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handoutMasterIdLst>
    <p:handoutMasterId r:id="rId33"/>
  </p:handoutMasterIdLst>
  <p:sldIdLst>
    <p:sldId id="256" r:id="rId2"/>
    <p:sldId id="258" r:id="rId3"/>
    <p:sldId id="448" r:id="rId4"/>
    <p:sldId id="261" r:id="rId5"/>
    <p:sldId id="395" r:id="rId6"/>
    <p:sldId id="396" r:id="rId7"/>
    <p:sldId id="264" r:id="rId8"/>
    <p:sldId id="454" r:id="rId9"/>
    <p:sldId id="421" r:id="rId10"/>
    <p:sldId id="451" r:id="rId11"/>
    <p:sldId id="452" r:id="rId12"/>
    <p:sldId id="453" r:id="rId13"/>
    <p:sldId id="455" r:id="rId14"/>
    <p:sldId id="456" r:id="rId15"/>
    <p:sldId id="262" r:id="rId16"/>
    <p:sldId id="275" r:id="rId17"/>
    <p:sldId id="468" r:id="rId18"/>
    <p:sldId id="278" r:id="rId19"/>
    <p:sldId id="284" r:id="rId20"/>
    <p:sldId id="434" r:id="rId21"/>
    <p:sldId id="286" r:id="rId22"/>
    <p:sldId id="285" r:id="rId23"/>
    <p:sldId id="457" r:id="rId24"/>
    <p:sldId id="458" r:id="rId25"/>
    <p:sldId id="459" r:id="rId26"/>
    <p:sldId id="469" r:id="rId27"/>
    <p:sldId id="445" r:id="rId28"/>
    <p:sldId id="461" r:id="rId29"/>
    <p:sldId id="449" r:id="rId30"/>
    <p:sldId id="450"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D1111"/>
    <a:srgbClr val="BC1E1E"/>
    <a:srgbClr val="8C1616"/>
    <a:srgbClr val="AE912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showGuides="1">
      <p:cViewPr varScale="1">
        <p:scale>
          <a:sx n="72" d="100"/>
          <a:sy n="72" d="100"/>
        </p:scale>
        <p:origin x="660" y="78"/>
      </p:cViewPr>
      <p:guideLst>
        <p:guide orient="horz" pos="2160"/>
        <p:guide pos="3840"/>
      </p:guideLst>
    </p:cSldViewPr>
  </p:slideViewPr>
  <p:notesTextViewPr>
    <p:cViewPr>
      <p:scale>
        <a:sx n="1" d="1"/>
        <a:sy n="1" d="1"/>
      </p:scale>
      <p:origin x="0" y="0"/>
    </p:cViewPr>
  </p:notesTextViewPr>
  <p:sorterViewPr>
    <p:cViewPr varScale="1">
      <p:scale>
        <a:sx n="100" d="100"/>
        <a:sy n="100" d="100"/>
      </p:scale>
      <p:origin x="0" y="0"/>
    </p:cViewPr>
  </p:sorterViewPr>
  <p:notesViewPr>
    <p:cSldViewPr snapToGrid="0" showGuides="1">
      <p:cViewPr varScale="1">
        <p:scale>
          <a:sx n="55" d="100"/>
          <a:sy n="55" d="100"/>
        </p:scale>
        <p:origin x="2022"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Series 1</c:v>
                </c:pt>
              </c:strCache>
            </c:strRef>
          </c:tx>
          <c:spPr>
            <a:solidFill>
              <a:srgbClr val="6D1111"/>
            </a:solidFill>
            <a:ln>
              <a:noFill/>
            </a:ln>
            <a:effectLst/>
          </c:spPr>
          <c:invertIfNegative val="0"/>
          <c:cat>
            <c:strRef>
              <c:f>Sheet1!$A$2:$A$4</c:f>
              <c:strCache>
                <c:ptCount val="3"/>
                <c:pt idx="0">
                  <c:v>Category 1</c:v>
                </c:pt>
                <c:pt idx="1">
                  <c:v>Category 3</c:v>
                </c:pt>
                <c:pt idx="2">
                  <c:v>Category 4</c:v>
                </c:pt>
              </c:strCache>
            </c:strRef>
          </c:cat>
          <c:val>
            <c:numRef>
              <c:f>Sheet1!$B$2:$B$4</c:f>
              <c:numCache>
                <c:formatCode>General</c:formatCode>
                <c:ptCount val="3"/>
                <c:pt idx="0">
                  <c:v>4.3</c:v>
                </c:pt>
                <c:pt idx="1">
                  <c:v>3.5</c:v>
                </c:pt>
                <c:pt idx="2">
                  <c:v>4.5</c:v>
                </c:pt>
              </c:numCache>
            </c:numRef>
          </c:val>
          <c:extLst>
            <c:ext xmlns:c16="http://schemas.microsoft.com/office/drawing/2014/chart" uri="{C3380CC4-5D6E-409C-BE32-E72D297353CC}">
              <c16:uniqueId val="{00000000-19BE-408B-B677-8A8FF2279F97}"/>
            </c:ext>
          </c:extLst>
        </c:ser>
        <c:ser>
          <c:idx val="1"/>
          <c:order val="1"/>
          <c:tx>
            <c:strRef>
              <c:f>Sheet1!$C$1</c:f>
              <c:strCache>
                <c:ptCount val="1"/>
                <c:pt idx="0">
                  <c:v>Series 2</c:v>
                </c:pt>
              </c:strCache>
            </c:strRef>
          </c:tx>
          <c:spPr>
            <a:solidFill>
              <a:srgbClr val="8C1616"/>
            </a:solidFill>
            <a:ln>
              <a:noFill/>
            </a:ln>
            <a:effectLst/>
          </c:spPr>
          <c:invertIfNegative val="0"/>
          <c:cat>
            <c:strRef>
              <c:f>Sheet1!$A$2:$A$4</c:f>
              <c:strCache>
                <c:ptCount val="3"/>
                <c:pt idx="0">
                  <c:v>Category 1</c:v>
                </c:pt>
                <c:pt idx="1">
                  <c:v>Category 3</c:v>
                </c:pt>
                <c:pt idx="2">
                  <c:v>Category 4</c:v>
                </c:pt>
              </c:strCache>
            </c:strRef>
          </c:cat>
          <c:val>
            <c:numRef>
              <c:f>Sheet1!$C$2:$C$4</c:f>
              <c:numCache>
                <c:formatCode>General</c:formatCode>
                <c:ptCount val="3"/>
                <c:pt idx="0">
                  <c:v>2.4</c:v>
                </c:pt>
                <c:pt idx="1">
                  <c:v>1.8</c:v>
                </c:pt>
                <c:pt idx="2">
                  <c:v>2.8</c:v>
                </c:pt>
              </c:numCache>
            </c:numRef>
          </c:val>
          <c:extLst>
            <c:ext xmlns:c16="http://schemas.microsoft.com/office/drawing/2014/chart" uri="{C3380CC4-5D6E-409C-BE32-E72D297353CC}">
              <c16:uniqueId val="{00000001-19BE-408B-B677-8A8FF2279F97}"/>
            </c:ext>
          </c:extLst>
        </c:ser>
        <c:ser>
          <c:idx val="2"/>
          <c:order val="2"/>
          <c:tx>
            <c:strRef>
              <c:f>Sheet1!$D$1</c:f>
              <c:strCache>
                <c:ptCount val="1"/>
                <c:pt idx="0">
                  <c:v>Series 3</c:v>
                </c:pt>
              </c:strCache>
            </c:strRef>
          </c:tx>
          <c:spPr>
            <a:solidFill>
              <a:srgbClr val="BC1E1E"/>
            </a:solidFill>
            <a:ln>
              <a:noFill/>
            </a:ln>
            <a:effectLst/>
          </c:spPr>
          <c:invertIfNegative val="0"/>
          <c:cat>
            <c:strRef>
              <c:f>Sheet1!$A$2:$A$4</c:f>
              <c:strCache>
                <c:ptCount val="3"/>
                <c:pt idx="0">
                  <c:v>Category 1</c:v>
                </c:pt>
                <c:pt idx="1">
                  <c:v>Category 3</c:v>
                </c:pt>
                <c:pt idx="2">
                  <c:v>Category 4</c:v>
                </c:pt>
              </c:strCache>
            </c:strRef>
          </c:cat>
          <c:val>
            <c:numRef>
              <c:f>Sheet1!$D$2:$D$4</c:f>
              <c:numCache>
                <c:formatCode>General</c:formatCode>
                <c:ptCount val="3"/>
                <c:pt idx="0">
                  <c:v>2</c:v>
                </c:pt>
                <c:pt idx="1">
                  <c:v>3</c:v>
                </c:pt>
                <c:pt idx="2">
                  <c:v>5</c:v>
                </c:pt>
              </c:numCache>
            </c:numRef>
          </c:val>
          <c:extLst>
            <c:ext xmlns:c16="http://schemas.microsoft.com/office/drawing/2014/chart" uri="{C3380CC4-5D6E-409C-BE32-E72D297353CC}">
              <c16:uniqueId val="{00000002-19BE-408B-B677-8A8FF2279F97}"/>
            </c:ext>
          </c:extLst>
        </c:ser>
        <c:dLbls>
          <c:showLegendKey val="0"/>
          <c:showVal val="0"/>
          <c:showCatName val="0"/>
          <c:showSerName val="0"/>
          <c:showPercent val="0"/>
          <c:showBubbleSize val="0"/>
        </c:dLbls>
        <c:gapWidth val="150"/>
        <c:overlap val="100"/>
        <c:axId val="398804448"/>
        <c:axId val="398810024"/>
      </c:barChart>
      <c:catAx>
        <c:axId val="398804448"/>
        <c:scaling>
          <c:orientation val="minMax"/>
        </c:scaling>
        <c:delete val="1"/>
        <c:axPos val="b"/>
        <c:numFmt formatCode="General" sourceLinked="1"/>
        <c:majorTickMark val="none"/>
        <c:minorTickMark val="none"/>
        <c:tickLblPos val="nextTo"/>
        <c:crossAx val="398810024"/>
        <c:crosses val="autoZero"/>
        <c:auto val="1"/>
        <c:lblAlgn val="ctr"/>
        <c:lblOffset val="100"/>
        <c:noMultiLvlLbl val="0"/>
      </c:catAx>
      <c:valAx>
        <c:axId val="39881002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rgbClr val="1C1C1A"/>
                </a:solidFill>
                <a:latin typeface="+mn-lt"/>
                <a:ea typeface="+mn-ea"/>
                <a:cs typeface="+mn-cs"/>
              </a:defRPr>
            </a:pPr>
            <a:endParaRPr lang="en-US"/>
          </a:p>
        </c:txPr>
        <c:crossAx val="39880444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rgbClr val="1C1C1A"/>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solidFill>
            <a:srgbClr val="1C1C1A"/>
          </a:solidFill>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1"/>
          <c:order val="0"/>
          <c:tx>
            <c:strRef>
              <c:f>Sheet1!$C$1</c:f>
              <c:strCache>
                <c:ptCount val="1"/>
                <c:pt idx="0">
                  <c:v>Profit</c:v>
                </c:pt>
              </c:strCache>
            </c:strRef>
          </c:tx>
          <c:spPr>
            <a:solidFill>
              <a:srgbClr val="BC1E1E"/>
            </a:solidFill>
            <a:ln>
              <a:noFill/>
            </a:ln>
            <a:effectLst>
              <a:outerShdw blurRad="50800" dist="38100" dir="2700000" algn="tl" rotWithShape="0">
                <a:prstClr val="black">
                  <a:alpha val="40000"/>
                </a:prstClr>
              </a:outerShdw>
            </a:effectLst>
          </c:spPr>
          <c:invertIfNegative val="0"/>
          <c:cat>
            <c:numRef>
              <c:f>Sheet1!$A$2:$A$5</c:f>
              <c:numCache>
                <c:formatCode>General</c:formatCode>
                <c:ptCount val="4"/>
                <c:pt idx="0">
                  <c:v>2001</c:v>
                </c:pt>
                <c:pt idx="1">
                  <c:v>2022</c:v>
                </c:pt>
                <c:pt idx="2">
                  <c:v>2003</c:v>
                </c:pt>
                <c:pt idx="3">
                  <c:v>2004</c:v>
                </c:pt>
              </c:numCache>
            </c:numRef>
          </c:cat>
          <c:val>
            <c:numRef>
              <c:f>Sheet1!$C$2:$C$5</c:f>
              <c:numCache>
                <c:formatCode>General</c:formatCode>
                <c:ptCount val="4"/>
                <c:pt idx="0">
                  <c:v>250</c:v>
                </c:pt>
                <c:pt idx="1">
                  <c:v>450</c:v>
                </c:pt>
                <c:pt idx="2">
                  <c:v>260</c:v>
                </c:pt>
                <c:pt idx="3">
                  <c:v>360</c:v>
                </c:pt>
              </c:numCache>
            </c:numRef>
          </c:val>
          <c:extLst>
            <c:ext xmlns:c16="http://schemas.microsoft.com/office/drawing/2014/chart" uri="{C3380CC4-5D6E-409C-BE32-E72D297353CC}">
              <c16:uniqueId val="{00000000-7E4F-42E7-8311-944DC10CED25}"/>
            </c:ext>
          </c:extLst>
        </c:ser>
        <c:ser>
          <c:idx val="2"/>
          <c:order val="1"/>
          <c:tx>
            <c:strRef>
              <c:f>Sheet1!$D$1</c:f>
              <c:strCache>
                <c:ptCount val="1"/>
                <c:pt idx="0">
                  <c:v>Expense</c:v>
                </c:pt>
              </c:strCache>
            </c:strRef>
          </c:tx>
          <c:spPr>
            <a:solidFill>
              <a:srgbClr val="8C1616"/>
            </a:solidFill>
            <a:ln>
              <a:noFill/>
            </a:ln>
            <a:effectLst>
              <a:outerShdw blurRad="50800" dist="38100" dir="2700000" algn="tl" rotWithShape="0">
                <a:prstClr val="black">
                  <a:alpha val="40000"/>
                </a:prstClr>
              </a:outerShdw>
            </a:effectLst>
          </c:spPr>
          <c:invertIfNegative val="0"/>
          <c:cat>
            <c:numRef>
              <c:f>Sheet1!$A$2:$A$5</c:f>
              <c:numCache>
                <c:formatCode>General</c:formatCode>
                <c:ptCount val="4"/>
                <c:pt idx="0">
                  <c:v>2001</c:v>
                </c:pt>
                <c:pt idx="1">
                  <c:v>2022</c:v>
                </c:pt>
                <c:pt idx="2">
                  <c:v>2003</c:v>
                </c:pt>
                <c:pt idx="3">
                  <c:v>2004</c:v>
                </c:pt>
              </c:numCache>
            </c:numRef>
          </c:cat>
          <c:val>
            <c:numRef>
              <c:f>Sheet1!$D$2:$D$5</c:f>
              <c:numCache>
                <c:formatCode>General</c:formatCode>
                <c:ptCount val="4"/>
                <c:pt idx="0">
                  <c:v>450</c:v>
                </c:pt>
                <c:pt idx="1">
                  <c:v>500</c:v>
                </c:pt>
                <c:pt idx="2">
                  <c:v>480</c:v>
                </c:pt>
                <c:pt idx="3">
                  <c:v>800</c:v>
                </c:pt>
              </c:numCache>
            </c:numRef>
          </c:val>
          <c:extLst>
            <c:ext xmlns:c16="http://schemas.microsoft.com/office/drawing/2014/chart" uri="{C3380CC4-5D6E-409C-BE32-E72D297353CC}">
              <c16:uniqueId val="{00000001-7E4F-42E7-8311-944DC10CED25}"/>
            </c:ext>
          </c:extLst>
        </c:ser>
        <c:ser>
          <c:idx val="3"/>
          <c:order val="2"/>
          <c:tx>
            <c:strRef>
              <c:f>Sheet1!$E$1</c:f>
              <c:strCache>
                <c:ptCount val="1"/>
                <c:pt idx="0">
                  <c:v>Asset</c:v>
                </c:pt>
              </c:strCache>
            </c:strRef>
          </c:tx>
          <c:spPr>
            <a:solidFill>
              <a:srgbClr val="6D1111"/>
            </a:solidFill>
            <a:ln>
              <a:noFill/>
            </a:ln>
            <a:effectLst>
              <a:outerShdw blurRad="50800" dist="38100" dir="2700000" algn="tl" rotWithShape="0">
                <a:prstClr val="black">
                  <a:alpha val="40000"/>
                </a:prstClr>
              </a:outerShdw>
            </a:effectLst>
          </c:spPr>
          <c:invertIfNegative val="0"/>
          <c:cat>
            <c:numRef>
              <c:f>Sheet1!$A$2:$A$5</c:f>
              <c:numCache>
                <c:formatCode>General</c:formatCode>
                <c:ptCount val="4"/>
                <c:pt idx="0">
                  <c:v>2001</c:v>
                </c:pt>
                <c:pt idx="1">
                  <c:v>2022</c:v>
                </c:pt>
                <c:pt idx="2">
                  <c:v>2003</c:v>
                </c:pt>
                <c:pt idx="3">
                  <c:v>2004</c:v>
                </c:pt>
              </c:numCache>
            </c:numRef>
          </c:cat>
          <c:val>
            <c:numRef>
              <c:f>Sheet1!$E$2:$E$5</c:f>
              <c:numCache>
                <c:formatCode>General</c:formatCode>
                <c:ptCount val="4"/>
                <c:pt idx="0">
                  <c:v>600</c:v>
                </c:pt>
                <c:pt idx="1">
                  <c:v>500</c:v>
                </c:pt>
                <c:pt idx="2">
                  <c:v>280</c:v>
                </c:pt>
                <c:pt idx="3">
                  <c:v>450</c:v>
                </c:pt>
              </c:numCache>
            </c:numRef>
          </c:val>
          <c:extLst>
            <c:ext xmlns:c16="http://schemas.microsoft.com/office/drawing/2014/chart" uri="{C3380CC4-5D6E-409C-BE32-E72D297353CC}">
              <c16:uniqueId val="{00000002-7E4F-42E7-8311-944DC10CED25}"/>
            </c:ext>
          </c:extLst>
        </c:ser>
        <c:dLbls>
          <c:showLegendKey val="0"/>
          <c:showVal val="0"/>
          <c:showCatName val="0"/>
          <c:showSerName val="0"/>
          <c:showPercent val="0"/>
          <c:showBubbleSize val="0"/>
        </c:dLbls>
        <c:gapWidth val="219"/>
        <c:overlap val="-27"/>
        <c:axId val="1047239712"/>
        <c:axId val="1047240272"/>
      </c:barChart>
      <c:catAx>
        <c:axId val="104723971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1" i="0" u="none" strike="noStrike" kern="1200" baseline="0">
                <a:solidFill>
                  <a:schemeClr val="tx1">
                    <a:lumMod val="50000"/>
                    <a:lumOff val="50000"/>
                  </a:schemeClr>
                </a:solidFill>
                <a:latin typeface="Lato" panose="020F0502020204030203" pitchFamily="34" charset="0"/>
                <a:ea typeface="+mn-ea"/>
                <a:cs typeface="+mn-cs"/>
              </a:defRPr>
            </a:pPr>
            <a:endParaRPr lang="en-US"/>
          </a:p>
        </c:txPr>
        <c:crossAx val="1047240272"/>
        <c:crosses val="autoZero"/>
        <c:auto val="1"/>
        <c:lblAlgn val="ctr"/>
        <c:lblOffset val="100"/>
        <c:noMultiLvlLbl val="0"/>
      </c:catAx>
      <c:valAx>
        <c:axId val="1047240272"/>
        <c:scaling>
          <c:orientation val="minMax"/>
        </c:scaling>
        <c:delete val="0"/>
        <c:axPos val="l"/>
        <c:majorGridlines>
          <c:spPr>
            <a:ln w="9525" cap="flat" cmpd="sng" algn="ctr">
              <a:solidFill>
                <a:schemeClr val="bg1">
                  <a:lumMod val="9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1" i="0" u="none" strike="noStrike" kern="1200" baseline="0">
                <a:solidFill>
                  <a:schemeClr val="tx1">
                    <a:lumMod val="50000"/>
                    <a:lumOff val="50000"/>
                  </a:schemeClr>
                </a:solidFill>
                <a:latin typeface="Lato" panose="020F0502020204030203" pitchFamily="34" charset="0"/>
                <a:ea typeface="+mn-ea"/>
                <a:cs typeface="+mn-cs"/>
              </a:defRPr>
            </a:pPr>
            <a:endParaRPr lang="en-US"/>
          </a:p>
        </c:txPr>
        <c:crossAx val="104723971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50000"/>
                  <a:lumOff val="50000"/>
                </a:schemeClr>
              </a:solidFill>
              <a:latin typeface="Lato" panose="020F0502020204030203" pitchFamily="34" charset="0"/>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0.100954"/>
          <c:y val="5.51928E-2"/>
          <c:w val="0.87152200000000002"/>
          <c:h val="0.85272800000000004"/>
        </c:manualLayout>
      </c:layout>
      <c:barChart>
        <c:barDir val="bar"/>
        <c:grouping val="stacked"/>
        <c:varyColors val="0"/>
        <c:ser>
          <c:idx val="0"/>
          <c:order val="0"/>
          <c:tx>
            <c:strRef>
              <c:f>Sheet1!$A$2</c:f>
              <c:strCache>
                <c:ptCount val="1"/>
                <c:pt idx="0">
                  <c:v>Region 1</c:v>
                </c:pt>
              </c:strCache>
            </c:strRef>
          </c:tx>
          <c:spPr>
            <a:solidFill>
              <a:srgbClr val="BC1E1E"/>
            </a:solidFill>
            <a:ln w="12700" cap="flat">
              <a:noFill/>
              <a:miter lim="400000"/>
            </a:ln>
            <a:effectLst/>
          </c:spPr>
          <c:invertIfNegative val="0"/>
          <c:cat>
            <c:strRef>
              <c:f>Sheet1!$B$1:$E$1</c:f>
              <c:strCache>
                <c:ptCount val="4"/>
                <c:pt idx="0">
                  <c:v>April</c:v>
                </c:pt>
                <c:pt idx="1">
                  <c:v>May</c:v>
                </c:pt>
                <c:pt idx="2">
                  <c:v>June</c:v>
                </c:pt>
                <c:pt idx="3">
                  <c:v>July</c:v>
                </c:pt>
              </c:strCache>
            </c:strRef>
          </c:cat>
          <c:val>
            <c:numRef>
              <c:f>Sheet1!$B$2:$E$2</c:f>
              <c:numCache>
                <c:formatCode>General</c:formatCode>
                <c:ptCount val="4"/>
                <c:pt idx="0">
                  <c:v>27</c:v>
                </c:pt>
                <c:pt idx="1">
                  <c:v>36</c:v>
                </c:pt>
                <c:pt idx="2">
                  <c:v>63</c:v>
                </c:pt>
                <c:pt idx="3">
                  <c:v>143</c:v>
                </c:pt>
              </c:numCache>
            </c:numRef>
          </c:val>
          <c:extLst>
            <c:ext xmlns:c16="http://schemas.microsoft.com/office/drawing/2014/chart" uri="{C3380CC4-5D6E-409C-BE32-E72D297353CC}">
              <c16:uniqueId val="{00000000-5982-4C4F-AE85-57D777A4153F}"/>
            </c:ext>
          </c:extLst>
        </c:ser>
        <c:ser>
          <c:idx val="1"/>
          <c:order val="1"/>
          <c:tx>
            <c:strRef>
              <c:f>Sheet1!$A$3</c:f>
              <c:strCache>
                <c:ptCount val="1"/>
                <c:pt idx="0">
                  <c:v>Region 2</c:v>
                </c:pt>
              </c:strCache>
            </c:strRef>
          </c:tx>
          <c:spPr>
            <a:solidFill>
              <a:srgbClr val="6D1111"/>
            </a:solidFill>
            <a:ln w="12700" cap="flat">
              <a:noFill/>
              <a:miter lim="400000"/>
            </a:ln>
            <a:effectLst/>
          </c:spPr>
          <c:invertIfNegative val="0"/>
          <c:cat>
            <c:strRef>
              <c:f>Sheet1!$B$1:$E$1</c:f>
              <c:strCache>
                <c:ptCount val="4"/>
                <c:pt idx="0">
                  <c:v>April</c:v>
                </c:pt>
                <c:pt idx="1">
                  <c:v>May</c:v>
                </c:pt>
                <c:pt idx="2">
                  <c:v>June</c:v>
                </c:pt>
                <c:pt idx="3">
                  <c:v>July</c:v>
                </c:pt>
              </c:strCache>
            </c:strRef>
          </c:cat>
          <c:val>
            <c:numRef>
              <c:f>Sheet1!$B$3:$E$3</c:f>
              <c:numCache>
                <c:formatCode>General</c:formatCode>
                <c:ptCount val="4"/>
                <c:pt idx="0">
                  <c:v>55</c:v>
                </c:pt>
                <c:pt idx="1">
                  <c:v>43</c:v>
                </c:pt>
                <c:pt idx="2">
                  <c:v>80</c:v>
                </c:pt>
                <c:pt idx="3">
                  <c:v>48</c:v>
                </c:pt>
              </c:numCache>
            </c:numRef>
          </c:val>
          <c:extLst>
            <c:ext xmlns:c16="http://schemas.microsoft.com/office/drawing/2014/chart" uri="{C3380CC4-5D6E-409C-BE32-E72D297353CC}">
              <c16:uniqueId val="{00000001-5982-4C4F-AE85-57D777A4153F}"/>
            </c:ext>
          </c:extLst>
        </c:ser>
        <c:dLbls>
          <c:showLegendKey val="0"/>
          <c:showVal val="0"/>
          <c:showCatName val="0"/>
          <c:showSerName val="0"/>
          <c:showPercent val="0"/>
          <c:showBubbleSize val="0"/>
        </c:dLbls>
        <c:gapWidth val="180"/>
        <c:overlap val="100"/>
        <c:axId val="-2143594848"/>
        <c:axId val="-2145466752"/>
      </c:barChart>
      <c:catAx>
        <c:axId val="-2143594848"/>
        <c:scaling>
          <c:orientation val="maxMin"/>
        </c:scaling>
        <c:delete val="1"/>
        <c:axPos val="l"/>
        <c:numFmt formatCode="General" sourceLinked="0"/>
        <c:majorTickMark val="none"/>
        <c:minorTickMark val="none"/>
        <c:tickLblPos val="nextTo"/>
        <c:crossAx val="-2145466752"/>
        <c:crosses val="autoZero"/>
        <c:auto val="1"/>
        <c:lblAlgn val="ctr"/>
        <c:lblOffset val="100"/>
        <c:noMultiLvlLbl val="1"/>
      </c:catAx>
      <c:valAx>
        <c:axId val="-2145466752"/>
        <c:scaling>
          <c:orientation val="minMax"/>
        </c:scaling>
        <c:delete val="0"/>
        <c:axPos val="t"/>
        <c:majorGridlines>
          <c:spPr>
            <a:ln w="12700" cap="flat">
              <a:solidFill>
                <a:srgbClr val="929292"/>
              </a:solidFill>
              <a:custDash>
                <a:ds d="200000" sp="200000"/>
              </a:custDash>
              <a:miter lim="400000"/>
            </a:ln>
          </c:spPr>
        </c:majorGridlines>
        <c:numFmt formatCode="General" sourceLinked="0"/>
        <c:majorTickMark val="none"/>
        <c:minorTickMark val="none"/>
        <c:tickLblPos val="high"/>
        <c:spPr>
          <a:ln w="12700" cap="flat">
            <a:noFill/>
            <a:prstDash val="solid"/>
            <a:miter lim="400000"/>
          </a:ln>
        </c:spPr>
        <c:txPr>
          <a:bodyPr rot="0"/>
          <a:lstStyle/>
          <a:p>
            <a:pPr>
              <a:defRPr sz="1200" b="0" i="0" u="none" strike="noStrike">
                <a:solidFill>
                  <a:srgbClr val="909192"/>
                </a:solidFill>
                <a:latin typeface="Open Sans Semibold"/>
              </a:defRPr>
            </a:pPr>
            <a:endParaRPr lang="en-US"/>
          </a:p>
        </c:txPr>
        <c:crossAx val="-2143594848"/>
        <c:crosses val="autoZero"/>
        <c:crossBetween val="between"/>
        <c:majorUnit val="50"/>
        <c:minorUnit val="25"/>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6DCBA79-13DA-45E7-9EFD-8839372986D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D"/>
          </a:p>
        </p:txBody>
      </p:sp>
      <p:sp>
        <p:nvSpPr>
          <p:cNvPr id="3" name="Date Placeholder 2">
            <a:extLst>
              <a:ext uri="{FF2B5EF4-FFF2-40B4-BE49-F238E27FC236}">
                <a16:creationId xmlns:a16="http://schemas.microsoft.com/office/drawing/2014/main" id="{D62DD940-2BEF-45BD-B80E-02C85415B7B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20A7375-3F84-4994-B236-F39293F786EB}" type="datetimeFigureOut">
              <a:rPr lang="en-ID" smtClean="0"/>
              <a:t>18/08/2021</a:t>
            </a:fld>
            <a:endParaRPr lang="en-ID"/>
          </a:p>
        </p:txBody>
      </p:sp>
      <p:sp>
        <p:nvSpPr>
          <p:cNvPr id="4" name="Footer Placeholder 3">
            <a:extLst>
              <a:ext uri="{FF2B5EF4-FFF2-40B4-BE49-F238E27FC236}">
                <a16:creationId xmlns:a16="http://schemas.microsoft.com/office/drawing/2014/main" id="{C65D2A16-B5A7-4FD8-A574-F7511BA8F2F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5" name="Slide Number Placeholder 4">
            <a:extLst>
              <a:ext uri="{FF2B5EF4-FFF2-40B4-BE49-F238E27FC236}">
                <a16:creationId xmlns:a16="http://schemas.microsoft.com/office/drawing/2014/main" id="{90EFF797-1F61-403E-9129-2B66D0BE03AE}"/>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32E0B83-860B-4186-893D-3A95CEFD17D6}" type="slidenum">
              <a:rPr lang="en-ID" smtClean="0"/>
              <a:t>‹#›</a:t>
            </a:fld>
            <a:endParaRPr lang="en-ID"/>
          </a:p>
        </p:txBody>
      </p:sp>
    </p:spTree>
    <p:extLst>
      <p:ext uri="{BB962C8B-B14F-4D97-AF65-F5344CB8AC3E}">
        <p14:creationId xmlns:p14="http://schemas.microsoft.com/office/powerpoint/2010/main" val="69584528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D"/>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BF96B47-BF28-4D8F-998B-C54EA1B99C54}" type="datetimeFigureOut">
              <a:rPr lang="en-ID" smtClean="0"/>
              <a:t>18/08/2021</a:t>
            </a:fld>
            <a:endParaRPr lang="en-ID"/>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D"/>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D1E5471-FB76-4133-A999-EF175672DC85}" type="slidenum">
              <a:rPr lang="en-ID" smtClean="0"/>
              <a:t>‹#›</a:t>
            </a:fld>
            <a:endParaRPr lang="en-ID"/>
          </a:p>
        </p:txBody>
      </p:sp>
    </p:spTree>
    <p:extLst>
      <p:ext uri="{BB962C8B-B14F-4D97-AF65-F5344CB8AC3E}">
        <p14:creationId xmlns:p14="http://schemas.microsoft.com/office/powerpoint/2010/main" val="19044138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713AF84-7F24-43A8-ACAF-D20B1E335DD0}" type="slidenum">
              <a:rPr lang="en-US" smtClean="0"/>
              <a:t>2</a:t>
            </a:fld>
            <a:endParaRPr lang="en-US"/>
          </a:p>
        </p:txBody>
      </p:sp>
    </p:spTree>
    <p:extLst>
      <p:ext uri="{BB962C8B-B14F-4D97-AF65-F5344CB8AC3E}">
        <p14:creationId xmlns:p14="http://schemas.microsoft.com/office/powerpoint/2010/main" val="32297444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26780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5896911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5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C5DAAD8-8626-4B62-9C23-1467962C3C51}"/>
              </a:ext>
            </a:extLst>
          </p:cNvPr>
          <p:cNvSpPr>
            <a:spLocks noGrp="1"/>
          </p:cNvSpPr>
          <p:nvPr>
            <p:ph type="pic" sz="quarter" idx="10"/>
          </p:nvPr>
        </p:nvSpPr>
        <p:spPr>
          <a:xfrm>
            <a:off x="6226629" y="2438400"/>
            <a:ext cx="5204278" cy="3744686"/>
          </a:xfrm>
          <a:prstGeom prst="rect">
            <a:avLst/>
          </a:prstGeom>
        </p:spPr>
        <p:txBody>
          <a:bodyPr/>
          <a:lstStyle/>
          <a:p>
            <a:endParaRPr lang="en-ID"/>
          </a:p>
        </p:txBody>
      </p:sp>
    </p:spTree>
    <p:extLst>
      <p:ext uri="{BB962C8B-B14F-4D97-AF65-F5344CB8AC3E}">
        <p14:creationId xmlns:p14="http://schemas.microsoft.com/office/powerpoint/2010/main" val="30401140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28BE45F0-29D1-41C1-BA88-453792E4F875}"/>
              </a:ext>
            </a:extLst>
          </p:cNvPr>
          <p:cNvSpPr>
            <a:spLocks noGrp="1"/>
          </p:cNvSpPr>
          <p:nvPr>
            <p:ph type="pic" sz="quarter" idx="10"/>
          </p:nvPr>
        </p:nvSpPr>
        <p:spPr>
          <a:xfrm>
            <a:off x="9867900" y="904875"/>
            <a:ext cx="2324100" cy="5048250"/>
          </a:xfrm>
        </p:spPr>
        <p:txBody>
          <a:bodyPr/>
          <a:lstStyle/>
          <a:p>
            <a:endParaRPr lang="en-ID"/>
          </a:p>
        </p:txBody>
      </p:sp>
    </p:spTree>
    <p:extLst>
      <p:ext uri="{BB962C8B-B14F-4D97-AF65-F5344CB8AC3E}">
        <p14:creationId xmlns:p14="http://schemas.microsoft.com/office/powerpoint/2010/main" val="12625814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A666D7D9-CC88-4258-BE5C-45BB13C43408}"/>
              </a:ext>
            </a:extLst>
          </p:cNvPr>
          <p:cNvSpPr>
            <a:spLocks noGrp="1"/>
          </p:cNvSpPr>
          <p:nvPr>
            <p:ph type="pic" sz="quarter" idx="10"/>
          </p:nvPr>
        </p:nvSpPr>
        <p:spPr>
          <a:xfrm>
            <a:off x="836023" y="914400"/>
            <a:ext cx="2703830" cy="5029200"/>
          </a:xfrm>
        </p:spPr>
        <p:txBody>
          <a:bodyPr/>
          <a:lstStyle/>
          <a:p>
            <a:endParaRPr lang="en-ID" dirty="0"/>
          </a:p>
        </p:txBody>
      </p:sp>
      <p:sp>
        <p:nvSpPr>
          <p:cNvPr id="8" name="Picture Placeholder 6">
            <a:extLst>
              <a:ext uri="{FF2B5EF4-FFF2-40B4-BE49-F238E27FC236}">
                <a16:creationId xmlns:a16="http://schemas.microsoft.com/office/drawing/2014/main" id="{1CADC04E-2C1E-4623-A7D0-B13AB7CA975E}"/>
              </a:ext>
            </a:extLst>
          </p:cNvPr>
          <p:cNvSpPr>
            <a:spLocks noGrp="1"/>
          </p:cNvSpPr>
          <p:nvPr>
            <p:ph type="pic" sz="quarter" idx="11"/>
          </p:nvPr>
        </p:nvSpPr>
        <p:spPr>
          <a:xfrm>
            <a:off x="3744686" y="914400"/>
            <a:ext cx="1872343" cy="1828800"/>
          </a:xfrm>
        </p:spPr>
        <p:txBody>
          <a:bodyPr/>
          <a:lstStyle/>
          <a:p>
            <a:endParaRPr lang="en-ID" dirty="0"/>
          </a:p>
        </p:txBody>
      </p:sp>
    </p:spTree>
    <p:extLst>
      <p:ext uri="{BB962C8B-B14F-4D97-AF65-F5344CB8AC3E}">
        <p14:creationId xmlns:p14="http://schemas.microsoft.com/office/powerpoint/2010/main" val="9539376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3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191E5CAB-502E-4DA4-9BDB-91E4D4E36414}"/>
              </a:ext>
            </a:extLst>
          </p:cNvPr>
          <p:cNvSpPr>
            <a:spLocks noGrp="1"/>
          </p:cNvSpPr>
          <p:nvPr>
            <p:ph type="pic" sz="quarter" idx="10"/>
          </p:nvPr>
        </p:nvSpPr>
        <p:spPr>
          <a:xfrm>
            <a:off x="1883568" y="1714500"/>
            <a:ext cx="8424863" cy="3429000"/>
          </a:xfrm>
        </p:spPr>
        <p:txBody>
          <a:bodyPr/>
          <a:lstStyle/>
          <a:p>
            <a:endParaRPr lang="en-ID"/>
          </a:p>
        </p:txBody>
      </p:sp>
    </p:spTree>
    <p:extLst>
      <p:ext uri="{BB962C8B-B14F-4D97-AF65-F5344CB8AC3E}">
        <p14:creationId xmlns:p14="http://schemas.microsoft.com/office/powerpoint/2010/main" val="145731611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9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0F2A6D0-3858-4A1E-AF7D-E5D343F1FA92}"/>
              </a:ext>
            </a:extLst>
          </p:cNvPr>
          <p:cNvSpPr>
            <a:spLocks noGrp="1"/>
          </p:cNvSpPr>
          <p:nvPr>
            <p:ph type="pic" sz="quarter" idx="10" hasCustomPrompt="1"/>
          </p:nvPr>
        </p:nvSpPr>
        <p:spPr>
          <a:xfrm>
            <a:off x="1057233" y="1520107"/>
            <a:ext cx="4404759" cy="2409641"/>
          </a:xfrm>
          <a:prstGeom prst="rect">
            <a:avLst/>
          </a:prstGeom>
          <a:noFill/>
        </p:spPr>
        <p:txBody>
          <a:bodyPr/>
          <a:lstStyle>
            <a:lvl1pPr marL="0" indent="0">
              <a:buNone/>
              <a:defRPr lang="en-ID" dirty="0"/>
            </a:lvl1pPr>
          </a:lstStyle>
          <a:p>
            <a:r>
              <a:rPr lang="en-ID"/>
              <a:t>PICTURE</a:t>
            </a:r>
            <a:endParaRPr lang="en-ID" dirty="0"/>
          </a:p>
        </p:txBody>
      </p:sp>
    </p:spTree>
    <p:extLst>
      <p:ext uri="{BB962C8B-B14F-4D97-AF65-F5344CB8AC3E}">
        <p14:creationId xmlns:p14="http://schemas.microsoft.com/office/powerpoint/2010/main" val="262025617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20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0F2A6D0-3858-4A1E-AF7D-E5D343F1FA92}"/>
              </a:ext>
            </a:extLst>
          </p:cNvPr>
          <p:cNvSpPr>
            <a:spLocks noGrp="1"/>
          </p:cNvSpPr>
          <p:nvPr>
            <p:ph type="pic" sz="quarter" idx="10" hasCustomPrompt="1"/>
          </p:nvPr>
        </p:nvSpPr>
        <p:spPr>
          <a:xfrm>
            <a:off x="6513400" y="1649585"/>
            <a:ext cx="5678600" cy="3558830"/>
          </a:xfrm>
          <a:prstGeom prst="rect">
            <a:avLst/>
          </a:prstGeom>
          <a:noFill/>
        </p:spPr>
        <p:txBody>
          <a:bodyPr/>
          <a:lstStyle>
            <a:lvl1pPr marL="0" indent="0">
              <a:buNone/>
              <a:defRPr lang="en-ID" dirty="0"/>
            </a:lvl1pPr>
          </a:lstStyle>
          <a:p>
            <a:r>
              <a:rPr lang="en-ID" dirty="0"/>
              <a:t>PICTURE</a:t>
            </a:r>
          </a:p>
        </p:txBody>
      </p:sp>
    </p:spTree>
    <p:extLst>
      <p:ext uri="{BB962C8B-B14F-4D97-AF65-F5344CB8AC3E}">
        <p14:creationId xmlns:p14="http://schemas.microsoft.com/office/powerpoint/2010/main" val="383548091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6_Custom Layout">
    <p:spTree>
      <p:nvGrpSpPr>
        <p:cNvPr id="1" name=""/>
        <p:cNvGrpSpPr/>
        <p:nvPr/>
      </p:nvGrpSpPr>
      <p:grpSpPr>
        <a:xfrm>
          <a:off x="0" y="0"/>
          <a:ext cx="0" cy="0"/>
          <a:chOff x="0" y="0"/>
          <a:chExt cx="0" cy="0"/>
        </a:xfrm>
      </p:grpSpPr>
      <p:sp>
        <p:nvSpPr>
          <p:cNvPr id="6" name="Picture Placeholder 8">
            <a:extLst>
              <a:ext uri="{FF2B5EF4-FFF2-40B4-BE49-F238E27FC236}">
                <a16:creationId xmlns:a16="http://schemas.microsoft.com/office/drawing/2014/main" id="{1D7E099D-CF72-4854-9DB7-2E545C03DED6}"/>
              </a:ext>
            </a:extLst>
          </p:cNvPr>
          <p:cNvSpPr>
            <a:spLocks noGrp="1"/>
          </p:cNvSpPr>
          <p:nvPr>
            <p:ph type="pic" sz="quarter" idx="10"/>
          </p:nvPr>
        </p:nvSpPr>
        <p:spPr>
          <a:xfrm>
            <a:off x="1444877" y="1083425"/>
            <a:ext cx="3304948" cy="4691150"/>
          </a:xfrm>
          <a:prstGeom prst="roundRect">
            <a:avLst>
              <a:gd name="adj" fmla="val 2709"/>
            </a:avLst>
          </a:prstGeom>
        </p:spPr>
        <p:txBody>
          <a:bodyPr/>
          <a:lstStyle/>
          <a:p>
            <a:endParaRPr lang="en-ID" dirty="0"/>
          </a:p>
        </p:txBody>
      </p:sp>
    </p:spTree>
    <p:extLst>
      <p:ext uri="{BB962C8B-B14F-4D97-AF65-F5344CB8AC3E}">
        <p14:creationId xmlns:p14="http://schemas.microsoft.com/office/powerpoint/2010/main" val="406384549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8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0F2A6D0-3858-4A1E-AF7D-E5D343F1FA92}"/>
              </a:ext>
            </a:extLst>
          </p:cNvPr>
          <p:cNvSpPr>
            <a:spLocks noGrp="1"/>
          </p:cNvSpPr>
          <p:nvPr>
            <p:ph type="pic" sz="quarter" idx="10" hasCustomPrompt="1"/>
          </p:nvPr>
        </p:nvSpPr>
        <p:spPr>
          <a:xfrm>
            <a:off x="2041809" y="948046"/>
            <a:ext cx="2292350" cy="4989514"/>
          </a:xfrm>
          <a:prstGeom prst="roundRect">
            <a:avLst>
              <a:gd name="adj" fmla="val 3529"/>
            </a:avLst>
          </a:prstGeom>
          <a:noFill/>
        </p:spPr>
        <p:txBody>
          <a:bodyPr/>
          <a:lstStyle>
            <a:lvl1pPr marL="0" indent="0">
              <a:buNone/>
              <a:defRPr lang="en-ID" dirty="0"/>
            </a:lvl1pPr>
          </a:lstStyle>
          <a:p>
            <a:r>
              <a:rPr lang="en-ID" dirty="0"/>
              <a:t>PICTURE</a:t>
            </a:r>
          </a:p>
        </p:txBody>
      </p:sp>
    </p:spTree>
    <p:extLst>
      <p:ext uri="{BB962C8B-B14F-4D97-AF65-F5344CB8AC3E}">
        <p14:creationId xmlns:p14="http://schemas.microsoft.com/office/powerpoint/2010/main" val="120953723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6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0F2A6D0-3858-4A1E-AF7D-E5D343F1FA92}"/>
              </a:ext>
            </a:extLst>
          </p:cNvPr>
          <p:cNvSpPr>
            <a:spLocks noGrp="1"/>
          </p:cNvSpPr>
          <p:nvPr>
            <p:ph type="pic" sz="quarter" idx="10" hasCustomPrompt="1"/>
          </p:nvPr>
        </p:nvSpPr>
        <p:spPr>
          <a:xfrm>
            <a:off x="5546094" y="0"/>
            <a:ext cx="3788406" cy="6858000"/>
          </a:xfrm>
          <a:prstGeom prst="rect">
            <a:avLst/>
          </a:prstGeom>
          <a:noFill/>
        </p:spPr>
        <p:txBody>
          <a:bodyPr/>
          <a:lstStyle>
            <a:lvl1pPr marL="0" indent="0">
              <a:buNone/>
              <a:defRPr lang="en-ID" dirty="0"/>
            </a:lvl1pPr>
          </a:lstStyle>
          <a:p>
            <a:r>
              <a:rPr lang="en-ID" dirty="0"/>
              <a:t>PICTURE</a:t>
            </a:r>
          </a:p>
        </p:txBody>
      </p:sp>
    </p:spTree>
    <p:extLst>
      <p:ext uri="{BB962C8B-B14F-4D97-AF65-F5344CB8AC3E}">
        <p14:creationId xmlns:p14="http://schemas.microsoft.com/office/powerpoint/2010/main" val="211710612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9_Custom Layout">
    <p:spTree>
      <p:nvGrpSpPr>
        <p:cNvPr id="1" name=""/>
        <p:cNvGrpSpPr/>
        <p:nvPr/>
      </p:nvGrpSpPr>
      <p:grpSpPr>
        <a:xfrm>
          <a:off x="0" y="0"/>
          <a:ext cx="0" cy="0"/>
          <a:chOff x="0" y="0"/>
          <a:chExt cx="0" cy="0"/>
        </a:xfrm>
      </p:grpSpPr>
      <p:sp>
        <p:nvSpPr>
          <p:cNvPr id="8" name="Picture Placeholder 6">
            <a:extLst>
              <a:ext uri="{FF2B5EF4-FFF2-40B4-BE49-F238E27FC236}">
                <a16:creationId xmlns:a16="http://schemas.microsoft.com/office/drawing/2014/main" id="{45A99801-8BC7-47B6-A108-751C6A9EE721}"/>
              </a:ext>
            </a:extLst>
          </p:cNvPr>
          <p:cNvSpPr>
            <a:spLocks noGrp="1"/>
          </p:cNvSpPr>
          <p:nvPr>
            <p:ph type="pic" sz="quarter" idx="11"/>
          </p:nvPr>
        </p:nvSpPr>
        <p:spPr>
          <a:xfrm>
            <a:off x="6095999" y="973919"/>
            <a:ext cx="2307771" cy="2294416"/>
          </a:xfrm>
        </p:spPr>
        <p:txBody>
          <a:bodyPr/>
          <a:lstStyle/>
          <a:p>
            <a:endParaRPr lang="en-ID"/>
          </a:p>
        </p:txBody>
      </p:sp>
      <p:sp>
        <p:nvSpPr>
          <p:cNvPr id="4" name="Picture Placeholder 6">
            <a:extLst>
              <a:ext uri="{FF2B5EF4-FFF2-40B4-BE49-F238E27FC236}">
                <a16:creationId xmlns:a16="http://schemas.microsoft.com/office/drawing/2014/main" id="{EB5E249D-DABE-459C-BA9B-C6ED7C9018F5}"/>
              </a:ext>
            </a:extLst>
          </p:cNvPr>
          <p:cNvSpPr>
            <a:spLocks noGrp="1"/>
          </p:cNvSpPr>
          <p:nvPr>
            <p:ph type="pic" sz="quarter" idx="12"/>
          </p:nvPr>
        </p:nvSpPr>
        <p:spPr>
          <a:xfrm>
            <a:off x="6095999" y="3548163"/>
            <a:ext cx="2307771" cy="2294416"/>
          </a:xfrm>
        </p:spPr>
        <p:txBody>
          <a:bodyPr/>
          <a:lstStyle/>
          <a:p>
            <a:endParaRPr lang="en-ID"/>
          </a:p>
        </p:txBody>
      </p:sp>
    </p:spTree>
    <p:extLst>
      <p:ext uri="{BB962C8B-B14F-4D97-AF65-F5344CB8AC3E}">
        <p14:creationId xmlns:p14="http://schemas.microsoft.com/office/powerpoint/2010/main" val="18472362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64A154BE-112C-4B6B-86FD-8AB64F2832DF}"/>
              </a:ext>
            </a:extLst>
          </p:cNvPr>
          <p:cNvSpPr>
            <a:spLocks noGrp="1"/>
          </p:cNvSpPr>
          <p:nvPr>
            <p:ph type="pic" sz="quarter" idx="10"/>
          </p:nvPr>
        </p:nvSpPr>
        <p:spPr>
          <a:xfrm>
            <a:off x="1243148" y="541340"/>
            <a:ext cx="9705704" cy="5775320"/>
          </a:xfrm>
        </p:spPr>
        <p:txBody>
          <a:bodyPr/>
          <a:lstStyle/>
          <a:p>
            <a:endParaRPr lang="en-ID"/>
          </a:p>
        </p:txBody>
      </p:sp>
    </p:spTree>
    <p:extLst>
      <p:ext uri="{BB962C8B-B14F-4D97-AF65-F5344CB8AC3E}">
        <p14:creationId xmlns:p14="http://schemas.microsoft.com/office/powerpoint/2010/main" val="240803084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8_Blank">
    <p:spTree>
      <p:nvGrpSpPr>
        <p:cNvPr id="1" name=""/>
        <p:cNvGrpSpPr/>
        <p:nvPr/>
      </p:nvGrpSpPr>
      <p:grpSpPr>
        <a:xfrm>
          <a:off x="0" y="0"/>
          <a:ext cx="0" cy="0"/>
          <a:chOff x="0" y="0"/>
          <a:chExt cx="0" cy="0"/>
        </a:xfrm>
      </p:grpSpPr>
      <p:sp>
        <p:nvSpPr>
          <p:cNvPr id="12" name="Picture Placeholder 11"/>
          <p:cNvSpPr>
            <a:spLocks noGrp="1"/>
          </p:cNvSpPr>
          <p:nvPr>
            <p:ph type="pic" sz="quarter" idx="15"/>
          </p:nvPr>
        </p:nvSpPr>
        <p:spPr>
          <a:xfrm>
            <a:off x="2157822" y="2036204"/>
            <a:ext cx="2588350" cy="2785592"/>
          </a:xfrm>
          <a:custGeom>
            <a:avLst/>
            <a:gdLst>
              <a:gd name="connsiteX0" fmla="*/ 74104 w 2588350"/>
              <a:gd name="connsiteY0" fmla="*/ 0 h 2133599"/>
              <a:gd name="connsiteX1" fmla="*/ 2514246 w 2588350"/>
              <a:gd name="connsiteY1" fmla="*/ 0 h 2133599"/>
              <a:gd name="connsiteX2" fmla="*/ 2588350 w 2588350"/>
              <a:gd name="connsiteY2" fmla="*/ 74104 h 2133599"/>
              <a:gd name="connsiteX3" fmla="*/ 2588350 w 2588350"/>
              <a:gd name="connsiteY3" fmla="*/ 2133599 h 2133599"/>
              <a:gd name="connsiteX4" fmla="*/ 0 w 2588350"/>
              <a:gd name="connsiteY4" fmla="*/ 2133599 h 2133599"/>
              <a:gd name="connsiteX5" fmla="*/ 0 w 2588350"/>
              <a:gd name="connsiteY5" fmla="*/ 74104 h 2133599"/>
              <a:gd name="connsiteX6" fmla="*/ 74104 w 2588350"/>
              <a:gd name="connsiteY6" fmla="*/ 0 h 2133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88350" h="2133599">
                <a:moveTo>
                  <a:pt x="74104" y="0"/>
                </a:moveTo>
                <a:lnTo>
                  <a:pt x="2514246" y="0"/>
                </a:lnTo>
                <a:cubicBezTo>
                  <a:pt x="2555173" y="0"/>
                  <a:pt x="2588350" y="33177"/>
                  <a:pt x="2588350" y="74104"/>
                </a:cubicBezTo>
                <a:lnTo>
                  <a:pt x="2588350" y="2133599"/>
                </a:lnTo>
                <a:lnTo>
                  <a:pt x="0" y="2133599"/>
                </a:lnTo>
                <a:lnTo>
                  <a:pt x="0" y="74104"/>
                </a:lnTo>
                <a:cubicBezTo>
                  <a:pt x="0" y="33177"/>
                  <a:pt x="33177" y="0"/>
                  <a:pt x="74104" y="0"/>
                </a:cubicBezTo>
                <a:close/>
              </a:path>
            </a:pathLst>
          </a:custGeom>
          <a:noFill/>
        </p:spPr>
        <p:txBody>
          <a:bodyPr rtlCol="0">
            <a:noAutofit/>
          </a:bodyPr>
          <a:lstStyle>
            <a:lvl1pPr>
              <a:defRPr lang="en-US" noProof="0"/>
            </a:lvl1pPr>
          </a:lstStyle>
          <a:p>
            <a:pPr lvl="0"/>
            <a:endParaRPr lang="en-US" noProof="0"/>
          </a:p>
        </p:txBody>
      </p:sp>
      <p:sp>
        <p:nvSpPr>
          <p:cNvPr id="11" name="Picture Placeholder 10"/>
          <p:cNvSpPr>
            <a:spLocks noGrp="1"/>
          </p:cNvSpPr>
          <p:nvPr>
            <p:ph type="pic" sz="quarter" idx="16"/>
          </p:nvPr>
        </p:nvSpPr>
        <p:spPr>
          <a:xfrm>
            <a:off x="4572000" y="1600202"/>
            <a:ext cx="3048000" cy="3638548"/>
          </a:xfrm>
          <a:custGeom>
            <a:avLst/>
            <a:gdLst>
              <a:gd name="connsiteX0" fmla="*/ 87264 w 3048000"/>
              <a:gd name="connsiteY0" fmla="*/ 0 h 2786913"/>
              <a:gd name="connsiteX1" fmla="*/ 2960736 w 3048000"/>
              <a:gd name="connsiteY1" fmla="*/ 0 h 2786913"/>
              <a:gd name="connsiteX2" fmla="*/ 3048000 w 3048000"/>
              <a:gd name="connsiteY2" fmla="*/ 87264 h 2786913"/>
              <a:gd name="connsiteX3" fmla="*/ 3048000 w 3048000"/>
              <a:gd name="connsiteY3" fmla="*/ 2786913 h 2786913"/>
              <a:gd name="connsiteX4" fmla="*/ 0 w 3048000"/>
              <a:gd name="connsiteY4" fmla="*/ 2786913 h 2786913"/>
              <a:gd name="connsiteX5" fmla="*/ 0 w 3048000"/>
              <a:gd name="connsiteY5" fmla="*/ 87264 h 2786913"/>
              <a:gd name="connsiteX6" fmla="*/ 87264 w 3048000"/>
              <a:gd name="connsiteY6" fmla="*/ 0 h 2786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48000" h="2786913">
                <a:moveTo>
                  <a:pt x="87264" y="0"/>
                </a:moveTo>
                <a:lnTo>
                  <a:pt x="2960736" y="0"/>
                </a:lnTo>
                <a:cubicBezTo>
                  <a:pt x="3008931" y="0"/>
                  <a:pt x="3048000" y="39069"/>
                  <a:pt x="3048000" y="87264"/>
                </a:cubicBezTo>
                <a:lnTo>
                  <a:pt x="3048000" y="2786913"/>
                </a:lnTo>
                <a:lnTo>
                  <a:pt x="0" y="2786913"/>
                </a:lnTo>
                <a:lnTo>
                  <a:pt x="0" y="87264"/>
                </a:lnTo>
                <a:cubicBezTo>
                  <a:pt x="0" y="39069"/>
                  <a:pt x="39069" y="0"/>
                  <a:pt x="87264" y="0"/>
                </a:cubicBezTo>
                <a:close/>
              </a:path>
            </a:pathLst>
          </a:custGeom>
          <a:noFill/>
        </p:spPr>
        <p:txBody>
          <a:bodyPr rtlCol="0">
            <a:noAutofit/>
          </a:bodyPr>
          <a:lstStyle>
            <a:lvl1pPr>
              <a:defRPr lang="en-US" noProof="0"/>
            </a:lvl1pPr>
          </a:lstStyle>
          <a:p>
            <a:pPr lvl="0"/>
            <a:endParaRPr lang="en-US" noProof="0"/>
          </a:p>
        </p:txBody>
      </p:sp>
      <p:sp>
        <p:nvSpPr>
          <p:cNvPr id="10" name="Picture Placeholder 9"/>
          <p:cNvSpPr>
            <a:spLocks noGrp="1"/>
          </p:cNvSpPr>
          <p:nvPr>
            <p:ph type="pic" sz="quarter" idx="17"/>
          </p:nvPr>
        </p:nvSpPr>
        <p:spPr>
          <a:xfrm>
            <a:off x="7445830" y="2036204"/>
            <a:ext cx="2588350" cy="2785592"/>
          </a:xfrm>
          <a:custGeom>
            <a:avLst/>
            <a:gdLst>
              <a:gd name="connsiteX0" fmla="*/ 74104 w 2588350"/>
              <a:gd name="connsiteY0" fmla="*/ 0 h 2133599"/>
              <a:gd name="connsiteX1" fmla="*/ 2514246 w 2588350"/>
              <a:gd name="connsiteY1" fmla="*/ 0 h 2133599"/>
              <a:gd name="connsiteX2" fmla="*/ 2588350 w 2588350"/>
              <a:gd name="connsiteY2" fmla="*/ 74104 h 2133599"/>
              <a:gd name="connsiteX3" fmla="*/ 2588350 w 2588350"/>
              <a:gd name="connsiteY3" fmla="*/ 2133599 h 2133599"/>
              <a:gd name="connsiteX4" fmla="*/ 0 w 2588350"/>
              <a:gd name="connsiteY4" fmla="*/ 2133599 h 2133599"/>
              <a:gd name="connsiteX5" fmla="*/ 0 w 2588350"/>
              <a:gd name="connsiteY5" fmla="*/ 74104 h 2133599"/>
              <a:gd name="connsiteX6" fmla="*/ 74104 w 2588350"/>
              <a:gd name="connsiteY6" fmla="*/ 0 h 2133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88350" h="2133599">
                <a:moveTo>
                  <a:pt x="74104" y="0"/>
                </a:moveTo>
                <a:lnTo>
                  <a:pt x="2514246" y="0"/>
                </a:lnTo>
                <a:cubicBezTo>
                  <a:pt x="2555173" y="0"/>
                  <a:pt x="2588350" y="33177"/>
                  <a:pt x="2588350" y="74104"/>
                </a:cubicBezTo>
                <a:lnTo>
                  <a:pt x="2588350" y="2133599"/>
                </a:lnTo>
                <a:lnTo>
                  <a:pt x="0" y="2133599"/>
                </a:lnTo>
                <a:lnTo>
                  <a:pt x="0" y="74104"/>
                </a:lnTo>
                <a:cubicBezTo>
                  <a:pt x="0" y="33177"/>
                  <a:pt x="33177" y="0"/>
                  <a:pt x="74104" y="0"/>
                </a:cubicBezTo>
                <a:close/>
              </a:path>
            </a:pathLst>
          </a:custGeom>
          <a:noFill/>
        </p:spPr>
        <p:txBody>
          <a:bodyPr rtlCol="0">
            <a:noAutofit/>
          </a:bodyPr>
          <a:lstStyle>
            <a:lvl1pPr>
              <a:defRPr lang="en-US" noProof="0"/>
            </a:lvl1pPr>
          </a:lstStyle>
          <a:p>
            <a:pPr lvl="0"/>
            <a:endParaRPr lang="en-US" noProof="0"/>
          </a:p>
        </p:txBody>
      </p:sp>
    </p:spTree>
    <p:extLst>
      <p:ext uri="{BB962C8B-B14F-4D97-AF65-F5344CB8AC3E}">
        <p14:creationId xmlns:p14="http://schemas.microsoft.com/office/powerpoint/2010/main" val="124386230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5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0F2A6D0-3858-4A1E-AF7D-E5D343F1FA92}"/>
              </a:ext>
            </a:extLst>
          </p:cNvPr>
          <p:cNvSpPr>
            <a:spLocks noGrp="1"/>
          </p:cNvSpPr>
          <p:nvPr>
            <p:ph type="pic" sz="quarter" idx="10" hasCustomPrompt="1"/>
          </p:nvPr>
        </p:nvSpPr>
        <p:spPr>
          <a:xfrm>
            <a:off x="0" y="0"/>
            <a:ext cx="6096000" cy="6858000"/>
          </a:xfrm>
          <a:prstGeom prst="rect">
            <a:avLst/>
          </a:prstGeom>
          <a:noFill/>
        </p:spPr>
        <p:txBody>
          <a:bodyPr/>
          <a:lstStyle>
            <a:lvl1pPr marL="0" indent="0">
              <a:buNone/>
              <a:defRPr lang="en-ID" dirty="0"/>
            </a:lvl1pPr>
          </a:lstStyle>
          <a:p>
            <a:r>
              <a:rPr lang="en-ID" dirty="0"/>
              <a:t>PICTURE</a:t>
            </a:r>
          </a:p>
        </p:txBody>
      </p:sp>
    </p:spTree>
    <p:extLst>
      <p:ext uri="{BB962C8B-B14F-4D97-AF65-F5344CB8AC3E}">
        <p14:creationId xmlns:p14="http://schemas.microsoft.com/office/powerpoint/2010/main" val="22258024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64A154BE-112C-4B6B-86FD-8AB64F2832DF}"/>
              </a:ext>
            </a:extLst>
          </p:cNvPr>
          <p:cNvSpPr>
            <a:spLocks noGrp="1"/>
          </p:cNvSpPr>
          <p:nvPr>
            <p:ph type="pic" sz="quarter" idx="10"/>
          </p:nvPr>
        </p:nvSpPr>
        <p:spPr>
          <a:xfrm>
            <a:off x="2266950" y="781050"/>
            <a:ext cx="7658100" cy="5295900"/>
          </a:xfrm>
        </p:spPr>
        <p:txBody>
          <a:bodyPr/>
          <a:lstStyle/>
          <a:p>
            <a:endParaRPr lang="en-ID"/>
          </a:p>
        </p:txBody>
      </p:sp>
    </p:spTree>
    <p:extLst>
      <p:ext uri="{BB962C8B-B14F-4D97-AF65-F5344CB8AC3E}">
        <p14:creationId xmlns:p14="http://schemas.microsoft.com/office/powerpoint/2010/main" val="116897694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0F2A6D0-3858-4A1E-AF7D-E5D343F1FA92}"/>
              </a:ext>
            </a:extLst>
          </p:cNvPr>
          <p:cNvSpPr>
            <a:spLocks noGrp="1"/>
          </p:cNvSpPr>
          <p:nvPr>
            <p:ph type="pic" sz="quarter" idx="10" hasCustomPrompt="1"/>
          </p:nvPr>
        </p:nvSpPr>
        <p:spPr>
          <a:xfrm>
            <a:off x="5317588" y="1463041"/>
            <a:ext cx="6161649" cy="4797082"/>
          </a:xfrm>
          <a:prstGeom prst="rect">
            <a:avLst/>
          </a:prstGeom>
          <a:noFill/>
        </p:spPr>
        <p:txBody>
          <a:bodyPr/>
          <a:lstStyle>
            <a:lvl1pPr marL="0" indent="0">
              <a:buNone/>
              <a:defRPr lang="en-ID" dirty="0"/>
            </a:lvl1pPr>
          </a:lstStyle>
          <a:p>
            <a:r>
              <a:rPr lang="en-US" dirty="0"/>
              <a:t>P</a:t>
            </a:r>
            <a:r>
              <a:rPr lang="en-ID" dirty="0" err="1"/>
              <a:t>icture</a:t>
            </a:r>
            <a:endParaRPr lang="en-ID" dirty="0"/>
          </a:p>
        </p:txBody>
      </p:sp>
    </p:spTree>
    <p:extLst>
      <p:ext uri="{BB962C8B-B14F-4D97-AF65-F5344CB8AC3E}">
        <p14:creationId xmlns:p14="http://schemas.microsoft.com/office/powerpoint/2010/main" val="14627296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3_Title Slide">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BA9EAD92-3FB6-4CD9-AF3F-6A7D2246C43E}"/>
              </a:ext>
            </a:extLst>
          </p:cNvPr>
          <p:cNvSpPr>
            <a:spLocks noGrp="1"/>
          </p:cNvSpPr>
          <p:nvPr>
            <p:ph type="pic" sz="quarter" idx="14" hasCustomPrompt="1"/>
          </p:nvPr>
        </p:nvSpPr>
        <p:spPr>
          <a:xfrm>
            <a:off x="673289" y="844062"/>
            <a:ext cx="5249208" cy="6013938"/>
          </a:xfrm>
          <a:prstGeom prst="rect">
            <a:avLst/>
          </a:prstGeom>
          <a:noFill/>
        </p:spPr>
        <p:txBody>
          <a:bodyPr wrap="square">
            <a:noAutofit/>
          </a:bodyPr>
          <a:lstStyle>
            <a:lvl1pPr marL="0" indent="0">
              <a:buNone/>
              <a:defRPr lang="en-ID" dirty="0"/>
            </a:lvl1pPr>
          </a:lstStyle>
          <a:p>
            <a:r>
              <a:rPr lang="en-ID" dirty="0"/>
              <a:t>PICTURE</a:t>
            </a:r>
          </a:p>
        </p:txBody>
      </p:sp>
    </p:spTree>
    <p:extLst>
      <p:ext uri="{BB962C8B-B14F-4D97-AF65-F5344CB8AC3E}">
        <p14:creationId xmlns:p14="http://schemas.microsoft.com/office/powerpoint/2010/main" val="2695028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4_Custom Layout">
    <p:spTree>
      <p:nvGrpSpPr>
        <p:cNvPr id="1" name=""/>
        <p:cNvGrpSpPr/>
        <p:nvPr/>
      </p:nvGrpSpPr>
      <p:grpSpPr>
        <a:xfrm>
          <a:off x="0" y="0"/>
          <a:ext cx="0" cy="0"/>
          <a:chOff x="0" y="0"/>
          <a:chExt cx="0" cy="0"/>
        </a:xfrm>
      </p:grpSpPr>
      <p:sp>
        <p:nvSpPr>
          <p:cNvPr id="6" name="Picture Placeholder 7">
            <a:extLst>
              <a:ext uri="{FF2B5EF4-FFF2-40B4-BE49-F238E27FC236}">
                <a16:creationId xmlns:a16="http://schemas.microsoft.com/office/drawing/2014/main" id="{22451551-F779-4737-8C72-DFB0DE31C81C}"/>
              </a:ext>
            </a:extLst>
          </p:cNvPr>
          <p:cNvSpPr>
            <a:spLocks noGrp="1"/>
          </p:cNvSpPr>
          <p:nvPr>
            <p:ph type="pic" sz="quarter" idx="10"/>
          </p:nvPr>
        </p:nvSpPr>
        <p:spPr>
          <a:xfrm>
            <a:off x="1139243" y="704851"/>
            <a:ext cx="5307821" cy="5448298"/>
          </a:xfrm>
          <a:prstGeom prst="rect">
            <a:avLst/>
          </a:prstGeom>
          <a:noFill/>
        </p:spPr>
        <p:txBody>
          <a:bodyPr wrap="square" anchor="ctr">
            <a:noAutofit/>
          </a:bodyPr>
          <a:lstStyle>
            <a:lvl1pPr marL="0" indent="0" algn="ctr">
              <a:buNone/>
              <a:defRPr sz="1200"/>
            </a:lvl1pPr>
          </a:lstStyle>
          <a:p>
            <a:endParaRPr lang="en-US"/>
          </a:p>
        </p:txBody>
      </p:sp>
      <p:sp>
        <p:nvSpPr>
          <p:cNvPr id="3" name="Picture Placeholder 7">
            <a:extLst>
              <a:ext uri="{FF2B5EF4-FFF2-40B4-BE49-F238E27FC236}">
                <a16:creationId xmlns:a16="http://schemas.microsoft.com/office/drawing/2014/main" id="{608FAFBA-4D86-4703-875D-10BD4A194FC7}"/>
              </a:ext>
            </a:extLst>
          </p:cNvPr>
          <p:cNvSpPr>
            <a:spLocks noGrp="1"/>
          </p:cNvSpPr>
          <p:nvPr>
            <p:ph type="pic" sz="quarter" idx="11"/>
          </p:nvPr>
        </p:nvSpPr>
        <p:spPr>
          <a:xfrm>
            <a:off x="6758993" y="3845493"/>
            <a:ext cx="2099257" cy="2307656"/>
          </a:xfrm>
          <a:prstGeom prst="rect">
            <a:avLst/>
          </a:prstGeom>
          <a:noFill/>
        </p:spPr>
        <p:txBody>
          <a:bodyPr wrap="square" anchor="ctr">
            <a:noAutofit/>
          </a:bodyPr>
          <a:lstStyle>
            <a:lvl1pPr marL="0" indent="0" algn="ctr">
              <a:buNone/>
              <a:defRPr sz="1200"/>
            </a:lvl1pPr>
          </a:lstStyle>
          <a:p>
            <a:endParaRPr lang="en-US"/>
          </a:p>
        </p:txBody>
      </p:sp>
    </p:spTree>
    <p:extLst>
      <p:ext uri="{BB962C8B-B14F-4D97-AF65-F5344CB8AC3E}">
        <p14:creationId xmlns:p14="http://schemas.microsoft.com/office/powerpoint/2010/main" val="5568251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5_Custom Layout">
    <p:spTree>
      <p:nvGrpSpPr>
        <p:cNvPr id="1" name=""/>
        <p:cNvGrpSpPr/>
        <p:nvPr/>
      </p:nvGrpSpPr>
      <p:grpSpPr>
        <a:xfrm>
          <a:off x="0" y="0"/>
          <a:ext cx="0" cy="0"/>
          <a:chOff x="0" y="0"/>
          <a:chExt cx="0" cy="0"/>
        </a:xfrm>
      </p:grpSpPr>
      <p:sp>
        <p:nvSpPr>
          <p:cNvPr id="6" name="Picture Placeholder 7">
            <a:extLst>
              <a:ext uri="{FF2B5EF4-FFF2-40B4-BE49-F238E27FC236}">
                <a16:creationId xmlns:a16="http://schemas.microsoft.com/office/drawing/2014/main" id="{22451551-F779-4737-8C72-DFB0DE31C81C}"/>
              </a:ext>
            </a:extLst>
          </p:cNvPr>
          <p:cNvSpPr>
            <a:spLocks noGrp="1"/>
          </p:cNvSpPr>
          <p:nvPr>
            <p:ph type="pic" sz="quarter" idx="10"/>
          </p:nvPr>
        </p:nvSpPr>
        <p:spPr>
          <a:xfrm>
            <a:off x="2" y="0"/>
            <a:ext cx="3733800" cy="6858000"/>
          </a:xfrm>
          <a:prstGeom prst="roundRect">
            <a:avLst>
              <a:gd name="adj" fmla="val 0"/>
            </a:avLst>
          </a:prstGeom>
          <a:noFill/>
        </p:spPr>
        <p:txBody>
          <a:bodyPr wrap="square" anchor="ctr">
            <a:noAutofit/>
          </a:bodyPr>
          <a:lstStyle>
            <a:lvl1pPr marL="0" indent="0" algn="ctr">
              <a:buNone/>
              <a:defRPr sz="1200"/>
            </a:lvl1pPr>
          </a:lstStyle>
          <a:p>
            <a:endParaRPr lang="en-US"/>
          </a:p>
        </p:txBody>
      </p:sp>
      <p:sp>
        <p:nvSpPr>
          <p:cNvPr id="3" name="Picture Placeholder 7">
            <a:extLst>
              <a:ext uri="{FF2B5EF4-FFF2-40B4-BE49-F238E27FC236}">
                <a16:creationId xmlns:a16="http://schemas.microsoft.com/office/drawing/2014/main" id="{F10ABA65-0237-4BF0-92CD-C799E291DBFF}"/>
              </a:ext>
            </a:extLst>
          </p:cNvPr>
          <p:cNvSpPr>
            <a:spLocks noGrp="1"/>
          </p:cNvSpPr>
          <p:nvPr>
            <p:ph type="pic" sz="quarter" idx="11"/>
          </p:nvPr>
        </p:nvSpPr>
        <p:spPr>
          <a:xfrm>
            <a:off x="4127925" y="723900"/>
            <a:ext cx="2945554" cy="5410200"/>
          </a:xfrm>
          <a:prstGeom prst="roundRect">
            <a:avLst>
              <a:gd name="adj" fmla="val 0"/>
            </a:avLst>
          </a:prstGeom>
          <a:noFill/>
        </p:spPr>
        <p:txBody>
          <a:bodyPr wrap="square" anchor="ctr">
            <a:noAutofit/>
          </a:bodyPr>
          <a:lstStyle>
            <a:lvl1pPr marL="0" indent="0" algn="ctr">
              <a:buNone/>
              <a:defRPr sz="1200"/>
            </a:lvl1pPr>
          </a:lstStyle>
          <a:p>
            <a:endParaRPr lang="en-US"/>
          </a:p>
        </p:txBody>
      </p:sp>
    </p:spTree>
    <p:extLst>
      <p:ext uri="{BB962C8B-B14F-4D97-AF65-F5344CB8AC3E}">
        <p14:creationId xmlns:p14="http://schemas.microsoft.com/office/powerpoint/2010/main" val="16142170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0_Blank">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E24E0582-684F-4D94-A820-386A1AF671A1}"/>
              </a:ext>
            </a:extLst>
          </p:cNvPr>
          <p:cNvSpPr>
            <a:spLocks noGrp="1"/>
          </p:cNvSpPr>
          <p:nvPr>
            <p:ph type="pic" sz="quarter" idx="10"/>
          </p:nvPr>
        </p:nvSpPr>
        <p:spPr>
          <a:xfrm>
            <a:off x="647700" y="781050"/>
            <a:ext cx="6397877" cy="5295900"/>
          </a:xfrm>
          <a:prstGeom prst="rect">
            <a:avLst/>
          </a:prstGeom>
        </p:spPr>
        <p:txBody>
          <a:bodyPr/>
          <a:lstStyle/>
          <a:p>
            <a:endParaRPr lang="en-ID"/>
          </a:p>
        </p:txBody>
      </p:sp>
    </p:spTree>
    <p:extLst>
      <p:ext uri="{BB962C8B-B14F-4D97-AF65-F5344CB8AC3E}">
        <p14:creationId xmlns:p14="http://schemas.microsoft.com/office/powerpoint/2010/main" val="2327306109"/>
      </p:ext>
    </p:extLst>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4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0F2A6D0-3858-4A1E-AF7D-E5D343F1FA92}"/>
              </a:ext>
            </a:extLst>
          </p:cNvPr>
          <p:cNvSpPr>
            <a:spLocks noGrp="1"/>
          </p:cNvSpPr>
          <p:nvPr>
            <p:ph type="pic" sz="quarter" idx="10" hasCustomPrompt="1"/>
          </p:nvPr>
        </p:nvSpPr>
        <p:spPr>
          <a:xfrm>
            <a:off x="0" y="0"/>
            <a:ext cx="12192000" cy="3409950"/>
          </a:xfrm>
          <a:prstGeom prst="rect">
            <a:avLst/>
          </a:prstGeom>
          <a:noFill/>
        </p:spPr>
        <p:txBody>
          <a:bodyPr/>
          <a:lstStyle>
            <a:lvl1pPr marL="0" indent="0">
              <a:buNone/>
              <a:defRPr lang="en-ID" dirty="0"/>
            </a:lvl1pPr>
          </a:lstStyle>
          <a:p>
            <a:r>
              <a:rPr lang="en-ID" dirty="0"/>
              <a:t>PICTURE</a:t>
            </a:r>
          </a:p>
        </p:txBody>
      </p:sp>
    </p:spTree>
    <p:extLst>
      <p:ext uri="{BB962C8B-B14F-4D97-AF65-F5344CB8AC3E}">
        <p14:creationId xmlns:p14="http://schemas.microsoft.com/office/powerpoint/2010/main" val="18754228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4B2EE2A-5096-4105-9451-A97DF499AFB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D"/>
          </a:p>
        </p:txBody>
      </p:sp>
      <p:sp>
        <p:nvSpPr>
          <p:cNvPr id="3" name="Text Placeholder 2">
            <a:extLst>
              <a:ext uri="{FF2B5EF4-FFF2-40B4-BE49-F238E27FC236}">
                <a16:creationId xmlns:a16="http://schemas.microsoft.com/office/drawing/2014/main" id="{BFADA375-14B4-47BD-86E9-E849555D6AE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4" name="Date Placeholder 3">
            <a:extLst>
              <a:ext uri="{FF2B5EF4-FFF2-40B4-BE49-F238E27FC236}">
                <a16:creationId xmlns:a16="http://schemas.microsoft.com/office/drawing/2014/main" id="{E45E4BFC-5684-4268-8A37-2AC400459B4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E4579D2-AA35-40C8-89A5-BC5454DBB591}" type="datetimeFigureOut">
              <a:rPr lang="en-ID" smtClean="0"/>
              <a:t>18/08/2021</a:t>
            </a:fld>
            <a:endParaRPr lang="en-ID"/>
          </a:p>
        </p:txBody>
      </p:sp>
      <p:sp>
        <p:nvSpPr>
          <p:cNvPr id="5" name="Footer Placeholder 4">
            <a:extLst>
              <a:ext uri="{FF2B5EF4-FFF2-40B4-BE49-F238E27FC236}">
                <a16:creationId xmlns:a16="http://schemas.microsoft.com/office/drawing/2014/main" id="{D63D707D-50B0-4CC6-853D-82032282DF0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D"/>
          </a:p>
        </p:txBody>
      </p:sp>
      <p:sp>
        <p:nvSpPr>
          <p:cNvPr id="6" name="Slide Number Placeholder 5">
            <a:extLst>
              <a:ext uri="{FF2B5EF4-FFF2-40B4-BE49-F238E27FC236}">
                <a16:creationId xmlns:a16="http://schemas.microsoft.com/office/drawing/2014/main" id="{EC20402F-0D54-4FFE-A56E-F1D4CF0FE9E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863951-1AE0-4ED9-B21E-E6E6761E6D17}" type="slidenum">
              <a:rPr lang="en-ID" smtClean="0"/>
              <a:t>‹#›</a:t>
            </a:fld>
            <a:endParaRPr lang="en-ID"/>
          </a:p>
        </p:txBody>
      </p:sp>
    </p:spTree>
    <p:extLst>
      <p:ext uri="{BB962C8B-B14F-4D97-AF65-F5344CB8AC3E}">
        <p14:creationId xmlns:p14="http://schemas.microsoft.com/office/powerpoint/2010/main" val="1160044822"/>
      </p:ext>
    </p:extLst>
  </p:cSld>
  <p:clrMap bg1="lt1" tx1="dk1" bg2="lt2" tx2="dk2" accent1="accent1" accent2="accent2" accent3="accent3" accent4="accent4" accent5="accent5" accent6="accent6" hlink="hlink" folHlink="folHlink"/>
  <p:sldLayoutIdLst>
    <p:sldLayoutId id="2147483656" r:id="rId1"/>
    <p:sldLayoutId id="2147483649" r:id="rId2"/>
    <p:sldLayoutId id="2147483661" r:id="rId3"/>
    <p:sldLayoutId id="2147483650" r:id="rId4"/>
    <p:sldLayoutId id="2147483651" r:id="rId5"/>
    <p:sldLayoutId id="2147483652" r:id="rId6"/>
    <p:sldLayoutId id="2147483653" r:id="rId7"/>
    <p:sldLayoutId id="2147483654" r:id="rId8"/>
    <p:sldLayoutId id="2147483655" r:id="rId9"/>
    <p:sldLayoutId id="2147483657" r:id="rId10"/>
    <p:sldLayoutId id="2147483658" r:id="rId11"/>
    <p:sldLayoutId id="2147483659" r:id="rId12"/>
    <p:sldLayoutId id="2147483660"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chart" Target="../charts/chart1.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chart" Target="../charts/chart2.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1.xml"/></Relationships>
</file>

<file path=ppt/slides/_rels/slide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9.xml"/></Relationships>
</file>

<file path=ppt/slides/_rels/slide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0.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3.png"/><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image" Target="../media/image4.png"/><Relationship Id="rId1" Type="http://schemas.openxmlformats.org/officeDocument/2006/relationships/slideLayout" Target="../slideLayouts/slideLayout15.xml"/><Relationship Id="rId4" Type="http://schemas.openxmlformats.org/officeDocument/2006/relationships/image" Target="../media/image1.jpg"/></Relationships>
</file>

<file path=ppt/slides/_rels/slide2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5.png"/><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4E0F033B-3B69-4A6D-BB71-468310A8FEF5}"/>
              </a:ext>
            </a:extLst>
          </p:cNvPr>
          <p:cNvPicPr>
            <a:picLocks noGrp="1" noChangeAspect="1"/>
          </p:cNvPicPr>
          <p:nvPr>
            <p:ph type="pic" sz="quarter" idx="10"/>
          </p:nvPr>
        </p:nvPicPr>
        <p:blipFill rotWithShape="1">
          <a:blip r:embed="rId2">
            <a:extLst>
              <a:ext uri="{28A0092B-C50C-407E-A947-70E740481C1C}">
                <a14:useLocalDpi xmlns:a14="http://schemas.microsoft.com/office/drawing/2010/main" val="0"/>
              </a:ext>
            </a:extLst>
          </a:blip>
          <a:srcRect t="20249" b="20249"/>
          <a:stretch>
            <a:fillRect/>
          </a:stretch>
        </p:blipFill>
        <p:spPr/>
      </p:pic>
      <p:sp>
        <p:nvSpPr>
          <p:cNvPr id="11" name="Rectangle 10">
            <a:extLst>
              <a:ext uri="{FF2B5EF4-FFF2-40B4-BE49-F238E27FC236}">
                <a16:creationId xmlns:a16="http://schemas.microsoft.com/office/drawing/2014/main" id="{B47A2EC8-091F-4B0B-A925-6C330136A71E}"/>
              </a:ext>
            </a:extLst>
          </p:cNvPr>
          <p:cNvSpPr/>
          <p:nvPr/>
        </p:nvSpPr>
        <p:spPr>
          <a:xfrm>
            <a:off x="2962965" y="5411260"/>
            <a:ext cx="6266070" cy="1446740"/>
          </a:xfrm>
          <a:prstGeom prst="rect">
            <a:avLst/>
          </a:prstGeom>
          <a:gradFill flip="none" rotWithShape="1">
            <a:gsLst>
              <a:gs pos="0">
                <a:srgbClr val="BC1E1E"/>
              </a:gs>
              <a:gs pos="100000">
                <a:srgbClr val="1C1C1A"/>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 name="Title 1">
            <a:extLst>
              <a:ext uri="{FF2B5EF4-FFF2-40B4-BE49-F238E27FC236}">
                <a16:creationId xmlns:a16="http://schemas.microsoft.com/office/drawing/2014/main" id="{884C97E7-D01C-49E5-BF54-140448B6863F}"/>
              </a:ext>
            </a:extLst>
          </p:cNvPr>
          <p:cNvSpPr txBox="1">
            <a:spLocks/>
          </p:cNvSpPr>
          <p:nvPr/>
        </p:nvSpPr>
        <p:spPr>
          <a:xfrm>
            <a:off x="2120348" y="2705630"/>
            <a:ext cx="7951304" cy="1446740"/>
          </a:xfrm>
          <a:prstGeom prst="rect">
            <a:avLst/>
          </a:prstGeom>
        </p:spPr>
        <p:txBody>
          <a:bodyPr wrap="square" anchor="ctr">
            <a:noAutofit/>
          </a:bodyPr>
          <a:lstStyle>
            <a:lvl1pPr algn="ctr" rtl="0" fontAlgn="base">
              <a:spcBef>
                <a:spcPct val="0"/>
              </a:spcBef>
              <a:spcAft>
                <a:spcPct val="0"/>
              </a:spcAft>
              <a:defRPr lang="en-US" sz="2400" kern="0" smtClean="0">
                <a:solidFill>
                  <a:srgbClr val="DD2067"/>
                </a:solidFill>
                <a:latin typeface="+mj-lt"/>
                <a:ea typeface="+mj-ea"/>
                <a:cs typeface="Arial" pitchFamily="-109" charset="0"/>
                <a:sym typeface="Calibri" charset="0"/>
              </a:defRPr>
            </a:lvl1pPr>
            <a:lvl2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2pPr>
            <a:lvl3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3pPr>
            <a:lvl4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4pPr>
            <a:lvl5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5pPr>
            <a:lvl6pPr marL="4572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6pPr>
            <a:lvl7pPr marL="9144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7pPr>
            <a:lvl8pPr marL="13716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8pPr>
            <a:lvl9pPr marL="18288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9pPr>
          </a:lstStyle>
          <a:p>
            <a:r>
              <a:rPr lang="en-US" sz="11500" spc="-151" dirty="0">
                <a:solidFill>
                  <a:schemeClr val="bg1"/>
                </a:solidFill>
                <a:latin typeface="Montserrat Medium" panose="00000600000000000000" pitchFamily="50" charset="0"/>
                <a:ea typeface="Source Sans Pro Semibold" panose="020B0603030403020204" pitchFamily="34" charset="0"/>
                <a:cs typeface="Open Sans" panose="020B0606030504020204" pitchFamily="34" charset="0"/>
              </a:rPr>
              <a:t>NAGATA</a:t>
            </a:r>
            <a:endParaRPr lang="en-US" sz="11500" spc="-151" dirty="0">
              <a:solidFill>
                <a:srgbClr val="F8E71E"/>
              </a:solidFill>
              <a:latin typeface="Montserrat Medium" panose="00000600000000000000" pitchFamily="50" charset="0"/>
              <a:ea typeface="Source Sans Pro Semibold" panose="020B0603030403020204" pitchFamily="34" charset="0"/>
              <a:cs typeface="Open Sans" panose="020B0606030504020204" pitchFamily="34" charset="0"/>
            </a:endParaRPr>
          </a:p>
        </p:txBody>
      </p:sp>
      <p:sp>
        <p:nvSpPr>
          <p:cNvPr id="13" name="TextBox 12">
            <a:extLst>
              <a:ext uri="{FF2B5EF4-FFF2-40B4-BE49-F238E27FC236}">
                <a16:creationId xmlns:a16="http://schemas.microsoft.com/office/drawing/2014/main" id="{D170FC5E-F2F8-43EB-A14C-17AEA11512B3}"/>
              </a:ext>
            </a:extLst>
          </p:cNvPr>
          <p:cNvSpPr txBox="1">
            <a:spLocks noChangeArrowheads="1"/>
          </p:cNvSpPr>
          <p:nvPr/>
        </p:nvSpPr>
        <p:spPr bwMode="auto">
          <a:xfrm>
            <a:off x="3633593" y="6134631"/>
            <a:ext cx="114776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Roboto" panose="02000000000000000000" pitchFamily="2" charset="0"/>
              </a:defRPr>
            </a:lvl1pPr>
            <a:lvl2pPr marL="742950" indent="-285750">
              <a:defRPr>
                <a:solidFill>
                  <a:schemeClr val="tx1"/>
                </a:solidFill>
                <a:latin typeface="Roboto" panose="02000000000000000000" pitchFamily="2" charset="0"/>
              </a:defRPr>
            </a:lvl2pPr>
            <a:lvl3pPr marL="1143000" indent="-228600">
              <a:defRPr>
                <a:solidFill>
                  <a:schemeClr val="tx1"/>
                </a:solidFill>
                <a:latin typeface="Roboto" panose="02000000000000000000" pitchFamily="2" charset="0"/>
              </a:defRPr>
            </a:lvl3pPr>
            <a:lvl4pPr marL="1600200" indent="-228600">
              <a:defRPr>
                <a:solidFill>
                  <a:schemeClr val="tx1"/>
                </a:solidFill>
                <a:latin typeface="Roboto" panose="02000000000000000000" pitchFamily="2" charset="0"/>
              </a:defRPr>
            </a:lvl4pPr>
            <a:lvl5pPr marL="2057400" indent="-228600">
              <a:defRPr>
                <a:solidFill>
                  <a:schemeClr val="tx1"/>
                </a:solidFill>
                <a:latin typeface="Roboto" panose="02000000000000000000" pitchFamily="2" charset="0"/>
              </a:defRPr>
            </a:lvl5pPr>
            <a:lvl6pPr marL="2514600" indent="-228600" defTabSz="457200" fontAlgn="base">
              <a:spcBef>
                <a:spcPct val="0"/>
              </a:spcBef>
              <a:spcAft>
                <a:spcPct val="0"/>
              </a:spcAft>
              <a:defRPr>
                <a:solidFill>
                  <a:schemeClr val="tx1"/>
                </a:solidFill>
                <a:latin typeface="Roboto" panose="02000000000000000000" pitchFamily="2" charset="0"/>
              </a:defRPr>
            </a:lvl6pPr>
            <a:lvl7pPr marL="2971800" indent="-228600" defTabSz="457200" fontAlgn="base">
              <a:spcBef>
                <a:spcPct val="0"/>
              </a:spcBef>
              <a:spcAft>
                <a:spcPct val="0"/>
              </a:spcAft>
              <a:defRPr>
                <a:solidFill>
                  <a:schemeClr val="tx1"/>
                </a:solidFill>
                <a:latin typeface="Roboto" panose="02000000000000000000" pitchFamily="2" charset="0"/>
              </a:defRPr>
            </a:lvl7pPr>
            <a:lvl8pPr marL="3429000" indent="-228600" defTabSz="457200" fontAlgn="base">
              <a:spcBef>
                <a:spcPct val="0"/>
              </a:spcBef>
              <a:spcAft>
                <a:spcPct val="0"/>
              </a:spcAft>
              <a:defRPr>
                <a:solidFill>
                  <a:schemeClr val="tx1"/>
                </a:solidFill>
                <a:latin typeface="Roboto" panose="02000000000000000000" pitchFamily="2" charset="0"/>
              </a:defRPr>
            </a:lvl8pPr>
            <a:lvl9pPr marL="3886200" indent="-228600" defTabSz="457200" fontAlgn="base">
              <a:spcBef>
                <a:spcPct val="0"/>
              </a:spcBef>
              <a:spcAft>
                <a:spcPct val="0"/>
              </a:spcAft>
              <a:defRPr>
                <a:solidFill>
                  <a:schemeClr val="tx1"/>
                </a:solidFill>
                <a:latin typeface="Roboto" panose="02000000000000000000" pitchFamily="2" charset="0"/>
              </a:defRPr>
            </a:lvl9pPr>
          </a:lstStyle>
          <a:p>
            <a:pPr eaLnBrk="1" hangingPunct="1"/>
            <a:r>
              <a:rPr lang="en-US" altLang="en-US" sz="1200" b="1" dirty="0" err="1">
                <a:solidFill>
                  <a:schemeClr val="bg1"/>
                </a:solidFill>
                <a:latin typeface="Montserrat" panose="00000500000000000000" pitchFamily="50" charset="0"/>
                <a:ea typeface="Source Sans Pro Semibold" panose="020B0603030403020204" pitchFamily="34" charset="0"/>
              </a:rPr>
              <a:t>Creavora</a:t>
            </a:r>
            <a:endParaRPr lang="en-US" altLang="en-US" sz="1200" b="1" dirty="0">
              <a:solidFill>
                <a:schemeClr val="bg1"/>
              </a:solidFill>
              <a:latin typeface="Montserrat" panose="00000500000000000000" pitchFamily="50" charset="0"/>
              <a:ea typeface="Source Sans Pro Semibold" panose="020B0603030403020204" pitchFamily="34" charset="0"/>
            </a:endParaRPr>
          </a:p>
        </p:txBody>
      </p:sp>
      <p:sp>
        <p:nvSpPr>
          <p:cNvPr id="14" name="TextBox 13">
            <a:extLst>
              <a:ext uri="{FF2B5EF4-FFF2-40B4-BE49-F238E27FC236}">
                <a16:creationId xmlns:a16="http://schemas.microsoft.com/office/drawing/2014/main" id="{DC5953FD-D6CE-44CA-8124-2BA2745774EB}"/>
              </a:ext>
            </a:extLst>
          </p:cNvPr>
          <p:cNvSpPr txBox="1">
            <a:spLocks noChangeArrowheads="1"/>
          </p:cNvSpPr>
          <p:nvPr/>
        </p:nvSpPr>
        <p:spPr bwMode="auto">
          <a:xfrm>
            <a:off x="3633593" y="5830991"/>
            <a:ext cx="149071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Roboto" panose="02000000000000000000" pitchFamily="2" charset="0"/>
              </a:defRPr>
            </a:lvl1pPr>
            <a:lvl2pPr marL="742950" indent="-285750">
              <a:defRPr>
                <a:solidFill>
                  <a:schemeClr val="tx1"/>
                </a:solidFill>
                <a:latin typeface="Roboto" panose="02000000000000000000" pitchFamily="2" charset="0"/>
              </a:defRPr>
            </a:lvl2pPr>
            <a:lvl3pPr marL="1143000" indent="-228600">
              <a:defRPr>
                <a:solidFill>
                  <a:schemeClr val="tx1"/>
                </a:solidFill>
                <a:latin typeface="Roboto" panose="02000000000000000000" pitchFamily="2" charset="0"/>
              </a:defRPr>
            </a:lvl3pPr>
            <a:lvl4pPr marL="1600200" indent="-228600">
              <a:defRPr>
                <a:solidFill>
                  <a:schemeClr val="tx1"/>
                </a:solidFill>
                <a:latin typeface="Roboto" panose="02000000000000000000" pitchFamily="2" charset="0"/>
              </a:defRPr>
            </a:lvl4pPr>
            <a:lvl5pPr marL="2057400" indent="-228600">
              <a:defRPr>
                <a:solidFill>
                  <a:schemeClr val="tx1"/>
                </a:solidFill>
                <a:latin typeface="Roboto" panose="02000000000000000000" pitchFamily="2" charset="0"/>
              </a:defRPr>
            </a:lvl5pPr>
            <a:lvl6pPr marL="2514600" indent="-228600" defTabSz="457200" fontAlgn="base">
              <a:spcBef>
                <a:spcPct val="0"/>
              </a:spcBef>
              <a:spcAft>
                <a:spcPct val="0"/>
              </a:spcAft>
              <a:defRPr>
                <a:solidFill>
                  <a:schemeClr val="tx1"/>
                </a:solidFill>
                <a:latin typeface="Roboto" panose="02000000000000000000" pitchFamily="2" charset="0"/>
              </a:defRPr>
            </a:lvl6pPr>
            <a:lvl7pPr marL="2971800" indent="-228600" defTabSz="457200" fontAlgn="base">
              <a:spcBef>
                <a:spcPct val="0"/>
              </a:spcBef>
              <a:spcAft>
                <a:spcPct val="0"/>
              </a:spcAft>
              <a:defRPr>
                <a:solidFill>
                  <a:schemeClr val="tx1"/>
                </a:solidFill>
                <a:latin typeface="Roboto" panose="02000000000000000000" pitchFamily="2" charset="0"/>
              </a:defRPr>
            </a:lvl7pPr>
            <a:lvl8pPr marL="3429000" indent="-228600" defTabSz="457200" fontAlgn="base">
              <a:spcBef>
                <a:spcPct val="0"/>
              </a:spcBef>
              <a:spcAft>
                <a:spcPct val="0"/>
              </a:spcAft>
              <a:defRPr>
                <a:solidFill>
                  <a:schemeClr val="tx1"/>
                </a:solidFill>
                <a:latin typeface="Roboto" panose="02000000000000000000" pitchFamily="2" charset="0"/>
              </a:defRPr>
            </a:lvl8pPr>
            <a:lvl9pPr marL="3886200" indent="-228600" defTabSz="457200" fontAlgn="base">
              <a:spcBef>
                <a:spcPct val="0"/>
              </a:spcBef>
              <a:spcAft>
                <a:spcPct val="0"/>
              </a:spcAft>
              <a:defRPr>
                <a:solidFill>
                  <a:schemeClr val="tx1"/>
                </a:solidFill>
                <a:latin typeface="Roboto" panose="02000000000000000000" pitchFamily="2" charset="0"/>
              </a:defRPr>
            </a:lvl9pPr>
          </a:lstStyle>
          <a:p>
            <a:pPr eaLnBrk="1" hangingPunct="1"/>
            <a:r>
              <a:rPr lang="en-US" altLang="en-US" sz="1400" b="1" dirty="0">
                <a:solidFill>
                  <a:schemeClr val="bg1"/>
                </a:solidFill>
                <a:latin typeface="Montserrat" panose="00000500000000000000" pitchFamily="50" charset="0"/>
                <a:ea typeface="Source Sans Pro Semibold" panose="020B0603030403020204" pitchFamily="34" charset="0"/>
              </a:rPr>
              <a:t>Present By :</a:t>
            </a:r>
          </a:p>
        </p:txBody>
      </p:sp>
      <p:sp>
        <p:nvSpPr>
          <p:cNvPr id="15" name="TextBox 14">
            <a:extLst>
              <a:ext uri="{FF2B5EF4-FFF2-40B4-BE49-F238E27FC236}">
                <a16:creationId xmlns:a16="http://schemas.microsoft.com/office/drawing/2014/main" id="{F08E3A0B-E455-42FA-97C9-84DAEB2C3EDD}"/>
              </a:ext>
            </a:extLst>
          </p:cNvPr>
          <p:cNvSpPr txBox="1">
            <a:spLocks noChangeArrowheads="1"/>
          </p:cNvSpPr>
          <p:nvPr/>
        </p:nvSpPr>
        <p:spPr bwMode="auto">
          <a:xfrm>
            <a:off x="5495522" y="6134631"/>
            <a:ext cx="156520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Roboto" panose="02000000000000000000" pitchFamily="2" charset="0"/>
              </a:defRPr>
            </a:lvl1pPr>
            <a:lvl2pPr marL="742950" indent="-285750">
              <a:defRPr>
                <a:solidFill>
                  <a:schemeClr val="tx1"/>
                </a:solidFill>
                <a:latin typeface="Roboto" panose="02000000000000000000" pitchFamily="2" charset="0"/>
              </a:defRPr>
            </a:lvl2pPr>
            <a:lvl3pPr marL="1143000" indent="-228600">
              <a:defRPr>
                <a:solidFill>
                  <a:schemeClr val="tx1"/>
                </a:solidFill>
                <a:latin typeface="Roboto" panose="02000000000000000000" pitchFamily="2" charset="0"/>
              </a:defRPr>
            </a:lvl3pPr>
            <a:lvl4pPr marL="1600200" indent="-228600">
              <a:defRPr>
                <a:solidFill>
                  <a:schemeClr val="tx1"/>
                </a:solidFill>
                <a:latin typeface="Roboto" panose="02000000000000000000" pitchFamily="2" charset="0"/>
              </a:defRPr>
            </a:lvl4pPr>
            <a:lvl5pPr marL="2057400" indent="-228600">
              <a:defRPr>
                <a:solidFill>
                  <a:schemeClr val="tx1"/>
                </a:solidFill>
                <a:latin typeface="Roboto" panose="02000000000000000000" pitchFamily="2" charset="0"/>
              </a:defRPr>
            </a:lvl5pPr>
            <a:lvl6pPr marL="2514600" indent="-228600" defTabSz="457200" fontAlgn="base">
              <a:spcBef>
                <a:spcPct val="0"/>
              </a:spcBef>
              <a:spcAft>
                <a:spcPct val="0"/>
              </a:spcAft>
              <a:defRPr>
                <a:solidFill>
                  <a:schemeClr val="tx1"/>
                </a:solidFill>
                <a:latin typeface="Roboto" panose="02000000000000000000" pitchFamily="2" charset="0"/>
              </a:defRPr>
            </a:lvl6pPr>
            <a:lvl7pPr marL="2971800" indent="-228600" defTabSz="457200" fontAlgn="base">
              <a:spcBef>
                <a:spcPct val="0"/>
              </a:spcBef>
              <a:spcAft>
                <a:spcPct val="0"/>
              </a:spcAft>
              <a:defRPr>
                <a:solidFill>
                  <a:schemeClr val="tx1"/>
                </a:solidFill>
                <a:latin typeface="Roboto" panose="02000000000000000000" pitchFamily="2" charset="0"/>
              </a:defRPr>
            </a:lvl7pPr>
            <a:lvl8pPr marL="3429000" indent="-228600" defTabSz="457200" fontAlgn="base">
              <a:spcBef>
                <a:spcPct val="0"/>
              </a:spcBef>
              <a:spcAft>
                <a:spcPct val="0"/>
              </a:spcAft>
              <a:defRPr>
                <a:solidFill>
                  <a:schemeClr val="tx1"/>
                </a:solidFill>
                <a:latin typeface="Roboto" panose="02000000000000000000" pitchFamily="2" charset="0"/>
              </a:defRPr>
            </a:lvl8pPr>
            <a:lvl9pPr marL="3886200" indent="-228600" defTabSz="457200" fontAlgn="base">
              <a:spcBef>
                <a:spcPct val="0"/>
              </a:spcBef>
              <a:spcAft>
                <a:spcPct val="0"/>
              </a:spcAft>
              <a:defRPr>
                <a:solidFill>
                  <a:schemeClr val="tx1"/>
                </a:solidFill>
                <a:latin typeface="Roboto" panose="02000000000000000000" pitchFamily="2" charset="0"/>
              </a:defRPr>
            </a:lvl9pPr>
          </a:lstStyle>
          <a:p>
            <a:pPr eaLnBrk="1" hangingPunct="1"/>
            <a:r>
              <a:rPr lang="en-US" altLang="en-US" sz="1200" b="1" dirty="0">
                <a:solidFill>
                  <a:schemeClr val="bg1"/>
                </a:solidFill>
                <a:latin typeface="Montserrat" panose="00000500000000000000" pitchFamily="50" charset="0"/>
                <a:ea typeface="Source Sans Pro Semibold" panose="020B0603030403020204" pitchFamily="34" charset="0"/>
              </a:rPr>
              <a:t>Multipurpose</a:t>
            </a:r>
          </a:p>
        </p:txBody>
      </p:sp>
      <p:sp>
        <p:nvSpPr>
          <p:cNvPr id="18" name="TextBox 17">
            <a:extLst>
              <a:ext uri="{FF2B5EF4-FFF2-40B4-BE49-F238E27FC236}">
                <a16:creationId xmlns:a16="http://schemas.microsoft.com/office/drawing/2014/main" id="{45757842-4C99-4287-B89F-3247E7310F6A}"/>
              </a:ext>
            </a:extLst>
          </p:cNvPr>
          <p:cNvSpPr txBox="1">
            <a:spLocks noChangeArrowheads="1"/>
          </p:cNvSpPr>
          <p:nvPr/>
        </p:nvSpPr>
        <p:spPr bwMode="auto">
          <a:xfrm>
            <a:off x="7067696" y="6134630"/>
            <a:ext cx="156520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Roboto" panose="02000000000000000000" pitchFamily="2" charset="0"/>
              </a:defRPr>
            </a:lvl1pPr>
            <a:lvl2pPr marL="742950" indent="-285750">
              <a:defRPr>
                <a:solidFill>
                  <a:schemeClr val="tx1"/>
                </a:solidFill>
                <a:latin typeface="Roboto" panose="02000000000000000000" pitchFamily="2" charset="0"/>
              </a:defRPr>
            </a:lvl2pPr>
            <a:lvl3pPr marL="1143000" indent="-228600">
              <a:defRPr>
                <a:solidFill>
                  <a:schemeClr val="tx1"/>
                </a:solidFill>
                <a:latin typeface="Roboto" panose="02000000000000000000" pitchFamily="2" charset="0"/>
              </a:defRPr>
            </a:lvl3pPr>
            <a:lvl4pPr marL="1600200" indent="-228600">
              <a:defRPr>
                <a:solidFill>
                  <a:schemeClr val="tx1"/>
                </a:solidFill>
                <a:latin typeface="Roboto" panose="02000000000000000000" pitchFamily="2" charset="0"/>
              </a:defRPr>
            </a:lvl4pPr>
            <a:lvl5pPr marL="2057400" indent="-228600">
              <a:defRPr>
                <a:solidFill>
                  <a:schemeClr val="tx1"/>
                </a:solidFill>
                <a:latin typeface="Roboto" panose="02000000000000000000" pitchFamily="2" charset="0"/>
              </a:defRPr>
            </a:lvl5pPr>
            <a:lvl6pPr marL="2514600" indent="-228600" defTabSz="457200" fontAlgn="base">
              <a:spcBef>
                <a:spcPct val="0"/>
              </a:spcBef>
              <a:spcAft>
                <a:spcPct val="0"/>
              </a:spcAft>
              <a:defRPr>
                <a:solidFill>
                  <a:schemeClr val="tx1"/>
                </a:solidFill>
                <a:latin typeface="Roboto" panose="02000000000000000000" pitchFamily="2" charset="0"/>
              </a:defRPr>
            </a:lvl6pPr>
            <a:lvl7pPr marL="2971800" indent="-228600" defTabSz="457200" fontAlgn="base">
              <a:spcBef>
                <a:spcPct val="0"/>
              </a:spcBef>
              <a:spcAft>
                <a:spcPct val="0"/>
              </a:spcAft>
              <a:defRPr>
                <a:solidFill>
                  <a:schemeClr val="tx1"/>
                </a:solidFill>
                <a:latin typeface="Roboto" panose="02000000000000000000" pitchFamily="2" charset="0"/>
              </a:defRPr>
            </a:lvl7pPr>
            <a:lvl8pPr marL="3429000" indent="-228600" defTabSz="457200" fontAlgn="base">
              <a:spcBef>
                <a:spcPct val="0"/>
              </a:spcBef>
              <a:spcAft>
                <a:spcPct val="0"/>
              </a:spcAft>
              <a:defRPr>
                <a:solidFill>
                  <a:schemeClr val="tx1"/>
                </a:solidFill>
                <a:latin typeface="Roboto" panose="02000000000000000000" pitchFamily="2" charset="0"/>
              </a:defRPr>
            </a:lvl8pPr>
            <a:lvl9pPr marL="3886200" indent="-228600" defTabSz="457200" fontAlgn="base">
              <a:spcBef>
                <a:spcPct val="0"/>
              </a:spcBef>
              <a:spcAft>
                <a:spcPct val="0"/>
              </a:spcAft>
              <a:defRPr>
                <a:solidFill>
                  <a:schemeClr val="tx1"/>
                </a:solidFill>
                <a:latin typeface="Roboto" panose="02000000000000000000" pitchFamily="2" charset="0"/>
              </a:defRPr>
            </a:lvl9pPr>
          </a:lstStyle>
          <a:p>
            <a:pPr eaLnBrk="1" hangingPunct="1"/>
            <a:r>
              <a:rPr lang="en-US" altLang="en-US" sz="1200" b="1" dirty="0">
                <a:solidFill>
                  <a:schemeClr val="bg1"/>
                </a:solidFill>
                <a:latin typeface="Montserrat" panose="00000500000000000000" pitchFamily="50" charset="0"/>
                <a:ea typeface="Source Sans Pro Semibold" panose="020B0603030403020204" pitchFamily="34" charset="0"/>
              </a:rPr>
              <a:t>Presentation</a:t>
            </a:r>
          </a:p>
        </p:txBody>
      </p:sp>
    </p:spTree>
    <p:extLst>
      <p:ext uri="{BB962C8B-B14F-4D97-AF65-F5344CB8AC3E}">
        <p14:creationId xmlns:p14="http://schemas.microsoft.com/office/powerpoint/2010/main" val="21669623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195">
            <a:extLst>
              <a:ext uri="{FF2B5EF4-FFF2-40B4-BE49-F238E27FC236}">
                <a16:creationId xmlns:a16="http://schemas.microsoft.com/office/drawing/2014/main" id="{1D2335ED-ABD0-4257-8C34-70157AF9676B}"/>
              </a:ext>
            </a:extLst>
          </p:cNvPr>
          <p:cNvSpPr/>
          <p:nvPr/>
        </p:nvSpPr>
        <p:spPr>
          <a:xfrm>
            <a:off x="8599093" y="1106616"/>
            <a:ext cx="1503617" cy="37959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lgn="l">
              <a:defRPr sz="4000" cap="all">
                <a:solidFill>
                  <a:srgbClr val="5D5D5E"/>
                </a:solidFill>
                <a:latin typeface="+mn-lt"/>
                <a:ea typeface="+mn-ea"/>
                <a:cs typeface="+mn-cs"/>
                <a:sym typeface="Open Sans Semibold"/>
              </a:defRPr>
            </a:lvl1pPr>
          </a:lstStyle>
          <a:p>
            <a:r>
              <a:rPr lang="en-ID" sz="1800" b="1" cap="none" dirty="0">
                <a:solidFill>
                  <a:schemeClr val="bg1"/>
                </a:solidFill>
                <a:latin typeface="Open Sauce Sans SemiBold" panose="00000700000000000000" pitchFamily="2" charset="0"/>
                <a:ea typeface="Source Sans Pro Semibold" panose="020B0603030403020204" pitchFamily="34" charset="0"/>
              </a:rPr>
              <a:t>Web Design</a:t>
            </a:r>
          </a:p>
        </p:txBody>
      </p:sp>
      <p:sp>
        <p:nvSpPr>
          <p:cNvPr id="3" name="Shape 198">
            <a:extLst>
              <a:ext uri="{FF2B5EF4-FFF2-40B4-BE49-F238E27FC236}">
                <a16:creationId xmlns:a16="http://schemas.microsoft.com/office/drawing/2014/main" id="{88BBC8CD-0DE7-416E-B1E8-5C7DCDA28CE0}"/>
              </a:ext>
            </a:extLst>
          </p:cNvPr>
          <p:cNvSpPr/>
          <p:nvPr/>
        </p:nvSpPr>
        <p:spPr>
          <a:xfrm>
            <a:off x="8599093" y="1414086"/>
            <a:ext cx="1588576" cy="410369"/>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p>
            <a:pPr algn="l">
              <a:defRPr sz="2500">
                <a:solidFill>
                  <a:srgbClr val="909192"/>
                </a:solidFill>
              </a:defRPr>
            </a:pPr>
            <a:r>
              <a:rPr sz="1000" dirty="0">
                <a:solidFill>
                  <a:schemeClr val="bg1"/>
                </a:solidFill>
                <a:latin typeface="Lato" panose="020F0502020204030203" pitchFamily="34" charset="0"/>
                <a:ea typeface="Lato" panose="020F0502020204030203" pitchFamily="34" charset="0"/>
                <a:cs typeface="Lato" panose="020F0502020204030203" pitchFamily="34" charset="0"/>
              </a:rPr>
              <a:t>It is a long established fact</a:t>
            </a:r>
          </a:p>
          <a:p>
            <a:pPr algn="l">
              <a:defRPr sz="2500">
                <a:solidFill>
                  <a:srgbClr val="909192"/>
                </a:solidFill>
              </a:defRPr>
            </a:pPr>
            <a:r>
              <a:rPr sz="1000" dirty="0">
                <a:solidFill>
                  <a:schemeClr val="bg1"/>
                </a:solidFill>
                <a:latin typeface="Lato" panose="020F0502020204030203" pitchFamily="34" charset="0"/>
                <a:ea typeface="Lato" panose="020F0502020204030203" pitchFamily="34" charset="0"/>
                <a:cs typeface="Lato" panose="020F0502020204030203" pitchFamily="34" charset="0"/>
              </a:rPr>
              <a:t>that a will be distracted by</a:t>
            </a:r>
          </a:p>
        </p:txBody>
      </p:sp>
      <p:sp>
        <p:nvSpPr>
          <p:cNvPr id="4" name="Shape 199">
            <a:extLst>
              <a:ext uri="{FF2B5EF4-FFF2-40B4-BE49-F238E27FC236}">
                <a16:creationId xmlns:a16="http://schemas.microsoft.com/office/drawing/2014/main" id="{549D75B3-2A2E-49E2-B1CA-574311950385}"/>
              </a:ext>
            </a:extLst>
          </p:cNvPr>
          <p:cNvSpPr/>
          <p:nvPr/>
        </p:nvSpPr>
        <p:spPr>
          <a:xfrm>
            <a:off x="8599093" y="3251574"/>
            <a:ext cx="735779" cy="37959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lgn="l">
              <a:defRPr sz="4000" cap="all">
                <a:solidFill>
                  <a:srgbClr val="5D5D5E"/>
                </a:solidFill>
                <a:latin typeface="+mn-lt"/>
                <a:ea typeface="+mn-ea"/>
                <a:cs typeface="+mn-cs"/>
                <a:sym typeface="Open Sans Semibold"/>
              </a:defRPr>
            </a:lvl1pPr>
          </a:lstStyle>
          <a:p>
            <a:r>
              <a:rPr lang="en-ID" sz="1800" b="1" cap="none" dirty="0">
                <a:solidFill>
                  <a:schemeClr val="bg1"/>
                </a:solidFill>
                <a:latin typeface="Open Sauce Sans SemiBold" panose="00000700000000000000" pitchFamily="2" charset="0"/>
                <a:ea typeface="Source Sans Pro Semibold" panose="020B0603030403020204" pitchFamily="34" charset="0"/>
              </a:rPr>
              <a:t>Ui/</a:t>
            </a:r>
            <a:r>
              <a:rPr lang="en-ID" sz="1800" b="1" cap="none" dirty="0" err="1">
                <a:solidFill>
                  <a:schemeClr val="bg1"/>
                </a:solidFill>
                <a:latin typeface="Open Sauce Sans SemiBold" panose="00000700000000000000" pitchFamily="2" charset="0"/>
                <a:ea typeface="Source Sans Pro Semibold" panose="020B0603030403020204" pitchFamily="34" charset="0"/>
              </a:rPr>
              <a:t>Ux</a:t>
            </a:r>
            <a:endParaRPr lang="en-ID" sz="1800" b="1" cap="none" dirty="0">
              <a:solidFill>
                <a:schemeClr val="bg1"/>
              </a:solidFill>
              <a:latin typeface="Open Sauce Sans SemiBold" panose="00000700000000000000" pitchFamily="2" charset="0"/>
              <a:ea typeface="Source Sans Pro Semibold" panose="020B0603030403020204" pitchFamily="34" charset="0"/>
            </a:endParaRPr>
          </a:p>
        </p:txBody>
      </p:sp>
      <p:sp>
        <p:nvSpPr>
          <p:cNvPr id="5" name="Shape 200">
            <a:extLst>
              <a:ext uri="{FF2B5EF4-FFF2-40B4-BE49-F238E27FC236}">
                <a16:creationId xmlns:a16="http://schemas.microsoft.com/office/drawing/2014/main" id="{FB1127ED-20B6-4347-B318-E47596BE3510}"/>
              </a:ext>
            </a:extLst>
          </p:cNvPr>
          <p:cNvSpPr/>
          <p:nvPr/>
        </p:nvSpPr>
        <p:spPr>
          <a:xfrm>
            <a:off x="8599093" y="3557057"/>
            <a:ext cx="1588576" cy="410369"/>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p>
            <a:pPr algn="l">
              <a:defRPr sz="2500">
                <a:solidFill>
                  <a:srgbClr val="909192"/>
                </a:solidFill>
              </a:defRPr>
            </a:pPr>
            <a:r>
              <a:rPr sz="1000">
                <a:solidFill>
                  <a:schemeClr val="bg1"/>
                </a:solidFill>
                <a:latin typeface="Lato" panose="020F0502020204030203" pitchFamily="34" charset="0"/>
                <a:ea typeface="Lato" panose="020F0502020204030203" pitchFamily="34" charset="0"/>
                <a:cs typeface="Lato" panose="020F0502020204030203" pitchFamily="34" charset="0"/>
              </a:rPr>
              <a:t>It is a long established fact</a:t>
            </a:r>
          </a:p>
          <a:p>
            <a:pPr algn="l">
              <a:defRPr sz="2500">
                <a:solidFill>
                  <a:srgbClr val="909192"/>
                </a:solidFill>
              </a:defRPr>
            </a:pPr>
            <a:r>
              <a:rPr sz="1000">
                <a:solidFill>
                  <a:schemeClr val="bg1"/>
                </a:solidFill>
                <a:latin typeface="Lato" panose="020F0502020204030203" pitchFamily="34" charset="0"/>
                <a:ea typeface="Lato" panose="020F0502020204030203" pitchFamily="34" charset="0"/>
                <a:cs typeface="Lato" panose="020F0502020204030203" pitchFamily="34" charset="0"/>
              </a:rPr>
              <a:t>that a will be distracted by</a:t>
            </a:r>
          </a:p>
        </p:txBody>
      </p:sp>
      <p:sp>
        <p:nvSpPr>
          <p:cNvPr id="6" name="Shape 203">
            <a:extLst>
              <a:ext uri="{FF2B5EF4-FFF2-40B4-BE49-F238E27FC236}">
                <a16:creationId xmlns:a16="http://schemas.microsoft.com/office/drawing/2014/main" id="{71FF10B2-1285-4C32-BA0C-D9B3338D0397}"/>
              </a:ext>
            </a:extLst>
          </p:cNvPr>
          <p:cNvSpPr/>
          <p:nvPr/>
        </p:nvSpPr>
        <p:spPr>
          <a:xfrm>
            <a:off x="8599093" y="5072948"/>
            <a:ext cx="557845" cy="37959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lgn="l">
              <a:defRPr sz="4000" cap="all">
                <a:solidFill>
                  <a:srgbClr val="5D5D5E"/>
                </a:solidFill>
                <a:latin typeface="+mn-lt"/>
                <a:ea typeface="+mn-ea"/>
                <a:cs typeface="+mn-cs"/>
                <a:sym typeface="Open Sans Semibold"/>
              </a:defRPr>
            </a:lvl1pPr>
          </a:lstStyle>
          <a:p>
            <a:r>
              <a:rPr lang="en-ID" sz="1800" b="1" cap="none" dirty="0" err="1">
                <a:solidFill>
                  <a:schemeClr val="bg1"/>
                </a:solidFill>
                <a:latin typeface="Open Sauce Sans SemiBold" panose="00000700000000000000" pitchFamily="2" charset="0"/>
                <a:ea typeface="Source Sans Pro Semibold" panose="020B0603030403020204" pitchFamily="34" charset="0"/>
              </a:rPr>
              <a:t>Seo</a:t>
            </a:r>
            <a:endParaRPr lang="en-ID" sz="1800" b="1" cap="none" dirty="0">
              <a:solidFill>
                <a:schemeClr val="bg1"/>
              </a:solidFill>
              <a:latin typeface="Open Sauce Sans SemiBold" panose="00000700000000000000" pitchFamily="2" charset="0"/>
              <a:ea typeface="Source Sans Pro Semibold" panose="020B0603030403020204" pitchFamily="34" charset="0"/>
            </a:endParaRPr>
          </a:p>
        </p:txBody>
      </p:sp>
      <p:sp>
        <p:nvSpPr>
          <p:cNvPr id="7" name="Shape 204">
            <a:extLst>
              <a:ext uri="{FF2B5EF4-FFF2-40B4-BE49-F238E27FC236}">
                <a16:creationId xmlns:a16="http://schemas.microsoft.com/office/drawing/2014/main" id="{2F7D30C2-CA33-41D4-A930-57145BEB064A}"/>
              </a:ext>
            </a:extLst>
          </p:cNvPr>
          <p:cNvSpPr/>
          <p:nvPr/>
        </p:nvSpPr>
        <p:spPr>
          <a:xfrm>
            <a:off x="8599093" y="5418770"/>
            <a:ext cx="1588576" cy="410369"/>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p>
            <a:pPr algn="l">
              <a:defRPr sz="2500">
                <a:solidFill>
                  <a:srgbClr val="909192"/>
                </a:solidFill>
              </a:defRPr>
            </a:pPr>
            <a:r>
              <a:rPr sz="1000">
                <a:solidFill>
                  <a:schemeClr val="bg1"/>
                </a:solidFill>
                <a:latin typeface="Lato" panose="020F0502020204030203" pitchFamily="34" charset="0"/>
                <a:ea typeface="Lato" panose="020F0502020204030203" pitchFamily="34" charset="0"/>
                <a:cs typeface="Lato" panose="020F0502020204030203" pitchFamily="34" charset="0"/>
              </a:rPr>
              <a:t>It is a long established fact</a:t>
            </a:r>
          </a:p>
          <a:p>
            <a:pPr algn="l">
              <a:defRPr sz="2500">
                <a:solidFill>
                  <a:srgbClr val="909192"/>
                </a:solidFill>
              </a:defRPr>
            </a:pPr>
            <a:r>
              <a:rPr sz="1000">
                <a:solidFill>
                  <a:schemeClr val="bg1"/>
                </a:solidFill>
                <a:latin typeface="Lato" panose="020F0502020204030203" pitchFamily="34" charset="0"/>
                <a:ea typeface="Lato" panose="020F0502020204030203" pitchFamily="34" charset="0"/>
                <a:cs typeface="Lato" panose="020F0502020204030203" pitchFamily="34" charset="0"/>
              </a:rPr>
              <a:t>that a will be distracted by</a:t>
            </a:r>
          </a:p>
        </p:txBody>
      </p:sp>
      <p:sp>
        <p:nvSpPr>
          <p:cNvPr id="9" name="Shape 193">
            <a:extLst>
              <a:ext uri="{FF2B5EF4-FFF2-40B4-BE49-F238E27FC236}">
                <a16:creationId xmlns:a16="http://schemas.microsoft.com/office/drawing/2014/main" id="{0F66D4F0-1D36-4E23-9B53-F831A4E85F24}"/>
              </a:ext>
            </a:extLst>
          </p:cNvPr>
          <p:cNvSpPr/>
          <p:nvPr/>
        </p:nvSpPr>
        <p:spPr>
          <a:xfrm rot="2700000">
            <a:off x="7265886" y="2934515"/>
            <a:ext cx="999446" cy="1003790"/>
          </a:xfrm>
          <a:prstGeom prst="roundRect">
            <a:avLst/>
          </a:prstGeom>
          <a:gradFill>
            <a:gsLst>
              <a:gs pos="0">
                <a:srgbClr val="BC1E1E"/>
              </a:gs>
              <a:gs pos="100000">
                <a:schemeClr val="tx1">
                  <a:lumMod val="95000"/>
                  <a:lumOff val="5000"/>
                </a:schemeClr>
              </a:gs>
            </a:gsLst>
            <a:lin ang="5400000" scaled="1"/>
          </a:gradFill>
          <a:ln w="38100">
            <a:noFill/>
            <a:miter lim="400000"/>
          </a:ln>
        </p:spPr>
        <p:txBody>
          <a:bodyPr lIns="50800" tIns="50800" rIns="50800" bIns="50800" anchor="ctr"/>
          <a:lstStyle/>
          <a:p>
            <a:pPr>
              <a:defRPr sz="3200">
                <a:solidFill>
                  <a:srgbClr val="FFFFFF"/>
                </a:solidFill>
              </a:defRPr>
            </a:pPr>
            <a:endParaRPr dirty="0">
              <a:solidFill>
                <a:schemeClr val="bg1"/>
              </a:solidFill>
            </a:endParaRPr>
          </a:p>
        </p:txBody>
      </p:sp>
      <p:sp>
        <p:nvSpPr>
          <p:cNvPr id="10" name="Shape 194">
            <a:extLst>
              <a:ext uri="{FF2B5EF4-FFF2-40B4-BE49-F238E27FC236}">
                <a16:creationId xmlns:a16="http://schemas.microsoft.com/office/drawing/2014/main" id="{2C149E72-BE69-4C81-8FCB-49D59F18C1D8}"/>
              </a:ext>
            </a:extLst>
          </p:cNvPr>
          <p:cNvSpPr/>
          <p:nvPr/>
        </p:nvSpPr>
        <p:spPr>
          <a:xfrm rot="2700000">
            <a:off x="7264038" y="905588"/>
            <a:ext cx="999446" cy="1003790"/>
          </a:xfrm>
          <a:prstGeom prst="roundRect">
            <a:avLst/>
          </a:prstGeom>
          <a:gradFill>
            <a:gsLst>
              <a:gs pos="0">
                <a:srgbClr val="BC1E1E"/>
              </a:gs>
              <a:gs pos="100000">
                <a:schemeClr val="tx1">
                  <a:lumMod val="95000"/>
                  <a:lumOff val="5000"/>
                </a:schemeClr>
              </a:gs>
            </a:gsLst>
            <a:lin ang="5400000" scaled="1"/>
          </a:gradFill>
          <a:ln w="38100">
            <a:noFill/>
            <a:miter lim="400000"/>
          </a:ln>
        </p:spPr>
        <p:txBody>
          <a:bodyPr lIns="50800" tIns="50800" rIns="50800" bIns="50800" anchor="ctr"/>
          <a:lstStyle/>
          <a:p>
            <a:pPr>
              <a:defRPr sz="3200">
                <a:solidFill>
                  <a:srgbClr val="FFFFFF"/>
                </a:solidFill>
              </a:defRPr>
            </a:pPr>
            <a:endParaRPr>
              <a:solidFill>
                <a:schemeClr val="bg1"/>
              </a:solidFill>
            </a:endParaRPr>
          </a:p>
        </p:txBody>
      </p:sp>
      <p:sp>
        <p:nvSpPr>
          <p:cNvPr id="11" name="Shape 201">
            <a:extLst>
              <a:ext uri="{FF2B5EF4-FFF2-40B4-BE49-F238E27FC236}">
                <a16:creationId xmlns:a16="http://schemas.microsoft.com/office/drawing/2014/main" id="{E525E84D-287C-48AE-B14F-5E27A017E7F4}"/>
              </a:ext>
            </a:extLst>
          </p:cNvPr>
          <p:cNvSpPr/>
          <p:nvPr/>
        </p:nvSpPr>
        <p:spPr>
          <a:xfrm rot="2700000">
            <a:off x="7263659" y="4945548"/>
            <a:ext cx="999446" cy="1003792"/>
          </a:xfrm>
          <a:prstGeom prst="roundRect">
            <a:avLst/>
          </a:prstGeom>
          <a:gradFill>
            <a:gsLst>
              <a:gs pos="0">
                <a:srgbClr val="BC1E1E"/>
              </a:gs>
              <a:gs pos="100000">
                <a:schemeClr val="tx1">
                  <a:lumMod val="95000"/>
                  <a:lumOff val="5000"/>
                </a:schemeClr>
              </a:gs>
            </a:gsLst>
            <a:lin ang="5400000" scaled="1"/>
          </a:gradFill>
          <a:ln w="38100">
            <a:noFill/>
            <a:miter lim="400000"/>
          </a:ln>
        </p:spPr>
        <p:txBody>
          <a:bodyPr lIns="50800" tIns="50800" rIns="50800" bIns="50800" anchor="ctr"/>
          <a:lstStyle/>
          <a:p>
            <a:pPr>
              <a:defRPr sz="3200">
                <a:solidFill>
                  <a:srgbClr val="FFFFFF"/>
                </a:solidFill>
              </a:defRPr>
            </a:pPr>
            <a:endParaRPr>
              <a:solidFill>
                <a:schemeClr val="bg1"/>
              </a:solidFill>
            </a:endParaRPr>
          </a:p>
        </p:txBody>
      </p:sp>
      <p:sp>
        <p:nvSpPr>
          <p:cNvPr id="12" name="Shape 205">
            <a:extLst>
              <a:ext uri="{FF2B5EF4-FFF2-40B4-BE49-F238E27FC236}">
                <a16:creationId xmlns:a16="http://schemas.microsoft.com/office/drawing/2014/main" id="{1283157E-1C30-4EA0-B7EF-797B728AF021}"/>
              </a:ext>
            </a:extLst>
          </p:cNvPr>
          <p:cNvSpPr/>
          <p:nvPr/>
        </p:nvSpPr>
        <p:spPr>
          <a:xfrm flipV="1">
            <a:off x="7763760" y="6077140"/>
            <a:ext cx="0" cy="780860"/>
          </a:xfrm>
          <a:prstGeom prst="line">
            <a:avLst/>
          </a:prstGeom>
          <a:ln w="38100">
            <a:solidFill>
              <a:schemeClr val="bg1"/>
            </a:solidFill>
            <a:miter lim="400000"/>
          </a:ln>
        </p:spPr>
        <p:txBody>
          <a:bodyPr lIns="50800" tIns="50800" rIns="50800" bIns="50800" anchor="ctr"/>
          <a:lstStyle/>
          <a:p>
            <a:pPr>
              <a:defRPr sz="3200">
                <a:latin typeface="Helvetica Light"/>
                <a:ea typeface="Helvetica Light"/>
                <a:cs typeface="Helvetica Light"/>
                <a:sym typeface="Helvetica Light"/>
              </a:defRPr>
            </a:pPr>
            <a:endParaRPr>
              <a:solidFill>
                <a:schemeClr val="bg1"/>
              </a:solidFill>
            </a:endParaRPr>
          </a:p>
        </p:txBody>
      </p:sp>
      <p:sp>
        <p:nvSpPr>
          <p:cNvPr id="13" name="Shape 206">
            <a:extLst>
              <a:ext uri="{FF2B5EF4-FFF2-40B4-BE49-F238E27FC236}">
                <a16:creationId xmlns:a16="http://schemas.microsoft.com/office/drawing/2014/main" id="{A755F2EB-7591-4230-BB6F-42741768FD25}"/>
              </a:ext>
            </a:extLst>
          </p:cNvPr>
          <p:cNvSpPr/>
          <p:nvPr/>
        </p:nvSpPr>
        <p:spPr>
          <a:xfrm flipV="1">
            <a:off x="7763760" y="2050169"/>
            <a:ext cx="0" cy="747727"/>
          </a:xfrm>
          <a:prstGeom prst="line">
            <a:avLst/>
          </a:prstGeom>
          <a:ln w="38100">
            <a:solidFill>
              <a:schemeClr val="bg1"/>
            </a:solidFill>
            <a:miter lim="400000"/>
          </a:ln>
        </p:spPr>
        <p:txBody>
          <a:bodyPr lIns="50800" tIns="50800" rIns="50800" bIns="50800" anchor="ctr"/>
          <a:lstStyle/>
          <a:p>
            <a:pPr>
              <a:defRPr sz="3200">
                <a:latin typeface="Helvetica Light"/>
                <a:ea typeface="Helvetica Light"/>
                <a:cs typeface="Helvetica Light"/>
                <a:sym typeface="Helvetica Light"/>
              </a:defRPr>
            </a:pPr>
            <a:endParaRPr>
              <a:solidFill>
                <a:schemeClr val="bg1"/>
              </a:solidFill>
            </a:endParaRPr>
          </a:p>
        </p:txBody>
      </p:sp>
      <p:sp>
        <p:nvSpPr>
          <p:cNvPr id="14" name="Shape 207">
            <a:extLst>
              <a:ext uri="{FF2B5EF4-FFF2-40B4-BE49-F238E27FC236}">
                <a16:creationId xmlns:a16="http://schemas.microsoft.com/office/drawing/2014/main" id="{A3633208-1158-4573-815B-CB95DB155A14}"/>
              </a:ext>
            </a:extLst>
          </p:cNvPr>
          <p:cNvSpPr/>
          <p:nvPr/>
        </p:nvSpPr>
        <p:spPr>
          <a:xfrm flipV="1">
            <a:off x="7763760" y="4069026"/>
            <a:ext cx="0" cy="747727"/>
          </a:xfrm>
          <a:prstGeom prst="line">
            <a:avLst/>
          </a:prstGeom>
          <a:ln w="38100">
            <a:solidFill>
              <a:schemeClr val="bg1"/>
            </a:solidFill>
            <a:miter lim="400000"/>
          </a:ln>
        </p:spPr>
        <p:txBody>
          <a:bodyPr lIns="50800" tIns="50800" rIns="50800" bIns="50800" anchor="ctr"/>
          <a:lstStyle/>
          <a:p>
            <a:pPr>
              <a:defRPr sz="3200">
                <a:latin typeface="Helvetica Light"/>
                <a:ea typeface="Helvetica Light"/>
                <a:cs typeface="Helvetica Light"/>
                <a:sym typeface="Helvetica Light"/>
              </a:defRPr>
            </a:pPr>
            <a:endParaRPr>
              <a:solidFill>
                <a:schemeClr val="bg1"/>
              </a:solidFill>
            </a:endParaRPr>
          </a:p>
        </p:txBody>
      </p:sp>
      <p:sp>
        <p:nvSpPr>
          <p:cNvPr id="15" name="Shape 68">
            <a:extLst>
              <a:ext uri="{FF2B5EF4-FFF2-40B4-BE49-F238E27FC236}">
                <a16:creationId xmlns:a16="http://schemas.microsoft.com/office/drawing/2014/main" id="{353C6CD7-5EEE-4153-B0FA-449F95E0F08C}"/>
              </a:ext>
            </a:extLst>
          </p:cNvPr>
          <p:cNvSpPr/>
          <p:nvPr/>
        </p:nvSpPr>
        <p:spPr>
          <a:xfrm>
            <a:off x="1216562" y="1477125"/>
            <a:ext cx="4444850" cy="882293"/>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nchor="ctr">
            <a:spAutoFit/>
          </a:bodyPr>
          <a:lstStyle/>
          <a:p>
            <a:pPr>
              <a:defRPr sz="8000">
                <a:solidFill>
                  <a:srgbClr val="FFFFFF"/>
                </a:solidFill>
                <a:latin typeface="Open Sans Light"/>
                <a:ea typeface="Open Sans Light"/>
                <a:cs typeface="Open Sans Light"/>
                <a:sym typeface="Open Sans Light"/>
              </a:defRPr>
            </a:pPr>
            <a:r>
              <a:rPr lang="en-US" sz="5400" b="1" dirty="0">
                <a:solidFill>
                  <a:schemeClr val="bg1"/>
                </a:solidFill>
                <a:latin typeface="Montserrat Medium" panose="00000600000000000000" pitchFamily="50" charset="0"/>
                <a:ea typeface="Source Sans Pro Semibold" panose="020B0603030403020204" pitchFamily="34" charset="0"/>
              </a:rPr>
              <a:t>We Provide</a:t>
            </a:r>
          </a:p>
        </p:txBody>
      </p:sp>
      <p:sp>
        <p:nvSpPr>
          <p:cNvPr id="16" name="Shape 4834">
            <a:extLst>
              <a:ext uri="{FF2B5EF4-FFF2-40B4-BE49-F238E27FC236}">
                <a16:creationId xmlns:a16="http://schemas.microsoft.com/office/drawing/2014/main" id="{13501F05-79E0-47B9-B2E2-4437BA06AB78}"/>
              </a:ext>
            </a:extLst>
          </p:cNvPr>
          <p:cNvSpPr/>
          <p:nvPr/>
        </p:nvSpPr>
        <p:spPr>
          <a:xfrm>
            <a:off x="7531219" y="5211194"/>
            <a:ext cx="464324" cy="481402"/>
          </a:xfrm>
          <a:custGeom>
            <a:avLst/>
            <a:gdLst/>
            <a:ahLst/>
            <a:cxnLst/>
            <a:rect l="0" t="0" r="0" b="0"/>
            <a:pathLst>
              <a:path w="120000" h="120000" extrusionOk="0">
                <a:moveTo>
                  <a:pt x="59301" y="119802"/>
                </a:moveTo>
                <a:lnTo>
                  <a:pt x="59301" y="119802"/>
                </a:lnTo>
                <a:cubicBezTo>
                  <a:pt x="26755" y="119802"/>
                  <a:pt x="0" y="93399"/>
                  <a:pt x="0" y="59901"/>
                </a:cubicBezTo>
                <a:cubicBezTo>
                  <a:pt x="0" y="26600"/>
                  <a:pt x="26755" y="0"/>
                  <a:pt x="59301" y="0"/>
                </a:cubicBezTo>
                <a:cubicBezTo>
                  <a:pt x="93044" y="0"/>
                  <a:pt x="119800" y="26600"/>
                  <a:pt x="119800" y="59901"/>
                </a:cubicBezTo>
                <a:cubicBezTo>
                  <a:pt x="119800" y="93399"/>
                  <a:pt x="93044" y="119802"/>
                  <a:pt x="59301" y="119802"/>
                </a:cubicBezTo>
                <a:close/>
                <a:moveTo>
                  <a:pt x="59301" y="11231"/>
                </a:moveTo>
                <a:lnTo>
                  <a:pt x="59301" y="11231"/>
                </a:lnTo>
                <a:cubicBezTo>
                  <a:pt x="32346" y="11231"/>
                  <a:pt x="11181" y="33497"/>
                  <a:pt x="11181" y="59901"/>
                </a:cubicBezTo>
                <a:cubicBezTo>
                  <a:pt x="11181" y="72512"/>
                  <a:pt x="15574" y="83743"/>
                  <a:pt x="23960" y="92019"/>
                </a:cubicBezTo>
                <a:cubicBezTo>
                  <a:pt x="30948" y="89261"/>
                  <a:pt x="28153" y="92019"/>
                  <a:pt x="36539" y="87881"/>
                </a:cubicBezTo>
                <a:cubicBezTo>
                  <a:pt x="46522" y="83743"/>
                  <a:pt x="49317" y="82364"/>
                  <a:pt x="49317" y="82364"/>
                </a:cubicBezTo>
                <a:cubicBezTo>
                  <a:pt x="49317" y="73891"/>
                  <a:pt x="49317" y="73891"/>
                  <a:pt x="49317" y="73891"/>
                </a:cubicBezTo>
                <a:cubicBezTo>
                  <a:pt x="49317" y="73891"/>
                  <a:pt x="45124" y="71133"/>
                  <a:pt x="43727" y="62857"/>
                </a:cubicBezTo>
                <a:cubicBezTo>
                  <a:pt x="42329" y="64236"/>
                  <a:pt x="40931" y="59901"/>
                  <a:pt x="40931" y="58522"/>
                </a:cubicBezTo>
                <a:cubicBezTo>
                  <a:pt x="40931" y="55763"/>
                  <a:pt x="39534" y="50246"/>
                  <a:pt x="42329" y="50246"/>
                </a:cubicBezTo>
                <a:cubicBezTo>
                  <a:pt x="42329" y="46108"/>
                  <a:pt x="42329" y="43349"/>
                  <a:pt x="42329" y="40394"/>
                </a:cubicBezTo>
                <a:cubicBezTo>
                  <a:pt x="42329" y="34876"/>
                  <a:pt x="49317" y="26600"/>
                  <a:pt x="59301" y="26600"/>
                </a:cubicBezTo>
                <a:cubicBezTo>
                  <a:pt x="71880" y="26600"/>
                  <a:pt x="76073" y="34876"/>
                  <a:pt x="77670" y="40394"/>
                </a:cubicBezTo>
                <a:cubicBezTo>
                  <a:pt x="77670" y="43349"/>
                  <a:pt x="77670" y="46108"/>
                  <a:pt x="76073" y="50246"/>
                </a:cubicBezTo>
                <a:cubicBezTo>
                  <a:pt x="79068" y="50246"/>
                  <a:pt x="77670" y="55763"/>
                  <a:pt x="77670" y="58522"/>
                </a:cubicBezTo>
                <a:cubicBezTo>
                  <a:pt x="77670" y="59901"/>
                  <a:pt x="77670" y="64236"/>
                  <a:pt x="74675" y="62857"/>
                </a:cubicBezTo>
                <a:cubicBezTo>
                  <a:pt x="73277" y="71133"/>
                  <a:pt x="70482" y="73891"/>
                  <a:pt x="70482" y="73891"/>
                </a:cubicBezTo>
                <a:cubicBezTo>
                  <a:pt x="70482" y="82364"/>
                  <a:pt x="70482" y="82364"/>
                  <a:pt x="70482" y="82364"/>
                </a:cubicBezTo>
                <a:cubicBezTo>
                  <a:pt x="70482" y="82364"/>
                  <a:pt x="73277" y="83743"/>
                  <a:pt x="81863" y="87881"/>
                </a:cubicBezTo>
                <a:cubicBezTo>
                  <a:pt x="91647" y="92019"/>
                  <a:pt x="88851" y="89261"/>
                  <a:pt x="95840" y="92019"/>
                </a:cubicBezTo>
                <a:cubicBezTo>
                  <a:pt x="104425" y="83743"/>
                  <a:pt x="108618" y="72512"/>
                  <a:pt x="108618" y="59901"/>
                </a:cubicBezTo>
                <a:cubicBezTo>
                  <a:pt x="108618" y="33497"/>
                  <a:pt x="86056" y="11231"/>
                  <a:pt x="59301" y="11231"/>
                </a:cubicBezTo>
                <a:close/>
              </a:path>
            </a:pathLst>
          </a:custGeom>
          <a:solidFill>
            <a:schemeClr val="bg1"/>
          </a:solidFill>
          <a:ln>
            <a:noFill/>
          </a:ln>
        </p:spPr>
        <p:txBody>
          <a:bodyPr lIns="45713" tIns="22850" rIns="45713" bIns="22850" anchor="ctr" anchorCtr="0">
            <a:noAutofit/>
          </a:bodyPr>
          <a:lstStyle/>
          <a:p>
            <a:endParaRPr dirty="0">
              <a:solidFill>
                <a:schemeClr val="bg1"/>
              </a:solidFill>
              <a:latin typeface="Roboto"/>
              <a:ea typeface="Roboto"/>
              <a:cs typeface="Roboto"/>
              <a:sym typeface="Roboto"/>
            </a:endParaRPr>
          </a:p>
        </p:txBody>
      </p:sp>
      <p:sp>
        <p:nvSpPr>
          <p:cNvPr id="17" name="Shape 4850">
            <a:extLst>
              <a:ext uri="{FF2B5EF4-FFF2-40B4-BE49-F238E27FC236}">
                <a16:creationId xmlns:a16="http://schemas.microsoft.com/office/drawing/2014/main" id="{83906ECD-E7EF-4FB4-AC46-FACC2361E32F}"/>
              </a:ext>
            </a:extLst>
          </p:cNvPr>
          <p:cNvSpPr/>
          <p:nvPr/>
        </p:nvSpPr>
        <p:spPr>
          <a:xfrm>
            <a:off x="7525567" y="3203081"/>
            <a:ext cx="475628" cy="471504"/>
          </a:xfrm>
          <a:custGeom>
            <a:avLst/>
            <a:gdLst/>
            <a:ahLst/>
            <a:cxnLst/>
            <a:rect l="0" t="0" r="0" b="0"/>
            <a:pathLst>
              <a:path w="120000" h="120000" extrusionOk="0">
                <a:moveTo>
                  <a:pt x="112741" y="67730"/>
                </a:moveTo>
                <a:lnTo>
                  <a:pt x="112741" y="67730"/>
                </a:lnTo>
                <a:cubicBezTo>
                  <a:pt x="107661" y="67730"/>
                  <a:pt x="107661" y="67730"/>
                  <a:pt x="107661" y="67730"/>
                </a:cubicBezTo>
                <a:cubicBezTo>
                  <a:pt x="104274" y="67730"/>
                  <a:pt x="100887" y="64049"/>
                  <a:pt x="100887" y="60613"/>
                </a:cubicBezTo>
                <a:cubicBezTo>
                  <a:pt x="100887" y="55460"/>
                  <a:pt x="104274" y="53742"/>
                  <a:pt x="107661" y="53742"/>
                </a:cubicBezTo>
                <a:cubicBezTo>
                  <a:pt x="112741" y="53742"/>
                  <a:pt x="112741" y="53742"/>
                  <a:pt x="112741" y="53742"/>
                </a:cubicBezTo>
                <a:cubicBezTo>
                  <a:pt x="116129" y="53742"/>
                  <a:pt x="119758" y="55460"/>
                  <a:pt x="119758" y="60613"/>
                </a:cubicBezTo>
                <a:cubicBezTo>
                  <a:pt x="119758" y="64049"/>
                  <a:pt x="116129" y="67730"/>
                  <a:pt x="112741" y="67730"/>
                </a:cubicBezTo>
                <a:close/>
                <a:moveTo>
                  <a:pt x="102580" y="26012"/>
                </a:moveTo>
                <a:lnTo>
                  <a:pt x="102580" y="26012"/>
                </a:lnTo>
                <a:cubicBezTo>
                  <a:pt x="99193" y="29447"/>
                  <a:pt x="99193" y="29447"/>
                  <a:pt x="99193" y="29447"/>
                </a:cubicBezTo>
                <a:cubicBezTo>
                  <a:pt x="97500" y="31165"/>
                  <a:pt x="95806" y="32883"/>
                  <a:pt x="94112" y="32883"/>
                </a:cubicBezTo>
                <a:cubicBezTo>
                  <a:pt x="90725" y="32883"/>
                  <a:pt x="87096" y="29447"/>
                  <a:pt x="87096" y="26012"/>
                </a:cubicBezTo>
                <a:cubicBezTo>
                  <a:pt x="87096" y="24294"/>
                  <a:pt x="87096" y="22576"/>
                  <a:pt x="88790" y="20858"/>
                </a:cubicBezTo>
                <a:cubicBezTo>
                  <a:pt x="94112" y="15460"/>
                  <a:pt x="94112" y="15460"/>
                  <a:pt x="94112" y="15460"/>
                </a:cubicBezTo>
                <a:cubicBezTo>
                  <a:pt x="95806" y="13742"/>
                  <a:pt x="97500" y="13742"/>
                  <a:pt x="99193" y="13742"/>
                </a:cubicBezTo>
                <a:cubicBezTo>
                  <a:pt x="102580" y="13742"/>
                  <a:pt x="105967" y="17423"/>
                  <a:pt x="105967" y="20858"/>
                </a:cubicBezTo>
                <a:cubicBezTo>
                  <a:pt x="105967" y="22576"/>
                  <a:pt x="104274" y="24294"/>
                  <a:pt x="102580" y="26012"/>
                </a:cubicBezTo>
                <a:close/>
                <a:moveTo>
                  <a:pt x="59758" y="88343"/>
                </a:moveTo>
                <a:lnTo>
                  <a:pt x="59758" y="88343"/>
                </a:lnTo>
                <a:cubicBezTo>
                  <a:pt x="49596" y="88343"/>
                  <a:pt x="40887" y="81472"/>
                  <a:pt x="35806" y="74601"/>
                </a:cubicBezTo>
                <a:cubicBezTo>
                  <a:pt x="34112" y="67730"/>
                  <a:pt x="34112" y="67730"/>
                  <a:pt x="34112" y="67730"/>
                </a:cubicBezTo>
                <a:cubicBezTo>
                  <a:pt x="32419" y="64049"/>
                  <a:pt x="32419" y="62331"/>
                  <a:pt x="32419" y="60613"/>
                </a:cubicBezTo>
                <a:cubicBezTo>
                  <a:pt x="32419" y="45153"/>
                  <a:pt x="44516" y="32883"/>
                  <a:pt x="59758" y="32883"/>
                </a:cubicBezTo>
                <a:cubicBezTo>
                  <a:pt x="75241" y="32883"/>
                  <a:pt x="87096" y="45153"/>
                  <a:pt x="87096" y="60613"/>
                </a:cubicBezTo>
                <a:cubicBezTo>
                  <a:pt x="87096" y="76319"/>
                  <a:pt x="75241" y="88343"/>
                  <a:pt x="59758" y="88343"/>
                </a:cubicBezTo>
                <a:close/>
                <a:moveTo>
                  <a:pt x="59758" y="46871"/>
                </a:moveTo>
                <a:lnTo>
                  <a:pt x="59758" y="46871"/>
                </a:lnTo>
                <a:cubicBezTo>
                  <a:pt x="52983" y="46871"/>
                  <a:pt x="46209" y="52024"/>
                  <a:pt x="46209" y="60613"/>
                </a:cubicBezTo>
                <a:cubicBezTo>
                  <a:pt x="46209" y="67730"/>
                  <a:pt x="52983" y="74601"/>
                  <a:pt x="59758" y="74601"/>
                </a:cubicBezTo>
                <a:cubicBezTo>
                  <a:pt x="66774" y="74601"/>
                  <a:pt x="73548" y="67730"/>
                  <a:pt x="73548" y="60613"/>
                </a:cubicBezTo>
                <a:cubicBezTo>
                  <a:pt x="73548" y="52024"/>
                  <a:pt x="66774" y="46871"/>
                  <a:pt x="59758" y="46871"/>
                </a:cubicBezTo>
                <a:close/>
                <a:moveTo>
                  <a:pt x="59758" y="19141"/>
                </a:moveTo>
                <a:lnTo>
                  <a:pt x="59758" y="19141"/>
                </a:lnTo>
                <a:cubicBezTo>
                  <a:pt x="56370" y="19141"/>
                  <a:pt x="52983" y="15460"/>
                  <a:pt x="52983" y="12024"/>
                </a:cubicBezTo>
                <a:cubicBezTo>
                  <a:pt x="52983" y="6871"/>
                  <a:pt x="52983" y="6871"/>
                  <a:pt x="52983" y="6871"/>
                </a:cubicBezTo>
                <a:cubicBezTo>
                  <a:pt x="52983" y="3435"/>
                  <a:pt x="56370" y="0"/>
                  <a:pt x="59758" y="0"/>
                </a:cubicBezTo>
                <a:cubicBezTo>
                  <a:pt x="63145" y="0"/>
                  <a:pt x="66774" y="3435"/>
                  <a:pt x="66774" y="6871"/>
                </a:cubicBezTo>
                <a:cubicBezTo>
                  <a:pt x="66774" y="12024"/>
                  <a:pt x="66774" y="12024"/>
                  <a:pt x="66774" y="12024"/>
                </a:cubicBezTo>
                <a:cubicBezTo>
                  <a:pt x="66774" y="15460"/>
                  <a:pt x="63145" y="19141"/>
                  <a:pt x="59758" y="19141"/>
                </a:cubicBezTo>
                <a:close/>
                <a:moveTo>
                  <a:pt x="25645" y="32883"/>
                </a:moveTo>
                <a:lnTo>
                  <a:pt x="25645" y="32883"/>
                </a:lnTo>
                <a:cubicBezTo>
                  <a:pt x="23951" y="32883"/>
                  <a:pt x="22258" y="31165"/>
                  <a:pt x="20564" y="29447"/>
                </a:cubicBezTo>
                <a:cubicBezTo>
                  <a:pt x="17177" y="26012"/>
                  <a:pt x="17177" y="26012"/>
                  <a:pt x="17177" y="26012"/>
                </a:cubicBezTo>
                <a:cubicBezTo>
                  <a:pt x="15483" y="24294"/>
                  <a:pt x="13548" y="22576"/>
                  <a:pt x="13548" y="20858"/>
                </a:cubicBezTo>
                <a:cubicBezTo>
                  <a:pt x="13548" y="17423"/>
                  <a:pt x="17177" y="13742"/>
                  <a:pt x="20564" y="13742"/>
                </a:cubicBezTo>
                <a:cubicBezTo>
                  <a:pt x="22258" y="13742"/>
                  <a:pt x="23951" y="13742"/>
                  <a:pt x="25645" y="15460"/>
                </a:cubicBezTo>
                <a:cubicBezTo>
                  <a:pt x="30725" y="20858"/>
                  <a:pt x="30725" y="20858"/>
                  <a:pt x="30725" y="20858"/>
                </a:cubicBezTo>
                <a:cubicBezTo>
                  <a:pt x="32419" y="22576"/>
                  <a:pt x="32419" y="24294"/>
                  <a:pt x="32419" y="26012"/>
                </a:cubicBezTo>
                <a:cubicBezTo>
                  <a:pt x="32419" y="29447"/>
                  <a:pt x="29032" y="32883"/>
                  <a:pt x="25645" y="32883"/>
                </a:cubicBezTo>
                <a:close/>
                <a:moveTo>
                  <a:pt x="18870" y="60613"/>
                </a:moveTo>
                <a:lnTo>
                  <a:pt x="18870" y="60613"/>
                </a:lnTo>
                <a:cubicBezTo>
                  <a:pt x="18870" y="64049"/>
                  <a:pt x="15483" y="67730"/>
                  <a:pt x="11854" y="67730"/>
                </a:cubicBezTo>
                <a:cubicBezTo>
                  <a:pt x="6774" y="67730"/>
                  <a:pt x="6774" y="67730"/>
                  <a:pt x="6774" y="67730"/>
                </a:cubicBezTo>
                <a:cubicBezTo>
                  <a:pt x="3387" y="67730"/>
                  <a:pt x="0" y="64049"/>
                  <a:pt x="0" y="60613"/>
                </a:cubicBezTo>
                <a:cubicBezTo>
                  <a:pt x="0" y="55460"/>
                  <a:pt x="3387" y="53742"/>
                  <a:pt x="6774" y="53742"/>
                </a:cubicBezTo>
                <a:cubicBezTo>
                  <a:pt x="11854" y="53742"/>
                  <a:pt x="11854" y="53742"/>
                  <a:pt x="11854" y="53742"/>
                </a:cubicBezTo>
                <a:cubicBezTo>
                  <a:pt x="15483" y="53742"/>
                  <a:pt x="18870" y="55460"/>
                  <a:pt x="18870" y="60613"/>
                </a:cubicBezTo>
                <a:close/>
                <a:moveTo>
                  <a:pt x="20564" y="90061"/>
                </a:moveTo>
                <a:lnTo>
                  <a:pt x="20564" y="90061"/>
                </a:lnTo>
                <a:cubicBezTo>
                  <a:pt x="22258" y="88343"/>
                  <a:pt x="23951" y="88343"/>
                  <a:pt x="25645" y="88343"/>
                </a:cubicBezTo>
                <a:cubicBezTo>
                  <a:pt x="29032" y="88343"/>
                  <a:pt x="32419" y="90061"/>
                  <a:pt x="32419" y="95460"/>
                </a:cubicBezTo>
                <a:cubicBezTo>
                  <a:pt x="32419" y="97177"/>
                  <a:pt x="32419" y="98895"/>
                  <a:pt x="30725" y="98895"/>
                </a:cubicBezTo>
                <a:cubicBezTo>
                  <a:pt x="25645" y="104049"/>
                  <a:pt x="25645" y="104049"/>
                  <a:pt x="25645" y="104049"/>
                </a:cubicBezTo>
                <a:cubicBezTo>
                  <a:pt x="23951" y="105766"/>
                  <a:pt x="22258" y="105766"/>
                  <a:pt x="20564" y="105766"/>
                </a:cubicBezTo>
                <a:cubicBezTo>
                  <a:pt x="17177" y="105766"/>
                  <a:pt x="13548" y="104049"/>
                  <a:pt x="13548" y="98895"/>
                </a:cubicBezTo>
                <a:cubicBezTo>
                  <a:pt x="13548" y="97177"/>
                  <a:pt x="15483" y="95460"/>
                  <a:pt x="17177" y="95460"/>
                </a:cubicBezTo>
                <a:lnTo>
                  <a:pt x="20564" y="90061"/>
                </a:lnTo>
                <a:close/>
                <a:moveTo>
                  <a:pt x="59758" y="102331"/>
                </a:moveTo>
                <a:lnTo>
                  <a:pt x="59758" y="102331"/>
                </a:lnTo>
                <a:cubicBezTo>
                  <a:pt x="63145" y="102331"/>
                  <a:pt x="66774" y="104049"/>
                  <a:pt x="66774" y="109202"/>
                </a:cubicBezTo>
                <a:cubicBezTo>
                  <a:pt x="66774" y="112638"/>
                  <a:pt x="66774" y="112638"/>
                  <a:pt x="66774" y="112638"/>
                </a:cubicBezTo>
                <a:cubicBezTo>
                  <a:pt x="66774" y="118036"/>
                  <a:pt x="63145" y="119754"/>
                  <a:pt x="59758" y="119754"/>
                </a:cubicBezTo>
                <a:cubicBezTo>
                  <a:pt x="56370" y="119754"/>
                  <a:pt x="52983" y="118036"/>
                  <a:pt x="52983" y="112638"/>
                </a:cubicBezTo>
                <a:cubicBezTo>
                  <a:pt x="52983" y="109202"/>
                  <a:pt x="52983" y="109202"/>
                  <a:pt x="52983" y="109202"/>
                </a:cubicBezTo>
                <a:cubicBezTo>
                  <a:pt x="52983" y="104049"/>
                  <a:pt x="56370" y="102331"/>
                  <a:pt x="59758" y="102331"/>
                </a:cubicBezTo>
                <a:close/>
                <a:moveTo>
                  <a:pt x="94112" y="88343"/>
                </a:moveTo>
                <a:lnTo>
                  <a:pt x="94112" y="88343"/>
                </a:lnTo>
                <a:cubicBezTo>
                  <a:pt x="95806" y="88343"/>
                  <a:pt x="97500" y="88343"/>
                  <a:pt x="99193" y="90061"/>
                </a:cubicBezTo>
                <a:cubicBezTo>
                  <a:pt x="102580" y="95460"/>
                  <a:pt x="102580" y="95460"/>
                  <a:pt x="102580" y="95460"/>
                </a:cubicBezTo>
                <a:cubicBezTo>
                  <a:pt x="104274" y="95460"/>
                  <a:pt x="105967" y="97177"/>
                  <a:pt x="105967" y="98895"/>
                </a:cubicBezTo>
                <a:cubicBezTo>
                  <a:pt x="105967" y="104049"/>
                  <a:pt x="102580" y="105766"/>
                  <a:pt x="99193" y="105766"/>
                </a:cubicBezTo>
                <a:cubicBezTo>
                  <a:pt x="97500" y="105766"/>
                  <a:pt x="95806" y="105766"/>
                  <a:pt x="94112" y="104049"/>
                </a:cubicBezTo>
                <a:cubicBezTo>
                  <a:pt x="88790" y="98895"/>
                  <a:pt x="88790" y="98895"/>
                  <a:pt x="88790" y="98895"/>
                </a:cubicBezTo>
                <a:cubicBezTo>
                  <a:pt x="87096" y="98895"/>
                  <a:pt x="87096" y="97177"/>
                  <a:pt x="87096" y="95460"/>
                </a:cubicBezTo>
                <a:cubicBezTo>
                  <a:pt x="87096" y="90061"/>
                  <a:pt x="90725" y="88343"/>
                  <a:pt x="94112" y="88343"/>
                </a:cubicBezTo>
                <a:close/>
              </a:path>
            </a:pathLst>
          </a:custGeom>
          <a:solidFill>
            <a:schemeClr val="bg1"/>
          </a:solidFill>
          <a:ln>
            <a:noFill/>
          </a:ln>
        </p:spPr>
        <p:txBody>
          <a:bodyPr lIns="45713" tIns="22850" rIns="45713" bIns="22850" anchor="ctr" anchorCtr="0">
            <a:noAutofit/>
          </a:bodyPr>
          <a:lstStyle/>
          <a:p>
            <a:endParaRPr dirty="0">
              <a:solidFill>
                <a:schemeClr val="bg1"/>
              </a:solidFill>
              <a:latin typeface="Roboto"/>
              <a:ea typeface="Roboto"/>
              <a:cs typeface="Roboto"/>
              <a:sym typeface="Roboto"/>
            </a:endParaRPr>
          </a:p>
        </p:txBody>
      </p:sp>
      <p:sp>
        <p:nvSpPr>
          <p:cNvPr id="18" name="Shape 4867">
            <a:extLst>
              <a:ext uri="{FF2B5EF4-FFF2-40B4-BE49-F238E27FC236}">
                <a16:creationId xmlns:a16="http://schemas.microsoft.com/office/drawing/2014/main" id="{64AE767E-D3E6-40F8-B15D-CACAFDEC8C72}"/>
              </a:ext>
            </a:extLst>
          </p:cNvPr>
          <p:cNvSpPr/>
          <p:nvPr/>
        </p:nvSpPr>
        <p:spPr>
          <a:xfrm>
            <a:off x="7531204" y="1186044"/>
            <a:ext cx="464354" cy="467864"/>
          </a:xfrm>
          <a:custGeom>
            <a:avLst/>
            <a:gdLst/>
            <a:ahLst/>
            <a:cxnLst/>
            <a:rect l="0" t="0" r="0" b="0"/>
            <a:pathLst>
              <a:path w="120000" h="120000" extrusionOk="0">
                <a:moveTo>
                  <a:pt x="59202" y="119802"/>
                </a:moveTo>
                <a:lnTo>
                  <a:pt x="59202" y="119802"/>
                </a:lnTo>
                <a:cubicBezTo>
                  <a:pt x="26710" y="119802"/>
                  <a:pt x="0" y="93399"/>
                  <a:pt x="0" y="59901"/>
                </a:cubicBezTo>
                <a:cubicBezTo>
                  <a:pt x="0" y="26403"/>
                  <a:pt x="26710" y="0"/>
                  <a:pt x="59202" y="0"/>
                </a:cubicBezTo>
                <a:cubicBezTo>
                  <a:pt x="92890" y="0"/>
                  <a:pt x="119800" y="26403"/>
                  <a:pt x="119800" y="59901"/>
                </a:cubicBezTo>
                <a:cubicBezTo>
                  <a:pt x="119800" y="93399"/>
                  <a:pt x="92890" y="119802"/>
                  <a:pt x="59202" y="119802"/>
                </a:cubicBezTo>
                <a:close/>
                <a:moveTo>
                  <a:pt x="92890" y="25024"/>
                </a:moveTo>
                <a:lnTo>
                  <a:pt x="92890" y="25024"/>
                </a:lnTo>
                <a:cubicBezTo>
                  <a:pt x="92890" y="25024"/>
                  <a:pt x="92890" y="25024"/>
                  <a:pt x="92890" y="23645"/>
                </a:cubicBezTo>
                <a:lnTo>
                  <a:pt x="91495" y="23645"/>
                </a:lnTo>
                <a:cubicBezTo>
                  <a:pt x="91495" y="23645"/>
                  <a:pt x="91495" y="23645"/>
                  <a:pt x="91495" y="25024"/>
                </a:cubicBezTo>
                <a:cubicBezTo>
                  <a:pt x="91495" y="25024"/>
                  <a:pt x="91495" y="25024"/>
                  <a:pt x="92890" y="25024"/>
                </a:cubicBezTo>
                <a:cubicBezTo>
                  <a:pt x="92890" y="26403"/>
                  <a:pt x="92890" y="26403"/>
                  <a:pt x="91495" y="26403"/>
                </a:cubicBezTo>
                <a:cubicBezTo>
                  <a:pt x="91495" y="27783"/>
                  <a:pt x="91495" y="27783"/>
                  <a:pt x="91495" y="27783"/>
                </a:cubicBezTo>
                <a:lnTo>
                  <a:pt x="90099" y="27783"/>
                </a:lnTo>
                <a:cubicBezTo>
                  <a:pt x="90099" y="27783"/>
                  <a:pt x="90099" y="27783"/>
                  <a:pt x="91495" y="27783"/>
                </a:cubicBezTo>
                <a:cubicBezTo>
                  <a:pt x="91495" y="27783"/>
                  <a:pt x="91495" y="27783"/>
                  <a:pt x="92890" y="27783"/>
                </a:cubicBezTo>
                <a:cubicBezTo>
                  <a:pt x="92890" y="26403"/>
                  <a:pt x="92890" y="26403"/>
                  <a:pt x="92890" y="26403"/>
                </a:cubicBezTo>
                <a:cubicBezTo>
                  <a:pt x="92890" y="25024"/>
                  <a:pt x="92890" y="25024"/>
                  <a:pt x="94485" y="25024"/>
                </a:cubicBezTo>
                <a:lnTo>
                  <a:pt x="92890" y="25024"/>
                </a:lnTo>
                <a:close/>
                <a:moveTo>
                  <a:pt x="94485" y="26403"/>
                </a:moveTo>
                <a:lnTo>
                  <a:pt x="94485" y="26403"/>
                </a:lnTo>
                <a:close/>
                <a:moveTo>
                  <a:pt x="108438" y="66798"/>
                </a:moveTo>
                <a:lnTo>
                  <a:pt x="108438" y="66798"/>
                </a:lnTo>
                <a:cubicBezTo>
                  <a:pt x="108438" y="65418"/>
                  <a:pt x="108438" y="64039"/>
                  <a:pt x="108438" y="64039"/>
                </a:cubicBezTo>
                <a:cubicBezTo>
                  <a:pt x="108438" y="62660"/>
                  <a:pt x="108438" y="64039"/>
                  <a:pt x="107043" y="64039"/>
                </a:cubicBezTo>
                <a:cubicBezTo>
                  <a:pt x="107043" y="62660"/>
                  <a:pt x="107043" y="62660"/>
                  <a:pt x="107043" y="62660"/>
                </a:cubicBezTo>
                <a:cubicBezTo>
                  <a:pt x="107043" y="62660"/>
                  <a:pt x="107043" y="62660"/>
                  <a:pt x="107043" y="64039"/>
                </a:cubicBezTo>
                <a:cubicBezTo>
                  <a:pt x="107043" y="64039"/>
                  <a:pt x="105647" y="65418"/>
                  <a:pt x="107043" y="65418"/>
                </a:cubicBezTo>
                <a:cubicBezTo>
                  <a:pt x="107043" y="66798"/>
                  <a:pt x="107043" y="66798"/>
                  <a:pt x="108438" y="66798"/>
                </a:cubicBezTo>
                <a:close/>
                <a:moveTo>
                  <a:pt x="12757" y="71133"/>
                </a:moveTo>
                <a:lnTo>
                  <a:pt x="12757" y="71133"/>
                </a:lnTo>
                <a:cubicBezTo>
                  <a:pt x="14152" y="71133"/>
                  <a:pt x="14152" y="71133"/>
                  <a:pt x="14152" y="71133"/>
                </a:cubicBezTo>
                <a:cubicBezTo>
                  <a:pt x="14152" y="69753"/>
                  <a:pt x="14152" y="69753"/>
                  <a:pt x="14152" y="69753"/>
                </a:cubicBezTo>
                <a:cubicBezTo>
                  <a:pt x="14152" y="69753"/>
                  <a:pt x="14152" y="69753"/>
                  <a:pt x="12757" y="69753"/>
                </a:cubicBezTo>
                <a:lnTo>
                  <a:pt x="12757" y="71133"/>
                </a:lnTo>
                <a:cubicBezTo>
                  <a:pt x="12757" y="69753"/>
                  <a:pt x="12757" y="69753"/>
                  <a:pt x="12757" y="69753"/>
                </a:cubicBezTo>
                <a:cubicBezTo>
                  <a:pt x="12757" y="69753"/>
                  <a:pt x="12757" y="69753"/>
                  <a:pt x="11362" y="69753"/>
                </a:cubicBezTo>
                <a:cubicBezTo>
                  <a:pt x="12757" y="71133"/>
                  <a:pt x="12757" y="71133"/>
                  <a:pt x="12757" y="71133"/>
                </a:cubicBezTo>
                <a:close/>
                <a:moveTo>
                  <a:pt x="14152" y="53004"/>
                </a:moveTo>
                <a:lnTo>
                  <a:pt x="14152" y="53004"/>
                </a:lnTo>
                <a:close/>
                <a:moveTo>
                  <a:pt x="14152" y="44532"/>
                </a:moveTo>
                <a:lnTo>
                  <a:pt x="14152" y="44532"/>
                </a:lnTo>
                <a:lnTo>
                  <a:pt x="14152" y="43152"/>
                </a:lnTo>
                <a:lnTo>
                  <a:pt x="14152" y="44532"/>
                </a:lnTo>
                <a:close/>
                <a:moveTo>
                  <a:pt x="26710" y="25024"/>
                </a:moveTo>
                <a:lnTo>
                  <a:pt x="26710" y="25024"/>
                </a:lnTo>
                <a:cubicBezTo>
                  <a:pt x="26710" y="25024"/>
                  <a:pt x="26710" y="25024"/>
                  <a:pt x="25315" y="25024"/>
                </a:cubicBezTo>
                <a:cubicBezTo>
                  <a:pt x="26710" y="25024"/>
                  <a:pt x="26710" y="25024"/>
                  <a:pt x="26710" y="25024"/>
                </a:cubicBezTo>
                <a:close/>
                <a:moveTo>
                  <a:pt x="25315" y="26403"/>
                </a:moveTo>
                <a:lnTo>
                  <a:pt x="25315" y="26403"/>
                </a:lnTo>
                <a:close/>
                <a:moveTo>
                  <a:pt x="38073" y="16748"/>
                </a:moveTo>
                <a:lnTo>
                  <a:pt x="38073" y="16748"/>
                </a:lnTo>
                <a:lnTo>
                  <a:pt x="39468" y="16748"/>
                </a:lnTo>
                <a:lnTo>
                  <a:pt x="38073" y="16748"/>
                </a:lnTo>
                <a:cubicBezTo>
                  <a:pt x="39468" y="16748"/>
                  <a:pt x="39468" y="16748"/>
                  <a:pt x="39468" y="16748"/>
                </a:cubicBezTo>
                <a:lnTo>
                  <a:pt x="39468" y="18128"/>
                </a:lnTo>
                <a:lnTo>
                  <a:pt x="39468" y="16748"/>
                </a:lnTo>
                <a:cubicBezTo>
                  <a:pt x="38073" y="16748"/>
                  <a:pt x="38073" y="18128"/>
                  <a:pt x="38073" y="18128"/>
                </a:cubicBezTo>
                <a:cubicBezTo>
                  <a:pt x="38073" y="18128"/>
                  <a:pt x="38073" y="18128"/>
                  <a:pt x="38073" y="16748"/>
                </a:cubicBezTo>
                <a:cubicBezTo>
                  <a:pt x="38073" y="18128"/>
                  <a:pt x="38073" y="18128"/>
                  <a:pt x="38073" y="18128"/>
                </a:cubicBezTo>
                <a:cubicBezTo>
                  <a:pt x="38073" y="18128"/>
                  <a:pt x="38073" y="18128"/>
                  <a:pt x="39468" y="18128"/>
                </a:cubicBezTo>
                <a:lnTo>
                  <a:pt x="38073" y="18128"/>
                </a:lnTo>
                <a:lnTo>
                  <a:pt x="39468" y="18128"/>
                </a:lnTo>
                <a:lnTo>
                  <a:pt x="38073" y="18128"/>
                </a:lnTo>
                <a:cubicBezTo>
                  <a:pt x="39468" y="18128"/>
                  <a:pt x="39468" y="18128"/>
                  <a:pt x="39468" y="18128"/>
                </a:cubicBezTo>
                <a:cubicBezTo>
                  <a:pt x="39468" y="18128"/>
                  <a:pt x="40863" y="19507"/>
                  <a:pt x="39468" y="19507"/>
                </a:cubicBezTo>
                <a:lnTo>
                  <a:pt x="38073" y="19507"/>
                </a:lnTo>
                <a:lnTo>
                  <a:pt x="39468" y="19507"/>
                </a:lnTo>
                <a:cubicBezTo>
                  <a:pt x="38073" y="19507"/>
                  <a:pt x="38073" y="19507"/>
                  <a:pt x="38073" y="19507"/>
                </a:cubicBezTo>
                <a:cubicBezTo>
                  <a:pt x="38073" y="20886"/>
                  <a:pt x="36677" y="20886"/>
                  <a:pt x="38073" y="20886"/>
                </a:cubicBezTo>
                <a:cubicBezTo>
                  <a:pt x="38073" y="19507"/>
                  <a:pt x="38073" y="19507"/>
                  <a:pt x="38073" y="19507"/>
                </a:cubicBezTo>
                <a:cubicBezTo>
                  <a:pt x="38073" y="20886"/>
                  <a:pt x="38073" y="20886"/>
                  <a:pt x="38073" y="20886"/>
                </a:cubicBezTo>
                <a:lnTo>
                  <a:pt x="39468" y="20886"/>
                </a:lnTo>
                <a:cubicBezTo>
                  <a:pt x="39468" y="20886"/>
                  <a:pt x="39468" y="20886"/>
                  <a:pt x="40863" y="20886"/>
                </a:cubicBezTo>
                <a:cubicBezTo>
                  <a:pt x="42259" y="20886"/>
                  <a:pt x="42259" y="20886"/>
                  <a:pt x="42259" y="20886"/>
                </a:cubicBezTo>
                <a:cubicBezTo>
                  <a:pt x="42259" y="22266"/>
                  <a:pt x="42259" y="22266"/>
                  <a:pt x="42259" y="22266"/>
                </a:cubicBezTo>
                <a:cubicBezTo>
                  <a:pt x="42259" y="22266"/>
                  <a:pt x="40863" y="22266"/>
                  <a:pt x="40863" y="20886"/>
                </a:cubicBezTo>
                <a:cubicBezTo>
                  <a:pt x="40863" y="22266"/>
                  <a:pt x="42259" y="22266"/>
                  <a:pt x="40863" y="22266"/>
                </a:cubicBezTo>
                <a:cubicBezTo>
                  <a:pt x="39468" y="20886"/>
                  <a:pt x="39468" y="20886"/>
                  <a:pt x="39468" y="20886"/>
                </a:cubicBezTo>
                <a:lnTo>
                  <a:pt x="39468" y="22266"/>
                </a:lnTo>
                <a:cubicBezTo>
                  <a:pt x="38073" y="20886"/>
                  <a:pt x="38073" y="20886"/>
                  <a:pt x="38073" y="20886"/>
                </a:cubicBezTo>
                <a:cubicBezTo>
                  <a:pt x="38073" y="20886"/>
                  <a:pt x="38073" y="20886"/>
                  <a:pt x="38073" y="22266"/>
                </a:cubicBezTo>
                <a:cubicBezTo>
                  <a:pt x="39468" y="22266"/>
                  <a:pt x="39468" y="22266"/>
                  <a:pt x="39468" y="22266"/>
                </a:cubicBezTo>
                <a:lnTo>
                  <a:pt x="39468" y="20886"/>
                </a:lnTo>
                <a:cubicBezTo>
                  <a:pt x="39468" y="22266"/>
                  <a:pt x="39468" y="22266"/>
                  <a:pt x="39468" y="22266"/>
                </a:cubicBezTo>
                <a:lnTo>
                  <a:pt x="38073" y="22266"/>
                </a:lnTo>
                <a:cubicBezTo>
                  <a:pt x="39468" y="22266"/>
                  <a:pt x="38073" y="22266"/>
                  <a:pt x="38073" y="23645"/>
                </a:cubicBezTo>
                <a:cubicBezTo>
                  <a:pt x="38073" y="23645"/>
                  <a:pt x="38073" y="22266"/>
                  <a:pt x="39468" y="22266"/>
                </a:cubicBezTo>
                <a:lnTo>
                  <a:pt x="39468" y="23645"/>
                </a:lnTo>
                <a:cubicBezTo>
                  <a:pt x="39468" y="23645"/>
                  <a:pt x="39468" y="23645"/>
                  <a:pt x="39468" y="22266"/>
                </a:cubicBezTo>
                <a:lnTo>
                  <a:pt x="40863" y="22266"/>
                </a:lnTo>
                <a:cubicBezTo>
                  <a:pt x="40863" y="22266"/>
                  <a:pt x="40863" y="22266"/>
                  <a:pt x="42259" y="22266"/>
                </a:cubicBezTo>
                <a:lnTo>
                  <a:pt x="40863" y="22266"/>
                </a:lnTo>
                <a:cubicBezTo>
                  <a:pt x="40863" y="23645"/>
                  <a:pt x="40863" y="23645"/>
                  <a:pt x="42259" y="23645"/>
                </a:cubicBezTo>
                <a:cubicBezTo>
                  <a:pt x="40863" y="23645"/>
                  <a:pt x="40863" y="23645"/>
                  <a:pt x="40863" y="23645"/>
                </a:cubicBezTo>
                <a:lnTo>
                  <a:pt x="40863" y="25024"/>
                </a:lnTo>
                <a:cubicBezTo>
                  <a:pt x="39468" y="25024"/>
                  <a:pt x="39468" y="25024"/>
                  <a:pt x="39468" y="25024"/>
                </a:cubicBezTo>
                <a:cubicBezTo>
                  <a:pt x="39468" y="25024"/>
                  <a:pt x="39468" y="25024"/>
                  <a:pt x="38073" y="25024"/>
                </a:cubicBezTo>
                <a:lnTo>
                  <a:pt x="38073" y="26403"/>
                </a:lnTo>
                <a:cubicBezTo>
                  <a:pt x="38073" y="26403"/>
                  <a:pt x="38073" y="26403"/>
                  <a:pt x="38073" y="27783"/>
                </a:cubicBezTo>
                <a:cubicBezTo>
                  <a:pt x="38073" y="27783"/>
                  <a:pt x="38073" y="27783"/>
                  <a:pt x="36677" y="27783"/>
                </a:cubicBezTo>
                <a:cubicBezTo>
                  <a:pt x="36677" y="27783"/>
                  <a:pt x="36677" y="29359"/>
                  <a:pt x="35282" y="29359"/>
                </a:cubicBezTo>
                <a:cubicBezTo>
                  <a:pt x="35282" y="29359"/>
                  <a:pt x="35282" y="29359"/>
                  <a:pt x="35282" y="27783"/>
                </a:cubicBezTo>
                <a:cubicBezTo>
                  <a:pt x="35282" y="27783"/>
                  <a:pt x="35282" y="27783"/>
                  <a:pt x="35282" y="29359"/>
                </a:cubicBezTo>
                <a:cubicBezTo>
                  <a:pt x="33887" y="29359"/>
                  <a:pt x="35282" y="29359"/>
                  <a:pt x="33887" y="29359"/>
                </a:cubicBezTo>
                <a:cubicBezTo>
                  <a:pt x="33887" y="29359"/>
                  <a:pt x="33887" y="29359"/>
                  <a:pt x="35282" y="29359"/>
                </a:cubicBezTo>
                <a:cubicBezTo>
                  <a:pt x="33887" y="29359"/>
                  <a:pt x="33887" y="29359"/>
                  <a:pt x="33887" y="29359"/>
                </a:cubicBezTo>
                <a:cubicBezTo>
                  <a:pt x="33887" y="30738"/>
                  <a:pt x="33887" y="29359"/>
                  <a:pt x="33887" y="30738"/>
                </a:cubicBezTo>
                <a:lnTo>
                  <a:pt x="35282" y="30738"/>
                </a:lnTo>
                <a:cubicBezTo>
                  <a:pt x="33887" y="30738"/>
                  <a:pt x="33887" y="30738"/>
                  <a:pt x="33887" y="30738"/>
                </a:cubicBezTo>
                <a:cubicBezTo>
                  <a:pt x="33887" y="30738"/>
                  <a:pt x="33887" y="30738"/>
                  <a:pt x="33887" y="32118"/>
                </a:cubicBezTo>
                <a:cubicBezTo>
                  <a:pt x="33887" y="32118"/>
                  <a:pt x="33887" y="32118"/>
                  <a:pt x="33887" y="33497"/>
                </a:cubicBezTo>
                <a:cubicBezTo>
                  <a:pt x="33887" y="33497"/>
                  <a:pt x="33887" y="33497"/>
                  <a:pt x="33887" y="34876"/>
                </a:cubicBezTo>
                <a:cubicBezTo>
                  <a:pt x="33887" y="34876"/>
                  <a:pt x="33887" y="34876"/>
                  <a:pt x="32491" y="34876"/>
                </a:cubicBezTo>
                <a:lnTo>
                  <a:pt x="33887" y="34876"/>
                </a:lnTo>
                <a:cubicBezTo>
                  <a:pt x="33887" y="34876"/>
                  <a:pt x="33887" y="34876"/>
                  <a:pt x="32491" y="34876"/>
                </a:cubicBezTo>
                <a:cubicBezTo>
                  <a:pt x="30897" y="34876"/>
                  <a:pt x="32491" y="34876"/>
                  <a:pt x="30897" y="34876"/>
                </a:cubicBezTo>
                <a:lnTo>
                  <a:pt x="32491" y="34876"/>
                </a:lnTo>
                <a:lnTo>
                  <a:pt x="30897" y="34876"/>
                </a:lnTo>
                <a:lnTo>
                  <a:pt x="30897" y="33497"/>
                </a:lnTo>
                <a:lnTo>
                  <a:pt x="30897" y="34876"/>
                </a:lnTo>
                <a:cubicBezTo>
                  <a:pt x="30897" y="34876"/>
                  <a:pt x="30897" y="34876"/>
                  <a:pt x="29501" y="34876"/>
                </a:cubicBezTo>
                <a:lnTo>
                  <a:pt x="29501" y="33497"/>
                </a:lnTo>
                <a:cubicBezTo>
                  <a:pt x="29501" y="34876"/>
                  <a:pt x="29501" y="33497"/>
                  <a:pt x="29501" y="33497"/>
                </a:cubicBezTo>
                <a:lnTo>
                  <a:pt x="29501" y="34876"/>
                </a:lnTo>
                <a:cubicBezTo>
                  <a:pt x="28106" y="34876"/>
                  <a:pt x="28106" y="34876"/>
                  <a:pt x="28106" y="33497"/>
                </a:cubicBezTo>
                <a:cubicBezTo>
                  <a:pt x="28106" y="33497"/>
                  <a:pt x="29501" y="33497"/>
                  <a:pt x="28106" y="33497"/>
                </a:cubicBezTo>
                <a:cubicBezTo>
                  <a:pt x="28106" y="32118"/>
                  <a:pt x="28106" y="32118"/>
                  <a:pt x="28106" y="32118"/>
                </a:cubicBezTo>
                <a:lnTo>
                  <a:pt x="28106" y="33497"/>
                </a:lnTo>
                <a:cubicBezTo>
                  <a:pt x="28106" y="33497"/>
                  <a:pt x="28106" y="33497"/>
                  <a:pt x="28106" y="32118"/>
                </a:cubicBezTo>
                <a:lnTo>
                  <a:pt x="28106" y="33497"/>
                </a:lnTo>
                <a:cubicBezTo>
                  <a:pt x="26710" y="32118"/>
                  <a:pt x="28106" y="32118"/>
                  <a:pt x="28106" y="32118"/>
                </a:cubicBezTo>
                <a:cubicBezTo>
                  <a:pt x="28106" y="32118"/>
                  <a:pt x="28106" y="32118"/>
                  <a:pt x="26710" y="32118"/>
                </a:cubicBezTo>
                <a:cubicBezTo>
                  <a:pt x="26710" y="32118"/>
                  <a:pt x="26710" y="32118"/>
                  <a:pt x="28106" y="32118"/>
                </a:cubicBezTo>
                <a:cubicBezTo>
                  <a:pt x="28106" y="32118"/>
                  <a:pt x="28106" y="32118"/>
                  <a:pt x="28106" y="30738"/>
                </a:cubicBezTo>
                <a:cubicBezTo>
                  <a:pt x="28106" y="32118"/>
                  <a:pt x="28106" y="32118"/>
                  <a:pt x="28106" y="32118"/>
                </a:cubicBezTo>
                <a:cubicBezTo>
                  <a:pt x="26710" y="32118"/>
                  <a:pt x="26710" y="32118"/>
                  <a:pt x="26710" y="32118"/>
                </a:cubicBezTo>
                <a:cubicBezTo>
                  <a:pt x="26710" y="32118"/>
                  <a:pt x="26710" y="32118"/>
                  <a:pt x="26710" y="30738"/>
                </a:cubicBezTo>
                <a:cubicBezTo>
                  <a:pt x="26710" y="30738"/>
                  <a:pt x="26710" y="30738"/>
                  <a:pt x="28106" y="30738"/>
                </a:cubicBezTo>
                <a:cubicBezTo>
                  <a:pt x="28106" y="30738"/>
                  <a:pt x="28106" y="30738"/>
                  <a:pt x="26710" y="30738"/>
                </a:cubicBezTo>
                <a:lnTo>
                  <a:pt x="26710" y="32118"/>
                </a:lnTo>
                <a:cubicBezTo>
                  <a:pt x="26710" y="32118"/>
                  <a:pt x="26710" y="32118"/>
                  <a:pt x="26710" y="30738"/>
                </a:cubicBezTo>
                <a:cubicBezTo>
                  <a:pt x="26710" y="30738"/>
                  <a:pt x="26710" y="30738"/>
                  <a:pt x="25315" y="30738"/>
                </a:cubicBezTo>
                <a:lnTo>
                  <a:pt x="25315" y="29359"/>
                </a:lnTo>
                <a:lnTo>
                  <a:pt x="26710" y="29359"/>
                </a:lnTo>
                <a:cubicBezTo>
                  <a:pt x="26710" y="29359"/>
                  <a:pt x="26710" y="29359"/>
                  <a:pt x="28106" y="29359"/>
                </a:cubicBezTo>
                <a:cubicBezTo>
                  <a:pt x="26710" y="29359"/>
                  <a:pt x="26710" y="29359"/>
                  <a:pt x="26710" y="29359"/>
                </a:cubicBezTo>
                <a:lnTo>
                  <a:pt x="25315" y="29359"/>
                </a:lnTo>
                <a:lnTo>
                  <a:pt x="26710" y="29359"/>
                </a:lnTo>
                <a:cubicBezTo>
                  <a:pt x="25315" y="29359"/>
                  <a:pt x="25315" y="29359"/>
                  <a:pt x="25315" y="29359"/>
                </a:cubicBezTo>
                <a:cubicBezTo>
                  <a:pt x="25315" y="27783"/>
                  <a:pt x="26710" y="27783"/>
                  <a:pt x="26710" y="27783"/>
                </a:cubicBezTo>
                <a:cubicBezTo>
                  <a:pt x="25315" y="27783"/>
                  <a:pt x="25315" y="27783"/>
                  <a:pt x="25315" y="27783"/>
                </a:cubicBezTo>
                <a:cubicBezTo>
                  <a:pt x="25315" y="27783"/>
                  <a:pt x="25315" y="27783"/>
                  <a:pt x="26710" y="27783"/>
                </a:cubicBezTo>
                <a:lnTo>
                  <a:pt x="25315" y="27783"/>
                </a:lnTo>
                <a:lnTo>
                  <a:pt x="26710" y="27783"/>
                </a:lnTo>
                <a:cubicBezTo>
                  <a:pt x="25315" y="27783"/>
                  <a:pt x="25315" y="27783"/>
                  <a:pt x="25315" y="27783"/>
                </a:cubicBezTo>
                <a:cubicBezTo>
                  <a:pt x="25315" y="27783"/>
                  <a:pt x="25315" y="27783"/>
                  <a:pt x="26710" y="27783"/>
                </a:cubicBezTo>
                <a:cubicBezTo>
                  <a:pt x="25315" y="27783"/>
                  <a:pt x="25315" y="27783"/>
                  <a:pt x="25315" y="27783"/>
                </a:cubicBezTo>
                <a:cubicBezTo>
                  <a:pt x="25315" y="27783"/>
                  <a:pt x="25315" y="27783"/>
                  <a:pt x="26710" y="26403"/>
                </a:cubicBezTo>
                <a:cubicBezTo>
                  <a:pt x="26710" y="25024"/>
                  <a:pt x="26710" y="25024"/>
                  <a:pt x="26710" y="25024"/>
                </a:cubicBezTo>
                <a:lnTo>
                  <a:pt x="25315" y="25024"/>
                </a:lnTo>
                <a:cubicBezTo>
                  <a:pt x="25315" y="25024"/>
                  <a:pt x="25315" y="25024"/>
                  <a:pt x="26710" y="26403"/>
                </a:cubicBezTo>
                <a:cubicBezTo>
                  <a:pt x="26710" y="26403"/>
                  <a:pt x="26710" y="26403"/>
                  <a:pt x="25315" y="26403"/>
                </a:cubicBezTo>
                <a:cubicBezTo>
                  <a:pt x="23920" y="27783"/>
                  <a:pt x="22524" y="29359"/>
                  <a:pt x="21129" y="30738"/>
                </a:cubicBezTo>
                <a:lnTo>
                  <a:pt x="22524" y="30738"/>
                </a:lnTo>
                <a:cubicBezTo>
                  <a:pt x="22524" y="30738"/>
                  <a:pt x="22524" y="32118"/>
                  <a:pt x="23920" y="32118"/>
                </a:cubicBezTo>
                <a:cubicBezTo>
                  <a:pt x="22524" y="32118"/>
                  <a:pt x="22524" y="32118"/>
                  <a:pt x="22524" y="32118"/>
                </a:cubicBezTo>
                <a:lnTo>
                  <a:pt x="22524" y="33497"/>
                </a:lnTo>
                <a:lnTo>
                  <a:pt x="21129" y="33497"/>
                </a:lnTo>
                <a:cubicBezTo>
                  <a:pt x="21129" y="32118"/>
                  <a:pt x="21129" y="32118"/>
                  <a:pt x="21129" y="32118"/>
                </a:cubicBezTo>
                <a:lnTo>
                  <a:pt x="19734" y="32118"/>
                </a:lnTo>
                <a:lnTo>
                  <a:pt x="19734" y="33497"/>
                </a:lnTo>
                <a:cubicBezTo>
                  <a:pt x="19734" y="33497"/>
                  <a:pt x="19734" y="33497"/>
                  <a:pt x="21129" y="33497"/>
                </a:cubicBezTo>
                <a:cubicBezTo>
                  <a:pt x="21129" y="33497"/>
                  <a:pt x="21129" y="33497"/>
                  <a:pt x="21129" y="34876"/>
                </a:cubicBezTo>
                <a:lnTo>
                  <a:pt x="21129" y="33497"/>
                </a:lnTo>
                <a:cubicBezTo>
                  <a:pt x="21129" y="34876"/>
                  <a:pt x="21129" y="34876"/>
                  <a:pt x="21129" y="34876"/>
                </a:cubicBezTo>
                <a:cubicBezTo>
                  <a:pt x="19734" y="34876"/>
                  <a:pt x="19734" y="34876"/>
                  <a:pt x="19734" y="33497"/>
                </a:cubicBezTo>
                <a:lnTo>
                  <a:pt x="19734" y="34876"/>
                </a:lnTo>
                <a:lnTo>
                  <a:pt x="19734" y="33497"/>
                </a:lnTo>
                <a:cubicBezTo>
                  <a:pt x="19734" y="34876"/>
                  <a:pt x="19734" y="34876"/>
                  <a:pt x="19734" y="34876"/>
                </a:cubicBezTo>
                <a:cubicBezTo>
                  <a:pt x="19734" y="34876"/>
                  <a:pt x="21129" y="34876"/>
                  <a:pt x="21129" y="36256"/>
                </a:cubicBezTo>
                <a:cubicBezTo>
                  <a:pt x="19734" y="36256"/>
                  <a:pt x="19734" y="34876"/>
                  <a:pt x="19734" y="34876"/>
                </a:cubicBezTo>
                <a:cubicBezTo>
                  <a:pt x="19734" y="34876"/>
                  <a:pt x="19734" y="34876"/>
                  <a:pt x="18338" y="34876"/>
                </a:cubicBezTo>
                <a:cubicBezTo>
                  <a:pt x="18338" y="34876"/>
                  <a:pt x="16943" y="34876"/>
                  <a:pt x="16943" y="36256"/>
                </a:cubicBezTo>
                <a:cubicBezTo>
                  <a:pt x="18338" y="36256"/>
                  <a:pt x="18338" y="36256"/>
                  <a:pt x="18338" y="36256"/>
                </a:cubicBezTo>
                <a:lnTo>
                  <a:pt x="18338" y="37635"/>
                </a:lnTo>
                <a:cubicBezTo>
                  <a:pt x="18338" y="37635"/>
                  <a:pt x="18338" y="37635"/>
                  <a:pt x="18338" y="39014"/>
                </a:cubicBezTo>
                <a:cubicBezTo>
                  <a:pt x="18338" y="37635"/>
                  <a:pt x="19734" y="37635"/>
                  <a:pt x="19734" y="39014"/>
                </a:cubicBezTo>
                <a:lnTo>
                  <a:pt x="19734" y="37635"/>
                </a:lnTo>
                <a:cubicBezTo>
                  <a:pt x="21129" y="37635"/>
                  <a:pt x="21129" y="39014"/>
                  <a:pt x="21129" y="39014"/>
                </a:cubicBezTo>
                <a:cubicBezTo>
                  <a:pt x="21129" y="37635"/>
                  <a:pt x="21129" y="37635"/>
                  <a:pt x="21129" y="37635"/>
                </a:cubicBezTo>
                <a:lnTo>
                  <a:pt x="22524" y="37635"/>
                </a:lnTo>
                <a:cubicBezTo>
                  <a:pt x="22524" y="39014"/>
                  <a:pt x="22524" y="39014"/>
                  <a:pt x="22524" y="39014"/>
                </a:cubicBezTo>
                <a:cubicBezTo>
                  <a:pt x="22524" y="39014"/>
                  <a:pt x="22524" y="39014"/>
                  <a:pt x="22524" y="40394"/>
                </a:cubicBezTo>
                <a:cubicBezTo>
                  <a:pt x="22524" y="40394"/>
                  <a:pt x="22524" y="39014"/>
                  <a:pt x="22524" y="40394"/>
                </a:cubicBezTo>
                <a:cubicBezTo>
                  <a:pt x="23920" y="40394"/>
                  <a:pt x="23920" y="40394"/>
                  <a:pt x="23920" y="40394"/>
                </a:cubicBezTo>
                <a:cubicBezTo>
                  <a:pt x="23920" y="40394"/>
                  <a:pt x="23920" y="41773"/>
                  <a:pt x="25315" y="41773"/>
                </a:cubicBezTo>
                <a:cubicBezTo>
                  <a:pt x="23920" y="41773"/>
                  <a:pt x="23920" y="41773"/>
                  <a:pt x="23920" y="41773"/>
                </a:cubicBezTo>
                <a:cubicBezTo>
                  <a:pt x="25315" y="41773"/>
                  <a:pt x="25315" y="41773"/>
                  <a:pt x="25315" y="41773"/>
                </a:cubicBezTo>
                <a:lnTo>
                  <a:pt x="26710" y="41773"/>
                </a:lnTo>
                <a:cubicBezTo>
                  <a:pt x="26710" y="43152"/>
                  <a:pt x="26710" y="43152"/>
                  <a:pt x="26710" y="43152"/>
                </a:cubicBezTo>
                <a:lnTo>
                  <a:pt x="25315" y="43152"/>
                </a:lnTo>
                <a:cubicBezTo>
                  <a:pt x="23920" y="44532"/>
                  <a:pt x="23920" y="44532"/>
                  <a:pt x="23920" y="44532"/>
                </a:cubicBezTo>
                <a:cubicBezTo>
                  <a:pt x="23920" y="44532"/>
                  <a:pt x="23920" y="44532"/>
                  <a:pt x="22524" y="44532"/>
                </a:cubicBezTo>
                <a:lnTo>
                  <a:pt x="21129" y="44532"/>
                </a:lnTo>
                <a:cubicBezTo>
                  <a:pt x="21129" y="44532"/>
                  <a:pt x="21129" y="44532"/>
                  <a:pt x="19734" y="44532"/>
                </a:cubicBezTo>
                <a:cubicBezTo>
                  <a:pt x="19734" y="44532"/>
                  <a:pt x="19734" y="44532"/>
                  <a:pt x="19734" y="45911"/>
                </a:cubicBezTo>
                <a:cubicBezTo>
                  <a:pt x="18338" y="45911"/>
                  <a:pt x="18338" y="45911"/>
                  <a:pt x="18338" y="47290"/>
                </a:cubicBezTo>
                <a:lnTo>
                  <a:pt x="18338" y="45911"/>
                </a:lnTo>
                <a:cubicBezTo>
                  <a:pt x="19734" y="45911"/>
                  <a:pt x="19734" y="45911"/>
                  <a:pt x="19734" y="45911"/>
                </a:cubicBezTo>
                <a:cubicBezTo>
                  <a:pt x="21129" y="44532"/>
                  <a:pt x="21129" y="44532"/>
                  <a:pt x="21129" y="45911"/>
                </a:cubicBezTo>
                <a:cubicBezTo>
                  <a:pt x="21129" y="45911"/>
                  <a:pt x="21129" y="45911"/>
                  <a:pt x="19734" y="45911"/>
                </a:cubicBezTo>
                <a:cubicBezTo>
                  <a:pt x="21129" y="45911"/>
                  <a:pt x="21129" y="45911"/>
                  <a:pt x="21129" y="45911"/>
                </a:cubicBezTo>
                <a:cubicBezTo>
                  <a:pt x="21129" y="45911"/>
                  <a:pt x="21129" y="45911"/>
                  <a:pt x="21129" y="47290"/>
                </a:cubicBezTo>
                <a:cubicBezTo>
                  <a:pt x="21129" y="47290"/>
                  <a:pt x="21129" y="47290"/>
                  <a:pt x="22524" y="47290"/>
                </a:cubicBezTo>
                <a:cubicBezTo>
                  <a:pt x="22524" y="47290"/>
                  <a:pt x="22524" y="47290"/>
                  <a:pt x="21129" y="47290"/>
                </a:cubicBezTo>
                <a:cubicBezTo>
                  <a:pt x="21129" y="47290"/>
                  <a:pt x="21129" y="47290"/>
                  <a:pt x="22524" y="47290"/>
                </a:cubicBezTo>
                <a:cubicBezTo>
                  <a:pt x="23920" y="47290"/>
                  <a:pt x="23920" y="47290"/>
                  <a:pt x="23920" y="47290"/>
                </a:cubicBezTo>
                <a:cubicBezTo>
                  <a:pt x="22524" y="47290"/>
                  <a:pt x="23920" y="47290"/>
                  <a:pt x="22524" y="47290"/>
                </a:cubicBezTo>
                <a:cubicBezTo>
                  <a:pt x="22524" y="47290"/>
                  <a:pt x="22524" y="47290"/>
                  <a:pt x="22524" y="48669"/>
                </a:cubicBezTo>
                <a:lnTo>
                  <a:pt x="22524" y="47290"/>
                </a:lnTo>
                <a:cubicBezTo>
                  <a:pt x="22524" y="48669"/>
                  <a:pt x="22524" y="48669"/>
                  <a:pt x="22524" y="48669"/>
                </a:cubicBezTo>
                <a:cubicBezTo>
                  <a:pt x="22524" y="48669"/>
                  <a:pt x="22524" y="48669"/>
                  <a:pt x="21129" y="48669"/>
                </a:cubicBezTo>
                <a:lnTo>
                  <a:pt x="21129" y="47290"/>
                </a:lnTo>
                <a:cubicBezTo>
                  <a:pt x="21129" y="47290"/>
                  <a:pt x="21129" y="47290"/>
                  <a:pt x="21129" y="48669"/>
                </a:cubicBezTo>
                <a:lnTo>
                  <a:pt x="21129" y="47290"/>
                </a:lnTo>
                <a:lnTo>
                  <a:pt x="22524" y="47290"/>
                </a:lnTo>
                <a:cubicBezTo>
                  <a:pt x="21129" y="47290"/>
                  <a:pt x="21129" y="47290"/>
                  <a:pt x="21129" y="47290"/>
                </a:cubicBezTo>
                <a:cubicBezTo>
                  <a:pt x="21129" y="47290"/>
                  <a:pt x="21129" y="48669"/>
                  <a:pt x="19734" y="48669"/>
                </a:cubicBezTo>
                <a:cubicBezTo>
                  <a:pt x="19734" y="47290"/>
                  <a:pt x="19734" y="47290"/>
                  <a:pt x="19734" y="48669"/>
                </a:cubicBezTo>
                <a:lnTo>
                  <a:pt x="19734" y="47290"/>
                </a:lnTo>
                <a:cubicBezTo>
                  <a:pt x="19734" y="48669"/>
                  <a:pt x="19734" y="48669"/>
                  <a:pt x="19734" y="48669"/>
                </a:cubicBezTo>
                <a:lnTo>
                  <a:pt x="18338" y="48669"/>
                </a:lnTo>
                <a:lnTo>
                  <a:pt x="18338" y="50049"/>
                </a:lnTo>
                <a:cubicBezTo>
                  <a:pt x="16943" y="50049"/>
                  <a:pt x="16943" y="50049"/>
                  <a:pt x="16943" y="51625"/>
                </a:cubicBezTo>
                <a:lnTo>
                  <a:pt x="16943" y="50049"/>
                </a:lnTo>
                <a:lnTo>
                  <a:pt x="16943" y="51625"/>
                </a:lnTo>
                <a:cubicBezTo>
                  <a:pt x="15548" y="51625"/>
                  <a:pt x="15548" y="51625"/>
                  <a:pt x="15548" y="51625"/>
                </a:cubicBezTo>
                <a:cubicBezTo>
                  <a:pt x="15548" y="51625"/>
                  <a:pt x="15548" y="51625"/>
                  <a:pt x="16943" y="51625"/>
                </a:cubicBezTo>
                <a:lnTo>
                  <a:pt x="15548" y="51625"/>
                </a:lnTo>
                <a:cubicBezTo>
                  <a:pt x="15548" y="53004"/>
                  <a:pt x="15548" y="53004"/>
                  <a:pt x="15548" y="53004"/>
                </a:cubicBezTo>
                <a:cubicBezTo>
                  <a:pt x="15548" y="51625"/>
                  <a:pt x="15548" y="51625"/>
                  <a:pt x="15548" y="53004"/>
                </a:cubicBezTo>
                <a:cubicBezTo>
                  <a:pt x="15548" y="51625"/>
                  <a:pt x="15548" y="51625"/>
                  <a:pt x="15548" y="51625"/>
                </a:cubicBezTo>
                <a:cubicBezTo>
                  <a:pt x="15548" y="51625"/>
                  <a:pt x="15548" y="51625"/>
                  <a:pt x="15548" y="53004"/>
                </a:cubicBezTo>
                <a:lnTo>
                  <a:pt x="14152" y="53004"/>
                </a:lnTo>
                <a:cubicBezTo>
                  <a:pt x="15548" y="53004"/>
                  <a:pt x="15548" y="53004"/>
                  <a:pt x="15548" y="53004"/>
                </a:cubicBezTo>
                <a:lnTo>
                  <a:pt x="14152" y="53004"/>
                </a:lnTo>
                <a:lnTo>
                  <a:pt x="15548" y="53004"/>
                </a:lnTo>
                <a:lnTo>
                  <a:pt x="14152" y="53004"/>
                </a:lnTo>
                <a:lnTo>
                  <a:pt x="15548" y="53004"/>
                </a:lnTo>
                <a:cubicBezTo>
                  <a:pt x="15548" y="53004"/>
                  <a:pt x="15548" y="53004"/>
                  <a:pt x="14152" y="53004"/>
                </a:cubicBezTo>
                <a:cubicBezTo>
                  <a:pt x="15548" y="53004"/>
                  <a:pt x="15548" y="53004"/>
                  <a:pt x="15548" y="53004"/>
                </a:cubicBezTo>
                <a:lnTo>
                  <a:pt x="14152" y="53004"/>
                </a:lnTo>
                <a:lnTo>
                  <a:pt x="15548" y="53004"/>
                </a:lnTo>
                <a:cubicBezTo>
                  <a:pt x="15548" y="53004"/>
                  <a:pt x="15548" y="53004"/>
                  <a:pt x="15548" y="54384"/>
                </a:cubicBezTo>
                <a:lnTo>
                  <a:pt x="14152" y="54384"/>
                </a:lnTo>
                <a:cubicBezTo>
                  <a:pt x="15548" y="54384"/>
                  <a:pt x="15548" y="54384"/>
                  <a:pt x="15548" y="54384"/>
                </a:cubicBezTo>
                <a:cubicBezTo>
                  <a:pt x="14152" y="54384"/>
                  <a:pt x="14152" y="54384"/>
                  <a:pt x="14152" y="54384"/>
                </a:cubicBezTo>
                <a:lnTo>
                  <a:pt x="15548" y="54384"/>
                </a:lnTo>
                <a:cubicBezTo>
                  <a:pt x="15548" y="54384"/>
                  <a:pt x="15548" y="54384"/>
                  <a:pt x="14152" y="54384"/>
                </a:cubicBezTo>
                <a:lnTo>
                  <a:pt x="15548" y="54384"/>
                </a:lnTo>
                <a:cubicBezTo>
                  <a:pt x="14152" y="54384"/>
                  <a:pt x="14152" y="54384"/>
                  <a:pt x="14152" y="54384"/>
                </a:cubicBezTo>
                <a:lnTo>
                  <a:pt x="14152" y="55763"/>
                </a:lnTo>
                <a:cubicBezTo>
                  <a:pt x="14152" y="55763"/>
                  <a:pt x="14152" y="55763"/>
                  <a:pt x="12757" y="55763"/>
                </a:cubicBezTo>
                <a:lnTo>
                  <a:pt x="12757" y="57142"/>
                </a:lnTo>
                <a:lnTo>
                  <a:pt x="12757" y="58522"/>
                </a:lnTo>
                <a:lnTo>
                  <a:pt x="12757" y="59901"/>
                </a:lnTo>
                <a:cubicBezTo>
                  <a:pt x="11362" y="59901"/>
                  <a:pt x="12757" y="59901"/>
                  <a:pt x="11362" y="59901"/>
                </a:cubicBezTo>
                <a:lnTo>
                  <a:pt x="11362" y="58522"/>
                </a:lnTo>
                <a:cubicBezTo>
                  <a:pt x="11362" y="58522"/>
                  <a:pt x="11362" y="58522"/>
                  <a:pt x="11362" y="57142"/>
                </a:cubicBezTo>
                <a:cubicBezTo>
                  <a:pt x="11362" y="58522"/>
                  <a:pt x="11362" y="58522"/>
                  <a:pt x="11362" y="59901"/>
                </a:cubicBezTo>
                <a:lnTo>
                  <a:pt x="11362" y="61280"/>
                </a:lnTo>
                <a:cubicBezTo>
                  <a:pt x="12757" y="61280"/>
                  <a:pt x="12757" y="61280"/>
                  <a:pt x="12757" y="61280"/>
                </a:cubicBezTo>
                <a:cubicBezTo>
                  <a:pt x="12757" y="61280"/>
                  <a:pt x="12757" y="61280"/>
                  <a:pt x="12757" y="62660"/>
                </a:cubicBezTo>
                <a:cubicBezTo>
                  <a:pt x="14152" y="62660"/>
                  <a:pt x="14152" y="62660"/>
                  <a:pt x="14152" y="62660"/>
                </a:cubicBezTo>
                <a:lnTo>
                  <a:pt x="15548" y="62660"/>
                </a:lnTo>
                <a:lnTo>
                  <a:pt x="15548" y="64039"/>
                </a:lnTo>
                <a:cubicBezTo>
                  <a:pt x="15548" y="64039"/>
                  <a:pt x="15548" y="64039"/>
                  <a:pt x="15548" y="62660"/>
                </a:cubicBezTo>
                <a:cubicBezTo>
                  <a:pt x="14152" y="62660"/>
                  <a:pt x="14152" y="64039"/>
                  <a:pt x="14152" y="64039"/>
                </a:cubicBezTo>
                <a:lnTo>
                  <a:pt x="14152" y="62660"/>
                </a:lnTo>
                <a:lnTo>
                  <a:pt x="12757" y="62660"/>
                </a:lnTo>
                <a:lnTo>
                  <a:pt x="11362" y="62660"/>
                </a:lnTo>
                <a:cubicBezTo>
                  <a:pt x="11362" y="62660"/>
                  <a:pt x="11362" y="62660"/>
                  <a:pt x="11362" y="61280"/>
                </a:cubicBezTo>
                <a:cubicBezTo>
                  <a:pt x="11362" y="61280"/>
                  <a:pt x="11362" y="61280"/>
                  <a:pt x="11362" y="62660"/>
                </a:cubicBezTo>
                <a:cubicBezTo>
                  <a:pt x="11362" y="64039"/>
                  <a:pt x="11362" y="66798"/>
                  <a:pt x="11362" y="69753"/>
                </a:cubicBezTo>
                <a:cubicBezTo>
                  <a:pt x="11362" y="69753"/>
                  <a:pt x="11362" y="69753"/>
                  <a:pt x="12757" y="69753"/>
                </a:cubicBezTo>
                <a:cubicBezTo>
                  <a:pt x="12757" y="69753"/>
                  <a:pt x="12757" y="69753"/>
                  <a:pt x="14152" y="69753"/>
                </a:cubicBezTo>
                <a:cubicBezTo>
                  <a:pt x="14152" y="69753"/>
                  <a:pt x="14152" y="69753"/>
                  <a:pt x="14152" y="71133"/>
                </a:cubicBezTo>
                <a:cubicBezTo>
                  <a:pt x="14152" y="69753"/>
                  <a:pt x="14152" y="69753"/>
                  <a:pt x="14152" y="69753"/>
                </a:cubicBezTo>
                <a:cubicBezTo>
                  <a:pt x="15548" y="69753"/>
                  <a:pt x="15548" y="69753"/>
                  <a:pt x="15548" y="69753"/>
                </a:cubicBezTo>
                <a:cubicBezTo>
                  <a:pt x="14152" y="69753"/>
                  <a:pt x="14152" y="69753"/>
                  <a:pt x="14152" y="71133"/>
                </a:cubicBezTo>
                <a:cubicBezTo>
                  <a:pt x="14152" y="71133"/>
                  <a:pt x="14152" y="71133"/>
                  <a:pt x="14152" y="72512"/>
                </a:cubicBezTo>
                <a:cubicBezTo>
                  <a:pt x="15548" y="72512"/>
                  <a:pt x="15548" y="71133"/>
                  <a:pt x="15548" y="71133"/>
                </a:cubicBezTo>
                <a:cubicBezTo>
                  <a:pt x="15548" y="71133"/>
                  <a:pt x="15548" y="71133"/>
                  <a:pt x="14152" y="71133"/>
                </a:cubicBezTo>
                <a:cubicBezTo>
                  <a:pt x="15548" y="71133"/>
                  <a:pt x="15548" y="71133"/>
                  <a:pt x="15548" y="71133"/>
                </a:cubicBezTo>
                <a:lnTo>
                  <a:pt x="15548" y="69753"/>
                </a:lnTo>
                <a:cubicBezTo>
                  <a:pt x="15548" y="69753"/>
                  <a:pt x="15548" y="69753"/>
                  <a:pt x="15548" y="71133"/>
                </a:cubicBezTo>
                <a:lnTo>
                  <a:pt x="16943" y="71133"/>
                </a:lnTo>
                <a:cubicBezTo>
                  <a:pt x="18338" y="71133"/>
                  <a:pt x="18338" y="71133"/>
                  <a:pt x="18338" y="71133"/>
                </a:cubicBezTo>
                <a:cubicBezTo>
                  <a:pt x="19734" y="71133"/>
                  <a:pt x="19734" y="71133"/>
                  <a:pt x="19734" y="71133"/>
                </a:cubicBezTo>
                <a:lnTo>
                  <a:pt x="21129" y="71133"/>
                </a:lnTo>
                <a:cubicBezTo>
                  <a:pt x="19734" y="71133"/>
                  <a:pt x="21129" y="72512"/>
                  <a:pt x="19734" y="72512"/>
                </a:cubicBezTo>
                <a:cubicBezTo>
                  <a:pt x="19734" y="72512"/>
                  <a:pt x="19734" y="72512"/>
                  <a:pt x="21129" y="72512"/>
                </a:cubicBezTo>
                <a:cubicBezTo>
                  <a:pt x="22524" y="72512"/>
                  <a:pt x="22524" y="72512"/>
                  <a:pt x="22524" y="73891"/>
                </a:cubicBezTo>
                <a:lnTo>
                  <a:pt x="22524" y="72512"/>
                </a:lnTo>
                <a:lnTo>
                  <a:pt x="22524" y="73891"/>
                </a:lnTo>
                <a:cubicBezTo>
                  <a:pt x="22524" y="73891"/>
                  <a:pt x="22524" y="73891"/>
                  <a:pt x="23920" y="73891"/>
                </a:cubicBezTo>
                <a:lnTo>
                  <a:pt x="25315" y="73891"/>
                </a:lnTo>
                <a:lnTo>
                  <a:pt x="25315" y="75270"/>
                </a:lnTo>
                <a:lnTo>
                  <a:pt x="26710" y="75270"/>
                </a:lnTo>
                <a:lnTo>
                  <a:pt x="26710" y="76650"/>
                </a:lnTo>
                <a:lnTo>
                  <a:pt x="25315" y="76650"/>
                </a:lnTo>
                <a:lnTo>
                  <a:pt x="25315" y="78029"/>
                </a:lnTo>
                <a:cubicBezTo>
                  <a:pt x="26710" y="78029"/>
                  <a:pt x="26710" y="78029"/>
                  <a:pt x="26710" y="78029"/>
                </a:cubicBezTo>
                <a:cubicBezTo>
                  <a:pt x="28106" y="78029"/>
                  <a:pt x="28106" y="76650"/>
                  <a:pt x="28106" y="76650"/>
                </a:cubicBezTo>
                <a:cubicBezTo>
                  <a:pt x="28106" y="78029"/>
                  <a:pt x="29501" y="78029"/>
                  <a:pt x="29501" y="78029"/>
                </a:cubicBezTo>
                <a:cubicBezTo>
                  <a:pt x="30897" y="78029"/>
                  <a:pt x="30897" y="78029"/>
                  <a:pt x="30897" y="78029"/>
                </a:cubicBezTo>
                <a:lnTo>
                  <a:pt x="32491" y="78029"/>
                </a:lnTo>
                <a:cubicBezTo>
                  <a:pt x="32491" y="78029"/>
                  <a:pt x="32491" y="79408"/>
                  <a:pt x="33887" y="79408"/>
                </a:cubicBezTo>
                <a:cubicBezTo>
                  <a:pt x="35282" y="79408"/>
                  <a:pt x="35282" y="80788"/>
                  <a:pt x="35282" y="80788"/>
                </a:cubicBezTo>
                <a:cubicBezTo>
                  <a:pt x="35282" y="82167"/>
                  <a:pt x="33887" y="82167"/>
                  <a:pt x="33887" y="82167"/>
                </a:cubicBezTo>
                <a:cubicBezTo>
                  <a:pt x="33887" y="82167"/>
                  <a:pt x="33887" y="82167"/>
                  <a:pt x="33887" y="83546"/>
                </a:cubicBezTo>
                <a:cubicBezTo>
                  <a:pt x="33887" y="83546"/>
                  <a:pt x="33887" y="83546"/>
                  <a:pt x="32491" y="83546"/>
                </a:cubicBezTo>
                <a:cubicBezTo>
                  <a:pt x="32491" y="83546"/>
                  <a:pt x="32491" y="83546"/>
                  <a:pt x="32491" y="84926"/>
                </a:cubicBezTo>
                <a:lnTo>
                  <a:pt x="32491" y="86305"/>
                </a:lnTo>
                <a:cubicBezTo>
                  <a:pt x="32491" y="86305"/>
                  <a:pt x="32491" y="86305"/>
                  <a:pt x="32491" y="87684"/>
                </a:cubicBezTo>
                <a:cubicBezTo>
                  <a:pt x="30897" y="87684"/>
                  <a:pt x="30897" y="87684"/>
                  <a:pt x="30897" y="89064"/>
                </a:cubicBezTo>
                <a:cubicBezTo>
                  <a:pt x="30897" y="89064"/>
                  <a:pt x="30897" y="89064"/>
                  <a:pt x="29501" y="89064"/>
                </a:cubicBezTo>
                <a:cubicBezTo>
                  <a:pt x="29501" y="89064"/>
                  <a:pt x="29501" y="89064"/>
                  <a:pt x="29501" y="90640"/>
                </a:cubicBezTo>
                <a:cubicBezTo>
                  <a:pt x="29501" y="90640"/>
                  <a:pt x="29501" y="89064"/>
                  <a:pt x="28106" y="89064"/>
                </a:cubicBezTo>
                <a:cubicBezTo>
                  <a:pt x="28106" y="90640"/>
                  <a:pt x="28106" y="90640"/>
                  <a:pt x="28106" y="90640"/>
                </a:cubicBezTo>
                <a:cubicBezTo>
                  <a:pt x="28106" y="90640"/>
                  <a:pt x="28106" y="90640"/>
                  <a:pt x="26710" y="90640"/>
                </a:cubicBezTo>
                <a:cubicBezTo>
                  <a:pt x="28106" y="90640"/>
                  <a:pt x="26710" y="92019"/>
                  <a:pt x="26710" y="92019"/>
                </a:cubicBezTo>
                <a:cubicBezTo>
                  <a:pt x="28106" y="93399"/>
                  <a:pt x="26710" y="93399"/>
                  <a:pt x="26710" y="93399"/>
                </a:cubicBezTo>
                <a:cubicBezTo>
                  <a:pt x="26710" y="94778"/>
                  <a:pt x="25315" y="94778"/>
                  <a:pt x="25315" y="94778"/>
                </a:cubicBezTo>
                <a:cubicBezTo>
                  <a:pt x="25315" y="94778"/>
                  <a:pt x="26710" y="94778"/>
                  <a:pt x="26710" y="93399"/>
                </a:cubicBezTo>
                <a:lnTo>
                  <a:pt x="25315" y="93399"/>
                </a:lnTo>
                <a:cubicBezTo>
                  <a:pt x="25315" y="93399"/>
                  <a:pt x="25315" y="93399"/>
                  <a:pt x="25315" y="94778"/>
                </a:cubicBezTo>
                <a:cubicBezTo>
                  <a:pt x="33887" y="103054"/>
                  <a:pt x="46445" y="108571"/>
                  <a:pt x="59202" y="108571"/>
                </a:cubicBezTo>
                <a:cubicBezTo>
                  <a:pt x="83122" y="108571"/>
                  <a:pt x="102857" y="90640"/>
                  <a:pt x="107043" y="68374"/>
                </a:cubicBezTo>
                <a:cubicBezTo>
                  <a:pt x="107043" y="66798"/>
                  <a:pt x="107043" y="66798"/>
                  <a:pt x="107043" y="66798"/>
                </a:cubicBezTo>
                <a:cubicBezTo>
                  <a:pt x="107043" y="65418"/>
                  <a:pt x="105647" y="65418"/>
                  <a:pt x="105647" y="65418"/>
                </a:cubicBezTo>
                <a:cubicBezTo>
                  <a:pt x="105647" y="65418"/>
                  <a:pt x="105647" y="65418"/>
                  <a:pt x="105647" y="64039"/>
                </a:cubicBezTo>
                <a:cubicBezTo>
                  <a:pt x="105647" y="64039"/>
                  <a:pt x="105647" y="64039"/>
                  <a:pt x="105647" y="62660"/>
                </a:cubicBezTo>
                <a:lnTo>
                  <a:pt x="105647" y="61280"/>
                </a:lnTo>
                <a:cubicBezTo>
                  <a:pt x="105647" y="61280"/>
                  <a:pt x="105647" y="61280"/>
                  <a:pt x="104252" y="61280"/>
                </a:cubicBezTo>
                <a:cubicBezTo>
                  <a:pt x="104252" y="59901"/>
                  <a:pt x="104252" y="59901"/>
                  <a:pt x="104252" y="59901"/>
                </a:cubicBezTo>
                <a:cubicBezTo>
                  <a:pt x="102857" y="59901"/>
                  <a:pt x="102857" y="59901"/>
                  <a:pt x="102857" y="59901"/>
                </a:cubicBezTo>
                <a:cubicBezTo>
                  <a:pt x="102857" y="59901"/>
                  <a:pt x="102857" y="59901"/>
                  <a:pt x="104252" y="59901"/>
                </a:cubicBezTo>
                <a:lnTo>
                  <a:pt x="102857" y="59901"/>
                </a:lnTo>
                <a:lnTo>
                  <a:pt x="102857" y="58522"/>
                </a:lnTo>
                <a:cubicBezTo>
                  <a:pt x="102857" y="58522"/>
                  <a:pt x="102857" y="58522"/>
                  <a:pt x="102857" y="57142"/>
                </a:cubicBezTo>
                <a:cubicBezTo>
                  <a:pt x="102857" y="58522"/>
                  <a:pt x="102857" y="58522"/>
                  <a:pt x="101461" y="58522"/>
                </a:cubicBezTo>
                <a:cubicBezTo>
                  <a:pt x="101461" y="57142"/>
                  <a:pt x="101461" y="57142"/>
                  <a:pt x="101461" y="57142"/>
                </a:cubicBezTo>
                <a:cubicBezTo>
                  <a:pt x="101461" y="57142"/>
                  <a:pt x="101461" y="57142"/>
                  <a:pt x="101461" y="58522"/>
                </a:cubicBezTo>
                <a:cubicBezTo>
                  <a:pt x="101461" y="58522"/>
                  <a:pt x="101461" y="58522"/>
                  <a:pt x="100066" y="58522"/>
                </a:cubicBezTo>
                <a:lnTo>
                  <a:pt x="100066" y="59901"/>
                </a:lnTo>
                <a:cubicBezTo>
                  <a:pt x="98671" y="59901"/>
                  <a:pt x="98671" y="59901"/>
                  <a:pt x="98671" y="59901"/>
                </a:cubicBezTo>
                <a:lnTo>
                  <a:pt x="97275" y="61280"/>
                </a:lnTo>
                <a:cubicBezTo>
                  <a:pt x="95880" y="61280"/>
                  <a:pt x="95880" y="61280"/>
                  <a:pt x="95880" y="61280"/>
                </a:cubicBezTo>
                <a:cubicBezTo>
                  <a:pt x="95880" y="61280"/>
                  <a:pt x="95880" y="61280"/>
                  <a:pt x="95880" y="62660"/>
                </a:cubicBezTo>
                <a:lnTo>
                  <a:pt x="95880" y="64039"/>
                </a:lnTo>
                <a:cubicBezTo>
                  <a:pt x="95880" y="64039"/>
                  <a:pt x="95880" y="64039"/>
                  <a:pt x="95880" y="65418"/>
                </a:cubicBezTo>
                <a:cubicBezTo>
                  <a:pt x="95880" y="65418"/>
                  <a:pt x="95880" y="65418"/>
                  <a:pt x="94485" y="65418"/>
                </a:cubicBezTo>
                <a:cubicBezTo>
                  <a:pt x="94485" y="64039"/>
                  <a:pt x="94485" y="64039"/>
                  <a:pt x="92890" y="64039"/>
                </a:cubicBezTo>
                <a:cubicBezTo>
                  <a:pt x="92890" y="64039"/>
                  <a:pt x="92890" y="64039"/>
                  <a:pt x="92890" y="62660"/>
                </a:cubicBezTo>
                <a:lnTo>
                  <a:pt x="92890" y="61280"/>
                </a:lnTo>
                <a:cubicBezTo>
                  <a:pt x="92890" y="61280"/>
                  <a:pt x="92890" y="59901"/>
                  <a:pt x="91495" y="59901"/>
                </a:cubicBezTo>
                <a:cubicBezTo>
                  <a:pt x="91495" y="58522"/>
                  <a:pt x="91495" y="58522"/>
                  <a:pt x="91495" y="58522"/>
                </a:cubicBezTo>
                <a:cubicBezTo>
                  <a:pt x="92890" y="58522"/>
                  <a:pt x="91495" y="58522"/>
                  <a:pt x="91495" y="58522"/>
                </a:cubicBezTo>
                <a:cubicBezTo>
                  <a:pt x="90099" y="58522"/>
                  <a:pt x="90099" y="58522"/>
                  <a:pt x="90099" y="58522"/>
                </a:cubicBezTo>
                <a:cubicBezTo>
                  <a:pt x="90099" y="58522"/>
                  <a:pt x="90099" y="58522"/>
                  <a:pt x="90099" y="57142"/>
                </a:cubicBezTo>
                <a:cubicBezTo>
                  <a:pt x="90099" y="58522"/>
                  <a:pt x="90099" y="57142"/>
                  <a:pt x="90099" y="57142"/>
                </a:cubicBezTo>
                <a:cubicBezTo>
                  <a:pt x="88704" y="57142"/>
                  <a:pt x="88704" y="57142"/>
                  <a:pt x="88704" y="57142"/>
                </a:cubicBezTo>
                <a:cubicBezTo>
                  <a:pt x="88704" y="55763"/>
                  <a:pt x="88704" y="55763"/>
                  <a:pt x="88704" y="55763"/>
                </a:cubicBezTo>
                <a:cubicBezTo>
                  <a:pt x="88704" y="55763"/>
                  <a:pt x="87308" y="57142"/>
                  <a:pt x="87308" y="55763"/>
                </a:cubicBezTo>
                <a:lnTo>
                  <a:pt x="85913" y="55763"/>
                </a:lnTo>
                <a:cubicBezTo>
                  <a:pt x="85913" y="57142"/>
                  <a:pt x="85913" y="57142"/>
                  <a:pt x="85913" y="57142"/>
                </a:cubicBezTo>
                <a:lnTo>
                  <a:pt x="85913" y="55763"/>
                </a:lnTo>
                <a:cubicBezTo>
                  <a:pt x="84518" y="55763"/>
                  <a:pt x="84518" y="55763"/>
                  <a:pt x="84518" y="55763"/>
                </a:cubicBezTo>
                <a:cubicBezTo>
                  <a:pt x="83122" y="55763"/>
                  <a:pt x="83122" y="55763"/>
                  <a:pt x="83122" y="55763"/>
                </a:cubicBezTo>
                <a:lnTo>
                  <a:pt x="81727" y="55763"/>
                </a:lnTo>
                <a:cubicBezTo>
                  <a:pt x="81727" y="55763"/>
                  <a:pt x="80332" y="55763"/>
                  <a:pt x="80332" y="54384"/>
                </a:cubicBezTo>
                <a:cubicBezTo>
                  <a:pt x="80332" y="54384"/>
                  <a:pt x="80332" y="54384"/>
                  <a:pt x="80332" y="53004"/>
                </a:cubicBezTo>
                <a:cubicBezTo>
                  <a:pt x="78936" y="53004"/>
                  <a:pt x="78936" y="53004"/>
                  <a:pt x="78936" y="53004"/>
                </a:cubicBezTo>
                <a:cubicBezTo>
                  <a:pt x="78936" y="53004"/>
                  <a:pt x="78936" y="53004"/>
                  <a:pt x="78936" y="54384"/>
                </a:cubicBezTo>
                <a:cubicBezTo>
                  <a:pt x="78936" y="54384"/>
                  <a:pt x="78936" y="54384"/>
                  <a:pt x="78936" y="55763"/>
                </a:cubicBezTo>
                <a:cubicBezTo>
                  <a:pt x="78936" y="55763"/>
                  <a:pt x="78936" y="55763"/>
                  <a:pt x="80332" y="55763"/>
                </a:cubicBezTo>
                <a:cubicBezTo>
                  <a:pt x="80332" y="55763"/>
                  <a:pt x="80332" y="55763"/>
                  <a:pt x="78936" y="55763"/>
                </a:cubicBezTo>
                <a:lnTo>
                  <a:pt x="80332" y="55763"/>
                </a:lnTo>
                <a:cubicBezTo>
                  <a:pt x="78936" y="55763"/>
                  <a:pt x="78936" y="55763"/>
                  <a:pt x="80332" y="55763"/>
                </a:cubicBezTo>
                <a:lnTo>
                  <a:pt x="80332" y="57142"/>
                </a:lnTo>
                <a:cubicBezTo>
                  <a:pt x="80332" y="55763"/>
                  <a:pt x="80332" y="55763"/>
                  <a:pt x="80332" y="55763"/>
                </a:cubicBezTo>
                <a:lnTo>
                  <a:pt x="80332" y="57142"/>
                </a:lnTo>
                <a:cubicBezTo>
                  <a:pt x="81727" y="57142"/>
                  <a:pt x="81727" y="57142"/>
                  <a:pt x="81727" y="57142"/>
                </a:cubicBezTo>
                <a:cubicBezTo>
                  <a:pt x="83122" y="55763"/>
                  <a:pt x="83122" y="55763"/>
                  <a:pt x="83122" y="55763"/>
                </a:cubicBezTo>
                <a:lnTo>
                  <a:pt x="83122" y="57142"/>
                </a:lnTo>
                <a:lnTo>
                  <a:pt x="84518" y="57142"/>
                </a:lnTo>
                <a:cubicBezTo>
                  <a:pt x="84518" y="57142"/>
                  <a:pt x="84518" y="57142"/>
                  <a:pt x="84518" y="58522"/>
                </a:cubicBezTo>
                <a:cubicBezTo>
                  <a:pt x="84518" y="59901"/>
                  <a:pt x="84518" y="59901"/>
                  <a:pt x="84518" y="59901"/>
                </a:cubicBezTo>
                <a:cubicBezTo>
                  <a:pt x="83122" y="59901"/>
                  <a:pt x="83122" y="59901"/>
                  <a:pt x="83122" y="59901"/>
                </a:cubicBezTo>
                <a:lnTo>
                  <a:pt x="83122" y="61280"/>
                </a:lnTo>
                <a:cubicBezTo>
                  <a:pt x="81727" y="61280"/>
                  <a:pt x="81727" y="61280"/>
                  <a:pt x="81727" y="61280"/>
                </a:cubicBezTo>
                <a:lnTo>
                  <a:pt x="80332" y="61280"/>
                </a:lnTo>
                <a:cubicBezTo>
                  <a:pt x="80332" y="62660"/>
                  <a:pt x="80332" y="62660"/>
                  <a:pt x="78936" y="62660"/>
                </a:cubicBezTo>
                <a:lnTo>
                  <a:pt x="77541" y="62660"/>
                </a:lnTo>
                <a:cubicBezTo>
                  <a:pt x="76146" y="64039"/>
                  <a:pt x="76146" y="64039"/>
                  <a:pt x="76146" y="62660"/>
                </a:cubicBezTo>
                <a:cubicBezTo>
                  <a:pt x="76146" y="62660"/>
                  <a:pt x="76146" y="62660"/>
                  <a:pt x="76146" y="61280"/>
                </a:cubicBezTo>
                <a:cubicBezTo>
                  <a:pt x="76146" y="61280"/>
                  <a:pt x="74750" y="61280"/>
                  <a:pt x="74750" y="59901"/>
                </a:cubicBezTo>
                <a:cubicBezTo>
                  <a:pt x="74750" y="59901"/>
                  <a:pt x="74750" y="59901"/>
                  <a:pt x="73355" y="58522"/>
                </a:cubicBezTo>
                <a:cubicBezTo>
                  <a:pt x="73355" y="58522"/>
                  <a:pt x="73355" y="58522"/>
                  <a:pt x="73355" y="57142"/>
                </a:cubicBezTo>
                <a:cubicBezTo>
                  <a:pt x="73355" y="55763"/>
                  <a:pt x="71960" y="55763"/>
                  <a:pt x="71960" y="55763"/>
                </a:cubicBezTo>
                <a:cubicBezTo>
                  <a:pt x="71960" y="54384"/>
                  <a:pt x="71960" y="54384"/>
                  <a:pt x="71960" y="54384"/>
                </a:cubicBezTo>
                <a:cubicBezTo>
                  <a:pt x="71960" y="53004"/>
                  <a:pt x="70365" y="53004"/>
                  <a:pt x="70365" y="53004"/>
                </a:cubicBezTo>
                <a:cubicBezTo>
                  <a:pt x="70365" y="53004"/>
                  <a:pt x="70365" y="53004"/>
                  <a:pt x="71960" y="51625"/>
                </a:cubicBezTo>
                <a:cubicBezTo>
                  <a:pt x="71960" y="50049"/>
                  <a:pt x="71960" y="50049"/>
                  <a:pt x="71960" y="50049"/>
                </a:cubicBezTo>
                <a:cubicBezTo>
                  <a:pt x="71960" y="50049"/>
                  <a:pt x="71960" y="50049"/>
                  <a:pt x="70365" y="50049"/>
                </a:cubicBezTo>
                <a:cubicBezTo>
                  <a:pt x="70365" y="50049"/>
                  <a:pt x="70365" y="50049"/>
                  <a:pt x="68970" y="50049"/>
                </a:cubicBezTo>
                <a:cubicBezTo>
                  <a:pt x="68970" y="50049"/>
                  <a:pt x="68970" y="48669"/>
                  <a:pt x="68970" y="50049"/>
                </a:cubicBezTo>
                <a:cubicBezTo>
                  <a:pt x="68970" y="50049"/>
                  <a:pt x="68970" y="50049"/>
                  <a:pt x="67574" y="50049"/>
                </a:cubicBezTo>
                <a:cubicBezTo>
                  <a:pt x="67574" y="48669"/>
                  <a:pt x="67574" y="48669"/>
                  <a:pt x="67574" y="48669"/>
                </a:cubicBezTo>
                <a:cubicBezTo>
                  <a:pt x="66179" y="48669"/>
                  <a:pt x="66179" y="48669"/>
                  <a:pt x="66179" y="48669"/>
                </a:cubicBezTo>
                <a:cubicBezTo>
                  <a:pt x="67574" y="48669"/>
                  <a:pt x="67574" y="48669"/>
                  <a:pt x="66179" y="48669"/>
                </a:cubicBezTo>
                <a:lnTo>
                  <a:pt x="67574" y="48669"/>
                </a:lnTo>
                <a:lnTo>
                  <a:pt x="66179" y="48669"/>
                </a:lnTo>
                <a:cubicBezTo>
                  <a:pt x="66179" y="47290"/>
                  <a:pt x="66179" y="47290"/>
                  <a:pt x="66179" y="47290"/>
                </a:cubicBezTo>
                <a:cubicBezTo>
                  <a:pt x="66179" y="47290"/>
                  <a:pt x="66179" y="47290"/>
                  <a:pt x="67574" y="47290"/>
                </a:cubicBezTo>
                <a:cubicBezTo>
                  <a:pt x="66179" y="47290"/>
                  <a:pt x="66179" y="47290"/>
                  <a:pt x="66179" y="47290"/>
                </a:cubicBezTo>
                <a:lnTo>
                  <a:pt x="67574" y="47290"/>
                </a:lnTo>
                <a:lnTo>
                  <a:pt x="68970" y="47290"/>
                </a:lnTo>
                <a:cubicBezTo>
                  <a:pt x="68970" y="47290"/>
                  <a:pt x="68970" y="47290"/>
                  <a:pt x="67574" y="47290"/>
                </a:cubicBezTo>
                <a:cubicBezTo>
                  <a:pt x="67574" y="47290"/>
                  <a:pt x="67574" y="47290"/>
                  <a:pt x="67574" y="45911"/>
                </a:cubicBezTo>
                <a:lnTo>
                  <a:pt x="68970" y="47290"/>
                </a:lnTo>
                <a:lnTo>
                  <a:pt x="68970" y="45911"/>
                </a:lnTo>
                <a:cubicBezTo>
                  <a:pt x="68970" y="47290"/>
                  <a:pt x="68970" y="47290"/>
                  <a:pt x="68970" y="47290"/>
                </a:cubicBezTo>
                <a:cubicBezTo>
                  <a:pt x="68970" y="45911"/>
                  <a:pt x="68970" y="45911"/>
                  <a:pt x="68970" y="45911"/>
                </a:cubicBezTo>
                <a:lnTo>
                  <a:pt x="70365" y="45911"/>
                </a:lnTo>
                <a:cubicBezTo>
                  <a:pt x="70365" y="45911"/>
                  <a:pt x="70365" y="45911"/>
                  <a:pt x="71960" y="45911"/>
                </a:cubicBezTo>
                <a:cubicBezTo>
                  <a:pt x="71960" y="45911"/>
                  <a:pt x="71960" y="47290"/>
                  <a:pt x="73355" y="47290"/>
                </a:cubicBezTo>
                <a:lnTo>
                  <a:pt x="74750" y="47290"/>
                </a:lnTo>
                <a:lnTo>
                  <a:pt x="74750" y="45911"/>
                </a:lnTo>
                <a:cubicBezTo>
                  <a:pt x="74750" y="44532"/>
                  <a:pt x="74750" y="44532"/>
                  <a:pt x="74750" y="44532"/>
                </a:cubicBezTo>
                <a:lnTo>
                  <a:pt x="73355" y="44532"/>
                </a:lnTo>
                <a:lnTo>
                  <a:pt x="71960" y="44532"/>
                </a:lnTo>
                <a:cubicBezTo>
                  <a:pt x="71960" y="44532"/>
                  <a:pt x="73355" y="44532"/>
                  <a:pt x="73355" y="43152"/>
                </a:cubicBezTo>
                <a:cubicBezTo>
                  <a:pt x="73355" y="43152"/>
                  <a:pt x="73355" y="43152"/>
                  <a:pt x="71960" y="43152"/>
                </a:cubicBezTo>
                <a:cubicBezTo>
                  <a:pt x="70365" y="43152"/>
                  <a:pt x="70365" y="43152"/>
                  <a:pt x="70365" y="43152"/>
                </a:cubicBezTo>
                <a:cubicBezTo>
                  <a:pt x="70365" y="43152"/>
                  <a:pt x="71960" y="43152"/>
                  <a:pt x="71960" y="44532"/>
                </a:cubicBezTo>
                <a:cubicBezTo>
                  <a:pt x="71960" y="44532"/>
                  <a:pt x="71960" y="44532"/>
                  <a:pt x="70365" y="44532"/>
                </a:cubicBezTo>
                <a:cubicBezTo>
                  <a:pt x="70365" y="43152"/>
                  <a:pt x="70365" y="43152"/>
                  <a:pt x="70365" y="43152"/>
                </a:cubicBezTo>
                <a:cubicBezTo>
                  <a:pt x="70365" y="43152"/>
                  <a:pt x="70365" y="43152"/>
                  <a:pt x="68970" y="43152"/>
                </a:cubicBezTo>
                <a:cubicBezTo>
                  <a:pt x="68970" y="43152"/>
                  <a:pt x="68970" y="43152"/>
                  <a:pt x="70365" y="43152"/>
                </a:cubicBezTo>
                <a:cubicBezTo>
                  <a:pt x="68970" y="43152"/>
                  <a:pt x="68970" y="43152"/>
                  <a:pt x="68970" y="43152"/>
                </a:cubicBezTo>
                <a:cubicBezTo>
                  <a:pt x="68970" y="43152"/>
                  <a:pt x="67574" y="43152"/>
                  <a:pt x="68970" y="43152"/>
                </a:cubicBezTo>
                <a:cubicBezTo>
                  <a:pt x="68970" y="44532"/>
                  <a:pt x="68970" y="44532"/>
                  <a:pt x="68970" y="44532"/>
                </a:cubicBezTo>
                <a:cubicBezTo>
                  <a:pt x="68970" y="44532"/>
                  <a:pt x="68970" y="44532"/>
                  <a:pt x="67574" y="44532"/>
                </a:cubicBezTo>
                <a:cubicBezTo>
                  <a:pt x="67574" y="44532"/>
                  <a:pt x="67574" y="44532"/>
                  <a:pt x="67574" y="45911"/>
                </a:cubicBezTo>
                <a:cubicBezTo>
                  <a:pt x="67574" y="47290"/>
                  <a:pt x="67574" y="47290"/>
                  <a:pt x="67574" y="47290"/>
                </a:cubicBezTo>
                <a:lnTo>
                  <a:pt x="66179" y="47290"/>
                </a:lnTo>
                <a:cubicBezTo>
                  <a:pt x="66179" y="47290"/>
                  <a:pt x="66179" y="47290"/>
                  <a:pt x="64784" y="47290"/>
                </a:cubicBezTo>
                <a:cubicBezTo>
                  <a:pt x="64784" y="47290"/>
                  <a:pt x="64784" y="47290"/>
                  <a:pt x="64784" y="48669"/>
                </a:cubicBezTo>
                <a:cubicBezTo>
                  <a:pt x="64784" y="48669"/>
                  <a:pt x="64784" y="48669"/>
                  <a:pt x="64784" y="50049"/>
                </a:cubicBezTo>
                <a:lnTo>
                  <a:pt x="64784" y="48669"/>
                </a:lnTo>
                <a:cubicBezTo>
                  <a:pt x="64784" y="48669"/>
                  <a:pt x="64784" y="48669"/>
                  <a:pt x="63388" y="50049"/>
                </a:cubicBezTo>
                <a:cubicBezTo>
                  <a:pt x="63388" y="48669"/>
                  <a:pt x="63388" y="48669"/>
                  <a:pt x="63388" y="48669"/>
                </a:cubicBezTo>
                <a:lnTo>
                  <a:pt x="64784" y="48669"/>
                </a:lnTo>
                <a:lnTo>
                  <a:pt x="63388" y="48669"/>
                </a:lnTo>
                <a:cubicBezTo>
                  <a:pt x="63388" y="48669"/>
                  <a:pt x="63388" y="48669"/>
                  <a:pt x="63388" y="47290"/>
                </a:cubicBezTo>
                <a:cubicBezTo>
                  <a:pt x="63388" y="48669"/>
                  <a:pt x="63388" y="47290"/>
                  <a:pt x="63388" y="47290"/>
                </a:cubicBezTo>
                <a:lnTo>
                  <a:pt x="63388" y="45911"/>
                </a:lnTo>
                <a:cubicBezTo>
                  <a:pt x="63388" y="45911"/>
                  <a:pt x="63388" y="45911"/>
                  <a:pt x="61993" y="45911"/>
                </a:cubicBezTo>
                <a:lnTo>
                  <a:pt x="60598" y="44532"/>
                </a:lnTo>
                <a:cubicBezTo>
                  <a:pt x="59202" y="44532"/>
                  <a:pt x="59202" y="44532"/>
                  <a:pt x="59202" y="44532"/>
                </a:cubicBezTo>
                <a:lnTo>
                  <a:pt x="59202" y="43152"/>
                </a:lnTo>
                <a:lnTo>
                  <a:pt x="59202" y="44532"/>
                </a:lnTo>
                <a:cubicBezTo>
                  <a:pt x="59202" y="45911"/>
                  <a:pt x="59202" y="45911"/>
                  <a:pt x="59202" y="45911"/>
                </a:cubicBezTo>
                <a:lnTo>
                  <a:pt x="60598" y="45911"/>
                </a:lnTo>
                <a:cubicBezTo>
                  <a:pt x="61993" y="47290"/>
                  <a:pt x="61993" y="47290"/>
                  <a:pt x="61993" y="47290"/>
                </a:cubicBezTo>
                <a:lnTo>
                  <a:pt x="60598" y="47290"/>
                </a:lnTo>
                <a:cubicBezTo>
                  <a:pt x="61993" y="47290"/>
                  <a:pt x="61993" y="47290"/>
                  <a:pt x="61993" y="47290"/>
                </a:cubicBezTo>
                <a:cubicBezTo>
                  <a:pt x="61993" y="47290"/>
                  <a:pt x="61993" y="47290"/>
                  <a:pt x="61993" y="48669"/>
                </a:cubicBezTo>
                <a:cubicBezTo>
                  <a:pt x="61993" y="48669"/>
                  <a:pt x="61993" y="48669"/>
                  <a:pt x="60598" y="48669"/>
                </a:cubicBezTo>
                <a:lnTo>
                  <a:pt x="60598" y="47290"/>
                </a:lnTo>
                <a:cubicBezTo>
                  <a:pt x="60598" y="47290"/>
                  <a:pt x="60598" y="47290"/>
                  <a:pt x="59202" y="47290"/>
                </a:cubicBezTo>
                <a:cubicBezTo>
                  <a:pt x="59202" y="45911"/>
                  <a:pt x="59202" y="47290"/>
                  <a:pt x="59202" y="45911"/>
                </a:cubicBezTo>
                <a:cubicBezTo>
                  <a:pt x="59202" y="45911"/>
                  <a:pt x="59202" y="45911"/>
                  <a:pt x="57807" y="45911"/>
                </a:cubicBezTo>
                <a:lnTo>
                  <a:pt x="57807" y="44532"/>
                </a:lnTo>
                <a:lnTo>
                  <a:pt x="56411" y="44532"/>
                </a:lnTo>
                <a:cubicBezTo>
                  <a:pt x="56411" y="44532"/>
                  <a:pt x="56411" y="45911"/>
                  <a:pt x="55016" y="45911"/>
                </a:cubicBezTo>
                <a:cubicBezTo>
                  <a:pt x="55016" y="44532"/>
                  <a:pt x="55016" y="45911"/>
                  <a:pt x="55016" y="45911"/>
                </a:cubicBezTo>
                <a:cubicBezTo>
                  <a:pt x="55016" y="45911"/>
                  <a:pt x="55016" y="44532"/>
                  <a:pt x="53621" y="45911"/>
                </a:cubicBezTo>
                <a:cubicBezTo>
                  <a:pt x="53621" y="47290"/>
                  <a:pt x="52225" y="45911"/>
                  <a:pt x="52225" y="47290"/>
                </a:cubicBezTo>
                <a:cubicBezTo>
                  <a:pt x="52225" y="47290"/>
                  <a:pt x="52225" y="47290"/>
                  <a:pt x="52225" y="48669"/>
                </a:cubicBezTo>
                <a:lnTo>
                  <a:pt x="50830" y="48669"/>
                </a:lnTo>
                <a:cubicBezTo>
                  <a:pt x="50830" y="48669"/>
                  <a:pt x="50830" y="48669"/>
                  <a:pt x="50830" y="50049"/>
                </a:cubicBezTo>
                <a:lnTo>
                  <a:pt x="49435" y="50049"/>
                </a:lnTo>
                <a:cubicBezTo>
                  <a:pt x="49435" y="50049"/>
                  <a:pt x="49435" y="50049"/>
                  <a:pt x="47840" y="50049"/>
                </a:cubicBezTo>
                <a:cubicBezTo>
                  <a:pt x="47840" y="48669"/>
                  <a:pt x="47840" y="48669"/>
                  <a:pt x="47840" y="48669"/>
                </a:cubicBezTo>
                <a:cubicBezTo>
                  <a:pt x="46445" y="48669"/>
                  <a:pt x="47840" y="48669"/>
                  <a:pt x="47840" y="48669"/>
                </a:cubicBezTo>
                <a:lnTo>
                  <a:pt x="46445" y="48669"/>
                </a:lnTo>
                <a:cubicBezTo>
                  <a:pt x="46445" y="48669"/>
                  <a:pt x="46445" y="48669"/>
                  <a:pt x="47840" y="48669"/>
                </a:cubicBezTo>
                <a:cubicBezTo>
                  <a:pt x="47840" y="48669"/>
                  <a:pt x="47840" y="48669"/>
                  <a:pt x="46445" y="48669"/>
                </a:cubicBezTo>
                <a:lnTo>
                  <a:pt x="46445" y="47290"/>
                </a:lnTo>
                <a:cubicBezTo>
                  <a:pt x="47840" y="47290"/>
                  <a:pt x="47840" y="47290"/>
                  <a:pt x="47840" y="45911"/>
                </a:cubicBezTo>
                <a:cubicBezTo>
                  <a:pt x="47840" y="45911"/>
                  <a:pt x="47840" y="45911"/>
                  <a:pt x="46445" y="45911"/>
                </a:cubicBezTo>
                <a:lnTo>
                  <a:pt x="47840" y="45911"/>
                </a:lnTo>
                <a:cubicBezTo>
                  <a:pt x="47840" y="44532"/>
                  <a:pt x="47840" y="44532"/>
                  <a:pt x="47840" y="44532"/>
                </a:cubicBezTo>
                <a:lnTo>
                  <a:pt x="49435" y="44532"/>
                </a:lnTo>
                <a:cubicBezTo>
                  <a:pt x="49435" y="44532"/>
                  <a:pt x="50830" y="45911"/>
                  <a:pt x="50830" y="44532"/>
                </a:cubicBezTo>
                <a:lnTo>
                  <a:pt x="50830" y="45911"/>
                </a:lnTo>
                <a:cubicBezTo>
                  <a:pt x="50830" y="44532"/>
                  <a:pt x="50830" y="44532"/>
                  <a:pt x="50830" y="44532"/>
                </a:cubicBezTo>
                <a:cubicBezTo>
                  <a:pt x="52225" y="44532"/>
                  <a:pt x="52225" y="44532"/>
                  <a:pt x="52225" y="44532"/>
                </a:cubicBezTo>
                <a:lnTo>
                  <a:pt x="50830" y="44532"/>
                </a:lnTo>
                <a:cubicBezTo>
                  <a:pt x="50830" y="44532"/>
                  <a:pt x="50830" y="44532"/>
                  <a:pt x="52225" y="43152"/>
                </a:cubicBezTo>
                <a:cubicBezTo>
                  <a:pt x="52225" y="44532"/>
                  <a:pt x="52225" y="44532"/>
                  <a:pt x="52225" y="44532"/>
                </a:cubicBezTo>
                <a:lnTo>
                  <a:pt x="52225" y="43152"/>
                </a:lnTo>
                <a:cubicBezTo>
                  <a:pt x="50830" y="43152"/>
                  <a:pt x="52225" y="43152"/>
                  <a:pt x="50830" y="43152"/>
                </a:cubicBezTo>
                <a:cubicBezTo>
                  <a:pt x="50830" y="41773"/>
                  <a:pt x="50830" y="41773"/>
                  <a:pt x="50830" y="41773"/>
                </a:cubicBezTo>
                <a:lnTo>
                  <a:pt x="50830" y="43152"/>
                </a:lnTo>
                <a:cubicBezTo>
                  <a:pt x="50830" y="41773"/>
                  <a:pt x="50830" y="41773"/>
                  <a:pt x="49435" y="41773"/>
                </a:cubicBezTo>
                <a:lnTo>
                  <a:pt x="50830" y="41773"/>
                </a:lnTo>
                <a:cubicBezTo>
                  <a:pt x="50830" y="41773"/>
                  <a:pt x="50830" y="41773"/>
                  <a:pt x="50830" y="40394"/>
                </a:cubicBezTo>
                <a:cubicBezTo>
                  <a:pt x="50830" y="40394"/>
                  <a:pt x="50830" y="40394"/>
                  <a:pt x="52225" y="40394"/>
                </a:cubicBezTo>
                <a:lnTo>
                  <a:pt x="52225" y="41773"/>
                </a:lnTo>
                <a:cubicBezTo>
                  <a:pt x="52225" y="40394"/>
                  <a:pt x="52225" y="41773"/>
                  <a:pt x="52225" y="41773"/>
                </a:cubicBezTo>
                <a:cubicBezTo>
                  <a:pt x="52225" y="40394"/>
                  <a:pt x="52225" y="40394"/>
                  <a:pt x="52225" y="40394"/>
                </a:cubicBezTo>
                <a:cubicBezTo>
                  <a:pt x="52225" y="40394"/>
                  <a:pt x="52225" y="40394"/>
                  <a:pt x="53621" y="40394"/>
                </a:cubicBezTo>
                <a:cubicBezTo>
                  <a:pt x="53621" y="39014"/>
                  <a:pt x="53621" y="39014"/>
                  <a:pt x="53621" y="39014"/>
                </a:cubicBezTo>
                <a:lnTo>
                  <a:pt x="55016" y="39014"/>
                </a:lnTo>
                <a:cubicBezTo>
                  <a:pt x="55016" y="39014"/>
                  <a:pt x="55016" y="37635"/>
                  <a:pt x="56411" y="39014"/>
                </a:cubicBezTo>
                <a:cubicBezTo>
                  <a:pt x="56411" y="39014"/>
                  <a:pt x="56411" y="39014"/>
                  <a:pt x="56411" y="37635"/>
                </a:cubicBezTo>
                <a:cubicBezTo>
                  <a:pt x="56411" y="37635"/>
                  <a:pt x="56411" y="37635"/>
                  <a:pt x="56411" y="39014"/>
                </a:cubicBezTo>
                <a:cubicBezTo>
                  <a:pt x="56411" y="39014"/>
                  <a:pt x="56411" y="39014"/>
                  <a:pt x="56411" y="37635"/>
                </a:cubicBezTo>
                <a:cubicBezTo>
                  <a:pt x="56411" y="37635"/>
                  <a:pt x="56411" y="37635"/>
                  <a:pt x="57807" y="37635"/>
                </a:cubicBezTo>
                <a:lnTo>
                  <a:pt x="56411" y="37635"/>
                </a:lnTo>
                <a:cubicBezTo>
                  <a:pt x="56411" y="37635"/>
                  <a:pt x="56411" y="37635"/>
                  <a:pt x="56411" y="36256"/>
                </a:cubicBezTo>
                <a:cubicBezTo>
                  <a:pt x="56411" y="36256"/>
                  <a:pt x="56411" y="36256"/>
                  <a:pt x="57807" y="36256"/>
                </a:cubicBezTo>
                <a:lnTo>
                  <a:pt x="57807" y="37635"/>
                </a:lnTo>
                <a:lnTo>
                  <a:pt x="59202" y="37635"/>
                </a:lnTo>
                <a:lnTo>
                  <a:pt x="60598" y="37635"/>
                </a:lnTo>
                <a:cubicBezTo>
                  <a:pt x="60598" y="37635"/>
                  <a:pt x="60598" y="37635"/>
                  <a:pt x="61993" y="37635"/>
                </a:cubicBezTo>
                <a:lnTo>
                  <a:pt x="63388" y="37635"/>
                </a:lnTo>
                <a:cubicBezTo>
                  <a:pt x="63388" y="36256"/>
                  <a:pt x="63388" y="37635"/>
                  <a:pt x="63388" y="36256"/>
                </a:cubicBezTo>
                <a:lnTo>
                  <a:pt x="63388" y="34876"/>
                </a:lnTo>
                <a:cubicBezTo>
                  <a:pt x="64784" y="34876"/>
                  <a:pt x="64784" y="34876"/>
                  <a:pt x="64784" y="34876"/>
                </a:cubicBezTo>
                <a:cubicBezTo>
                  <a:pt x="64784" y="34876"/>
                  <a:pt x="64784" y="34876"/>
                  <a:pt x="64784" y="36256"/>
                </a:cubicBezTo>
                <a:cubicBezTo>
                  <a:pt x="64784" y="36256"/>
                  <a:pt x="64784" y="36256"/>
                  <a:pt x="64784" y="34876"/>
                </a:cubicBezTo>
                <a:cubicBezTo>
                  <a:pt x="64784" y="34876"/>
                  <a:pt x="64784" y="34876"/>
                  <a:pt x="66179" y="34876"/>
                </a:cubicBezTo>
                <a:lnTo>
                  <a:pt x="64784" y="34876"/>
                </a:lnTo>
                <a:cubicBezTo>
                  <a:pt x="64784" y="34876"/>
                  <a:pt x="64784" y="34876"/>
                  <a:pt x="64784" y="33497"/>
                </a:cubicBezTo>
                <a:cubicBezTo>
                  <a:pt x="66179" y="33497"/>
                  <a:pt x="66179" y="33497"/>
                  <a:pt x="66179" y="33497"/>
                </a:cubicBezTo>
                <a:lnTo>
                  <a:pt x="67574" y="33497"/>
                </a:lnTo>
                <a:lnTo>
                  <a:pt x="68970" y="33497"/>
                </a:lnTo>
                <a:lnTo>
                  <a:pt x="67574" y="33497"/>
                </a:lnTo>
                <a:lnTo>
                  <a:pt x="67574" y="32118"/>
                </a:lnTo>
                <a:lnTo>
                  <a:pt x="67574" y="33497"/>
                </a:lnTo>
                <a:cubicBezTo>
                  <a:pt x="67574" y="33497"/>
                  <a:pt x="67574" y="33497"/>
                  <a:pt x="66179" y="33497"/>
                </a:cubicBezTo>
                <a:cubicBezTo>
                  <a:pt x="64784" y="33497"/>
                  <a:pt x="64784" y="33497"/>
                  <a:pt x="64784" y="33497"/>
                </a:cubicBezTo>
                <a:cubicBezTo>
                  <a:pt x="63388" y="33497"/>
                  <a:pt x="63388" y="32118"/>
                  <a:pt x="63388" y="32118"/>
                </a:cubicBezTo>
                <a:cubicBezTo>
                  <a:pt x="63388" y="32118"/>
                  <a:pt x="63388" y="32118"/>
                  <a:pt x="63388" y="30738"/>
                </a:cubicBezTo>
                <a:lnTo>
                  <a:pt x="64784" y="30738"/>
                </a:lnTo>
                <a:lnTo>
                  <a:pt x="66179" y="29359"/>
                </a:lnTo>
                <a:cubicBezTo>
                  <a:pt x="66179" y="27783"/>
                  <a:pt x="66179" y="27783"/>
                  <a:pt x="66179" y="27783"/>
                </a:cubicBezTo>
                <a:cubicBezTo>
                  <a:pt x="66179" y="27783"/>
                  <a:pt x="66179" y="27783"/>
                  <a:pt x="64784" y="27783"/>
                </a:cubicBezTo>
                <a:cubicBezTo>
                  <a:pt x="64784" y="27783"/>
                  <a:pt x="64784" y="27783"/>
                  <a:pt x="64784" y="29359"/>
                </a:cubicBezTo>
                <a:cubicBezTo>
                  <a:pt x="63388" y="29359"/>
                  <a:pt x="63388" y="29359"/>
                  <a:pt x="63388" y="29359"/>
                </a:cubicBezTo>
                <a:cubicBezTo>
                  <a:pt x="63388" y="29359"/>
                  <a:pt x="63388" y="29359"/>
                  <a:pt x="63388" y="30738"/>
                </a:cubicBezTo>
                <a:cubicBezTo>
                  <a:pt x="61993" y="30738"/>
                  <a:pt x="61993" y="30738"/>
                  <a:pt x="61993" y="30738"/>
                </a:cubicBezTo>
                <a:cubicBezTo>
                  <a:pt x="61993" y="32118"/>
                  <a:pt x="61993" y="32118"/>
                  <a:pt x="61993" y="32118"/>
                </a:cubicBezTo>
                <a:cubicBezTo>
                  <a:pt x="61993" y="33497"/>
                  <a:pt x="61993" y="33497"/>
                  <a:pt x="61993" y="33497"/>
                </a:cubicBezTo>
                <a:lnTo>
                  <a:pt x="60598" y="33497"/>
                </a:lnTo>
                <a:cubicBezTo>
                  <a:pt x="61993" y="33497"/>
                  <a:pt x="61993" y="33497"/>
                  <a:pt x="61993" y="33497"/>
                </a:cubicBezTo>
                <a:lnTo>
                  <a:pt x="61993" y="34876"/>
                </a:lnTo>
                <a:lnTo>
                  <a:pt x="60598" y="34876"/>
                </a:lnTo>
                <a:lnTo>
                  <a:pt x="61993" y="34876"/>
                </a:lnTo>
                <a:cubicBezTo>
                  <a:pt x="60598" y="34876"/>
                  <a:pt x="60598" y="34876"/>
                  <a:pt x="60598" y="34876"/>
                </a:cubicBezTo>
                <a:cubicBezTo>
                  <a:pt x="60598" y="36256"/>
                  <a:pt x="60598" y="36256"/>
                  <a:pt x="60598" y="36256"/>
                </a:cubicBezTo>
                <a:cubicBezTo>
                  <a:pt x="60598" y="36256"/>
                  <a:pt x="60598" y="36256"/>
                  <a:pt x="59202" y="36256"/>
                </a:cubicBezTo>
                <a:cubicBezTo>
                  <a:pt x="59202" y="36256"/>
                  <a:pt x="59202" y="36256"/>
                  <a:pt x="59202" y="34876"/>
                </a:cubicBezTo>
                <a:cubicBezTo>
                  <a:pt x="59202" y="34876"/>
                  <a:pt x="59202" y="34876"/>
                  <a:pt x="57807" y="34876"/>
                </a:cubicBezTo>
                <a:cubicBezTo>
                  <a:pt x="57807" y="34876"/>
                  <a:pt x="57807" y="34876"/>
                  <a:pt x="57807" y="33497"/>
                </a:cubicBezTo>
                <a:lnTo>
                  <a:pt x="57807" y="34876"/>
                </a:lnTo>
                <a:cubicBezTo>
                  <a:pt x="56411" y="34876"/>
                  <a:pt x="56411" y="34876"/>
                  <a:pt x="56411" y="34876"/>
                </a:cubicBezTo>
                <a:cubicBezTo>
                  <a:pt x="55016" y="34876"/>
                  <a:pt x="55016" y="34876"/>
                  <a:pt x="55016" y="34876"/>
                </a:cubicBezTo>
                <a:lnTo>
                  <a:pt x="55016" y="33497"/>
                </a:lnTo>
                <a:cubicBezTo>
                  <a:pt x="55016" y="33497"/>
                  <a:pt x="55016" y="33497"/>
                  <a:pt x="55016" y="34876"/>
                </a:cubicBezTo>
                <a:cubicBezTo>
                  <a:pt x="55016" y="33497"/>
                  <a:pt x="55016" y="33497"/>
                  <a:pt x="55016" y="33497"/>
                </a:cubicBezTo>
                <a:lnTo>
                  <a:pt x="55016" y="32118"/>
                </a:lnTo>
                <a:cubicBezTo>
                  <a:pt x="55016" y="33497"/>
                  <a:pt x="55016" y="32118"/>
                  <a:pt x="55016" y="32118"/>
                </a:cubicBezTo>
                <a:lnTo>
                  <a:pt x="55016" y="30738"/>
                </a:lnTo>
                <a:cubicBezTo>
                  <a:pt x="56411" y="30738"/>
                  <a:pt x="56411" y="30738"/>
                  <a:pt x="56411" y="30738"/>
                </a:cubicBezTo>
                <a:cubicBezTo>
                  <a:pt x="56411" y="30738"/>
                  <a:pt x="56411" y="30738"/>
                  <a:pt x="57807" y="30738"/>
                </a:cubicBezTo>
                <a:cubicBezTo>
                  <a:pt x="57807" y="30738"/>
                  <a:pt x="57807" y="30738"/>
                  <a:pt x="57807" y="29359"/>
                </a:cubicBezTo>
                <a:cubicBezTo>
                  <a:pt x="59202" y="29359"/>
                  <a:pt x="59202" y="29359"/>
                  <a:pt x="59202" y="29359"/>
                </a:cubicBezTo>
                <a:cubicBezTo>
                  <a:pt x="59202" y="27783"/>
                  <a:pt x="59202" y="27783"/>
                  <a:pt x="59202" y="27783"/>
                </a:cubicBezTo>
                <a:cubicBezTo>
                  <a:pt x="59202" y="26403"/>
                  <a:pt x="60598" y="26403"/>
                  <a:pt x="60598" y="26403"/>
                </a:cubicBezTo>
                <a:cubicBezTo>
                  <a:pt x="61993" y="26403"/>
                  <a:pt x="61993" y="26403"/>
                  <a:pt x="61993" y="26403"/>
                </a:cubicBezTo>
                <a:cubicBezTo>
                  <a:pt x="61993" y="26403"/>
                  <a:pt x="61993" y="26403"/>
                  <a:pt x="61993" y="25024"/>
                </a:cubicBezTo>
                <a:cubicBezTo>
                  <a:pt x="61993" y="25024"/>
                  <a:pt x="61993" y="25024"/>
                  <a:pt x="63388" y="25024"/>
                </a:cubicBezTo>
                <a:cubicBezTo>
                  <a:pt x="63388" y="25024"/>
                  <a:pt x="63388" y="25024"/>
                  <a:pt x="63388" y="23645"/>
                </a:cubicBezTo>
                <a:cubicBezTo>
                  <a:pt x="63388" y="25024"/>
                  <a:pt x="63388" y="25024"/>
                  <a:pt x="64784" y="25024"/>
                </a:cubicBezTo>
                <a:cubicBezTo>
                  <a:pt x="64784" y="23645"/>
                  <a:pt x="64784" y="23645"/>
                  <a:pt x="64784" y="23645"/>
                </a:cubicBezTo>
                <a:cubicBezTo>
                  <a:pt x="66179" y="23645"/>
                  <a:pt x="66179" y="23645"/>
                  <a:pt x="66179" y="23645"/>
                </a:cubicBezTo>
                <a:cubicBezTo>
                  <a:pt x="67574" y="23645"/>
                  <a:pt x="67574" y="23645"/>
                  <a:pt x="67574" y="23645"/>
                </a:cubicBezTo>
                <a:cubicBezTo>
                  <a:pt x="67574" y="23645"/>
                  <a:pt x="67574" y="23645"/>
                  <a:pt x="68970" y="23645"/>
                </a:cubicBezTo>
                <a:cubicBezTo>
                  <a:pt x="68970" y="23645"/>
                  <a:pt x="68970" y="23645"/>
                  <a:pt x="67574" y="23645"/>
                </a:cubicBezTo>
                <a:cubicBezTo>
                  <a:pt x="67574" y="25024"/>
                  <a:pt x="67574" y="25024"/>
                  <a:pt x="68970" y="25024"/>
                </a:cubicBezTo>
                <a:cubicBezTo>
                  <a:pt x="68970" y="25024"/>
                  <a:pt x="68970" y="25024"/>
                  <a:pt x="70365" y="25024"/>
                </a:cubicBezTo>
                <a:lnTo>
                  <a:pt x="71960" y="25024"/>
                </a:lnTo>
                <a:cubicBezTo>
                  <a:pt x="71960" y="25024"/>
                  <a:pt x="71960" y="25024"/>
                  <a:pt x="73355" y="25024"/>
                </a:cubicBezTo>
                <a:lnTo>
                  <a:pt x="73355" y="26403"/>
                </a:lnTo>
                <a:cubicBezTo>
                  <a:pt x="73355" y="26403"/>
                  <a:pt x="73355" y="26403"/>
                  <a:pt x="74750" y="26403"/>
                </a:cubicBezTo>
                <a:cubicBezTo>
                  <a:pt x="74750" y="27783"/>
                  <a:pt x="74750" y="27783"/>
                  <a:pt x="74750" y="27783"/>
                </a:cubicBezTo>
                <a:cubicBezTo>
                  <a:pt x="73355" y="27783"/>
                  <a:pt x="71960" y="27783"/>
                  <a:pt x="70365" y="27783"/>
                </a:cubicBezTo>
                <a:lnTo>
                  <a:pt x="70365" y="26403"/>
                </a:lnTo>
                <a:cubicBezTo>
                  <a:pt x="70365" y="27783"/>
                  <a:pt x="70365" y="27783"/>
                  <a:pt x="70365" y="27783"/>
                </a:cubicBezTo>
                <a:cubicBezTo>
                  <a:pt x="71960" y="27783"/>
                  <a:pt x="71960" y="27783"/>
                  <a:pt x="70365" y="27783"/>
                </a:cubicBezTo>
                <a:cubicBezTo>
                  <a:pt x="70365" y="29359"/>
                  <a:pt x="71960" y="29359"/>
                  <a:pt x="71960" y="29359"/>
                </a:cubicBezTo>
                <a:cubicBezTo>
                  <a:pt x="73355" y="30738"/>
                  <a:pt x="73355" y="30738"/>
                  <a:pt x="73355" y="29359"/>
                </a:cubicBezTo>
                <a:cubicBezTo>
                  <a:pt x="71960" y="29359"/>
                  <a:pt x="71960" y="29359"/>
                  <a:pt x="71960" y="29359"/>
                </a:cubicBezTo>
                <a:cubicBezTo>
                  <a:pt x="73355" y="29359"/>
                  <a:pt x="73355" y="29359"/>
                  <a:pt x="73355" y="29359"/>
                </a:cubicBezTo>
                <a:cubicBezTo>
                  <a:pt x="73355" y="29359"/>
                  <a:pt x="73355" y="29359"/>
                  <a:pt x="74750" y="29359"/>
                </a:cubicBezTo>
                <a:cubicBezTo>
                  <a:pt x="74750" y="29359"/>
                  <a:pt x="74750" y="29359"/>
                  <a:pt x="74750" y="27783"/>
                </a:cubicBezTo>
                <a:cubicBezTo>
                  <a:pt x="76146" y="27783"/>
                  <a:pt x="76146" y="27783"/>
                  <a:pt x="76146" y="27783"/>
                </a:cubicBezTo>
                <a:cubicBezTo>
                  <a:pt x="76146" y="27783"/>
                  <a:pt x="76146" y="27783"/>
                  <a:pt x="76146" y="26403"/>
                </a:cubicBezTo>
                <a:cubicBezTo>
                  <a:pt x="76146" y="26403"/>
                  <a:pt x="76146" y="26403"/>
                  <a:pt x="76146" y="25024"/>
                </a:cubicBezTo>
                <a:lnTo>
                  <a:pt x="76146" y="26403"/>
                </a:lnTo>
                <a:cubicBezTo>
                  <a:pt x="76146" y="26403"/>
                  <a:pt x="77541" y="26403"/>
                  <a:pt x="77541" y="25024"/>
                </a:cubicBezTo>
                <a:cubicBezTo>
                  <a:pt x="77541" y="26403"/>
                  <a:pt x="77541" y="26403"/>
                  <a:pt x="77541" y="26403"/>
                </a:cubicBezTo>
                <a:cubicBezTo>
                  <a:pt x="77541" y="26403"/>
                  <a:pt x="77541" y="26403"/>
                  <a:pt x="76146" y="26403"/>
                </a:cubicBezTo>
                <a:cubicBezTo>
                  <a:pt x="77541" y="26403"/>
                  <a:pt x="77541" y="27783"/>
                  <a:pt x="77541" y="27783"/>
                </a:cubicBezTo>
                <a:cubicBezTo>
                  <a:pt x="77541" y="27783"/>
                  <a:pt x="77541" y="27783"/>
                  <a:pt x="78936" y="27783"/>
                </a:cubicBezTo>
                <a:cubicBezTo>
                  <a:pt x="78936" y="26403"/>
                  <a:pt x="78936" y="26403"/>
                  <a:pt x="78936" y="26403"/>
                </a:cubicBezTo>
                <a:lnTo>
                  <a:pt x="80332" y="26403"/>
                </a:lnTo>
                <a:cubicBezTo>
                  <a:pt x="80332" y="26403"/>
                  <a:pt x="80332" y="26403"/>
                  <a:pt x="80332" y="25024"/>
                </a:cubicBezTo>
                <a:lnTo>
                  <a:pt x="80332" y="26403"/>
                </a:lnTo>
                <a:cubicBezTo>
                  <a:pt x="81727" y="26403"/>
                  <a:pt x="80332" y="25024"/>
                  <a:pt x="81727" y="25024"/>
                </a:cubicBezTo>
                <a:cubicBezTo>
                  <a:pt x="81727" y="25024"/>
                  <a:pt x="81727" y="25024"/>
                  <a:pt x="81727" y="26403"/>
                </a:cubicBezTo>
                <a:cubicBezTo>
                  <a:pt x="81727" y="26403"/>
                  <a:pt x="81727" y="26403"/>
                  <a:pt x="83122" y="25024"/>
                </a:cubicBezTo>
                <a:cubicBezTo>
                  <a:pt x="83122" y="25024"/>
                  <a:pt x="83122" y="26403"/>
                  <a:pt x="83122" y="25024"/>
                </a:cubicBezTo>
                <a:cubicBezTo>
                  <a:pt x="83122" y="25024"/>
                  <a:pt x="83122" y="25024"/>
                  <a:pt x="84518" y="25024"/>
                </a:cubicBezTo>
                <a:cubicBezTo>
                  <a:pt x="84518" y="26403"/>
                  <a:pt x="84518" y="26403"/>
                  <a:pt x="84518" y="26403"/>
                </a:cubicBezTo>
                <a:lnTo>
                  <a:pt x="84518" y="25024"/>
                </a:lnTo>
                <a:cubicBezTo>
                  <a:pt x="85913" y="25024"/>
                  <a:pt x="85913" y="25024"/>
                  <a:pt x="85913" y="25024"/>
                </a:cubicBezTo>
                <a:cubicBezTo>
                  <a:pt x="85913" y="25024"/>
                  <a:pt x="85913" y="25024"/>
                  <a:pt x="87308" y="25024"/>
                </a:cubicBezTo>
                <a:cubicBezTo>
                  <a:pt x="87308" y="25024"/>
                  <a:pt x="88704" y="25024"/>
                  <a:pt x="90099" y="26403"/>
                </a:cubicBezTo>
                <a:lnTo>
                  <a:pt x="90099" y="25024"/>
                </a:lnTo>
                <a:cubicBezTo>
                  <a:pt x="88704" y="25024"/>
                  <a:pt x="90099" y="25024"/>
                  <a:pt x="88704" y="25024"/>
                </a:cubicBezTo>
                <a:cubicBezTo>
                  <a:pt x="88704" y="23645"/>
                  <a:pt x="88704" y="23645"/>
                  <a:pt x="88704" y="23645"/>
                </a:cubicBezTo>
                <a:cubicBezTo>
                  <a:pt x="88704" y="23645"/>
                  <a:pt x="88704" y="22266"/>
                  <a:pt x="90099" y="22266"/>
                </a:cubicBezTo>
                <a:cubicBezTo>
                  <a:pt x="88704" y="20886"/>
                  <a:pt x="87308" y="19507"/>
                  <a:pt x="85913" y="19507"/>
                </a:cubicBezTo>
                <a:cubicBezTo>
                  <a:pt x="84518" y="19507"/>
                  <a:pt x="84518" y="19507"/>
                  <a:pt x="84518" y="19507"/>
                </a:cubicBezTo>
                <a:cubicBezTo>
                  <a:pt x="84518" y="19507"/>
                  <a:pt x="84518" y="19507"/>
                  <a:pt x="83122" y="19507"/>
                </a:cubicBezTo>
                <a:cubicBezTo>
                  <a:pt x="83122" y="19507"/>
                  <a:pt x="83122" y="19507"/>
                  <a:pt x="83122" y="20886"/>
                </a:cubicBezTo>
                <a:cubicBezTo>
                  <a:pt x="83122" y="20886"/>
                  <a:pt x="83122" y="20886"/>
                  <a:pt x="84518" y="20886"/>
                </a:cubicBezTo>
                <a:cubicBezTo>
                  <a:pt x="83122" y="20886"/>
                  <a:pt x="83122" y="20886"/>
                  <a:pt x="83122" y="20886"/>
                </a:cubicBezTo>
                <a:cubicBezTo>
                  <a:pt x="81727" y="20886"/>
                  <a:pt x="81727" y="20886"/>
                  <a:pt x="81727" y="20886"/>
                </a:cubicBezTo>
                <a:cubicBezTo>
                  <a:pt x="81727" y="20886"/>
                  <a:pt x="81727" y="19507"/>
                  <a:pt x="83122" y="19507"/>
                </a:cubicBezTo>
                <a:cubicBezTo>
                  <a:pt x="83122" y="19507"/>
                  <a:pt x="83122" y="19507"/>
                  <a:pt x="83122" y="18128"/>
                </a:cubicBezTo>
                <a:lnTo>
                  <a:pt x="83122" y="19507"/>
                </a:lnTo>
                <a:cubicBezTo>
                  <a:pt x="84518" y="18128"/>
                  <a:pt x="84518" y="18128"/>
                  <a:pt x="84518" y="18128"/>
                </a:cubicBezTo>
                <a:cubicBezTo>
                  <a:pt x="77541" y="13990"/>
                  <a:pt x="68970" y="11231"/>
                  <a:pt x="59202" y="11231"/>
                </a:cubicBezTo>
                <a:cubicBezTo>
                  <a:pt x="52225" y="11231"/>
                  <a:pt x="45049" y="13990"/>
                  <a:pt x="38073" y="16748"/>
                </a:cubicBezTo>
                <a:close/>
                <a:moveTo>
                  <a:pt x="39468" y="18128"/>
                </a:moveTo>
                <a:lnTo>
                  <a:pt x="39468" y="18128"/>
                </a:lnTo>
                <a:close/>
                <a:moveTo>
                  <a:pt x="81727" y="45911"/>
                </a:moveTo>
                <a:lnTo>
                  <a:pt x="81727" y="45911"/>
                </a:lnTo>
                <a:cubicBezTo>
                  <a:pt x="81727" y="45911"/>
                  <a:pt x="81727" y="45911"/>
                  <a:pt x="80332" y="45911"/>
                </a:cubicBezTo>
                <a:cubicBezTo>
                  <a:pt x="81727" y="45911"/>
                  <a:pt x="81727" y="45911"/>
                  <a:pt x="81727" y="45911"/>
                </a:cubicBezTo>
                <a:lnTo>
                  <a:pt x="80332" y="45911"/>
                </a:lnTo>
                <a:cubicBezTo>
                  <a:pt x="80332" y="44532"/>
                  <a:pt x="80332" y="44532"/>
                  <a:pt x="80332" y="44532"/>
                </a:cubicBezTo>
                <a:lnTo>
                  <a:pt x="80332" y="43152"/>
                </a:lnTo>
                <a:lnTo>
                  <a:pt x="81727" y="44532"/>
                </a:lnTo>
                <a:cubicBezTo>
                  <a:pt x="81727" y="43152"/>
                  <a:pt x="81727" y="43152"/>
                  <a:pt x="81727" y="43152"/>
                </a:cubicBezTo>
                <a:cubicBezTo>
                  <a:pt x="81727" y="43152"/>
                  <a:pt x="81727" y="43152"/>
                  <a:pt x="80332" y="43152"/>
                </a:cubicBezTo>
                <a:cubicBezTo>
                  <a:pt x="80332" y="43152"/>
                  <a:pt x="80332" y="43152"/>
                  <a:pt x="78936" y="43152"/>
                </a:cubicBezTo>
                <a:lnTo>
                  <a:pt x="77541" y="44532"/>
                </a:lnTo>
                <a:lnTo>
                  <a:pt x="78936" y="44532"/>
                </a:lnTo>
                <a:cubicBezTo>
                  <a:pt x="78936" y="44532"/>
                  <a:pt x="77541" y="45911"/>
                  <a:pt x="78936" y="45911"/>
                </a:cubicBezTo>
                <a:cubicBezTo>
                  <a:pt x="78936" y="45911"/>
                  <a:pt x="78936" y="45911"/>
                  <a:pt x="78936" y="47290"/>
                </a:cubicBezTo>
                <a:lnTo>
                  <a:pt x="80332" y="47290"/>
                </a:lnTo>
                <a:cubicBezTo>
                  <a:pt x="78936" y="47290"/>
                  <a:pt x="78936" y="47290"/>
                  <a:pt x="78936" y="47290"/>
                </a:cubicBezTo>
                <a:cubicBezTo>
                  <a:pt x="78936" y="48669"/>
                  <a:pt x="78936" y="48669"/>
                  <a:pt x="78936" y="48669"/>
                </a:cubicBezTo>
                <a:cubicBezTo>
                  <a:pt x="78936" y="48669"/>
                  <a:pt x="78936" y="48669"/>
                  <a:pt x="80332" y="48669"/>
                </a:cubicBezTo>
                <a:cubicBezTo>
                  <a:pt x="80332" y="50049"/>
                  <a:pt x="80332" y="50049"/>
                  <a:pt x="81727" y="50049"/>
                </a:cubicBezTo>
                <a:cubicBezTo>
                  <a:pt x="81727" y="48669"/>
                  <a:pt x="81727" y="48669"/>
                  <a:pt x="81727" y="48669"/>
                </a:cubicBezTo>
                <a:cubicBezTo>
                  <a:pt x="81727" y="47290"/>
                  <a:pt x="81727" y="47290"/>
                  <a:pt x="81727" y="47290"/>
                </a:cubicBezTo>
                <a:cubicBezTo>
                  <a:pt x="81727" y="45911"/>
                  <a:pt x="81727" y="45911"/>
                  <a:pt x="81727" y="45911"/>
                </a:cubicBezTo>
                <a:cubicBezTo>
                  <a:pt x="81727" y="45911"/>
                  <a:pt x="81727" y="45911"/>
                  <a:pt x="81727" y="47290"/>
                </a:cubicBezTo>
                <a:cubicBezTo>
                  <a:pt x="81727" y="45911"/>
                  <a:pt x="81727" y="45911"/>
                  <a:pt x="81727" y="45911"/>
                </a:cubicBezTo>
                <a:close/>
                <a:moveTo>
                  <a:pt x="66179" y="45911"/>
                </a:moveTo>
                <a:lnTo>
                  <a:pt x="66179" y="45911"/>
                </a:lnTo>
                <a:close/>
                <a:moveTo>
                  <a:pt x="83122" y="20886"/>
                </a:moveTo>
                <a:lnTo>
                  <a:pt x="83122" y="20886"/>
                </a:lnTo>
                <a:cubicBezTo>
                  <a:pt x="83122" y="22266"/>
                  <a:pt x="83122" y="20886"/>
                  <a:pt x="83122" y="22266"/>
                </a:cubicBezTo>
                <a:lnTo>
                  <a:pt x="83122" y="23645"/>
                </a:lnTo>
                <a:cubicBezTo>
                  <a:pt x="83122" y="23645"/>
                  <a:pt x="83122" y="23645"/>
                  <a:pt x="81727" y="23645"/>
                </a:cubicBezTo>
                <a:lnTo>
                  <a:pt x="81727" y="22266"/>
                </a:lnTo>
                <a:cubicBezTo>
                  <a:pt x="80332" y="22266"/>
                  <a:pt x="80332" y="22266"/>
                  <a:pt x="80332" y="22266"/>
                </a:cubicBezTo>
                <a:cubicBezTo>
                  <a:pt x="81727" y="22266"/>
                  <a:pt x="81727" y="22266"/>
                  <a:pt x="81727" y="22266"/>
                </a:cubicBezTo>
                <a:cubicBezTo>
                  <a:pt x="81727" y="22266"/>
                  <a:pt x="81727" y="22266"/>
                  <a:pt x="80332" y="20886"/>
                </a:cubicBezTo>
                <a:lnTo>
                  <a:pt x="81727" y="20886"/>
                </a:lnTo>
                <a:lnTo>
                  <a:pt x="83122" y="20886"/>
                </a:lnTo>
                <a:close/>
                <a:moveTo>
                  <a:pt x="66179" y="13990"/>
                </a:moveTo>
                <a:lnTo>
                  <a:pt x="66179" y="13990"/>
                </a:lnTo>
                <a:cubicBezTo>
                  <a:pt x="64784" y="13990"/>
                  <a:pt x="64784" y="13990"/>
                  <a:pt x="64784" y="13990"/>
                </a:cubicBezTo>
                <a:cubicBezTo>
                  <a:pt x="64784" y="13990"/>
                  <a:pt x="64784" y="13990"/>
                  <a:pt x="63388" y="13990"/>
                </a:cubicBezTo>
                <a:cubicBezTo>
                  <a:pt x="63388" y="13990"/>
                  <a:pt x="63388" y="13990"/>
                  <a:pt x="64784" y="13990"/>
                </a:cubicBezTo>
                <a:cubicBezTo>
                  <a:pt x="63388" y="13990"/>
                  <a:pt x="61993" y="13990"/>
                  <a:pt x="61993" y="13990"/>
                </a:cubicBezTo>
                <a:cubicBezTo>
                  <a:pt x="61993" y="13990"/>
                  <a:pt x="61993" y="13990"/>
                  <a:pt x="61993" y="12610"/>
                </a:cubicBezTo>
                <a:cubicBezTo>
                  <a:pt x="63388" y="12610"/>
                  <a:pt x="63388" y="12610"/>
                  <a:pt x="63388" y="12610"/>
                </a:cubicBezTo>
                <a:cubicBezTo>
                  <a:pt x="63388" y="13990"/>
                  <a:pt x="63388" y="12610"/>
                  <a:pt x="64784" y="13990"/>
                </a:cubicBezTo>
                <a:lnTo>
                  <a:pt x="64784" y="12610"/>
                </a:lnTo>
                <a:cubicBezTo>
                  <a:pt x="64784" y="12610"/>
                  <a:pt x="64784" y="12610"/>
                  <a:pt x="64784" y="13990"/>
                </a:cubicBezTo>
                <a:cubicBezTo>
                  <a:pt x="64784" y="12610"/>
                  <a:pt x="64784" y="12610"/>
                  <a:pt x="66179" y="12610"/>
                </a:cubicBezTo>
                <a:cubicBezTo>
                  <a:pt x="66179" y="12610"/>
                  <a:pt x="66179" y="13990"/>
                  <a:pt x="67574" y="13990"/>
                </a:cubicBezTo>
                <a:cubicBezTo>
                  <a:pt x="66179" y="13990"/>
                  <a:pt x="66179" y="13990"/>
                  <a:pt x="66179" y="13990"/>
                </a:cubicBezTo>
                <a:close/>
                <a:moveTo>
                  <a:pt x="61993" y="13990"/>
                </a:moveTo>
                <a:lnTo>
                  <a:pt x="61993" y="13990"/>
                </a:lnTo>
                <a:cubicBezTo>
                  <a:pt x="63388" y="13990"/>
                  <a:pt x="63388" y="13990"/>
                  <a:pt x="63388" y="13990"/>
                </a:cubicBezTo>
                <a:lnTo>
                  <a:pt x="63388" y="15369"/>
                </a:lnTo>
                <a:cubicBezTo>
                  <a:pt x="61993" y="15369"/>
                  <a:pt x="61993" y="15369"/>
                  <a:pt x="61993" y="15369"/>
                </a:cubicBezTo>
                <a:cubicBezTo>
                  <a:pt x="61993" y="16748"/>
                  <a:pt x="61993" y="16748"/>
                  <a:pt x="61993" y="16748"/>
                </a:cubicBezTo>
                <a:cubicBezTo>
                  <a:pt x="60598" y="16748"/>
                  <a:pt x="60598" y="16748"/>
                  <a:pt x="60598" y="16748"/>
                </a:cubicBezTo>
                <a:cubicBezTo>
                  <a:pt x="60598" y="16748"/>
                  <a:pt x="60598" y="16748"/>
                  <a:pt x="61993" y="16748"/>
                </a:cubicBezTo>
                <a:cubicBezTo>
                  <a:pt x="60598" y="16748"/>
                  <a:pt x="60598" y="15369"/>
                  <a:pt x="60598" y="15369"/>
                </a:cubicBezTo>
                <a:lnTo>
                  <a:pt x="60598" y="16748"/>
                </a:lnTo>
                <a:cubicBezTo>
                  <a:pt x="59202" y="16748"/>
                  <a:pt x="59202" y="15369"/>
                  <a:pt x="59202" y="15369"/>
                </a:cubicBezTo>
                <a:cubicBezTo>
                  <a:pt x="60598" y="15369"/>
                  <a:pt x="60598" y="15369"/>
                  <a:pt x="60598" y="15369"/>
                </a:cubicBezTo>
                <a:cubicBezTo>
                  <a:pt x="60598" y="15369"/>
                  <a:pt x="60598" y="15369"/>
                  <a:pt x="59202" y="15369"/>
                </a:cubicBezTo>
                <a:cubicBezTo>
                  <a:pt x="59202" y="15369"/>
                  <a:pt x="59202" y="15369"/>
                  <a:pt x="59202" y="13990"/>
                </a:cubicBezTo>
                <a:cubicBezTo>
                  <a:pt x="59202" y="13990"/>
                  <a:pt x="59202" y="13990"/>
                  <a:pt x="57807" y="13990"/>
                </a:cubicBezTo>
                <a:cubicBezTo>
                  <a:pt x="57807" y="13990"/>
                  <a:pt x="57807" y="13990"/>
                  <a:pt x="59202" y="13990"/>
                </a:cubicBezTo>
                <a:cubicBezTo>
                  <a:pt x="59202" y="13990"/>
                  <a:pt x="59202" y="13990"/>
                  <a:pt x="60598" y="13990"/>
                </a:cubicBezTo>
                <a:lnTo>
                  <a:pt x="61993" y="13990"/>
                </a:lnTo>
                <a:close/>
                <a:moveTo>
                  <a:pt x="52225" y="40394"/>
                </a:moveTo>
                <a:lnTo>
                  <a:pt x="52225" y="40394"/>
                </a:lnTo>
                <a:lnTo>
                  <a:pt x="53621" y="40394"/>
                </a:lnTo>
                <a:cubicBezTo>
                  <a:pt x="52225" y="40394"/>
                  <a:pt x="52225" y="40394"/>
                  <a:pt x="52225" y="40394"/>
                </a:cubicBezTo>
                <a:cubicBezTo>
                  <a:pt x="50830" y="40394"/>
                  <a:pt x="50830" y="40394"/>
                  <a:pt x="50830" y="40394"/>
                </a:cubicBezTo>
                <a:cubicBezTo>
                  <a:pt x="50830" y="40394"/>
                  <a:pt x="50830" y="40394"/>
                  <a:pt x="49435" y="40394"/>
                </a:cubicBezTo>
                <a:cubicBezTo>
                  <a:pt x="50830" y="40394"/>
                  <a:pt x="50830" y="40394"/>
                  <a:pt x="50830" y="40394"/>
                </a:cubicBezTo>
                <a:lnTo>
                  <a:pt x="50830" y="39014"/>
                </a:lnTo>
                <a:lnTo>
                  <a:pt x="50830" y="40394"/>
                </a:lnTo>
                <a:cubicBezTo>
                  <a:pt x="50830" y="39014"/>
                  <a:pt x="49435" y="39014"/>
                  <a:pt x="49435" y="39014"/>
                </a:cubicBezTo>
                <a:lnTo>
                  <a:pt x="50830" y="39014"/>
                </a:lnTo>
                <a:cubicBezTo>
                  <a:pt x="50830" y="37635"/>
                  <a:pt x="50830" y="37635"/>
                  <a:pt x="50830" y="37635"/>
                </a:cubicBezTo>
                <a:cubicBezTo>
                  <a:pt x="50830" y="37635"/>
                  <a:pt x="50830" y="37635"/>
                  <a:pt x="49435" y="37635"/>
                </a:cubicBezTo>
                <a:lnTo>
                  <a:pt x="49435" y="36256"/>
                </a:lnTo>
                <a:cubicBezTo>
                  <a:pt x="49435" y="34876"/>
                  <a:pt x="49435" y="34876"/>
                  <a:pt x="49435" y="34876"/>
                </a:cubicBezTo>
                <a:lnTo>
                  <a:pt x="50830" y="34876"/>
                </a:lnTo>
                <a:lnTo>
                  <a:pt x="49435" y="34876"/>
                </a:lnTo>
                <a:cubicBezTo>
                  <a:pt x="50830" y="34876"/>
                  <a:pt x="50830" y="34876"/>
                  <a:pt x="50830" y="34876"/>
                </a:cubicBezTo>
                <a:cubicBezTo>
                  <a:pt x="50830" y="36256"/>
                  <a:pt x="50830" y="36256"/>
                  <a:pt x="50830" y="36256"/>
                </a:cubicBezTo>
                <a:cubicBezTo>
                  <a:pt x="50830" y="37635"/>
                  <a:pt x="50830" y="37635"/>
                  <a:pt x="50830" y="37635"/>
                </a:cubicBezTo>
                <a:cubicBezTo>
                  <a:pt x="52225" y="37635"/>
                  <a:pt x="52225" y="37635"/>
                  <a:pt x="52225" y="37635"/>
                </a:cubicBezTo>
                <a:cubicBezTo>
                  <a:pt x="52225" y="39014"/>
                  <a:pt x="52225" y="39014"/>
                  <a:pt x="52225" y="39014"/>
                </a:cubicBezTo>
                <a:lnTo>
                  <a:pt x="53621" y="39014"/>
                </a:lnTo>
                <a:cubicBezTo>
                  <a:pt x="53621" y="39014"/>
                  <a:pt x="52225" y="39014"/>
                  <a:pt x="52225" y="40394"/>
                </a:cubicBezTo>
                <a:close/>
                <a:moveTo>
                  <a:pt x="49435" y="36256"/>
                </a:moveTo>
                <a:lnTo>
                  <a:pt x="49435" y="36256"/>
                </a:lnTo>
                <a:close/>
                <a:moveTo>
                  <a:pt x="49435" y="37635"/>
                </a:moveTo>
                <a:lnTo>
                  <a:pt x="49435" y="37635"/>
                </a:lnTo>
                <a:cubicBezTo>
                  <a:pt x="49435" y="37635"/>
                  <a:pt x="49435" y="37635"/>
                  <a:pt x="47840" y="37635"/>
                </a:cubicBezTo>
                <a:cubicBezTo>
                  <a:pt x="49435" y="37635"/>
                  <a:pt x="49435" y="39014"/>
                  <a:pt x="49435" y="39014"/>
                </a:cubicBezTo>
                <a:cubicBezTo>
                  <a:pt x="47840" y="39014"/>
                  <a:pt x="47840" y="39014"/>
                  <a:pt x="47840" y="39014"/>
                </a:cubicBezTo>
                <a:cubicBezTo>
                  <a:pt x="46445" y="39014"/>
                  <a:pt x="46445" y="40394"/>
                  <a:pt x="46445" y="40394"/>
                </a:cubicBezTo>
                <a:cubicBezTo>
                  <a:pt x="46445" y="39014"/>
                  <a:pt x="46445" y="39014"/>
                  <a:pt x="46445" y="39014"/>
                </a:cubicBezTo>
                <a:cubicBezTo>
                  <a:pt x="46445" y="39014"/>
                  <a:pt x="46445" y="39014"/>
                  <a:pt x="47840" y="39014"/>
                </a:cubicBezTo>
                <a:cubicBezTo>
                  <a:pt x="46445" y="39014"/>
                  <a:pt x="46445" y="39014"/>
                  <a:pt x="46445" y="37635"/>
                </a:cubicBezTo>
                <a:cubicBezTo>
                  <a:pt x="46445" y="37635"/>
                  <a:pt x="46445" y="37635"/>
                  <a:pt x="47840" y="37635"/>
                </a:cubicBezTo>
                <a:cubicBezTo>
                  <a:pt x="47840" y="37635"/>
                  <a:pt x="47840" y="37635"/>
                  <a:pt x="47840" y="36256"/>
                </a:cubicBezTo>
                <a:cubicBezTo>
                  <a:pt x="47840" y="37635"/>
                  <a:pt x="47840" y="37635"/>
                  <a:pt x="47840" y="37635"/>
                </a:cubicBezTo>
                <a:cubicBezTo>
                  <a:pt x="47840" y="37635"/>
                  <a:pt x="49435" y="36256"/>
                  <a:pt x="49435" y="37635"/>
                </a:cubicBezTo>
                <a:close/>
                <a:moveTo>
                  <a:pt x="46445" y="53004"/>
                </a:moveTo>
                <a:lnTo>
                  <a:pt x="46445" y="53004"/>
                </a:lnTo>
                <a:lnTo>
                  <a:pt x="46445" y="51625"/>
                </a:lnTo>
                <a:lnTo>
                  <a:pt x="47840" y="51625"/>
                </a:lnTo>
                <a:lnTo>
                  <a:pt x="49435" y="50049"/>
                </a:lnTo>
                <a:lnTo>
                  <a:pt x="50830" y="50049"/>
                </a:lnTo>
                <a:cubicBezTo>
                  <a:pt x="50830" y="50049"/>
                  <a:pt x="50830" y="50049"/>
                  <a:pt x="52225" y="50049"/>
                </a:cubicBezTo>
                <a:lnTo>
                  <a:pt x="53621" y="50049"/>
                </a:lnTo>
                <a:cubicBezTo>
                  <a:pt x="53621" y="50049"/>
                  <a:pt x="53621" y="50049"/>
                  <a:pt x="53621" y="48669"/>
                </a:cubicBezTo>
                <a:cubicBezTo>
                  <a:pt x="55016" y="48669"/>
                  <a:pt x="55016" y="50049"/>
                  <a:pt x="55016" y="50049"/>
                </a:cubicBezTo>
                <a:lnTo>
                  <a:pt x="55016" y="48669"/>
                </a:lnTo>
                <a:cubicBezTo>
                  <a:pt x="56411" y="48669"/>
                  <a:pt x="56411" y="48669"/>
                  <a:pt x="56411" y="48669"/>
                </a:cubicBezTo>
                <a:lnTo>
                  <a:pt x="56411" y="50049"/>
                </a:lnTo>
                <a:lnTo>
                  <a:pt x="57807" y="48669"/>
                </a:lnTo>
                <a:cubicBezTo>
                  <a:pt x="57807" y="48669"/>
                  <a:pt x="57807" y="48669"/>
                  <a:pt x="57807" y="50049"/>
                </a:cubicBezTo>
                <a:cubicBezTo>
                  <a:pt x="57807" y="48669"/>
                  <a:pt x="57807" y="48669"/>
                  <a:pt x="57807" y="48669"/>
                </a:cubicBezTo>
                <a:cubicBezTo>
                  <a:pt x="57807" y="50049"/>
                  <a:pt x="57807" y="50049"/>
                  <a:pt x="57807" y="50049"/>
                </a:cubicBezTo>
                <a:lnTo>
                  <a:pt x="57807" y="51625"/>
                </a:lnTo>
                <a:cubicBezTo>
                  <a:pt x="59202" y="51625"/>
                  <a:pt x="59202" y="51625"/>
                  <a:pt x="59202" y="51625"/>
                </a:cubicBezTo>
                <a:cubicBezTo>
                  <a:pt x="59202" y="51625"/>
                  <a:pt x="59202" y="51625"/>
                  <a:pt x="60598" y="51625"/>
                </a:cubicBezTo>
                <a:cubicBezTo>
                  <a:pt x="60598" y="53004"/>
                  <a:pt x="60598" y="53004"/>
                  <a:pt x="60598" y="53004"/>
                </a:cubicBezTo>
                <a:lnTo>
                  <a:pt x="61993" y="53004"/>
                </a:lnTo>
                <a:lnTo>
                  <a:pt x="63388" y="53004"/>
                </a:lnTo>
                <a:cubicBezTo>
                  <a:pt x="63388" y="51625"/>
                  <a:pt x="63388" y="51625"/>
                  <a:pt x="64784" y="51625"/>
                </a:cubicBezTo>
                <a:lnTo>
                  <a:pt x="64784" y="53004"/>
                </a:lnTo>
                <a:cubicBezTo>
                  <a:pt x="66179" y="53004"/>
                  <a:pt x="66179" y="53004"/>
                  <a:pt x="66179" y="53004"/>
                </a:cubicBezTo>
                <a:lnTo>
                  <a:pt x="67574" y="53004"/>
                </a:lnTo>
                <a:cubicBezTo>
                  <a:pt x="67574" y="53004"/>
                  <a:pt x="67574" y="53004"/>
                  <a:pt x="68970" y="53004"/>
                </a:cubicBezTo>
                <a:cubicBezTo>
                  <a:pt x="70365" y="53004"/>
                  <a:pt x="70365" y="53004"/>
                  <a:pt x="70365" y="53004"/>
                </a:cubicBezTo>
                <a:cubicBezTo>
                  <a:pt x="70365" y="53004"/>
                  <a:pt x="70365" y="53004"/>
                  <a:pt x="71960" y="54384"/>
                </a:cubicBezTo>
                <a:cubicBezTo>
                  <a:pt x="70365" y="54384"/>
                  <a:pt x="70365" y="54384"/>
                  <a:pt x="70365" y="54384"/>
                </a:cubicBezTo>
                <a:cubicBezTo>
                  <a:pt x="70365" y="55763"/>
                  <a:pt x="70365" y="55763"/>
                  <a:pt x="70365" y="55763"/>
                </a:cubicBezTo>
                <a:lnTo>
                  <a:pt x="71960" y="57142"/>
                </a:lnTo>
                <a:lnTo>
                  <a:pt x="71960" y="58522"/>
                </a:lnTo>
                <a:cubicBezTo>
                  <a:pt x="73355" y="58522"/>
                  <a:pt x="71960" y="59901"/>
                  <a:pt x="73355" y="59901"/>
                </a:cubicBezTo>
                <a:cubicBezTo>
                  <a:pt x="73355" y="61280"/>
                  <a:pt x="73355" y="61280"/>
                  <a:pt x="74750" y="62660"/>
                </a:cubicBezTo>
                <a:lnTo>
                  <a:pt x="74750" y="61280"/>
                </a:lnTo>
                <a:lnTo>
                  <a:pt x="74750" y="62660"/>
                </a:lnTo>
                <a:cubicBezTo>
                  <a:pt x="74750" y="62660"/>
                  <a:pt x="74750" y="62660"/>
                  <a:pt x="76146" y="62660"/>
                </a:cubicBezTo>
                <a:lnTo>
                  <a:pt x="76146" y="64039"/>
                </a:lnTo>
                <a:cubicBezTo>
                  <a:pt x="77541" y="64039"/>
                  <a:pt x="77541" y="64039"/>
                  <a:pt x="77541" y="64039"/>
                </a:cubicBezTo>
                <a:cubicBezTo>
                  <a:pt x="78936" y="64039"/>
                  <a:pt x="78936" y="64039"/>
                  <a:pt x="78936" y="64039"/>
                </a:cubicBezTo>
                <a:lnTo>
                  <a:pt x="80332" y="64039"/>
                </a:lnTo>
                <a:cubicBezTo>
                  <a:pt x="80332" y="64039"/>
                  <a:pt x="80332" y="64039"/>
                  <a:pt x="80332" y="65418"/>
                </a:cubicBezTo>
                <a:lnTo>
                  <a:pt x="78936" y="65418"/>
                </a:lnTo>
                <a:cubicBezTo>
                  <a:pt x="78936" y="65418"/>
                  <a:pt x="78936" y="65418"/>
                  <a:pt x="78936" y="66798"/>
                </a:cubicBezTo>
                <a:cubicBezTo>
                  <a:pt x="78936" y="68374"/>
                  <a:pt x="78936" y="68374"/>
                  <a:pt x="77541" y="68374"/>
                </a:cubicBezTo>
                <a:cubicBezTo>
                  <a:pt x="77541" y="68374"/>
                  <a:pt x="77541" y="68374"/>
                  <a:pt x="77541" y="69753"/>
                </a:cubicBezTo>
                <a:lnTo>
                  <a:pt x="76146" y="69753"/>
                </a:lnTo>
                <a:cubicBezTo>
                  <a:pt x="76146" y="71133"/>
                  <a:pt x="74750" y="71133"/>
                  <a:pt x="74750" y="71133"/>
                </a:cubicBezTo>
                <a:cubicBezTo>
                  <a:pt x="74750" y="72512"/>
                  <a:pt x="74750" y="72512"/>
                  <a:pt x="74750" y="72512"/>
                </a:cubicBezTo>
                <a:lnTo>
                  <a:pt x="73355" y="72512"/>
                </a:lnTo>
                <a:lnTo>
                  <a:pt x="73355" y="73891"/>
                </a:lnTo>
                <a:cubicBezTo>
                  <a:pt x="73355" y="73891"/>
                  <a:pt x="73355" y="73891"/>
                  <a:pt x="73355" y="75270"/>
                </a:cubicBezTo>
                <a:cubicBezTo>
                  <a:pt x="74750" y="76650"/>
                  <a:pt x="74750" y="76650"/>
                  <a:pt x="74750" y="76650"/>
                </a:cubicBezTo>
                <a:cubicBezTo>
                  <a:pt x="74750" y="78029"/>
                  <a:pt x="74750" y="78029"/>
                  <a:pt x="74750" y="78029"/>
                </a:cubicBezTo>
                <a:lnTo>
                  <a:pt x="74750" y="79408"/>
                </a:lnTo>
                <a:cubicBezTo>
                  <a:pt x="74750" y="79408"/>
                  <a:pt x="74750" y="79408"/>
                  <a:pt x="73355" y="79408"/>
                </a:cubicBezTo>
                <a:cubicBezTo>
                  <a:pt x="71960" y="80788"/>
                  <a:pt x="71960" y="80788"/>
                  <a:pt x="71960" y="80788"/>
                </a:cubicBezTo>
                <a:lnTo>
                  <a:pt x="71960" y="82167"/>
                </a:lnTo>
                <a:lnTo>
                  <a:pt x="71960" y="83546"/>
                </a:lnTo>
                <a:cubicBezTo>
                  <a:pt x="71960" y="83546"/>
                  <a:pt x="70365" y="83546"/>
                  <a:pt x="70365" y="84926"/>
                </a:cubicBezTo>
                <a:lnTo>
                  <a:pt x="70365" y="86305"/>
                </a:lnTo>
                <a:lnTo>
                  <a:pt x="68970" y="86305"/>
                </a:lnTo>
                <a:cubicBezTo>
                  <a:pt x="68970" y="87684"/>
                  <a:pt x="67574" y="87684"/>
                  <a:pt x="67574" y="89064"/>
                </a:cubicBezTo>
                <a:cubicBezTo>
                  <a:pt x="66179" y="89064"/>
                  <a:pt x="66179" y="89064"/>
                  <a:pt x="66179" y="89064"/>
                </a:cubicBezTo>
                <a:cubicBezTo>
                  <a:pt x="64784" y="89064"/>
                  <a:pt x="64784" y="89064"/>
                  <a:pt x="64784" y="89064"/>
                </a:cubicBezTo>
                <a:lnTo>
                  <a:pt x="63388" y="89064"/>
                </a:lnTo>
                <a:cubicBezTo>
                  <a:pt x="63388" y="90640"/>
                  <a:pt x="63388" y="89064"/>
                  <a:pt x="63388" y="89064"/>
                </a:cubicBezTo>
                <a:cubicBezTo>
                  <a:pt x="63388" y="90640"/>
                  <a:pt x="63388" y="90640"/>
                  <a:pt x="63388" y="90640"/>
                </a:cubicBezTo>
                <a:cubicBezTo>
                  <a:pt x="61993" y="90640"/>
                  <a:pt x="61993" y="89064"/>
                  <a:pt x="61993" y="89064"/>
                </a:cubicBezTo>
                <a:cubicBezTo>
                  <a:pt x="61993" y="87684"/>
                  <a:pt x="61993" y="87684"/>
                  <a:pt x="61993" y="87684"/>
                </a:cubicBezTo>
                <a:cubicBezTo>
                  <a:pt x="61993" y="87684"/>
                  <a:pt x="61993" y="86305"/>
                  <a:pt x="60598" y="86305"/>
                </a:cubicBezTo>
                <a:cubicBezTo>
                  <a:pt x="60598" y="84926"/>
                  <a:pt x="60598" y="84926"/>
                  <a:pt x="60598" y="84926"/>
                </a:cubicBezTo>
                <a:cubicBezTo>
                  <a:pt x="60598" y="84926"/>
                  <a:pt x="60598" y="84926"/>
                  <a:pt x="60598" y="83546"/>
                </a:cubicBezTo>
                <a:cubicBezTo>
                  <a:pt x="60598" y="82167"/>
                  <a:pt x="59202" y="82167"/>
                  <a:pt x="59202" y="82167"/>
                </a:cubicBezTo>
                <a:lnTo>
                  <a:pt x="59202" y="80788"/>
                </a:lnTo>
                <a:cubicBezTo>
                  <a:pt x="59202" y="79408"/>
                  <a:pt x="59202" y="79408"/>
                  <a:pt x="59202" y="79408"/>
                </a:cubicBezTo>
                <a:lnTo>
                  <a:pt x="59202" y="78029"/>
                </a:lnTo>
                <a:cubicBezTo>
                  <a:pt x="59202" y="76650"/>
                  <a:pt x="59202" y="76650"/>
                  <a:pt x="59202" y="76650"/>
                </a:cubicBezTo>
                <a:cubicBezTo>
                  <a:pt x="59202" y="75270"/>
                  <a:pt x="59202" y="75270"/>
                  <a:pt x="59202" y="75270"/>
                </a:cubicBezTo>
                <a:cubicBezTo>
                  <a:pt x="59202" y="75270"/>
                  <a:pt x="59202" y="75270"/>
                  <a:pt x="59202" y="73891"/>
                </a:cubicBezTo>
                <a:lnTo>
                  <a:pt x="59202" y="72512"/>
                </a:lnTo>
                <a:cubicBezTo>
                  <a:pt x="57807" y="72512"/>
                  <a:pt x="57807" y="72512"/>
                  <a:pt x="57807" y="72512"/>
                </a:cubicBezTo>
                <a:cubicBezTo>
                  <a:pt x="57807" y="71133"/>
                  <a:pt x="57807" y="71133"/>
                  <a:pt x="57807" y="71133"/>
                </a:cubicBezTo>
                <a:cubicBezTo>
                  <a:pt x="56411" y="71133"/>
                  <a:pt x="56411" y="71133"/>
                  <a:pt x="56411" y="71133"/>
                </a:cubicBezTo>
                <a:cubicBezTo>
                  <a:pt x="57807" y="71133"/>
                  <a:pt x="57807" y="71133"/>
                  <a:pt x="57807" y="69753"/>
                </a:cubicBezTo>
                <a:lnTo>
                  <a:pt x="57807" y="68374"/>
                </a:lnTo>
                <a:cubicBezTo>
                  <a:pt x="56411" y="68374"/>
                  <a:pt x="57807" y="68374"/>
                  <a:pt x="56411" y="68374"/>
                </a:cubicBezTo>
                <a:cubicBezTo>
                  <a:pt x="56411" y="68374"/>
                  <a:pt x="55016" y="68374"/>
                  <a:pt x="55016" y="66798"/>
                </a:cubicBezTo>
                <a:cubicBezTo>
                  <a:pt x="55016" y="66798"/>
                  <a:pt x="55016" y="66798"/>
                  <a:pt x="53621" y="66798"/>
                </a:cubicBezTo>
                <a:cubicBezTo>
                  <a:pt x="52225" y="66798"/>
                  <a:pt x="52225" y="66798"/>
                  <a:pt x="52225" y="66798"/>
                </a:cubicBezTo>
                <a:lnTo>
                  <a:pt x="50830" y="68374"/>
                </a:lnTo>
                <a:lnTo>
                  <a:pt x="50830" y="66798"/>
                </a:lnTo>
                <a:cubicBezTo>
                  <a:pt x="50830" y="66798"/>
                  <a:pt x="50830" y="66798"/>
                  <a:pt x="50830" y="68374"/>
                </a:cubicBezTo>
                <a:cubicBezTo>
                  <a:pt x="50830" y="68374"/>
                  <a:pt x="50830" y="66798"/>
                  <a:pt x="49435" y="66798"/>
                </a:cubicBezTo>
                <a:cubicBezTo>
                  <a:pt x="49435" y="68374"/>
                  <a:pt x="49435" y="68374"/>
                  <a:pt x="49435" y="68374"/>
                </a:cubicBezTo>
                <a:cubicBezTo>
                  <a:pt x="47840" y="68374"/>
                  <a:pt x="47840" y="68374"/>
                  <a:pt x="47840" y="68374"/>
                </a:cubicBezTo>
                <a:cubicBezTo>
                  <a:pt x="46445" y="66798"/>
                  <a:pt x="46445" y="66798"/>
                  <a:pt x="46445" y="66798"/>
                </a:cubicBezTo>
                <a:cubicBezTo>
                  <a:pt x="45049" y="66798"/>
                  <a:pt x="45049" y="66798"/>
                  <a:pt x="45049" y="66798"/>
                </a:cubicBezTo>
                <a:cubicBezTo>
                  <a:pt x="45049" y="65418"/>
                  <a:pt x="45049" y="65418"/>
                  <a:pt x="45049" y="65418"/>
                </a:cubicBezTo>
                <a:cubicBezTo>
                  <a:pt x="45049" y="65418"/>
                  <a:pt x="43654" y="65418"/>
                  <a:pt x="43654" y="64039"/>
                </a:cubicBezTo>
                <a:cubicBezTo>
                  <a:pt x="43654" y="64039"/>
                  <a:pt x="43654" y="64039"/>
                  <a:pt x="42259" y="64039"/>
                </a:cubicBezTo>
                <a:cubicBezTo>
                  <a:pt x="42259" y="62660"/>
                  <a:pt x="42259" y="62660"/>
                  <a:pt x="42259" y="62660"/>
                </a:cubicBezTo>
                <a:cubicBezTo>
                  <a:pt x="43654" y="62660"/>
                  <a:pt x="43654" y="62660"/>
                  <a:pt x="43654" y="62660"/>
                </a:cubicBezTo>
                <a:cubicBezTo>
                  <a:pt x="42259" y="62660"/>
                  <a:pt x="42259" y="62660"/>
                  <a:pt x="42259" y="62660"/>
                </a:cubicBezTo>
                <a:lnTo>
                  <a:pt x="43654" y="61280"/>
                </a:lnTo>
                <a:lnTo>
                  <a:pt x="43654" y="59901"/>
                </a:lnTo>
                <a:cubicBezTo>
                  <a:pt x="43654" y="59901"/>
                  <a:pt x="43654" y="58522"/>
                  <a:pt x="42259" y="58522"/>
                </a:cubicBezTo>
                <a:cubicBezTo>
                  <a:pt x="43654" y="58522"/>
                  <a:pt x="43654" y="58522"/>
                  <a:pt x="43654" y="58522"/>
                </a:cubicBezTo>
                <a:cubicBezTo>
                  <a:pt x="43654" y="57142"/>
                  <a:pt x="43654" y="57142"/>
                  <a:pt x="43654" y="57142"/>
                </a:cubicBezTo>
                <a:cubicBezTo>
                  <a:pt x="43654" y="55763"/>
                  <a:pt x="43654" y="55763"/>
                  <a:pt x="43654" y="55763"/>
                </a:cubicBezTo>
                <a:lnTo>
                  <a:pt x="45049" y="55763"/>
                </a:lnTo>
                <a:lnTo>
                  <a:pt x="45049" y="54384"/>
                </a:lnTo>
                <a:cubicBezTo>
                  <a:pt x="46445" y="54384"/>
                  <a:pt x="46445" y="54384"/>
                  <a:pt x="46445" y="54384"/>
                </a:cubicBezTo>
                <a:cubicBezTo>
                  <a:pt x="46445" y="53004"/>
                  <a:pt x="46445" y="53004"/>
                  <a:pt x="46445" y="53004"/>
                </a:cubicBezTo>
                <a:close/>
                <a:moveTo>
                  <a:pt x="43654" y="29359"/>
                </a:moveTo>
                <a:lnTo>
                  <a:pt x="43654" y="29359"/>
                </a:lnTo>
                <a:cubicBezTo>
                  <a:pt x="43654" y="29359"/>
                  <a:pt x="43654" y="29359"/>
                  <a:pt x="43654" y="30738"/>
                </a:cubicBezTo>
                <a:cubicBezTo>
                  <a:pt x="42259" y="30738"/>
                  <a:pt x="42259" y="30738"/>
                  <a:pt x="42259" y="30738"/>
                </a:cubicBezTo>
                <a:lnTo>
                  <a:pt x="40863" y="30738"/>
                </a:lnTo>
                <a:lnTo>
                  <a:pt x="39468" y="30738"/>
                </a:lnTo>
                <a:cubicBezTo>
                  <a:pt x="39468" y="29359"/>
                  <a:pt x="40863" y="29359"/>
                  <a:pt x="40863" y="29359"/>
                </a:cubicBezTo>
                <a:cubicBezTo>
                  <a:pt x="39468" y="29359"/>
                  <a:pt x="39468" y="29359"/>
                  <a:pt x="39468" y="29359"/>
                </a:cubicBezTo>
                <a:cubicBezTo>
                  <a:pt x="39468" y="29359"/>
                  <a:pt x="39468" y="29359"/>
                  <a:pt x="40863" y="29359"/>
                </a:cubicBezTo>
                <a:cubicBezTo>
                  <a:pt x="39468" y="29359"/>
                  <a:pt x="39468" y="29359"/>
                  <a:pt x="39468" y="27783"/>
                </a:cubicBezTo>
                <a:cubicBezTo>
                  <a:pt x="39468" y="27783"/>
                  <a:pt x="39468" y="29359"/>
                  <a:pt x="39468" y="27783"/>
                </a:cubicBezTo>
                <a:lnTo>
                  <a:pt x="40863" y="27783"/>
                </a:lnTo>
                <a:cubicBezTo>
                  <a:pt x="40863" y="29359"/>
                  <a:pt x="40863" y="29359"/>
                  <a:pt x="40863" y="29359"/>
                </a:cubicBezTo>
                <a:cubicBezTo>
                  <a:pt x="40863" y="27783"/>
                  <a:pt x="40863" y="27783"/>
                  <a:pt x="40863" y="27783"/>
                </a:cubicBezTo>
                <a:lnTo>
                  <a:pt x="42259" y="27783"/>
                </a:lnTo>
                <a:cubicBezTo>
                  <a:pt x="42259" y="27783"/>
                  <a:pt x="42259" y="27783"/>
                  <a:pt x="43654" y="27783"/>
                </a:cubicBezTo>
                <a:lnTo>
                  <a:pt x="45049" y="27783"/>
                </a:lnTo>
                <a:cubicBezTo>
                  <a:pt x="45049" y="29359"/>
                  <a:pt x="45049" y="29359"/>
                  <a:pt x="45049" y="29359"/>
                </a:cubicBezTo>
                <a:cubicBezTo>
                  <a:pt x="45049" y="29359"/>
                  <a:pt x="45049" y="29359"/>
                  <a:pt x="43654" y="29359"/>
                </a:cubicBezTo>
                <a:close/>
                <a:moveTo>
                  <a:pt x="56411" y="68374"/>
                </a:moveTo>
                <a:lnTo>
                  <a:pt x="56411" y="68374"/>
                </a:lnTo>
                <a:close/>
                <a:moveTo>
                  <a:pt x="76146" y="82167"/>
                </a:moveTo>
                <a:lnTo>
                  <a:pt x="76146" y="82167"/>
                </a:lnTo>
                <a:lnTo>
                  <a:pt x="76146" y="80788"/>
                </a:lnTo>
                <a:cubicBezTo>
                  <a:pt x="76146" y="80788"/>
                  <a:pt x="76146" y="80788"/>
                  <a:pt x="76146" y="79408"/>
                </a:cubicBezTo>
                <a:cubicBezTo>
                  <a:pt x="77541" y="79408"/>
                  <a:pt x="77541" y="79408"/>
                  <a:pt x="77541" y="79408"/>
                </a:cubicBezTo>
                <a:cubicBezTo>
                  <a:pt x="77541" y="78029"/>
                  <a:pt x="77541" y="78029"/>
                  <a:pt x="77541" y="78029"/>
                </a:cubicBezTo>
                <a:cubicBezTo>
                  <a:pt x="77541" y="78029"/>
                  <a:pt x="77541" y="78029"/>
                  <a:pt x="78936" y="78029"/>
                </a:cubicBezTo>
                <a:cubicBezTo>
                  <a:pt x="78936" y="78029"/>
                  <a:pt x="78936" y="78029"/>
                  <a:pt x="78936" y="76650"/>
                </a:cubicBezTo>
                <a:cubicBezTo>
                  <a:pt x="78936" y="76650"/>
                  <a:pt x="78936" y="76650"/>
                  <a:pt x="78936" y="78029"/>
                </a:cubicBezTo>
                <a:cubicBezTo>
                  <a:pt x="80332" y="78029"/>
                  <a:pt x="78936" y="78029"/>
                  <a:pt x="80332" y="78029"/>
                </a:cubicBezTo>
                <a:cubicBezTo>
                  <a:pt x="80332" y="78029"/>
                  <a:pt x="80332" y="78029"/>
                  <a:pt x="80332" y="79408"/>
                </a:cubicBezTo>
                <a:cubicBezTo>
                  <a:pt x="78936" y="79408"/>
                  <a:pt x="78936" y="79408"/>
                  <a:pt x="78936" y="79408"/>
                </a:cubicBezTo>
                <a:lnTo>
                  <a:pt x="78936" y="80788"/>
                </a:lnTo>
                <a:cubicBezTo>
                  <a:pt x="78936" y="80788"/>
                  <a:pt x="78936" y="82167"/>
                  <a:pt x="78936" y="83546"/>
                </a:cubicBezTo>
                <a:cubicBezTo>
                  <a:pt x="78936" y="83546"/>
                  <a:pt x="77541" y="83546"/>
                  <a:pt x="77541" y="84926"/>
                </a:cubicBezTo>
                <a:cubicBezTo>
                  <a:pt x="76146" y="84926"/>
                  <a:pt x="76146" y="84926"/>
                  <a:pt x="76146" y="83546"/>
                </a:cubicBezTo>
                <a:cubicBezTo>
                  <a:pt x="76146" y="83546"/>
                  <a:pt x="76146" y="83546"/>
                  <a:pt x="76146" y="82167"/>
                </a:cubicBezTo>
                <a:close/>
                <a:moveTo>
                  <a:pt x="70365" y="50049"/>
                </a:moveTo>
                <a:lnTo>
                  <a:pt x="70365" y="50049"/>
                </a:lnTo>
                <a:close/>
                <a:moveTo>
                  <a:pt x="66179" y="50049"/>
                </a:moveTo>
                <a:lnTo>
                  <a:pt x="66179" y="50049"/>
                </a:lnTo>
                <a:cubicBezTo>
                  <a:pt x="64784" y="50049"/>
                  <a:pt x="64784" y="50049"/>
                  <a:pt x="64784" y="50049"/>
                </a:cubicBezTo>
                <a:cubicBezTo>
                  <a:pt x="66179" y="50049"/>
                  <a:pt x="66179" y="50049"/>
                  <a:pt x="66179" y="50049"/>
                </a:cubicBezTo>
                <a:close/>
                <a:moveTo>
                  <a:pt x="60598" y="48669"/>
                </a:moveTo>
                <a:lnTo>
                  <a:pt x="60598" y="48669"/>
                </a:lnTo>
                <a:lnTo>
                  <a:pt x="60598" y="50049"/>
                </a:lnTo>
                <a:cubicBezTo>
                  <a:pt x="60598" y="48669"/>
                  <a:pt x="59202" y="48669"/>
                  <a:pt x="59202" y="48669"/>
                </a:cubicBezTo>
                <a:lnTo>
                  <a:pt x="60598" y="48669"/>
                </a:lnTo>
                <a:close/>
                <a:moveTo>
                  <a:pt x="57807" y="47290"/>
                </a:moveTo>
                <a:lnTo>
                  <a:pt x="57807" y="47290"/>
                </a:lnTo>
                <a:cubicBezTo>
                  <a:pt x="56411" y="47290"/>
                  <a:pt x="56411" y="48669"/>
                  <a:pt x="56411" y="48669"/>
                </a:cubicBezTo>
                <a:cubicBezTo>
                  <a:pt x="56411" y="47290"/>
                  <a:pt x="56411" y="47290"/>
                  <a:pt x="56411" y="47290"/>
                </a:cubicBezTo>
                <a:cubicBezTo>
                  <a:pt x="56411" y="47290"/>
                  <a:pt x="56411" y="47290"/>
                  <a:pt x="57807" y="47290"/>
                </a:cubicBezTo>
                <a:close/>
                <a:moveTo>
                  <a:pt x="57807" y="45911"/>
                </a:moveTo>
                <a:lnTo>
                  <a:pt x="57807" y="45911"/>
                </a:lnTo>
                <a:cubicBezTo>
                  <a:pt x="56411" y="45911"/>
                  <a:pt x="56411" y="45911"/>
                  <a:pt x="56411" y="45911"/>
                </a:cubicBezTo>
                <a:lnTo>
                  <a:pt x="57807" y="45911"/>
                </a:lnTo>
                <a:close/>
                <a:moveTo>
                  <a:pt x="40863" y="20886"/>
                </a:moveTo>
                <a:lnTo>
                  <a:pt x="40863" y="20886"/>
                </a:lnTo>
                <a:lnTo>
                  <a:pt x="39468" y="20886"/>
                </a:lnTo>
                <a:cubicBezTo>
                  <a:pt x="39468" y="20886"/>
                  <a:pt x="39468" y="20886"/>
                  <a:pt x="39468" y="19507"/>
                </a:cubicBezTo>
                <a:cubicBezTo>
                  <a:pt x="39468" y="19507"/>
                  <a:pt x="39468" y="19507"/>
                  <a:pt x="40863" y="19507"/>
                </a:cubicBezTo>
                <a:cubicBezTo>
                  <a:pt x="40863" y="19507"/>
                  <a:pt x="39468" y="19507"/>
                  <a:pt x="39468" y="20886"/>
                </a:cubicBezTo>
                <a:cubicBezTo>
                  <a:pt x="40863" y="20886"/>
                  <a:pt x="40863" y="20886"/>
                  <a:pt x="40863" y="20886"/>
                </a:cubicBezTo>
                <a:close/>
                <a:moveTo>
                  <a:pt x="39468" y="19507"/>
                </a:moveTo>
                <a:lnTo>
                  <a:pt x="39468" y="19507"/>
                </a:lnTo>
                <a:close/>
                <a:moveTo>
                  <a:pt x="38073" y="19507"/>
                </a:moveTo>
                <a:lnTo>
                  <a:pt x="38073" y="19507"/>
                </a:lnTo>
                <a:lnTo>
                  <a:pt x="39468" y="19507"/>
                </a:lnTo>
                <a:lnTo>
                  <a:pt x="38073" y="19507"/>
                </a:lnTo>
                <a:close/>
                <a:moveTo>
                  <a:pt x="39468" y="18128"/>
                </a:moveTo>
                <a:lnTo>
                  <a:pt x="39468" y="18128"/>
                </a:lnTo>
                <a:lnTo>
                  <a:pt x="39468" y="16748"/>
                </a:lnTo>
                <a:lnTo>
                  <a:pt x="39468" y="18128"/>
                </a:lnTo>
                <a:close/>
                <a:moveTo>
                  <a:pt x="39468" y="18128"/>
                </a:moveTo>
                <a:lnTo>
                  <a:pt x="39468" y="18128"/>
                </a:lnTo>
                <a:close/>
                <a:moveTo>
                  <a:pt x="39468" y="18128"/>
                </a:moveTo>
                <a:lnTo>
                  <a:pt x="39468" y="18128"/>
                </a:lnTo>
                <a:close/>
                <a:moveTo>
                  <a:pt x="39468" y="18128"/>
                </a:moveTo>
                <a:lnTo>
                  <a:pt x="39468" y="18128"/>
                </a:lnTo>
                <a:close/>
                <a:moveTo>
                  <a:pt x="39468" y="22266"/>
                </a:moveTo>
                <a:lnTo>
                  <a:pt x="39468" y="22266"/>
                </a:lnTo>
                <a:close/>
                <a:moveTo>
                  <a:pt x="30897" y="34876"/>
                </a:moveTo>
                <a:lnTo>
                  <a:pt x="30897" y="34876"/>
                </a:lnTo>
                <a:close/>
                <a:moveTo>
                  <a:pt x="26710" y="47290"/>
                </a:moveTo>
                <a:lnTo>
                  <a:pt x="26710" y="47290"/>
                </a:lnTo>
                <a:cubicBezTo>
                  <a:pt x="26710" y="45911"/>
                  <a:pt x="26710" y="45911"/>
                  <a:pt x="26710" y="45911"/>
                </a:cubicBezTo>
                <a:lnTo>
                  <a:pt x="26710" y="47290"/>
                </a:lnTo>
                <a:lnTo>
                  <a:pt x="26710" y="45911"/>
                </a:lnTo>
                <a:cubicBezTo>
                  <a:pt x="25315" y="45911"/>
                  <a:pt x="25315" y="45911"/>
                  <a:pt x="25315" y="45911"/>
                </a:cubicBezTo>
                <a:lnTo>
                  <a:pt x="23920" y="45911"/>
                </a:lnTo>
                <a:lnTo>
                  <a:pt x="25315" y="45911"/>
                </a:lnTo>
                <a:cubicBezTo>
                  <a:pt x="25315" y="44532"/>
                  <a:pt x="25315" y="44532"/>
                  <a:pt x="25315" y="44532"/>
                </a:cubicBezTo>
                <a:cubicBezTo>
                  <a:pt x="25315" y="44532"/>
                  <a:pt x="25315" y="44532"/>
                  <a:pt x="25315" y="43152"/>
                </a:cubicBezTo>
                <a:lnTo>
                  <a:pt x="26710" y="43152"/>
                </a:lnTo>
                <a:cubicBezTo>
                  <a:pt x="26710" y="44532"/>
                  <a:pt x="25315" y="44532"/>
                  <a:pt x="25315" y="44532"/>
                </a:cubicBezTo>
                <a:cubicBezTo>
                  <a:pt x="25315" y="44532"/>
                  <a:pt x="25315" y="44532"/>
                  <a:pt x="26710" y="44532"/>
                </a:cubicBezTo>
                <a:cubicBezTo>
                  <a:pt x="26710" y="44532"/>
                  <a:pt x="26710" y="45911"/>
                  <a:pt x="26710" y="44532"/>
                </a:cubicBezTo>
                <a:cubicBezTo>
                  <a:pt x="26710" y="44532"/>
                  <a:pt x="26710" y="44532"/>
                  <a:pt x="28106" y="44532"/>
                </a:cubicBezTo>
                <a:cubicBezTo>
                  <a:pt x="26710" y="45911"/>
                  <a:pt x="26710" y="45911"/>
                  <a:pt x="26710" y="45911"/>
                </a:cubicBezTo>
                <a:lnTo>
                  <a:pt x="28106" y="45911"/>
                </a:lnTo>
                <a:cubicBezTo>
                  <a:pt x="28106" y="45911"/>
                  <a:pt x="28106" y="45911"/>
                  <a:pt x="26710" y="45911"/>
                </a:cubicBezTo>
                <a:cubicBezTo>
                  <a:pt x="28106" y="45911"/>
                  <a:pt x="28106" y="45911"/>
                  <a:pt x="28106" y="45911"/>
                </a:cubicBezTo>
                <a:lnTo>
                  <a:pt x="28106" y="47290"/>
                </a:lnTo>
                <a:cubicBezTo>
                  <a:pt x="28106" y="47290"/>
                  <a:pt x="28106" y="47290"/>
                  <a:pt x="26710" y="47290"/>
                </a:cubicBezTo>
                <a:close/>
                <a:moveTo>
                  <a:pt x="26710" y="78029"/>
                </a:moveTo>
                <a:lnTo>
                  <a:pt x="26710" y="78029"/>
                </a:lnTo>
                <a:lnTo>
                  <a:pt x="26710" y="76650"/>
                </a:lnTo>
                <a:lnTo>
                  <a:pt x="26710" y="78029"/>
                </a:lnTo>
                <a:close/>
                <a:moveTo>
                  <a:pt x="26710" y="25024"/>
                </a:moveTo>
                <a:lnTo>
                  <a:pt x="26710" y="25024"/>
                </a:lnTo>
                <a:cubicBezTo>
                  <a:pt x="26710" y="26403"/>
                  <a:pt x="26710" y="26403"/>
                  <a:pt x="26710" y="26403"/>
                </a:cubicBezTo>
                <a:cubicBezTo>
                  <a:pt x="26710" y="26403"/>
                  <a:pt x="26710" y="26403"/>
                  <a:pt x="26710" y="25024"/>
                </a:cubicBezTo>
                <a:close/>
                <a:moveTo>
                  <a:pt x="22524" y="47290"/>
                </a:moveTo>
                <a:lnTo>
                  <a:pt x="22524" y="47290"/>
                </a:lnTo>
                <a:lnTo>
                  <a:pt x="23920" y="47290"/>
                </a:lnTo>
                <a:cubicBezTo>
                  <a:pt x="23920" y="47290"/>
                  <a:pt x="23920" y="47290"/>
                  <a:pt x="22524" y="47290"/>
                </a:cubicBezTo>
                <a:close/>
                <a:moveTo>
                  <a:pt x="19734" y="64039"/>
                </a:moveTo>
                <a:lnTo>
                  <a:pt x="19734" y="64039"/>
                </a:lnTo>
                <a:lnTo>
                  <a:pt x="21129" y="64039"/>
                </a:lnTo>
                <a:cubicBezTo>
                  <a:pt x="21129" y="64039"/>
                  <a:pt x="21129" y="64039"/>
                  <a:pt x="19734" y="64039"/>
                </a:cubicBezTo>
                <a:close/>
                <a:moveTo>
                  <a:pt x="19734" y="71133"/>
                </a:moveTo>
                <a:lnTo>
                  <a:pt x="19734" y="71133"/>
                </a:lnTo>
                <a:lnTo>
                  <a:pt x="21129" y="71133"/>
                </a:lnTo>
                <a:cubicBezTo>
                  <a:pt x="19734" y="71133"/>
                  <a:pt x="21129" y="71133"/>
                  <a:pt x="19734" y="71133"/>
                </a:cubicBezTo>
                <a:close/>
                <a:moveTo>
                  <a:pt x="18338" y="64039"/>
                </a:moveTo>
                <a:lnTo>
                  <a:pt x="18338" y="64039"/>
                </a:lnTo>
                <a:cubicBezTo>
                  <a:pt x="18338" y="64039"/>
                  <a:pt x="18338" y="64039"/>
                  <a:pt x="16943" y="64039"/>
                </a:cubicBezTo>
                <a:cubicBezTo>
                  <a:pt x="16943" y="64039"/>
                  <a:pt x="16943" y="64039"/>
                  <a:pt x="15548" y="64039"/>
                </a:cubicBezTo>
                <a:cubicBezTo>
                  <a:pt x="16943" y="64039"/>
                  <a:pt x="16943" y="64039"/>
                  <a:pt x="16943" y="64039"/>
                </a:cubicBezTo>
                <a:lnTo>
                  <a:pt x="18338" y="64039"/>
                </a:lnTo>
                <a:lnTo>
                  <a:pt x="19734" y="64039"/>
                </a:lnTo>
                <a:cubicBezTo>
                  <a:pt x="18338" y="64039"/>
                  <a:pt x="18338" y="64039"/>
                  <a:pt x="18338" y="64039"/>
                </a:cubicBezTo>
                <a:close/>
                <a:moveTo>
                  <a:pt x="15548" y="54384"/>
                </a:moveTo>
                <a:lnTo>
                  <a:pt x="15548" y="54384"/>
                </a:lnTo>
                <a:close/>
                <a:moveTo>
                  <a:pt x="15548" y="54384"/>
                </a:moveTo>
                <a:lnTo>
                  <a:pt x="15548" y="54384"/>
                </a:lnTo>
                <a:close/>
                <a:moveTo>
                  <a:pt x="15548" y="54384"/>
                </a:moveTo>
                <a:lnTo>
                  <a:pt x="15548" y="54384"/>
                </a:lnTo>
                <a:close/>
                <a:moveTo>
                  <a:pt x="14152" y="64039"/>
                </a:moveTo>
                <a:lnTo>
                  <a:pt x="14152" y="64039"/>
                </a:lnTo>
                <a:cubicBezTo>
                  <a:pt x="14152" y="64039"/>
                  <a:pt x="14152" y="64039"/>
                  <a:pt x="15548" y="64039"/>
                </a:cubicBezTo>
                <a:cubicBezTo>
                  <a:pt x="14152" y="64039"/>
                  <a:pt x="14152" y="64039"/>
                  <a:pt x="14152" y="64039"/>
                </a:cubicBezTo>
                <a:close/>
                <a:moveTo>
                  <a:pt x="95880" y="65418"/>
                </a:moveTo>
                <a:lnTo>
                  <a:pt x="95880" y="65418"/>
                </a:lnTo>
                <a:lnTo>
                  <a:pt x="97275" y="65418"/>
                </a:lnTo>
                <a:lnTo>
                  <a:pt x="97275" y="66798"/>
                </a:lnTo>
                <a:cubicBezTo>
                  <a:pt x="97275" y="66798"/>
                  <a:pt x="97275" y="66798"/>
                  <a:pt x="95880" y="66798"/>
                </a:cubicBezTo>
                <a:lnTo>
                  <a:pt x="95880" y="65418"/>
                </a:lnTo>
                <a:close/>
                <a:moveTo>
                  <a:pt x="57807" y="34876"/>
                </a:moveTo>
                <a:lnTo>
                  <a:pt x="57807" y="34876"/>
                </a:lnTo>
                <a:cubicBezTo>
                  <a:pt x="57807" y="34876"/>
                  <a:pt x="57807" y="34876"/>
                  <a:pt x="57807" y="36256"/>
                </a:cubicBezTo>
                <a:cubicBezTo>
                  <a:pt x="57807" y="36256"/>
                  <a:pt x="57807" y="36256"/>
                  <a:pt x="56411" y="36256"/>
                </a:cubicBezTo>
                <a:cubicBezTo>
                  <a:pt x="56411" y="36256"/>
                  <a:pt x="56411" y="36256"/>
                  <a:pt x="56411" y="34876"/>
                </a:cubicBezTo>
                <a:lnTo>
                  <a:pt x="57807" y="34876"/>
                </a:lnTo>
                <a:close/>
                <a:moveTo>
                  <a:pt x="59202" y="36256"/>
                </a:moveTo>
                <a:lnTo>
                  <a:pt x="59202" y="36256"/>
                </a:lnTo>
                <a:cubicBezTo>
                  <a:pt x="59202" y="37635"/>
                  <a:pt x="59202" y="36256"/>
                  <a:pt x="59202" y="37635"/>
                </a:cubicBezTo>
                <a:lnTo>
                  <a:pt x="57807" y="37635"/>
                </a:lnTo>
                <a:cubicBezTo>
                  <a:pt x="57807" y="36256"/>
                  <a:pt x="57807" y="36256"/>
                  <a:pt x="59202" y="36256"/>
                </a:cubicBezTo>
                <a:close/>
                <a:moveTo>
                  <a:pt x="18338" y="50049"/>
                </a:moveTo>
                <a:lnTo>
                  <a:pt x="18338" y="50049"/>
                </a:lnTo>
                <a:close/>
                <a:moveTo>
                  <a:pt x="18338" y="50049"/>
                </a:moveTo>
                <a:lnTo>
                  <a:pt x="18338" y="50049"/>
                </a:lnTo>
                <a:close/>
                <a:moveTo>
                  <a:pt x="15548" y="53004"/>
                </a:moveTo>
                <a:lnTo>
                  <a:pt x="15548" y="53004"/>
                </a:lnTo>
                <a:close/>
                <a:moveTo>
                  <a:pt x="15548" y="54384"/>
                </a:moveTo>
                <a:lnTo>
                  <a:pt x="15548" y="54384"/>
                </a:lnTo>
                <a:cubicBezTo>
                  <a:pt x="15548" y="53004"/>
                  <a:pt x="15548" y="53004"/>
                  <a:pt x="15548" y="53004"/>
                </a:cubicBezTo>
                <a:cubicBezTo>
                  <a:pt x="15548" y="53004"/>
                  <a:pt x="15548" y="53004"/>
                  <a:pt x="15548" y="54384"/>
                </a:cubicBezTo>
                <a:close/>
                <a:moveTo>
                  <a:pt x="15548" y="53004"/>
                </a:moveTo>
                <a:lnTo>
                  <a:pt x="15548" y="53004"/>
                </a:lnTo>
                <a:close/>
                <a:moveTo>
                  <a:pt x="15548" y="53004"/>
                </a:moveTo>
                <a:lnTo>
                  <a:pt x="15548" y="53004"/>
                </a:lnTo>
                <a:close/>
              </a:path>
            </a:pathLst>
          </a:custGeom>
          <a:solidFill>
            <a:schemeClr val="bg1"/>
          </a:solidFill>
          <a:ln>
            <a:noFill/>
          </a:ln>
        </p:spPr>
        <p:txBody>
          <a:bodyPr lIns="45713" tIns="22850" rIns="45713" bIns="22850" anchor="ctr" anchorCtr="0">
            <a:noAutofit/>
          </a:bodyPr>
          <a:lstStyle/>
          <a:p>
            <a:endParaRPr dirty="0">
              <a:solidFill>
                <a:schemeClr val="bg1"/>
              </a:solidFill>
              <a:latin typeface="Roboto"/>
              <a:ea typeface="Roboto"/>
              <a:cs typeface="Roboto"/>
              <a:sym typeface="Roboto"/>
            </a:endParaRPr>
          </a:p>
        </p:txBody>
      </p:sp>
      <p:sp>
        <p:nvSpPr>
          <p:cNvPr id="19" name="Shape 102">
            <a:extLst>
              <a:ext uri="{FF2B5EF4-FFF2-40B4-BE49-F238E27FC236}">
                <a16:creationId xmlns:a16="http://schemas.microsoft.com/office/drawing/2014/main" id="{9A453216-98C8-4C14-8A60-687D6E5CC304}"/>
              </a:ext>
            </a:extLst>
          </p:cNvPr>
          <p:cNvSpPr/>
          <p:nvPr/>
        </p:nvSpPr>
        <p:spPr>
          <a:xfrm>
            <a:off x="1233958" y="4069026"/>
            <a:ext cx="3492477" cy="820738"/>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nchor="ctr">
            <a:spAutoFit/>
          </a:bodyPr>
          <a:lstStyle/>
          <a:p>
            <a:pPr algn="just">
              <a:defRPr sz="3000">
                <a:solidFill>
                  <a:srgbClr val="FFFFFF"/>
                </a:solidFill>
              </a:defRPr>
            </a:pPr>
            <a:r>
              <a:rPr sz="1000" dirty="0">
                <a:solidFill>
                  <a:schemeClr val="bg1"/>
                </a:solidFill>
                <a:latin typeface="Lato" panose="020F0502020204030203" pitchFamily="34" charset="0"/>
                <a:ea typeface="Lato" panose="020F0502020204030203" pitchFamily="34" charset="0"/>
                <a:cs typeface="Lato" panose="020F0502020204030203" pitchFamily="34" charset="0"/>
              </a:rPr>
              <a:t>There are many variations of passages of Lorem Ipsum available, but the majority have</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sz="1000" dirty="0">
                <a:solidFill>
                  <a:schemeClr val="bg1"/>
                </a:solidFill>
                <a:latin typeface="Lato" panose="020F0502020204030203" pitchFamily="34" charset="0"/>
                <a:ea typeface="Lato" panose="020F0502020204030203" pitchFamily="34" charset="0"/>
                <a:cs typeface="Lato" panose="020F0502020204030203" pitchFamily="34" charset="0"/>
              </a:rPr>
              <a:t>suffered alteration in some form, by injected humour, or randomised words which don't </a:t>
            </a:r>
            <a:r>
              <a:rPr sz="1000" dirty="0" err="1">
                <a:solidFill>
                  <a:schemeClr val="bg1"/>
                </a:solidFill>
                <a:latin typeface="Lato" panose="020F0502020204030203" pitchFamily="34" charset="0"/>
                <a:ea typeface="Lato" panose="020F0502020204030203" pitchFamily="34" charset="0"/>
                <a:cs typeface="Lato" panose="020F0502020204030203" pitchFamily="34" charset="0"/>
              </a:rPr>
              <a:t>lookeven</a:t>
            </a:r>
            <a:r>
              <a:rPr sz="1000" dirty="0">
                <a:solidFill>
                  <a:schemeClr val="bg1"/>
                </a:solidFill>
                <a:latin typeface="Lato" panose="020F0502020204030203" pitchFamily="34" charset="0"/>
                <a:ea typeface="Lato" panose="020F0502020204030203" pitchFamily="34" charset="0"/>
                <a:cs typeface="Lato" panose="020F0502020204030203" pitchFamily="34" charset="0"/>
              </a:rPr>
              <a:t> slightly believable. If you are going to use a passage of   Ipsum, you need It uses </a:t>
            </a:r>
            <a:r>
              <a:rPr sz="1000" dirty="0" err="1">
                <a:solidFill>
                  <a:schemeClr val="bg1"/>
                </a:solidFill>
                <a:latin typeface="Lato" panose="020F0502020204030203" pitchFamily="34" charset="0"/>
                <a:ea typeface="Lato" panose="020F0502020204030203" pitchFamily="34" charset="0"/>
                <a:cs typeface="Lato" panose="020F0502020204030203" pitchFamily="34" charset="0"/>
              </a:rPr>
              <a:t>adictionary</a:t>
            </a:r>
            <a:r>
              <a:rPr sz="1000" dirty="0">
                <a:solidFill>
                  <a:schemeClr val="bg1"/>
                </a:solidFill>
                <a:latin typeface="Lato" panose="020F0502020204030203" pitchFamily="34" charset="0"/>
                <a:ea typeface="Lato" panose="020F0502020204030203" pitchFamily="34" charset="0"/>
                <a:cs typeface="Lato" panose="020F0502020204030203" pitchFamily="34" charset="0"/>
              </a:rPr>
              <a:t> of over 200</a:t>
            </a:r>
          </a:p>
        </p:txBody>
      </p:sp>
      <p:sp>
        <p:nvSpPr>
          <p:cNvPr id="20" name="Shape 68">
            <a:extLst>
              <a:ext uri="{FF2B5EF4-FFF2-40B4-BE49-F238E27FC236}">
                <a16:creationId xmlns:a16="http://schemas.microsoft.com/office/drawing/2014/main" id="{C162E91B-0313-4EDB-BBB3-5615FF15BE7F}"/>
              </a:ext>
            </a:extLst>
          </p:cNvPr>
          <p:cNvSpPr/>
          <p:nvPr/>
        </p:nvSpPr>
        <p:spPr>
          <a:xfrm>
            <a:off x="1233958" y="2076363"/>
            <a:ext cx="5581510" cy="882293"/>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nchor="ctr">
            <a:spAutoFit/>
          </a:bodyPr>
          <a:lstStyle/>
          <a:p>
            <a:pPr>
              <a:defRPr sz="8000">
                <a:solidFill>
                  <a:srgbClr val="FFFFFF"/>
                </a:solidFill>
                <a:latin typeface="Open Sans Light"/>
                <a:ea typeface="Open Sans Light"/>
                <a:cs typeface="Open Sans Light"/>
                <a:sym typeface="Open Sans Light"/>
              </a:defRPr>
            </a:pPr>
            <a:r>
              <a:rPr lang="en-US" sz="5400" b="1" dirty="0">
                <a:solidFill>
                  <a:schemeClr val="bg1"/>
                </a:solidFill>
                <a:latin typeface="Montserrat Medium" panose="00000600000000000000" pitchFamily="50" charset="0"/>
                <a:ea typeface="Source Sans Pro Semibold" panose="020B0603030403020204" pitchFamily="34" charset="0"/>
              </a:rPr>
              <a:t>The Following</a:t>
            </a:r>
          </a:p>
        </p:txBody>
      </p:sp>
      <p:sp>
        <p:nvSpPr>
          <p:cNvPr id="21" name="Shape 68">
            <a:extLst>
              <a:ext uri="{FF2B5EF4-FFF2-40B4-BE49-F238E27FC236}">
                <a16:creationId xmlns:a16="http://schemas.microsoft.com/office/drawing/2014/main" id="{2D475D6F-CB64-4800-B44B-486B6E1E3D1D}"/>
              </a:ext>
            </a:extLst>
          </p:cNvPr>
          <p:cNvSpPr/>
          <p:nvPr/>
        </p:nvSpPr>
        <p:spPr>
          <a:xfrm>
            <a:off x="1233958" y="2704611"/>
            <a:ext cx="5581510" cy="882293"/>
          </a:xfrm>
          <a:prstGeom prst="rect">
            <a:avLst/>
          </a:prstGeom>
          <a:ln w="12700">
            <a:miter lim="400000"/>
          </a:ln>
          <a:extLst>
            <a:ext uri="{C572A759-6A51-4108-AA02-DFA0A04FC94B}">
              <ma14:wrappingTextBoxFlag xmlns="" xmlns:ma14="http://schemas.microsoft.com/office/mac/drawingml/2011/main" val="1"/>
            </a:ext>
          </a:extLst>
        </p:spPr>
        <p:txBody>
          <a:bodyPr wrap="square" lIns="25400" tIns="25400" rIns="25400" bIns="25400" anchor="ctr">
            <a:spAutoFit/>
          </a:bodyPr>
          <a:lstStyle/>
          <a:p>
            <a:pPr>
              <a:defRPr sz="8000">
                <a:solidFill>
                  <a:srgbClr val="FFFFFF"/>
                </a:solidFill>
                <a:latin typeface="Open Sans Light"/>
                <a:ea typeface="Open Sans Light"/>
                <a:cs typeface="Open Sans Light"/>
                <a:sym typeface="Open Sans Light"/>
              </a:defRPr>
            </a:pPr>
            <a:r>
              <a:rPr lang="en-US" sz="5400" b="1" dirty="0">
                <a:solidFill>
                  <a:schemeClr val="bg1"/>
                </a:solidFill>
                <a:latin typeface="Montserrat Medium" panose="00000600000000000000" pitchFamily="50" charset="0"/>
                <a:ea typeface="Source Sans Pro Semibold" panose="020B0603030403020204" pitchFamily="34" charset="0"/>
              </a:rPr>
              <a:t>Services</a:t>
            </a:r>
          </a:p>
        </p:txBody>
      </p:sp>
      <p:sp>
        <p:nvSpPr>
          <p:cNvPr id="23" name="TextBox 22">
            <a:extLst>
              <a:ext uri="{FF2B5EF4-FFF2-40B4-BE49-F238E27FC236}">
                <a16:creationId xmlns:a16="http://schemas.microsoft.com/office/drawing/2014/main" id="{3D63D21C-3E79-429C-9E9E-59A9C91D25D4}"/>
              </a:ext>
            </a:extLst>
          </p:cNvPr>
          <p:cNvSpPr txBox="1">
            <a:spLocks noChangeArrowheads="1"/>
          </p:cNvSpPr>
          <p:nvPr/>
        </p:nvSpPr>
        <p:spPr bwMode="auto">
          <a:xfrm>
            <a:off x="525974" y="282109"/>
            <a:ext cx="114776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Roboto" panose="02000000000000000000" pitchFamily="2" charset="0"/>
              </a:defRPr>
            </a:lvl1pPr>
            <a:lvl2pPr marL="742950" indent="-285750">
              <a:defRPr>
                <a:solidFill>
                  <a:schemeClr val="tx1"/>
                </a:solidFill>
                <a:latin typeface="Roboto" panose="02000000000000000000" pitchFamily="2" charset="0"/>
              </a:defRPr>
            </a:lvl2pPr>
            <a:lvl3pPr marL="1143000" indent="-228600">
              <a:defRPr>
                <a:solidFill>
                  <a:schemeClr val="tx1"/>
                </a:solidFill>
                <a:latin typeface="Roboto" panose="02000000000000000000" pitchFamily="2" charset="0"/>
              </a:defRPr>
            </a:lvl3pPr>
            <a:lvl4pPr marL="1600200" indent="-228600">
              <a:defRPr>
                <a:solidFill>
                  <a:schemeClr val="tx1"/>
                </a:solidFill>
                <a:latin typeface="Roboto" panose="02000000000000000000" pitchFamily="2" charset="0"/>
              </a:defRPr>
            </a:lvl4pPr>
            <a:lvl5pPr marL="2057400" indent="-228600">
              <a:defRPr>
                <a:solidFill>
                  <a:schemeClr val="tx1"/>
                </a:solidFill>
                <a:latin typeface="Roboto" panose="02000000000000000000" pitchFamily="2" charset="0"/>
              </a:defRPr>
            </a:lvl5pPr>
            <a:lvl6pPr marL="2514600" indent="-228600" defTabSz="457200" fontAlgn="base">
              <a:spcBef>
                <a:spcPct val="0"/>
              </a:spcBef>
              <a:spcAft>
                <a:spcPct val="0"/>
              </a:spcAft>
              <a:defRPr>
                <a:solidFill>
                  <a:schemeClr val="tx1"/>
                </a:solidFill>
                <a:latin typeface="Roboto" panose="02000000000000000000" pitchFamily="2" charset="0"/>
              </a:defRPr>
            </a:lvl6pPr>
            <a:lvl7pPr marL="2971800" indent="-228600" defTabSz="457200" fontAlgn="base">
              <a:spcBef>
                <a:spcPct val="0"/>
              </a:spcBef>
              <a:spcAft>
                <a:spcPct val="0"/>
              </a:spcAft>
              <a:defRPr>
                <a:solidFill>
                  <a:schemeClr val="tx1"/>
                </a:solidFill>
                <a:latin typeface="Roboto" panose="02000000000000000000" pitchFamily="2" charset="0"/>
              </a:defRPr>
            </a:lvl7pPr>
            <a:lvl8pPr marL="3429000" indent="-228600" defTabSz="457200" fontAlgn="base">
              <a:spcBef>
                <a:spcPct val="0"/>
              </a:spcBef>
              <a:spcAft>
                <a:spcPct val="0"/>
              </a:spcAft>
              <a:defRPr>
                <a:solidFill>
                  <a:schemeClr val="tx1"/>
                </a:solidFill>
                <a:latin typeface="Roboto" panose="02000000000000000000" pitchFamily="2" charset="0"/>
              </a:defRPr>
            </a:lvl8pPr>
            <a:lvl9pPr marL="3886200" indent="-228600" defTabSz="457200" fontAlgn="base">
              <a:spcBef>
                <a:spcPct val="0"/>
              </a:spcBef>
              <a:spcAft>
                <a:spcPct val="0"/>
              </a:spcAft>
              <a:defRPr>
                <a:solidFill>
                  <a:schemeClr val="tx1"/>
                </a:solidFill>
                <a:latin typeface="Roboto" panose="02000000000000000000" pitchFamily="2" charset="0"/>
              </a:defRPr>
            </a:lvl9pPr>
          </a:lstStyle>
          <a:p>
            <a:pPr eaLnBrk="1" hangingPunct="1"/>
            <a:r>
              <a:rPr lang="en-US" altLang="en-US" sz="1400" b="1" dirty="0">
                <a:solidFill>
                  <a:schemeClr val="bg1"/>
                </a:solidFill>
                <a:latin typeface="Montserrat" panose="00000500000000000000" pitchFamily="50" charset="0"/>
                <a:ea typeface="Source Sans Pro Semibold" panose="020B0603030403020204" pitchFamily="34" charset="0"/>
              </a:rPr>
              <a:t>Nagata</a:t>
            </a:r>
          </a:p>
        </p:txBody>
      </p:sp>
    </p:spTree>
    <p:extLst>
      <p:ext uri="{BB962C8B-B14F-4D97-AF65-F5344CB8AC3E}">
        <p14:creationId xmlns:p14="http://schemas.microsoft.com/office/powerpoint/2010/main" val="21056750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232">
            <a:extLst>
              <a:ext uri="{FF2B5EF4-FFF2-40B4-BE49-F238E27FC236}">
                <a16:creationId xmlns:a16="http://schemas.microsoft.com/office/drawing/2014/main" id="{A5FA2EF8-A50B-4516-A832-2B4F051E9919}"/>
              </a:ext>
            </a:extLst>
          </p:cNvPr>
          <p:cNvSpPr/>
          <p:nvPr/>
        </p:nvSpPr>
        <p:spPr>
          <a:xfrm>
            <a:off x="882893" y="3642400"/>
            <a:ext cx="4067834" cy="718145"/>
          </a:xfrm>
          <a:prstGeom prst="rect">
            <a:avLst/>
          </a:prstGeom>
          <a:ln w="12700">
            <a:miter lim="400000"/>
          </a:ln>
          <a:extLst>
            <a:ext uri="{C572A759-6A51-4108-AA02-DFA0A04FC94B}">
              <ma14:wrappingTextBoxFlag xmlns="" xmlns:ma14="http://schemas.microsoft.com/office/mac/drawingml/2011/main" val="1"/>
            </a:ext>
          </a:extLst>
        </p:spPr>
        <p:txBody>
          <a:bodyPr wrap="square" lIns="50800" tIns="50800" rIns="50800" bIns="50800" anchor="ctr">
            <a:spAutoFit/>
          </a:bodyPr>
          <a:lstStyle>
            <a:lvl1pPr algn="r">
              <a:lnSpc>
                <a:spcPct val="150000"/>
              </a:lnSpc>
              <a:defRPr sz="3000">
                <a:solidFill>
                  <a:srgbClr val="717172"/>
                </a:solidFill>
              </a:defRPr>
            </a:lvl1pPr>
          </a:lstStyle>
          <a:p>
            <a:pPr algn="just">
              <a:lnSpc>
                <a:spcPct val="100000"/>
              </a:lnSpc>
            </a:pPr>
            <a:r>
              <a:rPr sz="1000" b="1" dirty="0">
                <a:solidFill>
                  <a:schemeClr val="bg1"/>
                </a:solidFill>
                <a:latin typeface="Lato" panose="020F0502020204030203" pitchFamily="34" charset="0"/>
                <a:ea typeface="Lato" panose="020F0502020204030203" pitchFamily="34" charset="0"/>
                <a:cs typeface="Lato" panose="020F0502020204030203" pitchFamily="34" charset="0"/>
              </a:rPr>
              <a:t>There are many variations of passages of Lorem Ipsum available, but the majority have suffered alteration in some form, by injected </a:t>
            </a:r>
            <a:r>
              <a:rPr sz="1000" b="1" dirty="0" err="1">
                <a:solidFill>
                  <a:schemeClr val="bg1"/>
                </a:solidFill>
                <a:latin typeface="Lato" panose="020F0502020204030203" pitchFamily="34" charset="0"/>
                <a:ea typeface="Lato" panose="020F0502020204030203" pitchFamily="34" charset="0"/>
                <a:cs typeface="Lato" panose="020F0502020204030203" pitchFamily="34" charset="0"/>
              </a:rPr>
              <a:t>humour</a:t>
            </a:r>
            <a:r>
              <a:rPr sz="1000" b="1" dirty="0">
                <a:solidFill>
                  <a:schemeClr val="bg1"/>
                </a:solidFill>
                <a:latin typeface="Lato" panose="020F0502020204030203" pitchFamily="34" charset="0"/>
                <a:ea typeface="Lato" panose="020F0502020204030203" pitchFamily="34" charset="0"/>
                <a:cs typeface="Lato" panose="020F0502020204030203" pitchFamily="34" charset="0"/>
              </a:rPr>
              <a:t>, or </a:t>
            </a:r>
            <a:r>
              <a:rPr sz="1000" b="1" dirty="0" err="1">
                <a:solidFill>
                  <a:schemeClr val="bg1"/>
                </a:solidFill>
                <a:latin typeface="Lato" panose="020F0502020204030203" pitchFamily="34" charset="0"/>
                <a:ea typeface="Lato" panose="020F0502020204030203" pitchFamily="34" charset="0"/>
                <a:cs typeface="Lato" panose="020F0502020204030203" pitchFamily="34" charset="0"/>
              </a:rPr>
              <a:t>randomised</a:t>
            </a:r>
            <a:r>
              <a:rPr sz="1000" b="1" dirty="0">
                <a:solidFill>
                  <a:schemeClr val="bg1"/>
                </a:solidFill>
                <a:latin typeface="Lato" panose="020F0502020204030203" pitchFamily="34" charset="0"/>
                <a:ea typeface="Lato" panose="020F0502020204030203" pitchFamily="34" charset="0"/>
                <a:cs typeface="Lato" panose="020F0502020204030203" pitchFamily="34" charset="0"/>
              </a:rPr>
              <a:t> words which don't look even slightly believable. If you are going to use a passage</a:t>
            </a:r>
          </a:p>
        </p:txBody>
      </p:sp>
      <p:sp>
        <p:nvSpPr>
          <p:cNvPr id="3" name="Shape 192">
            <a:extLst>
              <a:ext uri="{FF2B5EF4-FFF2-40B4-BE49-F238E27FC236}">
                <a16:creationId xmlns:a16="http://schemas.microsoft.com/office/drawing/2014/main" id="{DE5E883A-15AF-4548-A871-30C2DA2C6F2A}"/>
              </a:ext>
            </a:extLst>
          </p:cNvPr>
          <p:cNvSpPr/>
          <p:nvPr/>
        </p:nvSpPr>
        <p:spPr>
          <a:xfrm flipV="1">
            <a:off x="7763760" y="0"/>
            <a:ext cx="0" cy="780859"/>
          </a:xfrm>
          <a:prstGeom prst="line">
            <a:avLst/>
          </a:prstGeom>
          <a:ln w="38100">
            <a:solidFill>
              <a:schemeClr val="bg1"/>
            </a:solidFill>
            <a:miter lim="400000"/>
          </a:ln>
        </p:spPr>
        <p:txBody>
          <a:bodyPr lIns="50800" tIns="50800" rIns="50800" bIns="50800" anchor="ctr"/>
          <a:lstStyle/>
          <a:p>
            <a:pPr>
              <a:defRPr sz="3200">
                <a:latin typeface="Helvetica Light"/>
                <a:ea typeface="Helvetica Light"/>
                <a:cs typeface="Helvetica Light"/>
                <a:sym typeface="Helvetica Light"/>
              </a:defRPr>
            </a:pPr>
            <a:endParaRPr/>
          </a:p>
        </p:txBody>
      </p:sp>
      <p:sp>
        <p:nvSpPr>
          <p:cNvPr id="4" name="Shape 193">
            <a:extLst>
              <a:ext uri="{FF2B5EF4-FFF2-40B4-BE49-F238E27FC236}">
                <a16:creationId xmlns:a16="http://schemas.microsoft.com/office/drawing/2014/main" id="{359246AC-6207-4A8C-A7CE-1774E295E9A2}"/>
              </a:ext>
            </a:extLst>
          </p:cNvPr>
          <p:cNvSpPr/>
          <p:nvPr/>
        </p:nvSpPr>
        <p:spPr>
          <a:xfrm rot="2700000">
            <a:off x="7271884" y="2940538"/>
            <a:ext cx="987450" cy="991744"/>
          </a:xfrm>
          <a:prstGeom prst="roundRect">
            <a:avLst/>
          </a:prstGeom>
          <a:gradFill>
            <a:gsLst>
              <a:gs pos="0">
                <a:srgbClr val="BC1E1E"/>
              </a:gs>
              <a:gs pos="100000">
                <a:schemeClr val="tx1">
                  <a:lumMod val="95000"/>
                  <a:lumOff val="5000"/>
                </a:schemeClr>
              </a:gs>
            </a:gsLst>
            <a:lin ang="5400000" scaled="1"/>
          </a:gradFill>
          <a:ln w="38100">
            <a:noFill/>
            <a:miter lim="400000"/>
          </a:ln>
        </p:spPr>
        <p:txBody>
          <a:bodyPr lIns="50800" tIns="50800" rIns="50800" bIns="50800" anchor="ctr"/>
          <a:lstStyle/>
          <a:p>
            <a:pPr>
              <a:defRPr sz="3200">
                <a:solidFill>
                  <a:srgbClr val="FFFFFF"/>
                </a:solidFill>
              </a:defRPr>
            </a:pPr>
            <a:endParaRPr/>
          </a:p>
        </p:txBody>
      </p:sp>
      <p:sp>
        <p:nvSpPr>
          <p:cNvPr id="5" name="Shape 194">
            <a:extLst>
              <a:ext uri="{FF2B5EF4-FFF2-40B4-BE49-F238E27FC236}">
                <a16:creationId xmlns:a16="http://schemas.microsoft.com/office/drawing/2014/main" id="{2F72EAEB-BE6A-4575-9EFA-6E5FA02372DC}"/>
              </a:ext>
            </a:extLst>
          </p:cNvPr>
          <p:cNvSpPr/>
          <p:nvPr/>
        </p:nvSpPr>
        <p:spPr>
          <a:xfrm rot="2700000">
            <a:off x="7270036" y="911611"/>
            <a:ext cx="987450" cy="991744"/>
          </a:xfrm>
          <a:prstGeom prst="roundRect">
            <a:avLst/>
          </a:prstGeom>
          <a:gradFill>
            <a:gsLst>
              <a:gs pos="0">
                <a:srgbClr val="BC1E1E"/>
              </a:gs>
              <a:gs pos="100000">
                <a:schemeClr val="tx1">
                  <a:lumMod val="95000"/>
                  <a:lumOff val="5000"/>
                </a:schemeClr>
              </a:gs>
            </a:gsLst>
            <a:lin ang="5400000" scaled="1"/>
          </a:gradFill>
          <a:ln w="38100">
            <a:noFill/>
            <a:miter lim="400000"/>
          </a:ln>
        </p:spPr>
        <p:txBody>
          <a:bodyPr lIns="50800" tIns="50800" rIns="50800" bIns="50800" anchor="ctr"/>
          <a:lstStyle/>
          <a:p>
            <a:pPr>
              <a:defRPr sz="3200">
                <a:solidFill>
                  <a:srgbClr val="FFFFFF"/>
                </a:solidFill>
              </a:defRPr>
            </a:pPr>
            <a:endParaRPr/>
          </a:p>
        </p:txBody>
      </p:sp>
      <p:sp>
        <p:nvSpPr>
          <p:cNvPr id="6" name="Shape 201">
            <a:extLst>
              <a:ext uri="{FF2B5EF4-FFF2-40B4-BE49-F238E27FC236}">
                <a16:creationId xmlns:a16="http://schemas.microsoft.com/office/drawing/2014/main" id="{E72618E9-F7D8-4CFD-BFC8-F6C92773F65D}"/>
              </a:ext>
            </a:extLst>
          </p:cNvPr>
          <p:cNvSpPr/>
          <p:nvPr/>
        </p:nvSpPr>
        <p:spPr>
          <a:xfrm rot="2700000">
            <a:off x="7269657" y="4951572"/>
            <a:ext cx="987450" cy="991744"/>
          </a:xfrm>
          <a:prstGeom prst="roundRect">
            <a:avLst/>
          </a:prstGeom>
          <a:gradFill>
            <a:gsLst>
              <a:gs pos="0">
                <a:srgbClr val="BC1E1E"/>
              </a:gs>
              <a:gs pos="100000">
                <a:schemeClr val="tx1">
                  <a:lumMod val="95000"/>
                  <a:lumOff val="5000"/>
                </a:schemeClr>
              </a:gs>
            </a:gsLst>
            <a:lin ang="5400000" scaled="1"/>
          </a:gradFill>
          <a:ln w="38100">
            <a:noFill/>
            <a:miter lim="400000"/>
          </a:ln>
        </p:spPr>
        <p:txBody>
          <a:bodyPr lIns="50800" tIns="50800" rIns="50800" bIns="50800" anchor="ctr"/>
          <a:lstStyle/>
          <a:p>
            <a:pPr>
              <a:defRPr sz="3200">
                <a:solidFill>
                  <a:srgbClr val="FFFFFF"/>
                </a:solidFill>
              </a:defRPr>
            </a:pPr>
            <a:endParaRPr/>
          </a:p>
        </p:txBody>
      </p:sp>
      <p:sp>
        <p:nvSpPr>
          <p:cNvPr id="7" name="Shape 205">
            <a:extLst>
              <a:ext uri="{FF2B5EF4-FFF2-40B4-BE49-F238E27FC236}">
                <a16:creationId xmlns:a16="http://schemas.microsoft.com/office/drawing/2014/main" id="{2160DE29-37C1-465B-BCA9-DCB4D97D7C91}"/>
              </a:ext>
            </a:extLst>
          </p:cNvPr>
          <p:cNvSpPr/>
          <p:nvPr/>
        </p:nvSpPr>
        <p:spPr>
          <a:xfrm flipV="1">
            <a:off x="7763760" y="6077140"/>
            <a:ext cx="0" cy="780860"/>
          </a:xfrm>
          <a:prstGeom prst="line">
            <a:avLst/>
          </a:prstGeom>
          <a:ln w="38100">
            <a:solidFill>
              <a:schemeClr val="bg1"/>
            </a:solidFill>
            <a:miter lim="400000"/>
          </a:ln>
        </p:spPr>
        <p:txBody>
          <a:bodyPr lIns="50800" tIns="50800" rIns="50800" bIns="50800" anchor="ctr"/>
          <a:lstStyle/>
          <a:p>
            <a:pPr>
              <a:defRPr sz="3200">
                <a:latin typeface="Helvetica Light"/>
                <a:ea typeface="Helvetica Light"/>
                <a:cs typeface="Helvetica Light"/>
                <a:sym typeface="Helvetica Light"/>
              </a:defRPr>
            </a:pPr>
            <a:endParaRPr/>
          </a:p>
        </p:txBody>
      </p:sp>
      <p:sp>
        <p:nvSpPr>
          <p:cNvPr id="8" name="Shape 206">
            <a:extLst>
              <a:ext uri="{FF2B5EF4-FFF2-40B4-BE49-F238E27FC236}">
                <a16:creationId xmlns:a16="http://schemas.microsoft.com/office/drawing/2014/main" id="{DAFABC1E-ECEA-4116-A00A-CE8E21667402}"/>
              </a:ext>
            </a:extLst>
          </p:cNvPr>
          <p:cNvSpPr/>
          <p:nvPr/>
        </p:nvSpPr>
        <p:spPr>
          <a:xfrm flipV="1">
            <a:off x="7763760" y="2050169"/>
            <a:ext cx="0" cy="747727"/>
          </a:xfrm>
          <a:prstGeom prst="line">
            <a:avLst/>
          </a:prstGeom>
          <a:ln w="38100">
            <a:solidFill>
              <a:schemeClr val="bg1"/>
            </a:solidFill>
            <a:miter lim="400000"/>
          </a:ln>
        </p:spPr>
        <p:txBody>
          <a:bodyPr lIns="50800" tIns="50800" rIns="50800" bIns="50800" anchor="ctr"/>
          <a:lstStyle/>
          <a:p>
            <a:pPr>
              <a:defRPr sz="3200">
                <a:latin typeface="Helvetica Light"/>
                <a:ea typeface="Helvetica Light"/>
                <a:cs typeface="Helvetica Light"/>
                <a:sym typeface="Helvetica Light"/>
              </a:defRPr>
            </a:pPr>
            <a:endParaRPr/>
          </a:p>
        </p:txBody>
      </p:sp>
      <p:sp>
        <p:nvSpPr>
          <p:cNvPr id="9" name="Shape 207">
            <a:extLst>
              <a:ext uri="{FF2B5EF4-FFF2-40B4-BE49-F238E27FC236}">
                <a16:creationId xmlns:a16="http://schemas.microsoft.com/office/drawing/2014/main" id="{D3A6F1C3-2F26-4660-A011-726F2A1F90B4}"/>
              </a:ext>
            </a:extLst>
          </p:cNvPr>
          <p:cNvSpPr/>
          <p:nvPr/>
        </p:nvSpPr>
        <p:spPr>
          <a:xfrm flipV="1">
            <a:off x="7763760" y="4069026"/>
            <a:ext cx="0" cy="747727"/>
          </a:xfrm>
          <a:prstGeom prst="line">
            <a:avLst/>
          </a:prstGeom>
          <a:ln w="38100">
            <a:solidFill>
              <a:schemeClr val="bg1"/>
            </a:solidFill>
            <a:miter lim="400000"/>
          </a:ln>
        </p:spPr>
        <p:txBody>
          <a:bodyPr lIns="50800" tIns="50800" rIns="50800" bIns="50800" anchor="ctr"/>
          <a:lstStyle/>
          <a:p>
            <a:pPr>
              <a:defRPr sz="3200">
                <a:latin typeface="Helvetica Light"/>
                <a:ea typeface="Helvetica Light"/>
                <a:cs typeface="Helvetica Light"/>
                <a:sym typeface="Helvetica Light"/>
              </a:defRPr>
            </a:pPr>
            <a:endParaRPr/>
          </a:p>
        </p:txBody>
      </p:sp>
      <p:sp>
        <p:nvSpPr>
          <p:cNvPr id="10" name="Shape 195">
            <a:extLst>
              <a:ext uri="{FF2B5EF4-FFF2-40B4-BE49-F238E27FC236}">
                <a16:creationId xmlns:a16="http://schemas.microsoft.com/office/drawing/2014/main" id="{8C10D473-A08C-4F00-8816-0A47261E9228}"/>
              </a:ext>
            </a:extLst>
          </p:cNvPr>
          <p:cNvSpPr/>
          <p:nvPr/>
        </p:nvSpPr>
        <p:spPr>
          <a:xfrm>
            <a:off x="8599093" y="1106616"/>
            <a:ext cx="1670329" cy="37959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lgn="l">
              <a:defRPr sz="4000" cap="all">
                <a:solidFill>
                  <a:srgbClr val="5D5D5E"/>
                </a:solidFill>
                <a:latin typeface="+mn-lt"/>
                <a:ea typeface="+mn-ea"/>
                <a:cs typeface="+mn-cs"/>
                <a:sym typeface="Open Sans Semibold"/>
              </a:defRPr>
            </a:lvl1pPr>
          </a:lstStyle>
          <a:p>
            <a:r>
              <a:rPr lang="en-US" sz="1800" b="1" cap="none" dirty="0">
                <a:solidFill>
                  <a:schemeClr val="bg1"/>
                </a:solidFill>
                <a:latin typeface="Montserrat" panose="00000500000000000000" pitchFamily="50" charset="0"/>
                <a:ea typeface="Source Sans Pro Semibold" panose="020B0603030403020204" pitchFamily="34" charset="0"/>
              </a:rPr>
              <a:t>Management</a:t>
            </a:r>
          </a:p>
        </p:txBody>
      </p:sp>
      <p:sp>
        <p:nvSpPr>
          <p:cNvPr id="11" name="Shape 198">
            <a:extLst>
              <a:ext uri="{FF2B5EF4-FFF2-40B4-BE49-F238E27FC236}">
                <a16:creationId xmlns:a16="http://schemas.microsoft.com/office/drawing/2014/main" id="{00C1DC2B-89D4-4985-BD74-AE38B8BA7BB3}"/>
              </a:ext>
            </a:extLst>
          </p:cNvPr>
          <p:cNvSpPr/>
          <p:nvPr/>
        </p:nvSpPr>
        <p:spPr>
          <a:xfrm>
            <a:off x="8599093" y="1414086"/>
            <a:ext cx="1588576" cy="410369"/>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p>
            <a:pPr algn="l">
              <a:defRPr sz="2500">
                <a:solidFill>
                  <a:srgbClr val="909192"/>
                </a:solidFill>
              </a:defRPr>
            </a:pPr>
            <a:r>
              <a:rPr sz="1000" dirty="0">
                <a:solidFill>
                  <a:schemeClr val="bg1"/>
                </a:solidFill>
                <a:latin typeface="Lato" panose="020F0502020204030203" pitchFamily="34" charset="0"/>
                <a:ea typeface="Lato" panose="020F0502020204030203" pitchFamily="34" charset="0"/>
                <a:cs typeface="Lato" panose="020F0502020204030203" pitchFamily="34" charset="0"/>
              </a:rPr>
              <a:t>It is a long established fact</a:t>
            </a:r>
          </a:p>
          <a:p>
            <a:pPr algn="l">
              <a:defRPr sz="2500">
                <a:solidFill>
                  <a:srgbClr val="909192"/>
                </a:solidFill>
              </a:defRPr>
            </a:pPr>
            <a:r>
              <a:rPr sz="1000" dirty="0">
                <a:solidFill>
                  <a:schemeClr val="bg1"/>
                </a:solidFill>
                <a:latin typeface="Lato" panose="020F0502020204030203" pitchFamily="34" charset="0"/>
                <a:ea typeface="Lato" panose="020F0502020204030203" pitchFamily="34" charset="0"/>
                <a:cs typeface="Lato" panose="020F0502020204030203" pitchFamily="34" charset="0"/>
              </a:rPr>
              <a:t>that a will be distracted by</a:t>
            </a:r>
          </a:p>
        </p:txBody>
      </p:sp>
      <p:sp>
        <p:nvSpPr>
          <p:cNvPr id="12" name="Shape 199">
            <a:extLst>
              <a:ext uri="{FF2B5EF4-FFF2-40B4-BE49-F238E27FC236}">
                <a16:creationId xmlns:a16="http://schemas.microsoft.com/office/drawing/2014/main" id="{F9EF3169-77A2-4AAC-9615-4731019B2CFD}"/>
              </a:ext>
            </a:extLst>
          </p:cNvPr>
          <p:cNvSpPr/>
          <p:nvPr/>
        </p:nvSpPr>
        <p:spPr>
          <a:xfrm>
            <a:off x="8599093" y="3251574"/>
            <a:ext cx="819135" cy="37959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lgn="l">
              <a:defRPr sz="4000" cap="all">
                <a:solidFill>
                  <a:srgbClr val="5D5D5E"/>
                </a:solidFill>
                <a:latin typeface="+mn-lt"/>
                <a:ea typeface="+mn-ea"/>
                <a:cs typeface="+mn-cs"/>
                <a:sym typeface="Open Sans Semibold"/>
              </a:defRPr>
            </a:lvl1pPr>
          </a:lstStyle>
          <a:p>
            <a:r>
              <a:rPr lang="en-US" sz="1800" b="1" cap="none" dirty="0">
                <a:solidFill>
                  <a:schemeClr val="bg1"/>
                </a:solidFill>
                <a:latin typeface="Montserrat" panose="00000500000000000000" pitchFamily="50" charset="0"/>
                <a:ea typeface="Source Sans Pro Semibold" panose="020B0603030403020204" pitchFamily="34" charset="0"/>
              </a:rPr>
              <a:t>Views</a:t>
            </a:r>
          </a:p>
        </p:txBody>
      </p:sp>
      <p:sp>
        <p:nvSpPr>
          <p:cNvPr id="13" name="Shape 200">
            <a:extLst>
              <a:ext uri="{FF2B5EF4-FFF2-40B4-BE49-F238E27FC236}">
                <a16:creationId xmlns:a16="http://schemas.microsoft.com/office/drawing/2014/main" id="{517454E2-9712-4320-A473-D5A8EB063C00}"/>
              </a:ext>
            </a:extLst>
          </p:cNvPr>
          <p:cNvSpPr/>
          <p:nvPr/>
        </p:nvSpPr>
        <p:spPr>
          <a:xfrm>
            <a:off x="8599093" y="3557057"/>
            <a:ext cx="1588576" cy="410369"/>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p>
            <a:pPr algn="l">
              <a:defRPr sz="2500">
                <a:solidFill>
                  <a:srgbClr val="909192"/>
                </a:solidFill>
              </a:defRPr>
            </a:pPr>
            <a:r>
              <a:rPr sz="1000">
                <a:solidFill>
                  <a:schemeClr val="bg1"/>
                </a:solidFill>
                <a:latin typeface="Lato" panose="020F0502020204030203" pitchFamily="34" charset="0"/>
                <a:ea typeface="Lato" panose="020F0502020204030203" pitchFamily="34" charset="0"/>
                <a:cs typeface="Lato" panose="020F0502020204030203" pitchFamily="34" charset="0"/>
              </a:rPr>
              <a:t>It is a long established fact</a:t>
            </a:r>
          </a:p>
          <a:p>
            <a:pPr algn="l">
              <a:defRPr sz="2500">
                <a:solidFill>
                  <a:srgbClr val="909192"/>
                </a:solidFill>
              </a:defRPr>
            </a:pPr>
            <a:r>
              <a:rPr sz="1000">
                <a:solidFill>
                  <a:schemeClr val="bg1"/>
                </a:solidFill>
                <a:latin typeface="Lato" panose="020F0502020204030203" pitchFamily="34" charset="0"/>
                <a:ea typeface="Lato" panose="020F0502020204030203" pitchFamily="34" charset="0"/>
                <a:cs typeface="Lato" panose="020F0502020204030203" pitchFamily="34" charset="0"/>
              </a:rPr>
              <a:t>that a will be distracted by</a:t>
            </a:r>
          </a:p>
        </p:txBody>
      </p:sp>
      <p:sp>
        <p:nvSpPr>
          <p:cNvPr id="14" name="Shape 203">
            <a:extLst>
              <a:ext uri="{FF2B5EF4-FFF2-40B4-BE49-F238E27FC236}">
                <a16:creationId xmlns:a16="http://schemas.microsoft.com/office/drawing/2014/main" id="{A93FF449-E356-4D4C-A007-4E88257F33D8}"/>
              </a:ext>
            </a:extLst>
          </p:cNvPr>
          <p:cNvSpPr/>
          <p:nvPr/>
        </p:nvSpPr>
        <p:spPr>
          <a:xfrm>
            <a:off x="8599093" y="5072948"/>
            <a:ext cx="1479572" cy="37959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lgn="l">
              <a:defRPr sz="4000" cap="all">
                <a:solidFill>
                  <a:srgbClr val="5D5D5E"/>
                </a:solidFill>
                <a:latin typeface="+mn-lt"/>
                <a:ea typeface="+mn-ea"/>
                <a:cs typeface="+mn-cs"/>
                <a:sym typeface="Open Sans Semibold"/>
              </a:defRPr>
            </a:lvl1pPr>
          </a:lstStyle>
          <a:p>
            <a:r>
              <a:rPr lang="en-US" sz="1800" b="1" cap="none" dirty="0">
                <a:solidFill>
                  <a:schemeClr val="bg1"/>
                </a:solidFill>
                <a:latin typeface="Montserrat" panose="00000500000000000000" pitchFamily="50" charset="0"/>
                <a:ea typeface="Source Sans Pro Semibold" panose="020B0603030403020204" pitchFamily="34" charset="0"/>
              </a:rPr>
              <a:t>Advertising</a:t>
            </a:r>
          </a:p>
        </p:txBody>
      </p:sp>
      <p:sp>
        <p:nvSpPr>
          <p:cNvPr id="15" name="Shape 204">
            <a:extLst>
              <a:ext uri="{FF2B5EF4-FFF2-40B4-BE49-F238E27FC236}">
                <a16:creationId xmlns:a16="http://schemas.microsoft.com/office/drawing/2014/main" id="{0C48C124-EFB6-4521-90D6-AF4F874CA0B3}"/>
              </a:ext>
            </a:extLst>
          </p:cNvPr>
          <p:cNvSpPr/>
          <p:nvPr/>
        </p:nvSpPr>
        <p:spPr>
          <a:xfrm>
            <a:off x="8599093" y="5418770"/>
            <a:ext cx="1588576" cy="410369"/>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p>
            <a:pPr algn="l">
              <a:defRPr sz="2500">
                <a:solidFill>
                  <a:srgbClr val="909192"/>
                </a:solidFill>
              </a:defRPr>
            </a:pPr>
            <a:r>
              <a:rPr sz="1000">
                <a:solidFill>
                  <a:schemeClr val="bg1"/>
                </a:solidFill>
                <a:latin typeface="Lato" panose="020F0502020204030203" pitchFamily="34" charset="0"/>
                <a:ea typeface="Lato" panose="020F0502020204030203" pitchFamily="34" charset="0"/>
                <a:cs typeface="Lato" panose="020F0502020204030203" pitchFamily="34" charset="0"/>
              </a:rPr>
              <a:t>It is a long established fact</a:t>
            </a:r>
          </a:p>
          <a:p>
            <a:pPr algn="l">
              <a:defRPr sz="2500">
                <a:solidFill>
                  <a:srgbClr val="909192"/>
                </a:solidFill>
              </a:defRPr>
            </a:pPr>
            <a:r>
              <a:rPr sz="1000">
                <a:solidFill>
                  <a:schemeClr val="bg1"/>
                </a:solidFill>
                <a:latin typeface="Lato" panose="020F0502020204030203" pitchFamily="34" charset="0"/>
                <a:ea typeface="Lato" panose="020F0502020204030203" pitchFamily="34" charset="0"/>
                <a:cs typeface="Lato" panose="020F0502020204030203" pitchFamily="34" charset="0"/>
              </a:rPr>
              <a:t>that a will be distracted by</a:t>
            </a:r>
          </a:p>
        </p:txBody>
      </p:sp>
      <p:sp>
        <p:nvSpPr>
          <p:cNvPr id="16" name="Shape 5069">
            <a:extLst>
              <a:ext uri="{FF2B5EF4-FFF2-40B4-BE49-F238E27FC236}">
                <a16:creationId xmlns:a16="http://schemas.microsoft.com/office/drawing/2014/main" id="{2DAD0A08-F305-4E83-B712-41302FD476E6}"/>
              </a:ext>
            </a:extLst>
          </p:cNvPr>
          <p:cNvSpPr/>
          <p:nvPr/>
        </p:nvSpPr>
        <p:spPr>
          <a:xfrm>
            <a:off x="7580978" y="5263263"/>
            <a:ext cx="364806" cy="364898"/>
          </a:xfrm>
          <a:custGeom>
            <a:avLst/>
            <a:gdLst/>
            <a:ahLst/>
            <a:cxnLst/>
            <a:rect l="0" t="0" r="0" b="0"/>
            <a:pathLst>
              <a:path w="120000" h="120000" extrusionOk="0">
                <a:moveTo>
                  <a:pt x="60130" y="2342"/>
                </a:moveTo>
                <a:lnTo>
                  <a:pt x="60130" y="2342"/>
                </a:lnTo>
                <a:cubicBezTo>
                  <a:pt x="25249" y="2342"/>
                  <a:pt x="0" y="27592"/>
                  <a:pt x="0" y="62212"/>
                </a:cubicBezTo>
                <a:cubicBezTo>
                  <a:pt x="0" y="94490"/>
                  <a:pt x="27592" y="119739"/>
                  <a:pt x="60130" y="119739"/>
                </a:cubicBezTo>
                <a:cubicBezTo>
                  <a:pt x="94490" y="119739"/>
                  <a:pt x="119739" y="92147"/>
                  <a:pt x="119739" y="59869"/>
                </a:cubicBezTo>
                <a:cubicBezTo>
                  <a:pt x="119739" y="27592"/>
                  <a:pt x="92147" y="0"/>
                  <a:pt x="60130" y="2342"/>
                </a:cubicBezTo>
                <a:close/>
                <a:moveTo>
                  <a:pt x="60130" y="96832"/>
                </a:moveTo>
                <a:lnTo>
                  <a:pt x="60130" y="96832"/>
                </a:lnTo>
                <a:cubicBezTo>
                  <a:pt x="57527" y="96832"/>
                  <a:pt x="57527" y="96832"/>
                  <a:pt x="57527" y="96832"/>
                </a:cubicBezTo>
                <a:cubicBezTo>
                  <a:pt x="53101" y="96832"/>
                  <a:pt x="50759" y="92147"/>
                  <a:pt x="50759" y="87462"/>
                </a:cubicBezTo>
                <a:cubicBezTo>
                  <a:pt x="50759" y="83036"/>
                  <a:pt x="53101" y="78351"/>
                  <a:pt x="60130" y="78351"/>
                </a:cubicBezTo>
                <a:lnTo>
                  <a:pt x="60130" y="78351"/>
                </a:lnTo>
                <a:cubicBezTo>
                  <a:pt x="64555" y="80694"/>
                  <a:pt x="66898" y="83036"/>
                  <a:pt x="66898" y="87462"/>
                </a:cubicBezTo>
                <a:cubicBezTo>
                  <a:pt x="66898" y="94490"/>
                  <a:pt x="64555" y="96832"/>
                  <a:pt x="60130" y="96832"/>
                </a:cubicBezTo>
                <a:close/>
                <a:moveTo>
                  <a:pt x="80694" y="55444"/>
                </a:moveTo>
                <a:lnTo>
                  <a:pt x="80694" y="55444"/>
                </a:lnTo>
                <a:cubicBezTo>
                  <a:pt x="78351" y="55444"/>
                  <a:pt x="76268" y="57527"/>
                  <a:pt x="73926" y="59869"/>
                </a:cubicBezTo>
                <a:cubicBezTo>
                  <a:pt x="69240" y="64555"/>
                  <a:pt x="69240" y="64555"/>
                  <a:pt x="69240" y="64555"/>
                </a:cubicBezTo>
                <a:cubicBezTo>
                  <a:pt x="66898" y="64555"/>
                  <a:pt x="66898" y="66898"/>
                  <a:pt x="66898" y="66898"/>
                </a:cubicBezTo>
                <a:cubicBezTo>
                  <a:pt x="64555" y="69240"/>
                  <a:pt x="64555" y="69240"/>
                  <a:pt x="64555" y="71323"/>
                </a:cubicBezTo>
                <a:lnTo>
                  <a:pt x="64555" y="71323"/>
                </a:lnTo>
                <a:cubicBezTo>
                  <a:pt x="50759" y="71323"/>
                  <a:pt x="50759" y="71323"/>
                  <a:pt x="50759" y="71323"/>
                </a:cubicBezTo>
                <a:lnTo>
                  <a:pt x="50759" y="71323"/>
                </a:lnTo>
                <a:cubicBezTo>
                  <a:pt x="50759" y="66898"/>
                  <a:pt x="50759" y="64555"/>
                  <a:pt x="53101" y="59869"/>
                </a:cubicBezTo>
                <a:cubicBezTo>
                  <a:pt x="57527" y="57527"/>
                  <a:pt x="64555" y="53101"/>
                  <a:pt x="64555" y="53101"/>
                </a:cubicBezTo>
                <a:lnTo>
                  <a:pt x="66898" y="50759"/>
                </a:lnTo>
                <a:cubicBezTo>
                  <a:pt x="66898" y="48156"/>
                  <a:pt x="69240" y="45813"/>
                  <a:pt x="69240" y="45813"/>
                </a:cubicBezTo>
                <a:cubicBezTo>
                  <a:pt x="69240" y="43731"/>
                  <a:pt x="66898" y="41648"/>
                  <a:pt x="66898" y="39045"/>
                </a:cubicBezTo>
                <a:cubicBezTo>
                  <a:pt x="64555" y="36702"/>
                  <a:pt x="62472" y="36702"/>
                  <a:pt x="60130" y="36702"/>
                </a:cubicBezTo>
                <a:cubicBezTo>
                  <a:pt x="57527" y="36702"/>
                  <a:pt x="55444" y="36702"/>
                  <a:pt x="53101" y="39045"/>
                </a:cubicBezTo>
                <a:cubicBezTo>
                  <a:pt x="50759" y="41648"/>
                  <a:pt x="50759" y="43731"/>
                  <a:pt x="50759" y="45813"/>
                </a:cubicBezTo>
                <a:cubicBezTo>
                  <a:pt x="50759" y="48156"/>
                  <a:pt x="50759" y="48156"/>
                  <a:pt x="50759" y="48156"/>
                </a:cubicBezTo>
                <a:cubicBezTo>
                  <a:pt x="36963" y="48156"/>
                  <a:pt x="36963" y="48156"/>
                  <a:pt x="36963" y="48156"/>
                </a:cubicBezTo>
                <a:cubicBezTo>
                  <a:pt x="36963" y="45813"/>
                  <a:pt x="36963" y="45813"/>
                  <a:pt x="36963" y="45813"/>
                </a:cubicBezTo>
                <a:cubicBezTo>
                  <a:pt x="36963" y="36702"/>
                  <a:pt x="39045" y="32017"/>
                  <a:pt x="46073" y="27592"/>
                </a:cubicBezTo>
                <a:cubicBezTo>
                  <a:pt x="48416" y="25249"/>
                  <a:pt x="53101" y="25249"/>
                  <a:pt x="60130" y="25249"/>
                </a:cubicBezTo>
                <a:cubicBezTo>
                  <a:pt x="66898" y="25249"/>
                  <a:pt x="71583" y="25249"/>
                  <a:pt x="76268" y="29934"/>
                </a:cubicBezTo>
                <a:cubicBezTo>
                  <a:pt x="80694" y="32017"/>
                  <a:pt x="83036" y="36702"/>
                  <a:pt x="83036" y="43731"/>
                </a:cubicBezTo>
                <a:cubicBezTo>
                  <a:pt x="83036" y="48156"/>
                  <a:pt x="83036" y="50759"/>
                  <a:pt x="80694" y="55444"/>
                </a:cubicBez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7" name="Shape 5118">
            <a:extLst>
              <a:ext uri="{FF2B5EF4-FFF2-40B4-BE49-F238E27FC236}">
                <a16:creationId xmlns:a16="http://schemas.microsoft.com/office/drawing/2014/main" id="{A5C75EFE-9C9E-4F86-8714-9A1A03ECA4A2}"/>
              </a:ext>
            </a:extLst>
          </p:cNvPr>
          <p:cNvSpPr/>
          <p:nvPr/>
        </p:nvSpPr>
        <p:spPr>
          <a:xfrm>
            <a:off x="7580977" y="1252473"/>
            <a:ext cx="364808" cy="326082"/>
          </a:xfrm>
          <a:custGeom>
            <a:avLst/>
            <a:gdLst/>
            <a:ahLst/>
            <a:cxnLst/>
            <a:rect l="0" t="0" r="0" b="0"/>
            <a:pathLst>
              <a:path w="120000" h="120000" extrusionOk="0">
                <a:moveTo>
                  <a:pt x="34285" y="74157"/>
                </a:moveTo>
                <a:lnTo>
                  <a:pt x="34285" y="74157"/>
                </a:lnTo>
                <a:cubicBezTo>
                  <a:pt x="34285" y="33707"/>
                  <a:pt x="34285" y="33707"/>
                  <a:pt x="34285" y="33707"/>
                </a:cubicBezTo>
                <a:cubicBezTo>
                  <a:pt x="12796" y="33707"/>
                  <a:pt x="12796" y="33707"/>
                  <a:pt x="12796" y="33707"/>
                </a:cubicBezTo>
                <a:cubicBezTo>
                  <a:pt x="4346" y="33707"/>
                  <a:pt x="0" y="40719"/>
                  <a:pt x="0" y="48000"/>
                </a:cubicBezTo>
                <a:cubicBezTo>
                  <a:pt x="0" y="86022"/>
                  <a:pt x="0" y="86022"/>
                  <a:pt x="0" y="86022"/>
                </a:cubicBezTo>
                <a:cubicBezTo>
                  <a:pt x="0" y="95460"/>
                  <a:pt x="4346" y="100584"/>
                  <a:pt x="12796" y="100584"/>
                </a:cubicBezTo>
                <a:cubicBezTo>
                  <a:pt x="17142" y="100584"/>
                  <a:pt x="17142" y="100584"/>
                  <a:pt x="17142" y="100584"/>
                </a:cubicBezTo>
                <a:cubicBezTo>
                  <a:pt x="17142" y="119730"/>
                  <a:pt x="17142" y="119730"/>
                  <a:pt x="17142" y="119730"/>
                </a:cubicBezTo>
                <a:cubicBezTo>
                  <a:pt x="36458" y="100584"/>
                  <a:pt x="36458" y="100584"/>
                  <a:pt x="36458" y="100584"/>
                </a:cubicBezTo>
                <a:cubicBezTo>
                  <a:pt x="66156" y="100584"/>
                  <a:pt x="66156" y="100584"/>
                  <a:pt x="66156" y="100584"/>
                </a:cubicBezTo>
                <a:cubicBezTo>
                  <a:pt x="72917" y="100584"/>
                  <a:pt x="77022" y="95460"/>
                  <a:pt x="77022" y="86022"/>
                </a:cubicBezTo>
                <a:cubicBezTo>
                  <a:pt x="77022" y="74157"/>
                  <a:pt x="77022" y="74157"/>
                  <a:pt x="77022" y="74157"/>
                </a:cubicBezTo>
                <a:lnTo>
                  <a:pt x="77022" y="74157"/>
                </a:lnTo>
                <a:lnTo>
                  <a:pt x="34285" y="74157"/>
                </a:lnTo>
                <a:close/>
                <a:moveTo>
                  <a:pt x="106961" y="0"/>
                </a:moveTo>
                <a:lnTo>
                  <a:pt x="106961" y="0"/>
                </a:lnTo>
                <a:cubicBezTo>
                  <a:pt x="53360" y="0"/>
                  <a:pt x="53360" y="0"/>
                  <a:pt x="53360" y="0"/>
                </a:cubicBezTo>
                <a:cubicBezTo>
                  <a:pt x="47082" y="0"/>
                  <a:pt x="42736" y="7280"/>
                  <a:pt x="42736" y="14561"/>
                </a:cubicBezTo>
                <a:cubicBezTo>
                  <a:pt x="42736" y="66876"/>
                  <a:pt x="42736" y="66876"/>
                  <a:pt x="42736" y="66876"/>
                </a:cubicBezTo>
                <a:cubicBezTo>
                  <a:pt x="83541" y="66876"/>
                  <a:pt x="83541" y="66876"/>
                  <a:pt x="83541" y="66876"/>
                </a:cubicBezTo>
                <a:cubicBezTo>
                  <a:pt x="102615" y="86022"/>
                  <a:pt x="102615" y="86022"/>
                  <a:pt x="102615" y="86022"/>
                </a:cubicBezTo>
                <a:cubicBezTo>
                  <a:pt x="102615" y="66876"/>
                  <a:pt x="102615" y="66876"/>
                  <a:pt x="102615" y="66876"/>
                </a:cubicBezTo>
                <a:cubicBezTo>
                  <a:pt x="106961" y="66876"/>
                  <a:pt x="106961" y="66876"/>
                  <a:pt x="106961" y="66876"/>
                </a:cubicBezTo>
                <a:cubicBezTo>
                  <a:pt x="113480" y="66876"/>
                  <a:pt x="119758" y="62292"/>
                  <a:pt x="119758" y="52584"/>
                </a:cubicBezTo>
                <a:cubicBezTo>
                  <a:pt x="119758" y="14561"/>
                  <a:pt x="119758" y="14561"/>
                  <a:pt x="119758" y="14561"/>
                </a:cubicBezTo>
                <a:cubicBezTo>
                  <a:pt x="119758" y="7280"/>
                  <a:pt x="113480" y="0"/>
                  <a:pt x="106961" y="0"/>
                </a:cubicBez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8" name="Shape 5130">
            <a:extLst>
              <a:ext uri="{FF2B5EF4-FFF2-40B4-BE49-F238E27FC236}">
                <a16:creationId xmlns:a16="http://schemas.microsoft.com/office/drawing/2014/main" id="{9AC8AD19-EC64-42F0-B685-B2C7F7044599}"/>
              </a:ext>
            </a:extLst>
          </p:cNvPr>
          <p:cNvSpPr/>
          <p:nvPr/>
        </p:nvSpPr>
        <p:spPr>
          <a:xfrm>
            <a:off x="7576781" y="3244303"/>
            <a:ext cx="392652" cy="350972"/>
          </a:xfrm>
          <a:custGeom>
            <a:avLst/>
            <a:gdLst/>
            <a:ahLst/>
            <a:cxnLst/>
            <a:rect l="0" t="0" r="0" b="0"/>
            <a:pathLst>
              <a:path w="120000" h="120000" extrusionOk="0">
                <a:moveTo>
                  <a:pt x="106961" y="0"/>
                </a:moveTo>
                <a:lnTo>
                  <a:pt x="106961" y="0"/>
                </a:lnTo>
                <a:cubicBezTo>
                  <a:pt x="12796" y="0"/>
                  <a:pt x="12796" y="0"/>
                  <a:pt x="12796" y="0"/>
                </a:cubicBezTo>
                <a:cubicBezTo>
                  <a:pt x="4104" y="0"/>
                  <a:pt x="0" y="7027"/>
                  <a:pt x="0" y="14324"/>
                </a:cubicBezTo>
                <a:cubicBezTo>
                  <a:pt x="0" y="93243"/>
                  <a:pt x="0" y="93243"/>
                  <a:pt x="0" y="93243"/>
                </a:cubicBezTo>
                <a:cubicBezTo>
                  <a:pt x="0" y="100810"/>
                  <a:pt x="4104" y="107837"/>
                  <a:pt x="12796" y="107837"/>
                </a:cubicBezTo>
                <a:cubicBezTo>
                  <a:pt x="36458" y="107837"/>
                  <a:pt x="36458" y="107837"/>
                  <a:pt x="36458" y="107837"/>
                </a:cubicBezTo>
                <a:cubicBezTo>
                  <a:pt x="36458" y="93243"/>
                  <a:pt x="36458" y="93243"/>
                  <a:pt x="36458" y="93243"/>
                </a:cubicBezTo>
                <a:cubicBezTo>
                  <a:pt x="10623" y="93243"/>
                  <a:pt x="10623" y="93243"/>
                  <a:pt x="10623" y="93243"/>
                </a:cubicBezTo>
                <a:cubicBezTo>
                  <a:pt x="10623" y="33513"/>
                  <a:pt x="10623" y="33513"/>
                  <a:pt x="10623" y="33513"/>
                </a:cubicBezTo>
                <a:cubicBezTo>
                  <a:pt x="106961" y="33513"/>
                  <a:pt x="106961" y="33513"/>
                  <a:pt x="106961" y="33513"/>
                </a:cubicBezTo>
                <a:cubicBezTo>
                  <a:pt x="106961" y="93243"/>
                  <a:pt x="106961" y="93243"/>
                  <a:pt x="106961" y="93243"/>
                </a:cubicBezTo>
                <a:cubicBezTo>
                  <a:pt x="83299" y="93243"/>
                  <a:pt x="83299" y="93243"/>
                  <a:pt x="83299" y="93243"/>
                </a:cubicBezTo>
                <a:cubicBezTo>
                  <a:pt x="83299" y="107837"/>
                  <a:pt x="83299" y="107837"/>
                  <a:pt x="83299" y="107837"/>
                </a:cubicBezTo>
                <a:cubicBezTo>
                  <a:pt x="106961" y="107837"/>
                  <a:pt x="106961" y="107837"/>
                  <a:pt x="106961" y="107837"/>
                </a:cubicBezTo>
                <a:cubicBezTo>
                  <a:pt x="113480" y="107837"/>
                  <a:pt x="119758" y="100810"/>
                  <a:pt x="119758" y="93243"/>
                </a:cubicBezTo>
                <a:cubicBezTo>
                  <a:pt x="119758" y="14324"/>
                  <a:pt x="119758" y="14324"/>
                  <a:pt x="119758" y="14324"/>
                </a:cubicBezTo>
                <a:cubicBezTo>
                  <a:pt x="119758" y="7027"/>
                  <a:pt x="113480" y="0"/>
                  <a:pt x="106961" y="0"/>
                </a:cubicBezTo>
                <a:close/>
                <a:moveTo>
                  <a:pt x="14969" y="21621"/>
                </a:moveTo>
                <a:lnTo>
                  <a:pt x="14969" y="21621"/>
                </a:lnTo>
                <a:cubicBezTo>
                  <a:pt x="12796" y="21621"/>
                  <a:pt x="10623" y="19189"/>
                  <a:pt x="10623" y="16756"/>
                </a:cubicBezTo>
                <a:cubicBezTo>
                  <a:pt x="10623" y="14324"/>
                  <a:pt x="12796" y="12162"/>
                  <a:pt x="14969" y="12162"/>
                </a:cubicBezTo>
                <a:cubicBezTo>
                  <a:pt x="17142" y="12162"/>
                  <a:pt x="19074" y="14324"/>
                  <a:pt x="19074" y="16756"/>
                </a:cubicBezTo>
                <a:cubicBezTo>
                  <a:pt x="19074" y="19189"/>
                  <a:pt x="17142" y="21621"/>
                  <a:pt x="14969" y="21621"/>
                </a:cubicBezTo>
                <a:close/>
                <a:moveTo>
                  <a:pt x="28008" y="21621"/>
                </a:moveTo>
                <a:lnTo>
                  <a:pt x="28008" y="21621"/>
                </a:lnTo>
                <a:cubicBezTo>
                  <a:pt x="25835" y="21621"/>
                  <a:pt x="23420" y="19189"/>
                  <a:pt x="23420" y="16756"/>
                </a:cubicBezTo>
                <a:cubicBezTo>
                  <a:pt x="23420" y="14324"/>
                  <a:pt x="25835" y="12162"/>
                  <a:pt x="28008" y="12162"/>
                </a:cubicBezTo>
                <a:cubicBezTo>
                  <a:pt x="29939" y="12162"/>
                  <a:pt x="31871" y="14324"/>
                  <a:pt x="31871" y="16756"/>
                </a:cubicBezTo>
                <a:cubicBezTo>
                  <a:pt x="31871" y="19189"/>
                  <a:pt x="29939" y="21621"/>
                  <a:pt x="28008" y="21621"/>
                </a:cubicBezTo>
                <a:close/>
                <a:moveTo>
                  <a:pt x="106961" y="21621"/>
                </a:moveTo>
                <a:lnTo>
                  <a:pt x="106961" y="21621"/>
                </a:lnTo>
                <a:cubicBezTo>
                  <a:pt x="36458" y="21621"/>
                  <a:pt x="36458" y="21621"/>
                  <a:pt x="36458" y="21621"/>
                </a:cubicBezTo>
                <a:cubicBezTo>
                  <a:pt x="36458" y="14324"/>
                  <a:pt x="36458" y="14324"/>
                  <a:pt x="36458" y="14324"/>
                </a:cubicBezTo>
                <a:cubicBezTo>
                  <a:pt x="106961" y="14324"/>
                  <a:pt x="106961" y="14324"/>
                  <a:pt x="106961" y="14324"/>
                </a:cubicBezTo>
                <a:lnTo>
                  <a:pt x="106961" y="21621"/>
                </a:lnTo>
                <a:close/>
                <a:moveTo>
                  <a:pt x="59879" y="47837"/>
                </a:moveTo>
                <a:lnTo>
                  <a:pt x="59879" y="47837"/>
                </a:lnTo>
                <a:cubicBezTo>
                  <a:pt x="29939" y="81351"/>
                  <a:pt x="29939" y="81351"/>
                  <a:pt x="29939" y="81351"/>
                </a:cubicBezTo>
                <a:cubicBezTo>
                  <a:pt x="49255" y="81351"/>
                  <a:pt x="49255" y="81351"/>
                  <a:pt x="49255" y="81351"/>
                </a:cubicBezTo>
                <a:cubicBezTo>
                  <a:pt x="49255" y="119729"/>
                  <a:pt x="49255" y="119729"/>
                  <a:pt x="49255" y="119729"/>
                </a:cubicBezTo>
                <a:cubicBezTo>
                  <a:pt x="70503" y="119729"/>
                  <a:pt x="70503" y="119729"/>
                  <a:pt x="70503" y="119729"/>
                </a:cubicBezTo>
                <a:cubicBezTo>
                  <a:pt x="70503" y="81351"/>
                  <a:pt x="70503" y="81351"/>
                  <a:pt x="70503" y="81351"/>
                </a:cubicBezTo>
                <a:cubicBezTo>
                  <a:pt x="87645" y="81351"/>
                  <a:pt x="87645" y="81351"/>
                  <a:pt x="87645" y="81351"/>
                </a:cubicBezTo>
                <a:lnTo>
                  <a:pt x="59879" y="47837"/>
                </a:ln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9" name="TextBox 18">
            <a:extLst>
              <a:ext uri="{FF2B5EF4-FFF2-40B4-BE49-F238E27FC236}">
                <a16:creationId xmlns:a16="http://schemas.microsoft.com/office/drawing/2014/main" id="{8D4C2797-C58D-49DF-A116-44FDE924BD6E}"/>
              </a:ext>
            </a:extLst>
          </p:cNvPr>
          <p:cNvSpPr txBox="1"/>
          <p:nvPr/>
        </p:nvSpPr>
        <p:spPr>
          <a:xfrm>
            <a:off x="887960" y="1521781"/>
            <a:ext cx="4349096" cy="1015663"/>
          </a:xfrm>
          <a:prstGeom prst="rect">
            <a:avLst/>
          </a:prstGeom>
          <a:noFill/>
        </p:spPr>
        <p:txBody>
          <a:bodyPr wrap="square" rtlCol="0">
            <a:spAutoFit/>
          </a:bodyPr>
          <a:lstStyle/>
          <a:p>
            <a:r>
              <a:rPr lang="en-GB" sz="6000" b="1" dirty="0">
                <a:solidFill>
                  <a:schemeClr val="bg1"/>
                </a:solidFill>
                <a:latin typeface="Open Sauce Sans SemiBold" panose="00000700000000000000" pitchFamily="2" charset="0"/>
                <a:ea typeface="Source Sans Pro Semibold" panose="020B0603030403020204" pitchFamily="34" charset="0"/>
              </a:rPr>
              <a:t>Timeline</a:t>
            </a:r>
          </a:p>
        </p:txBody>
      </p:sp>
      <p:sp>
        <p:nvSpPr>
          <p:cNvPr id="20" name="TextBox 19">
            <a:extLst>
              <a:ext uri="{FF2B5EF4-FFF2-40B4-BE49-F238E27FC236}">
                <a16:creationId xmlns:a16="http://schemas.microsoft.com/office/drawing/2014/main" id="{CB679CDA-0762-45DB-A592-01648CABDA63}"/>
              </a:ext>
            </a:extLst>
          </p:cNvPr>
          <p:cNvSpPr txBox="1"/>
          <p:nvPr/>
        </p:nvSpPr>
        <p:spPr>
          <a:xfrm>
            <a:off x="887959" y="2235911"/>
            <a:ext cx="5283619" cy="1015663"/>
          </a:xfrm>
          <a:prstGeom prst="rect">
            <a:avLst/>
          </a:prstGeom>
          <a:noFill/>
        </p:spPr>
        <p:txBody>
          <a:bodyPr wrap="square" rtlCol="0">
            <a:spAutoFit/>
          </a:bodyPr>
          <a:lstStyle/>
          <a:p>
            <a:r>
              <a:rPr lang="en-GB" sz="6000" b="1" dirty="0">
                <a:solidFill>
                  <a:schemeClr val="bg1"/>
                </a:solidFill>
                <a:latin typeface="Open Sauce Sans SemiBold" panose="00000700000000000000" pitchFamily="2" charset="0"/>
                <a:ea typeface="Source Sans Pro Semibold" panose="020B0603030403020204" pitchFamily="34" charset="0"/>
              </a:rPr>
              <a:t>Advantages</a:t>
            </a:r>
          </a:p>
        </p:txBody>
      </p:sp>
      <p:sp>
        <p:nvSpPr>
          <p:cNvPr id="22" name="TextBox 21">
            <a:extLst>
              <a:ext uri="{FF2B5EF4-FFF2-40B4-BE49-F238E27FC236}">
                <a16:creationId xmlns:a16="http://schemas.microsoft.com/office/drawing/2014/main" id="{FBAA9732-E6AA-47CC-94FF-BBE2A954951F}"/>
              </a:ext>
            </a:extLst>
          </p:cNvPr>
          <p:cNvSpPr txBox="1">
            <a:spLocks noChangeArrowheads="1"/>
          </p:cNvSpPr>
          <p:nvPr/>
        </p:nvSpPr>
        <p:spPr bwMode="auto">
          <a:xfrm>
            <a:off x="525974" y="282109"/>
            <a:ext cx="114776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Roboto" panose="02000000000000000000" pitchFamily="2" charset="0"/>
              </a:defRPr>
            </a:lvl1pPr>
            <a:lvl2pPr marL="742950" indent="-285750">
              <a:defRPr>
                <a:solidFill>
                  <a:schemeClr val="tx1"/>
                </a:solidFill>
                <a:latin typeface="Roboto" panose="02000000000000000000" pitchFamily="2" charset="0"/>
              </a:defRPr>
            </a:lvl2pPr>
            <a:lvl3pPr marL="1143000" indent="-228600">
              <a:defRPr>
                <a:solidFill>
                  <a:schemeClr val="tx1"/>
                </a:solidFill>
                <a:latin typeface="Roboto" panose="02000000000000000000" pitchFamily="2" charset="0"/>
              </a:defRPr>
            </a:lvl3pPr>
            <a:lvl4pPr marL="1600200" indent="-228600">
              <a:defRPr>
                <a:solidFill>
                  <a:schemeClr val="tx1"/>
                </a:solidFill>
                <a:latin typeface="Roboto" panose="02000000000000000000" pitchFamily="2" charset="0"/>
              </a:defRPr>
            </a:lvl4pPr>
            <a:lvl5pPr marL="2057400" indent="-228600">
              <a:defRPr>
                <a:solidFill>
                  <a:schemeClr val="tx1"/>
                </a:solidFill>
                <a:latin typeface="Roboto" panose="02000000000000000000" pitchFamily="2" charset="0"/>
              </a:defRPr>
            </a:lvl5pPr>
            <a:lvl6pPr marL="2514600" indent="-228600" defTabSz="457200" fontAlgn="base">
              <a:spcBef>
                <a:spcPct val="0"/>
              </a:spcBef>
              <a:spcAft>
                <a:spcPct val="0"/>
              </a:spcAft>
              <a:defRPr>
                <a:solidFill>
                  <a:schemeClr val="tx1"/>
                </a:solidFill>
                <a:latin typeface="Roboto" panose="02000000000000000000" pitchFamily="2" charset="0"/>
              </a:defRPr>
            </a:lvl6pPr>
            <a:lvl7pPr marL="2971800" indent="-228600" defTabSz="457200" fontAlgn="base">
              <a:spcBef>
                <a:spcPct val="0"/>
              </a:spcBef>
              <a:spcAft>
                <a:spcPct val="0"/>
              </a:spcAft>
              <a:defRPr>
                <a:solidFill>
                  <a:schemeClr val="tx1"/>
                </a:solidFill>
                <a:latin typeface="Roboto" panose="02000000000000000000" pitchFamily="2" charset="0"/>
              </a:defRPr>
            </a:lvl7pPr>
            <a:lvl8pPr marL="3429000" indent="-228600" defTabSz="457200" fontAlgn="base">
              <a:spcBef>
                <a:spcPct val="0"/>
              </a:spcBef>
              <a:spcAft>
                <a:spcPct val="0"/>
              </a:spcAft>
              <a:defRPr>
                <a:solidFill>
                  <a:schemeClr val="tx1"/>
                </a:solidFill>
                <a:latin typeface="Roboto" panose="02000000000000000000" pitchFamily="2" charset="0"/>
              </a:defRPr>
            </a:lvl8pPr>
            <a:lvl9pPr marL="3886200" indent="-228600" defTabSz="457200" fontAlgn="base">
              <a:spcBef>
                <a:spcPct val="0"/>
              </a:spcBef>
              <a:spcAft>
                <a:spcPct val="0"/>
              </a:spcAft>
              <a:defRPr>
                <a:solidFill>
                  <a:schemeClr val="tx1"/>
                </a:solidFill>
                <a:latin typeface="Roboto" panose="02000000000000000000" pitchFamily="2" charset="0"/>
              </a:defRPr>
            </a:lvl9pPr>
          </a:lstStyle>
          <a:p>
            <a:pPr eaLnBrk="1" hangingPunct="1"/>
            <a:r>
              <a:rPr lang="en-US" altLang="en-US" sz="1400" b="1" dirty="0">
                <a:solidFill>
                  <a:schemeClr val="bg1"/>
                </a:solidFill>
                <a:latin typeface="Montserrat" panose="00000500000000000000" pitchFamily="50" charset="0"/>
                <a:ea typeface="Source Sans Pro Semibold" panose="020B0603030403020204" pitchFamily="34" charset="0"/>
              </a:rPr>
              <a:t>Nagata</a:t>
            </a:r>
          </a:p>
        </p:txBody>
      </p:sp>
    </p:spTree>
    <p:extLst>
      <p:ext uri="{BB962C8B-B14F-4D97-AF65-F5344CB8AC3E}">
        <p14:creationId xmlns:p14="http://schemas.microsoft.com/office/powerpoint/2010/main" val="27852076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9">
            <a:extLst>
              <a:ext uri="{FF2B5EF4-FFF2-40B4-BE49-F238E27FC236}">
                <a16:creationId xmlns:a16="http://schemas.microsoft.com/office/drawing/2014/main" id="{7A66CDF9-6353-4073-B7E2-C9F91DB32F4D}"/>
              </a:ext>
            </a:extLst>
          </p:cNvPr>
          <p:cNvSpPr/>
          <p:nvPr/>
        </p:nvSpPr>
        <p:spPr>
          <a:xfrm>
            <a:off x="1675373" y="1905653"/>
            <a:ext cx="2567530" cy="4136140"/>
          </a:xfrm>
          <a:prstGeom prst="roundRect">
            <a:avLst>
              <a:gd name="adj" fmla="val 5651"/>
            </a:avLst>
          </a:prstGeom>
          <a:gradFill>
            <a:gsLst>
              <a:gs pos="0">
                <a:srgbClr val="BC1E1E"/>
              </a:gs>
              <a:gs pos="100000">
                <a:schemeClr val="tx1">
                  <a:lumMod val="95000"/>
                  <a:lumOff val="5000"/>
                </a:schemeClr>
              </a:gs>
            </a:gsLst>
            <a:lin ang="5400000" scaled="1"/>
          </a:gradFill>
          <a:ln>
            <a:noFill/>
          </a:ln>
          <a:effectLst>
            <a:outerShdw blurRad="571500" dist="279400" dir="1500000" sx="98000" sy="98000" algn="ctr" rotWithShape="0">
              <a:schemeClr val="tx1">
                <a:lumMod val="85000"/>
                <a:lumOff val="15000"/>
                <a:alpha val="1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3" name="Rounded Rectangle 10">
            <a:extLst>
              <a:ext uri="{FF2B5EF4-FFF2-40B4-BE49-F238E27FC236}">
                <a16:creationId xmlns:a16="http://schemas.microsoft.com/office/drawing/2014/main" id="{B3E5B71E-12F9-448E-AE80-916AE17AEE3C}"/>
              </a:ext>
            </a:extLst>
          </p:cNvPr>
          <p:cNvSpPr/>
          <p:nvPr/>
        </p:nvSpPr>
        <p:spPr>
          <a:xfrm>
            <a:off x="7949095" y="1905653"/>
            <a:ext cx="2567530" cy="4136140"/>
          </a:xfrm>
          <a:prstGeom prst="roundRect">
            <a:avLst>
              <a:gd name="adj" fmla="val 5651"/>
            </a:avLst>
          </a:prstGeom>
          <a:gradFill>
            <a:gsLst>
              <a:gs pos="0">
                <a:srgbClr val="BC1E1E"/>
              </a:gs>
              <a:gs pos="100000">
                <a:schemeClr val="tx1">
                  <a:lumMod val="95000"/>
                  <a:lumOff val="5000"/>
                </a:schemeClr>
              </a:gs>
            </a:gsLst>
            <a:lin ang="5400000" scaled="1"/>
          </a:gradFill>
          <a:ln>
            <a:noFill/>
          </a:ln>
          <a:effectLst>
            <a:outerShdw blurRad="571500" dist="279400" dir="1500000" sx="98000" sy="98000" algn="ctr" rotWithShape="0">
              <a:schemeClr val="tx1">
                <a:lumMod val="85000"/>
                <a:lumOff val="15000"/>
                <a:alpha val="1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4" name="Rounded Rectangle 11">
            <a:extLst>
              <a:ext uri="{FF2B5EF4-FFF2-40B4-BE49-F238E27FC236}">
                <a16:creationId xmlns:a16="http://schemas.microsoft.com/office/drawing/2014/main" id="{486FBFDC-5391-43AE-8E51-C9E39D3FC7AA}"/>
              </a:ext>
            </a:extLst>
          </p:cNvPr>
          <p:cNvSpPr/>
          <p:nvPr/>
        </p:nvSpPr>
        <p:spPr>
          <a:xfrm>
            <a:off x="4812234" y="1905653"/>
            <a:ext cx="2567530" cy="4136140"/>
          </a:xfrm>
          <a:prstGeom prst="roundRect">
            <a:avLst>
              <a:gd name="adj" fmla="val 5651"/>
            </a:avLst>
          </a:prstGeom>
          <a:gradFill>
            <a:gsLst>
              <a:gs pos="0">
                <a:srgbClr val="BC1E1E"/>
              </a:gs>
              <a:gs pos="100000">
                <a:schemeClr val="tx1">
                  <a:lumMod val="95000"/>
                  <a:lumOff val="5000"/>
                </a:schemeClr>
              </a:gs>
            </a:gsLst>
            <a:lin ang="5400000" scaled="1"/>
          </a:gradFill>
          <a:ln>
            <a:noFill/>
          </a:ln>
          <a:effectLst>
            <a:outerShdw blurRad="571500" dist="279400" dir="1500000" sx="98000" sy="98000" algn="ctr" rotWithShape="0">
              <a:schemeClr val="tx1">
                <a:lumMod val="85000"/>
                <a:lumOff val="15000"/>
                <a:alpha val="1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5" name="TextBox 4">
            <a:extLst>
              <a:ext uri="{FF2B5EF4-FFF2-40B4-BE49-F238E27FC236}">
                <a16:creationId xmlns:a16="http://schemas.microsoft.com/office/drawing/2014/main" id="{7B1C804A-730E-4776-9576-DBB077AED722}"/>
              </a:ext>
            </a:extLst>
          </p:cNvPr>
          <p:cNvSpPr txBox="1"/>
          <p:nvPr/>
        </p:nvSpPr>
        <p:spPr>
          <a:xfrm>
            <a:off x="1744775" y="2064934"/>
            <a:ext cx="2341410" cy="307777"/>
          </a:xfrm>
          <a:prstGeom prst="rect">
            <a:avLst/>
          </a:prstGeom>
          <a:noFill/>
        </p:spPr>
        <p:txBody>
          <a:bodyPr wrap="square" rtlCol="0">
            <a:spAutoFit/>
          </a:bodyPr>
          <a:lstStyle/>
          <a:p>
            <a:pPr algn="ctr">
              <a:tabLst>
                <a:tab pos="1431925" algn="l"/>
                <a:tab pos="1616075" algn="l"/>
                <a:tab pos="2517775" algn="l"/>
              </a:tabLst>
            </a:pPr>
            <a:r>
              <a:rPr lang="en-GB" sz="1400" b="1" dirty="0">
                <a:solidFill>
                  <a:schemeClr val="bg1"/>
                </a:solidFill>
                <a:latin typeface="Montserrat" panose="00000500000000000000" pitchFamily="50" charset="0"/>
                <a:cs typeface="Poppins" panose="00000500000000000000" pitchFamily="2" charset="0"/>
              </a:rPr>
              <a:t>Membership 01</a:t>
            </a:r>
          </a:p>
        </p:txBody>
      </p:sp>
      <p:sp>
        <p:nvSpPr>
          <p:cNvPr id="6" name="TextBox 5">
            <a:extLst>
              <a:ext uri="{FF2B5EF4-FFF2-40B4-BE49-F238E27FC236}">
                <a16:creationId xmlns:a16="http://schemas.microsoft.com/office/drawing/2014/main" id="{F25C4756-22E2-47F7-A795-C7CF28359FE3}"/>
              </a:ext>
            </a:extLst>
          </p:cNvPr>
          <p:cNvSpPr txBox="1"/>
          <p:nvPr/>
        </p:nvSpPr>
        <p:spPr>
          <a:xfrm>
            <a:off x="5066318" y="2064934"/>
            <a:ext cx="2059360" cy="307777"/>
          </a:xfrm>
          <a:prstGeom prst="rect">
            <a:avLst/>
          </a:prstGeom>
          <a:noFill/>
        </p:spPr>
        <p:txBody>
          <a:bodyPr wrap="square" rtlCol="0">
            <a:spAutoFit/>
          </a:bodyPr>
          <a:lstStyle/>
          <a:p>
            <a:pPr algn="ctr">
              <a:tabLst>
                <a:tab pos="1431925" algn="l"/>
                <a:tab pos="1616075" algn="l"/>
                <a:tab pos="2517775" algn="l"/>
              </a:tabLst>
            </a:pPr>
            <a:r>
              <a:rPr lang="en-GB" sz="1400" b="1" dirty="0">
                <a:solidFill>
                  <a:schemeClr val="bg1"/>
                </a:solidFill>
                <a:latin typeface="Montserrat" panose="00000500000000000000" pitchFamily="50" charset="0"/>
                <a:cs typeface="Poppins" panose="00000500000000000000" pitchFamily="2" charset="0"/>
              </a:rPr>
              <a:t>Membership 02</a:t>
            </a:r>
          </a:p>
        </p:txBody>
      </p:sp>
      <p:sp>
        <p:nvSpPr>
          <p:cNvPr id="7" name="TextBox 6">
            <a:extLst>
              <a:ext uri="{FF2B5EF4-FFF2-40B4-BE49-F238E27FC236}">
                <a16:creationId xmlns:a16="http://schemas.microsoft.com/office/drawing/2014/main" id="{215C4C5B-EE98-4CF6-A18B-12A77CFFCBFE}"/>
              </a:ext>
            </a:extLst>
          </p:cNvPr>
          <p:cNvSpPr txBox="1"/>
          <p:nvPr/>
        </p:nvSpPr>
        <p:spPr>
          <a:xfrm>
            <a:off x="8206998" y="2064934"/>
            <a:ext cx="2055874" cy="307777"/>
          </a:xfrm>
          <a:prstGeom prst="rect">
            <a:avLst/>
          </a:prstGeom>
          <a:noFill/>
        </p:spPr>
        <p:txBody>
          <a:bodyPr wrap="square" rtlCol="0">
            <a:spAutoFit/>
          </a:bodyPr>
          <a:lstStyle/>
          <a:p>
            <a:pPr algn="ctr">
              <a:tabLst>
                <a:tab pos="1431925" algn="l"/>
                <a:tab pos="1616075" algn="l"/>
                <a:tab pos="2517775" algn="l"/>
              </a:tabLst>
            </a:pPr>
            <a:r>
              <a:rPr lang="en-GB" sz="1400" b="1" dirty="0">
                <a:solidFill>
                  <a:schemeClr val="bg1"/>
                </a:solidFill>
                <a:latin typeface="Montserrat" panose="00000500000000000000" pitchFamily="50" charset="0"/>
                <a:cs typeface="Poppins" panose="00000500000000000000" pitchFamily="2" charset="0"/>
              </a:rPr>
              <a:t>Membership 03</a:t>
            </a:r>
          </a:p>
        </p:txBody>
      </p:sp>
      <p:sp>
        <p:nvSpPr>
          <p:cNvPr id="8" name="TextBox 7">
            <a:extLst>
              <a:ext uri="{FF2B5EF4-FFF2-40B4-BE49-F238E27FC236}">
                <a16:creationId xmlns:a16="http://schemas.microsoft.com/office/drawing/2014/main" id="{FB673C85-1E0E-4322-AE72-78EA2758616C}"/>
              </a:ext>
            </a:extLst>
          </p:cNvPr>
          <p:cNvSpPr txBox="1"/>
          <p:nvPr/>
        </p:nvSpPr>
        <p:spPr>
          <a:xfrm>
            <a:off x="1981940" y="2734086"/>
            <a:ext cx="1954392" cy="523220"/>
          </a:xfrm>
          <a:prstGeom prst="rect">
            <a:avLst/>
          </a:prstGeom>
          <a:noFill/>
        </p:spPr>
        <p:txBody>
          <a:bodyPr wrap="square" rtlCol="0">
            <a:spAutoFit/>
          </a:bodyPr>
          <a:lstStyle/>
          <a:p>
            <a:pPr algn="ctr">
              <a:tabLst>
                <a:tab pos="1431925" algn="l"/>
                <a:tab pos="1616075" algn="l"/>
                <a:tab pos="2517775" algn="l"/>
              </a:tabLst>
            </a:pPr>
            <a:r>
              <a:rPr lang="en-GB" sz="2800" b="1" dirty="0">
                <a:solidFill>
                  <a:schemeClr val="bg1"/>
                </a:solidFill>
                <a:latin typeface="Montserrat" panose="00000500000000000000" pitchFamily="50" charset="0"/>
                <a:ea typeface="Source Sans Pro Semibold" panose="020B0603030403020204" pitchFamily="34" charset="0"/>
                <a:cs typeface="Poppins" panose="00000500000000000000" pitchFamily="2" charset="0"/>
              </a:rPr>
              <a:t>$399/</a:t>
            </a:r>
            <a:r>
              <a:rPr lang="en-GB" sz="2000" b="1" dirty="0" err="1">
                <a:solidFill>
                  <a:schemeClr val="bg1"/>
                </a:solidFill>
                <a:latin typeface="Montserrat" panose="00000500000000000000" pitchFamily="50" charset="0"/>
                <a:ea typeface="Source Sans Pro Semibold" panose="020B0603030403020204" pitchFamily="34" charset="0"/>
                <a:cs typeface="Poppins" panose="00000500000000000000" pitchFamily="2" charset="0"/>
              </a:rPr>
              <a:t>mo</a:t>
            </a:r>
            <a:endParaRPr lang="en-GB" sz="2000" b="1" dirty="0">
              <a:solidFill>
                <a:schemeClr val="bg1"/>
              </a:solidFill>
              <a:latin typeface="Montserrat" panose="00000500000000000000" pitchFamily="50" charset="0"/>
              <a:ea typeface="Source Sans Pro Semibold" panose="020B0603030403020204" pitchFamily="34" charset="0"/>
              <a:cs typeface="Poppins" panose="00000500000000000000" pitchFamily="2" charset="0"/>
            </a:endParaRPr>
          </a:p>
        </p:txBody>
      </p:sp>
      <p:sp>
        <p:nvSpPr>
          <p:cNvPr id="9" name="TextBox 8">
            <a:extLst>
              <a:ext uri="{FF2B5EF4-FFF2-40B4-BE49-F238E27FC236}">
                <a16:creationId xmlns:a16="http://schemas.microsoft.com/office/drawing/2014/main" id="{A55C4901-E62C-494C-9FC8-5C63036D99D3}"/>
              </a:ext>
            </a:extLst>
          </p:cNvPr>
          <p:cNvSpPr txBox="1"/>
          <p:nvPr/>
        </p:nvSpPr>
        <p:spPr>
          <a:xfrm>
            <a:off x="5118801" y="2734086"/>
            <a:ext cx="1954392" cy="523220"/>
          </a:xfrm>
          <a:prstGeom prst="rect">
            <a:avLst/>
          </a:prstGeom>
          <a:noFill/>
        </p:spPr>
        <p:txBody>
          <a:bodyPr wrap="square" rtlCol="0">
            <a:spAutoFit/>
          </a:bodyPr>
          <a:lstStyle/>
          <a:p>
            <a:pPr algn="ctr">
              <a:tabLst>
                <a:tab pos="1431925" algn="l"/>
                <a:tab pos="1616075" algn="l"/>
                <a:tab pos="2517775" algn="l"/>
              </a:tabLst>
            </a:pPr>
            <a:r>
              <a:rPr lang="en-GB" sz="2800" b="1" dirty="0">
                <a:solidFill>
                  <a:schemeClr val="bg1"/>
                </a:solidFill>
                <a:latin typeface="Montserrat" panose="00000500000000000000" pitchFamily="50" charset="0"/>
                <a:ea typeface="Source Sans Pro Semibold" panose="020B0603030403020204" pitchFamily="34" charset="0"/>
                <a:cs typeface="Poppins" panose="00000500000000000000" pitchFamily="2" charset="0"/>
              </a:rPr>
              <a:t>$599/</a:t>
            </a:r>
            <a:r>
              <a:rPr lang="en-GB" sz="2000" b="1" dirty="0" err="1">
                <a:solidFill>
                  <a:schemeClr val="bg1"/>
                </a:solidFill>
                <a:latin typeface="Montserrat" panose="00000500000000000000" pitchFamily="50" charset="0"/>
                <a:ea typeface="Source Sans Pro Semibold" panose="020B0603030403020204" pitchFamily="34" charset="0"/>
                <a:cs typeface="Poppins" panose="00000500000000000000" pitchFamily="2" charset="0"/>
              </a:rPr>
              <a:t>mo</a:t>
            </a:r>
            <a:endParaRPr lang="en-GB" sz="2000" b="1" dirty="0">
              <a:solidFill>
                <a:schemeClr val="bg1"/>
              </a:solidFill>
              <a:latin typeface="Montserrat" panose="00000500000000000000" pitchFamily="50" charset="0"/>
              <a:ea typeface="Source Sans Pro Semibold" panose="020B0603030403020204" pitchFamily="34" charset="0"/>
              <a:cs typeface="Poppins" panose="00000500000000000000" pitchFamily="2" charset="0"/>
            </a:endParaRPr>
          </a:p>
        </p:txBody>
      </p:sp>
      <p:sp>
        <p:nvSpPr>
          <p:cNvPr id="10" name="TextBox 9">
            <a:extLst>
              <a:ext uri="{FF2B5EF4-FFF2-40B4-BE49-F238E27FC236}">
                <a16:creationId xmlns:a16="http://schemas.microsoft.com/office/drawing/2014/main" id="{C38D0083-0396-4ABA-9C44-7E33C63B01BB}"/>
              </a:ext>
            </a:extLst>
          </p:cNvPr>
          <p:cNvSpPr txBox="1"/>
          <p:nvPr/>
        </p:nvSpPr>
        <p:spPr>
          <a:xfrm>
            <a:off x="8255662" y="2734086"/>
            <a:ext cx="1954392" cy="523220"/>
          </a:xfrm>
          <a:prstGeom prst="rect">
            <a:avLst/>
          </a:prstGeom>
          <a:noFill/>
        </p:spPr>
        <p:txBody>
          <a:bodyPr wrap="square" rtlCol="0">
            <a:spAutoFit/>
          </a:bodyPr>
          <a:lstStyle/>
          <a:p>
            <a:pPr algn="ctr">
              <a:tabLst>
                <a:tab pos="1431925" algn="l"/>
                <a:tab pos="1616075" algn="l"/>
                <a:tab pos="2517775" algn="l"/>
              </a:tabLst>
            </a:pPr>
            <a:r>
              <a:rPr lang="en-GB" sz="2800" b="1" dirty="0">
                <a:solidFill>
                  <a:schemeClr val="bg1"/>
                </a:solidFill>
                <a:latin typeface="Montserrat" panose="00000500000000000000" pitchFamily="50" charset="0"/>
                <a:ea typeface="Source Sans Pro Semibold" panose="020B0603030403020204" pitchFamily="34" charset="0"/>
                <a:cs typeface="Poppins" panose="00000500000000000000" pitchFamily="2" charset="0"/>
              </a:rPr>
              <a:t>$899/</a:t>
            </a:r>
            <a:r>
              <a:rPr lang="en-GB" sz="2000" b="1" dirty="0" err="1">
                <a:solidFill>
                  <a:schemeClr val="bg1"/>
                </a:solidFill>
                <a:latin typeface="Montserrat" panose="00000500000000000000" pitchFamily="50" charset="0"/>
                <a:ea typeface="Source Sans Pro Semibold" panose="020B0603030403020204" pitchFamily="34" charset="0"/>
                <a:cs typeface="Poppins" panose="00000500000000000000" pitchFamily="2" charset="0"/>
              </a:rPr>
              <a:t>mo</a:t>
            </a:r>
            <a:endParaRPr lang="en-GB" sz="2000" b="1" dirty="0">
              <a:solidFill>
                <a:schemeClr val="bg1"/>
              </a:solidFill>
              <a:latin typeface="Montserrat" panose="00000500000000000000" pitchFamily="50" charset="0"/>
              <a:ea typeface="Source Sans Pro Semibold" panose="020B0603030403020204" pitchFamily="34" charset="0"/>
              <a:cs typeface="Poppins" panose="00000500000000000000" pitchFamily="2" charset="0"/>
            </a:endParaRPr>
          </a:p>
        </p:txBody>
      </p:sp>
      <p:sp>
        <p:nvSpPr>
          <p:cNvPr id="11" name="Rounded Rectangle 21">
            <a:extLst>
              <a:ext uri="{FF2B5EF4-FFF2-40B4-BE49-F238E27FC236}">
                <a16:creationId xmlns:a16="http://schemas.microsoft.com/office/drawing/2014/main" id="{736355E9-461B-449F-A715-3BC8CC331B62}"/>
              </a:ext>
            </a:extLst>
          </p:cNvPr>
          <p:cNvSpPr/>
          <p:nvPr/>
        </p:nvSpPr>
        <p:spPr>
          <a:xfrm>
            <a:off x="2162397" y="3652495"/>
            <a:ext cx="1528588" cy="348660"/>
          </a:xfrm>
          <a:prstGeom prst="roundRect">
            <a:avLst>
              <a:gd name="adj" fmla="val 50000"/>
            </a:avLst>
          </a:prstGeom>
          <a:solidFill>
            <a:srgbClr val="1C1C1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bg1"/>
              </a:solidFill>
            </a:endParaRPr>
          </a:p>
        </p:txBody>
      </p:sp>
      <p:sp>
        <p:nvSpPr>
          <p:cNvPr id="12" name="Rounded Rectangle 23">
            <a:extLst>
              <a:ext uri="{FF2B5EF4-FFF2-40B4-BE49-F238E27FC236}">
                <a16:creationId xmlns:a16="http://schemas.microsoft.com/office/drawing/2014/main" id="{F13D499C-CF60-4C33-BB3B-729878BFA5F1}"/>
              </a:ext>
            </a:extLst>
          </p:cNvPr>
          <p:cNvSpPr/>
          <p:nvPr/>
        </p:nvSpPr>
        <p:spPr>
          <a:xfrm>
            <a:off x="5342915" y="3652495"/>
            <a:ext cx="1528588" cy="348660"/>
          </a:xfrm>
          <a:prstGeom prst="roundRect">
            <a:avLst>
              <a:gd name="adj" fmla="val 50000"/>
            </a:avLst>
          </a:prstGeom>
          <a:solidFill>
            <a:srgbClr val="1C1C1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bg1"/>
              </a:solidFill>
            </a:endParaRPr>
          </a:p>
        </p:txBody>
      </p:sp>
      <p:sp>
        <p:nvSpPr>
          <p:cNvPr id="13" name="Rounded Rectangle 25">
            <a:extLst>
              <a:ext uri="{FF2B5EF4-FFF2-40B4-BE49-F238E27FC236}">
                <a16:creationId xmlns:a16="http://schemas.microsoft.com/office/drawing/2014/main" id="{269C70FE-7BF8-43DB-9210-76DB0175ADD6}"/>
              </a:ext>
            </a:extLst>
          </p:cNvPr>
          <p:cNvSpPr/>
          <p:nvPr/>
        </p:nvSpPr>
        <p:spPr>
          <a:xfrm>
            <a:off x="8481852" y="3652495"/>
            <a:ext cx="1528588" cy="348660"/>
          </a:xfrm>
          <a:prstGeom prst="roundRect">
            <a:avLst>
              <a:gd name="adj" fmla="val 50000"/>
            </a:avLst>
          </a:prstGeom>
          <a:solidFill>
            <a:srgbClr val="1C1C1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bg1"/>
              </a:solidFill>
            </a:endParaRPr>
          </a:p>
        </p:txBody>
      </p:sp>
      <p:sp>
        <p:nvSpPr>
          <p:cNvPr id="14" name="TextBox 13">
            <a:extLst>
              <a:ext uri="{FF2B5EF4-FFF2-40B4-BE49-F238E27FC236}">
                <a16:creationId xmlns:a16="http://schemas.microsoft.com/office/drawing/2014/main" id="{636832D7-E897-4C8D-AEB2-B8B392E37A86}"/>
              </a:ext>
            </a:extLst>
          </p:cNvPr>
          <p:cNvSpPr txBox="1"/>
          <p:nvPr/>
        </p:nvSpPr>
        <p:spPr>
          <a:xfrm>
            <a:off x="2160597" y="4270215"/>
            <a:ext cx="1509766" cy="307777"/>
          </a:xfrm>
          <a:prstGeom prst="rect">
            <a:avLst/>
          </a:prstGeom>
          <a:noFill/>
        </p:spPr>
        <p:txBody>
          <a:bodyPr wrap="square" rtlCol="0">
            <a:spAutoFit/>
          </a:bodyPr>
          <a:lstStyle/>
          <a:p>
            <a:pPr algn="ctr">
              <a:tabLst>
                <a:tab pos="1431925" algn="l"/>
                <a:tab pos="1616075" algn="l"/>
                <a:tab pos="2517775" algn="l"/>
              </a:tabLst>
            </a:pPr>
            <a:r>
              <a:rPr lang="en-GB" sz="1400" b="1" dirty="0">
                <a:solidFill>
                  <a:schemeClr val="bg1"/>
                </a:solidFill>
                <a:latin typeface="Montserrat" panose="00000500000000000000" pitchFamily="2" charset="0"/>
                <a:cs typeface="Poppins" panose="00000500000000000000" pitchFamily="2" charset="0"/>
              </a:rPr>
              <a:t>Services</a:t>
            </a:r>
          </a:p>
        </p:txBody>
      </p:sp>
      <p:sp>
        <p:nvSpPr>
          <p:cNvPr id="15" name="TextBox 14">
            <a:extLst>
              <a:ext uri="{FF2B5EF4-FFF2-40B4-BE49-F238E27FC236}">
                <a16:creationId xmlns:a16="http://schemas.microsoft.com/office/drawing/2014/main" id="{E3E58C45-A1C6-49B6-B579-539931397F24}"/>
              </a:ext>
            </a:extLst>
          </p:cNvPr>
          <p:cNvSpPr txBox="1"/>
          <p:nvPr/>
        </p:nvSpPr>
        <p:spPr>
          <a:xfrm>
            <a:off x="5297748" y="4270215"/>
            <a:ext cx="1509766" cy="307777"/>
          </a:xfrm>
          <a:prstGeom prst="rect">
            <a:avLst/>
          </a:prstGeom>
          <a:noFill/>
        </p:spPr>
        <p:txBody>
          <a:bodyPr wrap="square" rtlCol="0">
            <a:spAutoFit/>
          </a:bodyPr>
          <a:lstStyle/>
          <a:p>
            <a:pPr algn="ctr">
              <a:tabLst>
                <a:tab pos="1431925" algn="l"/>
                <a:tab pos="1616075" algn="l"/>
                <a:tab pos="2517775" algn="l"/>
              </a:tabLst>
            </a:pPr>
            <a:r>
              <a:rPr lang="en-GB" sz="1400" b="1" dirty="0">
                <a:solidFill>
                  <a:schemeClr val="bg1"/>
                </a:solidFill>
                <a:latin typeface="Montserrat" panose="00000500000000000000" pitchFamily="2" charset="0"/>
                <a:cs typeface="Poppins" panose="00000500000000000000" pitchFamily="2" charset="0"/>
              </a:rPr>
              <a:t>Services</a:t>
            </a:r>
          </a:p>
        </p:txBody>
      </p:sp>
      <p:sp>
        <p:nvSpPr>
          <p:cNvPr id="16" name="TextBox 15">
            <a:extLst>
              <a:ext uri="{FF2B5EF4-FFF2-40B4-BE49-F238E27FC236}">
                <a16:creationId xmlns:a16="http://schemas.microsoft.com/office/drawing/2014/main" id="{1839011D-3E6D-4CDB-94C6-AFFE7CFACC4D}"/>
              </a:ext>
            </a:extLst>
          </p:cNvPr>
          <p:cNvSpPr txBox="1"/>
          <p:nvPr/>
        </p:nvSpPr>
        <p:spPr>
          <a:xfrm>
            <a:off x="8477975" y="4270215"/>
            <a:ext cx="1509766" cy="307777"/>
          </a:xfrm>
          <a:prstGeom prst="rect">
            <a:avLst/>
          </a:prstGeom>
          <a:noFill/>
        </p:spPr>
        <p:txBody>
          <a:bodyPr wrap="square" rtlCol="0">
            <a:spAutoFit/>
          </a:bodyPr>
          <a:lstStyle/>
          <a:p>
            <a:pPr algn="ctr">
              <a:tabLst>
                <a:tab pos="1431925" algn="l"/>
                <a:tab pos="1616075" algn="l"/>
                <a:tab pos="2517775" algn="l"/>
              </a:tabLst>
            </a:pPr>
            <a:r>
              <a:rPr lang="en-GB" sz="1400" b="1" dirty="0">
                <a:solidFill>
                  <a:schemeClr val="bg1"/>
                </a:solidFill>
                <a:latin typeface="Montserrat" panose="00000500000000000000" pitchFamily="2" charset="0"/>
                <a:cs typeface="Poppins" panose="00000500000000000000" pitchFamily="2" charset="0"/>
              </a:rPr>
              <a:t>Services</a:t>
            </a:r>
          </a:p>
        </p:txBody>
      </p:sp>
      <p:sp>
        <p:nvSpPr>
          <p:cNvPr id="17" name="Rectangle 16">
            <a:extLst>
              <a:ext uri="{FF2B5EF4-FFF2-40B4-BE49-F238E27FC236}">
                <a16:creationId xmlns:a16="http://schemas.microsoft.com/office/drawing/2014/main" id="{BA3ED5B0-26EE-4EE1-9F4D-EBCC20EBB480}"/>
              </a:ext>
            </a:extLst>
          </p:cNvPr>
          <p:cNvSpPr/>
          <p:nvPr/>
        </p:nvSpPr>
        <p:spPr>
          <a:xfrm>
            <a:off x="1866931" y="4570768"/>
            <a:ext cx="2059368" cy="1155637"/>
          </a:xfrm>
          <a:prstGeom prst="rect">
            <a:avLst/>
          </a:prstGeom>
        </p:spPr>
        <p:txBody>
          <a:bodyPr wrap="square">
            <a:spAutoFit/>
          </a:bodyPr>
          <a:lstStyle/>
          <a:p>
            <a:pPr marL="171450" indent="-171450" algn="ctr">
              <a:lnSpc>
                <a:spcPct val="200000"/>
              </a:lnSpc>
              <a:buFont typeface="Arial" panose="020B0604020202020204" pitchFamily="34" charset="0"/>
              <a:buChar char="•"/>
            </a:pPr>
            <a:r>
              <a:rPr lang="en-US" sz="900" dirty="0">
                <a:solidFill>
                  <a:schemeClr val="bg1"/>
                </a:solidFill>
                <a:latin typeface="Lato" panose="020F0502020204030203" pitchFamily="34" charset="0"/>
                <a:ea typeface="Lato" panose="020F0502020204030203" pitchFamily="34" charset="0"/>
                <a:cs typeface="Lato" panose="020F0502020204030203" pitchFamily="34" charset="0"/>
              </a:rPr>
              <a:t>Lorem ipsum dolor sit </a:t>
            </a:r>
            <a:r>
              <a:rPr lang="en-US" sz="900" dirty="0" err="1">
                <a:solidFill>
                  <a:schemeClr val="bg1"/>
                </a:solidFill>
                <a:latin typeface="Lato" panose="020F0502020204030203" pitchFamily="34" charset="0"/>
                <a:ea typeface="Lato" panose="020F0502020204030203" pitchFamily="34" charset="0"/>
                <a:cs typeface="Lato" panose="020F0502020204030203" pitchFamily="34" charset="0"/>
              </a:rPr>
              <a:t>amet</a:t>
            </a:r>
            <a:r>
              <a:rPr lang="en-US" sz="900" dirty="0">
                <a:solidFill>
                  <a:schemeClr val="bg1"/>
                </a:solidFill>
                <a:latin typeface="Lato" panose="020F0502020204030203" pitchFamily="34" charset="0"/>
                <a:ea typeface="Lato" panose="020F0502020204030203" pitchFamily="34" charset="0"/>
                <a:cs typeface="Lato" panose="020F0502020204030203" pitchFamily="34" charset="0"/>
              </a:rPr>
              <a:t>, </a:t>
            </a:r>
          </a:p>
          <a:p>
            <a:pPr marL="171450" indent="-171450" algn="ctr">
              <a:lnSpc>
                <a:spcPct val="200000"/>
              </a:lnSpc>
              <a:buFont typeface="Arial" panose="020B0604020202020204" pitchFamily="34" charset="0"/>
              <a:buChar char="•"/>
            </a:pPr>
            <a:r>
              <a:rPr lang="en-US" sz="900" dirty="0" err="1">
                <a:solidFill>
                  <a:schemeClr val="bg1"/>
                </a:solidFill>
                <a:latin typeface="Lato" panose="020F0502020204030203" pitchFamily="34" charset="0"/>
                <a:ea typeface="Lato" panose="020F0502020204030203" pitchFamily="34" charset="0"/>
                <a:cs typeface="Lato" panose="020F0502020204030203" pitchFamily="34" charset="0"/>
              </a:rPr>
              <a:t>consectetur</a:t>
            </a:r>
            <a:r>
              <a:rPr lang="en-US" sz="9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900" dirty="0" err="1">
                <a:solidFill>
                  <a:schemeClr val="bg1"/>
                </a:solidFill>
                <a:latin typeface="Lato" panose="020F0502020204030203" pitchFamily="34" charset="0"/>
                <a:ea typeface="Lato" panose="020F0502020204030203" pitchFamily="34" charset="0"/>
                <a:cs typeface="Lato" panose="020F0502020204030203" pitchFamily="34" charset="0"/>
              </a:rPr>
              <a:t>adipiscing</a:t>
            </a:r>
            <a:r>
              <a:rPr lang="en-US" sz="9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900" dirty="0" err="1">
                <a:solidFill>
                  <a:schemeClr val="bg1"/>
                </a:solidFill>
                <a:latin typeface="Lato" panose="020F0502020204030203" pitchFamily="34" charset="0"/>
                <a:ea typeface="Lato" panose="020F0502020204030203" pitchFamily="34" charset="0"/>
                <a:cs typeface="Lato" panose="020F0502020204030203" pitchFamily="34" charset="0"/>
              </a:rPr>
              <a:t>elit</a:t>
            </a:r>
            <a:r>
              <a:rPr lang="en-US" sz="900" dirty="0">
                <a:solidFill>
                  <a:schemeClr val="bg1"/>
                </a:solidFill>
                <a:latin typeface="Lato" panose="020F0502020204030203" pitchFamily="34" charset="0"/>
                <a:ea typeface="Lato" panose="020F0502020204030203" pitchFamily="34" charset="0"/>
                <a:cs typeface="Lato" panose="020F0502020204030203" pitchFamily="34" charset="0"/>
              </a:rPr>
              <a:t>. </a:t>
            </a:r>
          </a:p>
          <a:p>
            <a:pPr marL="171450" indent="-171450" algn="ctr">
              <a:lnSpc>
                <a:spcPct val="200000"/>
              </a:lnSpc>
              <a:buFont typeface="Arial" panose="020B0604020202020204" pitchFamily="34" charset="0"/>
              <a:buChar char="•"/>
            </a:pPr>
            <a:r>
              <a:rPr lang="en-US" sz="900" dirty="0" err="1">
                <a:solidFill>
                  <a:schemeClr val="bg1"/>
                </a:solidFill>
                <a:latin typeface="Lato" panose="020F0502020204030203" pitchFamily="34" charset="0"/>
                <a:ea typeface="Lato" panose="020F0502020204030203" pitchFamily="34" charset="0"/>
                <a:cs typeface="Lato" panose="020F0502020204030203" pitchFamily="34" charset="0"/>
              </a:rPr>
              <a:t>Pellentesque</a:t>
            </a:r>
            <a:r>
              <a:rPr lang="en-US" sz="9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900" dirty="0" err="1">
                <a:solidFill>
                  <a:schemeClr val="bg1"/>
                </a:solidFill>
                <a:latin typeface="Lato" panose="020F0502020204030203" pitchFamily="34" charset="0"/>
                <a:ea typeface="Lato" panose="020F0502020204030203" pitchFamily="34" charset="0"/>
                <a:cs typeface="Lato" panose="020F0502020204030203" pitchFamily="34" charset="0"/>
              </a:rPr>
              <a:t>scel</a:t>
            </a:r>
            <a:r>
              <a:rPr lang="en-US" sz="9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900" dirty="0" err="1">
                <a:solidFill>
                  <a:schemeClr val="bg1"/>
                </a:solidFill>
                <a:latin typeface="Lato" panose="020F0502020204030203" pitchFamily="34" charset="0"/>
                <a:ea typeface="Lato" panose="020F0502020204030203" pitchFamily="34" charset="0"/>
                <a:cs typeface="Lato" panose="020F0502020204030203" pitchFamily="34" charset="0"/>
              </a:rPr>
              <a:t>malesuada</a:t>
            </a:r>
            <a:r>
              <a:rPr lang="en-US" sz="900" dirty="0">
                <a:solidFill>
                  <a:schemeClr val="bg1"/>
                </a:solidFill>
                <a:latin typeface="Lato" panose="020F0502020204030203" pitchFamily="34" charset="0"/>
                <a:ea typeface="Lato" panose="020F0502020204030203" pitchFamily="34" charset="0"/>
                <a:cs typeface="Lato" panose="020F0502020204030203" pitchFamily="34" charset="0"/>
              </a:rPr>
              <a:t> </a:t>
            </a:r>
          </a:p>
          <a:p>
            <a:pPr marL="171450" indent="-171450" algn="ctr">
              <a:lnSpc>
                <a:spcPct val="200000"/>
              </a:lnSpc>
              <a:buFont typeface="Arial" panose="020B0604020202020204" pitchFamily="34" charset="0"/>
              <a:buChar char="•"/>
            </a:pPr>
            <a:r>
              <a:rPr lang="en-US" sz="900" dirty="0" err="1">
                <a:solidFill>
                  <a:schemeClr val="bg1"/>
                </a:solidFill>
                <a:latin typeface="Lato" panose="020F0502020204030203" pitchFamily="34" charset="0"/>
                <a:ea typeface="Lato" panose="020F0502020204030203" pitchFamily="34" charset="0"/>
                <a:cs typeface="Lato" panose="020F0502020204030203" pitchFamily="34" charset="0"/>
              </a:rPr>
              <a:t>Morbi</a:t>
            </a:r>
            <a:r>
              <a:rPr lang="en-US" sz="9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900" dirty="0" err="1">
                <a:solidFill>
                  <a:schemeClr val="bg1"/>
                </a:solidFill>
                <a:latin typeface="Lato" panose="020F0502020204030203" pitchFamily="34" charset="0"/>
                <a:ea typeface="Lato" panose="020F0502020204030203" pitchFamily="34" charset="0"/>
                <a:cs typeface="Lato" panose="020F0502020204030203" pitchFamily="34" charset="0"/>
              </a:rPr>
              <a:t>orci</a:t>
            </a:r>
            <a:r>
              <a:rPr lang="en-US" sz="900" dirty="0">
                <a:solidFill>
                  <a:schemeClr val="bg1"/>
                </a:solidFill>
                <a:latin typeface="Lato" panose="020F0502020204030203" pitchFamily="34" charset="0"/>
                <a:ea typeface="Lato" panose="020F0502020204030203" pitchFamily="34" charset="0"/>
                <a:cs typeface="Lato" panose="020F0502020204030203" pitchFamily="34" charset="0"/>
              </a:rPr>
              <a:t> dui, </a:t>
            </a:r>
            <a:r>
              <a:rPr lang="en-US" sz="900" dirty="0" err="1">
                <a:solidFill>
                  <a:schemeClr val="bg1"/>
                </a:solidFill>
                <a:latin typeface="Lato" panose="020F0502020204030203" pitchFamily="34" charset="0"/>
                <a:ea typeface="Lato" panose="020F0502020204030203" pitchFamily="34" charset="0"/>
                <a:cs typeface="Lato" panose="020F0502020204030203" pitchFamily="34" charset="0"/>
              </a:rPr>
              <a:t>fermentum</a:t>
            </a:r>
            <a:r>
              <a:rPr lang="en-US" sz="9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900" dirty="0" err="1">
                <a:solidFill>
                  <a:schemeClr val="bg1"/>
                </a:solidFill>
                <a:latin typeface="Lato" panose="020F0502020204030203" pitchFamily="34" charset="0"/>
                <a:ea typeface="Lato" panose="020F0502020204030203" pitchFamily="34" charset="0"/>
                <a:cs typeface="Lato" panose="020F0502020204030203" pitchFamily="34" charset="0"/>
              </a:rPr>
              <a:t>eget</a:t>
            </a:r>
            <a:r>
              <a:rPr lang="en-US" sz="900" dirty="0">
                <a:solidFill>
                  <a:schemeClr val="bg1"/>
                </a:solidFill>
                <a:latin typeface="Lato" panose="020F0502020204030203" pitchFamily="34" charset="0"/>
                <a:ea typeface="Lato" panose="020F0502020204030203" pitchFamily="34" charset="0"/>
                <a:cs typeface="Lato" panose="020F0502020204030203" pitchFamily="34" charset="0"/>
              </a:rPr>
              <a:t> </a:t>
            </a:r>
          </a:p>
        </p:txBody>
      </p:sp>
      <p:sp>
        <p:nvSpPr>
          <p:cNvPr id="18" name="Rectangle 17">
            <a:extLst>
              <a:ext uri="{FF2B5EF4-FFF2-40B4-BE49-F238E27FC236}">
                <a16:creationId xmlns:a16="http://schemas.microsoft.com/office/drawing/2014/main" id="{0E82041E-6C7B-47BB-919B-72CC6BDEA122}"/>
              </a:ext>
            </a:extLst>
          </p:cNvPr>
          <p:cNvSpPr/>
          <p:nvPr/>
        </p:nvSpPr>
        <p:spPr>
          <a:xfrm>
            <a:off x="5066313" y="4570768"/>
            <a:ext cx="2059368" cy="1155637"/>
          </a:xfrm>
          <a:prstGeom prst="rect">
            <a:avLst/>
          </a:prstGeom>
        </p:spPr>
        <p:txBody>
          <a:bodyPr wrap="square">
            <a:spAutoFit/>
          </a:bodyPr>
          <a:lstStyle/>
          <a:p>
            <a:pPr marL="171450" indent="-171450" algn="ctr">
              <a:lnSpc>
                <a:spcPct val="200000"/>
              </a:lnSpc>
              <a:buFont typeface="Arial" panose="020B0604020202020204" pitchFamily="34" charset="0"/>
              <a:buChar char="•"/>
            </a:pPr>
            <a:r>
              <a:rPr lang="en-US" sz="900" dirty="0">
                <a:solidFill>
                  <a:schemeClr val="bg1"/>
                </a:solidFill>
                <a:latin typeface="Lato" panose="020F0502020204030203" pitchFamily="34" charset="0"/>
                <a:ea typeface="Lato" panose="020F0502020204030203" pitchFamily="34" charset="0"/>
                <a:cs typeface="Lato" panose="020F0502020204030203" pitchFamily="34" charset="0"/>
              </a:rPr>
              <a:t>Lorem ipsum dolor sit </a:t>
            </a:r>
            <a:r>
              <a:rPr lang="en-US" sz="900" dirty="0" err="1">
                <a:solidFill>
                  <a:schemeClr val="bg1"/>
                </a:solidFill>
                <a:latin typeface="Lato" panose="020F0502020204030203" pitchFamily="34" charset="0"/>
                <a:ea typeface="Lato" panose="020F0502020204030203" pitchFamily="34" charset="0"/>
                <a:cs typeface="Lato" panose="020F0502020204030203" pitchFamily="34" charset="0"/>
              </a:rPr>
              <a:t>amet</a:t>
            </a:r>
            <a:r>
              <a:rPr lang="en-US" sz="900" dirty="0">
                <a:solidFill>
                  <a:schemeClr val="bg1"/>
                </a:solidFill>
                <a:latin typeface="Lato" panose="020F0502020204030203" pitchFamily="34" charset="0"/>
                <a:ea typeface="Lato" panose="020F0502020204030203" pitchFamily="34" charset="0"/>
                <a:cs typeface="Lato" panose="020F0502020204030203" pitchFamily="34" charset="0"/>
              </a:rPr>
              <a:t>, </a:t>
            </a:r>
          </a:p>
          <a:p>
            <a:pPr marL="171450" indent="-171450" algn="ctr">
              <a:lnSpc>
                <a:spcPct val="200000"/>
              </a:lnSpc>
              <a:buFont typeface="Arial" panose="020B0604020202020204" pitchFamily="34" charset="0"/>
              <a:buChar char="•"/>
            </a:pPr>
            <a:r>
              <a:rPr lang="en-US" sz="900" dirty="0" err="1">
                <a:solidFill>
                  <a:schemeClr val="bg1"/>
                </a:solidFill>
                <a:latin typeface="Lato" panose="020F0502020204030203" pitchFamily="34" charset="0"/>
                <a:ea typeface="Lato" panose="020F0502020204030203" pitchFamily="34" charset="0"/>
                <a:cs typeface="Lato" panose="020F0502020204030203" pitchFamily="34" charset="0"/>
              </a:rPr>
              <a:t>consectetur</a:t>
            </a:r>
            <a:r>
              <a:rPr lang="en-US" sz="9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900" dirty="0" err="1">
                <a:solidFill>
                  <a:schemeClr val="bg1"/>
                </a:solidFill>
                <a:latin typeface="Lato" panose="020F0502020204030203" pitchFamily="34" charset="0"/>
                <a:ea typeface="Lato" panose="020F0502020204030203" pitchFamily="34" charset="0"/>
                <a:cs typeface="Lato" panose="020F0502020204030203" pitchFamily="34" charset="0"/>
              </a:rPr>
              <a:t>adipiscing</a:t>
            </a:r>
            <a:r>
              <a:rPr lang="en-US" sz="9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900" dirty="0" err="1">
                <a:solidFill>
                  <a:schemeClr val="bg1"/>
                </a:solidFill>
                <a:latin typeface="Lato" panose="020F0502020204030203" pitchFamily="34" charset="0"/>
                <a:ea typeface="Lato" panose="020F0502020204030203" pitchFamily="34" charset="0"/>
                <a:cs typeface="Lato" panose="020F0502020204030203" pitchFamily="34" charset="0"/>
              </a:rPr>
              <a:t>elit</a:t>
            </a:r>
            <a:r>
              <a:rPr lang="en-US" sz="900" dirty="0">
                <a:solidFill>
                  <a:schemeClr val="bg1"/>
                </a:solidFill>
                <a:latin typeface="Lato" panose="020F0502020204030203" pitchFamily="34" charset="0"/>
                <a:ea typeface="Lato" panose="020F0502020204030203" pitchFamily="34" charset="0"/>
                <a:cs typeface="Lato" panose="020F0502020204030203" pitchFamily="34" charset="0"/>
              </a:rPr>
              <a:t>. </a:t>
            </a:r>
          </a:p>
          <a:p>
            <a:pPr marL="171450" indent="-171450" algn="ctr">
              <a:lnSpc>
                <a:spcPct val="200000"/>
              </a:lnSpc>
              <a:buFont typeface="Arial" panose="020B0604020202020204" pitchFamily="34" charset="0"/>
              <a:buChar char="•"/>
            </a:pPr>
            <a:r>
              <a:rPr lang="en-US" sz="900" dirty="0" err="1">
                <a:solidFill>
                  <a:schemeClr val="bg1"/>
                </a:solidFill>
                <a:latin typeface="Lato" panose="020F0502020204030203" pitchFamily="34" charset="0"/>
                <a:ea typeface="Lato" panose="020F0502020204030203" pitchFamily="34" charset="0"/>
                <a:cs typeface="Lato" panose="020F0502020204030203" pitchFamily="34" charset="0"/>
              </a:rPr>
              <a:t>Pellentesque</a:t>
            </a:r>
            <a:r>
              <a:rPr lang="en-US" sz="9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900" dirty="0" err="1">
                <a:solidFill>
                  <a:schemeClr val="bg1"/>
                </a:solidFill>
                <a:latin typeface="Lato" panose="020F0502020204030203" pitchFamily="34" charset="0"/>
                <a:ea typeface="Lato" panose="020F0502020204030203" pitchFamily="34" charset="0"/>
                <a:cs typeface="Lato" panose="020F0502020204030203" pitchFamily="34" charset="0"/>
              </a:rPr>
              <a:t>scel</a:t>
            </a:r>
            <a:r>
              <a:rPr lang="en-US" sz="9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900" dirty="0" err="1">
                <a:solidFill>
                  <a:schemeClr val="bg1"/>
                </a:solidFill>
                <a:latin typeface="Lato" panose="020F0502020204030203" pitchFamily="34" charset="0"/>
                <a:ea typeface="Lato" panose="020F0502020204030203" pitchFamily="34" charset="0"/>
                <a:cs typeface="Lato" panose="020F0502020204030203" pitchFamily="34" charset="0"/>
              </a:rPr>
              <a:t>malesuada</a:t>
            </a:r>
            <a:r>
              <a:rPr lang="en-US" sz="900" dirty="0">
                <a:solidFill>
                  <a:schemeClr val="bg1"/>
                </a:solidFill>
                <a:latin typeface="Lato" panose="020F0502020204030203" pitchFamily="34" charset="0"/>
                <a:ea typeface="Lato" panose="020F0502020204030203" pitchFamily="34" charset="0"/>
                <a:cs typeface="Lato" panose="020F0502020204030203" pitchFamily="34" charset="0"/>
              </a:rPr>
              <a:t> </a:t>
            </a:r>
          </a:p>
          <a:p>
            <a:pPr marL="171450" indent="-171450" algn="ctr">
              <a:lnSpc>
                <a:spcPct val="200000"/>
              </a:lnSpc>
              <a:buFont typeface="Arial" panose="020B0604020202020204" pitchFamily="34" charset="0"/>
              <a:buChar char="•"/>
            </a:pPr>
            <a:r>
              <a:rPr lang="en-US" sz="900" dirty="0" err="1">
                <a:solidFill>
                  <a:schemeClr val="bg1"/>
                </a:solidFill>
                <a:latin typeface="Lato" panose="020F0502020204030203" pitchFamily="34" charset="0"/>
                <a:ea typeface="Lato" panose="020F0502020204030203" pitchFamily="34" charset="0"/>
                <a:cs typeface="Lato" panose="020F0502020204030203" pitchFamily="34" charset="0"/>
              </a:rPr>
              <a:t>Morbi</a:t>
            </a:r>
            <a:r>
              <a:rPr lang="en-US" sz="9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900" dirty="0" err="1">
                <a:solidFill>
                  <a:schemeClr val="bg1"/>
                </a:solidFill>
                <a:latin typeface="Lato" panose="020F0502020204030203" pitchFamily="34" charset="0"/>
                <a:ea typeface="Lato" panose="020F0502020204030203" pitchFamily="34" charset="0"/>
                <a:cs typeface="Lato" panose="020F0502020204030203" pitchFamily="34" charset="0"/>
              </a:rPr>
              <a:t>orci</a:t>
            </a:r>
            <a:r>
              <a:rPr lang="en-US" sz="900" dirty="0">
                <a:solidFill>
                  <a:schemeClr val="bg1"/>
                </a:solidFill>
                <a:latin typeface="Lato" panose="020F0502020204030203" pitchFamily="34" charset="0"/>
                <a:ea typeface="Lato" panose="020F0502020204030203" pitchFamily="34" charset="0"/>
                <a:cs typeface="Lato" panose="020F0502020204030203" pitchFamily="34" charset="0"/>
              </a:rPr>
              <a:t> dui, </a:t>
            </a:r>
            <a:r>
              <a:rPr lang="en-US" sz="900" dirty="0" err="1">
                <a:solidFill>
                  <a:schemeClr val="bg1"/>
                </a:solidFill>
                <a:latin typeface="Lato" panose="020F0502020204030203" pitchFamily="34" charset="0"/>
                <a:ea typeface="Lato" panose="020F0502020204030203" pitchFamily="34" charset="0"/>
                <a:cs typeface="Lato" panose="020F0502020204030203" pitchFamily="34" charset="0"/>
              </a:rPr>
              <a:t>fermentum</a:t>
            </a:r>
            <a:r>
              <a:rPr lang="en-US" sz="9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900" dirty="0" err="1">
                <a:solidFill>
                  <a:schemeClr val="bg1"/>
                </a:solidFill>
                <a:latin typeface="Lato" panose="020F0502020204030203" pitchFamily="34" charset="0"/>
                <a:ea typeface="Lato" panose="020F0502020204030203" pitchFamily="34" charset="0"/>
                <a:cs typeface="Lato" panose="020F0502020204030203" pitchFamily="34" charset="0"/>
              </a:rPr>
              <a:t>eget</a:t>
            </a:r>
            <a:r>
              <a:rPr lang="en-US" sz="900" dirty="0">
                <a:solidFill>
                  <a:schemeClr val="bg1"/>
                </a:solidFill>
                <a:latin typeface="Lato" panose="020F0502020204030203" pitchFamily="34" charset="0"/>
                <a:ea typeface="Lato" panose="020F0502020204030203" pitchFamily="34" charset="0"/>
                <a:cs typeface="Lato" panose="020F0502020204030203" pitchFamily="34" charset="0"/>
              </a:rPr>
              <a:t> </a:t>
            </a:r>
          </a:p>
        </p:txBody>
      </p:sp>
      <p:sp>
        <p:nvSpPr>
          <p:cNvPr id="19" name="Rectangle 18">
            <a:extLst>
              <a:ext uri="{FF2B5EF4-FFF2-40B4-BE49-F238E27FC236}">
                <a16:creationId xmlns:a16="http://schemas.microsoft.com/office/drawing/2014/main" id="{BA2637B9-D6CF-4256-9615-209A66FABD99}"/>
              </a:ext>
            </a:extLst>
          </p:cNvPr>
          <p:cNvSpPr/>
          <p:nvPr/>
        </p:nvSpPr>
        <p:spPr>
          <a:xfrm>
            <a:off x="8203173" y="4570768"/>
            <a:ext cx="2059368" cy="1155637"/>
          </a:xfrm>
          <a:prstGeom prst="rect">
            <a:avLst/>
          </a:prstGeom>
        </p:spPr>
        <p:txBody>
          <a:bodyPr wrap="square">
            <a:spAutoFit/>
          </a:bodyPr>
          <a:lstStyle/>
          <a:p>
            <a:pPr marL="171450" indent="-171450" algn="ctr">
              <a:lnSpc>
                <a:spcPct val="200000"/>
              </a:lnSpc>
              <a:buFont typeface="Arial" panose="020B0604020202020204" pitchFamily="34" charset="0"/>
              <a:buChar char="•"/>
            </a:pPr>
            <a:r>
              <a:rPr lang="en-US" sz="900" dirty="0">
                <a:solidFill>
                  <a:schemeClr val="bg1"/>
                </a:solidFill>
                <a:latin typeface="Lato" panose="020F0502020204030203" pitchFamily="34" charset="0"/>
                <a:ea typeface="Lato" panose="020F0502020204030203" pitchFamily="34" charset="0"/>
                <a:cs typeface="Lato" panose="020F0502020204030203" pitchFamily="34" charset="0"/>
              </a:rPr>
              <a:t>Lorem ipsum dolor sit </a:t>
            </a:r>
            <a:r>
              <a:rPr lang="en-US" sz="900" dirty="0" err="1">
                <a:solidFill>
                  <a:schemeClr val="bg1"/>
                </a:solidFill>
                <a:latin typeface="Lato" panose="020F0502020204030203" pitchFamily="34" charset="0"/>
                <a:ea typeface="Lato" panose="020F0502020204030203" pitchFamily="34" charset="0"/>
                <a:cs typeface="Lato" panose="020F0502020204030203" pitchFamily="34" charset="0"/>
              </a:rPr>
              <a:t>amet</a:t>
            </a:r>
            <a:r>
              <a:rPr lang="en-US" sz="900" dirty="0">
                <a:solidFill>
                  <a:schemeClr val="bg1"/>
                </a:solidFill>
                <a:latin typeface="Lato" panose="020F0502020204030203" pitchFamily="34" charset="0"/>
                <a:ea typeface="Lato" panose="020F0502020204030203" pitchFamily="34" charset="0"/>
                <a:cs typeface="Lato" panose="020F0502020204030203" pitchFamily="34" charset="0"/>
              </a:rPr>
              <a:t>, </a:t>
            </a:r>
          </a:p>
          <a:p>
            <a:pPr marL="171450" indent="-171450" algn="ctr">
              <a:lnSpc>
                <a:spcPct val="200000"/>
              </a:lnSpc>
              <a:buFont typeface="Arial" panose="020B0604020202020204" pitchFamily="34" charset="0"/>
              <a:buChar char="•"/>
            </a:pPr>
            <a:r>
              <a:rPr lang="en-US" sz="900" dirty="0" err="1">
                <a:solidFill>
                  <a:schemeClr val="bg1"/>
                </a:solidFill>
                <a:latin typeface="Lato" panose="020F0502020204030203" pitchFamily="34" charset="0"/>
                <a:ea typeface="Lato" panose="020F0502020204030203" pitchFamily="34" charset="0"/>
                <a:cs typeface="Lato" panose="020F0502020204030203" pitchFamily="34" charset="0"/>
              </a:rPr>
              <a:t>consectetur</a:t>
            </a:r>
            <a:r>
              <a:rPr lang="en-US" sz="9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900" dirty="0" err="1">
                <a:solidFill>
                  <a:schemeClr val="bg1"/>
                </a:solidFill>
                <a:latin typeface="Lato" panose="020F0502020204030203" pitchFamily="34" charset="0"/>
                <a:ea typeface="Lato" panose="020F0502020204030203" pitchFamily="34" charset="0"/>
                <a:cs typeface="Lato" panose="020F0502020204030203" pitchFamily="34" charset="0"/>
              </a:rPr>
              <a:t>adipiscing</a:t>
            </a:r>
            <a:r>
              <a:rPr lang="en-US" sz="9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900" dirty="0" err="1">
                <a:solidFill>
                  <a:schemeClr val="bg1"/>
                </a:solidFill>
                <a:latin typeface="Lato" panose="020F0502020204030203" pitchFamily="34" charset="0"/>
                <a:ea typeface="Lato" panose="020F0502020204030203" pitchFamily="34" charset="0"/>
                <a:cs typeface="Lato" panose="020F0502020204030203" pitchFamily="34" charset="0"/>
              </a:rPr>
              <a:t>elit</a:t>
            </a:r>
            <a:r>
              <a:rPr lang="en-US" sz="900" dirty="0">
                <a:solidFill>
                  <a:schemeClr val="bg1"/>
                </a:solidFill>
                <a:latin typeface="Lato" panose="020F0502020204030203" pitchFamily="34" charset="0"/>
                <a:ea typeface="Lato" panose="020F0502020204030203" pitchFamily="34" charset="0"/>
                <a:cs typeface="Lato" panose="020F0502020204030203" pitchFamily="34" charset="0"/>
              </a:rPr>
              <a:t>. </a:t>
            </a:r>
          </a:p>
          <a:p>
            <a:pPr marL="171450" indent="-171450" algn="ctr">
              <a:lnSpc>
                <a:spcPct val="200000"/>
              </a:lnSpc>
              <a:buFont typeface="Arial" panose="020B0604020202020204" pitchFamily="34" charset="0"/>
              <a:buChar char="•"/>
            </a:pPr>
            <a:r>
              <a:rPr lang="en-US" sz="900" dirty="0" err="1">
                <a:solidFill>
                  <a:schemeClr val="bg1"/>
                </a:solidFill>
                <a:latin typeface="Lato" panose="020F0502020204030203" pitchFamily="34" charset="0"/>
                <a:ea typeface="Lato" panose="020F0502020204030203" pitchFamily="34" charset="0"/>
                <a:cs typeface="Lato" panose="020F0502020204030203" pitchFamily="34" charset="0"/>
              </a:rPr>
              <a:t>Pellentesque</a:t>
            </a:r>
            <a:r>
              <a:rPr lang="en-US" sz="9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900" dirty="0" err="1">
                <a:solidFill>
                  <a:schemeClr val="bg1"/>
                </a:solidFill>
                <a:latin typeface="Lato" panose="020F0502020204030203" pitchFamily="34" charset="0"/>
                <a:ea typeface="Lato" panose="020F0502020204030203" pitchFamily="34" charset="0"/>
                <a:cs typeface="Lato" panose="020F0502020204030203" pitchFamily="34" charset="0"/>
              </a:rPr>
              <a:t>scel</a:t>
            </a:r>
            <a:r>
              <a:rPr lang="en-US" sz="9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900" dirty="0" err="1">
                <a:solidFill>
                  <a:schemeClr val="bg1"/>
                </a:solidFill>
                <a:latin typeface="Lato" panose="020F0502020204030203" pitchFamily="34" charset="0"/>
                <a:ea typeface="Lato" panose="020F0502020204030203" pitchFamily="34" charset="0"/>
                <a:cs typeface="Lato" panose="020F0502020204030203" pitchFamily="34" charset="0"/>
              </a:rPr>
              <a:t>malesuada</a:t>
            </a:r>
            <a:r>
              <a:rPr lang="en-US" sz="900" dirty="0">
                <a:solidFill>
                  <a:schemeClr val="bg1"/>
                </a:solidFill>
                <a:latin typeface="Lato" panose="020F0502020204030203" pitchFamily="34" charset="0"/>
                <a:ea typeface="Lato" panose="020F0502020204030203" pitchFamily="34" charset="0"/>
                <a:cs typeface="Lato" panose="020F0502020204030203" pitchFamily="34" charset="0"/>
              </a:rPr>
              <a:t> </a:t>
            </a:r>
          </a:p>
          <a:p>
            <a:pPr marL="171450" indent="-171450" algn="ctr">
              <a:lnSpc>
                <a:spcPct val="200000"/>
              </a:lnSpc>
              <a:buFont typeface="Arial" panose="020B0604020202020204" pitchFamily="34" charset="0"/>
              <a:buChar char="•"/>
            </a:pPr>
            <a:r>
              <a:rPr lang="en-US" sz="900" dirty="0" err="1">
                <a:solidFill>
                  <a:schemeClr val="bg1"/>
                </a:solidFill>
                <a:latin typeface="Lato" panose="020F0502020204030203" pitchFamily="34" charset="0"/>
                <a:ea typeface="Lato" panose="020F0502020204030203" pitchFamily="34" charset="0"/>
                <a:cs typeface="Lato" panose="020F0502020204030203" pitchFamily="34" charset="0"/>
              </a:rPr>
              <a:t>Morbi</a:t>
            </a:r>
            <a:r>
              <a:rPr lang="en-US" sz="9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900" dirty="0" err="1">
                <a:solidFill>
                  <a:schemeClr val="bg1"/>
                </a:solidFill>
                <a:latin typeface="Lato" panose="020F0502020204030203" pitchFamily="34" charset="0"/>
                <a:ea typeface="Lato" panose="020F0502020204030203" pitchFamily="34" charset="0"/>
                <a:cs typeface="Lato" panose="020F0502020204030203" pitchFamily="34" charset="0"/>
              </a:rPr>
              <a:t>orci</a:t>
            </a:r>
            <a:r>
              <a:rPr lang="en-US" sz="900" dirty="0">
                <a:solidFill>
                  <a:schemeClr val="bg1"/>
                </a:solidFill>
                <a:latin typeface="Lato" panose="020F0502020204030203" pitchFamily="34" charset="0"/>
                <a:ea typeface="Lato" panose="020F0502020204030203" pitchFamily="34" charset="0"/>
                <a:cs typeface="Lato" panose="020F0502020204030203" pitchFamily="34" charset="0"/>
              </a:rPr>
              <a:t> dui, </a:t>
            </a:r>
            <a:r>
              <a:rPr lang="en-US" sz="900" dirty="0" err="1">
                <a:solidFill>
                  <a:schemeClr val="bg1"/>
                </a:solidFill>
                <a:latin typeface="Lato" panose="020F0502020204030203" pitchFamily="34" charset="0"/>
                <a:ea typeface="Lato" panose="020F0502020204030203" pitchFamily="34" charset="0"/>
                <a:cs typeface="Lato" panose="020F0502020204030203" pitchFamily="34" charset="0"/>
              </a:rPr>
              <a:t>fermentum</a:t>
            </a:r>
            <a:r>
              <a:rPr lang="en-US" sz="9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900" dirty="0" err="1">
                <a:solidFill>
                  <a:schemeClr val="bg1"/>
                </a:solidFill>
                <a:latin typeface="Lato" panose="020F0502020204030203" pitchFamily="34" charset="0"/>
                <a:ea typeface="Lato" panose="020F0502020204030203" pitchFamily="34" charset="0"/>
                <a:cs typeface="Lato" panose="020F0502020204030203" pitchFamily="34" charset="0"/>
              </a:rPr>
              <a:t>eget</a:t>
            </a:r>
            <a:r>
              <a:rPr lang="en-US" sz="900" dirty="0">
                <a:solidFill>
                  <a:schemeClr val="bg1"/>
                </a:solidFill>
                <a:latin typeface="Lato" panose="020F0502020204030203" pitchFamily="34" charset="0"/>
                <a:ea typeface="Lato" panose="020F0502020204030203" pitchFamily="34" charset="0"/>
                <a:cs typeface="Lato" panose="020F0502020204030203" pitchFamily="34" charset="0"/>
              </a:rPr>
              <a:t> </a:t>
            </a:r>
          </a:p>
        </p:txBody>
      </p:sp>
      <p:sp>
        <p:nvSpPr>
          <p:cNvPr id="20" name="TextBox 19">
            <a:extLst>
              <a:ext uri="{FF2B5EF4-FFF2-40B4-BE49-F238E27FC236}">
                <a16:creationId xmlns:a16="http://schemas.microsoft.com/office/drawing/2014/main" id="{ED0F890A-5FE0-4596-A07B-244C9E3C4A6B}"/>
              </a:ext>
            </a:extLst>
          </p:cNvPr>
          <p:cNvSpPr txBox="1"/>
          <p:nvPr/>
        </p:nvSpPr>
        <p:spPr>
          <a:xfrm>
            <a:off x="2266950" y="3684393"/>
            <a:ext cx="1333616" cy="276999"/>
          </a:xfrm>
          <a:prstGeom prst="rect">
            <a:avLst/>
          </a:prstGeom>
          <a:noFill/>
        </p:spPr>
        <p:txBody>
          <a:bodyPr wrap="square" rtlCol="0" anchor="ctr">
            <a:spAutoFit/>
          </a:bodyPr>
          <a:lstStyle/>
          <a:p>
            <a:pPr algn="ctr"/>
            <a:r>
              <a:rPr lang="en-GB" sz="1200" b="1" dirty="0">
                <a:solidFill>
                  <a:schemeClr val="bg1"/>
                </a:solidFill>
                <a:latin typeface="Open Sans" panose="020B0606030504020204" pitchFamily="34" charset="0"/>
                <a:ea typeface="Open Sans" panose="020B0606030504020204" pitchFamily="34" charset="0"/>
                <a:cs typeface="Open Sans" panose="020B0606030504020204" pitchFamily="34" charset="0"/>
              </a:rPr>
              <a:t>20% Cashback</a:t>
            </a:r>
            <a:endParaRPr lang="en-US" sz="12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1" name="TextBox 20">
            <a:extLst>
              <a:ext uri="{FF2B5EF4-FFF2-40B4-BE49-F238E27FC236}">
                <a16:creationId xmlns:a16="http://schemas.microsoft.com/office/drawing/2014/main" id="{AE7C7423-4C0A-48F4-B267-91C5EDB96454}"/>
              </a:ext>
            </a:extLst>
          </p:cNvPr>
          <p:cNvSpPr txBox="1"/>
          <p:nvPr/>
        </p:nvSpPr>
        <p:spPr>
          <a:xfrm>
            <a:off x="5366729" y="3684393"/>
            <a:ext cx="1495094" cy="276999"/>
          </a:xfrm>
          <a:prstGeom prst="rect">
            <a:avLst/>
          </a:prstGeom>
          <a:noFill/>
        </p:spPr>
        <p:txBody>
          <a:bodyPr wrap="square" rtlCol="0" anchor="ctr">
            <a:spAutoFit/>
          </a:bodyPr>
          <a:lstStyle/>
          <a:p>
            <a:pPr algn="ctr"/>
            <a:r>
              <a:rPr lang="en-GB" sz="1200" b="1" dirty="0">
                <a:solidFill>
                  <a:schemeClr val="bg1"/>
                </a:solidFill>
                <a:latin typeface="Open Sans" panose="020B0606030504020204" pitchFamily="34" charset="0"/>
                <a:ea typeface="Open Sans" panose="020B0606030504020204" pitchFamily="34" charset="0"/>
                <a:cs typeface="Open Sans" panose="020B0606030504020204" pitchFamily="34" charset="0"/>
              </a:rPr>
              <a:t>50% Cashback</a:t>
            </a:r>
            <a:endParaRPr lang="en-US" sz="12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TextBox 21">
            <a:extLst>
              <a:ext uri="{FF2B5EF4-FFF2-40B4-BE49-F238E27FC236}">
                <a16:creationId xmlns:a16="http://schemas.microsoft.com/office/drawing/2014/main" id="{76074FBE-011F-4E98-9C13-DF5C061D2272}"/>
              </a:ext>
            </a:extLst>
          </p:cNvPr>
          <p:cNvSpPr txBox="1"/>
          <p:nvPr/>
        </p:nvSpPr>
        <p:spPr>
          <a:xfrm>
            <a:off x="8505666" y="3684393"/>
            <a:ext cx="1495094" cy="276999"/>
          </a:xfrm>
          <a:prstGeom prst="rect">
            <a:avLst/>
          </a:prstGeom>
          <a:noFill/>
        </p:spPr>
        <p:txBody>
          <a:bodyPr wrap="square" rtlCol="0" anchor="ctr">
            <a:spAutoFit/>
          </a:bodyPr>
          <a:lstStyle/>
          <a:p>
            <a:pPr algn="ctr"/>
            <a:r>
              <a:rPr lang="en-GB" sz="1200" b="1" dirty="0">
                <a:solidFill>
                  <a:schemeClr val="bg1"/>
                </a:solidFill>
                <a:latin typeface="Open Sans" panose="020B0606030504020204" pitchFamily="34" charset="0"/>
                <a:ea typeface="Open Sans" panose="020B0606030504020204" pitchFamily="34" charset="0"/>
                <a:cs typeface="Open Sans" panose="020B0606030504020204" pitchFamily="34" charset="0"/>
              </a:rPr>
              <a:t>70% Cashback</a:t>
            </a:r>
            <a:endParaRPr lang="en-US" sz="12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TextBox 22">
            <a:extLst>
              <a:ext uri="{FF2B5EF4-FFF2-40B4-BE49-F238E27FC236}">
                <a16:creationId xmlns:a16="http://schemas.microsoft.com/office/drawing/2014/main" id="{D1EA7828-5397-4C4C-9878-926C50B2CFAB}"/>
              </a:ext>
            </a:extLst>
          </p:cNvPr>
          <p:cNvSpPr txBox="1"/>
          <p:nvPr/>
        </p:nvSpPr>
        <p:spPr>
          <a:xfrm>
            <a:off x="1524000" y="475869"/>
            <a:ext cx="9143994" cy="923330"/>
          </a:xfrm>
          <a:prstGeom prst="rect">
            <a:avLst/>
          </a:prstGeom>
          <a:noFill/>
        </p:spPr>
        <p:txBody>
          <a:bodyPr wrap="square" rtlCol="0">
            <a:spAutoFit/>
          </a:bodyPr>
          <a:lstStyle/>
          <a:p>
            <a:pPr algn="ctr"/>
            <a:r>
              <a:rPr lang="en-GB" sz="5400" b="1" dirty="0">
                <a:solidFill>
                  <a:schemeClr val="bg1"/>
                </a:solidFill>
                <a:latin typeface="Montserrat Medium" panose="00000600000000000000" pitchFamily="50" charset="0"/>
                <a:ea typeface="Source Sans Pro Semibold" panose="020B0603030403020204" pitchFamily="34" charset="0"/>
              </a:rPr>
              <a:t>Membership Nagoya </a:t>
            </a:r>
          </a:p>
        </p:txBody>
      </p:sp>
      <p:sp>
        <p:nvSpPr>
          <p:cNvPr id="25" name="TextBox 24">
            <a:extLst>
              <a:ext uri="{FF2B5EF4-FFF2-40B4-BE49-F238E27FC236}">
                <a16:creationId xmlns:a16="http://schemas.microsoft.com/office/drawing/2014/main" id="{FAAE22B7-FCBE-4346-86AA-760DB8D7149C}"/>
              </a:ext>
            </a:extLst>
          </p:cNvPr>
          <p:cNvSpPr txBox="1">
            <a:spLocks noChangeArrowheads="1"/>
          </p:cNvSpPr>
          <p:nvPr/>
        </p:nvSpPr>
        <p:spPr bwMode="auto">
          <a:xfrm>
            <a:off x="525974" y="282109"/>
            <a:ext cx="114776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Roboto" panose="02000000000000000000" pitchFamily="2" charset="0"/>
              </a:defRPr>
            </a:lvl1pPr>
            <a:lvl2pPr marL="742950" indent="-285750">
              <a:defRPr>
                <a:solidFill>
                  <a:schemeClr val="tx1"/>
                </a:solidFill>
                <a:latin typeface="Roboto" panose="02000000000000000000" pitchFamily="2" charset="0"/>
              </a:defRPr>
            </a:lvl2pPr>
            <a:lvl3pPr marL="1143000" indent="-228600">
              <a:defRPr>
                <a:solidFill>
                  <a:schemeClr val="tx1"/>
                </a:solidFill>
                <a:latin typeface="Roboto" panose="02000000000000000000" pitchFamily="2" charset="0"/>
              </a:defRPr>
            </a:lvl3pPr>
            <a:lvl4pPr marL="1600200" indent="-228600">
              <a:defRPr>
                <a:solidFill>
                  <a:schemeClr val="tx1"/>
                </a:solidFill>
                <a:latin typeface="Roboto" panose="02000000000000000000" pitchFamily="2" charset="0"/>
              </a:defRPr>
            </a:lvl4pPr>
            <a:lvl5pPr marL="2057400" indent="-228600">
              <a:defRPr>
                <a:solidFill>
                  <a:schemeClr val="tx1"/>
                </a:solidFill>
                <a:latin typeface="Roboto" panose="02000000000000000000" pitchFamily="2" charset="0"/>
              </a:defRPr>
            </a:lvl5pPr>
            <a:lvl6pPr marL="2514600" indent="-228600" defTabSz="457200" fontAlgn="base">
              <a:spcBef>
                <a:spcPct val="0"/>
              </a:spcBef>
              <a:spcAft>
                <a:spcPct val="0"/>
              </a:spcAft>
              <a:defRPr>
                <a:solidFill>
                  <a:schemeClr val="tx1"/>
                </a:solidFill>
                <a:latin typeface="Roboto" panose="02000000000000000000" pitchFamily="2" charset="0"/>
              </a:defRPr>
            </a:lvl6pPr>
            <a:lvl7pPr marL="2971800" indent="-228600" defTabSz="457200" fontAlgn="base">
              <a:spcBef>
                <a:spcPct val="0"/>
              </a:spcBef>
              <a:spcAft>
                <a:spcPct val="0"/>
              </a:spcAft>
              <a:defRPr>
                <a:solidFill>
                  <a:schemeClr val="tx1"/>
                </a:solidFill>
                <a:latin typeface="Roboto" panose="02000000000000000000" pitchFamily="2" charset="0"/>
              </a:defRPr>
            </a:lvl7pPr>
            <a:lvl8pPr marL="3429000" indent="-228600" defTabSz="457200" fontAlgn="base">
              <a:spcBef>
                <a:spcPct val="0"/>
              </a:spcBef>
              <a:spcAft>
                <a:spcPct val="0"/>
              </a:spcAft>
              <a:defRPr>
                <a:solidFill>
                  <a:schemeClr val="tx1"/>
                </a:solidFill>
                <a:latin typeface="Roboto" panose="02000000000000000000" pitchFamily="2" charset="0"/>
              </a:defRPr>
            </a:lvl8pPr>
            <a:lvl9pPr marL="3886200" indent="-228600" defTabSz="457200" fontAlgn="base">
              <a:spcBef>
                <a:spcPct val="0"/>
              </a:spcBef>
              <a:spcAft>
                <a:spcPct val="0"/>
              </a:spcAft>
              <a:defRPr>
                <a:solidFill>
                  <a:schemeClr val="tx1"/>
                </a:solidFill>
                <a:latin typeface="Roboto" panose="02000000000000000000" pitchFamily="2" charset="0"/>
              </a:defRPr>
            </a:lvl9pPr>
          </a:lstStyle>
          <a:p>
            <a:pPr eaLnBrk="1" hangingPunct="1"/>
            <a:r>
              <a:rPr lang="en-US" altLang="en-US" sz="1400" b="1" dirty="0">
                <a:solidFill>
                  <a:schemeClr val="bg1"/>
                </a:solidFill>
                <a:latin typeface="Montserrat" panose="00000500000000000000" pitchFamily="50" charset="0"/>
                <a:ea typeface="Source Sans Pro Semibold" panose="020B0603030403020204" pitchFamily="34" charset="0"/>
              </a:rPr>
              <a:t>Nagata</a:t>
            </a:r>
          </a:p>
        </p:txBody>
      </p:sp>
    </p:spTree>
    <p:extLst>
      <p:ext uri="{BB962C8B-B14F-4D97-AF65-F5344CB8AC3E}">
        <p14:creationId xmlns:p14="http://schemas.microsoft.com/office/powerpoint/2010/main" val="39933607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val 6">
            <a:extLst>
              <a:ext uri="{FF2B5EF4-FFF2-40B4-BE49-F238E27FC236}">
                <a16:creationId xmlns:a16="http://schemas.microsoft.com/office/drawing/2014/main" id="{76C00606-7F2C-461D-95A8-E4EEAD525DD9}"/>
              </a:ext>
            </a:extLst>
          </p:cNvPr>
          <p:cNvSpPr/>
          <p:nvPr/>
        </p:nvSpPr>
        <p:spPr>
          <a:xfrm>
            <a:off x="1068568" y="3334551"/>
            <a:ext cx="478971" cy="478971"/>
          </a:xfrm>
          <a:prstGeom prst="ellipse">
            <a:avLst/>
          </a:prstGeom>
          <a:gradFill>
            <a:gsLst>
              <a:gs pos="0">
                <a:srgbClr val="BC1E1E"/>
              </a:gs>
              <a:gs pos="100000">
                <a:schemeClr val="tx1">
                  <a:lumMod val="95000"/>
                  <a:lumOff val="5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solidFill>
                <a:schemeClr val="bg1"/>
              </a:solidFill>
              <a:latin typeface="Montserrat" panose="00000500000000000000" pitchFamily="50" charset="0"/>
            </a:endParaRPr>
          </a:p>
        </p:txBody>
      </p:sp>
      <p:sp>
        <p:nvSpPr>
          <p:cNvPr id="8" name="Oval 7">
            <a:extLst>
              <a:ext uri="{FF2B5EF4-FFF2-40B4-BE49-F238E27FC236}">
                <a16:creationId xmlns:a16="http://schemas.microsoft.com/office/drawing/2014/main" id="{E0A9E666-DFAA-4B49-9BED-5E5913EA1C25}"/>
              </a:ext>
            </a:extLst>
          </p:cNvPr>
          <p:cNvSpPr/>
          <p:nvPr/>
        </p:nvSpPr>
        <p:spPr>
          <a:xfrm>
            <a:off x="1068568" y="4151677"/>
            <a:ext cx="478971" cy="478971"/>
          </a:xfrm>
          <a:prstGeom prst="ellipse">
            <a:avLst/>
          </a:prstGeom>
          <a:gradFill>
            <a:gsLst>
              <a:gs pos="0">
                <a:srgbClr val="BC1E1E"/>
              </a:gs>
              <a:gs pos="100000">
                <a:schemeClr val="tx1">
                  <a:lumMod val="95000"/>
                  <a:lumOff val="5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solidFill>
                <a:schemeClr val="bg1"/>
              </a:solidFill>
              <a:latin typeface="Montserrat" panose="00000500000000000000" pitchFamily="50" charset="0"/>
            </a:endParaRPr>
          </a:p>
        </p:txBody>
      </p:sp>
      <p:sp>
        <p:nvSpPr>
          <p:cNvPr id="9" name="Oval 8">
            <a:extLst>
              <a:ext uri="{FF2B5EF4-FFF2-40B4-BE49-F238E27FC236}">
                <a16:creationId xmlns:a16="http://schemas.microsoft.com/office/drawing/2014/main" id="{4283A9C3-E580-4181-A40A-8F5F83AF6813}"/>
              </a:ext>
            </a:extLst>
          </p:cNvPr>
          <p:cNvSpPr/>
          <p:nvPr/>
        </p:nvSpPr>
        <p:spPr>
          <a:xfrm>
            <a:off x="1068568" y="4968803"/>
            <a:ext cx="478971" cy="478971"/>
          </a:xfrm>
          <a:prstGeom prst="ellipse">
            <a:avLst/>
          </a:prstGeom>
          <a:gradFill>
            <a:gsLst>
              <a:gs pos="0">
                <a:srgbClr val="BC1E1E"/>
              </a:gs>
              <a:gs pos="100000">
                <a:schemeClr val="tx1">
                  <a:lumMod val="95000"/>
                  <a:lumOff val="5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solidFill>
                <a:schemeClr val="bg1"/>
              </a:solidFill>
              <a:latin typeface="Montserrat" panose="00000500000000000000" pitchFamily="50" charset="0"/>
            </a:endParaRPr>
          </a:p>
        </p:txBody>
      </p:sp>
      <p:graphicFrame>
        <p:nvGraphicFramePr>
          <p:cNvPr id="10" name="Chart 9">
            <a:extLst>
              <a:ext uri="{FF2B5EF4-FFF2-40B4-BE49-F238E27FC236}">
                <a16:creationId xmlns:a16="http://schemas.microsoft.com/office/drawing/2014/main" id="{61ED2743-6E33-4A6E-9588-3FB444CE6B40}"/>
              </a:ext>
            </a:extLst>
          </p:cNvPr>
          <p:cNvGraphicFramePr/>
          <p:nvPr>
            <p:extLst>
              <p:ext uri="{D42A27DB-BD31-4B8C-83A1-F6EECF244321}">
                <p14:modId xmlns:p14="http://schemas.microsoft.com/office/powerpoint/2010/main" val="2356222552"/>
              </p:ext>
            </p:extLst>
          </p:nvPr>
        </p:nvGraphicFramePr>
        <p:xfrm>
          <a:off x="5867399" y="1384445"/>
          <a:ext cx="3429001" cy="4831083"/>
        </p:xfrm>
        <a:graphic>
          <a:graphicData uri="http://schemas.openxmlformats.org/drawingml/2006/chart">
            <c:chart xmlns:c="http://schemas.openxmlformats.org/drawingml/2006/chart" xmlns:r="http://schemas.openxmlformats.org/officeDocument/2006/relationships" r:id="rId2"/>
          </a:graphicData>
        </a:graphic>
      </p:graphicFrame>
      <p:sp>
        <p:nvSpPr>
          <p:cNvPr id="11" name="Rectangle 10">
            <a:extLst>
              <a:ext uri="{FF2B5EF4-FFF2-40B4-BE49-F238E27FC236}">
                <a16:creationId xmlns:a16="http://schemas.microsoft.com/office/drawing/2014/main" id="{6E95650B-8AC2-44D9-871F-95CCC78FF63F}"/>
              </a:ext>
            </a:extLst>
          </p:cNvPr>
          <p:cNvSpPr/>
          <p:nvPr/>
        </p:nvSpPr>
        <p:spPr>
          <a:xfrm>
            <a:off x="1880913" y="3377195"/>
            <a:ext cx="2386287" cy="553998"/>
          </a:xfrm>
          <a:prstGeom prst="rect">
            <a:avLst/>
          </a:prstGeom>
        </p:spPr>
        <p:txBody>
          <a:bodyPr wrap="square">
            <a:spAutoFit/>
          </a:bodyPr>
          <a:lstStyle/>
          <a:p>
            <a:pPr algn="just"/>
            <a:r>
              <a:rPr lang="en-US" sz="1000" i="0" dirty="0">
                <a:solidFill>
                  <a:schemeClr val="bg1"/>
                </a:solidFill>
                <a:effectLst/>
                <a:latin typeface="Lato" panose="020F0502020204030203" pitchFamily="34" charset="0"/>
                <a:ea typeface="Lato" panose="020F0502020204030203" pitchFamily="34" charset="0"/>
                <a:cs typeface="Lato" panose="020F0502020204030203" pitchFamily="34" charset="0"/>
              </a:rPr>
              <a:t>Lorem Ipsum is simply dummy text of the printing and typesetting industry. Lorem Ipsum has been the industry's</a:t>
            </a:r>
            <a:endParaRPr lang="en-ID" sz="10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12" name="Rectangle 11">
            <a:extLst>
              <a:ext uri="{FF2B5EF4-FFF2-40B4-BE49-F238E27FC236}">
                <a16:creationId xmlns:a16="http://schemas.microsoft.com/office/drawing/2014/main" id="{E020D683-E31D-4854-A6A9-25839D2BBFF8}"/>
              </a:ext>
            </a:extLst>
          </p:cNvPr>
          <p:cNvSpPr/>
          <p:nvPr/>
        </p:nvSpPr>
        <p:spPr>
          <a:xfrm>
            <a:off x="1880913" y="4140862"/>
            <a:ext cx="2386287" cy="553998"/>
          </a:xfrm>
          <a:prstGeom prst="rect">
            <a:avLst/>
          </a:prstGeom>
        </p:spPr>
        <p:txBody>
          <a:bodyPr wrap="square">
            <a:spAutoFit/>
          </a:bodyPr>
          <a:lstStyle/>
          <a:p>
            <a:pPr algn="just"/>
            <a:r>
              <a:rPr lang="en-US" sz="1000" i="0" dirty="0">
                <a:solidFill>
                  <a:schemeClr val="bg1"/>
                </a:solidFill>
                <a:effectLst/>
                <a:latin typeface="Lato" panose="020F0502020204030203" pitchFamily="34" charset="0"/>
                <a:ea typeface="Lato" panose="020F0502020204030203" pitchFamily="34" charset="0"/>
                <a:cs typeface="Lato" panose="020F0502020204030203" pitchFamily="34" charset="0"/>
              </a:rPr>
              <a:t>Lorem Ipsum is simply dummy text of the printing and typesetting industry. Lorem Ipsum has been the industry's</a:t>
            </a:r>
            <a:endParaRPr lang="en-ID" sz="10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13" name="Rectangle 12">
            <a:extLst>
              <a:ext uri="{FF2B5EF4-FFF2-40B4-BE49-F238E27FC236}">
                <a16:creationId xmlns:a16="http://schemas.microsoft.com/office/drawing/2014/main" id="{12304643-5091-4607-8E99-60E663BA2BA0}"/>
              </a:ext>
            </a:extLst>
          </p:cNvPr>
          <p:cNvSpPr/>
          <p:nvPr/>
        </p:nvSpPr>
        <p:spPr>
          <a:xfrm>
            <a:off x="1880913" y="4904529"/>
            <a:ext cx="2386287" cy="553998"/>
          </a:xfrm>
          <a:prstGeom prst="rect">
            <a:avLst/>
          </a:prstGeom>
        </p:spPr>
        <p:txBody>
          <a:bodyPr wrap="square">
            <a:spAutoFit/>
          </a:bodyPr>
          <a:lstStyle/>
          <a:p>
            <a:pPr algn="just"/>
            <a:r>
              <a:rPr lang="en-US" sz="1000" i="0" dirty="0">
                <a:solidFill>
                  <a:schemeClr val="bg1"/>
                </a:solidFill>
                <a:effectLst/>
                <a:latin typeface="Lato" panose="020F0502020204030203" pitchFamily="34" charset="0"/>
                <a:ea typeface="Lato" panose="020F0502020204030203" pitchFamily="34" charset="0"/>
                <a:cs typeface="Lato" panose="020F0502020204030203" pitchFamily="34" charset="0"/>
              </a:rPr>
              <a:t>Lorem Ipsum is simply dummy text of the printing and typesetting industry. Lorem Ipsum has been the industry's</a:t>
            </a:r>
            <a:endParaRPr lang="en-ID" sz="10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14" name="Rectangle 13">
            <a:extLst>
              <a:ext uri="{FF2B5EF4-FFF2-40B4-BE49-F238E27FC236}">
                <a16:creationId xmlns:a16="http://schemas.microsoft.com/office/drawing/2014/main" id="{F3DB2578-83E0-4AF0-B594-84A4D9B22CA9}"/>
              </a:ext>
            </a:extLst>
          </p:cNvPr>
          <p:cNvSpPr/>
          <p:nvPr/>
        </p:nvSpPr>
        <p:spPr>
          <a:xfrm>
            <a:off x="924423" y="1295903"/>
            <a:ext cx="5782983" cy="90176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r>
              <a:rPr lang="en-US" sz="5400" b="1" kern="1700" dirty="0">
                <a:ln w="0"/>
                <a:solidFill>
                  <a:schemeClr val="bg1"/>
                </a:solidFill>
                <a:latin typeface="Montserrat Medium" panose="00000600000000000000" pitchFamily="50" charset="0"/>
                <a:ea typeface="Roboto Slab" pitchFamily="2" charset="0"/>
                <a:cs typeface="Lato Heavy" panose="020F0502020204030203" pitchFamily="34" charset="0"/>
              </a:rPr>
              <a:t>Marketplace</a:t>
            </a:r>
          </a:p>
        </p:txBody>
      </p:sp>
      <p:sp>
        <p:nvSpPr>
          <p:cNvPr id="15" name="Rectangle 14">
            <a:extLst>
              <a:ext uri="{FF2B5EF4-FFF2-40B4-BE49-F238E27FC236}">
                <a16:creationId xmlns:a16="http://schemas.microsoft.com/office/drawing/2014/main" id="{A036DBC5-525D-480C-947E-8EFC8AC26877}"/>
              </a:ext>
            </a:extLst>
          </p:cNvPr>
          <p:cNvSpPr/>
          <p:nvPr/>
        </p:nvSpPr>
        <p:spPr>
          <a:xfrm>
            <a:off x="924422" y="1928565"/>
            <a:ext cx="5782983" cy="10397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r>
              <a:rPr lang="en-US" sz="5400" b="1" kern="1700" dirty="0">
                <a:ln w="0"/>
                <a:solidFill>
                  <a:schemeClr val="bg1"/>
                </a:solidFill>
                <a:latin typeface="Montserrat Medium" panose="00000600000000000000" pitchFamily="50" charset="0"/>
                <a:ea typeface="Roboto Slab" pitchFamily="2" charset="0"/>
                <a:cs typeface="Lato Heavy" panose="020F0502020204030203" pitchFamily="34" charset="0"/>
              </a:rPr>
              <a:t>Statistic</a:t>
            </a:r>
          </a:p>
        </p:txBody>
      </p:sp>
      <p:sp>
        <p:nvSpPr>
          <p:cNvPr id="16" name="Rectangle 15">
            <a:extLst>
              <a:ext uri="{FF2B5EF4-FFF2-40B4-BE49-F238E27FC236}">
                <a16:creationId xmlns:a16="http://schemas.microsoft.com/office/drawing/2014/main" id="{8D8D91AC-968F-4E94-B137-53D868DC8C7C}"/>
              </a:ext>
            </a:extLst>
          </p:cNvPr>
          <p:cNvSpPr/>
          <p:nvPr/>
        </p:nvSpPr>
        <p:spPr>
          <a:xfrm>
            <a:off x="1051477" y="3323736"/>
            <a:ext cx="513151" cy="47625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sz="1200" kern="1700" dirty="0">
                <a:ln w="0"/>
                <a:solidFill>
                  <a:schemeClr val="bg1"/>
                </a:solidFill>
                <a:latin typeface="Montserrat" panose="00000500000000000000" pitchFamily="50" charset="0"/>
                <a:ea typeface="Roboto Slab" pitchFamily="2" charset="0"/>
                <a:cs typeface="Lato Heavy" panose="020F0502020204030203" pitchFamily="34" charset="0"/>
              </a:rPr>
              <a:t>01.</a:t>
            </a:r>
          </a:p>
        </p:txBody>
      </p:sp>
      <p:sp>
        <p:nvSpPr>
          <p:cNvPr id="17" name="Rectangle 16">
            <a:extLst>
              <a:ext uri="{FF2B5EF4-FFF2-40B4-BE49-F238E27FC236}">
                <a16:creationId xmlns:a16="http://schemas.microsoft.com/office/drawing/2014/main" id="{0F50679F-ABD3-41C9-BDE5-D03C4A1DF2CF}"/>
              </a:ext>
            </a:extLst>
          </p:cNvPr>
          <p:cNvSpPr/>
          <p:nvPr/>
        </p:nvSpPr>
        <p:spPr>
          <a:xfrm>
            <a:off x="1051477" y="4140862"/>
            <a:ext cx="513151" cy="47625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sz="1200" kern="1700" dirty="0">
                <a:ln w="0"/>
                <a:solidFill>
                  <a:schemeClr val="bg1"/>
                </a:solidFill>
                <a:latin typeface="Montserrat" panose="00000500000000000000" pitchFamily="50" charset="0"/>
                <a:ea typeface="Roboto Slab" pitchFamily="2" charset="0"/>
                <a:cs typeface="Lato Heavy" panose="020F0502020204030203" pitchFamily="34" charset="0"/>
              </a:rPr>
              <a:t>02.</a:t>
            </a:r>
          </a:p>
        </p:txBody>
      </p:sp>
      <p:sp>
        <p:nvSpPr>
          <p:cNvPr id="18" name="Rectangle 17">
            <a:extLst>
              <a:ext uri="{FF2B5EF4-FFF2-40B4-BE49-F238E27FC236}">
                <a16:creationId xmlns:a16="http://schemas.microsoft.com/office/drawing/2014/main" id="{CE809123-B33E-470F-A711-6A958585DC8E}"/>
              </a:ext>
            </a:extLst>
          </p:cNvPr>
          <p:cNvSpPr/>
          <p:nvPr/>
        </p:nvSpPr>
        <p:spPr>
          <a:xfrm>
            <a:off x="1004545" y="4944453"/>
            <a:ext cx="607013" cy="47625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sz="1200" kern="1700" dirty="0">
                <a:ln w="0"/>
                <a:solidFill>
                  <a:schemeClr val="bg1"/>
                </a:solidFill>
                <a:latin typeface="Montserrat" panose="00000500000000000000" pitchFamily="50" charset="0"/>
                <a:ea typeface="Roboto Slab" pitchFamily="2" charset="0"/>
                <a:cs typeface="Lato Heavy" panose="020F0502020204030203" pitchFamily="34" charset="0"/>
              </a:rPr>
              <a:t>03.</a:t>
            </a:r>
          </a:p>
        </p:txBody>
      </p:sp>
      <p:sp>
        <p:nvSpPr>
          <p:cNvPr id="21" name="TextBox 20">
            <a:extLst>
              <a:ext uri="{FF2B5EF4-FFF2-40B4-BE49-F238E27FC236}">
                <a16:creationId xmlns:a16="http://schemas.microsoft.com/office/drawing/2014/main" id="{702E7B68-BECC-4F7F-A026-4364A0DAE0DC}"/>
              </a:ext>
            </a:extLst>
          </p:cNvPr>
          <p:cNvSpPr txBox="1">
            <a:spLocks noChangeArrowheads="1"/>
          </p:cNvSpPr>
          <p:nvPr/>
        </p:nvSpPr>
        <p:spPr bwMode="auto">
          <a:xfrm>
            <a:off x="525974" y="282109"/>
            <a:ext cx="114776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Roboto" panose="02000000000000000000" pitchFamily="2" charset="0"/>
              </a:defRPr>
            </a:lvl1pPr>
            <a:lvl2pPr marL="742950" indent="-285750">
              <a:defRPr>
                <a:solidFill>
                  <a:schemeClr val="tx1"/>
                </a:solidFill>
                <a:latin typeface="Roboto" panose="02000000000000000000" pitchFamily="2" charset="0"/>
              </a:defRPr>
            </a:lvl2pPr>
            <a:lvl3pPr marL="1143000" indent="-228600">
              <a:defRPr>
                <a:solidFill>
                  <a:schemeClr val="tx1"/>
                </a:solidFill>
                <a:latin typeface="Roboto" panose="02000000000000000000" pitchFamily="2" charset="0"/>
              </a:defRPr>
            </a:lvl3pPr>
            <a:lvl4pPr marL="1600200" indent="-228600">
              <a:defRPr>
                <a:solidFill>
                  <a:schemeClr val="tx1"/>
                </a:solidFill>
                <a:latin typeface="Roboto" panose="02000000000000000000" pitchFamily="2" charset="0"/>
              </a:defRPr>
            </a:lvl4pPr>
            <a:lvl5pPr marL="2057400" indent="-228600">
              <a:defRPr>
                <a:solidFill>
                  <a:schemeClr val="tx1"/>
                </a:solidFill>
                <a:latin typeface="Roboto" panose="02000000000000000000" pitchFamily="2" charset="0"/>
              </a:defRPr>
            </a:lvl5pPr>
            <a:lvl6pPr marL="2514600" indent="-228600" defTabSz="457200" fontAlgn="base">
              <a:spcBef>
                <a:spcPct val="0"/>
              </a:spcBef>
              <a:spcAft>
                <a:spcPct val="0"/>
              </a:spcAft>
              <a:defRPr>
                <a:solidFill>
                  <a:schemeClr val="tx1"/>
                </a:solidFill>
                <a:latin typeface="Roboto" panose="02000000000000000000" pitchFamily="2" charset="0"/>
              </a:defRPr>
            </a:lvl6pPr>
            <a:lvl7pPr marL="2971800" indent="-228600" defTabSz="457200" fontAlgn="base">
              <a:spcBef>
                <a:spcPct val="0"/>
              </a:spcBef>
              <a:spcAft>
                <a:spcPct val="0"/>
              </a:spcAft>
              <a:defRPr>
                <a:solidFill>
                  <a:schemeClr val="tx1"/>
                </a:solidFill>
                <a:latin typeface="Roboto" panose="02000000000000000000" pitchFamily="2" charset="0"/>
              </a:defRPr>
            </a:lvl7pPr>
            <a:lvl8pPr marL="3429000" indent="-228600" defTabSz="457200" fontAlgn="base">
              <a:spcBef>
                <a:spcPct val="0"/>
              </a:spcBef>
              <a:spcAft>
                <a:spcPct val="0"/>
              </a:spcAft>
              <a:defRPr>
                <a:solidFill>
                  <a:schemeClr val="tx1"/>
                </a:solidFill>
                <a:latin typeface="Roboto" panose="02000000000000000000" pitchFamily="2" charset="0"/>
              </a:defRPr>
            </a:lvl8pPr>
            <a:lvl9pPr marL="3886200" indent="-228600" defTabSz="457200" fontAlgn="base">
              <a:spcBef>
                <a:spcPct val="0"/>
              </a:spcBef>
              <a:spcAft>
                <a:spcPct val="0"/>
              </a:spcAft>
              <a:defRPr>
                <a:solidFill>
                  <a:schemeClr val="tx1"/>
                </a:solidFill>
                <a:latin typeface="Roboto" panose="02000000000000000000" pitchFamily="2" charset="0"/>
              </a:defRPr>
            </a:lvl9pPr>
          </a:lstStyle>
          <a:p>
            <a:pPr eaLnBrk="1" hangingPunct="1"/>
            <a:r>
              <a:rPr lang="en-US" altLang="en-US" sz="1400" b="1" dirty="0">
                <a:solidFill>
                  <a:schemeClr val="bg1"/>
                </a:solidFill>
                <a:latin typeface="Montserrat" panose="00000500000000000000" pitchFamily="50" charset="0"/>
                <a:ea typeface="Source Sans Pro Semibold" panose="020B0603030403020204" pitchFamily="34" charset="0"/>
              </a:rPr>
              <a:t>Nagata</a:t>
            </a:r>
          </a:p>
        </p:txBody>
      </p:sp>
      <p:pic>
        <p:nvPicPr>
          <p:cNvPr id="4" name="Picture Placeholder 3">
            <a:extLst>
              <a:ext uri="{FF2B5EF4-FFF2-40B4-BE49-F238E27FC236}">
                <a16:creationId xmlns:a16="http://schemas.microsoft.com/office/drawing/2014/main" id="{55B6EEDA-D0BD-4A3B-9395-4CC4CF6CEFEC}"/>
              </a:ext>
            </a:extLst>
          </p:cNvPr>
          <p:cNvPicPr>
            <a:picLocks noGrp="1" noChangeAspect="1"/>
          </p:cNvPicPr>
          <p:nvPr>
            <p:ph type="pic" sz="quarter" idx="10"/>
          </p:nvPr>
        </p:nvPicPr>
        <p:blipFill rotWithShape="1">
          <a:blip r:embed="rId3">
            <a:extLst>
              <a:ext uri="{28A0092B-C50C-407E-A947-70E740481C1C}">
                <a14:useLocalDpi xmlns:a14="http://schemas.microsoft.com/office/drawing/2010/main" val="0"/>
              </a:ext>
            </a:extLst>
          </a:blip>
          <a:srcRect l="26981" r="26981"/>
          <a:stretch>
            <a:fillRect/>
          </a:stretch>
        </p:blipFill>
        <p:spPr/>
      </p:pic>
    </p:spTree>
    <p:extLst>
      <p:ext uri="{BB962C8B-B14F-4D97-AF65-F5344CB8AC3E}">
        <p14:creationId xmlns:p14="http://schemas.microsoft.com/office/powerpoint/2010/main" val="6096615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a:extLst>
              <a:ext uri="{FF2B5EF4-FFF2-40B4-BE49-F238E27FC236}">
                <a16:creationId xmlns:a16="http://schemas.microsoft.com/office/drawing/2014/main" id="{C8230FC7-63C2-458F-9005-0F54EB375B11}"/>
              </a:ext>
            </a:extLst>
          </p:cNvPr>
          <p:cNvGraphicFramePr/>
          <p:nvPr>
            <p:extLst>
              <p:ext uri="{D42A27DB-BD31-4B8C-83A1-F6EECF244321}">
                <p14:modId xmlns:p14="http://schemas.microsoft.com/office/powerpoint/2010/main" val="2903982987"/>
              </p:ext>
            </p:extLst>
          </p:nvPr>
        </p:nvGraphicFramePr>
        <p:xfrm>
          <a:off x="3744686" y="3405132"/>
          <a:ext cx="5151664" cy="2614668"/>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a:extLst>
              <a:ext uri="{FF2B5EF4-FFF2-40B4-BE49-F238E27FC236}">
                <a16:creationId xmlns:a16="http://schemas.microsoft.com/office/drawing/2014/main" id="{EB2159C4-6A02-44FE-933F-C174D9B11066}"/>
              </a:ext>
            </a:extLst>
          </p:cNvPr>
          <p:cNvSpPr txBox="1"/>
          <p:nvPr/>
        </p:nvSpPr>
        <p:spPr>
          <a:xfrm>
            <a:off x="5821862" y="1227506"/>
            <a:ext cx="4349096" cy="1015663"/>
          </a:xfrm>
          <a:prstGeom prst="rect">
            <a:avLst/>
          </a:prstGeom>
          <a:noFill/>
        </p:spPr>
        <p:txBody>
          <a:bodyPr wrap="square" rtlCol="0">
            <a:spAutoFit/>
          </a:bodyPr>
          <a:lstStyle/>
          <a:p>
            <a:r>
              <a:rPr lang="en-GB" sz="6000" b="1" dirty="0" err="1">
                <a:solidFill>
                  <a:schemeClr val="bg1"/>
                </a:solidFill>
                <a:latin typeface="Montserrat Medium" panose="00000600000000000000" pitchFamily="50" charset="0"/>
                <a:ea typeface="Roboto" pitchFamily="2" charset="0"/>
              </a:rPr>
              <a:t>Provit</a:t>
            </a:r>
            <a:endParaRPr lang="en-GB" sz="6000" b="1" dirty="0">
              <a:solidFill>
                <a:schemeClr val="bg1"/>
              </a:solidFill>
              <a:latin typeface="Montserrat Medium" panose="00000600000000000000" pitchFamily="50" charset="0"/>
              <a:ea typeface="Roboto" pitchFamily="2" charset="0"/>
            </a:endParaRPr>
          </a:p>
        </p:txBody>
      </p:sp>
      <p:sp>
        <p:nvSpPr>
          <p:cNvPr id="6" name="TextBox 5">
            <a:extLst>
              <a:ext uri="{FF2B5EF4-FFF2-40B4-BE49-F238E27FC236}">
                <a16:creationId xmlns:a16="http://schemas.microsoft.com/office/drawing/2014/main" id="{1A5BE3BE-23ED-4895-B600-B16E542DA6E4}"/>
              </a:ext>
            </a:extLst>
          </p:cNvPr>
          <p:cNvSpPr txBox="1"/>
          <p:nvPr/>
        </p:nvSpPr>
        <p:spPr>
          <a:xfrm>
            <a:off x="5821862" y="2013287"/>
            <a:ext cx="4349096" cy="1015663"/>
          </a:xfrm>
          <a:prstGeom prst="rect">
            <a:avLst/>
          </a:prstGeom>
          <a:noFill/>
        </p:spPr>
        <p:txBody>
          <a:bodyPr wrap="square" rtlCol="0">
            <a:spAutoFit/>
          </a:bodyPr>
          <a:lstStyle/>
          <a:p>
            <a:r>
              <a:rPr lang="en-GB" sz="6000" b="1" dirty="0">
                <a:solidFill>
                  <a:schemeClr val="bg1"/>
                </a:solidFill>
                <a:latin typeface="Montserrat Medium" panose="00000600000000000000" pitchFamily="50" charset="0"/>
                <a:ea typeface="Roboto" pitchFamily="2" charset="0"/>
              </a:rPr>
              <a:t>Company</a:t>
            </a:r>
          </a:p>
        </p:txBody>
      </p:sp>
      <p:sp>
        <p:nvSpPr>
          <p:cNvPr id="7" name="TextBox 6">
            <a:extLst>
              <a:ext uri="{FF2B5EF4-FFF2-40B4-BE49-F238E27FC236}">
                <a16:creationId xmlns:a16="http://schemas.microsoft.com/office/drawing/2014/main" id="{18C793CA-C1DB-4411-B2A8-BFD110E88314}"/>
              </a:ext>
            </a:extLst>
          </p:cNvPr>
          <p:cNvSpPr txBox="1"/>
          <p:nvPr/>
        </p:nvSpPr>
        <p:spPr>
          <a:xfrm>
            <a:off x="9355601" y="3533530"/>
            <a:ext cx="2341099" cy="2370264"/>
          </a:xfrm>
          <a:prstGeom prst="rect">
            <a:avLst/>
          </a:prstGeom>
          <a:noFill/>
        </p:spPr>
        <p:txBody>
          <a:bodyPr wrap="square">
            <a:spAutoFit/>
          </a:bodyPr>
          <a:lstStyle/>
          <a:p>
            <a:pPr algn="just">
              <a:lnSpc>
                <a:spcPct val="150000"/>
              </a:lnSpc>
            </a:pPr>
            <a:r>
              <a:rPr lang="en-US" sz="1000" b="0" i="0" dirty="0">
                <a:solidFill>
                  <a:schemeClr val="bg1"/>
                </a:solidFill>
                <a:effectLst/>
                <a:latin typeface="Lato" panose="020F0502020204030203" pitchFamily="34" charset="0"/>
                <a:ea typeface="Lato" panose="020F0502020204030203" pitchFamily="34" charset="0"/>
                <a:cs typeface="Lato" panose="020F0502020204030203" pitchFamily="34" charset="0"/>
              </a:rPr>
              <a:t>There are many variations of passages of Lorem Ipsum available, but the majority have suffered alteration in some form, by injected </a:t>
            </a:r>
            <a:r>
              <a:rPr lang="en-US" sz="1000" b="0" i="0" dirty="0" err="1">
                <a:solidFill>
                  <a:schemeClr val="bg1"/>
                </a:solidFill>
                <a:effectLst/>
                <a:latin typeface="Lato" panose="020F0502020204030203" pitchFamily="34" charset="0"/>
                <a:ea typeface="Lato" panose="020F0502020204030203" pitchFamily="34" charset="0"/>
                <a:cs typeface="Lato" panose="020F0502020204030203" pitchFamily="34" charset="0"/>
              </a:rPr>
              <a:t>humour</a:t>
            </a:r>
            <a:r>
              <a:rPr lang="en-US" sz="1000" b="0" i="0" dirty="0">
                <a:solidFill>
                  <a:schemeClr val="bg1"/>
                </a:solidFill>
                <a:effectLst/>
                <a:latin typeface="Lato" panose="020F0502020204030203" pitchFamily="34" charset="0"/>
                <a:ea typeface="Lato" panose="020F0502020204030203" pitchFamily="34" charset="0"/>
                <a:cs typeface="Lato" panose="020F0502020204030203" pitchFamily="34" charset="0"/>
              </a:rPr>
              <a:t>, or </a:t>
            </a:r>
            <a:r>
              <a:rPr lang="en-US" sz="1000" b="0" i="0" dirty="0" err="1">
                <a:solidFill>
                  <a:schemeClr val="bg1"/>
                </a:solidFill>
                <a:effectLst/>
                <a:latin typeface="Lato" panose="020F0502020204030203" pitchFamily="34" charset="0"/>
                <a:ea typeface="Lato" panose="020F0502020204030203" pitchFamily="34" charset="0"/>
                <a:cs typeface="Lato" panose="020F0502020204030203" pitchFamily="34" charset="0"/>
              </a:rPr>
              <a:t>randomised</a:t>
            </a:r>
            <a:r>
              <a:rPr lang="en-US" sz="1000" b="0" i="0" dirty="0">
                <a:solidFill>
                  <a:schemeClr val="bg1"/>
                </a:solidFill>
                <a:effectLst/>
                <a:latin typeface="Lato" panose="020F0502020204030203" pitchFamily="34" charset="0"/>
                <a:ea typeface="Lato" panose="020F0502020204030203" pitchFamily="34" charset="0"/>
                <a:cs typeface="Lato" panose="020F0502020204030203" pitchFamily="34" charset="0"/>
              </a:rPr>
              <a:t> words which don't look even slightly believable. If you are going to use a passage of Lorem Ipsum, you need to be sure there isn't anything embarrassing hidden in the middle of text. All the Lorem Ipsum</a:t>
            </a:r>
            <a:endParaRPr lang="en-ID" sz="10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18" name="TextBox 17">
            <a:extLst>
              <a:ext uri="{FF2B5EF4-FFF2-40B4-BE49-F238E27FC236}">
                <a16:creationId xmlns:a16="http://schemas.microsoft.com/office/drawing/2014/main" id="{2C78416F-2A27-4C92-93FC-FB12B2B36C33}"/>
              </a:ext>
            </a:extLst>
          </p:cNvPr>
          <p:cNvSpPr txBox="1">
            <a:spLocks noChangeArrowheads="1"/>
          </p:cNvSpPr>
          <p:nvPr/>
        </p:nvSpPr>
        <p:spPr bwMode="auto">
          <a:xfrm>
            <a:off x="525974" y="282109"/>
            <a:ext cx="114776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Roboto" panose="02000000000000000000" pitchFamily="2" charset="0"/>
              </a:defRPr>
            </a:lvl1pPr>
            <a:lvl2pPr marL="742950" indent="-285750">
              <a:defRPr>
                <a:solidFill>
                  <a:schemeClr val="tx1"/>
                </a:solidFill>
                <a:latin typeface="Roboto" panose="02000000000000000000" pitchFamily="2" charset="0"/>
              </a:defRPr>
            </a:lvl2pPr>
            <a:lvl3pPr marL="1143000" indent="-228600">
              <a:defRPr>
                <a:solidFill>
                  <a:schemeClr val="tx1"/>
                </a:solidFill>
                <a:latin typeface="Roboto" panose="02000000000000000000" pitchFamily="2" charset="0"/>
              </a:defRPr>
            </a:lvl3pPr>
            <a:lvl4pPr marL="1600200" indent="-228600">
              <a:defRPr>
                <a:solidFill>
                  <a:schemeClr val="tx1"/>
                </a:solidFill>
                <a:latin typeface="Roboto" panose="02000000000000000000" pitchFamily="2" charset="0"/>
              </a:defRPr>
            </a:lvl4pPr>
            <a:lvl5pPr marL="2057400" indent="-228600">
              <a:defRPr>
                <a:solidFill>
                  <a:schemeClr val="tx1"/>
                </a:solidFill>
                <a:latin typeface="Roboto" panose="02000000000000000000" pitchFamily="2" charset="0"/>
              </a:defRPr>
            </a:lvl5pPr>
            <a:lvl6pPr marL="2514600" indent="-228600" defTabSz="457200" fontAlgn="base">
              <a:spcBef>
                <a:spcPct val="0"/>
              </a:spcBef>
              <a:spcAft>
                <a:spcPct val="0"/>
              </a:spcAft>
              <a:defRPr>
                <a:solidFill>
                  <a:schemeClr val="tx1"/>
                </a:solidFill>
                <a:latin typeface="Roboto" panose="02000000000000000000" pitchFamily="2" charset="0"/>
              </a:defRPr>
            </a:lvl6pPr>
            <a:lvl7pPr marL="2971800" indent="-228600" defTabSz="457200" fontAlgn="base">
              <a:spcBef>
                <a:spcPct val="0"/>
              </a:spcBef>
              <a:spcAft>
                <a:spcPct val="0"/>
              </a:spcAft>
              <a:defRPr>
                <a:solidFill>
                  <a:schemeClr val="tx1"/>
                </a:solidFill>
                <a:latin typeface="Roboto" panose="02000000000000000000" pitchFamily="2" charset="0"/>
              </a:defRPr>
            </a:lvl7pPr>
            <a:lvl8pPr marL="3429000" indent="-228600" defTabSz="457200" fontAlgn="base">
              <a:spcBef>
                <a:spcPct val="0"/>
              </a:spcBef>
              <a:spcAft>
                <a:spcPct val="0"/>
              </a:spcAft>
              <a:defRPr>
                <a:solidFill>
                  <a:schemeClr val="tx1"/>
                </a:solidFill>
                <a:latin typeface="Roboto" panose="02000000000000000000" pitchFamily="2" charset="0"/>
              </a:defRPr>
            </a:lvl8pPr>
            <a:lvl9pPr marL="3886200" indent="-228600" defTabSz="457200" fontAlgn="base">
              <a:spcBef>
                <a:spcPct val="0"/>
              </a:spcBef>
              <a:spcAft>
                <a:spcPct val="0"/>
              </a:spcAft>
              <a:defRPr>
                <a:solidFill>
                  <a:schemeClr val="tx1"/>
                </a:solidFill>
                <a:latin typeface="Roboto" panose="02000000000000000000" pitchFamily="2" charset="0"/>
              </a:defRPr>
            </a:lvl9pPr>
          </a:lstStyle>
          <a:p>
            <a:pPr eaLnBrk="1" hangingPunct="1"/>
            <a:r>
              <a:rPr lang="en-US" altLang="en-US" sz="1400" b="1" dirty="0">
                <a:solidFill>
                  <a:schemeClr val="bg1"/>
                </a:solidFill>
                <a:latin typeface="Montserrat" panose="00000500000000000000" pitchFamily="50" charset="0"/>
                <a:ea typeface="Source Sans Pro Semibold" panose="020B0603030403020204" pitchFamily="34" charset="0"/>
              </a:rPr>
              <a:t>Nagata</a:t>
            </a:r>
          </a:p>
        </p:txBody>
      </p:sp>
      <p:pic>
        <p:nvPicPr>
          <p:cNvPr id="9" name="Picture Placeholder 8">
            <a:extLst>
              <a:ext uri="{FF2B5EF4-FFF2-40B4-BE49-F238E27FC236}">
                <a16:creationId xmlns:a16="http://schemas.microsoft.com/office/drawing/2014/main" id="{DECFBA48-1E82-4CBB-9FFA-A6E79EE00503}"/>
              </a:ext>
            </a:extLst>
          </p:cNvPr>
          <p:cNvPicPr>
            <a:picLocks noGrp="1" noChangeAspect="1"/>
          </p:cNvPicPr>
          <p:nvPr>
            <p:ph type="pic" sz="quarter" idx="11"/>
          </p:nvPr>
        </p:nvPicPr>
        <p:blipFill rotWithShape="1">
          <a:blip r:embed="rId3">
            <a:extLst>
              <a:ext uri="{28A0092B-C50C-407E-A947-70E740481C1C}">
                <a14:useLocalDpi xmlns:a14="http://schemas.microsoft.com/office/drawing/2010/main" val="0"/>
              </a:ext>
            </a:extLst>
          </a:blip>
          <a:srcRect t="1145" b="1145"/>
          <a:stretch>
            <a:fillRect/>
          </a:stretch>
        </p:blipFill>
        <p:spPr/>
      </p:pic>
      <p:pic>
        <p:nvPicPr>
          <p:cNvPr id="3" name="Picture Placeholder 2">
            <a:extLst>
              <a:ext uri="{FF2B5EF4-FFF2-40B4-BE49-F238E27FC236}">
                <a16:creationId xmlns:a16="http://schemas.microsoft.com/office/drawing/2014/main" id="{0B6AC096-52E3-4A38-AEB9-C6F5BDD80789}"/>
              </a:ext>
            </a:extLst>
          </p:cNvPr>
          <p:cNvPicPr>
            <a:picLocks noGrp="1" noChangeAspect="1"/>
          </p:cNvPicPr>
          <p:nvPr>
            <p:ph type="pic" sz="quarter" idx="10"/>
          </p:nvPr>
        </p:nvPicPr>
        <p:blipFill rotWithShape="1">
          <a:blip r:embed="rId3">
            <a:extLst>
              <a:ext uri="{28A0092B-C50C-407E-A947-70E740481C1C}">
                <a14:useLocalDpi xmlns:a14="http://schemas.microsoft.com/office/drawing/2010/main" val="0"/>
              </a:ext>
            </a:extLst>
          </a:blip>
          <a:srcRect l="23122" r="23122"/>
          <a:stretch>
            <a:fillRect/>
          </a:stretch>
        </p:blipFill>
        <p:spPr/>
      </p:pic>
    </p:spTree>
    <p:extLst>
      <p:ext uri="{BB962C8B-B14F-4D97-AF65-F5344CB8AC3E}">
        <p14:creationId xmlns:p14="http://schemas.microsoft.com/office/powerpoint/2010/main" val="25478671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a:extLst>
              <a:ext uri="{FF2B5EF4-FFF2-40B4-BE49-F238E27FC236}">
                <a16:creationId xmlns:a16="http://schemas.microsoft.com/office/drawing/2014/main" id="{5ECF147A-7827-4D07-BBDF-44076908C2E7}"/>
              </a:ext>
            </a:extLst>
          </p:cNvPr>
          <p:cNvPicPr>
            <a:picLocks noGrp="1" noChangeAspect="1"/>
          </p:cNvPicPr>
          <p:nvPr>
            <p:ph type="pic" sz="quarter" idx="10"/>
          </p:nvPr>
        </p:nvPicPr>
        <p:blipFill rotWithShape="1">
          <a:blip r:embed="rId2">
            <a:extLst>
              <a:ext uri="{28A0092B-C50C-407E-A947-70E740481C1C}">
                <a14:useLocalDpi xmlns:a14="http://schemas.microsoft.com/office/drawing/2010/main" val="0"/>
              </a:ext>
            </a:extLst>
          </a:blip>
          <a:srcRect l="5556" r="5556"/>
          <a:stretch>
            <a:fillRect/>
          </a:stretch>
        </p:blipFill>
        <p:spPr/>
      </p:pic>
      <p:sp>
        <p:nvSpPr>
          <p:cNvPr id="15" name="TextBox 14"/>
          <p:cNvSpPr txBox="1"/>
          <p:nvPr/>
        </p:nvSpPr>
        <p:spPr>
          <a:xfrm>
            <a:off x="7377755" y="4042933"/>
            <a:ext cx="2666578" cy="276999"/>
          </a:xfrm>
          <a:prstGeom prst="rect">
            <a:avLst/>
          </a:prstGeom>
          <a:noFill/>
        </p:spPr>
        <p:txBody>
          <a:bodyPr wrap="square" rtlCol="0">
            <a:spAutoFit/>
          </a:bodyPr>
          <a:lstStyle/>
          <a:p>
            <a:r>
              <a:rPr lang="en-GB" sz="1200" dirty="0">
                <a:solidFill>
                  <a:schemeClr val="tx1">
                    <a:lumMod val="95000"/>
                    <a:lumOff val="5000"/>
                  </a:schemeClr>
                </a:solidFill>
                <a:latin typeface="Montserrat SemiBold" panose="00000700000000000000" pitchFamily="2" charset="0"/>
                <a:ea typeface="Roboto" pitchFamily="2" charset="0"/>
              </a:rPr>
              <a:t>2000 - 2021</a:t>
            </a:r>
          </a:p>
        </p:txBody>
      </p:sp>
      <p:sp>
        <p:nvSpPr>
          <p:cNvPr id="19" name="TextBox 18">
            <a:extLst>
              <a:ext uri="{FF2B5EF4-FFF2-40B4-BE49-F238E27FC236}">
                <a16:creationId xmlns:a16="http://schemas.microsoft.com/office/drawing/2014/main" id="{3B466761-317C-4FCB-99DD-AC643E79342F}"/>
              </a:ext>
            </a:extLst>
          </p:cNvPr>
          <p:cNvSpPr txBox="1"/>
          <p:nvPr/>
        </p:nvSpPr>
        <p:spPr>
          <a:xfrm>
            <a:off x="7377755" y="4368178"/>
            <a:ext cx="3711675" cy="1446935"/>
          </a:xfrm>
          <a:prstGeom prst="rect">
            <a:avLst/>
          </a:prstGeom>
          <a:noFill/>
        </p:spPr>
        <p:txBody>
          <a:bodyPr wrap="square">
            <a:spAutoFit/>
          </a:bodyPr>
          <a:lstStyle/>
          <a:p>
            <a:pPr algn="just">
              <a:lnSpc>
                <a:spcPct val="150000"/>
              </a:lnSpc>
            </a:pPr>
            <a:r>
              <a:rPr lang="en-US" sz="1000" b="0" i="0" dirty="0">
                <a:solidFill>
                  <a:schemeClr val="bg1"/>
                </a:solidFill>
                <a:effectLst/>
                <a:latin typeface="Lato" panose="020F0502020204030203" pitchFamily="34" charset="0"/>
                <a:ea typeface="Lato" panose="020F0502020204030203" pitchFamily="34" charset="0"/>
                <a:cs typeface="Lato" panose="020F0502020204030203" pitchFamily="34" charset="0"/>
              </a:rPr>
              <a:t>There are many variations of passages of Lorem Ipsum available, but the majority have suffered alteration in some form, by injected </a:t>
            </a:r>
            <a:r>
              <a:rPr lang="en-US" sz="1000" b="0" i="0" dirty="0" err="1">
                <a:solidFill>
                  <a:schemeClr val="bg1"/>
                </a:solidFill>
                <a:effectLst/>
                <a:latin typeface="Lato" panose="020F0502020204030203" pitchFamily="34" charset="0"/>
                <a:ea typeface="Lato" panose="020F0502020204030203" pitchFamily="34" charset="0"/>
                <a:cs typeface="Lato" panose="020F0502020204030203" pitchFamily="34" charset="0"/>
              </a:rPr>
              <a:t>humour</a:t>
            </a:r>
            <a:r>
              <a:rPr lang="en-US" sz="1000" b="0" i="0" dirty="0">
                <a:solidFill>
                  <a:schemeClr val="bg1"/>
                </a:solidFill>
                <a:effectLst/>
                <a:latin typeface="Lato" panose="020F0502020204030203" pitchFamily="34" charset="0"/>
                <a:ea typeface="Lato" panose="020F0502020204030203" pitchFamily="34" charset="0"/>
                <a:cs typeface="Lato" panose="020F0502020204030203" pitchFamily="34" charset="0"/>
              </a:rPr>
              <a:t>, or </a:t>
            </a:r>
            <a:r>
              <a:rPr lang="en-US" sz="1000" b="0" i="0" dirty="0" err="1">
                <a:solidFill>
                  <a:schemeClr val="bg1"/>
                </a:solidFill>
                <a:effectLst/>
                <a:latin typeface="Lato" panose="020F0502020204030203" pitchFamily="34" charset="0"/>
                <a:ea typeface="Lato" panose="020F0502020204030203" pitchFamily="34" charset="0"/>
                <a:cs typeface="Lato" panose="020F0502020204030203" pitchFamily="34" charset="0"/>
              </a:rPr>
              <a:t>randomised</a:t>
            </a:r>
            <a:r>
              <a:rPr lang="en-US" sz="1000" b="0" i="0" dirty="0">
                <a:solidFill>
                  <a:schemeClr val="bg1"/>
                </a:solidFill>
                <a:effectLst/>
                <a:latin typeface="Lato" panose="020F0502020204030203" pitchFamily="34" charset="0"/>
                <a:ea typeface="Lato" panose="020F0502020204030203" pitchFamily="34" charset="0"/>
                <a:cs typeface="Lato" panose="020F0502020204030203" pitchFamily="34" charset="0"/>
              </a:rPr>
              <a:t> words which don't look even slightly believable. If you are going to use a passage of Lorem Ipsum, you need to be sure there isn't anything embarrassing hidden in the middle of text. All the Lorem Ipsum</a:t>
            </a:r>
            <a:endParaRPr lang="en-ID" sz="10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16" name="TextBox 15">
            <a:extLst>
              <a:ext uri="{FF2B5EF4-FFF2-40B4-BE49-F238E27FC236}">
                <a16:creationId xmlns:a16="http://schemas.microsoft.com/office/drawing/2014/main" id="{658B177F-F199-49B3-9C06-9B6B36DAF7F6}"/>
              </a:ext>
            </a:extLst>
          </p:cNvPr>
          <p:cNvSpPr txBox="1"/>
          <p:nvPr/>
        </p:nvSpPr>
        <p:spPr>
          <a:xfrm>
            <a:off x="7377755" y="1286450"/>
            <a:ext cx="4349096" cy="1015663"/>
          </a:xfrm>
          <a:prstGeom prst="rect">
            <a:avLst/>
          </a:prstGeom>
          <a:noFill/>
        </p:spPr>
        <p:txBody>
          <a:bodyPr wrap="square" rtlCol="0">
            <a:spAutoFit/>
          </a:bodyPr>
          <a:lstStyle/>
          <a:p>
            <a:r>
              <a:rPr lang="en-GB" sz="6000" b="1" dirty="0">
                <a:solidFill>
                  <a:schemeClr val="bg1"/>
                </a:solidFill>
                <a:latin typeface="Montserrat Medium" panose="00000600000000000000" pitchFamily="50" charset="0"/>
                <a:ea typeface="Roboto" pitchFamily="2" charset="0"/>
              </a:rPr>
              <a:t>Work </a:t>
            </a:r>
          </a:p>
        </p:txBody>
      </p:sp>
      <p:sp>
        <p:nvSpPr>
          <p:cNvPr id="17" name="TextBox 16">
            <a:extLst>
              <a:ext uri="{FF2B5EF4-FFF2-40B4-BE49-F238E27FC236}">
                <a16:creationId xmlns:a16="http://schemas.microsoft.com/office/drawing/2014/main" id="{327C4C41-4515-44A4-AD4E-C49E5708BF93}"/>
              </a:ext>
            </a:extLst>
          </p:cNvPr>
          <p:cNvSpPr txBox="1"/>
          <p:nvPr/>
        </p:nvSpPr>
        <p:spPr>
          <a:xfrm>
            <a:off x="7377755" y="2000580"/>
            <a:ext cx="4349096" cy="1015663"/>
          </a:xfrm>
          <a:prstGeom prst="rect">
            <a:avLst/>
          </a:prstGeom>
          <a:noFill/>
        </p:spPr>
        <p:txBody>
          <a:bodyPr wrap="square" rtlCol="0">
            <a:spAutoFit/>
          </a:bodyPr>
          <a:lstStyle/>
          <a:p>
            <a:r>
              <a:rPr lang="en-GB" sz="6000" b="1" dirty="0">
                <a:solidFill>
                  <a:schemeClr val="bg1"/>
                </a:solidFill>
                <a:latin typeface="Montserrat Medium" panose="00000600000000000000" pitchFamily="50" charset="0"/>
                <a:ea typeface="Roboto" pitchFamily="2" charset="0"/>
              </a:rPr>
              <a:t>With</a:t>
            </a:r>
          </a:p>
        </p:txBody>
      </p:sp>
      <p:sp>
        <p:nvSpPr>
          <p:cNvPr id="18" name="TextBox 17">
            <a:extLst>
              <a:ext uri="{FF2B5EF4-FFF2-40B4-BE49-F238E27FC236}">
                <a16:creationId xmlns:a16="http://schemas.microsoft.com/office/drawing/2014/main" id="{CDF6B5F9-CD6C-4235-92DF-4EFB61F64A7A}"/>
              </a:ext>
            </a:extLst>
          </p:cNvPr>
          <p:cNvSpPr txBox="1"/>
          <p:nvPr/>
        </p:nvSpPr>
        <p:spPr>
          <a:xfrm>
            <a:off x="7377755" y="2714710"/>
            <a:ext cx="4349096" cy="1015663"/>
          </a:xfrm>
          <a:prstGeom prst="rect">
            <a:avLst/>
          </a:prstGeom>
          <a:noFill/>
        </p:spPr>
        <p:txBody>
          <a:bodyPr wrap="square" rtlCol="0">
            <a:spAutoFit/>
          </a:bodyPr>
          <a:lstStyle/>
          <a:p>
            <a:r>
              <a:rPr lang="en-GB" sz="6000" b="1" dirty="0">
                <a:solidFill>
                  <a:schemeClr val="bg1"/>
                </a:solidFill>
                <a:latin typeface="Montserrat Medium" panose="00000600000000000000" pitchFamily="50" charset="0"/>
                <a:ea typeface="Roboto" pitchFamily="2" charset="0"/>
              </a:rPr>
              <a:t>Concept</a:t>
            </a:r>
          </a:p>
        </p:txBody>
      </p:sp>
      <p:sp>
        <p:nvSpPr>
          <p:cNvPr id="11" name="Rounded Rectangle 10"/>
          <p:cNvSpPr/>
          <p:nvPr/>
        </p:nvSpPr>
        <p:spPr>
          <a:xfrm>
            <a:off x="1352842" y="1286450"/>
            <a:ext cx="3390314" cy="4285100"/>
          </a:xfrm>
          <a:prstGeom prst="roundRect">
            <a:avLst>
              <a:gd name="adj" fmla="val 5844"/>
            </a:avLst>
          </a:prstGeom>
          <a:gradFill>
            <a:gsLst>
              <a:gs pos="0">
                <a:srgbClr val="BC1E1E"/>
              </a:gs>
              <a:gs pos="100000">
                <a:srgbClr val="6D1111"/>
              </a:gs>
            </a:gsLst>
            <a:lin ang="5400000" scaled="1"/>
          </a:gradFill>
          <a:ln>
            <a:noFill/>
          </a:ln>
          <a:effectLst>
            <a:outerShdw blurRad="571500" dist="279400" dir="1500000" sx="98000" sy="98000" algn="ctr" rotWithShape="0">
              <a:srgbClr val="000000">
                <a:alpha val="1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0" name="TextBox 19"/>
          <p:cNvSpPr txBox="1"/>
          <p:nvPr/>
        </p:nvSpPr>
        <p:spPr>
          <a:xfrm>
            <a:off x="2001691" y="2139616"/>
            <a:ext cx="2092617" cy="646331"/>
          </a:xfrm>
          <a:prstGeom prst="rect">
            <a:avLst/>
          </a:prstGeom>
          <a:noFill/>
        </p:spPr>
        <p:txBody>
          <a:bodyPr wrap="square" rtlCol="0">
            <a:spAutoFit/>
          </a:bodyPr>
          <a:lstStyle/>
          <a:p>
            <a:pPr algn="ctr"/>
            <a:r>
              <a:rPr lang="en-US" b="0" i="0" dirty="0">
                <a:solidFill>
                  <a:schemeClr val="bg1"/>
                </a:solidFill>
                <a:effectLst/>
                <a:latin typeface="Montserrat Medium" panose="00000600000000000000" pitchFamily="50" charset="0"/>
              </a:rPr>
              <a:t>Time and tide wait for no man</a:t>
            </a:r>
            <a:endParaRPr lang="en-GB" b="1" dirty="0">
              <a:solidFill>
                <a:schemeClr val="bg1"/>
              </a:solidFill>
              <a:latin typeface="Montserrat Medium" panose="00000600000000000000" pitchFamily="50" charset="0"/>
              <a:ea typeface="Roboto" pitchFamily="2" charset="0"/>
            </a:endParaRPr>
          </a:p>
        </p:txBody>
      </p:sp>
      <p:sp>
        <p:nvSpPr>
          <p:cNvPr id="21" name="Shape 4867">
            <a:extLst>
              <a:ext uri="{FF2B5EF4-FFF2-40B4-BE49-F238E27FC236}">
                <a16:creationId xmlns:a16="http://schemas.microsoft.com/office/drawing/2014/main" id="{3FE1B1A5-6BEB-48F8-9FD5-F59A6D52F2FE}"/>
              </a:ext>
            </a:extLst>
          </p:cNvPr>
          <p:cNvSpPr/>
          <p:nvPr/>
        </p:nvSpPr>
        <p:spPr>
          <a:xfrm>
            <a:off x="2825112" y="1580365"/>
            <a:ext cx="445776" cy="449146"/>
          </a:xfrm>
          <a:custGeom>
            <a:avLst/>
            <a:gdLst/>
            <a:ahLst/>
            <a:cxnLst/>
            <a:rect l="0" t="0" r="0" b="0"/>
            <a:pathLst>
              <a:path w="120000" h="120000" extrusionOk="0">
                <a:moveTo>
                  <a:pt x="59202" y="119802"/>
                </a:moveTo>
                <a:lnTo>
                  <a:pt x="59202" y="119802"/>
                </a:lnTo>
                <a:cubicBezTo>
                  <a:pt x="26710" y="119802"/>
                  <a:pt x="0" y="93399"/>
                  <a:pt x="0" y="59901"/>
                </a:cubicBezTo>
                <a:cubicBezTo>
                  <a:pt x="0" y="26403"/>
                  <a:pt x="26710" y="0"/>
                  <a:pt x="59202" y="0"/>
                </a:cubicBezTo>
                <a:cubicBezTo>
                  <a:pt x="92890" y="0"/>
                  <a:pt x="119800" y="26403"/>
                  <a:pt x="119800" y="59901"/>
                </a:cubicBezTo>
                <a:cubicBezTo>
                  <a:pt x="119800" y="93399"/>
                  <a:pt x="92890" y="119802"/>
                  <a:pt x="59202" y="119802"/>
                </a:cubicBezTo>
                <a:close/>
                <a:moveTo>
                  <a:pt x="92890" y="25024"/>
                </a:moveTo>
                <a:lnTo>
                  <a:pt x="92890" y="25024"/>
                </a:lnTo>
                <a:cubicBezTo>
                  <a:pt x="92890" y="25024"/>
                  <a:pt x="92890" y="25024"/>
                  <a:pt x="92890" y="23645"/>
                </a:cubicBezTo>
                <a:lnTo>
                  <a:pt x="91495" y="23645"/>
                </a:lnTo>
                <a:cubicBezTo>
                  <a:pt x="91495" y="23645"/>
                  <a:pt x="91495" y="23645"/>
                  <a:pt x="91495" y="25024"/>
                </a:cubicBezTo>
                <a:cubicBezTo>
                  <a:pt x="91495" y="25024"/>
                  <a:pt x="91495" y="25024"/>
                  <a:pt x="92890" y="25024"/>
                </a:cubicBezTo>
                <a:cubicBezTo>
                  <a:pt x="92890" y="26403"/>
                  <a:pt x="92890" y="26403"/>
                  <a:pt x="91495" y="26403"/>
                </a:cubicBezTo>
                <a:cubicBezTo>
                  <a:pt x="91495" y="27783"/>
                  <a:pt x="91495" y="27783"/>
                  <a:pt x="91495" y="27783"/>
                </a:cubicBezTo>
                <a:lnTo>
                  <a:pt x="90099" y="27783"/>
                </a:lnTo>
                <a:cubicBezTo>
                  <a:pt x="90099" y="27783"/>
                  <a:pt x="90099" y="27783"/>
                  <a:pt x="91495" y="27783"/>
                </a:cubicBezTo>
                <a:cubicBezTo>
                  <a:pt x="91495" y="27783"/>
                  <a:pt x="91495" y="27783"/>
                  <a:pt x="92890" y="27783"/>
                </a:cubicBezTo>
                <a:cubicBezTo>
                  <a:pt x="92890" y="26403"/>
                  <a:pt x="92890" y="26403"/>
                  <a:pt x="92890" y="26403"/>
                </a:cubicBezTo>
                <a:cubicBezTo>
                  <a:pt x="92890" y="25024"/>
                  <a:pt x="92890" y="25024"/>
                  <a:pt x="94485" y="25024"/>
                </a:cubicBezTo>
                <a:lnTo>
                  <a:pt x="92890" y="25024"/>
                </a:lnTo>
                <a:close/>
                <a:moveTo>
                  <a:pt x="94485" y="26403"/>
                </a:moveTo>
                <a:lnTo>
                  <a:pt x="94485" y="26403"/>
                </a:lnTo>
                <a:close/>
                <a:moveTo>
                  <a:pt x="108438" y="66798"/>
                </a:moveTo>
                <a:lnTo>
                  <a:pt x="108438" y="66798"/>
                </a:lnTo>
                <a:cubicBezTo>
                  <a:pt x="108438" y="65418"/>
                  <a:pt x="108438" y="64039"/>
                  <a:pt x="108438" y="64039"/>
                </a:cubicBezTo>
                <a:cubicBezTo>
                  <a:pt x="108438" y="62660"/>
                  <a:pt x="108438" y="64039"/>
                  <a:pt x="107043" y="64039"/>
                </a:cubicBezTo>
                <a:cubicBezTo>
                  <a:pt x="107043" y="62660"/>
                  <a:pt x="107043" y="62660"/>
                  <a:pt x="107043" y="62660"/>
                </a:cubicBezTo>
                <a:cubicBezTo>
                  <a:pt x="107043" y="62660"/>
                  <a:pt x="107043" y="62660"/>
                  <a:pt x="107043" y="64039"/>
                </a:cubicBezTo>
                <a:cubicBezTo>
                  <a:pt x="107043" y="64039"/>
                  <a:pt x="105647" y="65418"/>
                  <a:pt x="107043" y="65418"/>
                </a:cubicBezTo>
                <a:cubicBezTo>
                  <a:pt x="107043" y="66798"/>
                  <a:pt x="107043" y="66798"/>
                  <a:pt x="108438" y="66798"/>
                </a:cubicBezTo>
                <a:close/>
                <a:moveTo>
                  <a:pt x="12757" y="71133"/>
                </a:moveTo>
                <a:lnTo>
                  <a:pt x="12757" y="71133"/>
                </a:lnTo>
                <a:cubicBezTo>
                  <a:pt x="14152" y="71133"/>
                  <a:pt x="14152" y="71133"/>
                  <a:pt x="14152" y="71133"/>
                </a:cubicBezTo>
                <a:cubicBezTo>
                  <a:pt x="14152" y="69753"/>
                  <a:pt x="14152" y="69753"/>
                  <a:pt x="14152" y="69753"/>
                </a:cubicBezTo>
                <a:cubicBezTo>
                  <a:pt x="14152" y="69753"/>
                  <a:pt x="14152" y="69753"/>
                  <a:pt x="12757" y="69753"/>
                </a:cubicBezTo>
                <a:lnTo>
                  <a:pt x="12757" y="71133"/>
                </a:lnTo>
                <a:cubicBezTo>
                  <a:pt x="12757" y="69753"/>
                  <a:pt x="12757" y="69753"/>
                  <a:pt x="12757" y="69753"/>
                </a:cubicBezTo>
                <a:cubicBezTo>
                  <a:pt x="12757" y="69753"/>
                  <a:pt x="12757" y="69753"/>
                  <a:pt x="11362" y="69753"/>
                </a:cubicBezTo>
                <a:cubicBezTo>
                  <a:pt x="12757" y="71133"/>
                  <a:pt x="12757" y="71133"/>
                  <a:pt x="12757" y="71133"/>
                </a:cubicBezTo>
                <a:close/>
                <a:moveTo>
                  <a:pt x="14152" y="53004"/>
                </a:moveTo>
                <a:lnTo>
                  <a:pt x="14152" y="53004"/>
                </a:lnTo>
                <a:close/>
                <a:moveTo>
                  <a:pt x="14152" y="44532"/>
                </a:moveTo>
                <a:lnTo>
                  <a:pt x="14152" y="44532"/>
                </a:lnTo>
                <a:lnTo>
                  <a:pt x="14152" y="43152"/>
                </a:lnTo>
                <a:lnTo>
                  <a:pt x="14152" y="44532"/>
                </a:lnTo>
                <a:close/>
                <a:moveTo>
                  <a:pt x="26710" y="25024"/>
                </a:moveTo>
                <a:lnTo>
                  <a:pt x="26710" y="25024"/>
                </a:lnTo>
                <a:cubicBezTo>
                  <a:pt x="26710" y="25024"/>
                  <a:pt x="26710" y="25024"/>
                  <a:pt x="25315" y="25024"/>
                </a:cubicBezTo>
                <a:cubicBezTo>
                  <a:pt x="26710" y="25024"/>
                  <a:pt x="26710" y="25024"/>
                  <a:pt x="26710" y="25024"/>
                </a:cubicBezTo>
                <a:close/>
                <a:moveTo>
                  <a:pt x="25315" y="26403"/>
                </a:moveTo>
                <a:lnTo>
                  <a:pt x="25315" y="26403"/>
                </a:lnTo>
                <a:close/>
                <a:moveTo>
                  <a:pt x="38073" y="16748"/>
                </a:moveTo>
                <a:lnTo>
                  <a:pt x="38073" y="16748"/>
                </a:lnTo>
                <a:lnTo>
                  <a:pt x="39468" y="16748"/>
                </a:lnTo>
                <a:lnTo>
                  <a:pt x="38073" y="16748"/>
                </a:lnTo>
                <a:cubicBezTo>
                  <a:pt x="39468" y="16748"/>
                  <a:pt x="39468" y="16748"/>
                  <a:pt x="39468" y="16748"/>
                </a:cubicBezTo>
                <a:lnTo>
                  <a:pt x="39468" y="18128"/>
                </a:lnTo>
                <a:lnTo>
                  <a:pt x="39468" y="16748"/>
                </a:lnTo>
                <a:cubicBezTo>
                  <a:pt x="38073" y="16748"/>
                  <a:pt x="38073" y="18128"/>
                  <a:pt x="38073" y="18128"/>
                </a:cubicBezTo>
                <a:cubicBezTo>
                  <a:pt x="38073" y="18128"/>
                  <a:pt x="38073" y="18128"/>
                  <a:pt x="38073" y="16748"/>
                </a:cubicBezTo>
                <a:cubicBezTo>
                  <a:pt x="38073" y="18128"/>
                  <a:pt x="38073" y="18128"/>
                  <a:pt x="38073" y="18128"/>
                </a:cubicBezTo>
                <a:cubicBezTo>
                  <a:pt x="38073" y="18128"/>
                  <a:pt x="38073" y="18128"/>
                  <a:pt x="39468" y="18128"/>
                </a:cubicBezTo>
                <a:lnTo>
                  <a:pt x="38073" y="18128"/>
                </a:lnTo>
                <a:lnTo>
                  <a:pt x="39468" y="18128"/>
                </a:lnTo>
                <a:lnTo>
                  <a:pt x="38073" y="18128"/>
                </a:lnTo>
                <a:cubicBezTo>
                  <a:pt x="39468" y="18128"/>
                  <a:pt x="39468" y="18128"/>
                  <a:pt x="39468" y="18128"/>
                </a:cubicBezTo>
                <a:cubicBezTo>
                  <a:pt x="39468" y="18128"/>
                  <a:pt x="40863" y="19507"/>
                  <a:pt x="39468" y="19507"/>
                </a:cubicBezTo>
                <a:lnTo>
                  <a:pt x="38073" y="19507"/>
                </a:lnTo>
                <a:lnTo>
                  <a:pt x="39468" y="19507"/>
                </a:lnTo>
                <a:cubicBezTo>
                  <a:pt x="38073" y="19507"/>
                  <a:pt x="38073" y="19507"/>
                  <a:pt x="38073" y="19507"/>
                </a:cubicBezTo>
                <a:cubicBezTo>
                  <a:pt x="38073" y="20886"/>
                  <a:pt x="36677" y="20886"/>
                  <a:pt x="38073" y="20886"/>
                </a:cubicBezTo>
                <a:cubicBezTo>
                  <a:pt x="38073" y="19507"/>
                  <a:pt x="38073" y="19507"/>
                  <a:pt x="38073" y="19507"/>
                </a:cubicBezTo>
                <a:cubicBezTo>
                  <a:pt x="38073" y="20886"/>
                  <a:pt x="38073" y="20886"/>
                  <a:pt x="38073" y="20886"/>
                </a:cubicBezTo>
                <a:lnTo>
                  <a:pt x="39468" y="20886"/>
                </a:lnTo>
                <a:cubicBezTo>
                  <a:pt x="39468" y="20886"/>
                  <a:pt x="39468" y="20886"/>
                  <a:pt x="40863" y="20886"/>
                </a:cubicBezTo>
                <a:cubicBezTo>
                  <a:pt x="42259" y="20886"/>
                  <a:pt x="42259" y="20886"/>
                  <a:pt x="42259" y="20886"/>
                </a:cubicBezTo>
                <a:cubicBezTo>
                  <a:pt x="42259" y="22266"/>
                  <a:pt x="42259" y="22266"/>
                  <a:pt x="42259" y="22266"/>
                </a:cubicBezTo>
                <a:cubicBezTo>
                  <a:pt x="42259" y="22266"/>
                  <a:pt x="40863" y="22266"/>
                  <a:pt x="40863" y="20886"/>
                </a:cubicBezTo>
                <a:cubicBezTo>
                  <a:pt x="40863" y="22266"/>
                  <a:pt x="42259" y="22266"/>
                  <a:pt x="40863" y="22266"/>
                </a:cubicBezTo>
                <a:cubicBezTo>
                  <a:pt x="39468" y="20886"/>
                  <a:pt x="39468" y="20886"/>
                  <a:pt x="39468" y="20886"/>
                </a:cubicBezTo>
                <a:lnTo>
                  <a:pt x="39468" y="22266"/>
                </a:lnTo>
                <a:cubicBezTo>
                  <a:pt x="38073" y="20886"/>
                  <a:pt x="38073" y="20886"/>
                  <a:pt x="38073" y="20886"/>
                </a:cubicBezTo>
                <a:cubicBezTo>
                  <a:pt x="38073" y="20886"/>
                  <a:pt x="38073" y="20886"/>
                  <a:pt x="38073" y="22266"/>
                </a:cubicBezTo>
                <a:cubicBezTo>
                  <a:pt x="39468" y="22266"/>
                  <a:pt x="39468" y="22266"/>
                  <a:pt x="39468" y="22266"/>
                </a:cubicBezTo>
                <a:lnTo>
                  <a:pt x="39468" y="20886"/>
                </a:lnTo>
                <a:cubicBezTo>
                  <a:pt x="39468" y="22266"/>
                  <a:pt x="39468" y="22266"/>
                  <a:pt x="39468" y="22266"/>
                </a:cubicBezTo>
                <a:lnTo>
                  <a:pt x="38073" y="22266"/>
                </a:lnTo>
                <a:cubicBezTo>
                  <a:pt x="39468" y="22266"/>
                  <a:pt x="38073" y="22266"/>
                  <a:pt x="38073" y="23645"/>
                </a:cubicBezTo>
                <a:cubicBezTo>
                  <a:pt x="38073" y="23645"/>
                  <a:pt x="38073" y="22266"/>
                  <a:pt x="39468" y="22266"/>
                </a:cubicBezTo>
                <a:lnTo>
                  <a:pt x="39468" y="23645"/>
                </a:lnTo>
                <a:cubicBezTo>
                  <a:pt x="39468" y="23645"/>
                  <a:pt x="39468" y="23645"/>
                  <a:pt x="39468" y="22266"/>
                </a:cubicBezTo>
                <a:lnTo>
                  <a:pt x="40863" y="22266"/>
                </a:lnTo>
                <a:cubicBezTo>
                  <a:pt x="40863" y="22266"/>
                  <a:pt x="40863" y="22266"/>
                  <a:pt x="42259" y="22266"/>
                </a:cubicBezTo>
                <a:lnTo>
                  <a:pt x="40863" y="22266"/>
                </a:lnTo>
                <a:cubicBezTo>
                  <a:pt x="40863" y="23645"/>
                  <a:pt x="40863" y="23645"/>
                  <a:pt x="42259" y="23645"/>
                </a:cubicBezTo>
                <a:cubicBezTo>
                  <a:pt x="40863" y="23645"/>
                  <a:pt x="40863" y="23645"/>
                  <a:pt x="40863" y="23645"/>
                </a:cubicBezTo>
                <a:lnTo>
                  <a:pt x="40863" y="25024"/>
                </a:lnTo>
                <a:cubicBezTo>
                  <a:pt x="39468" y="25024"/>
                  <a:pt x="39468" y="25024"/>
                  <a:pt x="39468" y="25024"/>
                </a:cubicBezTo>
                <a:cubicBezTo>
                  <a:pt x="39468" y="25024"/>
                  <a:pt x="39468" y="25024"/>
                  <a:pt x="38073" y="25024"/>
                </a:cubicBezTo>
                <a:lnTo>
                  <a:pt x="38073" y="26403"/>
                </a:lnTo>
                <a:cubicBezTo>
                  <a:pt x="38073" y="26403"/>
                  <a:pt x="38073" y="26403"/>
                  <a:pt x="38073" y="27783"/>
                </a:cubicBezTo>
                <a:cubicBezTo>
                  <a:pt x="38073" y="27783"/>
                  <a:pt x="38073" y="27783"/>
                  <a:pt x="36677" y="27783"/>
                </a:cubicBezTo>
                <a:cubicBezTo>
                  <a:pt x="36677" y="27783"/>
                  <a:pt x="36677" y="29359"/>
                  <a:pt x="35282" y="29359"/>
                </a:cubicBezTo>
                <a:cubicBezTo>
                  <a:pt x="35282" y="29359"/>
                  <a:pt x="35282" y="29359"/>
                  <a:pt x="35282" y="27783"/>
                </a:cubicBezTo>
                <a:cubicBezTo>
                  <a:pt x="35282" y="27783"/>
                  <a:pt x="35282" y="27783"/>
                  <a:pt x="35282" y="29359"/>
                </a:cubicBezTo>
                <a:cubicBezTo>
                  <a:pt x="33887" y="29359"/>
                  <a:pt x="35282" y="29359"/>
                  <a:pt x="33887" y="29359"/>
                </a:cubicBezTo>
                <a:cubicBezTo>
                  <a:pt x="33887" y="29359"/>
                  <a:pt x="33887" y="29359"/>
                  <a:pt x="35282" y="29359"/>
                </a:cubicBezTo>
                <a:cubicBezTo>
                  <a:pt x="33887" y="29359"/>
                  <a:pt x="33887" y="29359"/>
                  <a:pt x="33887" y="29359"/>
                </a:cubicBezTo>
                <a:cubicBezTo>
                  <a:pt x="33887" y="30738"/>
                  <a:pt x="33887" y="29359"/>
                  <a:pt x="33887" y="30738"/>
                </a:cubicBezTo>
                <a:lnTo>
                  <a:pt x="35282" y="30738"/>
                </a:lnTo>
                <a:cubicBezTo>
                  <a:pt x="33887" y="30738"/>
                  <a:pt x="33887" y="30738"/>
                  <a:pt x="33887" y="30738"/>
                </a:cubicBezTo>
                <a:cubicBezTo>
                  <a:pt x="33887" y="30738"/>
                  <a:pt x="33887" y="30738"/>
                  <a:pt x="33887" y="32118"/>
                </a:cubicBezTo>
                <a:cubicBezTo>
                  <a:pt x="33887" y="32118"/>
                  <a:pt x="33887" y="32118"/>
                  <a:pt x="33887" y="33497"/>
                </a:cubicBezTo>
                <a:cubicBezTo>
                  <a:pt x="33887" y="33497"/>
                  <a:pt x="33887" y="33497"/>
                  <a:pt x="33887" y="34876"/>
                </a:cubicBezTo>
                <a:cubicBezTo>
                  <a:pt x="33887" y="34876"/>
                  <a:pt x="33887" y="34876"/>
                  <a:pt x="32491" y="34876"/>
                </a:cubicBezTo>
                <a:lnTo>
                  <a:pt x="33887" y="34876"/>
                </a:lnTo>
                <a:cubicBezTo>
                  <a:pt x="33887" y="34876"/>
                  <a:pt x="33887" y="34876"/>
                  <a:pt x="32491" y="34876"/>
                </a:cubicBezTo>
                <a:cubicBezTo>
                  <a:pt x="30897" y="34876"/>
                  <a:pt x="32491" y="34876"/>
                  <a:pt x="30897" y="34876"/>
                </a:cubicBezTo>
                <a:lnTo>
                  <a:pt x="32491" y="34876"/>
                </a:lnTo>
                <a:lnTo>
                  <a:pt x="30897" y="34876"/>
                </a:lnTo>
                <a:lnTo>
                  <a:pt x="30897" y="33497"/>
                </a:lnTo>
                <a:lnTo>
                  <a:pt x="30897" y="34876"/>
                </a:lnTo>
                <a:cubicBezTo>
                  <a:pt x="30897" y="34876"/>
                  <a:pt x="30897" y="34876"/>
                  <a:pt x="29501" y="34876"/>
                </a:cubicBezTo>
                <a:lnTo>
                  <a:pt x="29501" y="33497"/>
                </a:lnTo>
                <a:cubicBezTo>
                  <a:pt x="29501" y="34876"/>
                  <a:pt x="29501" y="33497"/>
                  <a:pt x="29501" y="33497"/>
                </a:cubicBezTo>
                <a:lnTo>
                  <a:pt x="29501" y="34876"/>
                </a:lnTo>
                <a:cubicBezTo>
                  <a:pt x="28106" y="34876"/>
                  <a:pt x="28106" y="34876"/>
                  <a:pt x="28106" y="33497"/>
                </a:cubicBezTo>
                <a:cubicBezTo>
                  <a:pt x="28106" y="33497"/>
                  <a:pt x="29501" y="33497"/>
                  <a:pt x="28106" y="33497"/>
                </a:cubicBezTo>
                <a:cubicBezTo>
                  <a:pt x="28106" y="32118"/>
                  <a:pt x="28106" y="32118"/>
                  <a:pt x="28106" y="32118"/>
                </a:cubicBezTo>
                <a:lnTo>
                  <a:pt x="28106" y="33497"/>
                </a:lnTo>
                <a:cubicBezTo>
                  <a:pt x="28106" y="33497"/>
                  <a:pt x="28106" y="33497"/>
                  <a:pt x="28106" y="32118"/>
                </a:cubicBezTo>
                <a:lnTo>
                  <a:pt x="28106" y="33497"/>
                </a:lnTo>
                <a:cubicBezTo>
                  <a:pt x="26710" y="32118"/>
                  <a:pt x="28106" y="32118"/>
                  <a:pt x="28106" y="32118"/>
                </a:cubicBezTo>
                <a:cubicBezTo>
                  <a:pt x="28106" y="32118"/>
                  <a:pt x="28106" y="32118"/>
                  <a:pt x="26710" y="32118"/>
                </a:cubicBezTo>
                <a:cubicBezTo>
                  <a:pt x="26710" y="32118"/>
                  <a:pt x="26710" y="32118"/>
                  <a:pt x="28106" y="32118"/>
                </a:cubicBezTo>
                <a:cubicBezTo>
                  <a:pt x="28106" y="32118"/>
                  <a:pt x="28106" y="32118"/>
                  <a:pt x="28106" y="30738"/>
                </a:cubicBezTo>
                <a:cubicBezTo>
                  <a:pt x="28106" y="32118"/>
                  <a:pt x="28106" y="32118"/>
                  <a:pt x="28106" y="32118"/>
                </a:cubicBezTo>
                <a:cubicBezTo>
                  <a:pt x="26710" y="32118"/>
                  <a:pt x="26710" y="32118"/>
                  <a:pt x="26710" y="32118"/>
                </a:cubicBezTo>
                <a:cubicBezTo>
                  <a:pt x="26710" y="32118"/>
                  <a:pt x="26710" y="32118"/>
                  <a:pt x="26710" y="30738"/>
                </a:cubicBezTo>
                <a:cubicBezTo>
                  <a:pt x="26710" y="30738"/>
                  <a:pt x="26710" y="30738"/>
                  <a:pt x="28106" y="30738"/>
                </a:cubicBezTo>
                <a:cubicBezTo>
                  <a:pt x="28106" y="30738"/>
                  <a:pt x="28106" y="30738"/>
                  <a:pt x="26710" y="30738"/>
                </a:cubicBezTo>
                <a:lnTo>
                  <a:pt x="26710" y="32118"/>
                </a:lnTo>
                <a:cubicBezTo>
                  <a:pt x="26710" y="32118"/>
                  <a:pt x="26710" y="32118"/>
                  <a:pt x="26710" y="30738"/>
                </a:cubicBezTo>
                <a:cubicBezTo>
                  <a:pt x="26710" y="30738"/>
                  <a:pt x="26710" y="30738"/>
                  <a:pt x="25315" y="30738"/>
                </a:cubicBezTo>
                <a:lnTo>
                  <a:pt x="25315" y="29359"/>
                </a:lnTo>
                <a:lnTo>
                  <a:pt x="26710" y="29359"/>
                </a:lnTo>
                <a:cubicBezTo>
                  <a:pt x="26710" y="29359"/>
                  <a:pt x="26710" y="29359"/>
                  <a:pt x="28106" y="29359"/>
                </a:cubicBezTo>
                <a:cubicBezTo>
                  <a:pt x="26710" y="29359"/>
                  <a:pt x="26710" y="29359"/>
                  <a:pt x="26710" y="29359"/>
                </a:cubicBezTo>
                <a:lnTo>
                  <a:pt x="25315" y="29359"/>
                </a:lnTo>
                <a:lnTo>
                  <a:pt x="26710" y="29359"/>
                </a:lnTo>
                <a:cubicBezTo>
                  <a:pt x="25315" y="29359"/>
                  <a:pt x="25315" y="29359"/>
                  <a:pt x="25315" y="29359"/>
                </a:cubicBezTo>
                <a:cubicBezTo>
                  <a:pt x="25315" y="27783"/>
                  <a:pt x="26710" y="27783"/>
                  <a:pt x="26710" y="27783"/>
                </a:cubicBezTo>
                <a:cubicBezTo>
                  <a:pt x="25315" y="27783"/>
                  <a:pt x="25315" y="27783"/>
                  <a:pt x="25315" y="27783"/>
                </a:cubicBezTo>
                <a:cubicBezTo>
                  <a:pt x="25315" y="27783"/>
                  <a:pt x="25315" y="27783"/>
                  <a:pt x="26710" y="27783"/>
                </a:cubicBezTo>
                <a:lnTo>
                  <a:pt x="25315" y="27783"/>
                </a:lnTo>
                <a:lnTo>
                  <a:pt x="26710" y="27783"/>
                </a:lnTo>
                <a:cubicBezTo>
                  <a:pt x="25315" y="27783"/>
                  <a:pt x="25315" y="27783"/>
                  <a:pt x="25315" y="27783"/>
                </a:cubicBezTo>
                <a:cubicBezTo>
                  <a:pt x="25315" y="27783"/>
                  <a:pt x="25315" y="27783"/>
                  <a:pt x="26710" y="27783"/>
                </a:cubicBezTo>
                <a:cubicBezTo>
                  <a:pt x="25315" y="27783"/>
                  <a:pt x="25315" y="27783"/>
                  <a:pt x="25315" y="27783"/>
                </a:cubicBezTo>
                <a:cubicBezTo>
                  <a:pt x="25315" y="27783"/>
                  <a:pt x="25315" y="27783"/>
                  <a:pt x="26710" y="26403"/>
                </a:cubicBezTo>
                <a:cubicBezTo>
                  <a:pt x="26710" y="25024"/>
                  <a:pt x="26710" y="25024"/>
                  <a:pt x="26710" y="25024"/>
                </a:cubicBezTo>
                <a:lnTo>
                  <a:pt x="25315" y="25024"/>
                </a:lnTo>
                <a:cubicBezTo>
                  <a:pt x="25315" y="25024"/>
                  <a:pt x="25315" y="25024"/>
                  <a:pt x="26710" y="26403"/>
                </a:cubicBezTo>
                <a:cubicBezTo>
                  <a:pt x="26710" y="26403"/>
                  <a:pt x="26710" y="26403"/>
                  <a:pt x="25315" y="26403"/>
                </a:cubicBezTo>
                <a:cubicBezTo>
                  <a:pt x="23920" y="27783"/>
                  <a:pt x="22524" y="29359"/>
                  <a:pt x="21129" y="30738"/>
                </a:cubicBezTo>
                <a:lnTo>
                  <a:pt x="22524" y="30738"/>
                </a:lnTo>
                <a:cubicBezTo>
                  <a:pt x="22524" y="30738"/>
                  <a:pt x="22524" y="32118"/>
                  <a:pt x="23920" y="32118"/>
                </a:cubicBezTo>
                <a:cubicBezTo>
                  <a:pt x="22524" y="32118"/>
                  <a:pt x="22524" y="32118"/>
                  <a:pt x="22524" y="32118"/>
                </a:cubicBezTo>
                <a:lnTo>
                  <a:pt x="22524" y="33497"/>
                </a:lnTo>
                <a:lnTo>
                  <a:pt x="21129" y="33497"/>
                </a:lnTo>
                <a:cubicBezTo>
                  <a:pt x="21129" y="32118"/>
                  <a:pt x="21129" y="32118"/>
                  <a:pt x="21129" y="32118"/>
                </a:cubicBezTo>
                <a:lnTo>
                  <a:pt x="19734" y="32118"/>
                </a:lnTo>
                <a:lnTo>
                  <a:pt x="19734" y="33497"/>
                </a:lnTo>
                <a:cubicBezTo>
                  <a:pt x="19734" y="33497"/>
                  <a:pt x="19734" y="33497"/>
                  <a:pt x="21129" y="33497"/>
                </a:cubicBezTo>
                <a:cubicBezTo>
                  <a:pt x="21129" y="33497"/>
                  <a:pt x="21129" y="33497"/>
                  <a:pt x="21129" y="34876"/>
                </a:cubicBezTo>
                <a:lnTo>
                  <a:pt x="21129" y="33497"/>
                </a:lnTo>
                <a:cubicBezTo>
                  <a:pt x="21129" y="34876"/>
                  <a:pt x="21129" y="34876"/>
                  <a:pt x="21129" y="34876"/>
                </a:cubicBezTo>
                <a:cubicBezTo>
                  <a:pt x="19734" y="34876"/>
                  <a:pt x="19734" y="34876"/>
                  <a:pt x="19734" y="33497"/>
                </a:cubicBezTo>
                <a:lnTo>
                  <a:pt x="19734" y="34876"/>
                </a:lnTo>
                <a:lnTo>
                  <a:pt x="19734" y="33497"/>
                </a:lnTo>
                <a:cubicBezTo>
                  <a:pt x="19734" y="34876"/>
                  <a:pt x="19734" y="34876"/>
                  <a:pt x="19734" y="34876"/>
                </a:cubicBezTo>
                <a:cubicBezTo>
                  <a:pt x="19734" y="34876"/>
                  <a:pt x="21129" y="34876"/>
                  <a:pt x="21129" y="36256"/>
                </a:cubicBezTo>
                <a:cubicBezTo>
                  <a:pt x="19734" y="36256"/>
                  <a:pt x="19734" y="34876"/>
                  <a:pt x="19734" y="34876"/>
                </a:cubicBezTo>
                <a:cubicBezTo>
                  <a:pt x="19734" y="34876"/>
                  <a:pt x="19734" y="34876"/>
                  <a:pt x="18338" y="34876"/>
                </a:cubicBezTo>
                <a:cubicBezTo>
                  <a:pt x="18338" y="34876"/>
                  <a:pt x="16943" y="34876"/>
                  <a:pt x="16943" y="36256"/>
                </a:cubicBezTo>
                <a:cubicBezTo>
                  <a:pt x="18338" y="36256"/>
                  <a:pt x="18338" y="36256"/>
                  <a:pt x="18338" y="36256"/>
                </a:cubicBezTo>
                <a:lnTo>
                  <a:pt x="18338" y="37635"/>
                </a:lnTo>
                <a:cubicBezTo>
                  <a:pt x="18338" y="37635"/>
                  <a:pt x="18338" y="37635"/>
                  <a:pt x="18338" y="39014"/>
                </a:cubicBezTo>
                <a:cubicBezTo>
                  <a:pt x="18338" y="37635"/>
                  <a:pt x="19734" y="37635"/>
                  <a:pt x="19734" y="39014"/>
                </a:cubicBezTo>
                <a:lnTo>
                  <a:pt x="19734" y="37635"/>
                </a:lnTo>
                <a:cubicBezTo>
                  <a:pt x="21129" y="37635"/>
                  <a:pt x="21129" y="39014"/>
                  <a:pt x="21129" y="39014"/>
                </a:cubicBezTo>
                <a:cubicBezTo>
                  <a:pt x="21129" y="37635"/>
                  <a:pt x="21129" y="37635"/>
                  <a:pt x="21129" y="37635"/>
                </a:cubicBezTo>
                <a:lnTo>
                  <a:pt x="22524" y="37635"/>
                </a:lnTo>
                <a:cubicBezTo>
                  <a:pt x="22524" y="39014"/>
                  <a:pt x="22524" y="39014"/>
                  <a:pt x="22524" y="39014"/>
                </a:cubicBezTo>
                <a:cubicBezTo>
                  <a:pt x="22524" y="39014"/>
                  <a:pt x="22524" y="39014"/>
                  <a:pt x="22524" y="40394"/>
                </a:cubicBezTo>
                <a:cubicBezTo>
                  <a:pt x="22524" y="40394"/>
                  <a:pt x="22524" y="39014"/>
                  <a:pt x="22524" y="40394"/>
                </a:cubicBezTo>
                <a:cubicBezTo>
                  <a:pt x="23920" y="40394"/>
                  <a:pt x="23920" y="40394"/>
                  <a:pt x="23920" y="40394"/>
                </a:cubicBezTo>
                <a:cubicBezTo>
                  <a:pt x="23920" y="40394"/>
                  <a:pt x="23920" y="41773"/>
                  <a:pt x="25315" y="41773"/>
                </a:cubicBezTo>
                <a:cubicBezTo>
                  <a:pt x="23920" y="41773"/>
                  <a:pt x="23920" y="41773"/>
                  <a:pt x="23920" y="41773"/>
                </a:cubicBezTo>
                <a:cubicBezTo>
                  <a:pt x="25315" y="41773"/>
                  <a:pt x="25315" y="41773"/>
                  <a:pt x="25315" y="41773"/>
                </a:cubicBezTo>
                <a:lnTo>
                  <a:pt x="26710" y="41773"/>
                </a:lnTo>
                <a:cubicBezTo>
                  <a:pt x="26710" y="43152"/>
                  <a:pt x="26710" y="43152"/>
                  <a:pt x="26710" y="43152"/>
                </a:cubicBezTo>
                <a:lnTo>
                  <a:pt x="25315" y="43152"/>
                </a:lnTo>
                <a:cubicBezTo>
                  <a:pt x="23920" y="44532"/>
                  <a:pt x="23920" y="44532"/>
                  <a:pt x="23920" y="44532"/>
                </a:cubicBezTo>
                <a:cubicBezTo>
                  <a:pt x="23920" y="44532"/>
                  <a:pt x="23920" y="44532"/>
                  <a:pt x="22524" y="44532"/>
                </a:cubicBezTo>
                <a:lnTo>
                  <a:pt x="21129" y="44532"/>
                </a:lnTo>
                <a:cubicBezTo>
                  <a:pt x="21129" y="44532"/>
                  <a:pt x="21129" y="44532"/>
                  <a:pt x="19734" y="44532"/>
                </a:cubicBezTo>
                <a:cubicBezTo>
                  <a:pt x="19734" y="44532"/>
                  <a:pt x="19734" y="44532"/>
                  <a:pt x="19734" y="45911"/>
                </a:cubicBezTo>
                <a:cubicBezTo>
                  <a:pt x="18338" y="45911"/>
                  <a:pt x="18338" y="45911"/>
                  <a:pt x="18338" y="47290"/>
                </a:cubicBezTo>
                <a:lnTo>
                  <a:pt x="18338" y="45911"/>
                </a:lnTo>
                <a:cubicBezTo>
                  <a:pt x="19734" y="45911"/>
                  <a:pt x="19734" y="45911"/>
                  <a:pt x="19734" y="45911"/>
                </a:cubicBezTo>
                <a:cubicBezTo>
                  <a:pt x="21129" y="44532"/>
                  <a:pt x="21129" y="44532"/>
                  <a:pt x="21129" y="45911"/>
                </a:cubicBezTo>
                <a:cubicBezTo>
                  <a:pt x="21129" y="45911"/>
                  <a:pt x="21129" y="45911"/>
                  <a:pt x="19734" y="45911"/>
                </a:cubicBezTo>
                <a:cubicBezTo>
                  <a:pt x="21129" y="45911"/>
                  <a:pt x="21129" y="45911"/>
                  <a:pt x="21129" y="45911"/>
                </a:cubicBezTo>
                <a:cubicBezTo>
                  <a:pt x="21129" y="45911"/>
                  <a:pt x="21129" y="45911"/>
                  <a:pt x="21129" y="47290"/>
                </a:cubicBezTo>
                <a:cubicBezTo>
                  <a:pt x="21129" y="47290"/>
                  <a:pt x="21129" y="47290"/>
                  <a:pt x="22524" y="47290"/>
                </a:cubicBezTo>
                <a:cubicBezTo>
                  <a:pt x="22524" y="47290"/>
                  <a:pt x="22524" y="47290"/>
                  <a:pt x="21129" y="47290"/>
                </a:cubicBezTo>
                <a:cubicBezTo>
                  <a:pt x="21129" y="47290"/>
                  <a:pt x="21129" y="47290"/>
                  <a:pt x="22524" y="47290"/>
                </a:cubicBezTo>
                <a:cubicBezTo>
                  <a:pt x="23920" y="47290"/>
                  <a:pt x="23920" y="47290"/>
                  <a:pt x="23920" y="47290"/>
                </a:cubicBezTo>
                <a:cubicBezTo>
                  <a:pt x="22524" y="47290"/>
                  <a:pt x="23920" y="47290"/>
                  <a:pt x="22524" y="47290"/>
                </a:cubicBezTo>
                <a:cubicBezTo>
                  <a:pt x="22524" y="47290"/>
                  <a:pt x="22524" y="47290"/>
                  <a:pt x="22524" y="48669"/>
                </a:cubicBezTo>
                <a:lnTo>
                  <a:pt x="22524" y="47290"/>
                </a:lnTo>
                <a:cubicBezTo>
                  <a:pt x="22524" y="48669"/>
                  <a:pt x="22524" y="48669"/>
                  <a:pt x="22524" y="48669"/>
                </a:cubicBezTo>
                <a:cubicBezTo>
                  <a:pt x="22524" y="48669"/>
                  <a:pt x="22524" y="48669"/>
                  <a:pt x="21129" y="48669"/>
                </a:cubicBezTo>
                <a:lnTo>
                  <a:pt x="21129" y="47290"/>
                </a:lnTo>
                <a:cubicBezTo>
                  <a:pt x="21129" y="47290"/>
                  <a:pt x="21129" y="47290"/>
                  <a:pt x="21129" y="48669"/>
                </a:cubicBezTo>
                <a:lnTo>
                  <a:pt x="21129" y="47290"/>
                </a:lnTo>
                <a:lnTo>
                  <a:pt x="22524" y="47290"/>
                </a:lnTo>
                <a:cubicBezTo>
                  <a:pt x="21129" y="47290"/>
                  <a:pt x="21129" y="47290"/>
                  <a:pt x="21129" y="47290"/>
                </a:cubicBezTo>
                <a:cubicBezTo>
                  <a:pt x="21129" y="47290"/>
                  <a:pt x="21129" y="48669"/>
                  <a:pt x="19734" y="48669"/>
                </a:cubicBezTo>
                <a:cubicBezTo>
                  <a:pt x="19734" y="47290"/>
                  <a:pt x="19734" y="47290"/>
                  <a:pt x="19734" y="48669"/>
                </a:cubicBezTo>
                <a:lnTo>
                  <a:pt x="19734" y="47290"/>
                </a:lnTo>
                <a:cubicBezTo>
                  <a:pt x="19734" y="48669"/>
                  <a:pt x="19734" y="48669"/>
                  <a:pt x="19734" y="48669"/>
                </a:cubicBezTo>
                <a:lnTo>
                  <a:pt x="18338" y="48669"/>
                </a:lnTo>
                <a:lnTo>
                  <a:pt x="18338" y="50049"/>
                </a:lnTo>
                <a:cubicBezTo>
                  <a:pt x="16943" y="50049"/>
                  <a:pt x="16943" y="50049"/>
                  <a:pt x="16943" y="51625"/>
                </a:cubicBezTo>
                <a:lnTo>
                  <a:pt x="16943" y="50049"/>
                </a:lnTo>
                <a:lnTo>
                  <a:pt x="16943" y="51625"/>
                </a:lnTo>
                <a:cubicBezTo>
                  <a:pt x="15548" y="51625"/>
                  <a:pt x="15548" y="51625"/>
                  <a:pt x="15548" y="51625"/>
                </a:cubicBezTo>
                <a:cubicBezTo>
                  <a:pt x="15548" y="51625"/>
                  <a:pt x="15548" y="51625"/>
                  <a:pt x="16943" y="51625"/>
                </a:cubicBezTo>
                <a:lnTo>
                  <a:pt x="15548" y="51625"/>
                </a:lnTo>
                <a:cubicBezTo>
                  <a:pt x="15548" y="53004"/>
                  <a:pt x="15548" y="53004"/>
                  <a:pt x="15548" y="53004"/>
                </a:cubicBezTo>
                <a:cubicBezTo>
                  <a:pt x="15548" y="51625"/>
                  <a:pt x="15548" y="51625"/>
                  <a:pt x="15548" y="53004"/>
                </a:cubicBezTo>
                <a:cubicBezTo>
                  <a:pt x="15548" y="51625"/>
                  <a:pt x="15548" y="51625"/>
                  <a:pt x="15548" y="51625"/>
                </a:cubicBezTo>
                <a:cubicBezTo>
                  <a:pt x="15548" y="51625"/>
                  <a:pt x="15548" y="51625"/>
                  <a:pt x="15548" y="53004"/>
                </a:cubicBezTo>
                <a:lnTo>
                  <a:pt x="14152" y="53004"/>
                </a:lnTo>
                <a:cubicBezTo>
                  <a:pt x="15548" y="53004"/>
                  <a:pt x="15548" y="53004"/>
                  <a:pt x="15548" y="53004"/>
                </a:cubicBezTo>
                <a:lnTo>
                  <a:pt x="14152" y="53004"/>
                </a:lnTo>
                <a:lnTo>
                  <a:pt x="15548" y="53004"/>
                </a:lnTo>
                <a:lnTo>
                  <a:pt x="14152" y="53004"/>
                </a:lnTo>
                <a:lnTo>
                  <a:pt x="15548" y="53004"/>
                </a:lnTo>
                <a:cubicBezTo>
                  <a:pt x="15548" y="53004"/>
                  <a:pt x="15548" y="53004"/>
                  <a:pt x="14152" y="53004"/>
                </a:cubicBezTo>
                <a:cubicBezTo>
                  <a:pt x="15548" y="53004"/>
                  <a:pt x="15548" y="53004"/>
                  <a:pt x="15548" y="53004"/>
                </a:cubicBezTo>
                <a:lnTo>
                  <a:pt x="14152" y="53004"/>
                </a:lnTo>
                <a:lnTo>
                  <a:pt x="15548" y="53004"/>
                </a:lnTo>
                <a:cubicBezTo>
                  <a:pt x="15548" y="53004"/>
                  <a:pt x="15548" y="53004"/>
                  <a:pt x="15548" y="54384"/>
                </a:cubicBezTo>
                <a:lnTo>
                  <a:pt x="14152" y="54384"/>
                </a:lnTo>
                <a:cubicBezTo>
                  <a:pt x="15548" y="54384"/>
                  <a:pt x="15548" y="54384"/>
                  <a:pt x="15548" y="54384"/>
                </a:cubicBezTo>
                <a:cubicBezTo>
                  <a:pt x="14152" y="54384"/>
                  <a:pt x="14152" y="54384"/>
                  <a:pt x="14152" y="54384"/>
                </a:cubicBezTo>
                <a:lnTo>
                  <a:pt x="15548" y="54384"/>
                </a:lnTo>
                <a:cubicBezTo>
                  <a:pt x="15548" y="54384"/>
                  <a:pt x="15548" y="54384"/>
                  <a:pt x="14152" y="54384"/>
                </a:cubicBezTo>
                <a:lnTo>
                  <a:pt x="15548" y="54384"/>
                </a:lnTo>
                <a:cubicBezTo>
                  <a:pt x="14152" y="54384"/>
                  <a:pt x="14152" y="54384"/>
                  <a:pt x="14152" y="54384"/>
                </a:cubicBezTo>
                <a:lnTo>
                  <a:pt x="14152" y="55763"/>
                </a:lnTo>
                <a:cubicBezTo>
                  <a:pt x="14152" y="55763"/>
                  <a:pt x="14152" y="55763"/>
                  <a:pt x="12757" y="55763"/>
                </a:cubicBezTo>
                <a:lnTo>
                  <a:pt x="12757" y="57142"/>
                </a:lnTo>
                <a:lnTo>
                  <a:pt x="12757" y="58522"/>
                </a:lnTo>
                <a:lnTo>
                  <a:pt x="12757" y="59901"/>
                </a:lnTo>
                <a:cubicBezTo>
                  <a:pt x="11362" y="59901"/>
                  <a:pt x="12757" y="59901"/>
                  <a:pt x="11362" y="59901"/>
                </a:cubicBezTo>
                <a:lnTo>
                  <a:pt x="11362" y="58522"/>
                </a:lnTo>
                <a:cubicBezTo>
                  <a:pt x="11362" y="58522"/>
                  <a:pt x="11362" y="58522"/>
                  <a:pt x="11362" y="57142"/>
                </a:cubicBezTo>
                <a:cubicBezTo>
                  <a:pt x="11362" y="58522"/>
                  <a:pt x="11362" y="58522"/>
                  <a:pt x="11362" y="59901"/>
                </a:cubicBezTo>
                <a:lnTo>
                  <a:pt x="11362" y="61280"/>
                </a:lnTo>
                <a:cubicBezTo>
                  <a:pt x="12757" y="61280"/>
                  <a:pt x="12757" y="61280"/>
                  <a:pt x="12757" y="61280"/>
                </a:cubicBezTo>
                <a:cubicBezTo>
                  <a:pt x="12757" y="61280"/>
                  <a:pt x="12757" y="61280"/>
                  <a:pt x="12757" y="62660"/>
                </a:cubicBezTo>
                <a:cubicBezTo>
                  <a:pt x="14152" y="62660"/>
                  <a:pt x="14152" y="62660"/>
                  <a:pt x="14152" y="62660"/>
                </a:cubicBezTo>
                <a:lnTo>
                  <a:pt x="15548" y="62660"/>
                </a:lnTo>
                <a:lnTo>
                  <a:pt x="15548" y="64039"/>
                </a:lnTo>
                <a:cubicBezTo>
                  <a:pt x="15548" y="64039"/>
                  <a:pt x="15548" y="64039"/>
                  <a:pt x="15548" y="62660"/>
                </a:cubicBezTo>
                <a:cubicBezTo>
                  <a:pt x="14152" y="62660"/>
                  <a:pt x="14152" y="64039"/>
                  <a:pt x="14152" y="64039"/>
                </a:cubicBezTo>
                <a:lnTo>
                  <a:pt x="14152" y="62660"/>
                </a:lnTo>
                <a:lnTo>
                  <a:pt x="12757" y="62660"/>
                </a:lnTo>
                <a:lnTo>
                  <a:pt x="11362" y="62660"/>
                </a:lnTo>
                <a:cubicBezTo>
                  <a:pt x="11362" y="62660"/>
                  <a:pt x="11362" y="62660"/>
                  <a:pt x="11362" y="61280"/>
                </a:cubicBezTo>
                <a:cubicBezTo>
                  <a:pt x="11362" y="61280"/>
                  <a:pt x="11362" y="61280"/>
                  <a:pt x="11362" y="62660"/>
                </a:cubicBezTo>
                <a:cubicBezTo>
                  <a:pt x="11362" y="64039"/>
                  <a:pt x="11362" y="66798"/>
                  <a:pt x="11362" y="69753"/>
                </a:cubicBezTo>
                <a:cubicBezTo>
                  <a:pt x="11362" y="69753"/>
                  <a:pt x="11362" y="69753"/>
                  <a:pt x="12757" y="69753"/>
                </a:cubicBezTo>
                <a:cubicBezTo>
                  <a:pt x="12757" y="69753"/>
                  <a:pt x="12757" y="69753"/>
                  <a:pt x="14152" y="69753"/>
                </a:cubicBezTo>
                <a:cubicBezTo>
                  <a:pt x="14152" y="69753"/>
                  <a:pt x="14152" y="69753"/>
                  <a:pt x="14152" y="71133"/>
                </a:cubicBezTo>
                <a:cubicBezTo>
                  <a:pt x="14152" y="69753"/>
                  <a:pt x="14152" y="69753"/>
                  <a:pt x="14152" y="69753"/>
                </a:cubicBezTo>
                <a:cubicBezTo>
                  <a:pt x="15548" y="69753"/>
                  <a:pt x="15548" y="69753"/>
                  <a:pt x="15548" y="69753"/>
                </a:cubicBezTo>
                <a:cubicBezTo>
                  <a:pt x="14152" y="69753"/>
                  <a:pt x="14152" y="69753"/>
                  <a:pt x="14152" y="71133"/>
                </a:cubicBezTo>
                <a:cubicBezTo>
                  <a:pt x="14152" y="71133"/>
                  <a:pt x="14152" y="71133"/>
                  <a:pt x="14152" y="72512"/>
                </a:cubicBezTo>
                <a:cubicBezTo>
                  <a:pt x="15548" y="72512"/>
                  <a:pt x="15548" y="71133"/>
                  <a:pt x="15548" y="71133"/>
                </a:cubicBezTo>
                <a:cubicBezTo>
                  <a:pt x="15548" y="71133"/>
                  <a:pt x="15548" y="71133"/>
                  <a:pt x="14152" y="71133"/>
                </a:cubicBezTo>
                <a:cubicBezTo>
                  <a:pt x="15548" y="71133"/>
                  <a:pt x="15548" y="71133"/>
                  <a:pt x="15548" y="71133"/>
                </a:cubicBezTo>
                <a:lnTo>
                  <a:pt x="15548" y="69753"/>
                </a:lnTo>
                <a:cubicBezTo>
                  <a:pt x="15548" y="69753"/>
                  <a:pt x="15548" y="69753"/>
                  <a:pt x="15548" y="71133"/>
                </a:cubicBezTo>
                <a:lnTo>
                  <a:pt x="16943" y="71133"/>
                </a:lnTo>
                <a:cubicBezTo>
                  <a:pt x="18338" y="71133"/>
                  <a:pt x="18338" y="71133"/>
                  <a:pt x="18338" y="71133"/>
                </a:cubicBezTo>
                <a:cubicBezTo>
                  <a:pt x="19734" y="71133"/>
                  <a:pt x="19734" y="71133"/>
                  <a:pt x="19734" y="71133"/>
                </a:cubicBezTo>
                <a:lnTo>
                  <a:pt x="21129" y="71133"/>
                </a:lnTo>
                <a:cubicBezTo>
                  <a:pt x="19734" y="71133"/>
                  <a:pt x="21129" y="72512"/>
                  <a:pt x="19734" y="72512"/>
                </a:cubicBezTo>
                <a:cubicBezTo>
                  <a:pt x="19734" y="72512"/>
                  <a:pt x="19734" y="72512"/>
                  <a:pt x="21129" y="72512"/>
                </a:cubicBezTo>
                <a:cubicBezTo>
                  <a:pt x="22524" y="72512"/>
                  <a:pt x="22524" y="72512"/>
                  <a:pt x="22524" y="73891"/>
                </a:cubicBezTo>
                <a:lnTo>
                  <a:pt x="22524" y="72512"/>
                </a:lnTo>
                <a:lnTo>
                  <a:pt x="22524" y="73891"/>
                </a:lnTo>
                <a:cubicBezTo>
                  <a:pt x="22524" y="73891"/>
                  <a:pt x="22524" y="73891"/>
                  <a:pt x="23920" y="73891"/>
                </a:cubicBezTo>
                <a:lnTo>
                  <a:pt x="25315" y="73891"/>
                </a:lnTo>
                <a:lnTo>
                  <a:pt x="25315" y="75270"/>
                </a:lnTo>
                <a:lnTo>
                  <a:pt x="26710" y="75270"/>
                </a:lnTo>
                <a:lnTo>
                  <a:pt x="26710" y="76650"/>
                </a:lnTo>
                <a:lnTo>
                  <a:pt x="25315" y="76650"/>
                </a:lnTo>
                <a:lnTo>
                  <a:pt x="25315" y="78029"/>
                </a:lnTo>
                <a:cubicBezTo>
                  <a:pt x="26710" y="78029"/>
                  <a:pt x="26710" y="78029"/>
                  <a:pt x="26710" y="78029"/>
                </a:cubicBezTo>
                <a:cubicBezTo>
                  <a:pt x="28106" y="78029"/>
                  <a:pt x="28106" y="76650"/>
                  <a:pt x="28106" y="76650"/>
                </a:cubicBezTo>
                <a:cubicBezTo>
                  <a:pt x="28106" y="78029"/>
                  <a:pt x="29501" y="78029"/>
                  <a:pt x="29501" y="78029"/>
                </a:cubicBezTo>
                <a:cubicBezTo>
                  <a:pt x="30897" y="78029"/>
                  <a:pt x="30897" y="78029"/>
                  <a:pt x="30897" y="78029"/>
                </a:cubicBezTo>
                <a:lnTo>
                  <a:pt x="32491" y="78029"/>
                </a:lnTo>
                <a:cubicBezTo>
                  <a:pt x="32491" y="78029"/>
                  <a:pt x="32491" y="79408"/>
                  <a:pt x="33887" y="79408"/>
                </a:cubicBezTo>
                <a:cubicBezTo>
                  <a:pt x="35282" y="79408"/>
                  <a:pt x="35282" y="80788"/>
                  <a:pt x="35282" y="80788"/>
                </a:cubicBezTo>
                <a:cubicBezTo>
                  <a:pt x="35282" y="82167"/>
                  <a:pt x="33887" y="82167"/>
                  <a:pt x="33887" y="82167"/>
                </a:cubicBezTo>
                <a:cubicBezTo>
                  <a:pt x="33887" y="82167"/>
                  <a:pt x="33887" y="82167"/>
                  <a:pt x="33887" y="83546"/>
                </a:cubicBezTo>
                <a:cubicBezTo>
                  <a:pt x="33887" y="83546"/>
                  <a:pt x="33887" y="83546"/>
                  <a:pt x="32491" y="83546"/>
                </a:cubicBezTo>
                <a:cubicBezTo>
                  <a:pt x="32491" y="83546"/>
                  <a:pt x="32491" y="83546"/>
                  <a:pt x="32491" y="84926"/>
                </a:cubicBezTo>
                <a:lnTo>
                  <a:pt x="32491" y="86305"/>
                </a:lnTo>
                <a:cubicBezTo>
                  <a:pt x="32491" y="86305"/>
                  <a:pt x="32491" y="86305"/>
                  <a:pt x="32491" y="87684"/>
                </a:cubicBezTo>
                <a:cubicBezTo>
                  <a:pt x="30897" y="87684"/>
                  <a:pt x="30897" y="87684"/>
                  <a:pt x="30897" y="89064"/>
                </a:cubicBezTo>
                <a:cubicBezTo>
                  <a:pt x="30897" y="89064"/>
                  <a:pt x="30897" y="89064"/>
                  <a:pt x="29501" y="89064"/>
                </a:cubicBezTo>
                <a:cubicBezTo>
                  <a:pt x="29501" y="89064"/>
                  <a:pt x="29501" y="89064"/>
                  <a:pt x="29501" y="90640"/>
                </a:cubicBezTo>
                <a:cubicBezTo>
                  <a:pt x="29501" y="90640"/>
                  <a:pt x="29501" y="89064"/>
                  <a:pt x="28106" y="89064"/>
                </a:cubicBezTo>
                <a:cubicBezTo>
                  <a:pt x="28106" y="90640"/>
                  <a:pt x="28106" y="90640"/>
                  <a:pt x="28106" y="90640"/>
                </a:cubicBezTo>
                <a:cubicBezTo>
                  <a:pt x="28106" y="90640"/>
                  <a:pt x="28106" y="90640"/>
                  <a:pt x="26710" y="90640"/>
                </a:cubicBezTo>
                <a:cubicBezTo>
                  <a:pt x="28106" y="90640"/>
                  <a:pt x="26710" y="92019"/>
                  <a:pt x="26710" y="92019"/>
                </a:cubicBezTo>
                <a:cubicBezTo>
                  <a:pt x="28106" y="93399"/>
                  <a:pt x="26710" y="93399"/>
                  <a:pt x="26710" y="93399"/>
                </a:cubicBezTo>
                <a:cubicBezTo>
                  <a:pt x="26710" y="94778"/>
                  <a:pt x="25315" y="94778"/>
                  <a:pt x="25315" y="94778"/>
                </a:cubicBezTo>
                <a:cubicBezTo>
                  <a:pt x="25315" y="94778"/>
                  <a:pt x="26710" y="94778"/>
                  <a:pt x="26710" y="93399"/>
                </a:cubicBezTo>
                <a:lnTo>
                  <a:pt x="25315" y="93399"/>
                </a:lnTo>
                <a:cubicBezTo>
                  <a:pt x="25315" y="93399"/>
                  <a:pt x="25315" y="93399"/>
                  <a:pt x="25315" y="94778"/>
                </a:cubicBezTo>
                <a:cubicBezTo>
                  <a:pt x="33887" y="103054"/>
                  <a:pt x="46445" y="108571"/>
                  <a:pt x="59202" y="108571"/>
                </a:cubicBezTo>
                <a:cubicBezTo>
                  <a:pt x="83122" y="108571"/>
                  <a:pt x="102857" y="90640"/>
                  <a:pt x="107043" y="68374"/>
                </a:cubicBezTo>
                <a:cubicBezTo>
                  <a:pt x="107043" y="66798"/>
                  <a:pt x="107043" y="66798"/>
                  <a:pt x="107043" y="66798"/>
                </a:cubicBezTo>
                <a:cubicBezTo>
                  <a:pt x="107043" y="65418"/>
                  <a:pt x="105647" y="65418"/>
                  <a:pt x="105647" y="65418"/>
                </a:cubicBezTo>
                <a:cubicBezTo>
                  <a:pt x="105647" y="65418"/>
                  <a:pt x="105647" y="65418"/>
                  <a:pt x="105647" y="64039"/>
                </a:cubicBezTo>
                <a:cubicBezTo>
                  <a:pt x="105647" y="64039"/>
                  <a:pt x="105647" y="64039"/>
                  <a:pt x="105647" y="62660"/>
                </a:cubicBezTo>
                <a:lnTo>
                  <a:pt x="105647" y="61280"/>
                </a:lnTo>
                <a:cubicBezTo>
                  <a:pt x="105647" y="61280"/>
                  <a:pt x="105647" y="61280"/>
                  <a:pt x="104252" y="61280"/>
                </a:cubicBezTo>
                <a:cubicBezTo>
                  <a:pt x="104252" y="59901"/>
                  <a:pt x="104252" y="59901"/>
                  <a:pt x="104252" y="59901"/>
                </a:cubicBezTo>
                <a:cubicBezTo>
                  <a:pt x="102857" y="59901"/>
                  <a:pt x="102857" y="59901"/>
                  <a:pt x="102857" y="59901"/>
                </a:cubicBezTo>
                <a:cubicBezTo>
                  <a:pt x="102857" y="59901"/>
                  <a:pt x="102857" y="59901"/>
                  <a:pt x="104252" y="59901"/>
                </a:cubicBezTo>
                <a:lnTo>
                  <a:pt x="102857" y="59901"/>
                </a:lnTo>
                <a:lnTo>
                  <a:pt x="102857" y="58522"/>
                </a:lnTo>
                <a:cubicBezTo>
                  <a:pt x="102857" y="58522"/>
                  <a:pt x="102857" y="58522"/>
                  <a:pt x="102857" y="57142"/>
                </a:cubicBezTo>
                <a:cubicBezTo>
                  <a:pt x="102857" y="58522"/>
                  <a:pt x="102857" y="58522"/>
                  <a:pt x="101461" y="58522"/>
                </a:cubicBezTo>
                <a:cubicBezTo>
                  <a:pt x="101461" y="57142"/>
                  <a:pt x="101461" y="57142"/>
                  <a:pt x="101461" y="57142"/>
                </a:cubicBezTo>
                <a:cubicBezTo>
                  <a:pt x="101461" y="57142"/>
                  <a:pt x="101461" y="57142"/>
                  <a:pt x="101461" y="58522"/>
                </a:cubicBezTo>
                <a:cubicBezTo>
                  <a:pt x="101461" y="58522"/>
                  <a:pt x="101461" y="58522"/>
                  <a:pt x="100066" y="58522"/>
                </a:cubicBezTo>
                <a:lnTo>
                  <a:pt x="100066" y="59901"/>
                </a:lnTo>
                <a:cubicBezTo>
                  <a:pt x="98671" y="59901"/>
                  <a:pt x="98671" y="59901"/>
                  <a:pt x="98671" y="59901"/>
                </a:cubicBezTo>
                <a:lnTo>
                  <a:pt x="97275" y="61280"/>
                </a:lnTo>
                <a:cubicBezTo>
                  <a:pt x="95880" y="61280"/>
                  <a:pt x="95880" y="61280"/>
                  <a:pt x="95880" y="61280"/>
                </a:cubicBezTo>
                <a:cubicBezTo>
                  <a:pt x="95880" y="61280"/>
                  <a:pt x="95880" y="61280"/>
                  <a:pt x="95880" y="62660"/>
                </a:cubicBezTo>
                <a:lnTo>
                  <a:pt x="95880" y="64039"/>
                </a:lnTo>
                <a:cubicBezTo>
                  <a:pt x="95880" y="64039"/>
                  <a:pt x="95880" y="64039"/>
                  <a:pt x="95880" y="65418"/>
                </a:cubicBezTo>
                <a:cubicBezTo>
                  <a:pt x="95880" y="65418"/>
                  <a:pt x="95880" y="65418"/>
                  <a:pt x="94485" y="65418"/>
                </a:cubicBezTo>
                <a:cubicBezTo>
                  <a:pt x="94485" y="64039"/>
                  <a:pt x="94485" y="64039"/>
                  <a:pt x="92890" y="64039"/>
                </a:cubicBezTo>
                <a:cubicBezTo>
                  <a:pt x="92890" y="64039"/>
                  <a:pt x="92890" y="64039"/>
                  <a:pt x="92890" y="62660"/>
                </a:cubicBezTo>
                <a:lnTo>
                  <a:pt x="92890" y="61280"/>
                </a:lnTo>
                <a:cubicBezTo>
                  <a:pt x="92890" y="61280"/>
                  <a:pt x="92890" y="59901"/>
                  <a:pt x="91495" y="59901"/>
                </a:cubicBezTo>
                <a:cubicBezTo>
                  <a:pt x="91495" y="58522"/>
                  <a:pt x="91495" y="58522"/>
                  <a:pt x="91495" y="58522"/>
                </a:cubicBezTo>
                <a:cubicBezTo>
                  <a:pt x="92890" y="58522"/>
                  <a:pt x="91495" y="58522"/>
                  <a:pt x="91495" y="58522"/>
                </a:cubicBezTo>
                <a:cubicBezTo>
                  <a:pt x="90099" y="58522"/>
                  <a:pt x="90099" y="58522"/>
                  <a:pt x="90099" y="58522"/>
                </a:cubicBezTo>
                <a:cubicBezTo>
                  <a:pt x="90099" y="58522"/>
                  <a:pt x="90099" y="58522"/>
                  <a:pt x="90099" y="57142"/>
                </a:cubicBezTo>
                <a:cubicBezTo>
                  <a:pt x="90099" y="58522"/>
                  <a:pt x="90099" y="57142"/>
                  <a:pt x="90099" y="57142"/>
                </a:cubicBezTo>
                <a:cubicBezTo>
                  <a:pt x="88704" y="57142"/>
                  <a:pt x="88704" y="57142"/>
                  <a:pt x="88704" y="57142"/>
                </a:cubicBezTo>
                <a:cubicBezTo>
                  <a:pt x="88704" y="55763"/>
                  <a:pt x="88704" y="55763"/>
                  <a:pt x="88704" y="55763"/>
                </a:cubicBezTo>
                <a:cubicBezTo>
                  <a:pt x="88704" y="55763"/>
                  <a:pt x="87308" y="57142"/>
                  <a:pt x="87308" y="55763"/>
                </a:cubicBezTo>
                <a:lnTo>
                  <a:pt x="85913" y="55763"/>
                </a:lnTo>
                <a:cubicBezTo>
                  <a:pt x="85913" y="57142"/>
                  <a:pt x="85913" y="57142"/>
                  <a:pt x="85913" y="57142"/>
                </a:cubicBezTo>
                <a:lnTo>
                  <a:pt x="85913" y="55763"/>
                </a:lnTo>
                <a:cubicBezTo>
                  <a:pt x="84518" y="55763"/>
                  <a:pt x="84518" y="55763"/>
                  <a:pt x="84518" y="55763"/>
                </a:cubicBezTo>
                <a:cubicBezTo>
                  <a:pt x="83122" y="55763"/>
                  <a:pt x="83122" y="55763"/>
                  <a:pt x="83122" y="55763"/>
                </a:cubicBezTo>
                <a:lnTo>
                  <a:pt x="81727" y="55763"/>
                </a:lnTo>
                <a:cubicBezTo>
                  <a:pt x="81727" y="55763"/>
                  <a:pt x="80332" y="55763"/>
                  <a:pt x="80332" y="54384"/>
                </a:cubicBezTo>
                <a:cubicBezTo>
                  <a:pt x="80332" y="54384"/>
                  <a:pt x="80332" y="54384"/>
                  <a:pt x="80332" y="53004"/>
                </a:cubicBezTo>
                <a:cubicBezTo>
                  <a:pt x="78936" y="53004"/>
                  <a:pt x="78936" y="53004"/>
                  <a:pt x="78936" y="53004"/>
                </a:cubicBezTo>
                <a:cubicBezTo>
                  <a:pt x="78936" y="53004"/>
                  <a:pt x="78936" y="53004"/>
                  <a:pt x="78936" y="54384"/>
                </a:cubicBezTo>
                <a:cubicBezTo>
                  <a:pt x="78936" y="54384"/>
                  <a:pt x="78936" y="54384"/>
                  <a:pt x="78936" y="55763"/>
                </a:cubicBezTo>
                <a:cubicBezTo>
                  <a:pt x="78936" y="55763"/>
                  <a:pt x="78936" y="55763"/>
                  <a:pt x="80332" y="55763"/>
                </a:cubicBezTo>
                <a:cubicBezTo>
                  <a:pt x="80332" y="55763"/>
                  <a:pt x="80332" y="55763"/>
                  <a:pt x="78936" y="55763"/>
                </a:cubicBezTo>
                <a:lnTo>
                  <a:pt x="80332" y="55763"/>
                </a:lnTo>
                <a:cubicBezTo>
                  <a:pt x="78936" y="55763"/>
                  <a:pt x="78936" y="55763"/>
                  <a:pt x="80332" y="55763"/>
                </a:cubicBezTo>
                <a:lnTo>
                  <a:pt x="80332" y="57142"/>
                </a:lnTo>
                <a:cubicBezTo>
                  <a:pt x="80332" y="55763"/>
                  <a:pt x="80332" y="55763"/>
                  <a:pt x="80332" y="55763"/>
                </a:cubicBezTo>
                <a:lnTo>
                  <a:pt x="80332" y="57142"/>
                </a:lnTo>
                <a:cubicBezTo>
                  <a:pt x="81727" y="57142"/>
                  <a:pt x="81727" y="57142"/>
                  <a:pt x="81727" y="57142"/>
                </a:cubicBezTo>
                <a:cubicBezTo>
                  <a:pt x="83122" y="55763"/>
                  <a:pt x="83122" y="55763"/>
                  <a:pt x="83122" y="55763"/>
                </a:cubicBezTo>
                <a:lnTo>
                  <a:pt x="83122" y="57142"/>
                </a:lnTo>
                <a:lnTo>
                  <a:pt x="84518" y="57142"/>
                </a:lnTo>
                <a:cubicBezTo>
                  <a:pt x="84518" y="57142"/>
                  <a:pt x="84518" y="57142"/>
                  <a:pt x="84518" y="58522"/>
                </a:cubicBezTo>
                <a:cubicBezTo>
                  <a:pt x="84518" y="59901"/>
                  <a:pt x="84518" y="59901"/>
                  <a:pt x="84518" y="59901"/>
                </a:cubicBezTo>
                <a:cubicBezTo>
                  <a:pt x="83122" y="59901"/>
                  <a:pt x="83122" y="59901"/>
                  <a:pt x="83122" y="59901"/>
                </a:cubicBezTo>
                <a:lnTo>
                  <a:pt x="83122" y="61280"/>
                </a:lnTo>
                <a:cubicBezTo>
                  <a:pt x="81727" y="61280"/>
                  <a:pt x="81727" y="61280"/>
                  <a:pt x="81727" y="61280"/>
                </a:cubicBezTo>
                <a:lnTo>
                  <a:pt x="80332" y="61280"/>
                </a:lnTo>
                <a:cubicBezTo>
                  <a:pt x="80332" y="62660"/>
                  <a:pt x="80332" y="62660"/>
                  <a:pt x="78936" y="62660"/>
                </a:cubicBezTo>
                <a:lnTo>
                  <a:pt x="77541" y="62660"/>
                </a:lnTo>
                <a:cubicBezTo>
                  <a:pt x="76146" y="64039"/>
                  <a:pt x="76146" y="64039"/>
                  <a:pt x="76146" y="62660"/>
                </a:cubicBezTo>
                <a:cubicBezTo>
                  <a:pt x="76146" y="62660"/>
                  <a:pt x="76146" y="62660"/>
                  <a:pt x="76146" y="61280"/>
                </a:cubicBezTo>
                <a:cubicBezTo>
                  <a:pt x="76146" y="61280"/>
                  <a:pt x="74750" y="61280"/>
                  <a:pt x="74750" y="59901"/>
                </a:cubicBezTo>
                <a:cubicBezTo>
                  <a:pt x="74750" y="59901"/>
                  <a:pt x="74750" y="59901"/>
                  <a:pt x="73355" y="58522"/>
                </a:cubicBezTo>
                <a:cubicBezTo>
                  <a:pt x="73355" y="58522"/>
                  <a:pt x="73355" y="58522"/>
                  <a:pt x="73355" y="57142"/>
                </a:cubicBezTo>
                <a:cubicBezTo>
                  <a:pt x="73355" y="55763"/>
                  <a:pt x="71960" y="55763"/>
                  <a:pt x="71960" y="55763"/>
                </a:cubicBezTo>
                <a:cubicBezTo>
                  <a:pt x="71960" y="54384"/>
                  <a:pt x="71960" y="54384"/>
                  <a:pt x="71960" y="54384"/>
                </a:cubicBezTo>
                <a:cubicBezTo>
                  <a:pt x="71960" y="53004"/>
                  <a:pt x="70365" y="53004"/>
                  <a:pt x="70365" y="53004"/>
                </a:cubicBezTo>
                <a:cubicBezTo>
                  <a:pt x="70365" y="53004"/>
                  <a:pt x="70365" y="53004"/>
                  <a:pt x="71960" y="51625"/>
                </a:cubicBezTo>
                <a:cubicBezTo>
                  <a:pt x="71960" y="50049"/>
                  <a:pt x="71960" y="50049"/>
                  <a:pt x="71960" y="50049"/>
                </a:cubicBezTo>
                <a:cubicBezTo>
                  <a:pt x="71960" y="50049"/>
                  <a:pt x="71960" y="50049"/>
                  <a:pt x="70365" y="50049"/>
                </a:cubicBezTo>
                <a:cubicBezTo>
                  <a:pt x="70365" y="50049"/>
                  <a:pt x="70365" y="50049"/>
                  <a:pt x="68970" y="50049"/>
                </a:cubicBezTo>
                <a:cubicBezTo>
                  <a:pt x="68970" y="50049"/>
                  <a:pt x="68970" y="48669"/>
                  <a:pt x="68970" y="50049"/>
                </a:cubicBezTo>
                <a:cubicBezTo>
                  <a:pt x="68970" y="50049"/>
                  <a:pt x="68970" y="50049"/>
                  <a:pt x="67574" y="50049"/>
                </a:cubicBezTo>
                <a:cubicBezTo>
                  <a:pt x="67574" y="48669"/>
                  <a:pt x="67574" y="48669"/>
                  <a:pt x="67574" y="48669"/>
                </a:cubicBezTo>
                <a:cubicBezTo>
                  <a:pt x="66179" y="48669"/>
                  <a:pt x="66179" y="48669"/>
                  <a:pt x="66179" y="48669"/>
                </a:cubicBezTo>
                <a:cubicBezTo>
                  <a:pt x="67574" y="48669"/>
                  <a:pt x="67574" y="48669"/>
                  <a:pt x="66179" y="48669"/>
                </a:cubicBezTo>
                <a:lnTo>
                  <a:pt x="67574" y="48669"/>
                </a:lnTo>
                <a:lnTo>
                  <a:pt x="66179" y="48669"/>
                </a:lnTo>
                <a:cubicBezTo>
                  <a:pt x="66179" y="47290"/>
                  <a:pt x="66179" y="47290"/>
                  <a:pt x="66179" y="47290"/>
                </a:cubicBezTo>
                <a:cubicBezTo>
                  <a:pt x="66179" y="47290"/>
                  <a:pt x="66179" y="47290"/>
                  <a:pt x="67574" y="47290"/>
                </a:cubicBezTo>
                <a:cubicBezTo>
                  <a:pt x="66179" y="47290"/>
                  <a:pt x="66179" y="47290"/>
                  <a:pt x="66179" y="47290"/>
                </a:cubicBezTo>
                <a:lnTo>
                  <a:pt x="67574" y="47290"/>
                </a:lnTo>
                <a:lnTo>
                  <a:pt x="68970" y="47290"/>
                </a:lnTo>
                <a:cubicBezTo>
                  <a:pt x="68970" y="47290"/>
                  <a:pt x="68970" y="47290"/>
                  <a:pt x="67574" y="47290"/>
                </a:cubicBezTo>
                <a:cubicBezTo>
                  <a:pt x="67574" y="47290"/>
                  <a:pt x="67574" y="47290"/>
                  <a:pt x="67574" y="45911"/>
                </a:cubicBezTo>
                <a:lnTo>
                  <a:pt x="68970" y="47290"/>
                </a:lnTo>
                <a:lnTo>
                  <a:pt x="68970" y="45911"/>
                </a:lnTo>
                <a:cubicBezTo>
                  <a:pt x="68970" y="47290"/>
                  <a:pt x="68970" y="47290"/>
                  <a:pt x="68970" y="47290"/>
                </a:cubicBezTo>
                <a:cubicBezTo>
                  <a:pt x="68970" y="45911"/>
                  <a:pt x="68970" y="45911"/>
                  <a:pt x="68970" y="45911"/>
                </a:cubicBezTo>
                <a:lnTo>
                  <a:pt x="70365" y="45911"/>
                </a:lnTo>
                <a:cubicBezTo>
                  <a:pt x="70365" y="45911"/>
                  <a:pt x="70365" y="45911"/>
                  <a:pt x="71960" y="45911"/>
                </a:cubicBezTo>
                <a:cubicBezTo>
                  <a:pt x="71960" y="45911"/>
                  <a:pt x="71960" y="47290"/>
                  <a:pt x="73355" y="47290"/>
                </a:cubicBezTo>
                <a:lnTo>
                  <a:pt x="74750" y="47290"/>
                </a:lnTo>
                <a:lnTo>
                  <a:pt x="74750" y="45911"/>
                </a:lnTo>
                <a:cubicBezTo>
                  <a:pt x="74750" y="44532"/>
                  <a:pt x="74750" y="44532"/>
                  <a:pt x="74750" y="44532"/>
                </a:cubicBezTo>
                <a:lnTo>
                  <a:pt x="73355" y="44532"/>
                </a:lnTo>
                <a:lnTo>
                  <a:pt x="71960" y="44532"/>
                </a:lnTo>
                <a:cubicBezTo>
                  <a:pt x="71960" y="44532"/>
                  <a:pt x="73355" y="44532"/>
                  <a:pt x="73355" y="43152"/>
                </a:cubicBezTo>
                <a:cubicBezTo>
                  <a:pt x="73355" y="43152"/>
                  <a:pt x="73355" y="43152"/>
                  <a:pt x="71960" y="43152"/>
                </a:cubicBezTo>
                <a:cubicBezTo>
                  <a:pt x="70365" y="43152"/>
                  <a:pt x="70365" y="43152"/>
                  <a:pt x="70365" y="43152"/>
                </a:cubicBezTo>
                <a:cubicBezTo>
                  <a:pt x="70365" y="43152"/>
                  <a:pt x="71960" y="43152"/>
                  <a:pt x="71960" y="44532"/>
                </a:cubicBezTo>
                <a:cubicBezTo>
                  <a:pt x="71960" y="44532"/>
                  <a:pt x="71960" y="44532"/>
                  <a:pt x="70365" y="44532"/>
                </a:cubicBezTo>
                <a:cubicBezTo>
                  <a:pt x="70365" y="43152"/>
                  <a:pt x="70365" y="43152"/>
                  <a:pt x="70365" y="43152"/>
                </a:cubicBezTo>
                <a:cubicBezTo>
                  <a:pt x="70365" y="43152"/>
                  <a:pt x="70365" y="43152"/>
                  <a:pt x="68970" y="43152"/>
                </a:cubicBezTo>
                <a:cubicBezTo>
                  <a:pt x="68970" y="43152"/>
                  <a:pt x="68970" y="43152"/>
                  <a:pt x="70365" y="43152"/>
                </a:cubicBezTo>
                <a:cubicBezTo>
                  <a:pt x="68970" y="43152"/>
                  <a:pt x="68970" y="43152"/>
                  <a:pt x="68970" y="43152"/>
                </a:cubicBezTo>
                <a:cubicBezTo>
                  <a:pt x="68970" y="43152"/>
                  <a:pt x="67574" y="43152"/>
                  <a:pt x="68970" y="43152"/>
                </a:cubicBezTo>
                <a:cubicBezTo>
                  <a:pt x="68970" y="44532"/>
                  <a:pt x="68970" y="44532"/>
                  <a:pt x="68970" y="44532"/>
                </a:cubicBezTo>
                <a:cubicBezTo>
                  <a:pt x="68970" y="44532"/>
                  <a:pt x="68970" y="44532"/>
                  <a:pt x="67574" y="44532"/>
                </a:cubicBezTo>
                <a:cubicBezTo>
                  <a:pt x="67574" y="44532"/>
                  <a:pt x="67574" y="44532"/>
                  <a:pt x="67574" y="45911"/>
                </a:cubicBezTo>
                <a:cubicBezTo>
                  <a:pt x="67574" y="47290"/>
                  <a:pt x="67574" y="47290"/>
                  <a:pt x="67574" y="47290"/>
                </a:cubicBezTo>
                <a:lnTo>
                  <a:pt x="66179" y="47290"/>
                </a:lnTo>
                <a:cubicBezTo>
                  <a:pt x="66179" y="47290"/>
                  <a:pt x="66179" y="47290"/>
                  <a:pt x="64784" y="47290"/>
                </a:cubicBezTo>
                <a:cubicBezTo>
                  <a:pt x="64784" y="47290"/>
                  <a:pt x="64784" y="47290"/>
                  <a:pt x="64784" y="48669"/>
                </a:cubicBezTo>
                <a:cubicBezTo>
                  <a:pt x="64784" y="48669"/>
                  <a:pt x="64784" y="48669"/>
                  <a:pt x="64784" y="50049"/>
                </a:cubicBezTo>
                <a:lnTo>
                  <a:pt x="64784" y="48669"/>
                </a:lnTo>
                <a:cubicBezTo>
                  <a:pt x="64784" y="48669"/>
                  <a:pt x="64784" y="48669"/>
                  <a:pt x="63388" y="50049"/>
                </a:cubicBezTo>
                <a:cubicBezTo>
                  <a:pt x="63388" y="48669"/>
                  <a:pt x="63388" y="48669"/>
                  <a:pt x="63388" y="48669"/>
                </a:cubicBezTo>
                <a:lnTo>
                  <a:pt x="64784" y="48669"/>
                </a:lnTo>
                <a:lnTo>
                  <a:pt x="63388" y="48669"/>
                </a:lnTo>
                <a:cubicBezTo>
                  <a:pt x="63388" y="48669"/>
                  <a:pt x="63388" y="48669"/>
                  <a:pt x="63388" y="47290"/>
                </a:cubicBezTo>
                <a:cubicBezTo>
                  <a:pt x="63388" y="48669"/>
                  <a:pt x="63388" y="47290"/>
                  <a:pt x="63388" y="47290"/>
                </a:cubicBezTo>
                <a:lnTo>
                  <a:pt x="63388" y="45911"/>
                </a:lnTo>
                <a:cubicBezTo>
                  <a:pt x="63388" y="45911"/>
                  <a:pt x="63388" y="45911"/>
                  <a:pt x="61993" y="45911"/>
                </a:cubicBezTo>
                <a:lnTo>
                  <a:pt x="60598" y="44532"/>
                </a:lnTo>
                <a:cubicBezTo>
                  <a:pt x="59202" y="44532"/>
                  <a:pt x="59202" y="44532"/>
                  <a:pt x="59202" y="44532"/>
                </a:cubicBezTo>
                <a:lnTo>
                  <a:pt x="59202" y="43152"/>
                </a:lnTo>
                <a:lnTo>
                  <a:pt x="59202" y="44532"/>
                </a:lnTo>
                <a:cubicBezTo>
                  <a:pt x="59202" y="45911"/>
                  <a:pt x="59202" y="45911"/>
                  <a:pt x="59202" y="45911"/>
                </a:cubicBezTo>
                <a:lnTo>
                  <a:pt x="60598" y="45911"/>
                </a:lnTo>
                <a:cubicBezTo>
                  <a:pt x="61993" y="47290"/>
                  <a:pt x="61993" y="47290"/>
                  <a:pt x="61993" y="47290"/>
                </a:cubicBezTo>
                <a:lnTo>
                  <a:pt x="60598" y="47290"/>
                </a:lnTo>
                <a:cubicBezTo>
                  <a:pt x="61993" y="47290"/>
                  <a:pt x="61993" y="47290"/>
                  <a:pt x="61993" y="47290"/>
                </a:cubicBezTo>
                <a:cubicBezTo>
                  <a:pt x="61993" y="47290"/>
                  <a:pt x="61993" y="47290"/>
                  <a:pt x="61993" y="48669"/>
                </a:cubicBezTo>
                <a:cubicBezTo>
                  <a:pt x="61993" y="48669"/>
                  <a:pt x="61993" y="48669"/>
                  <a:pt x="60598" y="48669"/>
                </a:cubicBezTo>
                <a:lnTo>
                  <a:pt x="60598" y="47290"/>
                </a:lnTo>
                <a:cubicBezTo>
                  <a:pt x="60598" y="47290"/>
                  <a:pt x="60598" y="47290"/>
                  <a:pt x="59202" y="47290"/>
                </a:cubicBezTo>
                <a:cubicBezTo>
                  <a:pt x="59202" y="45911"/>
                  <a:pt x="59202" y="47290"/>
                  <a:pt x="59202" y="45911"/>
                </a:cubicBezTo>
                <a:cubicBezTo>
                  <a:pt x="59202" y="45911"/>
                  <a:pt x="59202" y="45911"/>
                  <a:pt x="57807" y="45911"/>
                </a:cubicBezTo>
                <a:lnTo>
                  <a:pt x="57807" y="44532"/>
                </a:lnTo>
                <a:lnTo>
                  <a:pt x="56411" y="44532"/>
                </a:lnTo>
                <a:cubicBezTo>
                  <a:pt x="56411" y="44532"/>
                  <a:pt x="56411" y="45911"/>
                  <a:pt x="55016" y="45911"/>
                </a:cubicBezTo>
                <a:cubicBezTo>
                  <a:pt x="55016" y="44532"/>
                  <a:pt x="55016" y="45911"/>
                  <a:pt x="55016" y="45911"/>
                </a:cubicBezTo>
                <a:cubicBezTo>
                  <a:pt x="55016" y="45911"/>
                  <a:pt x="55016" y="44532"/>
                  <a:pt x="53621" y="45911"/>
                </a:cubicBezTo>
                <a:cubicBezTo>
                  <a:pt x="53621" y="47290"/>
                  <a:pt x="52225" y="45911"/>
                  <a:pt x="52225" y="47290"/>
                </a:cubicBezTo>
                <a:cubicBezTo>
                  <a:pt x="52225" y="47290"/>
                  <a:pt x="52225" y="47290"/>
                  <a:pt x="52225" y="48669"/>
                </a:cubicBezTo>
                <a:lnTo>
                  <a:pt x="50830" y="48669"/>
                </a:lnTo>
                <a:cubicBezTo>
                  <a:pt x="50830" y="48669"/>
                  <a:pt x="50830" y="48669"/>
                  <a:pt x="50830" y="50049"/>
                </a:cubicBezTo>
                <a:lnTo>
                  <a:pt x="49435" y="50049"/>
                </a:lnTo>
                <a:cubicBezTo>
                  <a:pt x="49435" y="50049"/>
                  <a:pt x="49435" y="50049"/>
                  <a:pt x="47840" y="50049"/>
                </a:cubicBezTo>
                <a:cubicBezTo>
                  <a:pt x="47840" y="48669"/>
                  <a:pt x="47840" y="48669"/>
                  <a:pt x="47840" y="48669"/>
                </a:cubicBezTo>
                <a:cubicBezTo>
                  <a:pt x="46445" y="48669"/>
                  <a:pt x="47840" y="48669"/>
                  <a:pt x="47840" y="48669"/>
                </a:cubicBezTo>
                <a:lnTo>
                  <a:pt x="46445" y="48669"/>
                </a:lnTo>
                <a:cubicBezTo>
                  <a:pt x="46445" y="48669"/>
                  <a:pt x="46445" y="48669"/>
                  <a:pt x="47840" y="48669"/>
                </a:cubicBezTo>
                <a:cubicBezTo>
                  <a:pt x="47840" y="48669"/>
                  <a:pt x="47840" y="48669"/>
                  <a:pt x="46445" y="48669"/>
                </a:cubicBezTo>
                <a:lnTo>
                  <a:pt x="46445" y="47290"/>
                </a:lnTo>
                <a:cubicBezTo>
                  <a:pt x="47840" y="47290"/>
                  <a:pt x="47840" y="47290"/>
                  <a:pt x="47840" y="45911"/>
                </a:cubicBezTo>
                <a:cubicBezTo>
                  <a:pt x="47840" y="45911"/>
                  <a:pt x="47840" y="45911"/>
                  <a:pt x="46445" y="45911"/>
                </a:cubicBezTo>
                <a:lnTo>
                  <a:pt x="47840" y="45911"/>
                </a:lnTo>
                <a:cubicBezTo>
                  <a:pt x="47840" y="44532"/>
                  <a:pt x="47840" y="44532"/>
                  <a:pt x="47840" y="44532"/>
                </a:cubicBezTo>
                <a:lnTo>
                  <a:pt x="49435" y="44532"/>
                </a:lnTo>
                <a:cubicBezTo>
                  <a:pt x="49435" y="44532"/>
                  <a:pt x="50830" y="45911"/>
                  <a:pt x="50830" y="44532"/>
                </a:cubicBezTo>
                <a:lnTo>
                  <a:pt x="50830" y="45911"/>
                </a:lnTo>
                <a:cubicBezTo>
                  <a:pt x="50830" y="44532"/>
                  <a:pt x="50830" y="44532"/>
                  <a:pt x="50830" y="44532"/>
                </a:cubicBezTo>
                <a:cubicBezTo>
                  <a:pt x="52225" y="44532"/>
                  <a:pt x="52225" y="44532"/>
                  <a:pt x="52225" y="44532"/>
                </a:cubicBezTo>
                <a:lnTo>
                  <a:pt x="50830" y="44532"/>
                </a:lnTo>
                <a:cubicBezTo>
                  <a:pt x="50830" y="44532"/>
                  <a:pt x="50830" y="44532"/>
                  <a:pt x="52225" y="43152"/>
                </a:cubicBezTo>
                <a:cubicBezTo>
                  <a:pt x="52225" y="44532"/>
                  <a:pt x="52225" y="44532"/>
                  <a:pt x="52225" y="44532"/>
                </a:cubicBezTo>
                <a:lnTo>
                  <a:pt x="52225" y="43152"/>
                </a:lnTo>
                <a:cubicBezTo>
                  <a:pt x="50830" y="43152"/>
                  <a:pt x="52225" y="43152"/>
                  <a:pt x="50830" y="43152"/>
                </a:cubicBezTo>
                <a:cubicBezTo>
                  <a:pt x="50830" y="41773"/>
                  <a:pt x="50830" y="41773"/>
                  <a:pt x="50830" y="41773"/>
                </a:cubicBezTo>
                <a:lnTo>
                  <a:pt x="50830" y="43152"/>
                </a:lnTo>
                <a:cubicBezTo>
                  <a:pt x="50830" y="41773"/>
                  <a:pt x="50830" y="41773"/>
                  <a:pt x="49435" y="41773"/>
                </a:cubicBezTo>
                <a:lnTo>
                  <a:pt x="50830" y="41773"/>
                </a:lnTo>
                <a:cubicBezTo>
                  <a:pt x="50830" y="41773"/>
                  <a:pt x="50830" y="41773"/>
                  <a:pt x="50830" y="40394"/>
                </a:cubicBezTo>
                <a:cubicBezTo>
                  <a:pt x="50830" y="40394"/>
                  <a:pt x="50830" y="40394"/>
                  <a:pt x="52225" y="40394"/>
                </a:cubicBezTo>
                <a:lnTo>
                  <a:pt x="52225" y="41773"/>
                </a:lnTo>
                <a:cubicBezTo>
                  <a:pt x="52225" y="40394"/>
                  <a:pt x="52225" y="41773"/>
                  <a:pt x="52225" y="41773"/>
                </a:cubicBezTo>
                <a:cubicBezTo>
                  <a:pt x="52225" y="40394"/>
                  <a:pt x="52225" y="40394"/>
                  <a:pt x="52225" y="40394"/>
                </a:cubicBezTo>
                <a:cubicBezTo>
                  <a:pt x="52225" y="40394"/>
                  <a:pt x="52225" y="40394"/>
                  <a:pt x="53621" y="40394"/>
                </a:cubicBezTo>
                <a:cubicBezTo>
                  <a:pt x="53621" y="39014"/>
                  <a:pt x="53621" y="39014"/>
                  <a:pt x="53621" y="39014"/>
                </a:cubicBezTo>
                <a:lnTo>
                  <a:pt x="55016" y="39014"/>
                </a:lnTo>
                <a:cubicBezTo>
                  <a:pt x="55016" y="39014"/>
                  <a:pt x="55016" y="37635"/>
                  <a:pt x="56411" y="39014"/>
                </a:cubicBezTo>
                <a:cubicBezTo>
                  <a:pt x="56411" y="39014"/>
                  <a:pt x="56411" y="39014"/>
                  <a:pt x="56411" y="37635"/>
                </a:cubicBezTo>
                <a:cubicBezTo>
                  <a:pt x="56411" y="37635"/>
                  <a:pt x="56411" y="37635"/>
                  <a:pt x="56411" y="39014"/>
                </a:cubicBezTo>
                <a:cubicBezTo>
                  <a:pt x="56411" y="39014"/>
                  <a:pt x="56411" y="39014"/>
                  <a:pt x="56411" y="37635"/>
                </a:cubicBezTo>
                <a:cubicBezTo>
                  <a:pt x="56411" y="37635"/>
                  <a:pt x="56411" y="37635"/>
                  <a:pt x="57807" y="37635"/>
                </a:cubicBezTo>
                <a:lnTo>
                  <a:pt x="56411" y="37635"/>
                </a:lnTo>
                <a:cubicBezTo>
                  <a:pt x="56411" y="37635"/>
                  <a:pt x="56411" y="37635"/>
                  <a:pt x="56411" y="36256"/>
                </a:cubicBezTo>
                <a:cubicBezTo>
                  <a:pt x="56411" y="36256"/>
                  <a:pt x="56411" y="36256"/>
                  <a:pt x="57807" y="36256"/>
                </a:cubicBezTo>
                <a:lnTo>
                  <a:pt x="57807" y="37635"/>
                </a:lnTo>
                <a:lnTo>
                  <a:pt x="59202" y="37635"/>
                </a:lnTo>
                <a:lnTo>
                  <a:pt x="60598" y="37635"/>
                </a:lnTo>
                <a:cubicBezTo>
                  <a:pt x="60598" y="37635"/>
                  <a:pt x="60598" y="37635"/>
                  <a:pt x="61993" y="37635"/>
                </a:cubicBezTo>
                <a:lnTo>
                  <a:pt x="63388" y="37635"/>
                </a:lnTo>
                <a:cubicBezTo>
                  <a:pt x="63388" y="36256"/>
                  <a:pt x="63388" y="37635"/>
                  <a:pt x="63388" y="36256"/>
                </a:cubicBezTo>
                <a:lnTo>
                  <a:pt x="63388" y="34876"/>
                </a:lnTo>
                <a:cubicBezTo>
                  <a:pt x="64784" y="34876"/>
                  <a:pt x="64784" y="34876"/>
                  <a:pt x="64784" y="34876"/>
                </a:cubicBezTo>
                <a:cubicBezTo>
                  <a:pt x="64784" y="34876"/>
                  <a:pt x="64784" y="34876"/>
                  <a:pt x="64784" y="36256"/>
                </a:cubicBezTo>
                <a:cubicBezTo>
                  <a:pt x="64784" y="36256"/>
                  <a:pt x="64784" y="36256"/>
                  <a:pt x="64784" y="34876"/>
                </a:cubicBezTo>
                <a:cubicBezTo>
                  <a:pt x="64784" y="34876"/>
                  <a:pt x="64784" y="34876"/>
                  <a:pt x="66179" y="34876"/>
                </a:cubicBezTo>
                <a:lnTo>
                  <a:pt x="64784" y="34876"/>
                </a:lnTo>
                <a:cubicBezTo>
                  <a:pt x="64784" y="34876"/>
                  <a:pt x="64784" y="34876"/>
                  <a:pt x="64784" y="33497"/>
                </a:cubicBezTo>
                <a:cubicBezTo>
                  <a:pt x="66179" y="33497"/>
                  <a:pt x="66179" y="33497"/>
                  <a:pt x="66179" y="33497"/>
                </a:cubicBezTo>
                <a:lnTo>
                  <a:pt x="67574" y="33497"/>
                </a:lnTo>
                <a:lnTo>
                  <a:pt x="68970" y="33497"/>
                </a:lnTo>
                <a:lnTo>
                  <a:pt x="67574" y="33497"/>
                </a:lnTo>
                <a:lnTo>
                  <a:pt x="67574" y="32118"/>
                </a:lnTo>
                <a:lnTo>
                  <a:pt x="67574" y="33497"/>
                </a:lnTo>
                <a:cubicBezTo>
                  <a:pt x="67574" y="33497"/>
                  <a:pt x="67574" y="33497"/>
                  <a:pt x="66179" y="33497"/>
                </a:cubicBezTo>
                <a:cubicBezTo>
                  <a:pt x="64784" y="33497"/>
                  <a:pt x="64784" y="33497"/>
                  <a:pt x="64784" y="33497"/>
                </a:cubicBezTo>
                <a:cubicBezTo>
                  <a:pt x="63388" y="33497"/>
                  <a:pt x="63388" y="32118"/>
                  <a:pt x="63388" y="32118"/>
                </a:cubicBezTo>
                <a:cubicBezTo>
                  <a:pt x="63388" y="32118"/>
                  <a:pt x="63388" y="32118"/>
                  <a:pt x="63388" y="30738"/>
                </a:cubicBezTo>
                <a:lnTo>
                  <a:pt x="64784" y="30738"/>
                </a:lnTo>
                <a:lnTo>
                  <a:pt x="66179" y="29359"/>
                </a:lnTo>
                <a:cubicBezTo>
                  <a:pt x="66179" y="27783"/>
                  <a:pt x="66179" y="27783"/>
                  <a:pt x="66179" y="27783"/>
                </a:cubicBezTo>
                <a:cubicBezTo>
                  <a:pt x="66179" y="27783"/>
                  <a:pt x="66179" y="27783"/>
                  <a:pt x="64784" y="27783"/>
                </a:cubicBezTo>
                <a:cubicBezTo>
                  <a:pt x="64784" y="27783"/>
                  <a:pt x="64784" y="27783"/>
                  <a:pt x="64784" y="29359"/>
                </a:cubicBezTo>
                <a:cubicBezTo>
                  <a:pt x="63388" y="29359"/>
                  <a:pt x="63388" y="29359"/>
                  <a:pt x="63388" y="29359"/>
                </a:cubicBezTo>
                <a:cubicBezTo>
                  <a:pt x="63388" y="29359"/>
                  <a:pt x="63388" y="29359"/>
                  <a:pt x="63388" y="30738"/>
                </a:cubicBezTo>
                <a:cubicBezTo>
                  <a:pt x="61993" y="30738"/>
                  <a:pt x="61993" y="30738"/>
                  <a:pt x="61993" y="30738"/>
                </a:cubicBezTo>
                <a:cubicBezTo>
                  <a:pt x="61993" y="32118"/>
                  <a:pt x="61993" y="32118"/>
                  <a:pt x="61993" y="32118"/>
                </a:cubicBezTo>
                <a:cubicBezTo>
                  <a:pt x="61993" y="33497"/>
                  <a:pt x="61993" y="33497"/>
                  <a:pt x="61993" y="33497"/>
                </a:cubicBezTo>
                <a:lnTo>
                  <a:pt x="60598" y="33497"/>
                </a:lnTo>
                <a:cubicBezTo>
                  <a:pt x="61993" y="33497"/>
                  <a:pt x="61993" y="33497"/>
                  <a:pt x="61993" y="33497"/>
                </a:cubicBezTo>
                <a:lnTo>
                  <a:pt x="61993" y="34876"/>
                </a:lnTo>
                <a:lnTo>
                  <a:pt x="60598" y="34876"/>
                </a:lnTo>
                <a:lnTo>
                  <a:pt x="61993" y="34876"/>
                </a:lnTo>
                <a:cubicBezTo>
                  <a:pt x="60598" y="34876"/>
                  <a:pt x="60598" y="34876"/>
                  <a:pt x="60598" y="34876"/>
                </a:cubicBezTo>
                <a:cubicBezTo>
                  <a:pt x="60598" y="36256"/>
                  <a:pt x="60598" y="36256"/>
                  <a:pt x="60598" y="36256"/>
                </a:cubicBezTo>
                <a:cubicBezTo>
                  <a:pt x="60598" y="36256"/>
                  <a:pt x="60598" y="36256"/>
                  <a:pt x="59202" y="36256"/>
                </a:cubicBezTo>
                <a:cubicBezTo>
                  <a:pt x="59202" y="36256"/>
                  <a:pt x="59202" y="36256"/>
                  <a:pt x="59202" y="34876"/>
                </a:cubicBezTo>
                <a:cubicBezTo>
                  <a:pt x="59202" y="34876"/>
                  <a:pt x="59202" y="34876"/>
                  <a:pt x="57807" y="34876"/>
                </a:cubicBezTo>
                <a:cubicBezTo>
                  <a:pt x="57807" y="34876"/>
                  <a:pt x="57807" y="34876"/>
                  <a:pt x="57807" y="33497"/>
                </a:cubicBezTo>
                <a:lnTo>
                  <a:pt x="57807" y="34876"/>
                </a:lnTo>
                <a:cubicBezTo>
                  <a:pt x="56411" y="34876"/>
                  <a:pt x="56411" y="34876"/>
                  <a:pt x="56411" y="34876"/>
                </a:cubicBezTo>
                <a:cubicBezTo>
                  <a:pt x="55016" y="34876"/>
                  <a:pt x="55016" y="34876"/>
                  <a:pt x="55016" y="34876"/>
                </a:cubicBezTo>
                <a:lnTo>
                  <a:pt x="55016" y="33497"/>
                </a:lnTo>
                <a:cubicBezTo>
                  <a:pt x="55016" y="33497"/>
                  <a:pt x="55016" y="33497"/>
                  <a:pt x="55016" y="34876"/>
                </a:cubicBezTo>
                <a:cubicBezTo>
                  <a:pt x="55016" y="33497"/>
                  <a:pt x="55016" y="33497"/>
                  <a:pt x="55016" y="33497"/>
                </a:cubicBezTo>
                <a:lnTo>
                  <a:pt x="55016" y="32118"/>
                </a:lnTo>
                <a:cubicBezTo>
                  <a:pt x="55016" y="33497"/>
                  <a:pt x="55016" y="32118"/>
                  <a:pt x="55016" y="32118"/>
                </a:cubicBezTo>
                <a:lnTo>
                  <a:pt x="55016" y="30738"/>
                </a:lnTo>
                <a:cubicBezTo>
                  <a:pt x="56411" y="30738"/>
                  <a:pt x="56411" y="30738"/>
                  <a:pt x="56411" y="30738"/>
                </a:cubicBezTo>
                <a:cubicBezTo>
                  <a:pt x="56411" y="30738"/>
                  <a:pt x="56411" y="30738"/>
                  <a:pt x="57807" y="30738"/>
                </a:cubicBezTo>
                <a:cubicBezTo>
                  <a:pt x="57807" y="30738"/>
                  <a:pt x="57807" y="30738"/>
                  <a:pt x="57807" y="29359"/>
                </a:cubicBezTo>
                <a:cubicBezTo>
                  <a:pt x="59202" y="29359"/>
                  <a:pt x="59202" y="29359"/>
                  <a:pt x="59202" y="29359"/>
                </a:cubicBezTo>
                <a:cubicBezTo>
                  <a:pt x="59202" y="27783"/>
                  <a:pt x="59202" y="27783"/>
                  <a:pt x="59202" y="27783"/>
                </a:cubicBezTo>
                <a:cubicBezTo>
                  <a:pt x="59202" y="26403"/>
                  <a:pt x="60598" y="26403"/>
                  <a:pt x="60598" y="26403"/>
                </a:cubicBezTo>
                <a:cubicBezTo>
                  <a:pt x="61993" y="26403"/>
                  <a:pt x="61993" y="26403"/>
                  <a:pt x="61993" y="26403"/>
                </a:cubicBezTo>
                <a:cubicBezTo>
                  <a:pt x="61993" y="26403"/>
                  <a:pt x="61993" y="26403"/>
                  <a:pt x="61993" y="25024"/>
                </a:cubicBezTo>
                <a:cubicBezTo>
                  <a:pt x="61993" y="25024"/>
                  <a:pt x="61993" y="25024"/>
                  <a:pt x="63388" y="25024"/>
                </a:cubicBezTo>
                <a:cubicBezTo>
                  <a:pt x="63388" y="25024"/>
                  <a:pt x="63388" y="25024"/>
                  <a:pt x="63388" y="23645"/>
                </a:cubicBezTo>
                <a:cubicBezTo>
                  <a:pt x="63388" y="25024"/>
                  <a:pt x="63388" y="25024"/>
                  <a:pt x="64784" y="25024"/>
                </a:cubicBezTo>
                <a:cubicBezTo>
                  <a:pt x="64784" y="23645"/>
                  <a:pt x="64784" y="23645"/>
                  <a:pt x="64784" y="23645"/>
                </a:cubicBezTo>
                <a:cubicBezTo>
                  <a:pt x="66179" y="23645"/>
                  <a:pt x="66179" y="23645"/>
                  <a:pt x="66179" y="23645"/>
                </a:cubicBezTo>
                <a:cubicBezTo>
                  <a:pt x="67574" y="23645"/>
                  <a:pt x="67574" y="23645"/>
                  <a:pt x="67574" y="23645"/>
                </a:cubicBezTo>
                <a:cubicBezTo>
                  <a:pt x="67574" y="23645"/>
                  <a:pt x="67574" y="23645"/>
                  <a:pt x="68970" y="23645"/>
                </a:cubicBezTo>
                <a:cubicBezTo>
                  <a:pt x="68970" y="23645"/>
                  <a:pt x="68970" y="23645"/>
                  <a:pt x="67574" y="23645"/>
                </a:cubicBezTo>
                <a:cubicBezTo>
                  <a:pt x="67574" y="25024"/>
                  <a:pt x="67574" y="25024"/>
                  <a:pt x="68970" y="25024"/>
                </a:cubicBezTo>
                <a:cubicBezTo>
                  <a:pt x="68970" y="25024"/>
                  <a:pt x="68970" y="25024"/>
                  <a:pt x="70365" y="25024"/>
                </a:cubicBezTo>
                <a:lnTo>
                  <a:pt x="71960" y="25024"/>
                </a:lnTo>
                <a:cubicBezTo>
                  <a:pt x="71960" y="25024"/>
                  <a:pt x="71960" y="25024"/>
                  <a:pt x="73355" y="25024"/>
                </a:cubicBezTo>
                <a:lnTo>
                  <a:pt x="73355" y="26403"/>
                </a:lnTo>
                <a:cubicBezTo>
                  <a:pt x="73355" y="26403"/>
                  <a:pt x="73355" y="26403"/>
                  <a:pt x="74750" y="26403"/>
                </a:cubicBezTo>
                <a:cubicBezTo>
                  <a:pt x="74750" y="27783"/>
                  <a:pt x="74750" y="27783"/>
                  <a:pt x="74750" y="27783"/>
                </a:cubicBezTo>
                <a:cubicBezTo>
                  <a:pt x="73355" y="27783"/>
                  <a:pt x="71960" y="27783"/>
                  <a:pt x="70365" y="27783"/>
                </a:cubicBezTo>
                <a:lnTo>
                  <a:pt x="70365" y="26403"/>
                </a:lnTo>
                <a:cubicBezTo>
                  <a:pt x="70365" y="27783"/>
                  <a:pt x="70365" y="27783"/>
                  <a:pt x="70365" y="27783"/>
                </a:cubicBezTo>
                <a:cubicBezTo>
                  <a:pt x="71960" y="27783"/>
                  <a:pt x="71960" y="27783"/>
                  <a:pt x="70365" y="27783"/>
                </a:cubicBezTo>
                <a:cubicBezTo>
                  <a:pt x="70365" y="29359"/>
                  <a:pt x="71960" y="29359"/>
                  <a:pt x="71960" y="29359"/>
                </a:cubicBezTo>
                <a:cubicBezTo>
                  <a:pt x="73355" y="30738"/>
                  <a:pt x="73355" y="30738"/>
                  <a:pt x="73355" y="29359"/>
                </a:cubicBezTo>
                <a:cubicBezTo>
                  <a:pt x="71960" y="29359"/>
                  <a:pt x="71960" y="29359"/>
                  <a:pt x="71960" y="29359"/>
                </a:cubicBezTo>
                <a:cubicBezTo>
                  <a:pt x="73355" y="29359"/>
                  <a:pt x="73355" y="29359"/>
                  <a:pt x="73355" y="29359"/>
                </a:cubicBezTo>
                <a:cubicBezTo>
                  <a:pt x="73355" y="29359"/>
                  <a:pt x="73355" y="29359"/>
                  <a:pt x="74750" y="29359"/>
                </a:cubicBezTo>
                <a:cubicBezTo>
                  <a:pt x="74750" y="29359"/>
                  <a:pt x="74750" y="29359"/>
                  <a:pt x="74750" y="27783"/>
                </a:cubicBezTo>
                <a:cubicBezTo>
                  <a:pt x="76146" y="27783"/>
                  <a:pt x="76146" y="27783"/>
                  <a:pt x="76146" y="27783"/>
                </a:cubicBezTo>
                <a:cubicBezTo>
                  <a:pt x="76146" y="27783"/>
                  <a:pt x="76146" y="27783"/>
                  <a:pt x="76146" y="26403"/>
                </a:cubicBezTo>
                <a:cubicBezTo>
                  <a:pt x="76146" y="26403"/>
                  <a:pt x="76146" y="26403"/>
                  <a:pt x="76146" y="25024"/>
                </a:cubicBezTo>
                <a:lnTo>
                  <a:pt x="76146" y="26403"/>
                </a:lnTo>
                <a:cubicBezTo>
                  <a:pt x="76146" y="26403"/>
                  <a:pt x="77541" y="26403"/>
                  <a:pt x="77541" y="25024"/>
                </a:cubicBezTo>
                <a:cubicBezTo>
                  <a:pt x="77541" y="26403"/>
                  <a:pt x="77541" y="26403"/>
                  <a:pt x="77541" y="26403"/>
                </a:cubicBezTo>
                <a:cubicBezTo>
                  <a:pt x="77541" y="26403"/>
                  <a:pt x="77541" y="26403"/>
                  <a:pt x="76146" y="26403"/>
                </a:cubicBezTo>
                <a:cubicBezTo>
                  <a:pt x="77541" y="26403"/>
                  <a:pt x="77541" y="27783"/>
                  <a:pt x="77541" y="27783"/>
                </a:cubicBezTo>
                <a:cubicBezTo>
                  <a:pt x="77541" y="27783"/>
                  <a:pt x="77541" y="27783"/>
                  <a:pt x="78936" y="27783"/>
                </a:cubicBezTo>
                <a:cubicBezTo>
                  <a:pt x="78936" y="26403"/>
                  <a:pt x="78936" y="26403"/>
                  <a:pt x="78936" y="26403"/>
                </a:cubicBezTo>
                <a:lnTo>
                  <a:pt x="80332" y="26403"/>
                </a:lnTo>
                <a:cubicBezTo>
                  <a:pt x="80332" y="26403"/>
                  <a:pt x="80332" y="26403"/>
                  <a:pt x="80332" y="25024"/>
                </a:cubicBezTo>
                <a:lnTo>
                  <a:pt x="80332" y="26403"/>
                </a:lnTo>
                <a:cubicBezTo>
                  <a:pt x="81727" y="26403"/>
                  <a:pt x="80332" y="25024"/>
                  <a:pt x="81727" y="25024"/>
                </a:cubicBezTo>
                <a:cubicBezTo>
                  <a:pt x="81727" y="25024"/>
                  <a:pt x="81727" y="25024"/>
                  <a:pt x="81727" y="26403"/>
                </a:cubicBezTo>
                <a:cubicBezTo>
                  <a:pt x="81727" y="26403"/>
                  <a:pt x="81727" y="26403"/>
                  <a:pt x="83122" y="25024"/>
                </a:cubicBezTo>
                <a:cubicBezTo>
                  <a:pt x="83122" y="25024"/>
                  <a:pt x="83122" y="26403"/>
                  <a:pt x="83122" y="25024"/>
                </a:cubicBezTo>
                <a:cubicBezTo>
                  <a:pt x="83122" y="25024"/>
                  <a:pt x="83122" y="25024"/>
                  <a:pt x="84518" y="25024"/>
                </a:cubicBezTo>
                <a:cubicBezTo>
                  <a:pt x="84518" y="26403"/>
                  <a:pt x="84518" y="26403"/>
                  <a:pt x="84518" y="26403"/>
                </a:cubicBezTo>
                <a:lnTo>
                  <a:pt x="84518" y="25024"/>
                </a:lnTo>
                <a:cubicBezTo>
                  <a:pt x="85913" y="25024"/>
                  <a:pt x="85913" y="25024"/>
                  <a:pt x="85913" y="25024"/>
                </a:cubicBezTo>
                <a:cubicBezTo>
                  <a:pt x="85913" y="25024"/>
                  <a:pt x="85913" y="25024"/>
                  <a:pt x="87308" y="25024"/>
                </a:cubicBezTo>
                <a:cubicBezTo>
                  <a:pt x="87308" y="25024"/>
                  <a:pt x="88704" y="25024"/>
                  <a:pt x="90099" y="26403"/>
                </a:cubicBezTo>
                <a:lnTo>
                  <a:pt x="90099" y="25024"/>
                </a:lnTo>
                <a:cubicBezTo>
                  <a:pt x="88704" y="25024"/>
                  <a:pt x="90099" y="25024"/>
                  <a:pt x="88704" y="25024"/>
                </a:cubicBezTo>
                <a:cubicBezTo>
                  <a:pt x="88704" y="23645"/>
                  <a:pt x="88704" y="23645"/>
                  <a:pt x="88704" y="23645"/>
                </a:cubicBezTo>
                <a:cubicBezTo>
                  <a:pt x="88704" y="23645"/>
                  <a:pt x="88704" y="22266"/>
                  <a:pt x="90099" y="22266"/>
                </a:cubicBezTo>
                <a:cubicBezTo>
                  <a:pt x="88704" y="20886"/>
                  <a:pt x="87308" y="19507"/>
                  <a:pt x="85913" y="19507"/>
                </a:cubicBezTo>
                <a:cubicBezTo>
                  <a:pt x="84518" y="19507"/>
                  <a:pt x="84518" y="19507"/>
                  <a:pt x="84518" y="19507"/>
                </a:cubicBezTo>
                <a:cubicBezTo>
                  <a:pt x="84518" y="19507"/>
                  <a:pt x="84518" y="19507"/>
                  <a:pt x="83122" y="19507"/>
                </a:cubicBezTo>
                <a:cubicBezTo>
                  <a:pt x="83122" y="19507"/>
                  <a:pt x="83122" y="19507"/>
                  <a:pt x="83122" y="20886"/>
                </a:cubicBezTo>
                <a:cubicBezTo>
                  <a:pt x="83122" y="20886"/>
                  <a:pt x="83122" y="20886"/>
                  <a:pt x="84518" y="20886"/>
                </a:cubicBezTo>
                <a:cubicBezTo>
                  <a:pt x="83122" y="20886"/>
                  <a:pt x="83122" y="20886"/>
                  <a:pt x="83122" y="20886"/>
                </a:cubicBezTo>
                <a:cubicBezTo>
                  <a:pt x="81727" y="20886"/>
                  <a:pt x="81727" y="20886"/>
                  <a:pt x="81727" y="20886"/>
                </a:cubicBezTo>
                <a:cubicBezTo>
                  <a:pt x="81727" y="20886"/>
                  <a:pt x="81727" y="19507"/>
                  <a:pt x="83122" y="19507"/>
                </a:cubicBezTo>
                <a:cubicBezTo>
                  <a:pt x="83122" y="19507"/>
                  <a:pt x="83122" y="19507"/>
                  <a:pt x="83122" y="18128"/>
                </a:cubicBezTo>
                <a:lnTo>
                  <a:pt x="83122" y="19507"/>
                </a:lnTo>
                <a:cubicBezTo>
                  <a:pt x="84518" y="18128"/>
                  <a:pt x="84518" y="18128"/>
                  <a:pt x="84518" y="18128"/>
                </a:cubicBezTo>
                <a:cubicBezTo>
                  <a:pt x="77541" y="13990"/>
                  <a:pt x="68970" y="11231"/>
                  <a:pt x="59202" y="11231"/>
                </a:cubicBezTo>
                <a:cubicBezTo>
                  <a:pt x="52225" y="11231"/>
                  <a:pt x="45049" y="13990"/>
                  <a:pt x="38073" y="16748"/>
                </a:cubicBezTo>
                <a:close/>
                <a:moveTo>
                  <a:pt x="39468" y="18128"/>
                </a:moveTo>
                <a:lnTo>
                  <a:pt x="39468" y="18128"/>
                </a:lnTo>
                <a:close/>
                <a:moveTo>
                  <a:pt x="81727" y="45911"/>
                </a:moveTo>
                <a:lnTo>
                  <a:pt x="81727" y="45911"/>
                </a:lnTo>
                <a:cubicBezTo>
                  <a:pt x="81727" y="45911"/>
                  <a:pt x="81727" y="45911"/>
                  <a:pt x="80332" y="45911"/>
                </a:cubicBezTo>
                <a:cubicBezTo>
                  <a:pt x="81727" y="45911"/>
                  <a:pt x="81727" y="45911"/>
                  <a:pt x="81727" y="45911"/>
                </a:cubicBezTo>
                <a:lnTo>
                  <a:pt x="80332" y="45911"/>
                </a:lnTo>
                <a:cubicBezTo>
                  <a:pt x="80332" y="44532"/>
                  <a:pt x="80332" y="44532"/>
                  <a:pt x="80332" y="44532"/>
                </a:cubicBezTo>
                <a:lnTo>
                  <a:pt x="80332" y="43152"/>
                </a:lnTo>
                <a:lnTo>
                  <a:pt x="81727" y="44532"/>
                </a:lnTo>
                <a:cubicBezTo>
                  <a:pt x="81727" y="43152"/>
                  <a:pt x="81727" y="43152"/>
                  <a:pt x="81727" y="43152"/>
                </a:cubicBezTo>
                <a:cubicBezTo>
                  <a:pt x="81727" y="43152"/>
                  <a:pt x="81727" y="43152"/>
                  <a:pt x="80332" y="43152"/>
                </a:cubicBezTo>
                <a:cubicBezTo>
                  <a:pt x="80332" y="43152"/>
                  <a:pt x="80332" y="43152"/>
                  <a:pt x="78936" y="43152"/>
                </a:cubicBezTo>
                <a:lnTo>
                  <a:pt x="77541" y="44532"/>
                </a:lnTo>
                <a:lnTo>
                  <a:pt x="78936" y="44532"/>
                </a:lnTo>
                <a:cubicBezTo>
                  <a:pt x="78936" y="44532"/>
                  <a:pt x="77541" y="45911"/>
                  <a:pt x="78936" y="45911"/>
                </a:cubicBezTo>
                <a:cubicBezTo>
                  <a:pt x="78936" y="45911"/>
                  <a:pt x="78936" y="45911"/>
                  <a:pt x="78936" y="47290"/>
                </a:cubicBezTo>
                <a:lnTo>
                  <a:pt x="80332" y="47290"/>
                </a:lnTo>
                <a:cubicBezTo>
                  <a:pt x="78936" y="47290"/>
                  <a:pt x="78936" y="47290"/>
                  <a:pt x="78936" y="47290"/>
                </a:cubicBezTo>
                <a:cubicBezTo>
                  <a:pt x="78936" y="48669"/>
                  <a:pt x="78936" y="48669"/>
                  <a:pt x="78936" y="48669"/>
                </a:cubicBezTo>
                <a:cubicBezTo>
                  <a:pt x="78936" y="48669"/>
                  <a:pt x="78936" y="48669"/>
                  <a:pt x="80332" y="48669"/>
                </a:cubicBezTo>
                <a:cubicBezTo>
                  <a:pt x="80332" y="50049"/>
                  <a:pt x="80332" y="50049"/>
                  <a:pt x="81727" y="50049"/>
                </a:cubicBezTo>
                <a:cubicBezTo>
                  <a:pt x="81727" y="48669"/>
                  <a:pt x="81727" y="48669"/>
                  <a:pt x="81727" y="48669"/>
                </a:cubicBezTo>
                <a:cubicBezTo>
                  <a:pt x="81727" y="47290"/>
                  <a:pt x="81727" y="47290"/>
                  <a:pt x="81727" y="47290"/>
                </a:cubicBezTo>
                <a:cubicBezTo>
                  <a:pt x="81727" y="45911"/>
                  <a:pt x="81727" y="45911"/>
                  <a:pt x="81727" y="45911"/>
                </a:cubicBezTo>
                <a:cubicBezTo>
                  <a:pt x="81727" y="45911"/>
                  <a:pt x="81727" y="45911"/>
                  <a:pt x="81727" y="47290"/>
                </a:cubicBezTo>
                <a:cubicBezTo>
                  <a:pt x="81727" y="45911"/>
                  <a:pt x="81727" y="45911"/>
                  <a:pt x="81727" y="45911"/>
                </a:cubicBezTo>
                <a:close/>
                <a:moveTo>
                  <a:pt x="66179" y="45911"/>
                </a:moveTo>
                <a:lnTo>
                  <a:pt x="66179" y="45911"/>
                </a:lnTo>
                <a:close/>
                <a:moveTo>
                  <a:pt x="83122" y="20886"/>
                </a:moveTo>
                <a:lnTo>
                  <a:pt x="83122" y="20886"/>
                </a:lnTo>
                <a:cubicBezTo>
                  <a:pt x="83122" y="22266"/>
                  <a:pt x="83122" y="20886"/>
                  <a:pt x="83122" y="22266"/>
                </a:cubicBezTo>
                <a:lnTo>
                  <a:pt x="83122" y="23645"/>
                </a:lnTo>
                <a:cubicBezTo>
                  <a:pt x="83122" y="23645"/>
                  <a:pt x="83122" y="23645"/>
                  <a:pt x="81727" y="23645"/>
                </a:cubicBezTo>
                <a:lnTo>
                  <a:pt x="81727" y="22266"/>
                </a:lnTo>
                <a:cubicBezTo>
                  <a:pt x="80332" y="22266"/>
                  <a:pt x="80332" y="22266"/>
                  <a:pt x="80332" y="22266"/>
                </a:cubicBezTo>
                <a:cubicBezTo>
                  <a:pt x="81727" y="22266"/>
                  <a:pt x="81727" y="22266"/>
                  <a:pt x="81727" y="22266"/>
                </a:cubicBezTo>
                <a:cubicBezTo>
                  <a:pt x="81727" y="22266"/>
                  <a:pt x="81727" y="22266"/>
                  <a:pt x="80332" y="20886"/>
                </a:cubicBezTo>
                <a:lnTo>
                  <a:pt x="81727" y="20886"/>
                </a:lnTo>
                <a:lnTo>
                  <a:pt x="83122" y="20886"/>
                </a:lnTo>
                <a:close/>
                <a:moveTo>
                  <a:pt x="66179" y="13990"/>
                </a:moveTo>
                <a:lnTo>
                  <a:pt x="66179" y="13990"/>
                </a:lnTo>
                <a:cubicBezTo>
                  <a:pt x="64784" y="13990"/>
                  <a:pt x="64784" y="13990"/>
                  <a:pt x="64784" y="13990"/>
                </a:cubicBezTo>
                <a:cubicBezTo>
                  <a:pt x="64784" y="13990"/>
                  <a:pt x="64784" y="13990"/>
                  <a:pt x="63388" y="13990"/>
                </a:cubicBezTo>
                <a:cubicBezTo>
                  <a:pt x="63388" y="13990"/>
                  <a:pt x="63388" y="13990"/>
                  <a:pt x="64784" y="13990"/>
                </a:cubicBezTo>
                <a:cubicBezTo>
                  <a:pt x="63388" y="13990"/>
                  <a:pt x="61993" y="13990"/>
                  <a:pt x="61993" y="13990"/>
                </a:cubicBezTo>
                <a:cubicBezTo>
                  <a:pt x="61993" y="13990"/>
                  <a:pt x="61993" y="13990"/>
                  <a:pt x="61993" y="12610"/>
                </a:cubicBezTo>
                <a:cubicBezTo>
                  <a:pt x="63388" y="12610"/>
                  <a:pt x="63388" y="12610"/>
                  <a:pt x="63388" y="12610"/>
                </a:cubicBezTo>
                <a:cubicBezTo>
                  <a:pt x="63388" y="13990"/>
                  <a:pt x="63388" y="12610"/>
                  <a:pt x="64784" y="13990"/>
                </a:cubicBezTo>
                <a:lnTo>
                  <a:pt x="64784" y="12610"/>
                </a:lnTo>
                <a:cubicBezTo>
                  <a:pt x="64784" y="12610"/>
                  <a:pt x="64784" y="12610"/>
                  <a:pt x="64784" y="13990"/>
                </a:cubicBezTo>
                <a:cubicBezTo>
                  <a:pt x="64784" y="12610"/>
                  <a:pt x="64784" y="12610"/>
                  <a:pt x="66179" y="12610"/>
                </a:cubicBezTo>
                <a:cubicBezTo>
                  <a:pt x="66179" y="12610"/>
                  <a:pt x="66179" y="13990"/>
                  <a:pt x="67574" y="13990"/>
                </a:cubicBezTo>
                <a:cubicBezTo>
                  <a:pt x="66179" y="13990"/>
                  <a:pt x="66179" y="13990"/>
                  <a:pt x="66179" y="13990"/>
                </a:cubicBezTo>
                <a:close/>
                <a:moveTo>
                  <a:pt x="61993" y="13990"/>
                </a:moveTo>
                <a:lnTo>
                  <a:pt x="61993" y="13990"/>
                </a:lnTo>
                <a:cubicBezTo>
                  <a:pt x="63388" y="13990"/>
                  <a:pt x="63388" y="13990"/>
                  <a:pt x="63388" y="13990"/>
                </a:cubicBezTo>
                <a:lnTo>
                  <a:pt x="63388" y="15369"/>
                </a:lnTo>
                <a:cubicBezTo>
                  <a:pt x="61993" y="15369"/>
                  <a:pt x="61993" y="15369"/>
                  <a:pt x="61993" y="15369"/>
                </a:cubicBezTo>
                <a:cubicBezTo>
                  <a:pt x="61993" y="16748"/>
                  <a:pt x="61993" y="16748"/>
                  <a:pt x="61993" y="16748"/>
                </a:cubicBezTo>
                <a:cubicBezTo>
                  <a:pt x="60598" y="16748"/>
                  <a:pt x="60598" y="16748"/>
                  <a:pt x="60598" y="16748"/>
                </a:cubicBezTo>
                <a:cubicBezTo>
                  <a:pt x="60598" y="16748"/>
                  <a:pt x="60598" y="16748"/>
                  <a:pt x="61993" y="16748"/>
                </a:cubicBezTo>
                <a:cubicBezTo>
                  <a:pt x="60598" y="16748"/>
                  <a:pt x="60598" y="15369"/>
                  <a:pt x="60598" y="15369"/>
                </a:cubicBezTo>
                <a:lnTo>
                  <a:pt x="60598" y="16748"/>
                </a:lnTo>
                <a:cubicBezTo>
                  <a:pt x="59202" y="16748"/>
                  <a:pt x="59202" y="15369"/>
                  <a:pt x="59202" y="15369"/>
                </a:cubicBezTo>
                <a:cubicBezTo>
                  <a:pt x="60598" y="15369"/>
                  <a:pt x="60598" y="15369"/>
                  <a:pt x="60598" y="15369"/>
                </a:cubicBezTo>
                <a:cubicBezTo>
                  <a:pt x="60598" y="15369"/>
                  <a:pt x="60598" y="15369"/>
                  <a:pt x="59202" y="15369"/>
                </a:cubicBezTo>
                <a:cubicBezTo>
                  <a:pt x="59202" y="15369"/>
                  <a:pt x="59202" y="15369"/>
                  <a:pt x="59202" y="13990"/>
                </a:cubicBezTo>
                <a:cubicBezTo>
                  <a:pt x="59202" y="13990"/>
                  <a:pt x="59202" y="13990"/>
                  <a:pt x="57807" y="13990"/>
                </a:cubicBezTo>
                <a:cubicBezTo>
                  <a:pt x="57807" y="13990"/>
                  <a:pt x="57807" y="13990"/>
                  <a:pt x="59202" y="13990"/>
                </a:cubicBezTo>
                <a:cubicBezTo>
                  <a:pt x="59202" y="13990"/>
                  <a:pt x="59202" y="13990"/>
                  <a:pt x="60598" y="13990"/>
                </a:cubicBezTo>
                <a:lnTo>
                  <a:pt x="61993" y="13990"/>
                </a:lnTo>
                <a:close/>
                <a:moveTo>
                  <a:pt x="52225" y="40394"/>
                </a:moveTo>
                <a:lnTo>
                  <a:pt x="52225" y="40394"/>
                </a:lnTo>
                <a:lnTo>
                  <a:pt x="53621" y="40394"/>
                </a:lnTo>
                <a:cubicBezTo>
                  <a:pt x="52225" y="40394"/>
                  <a:pt x="52225" y="40394"/>
                  <a:pt x="52225" y="40394"/>
                </a:cubicBezTo>
                <a:cubicBezTo>
                  <a:pt x="50830" y="40394"/>
                  <a:pt x="50830" y="40394"/>
                  <a:pt x="50830" y="40394"/>
                </a:cubicBezTo>
                <a:cubicBezTo>
                  <a:pt x="50830" y="40394"/>
                  <a:pt x="50830" y="40394"/>
                  <a:pt x="49435" y="40394"/>
                </a:cubicBezTo>
                <a:cubicBezTo>
                  <a:pt x="50830" y="40394"/>
                  <a:pt x="50830" y="40394"/>
                  <a:pt x="50830" y="40394"/>
                </a:cubicBezTo>
                <a:lnTo>
                  <a:pt x="50830" y="39014"/>
                </a:lnTo>
                <a:lnTo>
                  <a:pt x="50830" y="40394"/>
                </a:lnTo>
                <a:cubicBezTo>
                  <a:pt x="50830" y="39014"/>
                  <a:pt x="49435" y="39014"/>
                  <a:pt x="49435" y="39014"/>
                </a:cubicBezTo>
                <a:lnTo>
                  <a:pt x="50830" y="39014"/>
                </a:lnTo>
                <a:cubicBezTo>
                  <a:pt x="50830" y="37635"/>
                  <a:pt x="50830" y="37635"/>
                  <a:pt x="50830" y="37635"/>
                </a:cubicBezTo>
                <a:cubicBezTo>
                  <a:pt x="50830" y="37635"/>
                  <a:pt x="50830" y="37635"/>
                  <a:pt x="49435" y="37635"/>
                </a:cubicBezTo>
                <a:lnTo>
                  <a:pt x="49435" y="36256"/>
                </a:lnTo>
                <a:cubicBezTo>
                  <a:pt x="49435" y="34876"/>
                  <a:pt x="49435" y="34876"/>
                  <a:pt x="49435" y="34876"/>
                </a:cubicBezTo>
                <a:lnTo>
                  <a:pt x="50830" y="34876"/>
                </a:lnTo>
                <a:lnTo>
                  <a:pt x="49435" y="34876"/>
                </a:lnTo>
                <a:cubicBezTo>
                  <a:pt x="50830" y="34876"/>
                  <a:pt x="50830" y="34876"/>
                  <a:pt x="50830" y="34876"/>
                </a:cubicBezTo>
                <a:cubicBezTo>
                  <a:pt x="50830" y="36256"/>
                  <a:pt x="50830" y="36256"/>
                  <a:pt x="50830" y="36256"/>
                </a:cubicBezTo>
                <a:cubicBezTo>
                  <a:pt x="50830" y="37635"/>
                  <a:pt x="50830" y="37635"/>
                  <a:pt x="50830" y="37635"/>
                </a:cubicBezTo>
                <a:cubicBezTo>
                  <a:pt x="52225" y="37635"/>
                  <a:pt x="52225" y="37635"/>
                  <a:pt x="52225" y="37635"/>
                </a:cubicBezTo>
                <a:cubicBezTo>
                  <a:pt x="52225" y="39014"/>
                  <a:pt x="52225" y="39014"/>
                  <a:pt x="52225" y="39014"/>
                </a:cubicBezTo>
                <a:lnTo>
                  <a:pt x="53621" y="39014"/>
                </a:lnTo>
                <a:cubicBezTo>
                  <a:pt x="53621" y="39014"/>
                  <a:pt x="52225" y="39014"/>
                  <a:pt x="52225" y="40394"/>
                </a:cubicBezTo>
                <a:close/>
                <a:moveTo>
                  <a:pt x="49435" y="36256"/>
                </a:moveTo>
                <a:lnTo>
                  <a:pt x="49435" y="36256"/>
                </a:lnTo>
                <a:close/>
                <a:moveTo>
                  <a:pt x="49435" y="37635"/>
                </a:moveTo>
                <a:lnTo>
                  <a:pt x="49435" y="37635"/>
                </a:lnTo>
                <a:cubicBezTo>
                  <a:pt x="49435" y="37635"/>
                  <a:pt x="49435" y="37635"/>
                  <a:pt x="47840" y="37635"/>
                </a:cubicBezTo>
                <a:cubicBezTo>
                  <a:pt x="49435" y="37635"/>
                  <a:pt x="49435" y="39014"/>
                  <a:pt x="49435" y="39014"/>
                </a:cubicBezTo>
                <a:cubicBezTo>
                  <a:pt x="47840" y="39014"/>
                  <a:pt x="47840" y="39014"/>
                  <a:pt x="47840" y="39014"/>
                </a:cubicBezTo>
                <a:cubicBezTo>
                  <a:pt x="46445" y="39014"/>
                  <a:pt x="46445" y="40394"/>
                  <a:pt x="46445" y="40394"/>
                </a:cubicBezTo>
                <a:cubicBezTo>
                  <a:pt x="46445" y="39014"/>
                  <a:pt x="46445" y="39014"/>
                  <a:pt x="46445" y="39014"/>
                </a:cubicBezTo>
                <a:cubicBezTo>
                  <a:pt x="46445" y="39014"/>
                  <a:pt x="46445" y="39014"/>
                  <a:pt x="47840" y="39014"/>
                </a:cubicBezTo>
                <a:cubicBezTo>
                  <a:pt x="46445" y="39014"/>
                  <a:pt x="46445" y="39014"/>
                  <a:pt x="46445" y="37635"/>
                </a:cubicBezTo>
                <a:cubicBezTo>
                  <a:pt x="46445" y="37635"/>
                  <a:pt x="46445" y="37635"/>
                  <a:pt x="47840" y="37635"/>
                </a:cubicBezTo>
                <a:cubicBezTo>
                  <a:pt x="47840" y="37635"/>
                  <a:pt x="47840" y="37635"/>
                  <a:pt x="47840" y="36256"/>
                </a:cubicBezTo>
                <a:cubicBezTo>
                  <a:pt x="47840" y="37635"/>
                  <a:pt x="47840" y="37635"/>
                  <a:pt x="47840" y="37635"/>
                </a:cubicBezTo>
                <a:cubicBezTo>
                  <a:pt x="47840" y="37635"/>
                  <a:pt x="49435" y="36256"/>
                  <a:pt x="49435" y="37635"/>
                </a:cubicBezTo>
                <a:close/>
                <a:moveTo>
                  <a:pt x="46445" y="53004"/>
                </a:moveTo>
                <a:lnTo>
                  <a:pt x="46445" y="53004"/>
                </a:lnTo>
                <a:lnTo>
                  <a:pt x="46445" y="51625"/>
                </a:lnTo>
                <a:lnTo>
                  <a:pt x="47840" y="51625"/>
                </a:lnTo>
                <a:lnTo>
                  <a:pt x="49435" y="50049"/>
                </a:lnTo>
                <a:lnTo>
                  <a:pt x="50830" y="50049"/>
                </a:lnTo>
                <a:cubicBezTo>
                  <a:pt x="50830" y="50049"/>
                  <a:pt x="50830" y="50049"/>
                  <a:pt x="52225" y="50049"/>
                </a:cubicBezTo>
                <a:lnTo>
                  <a:pt x="53621" y="50049"/>
                </a:lnTo>
                <a:cubicBezTo>
                  <a:pt x="53621" y="50049"/>
                  <a:pt x="53621" y="50049"/>
                  <a:pt x="53621" y="48669"/>
                </a:cubicBezTo>
                <a:cubicBezTo>
                  <a:pt x="55016" y="48669"/>
                  <a:pt x="55016" y="50049"/>
                  <a:pt x="55016" y="50049"/>
                </a:cubicBezTo>
                <a:lnTo>
                  <a:pt x="55016" y="48669"/>
                </a:lnTo>
                <a:cubicBezTo>
                  <a:pt x="56411" y="48669"/>
                  <a:pt x="56411" y="48669"/>
                  <a:pt x="56411" y="48669"/>
                </a:cubicBezTo>
                <a:lnTo>
                  <a:pt x="56411" y="50049"/>
                </a:lnTo>
                <a:lnTo>
                  <a:pt x="57807" y="48669"/>
                </a:lnTo>
                <a:cubicBezTo>
                  <a:pt x="57807" y="48669"/>
                  <a:pt x="57807" y="48669"/>
                  <a:pt x="57807" y="50049"/>
                </a:cubicBezTo>
                <a:cubicBezTo>
                  <a:pt x="57807" y="48669"/>
                  <a:pt x="57807" y="48669"/>
                  <a:pt x="57807" y="48669"/>
                </a:cubicBezTo>
                <a:cubicBezTo>
                  <a:pt x="57807" y="50049"/>
                  <a:pt x="57807" y="50049"/>
                  <a:pt x="57807" y="50049"/>
                </a:cubicBezTo>
                <a:lnTo>
                  <a:pt x="57807" y="51625"/>
                </a:lnTo>
                <a:cubicBezTo>
                  <a:pt x="59202" y="51625"/>
                  <a:pt x="59202" y="51625"/>
                  <a:pt x="59202" y="51625"/>
                </a:cubicBezTo>
                <a:cubicBezTo>
                  <a:pt x="59202" y="51625"/>
                  <a:pt x="59202" y="51625"/>
                  <a:pt x="60598" y="51625"/>
                </a:cubicBezTo>
                <a:cubicBezTo>
                  <a:pt x="60598" y="53004"/>
                  <a:pt x="60598" y="53004"/>
                  <a:pt x="60598" y="53004"/>
                </a:cubicBezTo>
                <a:lnTo>
                  <a:pt x="61993" y="53004"/>
                </a:lnTo>
                <a:lnTo>
                  <a:pt x="63388" y="53004"/>
                </a:lnTo>
                <a:cubicBezTo>
                  <a:pt x="63388" y="51625"/>
                  <a:pt x="63388" y="51625"/>
                  <a:pt x="64784" y="51625"/>
                </a:cubicBezTo>
                <a:lnTo>
                  <a:pt x="64784" y="53004"/>
                </a:lnTo>
                <a:cubicBezTo>
                  <a:pt x="66179" y="53004"/>
                  <a:pt x="66179" y="53004"/>
                  <a:pt x="66179" y="53004"/>
                </a:cubicBezTo>
                <a:lnTo>
                  <a:pt x="67574" y="53004"/>
                </a:lnTo>
                <a:cubicBezTo>
                  <a:pt x="67574" y="53004"/>
                  <a:pt x="67574" y="53004"/>
                  <a:pt x="68970" y="53004"/>
                </a:cubicBezTo>
                <a:cubicBezTo>
                  <a:pt x="70365" y="53004"/>
                  <a:pt x="70365" y="53004"/>
                  <a:pt x="70365" y="53004"/>
                </a:cubicBezTo>
                <a:cubicBezTo>
                  <a:pt x="70365" y="53004"/>
                  <a:pt x="70365" y="53004"/>
                  <a:pt x="71960" y="54384"/>
                </a:cubicBezTo>
                <a:cubicBezTo>
                  <a:pt x="70365" y="54384"/>
                  <a:pt x="70365" y="54384"/>
                  <a:pt x="70365" y="54384"/>
                </a:cubicBezTo>
                <a:cubicBezTo>
                  <a:pt x="70365" y="55763"/>
                  <a:pt x="70365" y="55763"/>
                  <a:pt x="70365" y="55763"/>
                </a:cubicBezTo>
                <a:lnTo>
                  <a:pt x="71960" y="57142"/>
                </a:lnTo>
                <a:lnTo>
                  <a:pt x="71960" y="58522"/>
                </a:lnTo>
                <a:cubicBezTo>
                  <a:pt x="73355" y="58522"/>
                  <a:pt x="71960" y="59901"/>
                  <a:pt x="73355" y="59901"/>
                </a:cubicBezTo>
                <a:cubicBezTo>
                  <a:pt x="73355" y="61280"/>
                  <a:pt x="73355" y="61280"/>
                  <a:pt x="74750" y="62660"/>
                </a:cubicBezTo>
                <a:lnTo>
                  <a:pt x="74750" y="61280"/>
                </a:lnTo>
                <a:lnTo>
                  <a:pt x="74750" y="62660"/>
                </a:lnTo>
                <a:cubicBezTo>
                  <a:pt x="74750" y="62660"/>
                  <a:pt x="74750" y="62660"/>
                  <a:pt x="76146" y="62660"/>
                </a:cubicBezTo>
                <a:lnTo>
                  <a:pt x="76146" y="64039"/>
                </a:lnTo>
                <a:cubicBezTo>
                  <a:pt x="77541" y="64039"/>
                  <a:pt x="77541" y="64039"/>
                  <a:pt x="77541" y="64039"/>
                </a:cubicBezTo>
                <a:cubicBezTo>
                  <a:pt x="78936" y="64039"/>
                  <a:pt x="78936" y="64039"/>
                  <a:pt x="78936" y="64039"/>
                </a:cubicBezTo>
                <a:lnTo>
                  <a:pt x="80332" y="64039"/>
                </a:lnTo>
                <a:cubicBezTo>
                  <a:pt x="80332" y="64039"/>
                  <a:pt x="80332" y="64039"/>
                  <a:pt x="80332" y="65418"/>
                </a:cubicBezTo>
                <a:lnTo>
                  <a:pt x="78936" y="65418"/>
                </a:lnTo>
                <a:cubicBezTo>
                  <a:pt x="78936" y="65418"/>
                  <a:pt x="78936" y="65418"/>
                  <a:pt x="78936" y="66798"/>
                </a:cubicBezTo>
                <a:cubicBezTo>
                  <a:pt x="78936" y="68374"/>
                  <a:pt x="78936" y="68374"/>
                  <a:pt x="77541" y="68374"/>
                </a:cubicBezTo>
                <a:cubicBezTo>
                  <a:pt x="77541" y="68374"/>
                  <a:pt x="77541" y="68374"/>
                  <a:pt x="77541" y="69753"/>
                </a:cubicBezTo>
                <a:lnTo>
                  <a:pt x="76146" y="69753"/>
                </a:lnTo>
                <a:cubicBezTo>
                  <a:pt x="76146" y="71133"/>
                  <a:pt x="74750" y="71133"/>
                  <a:pt x="74750" y="71133"/>
                </a:cubicBezTo>
                <a:cubicBezTo>
                  <a:pt x="74750" y="72512"/>
                  <a:pt x="74750" y="72512"/>
                  <a:pt x="74750" y="72512"/>
                </a:cubicBezTo>
                <a:lnTo>
                  <a:pt x="73355" y="72512"/>
                </a:lnTo>
                <a:lnTo>
                  <a:pt x="73355" y="73891"/>
                </a:lnTo>
                <a:cubicBezTo>
                  <a:pt x="73355" y="73891"/>
                  <a:pt x="73355" y="73891"/>
                  <a:pt x="73355" y="75270"/>
                </a:cubicBezTo>
                <a:cubicBezTo>
                  <a:pt x="74750" y="76650"/>
                  <a:pt x="74750" y="76650"/>
                  <a:pt x="74750" y="76650"/>
                </a:cubicBezTo>
                <a:cubicBezTo>
                  <a:pt x="74750" y="78029"/>
                  <a:pt x="74750" y="78029"/>
                  <a:pt x="74750" y="78029"/>
                </a:cubicBezTo>
                <a:lnTo>
                  <a:pt x="74750" y="79408"/>
                </a:lnTo>
                <a:cubicBezTo>
                  <a:pt x="74750" y="79408"/>
                  <a:pt x="74750" y="79408"/>
                  <a:pt x="73355" y="79408"/>
                </a:cubicBezTo>
                <a:cubicBezTo>
                  <a:pt x="71960" y="80788"/>
                  <a:pt x="71960" y="80788"/>
                  <a:pt x="71960" y="80788"/>
                </a:cubicBezTo>
                <a:lnTo>
                  <a:pt x="71960" y="82167"/>
                </a:lnTo>
                <a:lnTo>
                  <a:pt x="71960" y="83546"/>
                </a:lnTo>
                <a:cubicBezTo>
                  <a:pt x="71960" y="83546"/>
                  <a:pt x="70365" y="83546"/>
                  <a:pt x="70365" y="84926"/>
                </a:cubicBezTo>
                <a:lnTo>
                  <a:pt x="70365" y="86305"/>
                </a:lnTo>
                <a:lnTo>
                  <a:pt x="68970" y="86305"/>
                </a:lnTo>
                <a:cubicBezTo>
                  <a:pt x="68970" y="87684"/>
                  <a:pt x="67574" y="87684"/>
                  <a:pt x="67574" y="89064"/>
                </a:cubicBezTo>
                <a:cubicBezTo>
                  <a:pt x="66179" y="89064"/>
                  <a:pt x="66179" y="89064"/>
                  <a:pt x="66179" y="89064"/>
                </a:cubicBezTo>
                <a:cubicBezTo>
                  <a:pt x="64784" y="89064"/>
                  <a:pt x="64784" y="89064"/>
                  <a:pt x="64784" y="89064"/>
                </a:cubicBezTo>
                <a:lnTo>
                  <a:pt x="63388" y="89064"/>
                </a:lnTo>
                <a:cubicBezTo>
                  <a:pt x="63388" y="90640"/>
                  <a:pt x="63388" y="89064"/>
                  <a:pt x="63388" y="89064"/>
                </a:cubicBezTo>
                <a:cubicBezTo>
                  <a:pt x="63388" y="90640"/>
                  <a:pt x="63388" y="90640"/>
                  <a:pt x="63388" y="90640"/>
                </a:cubicBezTo>
                <a:cubicBezTo>
                  <a:pt x="61993" y="90640"/>
                  <a:pt x="61993" y="89064"/>
                  <a:pt x="61993" y="89064"/>
                </a:cubicBezTo>
                <a:cubicBezTo>
                  <a:pt x="61993" y="87684"/>
                  <a:pt x="61993" y="87684"/>
                  <a:pt x="61993" y="87684"/>
                </a:cubicBezTo>
                <a:cubicBezTo>
                  <a:pt x="61993" y="87684"/>
                  <a:pt x="61993" y="86305"/>
                  <a:pt x="60598" y="86305"/>
                </a:cubicBezTo>
                <a:cubicBezTo>
                  <a:pt x="60598" y="84926"/>
                  <a:pt x="60598" y="84926"/>
                  <a:pt x="60598" y="84926"/>
                </a:cubicBezTo>
                <a:cubicBezTo>
                  <a:pt x="60598" y="84926"/>
                  <a:pt x="60598" y="84926"/>
                  <a:pt x="60598" y="83546"/>
                </a:cubicBezTo>
                <a:cubicBezTo>
                  <a:pt x="60598" y="82167"/>
                  <a:pt x="59202" y="82167"/>
                  <a:pt x="59202" y="82167"/>
                </a:cubicBezTo>
                <a:lnTo>
                  <a:pt x="59202" y="80788"/>
                </a:lnTo>
                <a:cubicBezTo>
                  <a:pt x="59202" y="79408"/>
                  <a:pt x="59202" y="79408"/>
                  <a:pt x="59202" y="79408"/>
                </a:cubicBezTo>
                <a:lnTo>
                  <a:pt x="59202" y="78029"/>
                </a:lnTo>
                <a:cubicBezTo>
                  <a:pt x="59202" y="76650"/>
                  <a:pt x="59202" y="76650"/>
                  <a:pt x="59202" y="76650"/>
                </a:cubicBezTo>
                <a:cubicBezTo>
                  <a:pt x="59202" y="75270"/>
                  <a:pt x="59202" y="75270"/>
                  <a:pt x="59202" y="75270"/>
                </a:cubicBezTo>
                <a:cubicBezTo>
                  <a:pt x="59202" y="75270"/>
                  <a:pt x="59202" y="75270"/>
                  <a:pt x="59202" y="73891"/>
                </a:cubicBezTo>
                <a:lnTo>
                  <a:pt x="59202" y="72512"/>
                </a:lnTo>
                <a:cubicBezTo>
                  <a:pt x="57807" y="72512"/>
                  <a:pt x="57807" y="72512"/>
                  <a:pt x="57807" y="72512"/>
                </a:cubicBezTo>
                <a:cubicBezTo>
                  <a:pt x="57807" y="71133"/>
                  <a:pt x="57807" y="71133"/>
                  <a:pt x="57807" y="71133"/>
                </a:cubicBezTo>
                <a:cubicBezTo>
                  <a:pt x="56411" y="71133"/>
                  <a:pt x="56411" y="71133"/>
                  <a:pt x="56411" y="71133"/>
                </a:cubicBezTo>
                <a:cubicBezTo>
                  <a:pt x="57807" y="71133"/>
                  <a:pt x="57807" y="71133"/>
                  <a:pt x="57807" y="69753"/>
                </a:cubicBezTo>
                <a:lnTo>
                  <a:pt x="57807" y="68374"/>
                </a:lnTo>
                <a:cubicBezTo>
                  <a:pt x="56411" y="68374"/>
                  <a:pt x="57807" y="68374"/>
                  <a:pt x="56411" y="68374"/>
                </a:cubicBezTo>
                <a:cubicBezTo>
                  <a:pt x="56411" y="68374"/>
                  <a:pt x="55016" y="68374"/>
                  <a:pt x="55016" y="66798"/>
                </a:cubicBezTo>
                <a:cubicBezTo>
                  <a:pt x="55016" y="66798"/>
                  <a:pt x="55016" y="66798"/>
                  <a:pt x="53621" y="66798"/>
                </a:cubicBezTo>
                <a:cubicBezTo>
                  <a:pt x="52225" y="66798"/>
                  <a:pt x="52225" y="66798"/>
                  <a:pt x="52225" y="66798"/>
                </a:cubicBezTo>
                <a:lnTo>
                  <a:pt x="50830" y="68374"/>
                </a:lnTo>
                <a:lnTo>
                  <a:pt x="50830" y="66798"/>
                </a:lnTo>
                <a:cubicBezTo>
                  <a:pt x="50830" y="66798"/>
                  <a:pt x="50830" y="66798"/>
                  <a:pt x="50830" y="68374"/>
                </a:cubicBezTo>
                <a:cubicBezTo>
                  <a:pt x="50830" y="68374"/>
                  <a:pt x="50830" y="66798"/>
                  <a:pt x="49435" y="66798"/>
                </a:cubicBezTo>
                <a:cubicBezTo>
                  <a:pt x="49435" y="68374"/>
                  <a:pt x="49435" y="68374"/>
                  <a:pt x="49435" y="68374"/>
                </a:cubicBezTo>
                <a:cubicBezTo>
                  <a:pt x="47840" y="68374"/>
                  <a:pt x="47840" y="68374"/>
                  <a:pt x="47840" y="68374"/>
                </a:cubicBezTo>
                <a:cubicBezTo>
                  <a:pt x="46445" y="66798"/>
                  <a:pt x="46445" y="66798"/>
                  <a:pt x="46445" y="66798"/>
                </a:cubicBezTo>
                <a:cubicBezTo>
                  <a:pt x="45049" y="66798"/>
                  <a:pt x="45049" y="66798"/>
                  <a:pt x="45049" y="66798"/>
                </a:cubicBezTo>
                <a:cubicBezTo>
                  <a:pt x="45049" y="65418"/>
                  <a:pt x="45049" y="65418"/>
                  <a:pt x="45049" y="65418"/>
                </a:cubicBezTo>
                <a:cubicBezTo>
                  <a:pt x="45049" y="65418"/>
                  <a:pt x="43654" y="65418"/>
                  <a:pt x="43654" y="64039"/>
                </a:cubicBezTo>
                <a:cubicBezTo>
                  <a:pt x="43654" y="64039"/>
                  <a:pt x="43654" y="64039"/>
                  <a:pt x="42259" y="64039"/>
                </a:cubicBezTo>
                <a:cubicBezTo>
                  <a:pt x="42259" y="62660"/>
                  <a:pt x="42259" y="62660"/>
                  <a:pt x="42259" y="62660"/>
                </a:cubicBezTo>
                <a:cubicBezTo>
                  <a:pt x="43654" y="62660"/>
                  <a:pt x="43654" y="62660"/>
                  <a:pt x="43654" y="62660"/>
                </a:cubicBezTo>
                <a:cubicBezTo>
                  <a:pt x="42259" y="62660"/>
                  <a:pt x="42259" y="62660"/>
                  <a:pt x="42259" y="62660"/>
                </a:cubicBezTo>
                <a:lnTo>
                  <a:pt x="43654" y="61280"/>
                </a:lnTo>
                <a:lnTo>
                  <a:pt x="43654" y="59901"/>
                </a:lnTo>
                <a:cubicBezTo>
                  <a:pt x="43654" y="59901"/>
                  <a:pt x="43654" y="58522"/>
                  <a:pt x="42259" y="58522"/>
                </a:cubicBezTo>
                <a:cubicBezTo>
                  <a:pt x="43654" y="58522"/>
                  <a:pt x="43654" y="58522"/>
                  <a:pt x="43654" y="58522"/>
                </a:cubicBezTo>
                <a:cubicBezTo>
                  <a:pt x="43654" y="57142"/>
                  <a:pt x="43654" y="57142"/>
                  <a:pt x="43654" y="57142"/>
                </a:cubicBezTo>
                <a:cubicBezTo>
                  <a:pt x="43654" y="55763"/>
                  <a:pt x="43654" y="55763"/>
                  <a:pt x="43654" y="55763"/>
                </a:cubicBezTo>
                <a:lnTo>
                  <a:pt x="45049" y="55763"/>
                </a:lnTo>
                <a:lnTo>
                  <a:pt x="45049" y="54384"/>
                </a:lnTo>
                <a:cubicBezTo>
                  <a:pt x="46445" y="54384"/>
                  <a:pt x="46445" y="54384"/>
                  <a:pt x="46445" y="54384"/>
                </a:cubicBezTo>
                <a:cubicBezTo>
                  <a:pt x="46445" y="53004"/>
                  <a:pt x="46445" y="53004"/>
                  <a:pt x="46445" y="53004"/>
                </a:cubicBezTo>
                <a:close/>
                <a:moveTo>
                  <a:pt x="43654" y="29359"/>
                </a:moveTo>
                <a:lnTo>
                  <a:pt x="43654" y="29359"/>
                </a:lnTo>
                <a:cubicBezTo>
                  <a:pt x="43654" y="29359"/>
                  <a:pt x="43654" y="29359"/>
                  <a:pt x="43654" y="30738"/>
                </a:cubicBezTo>
                <a:cubicBezTo>
                  <a:pt x="42259" y="30738"/>
                  <a:pt x="42259" y="30738"/>
                  <a:pt x="42259" y="30738"/>
                </a:cubicBezTo>
                <a:lnTo>
                  <a:pt x="40863" y="30738"/>
                </a:lnTo>
                <a:lnTo>
                  <a:pt x="39468" y="30738"/>
                </a:lnTo>
                <a:cubicBezTo>
                  <a:pt x="39468" y="29359"/>
                  <a:pt x="40863" y="29359"/>
                  <a:pt x="40863" y="29359"/>
                </a:cubicBezTo>
                <a:cubicBezTo>
                  <a:pt x="39468" y="29359"/>
                  <a:pt x="39468" y="29359"/>
                  <a:pt x="39468" y="29359"/>
                </a:cubicBezTo>
                <a:cubicBezTo>
                  <a:pt x="39468" y="29359"/>
                  <a:pt x="39468" y="29359"/>
                  <a:pt x="40863" y="29359"/>
                </a:cubicBezTo>
                <a:cubicBezTo>
                  <a:pt x="39468" y="29359"/>
                  <a:pt x="39468" y="29359"/>
                  <a:pt x="39468" y="27783"/>
                </a:cubicBezTo>
                <a:cubicBezTo>
                  <a:pt x="39468" y="27783"/>
                  <a:pt x="39468" y="29359"/>
                  <a:pt x="39468" y="27783"/>
                </a:cubicBezTo>
                <a:lnTo>
                  <a:pt x="40863" y="27783"/>
                </a:lnTo>
                <a:cubicBezTo>
                  <a:pt x="40863" y="29359"/>
                  <a:pt x="40863" y="29359"/>
                  <a:pt x="40863" y="29359"/>
                </a:cubicBezTo>
                <a:cubicBezTo>
                  <a:pt x="40863" y="27783"/>
                  <a:pt x="40863" y="27783"/>
                  <a:pt x="40863" y="27783"/>
                </a:cubicBezTo>
                <a:lnTo>
                  <a:pt x="42259" y="27783"/>
                </a:lnTo>
                <a:cubicBezTo>
                  <a:pt x="42259" y="27783"/>
                  <a:pt x="42259" y="27783"/>
                  <a:pt x="43654" y="27783"/>
                </a:cubicBezTo>
                <a:lnTo>
                  <a:pt x="45049" y="27783"/>
                </a:lnTo>
                <a:cubicBezTo>
                  <a:pt x="45049" y="29359"/>
                  <a:pt x="45049" y="29359"/>
                  <a:pt x="45049" y="29359"/>
                </a:cubicBezTo>
                <a:cubicBezTo>
                  <a:pt x="45049" y="29359"/>
                  <a:pt x="45049" y="29359"/>
                  <a:pt x="43654" y="29359"/>
                </a:cubicBezTo>
                <a:close/>
                <a:moveTo>
                  <a:pt x="56411" y="68374"/>
                </a:moveTo>
                <a:lnTo>
                  <a:pt x="56411" y="68374"/>
                </a:lnTo>
                <a:close/>
                <a:moveTo>
                  <a:pt x="76146" y="82167"/>
                </a:moveTo>
                <a:lnTo>
                  <a:pt x="76146" y="82167"/>
                </a:lnTo>
                <a:lnTo>
                  <a:pt x="76146" y="80788"/>
                </a:lnTo>
                <a:cubicBezTo>
                  <a:pt x="76146" y="80788"/>
                  <a:pt x="76146" y="80788"/>
                  <a:pt x="76146" y="79408"/>
                </a:cubicBezTo>
                <a:cubicBezTo>
                  <a:pt x="77541" y="79408"/>
                  <a:pt x="77541" y="79408"/>
                  <a:pt x="77541" y="79408"/>
                </a:cubicBezTo>
                <a:cubicBezTo>
                  <a:pt x="77541" y="78029"/>
                  <a:pt x="77541" y="78029"/>
                  <a:pt x="77541" y="78029"/>
                </a:cubicBezTo>
                <a:cubicBezTo>
                  <a:pt x="77541" y="78029"/>
                  <a:pt x="77541" y="78029"/>
                  <a:pt x="78936" y="78029"/>
                </a:cubicBezTo>
                <a:cubicBezTo>
                  <a:pt x="78936" y="78029"/>
                  <a:pt x="78936" y="78029"/>
                  <a:pt x="78936" y="76650"/>
                </a:cubicBezTo>
                <a:cubicBezTo>
                  <a:pt x="78936" y="76650"/>
                  <a:pt x="78936" y="76650"/>
                  <a:pt x="78936" y="78029"/>
                </a:cubicBezTo>
                <a:cubicBezTo>
                  <a:pt x="80332" y="78029"/>
                  <a:pt x="78936" y="78029"/>
                  <a:pt x="80332" y="78029"/>
                </a:cubicBezTo>
                <a:cubicBezTo>
                  <a:pt x="80332" y="78029"/>
                  <a:pt x="80332" y="78029"/>
                  <a:pt x="80332" y="79408"/>
                </a:cubicBezTo>
                <a:cubicBezTo>
                  <a:pt x="78936" y="79408"/>
                  <a:pt x="78936" y="79408"/>
                  <a:pt x="78936" y="79408"/>
                </a:cubicBezTo>
                <a:lnTo>
                  <a:pt x="78936" y="80788"/>
                </a:lnTo>
                <a:cubicBezTo>
                  <a:pt x="78936" y="80788"/>
                  <a:pt x="78936" y="82167"/>
                  <a:pt x="78936" y="83546"/>
                </a:cubicBezTo>
                <a:cubicBezTo>
                  <a:pt x="78936" y="83546"/>
                  <a:pt x="77541" y="83546"/>
                  <a:pt x="77541" y="84926"/>
                </a:cubicBezTo>
                <a:cubicBezTo>
                  <a:pt x="76146" y="84926"/>
                  <a:pt x="76146" y="84926"/>
                  <a:pt x="76146" y="83546"/>
                </a:cubicBezTo>
                <a:cubicBezTo>
                  <a:pt x="76146" y="83546"/>
                  <a:pt x="76146" y="83546"/>
                  <a:pt x="76146" y="82167"/>
                </a:cubicBezTo>
                <a:close/>
                <a:moveTo>
                  <a:pt x="70365" y="50049"/>
                </a:moveTo>
                <a:lnTo>
                  <a:pt x="70365" y="50049"/>
                </a:lnTo>
                <a:close/>
                <a:moveTo>
                  <a:pt x="66179" y="50049"/>
                </a:moveTo>
                <a:lnTo>
                  <a:pt x="66179" y="50049"/>
                </a:lnTo>
                <a:cubicBezTo>
                  <a:pt x="64784" y="50049"/>
                  <a:pt x="64784" y="50049"/>
                  <a:pt x="64784" y="50049"/>
                </a:cubicBezTo>
                <a:cubicBezTo>
                  <a:pt x="66179" y="50049"/>
                  <a:pt x="66179" y="50049"/>
                  <a:pt x="66179" y="50049"/>
                </a:cubicBezTo>
                <a:close/>
                <a:moveTo>
                  <a:pt x="60598" y="48669"/>
                </a:moveTo>
                <a:lnTo>
                  <a:pt x="60598" y="48669"/>
                </a:lnTo>
                <a:lnTo>
                  <a:pt x="60598" y="50049"/>
                </a:lnTo>
                <a:cubicBezTo>
                  <a:pt x="60598" y="48669"/>
                  <a:pt x="59202" y="48669"/>
                  <a:pt x="59202" y="48669"/>
                </a:cubicBezTo>
                <a:lnTo>
                  <a:pt x="60598" y="48669"/>
                </a:lnTo>
                <a:close/>
                <a:moveTo>
                  <a:pt x="57807" y="47290"/>
                </a:moveTo>
                <a:lnTo>
                  <a:pt x="57807" y="47290"/>
                </a:lnTo>
                <a:cubicBezTo>
                  <a:pt x="56411" y="47290"/>
                  <a:pt x="56411" y="48669"/>
                  <a:pt x="56411" y="48669"/>
                </a:cubicBezTo>
                <a:cubicBezTo>
                  <a:pt x="56411" y="47290"/>
                  <a:pt x="56411" y="47290"/>
                  <a:pt x="56411" y="47290"/>
                </a:cubicBezTo>
                <a:cubicBezTo>
                  <a:pt x="56411" y="47290"/>
                  <a:pt x="56411" y="47290"/>
                  <a:pt x="57807" y="47290"/>
                </a:cubicBezTo>
                <a:close/>
                <a:moveTo>
                  <a:pt x="57807" y="45911"/>
                </a:moveTo>
                <a:lnTo>
                  <a:pt x="57807" y="45911"/>
                </a:lnTo>
                <a:cubicBezTo>
                  <a:pt x="56411" y="45911"/>
                  <a:pt x="56411" y="45911"/>
                  <a:pt x="56411" y="45911"/>
                </a:cubicBezTo>
                <a:lnTo>
                  <a:pt x="57807" y="45911"/>
                </a:lnTo>
                <a:close/>
                <a:moveTo>
                  <a:pt x="40863" y="20886"/>
                </a:moveTo>
                <a:lnTo>
                  <a:pt x="40863" y="20886"/>
                </a:lnTo>
                <a:lnTo>
                  <a:pt x="39468" y="20886"/>
                </a:lnTo>
                <a:cubicBezTo>
                  <a:pt x="39468" y="20886"/>
                  <a:pt x="39468" y="20886"/>
                  <a:pt x="39468" y="19507"/>
                </a:cubicBezTo>
                <a:cubicBezTo>
                  <a:pt x="39468" y="19507"/>
                  <a:pt x="39468" y="19507"/>
                  <a:pt x="40863" y="19507"/>
                </a:cubicBezTo>
                <a:cubicBezTo>
                  <a:pt x="40863" y="19507"/>
                  <a:pt x="39468" y="19507"/>
                  <a:pt x="39468" y="20886"/>
                </a:cubicBezTo>
                <a:cubicBezTo>
                  <a:pt x="40863" y="20886"/>
                  <a:pt x="40863" y="20886"/>
                  <a:pt x="40863" y="20886"/>
                </a:cubicBezTo>
                <a:close/>
                <a:moveTo>
                  <a:pt x="39468" y="19507"/>
                </a:moveTo>
                <a:lnTo>
                  <a:pt x="39468" y="19507"/>
                </a:lnTo>
                <a:close/>
                <a:moveTo>
                  <a:pt x="38073" y="19507"/>
                </a:moveTo>
                <a:lnTo>
                  <a:pt x="38073" y="19507"/>
                </a:lnTo>
                <a:lnTo>
                  <a:pt x="39468" y="19507"/>
                </a:lnTo>
                <a:lnTo>
                  <a:pt x="38073" y="19507"/>
                </a:lnTo>
                <a:close/>
                <a:moveTo>
                  <a:pt x="39468" y="18128"/>
                </a:moveTo>
                <a:lnTo>
                  <a:pt x="39468" y="18128"/>
                </a:lnTo>
                <a:lnTo>
                  <a:pt x="39468" y="16748"/>
                </a:lnTo>
                <a:lnTo>
                  <a:pt x="39468" y="18128"/>
                </a:lnTo>
                <a:close/>
                <a:moveTo>
                  <a:pt x="39468" y="18128"/>
                </a:moveTo>
                <a:lnTo>
                  <a:pt x="39468" y="18128"/>
                </a:lnTo>
                <a:close/>
                <a:moveTo>
                  <a:pt x="39468" y="18128"/>
                </a:moveTo>
                <a:lnTo>
                  <a:pt x="39468" y="18128"/>
                </a:lnTo>
                <a:close/>
                <a:moveTo>
                  <a:pt x="39468" y="18128"/>
                </a:moveTo>
                <a:lnTo>
                  <a:pt x="39468" y="18128"/>
                </a:lnTo>
                <a:close/>
                <a:moveTo>
                  <a:pt x="39468" y="22266"/>
                </a:moveTo>
                <a:lnTo>
                  <a:pt x="39468" y="22266"/>
                </a:lnTo>
                <a:close/>
                <a:moveTo>
                  <a:pt x="30897" y="34876"/>
                </a:moveTo>
                <a:lnTo>
                  <a:pt x="30897" y="34876"/>
                </a:lnTo>
                <a:close/>
                <a:moveTo>
                  <a:pt x="26710" y="47290"/>
                </a:moveTo>
                <a:lnTo>
                  <a:pt x="26710" y="47290"/>
                </a:lnTo>
                <a:cubicBezTo>
                  <a:pt x="26710" y="45911"/>
                  <a:pt x="26710" y="45911"/>
                  <a:pt x="26710" y="45911"/>
                </a:cubicBezTo>
                <a:lnTo>
                  <a:pt x="26710" y="47290"/>
                </a:lnTo>
                <a:lnTo>
                  <a:pt x="26710" y="45911"/>
                </a:lnTo>
                <a:cubicBezTo>
                  <a:pt x="25315" y="45911"/>
                  <a:pt x="25315" y="45911"/>
                  <a:pt x="25315" y="45911"/>
                </a:cubicBezTo>
                <a:lnTo>
                  <a:pt x="23920" y="45911"/>
                </a:lnTo>
                <a:lnTo>
                  <a:pt x="25315" y="45911"/>
                </a:lnTo>
                <a:cubicBezTo>
                  <a:pt x="25315" y="44532"/>
                  <a:pt x="25315" y="44532"/>
                  <a:pt x="25315" y="44532"/>
                </a:cubicBezTo>
                <a:cubicBezTo>
                  <a:pt x="25315" y="44532"/>
                  <a:pt x="25315" y="44532"/>
                  <a:pt x="25315" y="43152"/>
                </a:cubicBezTo>
                <a:lnTo>
                  <a:pt x="26710" y="43152"/>
                </a:lnTo>
                <a:cubicBezTo>
                  <a:pt x="26710" y="44532"/>
                  <a:pt x="25315" y="44532"/>
                  <a:pt x="25315" y="44532"/>
                </a:cubicBezTo>
                <a:cubicBezTo>
                  <a:pt x="25315" y="44532"/>
                  <a:pt x="25315" y="44532"/>
                  <a:pt x="26710" y="44532"/>
                </a:cubicBezTo>
                <a:cubicBezTo>
                  <a:pt x="26710" y="44532"/>
                  <a:pt x="26710" y="45911"/>
                  <a:pt x="26710" y="44532"/>
                </a:cubicBezTo>
                <a:cubicBezTo>
                  <a:pt x="26710" y="44532"/>
                  <a:pt x="26710" y="44532"/>
                  <a:pt x="28106" y="44532"/>
                </a:cubicBezTo>
                <a:cubicBezTo>
                  <a:pt x="26710" y="45911"/>
                  <a:pt x="26710" y="45911"/>
                  <a:pt x="26710" y="45911"/>
                </a:cubicBezTo>
                <a:lnTo>
                  <a:pt x="28106" y="45911"/>
                </a:lnTo>
                <a:cubicBezTo>
                  <a:pt x="28106" y="45911"/>
                  <a:pt x="28106" y="45911"/>
                  <a:pt x="26710" y="45911"/>
                </a:cubicBezTo>
                <a:cubicBezTo>
                  <a:pt x="28106" y="45911"/>
                  <a:pt x="28106" y="45911"/>
                  <a:pt x="28106" y="45911"/>
                </a:cubicBezTo>
                <a:lnTo>
                  <a:pt x="28106" y="47290"/>
                </a:lnTo>
                <a:cubicBezTo>
                  <a:pt x="28106" y="47290"/>
                  <a:pt x="28106" y="47290"/>
                  <a:pt x="26710" y="47290"/>
                </a:cubicBezTo>
                <a:close/>
                <a:moveTo>
                  <a:pt x="26710" y="78029"/>
                </a:moveTo>
                <a:lnTo>
                  <a:pt x="26710" y="78029"/>
                </a:lnTo>
                <a:lnTo>
                  <a:pt x="26710" y="76650"/>
                </a:lnTo>
                <a:lnTo>
                  <a:pt x="26710" y="78029"/>
                </a:lnTo>
                <a:close/>
                <a:moveTo>
                  <a:pt x="26710" y="25024"/>
                </a:moveTo>
                <a:lnTo>
                  <a:pt x="26710" y="25024"/>
                </a:lnTo>
                <a:cubicBezTo>
                  <a:pt x="26710" y="26403"/>
                  <a:pt x="26710" y="26403"/>
                  <a:pt x="26710" y="26403"/>
                </a:cubicBezTo>
                <a:cubicBezTo>
                  <a:pt x="26710" y="26403"/>
                  <a:pt x="26710" y="26403"/>
                  <a:pt x="26710" y="25024"/>
                </a:cubicBezTo>
                <a:close/>
                <a:moveTo>
                  <a:pt x="22524" y="47290"/>
                </a:moveTo>
                <a:lnTo>
                  <a:pt x="22524" y="47290"/>
                </a:lnTo>
                <a:lnTo>
                  <a:pt x="23920" y="47290"/>
                </a:lnTo>
                <a:cubicBezTo>
                  <a:pt x="23920" y="47290"/>
                  <a:pt x="23920" y="47290"/>
                  <a:pt x="22524" y="47290"/>
                </a:cubicBezTo>
                <a:close/>
                <a:moveTo>
                  <a:pt x="19734" y="64039"/>
                </a:moveTo>
                <a:lnTo>
                  <a:pt x="19734" y="64039"/>
                </a:lnTo>
                <a:lnTo>
                  <a:pt x="21129" y="64039"/>
                </a:lnTo>
                <a:cubicBezTo>
                  <a:pt x="21129" y="64039"/>
                  <a:pt x="21129" y="64039"/>
                  <a:pt x="19734" y="64039"/>
                </a:cubicBezTo>
                <a:close/>
                <a:moveTo>
                  <a:pt x="19734" y="71133"/>
                </a:moveTo>
                <a:lnTo>
                  <a:pt x="19734" y="71133"/>
                </a:lnTo>
                <a:lnTo>
                  <a:pt x="21129" y="71133"/>
                </a:lnTo>
                <a:cubicBezTo>
                  <a:pt x="19734" y="71133"/>
                  <a:pt x="21129" y="71133"/>
                  <a:pt x="19734" y="71133"/>
                </a:cubicBezTo>
                <a:close/>
                <a:moveTo>
                  <a:pt x="18338" y="64039"/>
                </a:moveTo>
                <a:lnTo>
                  <a:pt x="18338" y="64039"/>
                </a:lnTo>
                <a:cubicBezTo>
                  <a:pt x="18338" y="64039"/>
                  <a:pt x="18338" y="64039"/>
                  <a:pt x="16943" y="64039"/>
                </a:cubicBezTo>
                <a:cubicBezTo>
                  <a:pt x="16943" y="64039"/>
                  <a:pt x="16943" y="64039"/>
                  <a:pt x="15548" y="64039"/>
                </a:cubicBezTo>
                <a:cubicBezTo>
                  <a:pt x="16943" y="64039"/>
                  <a:pt x="16943" y="64039"/>
                  <a:pt x="16943" y="64039"/>
                </a:cubicBezTo>
                <a:lnTo>
                  <a:pt x="18338" y="64039"/>
                </a:lnTo>
                <a:lnTo>
                  <a:pt x="19734" y="64039"/>
                </a:lnTo>
                <a:cubicBezTo>
                  <a:pt x="18338" y="64039"/>
                  <a:pt x="18338" y="64039"/>
                  <a:pt x="18338" y="64039"/>
                </a:cubicBezTo>
                <a:close/>
                <a:moveTo>
                  <a:pt x="15548" y="54384"/>
                </a:moveTo>
                <a:lnTo>
                  <a:pt x="15548" y="54384"/>
                </a:lnTo>
                <a:close/>
                <a:moveTo>
                  <a:pt x="15548" y="54384"/>
                </a:moveTo>
                <a:lnTo>
                  <a:pt x="15548" y="54384"/>
                </a:lnTo>
                <a:close/>
                <a:moveTo>
                  <a:pt x="15548" y="54384"/>
                </a:moveTo>
                <a:lnTo>
                  <a:pt x="15548" y="54384"/>
                </a:lnTo>
                <a:close/>
                <a:moveTo>
                  <a:pt x="14152" y="64039"/>
                </a:moveTo>
                <a:lnTo>
                  <a:pt x="14152" y="64039"/>
                </a:lnTo>
                <a:cubicBezTo>
                  <a:pt x="14152" y="64039"/>
                  <a:pt x="14152" y="64039"/>
                  <a:pt x="15548" y="64039"/>
                </a:cubicBezTo>
                <a:cubicBezTo>
                  <a:pt x="14152" y="64039"/>
                  <a:pt x="14152" y="64039"/>
                  <a:pt x="14152" y="64039"/>
                </a:cubicBezTo>
                <a:close/>
                <a:moveTo>
                  <a:pt x="95880" y="65418"/>
                </a:moveTo>
                <a:lnTo>
                  <a:pt x="95880" y="65418"/>
                </a:lnTo>
                <a:lnTo>
                  <a:pt x="97275" y="65418"/>
                </a:lnTo>
                <a:lnTo>
                  <a:pt x="97275" y="66798"/>
                </a:lnTo>
                <a:cubicBezTo>
                  <a:pt x="97275" y="66798"/>
                  <a:pt x="97275" y="66798"/>
                  <a:pt x="95880" y="66798"/>
                </a:cubicBezTo>
                <a:lnTo>
                  <a:pt x="95880" y="65418"/>
                </a:lnTo>
                <a:close/>
                <a:moveTo>
                  <a:pt x="57807" y="34876"/>
                </a:moveTo>
                <a:lnTo>
                  <a:pt x="57807" y="34876"/>
                </a:lnTo>
                <a:cubicBezTo>
                  <a:pt x="57807" y="34876"/>
                  <a:pt x="57807" y="34876"/>
                  <a:pt x="57807" y="36256"/>
                </a:cubicBezTo>
                <a:cubicBezTo>
                  <a:pt x="57807" y="36256"/>
                  <a:pt x="57807" y="36256"/>
                  <a:pt x="56411" y="36256"/>
                </a:cubicBezTo>
                <a:cubicBezTo>
                  <a:pt x="56411" y="36256"/>
                  <a:pt x="56411" y="36256"/>
                  <a:pt x="56411" y="34876"/>
                </a:cubicBezTo>
                <a:lnTo>
                  <a:pt x="57807" y="34876"/>
                </a:lnTo>
                <a:close/>
                <a:moveTo>
                  <a:pt x="59202" y="36256"/>
                </a:moveTo>
                <a:lnTo>
                  <a:pt x="59202" y="36256"/>
                </a:lnTo>
                <a:cubicBezTo>
                  <a:pt x="59202" y="37635"/>
                  <a:pt x="59202" y="36256"/>
                  <a:pt x="59202" y="37635"/>
                </a:cubicBezTo>
                <a:lnTo>
                  <a:pt x="57807" y="37635"/>
                </a:lnTo>
                <a:cubicBezTo>
                  <a:pt x="57807" y="36256"/>
                  <a:pt x="57807" y="36256"/>
                  <a:pt x="59202" y="36256"/>
                </a:cubicBezTo>
                <a:close/>
                <a:moveTo>
                  <a:pt x="18338" y="50049"/>
                </a:moveTo>
                <a:lnTo>
                  <a:pt x="18338" y="50049"/>
                </a:lnTo>
                <a:close/>
                <a:moveTo>
                  <a:pt x="18338" y="50049"/>
                </a:moveTo>
                <a:lnTo>
                  <a:pt x="18338" y="50049"/>
                </a:lnTo>
                <a:close/>
                <a:moveTo>
                  <a:pt x="15548" y="53004"/>
                </a:moveTo>
                <a:lnTo>
                  <a:pt x="15548" y="53004"/>
                </a:lnTo>
                <a:close/>
                <a:moveTo>
                  <a:pt x="15548" y="54384"/>
                </a:moveTo>
                <a:lnTo>
                  <a:pt x="15548" y="54384"/>
                </a:lnTo>
                <a:cubicBezTo>
                  <a:pt x="15548" y="53004"/>
                  <a:pt x="15548" y="53004"/>
                  <a:pt x="15548" y="53004"/>
                </a:cubicBezTo>
                <a:cubicBezTo>
                  <a:pt x="15548" y="53004"/>
                  <a:pt x="15548" y="53004"/>
                  <a:pt x="15548" y="54384"/>
                </a:cubicBezTo>
                <a:close/>
                <a:moveTo>
                  <a:pt x="15548" y="53004"/>
                </a:moveTo>
                <a:lnTo>
                  <a:pt x="15548" y="53004"/>
                </a:lnTo>
                <a:close/>
                <a:moveTo>
                  <a:pt x="15548" y="53004"/>
                </a:moveTo>
                <a:lnTo>
                  <a:pt x="15548" y="53004"/>
                </a:lnTo>
                <a:close/>
              </a:path>
            </a:pathLst>
          </a:custGeom>
          <a:solidFill>
            <a:schemeClr val="bg1"/>
          </a:solidFill>
          <a:ln>
            <a:noFill/>
          </a:ln>
        </p:spPr>
        <p:txBody>
          <a:bodyPr lIns="45713" tIns="22850" rIns="45713" bIns="22850" anchor="ctr" anchorCtr="0">
            <a:noAutofit/>
          </a:bodyPr>
          <a:lstStyle/>
          <a:p>
            <a:endParaRPr dirty="0">
              <a:solidFill>
                <a:sysClr val="windowText" lastClr="000000"/>
              </a:solidFill>
              <a:latin typeface="Roboto"/>
              <a:ea typeface="Roboto"/>
              <a:cs typeface="Roboto"/>
              <a:sym typeface="Roboto"/>
            </a:endParaRPr>
          </a:p>
        </p:txBody>
      </p:sp>
      <p:sp>
        <p:nvSpPr>
          <p:cNvPr id="22" name="TextBox 21">
            <a:extLst>
              <a:ext uri="{FF2B5EF4-FFF2-40B4-BE49-F238E27FC236}">
                <a16:creationId xmlns:a16="http://schemas.microsoft.com/office/drawing/2014/main" id="{E10D4667-A36B-4EC4-94BE-86CCC839290C}"/>
              </a:ext>
            </a:extLst>
          </p:cNvPr>
          <p:cNvSpPr txBox="1"/>
          <p:nvPr/>
        </p:nvSpPr>
        <p:spPr>
          <a:xfrm>
            <a:off x="1762124" y="2918328"/>
            <a:ext cx="2571750" cy="2139432"/>
          </a:xfrm>
          <a:prstGeom prst="rect">
            <a:avLst/>
          </a:prstGeom>
          <a:noFill/>
        </p:spPr>
        <p:txBody>
          <a:bodyPr wrap="square">
            <a:spAutoFit/>
          </a:bodyPr>
          <a:lstStyle/>
          <a:p>
            <a:pPr algn="just">
              <a:lnSpc>
                <a:spcPct val="150000"/>
              </a:lnSpc>
            </a:pPr>
            <a:r>
              <a:rPr lang="en-US" sz="1000" b="0" i="0" dirty="0">
                <a:solidFill>
                  <a:schemeClr val="bg1"/>
                </a:solidFill>
                <a:effectLst/>
                <a:latin typeface="Lato" panose="020F0502020204030203" pitchFamily="34" charset="0"/>
                <a:ea typeface="Lato" panose="020F0502020204030203" pitchFamily="34" charset="0"/>
                <a:cs typeface="Lato" panose="020F0502020204030203" pitchFamily="34" charset="0"/>
              </a:rPr>
              <a:t>There are many variations of passages of Lorem Ipsum available, but the majority have suffered alteration in some form, by injected </a:t>
            </a:r>
            <a:r>
              <a:rPr lang="en-US" sz="1000" b="0" i="0" dirty="0" err="1">
                <a:solidFill>
                  <a:schemeClr val="bg1"/>
                </a:solidFill>
                <a:effectLst/>
                <a:latin typeface="Lato" panose="020F0502020204030203" pitchFamily="34" charset="0"/>
                <a:ea typeface="Lato" panose="020F0502020204030203" pitchFamily="34" charset="0"/>
                <a:cs typeface="Lato" panose="020F0502020204030203" pitchFamily="34" charset="0"/>
              </a:rPr>
              <a:t>humour</a:t>
            </a:r>
            <a:r>
              <a:rPr lang="en-US" sz="1000" b="0" i="0" dirty="0">
                <a:solidFill>
                  <a:schemeClr val="bg1"/>
                </a:solidFill>
                <a:effectLst/>
                <a:latin typeface="Lato" panose="020F0502020204030203" pitchFamily="34" charset="0"/>
                <a:ea typeface="Lato" panose="020F0502020204030203" pitchFamily="34" charset="0"/>
                <a:cs typeface="Lato" panose="020F0502020204030203" pitchFamily="34" charset="0"/>
              </a:rPr>
              <a:t>, or </a:t>
            </a:r>
            <a:r>
              <a:rPr lang="en-US" sz="1000" b="0" i="0" dirty="0" err="1">
                <a:solidFill>
                  <a:schemeClr val="bg1"/>
                </a:solidFill>
                <a:effectLst/>
                <a:latin typeface="Lato" panose="020F0502020204030203" pitchFamily="34" charset="0"/>
                <a:ea typeface="Lato" panose="020F0502020204030203" pitchFamily="34" charset="0"/>
                <a:cs typeface="Lato" panose="020F0502020204030203" pitchFamily="34" charset="0"/>
              </a:rPr>
              <a:t>randomised</a:t>
            </a:r>
            <a:r>
              <a:rPr lang="en-US" sz="1000" b="0" i="0" dirty="0">
                <a:solidFill>
                  <a:schemeClr val="bg1"/>
                </a:solidFill>
                <a:effectLst/>
                <a:latin typeface="Lato" panose="020F0502020204030203" pitchFamily="34" charset="0"/>
                <a:ea typeface="Lato" panose="020F0502020204030203" pitchFamily="34" charset="0"/>
                <a:cs typeface="Lato" panose="020F0502020204030203" pitchFamily="34" charset="0"/>
              </a:rPr>
              <a:t> words which don't look even slightly believable. If you are going to use a passage of Lorem Ipsum, you need to be sure there isn't anything embarrassing hidden in the middle of text. All the Lorem Ipsum</a:t>
            </a:r>
            <a:endParaRPr lang="en-ID" sz="10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24453057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a:extLst>
              <a:ext uri="{FF2B5EF4-FFF2-40B4-BE49-F238E27FC236}">
                <a16:creationId xmlns:a16="http://schemas.microsoft.com/office/drawing/2014/main" id="{3FF1FA13-1BD6-4CA5-A3B6-155A57A4FA99}"/>
              </a:ext>
            </a:extLst>
          </p:cNvPr>
          <p:cNvPicPr>
            <a:picLocks noGrp="1" noChangeAspect="1"/>
          </p:cNvPicPr>
          <p:nvPr>
            <p:ph type="pic" sz="quarter" idx="10"/>
          </p:nvPr>
        </p:nvPicPr>
        <p:blipFill rotWithShape="1">
          <a:blip r:embed="rId2">
            <a:extLst>
              <a:ext uri="{28A0092B-C50C-407E-A947-70E740481C1C}">
                <a14:useLocalDpi xmlns:a14="http://schemas.microsoft.com/office/drawing/2010/main" val="0"/>
              </a:ext>
            </a:extLst>
          </a:blip>
          <a:srcRect l="22384" r="22384"/>
          <a:stretch>
            <a:fillRect/>
          </a:stretch>
        </p:blipFill>
        <p:spPr/>
      </p:pic>
      <p:sp>
        <p:nvSpPr>
          <p:cNvPr id="21" name="TextBox 20">
            <a:extLst>
              <a:ext uri="{FF2B5EF4-FFF2-40B4-BE49-F238E27FC236}">
                <a16:creationId xmlns:a16="http://schemas.microsoft.com/office/drawing/2014/main" id="{EE3E577E-9D04-4771-A906-1752173CE027}"/>
              </a:ext>
            </a:extLst>
          </p:cNvPr>
          <p:cNvSpPr txBox="1"/>
          <p:nvPr/>
        </p:nvSpPr>
        <p:spPr>
          <a:xfrm>
            <a:off x="715725" y="1629974"/>
            <a:ext cx="4349096" cy="1015663"/>
          </a:xfrm>
          <a:prstGeom prst="rect">
            <a:avLst/>
          </a:prstGeom>
          <a:noFill/>
        </p:spPr>
        <p:txBody>
          <a:bodyPr wrap="square" rtlCol="0">
            <a:spAutoFit/>
          </a:bodyPr>
          <a:lstStyle/>
          <a:p>
            <a:r>
              <a:rPr lang="en-GB" sz="6000" b="1" dirty="0">
                <a:solidFill>
                  <a:schemeClr val="bg1"/>
                </a:solidFill>
                <a:latin typeface="Montserrat Medium" panose="00000600000000000000" pitchFamily="50" charset="0"/>
                <a:ea typeface="Roboto" pitchFamily="2" charset="0"/>
              </a:rPr>
              <a:t>Founder</a:t>
            </a:r>
          </a:p>
        </p:txBody>
      </p:sp>
      <p:sp>
        <p:nvSpPr>
          <p:cNvPr id="22" name="TextBox 21">
            <a:extLst>
              <a:ext uri="{FF2B5EF4-FFF2-40B4-BE49-F238E27FC236}">
                <a16:creationId xmlns:a16="http://schemas.microsoft.com/office/drawing/2014/main" id="{CF284EA3-6DBA-42EB-8C69-0B70532F8BF5}"/>
              </a:ext>
            </a:extLst>
          </p:cNvPr>
          <p:cNvSpPr txBox="1"/>
          <p:nvPr/>
        </p:nvSpPr>
        <p:spPr>
          <a:xfrm>
            <a:off x="715725" y="2344104"/>
            <a:ext cx="4349096" cy="1015663"/>
          </a:xfrm>
          <a:prstGeom prst="rect">
            <a:avLst/>
          </a:prstGeom>
          <a:noFill/>
        </p:spPr>
        <p:txBody>
          <a:bodyPr wrap="square" rtlCol="0">
            <a:spAutoFit/>
          </a:bodyPr>
          <a:lstStyle/>
          <a:p>
            <a:r>
              <a:rPr lang="en-GB" sz="6000" b="1" dirty="0">
                <a:solidFill>
                  <a:schemeClr val="bg1"/>
                </a:solidFill>
                <a:latin typeface="Montserrat Medium" panose="00000600000000000000" pitchFamily="50" charset="0"/>
                <a:ea typeface="Roboto" pitchFamily="2" charset="0"/>
              </a:rPr>
              <a:t>Nagata</a:t>
            </a:r>
          </a:p>
        </p:txBody>
      </p:sp>
      <p:sp>
        <p:nvSpPr>
          <p:cNvPr id="38" name="TextBox 37">
            <a:extLst>
              <a:ext uri="{FF2B5EF4-FFF2-40B4-BE49-F238E27FC236}">
                <a16:creationId xmlns:a16="http://schemas.microsoft.com/office/drawing/2014/main" id="{73588A64-8816-49CC-9D46-1BA185E73477}"/>
              </a:ext>
            </a:extLst>
          </p:cNvPr>
          <p:cNvSpPr txBox="1"/>
          <p:nvPr/>
        </p:nvSpPr>
        <p:spPr>
          <a:xfrm>
            <a:off x="715725" y="4073897"/>
            <a:ext cx="3547643" cy="1216102"/>
          </a:xfrm>
          <a:prstGeom prst="rect">
            <a:avLst/>
          </a:prstGeom>
          <a:noFill/>
        </p:spPr>
        <p:txBody>
          <a:bodyPr wrap="square">
            <a:spAutoFit/>
          </a:bodyPr>
          <a:lstStyle/>
          <a:p>
            <a:pPr algn="just">
              <a:lnSpc>
                <a:spcPct val="150000"/>
              </a:lnSpc>
            </a:pPr>
            <a:r>
              <a:rPr lang="en-US" sz="1000" b="0" i="0" dirty="0">
                <a:solidFill>
                  <a:schemeClr val="bg1"/>
                </a:solidFill>
                <a:effectLst/>
                <a:latin typeface="Lato" panose="020F0502020204030203" pitchFamily="34" charset="0"/>
                <a:ea typeface="Lato" panose="020F0502020204030203" pitchFamily="34" charset="0"/>
                <a:cs typeface="Lato" panose="020F0502020204030203" pitchFamily="34" charset="0"/>
              </a:rPr>
              <a:t>There are many variations of passages of Lorem Ipsum available, but the majority have suffered alteration in some form, by injected </a:t>
            </a:r>
            <a:r>
              <a:rPr lang="en-US" sz="1000" b="0" i="0" dirty="0" err="1">
                <a:solidFill>
                  <a:schemeClr val="bg1"/>
                </a:solidFill>
                <a:effectLst/>
                <a:latin typeface="Lato" panose="020F0502020204030203" pitchFamily="34" charset="0"/>
                <a:ea typeface="Lato" panose="020F0502020204030203" pitchFamily="34" charset="0"/>
                <a:cs typeface="Lato" panose="020F0502020204030203" pitchFamily="34" charset="0"/>
              </a:rPr>
              <a:t>humour</a:t>
            </a:r>
            <a:r>
              <a:rPr lang="en-US" sz="1000" b="0" i="0" dirty="0">
                <a:solidFill>
                  <a:schemeClr val="bg1"/>
                </a:solidFill>
                <a:effectLst/>
                <a:latin typeface="Lato" panose="020F0502020204030203" pitchFamily="34" charset="0"/>
                <a:ea typeface="Lato" panose="020F0502020204030203" pitchFamily="34" charset="0"/>
                <a:cs typeface="Lato" panose="020F0502020204030203" pitchFamily="34" charset="0"/>
              </a:rPr>
              <a:t>, or </a:t>
            </a:r>
            <a:r>
              <a:rPr lang="en-US" sz="1000" b="0" i="0" dirty="0" err="1">
                <a:solidFill>
                  <a:schemeClr val="bg1"/>
                </a:solidFill>
                <a:effectLst/>
                <a:latin typeface="Lato" panose="020F0502020204030203" pitchFamily="34" charset="0"/>
                <a:ea typeface="Lato" panose="020F0502020204030203" pitchFamily="34" charset="0"/>
                <a:cs typeface="Lato" panose="020F0502020204030203" pitchFamily="34" charset="0"/>
              </a:rPr>
              <a:t>randomised</a:t>
            </a:r>
            <a:r>
              <a:rPr lang="en-US" sz="1000" b="0" i="0" dirty="0">
                <a:solidFill>
                  <a:schemeClr val="bg1"/>
                </a:solidFill>
                <a:effectLst/>
                <a:latin typeface="Lato" panose="020F0502020204030203" pitchFamily="34" charset="0"/>
                <a:ea typeface="Lato" panose="020F0502020204030203" pitchFamily="34" charset="0"/>
                <a:cs typeface="Lato" panose="020F0502020204030203" pitchFamily="34" charset="0"/>
              </a:rPr>
              <a:t> words which don't look even slightly believable. If you are going to use a passage of Lorem Ipsum, you need to be sure there isn't</a:t>
            </a:r>
            <a:endParaRPr lang="en-ID" sz="10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40" name="TextBox 39">
            <a:extLst>
              <a:ext uri="{FF2B5EF4-FFF2-40B4-BE49-F238E27FC236}">
                <a16:creationId xmlns:a16="http://schemas.microsoft.com/office/drawing/2014/main" id="{10BC07C7-EDD1-446A-AC67-09BE29814861}"/>
              </a:ext>
            </a:extLst>
          </p:cNvPr>
          <p:cNvSpPr txBox="1"/>
          <p:nvPr/>
        </p:nvSpPr>
        <p:spPr>
          <a:xfrm>
            <a:off x="715725" y="3838895"/>
            <a:ext cx="1431529" cy="307777"/>
          </a:xfrm>
          <a:prstGeom prst="rect">
            <a:avLst/>
          </a:prstGeom>
          <a:noFill/>
        </p:spPr>
        <p:txBody>
          <a:bodyPr wrap="square" rtlCol="0">
            <a:spAutoFit/>
          </a:bodyPr>
          <a:lstStyle/>
          <a:p>
            <a:r>
              <a:rPr lang="en-US" sz="1400" b="1" dirty="0">
                <a:solidFill>
                  <a:schemeClr val="bg1"/>
                </a:solidFill>
                <a:latin typeface="Montserrat Light" panose="00000400000000000000" pitchFamily="50" charset="0"/>
              </a:rPr>
              <a:t>About Me</a:t>
            </a:r>
            <a:endParaRPr lang="id-ID" sz="1400" b="1" dirty="0">
              <a:solidFill>
                <a:schemeClr val="bg1"/>
              </a:solidFill>
              <a:latin typeface="Montserrat Light" panose="00000400000000000000" pitchFamily="50" charset="0"/>
            </a:endParaRPr>
          </a:p>
        </p:txBody>
      </p:sp>
      <p:sp>
        <p:nvSpPr>
          <p:cNvPr id="14" name="Rounded Rectangle 13"/>
          <p:cNvSpPr/>
          <p:nvPr/>
        </p:nvSpPr>
        <p:spPr>
          <a:xfrm>
            <a:off x="8463661" y="1172723"/>
            <a:ext cx="3164934" cy="5027152"/>
          </a:xfrm>
          <a:prstGeom prst="roundRect">
            <a:avLst>
              <a:gd name="adj" fmla="val 5844"/>
            </a:avLst>
          </a:prstGeom>
          <a:gradFill>
            <a:gsLst>
              <a:gs pos="0">
                <a:srgbClr val="BC1E1E"/>
              </a:gs>
              <a:gs pos="100000">
                <a:srgbClr val="6D1111"/>
              </a:gs>
            </a:gsLst>
            <a:lin ang="5400000" scaled="1"/>
          </a:gradFill>
          <a:ln>
            <a:noFill/>
          </a:ln>
          <a:effectLst>
            <a:outerShdw blurRad="571500" dist="279400" dir="1500000" sx="98000" sy="98000" algn="ctr" rotWithShape="0">
              <a:srgbClr val="000000">
                <a:alpha val="1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7" name="TextBox 16"/>
          <p:cNvSpPr txBox="1"/>
          <p:nvPr/>
        </p:nvSpPr>
        <p:spPr>
          <a:xfrm>
            <a:off x="8857602" y="2514823"/>
            <a:ext cx="2618593" cy="646331"/>
          </a:xfrm>
          <a:prstGeom prst="rect">
            <a:avLst/>
          </a:prstGeom>
          <a:noFill/>
        </p:spPr>
        <p:txBody>
          <a:bodyPr wrap="square" rtlCol="0">
            <a:spAutoFit/>
          </a:bodyPr>
          <a:lstStyle/>
          <a:p>
            <a:r>
              <a:rPr lang="en-GB" sz="3600" b="1" dirty="0">
                <a:solidFill>
                  <a:schemeClr val="bg1"/>
                </a:solidFill>
                <a:latin typeface="Montserrat Medium" panose="00000600000000000000" pitchFamily="50" charset="0"/>
                <a:ea typeface="Roboto" pitchFamily="2" charset="0"/>
              </a:rPr>
              <a:t>Jhon Doe</a:t>
            </a:r>
          </a:p>
        </p:txBody>
      </p:sp>
      <p:sp>
        <p:nvSpPr>
          <p:cNvPr id="18" name="Rectangle 17"/>
          <p:cNvSpPr/>
          <p:nvPr/>
        </p:nvSpPr>
        <p:spPr>
          <a:xfrm>
            <a:off x="8857602" y="4930190"/>
            <a:ext cx="2618593" cy="754437"/>
          </a:xfrm>
          <a:prstGeom prst="rect">
            <a:avLst/>
          </a:prstGeom>
        </p:spPr>
        <p:txBody>
          <a:bodyPr wrap="square">
            <a:spAutoFit/>
          </a:bodyPr>
          <a:lstStyle/>
          <a:p>
            <a:pPr>
              <a:lnSpc>
                <a:spcPct val="150000"/>
              </a:lnSpc>
            </a:pP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Lorem ipsum dolor sit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amet</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consectetur</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adipisci</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elit</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Pellentesque</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scelerisqueioii</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malesua</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libero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ami</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pellentesque</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Morbi</a:t>
            </a:r>
            <a:endParaRPr lang="en-US" sz="10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grpSp>
        <p:nvGrpSpPr>
          <p:cNvPr id="26" name="Group 25">
            <a:extLst>
              <a:ext uri="{FF2B5EF4-FFF2-40B4-BE49-F238E27FC236}">
                <a16:creationId xmlns:a16="http://schemas.microsoft.com/office/drawing/2014/main" id="{5D5FE2DB-F2C5-4A3E-A3B2-825610F8F011}"/>
              </a:ext>
            </a:extLst>
          </p:cNvPr>
          <p:cNvGrpSpPr/>
          <p:nvPr/>
        </p:nvGrpSpPr>
        <p:grpSpPr>
          <a:xfrm>
            <a:off x="8857602" y="3323391"/>
            <a:ext cx="362908" cy="362908"/>
            <a:chOff x="12890862" y="7494972"/>
            <a:chExt cx="589692" cy="589692"/>
          </a:xfrm>
        </p:grpSpPr>
        <p:sp>
          <p:nvSpPr>
            <p:cNvPr id="27" name="Oval 26">
              <a:extLst>
                <a:ext uri="{FF2B5EF4-FFF2-40B4-BE49-F238E27FC236}">
                  <a16:creationId xmlns:a16="http://schemas.microsoft.com/office/drawing/2014/main" id="{A30B9911-C893-48A9-882F-9C331119F0B2}"/>
                </a:ext>
              </a:extLst>
            </p:cNvPr>
            <p:cNvSpPr/>
            <p:nvPr/>
          </p:nvSpPr>
          <p:spPr>
            <a:xfrm>
              <a:off x="12890862" y="7494972"/>
              <a:ext cx="589692" cy="589692"/>
            </a:xfrm>
            <a:prstGeom prst="ellipse">
              <a:avLst/>
            </a:prstGeom>
            <a:solidFill>
              <a:srgbClr val="1C1C1A"/>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solidFill>
                  <a:schemeClr val="bg1"/>
                </a:solidFill>
              </a:endParaRPr>
            </a:p>
          </p:txBody>
        </p:sp>
        <p:sp>
          <p:nvSpPr>
            <p:cNvPr id="28" name="Shape 5019">
              <a:extLst>
                <a:ext uri="{FF2B5EF4-FFF2-40B4-BE49-F238E27FC236}">
                  <a16:creationId xmlns:a16="http://schemas.microsoft.com/office/drawing/2014/main" id="{0AFC17CB-C777-4277-9EC5-FC69297EB527}"/>
                </a:ext>
              </a:extLst>
            </p:cNvPr>
            <p:cNvSpPr/>
            <p:nvPr/>
          </p:nvSpPr>
          <p:spPr>
            <a:xfrm>
              <a:off x="13065629" y="7671798"/>
              <a:ext cx="240158" cy="240220"/>
            </a:xfrm>
            <a:custGeom>
              <a:avLst/>
              <a:gdLst/>
              <a:ahLst/>
              <a:cxnLst/>
              <a:rect l="0" t="0" r="0" b="0"/>
              <a:pathLst>
                <a:path w="120000" h="120000" extrusionOk="0">
                  <a:moveTo>
                    <a:pt x="104433" y="119802"/>
                  </a:moveTo>
                  <a:lnTo>
                    <a:pt x="104433" y="119802"/>
                  </a:lnTo>
                  <a:cubicBezTo>
                    <a:pt x="15369" y="119802"/>
                    <a:pt x="15369" y="119802"/>
                    <a:pt x="15369" y="119802"/>
                  </a:cubicBezTo>
                  <a:cubicBezTo>
                    <a:pt x="7093" y="119802"/>
                    <a:pt x="0" y="112709"/>
                    <a:pt x="0" y="104433"/>
                  </a:cubicBezTo>
                  <a:cubicBezTo>
                    <a:pt x="0" y="15369"/>
                    <a:pt x="0" y="15369"/>
                    <a:pt x="0" y="15369"/>
                  </a:cubicBezTo>
                  <a:cubicBezTo>
                    <a:pt x="0" y="6896"/>
                    <a:pt x="7093" y="0"/>
                    <a:pt x="15369" y="0"/>
                  </a:cubicBezTo>
                  <a:cubicBezTo>
                    <a:pt x="104433" y="0"/>
                    <a:pt x="104433" y="0"/>
                    <a:pt x="104433" y="0"/>
                  </a:cubicBezTo>
                  <a:cubicBezTo>
                    <a:pt x="112906" y="0"/>
                    <a:pt x="119802" y="6896"/>
                    <a:pt x="119802" y="15369"/>
                  </a:cubicBezTo>
                  <a:cubicBezTo>
                    <a:pt x="119802" y="104433"/>
                    <a:pt x="119802" y="104433"/>
                    <a:pt x="119802" y="104433"/>
                  </a:cubicBezTo>
                  <a:cubicBezTo>
                    <a:pt x="119802" y="112709"/>
                    <a:pt x="112906" y="119802"/>
                    <a:pt x="104433" y="119802"/>
                  </a:cubicBezTo>
                  <a:close/>
                  <a:moveTo>
                    <a:pt x="59901" y="36256"/>
                  </a:moveTo>
                  <a:lnTo>
                    <a:pt x="59901" y="36256"/>
                  </a:lnTo>
                  <a:cubicBezTo>
                    <a:pt x="50049" y="36256"/>
                    <a:pt x="43152" y="41773"/>
                    <a:pt x="39014" y="50049"/>
                  </a:cubicBezTo>
                  <a:lnTo>
                    <a:pt x="39014" y="50049"/>
                  </a:lnTo>
                  <a:lnTo>
                    <a:pt x="39014" y="50049"/>
                  </a:lnTo>
                  <a:cubicBezTo>
                    <a:pt x="39014" y="51428"/>
                    <a:pt x="39014" y="51428"/>
                    <a:pt x="37635" y="51428"/>
                  </a:cubicBezTo>
                  <a:lnTo>
                    <a:pt x="37635" y="53004"/>
                  </a:lnTo>
                  <a:lnTo>
                    <a:pt x="37635" y="54384"/>
                  </a:lnTo>
                  <a:cubicBezTo>
                    <a:pt x="37635" y="54384"/>
                    <a:pt x="37635" y="54384"/>
                    <a:pt x="37635" y="55763"/>
                  </a:cubicBezTo>
                  <a:cubicBezTo>
                    <a:pt x="37635" y="55763"/>
                    <a:pt x="37635" y="55763"/>
                    <a:pt x="37635" y="57142"/>
                  </a:cubicBezTo>
                  <a:lnTo>
                    <a:pt x="37635" y="57142"/>
                  </a:lnTo>
                  <a:cubicBezTo>
                    <a:pt x="37635" y="58522"/>
                    <a:pt x="36256" y="58522"/>
                    <a:pt x="36256" y="59901"/>
                  </a:cubicBezTo>
                  <a:cubicBezTo>
                    <a:pt x="36256" y="72315"/>
                    <a:pt x="47290" y="83546"/>
                    <a:pt x="59901" y="83546"/>
                  </a:cubicBezTo>
                  <a:cubicBezTo>
                    <a:pt x="72512" y="83546"/>
                    <a:pt x="83546" y="72315"/>
                    <a:pt x="83546" y="59901"/>
                  </a:cubicBezTo>
                  <a:cubicBezTo>
                    <a:pt x="83546" y="58522"/>
                    <a:pt x="82167" y="58522"/>
                    <a:pt x="82167" y="57142"/>
                  </a:cubicBezTo>
                  <a:lnTo>
                    <a:pt x="82167" y="57142"/>
                  </a:lnTo>
                  <a:cubicBezTo>
                    <a:pt x="82167" y="55763"/>
                    <a:pt x="82167" y="55763"/>
                    <a:pt x="82167" y="55763"/>
                  </a:cubicBezTo>
                  <a:cubicBezTo>
                    <a:pt x="82167" y="54384"/>
                    <a:pt x="82167" y="54384"/>
                    <a:pt x="82167" y="54384"/>
                  </a:cubicBezTo>
                  <a:lnTo>
                    <a:pt x="82167" y="53004"/>
                  </a:lnTo>
                  <a:lnTo>
                    <a:pt x="82167" y="51428"/>
                  </a:lnTo>
                  <a:cubicBezTo>
                    <a:pt x="80788" y="51428"/>
                    <a:pt x="80788" y="51428"/>
                    <a:pt x="80788" y="50049"/>
                  </a:cubicBezTo>
                  <a:lnTo>
                    <a:pt x="80788" y="50049"/>
                  </a:lnTo>
                  <a:lnTo>
                    <a:pt x="80788" y="50049"/>
                  </a:lnTo>
                  <a:cubicBezTo>
                    <a:pt x="76650" y="41773"/>
                    <a:pt x="69753" y="36256"/>
                    <a:pt x="59901" y="36256"/>
                  </a:cubicBezTo>
                  <a:close/>
                  <a:moveTo>
                    <a:pt x="105812" y="19507"/>
                  </a:moveTo>
                  <a:lnTo>
                    <a:pt x="105812" y="19507"/>
                  </a:lnTo>
                  <a:cubicBezTo>
                    <a:pt x="105812" y="16748"/>
                    <a:pt x="103054" y="13990"/>
                    <a:pt x="100295" y="13990"/>
                  </a:cubicBezTo>
                  <a:cubicBezTo>
                    <a:pt x="87684" y="13990"/>
                    <a:pt x="87684" y="13990"/>
                    <a:pt x="87684" y="13990"/>
                  </a:cubicBezTo>
                  <a:cubicBezTo>
                    <a:pt x="84926" y="13990"/>
                    <a:pt x="82167" y="16748"/>
                    <a:pt x="82167" y="19507"/>
                  </a:cubicBezTo>
                  <a:cubicBezTo>
                    <a:pt x="82167" y="31921"/>
                    <a:pt x="82167" y="31921"/>
                    <a:pt x="82167" y="31921"/>
                  </a:cubicBezTo>
                  <a:cubicBezTo>
                    <a:pt x="82167" y="34876"/>
                    <a:pt x="84926" y="37635"/>
                    <a:pt x="87684" y="37635"/>
                  </a:cubicBezTo>
                  <a:cubicBezTo>
                    <a:pt x="100295" y="37635"/>
                    <a:pt x="100295" y="37635"/>
                    <a:pt x="100295" y="37635"/>
                  </a:cubicBezTo>
                  <a:cubicBezTo>
                    <a:pt x="103054" y="37635"/>
                    <a:pt x="105812" y="34876"/>
                    <a:pt x="105812" y="31921"/>
                  </a:cubicBezTo>
                  <a:lnTo>
                    <a:pt x="105812" y="19507"/>
                  </a:lnTo>
                  <a:close/>
                  <a:moveTo>
                    <a:pt x="105812" y="50049"/>
                  </a:moveTo>
                  <a:lnTo>
                    <a:pt x="105812" y="50049"/>
                  </a:lnTo>
                  <a:cubicBezTo>
                    <a:pt x="94778" y="50049"/>
                    <a:pt x="94778" y="50049"/>
                    <a:pt x="94778" y="50049"/>
                  </a:cubicBezTo>
                  <a:cubicBezTo>
                    <a:pt x="96157" y="53004"/>
                    <a:pt x="96157" y="57142"/>
                    <a:pt x="96157" y="59901"/>
                  </a:cubicBezTo>
                  <a:cubicBezTo>
                    <a:pt x="96157" y="79408"/>
                    <a:pt x="79408" y="96157"/>
                    <a:pt x="59901" y="96157"/>
                  </a:cubicBezTo>
                  <a:cubicBezTo>
                    <a:pt x="40394" y="96157"/>
                    <a:pt x="23645" y="79408"/>
                    <a:pt x="23645" y="59901"/>
                  </a:cubicBezTo>
                  <a:cubicBezTo>
                    <a:pt x="23645" y="57142"/>
                    <a:pt x="23645" y="53004"/>
                    <a:pt x="25024" y="50049"/>
                  </a:cubicBezTo>
                  <a:cubicBezTo>
                    <a:pt x="13990" y="50049"/>
                    <a:pt x="13990" y="50049"/>
                    <a:pt x="13990" y="50049"/>
                  </a:cubicBezTo>
                  <a:cubicBezTo>
                    <a:pt x="13990" y="100295"/>
                    <a:pt x="13990" y="100295"/>
                    <a:pt x="13990" y="100295"/>
                  </a:cubicBezTo>
                  <a:cubicBezTo>
                    <a:pt x="13990" y="103054"/>
                    <a:pt x="16748" y="105812"/>
                    <a:pt x="19507" y="105812"/>
                  </a:cubicBezTo>
                  <a:cubicBezTo>
                    <a:pt x="100295" y="105812"/>
                    <a:pt x="100295" y="105812"/>
                    <a:pt x="100295" y="105812"/>
                  </a:cubicBezTo>
                  <a:cubicBezTo>
                    <a:pt x="103054" y="105812"/>
                    <a:pt x="105812" y="103054"/>
                    <a:pt x="105812" y="100295"/>
                  </a:cubicBezTo>
                  <a:lnTo>
                    <a:pt x="105812" y="50049"/>
                  </a:lnTo>
                  <a:close/>
                </a:path>
              </a:pathLst>
            </a:custGeom>
            <a:solidFill>
              <a:schemeClr val="bg1"/>
            </a:solidFill>
            <a:ln>
              <a:noFill/>
            </a:ln>
          </p:spPr>
          <p:txBody>
            <a:bodyPr lIns="45713" tIns="22850" rIns="45713" bIns="22850" anchor="ctr" anchorCtr="0">
              <a:noAutofit/>
            </a:bodyPr>
            <a:lstStyle/>
            <a:p>
              <a:endParaRPr>
                <a:solidFill>
                  <a:schemeClr val="bg1"/>
                </a:solidFill>
                <a:latin typeface="Roboto"/>
                <a:ea typeface="Roboto"/>
                <a:cs typeface="Roboto"/>
                <a:sym typeface="Roboto"/>
              </a:endParaRPr>
            </a:p>
          </p:txBody>
        </p:sp>
      </p:grpSp>
      <p:grpSp>
        <p:nvGrpSpPr>
          <p:cNvPr id="29" name="Group 28">
            <a:extLst>
              <a:ext uri="{FF2B5EF4-FFF2-40B4-BE49-F238E27FC236}">
                <a16:creationId xmlns:a16="http://schemas.microsoft.com/office/drawing/2014/main" id="{805CD29E-F25D-432B-93CE-EE557EF4A036}"/>
              </a:ext>
            </a:extLst>
          </p:cNvPr>
          <p:cNvGrpSpPr/>
          <p:nvPr/>
        </p:nvGrpSpPr>
        <p:grpSpPr>
          <a:xfrm>
            <a:off x="8857602" y="4212378"/>
            <a:ext cx="362908" cy="362908"/>
            <a:chOff x="13630041" y="7494972"/>
            <a:chExt cx="589692" cy="589692"/>
          </a:xfrm>
        </p:grpSpPr>
        <p:sp>
          <p:nvSpPr>
            <p:cNvPr id="30" name="Oval 29">
              <a:extLst>
                <a:ext uri="{FF2B5EF4-FFF2-40B4-BE49-F238E27FC236}">
                  <a16:creationId xmlns:a16="http://schemas.microsoft.com/office/drawing/2014/main" id="{5AA24B93-6EA6-488C-9757-76F8A612B402}"/>
                </a:ext>
              </a:extLst>
            </p:cNvPr>
            <p:cNvSpPr/>
            <p:nvPr/>
          </p:nvSpPr>
          <p:spPr>
            <a:xfrm>
              <a:off x="13630041" y="7494972"/>
              <a:ext cx="589692" cy="589692"/>
            </a:xfrm>
            <a:prstGeom prst="ellipse">
              <a:avLst/>
            </a:prstGeom>
            <a:solidFill>
              <a:srgbClr val="1C1C1A"/>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solidFill>
                  <a:schemeClr val="bg1"/>
                </a:solidFill>
              </a:endParaRPr>
            </a:p>
          </p:txBody>
        </p:sp>
        <p:sp>
          <p:nvSpPr>
            <p:cNvPr id="31" name="Shape 5020">
              <a:extLst>
                <a:ext uri="{FF2B5EF4-FFF2-40B4-BE49-F238E27FC236}">
                  <a16:creationId xmlns:a16="http://schemas.microsoft.com/office/drawing/2014/main" id="{4D80DAB6-3463-4E62-8D25-BBA91697DB68}"/>
                </a:ext>
              </a:extLst>
            </p:cNvPr>
            <p:cNvSpPr/>
            <p:nvPr/>
          </p:nvSpPr>
          <p:spPr>
            <a:xfrm>
              <a:off x="13805678" y="7692338"/>
              <a:ext cx="238418" cy="194960"/>
            </a:xfrm>
            <a:custGeom>
              <a:avLst/>
              <a:gdLst/>
              <a:ahLst/>
              <a:cxnLst/>
              <a:rect l="0" t="0" r="0" b="0"/>
              <a:pathLst>
                <a:path w="120000" h="120000" extrusionOk="0">
                  <a:moveTo>
                    <a:pt x="81727" y="0"/>
                  </a:moveTo>
                  <a:lnTo>
                    <a:pt x="81727" y="0"/>
                  </a:lnTo>
                  <a:cubicBezTo>
                    <a:pt x="91495" y="0"/>
                    <a:pt x="95880" y="5322"/>
                    <a:pt x="101461" y="10403"/>
                  </a:cubicBezTo>
                  <a:cubicBezTo>
                    <a:pt x="105647" y="10403"/>
                    <a:pt x="111229" y="7016"/>
                    <a:pt x="114019" y="5322"/>
                  </a:cubicBezTo>
                  <a:cubicBezTo>
                    <a:pt x="115614" y="3629"/>
                    <a:pt x="115614" y="3629"/>
                    <a:pt x="117009" y="3629"/>
                  </a:cubicBezTo>
                  <a:cubicBezTo>
                    <a:pt x="115614" y="8709"/>
                    <a:pt x="112624" y="13790"/>
                    <a:pt x="108438" y="17177"/>
                  </a:cubicBezTo>
                  <a:cubicBezTo>
                    <a:pt x="108438" y="17177"/>
                    <a:pt x="107043" y="18870"/>
                    <a:pt x="105647" y="18870"/>
                  </a:cubicBezTo>
                  <a:lnTo>
                    <a:pt x="105647" y="18870"/>
                  </a:lnTo>
                  <a:cubicBezTo>
                    <a:pt x="111229" y="18870"/>
                    <a:pt x="115614" y="15483"/>
                    <a:pt x="119800" y="15483"/>
                  </a:cubicBezTo>
                  <a:lnTo>
                    <a:pt x="119800" y="15483"/>
                  </a:lnTo>
                  <a:cubicBezTo>
                    <a:pt x="118405" y="18870"/>
                    <a:pt x="115614" y="23951"/>
                    <a:pt x="111229" y="25645"/>
                  </a:cubicBezTo>
                  <a:cubicBezTo>
                    <a:pt x="109833" y="27338"/>
                    <a:pt x="109833" y="29274"/>
                    <a:pt x="108438" y="30967"/>
                  </a:cubicBezTo>
                  <a:cubicBezTo>
                    <a:pt x="108438" y="37741"/>
                    <a:pt x="108438" y="42822"/>
                    <a:pt x="107043" y="49596"/>
                  </a:cubicBezTo>
                  <a:cubicBezTo>
                    <a:pt x="100066" y="82258"/>
                    <a:pt x="84518" y="106209"/>
                    <a:pt x="59202" y="116370"/>
                  </a:cubicBezTo>
                  <a:cubicBezTo>
                    <a:pt x="49235" y="119758"/>
                    <a:pt x="33887" y="119758"/>
                    <a:pt x="23920" y="118064"/>
                  </a:cubicBezTo>
                  <a:cubicBezTo>
                    <a:pt x="18338" y="116370"/>
                    <a:pt x="14152" y="114677"/>
                    <a:pt x="8372" y="111290"/>
                  </a:cubicBezTo>
                  <a:cubicBezTo>
                    <a:pt x="6976" y="109596"/>
                    <a:pt x="4186" y="109596"/>
                    <a:pt x="2790" y="107903"/>
                  </a:cubicBezTo>
                  <a:cubicBezTo>
                    <a:pt x="1395" y="106209"/>
                    <a:pt x="1395" y="106209"/>
                    <a:pt x="0" y="106209"/>
                  </a:cubicBezTo>
                  <a:cubicBezTo>
                    <a:pt x="2790" y="106209"/>
                    <a:pt x="5581" y="106209"/>
                    <a:pt x="8372" y="106209"/>
                  </a:cubicBezTo>
                  <a:cubicBezTo>
                    <a:pt x="9966" y="106209"/>
                    <a:pt x="12757" y="106209"/>
                    <a:pt x="15548" y="104516"/>
                  </a:cubicBezTo>
                  <a:cubicBezTo>
                    <a:pt x="21129" y="102580"/>
                    <a:pt x="25315" y="100887"/>
                    <a:pt x="29501" y="99193"/>
                  </a:cubicBezTo>
                  <a:cubicBezTo>
                    <a:pt x="32491" y="97500"/>
                    <a:pt x="35282" y="95806"/>
                    <a:pt x="36677" y="92419"/>
                  </a:cubicBezTo>
                  <a:cubicBezTo>
                    <a:pt x="33887" y="92419"/>
                    <a:pt x="31096" y="92419"/>
                    <a:pt x="29501" y="92419"/>
                  </a:cubicBezTo>
                  <a:cubicBezTo>
                    <a:pt x="21129" y="89032"/>
                    <a:pt x="16943" y="82258"/>
                    <a:pt x="14152" y="71854"/>
                  </a:cubicBezTo>
                  <a:cubicBezTo>
                    <a:pt x="15548" y="73548"/>
                    <a:pt x="22524" y="73548"/>
                    <a:pt x="23920" y="71854"/>
                  </a:cubicBezTo>
                  <a:cubicBezTo>
                    <a:pt x="21129" y="71854"/>
                    <a:pt x="18338" y="70161"/>
                    <a:pt x="16943" y="68467"/>
                  </a:cubicBezTo>
                  <a:cubicBezTo>
                    <a:pt x="9966" y="63387"/>
                    <a:pt x="4186" y="54919"/>
                    <a:pt x="4186" y="42822"/>
                  </a:cubicBezTo>
                  <a:cubicBezTo>
                    <a:pt x="5581" y="42822"/>
                    <a:pt x="6976" y="42822"/>
                    <a:pt x="6976" y="44516"/>
                  </a:cubicBezTo>
                  <a:cubicBezTo>
                    <a:pt x="8372" y="44516"/>
                    <a:pt x="9966" y="44516"/>
                    <a:pt x="12757" y="46209"/>
                  </a:cubicBezTo>
                  <a:lnTo>
                    <a:pt x="15548" y="46209"/>
                  </a:lnTo>
                  <a:lnTo>
                    <a:pt x="15548" y="46209"/>
                  </a:lnTo>
                  <a:cubicBezTo>
                    <a:pt x="14152" y="44516"/>
                    <a:pt x="12757" y="42822"/>
                    <a:pt x="11362" y="41129"/>
                  </a:cubicBezTo>
                  <a:cubicBezTo>
                    <a:pt x="6976" y="34354"/>
                    <a:pt x="2790" y="25645"/>
                    <a:pt x="5581" y="13790"/>
                  </a:cubicBezTo>
                  <a:cubicBezTo>
                    <a:pt x="5581" y="10403"/>
                    <a:pt x="6976" y="8709"/>
                    <a:pt x="8372" y="7016"/>
                  </a:cubicBezTo>
                  <a:lnTo>
                    <a:pt x="8372" y="7016"/>
                  </a:lnTo>
                  <a:cubicBezTo>
                    <a:pt x="8372" y="7016"/>
                    <a:pt x="9966" y="8709"/>
                    <a:pt x="11362" y="8709"/>
                  </a:cubicBezTo>
                  <a:cubicBezTo>
                    <a:pt x="12757" y="12096"/>
                    <a:pt x="15548" y="15483"/>
                    <a:pt x="18338" y="17177"/>
                  </a:cubicBezTo>
                  <a:cubicBezTo>
                    <a:pt x="26710" y="25645"/>
                    <a:pt x="35282" y="30967"/>
                    <a:pt x="47840" y="36048"/>
                  </a:cubicBezTo>
                  <a:cubicBezTo>
                    <a:pt x="52026" y="36048"/>
                    <a:pt x="55016" y="37741"/>
                    <a:pt x="59202" y="37741"/>
                  </a:cubicBezTo>
                  <a:cubicBezTo>
                    <a:pt x="57807" y="32661"/>
                    <a:pt x="57807" y="27338"/>
                    <a:pt x="59202" y="23951"/>
                  </a:cubicBezTo>
                  <a:cubicBezTo>
                    <a:pt x="61993" y="13790"/>
                    <a:pt x="66179" y="7016"/>
                    <a:pt x="73355" y="3629"/>
                  </a:cubicBezTo>
                  <a:cubicBezTo>
                    <a:pt x="74750" y="1935"/>
                    <a:pt x="77541" y="1935"/>
                    <a:pt x="78936" y="1935"/>
                  </a:cubicBezTo>
                  <a:cubicBezTo>
                    <a:pt x="80332" y="1935"/>
                    <a:pt x="80332" y="0"/>
                    <a:pt x="81727" y="0"/>
                  </a:cubicBezTo>
                </a:path>
              </a:pathLst>
            </a:custGeom>
            <a:solidFill>
              <a:schemeClr val="bg1"/>
            </a:solidFill>
            <a:ln>
              <a:noFill/>
            </a:ln>
          </p:spPr>
          <p:txBody>
            <a:bodyPr lIns="45713" tIns="22850" rIns="45713" bIns="22850" anchor="ctr" anchorCtr="0">
              <a:noAutofit/>
            </a:bodyPr>
            <a:lstStyle/>
            <a:p>
              <a:endParaRPr>
                <a:solidFill>
                  <a:schemeClr val="bg1"/>
                </a:solidFill>
                <a:latin typeface="Roboto"/>
                <a:ea typeface="Roboto"/>
                <a:cs typeface="Roboto"/>
                <a:sym typeface="Roboto"/>
              </a:endParaRPr>
            </a:p>
          </p:txBody>
        </p:sp>
      </p:grpSp>
      <p:grpSp>
        <p:nvGrpSpPr>
          <p:cNvPr id="32" name="Group 31">
            <a:extLst>
              <a:ext uri="{FF2B5EF4-FFF2-40B4-BE49-F238E27FC236}">
                <a16:creationId xmlns:a16="http://schemas.microsoft.com/office/drawing/2014/main" id="{ABCF18DB-736E-4178-9FC2-455B86433D76}"/>
              </a:ext>
            </a:extLst>
          </p:cNvPr>
          <p:cNvGrpSpPr/>
          <p:nvPr/>
        </p:nvGrpSpPr>
        <p:grpSpPr>
          <a:xfrm>
            <a:off x="8857602" y="3769707"/>
            <a:ext cx="354742" cy="354742"/>
            <a:chOff x="12151683" y="7494972"/>
            <a:chExt cx="589692" cy="589692"/>
          </a:xfrm>
        </p:grpSpPr>
        <p:sp>
          <p:nvSpPr>
            <p:cNvPr id="33" name="Oval 32">
              <a:extLst>
                <a:ext uri="{FF2B5EF4-FFF2-40B4-BE49-F238E27FC236}">
                  <a16:creationId xmlns:a16="http://schemas.microsoft.com/office/drawing/2014/main" id="{60225F25-6765-471C-BAF5-DD5D8D3D1C55}"/>
                </a:ext>
              </a:extLst>
            </p:cNvPr>
            <p:cNvSpPr/>
            <p:nvPr/>
          </p:nvSpPr>
          <p:spPr>
            <a:xfrm>
              <a:off x="12151683" y="7494972"/>
              <a:ext cx="589692" cy="589692"/>
            </a:xfrm>
            <a:prstGeom prst="ellipse">
              <a:avLst/>
            </a:prstGeom>
            <a:solidFill>
              <a:srgbClr val="1C1C1A"/>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solidFill>
                  <a:schemeClr val="bg1"/>
                </a:solidFill>
              </a:endParaRPr>
            </a:p>
          </p:txBody>
        </p:sp>
        <p:sp>
          <p:nvSpPr>
            <p:cNvPr id="34" name="Shape 5030">
              <a:extLst>
                <a:ext uri="{FF2B5EF4-FFF2-40B4-BE49-F238E27FC236}">
                  <a16:creationId xmlns:a16="http://schemas.microsoft.com/office/drawing/2014/main" id="{1CEFD86B-B0B7-40FA-8E1B-5B25B0438D07}"/>
                </a:ext>
              </a:extLst>
            </p:cNvPr>
            <p:cNvSpPr/>
            <p:nvPr/>
          </p:nvSpPr>
          <p:spPr>
            <a:xfrm>
              <a:off x="12304472" y="7699439"/>
              <a:ext cx="284113" cy="194333"/>
            </a:xfrm>
            <a:custGeom>
              <a:avLst/>
              <a:gdLst/>
              <a:ahLst/>
              <a:cxnLst/>
              <a:rect l="0" t="0" r="0" b="0"/>
              <a:pathLst>
                <a:path w="120000" h="120000" extrusionOk="0">
                  <a:moveTo>
                    <a:pt x="101630" y="0"/>
                  </a:moveTo>
                  <a:lnTo>
                    <a:pt x="101630" y="0"/>
                  </a:lnTo>
                  <a:cubicBezTo>
                    <a:pt x="62096" y="0"/>
                    <a:pt x="62096" y="0"/>
                    <a:pt x="62096" y="0"/>
                  </a:cubicBezTo>
                  <a:cubicBezTo>
                    <a:pt x="21164" y="0"/>
                    <a:pt x="21164" y="0"/>
                    <a:pt x="21164" y="0"/>
                  </a:cubicBezTo>
                  <a:cubicBezTo>
                    <a:pt x="11181" y="0"/>
                    <a:pt x="0" y="10218"/>
                    <a:pt x="0" y="24817"/>
                  </a:cubicBezTo>
                  <a:cubicBezTo>
                    <a:pt x="0" y="96934"/>
                    <a:pt x="0" y="96934"/>
                    <a:pt x="0" y="96934"/>
                  </a:cubicBezTo>
                  <a:cubicBezTo>
                    <a:pt x="0" y="111240"/>
                    <a:pt x="11181" y="119708"/>
                    <a:pt x="21164" y="119708"/>
                  </a:cubicBezTo>
                  <a:cubicBezTo>
                    <a:pt x="63494" y="119708"/>
                    <a:pt x="63494" y="119708"/>
                    <a:pt x="63494" y="119708"/>
                  </a:cubicBezTo>
                  <a:cubicBezTo>
                    <a:pt x="101630" y="119708"/>
                    <a:pt x="101630" y="119708"/>
                    <a:pt x="101630" y="119708"/>
                  </a:cubicBezTo>
                  <a:cubicBezTo>
                    <a:pt x="111414" y="119708"/>
                    <a:pt x="119800" y="111240"/>
                    <a:pt x="119800" y="96934"/>
                  </a:cubicBezTo>
                  <a:cubicBezTo>
                    <a:pt x="119800" y="24817"/>
                    <a:pt x="119800" y="24817"/>
                    <a:pt x="119800" y="24817"/>
                  </a:cubicBezTo>
                  <a:cubicBezTo>
                    <a:pt x="119800" y="10218"/>
                    <a:pt x="111414" y="0"/>
                    <a:pt x="101630" y="0"/>
                  </a:cubicBezTo>
                  <a:close/>
                  <a:moveTo>
                    <a:pt x="52113" y="88759"/>
                  </a:moveTo>
                  <a:lnTo>
                    <a:pt x="52113" y="88759"/>
                  </a:lnTo>
                  <a:cubicBezTo>
                    <a:pt x="52113" y="32992"/>
                    <a:pt x="52113" y="32992"/>
                    <a:pt x="52113" y="32992"/>
                  </a:cubicBezTo>
                  <a:cubicBezTo>
                    <a:pt x="77670" y="59854"/>
                    <a:pt x="77670" y="59854"/>
                    <a:pt x="77670" y="59854"/>
                  </a:cubicBezTo>
                  <a:lnTo>
                    <a:pt x="52113" y="88759"/>
                  </a:lnTo>
                  <a:close/>
                </a:path>
              </a:pathLst>
            </a:custGeom>
            <a:solidFill>
              <a:schemeClr val="bg1"/>
            </a:solidFill>
            <a:ln>
              <a:noFill/>
            </a:ln>
          </p:spPr>
          <p:txBody>
            <a:bodyPr lIns="45713" tIns="22850" rIns="45713" bIns="22850" anchor="ctr" anchorCtr="0">
              <a:noAutofit/>
            </a:bodyPr>
            <a:lstStyle/>
            <a:p>
              <a:endParaRPr dirty="0">
                <a:solidFill>
                  <a:schemeClr val="bg1"/>
                </a:solidFill>
                <a:latin typeface="Roboto"/>
                <a:ea typeface="Roboto"/>
                <a:cs typeface="Roboto"/>
                <a:sym typeface="Roboto"/>
              </a:endParaRPr>
            </a:p>
          </p:txBody>
        </p:sp>
      </p:grpSp>
      <p:sp>
        <p:nvSpPr>
          <p:cNvPr id="35" name="TextBox 34">
            <a:extLst>
              <a:ext uri="{FF2B5EF4-FFF2-40B4-BE49-F238E27FC236}">
                <a16:creationId xmlns:a16="http://schemas.microsoft.com/office/drawing/2014/main" id="{CF70483D-BEEE-44CE-889A-7A7C1CA6D2FB}"/>
              </a:ext>
            </a:extLst>
          </p:cNvPr>
          <p:cNvSpPr txBox="1"/>
          <p:nvPr/>
        </p:nvSpPr>
        <p:spPr>
          <a:xfrm>
            <a:off x="9259969" y="3812287"/>
            <a:ext cx="1399546" cy="261610"/>
          </a:xfrm>
          <a:prstGeom prst="rect">
            <a:avLst/>
          </a:prstGeom>
          <a:noFill/>
        </p:spPr>
        <p:txBody>
          <a:bodyPr wrap="square" rtlCol="0">
            <a:spAutoFit/>
          </a:bodyPr>
          <a:lstStyle/>
          <a:p>
            <a:r>
              <a:rPr lang="en-US" sz="1100" b="1" dirty="0">
                <a:solidFill>
                  <a:schemeClr val="bg1"/>
                </a:solidFill>
                <a:latin typeface="Montserrat Light" panose="00000400000000000000" pitchFamily="50" charset="0"/>
              </a:rPr>
              <a:t>@creavora</a:t>
            </a:r>
            <a:endParaRPr lang="id-ID" sz="1100" b="1" dirty="0">
              <a:solidFill>
                <a:schemeClr val="bg1"/>
              </a:solidFill>
              <a:latin typeface="Montserrat Light" panose="00000400000000000000" pitchFamily="50" charset="0"/>
            </a:endParaRPr>
          </a:p>
        </p:txBody>
      </p:sp>
      <p:sp>
        <p:nvSpPr>
          <p:cNvPr id="36" name="TextBox 35">
            <a:extLst>
              <a:ext uri="{FF2B5EF4-FFF2-40B4-BE49-F238E27FC236}">
                <a16:creationId xmlns:a16="http://schemas.microsoft.com/office/drawing/2014/main" id="{57B175F6-FF6C-41FE-BADB-43A79D5FA4AD}"/>
              </a:ext>
            </a:extLst>
          </p:cNvPr>
          <p:cNvSpPr txBox="1"/>
          <p:nvPr/>
        </p:nvSpPr>
        <p:spPr>
          <a:xfrm>
            <a:off x="9270009" y="3365971"/>
            <a:ext cx="1431529" cy="261610"/>
          </a:xfrm>
          <a:prstGeom prst="rect">
            <a:avLst/>
          </a:prstGeom>
          <a:noFill/>
        </p:spPr>
        <p:txBody>
          <a:bodyPr wrap="square" rtlCol="0">
            <a:spAutoFit/>
          </a:bodyPr>
          <a:lstStyle/>
          <a:p>
            <a:r>
              <a:rPr lang="en-US" sz="1100" b="1" dirty="0">
                <a:solidFill>
                  <a:schemeClr val="bg1"/>
                </a:solidFill>
                <a:latin typeface="Montserrat Light" panose="00000400000000000000" pitchFamily="50" charset="0"/>
              </a:rPr>
              <a:t>@creavora</a:t>
            </a:r>
            <a:endParaRPr lang="id-ID" sz="1100" b="1" dirty="0">
              <a:solidFill>
                <a:schemeClr val="bg1"/>
              </a:solidFill>
              <a:latin typeface="Montserrat Light" panose="00000400000000000000" pitchFamily="50" charset="0"/>
            </a:endParaRPr>
          </a:p>
        </p:txBody>
      </p:sp>
      <p:sp>
        <p:nvSpPr>
          <p:cNvPr id="37" name="TextBox 36">
            <a:extLst>
              <a:ext uri="{FF2B5EF4-FFF2-40B4-BE49-F238E27FC236}">
                <a16:creationId xmlns:a16="http://schemas.microsoft.com/office/drawing/2014/main" id="{A7E1F57C-580B-4EA2-90D2-9B3CB73536FF}"/>
              </a:ext>
            </a:extLst>
          </p:cNvPr>
          <p:cNvSpPr txBox="1"/>
          <p:nvPr/>
        </p:nvSpPr>
        <p:spPr>
          <a:xfrm>
            <a:off x="9259969" y="4263027"/>
            <a:ext cx="1430995" cy="261610"/>
          </a:xfrm>
          <a:prstGeom prst="rect">
            <a:avLst/>
          </a:prstGeom>
          <a:noFill/>
        </p:spPr>
        <p:txBody>
          <a:bodyPr wrap="square" rtlCol="0">
            <a:spAutoFit/>
          </a:bodyPr>
          <a:lstStyle/>
          <a:p>
            <a:r>
              <a:rPr lang="en-US" sz="1100" b="1" dirty="0">
                <a:solidFill>
                  <a:schemeClr val="bg1"/>
                </a:solidFill>
                <a:latin typeface="Montserrat Light" panose="00000400000000000000" pitchFamily="50" charset="0"/>
              </a:rPr>
              <a:t>@craevora</a:t>
            </a:r>
            <a:endParaRPr lang="id-ID" sz="1100" b="1" dirty="0">
              <a:solidFill>
                <a:schemeClr val="bg1"/>
              </a:solidFill>
              <a:latin typeface="Montserrat Light" panose="00000400000000000000" pitchFamily="50" charset="0"/>
            </a:endParaRPr>
          </a:p>
        </p:txBody>
      </p:sp>
      <p:sp>
        <p:nvSpPr>
          <p:cNvPr id="39" name="TextBox 38">
            <a:extLst>
              <a:ext uri="{FF2B5EF4-FFF2-40B4-BE49-F238E27FC236}">
                <a16:creationId xmlns:a16="http://schemas.microsoft.com/office/drawing/2014/main" id="{B2227CF6-03F6-4091-AC8C-8708F9F5BE15}"/>
              </a:ext>
            </a:extLst>
          </p:cNvPr>
          <p:cNvSpPr txBox="1">
            <a:spLocks noChangeArrowheads="1"/>
          </p:cNvSpPr>
          <p:nvPr/>
        </p:nvSpPr>
        <p:spPr bwMode="auto">
          <a:xfrm>
            <a:off x="525974" y="282109"/>
            <a:ext cx="114776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Roboto" panose="02000000000000000000" pitchFamily="2" charset="0"/>
              </a:defRPr>
            </a:lvl1pPr>
            <a:lvl2pPr marL="742950" indent="-285750">
              <a:defRPr>
                <a:solidFill>
                  <a:schemeClr val="tx1"/>
                </a:solidFill>
                <a:latin typeface="Roboto" panose="02000000000000000000" pitchFamily="2" charset="0"/>
              </a:defRPr>
            </a:lvl2pPr>
            <a:lvl3pPr marL="1143000" indent="-228600">
              <a:defRPr>
                <a:solidFill>
                  <a:schemeClr val="tx1"/>
                </a:solidFill>
                <a:latin typeface="Roboto" panose="02000000000000000000" pitchFamily="2" charset="0"/>
              </a:defRPr>
            </a:lvl3pPr>
            <a:lvl4pPr marL="1600200" indent="-228600">
              <a:defRPr>
                <a:solidFill>
                  <a:schemeClr val="tx1"/>
                </a:solidFill>
                <a:latin typeface="Roboto" panose="02000000000000000000" pitchFamily="2" charset="0"/>
              </a:defRPr>
            </a:lvl4pPr>
            <a:lvl5pPr marL="2057400" indent="-228600">
              <a:defRPr>
                <a:solidFill>
                  <a:schemeClr val="tx1"/>
                </a:solidFill>
                <a:latin typeface="Roboto" panose="02000000000000000000" pitchFamily="2" charset="0"/>
              </a:defRPr>
            </a:lvl5pPr>
            <a:lvl6pPr marL="2514600" indent="-228600" defTabSz="457200" fontAlgn="base">
              <a:spcBef>
                <a:spcPct val="0"/>
              </a:spcBef>
              <a:spcAft>
                <a:spcPct val="0"/>
              </a:spcAft>
              <a:defRPr>
                <a:solidFill>
                  <a:schemeClr val="tx1"/>
                </a:solidFill>
                <a:latin typeface="Roboto" panose="02000000000000000000" pitchFamily="2" charset="0"/>
              </a:defRPr>
            </a:lvl6pPr>
            <a:lvl7pPr marL="2971800" indent="-228600" defTabSz="457200" fontAlgn="base">
              <a:spcBef>
                <a:spcPct val="0"/>
              </a:spcBef>
              <a:spcAft>
                <a:spcPct val="0"/>
              </a:spcAft>
              <a:defRPr>
                <a:solidFill>
                  <a:schemeClr val="tx1"/>
                </a:solidFill>
                <a:latin typeface="Roboto" panose="02000000000000000000" pitchFamily="2" charset="0"/>
              </a:defRPr>
            </a:lvl7pPr>
            <a:lvl8pPr marL="3429000" indent="-228600" defTabSz="457200" fontAlgn="base">
              <a:spcBef>
                <a:spcPct val="0"/>
              </a:spcBef>
              <a:spcAft>
                <a:spcPct val="0"/>
              </a:spcAft>
              <a:defRPr>
                <a:solidFill>
                  <a:schemeClr val="tx1"/>
                </a:solidFill>
                <a:latin typeface="Roboto" panose="02000000000000000000" pitchFamily="2" charset="0"/>
              </a:defRPr>
            </a:lvl8pPr>
            <a:lvl9pPr marL="3886200" indent="-228600" defTabSz="457200" fontAlgn="base">
              <a:spcBef>
                <a:spcPct val="0"/>
              </a:spcBef>
              <a:spcAft>
                <a:spcPct val="0"/>
              </a:spcAft>
              <a:defRPr>
                <a:solidFill>
                  <a:schemeClr val="tx1"/>
                </a:solidFill>
                <a:latin typeface="Roboto" panose="02000000000000000000" pitchFamily="2" charset="0"/>
              </a:defRPr>
            </a:lvl9pPr>
          </a:lstStyle>
          <a:p>
            <a:pPr eaLnBrk="1" hangingPunct="1"/>
            <a:r>
              <a:rPr lang="en-US" altLang="en-US" sz="1400" b="1" dirty="0">
                <a:solidFill>
                  <a:schemeClr val="bg1"/>
                </a:solidFill>
                <a:latin typeface="Montserrat" panose="00000500000000000000" pitchFamily="50" charset="0"/>
                <a:ea typeface="Source Sans Pro Semibold" panose="020B0603030403020204" pitchFamily="34" charset="0"/>
              </a:rPr>
              <a:t>Nagata</a:t>
            </a:r>
          </a:p>
        </p:txBody>
      </p:sp>
    </p:spTree>
    <p:extLst>
      <p:ext uri="{BB962C8B-B14F-4D97-AF65-F5344CB8AC3E}">
        <p14:creationId xmlns:p14="http://schemas.microsoft.com/office/powerpoint/2010/main" val="69134369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FE021808-93F9-40A6-9F1A-45BC595E21CE}"/>
              </a:ext>
            </a:extLst>
          </p:cNvPr>
          <p:cNvSpPr/>
          <p:nvPr/>
        </p:nvSpPr>
        <p:spPr>
          <a:xfrm>
            <a:off x="5793597" y="0"/>
            <a:ext cx="2880824" cy="6858000"/>
          </a:xfrm>
          <a:prstGeom prst="rect">
            <a:avLst/>
          </a:prstGeom>
          <a:gradFill>
            <a:gsLst>
              <a:gs pos="0">
                <a:srgbClr val="BC1E1E"/>
              </a:gs>
              <a:gs pos="100000">
                <a:srgbClr val="6D111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5" name="Rectangle 24">
            <a:extLst>
              <a:ext uri="{FF2B5EF4-FFF2-40B4-BE49-F238E27FC236}">
                <a16:creationId xmlns:a16="http://schemas.microsoft.com/office/drawing/2014/main" id="{B17BAFE0-3718-44CF-B320-26E53AC95417}"/>
              </a:ext>
            </a:extLst>
          </p:cNvPr>
          <p:cNvSpPr/>
          <p:nvPr/>
        </p:nvSpPr>
        <p:spPr>
          <a:xfrm>
            <a:off x="9014438" y="1557145"/>
            <a:ext cx="1736725" cy="2504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r>
              <a:rPr lang="en-US" sz="1400" kern="1700" dirty="0">
                <a:ln w="0"/>
                <a:solidFill>
                  <a:schemeClr val="bg1"/>
                </a:solidFill>
                <a:latin typeface="Montserrat Medium" panose="00000600000000000000" pitchFamily="50" charset="0"/>
                <a:ea typeface="Roboto Slab" pitchFamily="2" charset="0"/>
                <a:cs typeface="Lato Heavy" panose="020F0502020204030203" pitchFamily="34" charset="0"/>
              </a:rPr>
              <a:t>Jhon Doe</a:t>
            </a:r>
          </a:p>
        </p:txBody>
      </p:sp>
      <p:sp>
        <p:nvSpPr>
          <p:cNvPr id="35" name="Rectangle 34">
            <a:extLst>
              <a:ext uri="{FF2B5EF4-FFF2-40B4-BE49-F238E27FC236}">
                <a16:creationId xmlns:a16="http://schemas.microsoft.com/office/drawing/2014/main" id="{A2539B97-083A-468F-940E-5DEAEF08891F}"/>
              </a:ext>
            </a:extLst>
          </p:cNvPr>
          <p:cNvSpPr/>
          <p:nvPr/>
        </p:nvSpPr>
        <p:spPr>
          <a:xfrm>
            <a:off x="9041367" y="4145794"/>
            <a:ext cx="1736725" cy="2504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r>
              <a:rPr lang="en-US" sz="1400" kern="1700" dirty="0">
                <a:ln w="0"/>
                <a:solidFill>
                  <a:schemeClr val="bg1"/>
                </a:solidFill>
                <a:latin typeface="Montserrat Medium" panose="00000600000000000000" pitchFamily="50" charset="0"/>
                <a:ea typeface="Roboto Slab" pitchFamily="2" charset="0"/>
                <a:cs typeface="Lato Heavy" panose="020F0502020204030203" pitchFamily="34" charset="0"/>
              </a:rPr>
              <a:t>Chika </a:t>
            </a:r>
            <a:r>
              <a:rPr lang="en-US" sz="1400" kern="1700" dirty="0" err="1">
                <a:ln w="0"/>
                <a:solidFill>
                  <a:schemeClr val="bg1"/>
                </a:solidFill>
                <a:latin typeface="Montserrat Medium" panose="00000600000000000000" pitchFamily="50" charset="0"/>
                <a:ea typeface="Roboto Slab" pitchFamily="2" charset="0"/>
                <a:cs typeface="Lato Heavy" panose="020F0502020204030203" pitchFamily="34" charset="0"/>
              </a:rPr>
              <a:t>Slokova</a:t>
            </a:r>
            <a:endParaRPr lang="en-US" sz="1400" kern="1700" dirty="0">
              <a:ln w="0"/>
              <a:solidFill>
                <a:schemeClr val="bg1"/>
              </a:solidFill>
              <a:latin typeface="Montserrat Medium" panose="00000600000000000000" pitchFamily="50" charset="0"/>
              <a:ea typeface="Roboto Slab" pitchFamily="2" charset="0"/>
              <a:cs typeface="Lato Heavy" panose="020F0502020204030203" pitchFamily="34" charset="0"/>
            </a:endParaRPr>
          </a:p>
        </p:txBody>
      </p:sp>
      <p:sp>
        <p:nvSpPr>
          <p:cNvPr id="45" name="Shape 5019">
            <a:extLst>
              <a:ext uri="{FF2B5EF4-FFF2-40B4-BE49-F238E27FC236}">
                <a16:creationId xmlns:a16="http://schemas.microsoft.com/office/drawing/2014/main" id="{1C279C6D-FC1C-4BDC-AF33-1B9B165D9952}"/>
              </a:ext>
            </a:extLst>
          </p:cNvPr>
          <p:cNvSpPr/>
          <p:nvPr/>
        </p:nvSpPr>
        <p:spPr>
          <a:xfrm>
            <a:off x="9725887" y="2019777"/>
            <a:ext cx="183842" cy="183890"/>
          </a:xfrm>
          <a:custGeom>
            <a:avLst/>
            <a:gdLst/>
            <a:ahLst/>
            <a:cxnLst/>
            <a:rect l="0" t="0" r="0" b="0"/>
            <a:pathLst>
              <a:path w="120000" h="120000" extrusionOk="0">
                <a:moveTo>
                  <a:pt x="104433" y="119802"/>
                </a:moveTo>
                <a:lnTo>
                  <a:pt x="104433" y="119802"/>
                </a:lnTo>
                <a:cubicBezTo>
                  <a:pt x="15369" y="119802"/>
                  <a:pt x="15369" y="119802"/>
                  <a:pt x="15369" y="119802"/>
                </a:cubicBezTo>
                <a:cubicBezTo>
                  <a:pt x="7093" y="119802"/>
                  <a:pt x="0" y="112709"/>
                  <a:pt x="0" y="104433"/>
                </a:cubicBezTo>
                <a:cubicBezTo>
                  <a:pt x="0" y="15369"/>
                  <a:pt x="0" y="15369"/>
                  <a:pt x="0" y="15369"/>
                </a:cubicBezTo>
                <a:cubicBezTo>
                  <a:pt x="0" y="6896"/>
                  <a:pt x="7093" y="0"/>
                  <a:pt x="15369" y="0"/>
                </a:cubicBezTo>
                <a:cubicBezTo>
                  <a:pt x="104433" y="0"/>
                  <a:pt x="104433" y="0"/>
                  <a:pt x="104433" y="0"/>
                </a:cubicBezTo>
                <a:cubicBezTo>
                  <a:pt x="112906" y="0"/>
                  <a:pt x="119802" y="6896"/>
                  <a:pt x="119802" y="15369"/>
                </a:cubicBezTo>
                <a:cubicBezTo>
                  <a:pt x="119802" y="104433"/>
                  <a:pt x="119802" y="104433"/>
                  <a:pt x="119802" y="104433"/>
                </a:cubicBezTo>
                <a:cubicBezTo>
                  <a:pt x="119802" y="112709"/>
                  <a:pt x="112906" y="119802"/>
                  <a:pt x="104433" y="119802"/>
                </a:cubicBezTo>
                <a:close/>
                <a:moveTo>
                  <a:pt x="59901" y="36256"/>
                </a:moveTo>
                <a:lnTo>
                  <a:pt x="59901" y="36256"/>
                </a:lnTo>
                <a:cubicBezTo>
                  <a:pt x="50049" y="36256"/>
                  <a:pt x="43152" y="41773"/>
                  <a:pt x="39014" y="50049"/>
                </a:cubicBezTo>
                <a:lnTo>
                  <a:pt x="39014" y="50049"/>
                </a:lnTo>
                <a:lnTo>
                  <a:pt x="39014" y="50049"/>
                </a:lnTo>
                <a:cubicBezTo>
                  <a:pt x="39014" y="51428"/>
                  <a:pt x="39014" y="51428"/>
                  <a:pt x="37635" y="51428"/>
                </a:cubicBezTo>
                <a:lnTo>
                  <a:pt x="37635" y="53004"/>
                </a:lnTo>
                <a:lnTo>
                  <a:pt x="37635" y="54384"/>
                </a:lnTo>
                <a:cubicBezTo>
                  <a:pt x="37635" y="54384"/>
                  <a:pt x="37635" y="54384"/>
                  <a:pt x="37635" y="55763"/>
                </a:cubicBezTo>
                <a:cubicBezTo>
                  <a:pt x="37635" y="55763"/>
                  <a:pt x="37635" y="55763"/>
                  <a:pt x="37635" y="57142"/>
                </a:cubicBezTo>
                <a:lnTo>
                  <a:pt x="37635" y="57142"/>
                </a:lnTo>
                <a:cubicBezTo>
                  <a:pt x="37635" y="58522"/>
                  <a:pt x="36256" y="58522"/>
                  <a:pt x="36256" y="59901"/>
                </a:cubicBezTo>
                <a:cubicBezTo>
                  <a:pt x="36256" y="72315"/>
                  <a:pt x="47290" y="83546"/>
                  <a:pt x="59901" y="83546"/>
                </a:cubicBezTo>
                <a:cubicBezTo>
                  <a:pt x="72512" y="83546"/>
                  <a:pt x="83546" y="72315"/>
                  <a:pt x="83546" y="59901"/>
                </a:cubicBezTo>
                <a:cubicBezTo>
                  <a:pt x="83546" y="58522"/>
                  <a:pt x="82167" y="58522"/>
                  <a:pt x="82167" y="57142"/>
                </a:cubicBezTo>
                <a:lnTo>
                  <a:pt x="82167" y="57142"/>
                </a:lnTo>
                <a:cubicBezTo>
                  <a:pt x="82167" y="55763"/>
                  <a:pt x="82167" y="55763"/>
                  <a:pt x="82167" y="55763"/>
                </a:cubicBezTo>
                <a:cubicBezTo>
                  <a:pt x="82167" y="54384"/>
                  <a:pt x="82167" y="54384"/>
                  <a:pt x="82167" y="54384"/>
                </a:cubicBezTo>
                <a:lnTo>
                  <a:pt x="82167" y="53004"/>
                </a:lnTo>
                <a:lnTo>
                  <a:pt x="82167" y="51428"/>
                </a:lnTo>
                <a:cubicBezTo>
                  <a:pt x="80788" y="51428"/>
                  <a:pt x="80788" y="51428"/>
                  <a:pt x="80788" y="50049"/>
                </a:cubicBezTo>
                <a:lnTo>
                  <a:pt x="80788" y="50049"/>
                </a:lnTo>
                <a:lnTo>
                  <a:pt x="80788" y="50049"/>
                </a:lnTo>
                <a:cubicBezTo>
                  <a:pt x="76650" y="41773"/>
                  <a:pt x="69753" y="36256"/>
                  <a:pt x="59901" y="36256"/>
                </a:cubicBezTo>
                <a:close/>
                <a:moveTo>
                  <a:pt x="105812" y="19507"/>
                </a:moveTo>
                <a:lnTo>
                  <a:pt x="105812" y="19507"/>
                </a:lnTo>
                <a:cubicBezTo>
                  <a:pt x="105812" y="16748"/>
                  <a:pt x="103054" y="13990"/>
                  <a:pt x="100295" y="13990"/>
                </a:cubicBezTo>
                <a:cubicBezTo>
                  <a:pt x="87684" y="13990"/>
                  <a:pt x="87684" y="13990"/>
                  <a:pt x="87684" y="13990"/>
                </a:cubicBezTo>
                <a:cubicBezTo>
                  <a:pt x="84926" y="13990"/>
                  <a:pt x="82167" y="16748"/>
                  <a:pt x="82167" y="19507"/>
                </a:cubicBezTo>
                <a:cubicBezTo>
                  <a:pt x="82167" y="31921"/>
                  <a:pt x="82167" y="31921"/>
                  <a:pt x="82167" y="31921"/>
                </a:cubicBezTo>
                <a:cubicBezTo>
                  <a:pt x="82167" y="34876"/>
                  <a:pt x="84926" y="37635"/>
                  <a:pt x="87684" y="37635"/>
                </a:cubicBezTo>
                <a:cubicBezTo>
                  <a:pt x="100295" y="37635"/>
                  <a:pt x="100295" y="37635"/>
                  <a:pt x="100295" y="37635"/>
                </a:cubicBezTo>
                <a:cubicBezTo>
                  <a:pt x="103054" y="37635"/>
                  <a:pt x="105812" y="34876"/>
                  <a:pt x="105812" y="31921"/>
                </a:cubicBezTo>
                <a:lnTo>
                  <a:pt x="105812" y="19507"/>
                </a:lnTo>
                <a:close/>
                <a:moveTo>
                  <a:pt x="105812" y="50049"/>
                </a:moveTo>
                <a:lnTo>
                  <a:pt x="105812" y="50049"/>
                </a:lnTo>
                <a:cubicBezTo>
                  <a:pt x="94778" y="50049"/>
                  <a:pt x="94778" y="50049"/>
                  <a:pt x="94778" y="50049"/>
                </a:cubicBezTo>
                <a:cubicBezTo>
                  <a:pt x="96157" y="53004"/>
                  <a:pt x="96157" y="57142"/>
                  <a:pt x="96157" y="59901"/>
                </a:cubicBezTo>
                <a:cubicBezTo>
                  <a:pt x="96157" y="79408"/>
                  <a:pt x="79408" y="96157"/>
                  <a:pt x="59901" y="96157"/>
                </a:cubicBezTo>
                <a:cubicBezTo>
                  <a:pt x="40394" y="96157"/>
                  <a:pt x="23645" y="79408"/>
                  <a:pt x="23645" y="59901"/>
                </a:cubicBezTo>
                <a:cubicBezTo>
                  <a:pt x="23645" y="57142"/>
                  <a:pt x="23645" y="53004"/>
                  <a:pt x="25024" y="50049"/>
                </a:cubicBezTo>
                <a:cubicBezTo>
                  <a:pt x="13990" y="50049"/>
                  <a:pt x="13990" y="50049"/>
                  <a:pt x="13990" y="50049"/>
                </a:cubicBezTo>
                <a:cubicBezTo>
                  <a:pt x="13990" y="100295"/>
                  <a:pt x="13990" y="100295"/>
                  <a:pt x="13990" y="100295"/>
                </a:cubicBezTo>
                <a:cubicBezTo>
                  <a:pt x="13990" y="103054"/>
                  <a:pt x="16748" y="105812"/>
                  <a:pt x="19507" y="105812"/>
                </a:cubicBezTo>
                <a:cubicBezTo>
                  <a:pt x="100295" y="105812"/>
                  <a:pt x="100295" y="105812"/>
                  <a:pt x="100295" y="105812"/>
                </a:cubicBezTo>
                <a:cubicBezTo>
                  <a:pt x="103054" y="105812"/>
                  <a:pt x="105812" y="103054"/>
                  <a:pt x="105812" y="100295"/>
                </a:cubicBezTo>
                <a:lnTo>
                  <a:pt x="105812" y="50049"/>
                </a:lnTo>
                <a:close/>
              </a:path>
            </a:pathLst>
          </a:custGeom>
          <a:solidFill>
            <a:schemeClr val="bg1"/>
          </a:solidFill>
          <a:ln>
            <a:noFill/>
          </a:ln>
        </p:spPr>
        <p:txBody>
          <a:bodyPr lIns="45713" tIns="22850" rIns="45713" bIns="22850" anchor="ctr" anchorCtr="0">
            <a:noAutofit/>
          </a:bodyPr>
          <a:lstStyle/>
          <a:p>
            <a:endParaRPr dirty="0">
              <a:latin typeface="Roboto"/>
              <a:ea typeface="Roboto"/>
              <a:cs typeface="Roboto"/>
              <a:sym typeface="Roboto"/>
            </a:endParaRPr>
          </a:p>
        </p:txBody>
      </p:sp>
      <p:sp>
        <p:nvSpPr>
          <p:cNvPr id="46" name="Oval 45">
            <a:extLst>
              <a:ext uri="{FF2B5EF4-FFF2-40B4-BE49-F238E27FC236}">
                <a16:creationId xmlns:a16="http://schemas.microsoft.com/office/drawing/2014/main" id="{3A639558-758E-42A9-A76B-7F4FFFD8C1ED}"/>
              </a:ext>
            </a:extLst>
          </p:cNvPr>
          <p:cNvSpPr/>
          <p:nvPr/>
        </p:nvSpPr>
        <p:spPr>
          <a:xfrm>
            <a:off x="9617783" y="1924053"/>
            <a:ext cx="397176" cy="397176"/>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tx1"/>
              </a:solidFill>
            </a:endParaRPr>
          </a:p>
        </p:txBody>
      </p:sp>
      <p:sp>
        <p:nvSpPr>
          <p:cNvPr id="48" name="Shape 5033">
            <a:extLst>
              <a:ext uri="{FF2B5EF4-FFF2-40B4-BE49-F238E27FC236}">
                <a16:creationId xmlns:a16="http://schemas.microsoft.com/office/drawing/2014/main" id="{89878470-7713-42C9-A5EA-3B29D489D277}"/>
              </a:ext>
            </a:extLst>
          </p:cNvPr>
          <p:cNvSpPr/>
          <p:nvPr/>
        </p:nvSpPr>
        <p:spPr>
          <a:xfrm>
            <a:off x="10313443" y="2032375"/>
            <a:ext cx="159820" cy="158694"/>
          </a:xfrm>
          <a:custGeom>
            <a:avLst/>
            <a:gdLst/>
            <a:ahLst/>
            <a:cxnLst/>
            <a:rect l="0" t="0" r="0" b="0"/>
            <a:pathLst>
              <a:path w="120000" h="120000" extrusionOk="0">
                <a:moveTo>
                  <a:pt x="109833" y="119800"/>
                </a:moveTo>
                <a:lnTo>
                  <a:pt x="109833" y="119800"/>
                </a:lnTo>
                <a:cubicBezTo>
                  <a:pt x="8372" y="119800"/>
                  <a:pt x="8372" y="119800"/>
                  <a:pt x="8372" y="119800"/>
                </a:cubicBezTo>
                <a:cubicBezTo>
                  <a:pt x="4186" y="119800"/>
                  <a:pt x="0" y="117004"/>
                  <a:pt x="0" y="111414"/>
                </a:cubicBezTo>
                <a:cubicBezTo>
                  <a:pt x="0" y="9783"/>
                  <a:pt x="0" y="9783"/>
                  <a:pt x="0" y="9783"/>
                </a:cubicBezTo>
                <a:cubicBezTo>
                  <a:pt x="0" y="4193"/>
                  <a:pt x="4186" y="0"/>
                  <a:pt x="8372" y="0"/>
                </a:cubicBezTo>
                <a:cubicBezTo>
                  <a:pt x="109833" y="0"/>
                  <a:pt x="109833" y="0"/>
                  <a:pt x="109833" y="0"/>
                </a:cubicBezTo>
                <a:cubicBezTo>
                  <a:pt x="115614" y="0"/>
                  <a:pt x="119800" y="4193"/>
                  <a:pt x="119800" y="9783"/>
                </a:cubicBezTo>
                <a:cubicBezTo>
                  <a:pt x="119800" y="111414"/>
                  <a:pt x="119800" y="111414"/>
                  <a:pt x="119800" y="111414"/>
                </a:cubicBezTo>
                <a:cubicBezTo>
                  <a:pt x="119800" y="117004"/>
                  <a:pt x="115614" y="119800"/>
                  <a:pt x="109833" y="119800"/>
                </a:cubicBezTo>
                <a:close/>
                <a:moveTo>
                  <a:pt x="50830" y="22562"/>
                </a:moveTo>
                <a:lnTo>
                  <a:pt x="50830" y="22562"/>
                </a:lnTo>
                <a:cubicBezTo>
                  <a:pt x="45049" y="22562"/>
                  <a:pt x="39468" y="23960"/>
                  <a:pt x="36677" y="25357"/>
                </a:cubicBezTo>
                <a:cubicBezTo>
                  <a:pt x="32491" y="28153"/>
                  <a:pt x="29501" y="30948"/>
                  <a:pt x="28106" y="33743"/>
                </a:cubicBezTo>
                <a:cubicBezTo>
                  <a:pt x="28106" y="36738"/>
                  <a:pt x="26710" y="39534"/>
                  <a:pt x="26710" y="45124"/>
                </a:cubicBezTo>
                <a:cubicBezTo>
                  <a:pt x="26710" y="50715"/>
                  <a:pt x="26710" y="50715"/>
                  <a:pt x="26710" y="50715"/>
                </a:cubicBezTo>
                <a:cubicBezTo>
                  <a:pt x="18338" y="50715"/>
                  <a:pt x="18338" y="50715"/>
                  <a:pt x="18338" y="50715"/>
                </a:cubicBezTo>
                <a:cubicBezTo>
                  <a:pt x="18338" y="64891"/>
                  <a:pt x="18338" y="64891"/>
                  <a:pt x="18338" y="64891"/>
                </a:cubicBezTo>
                <a:cubicBezTo>
                  <a:pt x="26710" y="64891"/>
                  <a:pt x="26710" y="64891"/>
                  <a:pt x="26710" y="64891"/>
                </a:cubicBezTo>
                <a:cubicBezTo>
                  <a:pt x="26710" y="111414"/>
                  <a:pt x="26710" y="111414"/>
                  <a:pt x="26710" y="111414"/>
                </a:cubicBezTo>
                <a:cubicBezTo>
                  <a:pt x="46445" y="111414"/>
                  <a:pt x="46445" y="111414"/>
                  <a:pt x="46445" y="111414"/>
                </a:cubicBezTo>
                <a:cubicBezTo>
                  <a:pt x="46445" y="64891"/>
                  <a:pt x="46445" y="64891"/>
                  <a:pt x="46445" y="64891"/>
                </a:cubicBezTo>
                <a:cubicBezTo>
                  <a:pt x="57807" y="64891"/>
                  <a:pt x="57807" y="64891"/>
                  <a:pt x="57807" y="64891"/>
                </a:cubicBezTo>
                <a:cubicBezTo>
                  <a:pt x="61993" y="50715"/>
                  <a:pt x="61993" y="50715"/>
                  <a:pt x="61993" y="50715"/>
                </a:cubicBezTo>
                <a:cubicBezTo>
                  <a:pt x="46445" y="50715"/>
                  <a:pt x="46445" y="50715"/>
                  <a:pt x="46445" y="50715"/>
                </a:cubicBezTo>
                <a:cubicBezTo>
                  <a:pt x="46445" y="45124"/>
                  <a:pt x="46445" y="45124"/>
                  <a:pt x="46445" y="45124"/>
                </a:cubicBezTo>
                <a:cubicBezTo>
                  <a:pt x="46445" y="42329"/>
                  <a:pt x="46445" y="39534"/>
                  <a:pt x="47840" y="38136"/>
                </a:cubicBezTo>
                <a:cubicBezTo>
                  <a:pt x="49435" y="38136"/>
                  <a:pt x="52225" y="36738"/>
                  <a:pt x="55016" y="36738"/>
                </a:cubicBezTo>
                <a:cubicBezTo>
                  <a:pt x="57807" y="36738"/>
                  <a:pt x="59202" y="38136"/>
                  <a:pt x="61993" y="39534"/>
                </a:cubicBezTo>
                <a:cubicBezTo>
                  <a:pt x="66179" y="26755"/>
                  <a:pt x="66179" y="26755"/>
                  <a:pt x="66179" y="26755"/>
                </a:cubicBezTo>
                <a:cubicBezTo>
                  <a:pt x="60598" y="25357"/>
                  <a:pt x="56411" y="22562"/>
                  <a:pt x="50830" y="22562"/>
                </a:cubicBezTo>
                <a:close/>
              </a:path>
            </a:pathLst>
          </a:custGeom>
          <a:solidFill>
            <a:schemeClr val="bg1"/>
          </a:solidFill>
          <a:ln>
            <a:noFill/>
          </a:ln>
        </p:spPr>
        <p:txBody>
          <a:bodyPr lIns="45713" tIns="22850" rIns="45713" bIns="22850" anchor="ctr" anchorCtr="0">
            <a:noAutofit/>
          </a:bodyPr>
          <a:lstStyle/>
          <a:p>
            <a:endParaRPr dirty="0">
              <a:latin typeface="Roboto"/>
              <a:ea typeface="Roboto"/>
              <a:cs typeface="Roboto"/>
              <a:sym typeface="Roboto"/>
            </a:endParaRPr>
          </a:p>
        </p:txBody>
      </p:sp>
      <p:sp>
        <p:nvSpPr>
          <p:cNvPr id="49" name="Oval 48">
            <a:extLst>
              <a:ext uri="{FF2B5EF4-FFF2-40B4-BE49-F238E27FC236}">
                <a16:creationId xmlns:a16="http://schemas.microsoft.com/office/drawing/2014/main" id="{16644DFC-7469-4238-9993-AFD68488E017}"/>
              </a:ext>
            </a:extLst>
          </p:cNvPr>
          <p:cNvSpPr/>
          <p:nvPr/>
        </p:nvSpPr>
        <p:spPr>
          <a:xfrm>
            <a:off x="10194765" y="1924053"/>
            <a:ext cx="397176" cy="397176"/>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tx1"/>
              </a:solidFill>
            </a:endParaRPr>
          </a:p>
        </p:txBody>
      </p:sp>
      <p:sp>
        <p:nvSpPr>
          <p:cNvPr id="51" name="Shape 5020">
            <a:extLst>
              <a:ext uri="{FF2B5EF4-FFF2-40B4-BE49-F238E27FC236}">
                <a16:creationId xmlns:a16="http://schemas.microsoft.com/office/drawing/2014/main" id="{DAD8493E-BE06-41BE-B19F-790A412867B0}"/>
              </a:ext>
            </a:extLst>
          </p:cNvPr>
          <p:cNvSpPr/>
          <p:nvPr/>
        </p:nvSpPr>
        <p:spPr>
          <a:xfrm>
            <a:off x="9133753" y="2049367"/>
            <a:ext cx="188694" cy="154300"/>
          </a:xfrm>
          <a:custGeom>
            <a:avLst/>
            <a:gdLst/>
            <a:ahLst/>
            <a:cxnLst/>
            <a:rect l="0" t="0" r="0" b="0"/>
            <a:pathLst>
              <a:path w="120000" h="120000" extrusionOk="0">
                <a:moveTo>
                  <a:pt x="81727" y="0"/>
                </a:moveTo>
                <a:lnTo>
                  <a:pt x="81727" y="0"/>
                </a:lnTo>
                <a:cubicBezTo>
                  <a:pt x="91495" y="0"/>
                  <a:pt x="95880" y="5322"/>
                  <a:pt x="101461" y="10403"/>
                </a:cubicBezTo>
                <a:cubicBezTo>
                  <a:pt x="105647" y="10403"/>
                  <a:pt x="111229" y="7016"/>
                  <a:pt x="114019" y="5322"/>
                </a:cubicBezTo>
                <a:cubicBezTo>
                  <a:pt x="115614" y="3629"/>
                  <a:pt x="115614" y="3629"/>
                  <a:pt x="117009" y="3629"/>
                </a:cubicBezTo>
                <a:cubicBezTo>
                  <a:pt x="115614" y="8709"/>
                  <a:pt x="112624" y="13790"/>
                  <a:pt x="108438" y="17177"/>
                </a:cubicBezTo>
                <a:cubicBezTo>
                  <a:pt x="108438" y="17177"/>
                  <a:pt x="107043" y="18870"/>
                  <a:pt x="105647" y="18870"/>
                </a:cubicBezTo>
                <a:lnTo>
                  <a:pt x="105647" y="18870"/>
                </a:lnTo>
                <a:cubicBezTo>
                  <a:pt x="111229" y="18870"/>
                  <a:pt x="115614" y="15483"/>
                  <a:pt x="119800" y="15483"/>
                </a:cubicBezTo>
                <a:lnTo>
                  <a:pt x="119800" y="15483"/>
                </a:lnTo>
                <a:cubicBezTo>
                  <a:pt x="118405" y="18870"/>
                  <a:pt x="115614" y="23951"/>
                  <a:pt x="111229" y="25645"/>
                </a:cubicBezTo>
                <a:cubicBezTo>
                  <a:pt x="109833" y="27338"/>
                  <a:pt x="109833" y="29274"/>
                  <a:pt x="108438" y="30967"/>
                </a:cubicBezTo>
                <a:cubicBezTo>
                  <a:pt x="108438" y="37741"/>
                  <a:pt x="108438" y="42822"/>
                  <a:pt x="107043" y="49596"/>
                </a:cubicBezTo>
                <a:cubicBezTo>
                  <a:pt x="100066" y="82258"/>
                  <a:pt x="84518" y="106209"/>
                  <a:pt x="59202" y="116370"/>
                </a:cubicBezTo>
                <a:cubicBezTo>
                  <a:pt x="49235" y="119758"/>
                  <a:pt x="33887" y="119758"/>
                  <a:pt x="23920" y="118064"/>
                </a:cubicBezTo>
                <a:cubicBezTo>
                  <a:pt x="18338" y="116370"/>
                  <a:pt x="14152" y="114677"/>
                  <a:pt x="8372" y="111290"/>
                </a:cubicBezTo>
                <a:cubicBezTo>
                  <a:pt x="6976" y="109596"/>
                  <a:pt x="4186" y="109596"/>
                  <a:pt x="2790" y="107903"/>
                </a:cubicBezTo>
                <a:cubicBezTo>
                  <a:pt x="1395" y="106209"/>
                  <a:pt x="1395" y="106209"/>
                  <a:pt x="0" y="106209"/>
                </a:cubicBezTo>
                <a:cubicBezTo>
                  <a:pt x="2790" y="106209"/>
                  <a:pt x="5581" y="106209"/>
                  <a:pt x="8372" y="106209"/>
                </a:cubicBezTo>
                <a:cubicBezTo>
                  <a:pt x="9966" y="106209"/>
                  <a:pt x="12757" y="106209"/>
                  <a:pt x="15548" y="104516"/>
                </a:cubicBezTo>
                <a:cubicBezTo>
                  <a:pt x="21129" y="102580"/>
                  <a:pt x="25315" y="100887"/>
                  <a:pt x="29501" y="99193"/>
                </a:cubicBezTo>
                <a:cubicBezTo>
                  <a:pt x="32491" y="97500"/>
                  <a:pt x="35282" y="95806"/>
                  <a:pt x="36677" y="92419"/>
                </a:cubicBezTo>
                <a:cubicBezTo>
                  <a:pt x="33887" y="92419"/>
                  <a:pt x="31096" y="92419"/>
                  <a:pt x="29501" y="92419"/>
                </a:cubicBezTo>
                <a:cubicBezTo>
                  <a:pt x="21129" y="89032"/>
                  <a:pt x="16943" y="82258"/>
                  <a:pt x="14152" y="71854"/>
                </a:cubicBezTo>
                <a:cubicBezTo>
                  <a:pt x="15548" y="73548"/>
                  <a:pt x="22524" y="73548"/>
                  <a:pt x="23920" y="71854"/>
                </a:cubicBezTo>
                <a:cubicBezTo>
                  <a:pt x="21129" y="71854"/>
                  <a:pt x="18338" y="70161"/>
                  <a:pt x="16943" y="68467"/>
                </a:cubicBezTo>
                <a:cubicBezTo>
                  <a:pt x="9966" y="63387"/>
                  <a:pt x="4186" y="54919"/>
                  <a:pt x="4186" y="42822"/>
                </a:cubicBezTo>
                <a:cubicBezTo>
                  <a:pt x="5581" y="42822"/>
                  <a:pt x="6976" y="42822"/>
                  <a:pt x="6976" y="44516"/>
                </a:cubicBezTo>
                <a:cubicBezTo>
                  <a:pt x="8372" y="44516"/>
                  <a:pt x="9966" y="44516"/>
                  <a:pt x="12757" y="46209"/>
                </a:cubicBezTo>
                <a:lnTo>
                  <a:pt x="15548" y="46209"/>
                </a:lnTo>
                <a:lnTo>
                  <a:pt x="15548" y="46209"/>
                </a:lnTo>
                <a:cubicBezTo>
                  <a:pt x="14152" y="44516"/>
                  <a:pt x="12757" y="42822"/>
                  <a:pt x="11362" y="41129"/>
                </a:cubicBezTo>
                <a:cubicBezTo>
                  <a:pt x="6976" y="34354"/>
                  <a:pt x="2790" y="25645"/>
                  <a:pt x="5581" y="13790"/>
                </a:cubicBezTo>
                <a:cubicBezTo>
                  <a:pt x="5581" y="10403"/>
                  <a:pt x="6976" y="8709"/>
                  <a:pt x="8372" y="7016"/>
                </a:cubicBezTo>
                <a:lnTo>
                  <a:pt x="8372" y="7016"/>
                </a:lnTo>
                <a:cubicBezTo>
                  <a:pt x="8372" y="7016"/>
                  <a:pt x="9966" y="8709"/>
                  <a:pt x="11362" y="8709"/>
                </a:cubicBezTo>
                <a:cubicBezTo>
                  <a:pt x="12757" y="12096"/>
                  <a:pt x="15548" y="15483"/>
                  <a:pt x="18338" y="17177"/>
                </a:cubicBezTo>
                <a:cubicBezTo>
                  <a:pt x="26710" y="25645"/>
                  <a:pt x="35282" y="30967"/>
                  <a:pt x="47840" y="36048"/>
                </a:cubicBezTo>
                <a:cubicBezTo>
                  <a:pt x="52026" y="36048"/>
                  <a:pt x="55016" y="37741"/>
                  <a:pt x="59202" y="37741"/>
                </a:cubicBezTo>
                <a:cubicBezTo>
                  <a:pt x="57807" y="32661"/>
                  <a:pt x="57807" y="27338"/>
                  <a:pt x="59202" y="23951"/>
                </a:cubicBezTo>
                <a:cubicBezTo>
                  <a:pt x="61993" y="13790"/>
                  <a:pt x="66179" y="7016"/>
                  <a:pt x="73355" y="3629"/>
                </a:cubicBezTo>
                <a:cubicBezTo>
                  <a:pt x="74750" y="1935"/>
                  <a:pt x="77541" y="1935"/>
                  <a:pt x="78936" y="1935"/>
                </a:cubicBezTo>
                <a:cubicBezTo>
                  <a:pt x="80332" y="1935"/>
                  <a:pt x="80332" y="0"/>
                  <a:pt x="81727" y="0"/>
                </a:cubicBezTo>
              </a:path>
            </a:pathLst>
          </a:custGeom>
          <a:solidFill>
            <a:schemeClr val="bg1"/>
          </a:solidFill>
          <a:ln>
            <a:noFill/>
          </a:ln>
        </p:spPr>
        <p:txBody>
          <a:bodyPr lIns="45713" tIns="22850" rIns="45713" bIns="22850" anchor="ctr" anchorCtr="0">
            <a:noAutofit/>
          </a:bodyPr>
          <a:lstStyle/>
          <a:p>
            <a:endParaRPr dirty="0">
              <a:latin typeface="Roboto"/>
              <a:ea typeface="Roboto"/>
              <a:cs typeface="Roboto"/>
              <a:sym typeface="Roboto"/>
            </a:endParaRPr>
          </a:p>
        </p:txBody>
      </p:sp>
      <p:sp>
        <p:nvSpPr>
          <p:cNvPr id="52" name="Oval 51">
            <a:extLst>
              <a:ext uri="{FF2B5EF4-FFF2-40B4-BE49-F238E27FC236}">
                <a16:creationId xmlns:a16="http://schemas.microsoft.com/office/drawing/2014/main" id="{FEBF393B-7613-400C-9FC9-FA2C56CB22FF}"/>
              </a:ext>
            </a:extLst>
          </p:cNvPr>
          <p:cNvSpPr/>
          <p:nvPr/>
        </p:nvSpPr>
        <p:spPr>
          <a:xfrm>
            <a:off x="9029512" y="1924053"/>
            <a:ext cx="397176" cy="397176"/>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tx1"/>
              </a:solidFill>
            </a:endParaRPr>
          </a:p>
        </p:txBody>
      </p:sp>
      <p:sp>
        <p:nvSpPr>
          <p:cNvPr id="53" name="Rectangle 52">
            <a:extLst>
              <a:ext uri="{FF2B5EF4-FFF2-40B4-BE49-F238E27FC236}">
                <a16:creationId xmlns:a16="http://schemas.microsoft.com/office/drawing/2014/main" id="{5B57A593-6235-4D69-B3D4-E486179DB617}"/>
              </a:ext>
            </a:extLst>
          </p:cNvPr>
          <p:cNvSpPr/>
          <p:nvPr/>
        </p:nvSpPr>
        <p:spPr>
          <a:xfrm>
            <a:off x="8947348" y="2532372"/>
            <a:ext cx="2497554" cy="646331"/>
          </a:xfrm>
          <a:prstGeom prst="rect">
            <a:avLst/>
          </a:prstGeom>
        </p:spPr>
        <p:txBody>
          <a:bodyPr wrap="square">
            <a:spAutoFit/>
          </a:bodyPr>
          <a:lstStyle/>
          <a:p>
            <a:pPr algn="just"/>
            <a:r>
              <a:rPr lang="en-US" sz="900" i="0" dirty="0">
                <a:solidFill>
                  <a:schemeClr val="bg1"/>
                </a:solidFill>
                <a:effectLst/>
                <a:latin typeface="Lato" panose="020F0502020204030203" pitchFamily="34" charset="0"/>
                <a:ea typeface="Lato" panose="020F0502020204030203" pitchFamily="34" charset="0"/>
                <a:cs typeface="Lato" panose="020F0502020204030203" pitchFamily="34" charset="0"/>
              </a:rPr>
              <a:t>Lorem Ipsum is simply dummy text of the printing and typesetting industry. Lorem Ipsum has been the industry's standard dummy text ever since the 1500s, when an</a:t>
            </a:r>
            <a:endParaRPr lang="en-ID" sz="9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75" name="Rectangle 74">
            <a:extLst>
              <a:ext uri="{FF2B5EF4-FFF2-40B4-BE49-F238E27FC236}">
                <a16:creationId xmlns:a16="http://schemas.microsoft.com/office/drawing/2014/main" id="{6CD28330-1314-4523-B0DB-69AEEC0A271D}"/>
              </a:ext>
            </a:extLst>
          </p:cNvPr>
          <p:cNvSpPr/>
          <p:nvPr/>
        </p:nvSpPr>
        <p:spPr>
          <a:xfrm>
            <a:off x="8976823" y="5050420"/>
            <a:ext cx="2497554" cy="646331"/>
          </a:xfrm>
          <a:prstGeom prst="rect">
            <a:avLst/>
          </a:prstGeom>
        </p:spPr>
        <p:txBody>
          <a:bodyPr wrap="square">
            <a:spAutoFit/>
          </a:bodyPr>
          <a:lstStyle/>
          <a:p>
            <a:pPr algn="just"/>
            <a:r>
              <a:rPr lang="en-US" sz="900" i="0" dirty="0">
                <a:solidFill>
                  <a:schemeClr val="bg1"/>
                </a:solidFill>
                <a:effectLst/>
                <a:latin typeface="Lato" panose="020F0502020204030203" pitchFamily="34" charset="0"/>
                <a:ea typeface="Lato" panose="020F0502020204030203" pitchFamily="34" charset="0"/>
                <a:cs typeface="Lato" panose="020F0502020204030203" pitchFamily="34" charset="0"/>
              </a:rPr>
              <a:t>Lorem Ipsum is simply dummy text of the printing and typesetting industry. Lorem Ipsum has been the industry's standard dummy text ever since the 1500s, when an</a:t>
            </a:r>
            <a:endParaRPr lang="en-ID" sz="9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54" name="TextBox 53">
            <a:extLst>
              <a:ext uri="{FF2B5EF4-FFF2-40B4-BE49-F238E27FC236}">
                <a16:creationId xmlns:a16="http://schemas.microsoft.com/office/drawing/2014/main" id="{EDCD27FD-FA0E-4997-B013-7A44D5C3D2D0}"/>
              </a:ext>
            </a:extLst>
          </p:cNvPr>
          <p:cNvSpPr txBox="1"/>
          <p:nvPr/>
        </p:nvSpPr>
        <p:spPr>
          <a:xfrm>
            <a:off x="952492" y="4220645"/>
            <a:ext cx="4387585" cy="1446935"/>
          </a:xfrm>
          <a:prstGeom prst="rect">
            <a:avLst/>
          </a:prstGeom>
          <a:noFill/>
        </p:spPr>
        <p:txBody>
          <a:bodyPr wrap="square">
            <a:spAutoFit/>
          </a:bodyPr>
          <a:lstStyle/>
          <a:p>
            <a:pPr algn="just">
              <a:lnSpc>
                <a:spcPct val="150000"/>
              </a:lnSpc>
            </a:pPr>
            <a:r>
              <a:rPr lang="en-US" sz="1000" b="0" i="0" dirty="0">
                <a:solidFill>
                  <a:schemeClr val="bg1"/>
                </a:solidFill>
                <a:effectLst/>
                <a:latin typeface="Lato" panose="020F0502020204030203" pitchFamily="34" charset="0"/>
                <a:ea typeface="Lato" panose="020F0502020204030203" pitchFamily="34" charset="0"/>
                <a:cs typeface="Lato" panose="020F0502020204030203" pitchFamily="34" charset="0"/>
              </a:rPr>
              <a:t>There are many variations of passages of Lorem Ipsum available, but the majority have suffered alteration in some form, by injected </a:t>
            </a:r>
            <a:r>
              <a:rPr lang="en-US" sz="1000" b="0" i="0" dirty="0" err="1">
                <a:solidFill>
                  <a:schemeClr val="bg1"/>
                </a:solidFill>
                <a:effectLst/>
                <a:latin typeface="Lato" panose="020F0502020204030203" pitchFamily="34" charset="0"/>
                <a:ea typeface="Lato" panose="020F0502020204030203" pitchFamily="34" charset="0"/>
                <a:cs typeface="Lato" panose="020F0502020204030203" pitchFamily="34" charset="0"/>
              </a:rPr>
              <a:t>humour</a:t>
            </a:r>
            <a:r>
              <a:rPr lang="en-US" sz="1000" b="0" i="0" dirty="0">
                <a:solidFill>
                  <a:schemeClr val="bg1"/>
                </a:solidFill>
                <a:effectLst/>
                <a:latin typeface="Lato" panose="020F0502020204030203" pitchFamily="34" charset="0"/>
                <a:ea typeface="Lato" panose="020F0502020204030203" pitchFamily="34" charset="0"/>
                <a:cs typeface="Lato" panose="020F0502020204030203" pitchFamily="34" charset="0"/>
              </a:rPr>
              <a:t>, or </a:t>
            </a:r>
            <a:r>
              <a:rPr lang="en-US" sz="1000" b="0" i="0" dirty="0" err="1">
                <a:solidFill>
                  <a:schemeClr val="bg1"/>
                </a:solidFill>
                <a:effectLst/>
                <a:latin typeface="Lato" panose="020F0502020204030203" pitchFamily="34" charset="0"/>
                <a:ea typeface="Lato" panose="020F0502020204030203" pitchFamily="34" charset="0"/>
                <a:cs typeface="Lato" panose="020F0502020204030203" pitchFamily="34" charset="0"/>
              </a:rPr>
              <a:t>randomised</a:t>
            </a:r>
            <a:r>
              <a:rPr lang="en-US" sz="1000" b="0" i="0" dirty="0">
                <a:solidFill>
                  <a:schemeClr val="bg1"/>
                </a:solidFill>
                <a:effectLst/>
                <a:latin typeface="Lato" panose="020F0502020204030203" pitchFamily="34" charset="0"/>
                <a:ea typeface="Lato" panose="020F0502020204030203" pitchFamily="34" charset="0"/>
                <a:cs typeface="Lato" panose="020F0502020204030203" pitchFamily="34" charset="0"/>
              </a:rPr>
              <a:t> words which don't look even slightly believable. If you are going to use a passage of Lorem Ipsum, you need to be sure there isn't anything embarrassing hidden in the middle of text. All the Lorem Ipsum generators on the Internet tend to repeat predefined chunks as necessary</a:t>
            </a:r>
            <a:endParaRPr lang="en-ID" sz="10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55" name="TextBox 54">
            <a:extLst>
              <a:ext uri="{FF2B5EF4-FFF2-40B4-BE49-F238E27FC236}">
                <a16:creationId xmlns:a16="http://schemas.microsoft.com/office/drawing/2014/main" id="{8942AE88-67A0-4390-BAB2-40AFDE205742}"/>
              </a:ext>
            </a:extLst>
          </p:cNvPr>
          <p:cNvSpPr txBox="1"/>
          <p:nvPr/>
        </p:nvSpPr>
        <p:spPr>
          <a:xfrm>
            <a:off x="952492" y="3785622"/>
            <a:ext cx="4387585" cy="307777"/>
          </a:xfrm>
          <a:prstGeom prst="rect">
            <a:avLst/>
          </a:prstGeom>
          <a:noFill/>
        </p:spPr>
        <p:txBody>
          <a:bodyPr wrap="square">
            <a:spAutoFit/>
          </a:bodyPr>
          <a:lstStyle/>
          <a:p>
            <a:r>
              <a:rPr lang="en-US" sz="1400" b="0" i="0" dirty="0">
                <a:solidFill>
                  <a:schemeClr val="bg1"/>
                </a:solidFill>
                <a:effectLst/>
                <a:latin typeface="Montserrat Medium" panose="00000600000000000000" pitchFamily="50" charset="0"/>
              </a:rPr>
              <a:t>Who we are</a:t>
            </a:r>
            <a:endParaRPr lang="en-ID" sz="1400" dirty="0">
              <a:solidFill>
                <a:schemeClr val="bg1"/>
              </a:solidFill>
              <a:latin typeface="Montserrat Medium" panose="00000600000000000000" pitchFamily="50" charset="0"/>
            </a:endParaRPr>
          </a:p>
        </p:txBody>
      </p:sp>
      <p:sp>
        <p:nvSpPr>
          <p:cNvPr id="57" name="Shape 5019">
            <a:extLst>
              <a:ext uri="{FF2B5EF4-FFF2-40B4-BE49-F238E27FC236}">
                <a16:creationId xmlns:a16="http://schemas.microsoft.com/office/drawing/2014/main" id="{39AC4B86-3FA6-4E48-B197-6182A922E73D}"/>
              </a:ext>
            </a:extLst>
          </p:cNvPr>
          <p:cNvSpPr/>
          <p:nvPr/>
        </p:nvSpPr>
        <p:spPr>
          <a:xfrm>
            <a:off x="9710813" y="4592507"/>
            <a:ext cx="183842" cy="183890"/>
          </a:xfrm>
          <a:custGeom>
            <a:avLst/>
            <a:gdLst/>
            <a:ahLst/>
            <a:cxnLst/>
            <a:rect l="0" t="0" r="0" b="0"/>
            <a:pathLst>
              <a:path w="120000" h="120000" extrusionOk="0">
                <a:moveTo>
                  <a:pt x="104433" y="119802"/>
                </a:moveTo>
                <a:lnTo>
                  <a:pt x="104433" y="119802"/>
                </a:lnTo>
                <a:cubicBezTo>
                  <a:pt x="15369" y="119802"/>
                  <a:pt x="15369" y="119802"/>
                  <a:pt x="15369" y="119802"/>
                </a:cubicBezTo>
                <a:cubicBezTo>
                  <a:pt x="7093" y="119802"/>
                  <a:pt x="0" y="112709"/>
                  <a:pt x="0" y="104433"/>
                </a:cubicBezTo>
                <a:cubicBezTo>
                  <a:pt x="0" y="15369"/>
                  <a:pt x="0" y="15369"/>
                  <a:pt x="0" y="15369"/>
                </a:cubicBezTo>
                <a:cubicBezTo>
                  <a:pt x="0" y="6896"/>
                  <a:pt x="7093" y="0"/>
                  <a:pt x="15369" y="0"/>
                </a:cubicBezTo>
                <a:cubicBezTo>
                  <a:pt x="104433" y="0"/>
                  <a:pt x="104433" y="0"/>
                  <a:pt x="104433" y="0"/>
                </a:cubicBezTo>
                <a:cubicBezTo>
                  <a:pt x="112906" y="0"/>
                  <a:pt x="119802" y="6896"/>
                  <a:pt x="119802" y="15369"/>
                </a:cubicBezTo>
                <a:cubicBezTo>
                  <a:pt x="119802" y="104433"/>
                  <a:pt x="119802" y="104433"/>
                  <a:pt x="119802" y="104433"/>
                </a:cubicBezTo>
                <a:cubicBezTo>
                  <a:pt x="119802" y="112709"/>
                  <a:pt x="112906" y="119802"/>
                  <a:pt x="104433" y="119802"/>
                </a:cubicBezTo>
                <a:close/>
                <a:moveTo>
                  <a:pt x="59901" y="36256"/>
                </a:moveTo>
                <a:lnTo>
                  <a:pt x="59901" y="36256"/>
                </a:lnTo>
                <a:cubicBezTo>
                  <a:pt x="50049" y="36256"/>
                  <a:pt x="43152" y="41773"/>
                  <a:pt x="39014" y="50049"/>
                </a:cubicBezTo>
                <a:lnTo>
                  <a:pt x="39014" y="50049"/>
                </a:lnTo>
                <a:lnTo>
                  <a:pt x="39014" y="50049"/>
                </a:lnTo>
                <a:cubicBezTo>
                  <a:pt x="39014" y="51428"/>
                  <a:pt x="39014" y="51428"/>
                  <a:pt x="37635" y="51428"/>
                </a:cubicBezTo>
                <a:lnTo>
                  <a:pt x="37635" y="53004"/>
                </a:lnTo>
                <a:lnTo>
                  <a:pt x="37635" y="54384"/>
                </a:lnTo>
                <a:cubicBezTo>
                  <a:pt x="37635" y="54384"/>
                  <a:pt x="37635" y="54384"/>
                  <a:pt x="37635" y="55763"/>
                </a:cubicBezTo>
                <a:cubicBezTo>
                  <a:pt x="37635" y="55763"/>
                  <a:pt x="37635" y="55763"/>
                  <a:pt x="37635" y="57142"/>
                </a:cubicBezTo>
                <a:lnTo>
                  <a:pt x="37635" y="57142"/>
                </a:lnTo>
                <a:cubicBezTo>
                  <a:pt x="37635" y="58522"/>
                  <a:pt x="36256" y="58522"/>
                  <a:pt x="36256" y="59901"/>
                </a:cubicBezTo>
                <a:cubicBezTo>
                  <a:pt x="36256" y="72315"/>
                  <a:pt x="47290" y="83546"/>
                  <a:pt x="59901" y="83546"/>
                </a:cubicBezTo>
                <a:cubicBezTo>
                  <a:pt x="72512" y="83546"/>
                  <a:pt x="83546" y="72315"/>
                  <a:pt x="83546" y="59901"/>
                </a:cubicBezTo>
                <a:cubicBezTo>
                  <a:pt x="83546" y="58522"/>
                  <a:pt x="82167" y="58522"/>
                  <a:pt x="82167" y="57142"/>
                </a:cubicBezTo>
                <a:lnTo>
                  <a:pt x="82167" y="57142"/>
                </a:lnTo>
                <a:cubicBezTo>
                  <a:pt x="82167" y="55763"/>
                  <a:pt x="82167" y="55763"/>
                  <a:pt x="82167" y="55763"/>
                </a:cubicBezTo>
                <a:cubicBezTo>
                  <a:pt x="82167" y="54384"/>
                  <a:pt x="82167" y="54384"/>
                  <a:pt x="82167" y="54384"/>
                </a:cubicBezTo>
                <a:lnTo>
                  <a:pt x="82167" y="53004"/>
                </a:lnTo>
                <a:lnTo>
                  <a:pt x="82167" y="51428"/>
                </a:lnTo>
                <a:cubicBezTo>
                  <a:pt x="80788" y="51428"/>
                  <a:pt x="80788" y="51428"/>
                  <a:pt x="80788" y="50049"/>
                </a:cubicBezTo>
                <a:lnTo>
                  <a:pt x="80788" y="50049"/>
                </a:lnTo>
                <a:lnTo>
                  <a:pt x="80788" y="50049"/>
                </a:lnTo>
                <a:cubicBezTo>
                  <a:pt x="76650" y="41773"/>
                  <a:pt x="69753" y="36256"/>
                  <a:pt x="59901" y="36256"/>
                </a:cubicBezTo>
                <a:close/>
                <a:moveTo>
                  <a:pt x="105812" y="19507"/>
                </a:moveTo>
                <a:lnTo>
                  <a:pt x="105812" y="19507"/>
                </a:lnTo>
                <a:cubicBezTo>
                  <a:pt x="105812" y="16748"/>
                  <a:pt x="103054" y="13990"/>
                  <a:pt x="100295" y="13990"/>
                </a:cubicBezTo>
                <a:cubicBezTo>
                  <a:pt x="87684" y="13990"/>
                  <a:pt x="87684" y="13990"/>
                  <a:pt x="87684" y="13990"/>
                </a:cubicBezTo>
                <a:cubicBezTo>
                  <a:pt x="84926" y="13990"/>
                  <a:pt x="82167" y="16748"/>
                  <a:pt x="82167" y="19507"/>
                </a:cubicBezTo>
                <a:cubicBezTo>
                  <a:pt x="82167" y="31921"/>
                  <a:pt x="82167" y="31921"/>
                  <a:pt x="82167" y="31921"/>
                </a:cubicBezTo>
                <a:cubicBezTo>
                  <a:pt x="82167" y="34876"/>
                  <a:pt x="84926" y="37635"/>
                  <a:pt x="87684" y="37635"/>
                </a:cubicBezTo>
                <a:cubicBezTo>
                  <a:pt x="100295" y="37635"/>
                  <a:pt x="100295" y="37635"/>
                  <a:pt x="100295" y="37635"/>
                </a:cubicBezTo>
                <a:cubicBezTo>
                  <a:pt x="103054" y="37635"/>
                  <a:pt x="105812" y="34876"/>
                  <a:pt x="105812" y="31921"/>
                </a:cubicBezTo>
                <a:lnTo>
                  <a:pt x="105812" y="19507"/>
                </a:lnTo>
                <a:close/>
                <a:moveTo>
                  <a:pt x="105812" y="50049"/>
                </a:moveTo>
                <a:lnTo>
                  <a:pt x="105812" y="50049"/>
                </a:lnTo>
                <a:cubicBezTo>
                  <a:pt x="94778" y="50049"/>
                  <a:pt x="94778" y="50049"/>
                  <a:pt x="94778" y="50049"/>
                </a:cubicBezTo>
                <a:cubicBezTo>
                  <a:pt x="96157" y="53004"/>
                  <a:pt x="96157" y="57142"/>
                  <a:pt x="96157" y="59901"/>
                </a:cubicBezTo>
                <a:cubicBezTo>
                  <a:pt x="96157" y="79408"/>
                  <a:pt x="79408" y="96157"/>
                  <a:pt x="59901" y="96157"/>
                </a:cubicBezTo>
                <a:cubicBezTo>
                  <a:pt x="40394" y="96157"/>
                  <a:pt x="23645" y="79408"/>
                  <a:pt x="23645" y="59901"/>
                </a:cubicBezTo>
                <a:cubicBezTo>
                  <a:pt x="23645" y="57142"/>
                  <a:pt x="23645" y="53004"/>
                  <a:pt x="25024" y="50049"/>
                </a:cubicBezTo>
                <a:cubicBezTo>
                  <a:pt x="13990" y="50049"/>
                  <a:pt x="13990" y="50049"/>
                  <a:pt x="13990" y="50049"/>
                </a:cubicBezTo>
                <a:cubicBezTo>
                  <a:pt x="13990" y="100295"/>
                  <a:pt x="13990" y="100295"/>
                  <a:pt x="13990" y="100295"/>
                </a:cubicBezTo>
                <a:cubicBezTo>
                  <a:pt x="13990" y="103054"/>
                  <a:pt x="16748" y="105812"/>
                  <a:pt x="19507" y="105812"/>
                </a:cubicBezTo>
                <a:cubicBezTo>
                  <a:pt x="100295" y="105812"/>
                  <a:pt x="100295" y="105812"/>
                  <a:pt x="100295" y="105812"/>
                </a:cubicBezTo>
                <a:cubicBezTo>
                  <a:pt x="103054" y="105812"/>
                  <a:pt x="105812" y="103054"/>
                  <a:pt x="105812" y="100295"/>
                </a:cubicBezTo>
                <a:lnTo>
                  <a:pt x="105812" y="50049"/>
                </a:lnTo>
                <a:close/>
              </a:path>
            </a:pathLst>
          </a:custGeom>
          <a:solidFill>
            <a:schemeClr val="bg1"/>
          </a:solidFill>
          <a:ln>
            <a:noFill/>
          </a:ln>
        </p:spPr>
        <p:txBody>
          <a:bodyPr lIns="45713" tIns="22850" rIns="45713" bIns="22850" anchor="ctr" anchorCtr="0">
            <a:noAutofit/>
          </a:bodyPr>
          <a:lstStyle/>
          <a:p>
            <a:endParaRPr dirty="0">
              <a:latin typeface="Roboto"/>
              <a:ea typeface="Roboto"/>
              <a:cs typeface="Roboto"/>
              <a:sym typeface="Roboto"/>
            </a:endParaRPr>
          </a:p>
        </p:txBody>
      </p:sp>
      <p:sp>
        <p:nvSpPr>
          <p:cNvPr id="58" name="Oval 57">
            <a:extLst>
              <a:ext uri="{FF2B5EF4-FFF2-40B4-BE49-F238E27FC236}">
                <a16:creationId xmlns:a16="http://schemas.microsoft.com/office/drawing/2014/main" id="{9E50377E-A44D-4EAE-AED4-03898626556A}"/>
              </a:ext>
            </a:extLst>
          </p:cNvPr>
          <p:cNvSpPr/>
          <p:nvPr/>
        </p:nvSpPr>
        <p:spPr>
          <a:xfrm>
            <a:off x="9602709" y="4496783"/>
            <a:ext cx="397176" cy="397176"/>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tx1"/>
              </a:solidFill>
            </a:endParaRPr>
          </a:p>
        </p:txBody>
      </p:sp>
      <p:sp>
        <p:nvSpPr>
          <p:cNvPr id="59" name="Shape 5033">
            <a:extLst>
              <a:ext uri="{FF2B5EF4-FFF2-40B4-BE49-F238E27FC236}">
                <a16:creationId xmlns:a16="http://schemas.microsoft.com/office/drawing/2014/main" id="{EBE4A786-5311-4520-834D-33B53FFDF5F4}"/>
              </a:ext>
            </a:extLst>
          </p:cNvPr>
          <p:cNvSpPr/>
          <p:nvPr/>
        </p:nvSpPr>
        <p:spPr>
          <a:xfrm>
            <a:off x="10298369" y="4605105"/>
            <a:ext cx="159820" cy="158694"/>
          </a:xfrm>
          <a:custGeom>
            <a:avLst/>
            <a:gdLst/>
            <a:ahLst/>
            <a:cxnLst/>
            <a:rect l="0" t="0" r="0" b="0"/>
            <a:pathLst>
              <a:path w="120000" h="120000" extrusionOk="0">
                <a:moveTo>
                  <a:pt x="109833" y="119800"/>
                </a:moveTo>
                <a:lnTo>
                  <a:pt x="109833" y="119800"/>
                </a:lnTo>
                <a:cubicBezTo>
                  <a:pt x="8372" y="119800"/>
                  <a:pt x="8372" y="119800"/>
                  <a:pt x="8372" y="119800"/>
                </a:cubicBezTo>
                <a:cubicBezTo>
                  <a:pt x="4186" y="119800"/>
                  <a:pt x="0" y="117004"/>
                  <a:pt x="0" y="111414"/>
                </a:cubicBezTo>
                <a:cubicBezTo>
                  <a:pt x="0" y="9783"/>
                  <a:pt x="0" y="9783"/>
                  <a:pt x="0" y="9783"/>
                </a:cubicBezTo>
                <a:cubicBezTo>
                  <a:pt x="0" y="4193"/>
                  <a:pt x="4186" y="0"/>
                  <a:pt x="8372" y="0"/>
                </a:cubicBezTo>
                <a:cubicBezTo>
                  <a:pt x="109833" y="0"/>
                  <a:pt x="109833" y="0"/>
                  <a:pt x="109833" y="0"/>
                </a:cubicBezTo>
                <a:cubicBezTo>
                  <a:pt x="115614" y="0"/>
                  <a:pt x="119800" y="4193"/>
                  <a:pt x="119800" y="9783"/>
                </a:cubicBezTo>
                <a:cubicBezTo>
                  <a:pt x="119800" y="111414"/>
                  <a:pt x="119800" y="111414"/>
                  <a:pt x="119800" y="111414"/>
                </a:cubicBezTo>
                <a:cubicBezTo>
                  <a:pt x="119800" y="117004"/>
                  <a:pt x="115614" y="119800"/>
                  <a:pt x="109833" y="119800"/>
                </a:cubicBezTo>
                <a:close/>
                <a:moveTo>
                  <a:pt x="50830" y="22562"/>
                </a:moveTo>
                <a:lnTo>
                  <a:pt x="50830" y="22562"/>
                </a:lnTo>
                <a:cubicBezTo>
                  <a:pt x="45049" y="22562"/>
                  <a:pt x="39468" y="23960"/>
                  <a:pt x="36677" y="25357"/>
                </a:cubicBezTo>
                <a:cubicBezTo>
                  <a:pt x="32491" y="28153"/>
                  <a:pt x="29501" y="30948"/>
                  <a:pt x="28106" y="33743"/>
                </a:cubicBezTo>
                <a:cubicBezTo>
                  <a:pt x="28106" y="36738"/>
                  <a:pt x="26710" y="39534"/>
                  <a:pt x="26710" y="45124"/>
                </a:cubicBezTo>
                <a:cubicBezTo>
                  <a:pt x="26710" y="50715"/>
                  <a:pt x="26710" y="50715"/>
                  <a:pt x="26710" y="50715"/>
                </a:cubicBezTo>
                <a:cubicBezTo>
                  <a:pt x="18338" y="50715"/>
                  <a:pt x="18338" y="50715"/>
                  <a:pt x="18338" y="50715"/>
                </a:cubicBezTo>
                <a:cubicBezTo>
                  <a:pt x="18338" y="64891"/>
                  <a:pt x="18338" y="64891"/>
                  <a:pt x="18338" y="64891"/>
                </a:cubicBezTo>
                <a:cubicBezTo>
                  <a:pt x="26710" y="64891"/>
                  <a:pt x="26710" y="64891"/>
                  <a:pt x="26710" y="64891"/>
                </a:cubicBezTo>
                <a:cubicBezTo>
                  <a:pt x="26710" y="111414"/>
                  <a:pt x="26710" y="111414"/>
                  <a:pt x="26710" y="111414"/>
                </a:cubicBezTo>
                <a:cubicBezTo>
                  <a:pt x="46445" y="111414"/>
                  <a:pt x="46445" y="111414"/>
                  <a:pt x="46445" y="111414"/>
                </a:cubicBezTo>
                <a:cubicBezTo>
                  <a:pt x="46445" y="64891"/>
                  <a:pt x="46445" y="64891"/>
                  <a:pt x="46445" y="64891"/>
                </a:cubicBezTo>
                <a:cubicBezTo>
                  <a:pt x="57807" y="64891"/>
                  <a:pt x="57807" y="64891"/>
                  <a:pt x="57807" y="64891"/>
                </a:cubicBezTo>
                <a:cubicBezTo>
                  <a:pt x="61993" y="50715"/>
                  <a:pt x="61993" y="50715"/>
                  <a:pt x="61993" y="50715"/>
                </a:cubicBezTo>
                <a:cubicBezTo>
                  <a:pt x="46445" y="50715"/>
                  <a:pt x="46445" y="50715"/>
                  <a:pt x="46445" y="50715"/>
                </a:cubicBezTo>
                <a:cubicBezTo>
                  <a:pt x="46445" y="45124"/>
                  <a:pt x="46445" y="45124"/>
                  <a:pt x="46445" y="45124"/>
                </a:cubicBezTo>
                <a:cubicBezTo>
                  <a:pt x="46445" y="42329"/>
                  <a:pt x="46445" y="39534"/>
                  <a:pt x="47840" y="38136"/>
                </a:cubicBezTo>
                <a:cubicBezTo>
                  <a:pt x="49435" y="38136"/>
                  <a:pt x="52225" y="36738"/>
                  <a:pt x="55016" y="36738"/>
                </a:cubicBezTo>
                <a:cubicBezTo>
                  <a:pt x="57807" y="36738"/>
                  <a:pt x="59202" y="38136"/>
                  <a:pt x="61993" y="39534"/>
                </a:cubicBezTo>
                <a:cubicBezTo>
                  <a:pt x="66179" y="26755"/>
                  <a:pt x="66179" y="26755"/>
                  <a:pt x="66179" y="26755"/>
                </a:cubicBezTo>
                <a:cubicBezTo>
                  <a:pt x="60598" y="25357"/>
                  <a:pt x="56411" y="22562"/>
                  <a:pt x="50830" y="22562"/>
                </a:cubicBezTo>
                <a:close/>
              </a:path>
            </a:pathLst>
          </a:custGeom>
          <a:solidFill>
            <a:schemeClr val="bg1"/>
          </a:solidFill>
          <a:ln>
            <a:noFill/>
          </a:ln>
        </p:spPr>
        <p:txBody>
          <a:bodyPr lIns="45713" tIns="22850" rIns="45713" bIns="22850" anchor="ctr" anchorCtr="0">
            <a:noAutofit/>
          </a:bodyPr>
          <a:lstStyle/>
          <a:p>
            <a:endParaRPr dirty="0">
              <a:latin typeface="Roboto"/>
              <a:ea typeface="Roboto"/>
              <a:cs typeface="Roboto"/>
              <a:sym typeface="Roboto"/>
            </a:endParaRPr>
          </a:p>
        </p:txBody>
      </p:sp>
      <p:sp>
        <p:nvSpPr>
          <p:cNvPr id="60" name="Oval 59">
            <a:extLst>
              <a:ext uri="{FF2B5EF4-FFF2-40B4-BE49-F238E27FC236}">
                <a16:creationId xmlns:a16="http://schemas.microsoft.com/office/drawing/2014/main" id="{AB62E6A6-6A72-41F4-A765-479673568C1E}"/>
              </a:ext>
            </a:extLst>
          </p:cNvPr>
          <p:cNvSpPr/>
          <p:nvPr/>
        </p:nvSpPr>
        <p:spPr>
          <a:xfrm>
            <a:off x="10179691" y="4496783"/>
            <a:ext cx="397176" cy="397176"/>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tx1"/>
              </a:solidFill>
            </a:endParaRPr>
          </a:p>
        </p:txBody>
      </p:sp>
      <p:sp>
        <p:nvSpPr>
          <p:cNvPr id="61" name="Shape 5020">
            <a:extLst>
              <a:ext uri="{FF2B5EF4-FFF2-40B4-BE49-F238E27FC236}">
                <a16:creationId xmlns:a16="http://schemas.microsoft.com/office/drawing/2014/main" id="{1C6D7C4B-83C4-4B65-80ED-C2989B1BDE97}"/>
              </a:ext>
            </a:extLst>
          </p:cNvPr>
          <p:cNvSpPr/>
          <p:nvPr/>
        </p:nvSpPr>
        <p:spPr>
          <a:xfrm>
            <a:off x="9118679" y="4622097"/>
            <a:ext cx="188694" cy="154300"/>
          </a:xfrm>
          <a:custGeom>
            <a:avLst/>
            <a:gdLst/>
            <a:ahLst/>
            <a:cxnLst/>
            <a:rect l="0" t="0" r="0" b="0"/>
            <a:pathLst>
              <a:path w="120000" h="120000" extrusionOk="0">
                <a:moveTo>
                  <a:pt x="81727" y="0"/>
                </a:moveTo>
                <a:lnTo>
                  <a:pt x="81727" y="0"/>
                </a:lnTo>
                <a:cubicBezTo>
                  <a:pt x="91495" y="0"/>
                  <a:pt x="95880" y="5322"/>
                  <a:pt x="101461" y="10403"/>
                </a:cubicBezTo>
                <a:cubicBezTo>
                  <a:pt x="105647" y="10403"/>
                  <a:pt x="111229" y="7016"/>
                  <a:pt x="114019" y="5322"/>
                </a:cubicBezTo>
                <a:cubicBezTo>
                  <a:pt x="115614" y="3629"/>
                  <a:pt x="115614" y="3629"/>
                  <a:pt x="117009" y="3629"/>
                </a:cubicBezTo>
                <a:cubicBezTo>
                  <a:pt x="115614" y="8709"/>
                  <a:pt x="112624" y="13790"/>
                  <a:pt x="108438" y="17177"/>
                </a:cubicBezTo>
                <a:cubicBezTo>
                  <a:pt x="108438" y="17177"/>
                  <a:pt x="107043" y="18870"/>
                  <a:pt x="105647" y="18870"/>
                </a:cubicBezTo>
                <a:lnTo>
                  <a:pt x="105647" y="18870"/>
                </a:lnTo>
                <a:cubicBezTo>
                  <a:pt x="111229" y="18870"/>
                  <a:pt x="115614" y="15483"/>
                  <a:pt x="119800" y="15483"/>
                </a:cubicBezTo>
                <a:lnTo>
                  <a:pt x="119800" y="15483"/>
                </a:lnTo>
                <a:cubicBezTo>
                  <a:pt x="118405" y="18870"/>
                  <a:pt x="115614" y="23951"/>
                  <a:pt x="111229" y="25645"/>
                </a:cubicBezTo>
                <a:cubicBezTo>
                  <a:pt x="109833" y="27338"/>
                  <a:pt x="109833" y="29274"/>
                  <a:pt x="108438" y="30967"/>
                </a:cubicBezTo>
                <a:cubicBezTo>
                  <a:pt x="108438" y="37741"/>
                  <a:pt x="108438" y="42822"/>
                  <a:pt x="107043" y="49596"/>
                </a:cubicBezTo>
                <a:cubicBezTo>
                  <a:pt x="100066" y="82258"/>
                  <a:pt x="84518" y="106209"/>
                  <a:pt x="59202" y="116370"/>
                </a:cubicBezTo>
                <a:cubicBezTo>
                  <a:pt x="49235" y="119758"/>
                  <a:pt x="33887" y="119758"/>
                  <a:pt x="23920" y="118064"/>
                </a:cubicBezTo>
                <a:cubicBezTo>
                  <a:pt x="18338" y="116370"/>
                  <a:pt x="14152" y="114677"/>
                  <a:pt x="8372" y="111290"/>
                </a:cubicBezTo>
                <a:cubicBezTo>
                  <a:pt x="6976" y="109596"/>
                  <a:pt x="4186" y="109596"/>
                  <a:pt x="2790" y="107903"/>
                </a:cubicBezTo>
                <a:cubicBezTo>
                  <a:pt x="1395" y="106209"/>
                  <a:pt x="1395" y="106209"/>
                  <a:pt x="0" y="106209"/>
                </a:cubicBezTo>
                <a:cubicBezTo>
                  <a:pt x="2790" y="106209"/>
                  <a:pt x="5581" y="106209"/>
                  <a:pt x="8372" y="106209"/>
                </a:cubicBezTo>
                <a:cubicBezTo>
                  <a:pt x="9966" y="106209"/>
                  <a:pt x="12757" y="106209"/>
                  <a:pt x="15548" y="104516"/>
                </a:cubicBezTo>
                <a:cubicBezTo>
                  <a:pt x="21129" y="102580"/>
                  <a:pt x="25315" y="100887"/>
                  <a:pt x="29501" y="99193"/>
                </a:cubicBezTo>
                <a:cubicBezTo>
                  <a:pt x="32491" y="97500"/>
                  <a:pt x="35282" y="95806"/>
                  <a:pt x="36677" y="92419"/>
                </a:cubicBezTo>
                <a:cubicBezTo>
                  <a:pt x="33887" y="92419"/>
                  <a:pt x="31096" y="92419"/>
                  <a:pt x="29501" y="92419"/>
                </a:cubicBezTo>
                <a:cubicBezTo>
                  <a:pt x="21129" y="89032"/>
                  <a:pt x="16943" y="82258"/>
                  <a:pt x="14152" y="71854"/>
                </a:cubicBezTo>
                <a:cubicBezTo>
                  <a:pt x="15548" y="73548"/>
                  <a:pt x="22524" y="73548"/>
                  <a:pt x="23920" y="71854"/>
                </a:cubicBezTo>
                <a:cubicBezTo>
                  <a:pt x="21129" y="71854"/>
                  <a:pt x="18338" y="70161"/>
                  <a:pt x="16943" y="68467"/>
                </a:cubicBezTo>
                <a:cubicBezTo>
                  <a:pt x="9966" y="63387"/>
                  <a:pt x="4186" y="54919"/>
                  <a:pt x="4186" y="42822"/>
                </a:cubicBezTo>
                <a:cubicBezTo>
                  <a:pt x="5581" y="42822"/>
                  <a:pt x="6976" y="42822"/>
                  <a:pt x="6976" y="44516"/>
                </a:cubicBezTo>
                <a:cubicBezTo>
                  <a:pt x="8372" y="44516"/>
                  <a:pt x="9966" y="44516"/>
                  <a:pt x="12757" y="46209"/>
                </a:cubicBezTo>
                <a:lnTo>
                  <a:pt x="15548" y="46209"/>
                </a:lnTo>
                <a:lnTo>
                  <a:pt x="15548" y="46209"/>
                </a:lnTo>
                <a:cubicBezTo>
                  <a:pt x="14152" y="44516"/>
                  <a:pt x="12757" y="42822"/>
                  <a:pt x="11362" y="41129"/>
                </a:cubicBezTo>
                <a:cubicBezTo>
                  <a:pt x="6976" y="34354"/>
                  <a:pt x="2790" y="25645"/>
                  <a:pt x="5581" y="13790"/>
                </a:cubicBezTo>
                <a:cubicBezTo>
                  <a:pt x="5581" y="10403"/>
                  <a:pt x="6976" y="8709"/>
                  <a:pt x="8372" y="7016"/>
                </a:cubicBezTo>
                <a:lnTo>
                  <a:pt x="8372" y="7016"/>
                </a:lnTo>
                <a:cubicBezTo>
                  <a:pt x="8372" y="7016"/>
                  <a:pt x="9966" y="8709"/>
                  <a:pt x="11362" y="8709"/>
                </a:cubicBezTo>
                <a:cubicBezTo>
                  <a:pt x="12757" y="12096"/>
                  <a:pt x="15548" y="15483"/>
                  <a:pt x="18338" y="17177"/>
                </a:cubicBezTo>
                <a:cubicBezTo>
                  <a:pt x="26710" y="25645"/>
                  <a:pt x="35282" y="30967"/>
                  <a:pt x="47840" y="36048"/>
                </a:cubicBezTo>
                <a:cubicBezTo>
                  <a:pt x="52026" y="36048"/>
                  <a:pt x="55016" y="37741"/>
                  <a:pt x="59202" y="37741"/>
                </a:cubicBezTo>
                <a:cubicBezTo>
                  <a:pt x="57807" y="32661"/>
                  <a:pt x="57807" y="27338"/>
                  <a:pt x="59202" y="23951"/>
                </a:cubicBezTo>
                <a:cubicBezTo>
                  <a:pt x="61993" y="13790"/>
                  <a:pt x="66179" y="7016"/>
                  <a:pt x="73355" y="3629"/>
                </a:cubicBezTo>
                <a:cubicBezTo>
                  <a:pt x="74750" y="1935"/>
                  <a:pt x="77541" y="1935"/>
                  <a:pt x="78936" y="1935"/>
                </a:cubicBezTo>
                <a:cubicBezTo>
                  <a:pt x="80332" y="1935"/>
                  <a:pt x="80332" y="0"/>
                  <a:pt x="81727" y="0"/>
                </a:cubicBezTo>
              </a:path>
            </a:pathLst>
          </a:custGeom>
          <a:solidFill>
            <a:schemeClr val="bg1"/>
          </a:solidFill>
          <a:ln>
            <a:noFill/>
          </a:ln>
        </p:spPr>
        <p:txBody>
          <a:bodyPr lIns="45713" tIns="22850" rIns="45713" bIns="22850" anchor="ctr" anchorCtr="0">
            <a:noAutofit/>
          </a:bodyPr>
          <a:lstStyle/>
          <a:p>
            <a:endParaRPr dirty="0">
              <a:latin typeface="Roboto"/>
              <a:ea typeface="Roboto"/>
              <a:cs typeface="Roboto"/>
              <a:sym typeface="Roboto"/>
            </a:endParaRPr>
          </a:p>
        </p:txBody>
      </p:sp>
      <p:sp>
        <p:nvSpPr>
          <p:cNvPr id="62" name="Oval 61">
            <a:extLst>
              <a:ext uri="{FF2B5EF4-FFF2-40B4-BE49-F238E27FC236}">
                <a16:creationId xmlns:a16="http://schemas.microsoft.com/office/drawing/2014/main" id="{12EF931E-FF75-489C-835E-DDFF3451C93E}"/>
              </a:ext>
            </a:extLst>
          </p:cNvPr>
          <p:cNvSpPr/>
          <p:nvPr/>
        </p:nvSpPr>
        <p:spPr>
          <a:xfrm>
            <a:off x="9014438" y="4496783"/>
            <a:ext cx="397176" cy="397176"/>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tx1"/>
              </a:solidFill>
            </a:endParaRPr>
          </a:p>
        </p:txBody>
      </p:sp>
      <p:sp>
        <p:nvSpPr>
          <p:cNvPr id="28" name="TextBox 27">
            <a:extLst>
              <a:ext uri="{FF2B5EF4-FFF2-40B4-BE49-F238E27FC236}">
                <a16:creationId xmlns:a16="http://schemas.microsoft.com/office/drawing/2014/main" id="{83A4F984-DF2D-4EBE-AACC-772F561F0320}"/>
              </a:ext>
            </a:extLst>
          </p:cNvPr>
          <p:cNvSpPr txBox="1"/>
          <p:nvPr/>
        </p:nvSpPr>
        <p:spPr>
          <a:xfrm>
            <a:off x="952492" y="1212691"/>
            <a:ext cx="4349096" cy="1107996"/>
          </a:xfrm>
          <a:prstGeom prst="rect">
            <a:avLst/>
          </a:prstGeom>
          <a:noFill/>
        </p:spPr>
        <p:txBody>
          <a:bodyPr wrap="square" rtlCol="0">
            <a:spAutoFit/>
          </a:bodyPr>
          <a:lstStyle/>
          <a:p>
            <a:r>
              <a:rPr lang="en-GB" sz="6600" b="1" dirty="0">
                <a:solidFill>
                  <a:schemeClr val="bg1"/>
                </a:solidFill>
                <a:latin typeface="Montserrat Medium" panose="00000600000000000000" pitchFamily="50" charset="0"/>
                <a:ea typeface="Roboto" pitchFamily="2" charset="0"/>
              </a:rPr>
              <a:t>Creative</a:t>
            </a:r>
          </a:p>
        </p:txBody>
      </p:sp>
      <p:sp>
        <p:nvSpPr>
          <p:cNvPr id="29" name="TextBox 28">
            <a:extLst>
              <a:ext uri="{FF2B5EF4-FFF2-40B4-BE49-F238E27FC236}">
                <a16:creationId xmlns:a16="http://schemas.microsoft.com/office/drawing/2014/main" id="{206DF9CE-E60A-4B55-A4FD-0B80BE5619FD}"/>
              </a:ext>
            </a:extLst>
          </p:cNvPr>
          <p:cNvSpPr txBox="1"/>
          <p:nvPr/>
        </p:nvSpPr>
        <p:spPr>
          <a:xfrm>
            <a:off x="952492" y="2057062"/>
            <a:ext cx="4349096" cy="1107996"/>
          </a:xfrm>
          <a:prstGeom prst="rect">
            <a:avLst/>
          </a:prstGeom>
          <a:noFill/>
        </p:spPr>
        <p:txBody>
          <a:bodyPr wrap="square" rtlCol="0">
            <a:spAutoFit/>
          </a:bodyPr>
          <a:lstStyle/>
          <a:p>
            <a:r>
              <a:rPr lang="en-GB" sz="6600" b="1" dirty="0">
                <a:solidFill>
                  <a:schemeClr val="bg1"/>
                </a:solidFill>
                <a:latin typeface="Montserrat Medium" panose="00000600000000000000" pitchFamily="50" charset="0"/>
                <a:ea typeface="Roboto" pitchFamily="2" charset="0"/>
              </a:rPr>
              <a:t>Team</a:t>
            </a:r>
          </a:p>
        </p:txBody>
      </p:sp>
      <p:sp>
        <p:nvSpPr>
          <p:cNvPr id="27" name="TextBox 26">
            <a:extLst>
              <a:ext uri="{FF2B5EF4-FFF2-40B4-BE49-F238E27FC236}">
                <a16:creationId xmlns:a16="http://schemas.microsoft.com/office/drawing/2014/main" id="{DCE2D4CE-1AD2-4F32-898B-F3E6EB9079C5}"/>
              </a:ext>
            </a:extLst>
          </p:cNvPr>
          <p:cNvSpPr txBox="1">
            <a:spLocks noChangeArrowheads="1"/>
          </p:cNvSpPr>
          <p:nvPr/>
        </p:nvSpPr>
        <p:spPr bwMode="auto">
          <a:xfrm>
            <a:off x="525974" y="282109"/>
            <a:ext cx="114776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Roboto" panose="02000000000000000000" pitchFamily="2" charset="0"/>
              </a:defRPr>
            </a:lvl1pPr>
            <a:lvl2pPr marL="742950" indent="-285750">
              <a:defRPr>
                <a:solidFill>
                  <a:schemeClr val="tx1"/>
                </a:solidFill>
                <a:latin typeface="Roboto" panose="02000000000000000000" pitchFamily="2" charset="0"/>
              </a:defRPr>
            </a:lvl2pPr>
            <a:lvl3pPr marL="1143000" indent="-228600">
              <a:defRPr>
                <a:solidFill>
                  <a:schemeClr val="tx1"/>
                </a:solidFill>
                <a:latin typeface="Roboto" panose="02000000000000000000" pitchFamily="2" charset="0"/>
              </a:defRPr>
            </a:lvl3pPr>
            <a:lvl4pPr marL="1600200" indent="-228600">
              <a:defRPr>
                <a:solidFill>
                  <a:schemeClr val="tx1"/>
                </a:solidFill>
                <a:latin typeface="Roboto" panose="02000000000000000000" pitchFamily="2" charset="0"/>
              </a:defRPr>
            </a:lvl4pPr>
            <a:lvl5pPr marL="2057400" indent="-228600">
              <a:defRPr>
                <a:solidFill>
                  <a:schemeClr val="tx1"/>
                </a:solidFill>
                <a:latin typeface="Roboto" panose="02000000000000000000" pitchFamily="2" charset="0"/>
              </a:defRPr>
            </a:lvl5pPr>
            <a:lvl6pPr marL="2514600" indent="-228600" defTabSz="457200" fontAlgn="base">
              <a:spcBef>
                <a:spcPct val="0"/>
              </a:spcBef>
              <a:spcAft>
                <a:spcPct val="0"/>
              </a:spcAft>
              <a:defRPr>
                <a:solidFill>
                  <a:schemeClr val="tx1"/>
                </a:solidFill>
                <a:latin typeface="Roboto" panose="02000000000000000000" pitchFamily="2" charset="0"/>
              </a:defRPr>
            </a:lvl6pPr>
            <a:lvl7pPr marL="2971800" indent="-228600" defTabSz="457200" fontAlgn="base">
              <a:spcBef>
                <a:spcPct val="0"/>
              </a:spcBef>
              <a:spcAft>
                <a:spcPct val="0"/>
              </a:spcAft>
              <a:defRPr>
                <a:solidFill>
                  <a:schemeClr val="tx1"/>
                </a:solidFill>
                <a:latin typeface="Roboto" panose="02000000000000000000" pitchFamily="2" charset="0"/>
              </a:defRPr>
            </a:lvl7pPr>
            <a:lvl8pPr marL="3429000" indent="-228600" defTabSz="457200" fontAlgn="base">
              <a:spcBef>
                <a:spcPct val="0"/>
              </a:spcBef>
              <a:spcAft>
                <a:spcPct val="0"/>
              </a:spcAft>
              <a:defRPr>
                <a:solidFill>
                  <a:schemeClr val="tx1"/>
                </a:solidFill>
                <a:latin typeface="Roboto" panose="02000000000000000000" pitchFamily="2" charset="0"/>
              </a:defRPr>
            </a:lvl8pPr>
            <a:lvl9pPr marL="3886200" indent="-228600" defTabSz="457200" fontAlgn="base">
              <a:spcBef>
                <a:spcPct val="0"/>
              </a:spcBef>
              <a:spcAft>
                <a:spcPct val="0"/>
              </a:spcAft>
              <a:defRPr>
                <a:solidFill>
                  <a:schemeClr val="tx1"/>
                </a:solidFill>
                <a:latin typeface="Roboto" panose="02000000000000000000" pitchFamily="2" charset="0"/>
              </a:defRPr>
            </a:lvl9pPr>
          </a:lstStyle>
          <a:p>
            <a:pPr eaLnBrk="1" hangingPunct="1"/>
            <a:r>
              <a:rPr lang="en-US" altLang="en-US" sz="1400" b="1" dirty="0">
                <a:solidFill>
                  <a:schemeClr val="bg1"/>
                </a:solidFill>
                <a:latin typeface="Montserrat" panose="00000500000000000000" pitchFamily="50" charset="0"/>
                <a:ea typeface="Source Sans Pro Semibold" panose="020B0603030403020204" pitchFamily="34" charset="0"/>
              </a:rPr>
              <a:t>Nagata</a:t>
            </a:r>
          </a:p>
        </p:txBody>
      </p:sp>
      <p:pic>
        <p:nvPicPr>
          <p:cNvPr id="3" name="Picture Placeholder 2">
            <a:extLst>
              <a:ext uri="{FF2B5EF4-FFF2-40B4-BE49-F238E27FC236}">
                <a16:creationId xmlns:a16="http://schemas.microsoft.com/office/drawing/2014/main" id="{FC897425-A98E-4465-A576-40C5520A503D}"/>
              </a:ext>
            </a:extLst>
          </p:cNvPr>
          <p:cNvPicPr>
            <a:picLocks noGrp="1" noChangeAspect="1"/>
          </p:cNvPicPr>
          <p:nvPr>
            <p:ph type="pic" sz="quarter" idx="11"/>
          </p:nvPr>
        </p:nvPicPr>
        <p:blipFill rotWithShape="1">
          <a:blip r:embed="rId2">
            <a:extLst>
              <a:ext uri="{28A0092B-C50C-407E-A947-70E740481C1C}">
                <a14:useLocalDpi xmlns:a14="http://schemas.microsoft.com/office/drawing/2010/main" val="0"/>
              </a:ext>
            </a:extLst>
          </a:blip>
          <a:srcRect t="275" b="275"/>
          <a:stretch>
            <a:fillRect/>
          </a:stretch>
        </p:blipFill>
        <p:spPr/>
      </p:pic>
      <p:pic>
        <p:nvPicPr>
          <p:cNvPr id="5" name="Picture Placeholder 4">
            <a:extLst>
              <a:ext uri="{FF2B5EF4-FFF2-40B4-BE49-F238E27FC236}">
                <a16:creationId xmlns:a16="http://schemas.microsoft.com/office/drawing/2014/main" id="{495C5491-B277-4A21-B56F-C42EA7292D6E}"/>
              </a:ext>
            </a:extLst>
          </p:cNvPr>
          <p:cNvPicPr>
            <a:picLocks noGrp="1" noChangeAspect="1"/>
          </p:cNvPicPr>
          <p:nvPr>
            <p:ph type="pic" sz="quarter" idx="12"/>
          </p:nvPr>
        </p:nvPicPr>
        <p:blipFill rotWithShape="1">
          <a:blip r:embed="rId2">
            <a:extLst>
              <a:ext uri="{28A0092B-C50C-407E-A947-70E740481C1C}">
                <a14:useLocalDpi xmlns:a14="http://schemas.microsoft.com/office/drawing/2010/main" val="0"/>
              </a:ext>
            </a:extLst>
          </a:blip>
          <a:srcRect t="310" b="310"/>
          <a:stretch>
            <a:fillRect/>
          </a:stretch>
        </p:blipFill>
        <p:spPr/>
      </p:pic>
    </p:spTree>
    <p:extLst>
      <p:ext uri="{BB962C8B-B14F-4D97-AF65-F5344CB8AC3E}">
        <p14:creationId xmlns:p14="http://schemas.microsoft.com/office/powerpoint/2010/main" val="23678835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a:extLst>
              <a:ext uri="{FF2B5EF4-FFF2-40B4-BE49-F238E27FC236}">
                <a16:creationId xmlns:a16="http://schemas.microsoft.com/office/drawing/2014/main" id="{A4D6478E-712C-4174-BA2F-69671B935293}"/>
              </a:ext>
            </a:extLst>
          </p:cNvPr>
          <p:cNvSpPr txBox="1">
            <a:spLocks noChangeArrowheads="1"/>
          </p:cNvSpPr>
          <p:nvPr/>
        </p:nvSpPr>
        <p:spPr bwMode="auto">
          <a:xfrm>
            <a:off x="5510213" y="5724137"/>
            <a:ext cx="1171575"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Roboto" panose="02000000000000000000" pitchFamily="2" charset="0"/>
              </a:defRPr>
            </a:lvl1pPr>
            <a:lvl2pPr marL="742950" indent="-285750">
              <a:lnSpc>
                <a:spcPct val="90000"/>
              </a:lnSpc>
              <a:spcBef>
                <a:spcPts val="500"/>
              </a:spcBef>
              <a:buFont typeface="Arial" panose="020B0604020202020204" pitchFamily="34" charset="0"/>
              <a:buChar char="•"/>
              <a:defRPr sz="2400">
                <a:solidFill>
                  <a:schemeClr val="tx1"/>
                </a:solidFill>
                <a:latin typeface="Roboto" panose="02000000000000000000" pitchFamily="2" charset="0"/>
              </a:defRPr>
            </a:lvl2pPr>
            <a:lvl3pPr marL="1143000" indent="-228600">
              <a:lnSpc>
                <a:spcPct val="90000"/>
              </a:lnSpc>
              <a:spcBef>
                <a:spcPts val="500"/>
              </a:spcBef>
              <a:buFont typeface="Arial" panose="020B0604020202020204" pitchFamily="34" charset="0"/>
              <a:buChar char="•"/>
              <a:defRPr sz="2000">
                <a:solidFill>
                  <a:schemeClr val="tx1"/>
                </a:solidFill>
                <a:latin typeface="Roboto" panose="02000000000000000000" pitchFamily="2" charset="0"/>
              </a:defRPr>
            </a:lvl3pPr>
            <a:lvl4pPr marL="1600200" indent="-228600">
              <a:lnSpc>
                <a:spcPct val="90000"/>
              </a:lnSpc>
              <a:spcBef>
                <a:spcPts val="500"/>
              </a:spcBef>
              <a:buFont typeface="Arial" panose="020B0604020202020204" pitchFamily="34" charset="0"/>
              <a:buChar char="•"/>
              <a:defRPr>
                <a:solidFill>
                  <a:schemeClr val="tx1"/>
                </a:solidFill>
                <a:latin typeface="Roboto" panose="02000000000000000000" pitchFamily="2" charset="0"/>
              </a:defRPr>
            </a:lvl4pPr>
            <a:lvl5pPr marL="2057400" indent="-228600">
              <a:lnSpc>
                <a:spcPct val="90000"/>
              </a:lnSpc>
              <a:spcBef>
                <a:spcPts val="500"/>
              </a:spcBef>
              <a:buFont typeface="Arial" panose="020B0604020202020204" pitchFamily="34" charset="0"/>
              <a:buChar char="•"/>
              <a:defRPr>
                <a:solidFill>
                  <a:schemeClr val="tx1"/>
                </a:solidFill>
                <a:latin typeface="Roboto" panose="02000000000000000000" pitchFamily="2"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Roboto" panose="02000000000000000000" pitchFamily="2"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Roboto" panose="02000000000000000000" pitchFamily="2"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Roboto" panose="02000000000000000000" pitchFamily="2"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Roboto" panose="02000000000000000000" pitchFamily="2" charset="0"/>
              </a:defRPr>
            </a:lvl9pPr>
          </a:lstStyle>
          <a:p>
            <a:pPr algn="ctr" eaLnBrk="1" hangingPunct="1">
              <a:lnSpc>
                <a:spcPct val="100000"/>
              </a:lnSpc>
              <a:spcBef>
                <a:spcPct val="0"/>
              </a:spcBef>
              <a:buFontTx/>
              <a:buNone/>
            </a:pPr>
            <a:r>
              <a:rPr lang="en-US" altLang="en-US" sz="1200" b="1" dirty="0">
                <a:solidFill>
                  <a:schemeClr val="bg1"/>
                </a:solidFill>
                <a:latin typeface="Lato" panose="020F0502020204030203" pitchFamily="34" charset="0"/>
                <a:ea typeface="Lato" panose="020F0502020204030203" pitchFamily="34" charset="0"/>
                <a:cs typeface="Lato" panose="020F0502020204030203" pitchFamily="34" charset="0"/>
              </a:rPr>
              <a:t>Web Design</a:t>
            </a:r>
          </a:p>
        </p:txBody>
      </p:sp>
      <p:sp>
        <p:nvSpPr>
          <p:cNvPr id="22" name="TextBox 21">
            <a:extLst>
              <a:ext uri="{FF2B5EF4-FFF2-40B4-BE49-F238E27FC236}">
                <a16:creationId xmlns:a16="http://schemas.microsoft.com/office/drawing/2014/main" id="{71E35ADA-F8C4-471C-B849-024828754C21}"/>
              </a:ext>
            </a:extLst>
          </p:cNvPr>
          <p:cNvSpPr txBox="1">
            <a:spLocks noChangeArrowheads="1"/>
          </p:cNvSpPr>
          <p:nvPr/>
        </p:nvSpPr>
        <p:spPr bwMode="auto">
          <a:xfrm>
            <a:off x="8154214" y="5372190"/>
            <a:ext cx="1171575"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Roboto" panose="02000000000000000000" pitchFamily="2" charset="0"/>
              </a:defRPr>
            </a:lvl1pPr>
            <a:lvl2pPr marL="742950" indent="-285750">
              <a:lnSpc>
                <a:spcPct val="90000"/>
              </a:lnSpc>
              <a:spcBef>
                <a:spcPts val="500"/>
              </a:spcBef>
              <a:buFont typeface="Arial" panose="020B0604020202020204" pitchFamily="34" charset="0"/>
              <a:buChar char="•"/>
              <a:defRPr sz="2400">
                <a:solidFill>
                  <a:schemeClr val="tx1"/>
                </a:solidFill>
                <a:latin typeface="Roboto" panose="02000000000000000000" pitchFamily="2" charset="0"/>
              </a:defRPr>
            </a:lvl2pPr>
            <a:lvl3pPr marL="1143000" indent="-228600">
              <a:lnSpc>
                <a:spcPct val="90000"/>
              </a:lnSpc>
              <a:spcBef>
                <a:spcPts val="500"/>
              </a:spcBef>
              <a:buFont typeface="Arial" panose="020B0604020202020204" pitchFamily="34" charset="0"/>
              <a:buChar char="•"/>
              <a:defRPr sz="2000">
                <a:solidFill>
                  <a:schemeClr val="tx1"/>
                </a:solidFill>
                <a:latin typeface="Roboto" panose="02000000000000000000" pitchFamily="2" charset="0"/>
              </a:defRPr>
            </a:lvl3pPr>
            <a:lvl4pPr marL="1600200" indent="-228600">
              <a:lnSpc>
                <a:spcPct val="90000"/>
              </a:lnSpc>
              <a:spcBef>
                <a:spcPts val="500"/>
              </a:spcBef>
              <a:buFont typeface="Arial" panose="020B0604020202020204" pitchFamily="34" charset="0"/>
              <a:buChar char="•"/>
              <a:defRPr>
                <a:solidFill>
                  <a:schemeClr val="tx1"/>
                </a:solidFill>
                <a:latin typeface="Roboto" panose="02000000000000000000" pitchFamily="2" charset="0"/>
              </a:defRPr>
            </a:lvl4pPr>
            <a:lvl5pPr marL="2057400" indent="-228600">
              <a:lnSpc>
                <a:spcPct val="90000"/>
              </a:lnSpc>
              <a:spcBef>
                <a:spcPts val="500"/>
              </a:spcBef>
              <a:buFont typeface="Arial" panose="020B0604020202020204" pitchFamily="34" charset="0"/>
              <a:buChar char="•"/>
              <a:defRPr>
                <a:solidFill>
                  <a:schemeClr val="tx1"/>
                </a:solidFill>
                <a:latin typeface="Roboto" panose="02000000000000000000" pitchFamily="2"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Roboto" panose="02000000000000000000" pitchFamily="2"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Roboto" panose="02000000000000000000" pitchFamily="2"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Roboto" panose="02000000000000000000" pitchFamily="2"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Roboto" panose="02000000000000000000" pitchFamily="2" charset="0"/>
              </a:defRPr>
            </a:lvl9pPr>
          </a:lstStyle>
          <a:p>
            <a:pPr algn="ctr" eaLnBrk="1" hangingPunct="1">
              <a:lnSpc>
                <a:spcPct val="100000"/>
              </a:lnSpc>
              <a:spcBef>
                <a:spcPct val="0"/>
              </a:spcBef>
              <a:buFontTx/>
              <a:buNone/>
            </a:pPr>
            <a:r>
              <a:rPr lang="en-US" altLang="en-US" sz="1200" b="1" dirty="0">
                <a:solidFill>
                  <a:schemeClr val="bg1"/>
                </a:solidFill>
                <a:latin typeface="Lato" panose="020F0502020204030203" pitchFamily="34" charset="0"/>
                <a:ea typeface="Lato" panose="020F0502020204030203" pitchFamily="34" charset="0"/>
                <a:cs typeface="Lato" panose="020F0502020204030203" pitchFamily="34" charset="0"/>
              </a:rPr>
              <a:t>Audio</a:t>
            </a:r>
          </a:p>
        </p:txBody>
      </p:sp>
      <p:sp>
        <p:nvSpPr>
          <p:cNvPr id="25" name="TextBox 24">
            <a:extLst>
              <a:ext uri="{FF2B5EF4-FFF2-40B4-BE49-F238E27FC236}">
                <a16:creationId xmlns:a16="http://schemas.microsoft.com/office/drawing/2014/main" id="{EE216A32-DB8A-438F-911C-D3330CAEA219}"/>
              </a:ext>
            </a:extLst>
          </p:cNvPr>
          <p:cNvSpPr txBox="1">
            <a:spLocks noChangeArrowheads="1"/>
          </p:cNvSpPr>
          <p:nvPr/>
        </p:nvSpPr>
        <p:spPr bwMode="auto">
          <a:xfrm>
            <a:off x="2866209" y="5372190"/>
            <a:ext cx="1171575"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Roboto" panose="02000000000000000000" pitchFamily="2" charset="0"/>
              </a:defRPr>
            </a:lvl1pPr>
            <a:lvl2pPr marL="742950" indent="-285750">
              <a:lnSpc>
                <a:spcPct val="90000"/>
              </a:lnSpc>
              <a:spcBef>
                <a:spcPts val="500"/>
              </a:spcBef>
              <a:buFont typeface="Arial" panose="020B0604020202020204" pitchFamily="34" charset="0"/>
              <a:buChar char="•"/>
              <a:defRPr sz="2400">
                <a:solidFill>
                  <a:schemeClr val="tx1"/>
                </a:solidFill>
                <a:latin typeface="Roboto" panose="02000000000000000000" pitchFamily="2" charset="0"/>
              </a:defRPr>
            </a:lvl2pPr>
            <a:lvl3pPr marL="1143000" indent="-228600">
              <a:lnSpc>
                <a:spcPct val="90000"/>
              </a:lnSpc>
              <a:spcBef>
                <a:spcPts val="500"/>
              </a:spcBef>
              <a:buFont typeface="Arial" panose="020B0604020202020204" pitchFamily="34" charset="0"/>
              <a:buChar char="•"/>
              <a:defRPr sz="2000">
                <a:solidFill>
                  <a:schemeClr val="tx1"/>
                </a:solidFill>
                <a:latin typeface="Roboto" panose="02000000000000000000" pitchFamily="2" charset="0"/>
              </a:defRPr>
            </a:lvl3pPr>
            <a:lvl4pPr marL="1600200" indent="-228600">
              <a:lnSpc>
                <a:spcPct val="90000"/>
              </a:lnSpc>
              <a:spcBef>
                <a:spcPts val="500"/>
              </a:spcBef>
              <a:buFont typeface="Arial" panose="020B0604020202020204" pitchFamily="34" charset="0"/>
              <a:buChar char="•"/>
              <a:defRPr>
                <a:solidFill>
                  <a:schemeClr val="tx1"/>
                </a:solidFill>
                <a:latin typeface="Roboto" panose="02000000000000000000" pitchFamily="2" charset="0"/>
              </a:defRPr>
            </a:lvl4pPr>
            <a:lvl5pPr marL="2057400" indent="-228600">
              <a:lnSpc>
                <a:spcPct val="90000"/>
              </a:lnSpc>
              <a:spcBef>
                <a:spcPts val="500"/>
              </a:spcBef>
              <a:buFont typeface="Arial" panose="020B0604020202020204" pitchFamily="34" charset="0"/>
              <a:buChar char="•"/>
              <a:defRPr>
                <a:solidFill>
                  <a:schemeClr val="tx1"/>
                </a:solidFill>
                <a:latin typeface="Roboto" panose="02000000000000000000" pitchFamily="2"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Roboto" panose="02000000000000000000" pitchFamily="2"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Roboto" panose="02000000000000000000" pitchFamily="2"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Roboto" panose="02000000000000000000" pitchFamily="2"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Roboto" panose="02000000000000000000" pitchFamily="2" charset="0"/>
              </a:defRPr>
            </a:lvl9pPr>
          </a:lstStyle>
          <a:p>
            <a:pPr algn="ctr" eaLnBrk="1" hangingPunct="1">
              <a:lnSpc>
                <a:spcPct val="100000"/>
              </a:lnSpc>
              <a:spcBef>
                <a:spcPct val="0"/>
              </a:spcBef>
              <a:buFontTx/>
              <a:buNone/>
            </a:pPr>
            <a:r>
              <a:rPr lang="en-US" altLang="en-US" sz="1200" b="1" dirty="0">
                <a:solidFill>
                  <a:schemeClr val="bg1"/>
                </a:solidFill>
                <a:latin typeface="Lato" panose="020F0502020204030203" pitchFamily="34" charset="0"/>
                <a:ea typeface="Lato" panose="020F0502020204030203" pitchFamily="34" charset="0"/>
                <a:cs typeface="Lato" panose="020F0502020204030203" pitchFamily="34" charset="0"/>
              </a:rPr>
              <a:t>Ui/UX</a:t>
            </a:r>
          </a:p>
        </p:txBody>
      </p:sp>
      <p:sp>
        <p:nvSpPr>
          <p:cNvPr id="46" name="TextBox 45">
            <a:extLst>
              <a:ext uri="{FF2B5EF4-FFF2-40B4-BE49-F238E27FC236}">
                <a16:creationId xmlns:a16="http://schemas.microsoft.com/office/drawing/2014/main" id="{DEEA3A9B-C998-4A0B-8A63-C9EB7E4D32DF}"/>
              </a:ext>
            </a:extLst>
          </p:cNvPr>
          <p:cNvSpPr txBox="1"/>
          <p:nvPr/>
        </p:nvSpPr>
        <p:spPr>
          <a:xfrm>
            <a:off x="5141913" y="5316914"/>
            <a:ext cx="1908175" cy="338554"/>
          </a:xfrm>
          <a:prstGeom prst="rect">
            <a:avLst/>
          </a:prstGeom>
          <a:noFill/>
        </p:spPr>
        <p:txBody>
          <a:bodyPr>
            <a:spAutoFit/>
          </a:bodyPr>
          <a:lstStyle/>
          <a:p>
            <a:pPr algn="ctr" eaLnBrk="1" fontAlgn="auto" hangingPunct="1">
              <a:spcBef>
                <a:spcPts val="0"/>
              </a:spcBef>
              <a:spcAft>
                <a:spcPts val="0"/>
              </a:spcAft>
              <a:defRPr/>
            </a:pPr>
            <a:r>
              <a:rPr lang="en-US" sz="1600" b="1" dirty="0">
                <a:solidFill>
                  <a:schemeClr val="bg1"/>
                </a:solidFill>
                <a:latin typeface="Montserrat Medium" panose="00000600000000000000" pitchFamily="50" charset="0"/>
                <a:ea typeface="Lato" panose="020F0502020204030203" pitchFamily="34" charset="0"/>
                <a:cs typeface="Lato" panose="020F0502020204030203" pitchFamily="34" charset="0"/>
              </a:rPr>
              <a:t>Jack Smith</a:t>
            </a:r>
            <a:endParaRPr lang="en-ID" sz="1600" b="1" dirty="0">
              <a:solidFill>
                <a:schemeClr val="bg1"/>
              </a:solidFill>
              <a:latin typeface="Montserrat Medium" panose="00000600000000000000" pitchFamily="50" charset="0"/>
              <a:ea typeface="Lato" panose="020F0502020204030203" pitchFamily="34" charset="0"/>
              <a:cs typeface="Lato" panose="020F0502020204030203" pitchFamily="34" charset="0"/>
            </a:endParaRPr>
          </a:p>
        </p:txBody>
      </p:sp>
      <p:sp>
        <p:nvSpPr>
          <p:cNvPr id="49" name="TextBox 48">
            <a:extLst>
              <a:ext uri="{FF2B5EF4-FFF2-40B4-BE49-F238E27FC236}">
                <a16:creationId xmlns:a16="http://schemas.microsoft.com/office/drawing/2014/main" id="{A2FA2BA7-EFD2-4C0E-9029-A8424E7DBA92}"/>
              </a:ext>
            </a:extLst>
          </p:cNvPr>
          <p:cNvSpPr txBox="1"/>
          <p:nvPr/>
        </p:nvSpPr>
        <p:spPr>
          <a:xfrm>
            <a:off x="7786709" y="4986455"/>
            <a:ext cx="1906587" cy="338554"/>
          </a:xfrm>
          <a:prstGeom prst="rect">
            <a:avLst/>
          </a:prstGeom>
          <a:noFill/>
        </p:spPr>
        <p:txBody>
          <a:bodyPr>
            <a:spAutoFit/>
          </a:bodyPr>
          <a:lstStyle/>
          <a:p>
            <a:pPr algn="ctr" eaLnBrk="1" fontAlgn="auto" hangingPunct="1">
              <a:spcBef>
                <a:spcPts val="0"/>
              </a:spcBef>
              <a:spcAft>
                <a:spcPts val="0"/>
              </a:spcAft>
              <a:defRPr/>
            </a:pPr>
            <a:r>
              <a:rPr lang="en-US" sz="1600" b="1" dirty="0" err="1">
                <a:solidFill>
                  <a:schemeClr val="bg1"/>
                </a:solidFill>
                <a:latin typeface="Montserrat Medium" panose="00000600000000000000" pitchFamily="50" charset="0"/>
                <a:ea typeface="Lato" panose="020F0502020204030203" pitchFamily="34" charset="0"/>
                <a:cs typeface="Lato" panose="020F0502020204030203" pitchFamily="34" charset="0"/>
              </a:rPr>
              <a:t>Pevita</a:t>
            </a:r>
            <a:endParaRPr lang="en-ID" sz="1600" b="1" dirty="0">
              <a:solidFill>
                <a:schemeClr val="bg1"/>
              </a:solidFill>
              <a:latin typeface="Montserrat Medium" panose="00000600000000000000" pitchFamily="50" charset="0"/>
              <a:ea typeface="Lato" panose="020F0502020204030203" pitchFamily="34" charset="0"/>
              <a:cs typeface="Lato" panose="020F0502020204030203" pitchFamily="34" charset="0"/>
            </a:endParaRPr>
          </a:p>
        </p:txBody>
      </p:sp>
      <p:sp>
        <p:nvSpPr>
          <p:cNvPr id="53" name="TextBox 52">
            <a:extLst>
              <a:ext uri="{FF2B5EF4-FFF2-40B4-BE49-F238E27FC236}">
                <a16:creationId xmlns:a16="http://schemas.microsoft.com/office/drawing/2014/main" id="{EC4E1BA3-0B1E-44EA-B3EC-240DFAB4AD5D}"/>
              </a:ext>
            </a:extLst>
          </p:cNvPr>
          <p:cNvSpPr txBox="1"/>
          <p:nvPr/>
        </p:nvSpPr>
        <p:spPr>
          <a:xfrm>
            <a:off x="2498703" y="4963825"/>
            <a:ext cx="1906588" cy="338554"/>
          </a:xfrm>
          <a:prstGeom prst="rect">
            <a:avLst/>
          </a:prstGeom>
          <a:noFill/>
        </p:spPr>
        <p:txBody>
          <a:bodyPr>
            <a:spAutoFit/>
          </a:bodyPr>
          <a:lstStyle/>
          <a:p>
            <a:pPr algn="ctr" eaLnBrk="1" fontAlgn="auto" hangingPunct="1">
              <a:spcBef>
                <a:spcPts val="0"/>
              </a:spcBef>
              <a:spcAft>
                <a:spcPts val="0"/>
              </a:spcAft>
              <a:defRPr/>
            </a:pPr>
            <a:r>
              <a:rPr lang="en-US" sz="1600" b="1" dirty="0" err="1">
                <a:solidFill>
                  <a:schemeClr val="bg1"/>
                </a:solidFill>
                <a:latin typeface="Montserrat Medium" panose="00000600000000000000" pitchFamily="50" charset="0"/>
                <a:ea typeface="Lato" panose="020F0502020204030203" pitchFamily="34" charset="0"/>
                <a:cs typeface="Lato" panose="020F0502020204030203" pitchFamily="34" charset="0"/>
              </a:rPr>
              <a:t>Jenita</a:t>
            </a:r>
            <a:endParaRPr lang="en-ID" sz="1600" b="1" dirty="0">
              <a:solidFill>
                <a:schemeClr val="bg1"/>
              </a:solidFill>
              <a:latin typeface="Montserrat Medium" panose="00000600000000000000" pitchFamily="50" charset="0"/>
              <a:ea typeface="Lato" panose="020F0502020204030203" pitchFamily="34" charset="0"/>
              <a:cs typeface="Lato" panose="020F0502020204030203" pitchFamily="34" charset="0"/>
            </a:endParaRPr>
          </a:p>
        </p:txBody>
      </p:sp>
      <p:sp>
        <p:nvSpPr>
          <p:cNvPr id="23" name="TextBox 22">
            <a:extLst>
              <a:ext uri="{FF2B5EF4-FFF2-40B4-BE49-F238E27FC236}">
                <a16:creationId xmlns:a16="http://schemas.microsoft.com/office/drawing/2014/main" id="{6B922DDF-F15B-422B-95E6-0356FE04F97E}"/>
              </a:ext>
            </a:extLst>
          </p:cNvPr>
          <p:cNvSpPr txBox="1"/>
          <p:nvPr/>
        </p:nvSpPr>
        <p:spPr>
          <a:xfrm>
            <a:off x="2678906" y="423574"/>
            <a:ext cx="6834188" cy="923330"/>
          </a:xfrm>
          <a:prstGeom prst="rect">
            <a:avLst/>
          </a:prstGeom>
          <a:noFill/>
        </p:spPr>
        <p:txBody>
          <a:bodyPr wrap="square" rtlCol="0">
            <a:spAutoFit/>
          </a:bodyPr>
          <a:lstStyle/>
          <a:p>
            <a:pPr algn="ctr"/>
            <a:r>
              <a:rPr lang="en-GB" sz="5400" b="1" dirty="0">
                <a:solidFill>
                  <a:schemeClr val="bg1"/>
                </a:solidFill>
                <a:latin typeface="Montserrat Medium" panose="00000600000000000000" pitchFamily="50" charset="0"/>
                <a:ea typeface="Roboto" pitchFamily="2" charset="0"/>
              </a:rPr>
              <a:t>Developer Team</a:t>
            </a:r>
          </a:p>
        </p:txBody>
      </p:sp>
      <p:sp>
        <p:nvSpPr>
          <p:cNvPr id="16" name="TextBox 15">
            <a:extLst>
              <a:ext uri="{FF2B5EF4-FFF2-40B4-BE49-F238E27FC236}">
                <a16:creationId xmlns:a16="http://schemas.microsoft.com/office/drawing/2014/main" id="{DFFB2CF1-454F-4BFE-BC91-143F3E7594B0}"/>
              </a:ext>
            </a:extLst>
          </p:cNvPr>
          <p:cNvSpPr txBox="1">
            <a:spLocks noChangeArrowheads="1"/>
          </p:cNvSpPr>
          <p:nvPr/>
        </p:nvSpPr>
        <p:spPr bwMode="auto">
          <a:xfrm>
            <a:off x="525974" y="282109"/>
            <a:ext cx="114776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Roboto" panose="02000000000000000000" pitchFamily="2" charset="0"/>
              </a:defRPr>
            </a:lvl1pPr>
            <a:lvl2pPr marL="742950" indent="-285750">
              <a:defRPr>
                <a:solidFill>
                  <a:schemeClr val="tx1"/>
                </a:solidFill>
                <a:latin typeface="Roboto" panose="02000000000000000000" pitchFamily="2" charset="0"/>
              </a:defRPr>
            </a:lvl2pPr>
            <a:lvl3pPr marL="1143000" indent="-228600">
              <a:defRPr>
                <a:solidFill>
                  <a:schemeClr val="tx1"/>
                </a:solidFill>
                <a:latin typeface="Roboto" panose="02000000000000000000" pitchFamily="2" charset="0"/>
              </a:defRPr>
            </a:lvl3pPr>
            <a:lvl4pPr marL="1600200" indent="-228600">
              <a:defRPr>
                <a:solidFill>
                  <a:schemeClr val="tx1"/>
                </a:solidFill>
                <a:latin typeface="Roboto" panose="02000000000000000000" pitchFamily="2" charset="0"/>
              </a:defRPr>
            </a:lvl4pPr>
            <a:lvl5pPr marL="2057400" indent="-228600">
              <a:defRPr>
                <a:solidFill>
                  <a:schemeClr val="tx1"/>
                </a:solidFill>
                <a:latin typeface="Roboto" panose="02000000000000000000" pitchFamily="2" charset="0"/>
              </a:defRPr>
            </a:lvl5pPr>
            <a:lvl6pPr marL="2514600" indent="-228600" defTabSz="457200" fontAlgn="base">
              <a:spcBef>
                <a:spcPct val="0"/>
              </a:spcBef>
              <a:spcAft>
                <a:spcPct val="0"/>
              </a:spcAft>
              <a:defRPr>
                <a:solidFill>
                  <a:schemeClr val="tx1"/>
                </a:solidFill>
                <a:latin typeface="Roboto" panose="02000000000000000000" pitchFamily="2" charset="0"/>
              </a:defRPr>
            </a:lvl6pPr>
            <a:lvl7pPr marL="2971800" indent="-228600" defTabSz="457200" fontAlgn="base">
              <a:spcBef>
                <a:spcPct val="0"/>
              </a:spcBef>
              <a:spcAft>
                <a:spcPct val="0"/>
              </a:spcAft>
              <a:defRPr>
                <a:solidFill>
                  <a:schemeClr val="tx1"/>
                </a:solidFill>
                <a:latin typeface="Roboto" panose="02000000000000000000" pitchFamily="2" charset="0"/>
              </a:defRPr>
            </a:lvl7pPr>
            <a:lvl8pPr marL="3429000" indent="-228600" defTabSz="457200" fontAlgn="base">
              <a:spcBef>
                <a:spcPct val="0"/>
              </a:spcBef>
              <a:spcAft>
                <a:spcPct val="0"/>
              </a:spcAft>
              <a:defRPr>
                <a:solidFill>
                  <a:schemeClr val="tx1"/>
                </a:solidFill>
                <a:latin typeface="Roboto" panose="02000000000000000000" pitchFamily="2" charset="0"/>
              </a:defRPr>
            </a:lvl8pPr>
            <a:lvl9pPr marL="3886200" indent="-228600" defTabSz="457200" fontAlgn="base">
              <a:spcBef>
                <a:spcPct val="0"/>
              </a:spcBef>
              <a:spcAft>
                <a:spcPct val="0"/>
              </a:spcAft>
              <a:defRPr>
                <a:solidFill>
                  <a:schemeClr val="tx1"/>
                </a:solidFill>
                <a:latin typeface="Roboto" panose="02000000000000000000" pitchFamily="2" charset="0"/>
              </a:defRPr>
            </a:lvl9pPr>
          </a:lstStyle>
          <a:p>
            <a:pPr eaLnBrk="1" hangingPunct="1"/>
            <a:r>
              <a:rPr lang="en-US" altLang="en-US" sz="1400" b="1" dirty="0">
                <a:solidFill>
                  <a:schemeClr val="bg1"/>
                </a:solidFill>
                <a:latin typeface="Montserrat" panose="00000500000000000000" pitchFamily="50" charset="0"/>
                <a:ea typeface="Source Sans Pro Semibold" panose="020B0603030403020204" pitchFamily="34" charset="0"/>
              </a:rPr>
              <a:t>Nagata</a:t>
            </a:r>
          </a:p>
        </p:txBody>
      </p:sp>
      <p:pic>
        <p:nvPicPr>
          <p:cNvPr id="5" name="Picture Placeholder 4">
            <a:extLst>
              <a:ext uri="{FF2B5EF4-FFF2-40B4-BE49-F238E27FC236}">
                <a16:creationId xmlns:a16="http://schemas.microsoft.com/office/drawing/2014/main" id="{B892FC55-1FD3-4D87-8F20-E36976B80676}"/>
              </a:ext>
            </a:extLst>
          </p:cNvPr>
          <p:cNvPicPr>
            <a:picLocks noGrp="1" noChangeAspect="1"/>
          </p:cNvPicPr>
          <p:nvPr>
            <p:ph type="pic" sz="quarter" idx="16"/>
          </p:nvPr>
        </p:nvPicPr>
        <p:blipFill rotWithShape="1">
          <a:blip r:embed="rId2">
            <a:extLst>
              <a:ext uri="{28A0092B-C50C-407E-A947-70E740481C1C}">
                <a14:useLocalDpi xmlns:a14="http://schemas.microsoft.com/office/drawing/2010/main" val="0"/>
              </a:ext>
            </a:extLst>
          </a:blip>
          <a:srcRect l="8115" r="8115"/>
          <a:stretch>
            <a:fillRect/>
          </a:stretch>
        </p:blipFill>
        <p:spPr/>
      </p:pic>
      <p:pic>
        <p:nvPicPr>
          <p:cNvPr id="3" name="Picture Placeholder 2">
            <a:extLst>
              <a:ext uri="{FF2B5EF4-FFF2-40B4-BE49-F238E27FC236}">
                <a16:creationId xmlns:a16="http://schemas.microsoft.com/office/drawing/2014/main" id="{EA2A786E-A783-4EFA-8B18-03FD33D7C1A2}"/>
              </a:ext>
            </a:extLst>
          </p:cNvPr>
          <p:cNvPicPr>
            <a:picLocks noGrp="1" noChangeAspect="1"/>
          </p:cNvPicPr>
          <p:nvPr>
            <p:ph type="pic" sz="quarter" idx="15"/>
          </p:nvPr>
        </p:nvPicPr>
        <p:blipFill rotWithShape="1">
          <a:blip r:embed="rId2">
            <a:extLst>
              <a:ext uri="{28A0092B-C50C-407E-A947-70E740481C1C}">
                <a14:useLocalDpi xmlns:a14="http://schemas.microsoft.com/office/drawing/2010/main" val="0"/>
              </a:ext>
            </a:extLst>
          </a:blip>
          <a:srcRect l="3506" r="3506"/>
          <a:stretch>
            <a:fillRect/>
          </a:stretch>
        </p:blipFill>
        <p:spPr/>
      </p:pic>
      <p:pic>
        <p:nvPicPr>
          <p:cNvPr id="7" name="Picture Placeholder 6">
            <a:extLst>
              <a:ext uri="{FF2B5EF4-FFF2-40B4-BE49-F238E27FC236}">
                <a16:creationId xmlns:a16="http://schemas.microsoft.com/office/drawing/2014/main" id="{1B20478E-9B5C-4E05-B81F-E4533DF9B750}"/>
              </a:ext>
            </a:extLst>
          </p:cNvPr>
          <p:cNvPicPr>
            <a:picLocks noGrp="1" noChangeAspect="1"/>
          </p:cNvPicPr>
          <p:nvPr>
            <p:ph type="pic" sz="quarter" idx="17"/>
          </p:nvPr>
        </p:nvPicPr>
        <p:blipFill rotWithShape="1">
          <a:blip r:embed="rId2">
            <a:extLst>
              <a:ext uri="{28A0092B-C50C-407E-A947-70E740481C1C}">
                <a14:useLocalDpi xmlns:a14="http://schemas.microsoft.com/office/drawing/2010/main" val="0"/>
              </a:ext>
            </a:extLst>
          </a:blip>
          <a:srcRect l="3506" r="3506"/>
          <a:stretch>
            <a:fillRect/>
          </a:stretch>
        </p:blipFill>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17D18D26-438E-4900-9F27-434ACAD03933}"/>
              </a:ext>
            </a:extLst>
          </p:cNvPr>
          <p:cNvSpPr/>
          <p:nvPr/>
        </p:nvSpPr>
        <p:spPr>
          <a:xfrm>
            <a:off x="1" y="0"/>
            <a:ext cx="3333749" cy="6858000"/>
          </a:xfrm>
          <a:prstGeom prst="rect">
            <a:avLst/>
          </a:prstGeom>
          <a:gradFill>
            <a:gsLst>
              <a:gs pos="0">
                <a:srgbClr val="BC1E1E"/>
              </a:gs>
              <a:gs pos="100000">
                <a:srgbClr val="6D1111"/>
              </a:gs>
            </a:gsLst>
            <a:lin ang="5400000" scaled="1"/>
          </a:gradFill>
          <a:ln>
            <a:noFill/>
          </a:ln>
          <a:effectLst>
            <a:outerShdw blurRad="571500" dist="279400" dir="1500000" sx="98000" sy="98000" algn="ctr" rotWithShape="0">
              <a:srgbClr val="000000">
                <a:alpha val="1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pic>
        <p:nvPicPr>
          <p:cNvPr id="3" name="Picture Placeholder 2">
            <a:extLst>
              <a:ext uri="{FF2B5EF4-FFF2-40B4-BE49-F238E27FC236}">
                <a16:creationId xmlns:a16="http://schemas.microsoft.com/office/drawing/2014/main" id="{A607D290-DE0F-4877-AED9-AE41F491BBBF}"/>
              </a:ext>
            </a:extLst>
          </p:cNvPr>
          <p:cNvPicPr>
            <a:picLocks noGrp="1" noChangeAspect="1"/>
          </p:cNvPicPr>
          <p:nvPr>
            <p:ph type="pic" sz="quarter" idx="10"/>
          </p:nvPr>
        </p:nvPicPr>
        <p:blipFill rotWithShape="1">
          <a:blip r:embed="rId2">
            <a:extLst>
              <a:ext uri="{28A0092B-C50C-407E-A947-70E740481C1C}">
                <a14:useLocalDpi xmlns:a14="http://schemas.microsoft.com/office/drawing/2010/main" val="0"/>
              </a:ext>
            </a:extLst>
          </a:blip>
          <a:srcRect l="27028" r="27028"/>
          <a:stretch>
            <a:fillRect/>
          </a:stretch>
        </p:blipFill>
        <p:spPr/>
      </p:pic>
      <p:pic>
        <p:nvPicPr>
          <p:cNvPr id="12" name="Picture 11">
            <a:extLst>
              <a:ext uri="{FF2B5EF4-FFF2-40B4-BE49-F238E27FC236}">
                <a16:creationId xmlns:a16="http://schemas.microsoft.com/office/drawing/2014/main" id="{CCB8D46E-C31B-4556-A2FE-AC0ACE79EC9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70008" y="791322"/>
            <a:ext cx="2635952" cy="5316146"/>
          </a:xfrm>
          <a:prstGeom prst="rect">
            <a:avLst/>
          </a:prstGeom>
        </p:spPr>
      </p:pic>
      <p:sp>
        <p:nvSpPr>
          <p:cNvPr id="38" name="TextBox 37">
            <a:extLst>
              <a:ext uri="{FF2B5EF4-FFF2-40B4-BE49-F238E27FC236}">
                <a16:creationId xmlns:a16="http://schemas.microsoft.com/office/drawing/2014/main" id="{2385D4CB-FBD2-4F9B-8680-B554B750DCBD}"/>
              </a:ext>
            </a:extLst>
          </p:cNvPr>
          <p:cNvSpPr txBox="1"/>
          <p:nvPr/>
        </p:nvSpPr>
        <p:spPr>
          <a:xfrm>
            <a:off x="5232785" y="1152785"/>
            <a:ext cx="4349096" cy="1015663"/>
          </a:xfrm>
          <a:prstGeom prst="rect">
            <a:avLst/>
          </a:prstGeom>
          <a:noFill/>
        </p:spPr>
        <p:txBody>
          <a:bodyPr wrap="square" rtlCol="0">
            <a:spAutoFit/>
          </a:bodyPr>
          <a:lstStyle/>
          <a:p>
            <a:r>
              <a:rPr lang="en-GB" sz="6000" b="1" dirty="0">
                <a:solidFill>
                  <a:schemeClr val="bg1"/>
                </a:solidFill>
                <a:latin typeface="Montserrat Medium" panose="00000600000000000000" pitchFamily="50" charset="0"/>
                <a:ea typeface="Roboto" pitchFamily="2" charset="0"/>
              </a:rPr>
              <a:t>Phone</a:t>
            </a:r>
          </a:p>
        </p:txBody>
      </p:sp>
      <p:sp>
        <p:nvSpPr>
          <p:cNvPr id="39" name="TextBox 38">
            <a:extLst>
              <a:ext uri="{FF2B5EF4-FFF2-40B4-BE49-F238E27FC236}">
                <a16:creationId xmlns:a16="http://schemas.microsoft.com/office/drawing/2014/main" id="{5ED34423-314B-4DF3-AF45-C8540D90BA1D}"/>
              </a:ext>
            </a:extLst>
          </p:cNvPr>
          <p:cNvSpPr txBox="1"/>
          <p:nvPr/>
        </p:nvSpPr>
        <p:spPr>
          <a:xfrm>
            <a:off x="5203757" y="1866915"/>
            <a:ext cx="4349096" cy="1015663"/>
          </a:xfrm>
          <a:prstGeom prst="rect">
            <a:avLst/>
          </a:prstGeom>
          <a:noFill/>
        </p:spPr>
        <p:txBody>
          <a:bodyPr wrap="square" rtlCol="0">
            <a:spAutoFit/>
          </a:bodyPr>
          <a:lstStyle/>
          <a:p>
            <a:r>
              <a:rPr lang="en-GB" sz="6000" b="1" dirty="0">
                <a:solidFill>
                  <a:schemeClr val="bg1"/>
                </a:solidFill>
                <a:latin typeface="Montserrat Medium" panose="00000600000000000000" pitchFamily="50" charset="0"/>
                <a:ea typeface="Roboto" pitchFamily="2" charset="0"/>
              </a:rPr>
              <a:t>Showcase</a:t>
            </a:r>
          </a:p>
        </p:txBody>
      </p:sp>
      <p:sp>
        <p:nvSpPr>
          <p:cNvPr id="40" name="TextBox 39">
            <a:extLst>
              <a:ext uri="{FF2B5EF4-FFF2-40B4-BE49-F238E27FC236}">
                <a16:creationId xmlns:a16="http://schemas.microsoft.com/office/drawing/2014/main" id="{F491C1AF-DC4C-4A6B-861B-4F85A3635BA0}"/>
              </a:ext>
            </a:extLst>
          </p:cNvPr>
          <p:cNvSpPr txBox="1"/>
          <p:nvPr/>
        </p:nvSpPr>
        <p:spPr>
          <a:xfrm>
            <a:off x="5203757" y="3003373"/>
            <a:ext cx="3158365" cy="1677767"/>
          </a:xfrm>
          <a:prstGeom prst="rect">
            <a:avLst/>
          </a:prstGeom>
          <a:noFill/>
        </p:spPr>
        <p:txBody>
          <a:bodyPr wrap="square">
            <a:spAutoFit/>
          </a:bodyPr>
          <a:lstStyle/>
          <a:p>
            <a:pPr algn="just">
              <a:lnSpc>
                <a:spcPct val="150000"/>
              </a:lnSpc>
            </a:pPr>
            <a:r>
              <a:rPr lang="en-US" sz="1000" b="0" i="0" dirty="0">
                <a:solidFill>
                  <a:schemeClr val="bg1"/>
                </a:solidFill>
                <a:effectLst/>
                <a:latin typeface="Lato" panose="020F0502020204030203" pitchFamily="34" charset="0"/>
                <a:ea typeface="Lato" panose="020F0502020204030203" pitchFamily="34" charset="0"/>
                <a:cs typeface="Lato" panose="020F0502020204030203" pitchFamily="34" charset="0"/>
              </a:rPr>
              <a:t>There are many variations of passages of Lorem Ipsum available, but the majority have suffered alteration in some form, by injected </a:t>
            </a:r>
            <a:r>
              <a:rPr lang="en-US" sz="1000" b="0" i="0" dirty="0" err="1">
                <a:solidFill>
                  <a:schemeClr val="bg1"/>
                </a:solidFill>
                <a:effectLst/>
                <a:latin typeface="Lato" panose="020F0502020204030203" pitchFamily="34" charset="0"/>
                <a:ea typeface="Lato" panose="020F0502020204030203" pitchFamily="34" charset="0"/>
                <a:cs typeface="Lato" panose="020F0502020204030203" pitchFamily="34" charset="0"/>
              </a:rPr>
              <a:t>humour</a:t>
            </a:r>
            <a:r>
              <a:rPr lang="en-US" sz="1000" b="0" i="0" dirty="0">
                <a:solidFill>
                  <a:schemeClr val="bg1"/>
                </a:solidFill>
                <a:effectLst/>
                <a:latin typeface="Lato" panose="020F0502020204030203" pitchFamily="34" charset="0"/>
                <a:ea typeface="Lato" panose="020F0502020204030203" pitchFamily="34" charset="0"/>
                <a:cs typeface="Lato" panose="020F0502020204030203" pitchFamily="34" charset="0"/>
              </a:rPr>
              <a:t>, or </a:t>
            </a:r>
            <a:r>
              <a:rPr lang="en-US" sz="1000" b="0" i="0" dirty="0" err="1">
                <a:solidFill>
                  <a:schemeClr val="bg1"/>
                </a:solidFill>
                <a:effectLst/>
                <a:latin typeface="Lato" panose="020F0502020204030203" pitchFamily="34" charset="0"/>
                <a:ea typeface="Lato" panose="020F0502020204030203" pitchFamily="34" charset="0"/>
                <a:cs typeface="Lato" panose="020F0502020204030203" pitchFamily="34" charset="0"/>
              </a:rPr>
              <a:t>randomised</a:t>
            </a:r>
            <a:r>
              <a:rPr lang="en-US" sz="1000" b="0" i="0" dirty="0">
                <a:solidFill>
                  <a:schemeClr val="bg1"/>
                </a:solidFill>
                <a:effectLst/>
                <a:latin typeface="Lato" panose="020F0502020204030203" pitchFamily="34" charset="0"/>
                <a:ea typeface="Lato" panose="020F0502020204030203" pitchFamily="34" charset="0"/>
                <a:cs typeface="Lato" panose="020F0502020204030203" pitchFamily="34" charset="0"/>
              </a:rPr>
              <a:t> words which don't look even slightly believable. If you are going to use a passage of Lorem Ipsum, you need to be sure there isn't anything embarrassing hidden in the middle of text. All the</a:t>
            </a:r>
            <a:endParaRPr lang="en-ID" sz="10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41" name="Rectangle 40">
            <a:extLst>
              <a:ext uri="{FF2B5EF4-FFF2-40B4-BE49-F238E27FC236}">
                <a16:creationId xmlns:a16="http://schemas.microsoft.com/office/drawing/2014/main" id="{9664250A-007D-493B-B85D-A295F2E8F975}"/>
              </a:ext>
            </a:extLst>
          </p:cNvPr>
          <p:cNvSpPr/>
          <p:nvPr/>
        </p:nvSpPr>
        <p:spPr>
          <a:xfrm>
            <a:off x="8609567" y="3003373"/>
            <a:ext cx="2641529" cy="1216102"/>
          </a:xfrm>
          <a:prstGeom prst="rect">
            <a:avLst/>
          </a:prstGeom>
        </p:spPr>
        <p:txBody>
          <a:bodyPr wrap="square">
            <a:spAutoFit/>
          </a:bodyPr>
          <a:lstStyle/>
          <a:p>
            <a:pPr algn="just">
              <a:lnSpc>
                <a:spcPct val="150000"/>
              </a:lnSpc>
            </a:pP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Lorem ipsum dolor sit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amet</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consectetur</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adipiscing</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elit</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Pellentesque</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scelerisque</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malesua</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libero a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pellentesque</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Morbi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orci</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dui, fermentum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eget</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lectus</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ornareioiu</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viverra</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dignissim</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ris</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Donec</a:t>
            </a:r>
          </a:p>
        </p:txBody>
      </p:sp>
      <p:sp>
        <p:nvSpPr>
          <p:cNvPr id="9" name="TextBox 8">
            <a:extLst>
              <a:ext uri="{FF2B5EF4-FFF2-40B4-BE49-F238E27FC236}">
                <a16:creationId xmlns:a16="http://schemas.microsoft.com/office/drawing/2014/main" id="{6C82E16A-1369-41C5-9E52-131DD2F23784}"/>
              </a:ext>
            </a:extLst>
          </p:cNvPr>
          <p:cNvSpPr txBox="1">
            <a:spLocks noChangeArrowheads="1"/>
          </p:cNvSpPr>
          <p:nvPr/>
        </p:nvSpPr>
        <p:spPr bwMode="auto">
          <a:xfrm>
            <a:off x="525974" y="282109"/>
            <a:ext cx="114776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Roboto" panose="02000000000000000000" pitchFamily="2" charset="0"/>
              </a:defRPr>
            </a:lvl1pPr>
            <a:lvl2pPr marL="742950" indent="-285750">
              <a:defRPr>
                <a:solidFill>
                  <a:schemeClr val="tx1"/>
                </a:solidFill>
                <a:latin typeface="Roboto" panose="02000000000000000000" pitchFamily="2" charset="0"/>
              </a:defRPr>
            </a:lvl2pPr>
            <a:lvl3pPr marL="1143000" indent="-228600">
              <a:defRPr>
                <a:solidFill>
                  <a:schemeClr val="tx1"/>
                </a:solidFill>
                <a:latin typeface="Roboto" panose="02000000000000000000" pitchFamily="2" charset="0"/>
              </a:defRPr>
            </a:lvl3pPr>
            <a:lvl4pPr marL="1600200" indent="-228600">
              <a:defRPr>
                <a:solidFill>
                  <a:schemeClr val="tx1"/>
                </a:solidFill>
                <a:latin typeface="Roboto" panose="02000000000000000000" pitchFamily="2" charset="0"/>
              </a:defRPr>
            </a:lvl4pPr>
            <a:lvl5pPr marL="2057400" indent="-228600">
              <a:defRPr>
                <a:solidFill>
                  <a:schemeClr val="tx1"/>
                </a:solidFill>
                <a:latin typeface="Roboto" panose="02000000000000000000" pitchFamily="2" charset="0"/>
              </a:defRPr>
            </a:lvl5pPr>
            <a:lvl6pPr marL="2514600" indent="-228600" defTabSz="457200" fontAlgn="base">
              <a:spcBef>
                <a:spcPct val="0"/>
              </a:spcBef>
              <a:spcAft>
                <a:spcPct val="0"/>
              </a:spcAft>
              <a:defRPr>
                <a:solidFill>
                  <a:schemeClr val="tx1"/>
                </a:solidFill>
                <a:latin typeface="Roboto" panose="02000000000000000000" pitchFamily="2" charset="0"/>
              </a:defRPr>
            </a:lvl6pPr>
            <a:lvl7pPr marL="2971800" indent="-228600" defTabSz="457200" fontAlgn="base">
              <a:spcBef>
                <a:spcPct val="0"/>
              </a:spcBef>
              <a:spcAft>
                <a:spcPct val="0"/>
              </a:spcAft>
              <a:defRPr>
                <a:solidFill>
                  <a:schemeClr val="tx1"/>
                </a:solidFill>
                <a:latin typeface="Roboto" panose="02000000000000000000" pitchFamily="2" charset="0"/>
              </a:defRPr>
            </a:lvl7pPr>
            <a:lvl8pPr marL="3429000" indent="-228600" defTabSz="457200" fontAlgn="base">
              <a:spcBef>
                <a:spcPct val="0"/>
              </a:spcBef>
              <a:spcAft>
                <a:spcPct val="0"/>
              </a:spcAft>
              <a:defRPr>
                <a:solidFill>
                  <a:schemeClr val="tx1"/>
                </a:solidFill>
                <a:latin typeface="Roboto" panose="02000000000000000000" pitchFamily="2" charset="0"/>
              </a:defRPr>
            </a:lvl8pPr>
            <a:lvl9pPr marL="3886200" indent="-228600" defTabSz="457200" fontAlgn="base">
              <a:spcBef>
                <a:spcPct val="0"/>
              </a:spcBef>
              <a:spcAft>
                <a:spcPct val="0"/>
              </a:spcAft>
              <a:defRPr>
                <a:solidFill>
                  <a:schemeClr val="tx1"/>
                </a:solidFill>
                <a:latin typeface="Roboto" panose="02000000000000000000" pitchFamily="2" charset="0"/>
              </a:defRPr>
            </a:lvl9pPr>
          </a:lstStyle>
          <a:p>
            <a:pPr eaLnBrk="1" hangingPunct="1"/>
            <a:r>
              <a:rPr lang="en-US" altLang="en-US" sz="1400" b="1" dirty="0">
                <a:solidFill>
                  <a:schemeClr val="bg1"/>
                </a:solidFill>
                <a:latin typeface="Montserrat" panose="00000500000000000000" pitchFamily="50" charset="0"/>
                <a:ea typeface="Source Sans Pro Semibold" panose="020B0603030403020204" pitchFamily="34" charset="0"/>
              </a:rPr>
              <a:t>Nagata</a:t>
            </a:r>
          </a:p>
        </p:txBody>
      </p:sp>
      <p:sp>
        <p:nvSpPr>
          <p:cNvPr id="15" name="TextBox 14">
            <a:extLst>
              <a:ext uri="{FF2B5EF4-FFF2-40B4-BE49-F238E27FC236}">
                <a16:creationId xmlns:a16="http://schemas.microsoft.com/office/drawing/2014/main" id="{EB7400BC-4B89-495E-ABD2-8D8F1F72E927}"/>
              </a:ext>
            </a:extLst>
          </p:cNvPr>
          <p:cNvSpPr txBox="1"/>
          <p:nvPr/>
        </p:nvSpPr>
        <p:spPr>
          <a:xfrm>
            <a:off x="5203757" y="5116410"/>
            <a:ext cx="5118235" cy="523220"/>
          </a:xfrm>
          <a:prstGeom prst="rect">
            <a:avLst/>
          </a:prstGeom>
          <a:noFill/>
        </p:spPr>
        <p:txBody>
          <a:bodyPr wrap="square">
            <a:spAutoFit/>
          </a:bodyPr>
          <a:lstStyle/>
          <a:p>
            <a:r>
              <a:rPr lang="en-US" sz="1400" b="0" i="0" dirty="0">
                <a:solidFill>
                  <a:schemeClr val="bg1"/>
                </a:solidFill>
                <a:effectLst/>
                <a:latin typeface="Montserrat Medium" panose="00000600000000000000" pitchFamily="50" charset="0"/>
              </a:rPr>
              <a:t>While you are proclaiming peace with your lips, be careful to have it even more fully in your hear</a:t>
            </a:r>
            <a:endParaRPr lang="en-ID" sz="1400" dirty="0">
              <a:solidFill>
                <a:schemeClr val="bg1"/>
              </a:solidFill>
              <a:latin typeface="Montserrat Medium" panose="00000600000000000000" pitchFamily="50" charset="0"/>
            </a:endParaRPr>
          </a:p>
        </p:txBody>
      </p:sp>
    </p:spTree>
    <p:extLst>
      <p:ext uri="{BB962C8B-B14F-4D97-AF65-F5344CB8AC3E}">
        <p14:creationId xmlns:p14="http://schemas.microsoft.com/office/powerpoint/2010/main" val="40256938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
            <a:extLst>
              <a:ext uri="{FF2B5EF4-FFF2-40B4-BE49-F238E27FC236}">
                <a16:creationId xmlns:a16="http://schemas.microsoft.com/office/drawing/2014/main" id="{63335068-C6C3-4ADD-A10E-1FDA7EA2A46B}"/>
              </a:ext>
            </a:extLst>
          </p:cNvPr>
          <p:cNvSpPr txBox="1">
            <a:spLocks/>
          </p:cNvSpPr>
          <p:nvPr/>
        </p:nvSpPr>
        <p:spPr>
          <a:xfrm>
            <a:off x="699478" y="1183861"/>
            <a:ext cx="4876018" cy="872629"/>
          </a:xfrm>
          <a:prstGeom prst="rect">
            <a:avLst/>
          </a:prstGeom>
        </p:spPr>
        <p:txBody>
          <a:bodyPr wrap="square" anchor="ctr">
            <a:noAutofit/>
          </a:bodyPr>
          <a:lstStyle>
            <a:lvl1pPr algn="ctr" rtl="0" fontAlgn="base">
              <a:spcBef>
                <a:spcPct val="0"/>
              </a:spcBef>
              <a:spcAft>
                <a:spcPct val="0"/>
              </a:spcAft>
              <a:defRPr lang="en-US" sz="2400" kern="0" smtClean="0">
                <a:solidFill>
                  <a:srgbClr val="DD2067"/>
                </a:solidFill>
                <a:latin typeface="+mj-lt"/>
                <a:ea typeface="+mj-ea"/>
                <a:cs typeface="Arial" pitchFamily="-109" charset="0"/>
                <a:sym typeface="Calibri" charset="0"/>
              </a:defRPr>
            </a:lvl1pPr>
            <a:lvl2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2pPr>
            <a:lvl3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3pPr>
            <a:lvl4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4pPr>
            <a:lvl5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5pPr>
            <a:lvl6pPr marL="4572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6pPr>
            <a:lvl7pPr marL="9144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7pPr>
            <a:lvl8pPr marL="13716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8pPr>
            <a:lvl9pPr marL="18288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9pPr>
          </a:lstStyle>
          <a:p>
            <a:pPr algn="l"/>
            <a:r>
              <a:rPr lang="en-US" sz="6600" spc="-151" dirty="0">
                <a:solidFill>
                  <a:schemeClr val="bg1"/>
                </a:solidFill>
                <a:latin typeface="Montserrat Medium" panose="00000600000000000000" pitchFamily="50" charset="0"/>
                <a:ea typeface="Source Sans Pro Semibold" panose="020B0603030403020204" pitchFamily="34" charset="0"/>
                <a:cs typeface="Open Sans" panose="020B0606030504020204" pitchFamily="34" charset="0"/>
              </a:rPr>
              <a:t>Welcome</a:t>
            </a:r>
            <a:endParaRPr lang="en-US" sz="6600" spc="-151" dirty="0">
              <a:solidFill>
                <a:srgbClr val="F8E71E"/>
              </a:solidFill>
              <a:latin typeface="Montserrat Medium" panose="00000600000000000000" pitchFamily="50" charset="0"/>
              <a:ea typeface="Source Sans Pro Semibold" panose="020B0603030403020204" pitchFamily="34" charset="0"/>
              <a:cs typeface="Open Sans" panose="020B0606030504020204" pitchFamily="34" charset="0"/>
            </a:endParaRPr>
          </a:p>
        </p:txBody>
      </p:sp>
      <p:sp>
        <p:nvSpPr>
          <p:cNvPr id="25" name="Title 1">
            <a:extLst>
              <a:ext uri="{FF2B5EF4-FFF2-40B4-BE49-F238E27FC236}">
                <a16:creationId xmlns:a16="http://schemas.microsoft.com/office/drawing/2014/main" id="{C0F91F3B-A440-4879-A1A5-447F72A1C396}"/>
              </a:ext>
            </a:extLst>
          </p:cNvPr>
          <p:cNvSpPr txBox="1">
            <a:spLocks/>
          </p:cNvSpPr>
          <p:nvPr/>
        </p:nvSpPr>
        <p:spPr>
          <a:xfrm>
            <a:off x="699477" y="1922868"/>
            <a:ext cx="5396523" cy="872629"/>
          </a:xfrm>
          <a:prstGeom prst="rect">
            <a:avLst/>
          </a:prstGeom>
        </p:spPr>
        <p:txBody>
          <a:bodyPr wrap="square" anchor="ctr">
            <a:noAutofit/>
          </a:bodyPr>
          <a:lstStyle>
            <a:lvl1pPr algn="ctr" rtl="0" fontAlgn="base">
              <a:spcBef>
                <a:spcPct val="0"/>
              </a:spcBef>
              <a:spcAft>
                <a:spcPct val="0"/>
              </a:spcAft>
              <a:defRPr lang="en-US" sz="2400" kern="0" smtClean="0">
                <a:solidFill>
                  <a:srgbClr val="DD2067"/>
                </a:solidFill>
                <a:latin typeface="+mj-lt"/>
                <a:ea typeface="+mj-ea"/>
                <a:cs typeface="Arial" pitchFamily="-109" charset="0"/>
                <a:sym typeface="Calibri" charset="0"/>
              </a:defRPr>
            </a:lvl1pPr>
            <a:lvl2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2pPr>
            <a:lvl3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3pPr>
            <a:lvl4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4pPr>
            <a:lvl5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5pPr>
            <a:lvl6pPr marL="4572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6pPr>
            <a:lvl7pPr marL="9144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7pPr>
            <a:lvl8pPr marL="13716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8pPr>
            <a:lvl9pPr marL="18288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9pPr>
          </a:lstStyle>
          <a:p>
            <a:pPr algn="l"/>
            <a:r>
              <a:rPr lang="en-US" sz="6600" spc="-151" dirty="0">
                <a:solidFill>
                  <a:schemeClr val="bg1"/>
                </a:solidFill>
                <a:latin typeface="Montserrat Medium" panose="00000600000000000000" pitchFamily="50" charset="0"/>
                <a:ea typeface="Source Sans Pro Semibold" panose="020B0603030403020204" pitchFamily="34" charset="0"/>
                <a:cs typeface="Open Sans" panose="020B0606030504020204" pitchFamily="34" charset="0"/>
              </a:rPr>
              <a:t>To Nagata</a:t>
            </a:r>
            <a:endParaRPr lang="en-US" sz="6600" spc="-151" dirty="0">
              <a:solidFill>
                <a:srgbClr val="F8E71E"/>
              </a:solidFill>
              <a:latin typeface="Montserrat Medium" panose="00000600000000000000" pitchFamily="50" charset="0"/>
              <a:ea typeface="Source Sans Pro Semibold" panose="020B0603030403020204" pitchFamily="34" charset="0"/>
              <a:cs typeface="Open Sans" panose="020B0606030504020204" pitchFamily="34" charset="0"/>
            </a:endParaRPr>
          </a:p>
        </p:txBody>
      </p:sp>
      <p:sp>
        <p:nvSpPr>
          <p:cNvPr id="26" name="Rectangle 25">
            <a:extLst>
              <a:ext uri="{FF2B5EF4-FFF2-40B4-BE49-F238E27FC236}">
                <a16:creationId xmlns:a16="http://schemas.microsoft.com/office/drawing/2014/main" id="{84E7F027-0CAE-4072-893D-87E2A76215D6}"/>
              </a:ext>
            </a:extLst>
          </p:cNvPr>
          <p:cNvSpPr/>
          <p:nvPr/>
        </p:nvSpPr>
        <p:spPr>
          <a:xfrm>
            <a:off x="699477" y="3429000"/>
            <a:ext cx="4000752" cy="1216102"/>
          </a:xfrm>
          <a:prstGeom prst="rect">
            <a:avLst/>
          </a:prstGeom>
        </p:spPr>
        <p:txBody>
          <a:bodyPr wrap="square">
            <a:spAutoFit/>
          </a:bodyPr>
          <a:lstStyle/>
          <a:p>
            <a:pPr algn="just">
              <a:lnSpc>
                <a:spcPct val="150000"/>
              </a:lnSpc>
            </a:pP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Lorem ipsum dolor sit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amet</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consectetur</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adipiscing</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elit</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Pellentesque</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scelerisque</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malesua</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libero a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pellentesque</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Morbi</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orci</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dui,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fermentum</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eget</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lectus</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ornareioiu</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viverra</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dignissim</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ris</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Donec</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lacinia</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neque</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non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velit</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dictum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tincidunt</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Etiam</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lacus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neque</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mattis</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ut</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sem</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Pellentesque</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scelerisque</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malesua</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libero </a:t>
            </a:r>
          </a:p>
        </p:txBody>
      </p:sp>
      <p:sp>
        <p:nvSpPr>
          <p:cNvPr id="7" name="Rectangle 6">
            <a:extLst>
              <a:ext uri="{FF2B5EF4-FFF2-40B4-BE49-F238E27FC236}">
                <a16:creationId xmlns:a16="http://schemas.microsoft.com/office/drawing/2014/main" id="{E2EC71AD-1430-4937-896D-628C9EF61DB7}"/>
              </a:ext>
            </a:extLst>
          </p:cNvPr>
          <p:cNvSpPr/>
          <p:nvPr/>
        </p:nvSpPr>
        <p:spPr>
          <a:xfrm>
            <a:off x="699477" y="5528067"/>
            <a:ext cx="2532184" cy="393895"/>
          </a:xfrm>
          <a:prstGeom prst="rect">
            <a:avLst/>
          </a:prstGeom>
          <a:solidFill>
            <a:srgbClr val="BC1E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7" name="Rectangle 26">
            <a:extLst>
              <a:ext uri="{FF2B5EF4-FFF2-40B4-BE49-F238E27FC236}">
                <a16:creationId xmlns:a16="http://schemas.microsoft.com/office/drawing/2014/main" id="{E35876D7-CC4B-4DEF-A881-7A84C0606020}"/>
              </a:ext>
            </a:extLst>
          </p:cNvPr>
          <p:cNvSpPr/>
          <p:nvPr/>
        </p:nvSpPr>
        <p:spPr>
          <a:xfrm>
            <a:off x="699477" y="5016233"/>
            <a:ext cx="2532184" cy="393895"/>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8" name="TextBox 27">
            <a:extLst>
              <a:ext uri="{FF2B5EF4-FFF2-40B4-BE49-F238E27FC236}">
                <a16:creationId xmlns:a16="http://schemas.microsoft.com/office/drawing/2014/main" id="{1FA06D6E-6816-4314-9A5B-09ED45944587}"/>
              </a:ext>
            </a:extLst>
          </p:cNvPr>
          <p:cNvSpPr txBox="1">
            <a:spLocks noChangeArrowheads="1"/>
          </p:cNvSpPr>
          <p:nvPr/>
        </p:nvSpPr>
        <p:spPr bwMode="auto">
          <a:xfrm>
            <a:off x="1182966" y="5069167"/>
            <a:ext cx="156520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Roboto" panose="02000000000000000000" pitchFamily="2" charset="0"/>
              </a:defRPr>
            </a:lvl1pPr>
            <a:lvl2pPr marL="742950" indent="-285750">
              <a:defRPr>
                <a:solidFill>
                  <a:schemeClr val="tx1"/>
                </a:solidFill>
                <a:latin typeface="Roboto" panose="02000000000000000000" pitchFamily="2" charset="0"/>
              </a:defRPr>
            </a:lvl2pPr>
            <a:lvl3pPr marL="1143000" indent="-228600">
              <a:defRPr>
                <a:solidFill>
                  <a:schemeClr val="tx1"/>
                </a:solidFill>
                <a:latin typeface="Roboto" panose="02000000000000000000" pitchFamily="2" charset="0"/>
              </a:defRPr>
            </a:lvl3pPr>
            <a:lvl4pPr marL="1600200" indent="-228600">
              <a:defRPr>
                <a:solidFill>
                  <a:schemeClr val="tx1"/>
                </a:solidFill>
                <a:latin typeface="Roboto" panose="02000000000000000000" pitchFamily="2" charset="0"/>
              </a:defRPr>
            </a:lvl4pPr>
            <a:lvl5pPr marL="2057400" indent="-228600">
              <a:defRPr>
                <a:solidFill>
                  <a:schemeClr val="tx1"/>
                </a:solidFill>
                <a:latin typeface="Roboto" panose="02000000000000000000" pitchFamily="2" charset="0"/>
              </a:defRPr>
            </a:lvl5pPr>
            <a:lvl6pPr marL="2514600" indent="-228600" defTabSz="457200" fontAlgn="base">
              <a:spcBef>
                <a:spcPct val="0"/>
              </a:spcBef>
              <a:spcAft>
                <a:spcPct val="0"/>
              </a:spcAft>
              <a:defRPr>
                <a:solidFill>
                  <a:schemeClr val="tx1"/>
                </a:solidFill>
                <a:latin typeface="Roboto" panose="02000000000000000000" pitchFamily="2" charset="0"/>
              </a:defRPr>
            </a:lvl6pPr>
            <a:lvl7pPr marL="2971800" indent="-228600" defTabSz="457200" fontAlgn="base">
              <a:spcBef>
                <a:spcPct val="0"/>
              </a:spcBef>
              <a:spcAft>
                <a:spcPct val="0"/>
              </a:spcAft>
              <a:defRPr>
                <a:solidFill>
                  <a:schemeClr val="tx1"/>
                </a:solidFill>
                <a:latin typeface="Roboto" panose="02000000000000000000" pitchFamily="2" charset="0"/>
              </a:defRPr>
            </a:lvl7pPr>
            <a:lvl8pPr marL="3429000" indent="-228600" defTabSz="457200" fontAlgn="base">
              <a:spcBef>
                <a:spcPct val="0"/>
              </a:spcBef>
              <a:spcAft>
                <a:spcPct val="0"/>
              </a:spcAft>
              <a:defRPr>
                <a:solidFill>
                  <a:schemeClr val="tx1"/>
                </a:solidFill>
                <a:latin typeface="Roboto" panose="02000000000000000000" pitchFamily="2" charset="0"/>
              </a:defRPr>
            </a:lvl8pPr>
            <a:lvl9pPr marL="3886200" indent="-228600" defTabSz="457200" fontAlgn="base">
              <a:spcBef>
                <a:spcPct val="0"/>
              </a:spcBef>
              <a:spcAft>
                <a:spcPct val="0"/>
              </a:spcAft>
              <a:defRPr>
                <a:solidFill>
                  <a:schemeClr val="tx1"/>
                </a:solidFill>
                <a:latin typeface="Roboto" panose="02000000000000000000" pitchFamily="2" charset="0"/>
              </a:defRPr>
            </a:lvl9pPr>
          </a:lstStyle>
          <a:p>
            <a:pPr algn="ctr" eaLnBrk="1" hangingPunct="1"/>
            <a:r>
              <a:rPr lang="en-US" altLang="en-US" sz="1200" b="1" dirty="0">
                <a:solidFill>
                  <a:schemeClr val="bg1"/>
                </a:solidFill>
                <a:latin typeface="Montserrat" panose="00000500000000000000" pitchFamily="50" charset="0"/>
                <a:ea typeface="Source Sans Pro Semibold" panose="020B0603030403020204" pitchFamily="34" charset="0"/>
              </a:rPr>
              <a:t>Write Something</a:t>
            </a:r>
          </a:p>
        </p:txBody>
      </p:sp>
      <p:sp>
        <p:nvSpPr>
          <p:cNvPr id="29" name="TextBox 28">
            <a:extLst>
              <a:ext uri="{FF2B5EF4-FFF2-40B4-BE49-F238E27FC236}">
                <a16:creationId xmlns:a16="http://schemas.microsoft.com/office/drawing/2014/main" id="{5882EAC1-3DB7-439B-B59F-19914890D873}"/>
              </a:ext>
            </a:extLst>
          </p:cNvPr>
          <p:cNvSpPr txBox="1">
            <a:spLocks noChangeArrowheads="1"/>
          </p:cNvSpPr>
          <p:nvPr/>
        </p:nvSpPr>
        <p:spPr bwMode="auto">
          <a:xfrm>
            <a:off x="940287" y="5586513"/>
            <a:ext cx="205056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Roboto" panose="02000000000000000000" pitchFamily="2" charset="0"/>
              </a:defRPr>
            </a:lvl1pPr>
            <a:lvl2pPr marL="742950" indent="-285750">
              <a:defRPr>
                <a:solidFill>
                  <a:schemeClr val="tx1"/>
                </a:solidFill>
                <a:latin typeface="Roboto" panose="02000000000000000000" pitchFamily="2" charset="0"/>
              </a:defRPr>
            </a:lvl2pPr>
            <a:lvl3pPr marL="1143000" indent="-228600">
              <a:defRPr>
                <a:solidFill>
                  <a:schemeClr val="tx1"/>
                </a:solidFill>
                <a:latin typeface="Roboto" panose="02000000000000000000" pitchFamily="2" charset="0"/>
              </a:defRPr>
            </a:lvl3pPr>
            <a:lvl4pPr marL="1600200" indent="-228600">
              <a:defRPr>
                <a:solidFill>
                  <a:schemeClr val="tx1"/>
                </a:solidFill>
                <a:latin typeface="Roboto" panose="02000000000000000000" pitchFamily="2" charset="0"/>
              </a:defRPr>
            </a:lvl4pPr>
            <a:lvl5pPr marL="2057400" indent="-228600">
              <a:defRPr>
                <a:solidFill>
                  <a:schemeClr val="tx1"/>
                </a:solidFill>
                <a:latin typeface="Roboto" panose="02000000000000000000" pitchFamily="2" charset="0"/>
              </a:defRPr>
            </a:lvl5pPr>
            <a:lvl6pPr marL="2514600" indent="-228600" defTabSz="457200" fontAlgn="base">
              <a:spcBef>
                <a:spcPct val="0"/>
              </a:spcBef>
              <a:spcAft>
                <a:spcPct val="0"/>
              </a:spcAft>
              <a:defRPr>
                <a:solidFill>
                  <a:schemeClr val="tx1"/>
                </a:solidFill>
                <a:latin typeface="Roboto" panose="02000000000000000000" pitchFamily="2" charset="0"/>
              </a:defRPr>
            </a:lvl6pPr>
            <a:lvl7pPr marL="2971800" indent="-228600" defTabSz="457200" fontAlgn="base">
              <a:spcBef>
                <a:spcPct val="0"/>
              </a:spcBef>
              <a:spcAft>
                <a:spcPct val="0"/>
              </a:spcAft>
              <a:defRPr>
                <a:solidFill>
                  <a:schemeClr val="tx1"/>
                </a:solidFill>
                <a:latin typeface="Roboto" panose="02000000000000000000" pitchFamily="2" charset="0"/>
              </a:defRPr>
            </a:lvl7pPr>
            <a:lvl8pPr marL="3429000" indent="-228600" defTabSz="457200" fontAlgn="base">
              <a:spcBef>
                <a:spcPct val="0"/>
              </a:spcBef>
              <a:spcAft>
                <a:spcPct val="0"/>
              </a:spcAft>
              <a:defRPr>
                <a:solidFill>
                  <a:schemeClr val="tx1"/>
                </a:solidFill>
                <a:latin typeface="Roboto" panose="02000000000000000000" pitchFamily="2" charset="0"/>
              </a:defRPr>
            </a:lvl8pPr>
            <a:lvl9pPr marL="3886200" indent="-228600" defTabSz="457200" fontAlgn="base">
              <a:spcBef>
                <a:spcPct val="0"/>
              </a:spcBef>
              <a:spcAft>
                <a:spcPct val="0"/>
              </a:spcAft>
              <a:defRPr>
                <a:solidFill>
                  <a:schemeClr val="tx1"/>
                </a:solidFill>
                <a:latin typeface="Roboto" panose="02000000000000000000" pitchFamily="2" charset="0"/>
              </a:defRPr>
            </a:lvl9pPr>
          </a:lstStyle>
          <a:p>
            <a:pPr algn="ctr" eaLnBrk="1" hangingPunct="1"/>
            <a:r>
              <a:rPr lang="en-US" altLang="en-US" sz="1200" b="1" dirty="0">
                <a:solidFill>
                  <a:schemeClr val="bg1"/>
                </a:solidFill>
                <a:latin typeface="Montserrat" panose="00000500000000000000" pitchFamily="50" charset="0"/>
                <a:ea typeface="Source Sans Pro Semibold" panose="020B0603030403020204" pitchFamily="34" charset="0"/>
              </a:rPr>
              <a:t>Awesome Concept</a:t>
            </a:r>
          </a:p>
        </p:txBody>
      </p:sp>
      <p:sp>
        <p:nvSpPr>
          <p:cNvPr id="30" name="TextBox 29">
            <a:extLst>
              <a:ext uri="{FF2B5EF4-FFF2-40B4-BE49-F238E27FC236}">
                <a16:creationId xmlns:a16="http://schemas.microsoft.com/office/drawing/2014/main" id="{A502CA0A-AC59-4353-921D-D483651573FA}"/>
              </a:ext>
            </a:extLst>
          </p:cNvPr>
          <p:cNvSpPr txBox="1">
            <a:spLocks noChangeArrowheads="1"/>
          </p:cNvSpPr>
          <p:nvPr/>
        </p:nvSpPr>
        <p:spPr bwMode="auto">
          <a:xfrm>
            <a:off x="525974" y="282109"/>
            <a:ext cx="114776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Roboto" panose="02000000000000000000" pitchFamily="2" charset="0"/>
              </a:defRPr>
            </a:lvl1pPr>
            <a:lvl2pPr marL="742950" indent="-285750">
              <a:defRPr>
                <a:solidFill>
                  <a:schemeClr val="tx1"/>
                </a:solidFill>
                <a:latin typeface="Roboto" panose="02000000000000000000" pitchFamily="2" charset="0"/>
              </a:defRPr>
            </a:lvl2pPr>
            <a:lvl3pPr marL="1143000" indent="-228600">
              <a:defRPr>
                <a:solidFill>
                  <a:schemeClr val="tx1"/>
                </a:solidFill>
                <a:latin typeface="Roboto" panose="02000000000000000000" pitchFamily="2" charset="0"/>
              </a:defRPr>
            </a:lvl3pPr>
            <a:lvl4pPr marL="1600200" indent="-228600">
              <a:defRPr>
                <a:solidFill>
                  <a:schemeClr val="tx1"/>
                </a:solidFill>
                <a:latin typeface="Roboto" panose="02000000000000000000" pitchFamily="2" charset="0"/>
              </a:defRPr>
            </a:lvl4pPr>
            <a:lvl5pPr marL="2057400" indent="-228600">
              <a:defRPr>
                <a:solidFill>
                  <a:schemeClr val="tx1"/>
                </a:solidFill>
                <a:latin typeface="Roboto" panose="02000000000000000000" pitchFamily="2" charset="0"/>
              </a:defRPr>
            </a:lvl5pPr>
            <a:lvl6pPr marL="2514600" indent="-228600" defTabSz="457200" fontAlgn="base">
              <a:spcBef>
                <a:spcPct val="0"/>
              </a:spcBef>
              <a:spcAft>
                <a:spcPct val="0"/>
              </a:spcAft>
              <a:defRPr>
                <a:solidFill>
                  <a:schemeClr val="tx1"/>
                </a:solidFill>
                <a:latin typeface="Roboto" panose="02000000000000000000" pitchFamily="2" charset="0"/>
              </a:defRPr>
            </a:lvl6pPr>
            <a:lvl7pPr marL="2971800" indent="-228600" defTabSz="457200" fontAlgn="base">
              <a:spcBef>
                <a:spcPct val="0"/>
              </a:spcBef>
              <a:spcAft>
                <a:spcPct val="0"/>
              </a:spcAft>
              <a:defRPr>
                <a:solidFill>
                  <a:schemeClr val="tx1"/>
                </a:solidFill>
                <a:latin typeface="Roboto" panose="02000000000000000000" pitchFamily="2" charset="0"/>
              </a:defRPr>
            </a:lvl7pPr>
            <a:lvl8pPr marL="3429000" indent="-228600" defTabSz="457200" fontAlgn="base">
              <a:spcBef>
                <a:spcPct val="0"/>
              </a:spcBef>
              <a:spcAft>
                <a:spcPct val="0"/>
              </a:spcAft>
              <a:defRPr>
                <a:solidFill>
                  <a:schemeClr val="tx1"/>
                </a:solidFill>
                <a:latin typeface="Roboto" panose="02000000000000000000" pitchFamily="2" charset="0"/>
              </a:defRPr>
            </a:lvl8pPr>
            <a:lvl9pPr marL="3886200" indent="-228600" defTabSz="457200" fontAlgn="base">
              <a:spcBef>
                <a:spcPct val="0"/>
              </a:spcBef>
              <a:spcAft>
                <a:spcPct val="0"/>
              </a:spcAft>
              <a:defRPr>
                <a:solidFill>
                  <a:schemeClr val="tx1"/>
                </a:solidFill>
                <a:latin typeface="Roboto" panose="02000000000000000000" pitchFamily="2" charset="0"/>
              </a:defRPr>
            </a:lvl9pPr>
          </a:lstStyle>
          <a:p>
            <a:pPr eaLnBrk="1" hangingPunct="1"/>
            <a:r>
              <a:rPr lang="en-US" altLang="en-US" sz="1400" b="1" dirty="0">
                <a:solidFill>
                  <a:schemeClr val="bg1"/>
                </a:solidFill>
                <a:latin typeface="Montserrat" panose="00000500000000000000" pitchFamily="50" charset="0"/>
                <a:ea typeface="Source Sans Pro Semibold" panose="020B0603030403020204" pitchFamily="34" charset="0"/>
              </a:rPr>
              <a:t>Nagata</a:t>
            </a:r>
          </a:p>
        </p:txBody>
      </p:sp>
      <p:pic>
        <p:nvPicPr>
          <p:cNvPr id="4" name="Picture Placeholder 3">
            <a:extLst>
              <a:ext uri="{FF2B5EF4-FFF2-40B4-BE49-F238E27FC236}">
                <a16:creationId xmlns:a16="http://schemas.microsoft.com/office/drawing/2014/main" id="{8B4A0FB9-A79D-452E-B9E5-1D6CD66E8DA3}"/>
              </a:ext>
            </a:extLst>
          </p:cNvPr>
          <p:cNvPicPr>
            <a:picLocks noGrp="1" noChangeAspect="1"/>
          </p:cNvPicPr>
          <p:nvPr>
            <p:ph type="pic" sz="quarter" idx="10"/>
          </p:nvPr>
        </p:nvPicPr>
        <p:blipFill rotWithShape="1">
          <a:blip r:embed="rId3">
            <a:extLst>
              <a:ext uri="{28A0092B-C50C-407E-A947-70E740481C1C}">
                <a14:useLocalDpi xmlns:a14="http://schemas.microsoft.com/office/drawing/2010/main" val="0"/>
              </a:ext>
            </a:extLst>
          </a:blip>
          <a:srcRect t="11080" b="11080"/>
          <a:stretch>
            <a:fillRect/>
          </a:stretch>
        </p:blipFill>
        <p:spPr/>
      </p:pic>
    </p:spTree>
    <p:extLst>
      <p:ext uri="{BB962C8B-B14F-4D97-AF65-F5344CB8AC3E}">
        <p14:creationId xmlns:p14="http://schemas.microsoft.com/office/powerpoint/2010/main" val="288409638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FC60D28-F23D-4566-894B-EBB8F49FA3B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4635" y="727788"/>
            <a:ext cx="4025432" cy="5402424"/>
          </a:xfrm>
          <a:prstGeom prst="rect">
            <a:avLst/>
          </a:prstGeom>
        </p:spPr>
      </p:pic>
      <p:sp>
        <p:nvSpPr>
          <p:cNvPr id="11" name="TextBox 10">
            <a:extLst>
              <a:ext uri="{FF2B5EF4-FFF2-40B4-BE49-F238E27FC236}">
                <a16:creationId xmlns:a16="http://schemas.microsoft.com/office/drawing/2014/main" id="{682B47D5-5CC4-4573-B1F3-7A3243F72D63}"/>
              </a:ext>
            </a:extLst>
          </p:cNvPr>
          <p:cNvSpPr txBox="1"/>
          <p:nvPr/>
        </p:nvSpPr>
        <p:spPr>
          <a:xfrm>
            <a:off x="6623706" y="1083425"/>
            <a:ext cx="4349096" cy="1015663"/>
          </a:xfrm>
          <a:prstGeom prst="rect">
            <a:avLst/>
          </a:prstGeom>
          <a:noFill/>
        </p:spPr>
        <p:txBody>
          <a:bodyPr wrap="square" rtlCol="0">
            <a:spAutoFit/>
          </a:bodyPr>
          <a:lstStyle/>
          <a:p>
            <a:r>
              <a:rPr lang="en-GB" sz="6000" b="1" dirty="0">
                <a:solidFill>
                  <a:schemeClr val="bg1"/>
                </a:solidFill>
                <a:latin typeface="Montserrat Medium" panose="00000600000000000000" pitchFamily="50" charset="0"/>
                <a:ea typeface="Roboto" pitchFamily="2" charset="0"/>
              </a:rPr>
              <a:t>iPad</a:t>
            </a:r>
          </a:p>
        </p:txBody>
      </p:sp>
      <p:sp>
        <p:nvSpPr>
          <p:cNvPr id="12" name="TextBox 11">
            <a:extLst>
              <a:ext uri="{FF2B5EF4-FFF2-40B4-BE49-F238E27FC236}">
                <a16:creationId xmlns:a16="http://schemas.microsoft.com/office/drawing/2014/main" id="{3E0F46F1-0268-4AA1-8A62-14A79376D257}"/>
              </a:ext>
            </a:extLst>
          </p:cNvPr>
          <p:cNvSpPr txBox="1"/>
          <p:nvPr/>
        </p:nvSpPr>
        <p:spPr>
          <a:xfrm>
            <a:off x="6623706" y="1797555"/>
            <a:ext cx="4349096" cy="1015663"/>
          </a:xfrm>
          <a:prstGeom prst="rect">
            <a:avLst/>
          </a:prstGeom>
          <a:noFill/>
        </p:spPr>
        <p:txBody>
          <a:bodyPr wrap="square" rtlCol="0">
            <a:spAutoFit/>
          </a:bodyPr>
          <a:lstStyle/>
          <a:p>
            <a:r>
              <a:rPr lang="en-GB" sz="6000" b="1" dirty="0" err="1">
                <a:solidFill>
                  <a:schemeClr val="bg1"/>
                </a:solidFill>
                <a:latin typeface="Montserrat Medium" panose="00000600000000000000" pitchFamily="50" charset="0"/>
                <a:ea typeface="Roboto" pitchFamily="2" charset="0"/>
              </a:rPr>
              <a:t>Snowcase</a:t>
            </a:r>
            <a:endParaRPr lang="en-GB" sz="6000" b="1" dirty="0">
              <a:solidFill>
                <a:schemeClr val="bg1"/>
              </a:solidFill>
              <a:latin typeface="Montserrat Medium" panose="00000600000000000000" pitchFamily="50" charset="0"/>
              <a:ea typeface="Roboto" pitchFamily="2" charset="0"/>
            </a:endParaRPr>
          </a:p>
        </p:txBody>
      </p:sp>
      <p:sp>
        <p:nvSpPr>
          <p:cNvPr id="13" name="TextBox 12">
            <a:extLst>
              <a:ext uri="{FF2B5EF4-FFF2-40B4-BE49-F238E27FC236}">
                <a16:creationId xmlns:a16="http://schemas.microsoft.com/office/drawing/2014/main" id="{5A058B0E-4470-4EEB-AF11-D7B97C2FB9E6}"/>
              </a:ext>
            </a:extLst>
          </p:cNvPr>
          <p:cNvSpPr txBox="1"/>
          <p:nvPr/>
        </p:nvSpPr>
        <p:spPr>
          <a:xfrm>
            <a:off x="6623706" y="3131225"/>
            <a:ext cx="4000752" cy="1446935"/>
          </a:xfrm>
          <a:prstGeom prst="rect">
            <a:avLst/>
          </a:prstGeom>
          <a:noFill/>
        </p:spPr>
        <p:txBody>
          <a:bodyPr wrap="square">
            <a:spAutoFit/>
          </a:bodyPr>
          <a:lstStyle/>
          <a:p>
            <a:pPr algn="just">
              <a:lnSpc>
                <a:spcPct val="150000"/>
              </a:lnSpc>
            </a:pPr>
            <a:r>
              <a:rPr lang="en-US" sz="1000" b="0" i="0" dirty="0">
                <a:solidFill>
                  <a:schemeClr val="bg1"/>
                </a:solidFill>
                <a:effectLst/>
                <a:latin typeface="Lato" panose="020F0502020204030203" pitchFamily="34" charset="0"/>
                <a:ea typeface="Lato" panose="020F0502020204030203" pitchFamily="34" charset="0"/>
                <a:cs typeface="Lato" panose="020F0502020204030203" pitchFamily="34" charset="0"/>
              </a:rPr>
              <a:t>There are many variations of passages of Lorem Ipsum available, but the majority have suffered alteration in some form, by injected </a:t>
            </a:r>
            <a:r>
              <a:rPr lang="en-US" sz="1000" b="0" i="0" dirty="0" err="1">
                <a:solidFill>
                  <a:schemeClr val="bg1"/>
                </a:solidFill>
                <a:effectLst/>
                <a:latin typeface="Lato" panose="020F0502020204030203" pitchFamily="34" charset="0"/>
                <a:ea typeface="Lato" panose="020F0502020204030203" pitchFamily="34" charset="0"/>
                <a:cs typeface="Lato" panose="020F0502020204030203" pitchFamily="34" charset="0"/>
              </a:rPr>
              <a:t>humour</a:t>
            </a:r>
            <a:r>
              <a:rPr lang="en-US" sz="1000" b="0" i="0" dirty="0">
                <a:solidFill>
                  <a:schemeClr val="bg1"/>
                </a:solidFill>
                <a:effectLst/>
                <a:latin typeface="Lato" panose="020F0502020204030203" pitchFamily="34" charset="0"/>
                <a:ea typeface="Lato" panose="020F0502020204030203" pitchFamily="34" charset="0"/>
                <a:cs typeface="Lato" panose="020F0502020204030203" pitchFamily="34" charset="0"/>
              </a:rPr>
              <a:t>, or </a:t>
            </a:r>
            <a:r>
              <a:rPr lang="en-US" sz="1000" b="0" i="0" dirty="0" err="1">
                <a:solidFill>
                  <a:schemeClr val="bg1"/>
                </a:solidFill>
                <a:effectLst/>
                <a:latin typeface="Lato" panose="020F0502020204030203" pitchFamily="34" charset="0"/>
                <a:ea typeface="Lato" panose="020F0502020204030203" pitchFamily="34" charset="0"/>
                <a:cs typeface="Lato" panose="020F0502020204030203" pitchFamily="34" charset="0"/>
              </a:rPr>
              <a:t>randomised</a:t>
            </a:r>
            <a:r>
              <a:rPr lang="en-US" sz="1000" b="0" i="0" dirty="0">
                <a:solidFill>
                  <a:schemeClr val="bg1"/>
                </a:solidFill>
                <a:effectLst/>
                <a:latin typeface="Lato" panose="020F0502020204030203" pitchFamily="34" charset="0"/>
                <a:ea typeface="Lato" panose="020F0502020204030203" pitchFamily="34" charset="0"/>
                <a:cs typeface="Lato" panose="020F0502020204030203" pitchFamily="34" charset="0"/>
              </a:rPr>
              <a:t> words which don't look even slightly believable. If you are going to use a passage of Lorem Ipsum, you need to be sure there isn't anything embarrassing hidden in the middle of text. All the Lorem Ipsum</a:t>
            </a:r>
            <a:endParaRPr lang="en-ID" sz="10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14" name="Rectangle 13">
            <a:extLst>
              <a:ext uri="{FF2B5EF4-FFF2-40B4-BE49-F238E27FC236}">
                <a16:creationId xmlns:a16="http://schemas.microsoft.com/office/drawing/2014/main" id="{7A5CFDBF-A050-4E2E-8104-1C4A4B29A317}"/>
              </a:ext>
            </a:extLst>
          </p:cNvPr>
          <p:cNvSpPr/>
          <p:nvPr/>
        </p:nvSpPr>
        <p:spPr>
          <a:xfrm>
            <a:off x="6623706" y="4701173"/>
            <a:ext cx="4000752" cy="754437"/>
          </a:xfrm>
          <a:prstGeom prst="rect">
            <a:avLst/>
          </a:prstGeom>
        </p:spPr>
        <p:txBody>
          <a:bodyPr wrap="square">
            <a:spAutoFit/>
          </a:bodyPr>
          <a:lstStyle/>
          <a:p>
            <a:pPr algn="just">
              <a:lnSpc>
                <a:spcPct val="150000"/>
              </a:lnSpc>
            </a:pP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Lorem ipsum dolor sit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amet</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consectetur</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adipiscing</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elit</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Pellentesque</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scelerisque</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malesua</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libero a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pellentesque</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Morbi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orci</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dui, fermentum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eget</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lectus</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ornareioiu</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viverra</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dignissim</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ris</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Donec</a:t>
            </a:r>
          </a:p>
        </p:txBody>
      </p:sp>
      <p:sp>
        <p:nvSpPr>
          <p:cNvPr id="8" name="TextBox 7">
            <a:extLst>
              <a:ext uri="{FF2B5EF4-FFF2-40B4-BE49-F238E27FC236}">
                <a16:creationId xmlns:a16="http://schemas.microsoft.com/office/drawing/2014/main" id="{EDF73D16-A423-4EB9-B4FF-D46379548BB5}"/>
              </a:ext>
            </a:extLst>
          </p:cNvPr>
          <p:cNvSpPr txBox="1">
            <a:spLocks noChangeArrowheads="1"/>
          </p:cNvSpPr>
          <p:nvPr/>
        </p:nvSpPr>
        <p:spPr bwMode="auto">
          <a:xfrm>
            <a:off x="525974" y="282109"/>
            <a:ext cx="114776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Roboto" panose="02000000000000000000" pitchFamily="2" charset="0"/>
              </a:defRPr>
            </a:lvl1pPr>
            <a:lvl2pPr marL="742950" indent="-285750">
              <a:defRPr>
                <a:solidFill>
                  <a:schemeClr val="tx1"/>
                </a:solidFill>
                <a:latin typeface="Roboto" panose="02000000000000000000" pitchFamily="2" charset="0"/>
              </a:defRPr>
            </a:lvl2pPr>
            <a:lvl3pPr marL="1143000" indent="-228600">
              <a:defRPr>
                <a:solidFill>
                  <a:schemeClr val="tx1"/>
                </a:solidFill>
                <a:latin typeface="Roboto" panose="02000000000000000000" pitchFamily="2" charset="0"/>
              </a:defRPr>
            </a:lvl3pPr>
            <a:lvl4pPr marL="1600200" indent="-228600">
              <a:defRPr>
                <a:solidFill>
                  <a:schemeClr val="tx1"/>
                </a:solidFill>
                <a:latin typeface="Roboto" panose="02000000000000000000" pitchFamily="2" charset="0"/>
              </a:defRPr>
            </a:lvl4pPr>
            <a:lvl5pPr marL="2057400" indent="-228600">
              <a:defRPr>
                <a:solidFill>
                  <a:schemeClr val="tx1"/>
                </a:solidFill>
                <a:latin typeface="Roboto" panose="02000000000000000000" pitchFamily="2" charset="0"/>
              </a:defRPr>
            </a:lvl5pPr>
            <a:lvl6pPr marL="2514600" indent="-228600" defTabSz="457200" fontAlgn="base">
              <a:spcBef>
                <a:spcPct val="0"/>
              </a:spcBef>
              <a:spcAft>
                <a:spcPct val="0"/>
              </a:spcAft>
              <a:defRPr>
                <a:solidFill>
                  <a:schemeClr val="tx1"/>
                </a:solidFill>
                <a:latin typeface="Roboto" panose="02000000000000000000" pitchFamily="2" charset="0"/>
              </a:defRPr>
            </a:lvl6pPr>
            <a:lvl7pPr marL="2971800" indent="-228600" defTabSz="457200" fontAlgn="base">
              <a:spcBef>
                <a:spcPct val="0"/>
              </a:spcBef>
              <a:spcAft>
                <a:spcPct val="0"/>
              </a:spcAft>
              <a:defRPr>
                <a:solidFill>
                  <a:schemeClr val="tx1"/>
                </a:solidFill>
                <a:latin typeface="Roboto" panose="02000000000000000000" pitchFamily="2" charset="0"/>
              </a:defRPr>
            </a:lvl7pPr>
            <a:lvl8pPr marL="3429000" indent="-228600" defTabSz="457200" fontAlgn="base">
              <a:spcBef>
                <a:spcPct val="0"/>
              </a:spcBef>
              <a:spcAft>
                <a:spcPct val="0"/>
              </a:spcAft>
              <a:defRPr>
                <a:solidFill>
                  <a:schemeClr val="tx1"/>
                </a:solidFill>
                <a:latin typeface="Roboto" panose="02000000000000000000" pitchFamily="2" charset="0"/>
              </a:defRPr>
            </a:lvl8pPr>
            <a:lvl9pPr marL="3886200" indent="-228600" defTabSz="457200" fontAlgn="base">
              <a:spcBef>
                <a:spcPct val="0"/>
              </a:spcBef>
              <a:spcAft>
                <a:spcPct val="0"/>
              </a:spcAft>
              <a:defRPr>
                <a:solidFill>
                  <a:schemeClr val="tx1"/>
                </a:solidFill>
                <a:latin typeface="Roboto" panose="02000000000000000000" pitchFamily="2" charset="0"/>
              </a:defRPr>
            </a:lvl9pPr>
          </a:lstStyle>
          <a:p>
            <a:pPr eaLnBrk="1" hangingPunct="1"/>
            <a:r>
              <a:rPr lang="en-US" altLang="en-US" sz="1400" b="1" dirty="0">
                <a:solidFill>
                  <a:schemeClr val="bg1"/>
                </a:solidFill>
                <a:latin typeface="Montserrat" panose="00000500000000000000" pitchFamily="50" charset="0"/>
                <a:ea typeface="Source Sans Pro Semibold" panose="020B0603030403020204" pitchFamily="34" charset="0"/>
              </a:rPr>
              <a:t>Nagata</a:t>
            </a:r>
          </a:p>
        </p:txBody>
      </p:sp>
      <p:pic>
        <p:nvPicPr>
          <p:cNvPr id="3" name="Picture Placeholder 2">
            <a:extLst>
              <a:ext uri="{FF2B5EF4-FFF2-40B4-BE49-F238E27FC236}">
                <a16:creationId xmlns:a16="http://schemas.microsoft.com/office/drawing/2014/main" id="{15E3481F-7F29-4928-9AE6-EED4CDB836AC}"/>
              </a:ext>
            </a:extLst>
          </p:cNvPr>
          <p:cNvPicPr>
            <a:picLocks noGrp="1" noChangeAspect="1"/>
          </p:cNvPicPr>
          <p:nvPr>
            <p:ph type="pic" sz="quarter" idx="10"/>
          </p:nvPr>
        </p:nvPicPr>
        <p:blipFill rotWithShape="1">
          <a:blip r:embed="rId3">
            <a:extLst>
              <a:ext uri="{28A0092B-C50C-407E-A947-70E740481C1C}">
                <a14:useLocalDpi xmlns:a14="http://schemas.microsoft.com/office/drawing/2010/main" val="0"/>
              </a:ext>
            </a:extLst>
          </a:blip>
          <a:srcRect l="14783" r="14783"/>
          <a:stretch>
            <a:fillRect/>
          </a:stretch>
        </p:blipFill>
        <p:spPr/>
      </p:pic>
    </p:spTree>
    <p:extLst>
      <p:ext uri="{BB962C8B-B14F-4D97-AF65-F5344CB8AC3E}">
        <p14:creationId xmlns:p14="http://schemas.microsoft.com/office/powerpoint/2010/main" val="295905428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9D355261-9A26-42DF-BAFD-5985B98A4FD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629779" y="1414683"/>
            <a:ext cx="7445842" cy="4309842"/>
          </a:xfrm>
          <a:prstGeom prst="rect">
            <a:avLst/>
          </a:prstGeom>
        </p:spPr>
      </p:pic>
      <p:sp>
        <p:nvSpPr>
          <p:cNvPr id="24" name="TextBox 23">
            <a:extLst>
              <a:ext uri="{FF2B5EF4-FFF2-40B4-BE49-F238E27FC236}">
                <a16:creationId xmlns:a16="http://schemas.microsoft.com/office/drawing/2014/main" id="{DE1EE91E-5305-4EF4-BAEF-A19484025853}"/>
              </a:ext>
            </a:extLst>
          </p:cNvPr>
          <p:cNvSpPr txBox="1"/>
          <p:nvPr/>
        </p:nvSpPr>
        <p:spPr>
          <a:xfrm>
            <a:off x="1012763" y="2871546"/>
            <a:ext cx="4134499" cy="985270"/>
          </a:xfrm>
          <a:prstGeom prst="rect">
            <a:avLst/>
          </a:prstGeom>
          <a:noFill/>
        </p:spPr>
        <p:txBody>
          <a:bodyPr wrap="square">
            <a:spAutoFit/>
          </a:bodyPr>
          <a:lstStyle/>
          <a:p>
            <a:pPr algn="just">
              <a:lnSpc>
                <a:spcPct val="150000"/>
              </a:lnSpc>
            </a:pPr>
            <a:r>
              <a:rPr lang="en-US" sz="1000" b="0" i="0" dirty="0">
                <a:solidFill>
                  <a:schemeClr val="bg1"/>
                </a:solidFill>
                <a:effectLst/>
                <a:latin typeface="Lato" panose="020F0502020204030203" pitchFamily="34" charset="0"/>
                <a:ea typeface="Lato" panose="020F0502020204030203" pitchFamily="34" charset="0"/>
                <a:cs typeface="Lato" panose="020F0502020204030203" pitchFamily="34" charset="0"/>
              </a:rPr>
              <a:t>There are many variations of passages of Lorem Ipsum available, but the majority have suffered alteration </a:t>
            </a:r>
            <a:r>
              <a:rPr lang="en-US" sz="1000" b="0" i="0" dirty="0" err="1">
                <a:solidFill>
                  <a:schemeClr val="bg1"/>
                </a:solidFill>
                <a:effectLst/>
                <a:latin typeface="Lato" panose="020F0502020204030203" pitchFamily="34" charset="0"/>
                <a:ea typeface="Lato" panose="020F0502020204030203" pitchFamily="34" charset="0"/>
                <a:cs typeface="Lato" panose="020F0502020204030203" pitchFamily="34" charset="0"/>
              </a:rPr>
              <a:t>ina</a:t>
            </a:r>
            <a:r>
              <a:rPr lang="en-US" sz="1000" b="0" i="0" dirty="0">
                <a:solidFill>
                  <a:schemeClr val="bg1"/>
                </a:solidFill>
                <a:effectLst/>
                <a:latin typeface="Lato" panose="020F0502020204030203" pitchFamily="34" charset="0"/>
                <a:ea typeface="Lato" panose="020F0502020204030203" pitchFamily="34" charset="0"/>
                <a:cs typeface="Lato" panose="020F0502020204030203" pitchFamily="34" charset="0"/>
              </a:rPr>
              <a:t> some form, by injected </a:t>
            </a:r>
            <a:r>
              <a:rPr lang="en-US" sz="1000" b="0" i="0" dirty="0" err="1">
                <a:solidFill>
                  <a:schemeClr val="bg1"/>
                </a:solidFill>
                <a:effectLst/>
                <a:latin typeface="Lato" panose="020F0502020204030203" pitchFamily="34" charset="0"/>
                <a:ea typeface="Lato" panose="020F0502020204030203" pitchFamily="34" charset="0"/>
                <a:cs typeface="Lato" panose="020F0502020204030203" pitchFamily="34" charset="0"/>
              </a:rPr>
              <a:t>humour</a:t>
            </a:r>
            <a:r>
              <a:rPr lang="en-US" sz="1000" b="0" i="0" dirty="0">
                <a:solidFill>
                  <a:schemeClr val="bg1"/>
                </a:solidFill>
                <a:effectLst/>
                <a:latin typeface="Lato" panose="020F0502020204030203" pitchFamily="34" charset="0"/>
                <a:ea typeface="Lato" panose="020F0502020204030203" pitchFamily="34" charset="0"/>
                <a:cs typeface="Lato" panose="020F0502020204030203" pitchFamily="34" charset="0"/>
              </a:rPr>
              <a:t>, or </a:t>
            </a:r>
            <a:r>
              <a:rPr lang="en-US" sz="1000" b="0" i="0" dirty="0" err="1">
                <a:solidFill>
                  <a:schemeClr val="bg1"/>
                </a:solidFill>
                <a:effectLst/>
                <a:latin typeface="Lato" panose="020F0502020204030203" pitchFamily="34" charset="0"/>
                <a:ea typeface="Lato" panose="020F0502020204030203" pitchFamily="34" charset="0"/>
                <a:cs typeface="Lato" panose="020F0502020204030203" pitchFamily="34" charset="0"/>
              </a:rPr>
              <a:t>randomised</a:t>
            </a:r>
            <a:r>
              <a:rPr lang="en-US" sz="1000" b="0" i="0" dirty="0">
                <a:solidFill>
                  <a:schemeClr val="bg1"/>
                </a:solidFill>
                <a:effectLst/>
                <a:latin typeface="Lato" panose="020F0502020204030203" pitchFamily="34" charset="0"/>
                <a:ea typeface="Lato" panose="020F0502020204030203" pitchFamily="34" charset="0"/>
                <a:cs typeface="Lato" panose="020F0502020204030203" pitchFamily="34" charset="0"/>
              </a:rPr>
              <a:t> words which don't look even slightly believable. If you are going to use a passage of Lorem</a:t>
            </a:r>
            <a:endParaRPr lang="en-ID" sz="10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17" name="TextBox 16">
            <a:extLst>
              <a:ext uri="{FF2B5EF4-FFF2-40B4-BE49-F238E27FC236}">
                <a16:creationId xmlns:a16="http://schemas.microsoft.com/office/drawing/2014/main" id="{320551CC-275A-4B77-BCC4-2893A11017E0}"/>
              </a:ext>
            </a:extLst>
          </p:cNvPr>
          <p:cNvSpPr txBox="1"/>
          <p:nvPr/>
        </p:nvSpPr>
        <p:spPr>
          <a:xfrm>
            <a:off x="1015338" y="1141753"/>
            <a:ext cx="4349096" cy="1015663"/>
          </a:xfrm>
          <a:prstGeom prst="rect">
            <a:avLst/>
          </a:prstGeom>
          <a:noFill/>
        </p:spPr>
        <p:txBody>
          <a:bodyPr wrap="square" rtlCol="0">
            <a:spAutoFit/>
          </a:bodyPr>
          <a:lstStyle/>
          <a:p>
            <a:r>
              <a:rPr lang="en-GB" sz="6000" b="1" dirty="0">
                <a:solidFill>
                  <a:schemeClr val="bg1"/>
                </a:solidFill>
                <a:latin typeface="Montserrat Medium" panose="00000600000000000000" pitchFamily="50" charset="0"/>
                <a:ea typeface="Roboto" pitchFamily="2" charset="0"/>
              </a:rPr>
              <a:t>Laptop</a:t>
            </a:r>
          </a:p>
        </p:txBody>
      </p:sp>
      <p:sp>
        <p:nvSpPr>
          <p:cNvPr id="18" name="TextBox 17">
            <a:extLst>
              <a:ext uri="{FF2B5EF4-FFF2-40B4-BE49-F238E27FC236}">
                <a16:creationId xmlns:a16="http://schemas.microsoft.com/office/drawing/2014/main" id="{A926D08F-6D11-4C78-A205-5CAFD9304EDF}"/>
              </a:ext>
            </a:extLst>
          </p:cNvPr>
          <p:cNvSpPr txBox="1"/>
          <p:nvPr/>
        </p:nvSpPr>
        <p:spPr>
          <a:xfrm>
            <a:off x="1015338" y="1855883"/>
            <a:ext cx="4349096" cy="1015663"/>
          </a:xfrm>
          <a:prstGeom prst="rect">
            <a:avLst/>
          </a:prstGeom>
          <a:noFill/>
        </p:spPr>
        <p:txBody>
          <a:bodyPr wrap="square" rtlCol="0">
            <a:spAutoFit/>
          </a:bodyPr>
          <a:lstStyle/>
          <a:p>
            <a:r>
              <a:rPr lang="en-GB" sz="6000" b="1" dirty="0">
                <a:solidFill>
                  <a:schemeClr val="bg1"/>
                </a:solidFill>
                <a:latin typeface="Montserrat Medium" panose="00000600000000000000" pitchFamily="50" charset="0"/>
                <a:ea typeface="Roboto" pitchFamily="2" charset="0"/>
              </a:rPr>
              <a:t>Showcase</a:t>
            </a:r>
          </a:p>
        </p:txBody>
      </p:sp>
      <p:graphicFrame>
        <p:nvGraphicFramePr>
          <p:cNvPr id="20" name="Chart 775">
            <a:extLst>
              <a:ext uri="{FF2B5EF4-FFF2-40B4-BE49-F238E27FC236}">
                <a16:creationId xmlns:a16="http://schemas.microsoft.com/office/drawing/2014/main" id="{7C58568B-117C-448D-B3A0-3F242E3FA05F}"/>
              </a:ext>
            </a:extLst>
          </p:cNvPr>
          <p:cNvGraphicFramePr/>
          <p:nvPr>
            <p:extLst>
              <p:ext uri="{D42A27DB-BD31-4B8C-83A1-F6EECF244321}">
                <p14:modId xmlns:p14="http://schemas.microsoft.com/office/powerpoint/2010/main" val="690449401"/>
              </p:ext>
            </p:extLst>
          </p:nvPr>
        </p:nvGraphicFramePr>
        <p:xfrm>
          <a:off x="798166" y="4210308"/>
          <a:ext cx="4349096" cy="1514217"/>
        </p:xfrm>
        <a:graphic>
          <a:graphicData uri="http://schemas.openxmlformats.org/drawingml/2006/chart">
            <c:chart xmlns:c="http://schemas.openxmlformats.org/drawingml/2006/chart" xmlns:r="http://schemas.openxmlformats.org/officeDocument/2006/relationships" r:id="rId3"/>
          </a:graphicData>
        </a:graphic>
      </p:graphicFrame>
      <p:sp>
        <p:nvSpPr>
          <p:cNvPr id="8" name="TextBox 7">
            <a:extLst>
              <a:ext uri="{FF2B5EF4-FFF2-40B4-BE49-F238E27FC236}">
                <a16:creationId xmlns:a16="http://schemas.microsoft.com/office/drawing/2014/main" id="{E2A1451E-10B9-45DD-ACD8-BEA01F0F76BC}"/>
              </a:ext>
            </a:extLst>
          </p:cNvPr>
          <p:cNvSpPr txBox="1">
            <a:spLocks noChangeArrowheads="1"/>
          </p:cNvSpPr>
          <p:nvPr/>
        </p:nvSpPr>
        <p:spPr bwMode="auto">
          <a:xfrm>
            <a:off x="525974" y="282109"/>
            <a:ext cx="114776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Roboto" panose="02000000000000000000" pitchFamily="2" charset="0"/>
              </a:defRPr>
            </a:lvl1pPr>
            <a:lvl2pPr marL="742950" indent="-285750">
              <a:defRPr>
                <a:solidFill>
                  <a:schemeClr val="tx1"/>
                </a:solidFill>
                <a:latin typeface="Roboto" panose="02000000000000000000" pitchFamily="2" charset="0"/>
              </a:defRPr>
            </a:lvl2pPr>
            <a:lvl3pPr marL="1143000" indent="-228600">
              <a:defRPr>
                <a:solidFill>
                  <a:schemeClr val="tx1"/>
                </a:solidFill>
                <a:latin typeface="Roboto" panose="02000000000000000000" pitchFamily="2" charset="0"/>
              </a:defRPr>
            </a:lvl3pPr>
            <a:lvl4pPr marL="1600200" indent="-228600">
              <a:defRPr>
                <a:solidFill>
                  <a:schemeClr val="tx1"/>
                </a:solidFill>
                <a:latin typeface="Roboto" panose="02000000000000000000" pitchFamily="2" charset="0"/>
              </a:defRPr>
            </a:lvl4pPr>
            <a:lvl5pPr marL="2057400" indent="-228600">
              <a:defRPr>
                <a:solidFill>
                  <a:schemeClr val="tx1"/>
                </a:solidFill>
                <a:latin typeface="Roboto" panose="02000000000000000000" pitchFamily="2" charset="0"/>
              </a:defRPr>
            </a:lvl5pPr>
            <a:lvl6pPr marL="2514600" indent="-228600" defTabSz="457200" fontAlgn="base">
              <a:spcBef>
                <a:spcPct val="0"/>
              </a:spcBef>
              <a:spcAft>
                <a:spcPct val="0"/>
              </a:spcAft>
              <a:defRPr>
                <a:solidFill>
                  <a:schemeClr val="tx1"/>
                </a:solidFill>
                <a:latin typeface="Roboto" panose="02000000000000000000" pitchFamily="2" charset="0"/>
              </a:defRPr>
            </a:lvl6pPr>
            <a:lvl7pPr marL="2971800" indent="-228600" defTabSz="457200" fontAlgn="base">
              <a:spcBef>
                <a:spcPct val="0"/>
              </a:spcBef>
              <a:spcAft>
                <a:spcPct val="0"/>
              </a:spcAft>
              <a:defRPr>
                <a:solidFill>
                  <a:schemeClr val="tx1"/>
                </a:solidFill>
                <a:latin typeface="Roboto" panose="02000000000000000000" pitchFamily="2" charset="0"/>
              </a:defRPr>
            </a:lvl7pPr>
            <a:lvl8pPr marL="3429000" indent="-228600" defTabSz="457200" fontAlgn="base">
              <a:spcBef>
                <a:spcPct val="0"/>
              </a:spcBef>
              <a:spcAft>
                <a:spcPct val="0"/>
              </a:spcAft>
              <a:defRPr>
                <a:solidFill>
                  <a:schemeClr val="tx1"/>
                </a:solidFill>
                <a:latin typeface="Roboto" panose="02000000000000000000" pitchFamily="2" charset="0"/>
              </a:defRPr>
            </a:lvl8pPr>
            <a:lvl9pPr marL="3886200" indent="-228600" defTabSz="457200" fontAlgn="base">
              <a:spcBef>
                <a:spcPct val="0"/>
              </a:spcBef>
              <a:spcAft>
                <a:spcPct val="0"/>
              </a:spcAft>
              <a:defRPr>
                <a:solidFill>
                  <a:schemeClr val="tx1"/>
                </a:solidFill>
                <a:latin typeface="Roboto" panose="02000000000000000000" pitchFamily="2" charset="0"/>
              </a:defRPr>
            </a:lvl9pPr>
          </a:lstStyle>
          <a:p>
            <a:pPr eaLnBrk="1" hangingPunct="1"/>
            <a:r>
              <a:rPr lang="en-US" altLang="en-US" sz="1400" b="1" dirty="0">
                <a:solidFill>
                  <a:schemeClr val="bg1"/>
                </a:solidFill>
                <a:latin typeface="Montserrat" panose="00000500000000000000" pitchFamily="50" charset="0"/>
                <a:ea typeface="Source Sans Pro Semibold" panose="020B0603030403020204" pitchFamily="34" charset="0"/>
              </a:rPr>
              <a:t>Nagata</a:t>
            </a:r>
          </a:p>
        </p:txBody>
      </p:sp>
      <p:pic>
        <p:nvPicPr>
          <p:cNvPr id="3" name="Picture Placeholder 2">
            <a:extLst>
              <a:ext uri="{FF2B5EF4-FFF2-40B4-BE49-F238E27FC236}">
                <a16:creationId xmlns:a16="http://schemas.microsoft.com/office/drawing/2014/main" id="{5969D0F9-1122-4A1F-896D-4DC2E59333E8}"/>
              </a:ext>
            </a:extLst>
          </p:cNvPr>
          <p:cNvPicPr>
            <a:picLocks noGrp="1" noChangeAspect="1"/>
          </p:cNvPicPr>
          <p:nvPr>
            <p:ph type="pic" sz="quarter" idx="10"/>
          </p:nvPr>
        </p:nvPicPr>
        <p:blipFill rotWithShape="1">
          <a:blip r:embed="rId4">
            <a:extLst>
              <a:ext uri="{28A0092B-C50C-407E-A947-70E740481C1C}">
                <a14:useLocalDpi xmlns:a14="http://schemas.microsoft.com/office/drawing/2010/main" val="0"/>
              </a:ext>
            </a:extLst>
          </a:blip>
          <a:srcRect t="18661" b="18661"/>
          <a:stretch>
            <a:fillRect/>
          </a:stretch>
        </p:blipFill>
        <p:spPr/>
      </p:pic>
    </p:spTree>
    <p:extLst>
      <p:ext uri="{BB962C8B-B14F-4D97-AF65-F5344CB8AC3E}">
        <p14:creationId xmlns:p14="http://schemas.microsoft.com/office/powerpoint/2010/main" val="240829152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2DC1D1E4-E5FE-4B88-921C-698BFF34A364}"/>
              </a:ext>
            </a:extLst>
          </p:cNvPr>
          <p:cNvSpPr/>
          <p:nvPr/>
        </p:nvSpPr>
        <p:spPr>
          <a:xfrm>
            <a:off x="1" y="0"/>
            <a:ext cx="3251199" cy="6858000"/>
          </a:xfrm>
          <a:prstGeom prst="rect">
            <a:avLst/>
          </a:prstGeom>
          <a:gradFill>
            <a:gsLst>
              <a:gs pos="0">
                <a:srgbClr val="BC1E1E"/>
              </a:gs>
              <a:gs pos="100000">
                <a:srgbClr val="6D1111"/>
              </a:gs>
            </a:gsLst>
            <a:lin ang="5400000" scaled="1"/>
          </a:gradFill>
          <a:ln>
            <a:noFill/>
          </a:ln>
          <a:effectLst>
            <a:outerShdw blurRad="571500" dist="279400" dir="1500000" sx="98000" sy="98000" algn="ctr" rotWithShape="0">
              <a:srgbClr val="000000">
                <a:alpha val="1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pic>
        <p:nvPicPr>
          <p:cNvPr id="12" name="Picture 11">
            <a:extLst>
              <a:ext uri="{FF2B5EF4-FFF2-40B4-BE49-F238E27FC236}">
                <a16:creationId xmlns:a16="http://schemas.microsoft.com/office/drawing/2014/main" id="{2D2E37E3-1019-4A50-A60F-F510272CB188}"/>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12749" b="2041"/>
          <a:stretch/>
        </p:blipFill>
        <p:spPr>
          <a:xfrm>
            <a:off x="793194" y="1295400"/>
            <a:ext cx="4932836" cy="4042493"/>
          </a:xfrm>
          <a:prstGeom prst="rect">
            <a:avLst/>
          </a:prstGeom>
        </p:spPr>
      </p:pic>
      <p:sp>
        <p:nvSpPr>
          <p:cNvPr id="16" name="Oval 15"/>
          <p:cNvSpPr/>
          <p:nvPr/>
        </p:nvSpPr>
        <p:spPr>
          <a:xfrm>
            <a:off x="6900265" y="2889000"/>
            <a:ext cx="1080000" cy="1080000"/>
          </a:xfrm>
          <a:prstGeom prst="ellipse">
            <a:avLst/>
          </a:prstGeom>
          <a:gradFill>
            <a:gsLst>
              <a:gs pos="0">
                <a:srgbClr val="BC1E1E"/>
              </a:gs>
              <a:gs pos="100000">
                <a:srgbClr val="6D1111"/>
              </a:gs>
            </a:gsLst>
            <a:lin ang="5400000" scaled="1"/>
          </a:gradFill>
          <a:ln w="50800">
            <a:noFill/>
          </a:ln>
          <a:effectLst>
            <a:outerShdw blurRad="571500" dist="279400" dir="1500000" sx="98000" sy="98000" algn="ctr" rotWithShape="0">
              <a:srgbClr val="000000">
                <a:alpha val="1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8" name="Oval 17"/>
          <p:cNvSpPr/>
          <p:nvPr/>
        </p:nvSpPr>
        <p:spPr>
          <a:xfrm>
            <a:off x="9837209" y="2866877"/>
            <a:ext cx="1080000" cy="1080000"/>
          </a:xfrm>
          <a:prstGeom prst="ellipse">
            <a:avLst/>
          </a:prstGeom>
          <a:gradFill>
            <a:gsLst>
              <a:gs pos="0">
                <a:srgbClr val="BC1E1E"/>
              </a:gs>
              <a:gs pos="100000">
                <a:srgbClr val="6D1111"/>
              </a:gs>
            </a:gsLst>
            <a:lin ang="5400000" scaled="1"/>
          </a:gradFill>
          <a:ln w="50800">
            <a:noFill/>
          </a:ln>
          <a:effectLst>
            <a:outerShdw blurRad="571500" dist="279400" dir="1500000" sx="98000" sy="98000" algn="ctr" rotWithShape="0">
              <a:srgbClr val="000000">
                <a:alpha val="1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0" name="TextBox 19"/>
          <p:cNvSpPr txBox="1"/>
          <p:nvPr/>
        </p:nvSpPr>
        <p:spPr>
          <a:xfrm>
            <a:off x="6599479" y="4236679"/>
            <a:ext cx="1681572" cy="307777"/>
          </a:xfrm>
          <a:prstGeom prst="rect">
            <a:avLst/>
          </a:prstGeom>
          <a:noFill/>
        </p:spPr>
        <p:txBody>
          <a:bodyPr wrap="square" rtlCol="0">
            <a:spAutoFit/>
          </a:bodyPr>
          <a:lstStyle/>
          <a:p>
            <a:pPr algn="ctr"/>
            <a:r>
              <a:rPr lang="en-GB" sz="1400" b="1" dirty="0">
                <a:solidFill>
                  <a:schemeClr val="bg1"/>
                </a:solidFill>
                <a:latin typeface="Montserrat" panose="00000500000000000000" pitchFamily="2" charset="0"/>
                <a:ea typeface="Roboto" pitchFamily="2" charset="0"/>
              </a:rPr>
              <a:t>World Shipping</a:t>
            </a:r>
          </a:p>
        </p:txBody>
      </p:sp>
      <p:sp>
        <p:nvSpPr>
          <p:cNvPr id="21" name="TextBox 20"/>
          <p:cNvSpPr txBox="1"/>
          <p:nvPr/>
        </p:nvSpPr>
        <p:spPr>
          <a:xfrm>
            <a:off x="9536423" y="4214556"/>
            <a:ext cx="1681572" cy="307777"/>
          </a:xfrm>
          <a:prstGeom prst="rect">
            <a:avLst/>
          </a:prstGeom>
          <a:noFill/>
        </p:spPr>
        <p:txBody>
          <a:bodyPr wrap="square" rtlCol="0">
            <a:spAutoFit/>
          </a:bodyPr>
          <a:lstStyle/>
          <a:p>
            <a:pPr algn="ctr"/>
            <a:r>
              <a:rPr lang="en-GB" sz="1400" b="1" dirty="0">
                <a:solidFill>
                  <a:schemeClr val="bg1"/>
                </a:solidFill>
                <a:latin typeface="Montserrat" panose="00000500000000000000" pitchFamily="2" charset="0"/>
                <a:ea typeface="Roboto" pitchFamily="2" charset="0"/>
              </a:rPr>
              <a:t>Customer</a:t>
            </a:r>
          </a:p>
        </p:txBody>
      </p:sp>
      <p:sp>
        <p:nvSpPr>
          <p:cNvPr id="22" name="Rectangle 21"/>
          <p:cNvSpPr/>
          <p:nvPr/>
        </p:nvSpPr>
        <p:spPr>
          <a:xfrm>
            <a:off x="6217556" y="4554396"/>
            <a:ext cx="2445417" cy="985270"/>
          </a:xfrm>
          <a:prstGeom prst="rect">
            <a:avLst/>
          </a:prstGeom>
        </p:spPr>
        <p:txBody>
          <a:bodyPr wrap="square">
            <a:spAutoFit/>
          </a:bodyPr>
          <a:lstStyle/>
          <a:p>
            <a:pPr algn="ctr">
              <a:lnSpc>
                <a:spcPct val="150000"/>
              </a:lnSpc>
            </a:pP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Lorem ipsum dolor sit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amet</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consectetur</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adipiscing</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elit</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Pellentesque</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scelerisque</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malesua</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libero a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pellentesque</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Morbi</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orci</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dui,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fermentum</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eget</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lectus</a:t>
            </a:r>
            <a:endParaRPr lang="en-US" sz="10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23" name="Rectangle 22"/>
          <p:cNvSpPr/>
          <p:nvPr/>
        </p:nvSpPr>
        <p:spPr>
          <a:xfrm>
            <a:off x="9154500" y="4532273"/>
            <a:ext cx="2445417" cy="985270"/>
          </a:xfrm>
          <a:prstGeom prst="rect">
            <a:avLst/>
          </a:prstGeom>
        </p:spPr>
        <p:txBody>
          <a:bodyPr wrap="square">
            <a:spAutoFit/>
          </a:bodyPr>
          <a:lstStyle/>
          <a:p>
            <a:pPr algn="ctr">
              <a:lnSpc>
                <a:spcPct val="150000"/>
              </a:lnSpc>
            </a:pP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Lorem ipsum dolor sit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amet</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consectetur</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adipiscing</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elit</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Pellentesque</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scelerisque</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malesua</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libero a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pellentesque</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Morbi</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orci</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dui,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fermentum</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eget</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lectus</a:t>
            </a:r>
            <a:endParaRPr lang="en-US" sz="10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27" name="Shape 4867">
            <a:extLst>
              <a:ext uri="{FF2B5EF4-FFF2-40B4-BE49-F238E27FC236}">
                <a16:creationId xmlns:a16="http://schemas.microsoft.com/office/drawing/2014/main" id="{A1006922-2511-4E4A-9FF4-CCFF35A1D4E1}"/>
              </a:ext>
            </a:extLst>
          </p:cNvPr>
          <p:cNvSpPr/>
          <p:nvPr/>
        </p:nvSpPr>
        <p:spPr>
          <a:xfrm>
            <a:off x="7236714" y="3223911"/>
            <a:ext cx="407100" cy="410178"/>
          </a:xfrm>
          <a:custGeom>
            <a:avLst/>
            <a:gdLst/>
            <a:ahLst/>
            <a:cxnLst/>
            <a:rect l="0" t="0" r="0" b="0"/>
            <a:pathLst>
              <a:path w="120000" h="120000" extrusionOk="0">
                <a:moveTo>
                  <a:pt x="59202" y="119802"/>
                </a:moveTo>
                <a:lnTo>
                  <a:pt x="59202" y="119802"/>
                </a:lnTo>
                <a:cubicBezTo>
                  <a:pt x="26710" y="119802"/>
                  <a:pt x="0" y="93399"/>
                  <a:pt x="0" y="59901"/>
                </a:cubicBezTo>
                <a:cubicBezTo>
                  <a:pt x="0" y="26403"/>
                  <a:pt x="26710" y="0"/>
                  <a:pt x="59202" y="0"/>
                </a:cubicBezTo>
                <a:cubicBezTo>
                  <a:pt x="92890" y="0"/>
                  <a:pt x="119800" y="26403"/>
                  <a:pt x="119800" y="59901"/>
                </a:cubicBezTo>
                <a:cubicBezTo>
                  <a:pt x="119800" y="93399"/>
                  <a:pt x="92890" y="119802"/>
                  <a:pt x="59202" y="119802"/>
                </a:cubicBezTo>
                <a:close/>
                <a:moveTo>
                  <a:pt x="92890" y="25024"/>
                </a:moveTo>
                <a:lnTo>
                  <a:pt x="92890" y="25024"/>
                </a:lnTo>
                <a:cubicBezTo>
                  <a:pt x="92890" y="25024"/>
                  <a:pt x="92890" y="25024"/>
                  <a:pt x="92890" y="23645"/>
                </a:cubicBezTo>
                <a:lnTo>
                  <a:pt x="91495" y="23645"/>
                </a:lnTo>
                <a:cubicBezTo>
                  <a:pt x="91495" y="23645"/>
                  <a:pt x="91495" y="23645"/>
                  <a:pt x="91495" y="25024"/>
                </a:cubicBezTo>
                <a:cubicBezTo>
                  <a:pt x="91495" y="25024"/>
                  <a:pt x="91495" y="25024"/>
                  <a:pt x="92890" y="25024"/>
                </a:cubicBezTo>
                <a:cubicBezTo>
                  <a:pt x="92890" y="26403"/>
                  <a:pt x="92890" y="26403"/>
                  <a:pt x="91495" y="26403"/>
                </a:cubicBezTo>
                <a:cubicBezTo>
                  <a:pt x="91495" y="27783"/>
                  <a:pt x="91495" y="27783"/>
                  <a:pt x="91495" y="27783"/>
                </a:cubicBezTo>
                <a:lnTo>
                  <a:pt x="90099" y="27783"/>
                </a:lnTo>
                <a:cubicBezTo>
                  <a:pt x="90099" y="27783"/>
                  <a:pt x="90099" y="27783"/>
                  <a:pt x="91495" y="27783"/>
                </a:cubicBezTo>
                <a:cubicBezTo>
                  <a:pt x="91495" y="27783"/>
                  <a:pt x="91495" y="27783"/>
                  <a:pt x="92890" y="27783"/>
                </a:cubicBezTo>
                <a:cubicBezTo>
                  <a:pt x="92890" y="26403"/>
                  <a:pt x="92890" y="26403"/>
                  <a:pt x="92890" y="26403"/>
                </a:cubicBezTo>
                <a:cubicBezTo>
                  <a:pt x="92890" y="25024"/>
                  <a:pt x="92890" y="25024"/>
                  <a:pt x="94485" y="25024"/>
                </a:cubicBezTo>
                <a:lnTo>
                  <a:pt x="92890" y="25024"/>
                </a:lnTo>
                <a:close/>
                <a:moveTo>
                  <a:pt x="94485" y="26403"/>
                </a:moveTo>
                <a:lnTo>
                  <a:pt x="94485" y="26403"/>
                </a:lnTo>
                <a:close/>
                <a:moveTo>
                  <a:pt x="108438" y="66798"/>
                </a:moveTo>
                <a:lnTo>
                  <a:pt x="108438" y="66798"/>
                </a:lnTo>
                <a:cubicBezTo>
                  <a:pt x="108438" y="65418"/>
                  <a:pt x="108438" y="64039"/>
                  <a:pt x="108438" y="64039"/>
                </a:cubicBezTo>
                <a:cubicBezTo>
                  <a:pt x="108438" y="62660"/>
                  <a:pt x="108438" y="64039"/>
                  <a:pt x="107043" y="64039"/>
                </a:cubicBezTo>
                <a:cubicBezTo>
                  <a:pt x="107043" y="62660"/>
                  <a:pt x="107043" y="62660"/>
                  <a:pt x="107043" y="62660"/>
                </a:cubicBezTo>
                <a:cubicBezTo>
                  <a:pt x="107043" y="62660"/>
                  <a:pt x="107043" y="62660"/>
                  <a:pt x="107043" y="64039"/>
                </a:cubicBezTo>
                <a:cubicBezTo>
                  <a:pt x="107043" y="64039"/>
                  <a:pt x="105647" y="65418"/>
                  <a:pt x="107043" y="65418"/>
                </a:cubicBezTo>
                <a:cubicBezTo>
                  <a:pt x="107043" y="66798"/>
                  <a:pt x="107043" y="66798"/>
                  <a:pt x="108438" y="66798"/>
                </a:cubicBezTo>
                <a:close/>
                <a:moveTo>
                  <a:pt x="12757" y="71133"/>
                </a:moveTo>
                <a:lnTo>
                  <a:pt x="12757" y="71133"/>
                </a:lnTo>
                <a:cubicBezTo>
                  <a:pt x="14152" y="71133"/>
                  <a:pt x="14152" y="71133"/>
                  <a:pt x="14152" y="71133"/>
                </a:cubicBezTo>
                <a:cubicBezTo>
                  <a:pt x="14152" y="69753"/>
                  <a:pt x="14152" y="69753"/>
                  <a:pt x="14152" y="69753"/>
                </a:cubicBezTo>
                <a:cubicBezTo>
                  <a:pt x="14152" y="69753"/>
                  <a:pt x="14152" y="69753"/>
                  <a:pt x="12757" y="69753"/>
                </a:cubicBezTo>
                <a:lnTo>
                  <a:pt x="12757" y="71133"/>
                </a:lnTo>
                <a:cubicBezTo>
                  <a:pt x="12757" y="69753"/>
                  <a:pt x="12757" y="69753"/>
                  <a:pt x="12757" y="69753"/>
                </a:cubicBezTo>
                <a:cubicBezTo>
                  <a:pt x="12757" y="69753"/>
                  <a:pt x="12757" y="69753"/>
                  <a:pt x="11362" y="69753"/>
                </a:cubicBezTo>
                <a:cubicBezTo>
                  <a:pt x="12757" y="71133"/>
                  <a:pt x="12757" y="71133"/>
                  <a:pt x="12757" y="71133"/>
                </a:cubicBezTo>
                <a:close/>
                <a:moveTo>
                  <a:pt x="14152" y="53004"/>
                </a:moveTo>
                <a:lnTo>
                  <a:pt x="14152" y="53004"/>
                </a:lnTo>
                <a:close/>
                <a:moveTo>
                  <a:pt x="14152" y="44532"/>
                </a:moveTo>
                <a:lnTo>
                  <a:pt x="14152" y="44532"/>
                </a:lnTo>
                <a:lnTo>
                  <a:pt x="14152" y="43152"/>
                </a:lnTo>
                <a:lnTo>
                  <a:pt x="14152" y="44532"/>
                </a:lnTo>
                <a:close/>
                <a:moveTo>
                  <a:pt x="26710" y="25024"/>
                </a:moveTo>
                <a:lnTo>
                  <a:pt x="26710" y="25024"/>
                </a:lnTo>
                <a:cubicBezTo>
                  <a:pt x="26710" y="25024"/>
                  <a:pt x="26710" y="25024"/>
                  <a:pt x="25315" y="25024"/>
                </a:cubicBezTo>
                <a:cubicBezTo>
                  <a:pt x="26710" y="25024"/>
                  <a:pt x="26710" y="25024"/>
                  <a:pt x="26710" y="25024"/>
                </a:cubicBezTo>
                <a:close/>
                <a:moveTo>
                  <a:pt x="25315" y="26403"/>
                </a:moveTo>
                <a:lnTo>
                  <a:pt x="25315" y="26403"/>
                </a:lnTo>
                <a:close/>
                <a:moveTo>
                  <a:pt x="38073" y="16748"/>
                </a:moveTo>
                <a:lnTo>
                  <a:pt x="38073" y="16748"/>
                </a:lnTo>
                <a:lnTo>
                  <a:pt x="39468" y="16748"/>
                </a:lnTo>
                <a:lnTo>
                  <a:pt x="38073" y="16748"/>
                </a:lnTo>
                <a:cubicBezTo>
                  <a:pt x="39468" y="16748"/>
                  <a:pt x="39468" y="16748"/>
                  <a:pt x="39468" y="16748"/>
                </a:cubicBezTo>
                <a:lnTo>
                  <a:pt x="39468" y="18128"/>
                </a:lnTo>
                <a:lnTo>
                  <a:pt x="39468" y="16748"/>
                </a:lnTo>
                <a:cubicBezTo>
                  <a:pt x="38073" y="16748"/>
                  <a:pt x="38073" y="18128"/>
                  <a:pt x="38073" y="18128"/>
                </a:cubicBezTo>
                <a:cubicBezTo>
                  <a:pt x="38073" y="18128"/>
                  <a:pt x="38073" y="18128"/>
                  <a:pt x="38073" y="16748"/>
                </a:cubicBezTo>
                <a:cubicBezTo>
                  <a:pt x="38073" y="18128"/>
                  <a:pt x="38073" y="18128"/>
                  <a:pt x="38073" y="18128"/>
                </a:cubicBezTo>
                <a:cubicBezTo>
                  <a:pt x="38073" y="18128"/>
                  <a:pt x="38073" y="18128"/>
                  <a:pt x="39468" y="18128"/>
                </a:cubicBezTo>
                <a:lnTo>
                  <a:pt x="38073" y="18128"/>
                </a:lnTo>
                <a:lnTo>
                  <a:pt x="39468" y="18128"/>
                </a:lnTo>
                <a:lnTo>
                  <a:pt x="38073" y="18128"/>
                </a:lnTo>
                <a:cubicBezTo>
                  <a:pt x="39468" y="18128"/>
                  <a:pt x="39468" y="18128"/>
                  <a:pt x="39468" y="18128"/>
                </a:cubicBezTo>
                <a:cubicBezTo>
                  <a:pt x="39468" y="18128"/>
                  <a:pt x="40863" y="19507"/>
                  <a:pt x="39468" y="19507"/>
                </a:cubicBezTo>
                <a:lnTo>
                  <a:pt x="38073" y="19507"/>
                </a:lnTo>
                <a:lnTo>
                  <a:pt x="39468" y="19507"/>
                </a:lnTo>
                <a:cubicBezTo>
                  <a:pt x="38073" y="19507"/>
                  <a:pt x="38073" y="19507"/>
                  <a:pt x="38073" y="19507"/>
                </a:cubicBezTo>
                <a:cubicBezTo>
                  <a:pt x="38073" y="20886"/>
                  <a:pt x="36677" y="20886"/>
                  <a:pt x="38073" y="20886"/>
                </a:cubicBezTo>
                <a:cubicBezTo>
                  <a:pt x="38073" y="19507"/>
                  <a:pt x="38073" y="19507"/>
                  <a:pt x="38073" y="19507"/>
                </a:cubicBezTo>
                <a:cubicBezTo>
                  <a:pt x="38073" y="20886"/>
                  <a:pt x="38073" y="20886"/>
                  <a:pt x="38073" y="20886"/>
                </a:cubicBezTo>
                <a:lnTo>
                  <a:pt x="39468" y="20886"/>
                </a:lnTo>
                <a:cubicBezTo>
                  <a:pt x="39468" y="20886"/>
                  <a:pt x="39468" y="20886"/>
                  <a:pt x="40863" y="20886"/>
                </a:cubicBezTo>
                <a:cubicBezTo>
                  <a:pt x="42259" y="20886"/>
                  <a:pt x="42259" y="20886"/>
                  <a:pt x="42259" y="20886"/>
                </a:cubicBezTo>
                <a:cubicBezTo>
                  <a:pt x="42259" y="22266"/>
                  <a:pt x="42259" y="22266"/>
                  <a:pt x="42259" y="22266"/>
                </a:cubicBezTo>
                <a:cubicBezTo>
                  <a:pt x="42259" y="22266"/>
                  <a:pt x="40863" y="22266"/>
                  <a:pt x="40863" y="20886"/>
                </a:cubicBezTo>
                <a:cubicBezTo>
                  <a:pt x="40863" y="22266"/>
                  <a:pt x="42259" y="22266"/>
                  <a:pt x="40863" y="22266"/>
                </a:cubicBezTo>
                <a:cubicBezTo>
                  <a:pt x="39468" y="20886"/>
                  <a:pt x="39468" y="20886"/>
                  <a:pt x="39468" y="20886"/>
                </a:cubicBezTo>
                <a:lnTo>
                  <a:pt x="39468" y="22266"/>
                </a:lnTo>
                <a:cubicBezTo>
                  <a:pt x="38073" y="20886"/>
                  <a:pt x="38073" y="20886"/>
                  <a:pt x="38073" y="20886"/>
                </a:cubicBezTo>
                <a:cubicBezTo>
                  <a:pt x="38073" y="20886"/>
                  <a:pt x="38073" y="20886"/>
                  <a:pt x="38073" y="22266"/>
                </a:cubicBezTo>
                <a:cubicBezTo>
                  <a:pt x="39468" y="22266"/>
                  <a:pt x="39468" y="22266"/>
                  <a:pt x="39468" y="22266"/>
                </a:cubicBezTo>
                <a:lnTo>
                  <a:pt x="39468" y="20886"/>
                </a:lnTo>
                <a:cubicBezTo>
                  <a:pt x="39468" y="22266"/>
                  <a:pt x="39468" y="22266"/>
                  <a:pt x="39468" y="22266"/>
                </a:cubicBezTo>
                <a:lnTo>
                  <a:pt x="38073" y="22266"/>
                </a:lnTo>
                <a:cubicBezTo>
                  <a:pt x="39468" y="22266"/>
                  <a:pt x="38073" y="22266"/>
                  <a:pt x="38073" y="23645"/>
                </a:cubicBezTo>
                <a:cubicBezTo>
                  <a:pt x="38073" y="23645"/>
                  <a:pt x="38073" y="22266"/>
                  <a:pt x="39468" y="22266"/>
                </a:cubicBezTo>
                <a:lnTo>
                  <a:pt x="39468" y="23645"/>
                </a:lnTo>
                <a:cubicBezTo>
                  <a:pt x="39468" y="23645"/>
                  <a:pt x="39468" y="23645"/>
                  <a:pt x="39468" y="22266"/>
                </a:cubicBezTo>
                <a:lnTo>
                  <a:pt x="40863" y="22266"/>
                </a:lnTo>
                <a:cubicBezTo>
                  <a:pt x="40863" y="22266"/>
                  <a:pt x="40863" y="22266"/>
                  <a:pt x="42259" y="22266"/>
                </a:cubicBezTo>
                <a:lnTo>
                  <a:pt x="40863" y="22266"/>
                </a:lnTo>
                <a:cubicBezTo>
                  <a:pt x="40863" y="23645"/>
                  <a:pt x="40863" y="23645"/>
                  <a:pt x="42259" y="23645"/>
                </a:cubicBezTo>
                <a:cubicBezTo>
                  <a:pt x="40863" y="23645"/>
                  <a:pt x="40863" y="23645"/>
                  <a:pt x="40863" y="23645"/>
                </a:cubicBezTo>
                <a:lnTo>
                  <a:pt x="40863" y="25024"/>
                </a:lnTo>
                <a:cubicBezTo>
                  <a:pt x="39468" y="25024"/>
                  <a:pt x="39468" y="25024"/>
                  <a:pt x="39468" y="25024"/>
                </a:cubicBezTo>
                <a:cubicBezTo>
                  <a:pt x="39468" y="25024"/>
                  <a:pt x="39468" y="25024"/>
                  <a:pt x="38073" y="25024"/>
                </a:cubicBezTo>
                <a:lnTo>
                  <a:pt x="38073" y="26403"/>
                </a:lnTo>
                <a:cubicBezTo>
                  <a:pt x="38073" y="26403"/>
                  <a:pt x="38073" y="26403"/>
                  <a:pt x="38073" y="27783"/>
                </a:cubicBezTo>
                <a:cubicBezTo>
                  <a:pt x="38073" y="27783"/>
                  <a:pt x="38073" y="27783"/>
                  <a:pt x="36677" y="27783"/>
                </a:cubicBezTo>
                <a:cubicBezTo>
                  <a:pt x="36677" y="27783"/>
                  <a:pt x="36677" y="29359"/>
                  <a:pt x="35282" y="29359"/>
                </a:cubicBezTo>
                <a:cubicBezTo>
                  <a:pt x="35282" y="29359"/>
                  <a:pt x="35282" y="29359"/>
                  <a:pt x="35282" y="27783"/>
                </a:cubicBezTo>
                <a:cubicBezTo>
                  <a:pt x="35282" y="27783"/>
                  <a:pt x="35282" y="27783"/>
                  <a:pt x="35282" y="29359"/>
                </a:cubicBezTo>
                <a:cubicBezTo>
                  <a:pt x="33887" y="29359"/>
                  <a:pt x="35282" y="29359"/>
                  <a:pt x="33887" y="29359"/>
                </a:cubicBezTo>
                <a:cubicBezTo>
                  <a:pt x="33887" y="29359"/>
                  <a:pt x="33887" y="29359"/>
                  <a:pt x="35282" y="29359"/>
                </a:cubicBezTo>
                <a:cubicBezTo>
                  <a:pt x="33887" y="29359"/>
                  <a:pt x="33887" y="29359"/>
                  <a:pt x="33887" y="29359"/>
                </a:cubicBezTo>
                <a:cubicBezTo>
                  <a:pt x="33887" y="30738"/>
                  <a:pt x="33887" y="29359"/>
                  <a:pt x="33887" y="30738"/>
                </a:cubicBezTo>
                <a:lnTo>
                  <a:pt x="35282" y="30738"/>
                </a:lnTo>
                <a:cubicBezTo>
                  <a:pt x="33887" y="30738"/>
                  <a:pt x="33887" y="30738"/>
                  <a:pt x="33887" y="30738"/>
                </a:cubicBezTo>
                <a:cubicBezTo>
                  <a:pt x="33887" y="30738"/>
                  <a:pt x="33887" y="30738"/>
                  <a:pt x="33887" y="32118"/>
                </a:cubicBezTo>
                <a:cubicBezTo>
                  <a:pt x="33887" y="32118"/>
                  <a:pt x="33887" y="32118"/>
                  <a:pt x="33887" y="33497"/>
                </a:cubicBezTo>
                <a:cubicBezTo>
                  <a:pt x="33887" y="33497"/>
                  <a:pt x="33887" y="33497"/>
                  <a:pt x="33887" y="34876"/>
                </a:cubicBezTo>
                <a:cubicBezTo>
                  <a:pt x="33887" y="34876"/>
                  <a:pt x="33887" y="34876"/>
                  <a:pt x="32491" y="34876"/>
                </a:cubicBezTo>
                <a:lnTo>
                  <a:pt x="33887" y="34876"/>
                </a:lnTo>
                <a:cubicBezTo>
                  <a:pt x="33887" y="34876"/>
                  <a:pt x="33887" y="34876"/>
                  <a:pt x="32491" y="34876"/>
                </a:cubicBezTo>
                <a:cubicBezTo>
                  <a:pt x="30897" y="34876"/>
                  <a:pt x="32491" y="34876"/>
                  <a:pt x="30897" y="34876"/>
                </a:cubicBezTo>
                <a:lnTo>
                  <a:pt x="32491" y="34876"/>
                </a:lnTo>
                <a:lnTo>
                  <a:pt x="30897" y="34876"/>
                </a:lnTo>
                <a:lnTo>
                  <a:pt x="30897" y="33497"/>
                </a:lnTo>
                <a:lnTo>
                  <a:pt x="30897" y="34876"/>
                </a:lnTo>
                <a:cubicBezTo>
                  <a:pt x="30897" y="34876"/>
                  <a:pt x="30897" y="34876"/>
                  <a:pt x="29501" y="34876"/>
                </a:cubicBezTo>
                <a:lnTo>
                  <a:pt x="29501" y="33497"/>
                </a:lnTo>
                <a:cubicBezTo>
                  <a:pt x="29501" y="34876"/>
                  <a:pt x="29501" y="33497"/>
                  <a:pt x="29501" y="33497"/>
                </a:cubicBezTo>
                <a:lnTo>
                  <a:pt x="29501" y="34876"/>
                </a:lnTo>
                <a:cubicBezTo>
                  <a:pt x="28106" y="34876"/>
                  <a:pt x="28106" y="34876"/>
                  <a:pt x="28106" y="33497"/>
                </a:cubicBezTo>
                <a:cubicBezTo>
                  <a:pt x="28106" y="33497"/>
                  <a:pt x="29501" y="33497"/>
                  <a:pt x="28106" y="33497"/>
                </a:cubicBezTo>
                <a:cubicBezTo>
                  <a:pt x="28106" y="32118"/>
                  <a:pt x="28106" y="32118"/>
                  <a:pt x="28106" y="32118"/>
                </a:cubicBezTo>
                <a:lnTo>
                  <a:pt x="28106" y="33497"/>
                </a:lnTo>
                <a:cubicBezTo>
                  <a:pt x="28106" y="33497"/>
                  <a:pt x="28106" y="33497"/>
                  <a:pt x="28106" y="32118"/>
                </a:cubicBezTo>
                <a:lnTo>
                  <a:pt x="28106" y="33497"/>
                </a:lnTo>
                <a:cubicBezTo>
                  <a:pt x="26710" y="32118"/>
                  <a:pt x="28106" y="32118"/>
                  <a:pt x="28106" y="32118"/>
                </a:cubicBezTo>
                <a:cubicBezTo>
                  <a:pt x="28106" y="32118"/>
                  <a:pt x="28106" y="32118"/>
                  <a:pt x="26710" y="32118"/>
                </a:cubicBezTo>
                <a:cubicBezTo>
                  <a:pt x="26710" y="32118"/>
                  <a:pt x="26710" y="32118"/>
                  <a:pt x="28106" y="32118"/>
                </a:cubicBezTo>
                <a:cubicBezTo>
                  <a:pt x="28106" y="32118"/>
                  <a:pt x="28106" y="32118"/>
                  <a:pt x="28106" y="30738"/>
                </a:cubicBezTo>
                <a:cubicBezTo>
                  <a:pt x="28106" y="32118"/>
                  <a:pt x="28106" y="32118"/>
                  <a:pt x="28106" y="32118"/>
                </a:cubicBezTo>
                <a:cubicBezTo>
                  <a:pt x="26710" y="32118"/>
                  <a:pt x="26710" y="32118"/>
                  <a:pt x="26710" y="32118"/>
                </a:cubicBezTo>
                <a:cubicBezTo>
                  <a:pt x="26710" y="32118"/>
                  <a:pt x="26710" y="32118"/>
                  <a:pt x="26710" y="30738"/>
                </a:cubicBezTo>
                <a:cubicBezTo>
                  <a:pt x="26710" y="30738"/>
                  <a:pt x="26710" y="30738"/>
                  <a:pt x="28106" y="30738"/>
                </a:cubicBezTo>
                <a:cubicBezTo>
                  <a:pt x="28106" y="30738"/>
                  <a:pt x="28106" y="30738"/>
                  <a:pt x="26710" y="30738"/>
                </a:cubicBezTo>
                <a:lnTo>
                  <a:pt x="26710" y="32118"/>
                </a:lnTo>
                <a:cubicBezTo>
                  <a:pt x="26710" y="32118"/>
                  <a:pt x="26710" y="32118"/>
                  <a:pt x="26710" y="30738"/>
                </a:cubicBezTo>
                <a:cubicBezTo>
                  <a:pt x="26710" y="30738"/>
                  <a:pt x="26710" y="30738"/>
                  <a:pt x="25315" y="30738"/>
                </a:cubicBezTo>
                <a:lnTo>
                  <a:pt x="25315" y="29359"/>
                </a:lnTo>
                <a:lnTo>
                  <a:pt x="26710" y="29359"/>
                </a:lnTo>
                <a:cubicBezTo>
                  <a:pt x="26710" y="29359"/>
                  <a:pt x="26710" y="29359"/>
                  <a:pt x="28106" y="29359"/>
                </a:cubicBezTo>
                <a:cubicBezTo>
                  <a:pt x="26710" y="29359"/>
                  <a:pt x="26710" y="29359"/>
                  <a:pt x="26710" y="29359"/>
                </a:cubicBezTo>
                <a:lnTo>
                  <a:pt x="25315" y="29359"/>
                </a:lnTo>
                <a:lnTo>
                  <a:pt x="26710" y="29359"/>
                </a:lnTo>
                <a:cubicBezTo>
                  <a:pt x="25315" y="29359"/>
                  <a:pt x="25315" y="29359"/>
                  <a:pt x="25315" y="29359"/>
                </a:cubicBezTo>
                <a:cubicBezTo>
                  <a:pt x="25315" y="27783"/>
                  <a:pt x="26710" y="27783"/>
                  <a:pt x="26710" y="27783"/>
                </a:cubicBezTo>
                <a:cubicBezTo>
                  <a:pt x="25315" y="27783"/>
                  <a:pt x="25315" y="27783"/>
                  <a:pt x="25315" y="27783"/>
                </a:cubicBezTo>
                <a:cubicBezTo>
                  <a:pt x="25315" y="27783"/>
                  <a:pt x="25315" y="27783"/>
                  <a:pt x="26710" y="27783"/>
                </a:cubicBezTo>
                <a:lnTo>
                  <a:pt x="25315" y="27783"/>
                </a:lnTo>
                <a:lnTo>
                  <a:pt x="26710" y="27783"/>
                </a:lnTo>
                <a:cubicBezTo>
                  <a:pt x="25315" y="27783"/>
                  <a:pt x="25315" y="27783"/>
                  <a:pt x="25315" y="27783"/>
                </a:cubicBezTo>
                <a:cubicBezTo>
                  <a:pt x="25315" y="27783"/>
                  <a:pt x="25315" y="27783"/>
                  <a:pt x="26710" y="27783"/>
                </a:cubicBezTo>
                <a:cubicBezTo>
                  <a:pt x="25315" y="27783"/>
                  <a:pt x="25315" y="27783"/>
                  <a:pt x="25315" y="27783"/>
                </a:cubicBezTo>
                <a:cubicBezTo>
                  <a:pt x="25315" y="27783"/>
                  <a:pt x="25315" y="27783"/>
                  <a:pt x="26710" y="26403"/>
                </a:cubicBezTo>
                <a:cubicBezTo>
                  <a:pt x="26710" y="25024"/>
                  <a:pt x="26710" y="25024"/>
                  <a:pt x="26710" y="25024"/>
                </a:cubicBezTo>
                <a:lnTo>
                  <a:pt x="25315" y="25024"/>
                </a:lnTo>
                <a:cubicBezTo>
                  <a:pt x="25315" y="25024"/>
                  <a:pt x="25315" y="25024"/>
                  <a:pt x="26710" y="26403"/>
                </a:cubicBezTo>
                <a:cubicBezTo>
                  <a:pt x="26710" y="26403"/>
                  <a:pt x="26710" y="26403"/>
                  <a:pt x="25315" y="26403"/>
                </a:cubicBezTo>
                <a:cubicBezTo>
                  <a:pt x="23920" y="27783"/>
                  <a:pt x="22524" y="29359"/>
                  <a:pt x="21129" y="30738"/>
                </a:cubicBezTo>
                <a:lnTo>
                  <a:pt x="22524" y="30738"/>
                </a:lnTo>
                <a:cubicBezTo>
                  <a:pt x="22524" y="30738"/>
                  <a:pt x="22524" y="32118"/>
                  <a:pt x="23920" y="32118"/>
                </a:cubicBezTo>
                <a:cubicBezTo>
                  <a:pt x="22524" y="32118"/>
                  <a:pt x="22524" y="32118"/>
                  <a:pt x="22524" y="32118"/>
                </a:cubicBezTo>
                <a:lnTo>
                  <a:pt x="22524" y="33497"/>
                </a:lnTo>
                <a:lnTo>
                  <a:pt x="21129" y="33497"/>
                </a:lnTo>
                <a:cubicBezTo>
                  <a:pt x="21129" y="32118"/>
                  <a:pt x="21129" y="32118"/>
                  <a:pt x="21129" y="32118"/>
                </a:cubicBezTo>
                <a:lnTo>
                  <a:pt x="19734" y="32118"/>
                </a:lnTo>
                <a:lnTo>
                  <a:pt x="19734" y="33497"/>
                </a:lnTo>
                <a:cubicBezTo>
                  <a:pt x="19734" y="33497"/>
                  <a:pt x="19734" y="33497"/>
                  <a:pt x="21129" y="33497"/>
                </a:cubicBezTo>
                <a:cubicBezTo>
                  <a:pt x="21129" y="33497"/>
                  <a:pt x="21129" y="33497"/>
                  <a:pt x="21129" y="34876"/>
                </a:cubicBezTo>
                <a:lnTo>
                  <a:pt x="21129" y="33497"/>
                </a:lnTo>
                <a:cubicBezTo>
                  <a:pt x="21129" y="34876"/>
                  <a:pt x="21129" y="34876"/>
                  <a:pt x="21129" y="34876"/>
                </a:cubicBezTo>
                <a:cubicBezTo>
                  <a:pt x="19734" y="34876"/>
                  <a:pt x="19734" y="34876"/>
                  <a:pt x="19734" y="33497"/>
                </a:cubicBezTo>
                <a:lnTo>
                  <a:pt x="19734" y="34876"/>
                </a:lnTo>
                <a:lnTo>
                  <a:pt x="19734" y="33497"/>
                </a:lnTo>
                <a:cubicBezTo>
                  <a:pt x="19734" y="34876"/>
                  <a:pt x="19734" y="34876"/>
                  <a:pt x="19734" y="34876"/>
                </a:cubicBezTo>
                <a:cubicBezTo>
                  <a:pt x="19734" y="34876"/>
                  <a:pt x="21129" y="34876"/>
                  <a:pt x="21129" y="36256"/>
                </a:cubicBezTo>
                <a:cubicBezTo>
                  <a:pt x="19734" y="36256"/>
                  <a:pt x="19734" y="34876"/>
                  <a:pt x="19734" y="34876"/>
                </a:cubicBezTo>
                <a:cubicBezTo>
                  <a:pt x="19734" y="34876"/>
                  <a:pt x="19734" y="34876"/>
                  <a:pt x="18338" y="34876"/>
                </a:cubicBezTo>
                <a:cubicBezTo>
                  <a:pt x="18338" y="34876"/>
                  <a:pt x="16943" y="34876"/>
                  <a:pt x="16943" y="36256"/>
                </a:cubicBezTo>
                <a:cubicBezTo>
                  <a:pt x="18338" y="36256"/>
                  <a:pt x="18338" y="36256"/>
                  <a:pt x="18338" y="36256"/>
                </a:cubicBezTo>
                <a:lnTo>
                  <a:pt x="18338" y="37635"/>
                </a:lnTo>
                <a:cubicBezTo>
                  <a:pt x="18338" y="37635"/>
                  <a:pt x="18338" y="37635"/>
                  <a:pt x="18338" y="39014"/>
                </a:cubicBezTo>
                <a:cubicBezTo>
                  <a:pt x="18338" y="37635"/>
                  <a:pt x="19734" y="37635"/>
                  <a:pt x="19734" y="39014"/>
                </a:cubicBezTo>
                <a:lnTo>
                  <a:pt x="19734" y="37635"/>
                </a:lnTo>
                <a:cubicBezTo>
                  <a:pt x="21129" y="37635"/>
                  <a:pt x="21129" y="39014"/>
                  <a:pt x="21129" y="39014"/>
                </a:cubicBezTo>
                <a:cubicBezTo>
                  <a:pt x="21129" y="37635"/>
                  <a:pt x="21129" y="37635"/>
                  <a:pt x="21129" y="37635"/>
                </a:cubicBezTo>
                <a:lnTo>
                  <a:pt x="22524" y="37635"/>
                </a:lnTo>
                <a:cubicBezTo>
                  <a:pt x="22524" y="39014"/>
                  <a:pt x="22524" y="39014"/>
                  <a:pt x="22524" y="39014"/>
                </a:cubicBezTo>
                <a:cubicBezTo>
                  <a:pt x="22524" y="39014"/>
                  <a:pt x="22524" y="39014"/>
                  <a:pt x="22524" y="40394"/>
                </a:cubicBezTo>
                <a:cubicBezTo>
                  <a:pt x="22524" y="40394"/>
                  <a:pt x="22524" y="39014"/>
                  <a:pt x="22524" y="40394"/>
                </a:cubicBezTo>
                <a:cubicBezTo>
                  <a:pt x="23920" y="40394"/>
                  <a:pt x="23920" y="40394"/>
                  <a:pt x="23920" y="40394"/>
                </a:cubicBezTo>
                <a:cubicBezTo>
                  <a:pt x="23920" y="40394"/>
                  <a:pt x="23920" y="41773"/>
                  <a:pt x="25315" y="41773"/>
                </a:cubicBezTo>
                <a:cubicBezTo>
                  <a:pt x="23920" y="41773"/>
                  <a:pt x="23920" y="41773"/>
                  <a:pt x="23920" y="41773"/>
                </a:cubicBezTo>
                <a:cubicBezTo>
                  <a:pt x="25315" y="41773"/>
                  <a:pt x="25315" y="41773"/>
                  <a:pt x="25315" y="41773"/>
                </a:cubicBezTo>
                <a:lnTo>
                  <a:pt x="26710" y="41773"/>
                </a:lnTo>
                <a:cubicBezTo>
                  <a:pt x="26710" y="43152"/>
                  <a:pt x="26710" y="43152"/>
                  <a:pt x="26710" y="43152"/>
                </a:cubicBezTo>
                <a:lnTo>
                  <a:pt x="25315" y="43152"/>
                </a:lnTo>
                <a:cubicBezTo>
                  <a:pt x="23920" y="44532"/>
                  <a:pt x="23920" y="44532"/>
                  <a:pt x="23920" y="44532"/>
                </a:cubicBezTo>
                <a:cubicBezTo>
                  <a:pt x="23920" y="44532"/>
                  <a:pt x="23920" y="44532"/>
                  <a:pt x="22524" y="44532"/>
                </a:cubicBezTo>
                <a:lnTo>
                  <a:pt x="21129" y="44532"/>
                </a:lnTo>
                <a:cubicBezTo>
                  <a:pt x="21129" y="44532"/>
                  <a:pt x="21129" y="44532"/>
                  <a:pt x="19734" y="44532"/>
                </a:cubicBezTo>
                <a:cubicBezTo>
                  <a:pt x="19734" y="44532"/>
                  <a:pt x="19734" y="44532"/>
                  <a:pt x="19734" y="45911"/>
                </a:cubicBezTo>
                <a:cubicBezTo>
                  <a:pt x="18338" y="45911"/>
                  <a:pt x="18338" y="45911"/>
                  <a:pt x="18338" y="47290"/>
                </a:cubicBezTo>
                <a:lnTo>
                  <a:pt x="18338" y="45911"/>
                </a:lnTo>
                <a:cubicBezTo>
                  <a:pt x="19734" y="45911"/>
                  <a:pt x="19734" y="45911"/>
                  <a:pt x="19734" y="45911"/>
                </a:cubicBezTo>
                <a:cubicBezTo>
                  <a:pt x="21129" y="44532"/>
                  <a:pt x="21129" y="44532"/>
                  <a:pt x="21129" y="45911"/>
                </a:cubicBezTo>
                <a:cubicBezTo>
                  <a:pt x="21129" y="45911"/>
                  <a:pt x="21129" y="45911"/>
                  <a:pt x="19734" y="45911"/>
                </a:cubicBezTo>
                <a:cubicBezTo>
                  <a:pt x="21129" y="45911"/>
                  <a:pt x="21129" y="45911"/>
                  <a:pt x="21129" y="45911"/>
                </a:cubicBezTo>
                <a:cubicBezTo>
                  <a:pt x="21129" y="45911"/>
                  <a:pt x="21129" y="45911"/>
                  <a:pt x="21129" y="47290"/>
                </a:cubicBezTo>
                <a:cubicBezTo>
                  <a:pt x="21129" y="47290"/>
                  <a:pt x="21129" y="47290"/>
                  <a:pt x="22524" y="47290"/>
                </a:cubicBezTo>
                <a:cubicBezTo>
                  <a:pt x="22524" y="47290"/>
                  <a:pt x="22524" y="47290"/>
                  <a:pt x="21129" y="47290"/>
                </a:cubicBezTo>
                <a:cubicBezTo>
                  <a:pt x="21129" y="47290"/>
                  <a:pt x="21129" y="47290"/>
                  <a:pt x="22524" y="47290"/>
                </a:cubicBezTo>
                <a:cubicBezTo>
                  <a:pt x="23920" y="47290"/>
                  <a:pt x="23920" y="47290"/>
                  <a:pt x="23920" y="47290"/>
                </a:cubicBezTo>
                <a:cubicBezTo>
                  <a:pt x="22524" y="47290"/>
                  <a:pt x="23920" y="47290"/>
                  <a:pt x="22524" y="47290"/>
                </a:cubicBezTo>
                <a:cubicBezTo>
                  <a:pt x="22524" y="47290"/>
                  <a:pt x="22524" y="47290"/>
                  <a:pt x="22524" y="48669"/>
                </a:cubicBezTo>
                <a:lnTo>
                  <a:pt x="22524" y="47290"/>
                </a:lnTo>
                <a:cubicBezTo>
                  <a:pt x="22524" y="48669"/>
                  <a:pt x="22524" y="48669"/>
                  <a:pt x="22524" y="48669"/>
                </a:cubicBezTo>
                <a:cubicBezTo>
                  <a:pt x="22524" y="48669"/>
                  <a:pt x="22524" y="48669"/>
                  <a:pt x="21129" y="48669"/>
                </a:cubicBezTo>
                <a:lnTo>
                  <a:pt x="21129" y="47290"/>
                </a:lnTo>
                <a:cubicBezTo>
                  <a:pt x="21129" y="47290"/>
                  <a:pt x="21129" y="47290"/>
                  <a:pt x="21129" y="48669"/>
                </a:cubicBezTo>
                <a:lnTo>
                  <a:pt x="21129" y="47290"/>
                </a:lnTo>
                <a:lnTo>
                  <a:pt x="22524" y="47290"/>
                </a:lnTo>
                <a:cubicBezTo>
                  <a:pt x="21129" y="47290"/>
                  <a:pt x="21129" y="47290"/>
                  <a:pt x="21129" y="47290"/>
                </a:cubicBezTo>
                <a:cubicBezTo>
                  <a:pt x="21129" y="47290"/>
                  <a:pt x="21129" y="48669"/>
                  <a:pt x="19734" y="48669"/>
                </a:cubicBezTo>
                <a:cubicBezTo>
                  <a:pt x="19734" y="47290"/>
                  <a:pt x="19734" y="47290"/>
                  <a:pt x="19734" y="48669"/>
                </a:cubicBezTo>
                <a:lnTo>
                  <a:pt x="19734" y="47290"/>
                </a:lnTo>
                <a:cubicBezTo>
                  <a:pt x="19734" y="48669"/>
                  <a:pt x="19734" y="48669"/>
                  <a:pt x="19734" y="48669"/>
                </a:cubicBezTo>
                <a:lnTo>
                  <a:pt x="18338" y="48669"/>
                </a:lnTo>
                <a:lnTo>
                  <a:pt x="18338" y="50049"/>
                </a:lnTo>
                <a:cubicBezTo>
                  <a:pt x="16943" y="50049"/>
                  <a:pt x="16943" y="50049"/>
                  <a:pt x="16943" y="51625"/>
                </a:cubicBezTo>
                <a:lnTo>
                  <a:pt x="16943" y="50049"/>
                </a:lnTo>
                <a:lnTo>
                  <a:pt x="16943" y="51625"/>
                </a:lnTo>
                <a:cubicBezTo>
                  <a:pt x="15548" y="51625"/>
                  <a:pt x="15548" y="51625"/>
                  <a:pt x="15548" y="51625"/>
                </a:cubicBezTo>
                <a:cubicBezTo>
                  <a:pt x="15548" y="51625"/>
                  <a:pt x="15548" y="51625"/>
                  <a:pt x="16943" y="51625"/>
                </a:cubicBezTo>
                <a:lnTo>
                  <a:pt x="15548" y="51625"/>
                </a:lnTo>
                <a:cubicBezTo>
                  <a:pt x="15548" y="53004"/>
                  <a:pt x="15548" y="53004"/>
                  <a:pt x="15548" y="53004"/>
                </a:cubicBezTo>
                <a:cubicBezTo>
                  <a:pt x="15548" y="51625"/>
                  <a:pt x="15548" y="51625"/>
                  <a:pt x="15548" y="53004"/>
                </a:cubicBezTo>
                <a:cubicBezTo>
                  <a:pt x="15548" y="51625"/>
                  <a:pt x="15548" y="51625"/>
                  <a:pt x="15548" y="51625"/>
                </a:cubicBezTo>
                <a:cubicBezTo>
                  <a:pt x="15548" y="51625"/>
                  <a:pt x="15548" y="51625"/>
                  <a:pt x="15548" y="53004"/>
                </a:cubicBezTo>
                <a:lnTo>
                  <a:pt x="14152" y="53004"/>
                </a:lnTo>
                <a:cubicBezTo>
                  <a:pt x="15548" y="53004"/>
                  <a:pt x="15548" y="53004"/>
                  <a:pt x="15548" y="53004"/>
                </a:cubicBezTo>
                <a:lnTo>
                  <a:pt x="14152" y="53004"/>
                </a:lnTo>
                <a:lnTo>
                  <a:pt x="15548" y="53004"/>
                </a:lnTo>
                <a:lnTo>
                  <a:pt x="14152" y="53004"/>
                </a:lnTo>
                <a:lnTo>
                  <a:pt x="15548" y="53004"/>
                </a:lnTo>
                <a:cubicBezTo>
                  <a:pt x="15548" y="53004"/>
                  <a:pt x="15548" y="53004"/>
                  <a:pt x="14152" y="53004"/>
                </a:cubicBezTo>
                <a:cubicBezTo>
                  <a:pt x="15548" y="53004"/>
                  <a:pt x="15548" y="53004"/>
                  <a:pt x="15548" y="53004"/>
                </a:cubicBezTo>
                <a:lnTo>
                  <a:pt x="14152" y="53004"/>
                </a:lnTo>
                <a:lnTo>
                  <a:pt x="15548" y="53004"/>
                </a:lnTo>
                <a:cubicBezTo>
                  <a:pt x="15548" y="53004"/>
                  <a:pt x="15548" y="53004"/>
                  <a:pt x="15548" y="54384"/>
                </a:cubicBezTo>
                <a:lnTo>
                  <a:pt x="14152" y="54384"/>
                </a:lnTo>
                <a:cubicBezTo>
                  <a:pt x="15548" y="54384"/>
                  <a:pt x="15548" y="54384"/>
                  <a:pt x="15548" y="54384"/>
                </a:cubicBezTo>
                <a:cubicBezTo>
                  <a:pt x="14152" y="54384"/>
                  <a:pt x="14152" y="54384"/>
                  <a:pt x="14152" y="54384"/>
                </a:cubicBezTo>
                <a:lnTo>
                  <a:pt x="15548" y="54384"/>
                </a:lnTo>
                <a:cubicBezTo>
                  <a:pt x="15548" y="54384"/>
                  <a:pt x="15548" y="54384"/>
                  <a:pt x="14152" y="54384"/>
                </a:cubicBezTo>
                <a:lnTo>
                  <a:pt x="15548" y="54384"/>
                </a:lnTo>
                <a:cubicBezTo>
                  <a:pt x="14152" y="54384"/>
                  <a:pt x="14152" y="54384"/>
                  <a:pt x="14152" y="54384"/>
                </a:cubicBezTo>
                <a:lnTo>
                  <a:pt x="14152" y="55763"/>
                </a:lnTo>
                <a:cubicBezTo>
                  <a:pt x="14152" y="55763"/>
                  <a:pt x="14152" y="55763"/>
                  <a:pt x="12757" y="55763"/>
                </a:cubicBezTo>
                <a:lnTo>
                  <a:pt x="12757" y="57142"/>
                </a:lnTo>
                <a:lnTo>
                  <a:pt x="12757" y="58522"/>
                </a:lnTo>
                <a:lnTo>
                  <a:pt x="12757" y="59901"/>
                </a:lnTo>
                <a:cubicBezTo>
                  <a:pt x="11362" y="59901"/>
                  <a:pt x="12757" y="59901"/>
                  <a:pt x="11362" y="59901"/>
                </a:cubicBezTo>
                <a:lnTo>
                  <a:pt x="11362" y="58522"/>
                </a:lnTo>
                <a:cubicBezTo>
                  <a:pt x="11362" y="58522"/>
                  <a:pt x="11362" y="58522"/>
                  <a:pt x="11362" y="57142"/>
                </a:cubicBezTo>
                <a:cubicBezTo>
                  <a:pt x="11362" y="58522"/>
                  <a:pt x="11362" y="58522"/>
                  <a:pt x="11362" y="59901"/>
                </a:cubicBezTo>
                <a:lnTo>
                  <a:pt x="11362" y="61280"/>
                </a:lnTo>
                <a:cubicBezTo>
                  <a:pt x="12757" y="61280"/>
                  <a:pt x="12757" y="61280"/>
                  <a:pt x="12757" y="61280"/>
                </a:cubicBezTo>
                <a:cubicBezTo>
                  <a:pt x="12757" y="61280"/>
                  <a:pt x="12757" y="61280"/>
                  <a:pt x="12757" y="62660"/>
                </a:cubicBezTo>
                <a:cubicBezTo>
                  <a:pt x="14152" y="62660"/>
                  <a:pt x="14152" y="62660"/>
                  <a:pt x="14152" y="62660"/>
                </a:cubicBezTo>
                <a:lnTo>
                  <a:pt x="15548" y="62660"/>
                </a:lnTo>
                <a:lnTo>
                  <a:pt x="15548" y="64039"/>
                </a:lnTo>
                <a:cubicBezTo>
                  <a:pt x="15548" y="64039"/>
                  <a:pt x="15548" y="64039"/>
                  <a:pt x="15548" y="62660"/>
                </a:cubicBezTo>
                <a:cubicBezTo>
                  <a:pt x="14152" y="62660"/>
                  <a:pt x="14152" y="64039"/>
                  <a:pt x="14152" y="64039"/>
                </a:cubicBezTo>
                <a:lnTo>
                  <a:pt x="14152" y="62660"/>
                </a:lnTo>
                <a:lnTo>
                  <a:pt x="12757" y="62660"/>
                </a:lnTo>
                <a:lnTo>
                  <a:pt x="11362" y="62660"/>
                </a:lnTo>
                <a:cubicBezTo>
                  <a:pt x="11362" y="62660"/>
                  <a:pt x="11362" y="62660"/>
                  <a:pt x="11362" y="61280"/>
                </a:cubicBezTo>
                <a:cubicBezTo>
                  <a:pt x="11362" y="61280"/>
                  <a:pt x="11362" y="61280"/>
                  <a:pt x="11362" y="62660"/>
                </a:cubicBezTo>
                <a:cubicBezTo>
                  <a:pt x="11362" y="64039"/>
                  <a:pt x="11362" y="66798"/>
                  <a:pt x="11362" y="69753"/>
                </a:cubicBezTo>
                <a:cubicBezTo>
                  <a:pt x="11362" y="69753"/>
                  <a:pt x="11362" y="69753"/>
                  <a:pt x="12757" y="69753"/>
                </a:cubicBezTo>
                <a:cubicBezTo>
                  <a:pt x="12757" y="69753"/>
                  <a:pt x="12757" y="69753"/>
                  <a:pt x="14152" y="69753"/>
                </a:cubicBezTo>
                <a:cubicBezTo>
                  <a:pt x="14152" y="69753"/>
                  <a:pt x="14152" y="69753"/>
                  <a:pt x="14152" y="71133"/>
                </a:cubicBezTo>
                <a:cubicBezTo>
                  <a:pt x="14152" y="69753"/>
                  <a:pt x="14152" y="69753"/>
                  <a:pt x="14152" y="69753"/>
                </a:cubicBezTo>
                <a:cubicBezTo>
                  <a:pt x="15548" y="69753"/>
                  <a:pt x="15548" y="69753"/>
                  <a:pt x="15548" y="69753"/>
                </a:cubicBezTo>
                <a:cubicBezTo>
                  <a:pt x="14152" y="69753"/>
                  <a:pt x="14152" y="69753"/>
                  <a:pt x="14152" y="71133"/>
                </a:cubicBezTo>
                <a:cubicBezTo>
                  <a:pt x="14152" y="71133"/>
                  <a:pt x="14152" y="71133"/>
                  <a:pt x="14152" y="72512"/>
                </a:cubicBezTo>
                <a:cubicBezTo>
                  <a:pt x="15548" y="72512"/>
                  <a:pt x="15548" y="71133"/>
                  <a:pt x="15548" y="71133"/>
                </a:cubicBezTo>
                <a:cubicBezTo>
                  <a:pt x="15548" y="71133"/>
                  <a:pt x="15548" y="71133"/>
                  <a:pt x="14152" y="71133"/>
                </a:cubicBezTo>
                <a:cubicBezTo>
                  <a:pt x="15548" y="71133"/>
                  <a:pt x="15548" y="71133"/>
                  <a:pt x="15548" y="71133"/>
                </a:cubicBezTo>
                <a:lnTo>
                  <a:pt x="15548" y="69753"/>
                </a:lnTo>
                <a:cubicBezTo>
                  <a:pt x="15548" y="69753"/>
                  <a:pt x="15548" y="69753"/>
                  <a:pt x="15548" y="71133"/>
                </a:cubicBezTo>
                <a:lnTo>
                  <a:pt x="16943" y="71133"/>
                </a:lnTo>
                <a:cubicBezTo>
                  <a:pt x="18338" y="71133"/>
                  <a:pt x="18338" y="71133"/>
                  <a:pt x="18338" y="71133"/>
                </a:cubicBezTo>
                <a:cubicBezTo>
                  <a:pt x="19734" y="71133"/>
                  <a:pt x="19734" y="71133"/>
                  <a:pt x="19734" y="71133"/>
                </a:cubicBezTo>
                <a:lnTo>
                  <a:pt x="21129" y="71133"/>
                </a:lnTo>
                <a:cubicBezTo>
                  <a:pt x="19734" y="71133"/>
                  <a:pt x="21129" y="72512"/>
                  <a:pt x="19734" y="72512"/>
                </a:cubicBezTo>
                <a:cubicBezTo>
                  <a:pt x="19734" y="72512"/>
                  <a:pt x="19734" y="72512"/>
                  <a:pt x="21129" y="72512"/>
                </a:cubicBezTo>
                <a:cubicBezTo>
                  <a:pt x="22524" y="72512"/>
                  <a:pt x="22524" y="72512"/>
                  <a:pt x="22524" y="73891"/>
                </a:cubicBezTo>
                <a:lnTo>
                  <a:pt x="22524" y="72512"/>
                </a:lnTo>
                <a:lnTo>
                  <a:pt x="22524" y="73891"/>
                </a:lnTo>
                <a:cubicBezTo>
                  <a:pt x="22524" y="73891"/>
                  <a:pt x="22524" y="73891"/>
                  <a:pt x="23920" y="73891"/>
                </a:cubicBezTo>
                <a:lnTo>
                  <a:pt x="25315" y="73891"/>
                </a:lnTo>
                <a:lnTo>
                  <a:pt x="25315" y="75270"/>
                </a:lnTo>
                <a:lnTo>
                  <a:pt x="26710" y="75270"/>
                </a:lnTo>
                <a:lnTo>
                  <a:pt x="26710" y="76650"/>
                </a:lnTo>
                <a:lnTo>
                  <a:pt x="25315" y="76650"/>
                </a:lnTo>
                <a:lnTo>
                  <a:pt x="25315" y="78029"/>
                </a:lnTo>
                <a:cubicBezTo>
                  <a:pt x="26710" y="78029"/>
                  <a:pt x="26710" y="78029"/>
                  <a:pt x="26710" y="78029"/>
                </a:cubicBezTo>
                <a:cubicBezTo>
                  <a:pt x="28106" y="78029"/>
                  <a:pt x="28106" y="76650"/>
                  <a:pt x="28106" y="76650"/>
                </a:cubicBezTo>
                <a:cubicBezTo>
                  <a:pt x="28106" y="78029"/>
                  <a:pt x="29501" y="78029"/>
                  <a:pt x="29501" y="78029"/>
                </a:cubicBezTo>
                <a:cubicBezTo>
                  <a:pt x="30897" y="78029"/>
                  <a:pt x="30897" y="78029"/>
                  <a:pt x="30897" y="78029"/>
                </a:cubicBezTo>
                <a:lnTo>
                  <a:pt x="32491" y="78029"/>
                </a:lnTo>
                <a:cubicBezTo>
                  <a:pt x="32491" y="78029"/>
                  <a:pt x="32491" y="79408"/>
                  <a:pt x="33887" y="79408"/>
                </a:cubicBezTo>
                <a:cubicBezTo>
                  <a:pt x="35282" y="79408"/>
                  <a:pt x="35282" y="80788"/>
                  <a:pt x="35282" y="80788"/>
                </a:cubicBezTo>
                <a:cubicBezTo>
                  <a:pt x="35282" y="82167"/>
                  <a:pt x="33887" y="82167"/>
                  <a:pt x="33887" y="82167"/>
                </a:cubicBezTo>
                <a:cubicBezTo>
                  <a:pt x="33887" y="82167"/>
                  <a:pt x="33887" y="82167"/>
                  <a:pt x="33887" y="83546"/>
                </a:cubicBezTo>
                <a:cubicBezTo>
                  <a:pt x="33887" y="83546"/>
                  <a:pt x="33887" y="83546"/>
                  <a:pt x="32491" y="83546"/>
                </a:cubicBezTo>
                <a:cubicBezTo>
                  <a:pt x="32491" y="83546"/>
                  <a:pt x="32491" y="83546"/>
                  <a:pt x="32491" y="84926"/>
                </a:cubicBezTo>
                <a:lnTo>
                  <a:pt x="32491" y="86305"/>
                </a:lnTo>
                <a:cubicBezTo>
                  <a:pt x="32491" y="86305"/>
                  <a:pt x="32491" y="86305"/>
                  <a:pt x="32491" y="87684"/>
                </a:cubicBezTo>
                <a:cubicBezTo>
                  <a:pt x="30897" y="87684"/>
                  <a:pt x="30897" y="87684"/>
                  <a:pt x="30897" y="89064"/>
                </a:cubicBezTo>
                <a:cubicBezTo>
                  <a:pt x="30897" y="89064"/>
                  <a:pt x="30897" y="89064"/>
                  <a:pt x="29501" y="89064"/>
                </a:cubicBezTo>
                <a:cubicBezTo>
                  <a:pt x="29501" y="89064"/>
                  <a:pt x="29501" y="89064"/>
                  <a:pt x="29501" y="90640"/>
                </a:cubicBezTo>
                <a:cubicBezTo>
                  <a:pt x="29501" y="90640"/>
                  <a:pt x="29501" y="89064"/>
                  <a:pt x="28106" y="89064"/>
                </a:cubicBezTo>
                <a:cubicBezTo>
                  <a:pt x="28106" y="90640"/>
                  <a:pt x="28106" y="90640"/>
                  <a:pt x="28106" y="90640"/>
                </a:cubicBezTo>
                <a:cubicBezTo>
                  <a:pt x="28106" y="90640"/>
                  <a:pt x="28106" y="90640"/>
                  <a:pt x="26710" y="90640"/>
                </a:cubicBezTo>
                <a:cubicBezTo>
                  <a:pt x="28106" y="90640"/>
                  <a:pt x="26710" y="92019"/>
                  <a:pt x="26710" y="92019"/>
                </a:cubicBezTo>
                <a:cubicBezTo>
                  <a:pt x="28106" y="93399"/>
                  <a:pt x="26710" y="93399"/>
                  <a:pt x="26710" y="93399"/>
                </a:cubicBezTo>
                <a:cubicBezTo>
                  <a:pt x="26710" y="94778"/>
                  <a:pt x="25315" y="94778"/>
                  <a:pt x="25315" y="94778"/>
                </a:cubicBezTo>
                <a:cubicBezTo>
                  <a:pt x="25315" y="94778"/>
                  <a:pt x="26710" y="94778"/>
                  <a:pt x="26710" y="93399"/>
                </a:cubicBezTo>
                <a:lnTo>
                  <a:pt x="25315" y="93399"/>
                </a:lnTo>
                <a:cubicBezTo>
                  <a:pt x="25315" y="93399"/>
                  <a:pt x="25315" y="93399"/>
                  <a:pt x="25315" y="94778"/>
                </a:cubicBezTo>
                <a:cubicBezTo>
                  <a:pt x="33887" y="103054"/>
                  <a:pt x="46445" y="108571"/>
                  <a:pt x="59202" y="108571"/>
                </a:cubicBezTo>
                <a:cubicBezTo>
                  <a:pt x="83122" y="108571"/>
                  <a:pt x="102857" y="90640"/>
                  <a:pt x="107043" y="68374"/>
                </a:cubicBezTo>
                <a:cubicBezTo>
                  <a:pt x="107043" y="66798"/>
                  <a:pt x="107043" y="66798"/>
                  <a:pt x="107043" y="66798"/>
                </a:cubicBezTo>
                <a:cubicBezTo>
                  <a:pt x="107043" y="65418"/>
                  <a:pt x="105647" y="65418"/>
                  <a:pt x="105647" y="65418"/>
                </a:cubicBezTo>
                <a:cubicBezTo>
                  <a:pt x="105647" y="65418"/>
                  <a:pt x="105647" y="65418"/>
                  <a:pt x="105647" y="64039"/>
                </a:cubicBezTo>
                <a:cubicBezTo>
                  <a:pt x="105647" y="64039"/>
                  <a:pt x="105647" y="64039"/>
                  <a:pt x="105647" y="62660"/>
                </a:cubicBezTo>
                <a:lnTo>
                  <a:pt x="105647" y="61280"/>
                </a:lnTo>
                <a:cubicBezTo>
                  <a:pt x="105647" y="61280"/>
                  <a:pt x="105647" y="61280"/>
                  <a:pt x="104252" y="61280"/>
                </a:cubicBezTo>
                <a:cubicBezTo>
                  <a:pt x="104252" y="59901"/>
                  <a:pt x="104252" y="59901"/>
                  <a:pt x="104252" y="59901"/>
                </a:cubicBezTo>
                <a:cubicBezTo>
                  <a:pt x="102857" y="59901"/>
                  <a:pt x="102857" y="59901"/>
                  <a:pt x="102857" y="59901"/>
                </a:cubicBezTo>
                <a:cubicBezTo>
                  <a:pt x="102857" y="59901"/>
                  <a:pt x="102857" y="59901"/>
                  <a:pt x="104252" y="59901"/>
                </a:cubicBezTo>
                <a:lnTo>
                  <a:pt x="102857" y="59901"/>
                </a:lnTo>
                <a:lnTo>
                  <a:pt x="102857" y="58522"/>
                </a:lnTo>
                <a:cubicBezTo>
                  <a:pt x="102857" y="58522"/>
                  <a:pt x="102857" y="58522"/>
                  <a:pt x="102857" y="57142"/>
                </a:cubicBezTo>
                <a:cubicBezTo>
                  <a:pt x="102857" y="58522"/>
                  <a:pt x="102857" y="58522"/>
                  <a:pt x="101461" y="58522"/>
                </a:cubicBezTo>
                <a:cubicBezTo>
                  <a:pt x="101461" y="57142"/>
                  <a:pt x="101461" y="57142"/>
                  <a:pt x="101461" y="57142"/>
                </a:cubicBezTo>
                <a:cubicBezTo>
                  <a:pt x="101461" y="57142"/>
                  <a:pt x="101461" y="57142"/>
                  <a:pt x="101461" y="58522"/>
                </a:cubicBezTo>
                <a:cubicBezTo>
                  <a:pt x="101461" y="58522"/>
                  <a:pt x="101461" y="58522"/>
                  <a:pt x="100066" y="58522"/>
                </a:cubicBezTo>
                <a:lnTo>
                  <a:pt x="100066" y="59901"/>
                </a:lnTo>
                <a:cubicBezTo>
                  <a:pt x="98671" y="59901"/>
                  <a:pt x="98671" y="59901"/>
                  <a:pt x="98671" y="59901"/>
                </a:cubicBezTo>
                <a:lnTo>
                  <a:pt x="97275" y="61280"/>
                </a:lnTo>
                <a:cubicBezTo>
                  <a:pt x="95880" y="61280"/>
                  <a:pt x="95880" y="61280"/>
                  <a:pt x="95880" y="61280"/>
                </a:cubicBezTo>
                <a:cubicBezTo>
                  <a:pt x="95880" y="61280"/>
                  <a:pt x="95880" y="61280"/>
                  <a:pt x="95880" y="62660"/>
                </a:cubicBezTo>
                <a:lnTo>
                  <a:pt x="95880" y="64039"/>
                </a:lnTo>
                <a:cubicBezTo>
                  <a:pt x="95880" y="64039"/>
                  <a:pt x="95880" y="64039"/>
                  <a:pt x="95880" y="65418"/>
                </a:cubicBezTo>
                <a:cubicBezTo>
                  <a:pt x="95880" y="65418"/>
                  <a:pt x="95880" y="65418"/>
                  <a:pt x="94485" y="65418"/>
                </a:cubicBezTo>
                <a:cubicBezTo>
                  <a:pt x="94485" y="64039"/>
                  <a:pt x="94485" y="64039"/>
                  <a:pt x="92890" y="64039"/>
                </a:cubicBezTo>
                <a:cubicBezTo>
                  <a:pt x="92890" y="64039"/>
                  <a:pt x="92890" y="64039"/>
                  <a:pt x="92890" y="62660"/>
                </a:cubicBezTo>
                <a:lnTo>
                  <a:pt x="92890" y="61280"/>
                </a:lnTo>
                <a:cubicBezTo>
                  <a:pt x="92890" y="61280"/>
                  <a:pt x="92890" y="59901"/>
                  <a:pt x="91495" y="59901"/>
                </a:cubicBezTo>
                <a:cubicBezTo>
                  <a:pt x="91495" y="58522"/>
                  <a:pt x="91495" y="58522"/>
                  <a:pt x="91495" y="58522"/>
                </a:cubicBezTo>
                <a:cubicBezTo>
                  <a:pt x="92890" y="58522"/>
                  <a:pt x="91495" y="58522"/>
                  <a:pt x="91495" y="58522"/>
                </a:cubicBezTo>
                <a:cubicBezTo>
                  <a:pt x="90099" y="58522"/>
                  <a:pt x="90099" y="58522"/>
                  <a:pt x="90099" y="58522"/>
                </a:cubicBezTo>
                <a:cubicBezTo>
                  <a:pt x="90099" y="58522"/>
                  <a:pt x="90099" y="58522"/>
                  <a:pt x="90099" y="57142"/>
                </a:cubicBezTo>
                <a:cubicBezTo>
                  <a:pt x="90099" y="58522"/>
                  <a:pt x="90099" y="57142"/>
                  <a:pt x="90099" y="57142"/>
                </a:cubicBezTo>
                <a:cubicBezTo>
                  <a:pt x="88704" y="57142"/>
                  <a:pt x="88704" y="57142"/>
                  <a:pt x="88704" y="57142"/>
                </a:cubicBezTo>
                <a:cubicBezTo>
                  <a:pt x="88704" y="55763"/>
                  <a:pt x="88704" y="55763"/>
                  <a:pt x="88704" y="55763"/>
                </a:cubicBezTo>
                <a:cubicBezTo>
                  <a:pt x="88704" y="55763"/>
                  <a:pt x="87308" y="57142"/>
                  <a:pt x="87308" y="55763"/>
                </a:cubicBezTo>
                <a:lnTo>
                  <a:pt x="85913" y="55763"/>
                </a:lnTo>
                <a:cubicBezTo>
                  <a:pt x="85913" y="57142"/>
                  <a:pt x="85913" y="57142"/>
                  <a:pt x="85913" y="57142"/>
                </a:cubicBezTo>
                <a:lnTo>
                  <a:pt x="85913" y="55763"/>
                </a:lnTo>
                <a:cubicBezTo>
                  <a:pt x="84518" y="55763"/>
                  <a:pt x="84518" y="55763"/>
                  <a:pt x="84518" y="55763"/>
                </a:cubicBezTo>
                <a:cubicBezTo>
                  <a:pt x="83122" y="55763"/>
                  <a:pt x="83122" y="55763"/>
                  <a:pt x="83122" y="55763"/>
                </a:cubicBezTo>
                <a:lnTo>
                  <a:pt x="81727" y="55763"/>
                </a:lnTo>
                <a:cubicBezTo>
                  <a:pt x="81727" y="55763"/>
                  <a:pt x="80332" y="55763"/>
                  <a:pt x="80332" y="54384"/>
                </a:cubicBezTo>
                <a:cubicBezTo>
                  <a:pt x="80332" y="54384"/>
                  <a:pt x="80332" y="54384"/>
                  <a:pt x="80332" y="53004"/>
                </a:cubicBezTo>
                <a:cubicBezTo>
                  <a:pt x="78936" y="53004"/>
                  <a:pt x="78936" y="53004"/>
                  <a:pt x="78936" y="53004"/>
                </a:cubicBezTo>
                <a:cubicBezTo>
                  <a:pt x="78936" y="53004"/>
                  <a:pt x="78936" y="53004"/>
                  <a:pt x="78936" y="54384"/>
                </a:cubicBezTo>
                <a:cubicBezTo>
                  <a:pt x="78936" y="54384"/>
                  <a:pt x="78936" y="54384"/>
                  <a:pt x="78936" y="55763"/>
                </a:cubicBezTo>
                <a:cubicBezTo>
                  <a:pt x="78936" y="55763"/>
                  <a:pt x="78936" y="55763"/>
                  <a:pt x="80332" y="55763"/>
                </a:cubicBezTo>
                <a:cubicBezTo>
                  <a:pt x="80332" y="55763"/>
                  <a:pt x="80332" y="55763"/>
                  <a:pt x="78936" y="55763"/>
                </a:cubicBezTo>
                <a:lnTo>
                  <a:pt x="80332" y="55763"/>
                </a:lnTo>
                <a:cubicBezTo>
                  <a:pt x="78936" y="55763"/>
                  <a:pt x="78936" y="55763"/>
                  <a:pt x="80332" y="55763"/>
                </a:cubicBezTo>
                <a:lnTo>
                  <a:pt x="80332" y="57142"/>
                </a:lnTo>
                <a:cubicBezTo>
                  <a:pt x="80332" y="55763"/>
                  <a:pt x="80332" y="55763"/>
                  <a:pt x="80332" y="55763"/>
                </a:cubicBezTo>
                <a:lnTo>
                  <a:pt x="80332" y="57142"/>
                </a:lnTo>
                <a:cubicBezTo>
                  <a:pt x="81727" y="57142"/>
                  <a:pt x="81727" y="57142"/>
                  <a:pt x="81727" y="57142"/>
                </a:cubicBezTo>
                <a:cubicBezTo>
                  <a:pt x="83122" y="55763"/>
                  <a:pt x="83122" y="55763"/>
                  <a:pt x="83122" y="55763"/>
                </a:cubicBezTo>
                <a:lnTo>
                  <a:pt x="83122" y="57142"/>
                </a:lnTo>
                <a:lnTo>
                  <a:pt x="84518" y="57142"/>
                </a:lnTo>
                <a:cubicBezTo>
                  <a:pt x="84518" y="57142"/>
                  <a:pt x="84518" y="57142"/>
                  <a:pt x="84518" y="58522"/>
                </a:cubicBezTo>
                <a:cubicBezTo>
                  <a:pt x="84518" y="59901"/>
                  <a:pt x="84518" y="59901"/>
                  <a:pt x="84518" y="59901"/>
                </a:cubicBezTo>
                <a:cubicBezTo>
                  <a:pt x="83122" y="59901"/>
                  <a:pt x="83122" y="59901"/>
                  <a:pt x="83122" y="59901"/>
                </a:cubicBezTo>
                <a:lnTo>
                  <a:pt x="83122" y="61280"/>
                </a:lnTo>
                <a:cubicBezTo>
                  <a:pt x="81727" y="61280"/>
                  <a:pt x="81727" y="61280"/>
                  <a:pt x="81727" y="61280"/>
                </a:cubicBezTo>
                <a:lnTo>
                  <a:pt x="80332" y="61280"/>
                </a:lnTo>
                <a:cubicBezTo>
                  <a:pt x="80332" y="62660"/>
                  <a:pt x="80332" y="62660"/>
                  <a:pt x="78936" y="62660"/>
                </a:cubicBezTo>
                <a:lnTo>
                  <a:pt x="77541" y="62660"/>
                </a:lnTo>
                <a:cubicBezTo>
                  <a:pt x="76146" y="64039"/>
                  <a:pt x="76146" y="64039"/>
                  <a:pt x="76146" y="62660"/>
                </a:cubicBezTo>
                <a:cubicBezTo>
                  <a:pt x="76146" y="62660"/>
                  <a:pt x="76146" y="62660"/>
                  <a:pt x="76146" y="61280"/>
                </a:cubicBezTo>
                <a:cubicBezTo>
                  <a:pt x="76146" y="61280"/>
                  <a:pt x="74750" y="61280"/>
                  <a:pt x="74750" y="59901"/>
                </a:cubicBezTo>
                <a:cubicBezTo>
                  <a:pt x="74750" y="59901"/>
                  <a:pt x="74750" y="59901"/>
                  <a:pt x="73355" y="58522"/>
                </a:cubicBezTo>
                <a:cubicBezTo>
                  <a:pt x="73355" y="58522"/>
                  <a:pt x="73355" y="58522"/>
                  <a:pt x="73355" y="57142"/>
                </a:cubicBezTo>
                <a:cubicBezTo>
                  <a:pt x="73355" y="55763"/>
                  <a:pt x="71960" y="55763"/>
                  <a:pt x="71960" y="55763"/>
                </a:cubicBezTo>
                <a:cubicBezTo>
                  <a:pt x="71960" y="54384"/>
                  <a:pt x="71960" y="54384"/>
                  <a:pt x="71960" y="54384"/>
                </a:cubicBezTo>
                <a:cubicBezTo>
                  <a:pt x="71960" y="53004"/>
                  <a:pt x="70365" y="53004"/>
                  <a:pt x="70365" y="53004"/>
                </a:cubicBezTo>
                <a:cubicBezTo>
                  <a:pt x="70365" y="53004"/>
                  <a:pt x="70365" y="53004"/>
                  <a:pt x="71960" y="51625"/>
                </a:cubicBezTo>
                <a:cubicBezTo>
                  <a:pt x="71960" y="50049"/>
                  <a:pt x="71960" y="50049"/>
                  <a:pt x="71960" y="50049"/>
                </a:cubicBezTo>
                <a:cubicBezTo>
                  <a:pt x="71960" y="50049"/>
                  <a:pt x="71960" y="50049"/>
                  <a:pt x="70365" y="50049"/>
                </a:cubicBezTo>
                <a:cubicBezTo>
                  <a:pt x="70365" y="50049"/>
                  <a:pt x="70365" y="50049"/>
                  <a:pt x="68970" y="50049"/>
                </a:cubicBezTo>
                <a:cubicBezTo>
                  <a:pt x="68970" y="50049"/>
                  <a:pt x="68970" y="48669"/>
                  <a:pt x="68970" y="50049"/>
                </a:cubicBezTo>
                <a:cubicBezTo>
                  <a:pt x="68970" y="50049"/>
                  <a:pt x="68970" y="50049"/>
                  <a:pt x="67574" y="50049"/>
                </a:cubicBezTo>
                <a:cubicBezTo>
                  <a:pt x="67574" y="48669"/>
                  <a:pt x="67574" y="48669"/>
                  <a:pt x="67574" y="48669"/>
                </a:cubicBezTo>
                <a:cubicBezTo>
                  <a:pt x="66179" y="48669"/>
                  <a:pt x="66179" y="48669"/>
                  <a:pt x="66179" y="48669"/>
                </a:cubicBezTo>
                <a:cubicBezTo>
                  <a:pt x="67574" y="48669"/>
                  <a:pt x="67574" y="48669"/>
                  <a:pt x="66179" y="48669"/>
                </a:cubicBezTo>
                <a:lnTo>
                  <a:pt x="67574" y="48669"/>
                </a:lnTo>
                <a:lnTo>
                  <a:pt x="66179" y="48669"/>
                </a:lnTo>
                <a:cubicBezTo>
                  <a:pt x="66179" y="47290"/>
                  <a:pt x="66179" y="47290"/>
                  <a:pt x="66179" y="47290"/>
                </a:cubicBezTo>
                <a:cubicBezTo>
                  <a:pt x="66179" y="47290"/>
                  <a:pt x="66179" y="47290"/>
                  <a:pt x="67574" y="47290"/>
                </a:cubicBezTo>
                <a:cubicBezTo>
                  <a:pt x="66179" y="47290"/>
                  <a:pt x="66179" y="47290"/>
                  <a:pt x="66179" y="47290"/>
                </a:cubicBezTo>
                <a:lnTo>
                  <a:pt x="67574" y="47290"/>
                </a:lnTo>
                <a:lnTo>
                  <a:pt x="68970" y="47290"/>
                </a:lnTo>
                <a:cubicBezTo>
                  <a:pt x="68970" y="47290"/>
                  <a:pt x="68970" y="47290"/>
                  <a:pt x="67574" y="47290"/>
                </a:cubicBezTo>
                <a:cubicBezTo>
                  <a:pt x="67574" y="47290"/>
                  <a:pt x="67574" y="47290"/>
                  <a:pt x="67574" y="45911"/>
                </a:cubicBezTo>
                <a:lnTo>
                  <a:pt x="68970" y="47290"/>
                </a:lnTo>
                <a:lnTo>
                  <a:pt x="68970" y="45911"/>
                </a:lnTo>
                <a:cubicBezTo>
                  <a:pt x="68970" y="47290"/>
                  <a:pt x="68970" y="47290"/>
                  <a:pt x="68970" y="47290"/>
                </a:cubicBezTo>
                <a:cubicBezTo>
                  <a:pt x="68970" y="45911"/>
                  <a:pt x="68970" y="45911"/>
                  <a:pt x="68970" y="45911"/>
                </a:cubicBezTo>
                <a:lnTo>
                  <a:pt x="70365" y="45911"/>
                </a:lnTo>
                <a:cubicBezTo>
                  <a:pt x="70365" y="45911"/>
                  <a:pt x="70365" y="45911"/>
                  <a:pt x="71960" y="45911"/>
                </a:cubicBezTo>
                <a:cubicBezTo>
                  <a:pt x="71960" y="45911"/>
                  <a:pt x="71960" y="47290"/>
                  <a:pt x="73355" y="47290"/>
                </a:cubicBezTo>
                <a:lnTo>
                  <a:pt x="74750" y="47290"/>
                </a:lnTo>
                <a:lnTo>
                  <a:pt x="74750" y="45911"/>
                </a:lnTo>
                <a:cubicBezTo>
                  <a:pt x="74750" y="44532"/>
                  <a:pt x="74750" y="44532"/>
                  <a:pt x="74750" y="44532"/>
                </a:cubicBezTo>
                <a:lnTo>
                  <a:pt x="73355" y="44532"/>
                </a:lnTo>
                <a:lnTo>
                  <a:pt x="71960" y="44532"/>
                </a:lnTo>
                <a:cubicBezTo>
                  <a:pt x="71960" y="44532"/>
                  <a:pt x="73355" y="44532"/>
                  <a:pt x="73355" y="43152"/>
                </a:cubicBezTo>
                <a:cubicBezTo>
                  <a:pt x="73355" y="43152"/>
                  <a:pt x="73355" y="43152"/>
                  <a:pt x="71960" y="43152"/>
                </a:cubicBezTo>
                <a:cubicBezTo>
                  <a:pt x="70365" y="43152"/>
                  <a:pt x="70365" y="43152"/>
                  <a:pt x="70365" y="43152"/>
                </a:cubicBezTo>
                <a:cubicBezTo>
                  <a:pt x="70365" y="43152"/>
                  <a:pt x="71960" y="43152"/>
                  <a:pt x="71960" y="44532"/>
                </a:cubicBezTo>
                <a:cubicBezTo>
                  <a:pt x="71960" y="44532"/>
                  <a:pt x="71960" y="44532"/>
                  <a:pt x="70365" y="44532"/>
                </a:cubicBezTo>
                <a:cubicBezTo>
                  <a:pt x="70365" y="43152"/>
                  <a:pt x="70365" y="43152"/>
                  <a:pt x="70365" y="43152"/>
                </a:cubicBezTo>
                <a:cubicBezTo>
                  <a:pt x="70365" y="43152"/>
                  <a:pt x="70365" y="43152"/>
                  <a:pt x="68970" y="43152"/>
                </a:cubicBezTo>
                <a:cubicBezTo>
                  <a:pt x="68970" y="43152"/>
                  <a:pt x="68970" y="43152"/>
                  <a:pt x="70365" y="43152"/>
                </a:cubicBezTo>
                <a:cubicBezTo>
                  <a:pt x="68970" y="43152"/>
                  <a:pt x="68970" y="43152"/>
                  <a:pt x="68970" y="43152"/>
                </a:cubicBezTo>
                <a:cubicBezTo>
                  <a:pt x="68970" y="43152"/>
                  <a:pt x="67574" y="43152"/>
                  <a:pt x="68970" y="43152"/>
                </a:cubicBezTo>
                <a:cubicBezTo>
                  <a:pt x="68970" y="44532"/>
                  <a:pt x="68970" y="44532"/>
                  <a:pt x="68970" y="44532"/>
                </a:cubicBezTo>
                <a:cubicBezTo>
                  <a:pt x="68970" y="44532"/>
                  <a:pt x="68970" y="44532"/>
                  <a:pt x="67574" y="44532"/>
                </a:cubicBezTo>
                <a:cubicBezTo>
                  <a:pt x="67574" y="44532"/>
                  <a:pt x="67574" y="44532"/>
                  <a:pt x="67574" y="45911"/>
                </a:cubicBezTo>
                <a:cubicBezTo>
                  <a:pt x="67574" y="47290"/>
                  <a:pt x="67574" y="47290"/>
                  <a:pt x="67574" y="47290"/>
                </a:cubicBezTo>
                <a:lnTo>
                  <a:pt x="66179" y="47290"/>
                </a:lnTo>
                <a:cubicBezTo>
                  <a:pt x="66179" y="47290"/>
                  <a:pt x="66179" y="47290"/>
                  <a:pt x="64784" y="47290"/>
                </a:cubicBezTo>
                <a:cubicBezTo>
                  <a:pt x="64784" y="47290"/>
                  <a:pt x="64784" y="47290"/>
                  <a:pt x="64784" y="48669"/>
                </a:cubicBezTo>
                <a:cubicBezTo>
                  <a:pt x="64784" y="48669"/>
                  <a:pt x="64784" y="48669"/>
                  <a:pt x="64784" y="50049"/>
                </a:cubicBezTo>
                <a:lnTo>
                  <a:pt x="64784" y="48669"/>
                </a:lnTo>
                <a:cubicBezTo>
                  <a:pt x="64784" y="48669"/>
                  <a:pt x="64784" y="48669"/>
                  <a:pt x="63388" y="50049"/>
                </a:cubicBezTo>
                <a:cubicBezTo>
                  <a:pt x="63388" y="48669"/>
                  <a:pt x="63388" y="48669"/>
                  <a:pt x="63388" y="48669"/>
                </a:cubicBezTo>
                <a:lnTo>
                  <a:pt x="64784" y="48669"/>
                </a:lnTo>
                <a:lnTo>
                  <a:pt x="63388" y="48669"/>
                </a:lnTo>
                <a:cubicBezTo>
                  <a:pt x="63388" y="48669"/>
                  <a:pt x="63388" y="48669"/>
                  <a:pt x="63388" y="47290"/>
                </a:cubicBezTo>
                <a:cubicBezTo>
                  <a:pt x="63388" y="48669"/>
                  <a:pt x="63388" y="47290"/>
                  <a:pt x="63388" y="47290"/>
                </a:cubicBezTo>
                <a:lnTo>
                  <a:pt x="63388" y="45911"/>
                </a:lnTo>
                <a:cubicBezTo>
                  <a:pt x="63388" y="45911"/>
                  <a:pt x="63388" y="45911"/>
                  <a:pt x="61993" y="45911"/>
                </a:cubicBezTo>
                <a:lnTo>
                  <a:pt x="60598" y="44532"/>
                </a:lnTo>
                <a:cubicBezTo>
                  <a:pt x="59202" y="44532"/>
                  <a:pt x="59202" y="44532"/>
                  <a:pt x="59202" y="44532"/>
                </a:cubicBezTo>
                <a:lnTo>
                  <a:pt x="59202" y="43152"/>
                </a:lnTo>
                <a:lnTo>
                  <a:pt x="59202" y="44532"/>
                </a:lnTo>
                <a:cubicBezTo>
                  <a:pt x="59202" y="45911"/>
                  <a:pt x="59202" y="45911"/>
                  <a:pt x="59202" y="45911"/>
                </a:cubicBezTo>
                <a:lnTo>
                  <a:pt x="60598" y="45911"/>
                </a:lnTo>
                <a:cubicBezTo>
                  <a:pt x="61993" y="47290"/>
                  <a:pt x="61993" y="47290"/>
                  <a:pt x="61993" y="47290"/>
                </a:cubicBezTo>
                <a:lnTo>
                  <a:pt x="60598" y="47290"/>
                </a:lnTo>
                <a:cubicBezTo>
                  <a:pt x="61993" y="47290"/>
                  <a:pt x="61993" y="47290"/>
                  <a:pt x="61993" y="47290"/>
                </a:cubicBezTo>
                <a:cubicBezTo>
                  <a:pt x="61993" y="47290"/>
                  <a:pt x="61993" y="47290"/>
                  <a:pt x="61993" y="48669"/>
                </a:cubicBezTo>
                <a:cubicBezTo>
                  <a:pt x="61993" y="48669"/>
                  <a:pt x="61993" y="48669"/>
                  <a:pt x="60598" y="48669"/>
                </a:cubicBezTo>
                <a:lnTo>
                  <a:pt x="60598" y="47290"/>
                </a:lnTo>
                <a:cubicBezTo>
                  <a:pt x="60598" y="47290"/>
                  <a:pt x="60598" y="47290"/>
                  <a:pt x="59202" y="47290"/>
                </a:cubicBezTo>
                <a:cubicBezTo>
                  <a:pt x="59202" y="45911"/>
                  <a:pt x="59202" y="47290"/>
                  <a:pt x="59202" y="45911"/>
                </a:cubicBezTo>
                <a:cubicBezTo>
                  <a:pt x="59202" y="45911"/>
                  <a:pt x="59202" y="45911"/>
                  <a:pt x="57807" y="45911"/>
                </a:cubicBezTo>
                <a:lnTo>
                  <a:pt x="57807" y="44532"/>
                </a:lnTo>
                <a:lnTo>
                  <a:pt x="56411" y="44532"/>
                </a:lnTo>
                <a:cubicBezTo>
                  <a:pt x="56411" y="44532"/>
                  <a:pt x="56411" y="45911"/>
                  <a:pt x="55016" y="45911"/>
                </a:cubicBezTo>
                <a:cubicBezTo>
                  <a:pt x="55016" y="44532"/>
                  <a:pt x="55016" y="45911"/>
                  <a:pt x="55016" y="45911"/>
                </a:cubicBezTo>
                <a:cubicBezTo>
                  <a:pt x="55016" y="45911"/>
                  <a:pt x="55016" y="44532"/>
                  <a:pt x="53621" y="45911"/>
                </a:cubicBezTo>
                <a:cubicBezTo>
                  <a:pt x="53621" y="47290"/>
                  <a:pt x="52225" y="45911"/>
                  <a:pt x="52225" y="47290"/>
                </a:cubicBezTo>
                <a:cubicBezTo>
                  <a:pt x="52225" y="47290"/>
                  <a:pt x="52225" y="47290"/>
                  <a:pt x="52225" y="48669"/>
                </a:cubicBezTo>
                <a:lnTo>
                  <a:pt x="50830" y="48669"/>
                </a:lnTo>
                <a:cubicBezTo>
                  <a:pt x="50830" y="48669"/>
                  <a:pt x="50830" y="48669"/>
                  <a:pt x="50830" y="50049"/>
                </a:cubicBezTo>
                <a:lnTo>
                  <a:pt x="49435" y="50049"/>
                </a:lnTo>
                <a:cubicBezTo>
                  <a:pt x="49435" y="50049"/>
                  <a:pt x="49435" y="50049"/>
                  <a:pt x="47840" y="50049"/>
                </a:cubicBezTo>
                <a:cubicBezTo>
                  <a:pt x="47840" y="48669"/>
                  <a:pt x="47840" y="48669"/>
                  <a:pt x="47840" y="48669"/>
                </a:cubicBezTo>
                <a:cubicBezTo>
                  <a:pt x="46445" y="48669"/>
                  <a:pt x="47840" y="48669"/>
                  <a:pt x="47840" y="48669"/>
                </a:cubicBezTo>
                <a:lnTo>
                  <a:pt x="46445" y="48669"/>
                </a:lnTo>
                <a:cubicBezTo>
                  <a:pt x="46445" y="48669"/>
                  <a:pt x="46445" y="48669"/>
                  <a:pt x="47840" y="48669"/>
                </a:cubicBezTo>
                <a:cubicBezTo>
                  <a:pt x="47840" y="48669"/>
                  <a:pt x="47840" y="48669"/>
                  <a:pt x="46445" y="48669"/>
                </a:cubicBezTo>
                <a:lnTo>
                  <a:pt x="46445" y="47290"/>
                </a:lnTo>
                <a:cubicBezTo>
                  <a:pt x="47840" y="47290"/>
                  <a:pt x="47840" y="47290"/>
                  <a:pt x="47840" y="45911"/>
                </a:cubicBezTo>
                <a:cubicBezTo>
                  <a:pt x="47840" y="45911"/>
                  <a:pt x="47840" y="45911"/>
                  <a:pt x="46445" y="45911"/>
                </a:cubicBezTo>
                <a:lnTo>
                  <a:pt x="47840" y="45911"/>
                </a:lnTo>
                <a:cubicBezTo>
                  <a:pt x="47840" y="44532"/>
                  <a:pt x="47840" y="44532"/>
                  <a:pt x="47840" y="44532"/>
                </a:cubicBezTo>
                <a:lnTo>
                  <a:pt x="49435" y="44532"/>
                </a:lnTo>
                <a:cubicBezTo>
                  <a:pt x="49435" y="44532"/>
                  <a:pt x="50830" y="45911"/>
                  <a:pt x="50830" y="44532"/>
                </a:cubicBezTo>
                <a:lnTo>
                  <a:pt x="50830" y="45911"/>
                </a:lnTo>
                <a:cubicBezTo>
                  <a:pt x="50830" y="44532"/>
                  <a:pt x="50830" y="44532"/>
                  <a:pt x="50830" y="44532"/>
                </a:cubicBezTo>
                <a:cubicBezTo>
                  <a:pt x="52225" y="44532"/>
                  <a:pt x="52225" y="44532"/>
                  <a:pt x="52225" y="44532"/>
                </a:cubicBezTo>
                <a:lnTo>
                  <a:pt x="50830" y="44532"/>
                </a:lnTo>
                <a:cubicBezTo>
                  <a:pt x="50830" y="44532"/>
                  <a:pt x="50830" y="44532"/>
                  <a:pt x="52225" y="43152"/>
                </a:cubicBezTo>
                <a:cubicBezTo>
                  <a:pt x="52225" y="44532"/>
                  <a:pt x="52225" y="44532"/>
                  <a:pt x="52225" y="44532"/>
                </a:cubicBezTo>
                <a:lnTo>
                  <a:pt x="52225" y="43152"/>
                </a:lnTo>
                <a:cubicBezTo>
                  <a:pt x="50830" y="43152"/>
                  <a:pt x="52225" y="43152"/>
                  <a:pt x="50830" y="43152"/>
                </a:cubicBezTo>
                <a:cubicBezTo>
                  <a:pt x="50830" y="41773"/>
                  <a:pt x="50830" y="41773"/>
                  <a:pt x="50830" y="41773"/>
                </a:cubicBezTo>
                <a:lnTo>
                  <a:pt x="50830" y="43152"/>
                </a:lnTo>
                <a:cubicBezTo>
                  <a:pt x="50830" y="41773"/>
                  <a:pt x="50830" y="41773"/>
                  <a:pt x="49435" y="41773"/>
                </a:cubicBezTo>
                <a:lnTo>
                  <a:pt x="50830" y="41773"/>
                </a:lnTo>
                <a:cubicBezTo>
                  <a:pt x="50830" y="41773"/>
                  <a:pt x="50830" y="41773"/>
                  <a:pt x="50830" y="40394"/>
                </a:cubicBezTo>
                <a:cubicBezTo>
                  <a:pt x="50830" y="40394"/>
                  <a:pt x="50830" y="40394"/>
                  <a:pt x="52225" y="40394"/>
                </a:cubicBezTo>
                <a:lnTo>
                  <a:pt x="52225" y="41773"/>
                </a:lnTo>
                <a:cubicBezTo>
                  <a:pt x="52225" y="40394"/>
                  <a:pt x="52225" y="41773"/>
                  <a:pt x="52225" y="41773"/>
                </a:cubicBezTo>
                <a:cubicBezTo>
                  <a:pt x="52225" y="40394"/>
                  <a:pt x="52225" y="40394"/>
                  <a:pt x="52225" y="40394"/>
                </a:cubicBezTo>
                <a:cubicBezTo>
                  <a:pt x="52225" y="40394"/>
                  <a:pt x="52225" y="40394"/>
                  <a:pt x="53621" y="40394"/>
                </a:cubicBezTo>
                <a:cubicBezTo>
                  <a:pt x="53621" y="39014"/>
                  <a:pt x="53621" y="39014"/>
                  <a:pt x="53621" y="39014"/>
                </a:cubicBezTo>
                <a:lnTo>
                  <a:pt x="55016" y="39014"/>
                </a:lnTo>
                <a:cubicBezTo>
                  <a:pt x="55016" y="39014"/>
                  <a:pt x="55016" y="37635"/>
                  <a:pt x="56411" y="39014"/>
                </a:cubicBezTo>
                <a:cubicBezTo>
                  <a:pt x="56411" y="39014"/>
                  <a:pt x="56411" y="39014"/>
                  <a:pt x="56411" y="37635"/>
                </a:cubicBezTo>
                <a:cubicBezTo>
                  <a:pt x="56411" y="37635"/>
                  <a:pt x="56411" y="37635"/>
                  <a:pt x="56411" y="39014"/>
                </a:cubicBezTo>
                <a:cubicBezTo>
                  <a:pt x="56411" y="39014"/>
                  <a:pt x="56411" y="39014"/>
                  <a:pt x="56411" y="37635"/>
                </a:cubicBezTo>
                <a:cubicBezTo>
                  <a:pt x="56411" y="37635"/>
                  <a:pt x="56411" y="37635"/>
                  <a:pt x="57807" y="37635"/>
                </a:cubicBezTo>
                <a:lnTo>
                  <a:pt x="56411" y="37635"/>
                </a:lnTo>
                <a:cubicBezTo>
                  <a:pt x="56411" y="37635"/>
                  <a:pt x="56411" y="37635"/>
                  <a:pt x="56411" y="36256"/>
                </a:cubicBezTo>
                <a:cubicBezTo>
                  <a:pt x="56411" y="36256"/>
                  <a:pt x="56411" y="36256"/>
                  <a:pt x="57807" y="36256"/>
                </a:cubicBezTo>
                <a:lnTo>
                  <a:pt x="57807" y="37635"/>
                </a:lnTo>
                <a:lnTo>
                  <a:pt x="59202" y="37635"/>
                </a:lnTo>
                <a:lnTo>
                  <a:pt x="60598" y="37635"/>
                </a:lnTo>
                <a:cubicBezTo>
                  <a:pt x="60598" y="37635"/>
                  <a:pt x="60598" y="37635"/>
                  <a:pt x="61993" y="37635"/>
                </a:cubicBezTo>
                <a:lnTo>
                  <a:pt x="63388" y="37635"/>
                </a:lnTo>
                <a:cubicBezTo>
                  <a:pt x="63388" y="36256"/>
                  <a:pt x="63388" y="37635"/>
                  <a:pt x="63388" y="36256"/>
                </a:cubicBezTo>
                <a:lnTo>
                  <a:pt x="63388" y="34876"/>
                </a:lnTo>
                <a:cubicBezTo>
                  <a:pt x="64784" y="34876"/>
                  <a:pt x="64784" y="34876"/>
                  <a:pt x="64784" y="34876"/>
                </a:cubicBezTo>
                <a:cubicBezTo>
                  <a:pt x="64784" y="34876"/>
                  <a:pt x="64784" y="34876"/>
                  <a:pt x="64784" y="36256"/>
                </a:cubicBezTo>
                <a:cubicBezTo>
                  <a:pt x="64784" y="36256"/>
                  <a:pt x="64784" y="36256"/>
                  <a:pt x="64784" y="34876"/>
                </a:cubicBezTo>
                <a:cubicBezTo>
                  <a:pt x="64784" y="34876"/>
                  <a:pt x="64784" y="34876"/>
                  <a:pt x="66179" y="34876"/>
                </a:cubicBezTo>
                <a:lnTo>
                  <a:pt x="64784" y="34876"/>
                </a:lnTo>
                <a:cubicBezTo>
                  <a:pt x="64784" y="34876"/>
                  <a:pt x="64784" y="34876"/>
                  <a:pt x="64784" y="33497"/>
                </a:cubicBezTo>
                <a:cubicBezTo>
                  <a:pt x="66179" y="33497"/>
                  <a:pt x="66179" y="33497"/>
                  <a:pt x="66179" y="33497"/>
                </a:cubicBezTo>
                <a:lnTo>
                  <a:pt x="67574" y="33497"/>
                </a:lnTo>
                <a:lnTo>
                  <a:pt x="68970" y="33497"/>
                </a:lnTo>
                <a:lnTo>
                  <a:pt x="67574" y="33497"/>
                </a:lnTo>
                <a:lnTo>
                  <a:pt x="67574" y="32118"/>
                </a:lnTo>
                <a:lnTo>
                  <a:pt x="67574" y="33497"/>
                </a:lnTo>
                <a:cubicBezTo>
                  <a:pt x="67574" y="33497"/>
                  <a:pt x="67574" y="33497"/>
                  <a:pt x="66179" y="33497"/>
                </a:cubicBezTo>
                <a:cubicBezTo>
                  <a:pt x="64784" y="33497"/>
                  <a:pt x="64784" y="33497"/>
                  <a:pt x="64784" y="33497"/>
                </a:cubicBezTo>
                <a:cubicBezTo>
                  <a:pt x="63388" y="33497"/>
                  <a:pt x="63388" y="32118"/>
                  <a:pt x="63388" y="32118"/>
                </a:cubicBezTo>
                <a:cubicBezTo>
                  <a:pt x="63388" y="32118"/>
                  <a:pt x="63388" y="32118"/>
                  <a:pt x="63388" y="30738"/>
                </a:cubicBezTo>
                <a:lnTo>
                  <a:pt x="64784" y="30738"/>
                </a:lnTo>
                <a:lnTo>
                  <a:pt x="66179" y="29359"/>
                </a:lnTo>
                <a:cubicBezTo>
                  <a:pt x="66179" y="27783"/>
                  <a:pt x="66179" y="27783"/>
                  <a:pt x="66179" y="27783"/>
                </a:cubicBezTo>
                <a:cubicBezTo>
                  <a:pt x="66179" y="27783"/>
                  <a:pt x="66179" y="27783"/>
                  <a:pt x="64784" y="27783"/>
                </a:cubicBezTo>
                <a:cubicBezTo>
                  <a:pt x="64784" y="27783"/>
                  <a:pt x="64784" y="27783"/>
                  <a:pt x="64784" y="29359"/>
                </a:cubicBezTo>
                <a:cubicBezTo>
                  <a:pt x="63388" y="29359"/>
                  <a:pt x="63388" y="29359"/>
                  <a:pt x="63388" y="29359"/>
                </a:cubicBezTo>
                <a:cubicBezTo>
                  <a:pt x="63388" y="29359"/>
                  <a:pt x="63388" y="29359"/>
                  <a:pt x="63388" y="30738"/>
                </a:cubicBezTo>
                <a:cubicBezTo>
                  <a:pt x="61993" y="30738"/>
                  <a:pt x="61993" y="30738"/>
                  <a:pt x="61993" y="30738"/>
                </a:cubicBezTo>
                <a:cubicBezTo>
                  <a:pt x="61993" y="32118"/>
                  <a:pt x="61993" y="32118"/>
                  <a:pt x="61993" y="32118"/>
                </a:cubicBezTo>
                <a:cubicBezTo>
                  <a:pt x="61993" y="33497"/>
                  <a:pt x="61993" y="33497"/>
                  <a:pt x="61993" y="33497"/>
                </a:cubicBezTo>
                <a:lnTo>
                  <a:pt x="60598" y="33497"/>
                </a:lnTo>
                <a:cubicBezTo>
                  <a:pt x="61993" y="33497"/>
                  <a:pt x="61993" y="33497"/>
                  <a:pt x="61993" y="33497"/>
                </a:cubicBezTo>
                <a:lnTo>
                  <a:pt x="61993" y="34876"/>
                </a:lnTo>
                <a:lnTo>
                  <a:pt x="60598" y="34876"/>
                </a:lnTo>
                <a:lnTo>
                  <a:pt x="61993" y="34876"/>
                </a:lnTo>
                <a:cubicBezTo>
                  <a:pt x="60598" y="34876"/>
                  <a:pt x="60598" y="34876"/>
                  <a:pt x="60598" y="34876"/>
                </a:cubicBezTo>
                <a:cubicBezTo>
                  <a:pt x="60598" y="36256"/>
                  <a:pt x="60598" y="36256"/>
                  <a:pt x="60598" y="36256"/>
                </a:cubicBezTo>
                <a:cubicBezTo>
                  <a:pt x="60598" y="36256"/>
                  <a:pt x="60598" y="36256"/>
                  <a:pt x="59202" y="36256"/>
                </a:cubicBezTo>
                <a:cubicBezTo>
                  <a:pt x="59202" y="36256"/>
                  <a:pt x="59202" y="36256"/>
                  <a:pt x="59202" y="34876"/>
                </a:cubicBezTo>
                <a:cubicBezTo>
                  <a:pt x="59202" y="34876"/>
                  <a:pt x="59202" y="34876"/>
                  <a:pt x="57807" y="34876"/>
                </a:cubicBezTo>
                <a:cubicBezTo>
                  <a:pt x="57807" y="34876"/>
                  <a:pt x="57807" y="34876"/>
                  <a:pt x="57807" y="33497"/>
                </a:cubicBezTo>
                <a:lnTo>
                  <a:pt x="57807" y="34876"/>
                </a:lnTo>
                <a:cubicBezTo>
                  <a:pt x="56411" y="34876"/>
                  <a:pt x="56411" y="34876"/>
                  <a:pt x="56411" y="34876"/>
                </a:cubicBezTo>
                <a:cubicBezTo>
                  <a:pt x="55016" y="34876"/>
                  <a:pt x="55016" y="34876"/>
                  <a:pt x="55016" y="34876"/>
                </a:cubicBezTo>
                <a:lnTo>
                  <a:pt x="55016" y="33497"/>
                </a:lnTo>
                <a:cubicBezTo>
                  <a:pt x="55016" y="33497"/>
                  <a:pt x="55016" y="33497"/>
                  <a:pt x="55016" y="34876"/>
                </a:cubicBezTo>
                <a:cubicBezTo>
                  <a:pt x="55016" y="33497"/>
                  <a:pt x="55016" y="33497"/>
                  <a:pt x="55016" y="33497"/>
                </a:cubicBezTo>
                <a:lnTo>
                  <a:pt x="55016" y="32118"/>
                </a:lnTo>
                <a:cubicBezTo>
                  <a:pt x="55016" y="33497"/>
                  <a:pt x="55016" y="32118"/>
                  <a:pt x="55016" y="32118"/>
                </a:cubicBezTo>
                <a:lnTo>
                  <a:pt x="55016" y="30738"/>
                </a:lnTo>
                <a:cubicBezTo>
                  <a:pt x="56411" y="30738"/>
                  <a:pt x="56411" y="30738"/>
                  <a:pt x="56411" y="30738"/>
                </a:cubicBezTo>
                <a:cubicBezTo>
                  <a:pt x="56411" y="30738"/>
                  <a:pt x="56411" y="30738"/>
                  <a:pt x="57807" y="30738"/>
                </a:cubicBezTo>
                <a:cubicBezTo>
                  <a:pt x="57807" y="30738"/>
                  <a:pt x="57807" y="30738"/>
                  <a:pt x="57807" y="29359"/>
                </a:cubicBezTo>
                <a:cubicBezTo>
                  <a:pt x="59202" y="29359"/>
                  <a:pt x="59202" y="29359"/>
                  <a:pt x="59202" y="29359"/>
                </a:cubicBezTo>
                <a:cubicBezTo>
                  <a:pt x="59202" y="27783"/>
                  <a:pt x="59202" y="27783"/>
                  <a:pt x="59202" y="27783"/>
                </a:cubicBezTo>
                <a:cubicBezTo>
                  <a:pt x="59202" y="26403"/>
                  <a:pt x="60598" y="26403"/>
                  <a:pt x="60598" y="26403"/>
                </a:cubicBezTo>
                <a:cubicBezTo>
                  <a:pt x="61993" y="26403"/>
                  <a:pt x="61993" y="26403"/>
                  <a:pt x="61993" y="26403"/>
                </a:cubicBezTo>
                <a:cubicBezTo>
                  <a:pt x="61993" y="26403"/>
                  <a:pt x="61993" y="26403"/>
                  <a:pt x="61993" y="25024"/>
                </a:cubicBezTo>
                <a:cubicBezTo>
                  <a:pt x="61993" y="25024"/>
                  <a:pt x="61993" y="25024"/>
                  <a:pt x="63388" y="25024"/>
                </a:cubicBezTo>
                <a:cubicBezTo>
                  <a:pt x="63388" y="25024"/>
                  <a:pt x="63388" y="25024"/>
                  <a:pt x="63388" y="23645"/>
                </a:cubicBezTo>
                <a:cubicBezTo>
                  <a:pt x="63388" y="25024"/>
                  <a:pt x="63388" y="25024"/>
                  <a:pt x="64784" y="25024"/>
                </a:cubicBezTo>
                <a:cubicBezTo>
                  <a:pt x="64784" y="23645"/>
                  <a:pt x="64784" y="23645"/>
                  <a:pt x="64784" y="23645"/>
                </a:cubicBezTo>
                <a:cubicBezTo>
                  <a:pt x="66179" y="23645"/>
                  <a:pt x="66179" y="23645"/>
                  <a:pt x="66179" y="23645"/>
                </a:cubicBezTo>
                <a:cubicBezTo>
                  <a:pt x="67574" y="23645"/>
                  <a:pt x="67574" y="23645"/>
                  <a:pt x="67574" y="23645"/>
                </a:cubicBezTo>
                <a:cubicBezTo>
                  <a:pt x="67574" y="23645"/>
                  <a:pt x="67574" y="23645"/>
                  <a:pt x="68970" y="23645"/>
                </a:cubicBezTo>
                <a:cubicBezTo>
                  <a:pt x="68970" y="23645"/>
                  <a:pt x="68970" y="23645"/>
                  <a:pt x="67574" y="23645"/>
                </a:cubicBezTo>
                <a:cubicBezTo>
                  <a:pt x="67574" y="25024"/>
                  <a:pt x="67574" y="25024"/>
                  <a:pt x="68970" y="25024"/>
                </a:cubicBezTo>
                <a:cubicBezTo>
                  <a:pt x="68970" y="25024"/>
                  <a:pt x="68970" y="25024"/>
                  <a:pt x="70365" y="25024"/>
                </a:cubicBezTo>
                <a:lnTo>
                  <a:pt x="71960" y="25024"/>
                </a:lnTo>
                <a:cubicBezTo>
                  <a:pt x="71960" y="25024"/>
                  <a:pt x="71960" y="25024"/>
                  <a:pt x="73355" y="25024"/>
                </a:cubicBezTo>
                <a:lnTo>
                  <a:pt x="73355" y="26403"/>
                </a:lnTo>
                <a:cubicBezTo>
                  <a:pt x="73355" y="26403"/>
                  <a:pt x="73355" y="26403"/>
                  <a:pt x="74750" y="26403"/>
                </a:cubicBezTo>
                <a:cubicBezTo>
                  <a:pt x="74750" y="27783"/>
                  <a:pt x="74750" y="27783"/>
                  <a:pt x="74750" y="27783"/>
                </a:cubicBezTo>
                <a:cubicBezTo>
                  <a:pt x="73355" y="27783"/>
                  <a:pt x="71960" y="27783"/>
                  <a:pt x="70365" y="27783"/>
                </a:cubicBezTo>
                <a:lnTo>
                  <a:pt x="70365" y="26403"/>
                </a:lnTo>
                <a:cubicBezTo>
                  <a:pt x="70365" y="27783"/>
                  <a:pt x="70365" y="27783"/>
                  <a:pt x="70365" y="27783"/>
                </a:cubicBezTo>
                <a:cubicBezTo>
                  <a:pt x="71960" y="27783"/>
                  <a:pt x="71960" y="27783"/>
                  <a:pt x="70365" y="27783"/>
                </a:cubicBezTo>
                <a:cubicBezTo>
                  <a:pt x="70365" y="29359"/>
                  <a:pt x="71960" y="29359"/>
                  <a:pt x="71960" y="29359"/>
                </a:cubicBezTo>
                <a:cubicBezTo>
                  <a:pt x="73355" y="30738"/>
                  <a:pt x="73355" y="30738"/>
                  <a:pt x="73355" y="29359"/>
                </a:cubicBezTo>
                <a:cubicBezTo>
                  <a:pt x="71960" y="29359"/>
                  <a:pt x="71960" y="29359"/>
                  <a:pt x="71960" y="29359"/>
                </a:cubicBezTo>
                <a:cubicBezTo>
                  <a:pt x="73355" y="29359"/>
                  <a:pt x="73355" y="29359"/>
                  <a:pt x="73355" y="29359"/>
                </a:cubicBezTo>
                <a:cubicBezTo>
                  <a:pt x="73355" y="29359"/>
                  <a:pt x="73355" y="29359"/>
                  <a:pt x="74750" y="29359"/>
                </a:cubicBezTo>
                <a:cubicBezTo>
                  <a:pt x="74750" y="29359"/>
                  <a:pt x="74750" y="29359"/>
                  <a:pt x="74750" y="27783"/>
                </a:cubicBezTo>
                <a:cubicBezTo>
                  <a:pt x="76146" y="27783"/>
                  <a:pt x="76146" y="27783"/>
                  <a:pt x="76146" y="27783"/>
                </a:cubicBezTo>
                <a:cubicBezTo>
                  <a:pt x="76146" y="27783"/>
                  <a:pt x="76146" y="27783"/>
                  <a:pt x="76146" y="26403"/>
                </a:cubicBezTo>
                <a:cubicBezTo>
                  <a:pt x="76146" y="26403"/>
                  <a:pt x="76146" y="26403"/>
                  <a:pt x="76146" y="25024"/>
                </a:cubicBezTo>
                <a:lnTo>
                  <a:pt x="76146" y="26403"/>
                </a:lnTo>
                <a:cubicBezTo>
                  <a:pt x="76146" y="26403"/>
                  <a:pt x="77541" y="26403"/>
                  <a:pt x="77541" y="25024"/>
                </a:cubicBezTo>
                <a:cubicBezTo>
                  <a:pt x="77541" y="26403"/>
                  <a:pt x="77541" y="26403"/>
                  <a:pt x="77541" y="26403"/>
                </a:cubicBezTo>
                <a:cubicBezTo>
                  <a:pt x="77541" y="26403"/>
                  <a:pt x="77541" y="26403"/>
                  <a:pt x="76146" y="26403"/>
                </a:cubicBezTo>
                <a:cubicBezTo>
                  <a:pt x="77541" y="26403"/>
                  <a:pt x="77541" y="27783"/>
                  <a:pt x="77541" y="27783"/>
                </a:cubicBezTo>
                <a:cubicBezTo>
                  <a:pt x="77541" y="27783"/>
                  <a:pt x="77541" y="27783"/>
                  <a:pt x="78936" y="27783"/>
                </a:cubicBezTo>
                <a:cubicBezTo>
                  <a:pt x="78936" y="26403"/>
                  <a:pt x="78936" y="26403"/>
                  <a:pt x="78936" y="26403"/>
                </a:cubicBezTo>
                <a:lnTo>
                  <a:pt x="80332" y="26403"/>
                </a:lnTo>
                <a:cubicBezTo>
                  <a:pt x="80332" y="26403"/>
                  <a:pt x="80332" y="26403"/>
                  <a:pt x="80332" y="25024"/>
                </a:cubicBezTo>
                <a:lnTo>
                  <a:pt x="80332" y="26403"/>
                </a:lnTo>
                <a:cubicBezTo>
                  <a:pt x="81727" y="26403"/>
                  <a:pt x="80332" y="25024"/>
                  <a:pt x="81727" y="25024"/>
                </a:cubicBezTo>
                <a:cubicBezTo>
                  <a:pt x="81727" y="25024"/>
                  <a:pt x="81727" y="25024"/>
                  <a:pt x="81727" y="26403"/>
                </a:cubicBezTo>
                <a:cubicBezTo>
                  <a:pt x="81727" y="26403"/>
                  <a:pt x="81727" y="26403"/>
                  <a:pt x="83122" y="25024"/>
                </a:cubicBezTo>
                <a:cubicBezTo>
                  <a:pt x="83122" y="25024"/>
                  <a:pt x="83122" y="26403"/>
                  <a:pt x="83122" y="25024"/>
                </a:cubicBezTo>
                <a:cubicBezTo>
                  <a:pt x="83122" y="25024"/>
                  <a:pt x="83122" y="25024"/>
                  <a:pt x="84518" y="25024"/>
                </a:cubicBezTo>
                <a:cubicBezTo>
                  <a:pt x="84518" y="26403"/>
                  <a:pt x="84518" y="26403"/>
                  <a:pt x="84518" y="26403"/>
                </a:cubicBezTo>
                <a:lnTo>
                  <a:pt x="84518" y="25024"/>
                </a:lnTo>
                <a:cubicBezTo>
                  <a:pt x="85913" y="25024"/>
                  <a:pt x="85913" y="25024"/>
                  <a:pt x="85913" y="25024"/>
                </a:cubicBezTo>
                <a:cubicBezTo>
                  <a:pt x="85913" y="25024"/>
                  <a:pt x="85913" y="25024"/>
                  <a:pt x="87308" y="25024"/>
                </a:cubicBezTo>
                <a:cubicBezTo>
                  <a:pt x="87308" y="25024"/>
                  <a:pt x="88704" y="25024"/>
                  <a:pt x="90099" y="26403"/>
                </a:cubicBezTo>
                <a:lnTo>
                  <a:pt x="90099" y="25024"/>
                </a:lnTo>
                <a:cubicBezTo>
                  <a:pt x="88704" y="25024"/>
                  <a:pt x="90099" y="25024"/>
                  <a:pt x="88704" y="25024"/>
                </a:cubicBezTo>
                <a:cubicBezTo>
                  <a:pt x="88704" y="23645"/>
                  <a:pt x="88704" y="23645"/>
                  <a:pt x="88704" y="23645"/>
                </a:cubicBezTo>
                <a:cubicBezTo>
                  <a:pt x="88704" y="23645"/>
                  <a:pt x="88704" y="22266"/>
                  <a:pt x="90099" y="22266"/>
                </a:cubicBezTo>
                <a:cubicBezTo>
                  <a:pt x="88704" y="20886"/>
                  <a:pt x="87308" y="19507"/>
                  <a:pt x="85913" y="19507"/>
                </a:cubicBezTo>
                <a:cubicBezTo>
                  <a:pt x="84518" y="19507"/>
                  <a:pt x="84518" y="19507"/>
                  <a:pt x="84518" y="19507"/>
                </a:cubicBezTo>
                <a:cubicBezTo>
                  <a:pt x="84518" y="19507"/>
                  <a:pt x="84518" y="19507"/>
                  <a:pt x="83122" y="19507"/>
                </a:cubicBezTo>
                <a:cubicBezTo>
                  <a:pt x="83122" y="19507"/>
                  <a:pt x="83122" y="19507"/>
                  <a:pt x="83122" y="20886"/>
                </a:cubicBezTo>
                <a:cubicBezTo>
                  <a:pt x="83122" y="20886"/>
                  <a:pt x="83122" y="20886"/>
                  <a:pt x="84518" y="20886"/>
                </a:cubicBezTo>
                <a:cubicBezTo>
                  <a:pt x="83122" y="20886"/>
                  <a:pt x="83122" y="20886"/>
                  <a:pt x="83122" y="20886"/>
                </a:cubicBezTo>
                <a:cubicBezTo>
                  <a:pt x="81727" y="20886"/>
                  <a:pt x="81727" y="20886"/>
                  <a:pt x="81727" y="20886"/>
                </a:cubicBezTo>
                <a:cubicBezTo>
                  <a:pt x="81727" y="20886"/>
                  <a:pt x="81727" y="19507"/>
                  <a:pt x="83122" y="19507"/>
                </a:cubicBezTo>
                <a:cubicBezTo>
                  <a:pt x="83122" y="19507"/>
                  <a:pt x="83122" y="19507"/>
                  <a:pt x="83122" y="18128"/>
                </a:cubicBezTo>
                <a:lnTo>
                  <a:pt x="83122" y="19507"/>
                </a:lnTo>
                <a:cubicBezTo>
                  <a:pt x="84518" y="18128"/>
                  <a:pt x="84518" y="18128"/>
                  <a:pt x="84518" y="18128"/>
                </a:cubicBezTo>
                <a:cubicBezTo>
                  <a:pt x="77541" y="13990"/>
                  <a:pt x="68970" y="11231"/>
                  <a:pt x="59202" y="11231"/>
                </a:cubicBezTo>
                <a:cubicBezTo>
                  <a:pt x="52225" y="11231"/>
                  <a:pt x="45049" y="13990"/>
                  <a:pt x="38073" y="16748"/>
                </a:cubicBezTo>
                <a:close/>
                <a:moveTo>
                  <a:pt x="39468" y="18128"/>
                </a:moveTo>
                <a:lnTo>
                  <a:pt x="39468" y="18128"/>
                </a:lnTo>
                <a:close/>
                <a:moveTo>
                  <a:pt x="81727" y="45911"/>
                </a:moveTo>
                <a:lnTo>
                  <a:pt x="81727" y="45911"/>
                </a:lnTo>
                <a:cubicBezTo>
                  <a:pt x="81727" y="45911"/>
                  <a:pt x="81727" y="45911"/>
                  <a:pt x="80332" y="45911"/>
                </a:cubicBezTo>
                <a:cubicBezTo>
                  <a:pt x="81727" y="45911"/>
                  <a:pt x="81727" y="45911"/>
                  <a:pt x="81727" y="45911"/>
                </a:cubicBezTo>
                <a:lnTo>
                  <a:pt x="80332" y="45911"/>
                </a:lnTo>
                <a:cubicBezTo>
                  <a:pt x="80332" y="44532"/>
                  <a:pt x="80332" y="44532"/>
                  <a:pt x="80332" y="44532"/>
                </a:cubicBezTo>
                <a:lnTo>
                  <a:pt x="80332" y="43152"/>
                </a:lnTo>
                <a:lnTo>
                  <a:pt x="81727" y="44532"/>
                </a:lnTo>
                <a:cubicBezTo>
                  <a:pt x="81727" y="43152"/>
                  <a:pt x="81727" y="43152"/>
                  <a:pt x="81727" y="43152"/>
                </a:cubicBezTo>
                <a:cubicBezTo>
                  <a:pt x="81727" y="43152"/>
                  <a:pt x="81727" y="43152"/>
                  <a:pt x="80332" y="43152"/>
                </a:cubicBezTo>
                <a:cubicBezTo>
                  <a:pt x="80332" y="43152"/>
                  <a:pt x="80332" y="43152"/>
                  <a:pt x="78936" y="43152"/>
                </a:cubicBezTo>
                <a:lnTo>
                  <a:pt x="77541" y="44532"/>
                </a:lnTo>
                <a:lnTo>
                  <a:pt x="78936" y="44532"/>
                </a:lnTo>
                <a:cubicBezTo>
                  <a:pt x="78936" y="44532"/>
                  <a:pt x="77541" y="45911"/>
                  <a:pt x="78936" y="45911"/>
                </a:cubicBezTo>
                <a:cubicBezTo>
                  <a:pt x="78936" y="45911"/>
                  <a:pt x="78936" y="45911"/>
                  <a:pt x="78936" y="47290"/>
                </a:cubicBezTo>
                <a:lnTo>
                  <a:pt x="80332" y="47290"/>
                </a:lnTo>
                <a:cubicBezTo>
                  <a:pt x="78936" y="47290"/>
                  <a:pt x="78936" y="47290"/>
                  <a:pt x="78936" y="47290"/>
                </a:cubicBezTo>
                <a:cubicBezTo>
                  <a:pt x="78936" y="48669"/>
                  <a:pt x="78936" y="48669"/>
                  <a:pt x="78936" y="48669"/>
                </a:cubicBezTo>
                <a:cubicBezTo>
                  <a:pt x="78936" y="48669"/>
                  <a:pt x="78936" y="48669"/>
                  <a:pt x="80332" y="48669"/>
                </a:cubicBezTo>
                <a:cubicBezTo>
                  <a:pt x="80332" y="50049"/>
                  <a:pt x="80332" y="50049"/>
                  <a:pt x="81727" y="50049"/>
                </a:cubicBezTo>
                <a:cubicBezTo>
                  <a:pt x="81727" y="48669"/>
                  <a:pt x="81727" y="48669"/>
                  <a:pt x="81727" y="48669"/>
                </a:cubicBezTo>
                <a:cubicBezTo>
                  <a:pt x="81727" y="47290"/>
                  <a:pt x="81727" y="47290"/>
                  <a:pt x="81727" y="47290"/>
                </a:cubicBezTo>
                <a:cubicBezTo>
                  <a:pt x="81727" y="45911"/>
                  <a:pt x="81727" y="45911"/>
                  <a:pt x="81727" y="45911"/>
                </a:cubicBezTo>
                <a:cubicBezTo>
                  <a:pt x="81727" y="45911"/>
                  <a:pt x="81727" y="45911"/>
                  <a:pt x="81727" y="47290"/>
                </a:cubicBezTo>
                <a:cubicBezTo>
                  <a:pt x="81727" y="45911"/>
                  <a:pt x="81727" y="45911"/>
                  <a:pt x="81727" y="45911"/>
                </a:cubicBezTo>
                <a:close/>
                <a:moveTo>
                  <a:pt x="66179" y="45911"/>
                </a:moveTo>
                <a:lnTo>
                  <a:pt x="66179" y="45911"/>
                </a:lnTo>
                <a:close/>
                <a:moveTo>
                  <a:pt x="83122" y="20886"/>
                </a:moveTo>
                <a:lnTo>
                  <a:pt x="83122" y="20886"/>
                </a:lnTo>
                <a:cubicBezTo>
                  <a:pt x="83122" y="22266"/>
                  <a:pt x="83122" y="20886"/>
                  <a:pt x="83122" y="22266"/>
                </a:cubicBezTo>
                <a:lnTo>
                  <a:pt x="83122" y="23645"/>
                </a:lnTo>
                <a:cubicBezTo>
                  <a:pt x="83122" y="23645"/>
                  <a:pt x="83122" y="23645"/>
                  <a:pt x="81727" y="23645"/>
                </a:cubicBezTo>
                <a:lnTo>
                  <a:pt x="81727" y="22266"/>
                </a:lnTo>
                <a:cubicBezTo>
                  <a:pt x="80332" y="22266"/>
                  <a:pt x="80332" y="22266"/>
                  <a:pt x="80332" y="22266"/>
                </a:cubicBezTo>
                <a:cubicBezTo>
                  <a:pt x="81727" y="22266"/>
                  <a:pt x="81727" y="22266"/>
                  <a:pt x="81727" y="22266"/>
                </a:cubicBezTo>
                <a:cubicBezTo>
                  <a:pt x="81727" y="22266"/>
                  <a:pt x="81727" y="22266"/>
                  <a:pt x="80332" y="20886"/>
                </a:cubicBezTo>
                <a:lnTo>
                  <a:pt x="81727" y="20886"/>
                </a:lnTo>
                <a:lnTo>
                  <a:pt x="83122" y="20886"/>
                </a:lnTo>
                <a:close/>
                <a:moveTo>
                  <a:pt x="66179" y="13990"/>
                </a:moveTo>
                <a:lnTo>
                  <a:pt x="66179" y="13990"/>
                </a:lnTo>
                <a:cubicBezTo>
                  <a:pt x="64784" y="13990"/>
                  <a:pt x="64784" y="13990"/>
                  <a:pt x="64784" y="13990"/>
                </a:cubicBezTo>
                <a:cubicBezTo>
                  <a:pt x="64784" y="13990"/>
                  <a:pt x="64784" y="13990"/>
                  <a:pt x="63388" y="13990"/>
                </a:cubicBezTo>
                <a:cubicBezTo>
                  <a:pt x="63388" y="13990"/>
                  <a:pt x="63388" y="13990"/>
                  <a:pt x="64784" y="13990"/>
                </a:cubicBezTo>
                <a:cubicBezTo>
                  <a:pt x="63388" y="13990"/>
                  <a:pt x="61993" y="13990"/>
                  <a:pt x="61993" y="13990"/>
                </a:cubicBezTo>
                <a:cubicBezTo>
                  <a:pt x="61993" y="13990"/>
                  <a:pt x="61993" y="13990"/>
                  <a:pt x="61993" y="12610"/>
                </a:cubicBezTo>
                <a:cubicBezTo>
                  <a:pt x="63388" y="12610"/>
                  <a:pt x="63388" y="12610"/>
                  <a:pt x="63388" y="12610"/>
                </a:cubicBezTo>
                <a:cubicBezTo>
                  <a:pt x="63388" y="13990"/>
                  <a:pt x="63388" y="12610"/>
                  <a:pt x="64784" y="13990"/>
                </a:cubicBezTo>
                <a:lnTo>
                  <a:pt x="64784" y="12610"/>
                </a:lnTo>
                <a:cubicBezTo>
                  <a:pt x="64784" y="12610"/>
                  <a:pt x="64784" y="12610"/>
                  <a:pt x="64784" y="13990"/>
                </a:cubicBezTo>
                <a:cubicBezTo>
                  <a:pt x="64784" y="12610"/>
                  <a:pt x="64784" y="12610"/>
                  <a:pt x="66179" y="12610"/>
                </a:cubicBezTo>
                <a:cubicBezTo>
                  <a:pt x="66179" y="12610"/>
                  <a:pt x="66179" y="13990"/>
                  <a:pt x="67574" y="13990"/>
                </a:cubicBezTo>
                <a:cubicBezTo>
                  <a:pt x="66179" y="13990"/>
                  <a:pt x="66179" y="13990"/>
                  <a:pt x="66179" y="13990"/>
                </a:cubicBezTo>
                <a:close/>
                <a:moveTo>
                  <a:pt x="61993" y="13990"/>
                </a:moveTo>
                <a:lnTo>
                  <a:pt x="61993" y="13990"/>
                </a:lnTo>
                <a:cubicBezTo>
                  <a:pt x="63388" y="13990"/>
                  <a:pt x="63388" y="13990"/>
                  <a:pt x="63388" y="13990"/>
                </a:cubicBezTo>
                <a:lnTo>
                  <a:pt x="63388" y="15369"/>
                </a:lnTo>
                <a:cubicBezTo>
                  <a:pt x="61993" y="15369"/>
                  <a:pt x="61993" y="15369"/>
                  <a:pt x="61993" y="15369"/>
                </a:cubicBezTo>
                <a:cubicBezTo>
                  <a:pt x="61993" y="16748"/>
                  <a:pt x="61993" y="16748"/>
                  <a:pt x="61993" y="16748"/>
                </a:cubicBezTo>
                <a:cubicBezTo>
                  <a:pt x="60598" y="16748"/>
                  <a:pt x="60598" y="16748"/>
                  <a:pt x="60598" y="16748"/>
                </a:cubicBezTo>
                <a:cubicBezTo>
                  <a:pt x="60598" y="16748"/>
                  <a:pt x="60598" y="16748"/>
                  <a:pt x="61993" y="16748"/>
                </a:cubicBezTo>
                <a:cubicBezTo>
                  <a:pt x="60598" y="16748"/>
                  <a:pt x="60598" y="15369"/>
                  <a:pt x="60598" y="15369"/>
                </a:cubicBezTo>
                <a:lnTo>
                  <a:pt x="60598" y="16748"/>
                </a:lnTo>
                <a:cubicBezTo>
                  <a:pt x="59202" y="16748"/>
                  <a:pt x="59202" y="15369"/>
                  <a:pt x="59202" y="15369"/>
                </a:cubicBezTo>
                <a:cubicBezTo>
                  <a:pt x="60598" y="15369"/>
                  <a:pt x="60598" y="15369"/>
                  <a:pt x="60598" y="15369"/>
                </a:cubicBezTo>
                <a:cubicBezTo>
                  <a:pt x="60598" y="15369"/>
                  <a:pt x="60598" y="15369"/>
                  <a:pt x="59202" y="15369"/>
                </a:cubicBezTo>
                <a:cubicBezTo>
                  <a:pt x="59202" y="15369"/>
                  <a:pt x="59202" y="15369"/>
                  <a:pt x="59202" y="13990"/>
                </a:cubicBezTo>
                <a:cubicBezTo>
                  <a:pt x="59202" y="13990"/>
                  <a:pt x="59202" y="13990"/>
                  <a:pt x="57807" y="13990"/>
                </a:cubicBezTo>
                <a:cubicBezTo>
                  <a:pt x="57807" y="13990"/>
                  <a:pt x="57807" y="13990"/>
                  <a:pt x="59202" y="13990"/>
                </a:cubicBezTo>
                <a:cubicBezTo>
                  <a:pt x="59202" y="13990"/>
                  <a:pt x="59202" y="13990"/>
                  <a:pt x="60598" y="13990"/>
                </a:cubicBezTo>
                <a:lnTo>
                  <a:pt x="61993" y="13990"/>
                </a:lnTo>
                <a:close/>
                <a:moveTo>
                  <a:pt x="52225" y="40394"/>
                </a:moveTo>
                <a:lnTo>
                  <a:pt x="52225" y="40394"/>
                </a:lnTo>
                <a:lnTo>
                  <a:pt x="53621" y="40394"/>
                </a:lnTo>
                <a:cubicBezTo>
                  <a:pt x="52225" y="40394"/>
                  <a:pt x="52225" y="40394"/>
                  <a:pt x="52225" y="40394"/>
                </a:cubicBezTo>
                <a:cubicBezTo>
                  <a:pt x="50830" y="40394"/>
                  <a:pt x="50830" y="40394"/>
                  <a:pt x="50830" y="40394"/>
                </a:cubicBezTo>
                <a:cubicBezTo>
                  <a:pt x="50830" y="40394"/>
                  <a:pt x="50830" y="40394"/>
                  <a:pt x="49435" y="40394"/>
                </a:cubicBezTo>
                <a:cubicBezTo>
                  <a:pt x="50830" y="40394"/>
                  <a:pt x="50830" y="40394"/>
                  <a:pt x="50830" y="40394"/>
                </a:cubicBezTo>
                <a:lnTo>
                  <a:pt x="50830" y="39014"/>
                </a:lnTo>
                <a:lnTo>
                  <a:pt x="50830" y="40394"/>
                </a:lnTo>
                <a:cubicBezTo>
                  <a:pt x="50830" y="39014"/>
                  <a:pt x="49435" y="39014"/>
                  <a:pt x="49435" y="39014"/>
                </a:cubicBezTo>
                <a:lnTo>
                  <a:pt x="50830" y="39014"/>
                </a:lnTo>
                <a:cubicBezTo>
                  <a:pt x="50830" y="37635"/>
                  <a:pt x="50830" y="37635"/>
                  <a:pt x="50830" y="37635"/>
                </a:cubicBezTo>
                <a:cubicBezTo>
                  <a:pt x="50830" y="37635"/>
                  <a:pt x="50830" y="37635"/>
                  <a:pt x="49435" y="37635"/>
                </a:cubicBezTo>
                <a:lnTo>
                  <a:pt x="49435" y="36256"/>
                </a:lnTo>
                <a:cubicBezTo>
                  <a:pt x="49435" y="34876"/>
                  <a:pt x="49435" y="34876"/>
                  <a:pt x="49435" y="34876"/>
                </a:cubicBezTo>
                <a:lnTo>
                  <a:pt x="50830" y="34876"/>
                </a:lnTo>
                <a:lnTo>
                  <a:pt x="49435" y="34876"/>
                </a:lnTo>
                <a:cubicBezTo>
                  <a:pt x="50830" y="34876"/>
                  <a:pt x="50830" y="34876"/>
                  <a:pt x="50830" y="34876"/>
                </a:cubicBezTo>
                <a:cubicBezTo>
                  <a:pt x="50830" y="36256"/>
                  <a:pt x="50830" y="36256"/>
                  <a:pt x="50830" y="36256"/>
                </a:cubicBezTo>
                <a:cubicBezTo>
                  <a:pt x="50830" y="37635"/>
                  <a:pt x="50830" y="37635"/>
                  <a:pt x="50830" y="37635"/>
                </a:cubicBezTo>
                <a:cubicBezTo>
                  <a:pt x="52225" y="37635"/>
                  <a:pt x="52225" y="37635"/>
                  <a:pt x="52225" y="37635"/>
                </a:cubicBezTo>
                <a:cubicBezTo>
                  <a:pt x="52225" y="39014"/>
                  <a:pt x="52225" y="39014"/>
                  <a:pt x="52225" y="39014"/>
                </a:cubicBezTo>
                <a:lnTo>
                  <a:pt x="53621" y="39014"/>
                </a:lnTo>
                <a:cubicBezTo>
                  <a:pt x="53621" y="39014"/>
                  <a:pt x="52225" y="39014"/>
                  <a:pt x="52225" y="40394"/>
                </a:cubicBezTo>
                <a:close/>
                <a:moveTo>
                  <a:pt x="49435" y="36256"/>
                </a:moveTo>
                <a:lnTo>
                  <a:pt x="49435" y="36256"/>
                </a:lnTo>
                <a:close/>
                <a:moveTo>
                  <a:pt x="49435" y="37635"/>
                </a:moveTo>
                <a:lnTo>
                  <a:pt x="49435" y="37635"/>
                </a:lnTo>
                <a:cubicBezTo>
                  <a:pt x="49435" y="37635"/>
                  <a:pt x="49435" y="37635"/>
                  <a:pt x="47840" y="37635"/>
                </a:cubicBezTo>
                <a:cubicBezTo>
                  <a:pt x="49435" y="37635"/>
                  <a:pt x="49435" y="39014"/>
                  <a:pt x="49435" y="39014"/>
                </a:cubicBezTo>
                <a:cubicBezTo>
                  <a:pt x="47840" y="39014"/>
                  <a:pt x="47840" y="39014"/>
                  <a:pt x="47840" y="39014"/>
                </a:cubicBezTo>
                <a:cubicBezTo>
                  <a:pt x="46445" y="39014"/>
                  <a:pt x="46445" y="40394"/>
                  <a:pt x="46445" y="40394"/>
                </a:cubicBezTo>
                <a:cubicBezTo>
                  <a:pt x="46445" y="39014"/>
                  <a:pt x="46445" y="39014"/>
                  <a:pt x="46445" y="39014"/>
                </a:cubicBezTo>
                <a:cubicBezTo>
                  <a:pt x="46445" y="39014"/>
                  <a:pt x="46445" y="39014"/>
                  <a:pt x="47840" y="39014"/>
                </a:cubicBezTo>
                <a:cubicBezTo>
                  <a:pt x="46445" y="39014"/>
                  <a:pt x="46445" y="39014"/>
                  <a:pt x="46445" y="37635"/>
                </a:cubicBezTo>
                <a:cubicBezTo>
                  <a:pt x="46445" y="37635"/>
                  <a:pt x="46445" y="37635"/>
                  <a:pt x="47840" y="37635"/>
                </a:cubicBezTo>
                <a:cubicBezTo>
                  <a:pt x="47840" y="37635"/>
                  <a:pt x="47840" y="37635"/>
                  <a:pt x="47840" y="36256"/>
                </a:cubicBezTo>
                <a:cubicBezTo>
                  <a:pt x="47840" y="37635"/>
                  <a:pt x="47840" y="37635"/>
                  <a:pt x="47840" y="37635"/>
                </a:cubicBezTo>
                <a:cubicBezTo>
                  <a:pt x="47840" y="37635"/>
                  <a:pt x="49435" y="36256"/>
                  <a:pt x="49435" y="37635"/>
                </a:cubicBezTo>
                <a:close/>
                <a:moveTo>
                  <a:pt x="46445" y="53004"/>
                </a:moveTo>
                <a:lnTo>
                  <a:pt x="46445" y="53004"/>
                </a:lnTo>
                <a:lnTo>
                  <a:pt x="46445" y="51625"/>
                </a:lnTo>
                <a:lnTo>
                  <a:pt x="47840" y="51625"/>
                </a:lnTo>
                <a:lnTo>
                  <a:pt x="49435" y="50049"/>
                </a:lnTo>
                <a:lnTo>
                  <a:pt x="50830" y="50049"/>
                </a:lnTo>
                <a:cubicBezTo>
                  <a:pt x="50830" y="50049"/>
                  <a:pt x="50830" y="50049"/>
                  <a:pt x="52225" y="50049"/>
                </a:cubicBezTo>
                <a:lnTo>
                  <a:pt x="53621" y="50049"/>
                </a:lnTo>
                <a:cubicBezTo>
                  <a:pt x="53621" y="50049"/>
                  <a:pt x="53621" y="50049"/>
                  <a:pt x="53621" y="48669"/>
                </a:cubicBezTo>
                <a:cubicBezTo>
                  <a:pt x="55016" y="48669"/>
                  <a:pt x="55016" y="50049"/>
                  <a:pt x="55016" y="50049"/>
                </a:cubicBezTo>
                <a:lnTo>
                  <a:pt x="55016" y="48669"/>
                </a:lnTo>
                <a:cubicBezTo>
                  <a:pt x="56411" y="48669"/>
                  <a:pt x="56411" y="48669"/>
                  <a:pt x="56411" y="48669"/>
                </a:cubicBezTo>
                <a:lnTo>
                  <a:pt x="56411" y="50049"/>
                </a:lnTo>
                <a:lnTo>
                  <a:pt x="57807" y="48669"/>
                </a:lnTo>
                <a:cubicBezTo>
                  <a:pt x="57807" y="48669"/>
                  <a:pt x="57807" y="48669"/>
                  <a:pt x="57807" y="50049"/>
                </a:cubicBezTo>
                <a:cubicBezTo>
                  <a:pt x="57807" y="48669"/>
                  <a:pt x="57807" y="48669"/>
                  <a:pt x="57807" y="48669"/>
                </a:cubicBezTo>
                <a:cubicBezTo>
                  <a:pt x="57807" y="50049"/>
                  <a:pt x="57807" y="50049"/>
                  <a:pt x="57807" y="50049"/>
                </a:cubicBezTo>
                <a:lnTo>
                  <a:pt x="57807" y="51625"/>
                </a:lnTo>
                <a:cubicBezTo>
                  <a:pt x="59202" y="51625"/>
                  <a:pt x="59202" y="51625"/>
                  <a:pt x="59202" y="51625"/>
                </a:cubicBezTo>
                <a:cubicBezTo>
                  <a:pt x="59202" y="51625"/>
                  <a:pt x="59202" y="51625"/>
                  <a:pt x="60598" y="51625"/>
                </a:cubicBezTo>
                <a:cubicBezTo>
                  <a:pt x="60598" y="53004"/>
                  <a:pt x="60598" y="53004"/>
                  <a:pt x="60598" y="53004"/>
                </a:cubicBezTo>
                <a:lnTo>
                  <a:pt x="61993" y="53004"/>
                </a:lnTo>
                <a:lnTo>
                  <a:pt x="63388" y="53004"/>
                </a:lnTo>
                <a:cubicBezTo>
                  <a:pt x="63388" y="51625"/>
                  <a:pt x="63388" y="51625"/>
                  <a:pt x="64784" y="51625"/>
                </a:cubicBezTo>
                <a:lnTo>
                  <a:pt x="64784" y="53004"/>
                </a:lnTo>
                <a:cubicBezTo>
                  <a:pt x="66179" y="53004"/>
                  <a:pt x="66179" y="53004"/>
                  <a:pt x="66179" y="53004"/>
                </a:cubicBezTo>
                <a:lnTo>
                  <a:pt x="67574" y="53004"/>
                </a:lnTo>
                <a:cubicBezTo>
                  <a:pt x="67574" y="53004"/>
                  <a:pt x="67574" y="53004"/>
                  <a:pt x="68970" y="53004"/>
                </a:cubicBezTo>
                <a:cubicBezTo>
                  <a:pt x="70365" y="53004"/>
                  <a:pt x="70365" y="53004"/>
                  <a:pt x="70365" y="53004"/>
                </a:cubicBezTo>
                <a:cubicBezTo>
                  <a:pt x="70365" y="53004"/>
                  <a:pt x="70365" y="53004"/>
                  <a:pt x="71960" y="54384"/>
                </a:cubicBezTo>
                <a:cubicBezTo>
                  <a:pt x="70365" y="54384"/>
                  <a:pt x="70365" y="54384"/>
                  <a:pt x="70365" y="54384"/>
                </a:cubicBezTo>
                <a:cubicBezTo>
                  <a:pt x="70365" y="55763"/>
                  <a:pt x="70365" y="55763"/>
                  <a:pt x="70365" y="55763"/>
                </a:cubicBezTo>
                <a:lnTo>
                  <a:pt x="71960" y="57142"/>
                </a:lnTo>
                <a:lnTo>
                  <a:pt x="71960" y="58522"/>
                </a:lnTo>
                <a:cubicBezTo>
                  <a:pt x="73355" y="58522"/>
                  <a:pt x="71960" y="59901"/>
                  <a:pt x="73355" y="59901"/>
                </a:cubicBezTo>
                <a:cubicBezTo>
                  <a:pt x="73355" y="61280"/>
                  <a:pt x="73355" y="61280"/>
                  <a:pt x="74750" y="62660"/>
                </a:cubicBezTo>
                <a:lnTo>
                  <a:pt x="74750" y="61280"/>
                </a:lnTo>
                <a:lnTo>
                  <a:pt x="74750" y="62660"/>
                </a:lnTo>
                <a:cubicBezTo>
                  <a:pt x="74750" y="62660"/>
                  <a:pt x="74750" y="62660"/>
                  <a:pt x="76146" y="62660"/>
                </a:cubicBezTo>
                <a:lnTo>
                  <a:pt x="76146" y="64039"/>
                </a:lnTo>
                <a:cubicBezTo>
                  <a:pt x="77541" y="64039"/>
                  <a:pt x="77541" y="64039"/>
                  <a:pt x="77541" y="64039"/>
                </a:cubicBezTo>
                <a:cubicBezTo>
                  <a:pt x="78936" y="64039"/>
                  <a:pt x="78936" y="64039"/>
                  <a:pt x="78936" y="64039"/>
                </a:cubicBezTo>
                <a:lnTo>
                  <a:pt x="80332" y="64039"/>
                </a:lnTo>
                <a:cubicBezTo>
                  <a:pt x="80332" y="64039"/>
                  <a:pt x="80332" y="64039"/>
                  <a:pt x="80332" y="65418"/>
                </a:cubicBezTo>
                <a:lnTo>
                  <a:pt x="78936" y="65418"/>
                </a:lnTo>
                <a:cubicBezTo>
                  <a:pt x="78936" y="65418"/>
                  <a:pt x="78936" y="65418"/>
                  <a:pt x="78936" y="66798"/>
                </a:cubicBezTo>
                <a:cubicBezTo>
                  <a:pt x="78936" y="68374"/>
                  <a:pt x="78936" y="68374"/>
                  <a:pt x="77541" y="68374"/>
                </a:cubicBezTo>
                <a:cubicBezTo>
                  <a:pt x="77541" y="68374"/>
                  <a:pt x="77541" y="68374"/>
                  <a:pt x="77541" y="69753"/>
                </a:cubicBezTo>
                <a:lnTo>
                  <a:pt x="76146" y="69753"/>
                </a:lnTo>
                <a:cubicBezTo>
                  <a:pt x="76146" y="71133"/>
                  <a:pt x="74750" y="71133"/>
                  <a:pt x="74750" y="71133"/>
                </a:cubicBezTo>
                <a:cubicBezTo>
                  <a:pt x="74750" y="72512"/>
                  <a:pt x="74750" y="72512"/>
                  <a:pt x="74750" y="72512"/>
                </a:cubicBezTo>
                <a:lnTo>
                  <a:pt x="73355" y="72512"/>
                </a:lnTo>
                <a:lnTo>
                  <a:pt x="73355" y="73891"/>
                </a:lnTo>
                <a:cubicBezTo>
                  <a:pt x="73355" y="73891"/>
                  <a:pt x="73355" y="73891"/>
                  <a:pt x="73355" y="75270"/>
                </a:cubicBezTo>
                <a:cubicBezTo>
                  <a:pt x="74750" y="76650"/>
                  <a:pt x="74750" y="76650"/>
                  <a:pt x="74750" y="76650"/>
                </a:cubicBezTo>
                <a:cubicBezTo>
                  <a:pt x="74750" y="78029"/>
                  <a:pt x="74750" y="78029"/>
                  <a:pt x="74750" y="78029"/>
                </a:cubicBezTo>
                <a:lnTo>
                  <a:pt x="74750" y="79408"/>
                </a:lnTo>
                <a:cubicBezTo>
                  <a:pt x="74750" y="79408"/>
                  <a:pt x="74750" y="79408"/>
                  <a:pt x="73355" y="79408"/>
                </a:cubicBezTo>
                <a:cubicBezTo>
                  <a:pt x="71960" y="80788"/>
                  <a:pt x="71960" y="80788"/>
                  <a:pt x="71960" y="80788"/>
                </a:cubicBezTo>
                <a:lnTo>
                  <a:pt x="71960" y="82167"/>
                </a:lnTo>
                <a:lnTo>
                  <a:pt x="71960" y="83546"/>
                </a:lnTo>
                <a:cubicBezTo>
                  <a:pt x="71960" y="83546"/>
                  <a:pt x="70365" y="83546"/>
                  <a:pt x="70365" y="84926"/>
                </a:cubicBezTo>
                <a:lnTo>
                  <a:pt x="70365" y="86305"/>
                </a:lnTo>
                <a:lnTo>
                  <a:pt x="68970" y="86305"/>
                </a:lnTo>
                <a:cubicBezTo>
                  <a:pt x="68970" y="87684"/>
                  <a:pt x="67574" y="87684"/>
                  <a:pt x="67574" y="89064"/>
                </a:cubicBezTo>
                <a:cubicBezTo>
                  <a:pt x="66179" y="89064"/>
                  <a:pt x="66179" y="89064"/>
                  <a:pt x="66179" y="89064"/>
                </a:cubicBezTo>
                <a:cubicBezTo>
                  <a:pt x="64784" y="89064"/>
                  <a:pt x="64784" y="89064"/>
                  <a:pt x="64784" y="89064"/>
                </a:cubicBezTo>
                <a:lnTo>
                  <a:pt x="63388" y="89064"/>
                </a:lnTo>
                <a:cubicBezTo>
                  <a:pt x="63388" y="90640"/>
                  <a:pt x="63388" y="89064"/>
                  <a:pt x="63388" y="89064"/>
                </a:cubicBezTo>
                <a:cubicBezTo>
                  <a:pt x="63388" y="90640"/>
                  <a:pt x="63388" y="90640"/>
                  <a:pt x="63388" y="90640"/>
                </a:cubicBezTo>
                <a:cubicBezTo>
                  <a:pt x="61993" y="90640"/>
                  <a:pt x="61993" y="89064"/>
                  <a:pt x="61993" y="89064"/>
                </a:cubicBezTo>
                <a:cubicBezTo>
                  <a:pt x="61993" y="87684"/>
                  <a:pt x="61993" y="87684"/>
                  <a:pt x="61993" y="87684"/>
                </a:cubicBezTo>
                <a:cubicBezTo>
                  <a:pt x="61993" y="87684"/>
                  <a:pt x="61993" y="86305"/>
                  <a:pt x="60598" y="86305"/>
                </a:cubicBezTo>
                <a:cubicBezTo>
                  <a:pt x="60598" y="84926"/>
                  <a:pt x="60598" y="84926"/>
                  <a:pt x="60598" y="84926"/>
                </a:cubicBezTo>
                <a:cubicBezTo>
                  <a:pt x="60598" y="84926"/>
                  <a:pt x="60598" y="84926"/>
                  <a:pt x="60598" y="83546"/>
                </a:cubicBezTo>
                <a:cubicBezTo>
                  <a:pt x="60598" y="82167"/>
                  <a:pt x="59202" y="82167"/>
                  <a:pt x="59202" y="82167"/>
                </a:cubicBezTo>
                <a:lnTo>
                  <a:pt x="59202" y="80788"/>
                </a:lnTo>
                <a:cubicBezTo>
                  <a:pt x="59202" y="79408"/>
                  <a:pt x="59202" y="79408"/>
                  <a:pt x="59202" y="79408"/>
                </a:cubicBezTo>
                <a:lnTo>
                  <a:pt x="59202" y="78029"/>
                </a:lnTo>
                <a:cubicBezTo>
                  <a:pt x="59202" y="76650"/>
                  <a:pt x="59202" y="76650"/>
                  <a:pt x="59202" y="76650"/>
                </a:cubicBezTo>
                <a:cubicBezTo>
                  <a:pt x="59202" y="75270"/>
                  <a:pt x="59202" y="75270"/>
                  <a:pt x="59202" y="75270"/>
                </a:cubicBezTo>
                <a:cubicBezTo>
                  <a:pt x="59202" y="75270"/>
                  <a:pt x="59202" y="75270"/>
                  <a:pt x="59202" y="73891"/>
                </a:cubicBezTo>
                <a:lnTo>
                  <a:pt x="59202" y="72512"/>
                </a:lnTo>
                <a:cubicBezTo>
                  <a:pt x="57807" y="72512"/>
                  <a:pt x="57807" y="72512"/>
                  <a:pt x="57807" y="72512"/>
                </a:cubicBezTo>
                <a:cubicBezTo>
                  <a:pt x="57807" y="71133"/>
                  <a:pt x="57807" y="71133"/>
                  <a:pt x="57807" y="71133"/>
                </a:cubicBezTo>
                <a:cubicBezTo>
                  <a:pt x="56411" y="71133"/>
                  <a:pt x="56411" y="71133"/>
                  <a:pt x="56411" y="71133"/>
                </a:cubicBezTo>
                <a:cubicBezTo>
                  <a:pt x="57807" y="71133"/>
                  <a:pt x="57807" y="71133"/>
                  <a:pt x="57807" y="69753"/>
                </a:cubicBezTo>
                <a:lnTo>
                  <a:pt x="57807" y="68374"/>
                </a:lnTo>
                <a:cubicBezTo>
                  <a:pt x="56411" y="68374"/>
                  <a:pt x="57807" y="68374"/>
                  <a:pt x="56411" y="68374"/>
                </a:cubicBezTo>
                <a:cubicBezTo>
                  <a:pt x="56411" y="68374"/>
                  <a:pt x="55016" y="68374"/>
                  <a:pt x="55016" y="66798"/>
                </a:cubicBezTo>
                <a:cubicBezTo>
                  <a:pt x="55016" y="66798"/>
                  <a:pt x="55016" y="66798"/>
                  <a:pt x="53621" y="66798"/>
                </a:cubicBezTo>
                <a:cubicBezTo>
                  <a:pt x="52225" y="66798"/>
                  <a:pt x="52225" y="66798"/>
                  <a:pt x="52225" y="66798"/>
                </a:cubicBezTo>
                <a:lnTo>
                  <a:pt x="50830" y="68374"/>
                </a:lnTo>
                <a:lnTo>
                  <a:pt x="50830" y="66798"/>
                </a:lnTo>
                <a:cubicBezTo>
                  <a:pt x="50830" y="66798"/>
                  <a:pt x="50830" y="66798"/>
                  <a:pt x="50830" y="68374"/>
                </a:cubicBezTo>
                <a:cubicBezTo>
                  <a:pt x="50830" y="68374"/>
                  <a:pt x="50830" y="66798"/>
                  <a:pt x="49435" y="66798"/>
                </a:cubicBezTo>
                <a:cubicBezTo>
                  <a:pt x="49435" y="68374"/>
                  <a:pt x="49435" y="68374"/>
                  <a:pt x="49435" y="68374"/>
                </a:cubicBezTo>
                <a:cubicBezTo>
                  <a:pt x="47840" y="68374"/>
                  <a:pt x="47840" y="68374"/>
                  <a:pt x="47840" y="68374"/>
                </a:cubicBezTo>
                <a:cubicBezTo>
                  <a:pt x="46445" y="66798"/>
                  <a:pt x="46445" y="66798"/>
                  <a:pt x="46445" y="66798"/>
                </a:cubicBezTo>
                <a:cubicBezTo>
                  <a:pt x="45049" y="66798"/>
                  <a:pt x="45049" y="66798"/>
                  <a:pt x="45049" y="66798"/>
                </a:cubicBezTo>
                <a:cubicBezTo>
                  <a:pt x="45049" y="65418"/>
                  <a:pt x="45049" y="65418"/>
                  <a:pt x="45049" y="65418"/>
                </a:cubicBezTo>
                <a:cubicBezTo>
                  <a:pt x="45049" y="65418"/>
                  <a:pt x="43654" y="65418"/>
                  <a:pt x="43654" y="64039"/>
                </a:cubicBezTo>
                <a:cubicBezTo>
                  <a:pt x="43654" y="64039"/>
                  <a:pt x="43654" y="64039"/>
                  <a:pt x="42259" y="64039"/>
                </a:cubicBezTo>
                <a:cubicBezTo>
                  <a:pt x="42259" y="62660"/>
                  <a:pt x="42259" y="62660"/>
                  <a:pt x="42259" y="62660"/>
                </a:cubicBezTo>
                <a:cubicBezTo>
                  <a:pt x="43654" y="62660"/>
                  <a:pt x="43654" y="62660"/>
                  <a:pt x="43654" y="62660"/>
                </a:cubicBezTo>
                <a:cubicBezTo>
                  <a:pt x="42259" y="62660"/>
                  <a:pt x="42259" y="62660"/>
                  <a:pt x="42259" y="62660"/>
                </a:cubicBezTo>
                <a:lnTo>
                  <a:pt x="43654" y="61280"/>
                </a:lnTo>
                <a:lnTo>
                  <a:pt x="43654" y="59901"/>
                </a:lnTo>
                <a:cubicBezTo>
                  <a:pt x="43654" y="59901"/>
                  <a:pt x="43654" y="58522"/>
                  <a:pt x="42259" y="58522"/>
                </a:cubicBezTo>
                <a:cubicBezTo>
                  <a:pt x="43654" y="58522"/>
                  <a:pt x="43654" y="58522"/>
                  <a:pt x="43654" y="58522"/>
                </a:cubicBezTo>
                <a:cubicBezTo>
                  <a:pt x="43654" y="57142"/>
                  <a:pt x="43654" y="57142"/>
                  <a:pt x="43654" y="57142"/>
                </a:cubicBezTo>
                <a:cubicBezTo>
                  <a:pt x="43654" y="55763"/>
                  <a:pt x="43654" y="55763"/>
                  <a:pt x="43654" y="55763"/>
                </a:cubicBezTo>
                <a:lnTo>
                  <a:pt x="45049" y="55763"/>
                </a:lnTo>
                <a:lnTo>
                  <a:pt x="45049" y="54384"/>
                </a:lnTo>
                <a:cubicBezTo>
                  <a:pt x="46445" y="54384"/>
                  <a:pt x="46445" y="54384"/>
                  <a:pt x="46445" y="54384"/>
                </a:cubicBezTo>
                <a:cubicBezTo>
                  <a:pt x="46445" y="53004"/>
                  <a:pt x="46445" y="53004"/>
                  <a:pt x="46445" y="53004"/>
                </a:cubicBezTo>
                <a:close/>
                <a:moveTo>
                  <a:pt x="43654" y="29359"/>
                </a:moveTo>
                <a:lnTo>
                  <a:pt x="43654" y="29359"/>
                </a:lnTo>
                <a:cubicBezTo>
                  <a:pt x="43654" y="29359"/>
                  <a:pt x="43654" y="29359"/>
                  <a:pt x="43654" y="30738"/>
                </a:cubicBezTo>
                <a:cubicBezTo>
                  <a:pt x="42259" y="30738"/>
                  <a:pt x="42259" y="30738"/>
                  <a:pt x="42259" y="30738"/>
                </a:cubicBezTo>
                <a:lnTo>
                  <a:pt x="40863" y="30738"/>
                </a:lnTo>
                <a:lnTo>
                  <a:pt x="39468" y="30738"/>
                </a:lnTo>
                <a:cubicBezTo>
                  <a:pt x="39468" y="29359"/>
                  <a:pt x="40863" y="29359"/>
                  <a:pt x="40863" y="29359"/>
                </a:cubicBezTo>
                <a:cubicBezTo>
                  <a:pt x="39468" y="29359"/>
                  <a:pt x="39468" y="29359"/>
                  <a:pt x="39468" y="29359"/>
                </a:cubicBezTo>
                <a:cubicBezTo>
                  <a:pt x="39468" y="29359"/>
                  <a:pt x="39468" y="29359"/>
                  <a:pt x="40863" y="29359"/>
                </a:cubicBezTo>
                <a:cubicBezTo>
                  <a:pt x="39468" y="29359"/>
                  <a:pt x="39468" y="29359"/>
                  <a:pt x="39468" y="27783"/>
                </a:cubicBezTo>
                <a:cubicBezTo>
                  <a:pt x="39468" y="27783"/>
                  <a:pt x="39468" y="29359"/>
                  <a:pt x="39468" y="27783"/>
                </a:cubicBezTo>
                <a:lnTo>
                  <a:pt x="40863" y="27783"/>
                </a:lnTo>
                <a:cubicBezTo>
                  <a:pt x="40863" y="29359"/>
                  <a:pt x="40863" y="29359"/>
                  <a:pt x="40863" y="29359"/>
                </a:cubicBezTo>
                <a:cubicBezTo>
                  <a:pt x="40863" y="27783"/>
                  <a:pt x="40863" y="27783"/>
                  <a:pt x="40863" y="27783"/>
                </a:cubicBezTo>
                <a:lnTo>
                  <a:pt x="42259" y="27783"/>
                </a:lnTo>
                <a:cubicBezTo>
                  <a:pt x="42259" y="27783"/>
                  <a:pt x="42259" y="27783"/>
                  <a:pt x="43654" y="27783"/>
                </a:cubicBezTo>
                <a:lnTo>
                  <a:pt x="45049" y="27783"/>
                </a:lnTo>
                <a:cubicBezTo>
                  <a:pt x="45049" y="29359"/>
                  <a:pt x="45049" y="29359"/>
                  <a:pt x="45049" y="29359"/>
                </a:cubicBezTo>
                <a:cubicBezTo>
                  <a:pt x="45049" y="29359"/>
                  <a:pt x="45049" y="29359"/>
                  <a:pt x="43654" y="29359"/>
                </a:cubicBezTo>
                <a:close/>
                <a:moveTo>
                  <a:pt x="56411" y="68374"/>
                </a:moveTo>
                <a:lnTo>
                  <a:pt x="56411" y="68374"/>
                </a:lnTo>
                <a:close/>
                <a:moveTo>
                  <a:pt x="76146" y="82167"/>
                </a:moveTo>
                <a:lnTo>
                  <a:pt x="76146" y="82167"/>
                </a:lnTo>
                <a:lnTo>
                  <a:pt x="76146" y="80788"/>
                </a:lnTo>
                <a:cubicBezTo>
                  <a:pt x="76146" y="80788"/>
                  <a:pt x="76146" y="80788"/>
                  <a:pt x="76146" y="79408"/>
                </a:cubicBezTo>
                <a:cubicBezTo>
                  <a:pt x="77541" y="79408"/>
                  <a:pt x="77541" y="79408"/>
                  <a:pt x="77541" y="79408"/>
                </a:cubicBezTo>
                <a:cubicBezTo>
                  <a:pt x="77541" y="78029"/>
                  <a:pt x="77541" y="78029"/>
                  <a:pt x="77541" y="78029"/>
                </a:cubicBezTo>
                <a:cubicBezTo>
                  <a:pt x="77541" y="78029"/>
                  <a:pt x="77541" y="78029"/>
                  <a:pt x="78936" y="78029"/>
                </a:cubicBezTo>
                <a:cubicBezTo>
                  <a:pt x="78936" y="78029"/>
                  <a:pt x="78936" y="78029"/>
                  <a:pt x="78936" y="76650"/>
                </a:cubicBezTo>
                <a:cubicBezTo>
                  <a:pt x="78936" y="76650"/>
                  <a:pt x="78936" y="76650"/>
                  <a:pt x="78936" y="78029"/>
                </a:cubicBezTo>
                <a:cubicBezTo>
                  <a:pt x="80332" y="78029"/>
                  <a:pt x="78936" y="78029"/>
                  <a:pt x="80332" y="78029"/>
                </a:cubicBezTo>
                <a:cubicBezTo>
                  <a:pt x="80332" y="78029"/>
                  <a:pt x="80332" y="78029"/>
                  <a:pt x="80332" y="79408"/>
                </a:cubicBezTo>
                <a:cubicBezTo>
                  <a:pt x="78936" y="79408"/>
                  <a:pt x="78936" y="79408"/>
                  <a:pt x="78936" y="79408"/>
                </a:cubicBezTo>
                <a:lnTo>
                  <a:pt x="78936" y="80788"/>
                </a:lnTo>
                <a:cubicBezTo>
                  <a:pt x="78936" y="80788"/>
                  <a:pt x="78936" y="82167"/>
                  <a:pt x="78936" y="83546"/>
                </a:cubicBezTo>
                <a:cubicBezTo>
                  <a:pt x="78936" y="83546"/>
                  <a:pt x="77541" y="83546"/>
                  <a:pt x="77541" y="84926"/>
                </a:cubicBezTo>
                <a:cubicBezTo>
                  <a:pt x="76146" y="84926"/>
                  <a:pt x="76146" y="84926"/>
                  <a:pt x="76146" y="83546"/>
                </a:cubicBezTo>
                <a:cubicBezTo>
                  <a:pt x="76146" y="83546"/>
                  <a:pt x="76146" y="83546"/>
                  <a:pt x="76146" y="82167"/>
                </a:cubicBezTo>
                <a:close/>
                <a:moveTo>
                  <a:pt x="70365" y="50049"/>
                </a:moveTo>
                <a:lnTo>
                  <a:pt x="70365" y="50049"/>
                </a:lnTo>
                <a:close/>
                <a:moveTo>
                  <a:pt x="66179" y="50049"/>
                </a:moveTo>
                <a:lnTo>
                  <a:pt x="66179" y="50049"/>
                </a:lnTo>
                <a:cubicBezTo>
                  <a:pt x="64784" y="50049"/>
                  <a:pt x="64784" y="50049"/>
                  <a:pt x="64784" y="50049"/>
                </a:cubicBezTo>
                <a:cubicBezTo>
                  <a:pt x="66179" y="50049"/>
                  <a:pt x="66179" y="50049"/>
                  <a:pt x="66179" y="50049"/>
                </a:cubicBezTo>
                <a:close/>
                <a:moveTo>
                  <a:pt x="60598" y="48669"/>
                </a:moveTo>
                <a:lnTo>
                  <a:pt x="60598" y="48669"/>
                </a:lnTo>
                <a:lnTo>
                  <a:pt x="60598" y="50049"/>
                </a:lnTo>
                <a:cubicBezTo>
                  <a:pt x="60598" y="48669"/>
                  <a:pt x="59202" y="48669"/>
                  <a:pt x="59202" y="48669"/>
                </a:cubicBezTo>
                <a:lnTo>
                  <a:pt x="60598" y="48669"/>
                </a:lnTo>
                <a:close/>
                <a:moveTo>
                  <a:pt x="57807" y="47290"/>
                </a:moveTo>
                <a:lnTo>
                  <a:pt x="57807" y="47290"/>
                </a:lnTo>
                <a:cubicBezTo>
                  <a:pt x="56411" y="47290"/>
                  <a:pt x="56411" y="48669"/>
                  <a:pt x="56411" y="48669"/>
                </a:cubicBezTo>
                <a:cubicBezTo>
                  <a:pt x="56411" y="47290"/>
                  <a:pt x="56411" y="47290"/>
                  <a:pt x="56411" y="47290"/>
                </a:cubicBezTo>
                <a:cubicBezTo>
                  <a:pt x="56411" y="47290"/>
                  <a:pt x="56411" y="47290"/>
                  <a:pt x="57807" y="47290"/>
                </a:cubicBezTo>
                <a:close/>
                <a:moveTo>
                  <a:pt x="57807" y="45911"/>
                </a:moveTo>
                <a:lnTo>
                  <a:pt x="57807" y="45911"/>
                </a:lnTo>
                <a:cubicBezTo>
                  <a:pt x="56411" y="45911"/>
                  <a:pt x="56411" y="45911"/>
                  <a:pt x="56411" y="45911"/>
                </a:cubicBezTo>
                <a:lnTo>
                  <a:pt x="57807" y="45911"/>
                </a:lnTo>
                <a:close/>
                <a:moveTo>
                  <a:pt x="40863" y="20886"/>
                </a:moveTo>
                <a:lnTo>
                  <a:pt x="40863" y="20886"/>
                </a:lnTo>
                <a:lnTo>
                  <a:pt x="39468" y="20886"/>
                </a:lnTo>
                <a:cubicBezTo>
                  <a:pt x="39468" y="20886"/>
                  <a:pt x="39468" y="20886"/>
                  <a:pt x="39468" y="19507"/>
                </a:cubicBezTo>
                <a:cubicBezTo>
                  <a:pt x="39468" y="19507"/>
                  <a:pt x="39468" y="19507"/>
                  <a:pt x="40863" y="19507"/>
                </a:cubicBezTo>
                <a:cubicBezTo>
                  <a:pt x="40863" y="19507"/>
                  <a:pt x="39468" y="19507"/>
                  <a:pt x="39468" y="20886"/>
                </a:cubicBezTo>
                <a:cubicBezTo>
                  <a:pt x="40863" y="20886"/>
                  <a:pt x="40863" y="20886"/>
                  <a:pt x="40863" y="20886"/>
                </a:cubicBezTo>
                <a:close/>
                <a:moveTo>
                  <a:pt x="39468" y="19507"/>
                </a:moveTo>
                <a:lnTo>
                  <a:pt x="39468" y="19507"/>
                </a:lnTo>
                <a:close/>
                <a:moveTo>
                  <a:pt x="38073" y="19507"/>
                </a:moveTo>
                <a:lnTo>
                  <a:pt x="38073" y="19507"/>
                </a:lnTo>
                <a:lnTo>
                  <a:pt x="39468" y="19507"/>
                </a:lnTo>
                <a:lnTo>
                  <a:pt x="38073" y="19507"/>
                </a:lnTo>
                <a:close/>
                <a:moveTo>
                  <a:pt x="39468" y="18128"/>
                </a:moveTo>
                <a:lnTo>
                  <a:pt x="39468" y="18128"/>
                </a:lnTo>
                <a:lnTo>
                  <a:pt x="39468" y="16748"/>
                </a:lnTo>
                <a:lnTo>
                  <a:pt x="39468" y="18128"/>
                </a:lnTo>
                <a:close/>
                <a:moveTo>
                  <a:pt x="39468" y="18128"/>
                </a:moveTo>
                <a:lnTo>
                  <a:pt x="39468" y="18128"/>
                </a:lnTo>
                <a:close/>
                <a:moveTo>
                  <a:pt x="39468" y="18128"/>
                </a:moveTo>
                <a:lnTo>
                  <a:pt x="39468" y="18128"/>
                </a:lnTo>
                <a:close/>
                <a:moveTo>
                  <a:pt x="39468" y="18128"/>
                </a:moveTo>
                <a:lnTo>
                  <a:pt x="39468" y="18128"/>
                </a:lnTo>
                <a:close/>
                <a:moveTo>
                  <a:pt x="39468" y="22266"/>
                </a:moveTo>
                <a:lnTo>
                  <a:pt x="39468" y="22266"/>
                </a:lnTo>
                <a:close/>
                <a:moveTo>
                  <a:pt x="30897" y="34876"/>
                </a:moveTo>
                <a:lnTo>
                  <a:pt x="30897" y="34876"/>
                </a:lnTo>
                <a:close/>
                <a:moveTo>
                  <a:pt x="26710" y="47290"/>
                </a:moveTo>
                <a:lnTo>
                  <a:pt x="26710" y="47290"/>
                </a:lnTo>
                <a:cubicBezTo>
                  <a:pt x="26710" y="45911"/>
                  <a:pt x="26710" y="45911"/>
                  <a:pt x="26710" y="45911"/>
                </a:cubicBezTo>
                <a:lnTo>
                  <a:pt x="26710" y="47290"/>
                </a:lnTo>
                <a:lnTo>
                  <a:pt x="26710" y="45911"/>
                </a:lnTo>
                <a:cubicBezTo>
                  <a:pt x="25315" y="45911"/>
                  <a:pt x="25315" y="45911"/>
                  <a:pt x="25315" y="45911"/>
                </a:cubicBezTo>
                <a:lnTo>
                  <a:pt x="23920" y="45911"/>
                </a:lnTo>
                <a:lnTo>
                  <a:pt x="25315" y="45911"/>
                </a:lnTo>
                <a:cubicBezTo>
                  <a:pt x="25315" y="44532"/>
                  <a:pt x="25315" y="44532"/>
                  <a:pt x="25315" y="44532"/>
                </a:cubicBezTo>
                <a:cubicBezTo>
                  <a:pt x="25315" y="44532"/>
                  <a:pt x="25315" y="44532"/>
                  <a:pt x="25315" y="43152"/>
                </a:cubicBezTo>
                <a:lnTo>
                  <a:pt x="26710" y="43152"/>
                </a:lnTo>
                <a:cubicBezTo>
                  <a:pt x="26710" y="44532"/>
                  <a:pt x="25315" y="44532"/>
                  <a:pt x="25315" y="44532"/>
                </a:cubicBezTo>
                <a:cubicBezTo>
                  <a:pt x="25315" y="44532"/>
                  <a:pt x="25315" y="44532"/>
                  <a:pt x="26710" y="44532"/>
                </a:cubicBezTo>
                <a:cubicBezTo>
                  <a:pt x="26710" y="44532"/>
                  <a:pt x="26710" y="45911"/>
                  <a:pt x="26710" y="44532"/>
                </a:cubicBezTo>
                <a:cubicBezTo>
                  <a:pt x="26710" y="44532"/>
                  <a:pt x="26710" y="44532"/>
                  <a:pt x="28106" y="44532"/>
                </a:cubicBezTo>
                <a:cubicBezTo>
                  <a:pt x="26710" y="45911"/>
                  <a:pt x="26710" y="45911"/>
                  <a:pt x="26710" y="45911"/>
                </a:cubicBezTo>
                <a:lnTo>
                  <a:pt x="28106" y="45911"/>
                </a:lnTo>
                <a:cubicBezTo>
                  <a:pt x="28106" y="45911"/>
                  <a:pt x="28106" y="45911"/>
                  <a:pt x="26710" y="45911"/>
                </a:cubicBezTo>
                <a:cubicBezTo>
                  <a:pt x="28106" y="45911"/>
                  <a:pt x="28106" y="45911"/>
                  <a:pt x="28106" y="45911"/>
                </a:cubicBezTo>
                <a:lnTo>
                  <a:pt x="28106" y="47290"/>
                </a:lnTo>
                <a:cubicBezTo>
                  <a:pt x="28106" y="47290"/>
                  <a:pt x="28106" y="47290"/>
                  <a:pt x="26710" y="47290"/>
                </a:cubicBezTo>
                <a:close/>
                <a:moveTo>
                  <a:pt x="26710" y="78029"/>
                </a:moveTo>
                <a:lnTo>
                  <a:pt x="26710" y="78029"/>
                </a:lnTo>
                <a:lnTo>
                  <a:pt x="26710" y="76650"/>
                </a:lnTo>
                <a:lnTo>
                  <a:pt x="26710" y="78029"/>
                </a:lnTo>
                <a:close/>
                <a:moveTo>
                  <a:pt x="26710" y="25024"/>
                </a:moveTo>
                <a:lnTo>
                  <a:pt x="26710" y="25024"/>
                </a:lnTo>
                <a:cubicBezTo>
                  <a:pt x="26710" y="26403"/>
                  <a:pt x="26710" y="26403"/>
                  <a:pt x="26710" y="26403"/>
                </a:cubicBezTo>
                <a:cubicBezTo>
                  <a:pt x="26710" y="26403"/>
                  <a:pt x="26710" y="26403"/>
                  <a:pt x="26710" y="25024"/>
                </a:cubicBezTo>
                <a:close/>
                <a:moveTo>
                  <a:pt x="22524" y="47290"/>
                </a:moveTo>
                <a:lnTo>
                  <a:pt x="22524" y="47290"/>
                </a:lnTo>
                <a:lnTo>
                  <a:pt x="23920" y="47290"/>
                </a:lnTo>
                <a:cubicBezTo>
                  <a:pt x="23920" y="47290"/>
                  <a:pt x="23920" y="47290"/>
                  <a:pt x="22524" y="47290"/>
                </a:cubicBezTo>
                <a:close/>
                <a:moveTo>
                  <a:pt x="19734" y="64039"/>
                </a:moveTo>
                <a:lnTo>
                  <a:pt x="19734" y="64039"/>
                </a:lnTo>
                <a:lnTo>
                  <a:pt x="21129" y="64039"/>
                </a:lnTo>
                <a:cubicBezTo>
                  <a:pt x="21129" y="64039"/>
                  <a:pt x="21129" y="64039"/>
                  <a:pt x="19734" y="64039"/>
                </a:cubicBezTo>
                <a:close/>
                <a:moveTo>
                  <a:pt x="19734" y="71133"/>
                </a:moveTo>
                <a:lnTo>
                  <a:pt x="19734" y="71133"/>
                </a:lnTo>
                <a:lnTo>
                  <a:pt x="21129" y="71133"/>
                </a:lnTo>
                <a:cubicBezTo>
                  <a:pt x="19734" y="71133"/>
                  <a:pt x="21129" y="71133"/>
                  <a:pt x="19734" y="71133"/>
                </a:cubicBezTo>
                <a:close/>
                <a:moveTo>
                  <a:pt x="18338" y="64039"/>
                </a:moveTo>
                <a:lnTo>
                  <a:pt x="18338" y="64039"/>
                </a:lnTo>
                <a:cubicBezTo>
                  <a:pt x="18338" y="64039"/>
                  <a:pt x="18338" y="64039"/>
                  <a:pt x="16943" y="64039"/>
                </a:cubicBezTo>
                <a:cubicBezTo>
                  <a:pt x="16943" y="64039"/>
                  <a:pt x="16943" y="64039"/>
                  <a:pt x="15548" y="64039"/>
                </a:cubicBezTo>
                <a:cubicBezTo>
                  <a:pt x="16943" y="64039"/>
                  <a:pt x="16943" y="64039"/>
                  <a:pt x="16943" y="64039"/>
                </a:cubicBezTo>
                <a:lnTo>
                  <a:pt x="18338" y="64039"/>
                </a:lnTo>
                <a:lnTo>
                  <a:pt x="19734" y="64039"/>
                </a:lnTo>
                <a:cubicBezTo>
                  <a:pt x="18338" y="64039"/>
                  <a:pt x="18338" y="64039"/>
                  <a:pt x="18338" y="64039"/>
                </a:cubicBezTo>
                <a:close/>
                <a:moveTo>
                  <a:pt x="15548" y="54384"/>
                </a:moveTo>
                <a:lnTo>
                  <a:pt x="15548" y="54384"/>
                </a:lnTo>
                <a:close/>
                <a:moveTo>
                  <a:pt x="15548" y="54384"/>
                </a:moveTo>
                <a:lnTo>
                  <a:pt x="15548" y="54384"/>
                </a:lnTo>
                <a:close/>
                <a:moveTo>
                  <a:pt x="15548" y="54384"/>
                </a:moveTo>
                <a:lnTo>
                  <a:pt x="15548" y="54384"/>
                </a:lnTo>
                <a:close/>
                <a:moveTo>
                  <a:pt x="14152" y="64039"/>
                </a:moveTo>
                <a:lnTo>
                  <a:pt x="14152" y="64039"/>
                </a:lnTo>
                <a:cubicBezTo>
                  <a:pt x="14152" y="64039"/>
                  <a:pt x="14152" y="64039"/>
                  <a:pt x="15548" y="64039"/>
                </a:cubicBezTo>
                <a:cubicBezTo>
                  <a:pt x="14152" y="64039"/>
                  <a:pt x="14152" y="64039"/>
                  <a:pt x="14152" y="64039"/>
                </a:cubicBezTo>
                <a:close/>
                <a:moveTo>
                  <a:pt x="95880" y="65418"/>
                </a:moveTo>
                <a:lnTo>
                  <a:pt x="95880" y="65418"/>
                </a:lnTo>
                <a:lnTo>
                  <a:pt x="97275" y="65418"/>
                </a:lnTo>
                <a:lnTo>
                  <a:pt x="97275" y="66798"/>
                </a:lnTo>
                <a:cubicBezTo>
                  <a:pt x="97275" y="66798"/>
                  <a:pt x="97275" y="66798"/>
                  <a:pt x="95880" y="66798"/>
                </a:cubicBezTo>
                <a:lnTo>
                  <a:pt x="95880" y="65418"/>
                </a:lnTo>
                <a:close/>
                <a:moveTo>
                  <a:pt x="57807" y="34876"/>
                </a:moveTo>
                <a:lnTo>
                  <a:pt x="57807" y="34876"/>
                </a:lnTo>
                <a:cubicBezTo>
                  <a:pt x="57807" y="34876"/>
                  <a:pt x="57807" y="34876"/>
                  <a:pt x="57807" y="36256"/>
                </a:cubicBezTo>
                <a:cubicBezTo>
                  <a:pt x="57807" y="36256"/>
                  <a:pt x="57807" y="36256"/>
                  <a:pt x="56411" y="36256"/>
                </a:cubicBezTo>
                <a:cubicBezTo>
                  <a:pt x="56411" y="36256"/>
                  <a:pt x="56411" y="36256"/>
                  <a:pt x="56411" y="34876"/>
                </a:cubicBezTo>
                <a:lnTo>
                  <a:pt x="57807" y="34876"/>
                </a:lnTo>
                <a:close/>
                <a:moveTo>
                  <a:pt x="59202" y="36256"/>
                </a:moveTo>
                <a:lnTo>
                  <a:pt x="59202" y="36256"/>
                </a:lnTo>
                <a:cubicBezTo>
                  <a:pt x="59202" y="37635"/>
                  <a:pt x="59202" y="36256"/>
                  <a:pt x="59202" y="37635"/>
                </a:cubicBezTo>
                <a:lnTo>
                  <a:pt x="57807" y="37635"/>
                </a:lnTo>
                <a:cubicBezTo>
                  <a:pt x="57807" y="36256"/>
                  <a:pt x="57807" y="36256"/>
                  <a:pt x="59202" y="36256"/>
                </a:cubicBezTo>
                <a:close/>
                <a:moveTo>
                  <a:pt x="18338" y="50049"/>
                </a:moveTo>
                <a:lnTo>
                  <a:pt x="18338" y="50049"/>
                </a:lnTo>
                <a:close/>
                <a:moveTo>
                  <a:pt x="18338" y="50049"/>
                </a:moveTo>
                <a:lnTo>
                  <a:pt x="18338" y="50049"/>
                </a:lnTo>
                <a:close/>
                <a:moveTo>
                  <a:pt x="15548" y="53004"/>
                </a:moveTo>
                <a:lnTo>
                  <a:pt x="15548" y="53004"/>
                </a:lnTo>
                <a:close/>
                <a:moveTo>
                  <a:pt x="15548" y="54384"/>
                </a:moveTo>
                <a:lnTo>
                  <a:pt x="15548" y="54384"/>
                </a:lnTo>
                <a:cubicBezTo>
                  <a:pt x="15548" y="53004"/>
                  <a:pt x="15548" y="53004"/>
                  <a:pt x="15548" y="53004"/>
                </a:cubicBezTo>
                <a:cubicBezTo>
                  <a:pt x="15548" y="53004"/>
                  <a:pt x="15548" y="53004"/>
                  <a:pt x="15548" y="54384"/>
                </a:cubicBezTo>
                <a:close/>
                <a:moveTo>
                  <a:pt x="15548" y="53004"/>
                </a:moveTo>
                <a:lnTo>
                  <a:pt x="15548" y="53004"/>
                </a:lnTo>
                <a:close/>
                <a:moveTo>
                  <a:pt x="15548" y="53004"/>
                </a:moveTo>
                <a:lnTo>
                  <a:pt x="15548" y="53004"/>
                </a:ln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8" name="Shape 5063">
            <a:extLst>
              <a:ext uri="{FF2B5EF4-FFF2-40B4-BE49-F238E27FC236}">
                <a16:creationId xmlns:a16="http://schemas.microsoft.com/office/drawing/2014/main" id="{15521AEB-FAE3-4AFC-8E6E-95EA55E3A193}"/>
              </a:ext>
            </a:extLst>
          </p:cNvPr>
          <p:cNvSpPr/>
          <p:nvPr/>
        </p:nvSpPr>
        <p:spPr>
          <a:xfrm>
            <a:off x="10240065" y="3306415"/>
            <a:ext cx="274286" cy="245170"/>
          </a:xfrm>
          <a:custGeom>
            <a:avLst/>
            <a:gdLst/>
            <a:ahLst/>
            <a:cxnLst/>
            <a:rect l="0" t="0" r="0" b="0"/>
            <a:pathLst>
              <a:path w="120000" h="120000" extrusionOk="0">
                <a:moveTo>
                  <a:pt x="74849" y="90810"/>
                </a:moveTo>
                <a:lnTo>
                  <a:pt x="74849" y="90810"/>
                </a:lnTo>
                <a:cubicBezTo>
                  <a:pt x="59879" y="83783"/>
                  <a:pt x="53360" y="78918"/>
                  <a:pt x="53360" y="69459"/>
                </a:cubicBezTo>
                <a:cubicBezTo>
                  <a:pt x="53360" y="62162"/>
                  <a:pt x="57706" y="64594"/>
                  <a:pt x="59879" y="52702"/>
                </a:cubicBezTo>
                <a:cubicBezTo>
                  <a:pt x="62052" y="47837"/>
                  <a:pt x="66156" y="52702"/>
                  <a:pt x="66156" y="40810"/>
                </a:cubicBezTo>
                <a:cubicBezTo>
                  <a:pt x="66156" y="35945"/>
                  <a:pt x="64225" y="35945"/>
                  <a:pt x="64225" y="35945"/>
                </a:cubicBezTo>
                <a:cubicBezTo>
                  <a:pt x="64225" y="35945"/>
                  <a:pt x="66156" y="28648"/>
                  <a:pt x="66156" y="24054"/>
                </a:cubicBezTo>
                <a:cubicBezTo>
                  <a:pt x="66156" y="16756"/>
                  <a:pt x="62052" y="0"/>
                  <a:pt x="42736" y="0"/>
                </a:cubicBezTo>
                <a:cubicBezTo>
                  <a:pt x="21247" y="0"/>
                  <a:pt x="16901" y="16756"/>
                  <a:pt x="16901" y="24054"/>
                </a:cubicBezTo>
                <a:cubicBezTo>
                  <a:pt x="16901" y="28648"/>
                  <a:pt x="19074" y="35945"/>
                  <a:pt x="19074" y="35945"/>
                </a:cubicBezTo>
                <a:cubicBezTo>
                  <a:pt x="19074" y="35945"/>
                  <a:pt x="16901" y="35945"/>
                  <a:pt x="16901" y="40810"/>
                </a:cubicBezTo>
                <a:cubicBezTo>
                  <a:pt x="16901" y="52702"/>
                  <a:pt x="21247" y="47837"/>
                  <a:pt x="23420" y="52702"/>
                </a:cubicBezTo>
                <a:cubicBezTo>
                  <a:pt x="25593" y="64594"/>
                  <a:pt x="29698" y="62162"/>
                  <a:pt x="29698" y="69459"/>
                </a:cubicBezTo>
                <a:cubicBezTo>
                  <a:pt x="29698" y="78918"/>
                  <a:pt x="23420" y="83783"/>
                  <a:pt x="8450" y="90810"/>
                </a:cubicBezTo>
                <a:cubicBezTo>
                  <a:pt x="8450" y="90810"/>
                  <a:pt x="4104" y="90810"/>
                  <a:pt x="0" y="93243"/>
                </a:cubicBezTo>
                <a:cubicBezTo>
                  <a:pt x="0" y="119729"/>
                  <a:pt x="0" y="119729"/>
                  <a:pt x="0" y="119729"/>
                </a:cubicBezTo>
                <a:cubicBezTo>
                  <a:pt x="96096" y="119729"/>
                  <a:pt x="96096" y="119729"/>
                  <a:pt x="96096" y="119729"/>
                </a:cubicBezTo>
                <a:cubicBezTo>
                  <a:pt x="96096" y="119729"/>
                  <a:pt x="96096" y="110270"/>
                  <a:pt x="96096" y="107837"/>
                </a:cubicBezTo>
                <a:cubicBezTo>
                  <a:pt x="96096" y="102972"/>
                  <a:pt x="89818" y="95675"/>
                  <a:pt x="74849" y="90810"/>
                </a:cubicBezTo>
                <a:close/>
                <a:moveTo>
                  <a:pt x="102615" y="52702"/>
                </a:moveTo>
                <a:lnTo>
                  <a:pt x="102615" y="52702"/>
                </a:lnTo>
                <a:cubicBezTo>
                  <a:pt x="102615" y="33513"/>
                  <a:pt x="102615" y="33513"/>
                  <a:pt x="102615" y="33513"/>
                </a:cubicBezTo>
                <a:cubicBezTo>
                  <a:pt x="89818" y="33513"/>
                  <a:pt x="89818" y="33513"/>
                  <a:pt x="89818" y="33513"/>
                </a:cubicBezTo>
                <a:cubicBezTo>
                  <a:pt x="89818" y="52702"/>
                  <a:pt x="89818" y="52702"/>
                  <a:pt x="89818" y="52702"/>
                </a:cubicBezTo>
                <a:cubicBezTo>
                  <a:pt x="72676" y="52702"/>
                  <a:pt x="72676" y="52702"/>
                  <a:pt x="72676" y="52702"/>
                </a:cubicBezTo>
                <a:cubicBezTo>
                  <a:pt x="72676" y="67027"/>
                  <a:pt x="72676" y="67027"/>
                  <a:pt x="72676" y="67027"/>
                </a:cubicBezTo>
                <a:cubicBezTo>
                  <a:pt x="89818" y="67027"/>
                  <a:pt x="89818" y="67027"/>
                  <a:pt x="89818" y="67027"/>
                </a:cubicBezTo>
                <a:cubicBezTo>
                  <a:pt x="89818" y="86216"/>
                  <a:pt x="89818" y="86216"/>
                  <a:pt x="89818" y="86216"/>
                </a:cubicBezTo>
                <a:cubicBezTo>
                  <a:pt x="102615" y="86216"/>
                  <a:pt x="102615" y="86216"/>
                  <a:pt x="102615" y="86216"/>
                </a:cubicBezTo>
                <a:cubicBezTo>
                  <a:pt x="102615" y="67027"/>
                  <a:pt x="102615" y="67027"/>
                  <a:pt x="102615" y="67027"/>
                </a:cubicBezTo>
                <a:cubicBezTo>
                  <a:pt x="119758" y="67027"/>
                  <a:pt x="119758" y="67027"/>
                  <a:pt x="119758" y="67027"/>
                </a:cubicBezTo>
                <a:cubicBezTo>
                  <a:pt x="119758" y="52702"/>
                  <a:pt x="119758" y="52702"/>
                  <a:pt x="119758" y="52702"/>
                </a:cubicBezTo>
                <a:lnTo>
                  <a:pt x="102615" y="52702"/>
                </a:ln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9" name="TextBox 18">
            <a:extLst>
              <a:ext uri="{FF2B5EF4-FFF2-40B4-BE49-F238E27FC236}">
                <a16:creationId xmlns:a16="http://schemas.microsoft.com/office/drawing/2014/main" id="{A4EF7085-2345-4502-8D51-7CDB9099841E}"/>
              </a:ext>
            </a:extLst>
          </p:cNvPr>
          <p:cNvSpPr txBox="1"/>
          <p:nvPr/>
        </p:nvSpPr>
        <p:spPr>
          <a:xfrm>
            <a:off x="6599479" y="885342"/>
            <a:ext cx="4349096" cy="1015663"/>
          </a:xfrm>
          <a:prstGeom prst="rect">
            <a:avLst/>
          </a:prstGeom>
          <a:noFill/>
        </p:spPr>
        <p:txBody>
          <a:bodyPr wrap="square" rtlCol="0">
            <a:spAutoFit/>
          </a:bodyPr>
          <a:lstStyle/>
          <a:p>
            <a:r>
              <a:rPr lang="en-GB" sz="6000" b="1" dirty="0">
                <a:solidFill>
                  <a:schemeClr val="bg1"/>
                </a:solidFill>
                <a:latin typeface="Montserrat Medium" panose="00000600000000000000" pitchFamily="50" charset="0"/>
                <a:ea typeface="Roboto" pitchFamily="2" charset="0"/>
              </a:rPr>
              <a:t>Desktop</a:t>
            </a:r>
          </a:p>
        </p:txBody>
      </p:sp>
      <p:sp>
        <p:nvSpPr>
          <p:cNvPr id="24" name="TextBox 23">
            <a:extLst>
              <a:ext uri="{FF2B5EF4-FFF2-40B4-BE49-F238E27FC236}">
                <a16:creationId xmlns:a16="http://schemas.microsoft.com/office/drawing/2014/main" id="{6E5BF8F6-DFE2-4D68-BA84-E982EF9588B8}"/>
              </a:ext>
            </a:extLst>
          </p:cNvPr>
          <p:cNvSpPr txBox="1"/>
          <p:nvPr/>
        </p:nvSpPr>
        <p:spPr>
          <a:xfrm>
            <a:off x="6599479" y="1599472"/>
            <a:ext cx="4349096" cy="1015663"/>
          </a:xfrm>
          <a:prstGeom prst="rect">
            <a:avLst/>
          </a:prstGeom>
          <a:noFill/>
        </p:spPr>
        <p:txBody>
          <a:bodyPr wrap="square" rtlCol="0">
            <a:spAutoFit/>
          </a:bodyPr>
          <a:lstStyle/>
          <a:p>
            <a:r>
              <a:rPr lang="en-GB" sz="6000" b="1" dirty="0">
                <a:solidFill>
                  <a:schemeClr val="bg1"/>
                </a:solidFill>
                <a:latin typeface="Montserrat Medium" panose="00000600000000000000" pitchFamily="50" charset="0"/>
                <a:ea typeface="Roboto" pitchFamily="2" charset="0"/>
              </a:rPr>
              <a:t>Showcase</a:t>
            </a:r>
          </a:p>
        </p:txBody>
      </p:sp>
      <p:sp>
        <p:nvSpPr>
          <p:cNvPr id="15" name="TextBox 14">
            <a:extLst>
              <a:ext uri="{FF2B5EF4-FFF2-40B4-BE49-F238E27FC236}">
                <a16:creationId xmlns:a16="http://schemas.microsoft.com/office/drawing/2014/main" id="{F464AB55-B205-4EC7-9155-F36DD17EB96B}"/>
              </a:ext>
            </a:extLst>
          </p:cNvPr>
          <p:cNvSpPr txBox="1">
            <a:spLocks noChangeArrowheads="1"/>
          </p:cNvSpPr>
          <p:nvPr/>
        </p:nvSpPr>
        <p:spPr bwMode="auto">
          <a:xfrm>
            <a:off x="525974" y="282109"/>
            <a:ext cx="114776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Roboto" panose="02000000000000000000" pitchFamily="2" charset="0"/>
              </a:defRPr>
            </a:lvl1pPr>
            <a:lvl2pPr marL="742950" indent="-285750">
              <a:defRPr>
                <a:solidFill>
                  <a:schemeClr val="tx1"/>
                </a:solidFill>
                <a:latin typeface="Roboto" panose="02000000000000000000" pitchFamily="2" charset="0"/>
              </a:defRPr>
            </a:lvl2pPr>
            <a:lvl3pPr marL="1143000" indent="-228600">
              <a:defRPr>
                <a:solidFill>
                  <a:schemeClr val="tx1"/>
                </a:solidFill>
                <a:latin typeface="Roboto" panose="02000000000000000000" pitchFamily="2" charset="0"/>
              </a:defRPr>
            </a:lvl3pPr>
            <a:lvl4pPr marL="1600200" indent="-228600">
              <a:defRPr>
                <a:solidFill>
                  <a:schemeClr val="tx1"/>
                </a:solidFill>
                <a:latin typeface="Roboto" panose="02000000000000000000" pitchFamily="2" charset="0"/>
              </a:defRPr>
            </a:lvl4pPr>
            <a:lvl5pPr marL="2057400" indent="-228600">
              <a:defRPr>
                <a:solidFill>
                  <a:schemeClr val="tx1"/>
                </a:solidFill>
                <a:latin typeface="Roboto" panose="02000000000000000000" pitchFamily="2" charset="0"/>
              </a:defRPr>
            </a:lvl5pPr>
            <a:lvl6pPr marL="2514600" indent="-228600" defTabSz="457200" fontAlgn="base">
              <a:spcBef>
                <a:spcPct val="0"/>
              </a:spcBef>
              <a:spcAft>
                <a:spcPct val="0"/>
              </a:spcAft>
              <a:defRPr>
                <a:solidFill>
                  <a:schemeClr val="tx1"/>
                </a:solidFill>
                <a:latin typeface="Roboto" panose="02000000000000000000" pitchFamily="2" charset="0"/>
              </a:defRPr>
            </a:lvl6pPr>
            <a:lvl7pPr marL="2971800" indent="-228600" defTabSz="457200" fontAlgn="base">
              <a:spcBef>
                <a:spcPct val="0"/>
              </a:spcBef>
              <a:spcAft>
                <a:spcPct val="0"/>
              </a:spcAft>
              <a:defRPr>
                <a:solidFill>
                  <a:schemeClr val="tx1"/>
                </a:solidFill>
                <a:latin typeface="Roboto" panose="02000000000000000000" pitchFamily="2" charset="0"/>
              </a:defRPr>
            </a:lvl7pPr>
            <a:lvl8pPr marL="3429000" indent="-228600" defTabSz="457200" fontAlgn="base">
              <a:spcBef>
                <a:spcPct val="0"/>
              </a:spcBef>
              <a:spcAft>
                <a:spcPct val="0"/>
              </a:spcAft>
              <a:defRPr>
                <a:solidFill>
                  <a:schemeClr val="tx1"/>
                </a:solidFill>
                <a:latin typeface="Roboto" panose="02000000000000000000" pitchFamily="2" charset="0"/>
              </a:defRPr>
            </a:lvl8pPr>
            <a:lvl9pPr marL="3886200" indent="-228600" defTabSz="457200" fontAlgn="base">
              <a:spcBef>
                <a:spcPct val="0"/>
              </a:spcBef>
              <a:spcAft>
                <a:spcPct val="0"/>
              </a:spcAft>
              <a:defRPr>
                <a:solidFill>
                  <a:schemeClr val="tx1"/>
                </a:solidFill>
                <a:latin typeface="Roboto" panose="02000000000000000000" pitchFamily="2" charset="0"/>
              </a:defRPr>
            </a:lvl9pPr>
          </a:lstStyle>
          <a:p>
            <a:pPr eaLnBrk="1" hangingPunct="1"/>
            <a:r>
              <a:rPr lang="en-US" altLang="en-US" sz="1400" b="1" dirty="0">
                <a:solidFill>
                  <a:schemeClr val="bg1"/>
                </a:solidFill>
                <a:latin typeface="Montserrat" panose="00000500000000000000" pitchFamily="50" charset="0"/>
                <a:ea typeface="Source Sans Pro Semibold" panose="020B0603030403020204" pitchFamily="34" charset="0"/>
              </a:rPr>
              <a:t>Nagata</a:t>
            </a:r>
          </a:p>
        </p:txBody>
      </p:sp>
      <p:pic>
        <p:nvPicPr>
          <p:cNvPr id="3" name="Picture Placeholder 2">
            <a:extLst>
              <a:ext uri="{FF2B5EF4-FFF2-40B4-BE49-F238E27FC236}">
                <a16:creationId xmlns:a16="http://schemas.microsoft.com/office/drawing/2014/main" id="{18AEA688-C215-4267-8E41-351E52427FA2}"/>
              </a:ext>
            </a:extLst>
          </p:cNvPr>
          <p:cNvPicPr>
            <a:picLocks noGrp="1" noChangeAspect="1"/>
          </p:cNvPicPr>
          <p:nvPr>
            <p:ph type="pic" sz="quarter" idx="10"/>
          </p:nvPr>
        </p:nvPicPr>
        <p:blipFill rotWithShape="1">
          <a:blip r:embed="rId3">
            <a:extLst>
              <a:ext uri="{28A0092B-C50C-407E-A947-70E740481C1C}">
                <a14:useLocalDpi xmlns:a14="http://schemas.microsoft.com/office/drawing/2010/main" val="0"/>
              </a:ext>
            </a:extLst>
          </a:blip>
          <a:srcRect t="22667" b="22667"/>
          <a:stretch>
            <a:fillRect/>
          </a:stretch>
        </p:blipFill>
        <p:spPr/>
      </p:pic>
    </p:spTree>
    <p:extLst>
      <p:ext uri="{BB962C8B-B14F-4D97-AF65-F5344CB8AC3E}">
        <p14:creationId xmlns:p14="http://schemas.microsoft.com/office/powerpoint/2010/main" val="338836809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
            <a:extLst>
              <a:ext uri="{FF2B5EF4-FFF2-40B4-BE49-F238E27FC236}">
                <a16:creationId xmlns:a16="http://schemas.microsoft.com/office/drawing/2014/main" id="{7F5740C3-5349-4223-80CD-6D9291FCB30B}"/>
              </a:ext>
            </a:extLst>
          </p:cNvPr>
          <p:cNvGrpSpPr>
            <a:grpSpLocks noChangeAspect="1"/>
          </p:cNvGrpSpPr>
          <p:nvPr/>
        </p:nvGrpSpPr>
        <p:grpSpPr bwMode="auto">
          <a:xfrm>
            <a:off x="2648493" y="1796723"/>
            <a:ext cx="6895014" cy="4526818"/>
            <a:chOff x="387" y="-106"/>
            <a:chExt cx="6909" cy="4536"/>
          </a:xfrm>
          <a:gradFill>
            <a:gsLst>
              <a:gs pos="0">
                <a:srgbClr val="BC1E1E"/>
              </a:gs>
              <a:gs pos="100000">
                <a:srgbClr val="1C1C1A"/>
              </a:gs>
            </a:gsLst>
            <a:lin ang="0" scaled="1"/>
          </a:gradFill>
        </p:grpSpPr>
        <p:grpSp>
          <p:nvGrpSpPr>
            <p:cNvPr id="3" name="Group 205">
              <a:extLst>
                <a:ext uri="{FF2B5EF4-FFF2-40B4-BE49-F238E27FC236}">
                  <a16:creationId xmlns:a16="http://schemas.microsoft.com/office/drawing/2014/main" id="{53581C26-E047-4418-A4C8-CFE57EDD60D9}"/>
                </a:ext>
              </a:extLst>
            </p:cNvPr>
            <p:cNvGrpSpPr>
              <a:grpSpLocks/>
            </p:cNvGrpSpPr>
            <p:nvPr/>
          </p:nvGrpSpPr>
          <p:grpSpPr bwMode="auto">
            <a:xfrm>
              <a:off x="565" y="-106"/>
              <a:ext cx="6727" cy="4536"/>
              <a:chOff x="565" y="-106"/>
              <a:chExt cx="6727" cy="4536"/>
            </a:xfrm>
            <a:grpFill/>
          </p:grpSpPr>
          <p:sp>
            <p:nvSpPr>
              <p:cNvPr id="60" name="Freeform 5">
                <a:extLst>
                  <a:ext uri="{FF2B5EF4-FFF2-40B4-BE49-F238E27FC236}">
                    <a16:creationId xmlns:a16="http://schemas.microsoft.com/office/drawing/2014/main" id="{B6DCFBD4-6255-4720-8037-1CDCC59A30A4}"/>
                  </a:ext>
                </a:extLst>
              </p:cNvPr>
              <p:cNvSpPr>
                <a:spLocks/>
              </p:cNvSpPr>
              <p:nvPr/>
            </p:nvSpPr>
            <p:spPr bwMode="auto">
              <a:xfrm>
                <a:off x="3662" y="2151"/>
                <a:ext cx="7" cy="5"/>
              </a:xfrm>
              <a:custGeom>
                <a:avLst/>
                <a:gdLst>
                  <a:gd name="T0" fmla="*/ 7 w 7"/>
                  <a:gd name="T1" fmla="*/ 3 h 5"/>
                  <a:gd name="T2" fmla="*/ 5 w 7"/>
                  <a:gd name="T3" fmla="*/ 3 h 5"/>
                  <a:gd name="T4" fmla="*/ 3 w 7"/>
                  <a:gd name="T5" fmla="*/ 3 h 5"/>
                  <a:gd name="T6" fmla="*/ 3 w 7"/>
                  <a:gd name="T7" fmla="*/ 5 h 5"/>
                  <a:gd name="T8" fmla="*/ 2 w 7"/>
                  <a:gd name="T9" fmla="*/ 5 h 5"/>
                  <a:gd name="T10" fmla="*/ 2 w 7"/>
                  <a:gd name="T11" fmla="*/ 5 h 5"/>
                  <a:gd name="T12" fmla="*/ 2 w 7"/>
                  <a:gd name="T13" fmla="*/ 3 h 5"/>
                  <a:gd name="T14" fmla="*/ 2 w 7"/>
                  <a:gd name="T15" fmla="*/ 3 h 5"/>
                  <a:gd name="T16" fmla="*/ 2 w 7"/>
                  <a:gd name="T17" fmla="*/ 1 h 5"/>
                  <a:gd name="T18" fmla="*/ 0 w 7"/>
                  <a:gd name="T19" fmla="*/ 1 h 5"/>
                  <a:gd name="T20" fmla="*/ 2 w 7"/>
                  <a:gd name="T21" fmla="*/ 0 h 5"/>
                  <a:gd name="T22" fmla="*/ 2 w 7"/>
                  <a:gd name="T23" fmla="*/ 0 h 5"/>
                  <a:gd name="T24" fmla="*/ 2 w 7"/>
                  <a:gd name="T25" fmla="*/ 0 h 5"/>
                  <a:gd name="T26" fmla="*/ 3 w 7"/>
                  <a:gd name="T27" fmla="*/ 0 h 5"/>
                  <a:gd name="T28" fmla="*/ 7 w 7"/>
                  <a:gd name="T29" fmla="*/ 0 h 5"/>
                  <a:gd name="T30" fmla="*/ 7 w 7"/>
                  <a:gd name="T31" fmla="*/ 1 h 5"/>
                  <a:gd name="T32" fmla="*/ 7 w 7"/>
                  <a:gd name="T33" fmla="*/ 1 h 5"/>
                  <a:gd name="T34" fmla="*/ 7 w 7"/>
                  <a:gd name="T35" fmla="*/ 1 h 5"/>
                  <a:gd name="T36" fmla="*/ 7 w 7"/>
                  <a:gd name="T37" fmla="*/ 3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 h="5">
                    <a:moveTo>
                      <a:pt x="7" y="3"/>
                    </a:moveTo>
                    <a:lnTo>
                      <a:pt x="5" y="3"/>
                    </a:lnTo>
                    <a:lnTo>
                      <a:pt x="3" y="3"/>
                    </a:lnTo>
                    <a:lnTo>
                      <a:pt x="3" y="5"/>
                    </a:lnTo>
                    <a:lnTo>
                      <a:pt x="2" y="5"/>
                    </a:lnTo>
                    <a:lnTo>
                      <a:pt x="2" y="5"/>
                    </a:lnTo>
                    <a:lnTo>
                      <a:pt x="2" y="3"/>
                    </a:lnTo>
                    <a:lnTo>
                      <a:pt x="2" y="3"/>
                    </a:lnTo>
                    <a:lnTo>
                      <a:pt x="2" y="1"/>
                    </a:lnTo>
                    <a:lnTo>
                      <a:pt x="0" y="1"/>
                    </a:lnTo>
                    <a:lnTo>
                      <a:pt x="2" y="0"/>
                    </a:lnTo>
                    <a:lnTo>
                      <a:pt x="2" y="0"/>
                    </a:lnTo>
                    <a:lnTo>
                      <a:pt x="2" y="0"/>
                    </a:lnTo>
                    <a:lnTo>
                      <a:pt x="3" y="0"/>
                    </a:lnTo>
                    <a:lnTo>
                      <a:pt x="7" y="0"/>
                    </a:lnTo>
                    <a:lnTo>
                      <a:pt x="7" y="1"/>
                    </a:lnTo>
                    <a:lnTo>
                      <a:pt x="7" y="1"/>
                    </a:lnTo>
                    <a:lnTo>
                      <a:pt x="7" y="1"/>
                    </a:lnTo>
                    <a:lnTo>
                      <a:pt x="7" y="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1" name="Freeform 6">
                <a:extLst>
                  <a:ext uri="{FF2B5EF4-FFF2-40B4-BE49-F238E27FC236}">
                    <a16:creationId xmlns:a16="http://schemas.microsoft.com/office/drawing/2014/main" id="{EA2CD43A-6038-49F5-821A-7D59B0CD09AD}"/>
                  </a:ext>
                </a:extLst>
              </p:cNvPr>
              <p:cNvSpPr>
                <a:spLocks noEditPoints="1"/>
              </p:cNvSpPr>
              <p:nvPr/>
            </p:nvSpPr>
            <p:spPr bwMode="auto">
              <a:xfrm>
                <a:off x="4627" y="2534"/>
                <a:ext cx="93" cy="73"/>
              </a:xfrm>
              <a:custGeom>
                <a:avLst/>
                <a:gdLst>
                  <a:gd name="T0" fmla="*/ 91 w 93"/>
                  <a:gd name="T1" fmla="*/ 22 h 73"/>
                  <a:gd name="T2" fmla="*/ 91 w 93"/>
                  <a:gd name="T3" fmla="*/ 24 h 73"/>
                  <a:gd name="T4" fmla="*/ 87 w 93"/>
                  <a:gd name="T5" fmla="*/ 27 h 73"/>
                  <a:gd name="T6" fmla="*/ 84 w 93"/>
                  <a:gd name="T7" fmla="*/ 27 h 73"/>
                  <a:gd name="T8" fmla="*/ 84 w 93"/>
                  <a:gd name="T9" fmla="*/ 26 h 73"/>
                  <a:gd name="T10" fmla="*/ 84 w 93"/>
                  <a:gd name="T11" fmla="*/ 24 h 73"/>
                  <a:gd name="T12" fmla="*/ 81 w 93"/>
                  <a:gd name="T13" fmla="*/ 26 h 73"/>
                  <a:gd name="T14" fmla="*/ 81 w 93"/>
                  <a:gd name="T15" fmla="*/ 31 h 73"/>
                  <a:gd name="T16" fmla="*/ 81 w 93"/>
                  <a:gd name="T17" fmla="*/ 34 h 73"/>
                  <a:gd name="T18" fmla="*/ 81 w 93"/>
                  <a:gd name="T19" fmla="*/ 38 h 73"/>
                  <a:gd name="T20" fmla="*/ 82 w 93"/>
                  <a:gd name="T21" fmla="*/ 39 h 73"/>
                  <a:gd name="T22" fmla="*/ 84 w 93"/>
                  <a:gd name="T23" fmla="*/ 43 h 73"/>
                  <a:gd name="T24" fmla="*/ 79 w 93"/>
                  <a:gd name="T25" fmla="*/ 44 h 73"/>
                  <a:gd name="T26" fmla="*/ 75 w 93"/>
                  <a:gd name="T27" fmla="*/ 46 h 73"/>
                  <a:gd name="T28" fmla="*/ 75 w 93"/>
                  <a:gd name="T29" fmla="*/ 50 h 73"/>
                  <a:gd name="T30" fmla="*/ 72 w 93"/>
                  <a:gd name="T31" fmla="*/ 56 h 73"/>
                  <a:gd name="T32" fmla="*/ 69 w 93"/>
                  <a:gd name="T33" fmla="*/ 67 h 73"/>
                  <a:gd name="T34" fmla="*/ 67 w 93"/>
                  <a:gd name="T35" fmla="*/ 73 h 73"/>
                  <a:gd name="T36" fmla="*/ 65 w 93"/>
                  <a:gd name="T37" fmla="*/ 73 h 73"/>
                  <a:gd name="T38" fmla="*/ 58 w 93"/>
                  <a:gd name="T39" fmla="*/ 72 h 73"/>
                  <a:gd name="T40" fmla="*/ 46 w 93"/>
                  <a:gd name="T41" fmla="*/ 70 h 73"/>
                  <a:gd name="T42" fmla="*/ 34 w 93"/>
                  <a:gd name="T43" fmla="*/ 68 h 73"/>
                  <a:gd name="T44" fmla="*/ 24 w 93"/>
                  <a:gd name="T45" fmla="*/ 67 h 73"/>
                  <a:gd name="T46" fmla="*/ 21 w 93"/>
                  <a:gd name="T47" fmla="*/ 67 h 73"/>
                  <a:gd name="T48" fmla="*/ 16 w 93"/>
                  <a:gd name="T49" fmla="*/ 63 h 73"/>
                  <a:gd name="T50" fmla="*/ 14 w 93"/>
                  <a:gd name="T51" fmla="*/ 60 h 73"/>
                  <a:gd name="T52" fmla="*/ 10 w 93"/>
                  <a:gd name="T53" fmla="*/ 56 h 73"/>
                  <a:gd name="T54" fmla="*/ 7 w 93"/>
                  <a:gd name="T55" fmla="*/ 51 h 73"/>
                  <a:gd name="T56" fmla="*/ 4 w 93"/>
                  <a:gd name="T57" fmla="*/ 48 h 73"/>
                  <a:gd name="T58" fmla="*/ 0 w 93"/>
                  <a:gd name="T59" fmla="*/ 44 h 73"/>
                  <a:gd name="T60" fmla="*/ 0 w 93"/>
                  <a:gd name="T61" fmla="*/ 39 h 73"/>
                  <a:gd name="T62" fmla="*/ 0 w 93"/>
                  <a:gd name="T63" fmla="*/ 38 h 73"/>
                  <a:gd name="T64" fmla="*/ 4 w 93"/>
                  <a:gd name="T65" fmla="*/ 39 h 73"/>
                  <a:gd name="T66" fmla="*/ 5 w 93"/>
                  <a:gd name="T67" fmla="*/ 44 h 73"/>
                  <a:gd name="T68" fmla="*/ 17 w 93"/>
                  <a:gd name="T69" fmla="*/ 43 h 73"/>
                  <a:gd name="T70" fmla="*/ 33 w 93"/>
                  <a:gd name="T71" fmla="*/ 43 h 73"/>
                  <a:gd name="T72" fmla="*/ 48 w 93"/>
                  <a:gd name="T73" fmla="*/ 41 h 73"/>
                  <a:gd name="T74" fmla="*/ 55 w 93"/>
                  <a:gd name="T75" fmla="*/ 38 h 73"/>
                  <a:gd name="T76" fmla="*/ 57 w 93"/>
                  <a:gd name="T77" fmla="*/ 33 h 73"/>
                  <a:gd name="T78" fmla="*/ 60 w 93"/>
                  <a:gd name="T79" fmla="*/ 27 h 73"/>
                  <a:gd name="T80" fmla="*/ 72 w 93"/>
                  <a:gd name="T81" fmla="*/ 17 h 73"/>
                  <a:gd name="T82" fmla="*/ 84 w 93"/>
                  <a:gd name="T83" fmla="*/ 7 h 73"/>
                  <a:gd name="T84" fmla="*/ 86 w 93"/>
                  <a:gd name="T85" fmla="*/ 2 h 73"/>
                  <a:gd name="T86" fmla="*/ 87 w 93"/>
                  <a:gd name="T87" fmla="*/ 4 h 73"/>
                  <a:gd name="T88" fmla="*/ 87 w 93"/>
                  <a:gd name="T89" fmla="*/ 9 h 73"/>
                  <a:gd name="T90" fmla="*/ 89 w 93"/>
                  <a:gd name="T91" fmla="*/ 10 h 73"/>
                  <a:gd name="T92" fmla="*/ 89 w 93"/>
                  <a:gd name="T93" fmla="*/ 19 h 73"/>
                  <a:gd name="T94" fmla="*/ 89 w 93"/>
                  <a:gd name="T95" fmla="*/ 17 h 73"/>
                  <a:gd name="T96" fmla="*/ 89 w 93"/>
                  <a:gd name="T97" fmla="*/ 19 h 73"/>
                  <a:gd name="T98" fmla="*/ 55 w 93"/>
                  <a:gd name="T99" fmla="*/ 36 h 73"/>
                  <a:gd name="T100" fmla="*/ 53 w 93"/>
                  <a:gd name="T101" fmla="*/ 36 h 73"/>
                  <a:gd name="T102" fmla="*/ 53 w 93"/>
                  <a:gd name="T103" fmla="*/ 34 h 73"/>
                  <a:gd name="T104" fmla="*/ 55 w 93"/>
                  <a:gd name="T105" fmla="*/ 36 h 73"/>
                  <a:gd name="T106" fmla="*/ 31 w 93"/>
                  <a:gd name="T107" fmla="*/ 38 h 73"/>
                  <a:gd name="T108" fmla="*/ 34 w 93"/>
                  <a:gd name="T109" fmla="*/ 36 h 73"/>
                  <a:gd name="T110" fmla="*/ 34 w 93"/>
                  <a:gd name="T111" fmla="*/ 38 h 73"/>
                  <a:gd name="T112" fmla="*/ 19 w 93"/>
                  <a:gd name="T113" fmla="*/ 38 h 73"/>
                  <a:gd name="T114" fmla="*/ 19 w 93"/>
                  <a:gd name="T115" fmla="*/ 38 h 73"/>
                  <a:gd name="T116" fmla="*/ 19 w 93"/>
                  <a:gd name="T117" fmla="*/ 38 h 73"/>
                  <a:gd name="T118" fmla="*/ 43 w 93"/>
                  <a:gd name="T119" fmla="*/ 41 h 73"/>
                  <a:gd name="T120" fmla="*/ 40 w 93"/>
                  <a:gd name="T121" fmla="*/ 41 h 73"/>
                  <a:gd name="T122" fmla="*/ 45 w 93"/>
                  <a:gd name="T123" fmla="*/ 39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3" h="73">
                    <a:moveTo>
                      <a:pt x="91" y="10"/>
                    </a:moveTo>
                    <a:lnTo>
                      <a:pt x="91" y="12"/>
                    </a:lnTo>
                    <a:lnTo>
                      <a:pt x="91" y="22"/>
                    </a:lnTo>
                    <a:lnTo>
                      <a:pt x="93" y="24"/>
                    </a:lnTo>
                    <a:lnTo>
                      <a:pt x="91" y="24"/>
                    </a:lnTo>
                    <a:lnTo>
                      <a:pt x="91" y="24"/>
                    </a:lnTo>
                    <a:lnTo>
                      <a:pt x="89" y="26"/>
                    </a:lnTo>
                    <a:lnTo>
                      <a:pt x="89" y="27"/>
                    </a:lnTo>
                    <a:lnTo>
                      <a:pt x="87" y="27"/>
                    </a:lnTo>
                    <a:lnTo>
                      <a:pt x="86" y="29"/>
                    </a:lnTo>
                    <a:lnTo>
                      <a:pt x="86" y="29"/>
                    </a:lnTo>
                    <a:lnTo>
                      <a:pt x="84" y="27"/>
                    </a:lnTo>
                    <a:lnTo>
                      <a:pt x="84" y="26"/>
                    </a:lnTo>
                    <a:lnTo>
                      <a:pt x="84" y="26"/>
                    </a:lnTo>
                    <a:lnTo>
                      <a:pt x="84" y="26"/>
                    </a:lnTo>
                    <a:lnTo>
                      <a:pt x="84" y="26"/>
                    </a:lnTo>
                    <a:lnTo>
                      <a:pt x="84" y="24"/>
                    </a:lnTo>
                    <a:lnTo>
                      <a:pt x="84" y="24"/>
                    </a:lnTo>
                    <a:lnTo>
                      <a:pt x="82" y="24"/>
                    </a:lnTo>
                    <a:lnTo>
                      <a:pt x="82" y="24"/>
                    </a:lnTo>
                    <a:lnTo>
                      <a:pt x="81" y="26"/>
                    </a:lnTo>
                    <a:lnTo>
                      <a:pt x="81" y="26"/>
                    </a:lnTo>
                    <a:lnTo>
                      <a:pt x="81" y="27"/>
                    </a:lnTo>
                    <a:lnTo>
                      <a:pt x="81" y="31"/>
                    </a:lnTo>
                    <a:lnTo>
                      <a:pt x="81" y="31"/>
                    </a:lnTo>
                    <a:lnTo>
                      <a:pt x="81" y="33"/>
                    </a:lnTo>
                    <a:lnTo>
                      <a:pt x="81" y="34"/>
                    </a:lnTo>
                    <a:lnTo>
                      <a:pt x="81" y="36"/>
                    </a:lnTo>
                    <a:lnTo>
                      <a:pt x="81" y="36"/>
                    </a:lnTo>
                    <a:lnTo>
                      <a:pt x="81" y="38"/>
                    </a:lnTo>
                    <a:lnTo>
                      <a:pt x="81" y="39"/>
                    </a:lnTo>
                    <a:lnTo>
                      <a:pt x="81" y="39"/>
                    </a:lnTo>
                    <a:lnTo>
                      <a:pt x="82" y="39"/>
                    </a:lnTo>
                    <a:lnTo>
                      <a:pt x="84" y="41"/>
                    </a:lnTo>
                    <a:lnTo>
                      <a:pt x="84" y="43"/>
                    </a:lnTo>
                    <a:lnTo>
                      <a:pt x="84" y="43"/>
                    </a:lnTo>
                    <a:lnTo>
                      <a:pt x="82" y="43"/>
                    </a:lnTo>
                    <a:lnTo>
                      <a:pt x="81" y="44"/>
                    </a:lnTo>
                    <a:lnTo>
                      <a:pt x="79" y="44"/>
                    </a:lnTo>
                    <a:lnTo>
                      <a:pt x="75" y="44"/>
                    </a:lnTo>
                    <a:lnTo>
                      <a:pt x="74" y="46"/>
                    </a:lnTo>
                    <a:lnTo>
                      <a:pt x="75" y="46"/>
                    </a:lnTo>
                    <a:lnTo>
                      <a:pt x="75" y="46"/>
                    </a:lnTo>
                    <a:lnTo>
                      <a:pt x="75" y="48"/>
                    </a:lnTo>
                    <a:lnTo>
                      <a:pt x="75" y="50"/>
                    </a:lnTo>
                    <a:lnTo>
                      <a:pt x="74" y="51"/>
                    </a:lnTo>
                    <a:lnTo>
                      <a:pt x="74" y="55"/>
                    </a:lnTo>
                    <a:lnTo>
                      <a:pt x="72" y="56"/>
                    </a:lnTo>
                    <a:lnTo>
                      <a:pt x="70" y="62"/>
                    </a:lnTo>
                    <a:lnTo>
                      <a:pt x="69" y="65"/>
                    </a:lnTo>
                    <a:lnTo>
                      <a:pt x="69" y="67"/>
                    </a:lnTo>
                    <a:lnTo>
                      <a:pt x="69" y="68"/>
                    </a:lnTo>
                    <a:lnTo>
                      <a:pt x="69" y="72"/>
                    </a:lnTo>
                    <a:lnTo>
                      <a:pt x="67" y="73"/>
                    </a:lnTo>
                    <a:lnTo>
                      <a:pt x="67" y="73"/>
                    </a:lnTo>
                    <a:lnTo>
                      <a:pt x="65" y="73"/>
                    </a:lnTo>
                    <a:lnTo>
                      <a:pt x="65" y="73"/>
                    </a:lnTo>
                    <a:lnTo>
                      <a:pt x="63" y="72"/>
                    </a:lnTo>
                    <a:lnTo>
                      <a:pt x="62" y="72"/>
                    </a:lnTo>
                    <a:lnTo>
                      <a:pt x="58" y="72"/>
                    </a:lnTo>
                    <a:lnTo>
                      <a:pt x="55" y="72"/>
                    </a:lnTo>
                    <a:lnTo>
                      <a:pt x="51" y="70"/>
                    </a:lnTo>
                    <a:lnTo>
                      <a:pt x="46" y="70"/>
                    </a:lnTo>
                    <a:lnTo>
                      <a:pt x="43" y="70"/>
                    </a:lnTo>
                    <a:lnTo>
                      <a:pt x="38" y="68"/>
                    </a:lnTo>
                    <a:lnTo>
                      <a:pt x="34" y="68"/>
                    </a:lnTo>
                    <a:lnTo>
                      <a:pt x="31" y="68"/>
                    </a:lnTo>
                    <a:lnTo>
                      <a:pt x="28" y="68"/>
                    </a:lnTo>
                    <a:lnTo>
                      <a:pt x="24" y="67"/>
                    </a:lnTo>
                    <a:lnTo>
                      <a:pt x="22" y="67"/>
                    </a:lnTo>
                    <a:lnTo>
                      <a:pt x="21" y="67"/>
                    </a:lnTo>
                    <a:lnTo>
                      <a:pt x="21" y="67"/>
                    </a:lnTo>
                    <a:lnTo>
                      <a:pt x="19" y="67"/>
                    </a:lnTo>
                    <a:lnTo>
                      <a:pt x="17" y="65"/>
                    </a:lnTo>
                    <a:lnTo>
                      <a:pt x="16" y="63"/>
                    </a:lnTo>
                    <a:lnTo>
                      <a:pt x="16" y="63"/>
                    </a:lnTo>
                    <a:lnTo>
                      <a:pt x="14" y="62"/>
                    </a:lnTo>
                    <a:lnTo>
                      <a:pt x="14" y="60"/>
                    </a:lnTo>
                    <a:lnTo>
                      <a:pt x="12" y="58"/>
                    </a:lnTo>
                    <a:lnTo>
                      <a:pt x="10" y="56"/>
                    </a:lnTo>
                    <a:lnTo>
                      <a:pt x="10" y="56"/>
                    </a:lnTo>
                    <a:lnTo>
                      <a:pt x="9" y="55"/>
                    </a:lnTo>
                    <a:lnTo>
                      <a:pt x="9" y="53"/>
                    </a:lnTo>
                    <a:lnTo>
                      <a:pt x="7" y="51"/>
                    </a:lnTo>
                    <a:lnTo>
                      <a:pt x="5" y="51"/>
                    </a:lnTo>
                    <a:lnTo>
                      <a:pt x="5" y="50"/>
                    </a:lnTo>
                    <a:lnTo>
                      <a:pt x="4" y="48"/>
                    </a:lnTo>
                    <a:lnTo>
                      <a:pt x="2" y="46"/>
                    </a:lnTo>
                    <a:lnTo>
                      <a:pt x="2" y="44"/>
                    </a:lnTo>
                    <a:lnTo>
                      <a:pt x="0" y="44"/>
                    </a:lnTo>
                    <a:lnTo>
                      <a:pt x="0" y="43"/>
                    </a:lnTo>
                    <a:lnTo>
                      <a:pt x="0" y="41"/>
                    </a:lnTo>
                    <a:lnTo>
                      <a:pt x="0" y="39"/>
                    </a:lnTo>
                    <a:lnTo>
                      <a:pt x="0" y="38"/>
                    </a:lnTo>
                    <a:lnTo>
                      <a:pt x="0" y="38"/>
                    </a:lnTo>
                    <a:lnTo>
                      <a:pt x="0" y="38"/>
                    </a:lnTo>
                    <a:lnTo>
                      <a:pt x="2" y="39"/>
                    </a:lnTo>
                    <a:lnTo>
                      <a:pt x="2" y="39"/>
                    </a:lnTo>
                    <a:lnTo>
                      <a:pt x="4" y="39"/>
                    </a:lnTo>
                    <a:lnTo>
                      <a:pt x="4" y="43"/>
                    </a:lnTo>
                    <a:lnTo>
                      <a:pt x="5" y="44"/>
                    </a:lnTo>
                    <a:lnTo>
                      <a:pt x="5" y="44"/>
                    </a:lnTo>
                    <a:lnTo>
                      <a:pt x="10" y="44"/>
                    </a:lnTo>
                    <a:lnTo>
                      <a:pt x="12" y="44"/>
                    </a:lnTo>
                    <a:lnTo>
                      <a:pt x="17" y="43"/>
                    </a:lnTo>
                    <a:lnTo>
                      <a:pt x="21" y="41"/>
                    </a:lnTo>
                    <a:lnTo>
                      <a:pt x="28" y="41"/>
                    </a:lnTo>
                    <a:lnTo>
                      <a:pt x="33" y="43"/>
                    </a:lnTo>
                    <a:lnTo>
                      <a:pt x="43" y="43"/>
                    </a:lnTo>
                    <a:lnTo>
                      <a:pt x="45" y="43"/>
                    </a:lnTo>
                    <a:lnTo>
                      <a:pt x="48" y="41"/>
                    </a:lnTo>
                    <a:lnTo>
                      <a:pt x="51" y="39"/>
                    </a:lnTo>
                    <a:lnTo>
                      <a:pt x="53" y="39"/>
                    </a:lnTo>
                    <a:lnTo>
                      <a:pt x="55" y="38"/>
                    </a:lnTo>
                    <a:lnTo>
                      <a:pt x="55" y="34"/>
                    </a:lnTo>
                    <a:lnTo>
                      <a:pt x="57" y="33"/>
                    </a:lnTo>
                    <a:lnTo>
                      <a:pt x="57" y="33"/>
                    </a:lnTo>
                    <a:lnTo>
                      <a:pt x="58" y="31"/>
                    </a:lnTo>
                    <a:lnTo>
                      <a:pt x="58" y="29"/>
                    </a:lnTo>
                    <a:lnTo>
                      <a:pt x="60" y="27"/>
                    </a:lnTo>
                    <a:lnTo>
                      <a:pt x="67" y="22"/>
                    </a:lnTo>
                    <a:lnTo>
                      <a:pt x="70" y="19"/>
                    </a:lnTo>
                    <a:lnTo>
                      <a:pt x="72" y="17"/>
                    </a:lnTo>
                    <a:lnTo>
                      <a:pt x="74" y="16"/>
                    </a:lnTo>
                    <a:lnTo>
                      <a:pt x="75" y="14"/>
                    </a:lnTo>
                    <a:lnTo>
                      <a:pt x="84" y="7"/>
                    </a:lnTo>
                    <a:lnTo>
                      <a:pt x="86" y="4"/>
                    </a:lnTo>
                    <a:lnTo>
                      <a:pt x="86" y="2"/>
                    </a:lnTo>
                    <a:lnTo>
                      <a:pt x="86" y="2"/>
                    </a:lnTo>
                    <a:lnTo>
                      <a:pt x="87" y="0"/>
                    </a:lnTo>
                    <a:lnTo>
                      <a:pt x="87" y="2"/>
                    </a:lnTo>
                    <a:lnTo>
                      <a:pt x="87" y="4"/>
                    </a:lnTo>
                    <a:lnTo>
                      <a:pt x="87" y="5"/>
                    </a:lnTo>
                    <a:lnTo>
                      <a:pt x="87" y="7"/>
                    </a:lnTo>
                    <a:lnTo>
                      <a:pt x="87" y="9"/>
                    </a:lnTo>
                    <a:lnTo>
                      <a:pt x="87" y="10"/>
                    </a:lnTo>
                    <a:lnTo>
                      <a:pt x="89" y="10"/>
                    </a:lnTo>
                    <a:lnTo>
                      <a:pt x="89" y="10"/>
                    </a:lnTo>
                    <a:lnTo>
                      <a:pt x="91" y="10"/>
                    </a:lnTo>
                    <a:lnTo>
                      <a:pt x="91" y="10"/>
                    </a:lnTo>
                    <a:close/>
                    <a:moveTo>
                      <a:pt x="89" y="19"/>
                    </a:moveTo>
                    <a:lnTo>
                      <a:pt x="89" y="17"/>
                    </a:lnTo>
                    <a:lnTo>
                      <a:pt x="89" y="17"/>
                    </a:lnTo>
                    <a:lnTo>
                      <a:pt x="89" y="17"/>
                    </a:lnTo>
                    <a:lnTo>
                      <a:pt x="89" y="17"/>
                    </a:lnTo>
                    <a:lnTo>
                      <a:pt x="89" y="19"/>
                    </a:lnTo>
                    <a:lnTo>
                      <a:pt x="89" y="19"/>
                    </a:lnTo>
                    <a:lnTo>
                      <a:pt x="89" y="19"/>
                    </a:lnTo>
                    <a:lnTo>
                      <a:pt x="89" y="19"/>
                    </a:lnTo>
                    <a:close/>
                    <a:moveTo>
                      <a:pt x="55" y="36"/>
                    </a:moveTo>
                    <a:lnTo>
                      <a:pt x="55" y="36"/>
                    </a:lnTo>
                    <a:lnTo>
                      <a:pt x="55" y="36"/>
                    </a:lnTo>
                    <a:lnTo>
                      <a:pt x="53" y="36"/>
                    </a:lnTo>
                    <a:lnTo>
                      <a:pt x="53" y="34"/>
                    </a:lnTo>
                    <a:lnTo>
                      <a:pt x="53" y="34"/>
                    </a:lnTo>
                    <a:lnTo>
                      <a:pt x="53" y="34"/>
                    </a:lnTo>
                    <a:lnTo>
                      <a:pt x="55" y="34"/>
                    </a:lnTo>
                    <a:lnTo>
                      <a:pt x="55" y="36"/>
                    </a:lnTo>
                    <a:lnTo>
                      <a:pt x="55" y="36"/>
                    </a:lnTo>
                    <a:close/>
                    <a:moveTo>
                      <a:pt x="33" y="39"/>
                    </a:moveTo>
                    <a:lnTo>
                      <a:pt x="31" y="39"/>
                    </a:lnTo>
                    <a:lnTo>
                      <a:pt x="31" y="38"/>
                    </a:lnTo>
                    <a:lnTo>
                      <a:pt x="33" y="38"/>
                    </a:lnTo>
                    <a:lnTo>
                      <a:pt x="34" y="36"/>
                    </a:lnTo>
                    <a:lnTo>
                      <a:pt x="34" y="36"/>
                    </a:lnTo>
                    <a:lnTo>
                      <a:pt x="36" y="36"/>
                    </a:lnTo>
                    <a:lnTo>
                      <a:pt x="34" y="38"/>
                    </a:lnTo>
                    <a:lnTo>
                      <a:pt x="34" y="38"/>
                    </a:lnTo>
                    <a:lnTo>
                      <a:pt x="33" y="39"/>
                    </a:lnTo>
                    <a:lnTo>
                      <a:pt x="33" y="39"/>
                    </a:lnTo>
                    <a:close/>
                    <a:moveTo>
                      <a:pt x="19" y="38"/>
                    </a:moveTo>
                    <a:lnTo>
                      <a:pt x="19" y="38"/>
                    </a:lnTo>
                    <a:lnTo>
                      <a:pt x="19" y="38"/>
                    </a:lnTo>
                    <a:lnTo>
                      <a:pt x="19" y="38"/>
                    </a:lnTo>
                    <a:lnTo>
                      <a:pt x="19" y="36"/>
                    </a:lnTo>
                    <a:lnTo>
                      <a:pt x="21" y="38"/>
                    </a:lnTo>
                    <a:lnTo>
                      <a:pt x="19" y="38"/>
                    </a:lnTo>
                    <a:close/>
                    <a:moveTo>
                      <a:pt x="45" y="41"/>
                    </a:moveTo>
                    <a:lnTo>
                      <a:pt x="45" y="41"/>
                    </a:lnTo>
                    <a:lnTo>
                      <a:pt x="43" y="41"/>
                    </a:lnTo>
                    <a:lnTo>
                      <a:pt x="43" y="41"/>
                    </a:lnTo>
                    <a:lnTo>
                      <a:pt x="41" y="41"/>
                    </a:lnTo>
                    <a:lnTo>
                      <a:pt x="40" y="41"/>
                    </a:lnTo>
                    <a:lnTo>
                      <a:pt x="40" y="39"/>
                    </a:lnTo>
                    <a:lnTo>
                      <a:pt x="43" y="39"/>
                    </a:lnTo>
                    <a:lnTo>
                      <a:pt x="45" y="39"/>
                    </a:lnTo>
                    <a:lnTo>
                      <a:pt x="45" y="41"/>
                    </a:lnTo>
                    <a:lnTo>
                      <a:pt x="45" y="4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2" name="Freeform 7">
                <a:extLst>
                  <a:ext uri="{FF2B5EF4-FFF2-40B4-BE49-F238E27FC236}">
                    <a16:creationId xmlns:a16="http://schemas.microsoft.com/office/drawing/2014/main" id="{25AB8EB4-8274-4EB9-A811-12D40D4B76FB}"/>
                  </a:ext>
                </a:extLst>
              </p:cNvPr>
              <p:cNvSpPr>
                <a:spLocks/>
              </p:cNvSpPr>
              <p:nvPr/>
            </p:nvSpPr>
            <p:spPr bwMode="auto">
              <a:xfrm>
                <a:off x="4798" y="2255"/>
                <a:ext cx="276" cy="208"/>
              </a:xfrm>
              <a:custGeom>
                <a:avLst/>
                <a:gdLst>
                  <a:gd name="T0" fmla="*/ 271 w 276"/>
                  <a:gd name="T1" fmla="*/ 29 h 208"/>
                  <a:gd name="T2" fmla="*/ 262 w 276"/>
                  <a:gd name="T3" fmla="*/ 37 h 208"/>
                  <a:gd name="T4" fmla="*/ 242 w 276"/>
                  <a:gd name="T5" fmla="*/ 39 h 208"/>
                  <a:gd name="T6" fmla="*/ 226 w 276"/>
                  <a:gd name="T7" fmla="*/ 41 h 208"/>
                  <a:gd name="T8" fmla="*/ 214 w 276"/>
                  <a:gd name="T9" fmla="*/ 49 h 208"/>
                  <a:gd name="T10" fmla="*/ 207 w 276"/>
                  <a:gd name="T11" fmla="*/ 61 h 208"/>
                  <a:gd name="T12" fmla="*/ 212 w 276"/>
                  <a:gd name="T13" fmla="*/ 73 h 208"/>
                  <a:gd name="T14" fmla="*/ 212 w 276"/>
                  <a:gd name="T15" fmla="*/ 78 h 208"/>
                  <a:gd name="T16" fmla="*/ 204 w 276"/>
                  <a:gd name="T17" fmla="*/ 90 h 208"/>
                  <a:gd name="T18" fmla="*/ 204 w 276"/>
                  <a:gd name="T19" fmla="*/ 98 h 208"/>
                  <a:gd name="T20" fmla="*/ 189 w 276"/>
                  <a:gd name="T21" fmla="*/ 105 h 208"/>
                  <a:gd name="T22" fmla="*/ 187 w 276"/>
                  <a:gd name="T23" fmla="*/ 117 h 208"/>
                  <a:gd name="T24" fmla="*/ 173 w 276"/>
                  <a:gd name="T25" fmla="*/ 127 h 208"/>
                  <a:gd name="T26" fmla="*/ 168 w 276"/>
                  <a:gd name="T27" fmla="*/ 144 h 208"/>
                  <a:gd name="T28" fmla="*/ 158 w 276"/>
                  <a:gd name="T29" fmla="*/ 156 h 208"/>
                  <a:gd name="T30" fmla="*/ 147 w 276"/>
                  <a:gd name="T31" fmla="*/ 155 h 208"/>
                  <a:gd name="T32" fmla="*/ 137 w 276"/>
                  <a:gd name="T33" fmla="*/ 163 h 208"/>
                  <a:gd name="T34" fmla="*/ 127 w 276"/>
                  <a:gd name="T35" fmla="*/ 168 h 208"/>
                  <a:gd name="T36" fmla="*/ 117 w 276"/>
                  <a:gd name="T37" fmla="*/ 173 h 208"/>
                  <a:gd name="T38" fmla="*/ 112 w 276"/>
                  <a:gd name="T39" fmla="*/ 191 h 208"/>
                  <a:gd name="T40" fmla="*/ 105 w 276"/>
                  <a:gd name="T41" fmla="*/ 201 h 208"/>
                  <a:gd name="T42" fmla="*/ 81 w 276"/>
                  <a:gd name="T43" fmla="*/ 204 h 208"/>
                  <a:gd name="T44" fmla="*/ 67 w 276"/>
                  <a:gd name="T45" fmla="*/ 208 h 208"/>
                  <a:gd name="T46" fmla="*/ 7 w 276"/>
                  <a:gd name="T47" fmla="*/ 197 h 208"/>
                  <a:gd name="T48" fmla="*/ 24 w 276"/>
                  <a:gd name="T49" fmla="*/ 167 h 208"/>
                  <a:gd name="T50" fmla="*/ 5 w 276"/>
                  <a:gd name="T51" fmla="*/ 156 h 208"/>
                  <a:gd name="T52" fmla="*/ 2 w 276"/>
                  <a:gd name="T53" fmla="*/ 127 h 208"/>
                  <a:gd name="T54" fmla="*/ 7 w 276"/>
                  <a:gd name="T55" fmla="*/ 116 h 208"/>
                  <a:gd name="T56" fmla="*/ 0 w 276"/>
                  <a:gd name="T57" fmla="*/ 104 h 208"/>
                  <a:gd name="T58" fmla="*/ 4 w 276"/>
                  <a:gd name="T59" fmla="*/ 93 h 208"/>
                  <a:gd name="T60" fmla="*/ 9 w 276"/>
                  <a:gd name="T61" fmla="*/ 88 h 208"/>
                  <a:gd name="T62" fmla="*/ 12 w 276"/>
                  <a:gd name="T63" fmla="*/ 78 h 208"/>
                  <a:gd name="T64" fmla="*/ 14 w 276"/>
                  <a:gd name="T65" fmla="*/ 71 h 208"/>
                  <a:gd name="T66" fmla="*/ 19 w 276"/>
                  <a:gd name="T67" fmla="*/ 71 h 208"/>
                  <a:gd name="T68" fmla="*/ 33 w 276"/>
                  <a:gd name="T69" fmla="*/ 75 h 208"/>
                  <a:gd name="T70" fmla="*/ 40 w 276"/>
                  <a:gd name="T71" fmla="*/ 76 h 208"/>
                  <a:gd name="T72" fmla="*/ 50 w 276"/>
                  <a:gd name="T73" fmla="*/ 68 h 208"/>
                  <a:gd name="T74" fmla="*/ 53 w 276"/>
                  <a:gd name="T75" fmla="*/ 63 h 208"/>
                  <a:gd name="T76" fmla="*/ 69 w 276"/>
                  <a:gd name="T77" fmla="*/ 58 h 208"/>
                  <a:gd name="T78" fmla="*/ 81 w 276"/>
                  <a:gd name="T79" fmla="*/ 41 h 208"/>
                  <a:gd name="T80" fmla="*/ 98 w 276"/>
                  <a:gd name="T81" fmla="*/ 29 h 208"/>
                  <a:gd name="T82" fmla="*/ 108 w 276"/>
                  <a:gd name="T83" fmla="*/ 25 h 208"/>
                  <a:gd name="T84" fmla="*/ 130 w 276"/>
                  <a:gd name="T85" fmla="*/ 30 h 208"/>
                  <a:gd name="T86" fmla="*/ 139 w 276"/>
                  <a:gd name="T87" fmla="*/ 30 h 208"/>
                  <a:gd name="T88" fmla="*/ 149 w 276"/>
                  <a:gd name="T89" fmla="*/ 34 h 208"/>
                  <a:gd name="T90" fmla="*/ 159 w 276"/>
                  <a:gd name="T91" fmla="*/ 29 h 208"/>
                  <a:gd name="T92" fmla="*/ 165 w 276"/>
                  <a:gd name="T93" fmla="*/ 29 h 208"/>
                  <a:gd name="T94" fmla="*/ 171 w 276"/>
                  <a:gd name="T95" fmla="*/ 25 h 208"/>
                  <a:gd name="T96" fmla="*/ 183 w 276"/>
                  <a:gd name="T97" fmla="*/ 22 h 208"/>
                  <a:gd name="T98" fmla="*/ 187 w 276"/>
                  <a:gd name="T99" fmla="*/ 13 h 208"/>
                  <a:gd name="T100" fmla="*/ 202 w 276"/>
                  <a:gd name="T101" fmla="*/ 1 h 208"/>
                  <a:gd name="T102" fmla="*/ 211 w 276"/>
                  <a:gd name="T103" fmla="*/ 13 h 208"/>
                  <a:gd name="T104" fmla="*/ 211 w 276"/>
                  <a:gd name="T105" fmla="*/ 29 h 208"/>
                  <a:gd name="T106" fmla="*/ 218 w 276"/>
                  <a:gd name="T107" fmla="*/ 42 h 208"/>
                  <a:gd name="T108" fmla="*/ 243 w 276"/>
                  <a:gd name="T109" fmla="*/ 25 h 208"/>
                  <a:gd name="T110" fmla="*/ 254 w 276"/>
                  <a:gd name="T111" fmla="*/ 25 h 208"/>
                  <a:gd name="T112" fmla="*/ 260 w 276"/>
                  <a:gd name="T113" fmla="*/ 27 h 208"/>
                  <a:gd name="T114" fmla="*/ 272 w 276"/>
                  <a:gd name="T115" fmla="*/ 25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76" h="208">
                    <a:moveTo>
                      <a:pt x="276" y="30"/>
                    </a:moveTo>
                    <a:lnTo>
                      <a:pt x="276" y="30"/>
                    </a:lnTo>
                    <a:lnTo>
                      <a:pt x="274" y="29"/>
                    </a:lnTo>
                    <a:lnTo>
                      <a:pt x="274" y="29"/>
                    </a:lnTo>
                    <a:lnTo>
                      <a:pt x="272" y="29"/>
                    </a:lnTo>
                    <a:lnTo>
                      <a:pt x="272" y="29"/>
                    </a:lnTo>
                    <a:lnTo>
                      <a:pt x="271" y="29"/>
                    </a:lnTo>
                    <a:lnTo>
                      <a:pt x="266" y="32"/>
                    </a:lnTo>
                    <a:lnTo>
                      <a:pt x="267" y="32"/>
                    </a:lnTo>
                    <a:lnTo>
                      <a:pt x="269" y="34"/>
                    </a:lnTo>
                    <a:lnTo>
                      <a:pt x="269" y="34"/>
                    </a:lnTo>
                    <a:lnTo>
                      <a:pt x="269" y="34"/>
                    </a:lnTo>
                    <a:lnTo>
                      <a:pt x="267" y="35"/>
                    </a:lnTo>
                    <a:lnTo>
                      <a:pt x="262" y="37"/>
                    </a:lnTo>
                    <a:lnTo>
                      <a:pt x="260" y="39"/>
                    </a:lnTo>
                    <a:lnTo>
                      <a:pt x="259" y="39"/>
                    </a:lnTo>
                    <a:lnTo>
                      <a:pt x="257" y="39"/>
                    </a:lnTo>
                    <a:lnTo>
                      <a:pt x="255" y="37"/>
                    </a:lnTo>
                    <a:lnTo>
                      <a:pt x="254" y="37"/>
                    </a:lnTo>
                    <a:lnTo>
                      <a:pt x="248" y="37"/>
                    </a:lnTo>
                    <a:lnTo>
                      <a:pt x="242" y="39"/>
                    </a:lnTo>
                    <a:lnTo>
                      <a:pt x="240" y="39"/>
                    </a:lnTo>
                    <a:lnTo>
                      <a:pt x="235" y="39"/>
                    </a:lnTo>
                    <a:lnTo>
                      <a:pt x="233" y="39"/>
                    </a:lnTo>
                    <a:lnTo>
                      <a:pt x="231" y="41"/>
                    </a:lnTo>
                    <a:lnTo>
                      <a:pt x="230" y="41"/>
                    </a:lnTo>
                    <a:lnTo>
                      <a:pt x="228" y="41"/>
                    </a:lnTo>
                    <a:lnTo>
                      <a:pt x="226" y="41"/>
                    </a:lnTo>
                    <a:lnTo>
                      <a:pt x="224" y="42"/>
                    </a:lnTo>
                    <a:lnTo>
                      <a:pt x="223" y="44"/>
                    </a:lnTo>
                    <a:lnTo>
                      <a:pt x="219" y="46"/>
                    </a:lnTo>
                    <a:lnTo>
                      <a:pt x="218" y="47"/>
                    </a:lnTo>
                    <a:lnTo>
                      <a:pt x="216" y="49"/>
                    </a:lnTo>
                    <a:lnTo>
                      <a:pt x="216" y="49"/>
                    </a:lnTo>
                    <a:lnTo>
                      <a:pt x="214" y="49"/>
                    </a:lnTo>
                    <a:lnTo>
                      <a:pt x="212" y="49"/>
                    </a:lnTo>
                    <a:lnTo>
                      <a:pt x="211" y="52"/>
                    </a:lnTo>
                    <a:lnTo>
                      <a:pt x="207" y="54"/>
                    </a:lnTo>
                    <a:lnTo>
                      <a:pt x="206" y="56"/>
                    </a:lnTo>
                    <a:lnTo>
                      <a:pt x="206" y="58"/>
                    </a:lnTo>
                    <a:lnTo>
                      <a:pt x="206" y="59"/>
                    </a:lnTo>
                    <a:lnTo>
                      <a:pt x="207" y="61"/>
                    </a:lnTo>
                    <a:lnTo>
                      <a:pt x="209" y="61"/>
                    </a:lnTo>
                    <a:lnTo>
                      <a:pt x="209" y="63"/>
                    </a:lnTo>
                    <a:lnTo>
                      <a:pt x="211" y="66"/>
                    </a:lnTo>
                    <a:lnTo>
                      <a:pt x="211" y="68"/>
                    </a:lnTo>
                    <a:lnTo>
                      <a:pt x="212" y="69"/>
                    </a:lnTo>
                    <a:lnTo>
                      <a:pt x="212" y="71"/>
                    </a:lnTo>
                    <a:lnTo>
                      <a:pt x="212" y="73"/>
                    </a:lnTo>
                    <a:lnTo>
                      <a:pt x="212" y="73"/>
                    </a:lnTo>
                    <a:lnTo>
                      <a:pt x="212" y="75"/>
                    </a:lnTo>
                    <a:lnTo>
                      <a:pt x="212" y="75"/>
                    </a:lnTo>
                    <a:lnTo>
                      <a:pt x="212" y="76"/>
                    </a:lnTo>
                    <a:lnTo>
                      <a:pt x="212" y="78"/>
                    </a:lnTo>
                    <a:lnTo>
                      <a:pt x="214" y="78"/>
                    </a:lnTo>
                    <a:lnTo>
                      <a:pt x="212" y="78"/>
                    </a:lnTo>
                    <a:lnTo>
                      <a:pt x="212" y="80"/>
                    </a:lnTo>
                    <a:lnTo>
                      <a:pt x="211" y="81"/>
                    </a:lnTo>
                    <a:lnTo>
                      <a:pt x="211" y="83"/>
                    </a:lnTo>
                    <a:lnTo>
                      <a:pt x="209" y="85"/>
                    </a:lnTo>
                    <a:lnTo>
                      <a:pt x="207" y="85"/>
                    </a:lnTo>
                    <a:lnTo>
                      <a:pt x="206" y="87"/>
                    </a:lnTo>
                    <a:lnTo>
                      <a:pt x="204" y="90"/>
                    </a:lnTo>
                    <a:lnTo>
                      <a:pt x="202" y="92"/>
                    </a:lnTo>
                    <a:lnTo>
                      <a:pt x="202" y="92"/>
                    </a:lnTo>
                    <a:lnTo>
                      <a:pt x="200" y="93"/>
                    </a:lnTo>
                    <a:lnTo>
                      <a:pt x="200" y="93"/>
                    </a:lnTo>
                    <a:lnTo>
                      <a:pt x="202" y="95"/>
                    </a:lnTo>
                    <a:lnTo>
                      <a:pt x="204" y="97"/>
                    </a:lnTo>
                    <a:lnTo>
                      <a:pt x="204" y="98"/>
                    </a:lnTo>
                    <a:lnTo>
                      <a:pt x="204" y="100"/>
                    </a:lnTo>
                    <a:lnTo>
                      <a:pt x="204" y="102"/>
                    </a:lnTo>
                    <a:lnTo>
                      <a:pt x="202" y="104"/>
                    </a:lnTo>
                    <a:lnTo>
                      <a:pt x="199" y="105"/>
                    </a:lnTo>
                    <a:lnTo>
                      <a:pt x="195" y="107"/>
                    </a:lnTo>
                    <a:lnTo>
                      <a:pt x="190" y="107"/>
                    </a:lnTo>
                    <a:lnTo>
                      <a:pt x="189" y="105"/>
                    </a:lnTo>
                    <a:lnTo>
                      <a:pt x="187" y="105"/>
                    </a:lnTo>
                    <a:lnTo>
                      <a:pt x="182" y="104"/>
                    </a:lnTo>
                    <a:lnTo>
                      <a:pt x="180" y="105"/>
                    </a:lnTo>
                    <a:lnTo>
                      <a:pt x="180" y="107"/>
                    </a:lnTo>
                    <a:lnTo>
                      <a:pt x="183" y="112"/>
                    </a:lnTo>
                    <a:lnTo>
                      <a:pt x="185" y="114"/>
                    </a:lnTo>
                    <a:lnTo>
                      <a:pt x="187" y="117"/>
                    </a:lnTo>
                    <a:lnTo>
                      <a:pt x="189" y="119"/>
                    </a:lnTo>
                    <a:lnTo>
                      <a:pt x="187" y="122"/>
                    </a:lnTo>
                    <a:lnTo>
                      <a:pt x="183" y="124"/>
                    </a:lnTo>
                    <a:lnTo>
                      <a:pt x="182" y="126"/>
                    </a:lnTo>
                    <a:lnTo>
                      <a:pt x="177" y="126"/>
                    </a:lnTo>
                    <a:lnTo>
                      <a:pt x="175" y="127"/>
                    </a:lnTo>
                    <a:lnTo>
                      <a:pt x="173" y="127"/>
                    </a:lnTo>
                    <a:lnTo>
                      <a:pt x="171" y="133"/>
                    </a:lnTo>
                    <a:lnTo>
                      <a:pt x="171" y="133"/>
                    </a:lnTo>
                    <a:lnTo>
                      <a:pt x="171" y="136"/>
                    </a:lnTo>
                    <a:lnTo>
                      <a:pt x="170" y="138"/>
                    </a:lnTo>
                    <a:lnTo>
                      <a:pt x="168" y="139"/>
                    </a:lnTo>
                    <a:lnTo>
                      <a:pt x="168" y="141"/>
                    </a:lnTo>
                    <a:lnTo>
                      <a:pt x="168" y="144"/>
                    </a:lnTo>
                    <a:lnTo>
                      <a:pt x="168" y="151"/>
                    </a:lnTo>
                    <a:lnTo>
                      <a:pt x="166" y="155"/>
                    </a:lnTo>
                    <a:lnTo>
                      <a:pt x="165" y="156"/>
                    </a:lnTo>
                    <a:lnTo>
                      <a:pt x="163" y="158"/>
                    </a:lnTo>
                    <a:lnTo>
                      <a:pt x="161" y="158"/>
                    </a:lnTo>
                    <a:lnTo>
                      <a:pt x="159" y="158"/>
                    </a:lnTo>
                    <a:lnTo>
                      <a:pt x="158" y="156"/>
                    </a:lnTo>
                    <a:lnTo>
                      <a:pt x="158" y="156"/>
                    </a:lnTo>
                    <a:lnTo>
                      <a:pt x="156" y="155"/>
                    </a:lnTo>
                    <a:lnTo>
                      <a:pt x="154" y="155"/>
                    </a:lnTo>
                    <a:lnTo>
                      <a:pt x="153" y="156"/>
                    </a:lnTo>
                    <a:lnTo>
                      <a:pt x="151" y="156"/>
                    </a:lnTo>
                    <a:lnTo>
                      <a:pt x="147" y="155"/>
                    </a:lnTo>
                    <a:lnTo>
                      <a:pt x="147" y="155"/>
                    </a:lnTo>
                    <a:lnTo>
                      <a:pt x="146" y="156"/>
                    </a:lnTo>
                    <a:lnTo>
                      <a:pt x="144" y="158"/>
                    </a:lnTo>
                    <a:lnTo>
                      <a:pt x="139" y="162"/>
                    </a:lnTo>
                    <a:lnTo>
                      <a:pt x="137" y="162"/>
                    </a:lnTo>
                    <a:lnTo>
                      <a:pt x="135" y="162"/>
                    </a:lnTo>
                    <a:lnTo>
                      <a:pt x="135" y="163"/>
                    </a:lnTo>
                    <a:lnTo>
                      <a:pt x="137" y="163"/>
                    </a:lnTo>
                    <a:lnTo>
                      <a:pt x="139" y="165"/>
                    </a:lnTo>
                    <a:lnTo>
                      <a:pt x="139" y="165"/>
                    </a:lnTo>
                    <a:lnTo>
                      <a:pt x="137" y="167"/>
                    </a:lnTo>
                    <a:lnTo>
                      <a:pt x="135" y="167"/>
                    </a:lnTo>
                    <a:lnTo>
                      <a:pt x="134" y="168"/>
                    </a:lnTo>
                    <a:lnTo>
                      <a:pt x="130" y="168"/>
                    </a:lnTo>
                    <a:lnTo>
                      <a:pt x="127" y="168"/>
                    </a:lnTo>
                    <a:lnTo>
                      <a:pt x="125" y="167"/>
                    </a:lnTo>
                    <a:lnTo>
                      <a:pt x="123" y="167"/>
                    </a:lnTo>
                    <a:lnTo>
                      <a:pt x="122" y="167"/>
                    </a:lnTo>
                    <a:lnTo>
                      <a:pt x="120" y="168"/>
                    </a:lnTo>
                    <a:lnTo>
                      <a:pt x="118" y="172"/>
                    </a:lnTo>
                    <a:lnTo>
                      <a:pt x="117" y="172"/>
                    </a:lnTo>
                    <a:lnTo>
                      <a:pt x="117" y="173"/>
                    </a:lnTo>
                    <a:lnTo>
                      <a:pt x="115" y="173"/>
                    </a:lnTo>
                    <a:lnTo>
                      <a:pt x="113" y="175"/>
                    </a:lnTo>
                    <a:lnTo>
                      <a:pt x="112" y="177"/>
                    </a:lnTo>
                    <a:lnTo>
                      <a:pt x="112" y="182"/>
                    </a:lnTo>
                    <a:lnTo>
                      <a:pt x="112" y="184"/>
                    </a:lnTo>
                    <a:lnTo>
                      <a:pt x="112" y="189"/>
                    </a:lnTo>
                    <a:lnTo>
                      <a:pt x="112" y="191"/>
                    </a:lnTo>
                    <a:lnTo>
                      <a:pt x="110" y="192"/>
                    </a:lnTo>
                    <a:lnTo>
                      <a:pt x="110" y="194"/>
                    </a:lnTo>
                    <a:lnTo>
                      <a:pt x="112" y="196"/>
                    </a:lnTo>
                    <a:lnTo>
                      <a:pt x="112" y="197"/>
                    </a:lnTo>
                    <a:lnTo>
                      <a:pt x="110" y="197"/>
                    </a:lnTo>
                    <a:lnTo>
                      <a:pt x="108" y="199"/>
                    </a:lnTo>
                    <a:lnTo>
                      <a:pt x="105" y="201"/>
                    </a:lnTo>
                    <a:lnTo>
                      <a:pt x="100" y="202"/>
                    </a:lnTo>
                    <a:lnTo>
                      <a:pt x="96" y="202"/>
                    </a:lnTo>
                    <a:lnTo>
                      <a:pt x="89" y="204"/>
                    </a:lnTo>
                    <a:lnTo>
                      <a:pt x="88" y="204"/>
                    </a:lnTo>
                    <a:lnTo>
                      <a:pt x="84" y="204"/>
                    </a:lnTo>
                    <a:lnTo>
                      <a:pt x="82" y="204"/>
                    </a:lnTo>
                    <a:lnTo>
                      <a:pt x="81" y="204"/>
                    </a:lnTo>
                    <a:lnTo>
                      <a:pt x="77" y="204"/>
                    </a:lnTo>
                    <a:lnTo>
                      <a:pt x="74" y="206"/>
                    </a:lnTo>
                    <a:lnTo>
                      <a:pt x="72" y="206"/>
                    </a:lnTo>
                    <a:lnTo>
                      <a:pt x="70" y="208"/>
                    </a:lnTo>
                    <a:lnTo>
                      <a:pt x="69" y="208"/>
                    </a:lnTo>
                    <a:lnTo>
                      <a:pt x="69" y="208"/>
                    </a:lnTo>
                    <a:lnTo>
                      <a:pt x="67" y="208"/>
                    </a:lnTo>
                    <a:lnTo>
                      <a:pt x="58" y="206"/>
                    </a:lnTo>
                    <a:lnTo>
                      <a:pt x="38" y="208"/>
                    </a:lnTo>
                    <a:lnTo>
                      <a:pt x="36" y="208"/>
                    </a:lnTo>
                    <a:lnTo>
                      <a:pt x="29" y="206"/>
                    </a:lnTo>
                    <a:lnTo>
                      <a:pt x="19" y="202"/>
                    </a:lnTo>
                    <a:lnTo>
                      <a:pt x="14" y="201"/>
                    </a:lnTo>
                    <a:lnTo>
                      <a:pt x="7" y="197"/>
                    </a:lnTo>
                    <a:lnTo>
                      <a:pt x="12" y="192"/>
                    </a:lnTo>
                    <a:lnTo>
                      <a:pt x="16" y="187"/>
                    </a:lnTo>
                    <a:lnTo>
                      <a:pt x="21" y="182"/>
                    </a:lnTo>
                    <a:lnTo>
                      <a:pt x="24" y="177"/>
                    </a:lnTo>
                    <a:lnTo>
                      <a:pt x="24" y="175"/>
                    </a:lnTo>
                    <a:lnTo>
                      <a:pt x="26" y="172"/>
                    </a:lnTo>
                    <a:lnTo>
                      <a:pt x="24" y="167"/>
                    </a:lnTo>
                    <a:lnTo>
                      <a:pt x="23" y="165"/>
                    </a:lnTo>
                    <a:lnTo>
                      <a:pt x="16" y="163"/>
                    </a:lnTo>
                    <a:lnTo>
                      <a:pt x="12" y="163"/>
                    </a:lnTo>
                    <a:lnTo>
                      <a:pt x="7" y="162"/>
                    </a:lnTo>
                    <a:lnTo>
                      <a:pt x="5" y="162"/>
                    </a:lnTo>
                    <a:lnTo>
                      <a:pt x="5" y="158"/>
                    </a:lnTo>
                    <a:lnTo>
                      <a:pt x="5" y="156"/>
                    </a:lnTo>
                    <a:lnTo>
                      <a:pt x="5" y="153"/>
                    </a:lnTo>
                    <a:lnTo>
                      <a:pt x="5" y="151"/>
                    </a:lnTo>
                    <a:lnTo>
                      <a:pt x="5" y="146"/>
                    </a:lnTo>
                    <a:lnTo>
                      <a:pt x="5" y="144"/>
                    </a:lnTo>
                    <a:lnTo>
                      <a:pt x="4" y="138"/>
                    </a:lnTo>
                    <a:lnTo>
                      <a:pt x="2" y="133"/>
                    </a:lnTo>
                    <a:lnTo>
                      <a:pt x="2" y="127"/>
                    </a:lnTo>
                    <a:lnTo>
                      <a:pt x="0" y="127"/>
                    </a:lnTo>
                    <a:lnTo>
                      <a:pt x="0" y="126"/>
                    </a:lnTo>
                    <a:lnTo>
                      <a:pt x="4" y="121"/>
                    </a:lnTo>
                    <a:lnTo>
                      <a:pt x="5" y="121"/>
                    </a:lnTo>
                    <a:lnTo>
                      <a:pt x="7" y="117"/>
                    </a:lnTo>
                    <a:lnTo>
                      <a:pt x="7" y="117"/>
                    </a:lnTo>
                    <a:lnTo>
                      <a:pt x="7" y="116"/>
                    </a:lnTo>
                    <a:lnTo>
                      <a:pt x="5" y="116"/>
                    </a:lnTo>
                    <a:lnTo>
                      <a:pt x="2" y="116"/>
                    </a:lnTo>
                    <a:lnTo>
                      <a:pt x="2" y="114"/>
                    </a:lnTo>
                    <a:lnTo>
                      <a:pt x="0" y="114"/>
                    </a:lnTo>
                    <a:lnTo>
                      <a:pt x="0" y="112"/>
                    </a:lnTo>
                    <a:lnTo>
                      <a:pt x="0" y="109"/>
                    </a:lnTo>
                    <a:lnTo>
                      <a:pt x="0" y="104"/>
                    </a:lnTo>
                    <a:lnTo>
                      <a:pt x="2" y="100"/>
                    </a:lnTo>
                    <a:lnTo>
                      <a:pt x="2" y="98"/>
                    </a:lnTo>
                    <a:lnTo>
                      <a:pt x="7" y="98"/>
                    </a:lnTo>
                    <a:lnTo>
                      <a:pt x="5" y="95"/>
                    </a:lnTo>
                    <a:lnTo>
                      <a:pt x="5" y="95"/>
                    </a:lnTo>
                    <a:lnTo>
                      <a:pt x="4" y="93"/>
                    </a:lnTo>
                    <a:lnTo>
                      <a:pt x="4" y="93"/>
                    </a:lnTo>
                    <a:lnTo>
                      <a:pt x="4" y="93"/>
                    </a:lnTo>
                    <a:lnTo>
                      <a:pt x="5" y="92"/>
                    </a:lnTo>
                    <a:lnTo>
                      <a:pt x="7" y="92"/>
                    </a:lnTo>
                    <a:lnTo>
                      <a:pt x="7" y="90"/>
                    </a:lnTo>
                    <a:lnTo>
                      <a:pt x="9" y="90"/>
                    </a:lnTo>
                    <a:lnTo>
                      <a:pt x="9" y="88"/>
                    </a:lnTo>
                    <a:lnTo>
                      <a:pt x="9" y="88"/>
                    </a:lnTo>
                    <a:lnTo>
                      <a:pt x="11" y="87"/>
                    </a:lnTo>
                    <a:lnTo>
                      <a:pt x="11" y="85"/>
                    </a:lnTo>
                    <a:lnTo>
                      <a:pt x="11" y="83"/>
                    </a:lnTo>
                    <a:lnTo>
                      <a:pt x="12" y="81"/>
                    </a:lnTo>
                    <a:lnTo>
                      <a:pt x="12" y="81"/>
                    </a:lnTo>
                    <a:lnTo>
                      <a:pt x="12" y="80"/>
                    </a:lnTo>
                    <a:lnTo>
                      <a:pt x="12" y="78"/>
                    </a:lnTo>
                    <a:lnTo>
                      <a:pt x="12" y="78"/>
                    </a:lnTo>
                    <a:lnTo>
                      <a:pt x="11" y="76"/>
                    </a:lnTo>
                    <a:lnTo>
                      <a:pt x="12" y="75"/>
                    </a:lnTo>
                    <a:lnTo>
                      <a:pt x="12" y="75"/>
                    </a:lnTo>
                    <a:lnTo>
                      <a:pt x="14" y="73"/>
                    </a:lnTo>
                    <a:lnTo>
                      <a:pt x="14" y="73"/>
                    </a:lnTo>
                    <a:lnTo>
                      <a:pt x="14" y="71"/>
                    </a:lnTo>
                    <a:lnTo>
                      <a:pt x="14" y="69"/>
                    </a:lnTo>
                    <a:lnTo>
                      <a:pt x="16" y="69"/>
                    </a:lnTo>
                    <a:lnTo>
                      <a:pt x="14" y="68"/>
                    </a:lnTo>
                    <a:lnTo>
                      <a:pt x="16" y="68"/>
                    </a:lnTo>
                    <a:lnTo>
                      <a:pt x="17" y="68"/>
                    </a:lnTo>
                    <a:lnTo>
                      <a:pt x="17" y="69"/>
                    </a:lnTo>
                    <a:lnTo>
                      <a:pt x="19" y="71"/>
                    </a:lnTo>
                    <a:lnTo>
                      <a:pt x="21" y="71"/>
                    </a:lnTo>
                    <a:lnTo>
                      <a:pt x="23" y="73"/>
                    </a:lnTo>
                    <a:lnTo>
                      <a:pt x="26" y="73"/>
                    </a:lnTo>
                    <a:lnTo>
                      <a:pt x="28" y="71"/>
                    </a:lnTo>
                    <a:lnTo>
                      <a:pt x="28" y="71"/>
                    </a:lnTo>
                    <a:lnTo>
                      <a:pt x="31" y="73"/>
                    </a:lnTo>
                    <a:lnTo>
                      <a:pt x="33" y="75"/>
                    </a:lnTo>
                    <a:lnTo>
                      <a:pt x="33" y="76"/>
                    </a:lnTo>
                    <a:lnTo>
                      <a:pt x="34" y="78"/>
                    </a:lnTo>
                    <a:lnTo>
                      <a:pt x="34" y="78"/>
                    </a:lnTo>
                    <a:lnTo>
                      <a:pt x="36" y="76"/>
                    </a:lnTo>
                    <a:lnTo>
                      <a:pt x="38" y="76"/>
                    </a:lnTo>
                    <a:lnTo>
                      <a:pt x="40" y="76"/>
                    </a:lnTo>
                    <a:lnTo>
                      <a:pt x="40" y="76"/>
                    </a:lnTo>
                    <a:lnTo>
                      <a:pt x="41" y="76"/>
                    </a:lnTo>
                    <a:lnTo>
                      <a:pt x="43" y="76"/>
                    </a:lnTo>
                    <a:lnTo>
                      <a:pt x="45" y="75"/>
                    </a:lnTo>
                    <a:lnTo>
                      <a:pt x="48" y="73"/>
                    </a:lnTo>
                    <a:lnTo>
                      <a:pt x="48" y="71"/>
                    </a:lnTo>
                    <a:lnTo>
                      <a:pt x="50" y="69"/>
                    </a:lnTo>
                    <a:lnTo>
                      <a:pt x="50" y="68"/>
                    </a:lnTo>
                    <a:lnTo>
                      <a:pt x="52" y="66"/>
                    </a:lnTo>
                    <a:lnTo>
                      <a:pt x="52" y="64"/>
                    </a:lnTo>
                    <a:lnTo>
                      <a:pt x="50" y="64"/>
                    </a:lnTo>
                    <a:lnTo>
                      <a:pt x="50" y="63"/>
                    </a:lnTo>
                    <a:lnTo>
                      <a:pt x="50" y="63"/>
                    </a:lnTo>
                    <a:lnTo>
                      <a:pt x="52" y="63"/>
                    </a:lnTo>
                    <a:lnTo>
                      <a:pt x="53" y="63"/>
                    </a:lnTo>
                    <a:lnTo>
                      <a:pt x="58" y="61"/>
                    </a:lnTo>
                    <a:lnTo>
                      <a:pt x="62" y="59"/>
                    </a:lnTo>
                    <a:lnTo>
                      <a:pt x="65" y="59"/>
                    </a:lnTo>
                    <a:lnTo>
                      <a:pt x="65" y="58"/>
                    </a:lnTo>
                    <a:lnTo>
                      <a:pt x="67" y="59"/>
                    </a:lnTo>
                    <a:lnTo>
                      <a:pt x="69" y="58"/>
                    </a:lnTo>
                    <a:lnTo>
                      <a:pt x="69" y="58"/>
                    </a:lnTo>
                    <a:lnTo>
                      <a:pt x="69" y="56"/>
                    </a:lnTo>
                    <a:lnTo>
                      <a:pt x="70" y="56"/>
                    </a:lnTo>
                    <a:lnTo>
                      <a:pt x="74" y="54"/>
                    </a:lnTo>
                    <a:lnTo>
                      <a:pt x="77" y="51"/>
                    </a:lnTo>
                    <a:lnTo>
                      <a:pt x="77" y="49"/>
                    </a:lnTo>
                    <a:lnTo>
                      <a:pt x="79" y="46"/>
                    </a:lnTo>
                    <a:lnTo>
                      <a:pt x="81" y="41"/>
                    </a:lnTo>
                    <a:lnTo>
                      <a:pt x="82" y="35"/>
                    </a:lnTo>
                    <a:lnTo>
                      <a:pt x="82" y="34"/>
                    </a:lnTo>
                    <a:lnTo>
                      <a:pt x="82" y="32"/>
                    </a:lnTo>
                    <a:lnTo>
                      <a:pt x="86" y="30"/>
                    </a:lnTo>
                    <a:lnTo>
                      <a:pt x="88" y="29"/>
                    </a:lnTo>
                    <a:lnTo>
                      <a:pt x="93" y="29"/>
                    </a:lnTo>
                    <a:lnTo>
                      <a:pt x="98" y="29"/>
                    </a:lnTo>
                    <a:lnTo>
                      <a:pt x="98" y="27"/>
                    </a:lnTo>
                    <a:lnTo>
                      <a:pt x="98" y="23"/>
                    </a:lnTo>
                    <a:lnTo>
                      <a:pt x="100" y="22"/>
                    </a:lnTo>
                    <a:lnTo>
                      <a:pt x="101" y="22"/>
                    </a:lnTo>
                    <a:lnTo>
                      <a:pt x="101" y="22"/>
                    </a:lnTo>
                    <a:lnTo>
                      <a:pt x="103" y="23"/>
                    </a:lnTo>
                    <a:lnTo>
                      <a:pt x="108" y="25"/>
                    </a:lnTo>
                    <a:lnTo>
                      <a:pt x="112" y="27"/>
                    </a:lnTo>
                    <a:lnTo>
                      <a:pt x="115" y="27"/>
                    </a:lnTo>
                    <a:lnTo>
                      <a:pt x="115" y="27"/>
                    </a:lnTo>
                    <a:lnTo>
                      <a:pt x="122" y="27"/>
                    </a:lnTo>
                    <a:lnTo>
                      <a:pt x="125" y="27"/>
                    </a:lnTo>
                    <a:lnTo>
                      <a:pt x="129" y="29"/>
                    </a:lnTo>
                    <a:lnTo>
                      <a:pt x="130" y="30"/>
                    </a:lnTo>
                    <a:lnTo>
                      <a:pt x="134" y="29"/>
                    </a:lnTo>
                    <a:lnTo>
                      <a:pt x="135" y="29"/>
                    </a:lnTo>
                    <a:lnTo>
                      <a:pt x="135" y="29"/>
                    </a:lnTo>
                    <a:lnTo>
                      <a:pt x="137" y="30"/>
                    </a:lnTo>
                    <a:lnTo>
                      <a:pt x="139" y="30"/>
                    </a:lnTo>
                    <a:lnTo>
                      <a:pt x="139" y="30"/>
                    </a:lnTo>
                    <a:lnTo>
                      <a:pt x="139" y="30"/>
                    </a:lnTo>
                    <a:lnTo>
                      <a:pt x="139" y="32"/>
                    </a:lnTo>
                    <a:lnTo>
                      <a:pt x="141" y="34"/>
                    </a:lnTo>
                    <a:lnTo>
                      <a:pt x="142" y="35"/>
                    </a:lnTo>
                    <a:lnTo>
                      <a:pt x="146" y="35"/>
                    </a:lnTo>
                    <a:lnTo>
                      <a:pt x="147" y="34"/>
                    </a:lnTo>
                    <a:lnTo>
                      <a:pt x="149" y="35"/>
                    </a:lnTo>
                    <a:lnTo>
                      <a:pt x="149" y="34"/>
                    </a:lnTo>
                    <a:lnTo>
                      <a:pt x="149" y="34"/>
                    </a:lnTo>
                    <a:lnTo>
                      <a:pt x="151" y="32"/>
                    </a:lnTo>
                    <a:lnTo>
                      <a:pt x="154" y="30"/>
                    </a:lnTo>
                    <a:lnTo>
                      <a:pt x="156" y="30"/>
                    </a:lnTo>
                    <a:lnTo>
                      <a:pt x="156" y="29"/>
                    </a:lnTo>
                    <a:lnTo>
                      <a:pt x="158" y="29"/>
                    </a:lnTo>
                    <a:lnTo>
                      <a:pt x="159" y="29"/>
                    </a:lnTo>
                    <a:lnTo>
                      <a:pt x="159" y="29"/>
                    </a:lnTo>
                    <a:lnTo>
                      <a:pt x="159" y="29"/>
                    </a:lnTo>
                    <a:lnTo>
                      <a:pt x="161" y="27"/>
                    </a:lnTo>
                    <a:lnTo>
                      <a:pt x="161" y="27"/>
                    </a:lnTo>
                    <a:lnTo>
                      <a:pt x="161" y="27"/>
                    </a:lnTo>
                    <a:lnTo>
                      <a:pt x="163" y="27"/>
                    </a:lnTo>
                    <a:lnTo>
                      <a:pt x="165" y="29"/>
                    </a:lnTo>
                    <a:lnTo>
                      <a:pt x="166" y="32"/>
                    </a:lnTo>
                    <a:lnTo>
                      <a:pt x="168" y="32"/>
                    </a:lnTo>
                    <a:lnTo>
                      <a:pt x="170" y="32"/>
                    </a:lnTo>
                    <a:lnTo>
                      <a:pt x="170" y="32"/>
                    </a:lnTo>
                    <a:lnTo>
                      <a:pt x="171" y="30"/>
                    </a:lnTo>
                    <a:lnTo>
                      <a:pt x="171" y="29"/>
                    </a:lnTo>
                    <a:lnTo>
                      <a:pt x="171" y="25"/>
                    </a:lnTo>
                    <a:lnTo>
                      <a:pt x="171" y="23"/>
                    </a:lnTo>
                    <a:lnTo>
                      <a:pt x="173" y="22"/>
                    </a:lnTo>
                    <a:lnTo>
                      <a:pt x="175" y="20"/>
                    </a:lnTo>
                    <a:lnTo>
                      <a:pt x="178" y="20"/>
                    </a:lnTo>
                    <a:lnTo>
                      <a:pt x="182" y="20"/>
                    </a:lnTo>
                    <a:lnTo>
                      <a:pt x="182" y="22"/>
                    </a:lnTo>
                    <a:lnTo>
                      <a:pt x="183" y="22"/>
                    </a:lnTo>
                    <a:lnTo>
                      <a:pt x="185" y="22"/>
                    </a:lnTo>
                    <a:lnTo>
                      <a:pt x="187" y="22"/>
                    </a:lnTo>
                    <a:lnTo>
                      <a:pt x="187" y="18"/>
                    </a:lnTo>
                    <a:lnTo>
                      <a:pt x="187" y="17"/>
                    </a:lnTo>
                    <a:lnTo>
                      <a:pt x="187" y="13"/>
                    </a:lnTo>
                    <a:lnTo>
                      <a:pt x="187" y="13"/>
                    </a:lnTo>
                    <a:lnTo>
                      <a:pt x="187" y="13"/>
                    </a:lnTo>
                    <a:lnTo>
                      <a:pt x="189" y="12"/>
                    </a:lnTo>
                    <a:lnTo>
                      <a:pt x="190" y="10"/>
                    </a:lnTo>
                    <a:lnTo>
                      <a:pt x="192" y="6"/>
                    </a:lnTo>
                    <a:lnTo>
                      <a:pt x="194" y="3"/>
                    </a:lnTo>
                    <a:lnTo>
                      <a:pt x="197" y="1"/>
                    </a:lnTo>
                    <a:lnTo>
                      <a:pt x="199" y="0"/>
                    </a:lnTo>
                    <a:lnTo>
                      <a:pt x="202" y="1"/>
                    </a:lnTo>
                    <a:lnTo>
                      <a:pt x="207" y="3"/>
                    </a:lnTo>
                    <a:lnTo>
                      <a:pt x="207" y="6"/>
                    </a:lnTo>
                    <a:lnTo>
                      <a:pt x="207" y="12"/>
                    </a:lnTo>
                    <a:lnTo>
                      <a:pt x="207" y="13"/>
                    </a:lnTo>
                    <a:lnTo>
                      <a:pt x="207" y="13"/>
                    </a:lnTo>
                    <a:lnTo>
                      <a:pt x="209" y="13"/>
                    </a:lnTo>
                    <a:lnTo>
                      <a:pt x="211" y="13"/>
                    </a:lnTo>
                    <a:lnTo>
                      <a:pt x="212" y="13"/>
                    </a:lnTo>
                    <a:lnTo>
                      <a:pt x="212" y="13"/>
                    </a:lnTo>
                    <a:lnTo>
                      <a:pt x="212" y="15"/>
                    </a:lnTo>
                    <a:lnTo>
                      <a:pt x="212" y="17"/>
                    </a:lnTo>
                    <a:lnTo>
                      <a:pt x="211" y="20"/>
                    </a:lnTo>
                    <a:lnTo>
                      <a:pt x="211" y="25"/>
                    </a:lnTo>
                    <a:lnTo>
                      <a:pt x="211" y="29"/>
                    </a:lnTo>
                    <a:lnTo>
                      <a:pt x="209" y="32"/>
                    </a:lnTo>
                    <a:lnTo>
                      <a:pt x="211" y="35"/>
                    </a:lnTo>
                    <a:lnTo>
                      <a:pt x="212" y="39"/>
                    </a:lnTo>
                    <a:lnTo>
                      <a:pt x="212" y="42"/>
                    </a:lnTo>
                    <a:lnTo>
                      <a:pt x="214" y="42"/>
                    </a:lnTo>
                    <a:lnTo>
                      <a:pt x="216" y="42"/>
                    </a:lnTo>
                    <a:lnTo>
                      <a:pt x="218" y="42"/>
                    </a:lnTo>
                    <a:lnTo>
                      <a:pt x="219" y="41"/>
                    </a:lnTo>
                    <a:lnTo>
                      <a:pt x="224" y="37"/>
                    </a:lnTo>
                    <a:lnTo>
                      <a:pt x="228" y="35"/>
                    </a:lnTo>
                    <a:lnTo>
                      <a:pt x="233" y="34"/>
                    </a:lnTo>
                    <a:lnTo>
                      <a:pt x="235" y="30"/>
                    </a:lnTo>
                    <a:lnTo>
                      <a:pt x="238" y="29"/>
                    </a:lnTo>
                    <a:lnTo>
                      <a:pt x="243" y="25"/>
                    </a:lnTo>
                    <a:lnTo>
                      <a:pt x="247" y="23"/>
                    </a:lnTo>
                    <a:lnTo>
                      <a:pt x="248" y="23"/>
                    </a:lnTo>
                    <a:lnTo>
                      <a:pt x="252" y="25"/>
                    </a:lnTo>
                    <a:lnTo>
                      <a:pt x="252" y="25"/>
                    </a:lnTo>
                    <a:lnTo>
                      <a:pt x="252" y="25"/>
                    </a:lnTo>
                    <a:lnTo>
                      <a:pt x="254" y="25"/>
                    </a:lnTo>
                    <a:lnTo>
                      <a:pt x="254" y="25"/>
                    </a:lnTo>
                    <a:lnTo>
                      <a:pt x="254" y="27"/>
                    </a:lnTo>
                    <a:lnTo>
                      <a:pt x="252" y="29"/>
                    </a:lnTo>
                    <a:lnTo>
                      <a:pt x="252" y="29"/>
                    </a:lnTo>
                    <a:lnTo>
                      <a:pt x="252" y="29"/>
                    </a:lnTo>
                    <a:lnTo>
                      <a:pt x="254" y="30"/>
                    </a:lnTo>
                    <a:lnTo>
                      <a:pt x="259" y="29"/>
                    </a:lnTo>
                    <a:lnTo>
                      <a:pt x="260" y="27"/>
                    </a:lnTo>
                    <a:lnTo>
                      <a:pt x="262" y="27"/>
                    </a:lnTo>
                    <a:lnTo>
                      <a:pt x="264" y="27"/>
                    </a:lnTo>
                    <a:lnTo>
                      <a:pt x="264" y="25"/>
                    </a:lnTo>
                    <a:lnTo>
                      <a:pt x="266" y="25"/>
                    </a:lnTo>
                    <a:lnTo>
                      <a:pt x="267" y="25"/>
                    </a:lnTo>
                    <a:lnTo>
                      <a:pt x="269" y="25"/>
                    </a:lnTo>
                    <a:lnTo>
                      <a:pt x="272" y="25"/>
                    </a:lnTo>
                    <a:lnTo>
                      <a:pt x="274" y="27"/>
                    </a:lnTo>
                    <a:lnTo>
                      <a:pt x="276" y="29"/>
                    </a:lnTo>
                    <a:lnTo>
                      <a:pt x="276" y="29"/>
                    </a:lnTo>
                    <a:lnTo>
                      <a:pt x="276" y="3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3" name="Freeform 8">
                <a:extLst>
                  <a:ext uri="{FF2B5EF4-FFF2-40B4-BE49-F238E27FC236}">
                    <a16:creationId xmlns:a16="http://schemas.microsoft.com/office/drawing/2014/main" id="{DDBA3D92-65E8-4522-8CEB-A0A42F73E8FF}"/>
                  </a:ext>
                </a:extLst>
              </p:cNvPr>
              <p:cNvSpPr>
                <a:spLocks noEditPoints="1"/>
              </p:cNvSpPr>
              <p:nvPr/>
            </p:nvSpPr>
            <p:spPr bwMode="auto">
              <a:xfrm>
                <a:off x="2447" y="2706"/>
                <a:ext cx="3" cy="14"/>
              </a:xfrm>
              <a:custGeom>
                <a:avLst/>
                <a:gdLst>
                  <a:gd name="T0" fmla="*/ 3 w 3"/>
                  <a:gd name="T1" fmla="*/ 14 h 14"/>
                  <a:gd name="T2" fmla="*/ 2 w 3"/>
                  <a:gd name="T3" fmla="*/ 14 h 14"/>
                  <a:gd name="T4" fmla="*/ 0 w 3"/>
                  <a:gd name="T5" fmla="*/ 14 h 14"/>
                  <a:gd name="T6" fmla="*/ 0 w 3"/>
                  <a:gd name="T7" fmla="*/ 14 h 14"/>
                  <a:gd name="T8" fmla="*/ 0 w 3"/>
                  <a:gd name="T9" fmla="*/ 12 h 14"/>
                  <a:gd name="T10" fmla="*/ 2 w 3"/>
                  <a:gd name="T11" fmla="*/ 11 h 14"/>
                  <a:gd name="T12" fmla="*/ 3 w 3"/>
                  <a:gd name="T13" fmla="*/ 12 h 14"/>
                  <a:gd name="T14" fmla="*/ 3 w 3"/>
                  <a:gd name="T15" fmla="*/ 12 h 14"/>
                  <a:gd name="T16" fmla="*/ 3 w 3"/>
                  <a:gd name="T17" fmla="*/ 12 h 14"/>
                  <a:gd name="T18" fmla="*/ 3 w 3"/>
                  <a:gd name="T19" fmla="*/ 14 h 14"/>
                  <a:gd name="T20" fmla="*/ 3 w 3"/>
                  <a:gd name="T21" fmla="*/ 14 h 14"/>
                  <a:gd name="T22" fmla="*/ 3 w 3"/>
                  <a:gd name="T23" fmla="*/ 14 h 14"/>
                  <a:gd name="T24" fmla="*/ 3 w 3"/>
                  <a:gd name="T25" fmla="*/ 14 h 14"/>
                  <a:gd name="T26" fmla="*/ 2 w 3"/>
                  <a:gd name="T27" fmla="*/ 4 h 14"/>
                  <a:gd name="T28" fmla="*/ 2 w 3"/>
                  <a:gd name="T29" fmla="*/ 4 h 14"/>
                  <a:gd name="T30" fmla="*/ 0 w 3"/>
                  <a:gd name="T31" fmla="*/ 2 h 14"/>
                  <a:gd name="T32" fmla="*/ 0 w 3"/>
                  <a:gd name="T33" fmla="*/ 0 h 14"/>
                  <a:gd name="T34" fmla="*/ 0 w 3"/>
                  <a:gd name="T35" fmla="*/ 0 h 14"/>
                  <a:gd name="T36" fmla="*/ 0 w 3"/>
                  <a:gd name="T37" fmla="*/ 0 h 14"/>
                  <a:gd name="T38" fmla="*/ 2 w 3"/>
                  <a:gd name="T39" fmla="*/ 0 h 14"/>
                  <a:gd name="T40" fmla="*/ 2 w 3"/>
                  <a:gd name="T41" fmla="*/ 0 h 14"/>
                  <a:gd name="T42" fmla="*/ 2 w 3"/>
                  <a:gd name="T43" fmla="*/ 2 h 14"/>
                  <a:gd name="T44" fmla="*/ 2 w 3"/>
                  <a:gd name="T45" fmla="*/ 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 h="14">
                    <a:moveTo>
                      <a:pt x="3" y="14"/>
                    </a:moveTo>
                    <a:lnTo>
                      <a:pt x="2" y="14"/>
                    </a:lnTo>
                    <a:lnTo>
                      <a:pt x="0" y="14"/>
                    </a:lnTo>
                    <a:lnTo>
                      <a:pt x="0" y="14"/>
                    </a:lnTo>
                    <a:lnTo>
                      <a:pt x="0" y="12"/>
                    </a:lnTo>
                    <a:lnTo>
                      <a:pt x="2" y="11"/>
                    </a:lnTo>
                    <a:lnTo>
                      <a:pt x="3" y="12"/>
                    </a:lnTo>
                    <a:lnTo>
                      <a:pt x="3" y="12"/>
                    </a:lnTo>
                    <a:lnTo>
                      <a:pt x="3" y="12"/>
                    </a:lnTo>
                    <a:lnTo>
                      <a:pt x="3" y="14"/>
                    </a:lnTo>
                    <a:lnTo>
                      <a:pt x="3" y="14"/>
                    </a:lnTo>
                    <a:lnTo>
                      <a:pt x="3" y="14"/>
                    </a:lnTo>
                    <a:lnTo>
                      <a:pt x="3" y="14"/>
                    </a:lnTo>
                    <a:close/>
                    <a:moveTo>
                      <a:pt x="2" y="4"/>
                    </a:moveTo>
                    <a:lnTo>
                      <a:pt x="2" y="4"/>
                    </a:lnTo>
                    <a:lnTo>
                      <a:pt x="0" y="2"/>
                    </a:lnTo>
                    <a:lnTo>
                      <a:pt x="0" y="0"/>
                    </a:lnTo>
                    <a:lnTo>
                      <a:pt x="0" y="0"/>
                    </a:lnTo>
                    <a:lnTo>
                      <a:pt x="0" y="0"/>
                    </a:lnTo>
                    <a:lnTo>
                      <a:pt x="2" y="0"/>
                    </a:lnTo>
                    <a:lnTo>
                      <a:pt x="2" y="0"/>
                    </a:lnTo>
                    <a:lnTo>
                      <a:pt x="2" y="2"/>
                    </a:lnTo>
                    <a:lnTo>
                      <a:pt x="2" y="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4" name="Freeform 9">
                <a:extLst>
                  <a:ext uri="{FF2B5EF4-FFF2-40B4-BE49-F238E27FC236}">
                    <a16:creationId xmlns:a16="http://schemas.microsoft.com/office/drawing/2014/main" id="{779BD92A-A004-4458-AAA7-5DCE607CDFD0}"/>
                  </a:ext>
                </a:extLst>
              </p:cNvPr>
              <p:cNvSpPr>
                <a:spLocks/>
              </p:cNvSpPr>
              <p:nvPr/>
            </p:nvSpPr>
            <p:spPr bwMode="auto">
              <a:xfrm>
                <a:off x="2423" y="2696"/>
                <a:ext cx="4" cy="2"/>
              </a:xfrm>
              <a:custGeom>
                <a:avLst/>
                <a:gdLst>
                  <a:gd name="T0" fmla="*/ 2 w 4"/>
                  <a:gd name="T1" fmla="*/ 0 h 2"/>
                  <a:gd name="T2" fmla="*/ 0 w 4"/>
                  <a:gd name="T3" fmla="*/ 2 h 2"/>
                  <a:gd name="T4" fmla="*/ 0 w 4"/>
                  <a:gd name="T5" fmla="*/ 0 h 2"/>
                  <a:gd name="T6" fmla="*/ 2 w 4"/>
                  <a:gd name="T7" fmla="*/ 0 h 2"/>
                  <a:gd name="T8" fmla="*/ 4 w 4"/>
                  <a:gd name="T9" fmla="*/ 0 h 2"/>
                  <a:gd name="T10" fmla="*/ 2 w 4"/>
                  <a:gd name="T11" fmla="*/ 0 h 2"/>
                </a:gdLst>
                <a:ahLst/>
                <a:cxnLst>
                  <a:cxn ang="0">
                    <a:pos x="T0" y="T1"/>
                  </a:cxn>
                  <a:cxn ang="0">
                    <a:pos x="T2" y="T3"/>
                  </a:cxn>
                  <a:cxn ang="0">
                    <a:pos x="T4" y="T5"/>
                  </a:cxn>
                  <a:cxn ang="0">
                    <a:pos x="T6" y="T7"/>
                  </a:cxn>
                  <a:cxn ang="0">
                    <a:pos x="T8" y="T9"/>
                  </a:cxn>
                  <a:cxn ang="0">
                    <a:pos x="T10" y="T11"/>
                  </a:cxn>
                </a:cxnLst>
                <a:rect l="0" t="0" r="r" b="b"/>
                <a:pathLst>
                  <a:path w="4" h="2">
                    <a:moveTo>
                      <a:pt x="2" y="0"/>
                    </a:moveTo>
                    <a:lnTo>
                      <a:pt x="0" y="2"/>
                    </a:lnTo>
                    <a:lnTo>
                      <a:pt x="0" y="0"/>
                    </a:lnTo>
                    <a:lnTo>
                      <a:pt x="2" y="0"/>
                    </a:lnTo>
                    <a:lnTo>
                      <a:pt x="4" y="0"/>
                    </a:lnTo>
                    <a:lnTo>
                      <a:pt x="2"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5" name="Freeform 10">
                <a:extLst>
                  <a:ext uri="{FF2B5EF4-FFF2-40B4-BE49-F238E27FC236}">
                    <a16:creationId xmlns:a16="http://schemas.microsoft.com/office/drawing/2014/main" id="{B6DFC318-AD54-4726-B111-F238F1E24D35}"/>
                  </a:ext>
                </a:extLst>
              </p:cNvPr>
              <p:cNvSpPr>
                <a:spLocks/>
              </p:cNvSpPr>
              <p:nvPr/>
            </p:nvSpPr>
            <p:spPr bwMode="auto">
              <a:xfrm>
                <a:off x="4006" y="2149"/>
                <a:ext cx="34" cy="77"/>
              </a:xfrm>
              <a:custGeom>
                <a:avLst/>
                <a:gdLst>
                  <a:gd name="T0" fmla="*/ 15 w 34"/>
                  <a:gd name="T1" fmla="*/ 3 h 77"/>
                  <a:gd name="T2" fmla="*/ 19 w 34"/>
                  <a:gd name="T3" fmla="*/ 8 h 77"/>
                  <a:gd name="T4" fmla="*/ 22 w 34"/>
                  <a:gd name="T5" fmla="*/ 10 h 77"/>
                  <a:gd name="T6" fmla="*/ 24 w 34"/>
                  <a:gd name="T7" fmla="*/ 14 h 77"/>
                  <a:gd name="T8" fmla="*/ 26 w 34"/>
                  <a:gd name="T9" fmla="*/ 20 h 77"/>
                  <a:gd name="T10" fmla="*/ 24 w 34"/>
                  <a:gd name="T11" fmla="*/ 20 h 77"/>
                  <a:gd name="T12" fmla="*/ 24 w 34"/>
                  <a:gd name="T13" fmla="*/ 27 h 77"/>
                  <a:gd name="T14" fmla="*/ 22 w 34"/>
                  <a:gd name="T15" fmla="*/ 29 h 77"/>
                  <a:gd name="T16" fmla="*/ 24 w 34"/>
                  <a:gd name="T17" fmla="*/ 32 h 77"/>
                  <a:gd name="T18" fmla="*/ 24 w 34"/>
                  <a:gd name="T19" fmla="*/ 36 h 77"/>
                  <a:gd name="T20" fmla="*/ 26 w 34"/>
                  <a:gd name="T21" fmla="*/ 41 h 77"/>
                  <a:gd name="T22" fmla="*/ 27 w 34"/>
                  <a:gd name="T23" fmla="*/ 44 h 77"/>
                  <a:gd name="T24" fmla="*/ 31 w 34"/>
                  <a:gd name="T25" fmla="*/ 44 h 77"/>
                  <a:gd name="T26" fmla="*/ 32 w 34"/>
                  <a:gd name="T27" fmla="*/ 46 h 77"/>
                  <a:gd name="T28" fmla="*/ 32 w 34"/>
                  <a:gd name="T29" fmla="*/ 49 h 77"/>
                  <a:gd name="T30" fmla="*/ 34 w 34"/>
                  <a:gd name="T31" fmla="*/ 51 h 77"/>
                  <a:gd name="T32" fmla="*/ 32 w 34"/>
                  <a:gd name="T33" fmla="*/ 54 h 77"/>
                  <a:gd name="T34" fmla="*/ 31 w 34"/>
                  <a:gd name="T35" fmla="*/ 56 h 77"/>
                  <a:gd name="T36" fmla="*/ 29 w 34"/>
                  <a:gd name="T37" fmla="*/ 58 h 77"/>
                  <a:gd name="T38" fmla="*/ 27 w 34"/>
                  <a:gd name="T39" fmla="*/ 61 h 77"/>
                  <a:gd name="T40" fmla="*/ 27 w 34"/>
                  <a:gd name="T41" fmla="*/ 65 h 77"/>
                  <a:gd name="T42" fmla="*/ 26 w 34"/>
                  <a:gd name="T43" fmla="*/ 66 h 77"/>
                  <a:gd name="T44" fmla="*/ 22 w 34"/>
                  <a:gd name="T45" fmla="*/ 66 h 77"/>
                  <a:gd name="T46" fmla="*/ 21 w 34"/>
                  <a:gd name="T47" fmla="*/ 68 h 77"/>
                  <a:gd name="T48" fmla="*/ 21 w 34"/>
                  <a:gd name="T49" fmla="*/ 68 h 77"/>
                  <a:gd name="T50" fmla="*/ 21 w 34"/>
                  <a:gd name="T51" fmla="*/ 70 h 77"/>
                  <a:gd name="T52" fmla="*/ 21 w 34"/>
                  <a:gd name="T53" fmla="*/ 73 h 77"/>
                  <a:gd name="T54" fmla="*/ 21 w 34"/>
                  <a:gd name="T55" fmla="*/ 73 h 77"/>
                  <a:gd name="T56" fmla="*/ 19 w 34"/>
                  <a:gd name="T57" fmla="*/ 75 h 77"/>
                  <a:gd name="T58" fmla="*/ 19 w 34"/>
                  <a:gd name="T59" fmla="*/ 77 h 77"/>
                  <a:gd name="T60" fmla="*/ 17 w 34"/>
                  <a:gd name="T61" fmla="*/ 77 h 77"/>
                  <a:gd name="T62" fmla="*/ 14 w 34"/>
                  <a:gd name="T63" fmla="*/ 75 h 77"/>
                  <a:gd name="T64" fmla="*/ 14 w 34"/>
                  <a:gd name="T65" fmla="*/ 73 h 77"/>
                  <a:gd name="T66" fmla="*/ 10 w 34"/>
                  <a:gd name="T67" fmla="*/ 66 h 77"/>
                  <a:gd name="T68" fmla="*/ 2 w 34"/>
                  <a:gd name="T69" fmla="*/ 61 h 77"/>
                  <a:gd name="T70" fmla="*/ 0 w 34"/>
                  <a:gd name="T71" fmla="*/ 58 h 77"/>
                  <a:gd name="T72" fmla="*/ 2 w 34"/>
                  <a:gd name="T73" fmla="*/ 58 h 77"/>
                  <a:gd name="T74" fmla="*/ 3 w 34"/>
                  <a:gd name="T75" fmla="*/ 58 h 77"/>
                  <a:gd name="T76" fmla="*/ 2 w 34"/>
                  <a:gd name="T77" fmla="*/ 53 h 77"/>
                  <a:gd name="T78" fmla="*/ 2 w 34"/>
                  <a:gd name="T79" fmla="*/ 48 h 77"/>
                  <a:gd name="T80" fmla="*/ 3 w 34"/>
                  <a:gd name="T81" fmla="*/ 41 h 77"/>
                  <a:gd name="T82" fmla="*/ 3 w 34"/>
                  <a:gd name="T83" fmla="*/ 34 h 77"/>
                  <a:gd name="T84" fmla="*/ 3 w 34"/>
                  <a:gd name="T85" fmla="*/ 29 h 77"/>
                  <a:gd name="T86" fmla="*/ 5 w 34"/>
                  <a:gd name="T87" fmla="*/ 27 h 77"/>
                  <a:gd name="T88" fmla="*/ 3 w 34"/>
                  <a:gd name="T89" fmla="*/ 20 h 77"/>
                  <a:gd name="T90" fmla="*/ 2 w 34"/>
                  <a:gd name="T91" fmla="*/ 19 h 77"/>
                  <a:gd name="T92" fmla="*/ 2 w 34"/>
                  <a:gd name="T93" fmla="*/ 17 h 77"/>
                  <a:gd name="T94" fmla="*/ 2 w 34"/>
                  <a:gd name="T95" fmla="*/ 14 h 77"/>
                  <a:gd name="T96" fmla="*/ 2 w 34"/>
                  <a:gd name="T97" fmla="*/ 12 h 77"/>
                  <a:gd name="T98" fmla="*/ 3 w 34"/>
                  <a:gd name="T99" fmla="*/ 7 h 77"/>
                  <a:gd name="T100" fmla="*/ 7 w 34"/>
                  <a:gd name="T101" fmla="*/ 3 h 77"/>
                  <a:gd name="T102" fmla="*/ 9 w 34"/>
                  <a:gd name="T103" fmla="*/ 0 h 77"/>
                  <a:gd name="T104" fmla="*/ 9 w 34"/>
                  <a:gd name="T105" fmla="*/ 2 h 77"/>
                  <a:gd name="T106" fmla="*/ 9 w 34"/>
                  <a:gd name="T107" fmla="*/ 5 h 77"/>
                  <a:gd name="T108" fmla="*/ 12 w 34"/>
                  <a:gd name="T109" fmla="*/ 5 h 77"/>
                  <a:gd name="T110" fmla="*/ 15 w 34"/>
                  <a:gd name="T111" fmla="*/ 3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4" h="77">
                    <a:moveTo>
                      <a:pt x="15" y="3"/>
                    </a:moveTo>
                    <a:lnTo>
                      <a:pt x="15" y="3"/>
                    </a:lnTo>
                    <a:lnTo>
                      <a:pt x="17" y="7"/>
                    </a:lnTo>
                    <a:lnTo>
                      <a:pt x="19" y="8"/>
                    </a:lnTo>
                    <a:lnTo>
                      <a:pt x="21" y="10"/>
                    </a:lnTo>
                    <a:lnTo>
                      <a:pt x="22" y="10"/>
                    </a:lnTo>
                    <a:lnTo>
                      <a:pt x="24" y="12"/>
                    </a:lnTo>
                    <a:lnTo>
                      <a:pt x="24" y="14"/>
                    </a:lnTo>
                    <a:lnTo>
                      <a:pt x="26" y="17"/>
                    </a:lnTo>
                    <a:lnTo>
                      <a:pt x="26" y="20"/>
                    </a:lnTo>
                    <a:lnTo>
                      <a:pt x="24" y="20"/>
                    </a:lnTo>
                    <a:lnTo>
                      <a:pt x="24" y="20"/>
                    </a:lnTo>
                    <a:lnTo>
                      <a:pt x="24" y="25"/>
                    </a:lnTo>
                    <a:lnTo>
                      <a:pt x="24" y="27"/>
                    </a:lnTo>
                    <a:lnTo>
                      <a:pt x="24" y="29"/>
                    </a:lnTo>
                    <a:lnTo>
                      <a:pt x="22" y="29"/>
                    </a:lnTo>
                    <a:lnTo>
                      <a:pt x="22" y="29"/>
                    </a:lnTo>
                    <a:lnTo>
                      <a:pt x="24" y="32"/>
                    </a:lnTo>
                    <a:lnTo>
                      <a:pt x="24" y="34"/>
                    </a:lnTo>
                    <a:lnTo>
                      <a:pt x="24" y="36"/>
                    </a:lnTo>
                    <a:lnTo>
                      <a:pt x="24" y="39"/>
                    </a:lnTo>
                    <a:lnTo>
                      <a:pt x="26" y="41"/>
                    </a:lnTo>
                    <a:lnTo>
                      <a:pt x="26" y="41"/>
                    </a:lnTo>
                    <a:lnTo>
                      <a:pt x="27" y="44"/>
                    </a:lnTo>
                    <a:lnTo>
                      <a:pt x="27" y="46"/>
                    </a:lnTo>
                    <a:lnTo>
                      <a:pt x="31" y="44"/>
                    </a:lnTo>
                    <a:lnTo>
                      <a:pt x="32" y="46"/>
                    </a:lnTo>
                    <a:lnTo>
                      <a:pt x="32" y="46"/>
                    </a:lnTo>
                    <a:lnTo>
                      <a:pt x="32" y="46"/>
                    </a:lnTo>
                    <a:lnTo>
                      <a:pt x="32" y="49"/>
                    </a:lnTo>
                    <a:lnTo>
                      <a:pt x="32" y="49"/>
                    </a:lnTo>
                    <a:lnTo>
                      <a:pt x="34" y="51"/>
                    </a:lnTo>
                    <a:lnTo>
                      <a:pt x="34" y="53"/>
                    </a:lnTo>
                    <a:lnTo>
                      <a:pt x="32" y="54"/>
                    </a:lnTo>
                    <a:lnTo>
                      <a:pt x="32" y="56"/>
                    </a:lnTo>
                    <a:lnTo>
                      <a:pt x="31" y="56"/>
                    </a:lnTo>
                    <a:lnTo>
                      <a:pt x="29" y="56"/>
                    </a:lnTo>
                    <a:lnTo>
                      <a:pt x="29" y="58"/>
                    </a:lnTo>
                    <a:lnTo>
                      <a:pt x="29" y="60"/>
                    </a:lnTo>
                    <a:lnTo>
                      <a:pt x="27" y="61"/>
                    </a:lnTo>
                    <a:lnTo>
                      <a:pt x="27" y="61"/>
                    </a:lnTo>
                    <a:lnTo>
                      <a:pt x="27" y="65"/>
                    </a:lnTo>
                    <a:lnTo>
                      <a:pt x="26" y="65"/>
                    </a:lnTo>
                    <a:lnTo>
                      <a:pt x="26" y="66"/>
                    </a:lnTo>
                    <a:lnTo>
                      <a:pt x="24" y="66"/>
                    </a:lnTo>
                    <a:lnTo>
                      <a:pt x="22" y="66"/>
                    </a:lnTo>
                    <a:lnTo>
                      <a:pt x="22" y="66"/>
                    </a:lnTo>
                    <a:lnTo>
                      <a:pt x="21" y="68"/>
                    </a:lnTo>
                    <a:lnTo>
                      <a:pt x="21" y="68"/>
                    </a:lnTo>
                    <a:lnTo>
                      <a:pt x="21" y="68"/>
                    </a:lnTo>
                    <a:lnTo>
                      <a:pt x="21" y="70"/>
                    </a:lnTo>
                    <a:lnTo>
                      <a:pt x="21" y="70"/>
                    </a:lnTo>
                    <a:lnTo>
                      <a:pt x="21" y="72"/>
                    </a:lnTo>
                    <a:lnTo>
                      <a:pt x="21" y="73"/>
                    </a:lnTo>
                    <a:lnTo>
                      <a:pt x="21" y="73"/>
                    </a:lnTo>
                    <a:lnTo>
                      <a:pt x="21" y="73"/>
                    </a:lnTo>
                    <a:lnTo>
                      <a:pt x="19" y="73"/>
                    </a:lnTo>
                    <a:lnTo>
                      <a:pt x="19" y="75"/>
                    </a:lnTo>
                    <a:lnTo>
                      <a:pt x="19" y="75"/>
                    </a:lnTo>
                    <a:lnTo>
                      <a:pt x="19" y="77"/>
                    </a:lnTo>
                    <a:lnTo>
                      <a:pt x="17" y="77"/>
                    </a:lnTo>
                    <a:lnTo>
                      <a:pt x="17" y="77"/>
                    </a:lnTo>
                    <a:lnTo>
                      <a:pt x="15" y="75"/>
                    </a:lnTo>
                    <a:lnTo>
                      <a:pt x="14" y="75"/>
                    </a:lnTo>
                    <a:lnTo>
                      <a:pt x="14" y="75"/>
                    </a:lnTo>
                    <a:lnTo>
                      <a:pt x="14" y="73"/>
                    </a:lnTo>
                    <a:lnTo>
                      <a:pt x="14" y="72"/>
                    </a:lnTo>
                    <a:lnTo>
                      <a:pt x="10" y="66"/>
                    </a:lnTo>
                    <a:lnTo>
                      <a:pt x="3" y="63"/>
                    </a:lnTo>
                    <a:lnTo>
                      <a:pt x="2" y="61"/>
                    </a:lnTo>
                    <a:lnTo>
                      <a:pt x="2" y="60"/>
                    </a:lnTo>
                    <a:lnTo>
                      <a:pt x="0" y="58"/>
                    </a:lnTo>
                    <a:lnTo>
                      <a:pt x="2" y="58"/>
                    </a:lnTo>
                    <a:lnTo>
                      <a:pt x="2" y="58"/>
                    </a:lnTo>
                    <a:lnTo>
                      <a:pt x="3" y="58"/>
                    </a:lnTo>
                    <a:lnTo>
                      <a:pt x="3" y="58"/>
                    </a:lnTo>
                    <a:lnTo>
                      <a:pt x="3" y="56"/>
                    </a:lnTo>
                    <a:lnTo>
                      <a:pt x="2" y="53"/>
                    </a:lnTo>
                    <a:lnTo>
                      <a:pt x="2" y="51"/>
                    </a:lnTo>
                    <a:lnTo>
                      <a:pt x="2" y="48"/>
                    </a:lnTo>
                    <a:lnTo>
                      <a:pt x="3" y="44"/>
                    </a:lnTo>
                    <a:lnTo>
                      <a:pt x="3" y="41"/>
                    </a:lnTo>
                    <a:lnTo>
                      <a:pt x="3" y="37"/>
                    </a:lnTo>
                    <a:lnTo>
                      <a:pt x="3" y="34"/>
                    </a:lnTo>
                    <a:lnTo>
                      <a:pt x="3" y="32"/>
                    </a:lnTo>
                    <a:lnTo>
                      <a:pt x="3" y="29"/>
                    </a:lnTo>
                    <a:lnTo>
                      <a:pt x="5" y="27"/>
                    </a:lnTo>
                    <a:lnTo>
                      <a:pt x="5" y="27"/>
                    </a:lnTo>
                    <a:lnTo>
                      <a:pt x="5" y="22"/>
                    </a:lnTo>
                    <a:lnTo>
                      <a:pt x="3" y="20"/>
                    </a:lnTo>
                    <a:lnTo>
                      <a:pt x="2" y="20"/>
                    </a:lnTo>
                    <a:lnTo>
                      <a:pt x="2" y="19"/>
                    </a:lnTo>
                    <a:lnTo>
                      <a:pt x="2" y="17"/>
                    </a:lnTo>
                    <a:lnTo>
                      <a:pt x="2" y="17"/>
                    </a:lnTo>
                    <a:lnTo>
                      <a:pt x="2" y="15"/>
                    </a:lnTo>
                    <a:lnTo>
                      <a:pt x="2" y="14"/>
                    </a:lnTo>
                    <a:lnTo>
                      <a:pt x="0" y="14"/>
                    </a:lnTo>
                    <a:lnTo>
                      <a:pt x="2" y="12"/>
                    </a:lnTo>
                    <a:lnTo>
                      <a:pt x="2" y="8"/>
                    </a:lnTo>
                    <a:lnTo>
                      <a:pt x="3" y="7"/>
                    </a:lnTo>
                    <a:lnTo>
                      <a:pt x="5" y="5"/>
                    </a:lnTo>
                    <a:lnTo>
                      <a:pt x="7" y="3"/>
                    </a:lnTo>
                    <a:lnTo>
                      <a:pt x="7" y="2"/>
                    </a:lnTo>
                    <a:lnTo>
                      <a:pt x="9" y="0"/>
                    </a:lnTo>
                    <a:lnTo>
                      <a:pt x="9" y="2"/>
                    </a:lnTo>
                    <a:lnTo>
                      <a:pt x="9" y="2"/>
                    </a:lnTo>
                    <a:lnTo>
                      <a:pt x="9" y="3"/>
                    </a:lnTo>
                    <a:lnTo>
                      <a:pt x="9" y="5"/>
                    </a:lnTo>
                    <a:lnTo>
                      <a:pt x="10" y="5"/>
                    </a:lnTo>
                    <a:lnTo>
                      <a:pt x="12" y="5"/>
                    </a:lnTo>
                    <a:lnTo>
                      <a:pt x="12" y="5"/>
                    </a:lnTo>
                    <a:lnTo>
                      <a:pt x="15" y="3"/>
                    </a:lnTo>
                    <a:lnTo>
                      <a:pt x="15" y="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6" name="Freeform 11">
                <a:extLst>
                  <a:ext uri="{FF2B5EF4-FFF2-40B4-BE49-F238E27FC236}">
                    <a16:creationId xmlns:a16="http://schemas.microsoft.com/office/drawing/2014/main" id="{00162DC7-AB12-4B62-9F30-12168EE230DE}"/>
                  </a:ext>
                </a:extLst>
              </p:cNvPr>
              <p:cNvSpPr>
                <a:spLocks noEditPoints="1"/>
              </p:cNvSpPr>
              <p:nvPr/>
            </p:nvSpPr>
            <p:spPr bwMode="auto">
              <a:xfrm>
                <a:off x="4470" y="2185"/>
                <a:ext cx="61" cy="59"/>
              </a:xfrm>
              <a:custGeom>
                <a:avLst/>
                <a:gdLst>
                  <a:gd name="T0" fmla="*/ 53 w 61"/>
                  <a:gd name="T1" fmla="*/ 59 h 59"/>
                  <a:gd name="T2" fmla="*/ 49 w 61"/>
                  <a:gd name="T3" fmla="*/ 56 h 59"/>
                  <a:gd name="T4" fmla="*/ 48 w 61"/>
                  <a:gd name="T5" fmla="*/ 49 h 59"/>
                  <a:gd name="T6" fmla="*/ 46 w 61"/>
                  <a:gd name="T7" fmla="*/ 46 h 59"/>
                  <a:gd name="T8" fmla="*/ 44 w 61"/>
                  <a:gd name="T9" fmla="*/ 42 h 59"/>
                  <a:gd name="T10" fmla="*/ 39 w 61"/>
                  <a:gd name="T11" fmla="*/ 44 h 59"/>
                  <a:gd name="T12" fmla="*/ 36 w 61"/>
                  <a:gd name="T13" fmla="*/ 42 h 59"/>
                  <a:gd name="T14" fmla="*/ 32 w 61"/>
                  <a:gd name="T15" fmla="*/ 41 h 59"/>
                  <a:gd name="T16" fmla="*/ 31 w 61"/>
                  <a:gd name="T17" fmla="*/ 37 h 59"/>
                  <a:gd name="T18" fmla="*/ 25 w 61"/>
                  <a:gd name="T19" fmla="*/ 39 h 59"/>
                  <a:gd name="T20" fmla="*/ 17 w 61"/>
                  <a:gd name="T21" fmla="*/ 30 h 59"/>
                  <a:gd name="T22" fmla="*/ 10 w 61"/>
                  <a:gd name="T23" fmla="*/ 32 h 59"/>
                  <a:gd name="T24" fmla="*/ 5 w 61"/>
                  <a:gd name="T25" fmla="*/ 29 h 59"/>
                  <a:gd name="T26" fmla="*/ 3 w 61"/>
                  <a:gd name="T27" fmla="*/ 24 h 59"/>
                  <a:gd name="T28" fmla="*/ 3 w 61"/>
                  <a:gd name="T29" fmla="*/ 20 h 59"/>
                  <a:gd name="T30" fmla="*/ 5 w 61"/>
                  <a:gd name="T31" fmla="*/ 13 h 59"/>
                  <a:gd name="T32" fmla="*/ 3 w 61"/>
                  <a:gd name="T33" fmla="*/ 8 h 59"/>
                  <a:gd name="T34" fmla="*/ 0 w 61"/>
                  <a:gd name="T35" fmla="*/ 5 h 59"/>
                  <a:gd name="T36" fmla="*/ 7 w 61"/>
                  <a:gd name="T37" fmla="*/ 3 h 59"/>
                  <a:gd name="T38" fmla="*/ 13 w 61"/>
                  <a:gd name="T39" fmla="*/ 1 h 59"/>
                  <a:gd name="T40" fmla="*/ 22 w 61"/>
                  <a:gd name="T41" fmla="*/ 1 h 59"/>
                  <a:gd name="T42" fmla="*/ 27 w 61"/>
                  <a:gd name="T43" fmla="*/ 1 h 59"/>
                  <a:gd name="T44" fmla="*/ 31 w 61"/>
                  <a:gd name="T45" fmla="*/ 0 h 59"/>
                  <a:gd name="T46" fmla="*/ 32 w 61"/>
                  <a:gd name="T47" fmla="*/ 3 h 59"/>
                  <a:gd name="T48" fmla="*/ 32 w 61"/>
                  <a:gd name="T49" fmla="*/ 5 h 59"/>
                  <a:gd name="T50" fmla="*/ 32 w 61"/>
                  <a:gd name="T51" fmla="*/ 5 h 59"/>
                  <a:gd name="T52" fmla="*/ 37 w 61"/>
                  <a:gd name="T53" fmla="*/ 7 h 59"/>
                  <a:gd name="T54" fmla="*/ 41 w 61"/>
                  <a:gd name="T55" fmla="*/ 10 h 59"/>
                  <a:gd name="T56" fmla="*/ 37 w 61"/>
                  <a:gd name="T57" fmla="*/ 15 h 59"/>
                  <a:gd name="T58" fmla="*/ 39 w 61"/>
                  <a:gd name="T59" fmla="*/ 18 h 59"/>
                  <a:gd name="T60" fmla="*/ 49 w 61"/>
                  <a:gd name="T61" fmla="*/ 25 h 59"/>
                  <a:gd name="T62" fmla="*/ 48 w 61"/>
                  <a:gd name="T63" fmla="*/ 30 h 59"/>
                  <a:gd name="T64" fmla="*/ 43 w 61"/>
                  <a:gd name="T65" fmla="*/ 32 h 59"/>
                  <a:gd name="T66" fmla="*/ 41 w 61"/>
                  <a:gd name="T67" fmla="*/ 32 h 59"/>
                  <a:gd name="T68" fmla="*/ 46 w 61"/>
                  <a:gd name="T69" fmla="*/ 37 h 59"/>
                  <a:gd name="T70" fmla="*/ 51 w 61"/>
                  <a:gd name="T71" fmla="*/ 41 h 59"/>
                  <a:gd name="T72" fmla="*/ 58 w 61"/>
                  <a:gd name="T73" fmla="*/ 42 h 59"/>
                  <a:gd name="T74" fmla="*/ 56 w 61"/>
                  <a:gd name="T75" fmla="*/ 46 h 59"/>
                  <a:gd name="T76" fmla="*/ 56 w 61"/>
                  <a:gd name="T77" fmla="*/ 47 h 59"/>
                  <a:gd name="T78" fmla="*/ 61 w 61"/>
                  <a:gd name="T79" fmla="*/ 51 h 59"/>
                  <a:gd name="T80" fmla="*/ 58 w 61"/>
                  <a:gd name="T81" fmla="*/ 51 h 59"/>
                  <a:gd name="T82" fmla="*/ 58 w 61"/>
                  <a:gd name="T83" fmla="*/ 54 h 59"/>
                  <a:gd name="T84" fmla="*/ 58 w 61"/>
                  <a:gd name="T85" fmla="*/ 59 h 59"/>
                  <a:gd name="T86" fmla="*/ 31 w 61"/>
                  <a:gd name="T87" fmla="*/ 5 h 59"/>
                  <a:gd name="T88" fmla="*/ 29 w 61"/>
                  <a:gd name="T89" fmla="*/ 5 h 59"/>
                  <a:gd name="T90" fmla="*/ 31 w 61"/>
                  <a:gd name="T91" fmla="*/ 7 h 59"/>
                  <a:gd name="T92" fmla="*/ 41 w 61"/>
                  <a:gd name="T93" fmla="*/ 17 h 59"/>
                  <a:gd name="T94" fmla="*/ 39 w 61"/>
                  <a:gd name="T95" fmla="*/ 15 h 59"/>
                  <a:gd name="T96" fmla="*/ 41 w 61"/>
                  <a:gd name="T97" fmla="*/ 17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1" h="59">
                    <a:moveTo>
                      <a:pt x="58" y="59"/>
                    </a:moveTo>
                    <a:lnTo>
                      <a:pt x="56" y="59"/>
                    </a:lnTo>
                    <a:lnTo>
                      <a:pt x="53" y="59"/>
                    </a:lnTo>
                    <a:lnTo>
                      <a:pt x="51" y="59"/>
                    </a:lnTo>
                    <a:lnTo>
                      <a:pt x="51" y="58"/>
                    </a:lnTo>
                    <a:lnTo>
                      <a:pt x="49" y="56"/>
                    </a:lnTo>
                    <a:lnTo>
                      <a:pt x="48" y="53"/>
                    </a:lnTo>
                    <a:lnTo>
                      <a:pt x="49" y="51"/>
                    </a:lnTo>
                    <a:lnTo>
                      <a:pt x="48" y="49"/>
                    </a:lnTo>
                    <a:lnTo>
                      <a:pt x="46" y="47"/>
                    </a:lnTo>
                    <a:lnTo>
                      <a:pt x="44" y="47"/>
                    </a:lnTo>
                    <a:lnTo>
                      <a:pt x="46" y="46"/>
                    </a:lnTo>
                    <a:lnTo>
                      <a:pt x="46" y="44"/>
                    </a:lnTo>
                    <a:lnTo>
                      <a:pt x="46" y="44"/>
                    </a:lnTo>
                    <a:lnTo>
                      <a:pt x="44" y="42"/>
                    </a:lnTo>
                    <a:lnTo>
                      <a:pt x="43" y="42"/>
                    </a:lnTo>
                    <a:lnTo>
                      <a:pt x="43" y="42"/>
                    </a:lnTo>
                    <a:lnTo>
                      <a:pt x="39" y="44"/>
                    </a:lnTo>
                    <a:lnTo>
                      <a:pt x="37" y="44"/>
                    </a:lnTo>
                    <a:lnTo>
                      <a:pt x="36" y="42"/>
                    </a:lnTo>
                    <a:lnTo>
                      <a:pt x="36" y="42"/>
                    </a:lnTo>
                    <a:lnTo>
                      <a:pt x="34" y="42"/>
                    </a:lnTo>
                    <a:lnTo>
                      <a:pt x="32" y="42"/>
                    </a:lnTo>
                    <a:lnTo>
                      <a:pt x="32" y="41"/>
                    </a:lnTo>
                    <a:lnTo>
                      <a:pt x="32" y="39"/>
                    </a:lnTo>
                    <a:lnTo>
                      <a:pt x="32" y="39"/>
                    </a:lnTo>
                    <a:lnTo>
                      <a:pt x="31" y="37"/>
                    </a:lnTo>
                    <a:lnTo>
                      <a:pt x="27" y="39"/>
                    </a:lnTo>
                    <a:lnTo>
                      <a:pt x="25" y="39"/>
                    </a:lnTo>
                    <a:lnTo>
                      <a:pt x="25" y="39"/>
                    </a:lnTo>
                    <a:lnTo>
                      <a:pt x="22" y="36"/>
                    </a:lnTo>
                    <a:lnTo>
                      <a:pt x="19" y="32"/>
                    </a:lnTo>
                    <a:lnTo>
                      <a:pt x="17" y="30"/>
                    </a:lnTo>
                    <a:lnTo>
                      <a:pt x="15" y="30"/>
                    </a:lnTo>
                    <a:lnTo>
                      <a:pt x="12" y="32"/>
                    </a:lnTo>
                    <a:lnTo>
                      <a:pt x="10" y="32"/>
                    </a:lnTo>
                    <a:lnTo>
                      <a:pt x="7" y="30"/>
                    </a:lnTo>
                    <a:lnTo>
                      <a:pt x="5" y="29"/>
                    </a:lnTo>
                    <a:lnTo>
                      <a:pt x="5" y="29"/>
                    </a:lnTo>
                    <a:lnTo>
                      <a:pt x="5" y="27"/>
                    </a:lnTo>
                    <a:lnTo>
                      <a:pt x="5" y="25"/>
                    </a:lnTo>
                    <a:lnTo>
                      <a:pt x="3" y="24"/>
                    </a:lnTo>
                    <a:lnTo>
                      <a:pt x="3" y="22"/>
                    </a:lnTo>
                    <a:lnTo>
                      <a:pt x="3" y="20"/>
                    </a:lnTo>
                    <a:lnTo>
                      <a:pt x="3" y="20"/>
                    </a:lnTo>
                    <a:lnTo>
                      <a:pt x="5" y="17"/>
                    </a:lnTo>
                    <a:lnTo>
                      <a:pt x="5" y="15"/>
                    </a:lnTo>
                    <a:lnTo>
                      <a:pt x="5" y="13"/>
                    </a:lnTo>
                    <a:lnTo>
                      <a:pt x="5" y="12"/>
                    </a:lnTo>
                    <a:lnTo>
                      <a:pt x="3" y="8"/>
                    </a:lnTo>
                    <a:lnTo>
                      <a:pt x="3" y="8"/>
                    </a:lnTo>
                    <a:lnTo>
                      <a:pt x="1" y="7"/>
                    </a:lnTo>
                    <a:lnTo>
                      <a:pt x="0" y="5"/>
                    </a:lnTo>
                    <a:lnTo>
                      <a:pt x="0" y="5"/>
                    </a:lnTo>
                    <a:lnTo>
                      <a:pt x="1" y="3"/>
                    </a:lnTo>
                    <a:lnTo>
                      <a:pt x="5" y="3"/>
                    </a:lnTo>
                    <a:lnTo>
                      <a:pt x="7" y="3"/>
                    </a:lnTo>
                    <a:lnTo>
                      <a:pt x="8" y="3"/>
                    </a:lnTo>
                    <a:lnTo>
                      <a:pt x="12" y="1"/>
                    </a:lnTo>
                    <a:lnTo>
                      <a:pt x="13" y="1"/>
                    </a:lnTo>
                    <a:lnTo>
                      <a:pt x="15" y="1"/>
                    </a:lnTo>
                    <a:lnTo>
                      <a:pt x="20" y="1"/>
                    </a:lnTo>
                    <a:lnTo>
                      <a:pt x="22" y="1"/>
                    </a:lnTo>
                    <a:lnTo>
                      <a:pt x="27" y="1"/>
                    </a:lnTo>
                    <a:lnTo>
                      <a:pt x="27" y="1"/>
                    </a:lnTo>
                    <a:lnTo>
                      <a:pt x="27" y="1"/>
                    </a:lnTo>
                    <a:lnTo>
                      <a:pt x="27" y="0"/>
                    </a:lnTo>
                    <a:lnTo>
                      <a:pt x="29" y="0"/>
                    </a:lnTo>
                    <a:lnTo>
                      <a:pt x="31" y="0"/>
                    </a:lnTo>
                    <a:lnTo>
                      <a:pt x="31" y="1"/>
                    </a:lnTo>
                    <a:lnTo>
                      <a:pt x="32" y="1"/>
                    </a:lnTo>
                    <a:lnTo>
                      <a:pt x="32" y="3"/>
                    </a:lnTo>
                    <a:lnTo>
                      <a:pt x="34" y="3"/>
                    </a:lnTo>
                    <a:lnTo>
                      <a:pt x="34" y="3"/>
                    </a:lnTo>
                    <a:lnTo>
                      <a:pt x="32" y="5"/>
                    </a:lnTo>
                    <a:lnTo>
                      <a:pt x="31" y="5"/>
                    </a:lnTo>
                    <a:lnTo>
                      <a:pt x="32" y="5"/>
                    </a:lnTo>
                    <a:lnTo>
                      <a:pt x="32" y="5"/>
                    </a:lnTo>
                    <a:lnTo>
                      <a:pt x="36" y="7"/>
                    </a:lnTo>
                    <a:lnTo>
                      <a:pt x="37" y="7"/>
                    </a:lnTo>
                    <a:lnTo>
                      <a:pt x="37" y="7"/>
                    </a:lnTo>
                    <a:lnTo>
                      <a:pt x="39" y="8"/>
                    </a:lnTo>
                    <a:lnTo>
                      <a:pt x="41" y="10"/>
                    </a:lnTo>
                    <a:lnTo>
                      <a:pt x="41" y="10"/>
                    </a:lnTo>
                    <a:lnTo>
                      <a:pt x="41" y="12"/>
                    </a:lnTo>
                    <a:lnTo>
                      <a:pt x="41" y="12"/>
                    </a:lnTo>
                    <a:lnTo>
                      <a:pt x="37" y="15"/>
                    </a:lnTo>
                    <a:lnTo>
                      <a:pt x="37" y="15"/>
                    </a:lnTo>
                    <a:lnTo>
                      <a:pt x="37" y="17"/>
                    </a:lnTo>
                    <a:lnTo>
                      <a:pt x="39" y="18"/>
                    </a:lnTo>
                    <a:lnTo>
                      <a:pt x="41" y="22"/>
                    </a:lnTo>
                    <a:lnTo>
                      <a:pt x="44" y="24"/>
                    </a:lnTo>
                    <a:lnTo>
                      <a:pt x="49" y="25"/>
                    </a:lnTo>
                    <a:lnTo>
                      <a:pt x="49" y="27"/>
                    </a:lnTo>
                    <a:lnTo>
                      <a:pt x="48" y="29"/>
                    </a:lnTo>
                    <a:lnTo>
                      <a:pt x="48" y="30"/>
                    </a:lnTo>
                    <a:lnTo>
                      <a:pt x="48" y="32"/>
                    </a:lnTo>
                    <a:lnTo>
                      <a:pt x="46" y="32"/>
                    </a:lnTo>
                    <a:lnTo>
                      <a:pt x="43" y="32"/>
                    </a:lnTo>
                    <a:lnTo>
                      <a:pt x="41" y="32"/>
                    </a:lnTo>
                    <a:lnTo>
                      <a:pt x="41" y="32"/>
                    </a:lnTo>
                    <a:lnTo>
                      <a:pt x="41" y="32"/>
                    </a:lnTo>
                    <a:lnTo>
                      <a:pt x="43" y="34"/>
                    </a:lnTo>
                    <a:lnTo>
                      <a:pt x="46" y="36"/>
                    </a:lnTo>
                    <a:lnTo>
                      <a:pt x="46" y="37"/>
                    </a:lnTo>
                    <a:lnTo>
                      <a:pt x="48" y="37"/>
                    </a:lnTo>
                    <a:lnTo>
                      <a:pt x="49" y="39"/>
                    </a:lnTo>
                    <a:lnTo>
                      <a:pt x="51" y="41"/>
                    </a:lnTo>
                    <a:lnTo>
                      <a:pt x="53" y="42"/>
                    </a:lnTo>
                    <a:lnTo>
                      <a:pt x="56" y="41"/>
                    </a:lnTo>
                    <a:lnTo>
                      <a:pt x="58" y="42"/>
                    </a:lnTo>
                    <a:lnTo>
                      <a:pt x="58" y="44"/>
                    </a:lnTo>
                    <a:lnTo>
                      <a:pt x="58" y="46"/>
                    </a:lnTo>
                    <a:lnTo>
                      <a:pt x="56" y="46"/>
                    </a:lnTo>
                    <a:lnTo>
                      <a:pt x="56" y="46"/>
                    </a:lnTo>
                    <a:lnTo>
                      <a:pt x="56" y="47"/>
                    </a:lnTo>
                    <a:lnTo>
                      <a:pt x="56" y="47"/>
                    </a:lnTo>
                    <a:lnTo>
                      <a:pt x="58" y="47"/>
                    </a:lnTo>
                    <a:lnTo>
                      <a:pt x="60" y="49"/>
                    </a:lnTo>
                    <a:lnTo>
                      <a:pt x="61" y="51"/>
                    </a:lnTo>
                    <a:lnTo>
                      <a:pt x="60" y="51"/>
                    </a:lnTo>
                    <a:lnTo>
                      <a:pt x="58" y="53"/>
                    </a:lnTo>
                    <a:lnTo>
                      <a:pt x="58" y="51"/>
                    </a:lnTo>
                    <a:lnTo>
                      <a:pt x="56" y="53"/>
                    </a:lnTo>
                    <a:lnTo>
                      <a:pt x="56" y="53"/>
                    </a:lnTo>
                    <a:lnTo>
                      <a:pt x="58" y="54"/>
                    </a:lnTo>
                    <a:lnTo>
                      <a:pt x="58" y="54"/>
                    </a:lnTo>
                    <a:lnTo>
                      <a:pt x="58" y="56"/>
                    </a:lnTo>
                    <a:lnTo>
                      <a:pt x="58" y="59"/>
                    </a:lnTo>
                    <a:lnTo>
                      <a:pt x="58" y="59"/>
                    </a:lnTo>
                    <a:close/>
                    <a:moveTo>
                      <a:pt x="31" y="7"/>
                    </a:moveTo>
                    <a:lnTo>
                      <a:pt x="31" y="5"/>
                    </a:lnTo>
                    <a:lnTo>
                      <a:pt x="31" y="5"/>
                    </a:lnTo>
                    <a:lnTo>
                      <a:pt x="31" y="5"/>
                    </a:lnTo>
                    <a:lnTo>
                      <a:pt x="29" y="5"/>
                    </a:lnTo>
                    <a:lnTo>
                      <a:pt x="29" y="5"/>
                    </a:lnTo>
                    <a:lnTo>
                      <a:pt x="29" y="7"/>
                    </a:lnTo>
                    <a:lnTo>
                      <a:pt x="31" y="7"/>
                    </a:lnTo>
                    <a:lnTo>
                      <a:pt x="31" y="7"/>
                    </a:lnTo>
                    <a:close/>
                    <a:moveTo>
                      <a:pt x="41" y="17"/>
                    </a:moveTo>
                    <a:lnTo>
                      <a:pt x="41" y="17"/>
                    </a:lnTo>
                    <a:lnTo>
                      <a:pt x="39" y="17"/>
                    </a:lnTo>
                    <a:lnTo>
                      <a:pt x="39" y="15"/>
                    </a:lnTo>
                    <a:lnTo>
                      <a:pt x="39" y="15"/>
                    </a:lnTo>
                    <a:lnTo>
                      <a:pt x="41" y="15"/>
                    </a:lnTo>
                    <a:lnTo>
                      <a:pt x="41" y="15"/>
                    </a:lnTo>
                    <a:lnTo>
                      <a:pt x="41" y="17"/>
                    </a:lnTo>
                    <a:lnTo>
                      <a:pt x="41" y="1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7" name="Freeform 12">
                <a:extLst>
                  <a:ext uri="{FF2B5EF4-FFF2-40B4-BE49-F238E27FC236}">
                    <a16:creationId xmlns:a16="http://schemas.microsoft.com/office/drawing/2014/main" id="{35CC3709-0A1F-447A-8483-0BF768689F2F}"/>
                  </a:ext>
                </a:extLst>
              </p:cNvPr>
              <p:cNvSpPr>
                <a:spLocks noEditPoints="1"/>
              </p:cNvSpPr>
              <p:nvPr/>
            </p:nvSpPr>
            <p:spPr bwMode="auto">
              <a:xfrm>
                <a:off x="3861" y="3132"/>
                <a:ext cx="237" cy="265"/>
              </a:xfrm>
              <a:custGeom>
                <a:avLst/>
                <a:gdLst>
                  <a:gd name="T0" fmla="*/ 17 w 237"/>
                  <a:gd name="T1" fmla="*/ 11 h 265"/>
                  <a:gd name="T2" fmla="*/ 15 w 237"/>
                  <a:gd name="T3" fmla="*/ 14 h 265"/>
                  <a:gd name="T4" fmla="*/ 10 w 237"/>
                  <a:gd name="T5" fmla="*/ 26 h 265"/>
                  <a:gd name="T6" fmla="*/ 8 w 237"/>
                  <a:gd name="T7" fmla="*/ 16 h 265"/>
                  <a:gd name="T8" fmla="*/ 12 w 237"/>
                  <a:gd name="T9" fmla="*/ 7 h 265"/>
                  <a:gd name="T10" fmla="*/ 18 w 237"/>
                  <a:gd name="T11" fmla="*/ 2 h 265"/>
                  <a:gd name="T12" fmla="*/ 25 w 237"/>
                  <a:gd name="T13" fmla="*/ 6 h 265"/>
                  <a:gd name="T14" fmla="*/ 236 w 237"/>
                  <a:gd name="T15" fmla="*/ 135 h 265"/>
                  <a:gd name="T16" fmla="*/ 236 w 237"/>
                  <a:gd name="T17" fmla="*/ 142 h 265"/>
                  <a:gd name="T18" fmla="*/ 234 w 237"/>
                  <a:gd name="T19" fmla="*/ 157 h 265"/>
                  <a:gd name="T20" fmla="*/ 234 w 237"/>
                  <a:gd name="T21" fmla="*/ 166 h 265"/>
                  <a:gd name="T22" fmla="*/ 207 w 237"/>
                  <a:gd name="T23" fmla="*/ 166 h 265"/>
                  <a:gd name="T24" fmla="*/ 196 w 237"/>
                  <a:gd name="T25" fmla="*/ 188 h 265"/>
                  <a:gd name="T26" fmla="*/ 196 w 237"/>
                  <a:gd name="T27" fmla="*/ 224 h 265"/>
                  <a:gd name="T28" fmla="*/ 208 w 237"/>
                  <a:gd name="T29" fmla="*/ 243 h 265"/>
                  <a:gd name="T30" fmla="*/ 210 w 237"/>
                  <a:gd name="T31" fmla="*/ 260 h 265"/>
                  <a:gd name="T32" fmla="*/ 184 w 237"/>
                  <a:gd name="T33" fmla="*/ 265 h 265"/>
                  <a:gd name="T34" fmla="*/ 166 w 237"/>
                  <a:gd name="T35" fmla="*/ 263 h 265"/>
                  <a:gd name="T36" fmla="*/ 142 w 237"/>
                  <a:gd name="T37" fmla="*/ 261 h 265"/>
                  <a:gd name="T38" fmla="*/ 130 w 237"/>
                  <a:gd name="T39" fmla="*/ 253 h 265"/>
                  <a:gd name="T40" fmla="*/ 107 w 237"/>
                  <a:gd name="T41" fmla="*/ 253 h 265"/>
                  <a:gd name="T42" fmla="*/ 63 w 237"/>
                  <a:gd name="T43" fmla="*/ 253 h 265"/>
                  <a:gd name="T44" fmla="*/ 42 w 237"/>
                  <a:gd name="T45" fmla="*/ 253 h 265"/>
                  <a:gd name="T46" fmla="*/ 32 w 237"/>
                  <a:gd name="T47" fmla="*/ 244 h 265"/>
                  <a:gd name="T48" fmla="*/ 20 w 237"/>
                  <a:gd name="T49" fmla="*/ 248 h 265"/>
                  <a:gd name="T50" fmla="*/ 8 w 237"/>
                  <a:gd name="T51" fmla="*/ 248 h 265"/>
                  <a:gd name="T52" fmla="*/ 1 w 237"/>
                  <a:gd name="T53" fmla="*/ 236 h 265"/>
                  <a:gd name="T54" fmla="*/ 5 w 237"/>
                  <a:gd name="T55" fmla="*/ 217 h 265"/>
                  <a:gd name="T56" fmla="*/ 15 w 237"/>
                  <a:gd name="T57" fmla="*/ 174 h 265"/>
                  <a:gd name="T58" fmla="*/ 37 w 237"/>
                  <a:gd name="T59" fmla="*/ 149 h 265"/>
                  <a:gd name="T60" fmla="*/ 39 w 237"/>
                  <a:gd name="T61" fmla="*/ 120 h 265"/>
                  <a:gd name="T62" fmla="*/ 29 w 237"/>
                  <a:gd name="T63" fmla="*/ 103 h 265"/>
                  <a:gd name="T64" fmla="*/ 25 w 237"/>
                  <a:gd name="T65" fmla="*/ 87 h 265"/>
                  <a:gd name="T66" fmla="*/ 32 w 237"/>
                  <a:gd name="T67" fmla="*/ 81 h 265"/>
                  <a:gd name="T68" fmla="*/ 22 w 237"/>
                  <a:gd name="T69" fmla="*/ 50 h 265"/>
                  <a:gd name="T70" fmla="*/ 13 w 237"/>
                  <a:gd name="T71" fmla="*/ 33 h 265"/>
                  <a:gd name="T72" fmla="*/ 30 w 237"/>
                  <a:gd name="T73" fmla="*/ 29 h 265"/>
                  <a:gd name="T74" fmla="*/ 46 w 237"/>
                  <a:gd name="T75" fmla="*/ 28 h 265"/>
                  <a:gd name="T76" fmla="*/ 71 w 237"/>
                  <a:gd name="T77" fmla="*/ 28 h 265"/>
                  <a:gd name="T78" fmla="*/ 94 w 237"/>
                  <a:gd name="T79" fmla="*/ 31 h 265"/>
                  <a:gd name="T80" fmla="*/ 95 w 237"/>
                  <a:gd name="T81" fmla="*/ 40 h 265"/>
                  <a:gd name="T82" fmla="*/ 100 w 237"/>
                  <a:gd name="T83" fmla="*/ 55 h 265"/>
                  <a:gd name="T84" fmla="*/ 111 w 237"/>
                  <a:gd name="T85" fmla="*/ 70 h 265"/>
                  <a:gd name="T86" fmla="*/ 121 w 237"/>
                  <a:gd name="T87" fmla="*/ 70 h 265"/>
                  <a:gd name="T88" fmla="*/ 138 w 237"/>
                  <a:gd name="T89" fmla="*/ 69 h 265"/>
                  <a:gd name="T90" fmla="*/ 148 w 237"/>
                  <a:gd name="T91" fmla="*/ 60 h 265"/>
                  <a:gd name="T92" fmla="*/ 157 w 237"/>
                  <a:gd name="T93" fmla="*/ 50 h 265"/>
                  <a:gd name="T94" fmla="*/ 169 w 237"/>
                  <a:gd name="T95" fmla="*/ 52 h 265"/>
                  <a:gd name="T96" fmla="*/ 188 w 237"/>
                  <a:gd name="T97" fmla="*/ 55 h 265"/>
                  <a:gd name="T98" fmla="*/ 193 w 237"/>
                  <a:gd name="T99" fmla="*/ 67 h 265"/>
                  <a:gd name="T100" fmla="*/ 193 w 237"/>
                  <a:gd name="T101" fmla="*/ 98 h 265"/>
                  <a:gd name="T102" fmla="*/ 203 w 237"/>
                  <a:gd name="T103" fmla="*/ 115 h 265"/>
                  <a:gd name="T104" fmla="*/ 201 w 237"/>
                  <a:gd name="T105" fmla="*/ 125 h 265"/>
                  <a:gd name="T106" fmla="*/ 205 w 237"/>
                  <a:gd name="T107" fmla="*/ 130 h 265"/>
                  <a:gd name="T108" fmla="*/ 220 w 237"/>
                  <a:gd name="T109" fmla="*/ 128 h 265"/>
                  <a:gd name="T110" fmla="*/ 234 w 237"/>
                  <a:gd name="T111" fmla="*/ 127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37" h="265">
                    <a:moveTo>
                      <a:pt x="25" y="6"/>
                    </a:moveTo>
                    <a:lnTo>
                      <a:pt x="25" y="6"/>
                    </a:lnTo>
                    <a:lnTo>
                      <a:pt x="23" y="6"/>
                    </a:lnTo>
                    <a:lnTo>
                      <a:pt x="22" y="7"/>
                    </a:lnTo>
                    <a:lnTo>
                      <a:pt x="18" y="11"/>
                    </a:lnTo>
                    <a:lnTo>
                      <a:pt x="17" y="11"/>
                    </a:lnTo>
                    <a:lnTo>
                      <a:pt x="17" y="12"/>
                    </a:lnTo>
                    <a:lnTo>
                      <a:pt x="15" y="12"/>
                    </a:lnTo>
                    <a:lnTo>
                      <a:pt x="13" y="12"/>
                    </a:lnTo>
                    <a:lnTo>
                      <a:pt x="13" y="14"/>
                    </a:lnTo>
                    <a:lnTo>
                      <a:pt x="15" y="14"/>
                    </a:lnTo>
                    <a:lnTo>
                      <a:pt x="15" y="14"/>
                    </a:lnTo>
                    <a:lnTo>
                      <a:pt x="15" y="19"/>
                    </a:lnTo>
                    <a:lnTo>
                      <a:pt x="15" y="24"/>
                    </a:lnTo>
                    <a:lnTo>
                      <a:pt x="15" y="26"/>
                    </a:lnTo>
                    <a:lnTo>
                      <a:pt x="13" y="26"/>
                    </a:lnTo>
                    <a:lnTo>
                      <a:pt x="10" y="26"/>
                    </a:lnTo>
                    <a:lnTo>
                      <a:pt x="10" y="26"/>
                    </a:lnTo>
                    <a:lnTo>
                      <a:pt x="10" y="26"/>
                    </a:lnTo>
                    <a:lnTo>
                      <a:pt x="8" y="24"/>
                    </a:lnTo>
                    <a:lnTo>
                      <a:pt x="8" y="23"/>
                    </a:lnTo>
                    <a:lnTo>
                      <a:pt x="10" y="21"/>
                    </a:lnTo>
                    <a:lnTo>
                      <a:pt x="8" y="18"/>
                    </a:lnTo>
                    <a:lnTo>
                      <a:pt x="8" y="16"/>
                    </a:lnTo>
                    <a:lnTo>
                      <a:pt x="6" y="12"/>
                    </a:lnTo>
                    <a:lnTo>
                      <a:pt x="5" y="12"/>
                    </a:lnTo>
                    <a:lnTo>
                      <a:pt x="6" y="11"/>
                    </a:lnTo>
                    <a:lnTo>
                      <a:pt x="8" y="9"/>
                    </a:lnTo>
                    <a:lnTo>
                      <a:pt x="10" y="7"/>
                    </a:lnTo>
                    <a:lnTo>
                      <a:pt x="12" y="7"/>
                    </a:lnTo>
                    <a:lnTo>
                      <a:pt x="12" y="7"/>
                    </a:lnTo>
                    <a:lnTo>
                      <a:pt x="12" y="6"/>
                    </a:lnTo>
                    <a:lnTo>
                      <a:pt x="13" y="4"/>
                    </a:lnTo>
                    <a:lnTo>
                      <a:pt x="15" y="4"/>
                    </a:lnTo>
                    <a:lnTo>
                      <a:pt x="17" y="2"/>
                    </a:lnTo>
                    <a:lnTo>
                      <a:pt x="18" y="2"/>
                    </a:lnTo>
                    <a:lnTo>
                      <a:pt x="20" y="0"/>
                    </a:lnTo>
                    <a:lnTo>
                      <a:pt x="22" y="0"/>
                    </a:lnTo>
                    <a:lnTo>
                      <a:pt x="22" y="0"/>
                    </a:lnTo>
                    <a:lnTo>
                      <a:pt x="23" y="4"/>
                    </a:lnTo>
                    <a:lnTo>
                      <a:pt x="25" y="4"/>
                    </a:lnTo>
                    <a:lnTo>
                      <a:pt x="25" y="6"/>
                    </a:lnTo>
                    <a:lnTo>
                      <a:pt x="25" y="6"/>
                    </a:lnTo>
                    <a:close/>
                    <a:moveTo>
                      <a:pt x="236" y="125"/>
                    </a:moveTo>
                    <a:lnTo>
                      <a:pt x="236" y="127"/>
                    </a:lnTo>
                    <a:lnTo>
                      <a:pt x="236" y="130"/>
                    </a:lnTo>
                    <a:lnTo>
                      <a:pt x="236" y="133"/>
                    </a:lnTo>
                    <a:lnTo>
                      <a:pt x="236" y="135"/>
                    </a:lnTo>
                    <a:lnTo>
                      <a:pt x="237" y="135"/>
                    </a:lnTo>
                    <a:lnTo>
                      <a:pt x="236" y="135"/>
                    </a:lnTo>
                    <a:lnTo>
                      <a:pt x="236" y="137"/>
                    </a:lnTo>
                    <a:lnTo>
                      <a:pt x="236" y="139"/>
                    </a:lnTo>
                    <a:lnTo>
                      <a:pt x="236" y="139"/>
                    </a:lnTo>
                    <a:lnTo>
                      <a:pt x="236" y="142"/>
                    </a:lnTo>
                    <a:lnTo>
                      <a:pt x="236" y="144"/>
                    </a:lnTo>
                    <a:lnTo>
                      <a:pt x="236" y="147"/>
                    </a:lnTo>
                    <a:lnTo>
                      <a:pt x="236" y="149"/>
                    </a:lnTo>
                    <a:lnTo>
                      <a:pt x="236" y="154"/>
                    </a:lnTo>
                    <a:lnTo>
                      <a:pt x="236" y="154"/>
                    </a:lnTo>
                    <a:lnTo>
                      <a:pt x="234" y="157"/>
                    </a:lnTo>
                    <a:lnTo>
                      <a:pt x="234" y="159"/>
                    </a:lnTo>
                    <a:lnTo>
                      <a:pt x="234" y="161"/>
                    </a:lnTo>
                    <a:lnTo>
                      <a:pt x="234" y="162"/>
                    </a:lnTo>
                    <a:lnTo>
                      <a:pt x="236" y="166"/>
                    </a:lnTo>
                    <a:lnTo>
                      <a:pt x="236" y="166"/>
                    </a:lnTo>
                    <a:lnTo>
                      <a:pt x="234" y="166"/>
                    </a:lnTo>
                    <a:lnTo>
                      <a:pt x="232" y="166"/>
                    </a:lnTo>
                    <a:lnTo>
                      <a:pt x="229" y="166"/>
                    </a:lnTo>
                    <a:lnTo>
                      <a:pt x="224" y="166"/>
                    </a:lnTo>
                    <a:lnTo>
                      <a:pt x="217" y="166"/>
                    </a:lnTo>
                    <a:lnTo>
                      <a:pt x="212" y="166"/>
                    </a:lnTo>
                    <a:lnTo>
                      <a:pt x="207" y="166"/>
                    </a:lnTo>
                    <a:lnTo>
                      <a:pt x="201" y="166"/>
                    </a:lnTo>
                    <a:lnTo>
                      <a:pt x="196" y="166"/>
                    </a:lnTo>
                    <a:lnTo>
                      <a:pt x="196" y="169"/>
                    </a:lnTo>
                    <a:lnTo>
                      <a:pt x="196" y="176"/>
                    </a:lnTo>
                    <a:lnTo>
                      <a:pt x="196" y="181"/>
                    </a:lnTo>
                    <a:lnTo>
                      <a:pt x="196" y="188"/>
                    </a:lnTo>
                    <a:lnTo>
                      <a:pt x="196" y="195"/>
                    </a:lnTo>
                    <a:lnTo>
                      <a:pt x="196" y="200"/>
                    </a:lnTo>
                    <a:lnTo>
                      <a:pt x="196" y="207"/>
                    </a:lnTo>
                    <a:lnTo>
                      <a:pt x="196" y="214"/>
                    </a:lnTo>
                    <a:lnTo>
                      <a:pt x="196" y="219"/>
                    </a:lnTo>
                    <a:lnTo>
                      <a:pt x="196" y="224"/>
                    </a:lnTo>
                    <a:lnTo>
                      <a:pt x="198" y="231"/>
                    </a:lnTo>
                    <a:lnTo>
                      <a:pt x="200" y="237"/>
                    </a:lnTo>
                    <a:lnTo>
                      <a:pt x="201" y="237"/>
                    </a:lnTo>
                    <a:lnTo>
                      <a:pt x="203" y="239"/>
                    </a:lnTo>
                    <a:lnTo>
                      <a:pt x="207" y="241"/>
                    </a:lnTo>
                    <a:lnTo>
                      <a:pt x="208" y="243"/>
                    </a:lnTo>
                    <a:lnTo>
                      <a:pt x="212" y="246"/>
                    </a:lnTo>
                    <a:lnTo>
                      <a:pt x="215" y="251"/>
                    </a:lnTo>
                    <a:lnTo>
                      <a:pt x="220" y="254"/>
                    </a:lnTo>
                    <a:lnTo>
                      <a:pt x="224" y="258"/>
                    </a:lnTo>
                    <a:lnTo>
                      <a:pt x="219" y="258"/>
                    </a:lnTo>
                    <a:lnTo>
                      <a:pt x="210" y="260"/>
                    </a:lnTo>
                    <a:lnTo>
                      <a:pt x="203" y="261"/>
                    </a:lnTo>
                    <a:lnTo>
                      <a:pt x="196" y="263"/>
                    </a:lnTo>
                    <a:lnTo>
                      <a:pt x="191" y="263"/>
                    </a:lnTo>
                    <a:lnTo>
                      <a:pt x="186" y="265"/>
                    </a:lnTo>
                    <a:lnTo>
                      <a:pt x="184" y="265"/>
                    </a:lnTo>
                    <a:lnTo>
                      <a:pt x="184" y="265"/>
                    </a:lnTo>
                    <a:lnTo>
                      <a:pt x="181" y="263"/>
                    </a:lnTo>
                    <a:lnTo>
                      <a:pt x="176" y="265"/>
                    </a:lnTo>
                    <a:lnTo>
                      <a:pt x="172" y="265"/>
                    </a:lnTo>
                    <a:lnTo>
                      <a:pt x="171" y="265"/>
                    </a:lnTo>
                    <a:lnTo>
                      <a:pt x="169" y="263"/>
                    </a:lnTo>
                    <a:lnTo>
                      <a:pt x="166" y="263"/>
                    </a:lnTo>
                    <a:lnTo>
                      <a:pt x="162" y="261"/>
                    </a:lnTo>
                    <a:lnTo>
                      <a:pt x="157" y="263"/>
                    </a:lnTo>
                    <a:lnTo>
                      <a:pt x="152" y="261"/>
                    </a:lnTo>
                    <a:lnTo>
                      <a:pt x="147" y="261"/>
                    </a:lnTo>
                    <a:lnTo>
                      <a:pt x="143" y="261"/>
                    </a:lnTo>
                    <a:lnTo>
                      <a:pt x="142" y="261"/>
                    </a:lnTo>
                    <a:lnTo>
                      <a:pt x="138" y="261"/>
                    </a:lnTo>
                    <a:lnTo>
                      <a:pt x="136" y="260"/>
                    </a:lnTo>
                    <a:lnTo>
                      <a:pt x="135" y="260"/>
                    </a:lnTo>
                    <a:lnTo>
                      <a:pt x="131" y="256"/>
                    </a:lnTo>
                    <a:lnTo>
                      <a:pt x="130" y="253"/>
                    </a:lnTo>
                    <a:lnTo>
                      <a:pt x="130" y="253"/>
                    </a:lnTo>
                    <a:lnTo>
                      <a:pt x="128" y="253"/>
                    </a:lnTo>
                    <a:lnTo>
                      <a:pt x="128" y="253"/>
                    </a:lnTo>
                    <a:lnTo>
                      <a:pt x="123" y="253"/>
                    </a:lnTo>
                    <a:lnTo>
                      <a:pt x="118" y="253"/>
                    </a:lnTo>
                    <a:lnTo>
                      <a:pt x="114" y="253"/>
                    </a:lnTo>
                    <a:lnTo>
                      <a:pt x="107" y="253"/>
                    </a:lnTo>
                    <a:lnTo>
                      <a:pt x="99" y="253"/>
                    </a:lnTo>
                    <a:lnTo>
                      <a:pt x="92" y="253"/>
                    </a:lnTo>
                    <a:lnTo>
                      <a:pt x="85" y="253"/>
                    </a:lnTo>
                    <a:lnTo>
                      <a:pt x="78" y="253"/>
                    </a:lnTo>
                    <a:lnTo>
                      <a:pt x="70" y="253"/>
                    </a:lnTo>
                    <a:lnTo>
                      <a:pt x="63" y="253"/>
                    </a:lnTo>
                    <a:lnTo>
                      <a:pt x="56" y="253"/>
                    </a:lnTo>
                    <a:lnTo>
                      <a:pt x="51" y="253"/>
                    </a:lnTo>
                    <a:lnTo>
                      <a:pt x="47" y="253"/>
                    </a:lnTo>
                    <a:lnTo>
                      <a:pt x="44" y="253"/>
                    </a:lnTo>
                    <a:lnTo>
                      <a:pt x="44" y="253"/>
                    </a:lnTo>
                    <a:lnTo>
                      <a:pt x="42" y="253"/>
                    </a:lnTo>
                    <a:lnTo>
                      <a:pt x="42" y="253"/>
                    </a:lnTo>
                    <a:lnTo>
                      <a:pt x="39" y="251"/>
                    </a:lnTo>
                    <a:lnTo>
                      <a:pt x="37" y="249"/>
                    </a:lnTo>
                    <a:lnTo>
                      <a:pt x="35" y="248"/>
                    </a:lnTo>
                    <a:lnTo>
                      <a:pt x="34" y="246"/>
                    </a:lnTo>
                    <a:lnTo>
                      <a:pt x="32" y="244"/>
                    </a:lnTo>
                    <a:lnTo>
                      <a:pt x="30" y="244"/>
                    </a:lnTo>
                    <a:lnTo>
                      <a:pt x="29" y="244"/>
                    </a:lnTo>
                    <a:lnTo>
                      <a:pt x="27" y="244"/>
                    </a:lnTo>
                    <a:lnTo>
                      <a:pt x="23" y="244"/>
                    </a:lnTo>
                    <a:lnTo>
                      <a:pt x="22" y="246"/>
                    </a:lnTo>
                    <a:lnTo>
                      <a:pt x="20" y="248"/>
                    </a:lnTo>
                    <a:lnTo>
                      <a:pt x="18" y="248"/>
                    </a:lnTo>
                    <a:lnTo>
                      <a:pt x="15" y="249"/>
                    </a:lnTo>
                    <a:lnTo>
                      <a:pt x="12" y="249"/>
                    </a:lnTo>
                    <a:lnTo>
                      <a:pt x="12" y="249"/>
                    </a:lnTo>
                    <a:lnTo>
                      <a:pt x="10" y="249"/>
                    </a:lnTo>
                    <a:lnTo>
                      <a:pt x="8" y="248"/>
                    </a:lnTo>
                    <a:lnTo>
                      <a:pt x="5" y="248"/>
                    </a:lnTo>
                    <a:lnTo>
                      <a:pt x="3" y="249"/>
                    </a:lnTo>
                    <a:lnTo>
                      <a:pt x="0" y="249"/>
                    </a:lnTo>
                    <a:lnTo>
                      <a:pt x="1" y="243"/>
                    </a:lnTo>
                    <a:lnTo>
                      <a:pt x="1" y="239"/>
                    </a:lnTo>
                    <a:lnTo>
                      <a:pt x="1" y="236"/>
                    </a:lnTo>
                    <a:lnTo>
                      <a:pt x="1" y="224"/>
                    </a:lnTo>
                    <a:lnTo>
                      <a:pt x="1" y="224"/>
                    </a:lnTo>
                    <a:lnTo>
                      <a:pt x="0" y="222"/>
                    </a:lnTo>
                    <a:lnTo>
                      <a:pt x="3" y="220"/>
                    </a:lnTo>
                    <a:lnTo>
                      <a:pt x="3" y="219"/>
                    </a:lnTo>
                    <a:lnTo>
                      <a:pt x="5" y="217"/>
                    </a:lnTo>
                    <a:lnTo>
                      <a:pt x="5" y="215"/>
                    </a:lnTo>
                    <a:lnTo>
                      <a:pt x="6" y="210"/>
                    </a:lnTo>
                    <a:lnTo>
                      <a:pt x="10" y="198"/>
                    </a:lnTo>
                    <a:lnTo>
                      <a:pt x="13" y="186"/>
                    </a:lnTo>
                    <a:lnTo>
                      <a:pt x="15" y="181"/>
                    </a:lnTo>
                    <a:lnTo>
                      <a:pt x="15" y="174"/>
                    </a:lnTo>
                    <a:lnTo>
                      <a:pt x="22" y="166"/>
                    </a:lnTo>
                    <a:lnTo>
                      <a:pt x="23" y="162"/>
                    </a:lnTo>
                    <a:lnTo>
                      <a:pt x="27" y="159"/>
                    </a:lnTo>
                    <a:lnTo>
                      <a:pt x="32" y="157"/>
                    </a:lnTo>
                    <a:lnTo>
                      <a:pt x="35" y="152"/>
                    </a:lnTo>
                    <a:lnTo>
                      <a:pt x="37" y="149"/>
                    </a:lnTo>
                    <a:lnTo>
                      <a:pt x="39" y="144"/>
                    </a:lnTo>
                    <a:lnTo>
                      <a:pt x="39" y="137"/>
                    </a:lnTo>
                    <a:lnTo>
                      <a:pt x="41" y="128"/>
                    </a:lnTo>
                    <a:lnTo>
                      <a:pt x="41" y="125"/>
                    </a:lnTo>
                    <a:lnTo>
                      <a:pt x="39" y="123"/>
                    </a:lnTo>
                    <a:lnTo>
                      <a:pt x="39" y="120"/>
                    </a:lnTo>
                    <a:lnTo>
                      <a:pt x="37" y="118"/>
                    </a:lnTo>
                    <a:lnTo>
                      <a:pt x="35" y="116"/>
                    </a:lnTo>
                    <a:lnTo>
                      <a:pt x="34" y="113"/>
                    </a:lnTo>
                    <a:lnTo>
                      <a:pt x="30" y="108"/>
                    </a:lnTo>
                    <a:lnTo>
                      <a:pt x="30" y="104"/>
                    </a:lnTo>
                    <a:lnTo>
                      <a:pt x="29" y="103"/>
                    </a:lnTo>
                    <a:lnTo>
                      <a:pt x="29" y="99"/>
                    </a:lnTo>
                    <a:lnTo>
                      <a:pt x="27" y="96"/>
                    </a:lnTo>
                    <a:lnTo>
                      <a:pt x="25" y="93"/>
                    </a:lnTo>
                    <a:lnTo>
                      <a:pt x="25" y="89"/>
                    </a:lnTo>
                    <a:lnTo>
                      <a:pt x="25" y="89"/>
                    </a:lnTo>
                    <a:lnTo>
                      <a:pt x="25" y="87"/>
                    </a:lnTo>
                    <a:lnTo>
                      <a:pt x="27" y="86"/>
                    </a:lnTo>
                    <a:lnTo>
                      <a:pt x="25" y="87"/>
                    </a:lnTo>
                    <a:lnTo>
                      <a:pt x="25" y="87"/>
                    </a:lnTo>
                    <a:lnTo>
                      <a:pt x="25" y="89"/>
                    </a:lnTo>
                    <a:lnTo>
                      <a:pt x="32" y="82"/>
                    </a:lnTo>
                    <a:lnTo>
                      <a:pt x="32" y="81"/>
                    </a:lnTo>
                    <a:lnTo>
                      <a:pt x="32" y="81"/>
                    </a:lnTo>
                    <a:lnTo>
                      <a:pt x="32" y="79"/>
                    </a:lnTo>
                    <a:lnTo>
                      <a:pt x="32" y="77"/>
                    </a:lnTo>
                    <a:lnTo>
                      <a:pt x="27" y="65"/>
                    </a:lnTo>
                    <a:lnTo>
                      <a:pt x="22" y="55"/>
                    </a:lnTo>
                    <a:lnTo>
                      <a:pt x="22" y="50"/>
                    </a:lnTo>
                    <a:lnTo>
                      <a:pt x="15" y="41"/>
                    </a:lnTo>
                    <a:lnTo>
                      <a:pt x="13" y="38"/>
                    </a:lnTo>
                    <a:lnTo>
                      <a:pt x="12" y="35"/>
                    </a:lnTo>
                    <a:lnTo>
                      <a:pt x="10" y="33"/>
                    </a:lnTo>
                    <a:lnTo>
                      <a:pt x="12" y="33"/>
                    </a:lnTo>
                    <a:lnTo>
                      <a:pt x="13" y="33"/>
                    </a:lnTo>
                    <a:lnTo>
                      <a:pt x="17" y="31"/>
                    </a:lnTo>
                    <a:lnTo>
                      <a:pt x="20" y="31"/>
                    </a:lnTo>
                    <a:lnTo>
                      <a:pt x="25" y="29"/>
                    </a:lnTo>
                    <a:lnTo>
                      <a:pt x="25" y="28"/>
                    </a:lnTo>
                    <a:lnTo>
                      <a:pt x="29" y="28"/>
                    </a:lnTo>
                    <a:lnTo>
                      <a:pt x="30" y="29"/>
                    </a:lnTo>
                    <a:lnTo>
                      <a:pt x="30" y="28"/>
                    </a:lnTo>
                    <a:lnTo>
                      <a:pt x="32" y="28"/>
                    </a:lnTo>
                    <a:lnTo>
                      <a:pt x="37" y="28"/>
                    </a:lnTo>
                    <a:lnTo>
                      <a:pt x="39" y="28"/>
                    </a:lnTo>
                    <a:lnTo>
                      <a:pt x="44" y="28"/>
                    </a:lnTo>
                    <a:lnTo>
                      <a:pt x="46" y="28"/>
                    </a:lnTo>
                    <a:lnTo>
                      <a:pt x="47" y="28"/>
                    </a:lnTo>
                    <a:lnTo>
                      <a:pt x="51" y="29"/>
                    </a:lnTo>
                    <a:lnTo>
                      <a:pt x="56" y="29"/>
                    </a:lnTo>
                    <a:lnTo>
                      <a:pt x="58" y="29"/>
                    </a:lnTo>
                    <a:lnTo>
                      <a:pt x="65" y="28"/>
                    </a:lnTo>
                    <a:lnTo>
                      <a:pt x="71" y="28"/>
                    </a:lnTo>
                    <a:lnTo>
                      <a:pt x="77" y="28"/>
                    </a:lnTo>
                    <a:lnTo>
                      <a:pt x="83" y="28"/>
                    </a:lnTo>
                    <a:lnTo>
                      <a:pt x="89" y="28"/>
                    </a:lnTo>
                    <a:lnTo>
                      <a:pt x="90" y="29"/>
                    </a:lnTo>
                    <a:lnTo>
                      <a:pt x="92" y="29"/>
                    </a:lnTo>
                    <a:lnTo>
                      <a:pt x="94" y="31"/>
                    </a:lnTo>
                    <a:lnTo>
                      <a:pt x="94" y="31"/>
                    </a:lnTo>
                    <a:lnTo>
                      <a:pt x="94" y="33"/>
                    </a:lnTo>
                    <a:lnTo>
                      <a:pt x="95" y="35"/>
                    </a:lnTo>
                    <a:lnTo>
                      <a:pt x="95" y="36"/>
                    </a:lnTo>
                    <a:lnTo>
                      <a:pt x="95" y="38"/>
                    </a:lnTo>
                    <a:lnTo>
                      <a:pt x="95" y="40"/>
                    </a:lnTo>
                    <a:lnTo>
                      <a:pt x="97" y="43"/>
                    </a:lnTo>
                    <a:lnTo>
                      <a:pt x="97" y="47"/>
                    </a:lnTo>
                    <a:lnTo>
                      <a:pt x="100" y="48"/>
                    </a:lnTo>
                    <a:lnTo>
                      <a:pt x="100" y="52"/>
                    </a:lnTo>
                    <a:lnTo>
                      <a:pt x="100" y="53"/>
                    </a:lnTo>
                    <a:lnTo>
                      <a:pt x="100" y="55"/>
                    </a:lnTo>
                    <a:lnTo>
                      <a:pt x="102" y="57"/>
                    </a:lnTo>
                    <a:lnTo>
                      <a:pt x="104" y="58"/>
                    </a:lnTo>
                    <a:lnTo>
                      <a:pt x="104" y="58"/>
                    </a:lnTo>
                    <a:lnTo>
                      <a:pt x="106" y="62"/>
                    </a:lnTo>
                    <a:lnTo>
                      <a:pt x="109" y="67"/>
                    </a:lnTo>
                    <a:lnTo>
                      <a:pt x="111" y="70"/>
                    </a:lnTo>
                    <a:lnTo>
                      <a:pt x="112" y="70"/>
                    </a:lnTo>
                    <a:lnTo>
                      <a:pt x="114" y="70"/>
                    </a:lnTo>
                    <a:lnTo>
                      <a:pt x="116" y="70"/>
                    </a:lnTo>
                    <a:lnTo>
                      <a:pt x="119" y="70"/>
                    </a:lnTo>
                    <a:lnTo>
                      <a:pt x="121" y="72"/>
                    </a:lnTo>
                    <a:lnTo>
                      <a:pt x="121" y="70"/>
                    </a:lnTo>
                    <a:lnTo>
                      <a:pt x="124" y="70"/>
                    </a:lnTo>
                    <a:lnTo>
                      <a:pt x="126" y="69"/>
                    </a:lnTo>
                    <a:lnTo>
                      <a:pt x="130" y="69"/>
                    </a:lnTo>
                    <a:lnTo>
                      <a:pt x="131" y="69"/>
                    </a:lnTo>
                    <a:lnTo>
                      <a:pt x="133" y="69"/>
                    </a:lnTo>
                    <a:lnTo>
                      <a:pt x="138" y="69"/>
                    </a:lnTo>
                    <a:lnTo>
                      <a:pt x="138" y="69"/>
                    </a:lnTo>
                    <a:lnTo>
                      <a:pt x="142" y="69"/>
                    </a:lnTo>
                    <a:lnTo>
                      <a:pt x="147" y="69"/>
                    </a:lnTo>
                    <a:lnTo>
                      <a:pt x="147" y="64"/>
                    </a:lnTo>
                    <a:lnTo>
                      <a:pt x="147" y="62"/>
                    </a:lnTo>
                    <a:lnTo>
                      <a:pt x="148" y="60"/>
                    </a:lnTo>
                    <a:lnTo>
                      <a:pt x="148" y="58"/>
                    </a:lnTo>
                    <a:lnTo>
                      <a:pt x="148" y="57"/>
                    </a:lnTo>
                    <a:lnTo>
                      <a:pt x="148" y="55"/>
                    </a:lnTo>
                    <a:lnTo>
                      <a:pt x="150" y="53"/>
                    </a:lnTo>
                    <a:lnTo>
                      <a:pt x="152" y="50"/>
                    </a:lnTo>
                    <a:lnTo>
                      <a:pt x="157" y="50"/>
                    </a:lnTo>
                    <a:lnTo>
                      <a:pt x="159" y="50"/>
                    </a:lnTo>
                    <a:lnTo>
                      <a:pt x="162" y="48"/>
                    </a:lnTo>
                    <a:lnTo>
                      <a:pt x="169" y="48"/>
                    </a:lnTo>
                    <a:lnTo>
                      <a:pt x="171" y="48"/>
                    </a:lnTo>
                    <a:lnTo>
                      <a:pt x="171" y="48"/>
                    </a:lnTo>
                    <a:lnTo>
                      <a:pt x="169" y="52"/>
                    </a:lnTo>
                    <a:lnTo>
                      <a:pt x="169" y="53"/>
                    </a:lnTo>
                    <a:lnTo>
                      <a:pt x="169" y="55"/>
                    </a:lnTo>
                    <a:lnTo>
                      <a:pt x="171" y="55"/>
                    </a:lnTo>
                    <a:lnTo>
                      <a:pt x="176" y="55"/>
                    </a:lnTo>
                    <a:lnTo>
                      <a:pt x="181" y="55"/>
                    </a:lnTo>
                    <a:lnTo>
                      <a:pt x="188" y="55"/>
                    </a:lnTo>
                    <a:lnTo>
                      <a:pt x="193" y="57"/>
                    </a:lnTo>
                    <a:lnTo>
                      <a:pt x="193" y="57"/>
                    </a:lnTo>
                    <a:lnTo>
                      <a:pt x="193" y="57"/>
                    </a:lnTo>
                    <a:lnTo>
                      <a:pt x="195" y="58"/>
                    </a:lnTo>
                    <a:lnTo>
                      <a:pt x="195" y="62"/>
                    </a:lnTo>
                    <a:lnTo>
                      <a:pt x="193" y="67"/>
                    </a:lnTo>
                    <a:lnTo>
                      <a:pt x="193" y="72"/>
                    </a:lnTo>
                    <a:lnTo>
                      <a:pt x="195" y="75"/>
                    </a:lnTo>
                    <a:lnTo>
                      <a:pt x="195" y="82"/>
                    </a:lnTo>
                    <a:lnTo>
                      <a:pt x="195" y="87"/>
                    </a:lnTo>
                    <a:lnTo>
                      <a:pt x="195" y="93"/>
                    </a:lnTo>
                    <a:lnTo>
                      <a:pt x="193" y="98"/>
                    </a:lnTo>
                    <a:lnTo>
                      <a:pt x="195" y="99"/>
                    </a:lnTo>
                    <a:lnTo>
                      <a:pt x="196" y="103"/>
                    </a:lnTo>
                    <a:lnTo>
                      <a:pt x="200" y="104"/>
                    </a:lnTo>
                    <a:lnTo>
                      <a:pt x="201" y="108"/>
                    </a:lnTo>
                    <a:lnTo>
                      <a:pt x="203" y="113"/>
                    </a:lnTo>
                    <a:lnTo>
                      <a:pt x="203" y="115"/>
                    </a:lnTo>
                    <a:lnTo>
                      <a:pt x="203" y="116"/>
                    </a:lnTo>
                    <a:lnTo>
                      <a:pt x="203" y="118"/>
                    </a:lnTo>
                    <a:lnTo>
                      <a:pt x="203" y="122"/>
                    </a:lnTo>
                    <a:lnTo>
                      <a:pt x="203" y="123"/>
                    </a:lnTo>
                    <a:lnTo>
                      <a:pt x="201" y="123"/>
                    </a:lnTo>
                    <a:lnTo>
                      <a:pt x="201" y="125"/>
                    </a:lnTo>
                    <a:lnTo>
                      <a:pt x="201" y="127"/>
                    </a:lnTo>
                    <a:lnTo>
                      <a:pt x="201" y="130"/>
                    </a:lnTo>
                    <a:lnTo>
                      <a:pt x="201" y="130"/>
                    </a:lnTo>
                    <a:lnTo>
                      <a:pt x="203" y="130"/>
                    </a:lnTo>
                    <a:lnTo>
                      <a:pt x="203" y="132"/>
                    </a:lnTo>
                    <a:lnTo>
                      <a:pt x="205" y="130"/>
                    </a:lnTo>
                    <a:lnTo>
                      <a:pt x="207" y="128"/>
                    </a:lnTo>
                    <a:lnTo>
                      <a:pt x="208" y="128"/>
                    </a:lnTo>
                    <a:lnTo>
                      <a:pt x="210" y="128"/>
                    </a:lnTo>
                    <a:lnTo>
                      <a:pt x="213" y="128"/>
                    </a:lnTo>
                    <a:lnTo>
                      <a:pt x="219" y="128"/>
                    </a:lnTo>
                    <a:lnTo>
                      <a:pt x="220" y="128"/>
                    </a:lnTo>
                    <a:lnTo>
                      <a:pt x="224" y="127"/>
                    </a:lnTo>
                    <a:lnTo>
                      <a:pt x="225" y="127"/>
                    </a:lnTo>
                    <a:lnTo>
                      <a:pt x="227" y="127"/>
                    </a:lnTo>
                    <a:lnTo>
                      <a:pt x="231" y="127"/>
                    </a:lnTo>
                    <a:lnTo>
                      <a:pt x="232" y="127"/>
                    </a:lnTo>
                    <a:lnTo>
                      <a:pt x="234" y="127"/>
                    </a:lnTo>
                    <a:lnTo>
                      <a:pt x="234" y="127"/>
                    </a:lnTo>
                    <a:lnTo>
                      <a:pt x="234" y="125"/>
                    </a:lnTo>
                    <a:lnTo>
                      <a:pt x="236" y="125"/>
                    </a:lnTo>
                    <a:lnTo>
                      <a:pt x="236" y="12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8" name="Freeform 13">
                <a:extLst>
                  <a:ext uri="{FF2B5EF4-FFF2-40B4-BE49-F238E27FC236}">
                    <a16:creationId xmlns:a16="http://schemas.microsoft.com/office/drawing/2014/main" id="{ECBD9ECE-397F-4C42-96E8-5B66B7D71545}"/>
                  </a:ext>
                </a:extLst>
              </p:cNvPr>
              <p:cNvSpPr>
                <a:spLocks noEditPoints="1"/>
              </p:cNvSpPr>
              <p:nvPr/>
            </p:nvSpPr>
            <p:spPr bwMode="auto">
              <a:xfrm>
                <a:off x="2223" y="3473"/>
                <a:ext cx="381" cy="836"/>
              </a:xfrm>
              <a:custGeom>
                <a:avLst/>
                <a:gdLst>
                  <a:gd name="T0" fmla="*/ 239 w 381"/>
                  <a:gd name="T1" fmla="*/ 41 h 836"/>
                  <a:gd name="T2" fmla="*/ 299 w 381"/>
                  <a:gd name="T3" fmla="*/ 69 h 836"/>
                  <a:gd name="T4" fmla="*/ 296 w 381"/>
                  <a:gd name="T5" fmla="*/ 92 h 836"/>
                  <a:gd name="T6" fmla="*/ 289 w 381"/>
                  <a:gd name="T7" fmla="*/ 108 h 836"/>
                  <a:gd name="T8" fmla="*/ 330 w 381"/>
                  <a:gd name="T9" fmla="*/ 121 h 836"/>
                  <a:gd name="T10" fmla="*/ 352 w 381"/>
                  <a:gd name="T11" fmla="*/ 108 h 836"/>
                  <a:gd name="T12" fmla="*/ 370 w 381"/>
                  <a:gd name="T13" fmla="*/ 79 h 836"/>
                  <a:gd name="T14" fmla="*/ 380 w 381"/>
                  <a:gd name="T15" fmla="*/ 104 h 836"/>
                  <a:gd name="T16" fmla="*/ 363 w 381"/>
                  <a:gd name="T17" fmla="*/ 120 h 836"/>
                  <a:gd name="T18" fmla="*/ 342 w 381"/>
                  <a:gd name="T19" fmla="*/ 135 h 836"/>
                  <a:gd name="T20" fmla="*/ 330 w 381"/>
                  <a:gd name="T21" fmla="*/ 149 h 836"/>
                  <a:gd name="T22" fmla="*/ 304 w 381"/>
                  <a:gd name="T23" fmla="*/ 183 h 836"/>
                  <a:gd name="T24" fmla="*/ 298 w 381"/>
                  <a:gd name="T25" fmla="*/ 212 h 836"/>
                  <a:gd name="T26" fmla="*/ 291 w 381"/>
                  <a:gd name="T27" fmla="*/ 242 h 836"/>
                  <a:gd name="T28" fmla="*/ 311 w 381"/>
                  <a:gd name="T29" fmla="*/ 292 h 836"/>
                  <a:gd name="T30" fmla="*/ 308 w 381"/>
                  <a:gd name="T31" fmla="*/ 357 h 836"/>
                  <a:gd name="T32" fmla="*/ 215 w 381"/>
                  <a:gd name="T33" fmla="*/ 386 h 836"/>
                  <a:gd name="T34" fmla="*/ 215 w 381"/>
                  <a:gd name="T35" fmla="*/ 428 h 836"/>
                  <a:gd name="T36" fmla="*/ 161 w 381"/>
                  <a:gd name="T37" fmla="*/ 432 h 836"/>
                  <a:gd name="T38" fmla="*/ 181 w 381"/>
                  <a:gd name="T39" fmla="*/ 467 h 836"/>
                  <a:gd name="T40" fmla="*/ 181 w 381"/>
                  <a:gd name="T41" fmla="*/ 479 h 836"/>
                  <a:gd name="T42" fmla="*/ 164 w 381"/>
                  <a:gd name="T43" fmla="*/ 491 h 836"/>
                  <a:gd name="T44" fmla="*/ 138 w 381"/>
                  <a:gd name="T45" fmla="*/ 537 h 836"/>
                  <a:gd name="T46" fmla="*/ 145 w 381"/>
                  <a:gd name="T47" fmla="*/ 594 h 836"/>
                  <a:gd name="T48" fmla="*/ 137 w 381"/>
                  <a:gd name="T49" fmla="*/ 629 h 836"/>
                  <a:gd name="T50" fmla="*/ 96 w 381"/>
                  <a:gd name="T51" fmla="*/ 674 h 836"/>
                  <a:gd name="T52" fmla="*/ 85 w 381"/>
                  <a:gd name="T53" fmla="*/ 696 h 836"/>
                  <a:gd name="T54" fmla="*/ 80 w 381"/>
                  <a:gd name="T55" fmla="*/ 727 h 836"/>
                  <a:gd name="T56" fmla="*/ 58 w 381"/>
                  <a:gd name="T57" fmla="*/ 738 h 836"/>
                  <a:gd name="T58" fmla="*/ 22 w 381"/>
                  <a:gd name="T59" fmla="*/ 710 h 836"/>
                  <a:gd name="T60" fmla="*/ 5 w 381"/>
                  <a:gd name="T61" fmla="*/ 692 h 836"/>
                  <a:gd name="T62" fmla="*/ 14 w 381"/>
                  <a:gd name="T63" fmla="*/ 646 h 836"/>
                  <a:gd name="T64" fmla="*/ 22 w 381"/>
                  <a:gd name="T65" fmla="*/ 607 h 836"/>
                  <a:gd name="T66" fmla="*/ 34 w 381"/>
                  <a:gd name="T67" fmla="*/ 573 h 836"/>
                  <a:gd name="T68" fmla="*/ 39 w 381"/>
                  <a:gd name="T69" fmla="*/ 539 h 836"/>
                  <a:gd name="T70" fmla="*/ 43 w 381"/>
                  <a:gd name="T71" fmla="*/ 522 h 836"/>
                  <a:gd name="T72" fmla="*/ 32 w 381"/>
                  <a:gd name="T73" fmla="*/ 493 h 836"/>
                  <a:gd name="T74" fmla="*/ 29 w 381"/>
                  <a:gd name="T75" fmla="*/ 462 h 836"/>
                  <a:gd name="T76" fmla="*/ 32 w 381"/>
                  <a:gd name="T77" fmla="*/ 423 h 836"/>
                  <a:gd name="T78" fmla="*/ 34 w 381"/>
                  <a:gd name="T79" fmla="*/ 398 h 836"/>
                  <a:gd name="T80" fmla="*/ 50 w 381"/>
                  <a:gd name="T81" fmla="*/ 377 h 836"/>
                  <a:gd name="T82" fmla="*/ 46 w 381"/>
                  <a:gd name="T83" fmla="*/ 338 h 836"/>
                  <a:gd name="T84" fmla="*/ 56 w 381"/>
                  <a:gd name="T85" fmla="*/ 314 h 836"/>
                  <a:gd name="T86" fmla="*/ 61 w 381"/>
                  <a:gd name="T87" fmla="*/ 283 h 836"/>
                  <a:gd name="T88" fmla="*/ 70 w 381"/>
                  <a:gd name="T89" fmla="*/ 254 h 836"/>
                  <a:gd name="T90" fmla="*/ 63 w 381"/>
                  <a:gd name="T91" fmla="*/ 229 h 836"/>
                  <a:gd name="T92" fmla="*/ 58 w 381"/>
                  <a:gd name="T93" fmla="*/ 200 h 836"/>
                  <a:gd name="T94" fmla="*/ 70 w 381"/>
                  <a:gd name="T95" fmla="*/ 181 h 836"/>
                  <a:gd name="T96" fmla="*/ 73 w 381"/>
                  <a:gd name="T97" fmla="*/ 144 h 836"/>
                  <a:gd name="T98" fmla="*/ 92 w 381"/>
                  <a:gd name="T99" fmla="*/ 111 h 836"/>
                  <a:gd name="T100" fmla="*/ 96 w 381"/>
                  <a:gd name="T101" fmla="*/ 82 h 836"/>
                  <a:gd name="T102" fmla="*/ 97 w 381"/>
                  <a:gd name="T103" fmla="*/ 57 h 836"/>
                  <a:gd name="T104" fmla="*/ 127 w 381"/>
                  <a:gd name="T105" fmla="*/ 16 h 836"/>
                  <a:gd name="T106" fmla="*/ 150 w 381"/>
                  <a:gd name="T107" fmla="*/ 7 h 836"/>
                  <a:gd name="T108" fmla="*/ 181 w 381"/>
                  <a:gd name="T109" fmla="*/ 12 h 836"/>
                  <a:gd name="T110" fmla="*/ 224 w 381"/>
                  <a:gd name="T111" fmla="*/ 389 h 836"/>
                  <a:gd name="T112" fmla="*/ 94 w 381"/>
                  <a:gd name="T113" fmla="*/ 759 h 836"/>
                  <a:gd name="T114" fmla="*/ 113 w 381"/>
                  <a:gd name="T115" fmla="*/ 795 h 836"/>
                  <a:gd name="T116" fmla="*/ 150 w 381"/>
                  <a:gd name="T117" fmla="*/ 832 h 836"/>
                  <a:gd name="T118" fmla="*/ 94 w 381"/>
                  <a:gd name="T119" fmla="*/ 831 h 836"/>
                  <a:gd name="T120" fmla="*/ 169 w 381"/>
                  <a:gd name="T121" fmla="*/ 831 h 8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81" h="836">
                    <a:moveTo>
                      <a:pt x="209" y="9"/>
                    </a:moveTo>
                    <a:lnTo>
                      <a:pt x="210" y="11"/>
                    </a:lnTo>
                    <a:lnTo>
                      <a:pt x="210" y="11"/>
                    </a:lnTo>
                    <a:lnTo>
                      <a:pt x="210" y="12"/>
                    </a:lnTo>
                    <a:lnTo>
                      <a:pt x="214" y="14"/>
                    </a:lnTo>
                    <a:lnTo>
                      <a:pt x="217" y="17"/>
                    </a:lnTo>
                    <a:lnTo>
                      <a:pt x="221" y="23"/>
                    </a:lnTo>
                    <a:lnTo>
                      <a:pt x="222" y="26"/>
                    </a:lnTo>
                    <a:lnTo>
                      <a:pt x="226" y="29"/>
                    </a:lnTo>
                    <a:lnTo>
                      <a:pt x="227" y="31"/>
                    </a:lnTo>
                    <a:lnTo>
                      <a:pt x="229" y="31"/>
                    </a:lnTo>
                    <a:lnTo>
                      <a:pt x="231" y="33"/>
                    </a:lnTo>
                    <a:lnTo>
                      <a:pt x="231" y="33"/>
                    </a:lnTo>
                    <a:lnTo>
                      <a:pt x="233" y="34"/>
                    </a:lnTo>
                    <a:lnTo>
                      <a:pt x="236" y="36"/>
                    </a:lnTo>
                    <a:lnTo>
                      <a:pt x="239" y="40"/>
                    </a:lnTo>
                    <a:lnTo>
                      <a:pt x="239" y="41"/>
                    </a:lnTo>
                    <a:lnTo>
                      <a:pt x="245" y="43"/>
                    </a:lnTo>
                    <a:lnTo>
                      <a:pt x="250" y="45"/>
                    </a:lnTo>
                    <a:lnTo>
                      <a:pt x="255" y="46"/>
                    </a:lnTo>
                    <a:lnTo>
                      <a:pt x="258" y="46"/>
                    </a:lnTo>
                    <a:lnTo>
                      <a:pt x="262" y="48"/>
                    </a:lnTo>
                    <a:lnTo>
                      <a:pt x="267" y="52"/>
                    </a:lnTo>
                    <a:lnTo>
                      <a:pt x="270" y="53"/>
                    </a:lnTo>
                    <a:lnTo>
                      <a:pt x="272" y="55"/>
                    </a:lnTo>
                    <a:lnTo>
                      <a:pt x="275" y="58"/>
                    </a:lnTo>
                    <a:lnTo>
                      <a:pt x="284" y="62"/>
                    </a:lnTo>
                    <a:lnTo>
                      <a:pt x="289" y="63"/>
                    </a:lnTo>
                    <a:lnTo>
                      <a:pt x="291" y="65"/>
                    </a:lnTo>
                    <a:lnTo>
                      <a:pt x="291" y="67"/>
                    </a:lnTo>
                    <a:lnTo>
                      <a:pt x="293" y="67"/>
                    </a:lnTo>
                    <a:lnTo>
                      <a:pt x="294" y="65"/>
                    </a:lnTo>
                    <a:lnTo>
                      <a:pt x="296" y="67"/>
                    </a:lnTo>
                    <a:lnTo>
                      <a:pt x="299" y="69"/>
                    </a:lnTo>
                    <a:lnTo>
                      <a:pt x="301" y="70"/>
                    </a:lnTo>
                    <a:lnTo>
                      <a:pt x="304" y="74"/>
                    </a:lnTo>
                    <a:lnTo>
                      <a:pt x="306" y="75"/>
                    </a:lnTo>
                    <a:lnTo>
                      <a:pt x="306" y="77"/>
                    </a:lnTo>
                    <a:lnTo>
                      <a:pt x="306" y="79"/>
                    </a:lnTo>
                    <a:lnTo>
                      <a:pt x="306" y="79"/>
                    </a:lnTo>
                    <a:lnTo>
                      <a:pt x="304" y="81"/>
                    </a:lnTo>
                    <a:lnTo>
                      <a:pt x="303" y="82"/>
                    </a:lnTo>
                    <a:lnTo>
                      <a:pt x="303" y="82"/>
                    </a:lnTo>
                    <a:lnTo>
                      <a:pt x="303" y="84"/>
                    </a:lnTo>
                    <a:lnTo>
                      <a:pt x="301" y="86"/>
                    </a:lnTo>
                    <a:lnTo>
                      <a:pt x="301" y="87"/>
                    </a:lnTo>
                    <a:lnTo>
                      <a:pt x="301" y="87"/>
                    </a:lnTo>
                    <a:lnTo>
                      <a:pt x="299" y="89"/>
                    </a:lnTo>
                    <a:lnTo>
                      <a:pt x="298" y="91"/>
                    </a:lnTo>
                    <a:lnTo>
                      <a:pt x="296" y="92"/>
                    </a:lnTo>
                    <a:lnTo>
                      <a:pt x="296" y="92"/>
                    </a:lnTo>
                    <a:lnTo>
                      <a:pt x="296" y="94"/>
                    </a:lnTo>
                    <a:lnTo>
                      <a:pt x="296" y="94"/>
                    </a:lnTo>
                    <a:lnTo>
                      <a:pt x="294" y="94"/>
                    </a:lnTo>
                    <a:lnTo>
                      <a:pt x="294" y="96"/>
                    </a:lnTo>
                    <a:lnTo>
                      <a:pt x="294" y="98"/>
                    </a:lnTo>
                    <a:lnTo>
                      <a:pt x="294" y="101"/>
                    </a:lnTo>
                    <a:lnTo>
                      <a:pt x="294" y="101"/>
                    </a:lnTo>
                    <a:lnTo>
                      <a:pt x="294" y="101"/>
                    </a:lnTo>
                    <a:lnTo>
                      <a:pt x="294" y="103"/>
                    </a:lnTo>
                    <a:lnTo>
                      <a:pt x="294" y="104"/>
                    </a:lnTo>
                    <a:lnTo>
                      <a:pt x="293" y="104"/>
                    </a:lnTo>
                    <a:lnTo>
                      <a:pt x="293" y="104"/>
                    </a:lnTo>
                    <a:lnTo>
                      <a:pt x="293" y="106"/>
                    </a:lnTo>
                    <a:lnTo>
                      <a:pt x="293" y="106"/>
                    </a:lnTo>
                    <a:lnTo>
                      <a:pt x="291" y="106"/>
                    </a:lnTo>
                    <a:lnTo>
                      <a:pt x="291" y="108"/>
                    </a:lnTo>
                    <a:lnTo>
                      <a:pt x="289" y="108"/>
                    </a:lnTo>
                    <a:lnTo>
                      <a:pt x="289" y="109"/>
                    </a:lnTo>
                    <a:lnTo>
                      <a:pt x="287" y="111"/>
                    </a:lnTo>
                    <a:lnTo>
                      <a:pt x="287" y="113"/>
                    </a:lnTo>
                    <a:lnTo>
                      <a:pt x="286" y="113"/>
                    </a:lnTo>
                    <a:lnTo>
                      <a:pt x="287" y="116"/>
                    </a:lnTo>
                    <a:lnTo>
                      <a:pt x="296" y="115"/>
                    </a:lnTo>
                    <a:lnTo>
                      <a:pt x="303" y="116"/>
                    </a:lnTo>
                    <a:lnTo>
                      <a:pt x="310" y="118"/>
                    </a:lnTo>
                    <a:lnTo>
                      <a:pt x="315" y="120"/>
                    </a:lnTo>
                    <a:lnTo>
                      <a:pt x="318" y="118"/>
                    </a:lnTo>
                    <a:lnTo>
                      <a:pt x="320" y="118"/>
                    </a:lnTo>
                    <a:lnTo>
                      <a:pt x="322" y="120"/>
                    </a:lnTo>
                    <a:lnTo>
                      <a:pt x="323" y="120"/>
                    </a:lnTo>
                    <a:lnTo>
                      <a:pt x="325" y="120"/>
                    </a:lnTo>
                    <a:lnTo>
                      <a:pt x="327" y="120"/>
                    </a:lnTo>
                    <a:lnTo>
                      <a:pt x="328" y="121"/>
                    </a:lnTo>
                    <a:lnTo>
                      <a:pt x="330" y="121"/>
                    </a:lnTo>
                    <a:lnTo>
                      <a:pt x="330" y="118"/>
                    </a:lnTo>
                    <a:lnTo>
                      <a:pt x="332" y="116"/>
                    </a:lnTo>
                    <a:lnTo>
                      <a:pt x="334" y="116"/>
                    </a:lnTo>
                    <a:lnTo>
                      <a:pt x="335" y="116"/>
                    </a:lnTo>
                    <a:lnTo>
                      <a:pt x="337" y="116"/>
                    </a:lnTo>
                    <a:lnTo>
                      <a:pt x="339" y="116"/>
                    </a:lnTo>
                    <a:lnTo>
                      <a:pt x="340" y="118"/>
                    </a:lnTo>
                    <a:lnTo>
                      <a:pt x="342" y="118"/>
                    </a:lnTo>
                    <a:lnTo>
                      <a:pt x="344" y="116"/>
                    </a:lnTo>
                    <a:lnTo>
                      <a:pt x="344" y="115"/>
                    </a:lnTo>
                    <a:lnTo>
                      <a:pt x="344" y="113"/>
                    </a:lnTo>
                    <a:lnTo>
                      <a:pt x="346" y="113"/>
                    </a:lnTo>
                    <a:lnTo>
                      <a:pt x="347" y="111"/>
                    </a:lnTo>
                    <a:lnTo>
                      <a:pt x="347" y="111"/>
                    </a:lnTo>
                    <a:lnTo>
                      <a:pt x="347" y="109"/>
                    </a:lnTo>
                    <a:lnTo>
                      <a:pt x="349" y="109"/>
                    </a:lnTo>
                    <a:lnTo>
                      <a:pt x="352" y="108"/>
                    </a:lnTo>
                    <a:lnTo>
                      <a:pt x="354" y="108"/>
                    </a:lnTo>
                    <a:lnTo>
                      <a:pt x="354" y="106"/>
                    </a:lnTo>
                    <a:lnTo>
                      <a:pt x="354" y="106"/>
                    </a:lnTo>
                    <a:lnTo>
                      <a:pt x="356" y="104"/>
                    </a:lnTo>
                    <a:lnTo>
                      <a:pt x="358" y="104"/>
                    </a:lnTo>
                    <a:lnTo>
                      <a:pt x="358" y="103"/>
                    </a:lnTo>
                    <a:lnTo>
                      <a:pt x="358" y="103"/>
                    </a:lnTo>
                    <a:lnTo>
                      <a:pt x="359" y="103"/>
                    </a:lnTo>
                    <a:lnTo>
                      <a:pt x="361" y="99"/>
                    </a:lnTo>
                    <a:lnTo>
                      <a:pt x="363" y="94"/>
                    </a:lnTo>
                    <a:lnTo>
                      <a:pt x="363" y="87"/>
                    </a:lnTo>
                    <a:lnTo>
                      <a:pt x="363" y="79"/>
                    </a:lnTo>
                    <a:lnTo>
                      <a:pt x="364" y="79"/>
                    </a:lnTo>
                    <a:lnTo>
                      <a:pt x="366" y="81"/>
                    </a:lnTo>
                    <a:lnTo>
                      <a:pt x="366" y="81"/>
                    </a:lnTo>
                    <a:lnTo>
                      <a:pt x="368" y="79"/>
                    </a:lnTo>
                    <a:lnTo>
                      <a:pt x="370" y="79"/>
                    </a:lnTo>
                    <a:lnTo>
                      <a:pt x="371" y="79"/>
                    </a:lnTo>
                    <a:lnTo>
                      <a:pt x="371" y="79"/>
                    </a:lnTo>
                    <a:lnTo>
                      <a:pt x="373" y="77"/>
                    </a:lnTo>
                    <a:lnTo>
                      <a:pt x="373" y="79"/>
                    </a:lnTo>
                    <a:lnTo>
                      <a:pt x="373" y="79"/>
                    </a:lnTo>
                    <a:lnTo>
                      <a:pt x="375" y="79"/>
                    </a:lnTo>
                    <a:lnTo>
                      <a:pt x="376" y="81"/>
                    </a:lnTo>
                    <a:lnTo>
                      <a:pt x="378" y="81"/>
                    </a:lnTo>
                    <a:lnTo>
                      <a:pt x="378" y="82"/>
                    </a:lnTo>
                    <a:lnTo>
                      <a:pt x="378" y="87"/>
                    </a:lnTo>
                    <a:lnTo>
                      <a:pt x="380" y="89"/>
                    </a:lnTo>
                    <a:lnTo>
                      <a:pt x="381" y="92"/>
                    </a:lnTo>
                    <a:lnTo>
                      <a:pt x="381" y="94"/>
                    </a:lnTo>
                    <a:lnTo>
                      <a:pt x="381" y="96"/>
                    </a:lnTo>
                    <a:lnTo>
                      <a:pt x="381" y="98"/>
                    </a:lnTo>
                    <a:lnTo>
                      <a:pt x="380" y="103"/>
                    </a:lnTo>
                    <a:lnTo>
                      <a:pt x="380" y="104"/>
                    </a:lnTo>
                    <a:lnTo>
                      <a:pt x="380" y="104"/>
                    </a:lnTo>
                    <a:lnTo>
                      <a:pt x="381" y="106"/>
                    </a:lnTo>
                    <a:lnTo>
                      <a:pt x="380" y="109"/>
                    </a:lnTo>
                    <a:lnTo>
                      <a:pt x="378" y="111"/>
                    </a:lnTo>
                    <a:lnTo>
                      <a:pt x="376" y="113"/>
                    </a:lnTo>
                    <a:lnTo>
                      <a:pt x="376" y="113"/>
                    </a:lnTo>
                    <a:lnTo>
                      <a:pt x="375" y="115"/>
                    </a:lnTo>
                    <a:lnTo>
                      <a:pt x="373" y="115"/>
                    </a:lnTo>
                    <a:lnTo>
                      <a:pt x="373" y="115"/>
                    </a:lnTo>
                    <a:lnTo>
                      <a:pt x="371" y="116"/>
                    </a:lnTo>
                    <a:lnTo>
                      <a:pt x="370" y="118"/>
                    </a:lnTo>
                    <a:lnTo>
                      <a:pt x="370" y="118"/>
                    </a:lnTo>
                    <a:lnTo>
                      <a:pt x="366" y="118"/>
                    </a:lnTo>
                    <a:lnTo>
                      <a:pt x="366" y="120"/>
                    </a:lnTo>
                    <a:lnTo>
                      <a:pt x="364" y="120"/>
                    </a:lnTo>
                    <a:lnTo>
                      <a:pt x="363" y="120"/>
                    </a:lnTo>
                    <a:lnTo>
                      <a:pt x="363" y="120"/>
                    </a:lnTo>
                    <a:lnTo>
                      <a:pt x="361" y="121"/>
                    </a:lnTo>
                    <a:lnTo>
                      <a:pt x="361" y="121"/>
                    </a:lnTo>
                    <a:lnTo>
                      <a:pt x="359" y="121"/>
                    </a:lnTo>
                    <a:lnTo>
                      <a:pt x="359" y="121"/>
                    </a:lnTo>
                    <a:lnTo>
                      <a:pt x="358" y="123"/>
                    </a:lnTo>
                    <a:lnTo>
                      <a:pt x="358" y="125"/>
                    </a:lnTo>
                    <a:lnTo>
                      <a:pt x="358" y="125"/>
                    </a:lnTo>
                    <a:lnTo>
                      <a:pt x="356" y="127"/>
                    </a:lnTo>
                    <a:lnTo>
                      <a:pt x="354" y="127"/>
                    </a:lnTo>
                    <a:lnTo>
                      <a:pt x="354" y="127"/>
                    </a:lnTo>
                    <a:lnTo>
                      <a:pt x="354" y="128"/>
                    </a:lnTo>
                    <a:lnTo>
                      <a:pt x="351" y="128"/>
                    </a:lnTo>
                    <a:lnTo>
                      <a:pt x="349" y="130"/>
                    </a:lnTo>
                    <a:lnTo>
                      <a:pt x="349" y="132"/>
                    </a:lnTo>
                    <a:lnTo>
                      <a:pt x="347" y="133"/>
                    </a:lnTo>
                    <a:lnTo>
                      <a:pt x="346" y="133"/>
                    </a:lnTo>
                    <a:lnTo>
                      <a:pt x="342" y="135"/>
                    </a:lnTo>
                    <a:lnTo>
                      <a:pt x="342" y="137"/>
                    </a:lnTo>
                    <a:lnTo>
                      <a:pt x="342" y="137"/>
                    </a:lnTo>
                    <a:lnTo>
                      <a:pt x="344" y="138"/>
                    </a:lnTo>
                    <a:lnTo>
                      <a:pt x="342" y="138"/>
                    </a:lnTo>
                    <a:lnTo>
                      <a:pt x="342" y="138"/>
                    </a:lnTo>
                    <a:lnTo>
                      <a:pt x="340" y="138"/>
                    </a:lnTo>
                    <a:lnTo>
                      <a:pt x="339" y="138"/>
                    </a:lnTo>
                    <a:lnTo>
                      <a:pt x="339" y="138"/>
                    </a:lnTo>
                    <a:lnTo>
                      <a:pt x="339" y="140"/>
                    </a:lnTo>
                    <a:lnTo>
                      <a:pt x="339" y="140"/>
                    </a:lnTo>
                    <a:lnTo>
                      <a:pt x="339" y="140"/>
                    </a:lnTo>
                    <a:lnTo>
                      <a:pt x="337" y="142"/>
                    </a:lnTo>
                    <a:lnTo>
                      <a:pt x="337" y="142"/>
                    </a:lnTo>
                    <a:lnTo>
                      <a:pt x="337" y="144"/>
                    </a:lnTo>
                    <a:lnTo>
                      <a:pt x="335" y="145"/>
                    </a:lnTo>
                    <a:lnTo>
                      <a:pt x="332" y="147"/>
                    </a:lnTo>
                    <a:lnTo>
                      <a:pt x="330" y="149"/>
                    </a:lnTo>
                    <a:lnTo>
                      <a:pt x="328" y="152"/>
                    </a:lnTo>
                    <a:lnTo>
                      <a:pt x="328" y="154"/>
                    </a:lnTo>
                    <a:lnTo>
                      <a:pt x="327" y="156"/>
                    </a:lnTo>
                    <a:lnTo>
                      <a:pt x="325" y="157"/>
                    </a:lnTo>
                    <a:lnTo>
                      <a:pt x="323" y="159"/>
                    </a:lnTo>
                    <a:lnTo>
                      <a:pt x="322" y="162"/>
                    </a:lnTo>
                    <a:lnTo>
                      <a:pt x="318" y="166"/>
                    </a:lnTo>
                    <a:lnTo>
                      <a:pt x="316" y="167"/>
                    </a:lnTo>
                    <a:lnTo>
                      <a:pt x="313" y="169"/>
                    </a:lnTo>
                    <a:lnTo>
                      <a:pt x="311" y="171"/>
                    </a:lnTo>
                    <a:lnTo>
                      <a:pt x="311" y="173"/>
                    </a:lnTo>
                    <a:lnTo>
                      <a:pt x="310" y="174"/>
                    </a:lnTo>
                    <a:lnTo>
                      <a:pt x="306" y="178"/>
                    </a:lnTo>
                    <a:lnTo>
                      <a:pt x="306" y="178"/>
                    </a:lnTo>
                    <a:lnTo>
                      <a:pt x="304" y="179"/>
                    </a:lnTo>
                    <a:lnTo>
                      <a:pt x="304" y="181"/>
                    </a:lnTo>
                    <a:lnTo>
                      <a:pt x="304" y="183"/>
                    </a:lnTo>
                    <a:lnTo>
                      <a:pt x="301" y="184"/>
                    </a:lnTo>
                    <a:lnTo>
                      <a:pt x="301" y="188"/>
                    </a:lnTo>
                    <a:lnTo>
                      <a:pt x="301" y="190"/>
                    </a:lnTo>
                    <a:lnTo>
                      <a:pt x="303" y="193"/>
                    </a:lnTo>
                    <a:lnTo>
                      <a:pt x="301" y="195"/>
                    </a:lnTo>
                    <a:lnTo>
                      <a:pt x="301" y="195"/>
                    </a:lnTo>
                    <a:lnTo>
                      <a:pt x="301" y="196"/>
                    </a:lnTo>
                    <a:lnTo>
                      <a:pt x="301" y="196"/>
                    </a:lnTo>
                    <a:lnTo>
                      <a:pt x="301" y="198"/>
                    </a:lnTo>
                    <a:lnTo>
                      <a:pt x="301" y="202"/>
                    </a:lnTo>
                    <a:lnTo>
                      <a:pt x="299" y="203"/>
                    </a:lnTo>
                    <a:lnTo>
                      <a:pt x="298" y="205"/>
                    </a:lnTo>
                    <a:lnTo>
                      <a:pt x="298" y="207"/>
                    </a:lnTo>
                    <a:lnTo>
                      <a:pt x="298" y="208"/>
                    </a:lnTo>
                    <a:lnTo>
                      <a:pt x="299" y="210"/>
                    </a:lnTo>
                    <a:lnTo>
                      <a:pt x="299" y="210"/>
                    </a:lnTo>
                    <a:lnTo>
                      <a:pt x="298" y="212"/>
                    </a:lnTo>
                    <a:lnTo>
                      <a:pt x="298" y="213"/>
                    </a:lnTo>
                    <a:lnTo>
                      <a:pt x="296" y="215"/>
                    </a:lnTo>
                    <a:lnTo>
                      <a:pt x="296" y="215"/>
                    </a:lnTo>
                    <a:lnTo>
                      <a:pt x="294" y="217"/>
                    </a:lnTo>
                    <a:lnTo>
                      <a:pt x="296" y="219"/>
                    </a:lnTo>
                    <a:lnTo>
                      <a:pt x="296" y="220"/>
                    </a:lnTo>
                    <a:lnTo>
                      <a:pt x="294" y="222"/>
                    </a:lnTo>
                    <a:lnTo>
                      <a:pt x="296" y="224"/>
                    </a:lnTo>
                    <a:lnTo>
                      <a:pt x="296" y="224"/>
                    </a:lnTo>
                    <a:lnTo>
                      <a:pt x="296" y="225"/>
                    </a:lnTo>
                    <a:lnTo>
                      <a:pt x="294" y="229"/>
                    </a:lnTo>
                    <a:lnTo>
                      <a:pt x="294" y="232"/>
                    </a:lnTo>
                    <a:lnTo>
                      <a:pt x="296" y="241"/>
                    </a:lnTo>
                    <a:lnTo>
                      <a:pt x="294" y="242"/>
                    </a:lnTo>
                    <a:lnTo>
                      <a:pt x="294" y="242"/>
                    </a:lnTo>
                    <a:lnTo>
                      <a:pt x="293" y="242"/>
                    </a:lnTo>
                    <a:lnTo>
                      <a:pt x="291" y="242"/>
                    </a:lnTo>
                    <a:lnTo>
                      <a:pt x="291" y="244"/>
                    </a:lnTo>
                    <a:lnTo>
                      <a:pt x="289" y="248"/>
                    </a:lnTo>
                    <a:lnTo>
                      <a:pt x="287" y="256"/>
                    </a:lnTo>
                    <a:lnTo>
                      <a:pt x="287" y="258"/>
                    </a:lnTo>
                    <a:lnTo>
                      <a:pt x="289" y="261"/>
                    </a:lnTo>
                    <a:lnTo>
                      <a:pt x="291" y="265"/>
                    </a:lnTo>
                    <a:lnTo>
                      <a:pt x="291" y="266"/>
                    </a:lnTo>
                    <a:lnTo>
                      <a:pt x="291" y="268"/>
                    </a:lnTo>
                    <a:lnTo>
                      <a:pt x="291" y="270"/>
                    </a:lnTo>
                    <a:lnTo>
                      <a:pt x="289" y="270"/>
                    </a:lnTo>
                    <a:lnTo>
                      <a:pt x="289" y="271"/>
                    </a:lnTo>
                    <a:lnTo>
                      <a:pt x="289" y="275"/>
                    </a:lnTo>
                    <a:lnTo>
                      <a:pt x="291" y="277"/>
                    </a:lnTo>
                    <a:lnTo>
                      <a:pt x="293" y="280"/>
                    </a:lnTo>
                    <a:lnTo>
                      <a:pt x="303" y="285"/>
                    </a:lnTo>
                    <a:lnTo>
                      <a:pt x="308" y="288"/>
                    </a:lnTo>
                    <a:lnTo>
                      <a:pt x="311" y="292"/>
                    </a:lnTo>
                    <a:lnTo>
                      <a:pt x="315" y="295"/>
                    </a:lnTo>
                    <a:lnTo>
                      <a:pt x="315" y="299"/>
                    </a:lnTo>
                    <a:lnTo>
                      <a:pt x="311" y="304"/>
                    </a:lnTo>
                    <a:lnTo>
                      <a:pt x="310" y="309"/>
                    </a:lnTo>
                    <a:lnTo>
                      <a:pt x="311" y="311"/>
                    </a:lnTo>
                    <a:lnTo>
                      <a:pt x="313" y="314"/>
                    </a:lnTo>
                    <a:lnTo>
                      <a:pt x="316" y="317"/>
                    </a:lnTo>
                    <a:lnTo>
                      <a:pt x="318" y="319"/>
                    </a:lnTo>
                    <a:lnTo>
                      <a:pt x="322" y="319"/>
                    </a:lnTo>
                    <a:lnTo>
                      <a:pt x="323" y="319"/>
                    </a:lnTo>
                    <a:lnTo>
                      <a:pt x="323" y="321"/>
                    </a:lnTo>
                    <a:lnTo>
                      <a:pt x="323" y="328"/>
                    </a:lnTo>
                    <a:lnTo>
                      <a:pt x="323" y="331"/>
                    </a:lnTo>
                    <a:lnTo>
                      <a:pt x="323" y="333"/>
                    </a:lnTo>
                    <a:lnTo>
                      <a:pt x="316" y="345"/>
                    </a:lnTo>
                    <a:lnTo>
                      <a:pt x="310" y="352"/>
                    </a:lnTo>
                    <a:lnTo>
                      <a:pt x="308" y="357"/>
                    </a:lnTo>
                    <a:lnTo>
                      <a:pt x="308" y="360"/>
                    </a:lnTo>
                    <a:lnTo>
                      <a:pt x="304" y="362"/>
                    </a:lnTo>
                    <a:lnTo>
                      <a:pt x="294" y="369"/>
                    </a:lnTo>
                    <a:lnTo>
                      <a:pt x="279" y="375"/>
                    </a:lnTo>
                    <a:lnTo>
                      <a:pt x="267" y="377"/>
                    </a:lnTo>
                    <a:lnTo>
                      <a:pt x="263" y="379"/>
                    </a:lnTo>
                    <a:lnTo>
                      <a:pt x="243" y="382"/>
                    </a:lnTo>
                    <a:lnTo>
                      <a:pt x="239" y="382"/>
                    </a:lnTo>
                    <a:lnTo>
                      <a:pt x="233" y="382"/>
                    </a:lnTo>
                    <a:lnTo>
                      <a:pt x="229" y="382"/>
                    </a:lnTo>
                    <a:lnTo>
                      <a:pt x="224" y="382"/>
                    </a:lnTo>
                    <a:lnTo>
                      <a:pt x="221" y="381"/>
                    </a:lnTo>
                    <a:lnTo>
                      <a:pt x="217" y="379"/>
                    </a:lnTo>
                    <a:lnTo>
                      <a:pt x="215" y="377"/>
                    </a:lnTo>
                    <a:lnTo>
                      <a:pt x="214" y="379"/>
                    </a:lnTo>
                    <a:lnTo>
                      <a:pt x="215" y="382"/>
                    </a:lnTo>
                    <a:lnTo>
                      <a:pt x="215" y="386"/>
                    </a:lnTo>
                    <a:lnTo>
                      <a:pt x="215" y="389"/>
                    </a:lnTo>
                    <a:lnTo>
                      <a:pt x="217" y="389"/>
                    </a:lnTo>
                    <a:lnTo>
                      <a:pt x="219" y="391"/>
                    </a:lnTo>
                    <a:lnTo>
                      <a:pt x="221" y="392"/>
                    </a:lnTo>
                    <a:lnTo>
                      <a:pt x="219" y="392"/>
                    </a:lnTo>
                    <a:lnTo>
                      <a:pt x="219" y="394"/>
                    </a:lnTo>
                    <a:lnTo>
                      <a:pt x="221" y="394"/>
                    </a:lnTo>
                    <a:lnTo>
                      <a:pt x="221" y="398"/>
                    </a:lnTo>
                    <a:lnTo>
                      <a:pt x="219" y="403"/>
                    </a:lnTo>
                    <a:lnTo>
                      <a:pt x="217" y="404"/>
                    </a:lnTo>
                    <a:lnTo>
                      <a:pt x="215" y="404"/>
                    </a:lnTo>
                    <a:lnTo>
                      <a:pt x="215" y="406"/>
                    </a:lnTo>
                    <a:lnTo>
                      <a:pt x="214" y="413"/>
                    </a:lnTo>
                    <a:lnTo>
                      <a:pt x="214" y="416"/>
                    </a:lnTo>
                    <a:lnTo>
                      <a:pt x="214" y="420"/>
                    </a:lnTo>
                    <a:lnTo>
                      <a:pt x="217" y="425"/>
                    </a:lnTo>
                    <a:lnTo>
                      <a:pt x="215" y="428"/>
                    </a:lnTo>
                    <a:lnTo>
                      <a:pt x="214" y="430"/>
                    </a:lnTo>
                    <a:lnTo>
                      <a:pt x="207" y="433"/>
                    </a:lnTo>
                    <a:lnTo>
                      <a:pt x="204" y="435"/>
                    </a:lnTo>
                    <a:lnTo>
                      <a:pt x="198" y="437"/>
                    </a:lnTo>
                    <a:lnTo>
                      <a:pt x="190" y="437"/>
                    </a:lnTo>
                    <a:lnTo>
                      <a:pt x="188" y="437"/>
                    </a:lnTo>
                    <a:lnTo>
                      <a:pt x="181" y="433"/>
                    </a:lnTo>
                    <a:lnTo>
                      <a:pt x="176" y="430"/>
                    </a:lnTo>
                    <a:lnTo>
                      <a:pt x="171" y="428"/>
                    </a:lnTo>
                    <a:lnTo>
                      <a:pt x="168" y="428"/>
                    </a:lnTo>
                    <a:lnTo>
                      <a:pt x="168" y="427"/>
                    </a:lnTo>
                    <a:lnTo>
                      <a:pt x="168" y="427"/>
                    </a:lnTo>
                    <a:lnTo>
                      <a:pt x="166" y="427"/>
                    </a:lnTo>
                    <a:lnTo>
                      <a:pt x="166" y="427"/>
                    </a:lnTo>
                    <a:lnTo>
                      <a:pt x="162" y="428"/>
                    </a:lnTo>
                    <a:lnTo>
                      <a:pt x="161" y="430"/>
                    </a:lnTo>
                    <a:lnTo>
                      <a:pt x="161" y="432"/>
                    </a:lnTo>
                    <a:lnTo>
                      <a:pt x="161" y="435"/>
                    </a:lnTo>
                    <a:lnTo>
                      <a:pt x="161" y="438"/>
                    </a:lnTo>
                    <a:lnTo>
                      <a:pt x="164" y="447"/>
                    </a:lnTo>
                    <a:lnTo>
                      <a:pt x="164" y="452"/>
                    </a:lnTo>
                    <a:lnTo>
                      <a:pt x="162" y="457"/>
                    </a:lnTo>
                    <a:lnTo>
                      <a:pt x="164" y="461"/>
                    </a:lnTo>
                    <a:lnTo>
                      <a:pt x="166" y="462"/>
                    </a:lnTo>
                    <a:lnTo>
                      <a:pt x="169" y="464"/>
                    </a:lnTo>
                    <a:lnTo>
                      <a:pt x="171" y="464"/>
                    </a:lnTo>
                    <a:lnTo>
                      <a:pt x="173" y="464"/>
                    </a:lnTo>
                    <a:lnTo>
                      <a:pt x="173" y="466"/>
                    </a:lnTo>
                    <a:lnTo>
                      <a:pt x="173" y="466"/>
                    </a:lnTo>
                    <a:lnTo>
                      <a:pt x="173" y="467"/>
                    </a:lnTo>
                    <a:lnTo>
                      <a:pt x="173" y="469"/>
                    </a:lnTo>
                    <a:lnTo>
                      <a:pt x="174" y="469"/>
                    </a:lnTo>
                    <a:lnTo>
                      <a:pt x="178" y="469"/>
                    </a:lnTo>
                    <a:lnTo>
                      <a:pt x="181" y="467"/>
                    </a:lnTo>
                    <a:lnTo>
                      <a:pt x="181" y="467"/>
                    </a:lnTo>
                    <a:lnTo>
                      <a:pt x="181" y="464"/>
                    </a:lnTo>
                    <a:lnTo>
                      <a:pt x="178" y="464"/>
                    </a:lnTo>
                    <a:lnTo>
                      <a:pt x="180" y="464"/>
                    </a:lnTo>
                    <a:lnTo>
                      <a:pt x="181" y="462"/>
                    </a:lnTo>
                    <a:lnTo>
                      <a:pt x="185" y="461"/>
                    </a:lnTo>
                    <a:lnTo>
                      <a:pt x="186" y="461"/>
                    </a:lnTo>
                    <a:lnTo>
                      <a:pt x="188" y="462"/>
                    </a:lnTo>
                    <a:lnTo>
                      <a:pt x="190" y="462"/>
                    </a:lnTo>
                    <a:lnTo>
                      <a:pt x="190" y="466"/>
                    </a:lnTo>
                    <a:lnTo>
                      <a:pt x="192" y="469"/>
                    </a:lnTo>
                    <a:lnTo>
                      <a:pt x="192" y="473"/>
                    </a:lnTo>
                    <a:lnTo>
                      <a:pt x="190" y="476"/>
                    </a:lnTo>
                    <a:lnTo>
                      <a:pt x="190" y="478"/>
                    </a:lnTo>
                    <a:lnTo>
                      <a:pt x="190" y="479"/>
                    </a:lnTo>
                    <a:lnTo>
                      <a:pt x="183" y="481"/>
                    </a:lnTo>
                    <a:lnTo>
                      <a:pt x="181" y="479"/>
                    </a:lnTo>
                    <a:lnTo>
                      <a:pt x="180" y="478"/>
                    </a:lnTo>
                    <a:lnTo>
                      <a:pt x="178" y="474"/>
                    </a:lnTo>
                    <a:lnTo>
                      <a:pt x="176" y="473"/>
                    </a:lnTo>
                    <a:lnTo>
                      <a:pt x="174" y="471"/>
                    </a:lnTo>
                    <a:lnTo>
                      <a:pt x="171" y="471"/>
                    </a:lnTo>
                    <a:lnTo>
                      <a:pt x="168" y="474"/>
                    </a:lnTo>
                    <a:lnTo>
                      <a:pt x="164" y="476"/>
                    </a:lnTo>
                    <a:lnTo>
                      <a:pt x="164" y="478"/>
                    </a:lnTo>
                    <a:lnTo>
                      <a:pt x="171" y="481"/>
                    </a:lnTo>
                    <a:lnTo>
                      <a:pt x="174" y="483"/>
                    </a:lnTo>
                    <a:lnTo>
                      <a:pt x="176" y="483"/>
                    </a:lnTo>
                    <a:lnTo>
                      <a:pt x="178" y="483"/>
                    </a:lnTo>
                    <a:lnTo>
                      <a:pt x="176" y="485"/>
                    </a:lnTo>
                    <a:lnTo>
                      <a:pt x="174" y="486"/>
                    </a:lnTo>
                    <a:lnTo>
                      <a:pt x="169" y="488"/>
                    </a:lnTo>
                    <a:lnTo>
                      <a:pt x="168" y="488"/>
                    </a:lnTo>
                    <a:lnTo>
                      <a:pt x="164" y="491"/>
                    </a:lnTo>
                    <a:lnTo>
                      <a:pt x="161" y="498"/>
                    </a:lnTo>
                    <a:lnTo>
                      <a:pt x="159" y="498"/>
                    </a:lnTo>
                    <a:lnTo>
                      <a:pt x="159" y="500"/>
                    </a:lnTo>
                    <a:lnTo>
                      <a:pt x="157" y="505"/>
                    </a:lnTo>
                    <a:lnTo>
                      <a:pt x="159" y="512"/>
                    </a:lnTo>
                    <a:lnTo>
                      <a:pt x="157" y="513"/>
                    </a:lnTo>
                    <a:lnTo>
                      <a:pt x="159" y="517"/>
                    </a:lnTo>
                    <a:lnTo>
                      <a:pt x="159" y="520"/>
                    </a:lnTo>
                    <a:lnTo>
                      <a:pt x="157" y="522"/>
                    </a:lnTo>
                    <a:lnTo>
                      <a:pt x="152" y="527"/>
                    </a:lnTo>
                    <a:lnTo>
                      <a:pt x="150" y="531"/>
                    </a:lnTo>
                    <a:lnTo>
                      <a:pt x="152" y="534"/>
                    </a:lnTo>
                    <a:lnTo>
                      <a:pt x="152" y="536"/>
                    </a:lnTo>
                    <a:lnTo>
                      <a:pt x="152" y="537"/>
                    </a:lnTo>
                    <a:lnTo>
                      <a:pt x="149" y="537"/>
                    </a:lnTo>
                    <a:lnTo>
                      <a:pt x="142" y="536"/>
                    </a:lnTo>
                    <a:lnTo>
                      <a:pt x="138" y="537"/>
                    </a:lnTo>
                    <a:lnTo>
                      <a:pt x="135" y="541"/>
                    </a:lnTo>
                    <a:lnTo>
                      <a:pt x="135" y="541"/>
                    </a:lnTo>
                    <a:lnTo>
                      <a:pt x="133" y="542"/>
                    </a:lnTo>
                    <a:lnTo>
                      <a:pt x="128" y="542"/>
                    </a:lnTo>
                    <a:lnTo>
                      <a:pt x="127" y="544"/>
                    </a:lnTo>
                    <a:lnTo>
                      <a:pt x="121" y="553"/>
                    </a:lnTo>
                    <a:lnTo>
                      <a:pt x="118" y="558"/>
                    </a:lnTo>
                    <a:lnTo>
                      <a:pt x="115" y="563"/>
                    </a:lnTo>
                    <a:lnTo>
                      <a:pt x="115" y="566"/>
                    </a:lnTo>
                    <a:lnTo>
                      <a:pt x="115" y="568"/>
                    </a:lnTo>
                    <a:lnTo>
                      <a:pt x="115" y="571"/>
                    </a:lnTo>
                    <a:lnTo>
                      <a:pt x="115" y="573"/>
                    </a:lnTo>
                    <a:lnTo>
                      <a:pt x="116" y="577"/>
                    </a:lnTo>
                    <a:lnTo>
                      <a:pt x="118" y="580"/>
                    </a:lnTo>
                    <a:lnTo>
                      <a:pt x="130" y="592"/>
                    </a:lnTo>
                    <a:lnTo>
                      <a:pt x="132" y="594"/>
                    </a:lnTo>
                    <a:lnTo>
                      <a:pt x="145" y="594"/>
                    </a:lnTo>
                    <a:lnTo>
                      <a:pt x="147" y="597"/>
                    </a:lnTo>
                    <a:lnTo>
                      <a:pt x="149" y="599"/>
                    </a:lnTo>
                    <a:lnTo>
                      <a:pt x="150" y="602"/>
                    </a:lnTo>
                    <a:lnTo>
                      <a:pt x="149" y="607"/>
                    </a:lnTo>
                    <a:lnTo>
                      <a:pt x="149" y="609"/>
                    </a:lnTo>
                    <a:lnTo>
                      <a:pt x="147" y="612"/>
                    </a:lnTo>
                    <a:lnTo>
                      <a:pt x="144" y="614"/>
                    </a:lnTo>
                    <a:lnTo>
                      <a:pt x="140" y="616"/>
                    </a:lnTo>
                    <a:lnTo>
                      <a:pt x="142" y="616"/>
                    </a:lnTo>
                    <a:lnTo>
                      <a:pt x="144" y="616"/>
                    </a:lnTo>
                    <a:lnTo>
                      <a:pt x="145" y="616"/>
                    </a:lnTo>
                    <a:lnTo>
                      <a:pt x="147" y="616"/>
                    </a:lnTo>
                    <a:lnTo>
                      <a:pt x="149" y="619"/>
                    </a:lnTo>
                    <a:lnTo>
                      <a:pt x="147" y="619"/>
                    </a:lnTo>
                    <a:lnTo>
                      <a:pt x="145" y="621"/>
                    </a:lnTo>
                    <a:lnTo>
                      <a:pt x="144" y="623"/>
                    </a:lnTo>
                    <a:lnTo>
                      <a:pt x="137" y="629"/>
                    </a:lnTo>
                    <a:lnTo>
                      <a:pt x="133" y="633"/>
                    </a:lnTo>
                    <a:lnTo>
                      <a:pt x="130" y="635"/>
                    </a:lnTo>
                    <a:lnTo>
                      <a:pt x="125" y="638"/>
                    </a:lnTo>
                    <a:lnTo>
                      <a:pt x="123" y="640"/>
                    </a:lnTo>
                    <a:lnTo>
                      <a:pt x="120" y="643"/>
                    </a:lnTo>
                    <a:lnTo>
                      <a:pt x="116" y="648"/>
                    </a:lnTo>
                    <a:lnTo>
                      <a:pt x="113" y="657"/>
                    </a:lnTo>
                    <a:lnTo>
                      <a:pt x="113" y="658"/>
                    </a:lnTo>
                    <a:lnTo>
                      <a:pt x="113" y="658"/>
                    </a:lnTo>
                    <a:lnTo>
                      <a:pt x="111" y="674"/>
                    </a:lnTo>
                    <a:lnTo>
                      <a:pt x="109" y="675"/>
                    </a:lnTo>
                    <a:lnTo>
                      <a:pt x="108" y="677"/>
                    </a:lnTo>
                    <a:lnTo>
                      <a:pt x="104" y="681"/>
                    </a:lnTo>
                    <a:lnTo>
                      <a:pt x="101" y="681"/>
                    </a:lnTo>
                    <a:lnTo>
                      <a:pt x="99" y="679"/>
                    </a:lnTo>
                    <a:lnTo>
                      <a:pt x="97" y="677"/>
                    </a:lnTo>
                    <a:lnTo>
                      <a:pt x="96" y="674"/>
                    </a:lnTo>
                    <a:lnTo>
                      <a:pt x="94" y="670"/>
                    </a:lnTo>
                    <a:lnTo>
                      <a:pt x="94" y="672"/>
                    </a:lnTo>
                    <a:lnTo>
                      <a:pt x="94" y="674"/>
                    </a:lnTo>
                    <a:lnTo>
                      <a:pt x="94" y="677"/>
                    </a:lnTo>
                    <a:lnTo>
                      <a:pt x="89" y="677"/>
                    </a:lnTo>
                    <a:lnTo>
                      <a:pt x="87" y="679"/>
                    </a:lnTo>
                    <a:lnTo>
                      <a:pt x="92" y="677"/>
                    </a:lnTo>
                    <a:lnTo>
                      <a:pt x="94" y="679"/>
                    </a:lnTo>
                    <a:lnTo>
                      <a:pt x="96" y="679"/>
                    </a:lnTo>
                    <a:lnTo>
                      <a:pt x="97" y="681"/>
                    </a:lnTo>
                    <a:lnTo>
                      <a:pt x="97" y="682"/>
                    </a:lnTo>
                    <a:lnTo>
                      <a:pt x="97" y="684"/>
                    </a:lnTo>
                    <a:lnTo>
                      <a:pt x="96" y="686"/>
                    </a:lnTo>
                    <a:lnTo>
                      <a:pt x="92" y="687"/>
                    </a:lnTo>
                    <a:lnTo>
                      <a:pt x="89" y="689"/>
                    </a:lnTo>
                    <a:lnTo>
                      <a:pt x="85" y="692"/>
                    </a:lnTo>
                    <a:lnTo>
                      <a:pt x="85" y="696"/>
                    </a:lnTo>
                    <a:lnTo>
                      <a:pt x="84" y="701"/>
                    </a:lnTo>
                    <a:lnTo>
                      <a:pt x="84" y="704"/>
                    </a:lnTo>
                    <a:lnTo>
                      <a:pt x="82" y="706"/>
                    </a:lnTo>
                    <a:lnTo>
                      <a:pt x="80" y="710"/>
                    </a:lnTo>
                    <a:lnTo>
                      <a:pt x="80" y="710"/>
                    </a:lnTo>
                    <a:lnTo>
                      <a:pt x="82" y="708"/>
                    </a:lnTo>
                    <a:lnTo>
                      <a:pt x="84" y="708"/>
                    </a:lnTo>
                    <a:lnTo>
                      <a:pt x="84" y="711"/>
                    </a:lnTo>
                    <a:lnTo>
                      <a:pt x="85" y="718"/>
                    </a:lnTo>
                    <a:lnTo>
                      <a:pt x="87" y="721"/>
                    </a:lnTo>
                    <a:lnTo>
                      <a:pt x="87" y="723"/>
                    </a:lnTo>
                    <a:lnTo>
                      <a:pt x="85" y="725"/>
                    </a:lnTo>
                    <a:lnTo>
                      <a:pt x="84" y="725"/>
                    </a:lnTo>
                    <a:lnTo>
                      <a:pt x="80" y="725"/>
                    </a:lnTo>
                    <a:lnTo>
                      <a:pt x="79" y="727"/>
                    </a:lnTo>
                    <a:lnTo>
                      <a:pt x="79" y="727"/>
                    </a:lnTo>
                    <a:lnTo>
                      <a:pt x="80" y="727"/>
                    </a:lnTo>
                    <a:lnTo>
                      <a:pt x="84" y="728"/>
                    </a:lnTo>
                    <a:lnTo>
                      <a:pt x="87" y="728"/>
                    </a:lnTo>
                    <a:lnTo>
                      <a:pt x="87" y="728"/>
                    </a:lnTo>
                    <a:lnTo>
                      <a:pt x="89" y="730"/>
                    </a:lnTo>
                    <a:lnTo>
                      <a:pt x="92" y="738"/>
                    </a:lnTo>
                    <a:lnTo>
                      <a:pt x="97" y="745"/>
                    </a:lnTo>
                    <a:lnTo>
                      <a:pt x="99" y="749"/>
                    </a:lnTo>
                    <a:lnTo>
                      <a:pt x="97" y="750"/>
                    </a:lnTo>
                    <a:lnTo>
                      <a:pt x="97" y="749"/>
                    </a:lnTo>
                    <a:lnTo>
                      <a:pt x="96" y="747"/>
                    </a:lnTo>
                    <a:lnTo>
                      <a:pt x="92" y="747"/>
                    </a:lnTo>
                    <a:lnTo>
                      <a:pt x="89" y="745"/>
                    </a:lnTo>
                    <a:lnTo>
                      <a:pt x="84" y="744"/>
                    </a:lnTo>
                    <a:lnTo>
                      <a:pt x="77" y="744"/>
                    </a:lnTo>
                    <a:lnTo>
                      <a:pt x="73" y="742"/>
                    </a:lnTo>
                    <a:lnTo>
                      <a:pt x="68" y="738"/>
                    </a:lnTo>
                    <a:lnTo>
                      <a:pt x="58" y="738"/>
                    </a:lnTo>
                    <a:lnTo>
                      <a:pt x="50" y="738"/>
                    </a:lnTo>
                    <a:lnTo>
                      <a:pt x="41" y="738"/>
                    </a:lnTo>
                    <a:lnTo>
                      <a:pt x="34" y="738"/>
                    </a:lnTo>
                    <a:lnTo>
                      <a:pt x="31" y="738"/>
                    </a:lnTo>
                    <a:lnTo>
                      <a:pt x="31" y="738"/>
                    </a:lnTo>
                    <a:lnTo>
                      <a:pt x="31" y="735"/>
                    </a:lnTo>
                    <a:lnTo>
                      <a:pt x="29" y="733"/>
                    </a:lnTo>
                    <a:lnTo>
                      <a:pt x="27" y="732"/>
                    </a:lnTo>
                    <a:lnTo>
                      <a:pt x="24" y="730"/>
                    </a:lnTo>
                    <a:lnTo>
                      <a:pt x="24" y="727"/>
                    </a:lnTo>
                    <a:lnTo>
                      <a:pt x="22" y="725"/>
                    </a:lnTo>
                    <a:lnTo>
                      <a:pt x="22" y="723"/>
                    </a:lnTo>
                    <a:lnTo>
                      <a:pt x="24" y="718"/>
                    </a:lnTo>
                    <a:lnTo>
                      <a:pt x="24" y="715"/>
                    </a:lnTo>
                    <a:lnTo>
                      <a:pt x="22" y="713"/>
                    </a:lnTo>
                    <a:lnTo>
                      <a:pt x="22" y="711"/>
                    </a:lnTo>
                    <a:lnTo>
                      <a:pt x="22" y="710"/>
                    </a:lnTo>
                    <a:lnTo>
                      <a:pt x="24" y="710"/>
                    </a:lnTo>
                    <a:lnTo>
                      <a:pt x="24" y="706"/>
                    </a:lnTo>
                    <a:lnTo>
                      <a:pt x="24" y="701"/>
                    </a:lnTo>
                    <a:lnTo>
                      <a:pt x="22" y="699"/>
                    </a:lnTo>
                    <a:lnTo>
                      <a:pt x="22" y="698"/>
                    </a:lnTo>
                    <a:lnTo>
                      <a:pt x="20" y="696"/>
                    </a:lnTo>
                    <a:lnTo>
                      <a:pt x="20" y="696"/>
                    </a:lnTo>
                    <a:lnTo>
                      <a:pt x="17" y="698"/>
                    </a:lnTo>
                    <a:lnTo>
                      <a:pt x="14" y="698"/>
                    </a:lnTo>
                    <a:lnTo>
                      <a:pt x="14" y="698"/>
                    </a:lnTo>
                    <a:lnTo>
                      <a:pt x="12" y="699"/>
                    </a:lnTo>
                    <a:lnTo>
                      <a:pt x="8" y="701"/>
                    </a:lnTo>
                    <a:lnTo>
                      <a:pt x="7" y="701"/>
                    </a:lnTo>
                    <a:lnTo>
                      <a:pt x="7" y="698"/>
                    </a:lnTo>
                    <a:lnTo>
                      <a:pt x="7" y="696"/>
                    </a:lnTo>
                    <a:lnTo>
                      <a:pt x="5" y="694"/>
                    </a:lnTo>
                    <a:lnTo>
                      <a:pt x="5" y="692"/>
                    </a:lnTo>
                    <a:lnTo>
                      <a:pt x="5" y="689"/>
                    </a:lnTo>
                    <a:lnTo>
                      <a:pt x="3" y="686"/>
                    </a:lnTo>
                    <a:lnTo>
                      <a:pt x="0" y="682"/>
                    </a:lnTo>
                    <a:lnTo>
                      <a:pt x="0" y="679"/>
                    </a:lnTo>
                    <a:lnTo>
                      <a:pt x="0" y="675"/>
                    </a:lnTo>
                    <a:lnTo>
                      <a:pt x="2" y="672"/>
                    </a:lnTo>
                    <a:lnTo>
                      <a:pt x="0" y="669"/>
                    </a:lnTo>
                    <a:lnTo>
                      <a:pt x="0" y="665"/>
                    </a:lnTo>
                    <a:lnTo>
                      <a:pt x="0" y="662"/>
                    </a:lnTo>
                    <a:lnTo>
                      <a:pt x="2" y="660"/>
                    </a:lnTo>
                    <a:lnTo>
                      <a:pt x="2" y="658"/>
                    </a:lnTo>
                    <a:lnTo>
                      <a:pt x="8" y="658"/>
                    </a:lnTo>
                    <a:lnTo>
                      <a:pt x="7" y="655"/>
                    </a:lnTo>
                    <a:lnTo>
                      <a:pt x="8" y="652"/>
                    </a:lnTo>
                    <a:lnTo>
                      <a:pt x="10" y="650"/>
                    </a:lnTo>
                    <a:lnTo>
                      <a:pt x="10" y="648"/>
                    </a:lnTo>
                    <a:lnTo>
                      <a:pt x="14" y="646"/>
                    </a:lnTo>
                    <a:lnTo>
                      <a:pt x="15" y="646"/>
                    </a:lnTo>
                    <a:lnTo>
                      <a:pt x="17" y="645"/>
                    </a:lnTo>
                    <a:lnTo>
                      <a:pt x="17" y="643"/>
                    </a:lnTo>
                    <a:lnTo>
                      <a:pt x="19" y="641"/>
                    </a:lnTo>
                    <a:lnTo>
                      <a:pt x="19" y="640"/>
                    </a:lnTo>
                    <a:lnTo>
                      <a:pt x="17" y="635"/>
                    </a:lnTo>
                    <a:lnTo>
                      <a:pt x="19" y="633"/>
                    </a:lnTo>
                    <a:lnTo>
                      <a:pt x="20" y="631"/>
                    </a:lnTo>
                    <a:lnTo>
                      <a:pt x="22" y="631"/>
                    </a:lnTo>
                    <a:lnTo>
                      <a:pt x="24" y="626"/>
                    </a:lnTo>
                    <a:lnTo>
                      <a:pt x="24" y="623"/>
                    </a:lnTo>
                    <a:lnTo>
                      <a:pt x="22" y="621"/>
                    </a:lnTo>
                    <a:lnTo>
                      <a:pt x="20" y="619"/>
                    </a:lnTo>
                    <a:lnTo>
                      <a:pt x="19" y="616"/>
                    </a:lnTo>
                    <a:lnTo>
                      <a:pt x="20" y="614"/>
                    </a:lnTo>
                    <a:lnTo>
                      <a:pt x="22" y="611"/>
                    </a:lnTo>
                    <a:lnTo>
                      <a:pt x="22" y="607"/>
                    </a:lnTo>
                    <a:lnTo>
                      <a:pt x="22" y="606"/>
                    </a:lnTo>
                    <a:lnTo>
                      <a:pt x="24" y="604"/>
                    </a:lnTo>
                    <a:lnTo>
                      <a:pt x="27" y="602"/>
                    </a:lnTo>
                    <a:lnTo>
                      <a:pt x="29" y="599"/>
                    </a:lnTo>
                    <a:lnTo>
                      <a:pt x="31" y="597"/>
                    </a:lnTo>
                    <a:lnTo>
                      <a:pt x="31" y="597"/>
                    </a:lnTo>
                    <a:lnTo>
                      <a:pt x="31" y="595"/>
                    </a:lnTo>
                    <a:lnTo>
                      <a:pt x="31" y="594"/>
                    </a:lnTo>
                    <a:lnTo>
                      <a:pt x="31" y="592"/>
                    </a:lnTo>
                    <a:lnTo>
                      <a:pt x="31" y="590"/>
                    </a:lnTo>
                    <a:lnTo>
                      <a:pt x="31" y="587"/>
                    </a:lnTo>
                    <a:lnTo>
                      <a:pt x="32" y="587"/>
                    </a:lnTo>
                    <a:lnTo>
                      <a:pt x="34" y="583"/>
                    </a:lnTo>
                    <a:lnTo>
                      <a:pt x="36" y="582"/>
                    </a:lnTo>
                    <a:lnTo>
                      <a:pt x="36" y="580"/>
                    </a:lnTo>
                    <a:lnTo>
                      <a:pt x="34" y="577"/>
                    </a:lnTo>
                    <a:lnTo>
                      <a:pt x="34" y="573"/>
                    </a:lnTo>
                    <a:lnTo>
                      <a:pt x="34" y="571"/>
                    </a:lnTo>
                    <a:lnTo>
                      <a:pt x="32" y="570"/>
                    </a:lnTo>
                    <a:lnTo>
                      <a:pt x="32" y="568"/>
                    </a:lnTo>
                    <a:lnTo>
                      <a:pt x="32" y="566"/>
                    </a:lnTo>
                    <a:lnTo>
                      <a:pt x="36" y="565"/>
                    </a:lnTo>
                    <a:lnTo>
                      <a:pt x="36" y="563"/>
                    </a:lnTo>
                    <a:lnTo>
                      <a:pt x="36" y="561"/>
                    </a:lnTo>
                    <a:lnTo>
                      <a:pt x="34" y="560"/>
                    </a:lnTo>
                    <a:lnTo>
                      <a:pt x="34" y="556"/>
                    </a:lnTo>
                    <a:lnTo>
                      <a:pt x="34" y="553"/>
                    </a:lnTo>
                    <a:lnTo>
                      <a:pt x="36" y="551"/>
                    </a:lnTo>
                    <a:lnTo>
                      <a:pt x="39" y="551"/>
                    </a:lnTo>
                    <a:lnTo>
                      <a:pt x="39" y="549"/>
                    </a:lnTo>
                    <a:lnTo>
                      <a:pt x="43" y="546"/>
                    </a:lnTo>
                    <a:lnTo>
                      <a:pt x="43" y="542"/>
                    </a:lnTo>
                    <a:lnTo>
                      <a:pt x="41" y="541"/>
                    </a:lnTo>
                    <a:lnTo>
                      <a:pt x="39" y="539"/>
                    </a:lnTo>
                    <a:lnTo>
                      <a:pt x="38" y="536"/>
                    </a:lnTo>
                    <a:lnTo>
                      <a:pt x="32" y="536"/>
                    </a:lnTo>
                    <a:lnTo>
                      <a:pt x="29" y="534"/>
                    </a:lnTo>
                    <a:lnTo>
                      <a:pt x="27" y="532"/>
                    </a:lnTo>
                    <a:lnTo>
                      <a:pt x="29" y="531"/>
                    </a:lnTo>
                    <a:lnTo>
                      <a:pt x="31" y="531"/>
                    </a:lnTo>
                    <a:lnTo>
                      <a:pt x="34" y="531"/>
                    </a:lnTo>
                    <a:lnTo>
                      <a:pt x="36" y="531"/>
                    </a:lnTo>
                    <a:lnTo>
                      <a:pt x="38" y="531"/>
                    </a:lnTo>
                    <a:lnTo>
                      <a:pt x="39" y="531"/>
                    </a:lnTo>
                    <a:lnTo>
                      <a:pt x="41" y="531"/>
                    </a:lnTo>
                    <a:lnTo>
                      <a:pt x="44" y="531"/>
                    </a:lnTo>
                    <a:lnTo>
                      <a:pt x="44" y="527"/>
                    </a:lnTo>
                    <a:lnTo>
                      <a:pt x="46" y="525"/>
                    </a:lnTo>
                    <a:lnTo>
                      <a:pt x="46" y="524"/>
                    </a:lnTo>
                    <a:lnTo>
                      <a:pt x="44" y="522"/>
                    </a:lnTo>
                    <a:lnTo>
                      <a:pt x="43" y="522"/>
                    </a:lnTo>
                    <a:lnTo>
                      <a:pt x="32" y="520"/>
                    </a:lnTo>
                    <a:lnTo>
                      <a:pt x="32" y="519"/>
                    </a:lnTo>
                    <a:lnTo>
                      <a:pt x="32" y="517"/>
                    </a:lnTo>
                    <a:lnTo>
                      <a:pt x="32" y="513"/>
                    </a:lnTo>
                    <a:lnTo>
                      <a:pt x="32" y="513"/>
                    </a:lnTo>
                    <a:lnTo>
                      <a:pt x="34" y="512"/>
                    </a:lnTo>
                    <a:lnTo>
                      <a:pt x="34" y="510"/>
                    </a:lnTo>
                    <a:lnTo>
                      <a:pt x="36" y="508"/>
                    </a:lnTo>
                    <a:lnTo>
                      <a:pt x="34" y="507"/>
                    </a:lnTo>
                    <a:lnTo>
                      <a:pt x="34" y="503"/>
                    </a:lnTo>
                    <a:lnTo>
                      <a:pt x="34" y="502"/>
                    </a:lnTo>
                    <a:lnTo>
                      <a:pt x="34" y="502"/>
                    </a:lnTo>
                    <a:lnTo>
                      <a:pt x="34" y="500"/>
                    </a:lnTo>
                    <a:lnTo>
                      <a:pt x="32" y="498"/>
                    </a:lnTo>
                    <a:lnTo>
                      <a:pt x="31" y="495"/>
                    </a:lnTo>
                    <a:lnTo>
                      <a:pt x="31" y="493"/>
                    </a:lnTo>
                    <a:lnTo>
                      <a:pt x="32" y="493"/>
                    </a:lnTo>
                    <a:lnTo>
                      <a:pt x="34" y="491"/>
                    </a:lnTo>
                    <a:lnTo>
                      <a:pt x="34" y="490"/>
                    </a:lnTo>
                    <a:lnTo>
                      <a:pt x="34" y="488"/>
                    </a:lnTo>
                    <a:lnTo>
                      <a:pt x="31" y="488"/>
                    </a:lnTo>
                    <a:lnTo>
                      <a:pt x="29" y="486"/>
                    </a:lnTo>
                    <a:lnTo>
                      <a:pt x="27" y="486"/>
                    </a:lnTo>
                    <a:lnTo>
                      <a:pt x="27" y="483"/>
                    </a:lnTo>
                    <a:lnTo>
                      <a:pt x="27" y="478"/>
                    </a:lnTo>
                    <a:lnTo>
                      <a:pt x="27" y="474"/>
                    </a:lnTo>
                    <a:lnTo>
                      <a:pt x="27" y="473"/>
                    </a:lnTo>
                    <a:lnTo>
                      <a:pt x="27" y="471"/>
                    </a:lnTo>
                    <a:lnTo>
                      <a:pt x="29" y="471"/>
                    </a:lnTo>
                    <a:lnTo>
                      <a:pt x="27" y="467"/>
                    </a:lnTo>
                    <a:lnTo>
                      <a:pt x="27" y="466"/>
                    </a:lnTo>
                    <a:lnTo>
                      <a:pt x="27" y="464"/>
                    </a:lnTo>
                    <a:lnTo>
                      <a:pt x="29" y="464"/>
                    </a:lnTo>
                    <a:lnTo>
                      <a:pt x="29" y="462"/>
                    </a:lnTo>
                    <a:lnTo>
                      <a:pt x="29" y="461"/>
                    </a:lnTo>
                    <a:lnTo>
                      <a:pt x="31" y="462"/>
                    </a:lnTo>
                    <a:lnTo>
                      <a:pt x="32" y="462"/>
                    </a:lnTo>
                    <a:lnTo>
                      <a:pt x="34" y="461"/>
                    </a:lnTo>
                    <a:lnTo>
                      <a:pt x="34" y="459"/>
                    </a:lnTo>
                    <a:lnTo>
                      <a:pt x="34" y="457"/>
                    </a:lnTo>
                    <a:lnTo>
                      <a:pt x="32" y="452"/>
                    </a:lnTo>
                    <a:lnTo>
                      <a:pt x="31" y="449"/>
                    </a:lnTo>
                    <a:lnTo>
                      <a:pt x="31" y="449"/>
                    </a:lnTo>
                    <a:lnTo>
                      <a:pt x="32" y="447"/>
                    </a:lnTo>
                    <a:lnTo>
                      <a:pt x="31" y="442"/>
                    </a:lnTo>
                    <a:lnTo>
                      <a:pt x="32" y="440"/>
                    </a:lnTo>
                    <a:lnTo>
                      <a:pt x="32" y="432"/>
                    </a:lnTo>
                    <a:lnTo>
                      <a:pt x="32" y="430"/>
                    </a:lnTo>
                    <a:lnTo>
                      <a:pt x="31" y="427"/>
                    </a:lnTo>
                    <a:lnTo>
                      <a:pt x="31" y="425"/>
                    </a:lnTo>
                    <a:lnTo>
                      <a:pt x="32" y="423"/>
                    </a:lnTo>
                    <a:lnTo>
                      <a:pt x="32" y="420"/>
                    </a:lnTo>
                    <a:lnTo>
                      <a:pt x="32" y="418"/>
                    </a:lnTo>
                    <a:lnTo>
                      <a:pt x="34" y="418"/>
                    </a:lnTo>
                    <a:lnTo>
                      <a:pt x="36" y="416"/>
                    </a:lnTo>
                    <a:lnTo>
                      <a:pt x="36" y="416"/>
                    </a:lnTo>
                    <a:lnTo>
                      <a:pt x="34" y="415"/>
                    </a:lnTo>
                    <a:lnTo>
                      <a:pt x="34" y="413"/>
                    </a:lnTo>
                    <a:lnTo>
                      <a:pt x="32" y="411"/>
                    </a:lnTo>
                    <a:lnTo>
                      <a:pt x="34" y="411"/>
                    </a:lnTo>
                    <a:lnTo>
                      <a:pt x="34" y="410"/>
                    </a:lnTo>
                    <a:lnTo>
                      <a:pt x="36" y="410"/>
                    </a:lnTo>
                    <a:lnTo>
                      <a:pt x="36" y="408"/>
                    </a:lnTo>
                    <a:lnTo>
                      <a:pt x="36" y="406"/>
                    </a:lnTo>
                    <a:lnTo>
                      <a:pt x="36" y="404"/>
                    </a:lnTo>
                    <a:lnTo>
                      <a:pt x="36" y="403"/>
                    </a:lnTo>
                    <a:lnTo>
                      <a:pt x="36" y="401"/>
                    </a:lnTo>
                    <a:lnTo>
                      <a:pt x="34" y="398"/>
                    </a:lnTo>
                    <a:lnTo>
                      <a:pt x="36" y="398"/>
                    </a:lnTo>
                    <a:lnTo>
                      <a:pt x="36" y="398"/>
                    </a:lnTo>
                    <a:lnTo>
                      <a:pt x="38" y="398"/>
                    </a:lnTo>
                    <a:lnTo>
                      <a:pt x="38" y="398"/>
                    </a:lnTo>
                    <a:lnTo>
                      <a:pt x="39" y="396"/>
                    </a:lnTo>
                    <a:lnTo>
                      <a:pt x="39" y="396"/>
                    </a:lnTo>
                    <a:lnTo>
                      <a:pt x="39" y="394"/>
                    </a:lnTo>
                    <a:lnTo>
                      <a:pt x="39" y="392"/>
                    </a:lnTo>
                    <a:lnTo>
                      <a:pt x="41" y="389"/>
                    </a:lnTo>
                    <a:lnTo>
                      <a:pt x="41" y="387"/>
                    </a:lnTo>
                    <a:lnTo>
                      <a:pt x="41" y="382"/>
                    </a:lnTo>
                    <a:lnTo>
                      <a:pt x="41" y="381"/>
                    </a:lnTo>
                    <a:lnTo>
                      <a:pt x="43" y="381"/>
                    </a:lnTo>
                    <a:lnTo>
                      <a:pt x="43" y="379"/>
                    </a:lnTo>
                    <a:lnTo>
                      <a:pt x="44" y="379"/>
                    </a:lnTo>
                    <a:lnTo>
                      <a:pt x="48" y="377"/>
                    </a:lnTo>
                    <a:lnTo>
                      <a:pt x="50" y="377"/>
                    </a:lnTo>
                    <a:lnTo>
                      <a:pt x="51" y="375"/>
                    </a:lnTo>
                    <a:lnTo>
                      <a:pt x="51" y="374"/>
                    </a:lnTo>
                    <a:lnTo>
                      <a:pt x="51" y="372"/>
                    </a:lnTo>
                    <a:lnTo>
                      <a:pt x="51" y="370"/>
                    </a:lnTo>
                    <a:lnTo>
                      <a:pt x="50" y="369"/>
                    </a:lnTo>
                    <a:lnTo>
                      <a:pt x="50" y="365"/>
                    </a:lnTo>
                    <a:lnTo>
                      <a:pt x="48" y="363"/>
                    </a:lnTo>
                    <a:lnTo>
                      <a:pt x="48" y="360"/>
                    </a:lnTo>
                    <a:lnTo>
                      <a:pt x="46" y="357"/>
                    </a:lnTo>
                    <a:lnTo>
                      <a:pt x="46" y="353"/>
                    </a:lnTo>
                    <a:lnTo>
                      <a:pt x="44" y="350"/>
                    </a:lnTo>
                    <a:lnTo>
                      <a:pt x="46" y="348"/>
                    </a:lnTo>
                    <a:lnTo>
                      <a:pt x="46" y="345"/>
                    </a:lnTo>
                    <a:lnTo>
                      <a:pt x="46" y="343"/>
                    </a:lnTo>
                    <a:lnTo>
                      <a:pt x="44" y="341"/>
                    </a:lnTo>
                    <a:lnTo>
                      <a:pt x="46" y="340"/>
                    </a:lnTo>
                    <a:lnTo>
                      <a:pt x="46" y="338"/>
                    </a:lnTo>
                    <a:lnTo>
                      <a:pt x="46" y="336"/>
                    </a:lnTo>
                    <a:lnTo>
                      <a:pt x="46" y="333"/>
                    </a:lnTo>
                    <a:lnTo>
                      <a:pt x="44" y="331"/>
                    </a:lnTo>
                    <a:lnTo>
                      <a:pt x="46" y="329"/>
                    </a:lnTo>
                    <a:lnTo>
                      <a:pt x="46" y="328"/>
                    </a:lnTo>
                    <a:lnTo>
                      <a:pt x="48" y="326"/>
                    </a:lnTo>
                    <a:lnTo>
                      <a:pt x="48" y="324"/>
                    </a:lnTo>
                    <a:lnTo>
                      <a:pt x="48" y="323"/>
                    </a:lnTo>
                    <a:lnTo>
                      <a:pt x="50" y="323"/>
                    </a:lnTo>
                    <a:lnTo>
                      <a:pt x="51" y="321"/>
                    </a:lnTo>
                    <a:lnTo>
                      <a:pt x="51" y="321"/>
                    </a:lnTo>
                    <a:lnTo>
                      <a:pt x="53" y="321"/>
                    </a:lnTo>
                    <a:lnTo>
                      <a:pt x="53" y="319"/>
                    </a:lnTo>
                    <a:lnTo>
                      <a:pt x="55" y="319"/>
                    </a:lnTo>
                    <a:lnTo>
                      <a:pt x="55" y="317"/>
                    </a:lnTo>
                    <a:lnTo>
                      <a:pt x="56" y="316"/>
                    </a:lnTo>
                    <a:lnTo>
                      <a:pt x="56" y="314"/>
                    </a:lnTo>
                    <a:lnTo>
                      <a:pt x="60" y="314"/>
                    </a:lnTo>
                    <a:lnTo>
                      <a:pt x="60" y="312"/>
                    </a:lnTo>
                    <a:lnTo>
                      <a:pt x="60" y="311"/>
                    </a:lnTo>
                    <a:lnTo>
                      <a:pt x="60" y="307"/>
                    </a:lnTo>
                    <a:lnTo>
                      <a:pt x="60" y="306"/>
                    </a:lnTo>
                    <a:lnTo>
                      <a:pt x="60" y="302"/>
                    </a:lnTo>
                    <a:lnTo>
                      <a:pt x="60" y="299"/>
                    </a:lnTo>
                    <a:lnTo>
                      <a:pt x="60" y="297"/>
                    </a:lnTo>
                    <a:lnTo>
                      <a:pt x="60" y="295"/>
                    </a:lnTo>
                    <a:lnTo>
                      <a:pt x="58" y="295"/>
                    </a:lnTo>
                    <a:lnTo>
                      <a:pt x="58" y="294"/>
                    </a:lnTo>
                    <a:lnTo>
                      <a:pt x="58" y="294"/>
                    </a:lnTo>
                    <a:lnTo>
                      <a:pt x="58" y="292"/>
                    </a:lnTo>
                    <a:lnTo>
                      <a:pt x="58" y="292"/>
                    </a:lnTo>
                    <a:lnTo>
                      <a:pt x="60" y="290"/>
                    </a:lnTo>
                    <a:lnTo>
                      <a:pt x="61" y="285"/>
                    </a:lnTo>
                    <a:lnTo>
                      <a:pt x="61" y="283"/>
                    </a:lnTo>
                    <a:lnTo>
                      <a:pt x="63" y="282"/>
                    </a:lnTo>
                    <a:lnTo>
                      <a:pt x="61" y="282"/>
                    </a:lnTo>
                    <a:lnTo>
                      <a:pt x="63" y="280"/>
                    </a:lnTo>
                    <a:lnTo>
                      <a:pt x="63" y="278"/>
                    </a:lnTo>
                    <a:lnTo>
                      <a:pt x="65" y="275"/>
                    </a:lnTo>
                    <a:lnTo>
                      <a:pt x="67" y="275"/>
                    </a:lnTo>
                    <a:lnTo>
                      <a:pt x="67" y="271"/>
                    </a:lnTo>
                    <a:lnTo>
                      <a:pt x="67" y="271"/>
                    </a:lnTo>
                    <a:lnTo>
                      <a:pt x="68" y="270"/>
                    </a:lnTo>
                    <a:lnTo>
                      <a:pt x="68" y="270"/>
                    </a:lnTo>
                    <a:lnTo>
                      <a:pt x="70" y="270"/>
                    </a:lnTo>
                    <a:lnTo>
                      <a:pt x="70" y="270"/>
                    </a:lnTo>
                    <a:lnTo>
                      <a:pt x="70" y="268"/>
                    </a:lnTo>
                    <a:lnTo>
                      <a:pt x="70" y="266"/>
                    </a:lnTo>
                    <a:lnTo>
                      <a:pt x="70" y="263"/>
                    </a:lnTo>
                    <a:lnTo>
                      <a:pt x="70" y="258"/>
                    </a:lnTo>
                    <a:lnTo>
                      <a:pt x="70" y="254"/>
                    </a:lnTo>
                    <a:lnTo>
                      <a:pt x="72" y="253"/>
                    </a:lnTo>
                    <a:lnTo>
                      <a:pt x="72" y="251"/>
                    </a:lnTo>
                    <a:lnTo>
                      <a:pt x="72" y="249"/>
                    </a:lnTo>
                    <a:lnTo>
                      <a:pt x="72" y="248"/>
                    </a:lnTo>
                    <a:lnTo>
                      <a:pt x="70" y="248"/>
                    </a:lnTo>
                    <a:lnTo>
                      <a:pt x="68" y="248"/>
                    </a:lnTo>
                    <a:lnTo>
                      <a:pt x="68" y="248"/>
                    </a:lnTo>
                    <a:lnTo>
                      <a:pt x="67" y="246"/>
                    </a:lnTo>
                    <a:lnTo>
                      <a:pt x="67" y="244"/>
                    </a:lnTo>
                    <a:lnTo>
                      <a:pt x="67" y="242"/>
                    </a:lnTo>
                    <a:lnTo>
                      <a:pt x="67" y="241"/>
                    </a:lnTo>
                    <a:lnTo>
                      <a:pt x="67" y="239"/>
                    </a:lnTo>
                    <a:lnTo>
                      <a:pt x="67" y="237"/>
                    </a:lnTo>
                    <a:lnTo>
                      <a:pt x="65" y="237"/>
                    </a:lnTo>
                    <a:lnTo>
                      <a:pt x="65" y="232"/>
                    </a:lnTo>
                    <a:lnTo>
                      <a:pt x="65" y="229"/>
                    </a:lnTo>
                    <a:lnTo>
                      <a:pt x="63" y="229"/>
                    </a:lnTo>
                    <a:lnTo>
                      <a:pt x="63" y="225"/>
                    </a:lnTo>
                    <a:lnTo>
                      <a:pt x="61" y="225"/>
                    </a:lnTo>
                    <a:lnTo>
                      <a:pt x="61" y="222"/>
                    </a:lnTo>
                    <a:lnTo>
                      <a:pt x="61" y="220"/>
                    </a:lnTo>
                    <a:lnTo>
                      <a:pt x="61" y="220"/>
                    </a:lnTo>
                    <a:lnTo>
                      <a:pt x="61" y="219"/>
                    </a:lnTo>
                    <a:lnTo>
                      <a:pt x="63" y="217"/>
                    </a:lnTo>
                    <a:lnTo>
                      <a:pt x="63" y="217"/>
                    </a:lnTo>
                    <a:lnTo>
                      <a:pt x="61" y="215"/>
                    </a:lnTo>
                    <a:lnTo>
                      <a:pt x="60" y="217"/>
                    </a:lnTo>
                    <a:lnTo>
                      <a:pt x="60" y="215"/>
                    </a:lnTo>
                    <a:lnTo>
                      <a:pt x="58" y="212"/>
                    </a:lnTo>
                    <a:lnTo>
                      <a:pt x="56" y="208"/>
                    </a:lnTo>
                    <a:lnTo>
                      <a:pt x="56" y="207"/>
                    </a:lnTo>
                    <a:lnTo>
                      <a:pt x="58" y="203"/>
                    </a:lnTo>
                    <a:lnTo>
                      <a:pt x="58" y="202"/>
                    </a:lnTo>
                    <a:lnTo>
                      <a:pt x="58" y="200"/>
                    </a:lnTo>
                    <a:lnTo>
                      <a:pt x="58" y="198"/>
                    </a:lnTo>
                    <a:lnTo>
                      <a:pt x="60" y="200"/>
                    </a:lnTo>
                    <a:lnTo>
                      <a:pt x="60" y="200"/>
                    </a:lnTo>
                    <a:lnTo>
                      <a:pt x="61" y="198"/>
                    </a:lnTo>
                    <a:lnTo>
                      <a:pt x="61" y="196"/>
                    </a:lnTo>
                    <a:lnTo>
                      <a:pt x="61" y="196"/>
                    </a:lnTo>
                    <a:lnTo>
                      <a:pt x="61" y="195"/>
                    </a:lnTo>
                    <a:lnTo>
                      <a:pt x="61" y="195"/>
                    </a:lnTo>
                    <a:lnTo>
                      <a:pt x="61" y="193"/>
                    </a:lnTo>
                    <a:lnTo>
                      <a:pt x="63" y="190"/>
                    </a:lnTo>
                    <a:lnTo>
                      <a:pt x="65" y="186"/>
                    </a:lnTo>
                    <a:lnTo>
                      <a:pt x="65" y="184"/>
                    </a:lnTo>
                    <a:lnTo>
                      <a:pt x="65" y="183"/>
                    </a:lnTo>
                    <a:lnTo>
                      <a:pt x="65" y="183"/>
                    </a:lnTo>
                    <a:lnTo>
                      <a:pt x="67" y="183"/>
                    </a:lnTo>
                    <a:lnTo>
                      <a:pt x="68" y="183"/>
                    </a:lnTo>
                    <a:lnTo>
                      <a:pt x="70" y="181"/>
                    </a:lnTo>
                    <a:lnTo>
                      <a:pt x="70" y="179"/>
                    </a:lnTo>
                    <a:lnTo>
                      <a:pt x="70" y="178"/>
                    </a:lnTo>
                    <a:lnTo>
                      <a:pt x="70" y="178"/>
                    </a:lnTo>
                    <a:lnTo>
                      <a:pt x="70" y="176"/>
                    </a:lnTo>
                    <a:lnTo>
                      <a:pt x="68" y="176"/>
                    </a:lnTo>
                    <a:lnTo>
                      <a:pt x="68" y="174"/>
                    </a:lnTo>
                    <a:lnTo>
                      <a:pt x="70" y="171"/>
                    </a:lnTo>
                    <a:lnTo>
                      <a:pt x="70" y="169"/>
                    </a:lnTo>
                    <a:lnTo>
                      <a:pt x="68" y="164"/>
                    </a:lnTo>
                    <a:lnTo>
                      <a:pt x="67" y="159"/>
                    </a:lnTo>
                    <a:lnTo>
                      <a:pt x="68" y="157"/>
                    </a:lnTo>
                    <a:lnTo>
                      <a:pt x="70" y="156"/>
                    </a:lnTo>
                    <a:lnTo>
                      <a:pt x="72" y="154"/>
                    </a:lnTo>
                    <a:lnTo>
                      <a:pt x="72" y="154"/>
                    </a:lnTo>
                    <a:lnTo>
                      <a:pt x="73" y="147"/>
                    </a:lnTo>
                    <a:lnTo>
                      <a:pt x="73" y="145"/>
                    </a:lnTo>
                    <a:lnTo>
                      <a:pt x="73" y="144"/>
                    </a:lnTo>
                    <a:lnTo>
                      <a:pt x="75" y="140"/>
                    </a:lnTo>
                    <a:lnTo>
                      <a:pt x="77" y="137"/>
                    </a:lnTo>
                    <a:lnTo>
                      <a:pt x="77" y="135"/>
                    </a:lnTo>
                    <a:lnTo>
                      <a:pt x="79" y="135"/>
                    </a:lnTo>
                    <a:lnTo>
                      <a:pt x="79" y="135"/>
                    </a:lnTo>
                    <a:lnTo>
                      <a:pt x="80" y="132"/>
                    </a:lnTo>
                    <a:lnTo>
                      <a:pt x="82" y="130"/>
                    </a:lnTo>
                    <a:lnTo>
                      <a:pt x="84" y="128"/>
                    </a:lnTo>
                    <a:lnTo>
                      <a:pt x="84" y="128"/>
                    </a:lnTo>
                    <a:lnTo>
                      <a:pt x="85" y="125"/>
                    </a:lnTo>
                    <a:lnTo>
                      <a:pt x="85" y="121"/>
                    </a:lnTo>
                    <a:lnTo>
                      <a:pt x="87" y="118"/>
                    </a:lnTo>
                    <a:lnTo>
                      <a:pt x="89" y="118"/>
                    </a:lnTo>
                    <a:lnTo>
                      <a:pt x="89" y="115"/>
                    </a:lnTo>
                    <a:lnTo>
                      <a:pt x="91" y="113"/>
                    </a:lnTo>
                    <a:lnTo>
                      <a:pt x="92" y="111"/>
                    </a:lnTo>
                    <a:lnTo>
                      <a:pt x="92" y="111"/>
                    </a:lnTo>
                    <a:lnTo>
                      <a:pt x="94" y="113"/>
                    </a:lnTo>
                    <a:lnTo>
                      <a:pt x="96" y="113"/>
                    </a:lnTo>
                    <a:lnTo>
                      <a:pt x="96" y="111"/>
                    </a:lnTo>
                    <a:lnTo>
                      <a:pt x="99" y="109"/>
                    </a:lnTo>
                    <a:lnTo>
                      <a:pt x="99" y="109"/>
                    </a:lnTo>
                    <a:lnTo>
                      <a:pt x="101" y="109"/>
                    </a:lnTo>
                    <a:lnTo>
                      <a:pt x="101" y="106"/>
                    </a:lnTo>
                    <a:lnTo>
                      <a:pt x="99" y="104"/>
                    </a:lnTo>
                    <a:lnTo>
                      <a:pt x="97" y="103"/>
                    </a:lnTo>
                    <a:lnTo>
                      <a:pt x="96" y="99"/>
                    </a:lnTo>
                    <a:lnTo>
                      <a:pt x="96" y="98"/>
                    </a:lnTo>
                    <a:lnTo>
                      <a:pt x="96" y="98"/>
                    </a:lnTo>
                    <a:lnTo>
                      <a:pt x="96" y="96"/>
                    </a:lnTo>
                    <a:lnTo>
                      <a:pt x="96" y="94"/>
                    </a:lnTo>
                    <a:lnTo>
                      <a:pt x="99" y="91"/>
                    </a:lnTo>
                    <a:lnTo>
                      <a:pt x="97" y="89"/>
                    </a:lnTo>
                    <a:lnTo>
                      <a:pt x="96" y="82"/>
                    </a:lnTo>
                    <a:lnTo>
                      <a:pt x="96" y="81"/>
                    </a:lnTo>
                    <a:lnTo>
                      <a:pt x="94" y="77"/>
                    </a:lnTo>
                    <a:lnTo>
                      <a:pt x="96" y="75"/>
                    </a:lnTo>
                    <a:lnTo>
                      <a:pt x="96" y="72"/>
                    </a:lnTo>
                    <a:lnTo>
                      <a:pt x="97" y="70"/>
                    </a:lnTo>
                    <a:lnTo>
                      <a:pt x="97" y="70"/>
                    </a:lnTo>
                    <a:lnTo>
                      <a:pt x="99" y="70"/>
                    </a:lnTo>
                    <a:lnTo>
                      <a:pt x="99" y="69"/>
                    </a:lnTo>
                    <a:lnTo>
                      <a:pt x="97" y="69"/>
                    </a:lnTo>
                    <a:lnTo>
                      <a:pt x="97" y="67"/>
                    </a:lnTo>
                    <a:lnTo>
                      <a:pt x="97" y="65"/>
                    </a:lnTo>
                    <a:lnTo>
                      <a:pt x="96" y="65"/>
                    </a:lnTo>
                    <a:lnTo>
                      <a:pt x="96" y="63"/>
                    </a:lnTo>
                    <a:lnTo>
                      <a:pt x="96" y="62"/>
                    </a:lnTo>
                    <a:lnTo>
                      <a:pt x="97" y="58"/>
                    </a:lnTo>
                    <a:lnTo>
                      <a:pt x="97" y="58"/>
                    </a:lnTo>
                    <a:lnTo>
                      <a:pt x="97" y="57"/>
                    </a:lnTo>
                    <a:lnTo>
                      <a:pt x="99" y="57"/>
                    </a:lnTo>
                    <a:lnTo>
                      <a:pt x="101" y="55"/>
                    </a:lnTo>
                    <a:lnTo>
                      <a:pt x="101" y="55"/>
                    </a:lnTo>
                    <a:lnTo>
                      <a:pt x="106" y="53"/>
                    </a:lnTo>
                    <a:lnTo>
                      <a:pt x="108" y="52"/>
                    </a:lnTo>
                    <a:lnTo>
                      <a:pt x="115" y="48"/>
                    </a:lnTo>
                    <a:lnTo>
                      <a:pt x="118" y="46"/>
                    </a:lnTo>
                    <a:lnTo>
                      <a:pt x="120" y="45"/>
                    </a:lnTo>
                    <a:lnTo>
                      <a:pt x="120" y="45"/>
                    </a:lnTo>
                    <a:lnTo>
                      <a:pt x="121" y="38"/>
                    </a:lnTo>
                    <a:lnTo>
                      <a:pt x="123" y="31"/>
                    </a:lnTo>
                    <a:lnTo>
                      <a:pt x="125" y="26"/>
                    </a:lnTo>
                    <a:lnTo>
                      <a:pt x="121" y="21"/>
                    </a:lnTo>
                    <a:lnTo>
                      <a:pt x="123" y="21"/>
                    </a:lnTo>
                    <a:lnTo>
                      <a:pt x="125" y="17"/>
                    </a:lnTo>
                    <a:lnTo>
                      <a:pt x="125" y="16"/>
                    </a:lnTo>
                    <a:lnTo>
                      <a:pt x="127" y="16"/>
                    </a:lnTo>
                    <a:lnTo>
                      <a:pt x="130" y="12"/>
                    </a:lnTo>
                    <a:lnTo>
                      <a:pt x="130" y="12"/>
                    </a:lnTo>
                    <a:lnTo>
                      <a:pt x="130" y="11"/>
                    </a:lnTo>
                    <a:lnTo>
                      <a:pt x="132" y="9"/>
                    </a:lnTo>
                    <a:lnTo>
                      <a:pt x="132" y="9"/>
                    </a:lnTo>
                    <a:lnTo>
                      <a:pt x="135" y="7"/>
                    </a:lnTo>
                    <a:lnTo>
                      <a:pt x="138" y="7"/>
                    </a:lnTo>
                    <a:lnTo>
                      <a:pt x="138" y="6"/>
                    </a:lnTo>
                    <a:lnTo>
                      <a:pt x="138" y="4"/>
                    </a:lnTo>
                    <a:lnTo>
                      <a:pt x="140" y="0"/>
                    </a:lnTo>
                    <a:lnTo>
                      <a:pt x="140" y="0"/>
                    </a:lnTo>
                    <a:lnTo>
                      <a:pt x="142" y="0"/>
                    </a:lnTo>
                    <a:lnTo>
                      <a:pt x="144" y="0"/>
                    </a:lnTo>
                    <a:lnTo>
                      <a:pt x="144" y="2"/>
                    </a:lnTo>
                    <a:lnTo>
                      <a:pt x="147" y="6"/>
                    </a:lnTo>
                    <a:lnTo>
                      <a:pt x="149" y="7"/>
                    </a:lnTo>
                    <a:lnTo>
                      <a:pt x="150" y="7"/>
                    </a:lnTo>
                    <a:lnTo>
                      <a:pt x="154" y="7"/>
                    </a:lnTo>
                    <a:lnTo>
                      <a:pt x="154" y="7"/>
                    </a:lnTo>
                    <a:lnTo>
                      <a:pt x="162" y="7"/>
                    </a:lnTo>
                    <a:lnTo>
                      <a:pt x="164" y="7"/>
                    </a:lnTo>
                    <a:lnTo>
                      <a:pt x="168" y="7"/>
                    </a:lnTo>
                    <a:lnTo>
                      <a:pt x="169" y="9"/>
                    </a:lnTo>
                    <a:lnTo>
                      <a:pt x="169" y="9"/>
                    </a:lnTo>
                    <a:lnTo>
                      <a:pt x="171" y="9"/>
                    </a:lnTo>
                    <a:lnTo>
                      <a:pt x="173" y="12"/>
                    </a:lnTo>
                    <a:lnTo>
                      <a:pt x="174" y="14"/>
                    </a:lnTo>
                    <a:lnTo>
                      <a:pt x="174" y="17"/>
                    </a:lnTo>
                    <a:lnTo>
                      <a:pt x="176" y="21"/>
                    </a:lnTo>
                    <a:lnTo>
                      <a:pt x="176" y="21"/>
                    </a:lnTo>
                    <a:lnTo>
                      <a:pt x="178" y="21"/>
                    </a:lnTo>
                    <a:lnTo>
                      <a:pt x="178" y="17"/>
                    </a:lnTo>
                    <a:lnTo>
                      <a:pt x="180" y="14"/>
                    </a:lnTo>
                    <a:lnTo>
                      <a:pt x="181" y="12"/>
                    </a:lnTo>
                    <a:lnTo>
                      <a:pt x="183" y="6"/>
                    </a:lnTo>
                    <a:lnTo>
                      <a:pt x="185" y="6"/>
                    </a:lnTo>
                    <a:lnTo>
                      <a:pt x="186" y="6"/>
                    </a:lnTo>
                    <a:lnTo>
                      <a:pt x="186" y="6"/>
                    </a:lnTo>
                    <a:lnTo>
                      <a:pt x="188" y="6"/>
                    </a:lnTo>
                    <a:lnTo>
                      <a:pt x="188" y="6"/>
                    </a:lnTo>
                    <a:lnTo>
                      <a:pt x="190" y="6"/>
                    </a:lnTo>
                    <a:lnTo>
                      <a:pt x="197" y="4"/>
                    </a:lnTo>
                    <a:lnTo>
                      <a:pt x="205" y="4"/>
                    </a:lnTo>
                    <a:lnTo>
                      <a:pt x="205" y="4"/>
                    </a:lnTo>
                    <a:lnTo>
                      <a:pt x="205" y="6"/>
                    </a:lnTo>
                    <a:lnTo>
                      <a:pt x="207" y="7"/>
                    </a:lnTo>
                    <a:lnTo>
                      <a:pt x="209" y="9"/>
                    </a:lnTo>
                    <a:lnTo>
                      <a:pt x="209" y="9"/>
                    </a:lnTo>
                    <a:lnTo>
                      <a:pt x="209" y="9"/>
                    </a:lnTo>
                    <a:close/>
                    <a:moveTo>
                      <a:pt x="224" y="387"/>
                    </a:moveTo>
                    <a:lnTo>
                      <a:pt x="224" y="389"/>
                    </a:lnTo>
                    <a:lnTo>
                      <a:pt x="222" y="389"/>
                    </a:lnTo>
                    <a:lnTo>
                      <a:pt x="221" y="387"/>
                    </a:lnTo>
                    <a:lnTo>
                      <a:pt x="221" y="386"/>
                    </a:lnTo>
                    <a:lnTo>
                      <a:pt x="221" y="386"/>
                    </a:lnTo>
                    <a:lnTo>
                      <a:pt x="222" y="386"/>
                    </a:lnTo>
                    <a:lnTo>
                      <a:pt x="224" y="386"/>
                    </a:lnTo>
                    <a:lnTo>
                      <a:pt x="224" y="387"/>
                    </a:lnTo>
                    <a:lnTo>
                      <a:pt x="224" y="387"/>
                    </a:lnTo>
                    <a:close/>
                    <a:moveTo>
                      <a:pt x="94" y="831"/>
                    </a:moveTo>
                    <a:lnTo>
                      <a:pt x="94" y="822"/>
                    </a:lnTo>
                    <a:lnTo>
                      <a:pt x="94" y="813"/>
                    </a:lnTo>
                    <a:lnTo>
                      <a:pt x="94" y="803"/>
                    </a:lnTo>
                    <a:lnTo>
                      <a:pt x="94" y="795"/>
                    </a:lnTo>
                    <a:lnTo>
                      <a:pt x="94" y="786"/>
                    </a:lnTo>
                    <a:lnTo>
                      <a:pt x="94" y="778"/>
                    </a:lnTo>
                    <a:lnTo>
                      <a:pt x="94" y="769"/>
                    </a:lnTo>
                    <a:lnTo>
                      <a:pt x="94" y="759"/>
                    </a:lnTo>
                    <a:lnTo>
                      <a:pt x="96" y="761"/>
                    </a:lnTo>
                    <a:lnTo>
                      <a:pt x="99" y="767"/>
                    </a:lnTo>
                    <a:lnTo>
                      <a:pt x="101" y="769"/>
                    </a:lnTo>
                    <a:lnTo>
                      <a:pt x="103" y="773"/>
                    </a:lnTo>
                    <a:lnTo>
                      <a:pt x="99" y="771"/>
                    </a:lnTo>
                    <a:lnTo>
                      <a:pt x="97" y="773"/>
                    </a:lnTo>
                    <a:lnTo>
                      <a:pt x="97" y="774"/>
                    </a:lnTo>
                    <a:lnTo>
                      <a:pt x="96" y="776"/>
                    </a:lnTo>
                    <a:lnTo>
                      <a:pt x="96" y="778"/>
                    </a:lnTo>
                    <a:lnTo>
                      <a:pt x="97" y="778"/>
                    </a:lnTo>
                    <a:lnTo>
                      <a:pt x="99" y="779"/>
                    </a:lnTo>
                    <a:lnTo>
                      <a:pt x="103" y="779"/>
                    </a:lnTo>
                    <a:lnTo>
                      <a:pt x="104" y="781"/>
                    </a:lnTo>
                    <a:lnTo>
                      <a:pt x="106" y="788"/>
                    </a:lnTo>
                    <a:lnTo>
                      <a:pt x="108" y="790"/>
                    </a:lnTo>
                    <a:lnTo>
                      <a:pt x="109" y="791"/>
                    </a:lnTo>
                    <a:lnTo>
                      <a:pt x="113" y="795"/>
                    </a:lnTo>
                    <a:lnTo>
                      <a:pt x="116" y="800"/>
                    </a:lnTo>
                    <a:lnTo>
                      <a:pt x="120" y="803"/>
                    </a:lnTo>
                    <a:lnTo>
                      <a:pt x="125" y="807"/>
                    </a:lnTo>
                    <a:lnTo>
                      <a:pt x="128" y="810"/>
                    </a:lnTo>
                    <a:lnTo>
                      <a:pt x="132" y="812"/>
                    </a:lnTo>
                    <a:lnTo>
                      <a:pt x="135" y="817"/>
                    </a:lnTo>
                    <a:lnTo>
                      <a:pt x="140" y="820"/>
                    </a:lnTo>
                    <a:lnTo>
                      <a:pt x="145" y="822"/>
                    </a:lnTo>
                    <a:lnTo>
                      <a:pt x="149" y="824"/>
                    </a:lnTo>
                    <a:lnTo>
                      <a:pt x="157" y="824"/>
                    </a:lnTo>
                    <a:lnTo>
                      <a:pt x="159" y="824"/>
                    </a:lnTo>
                    <a:lnTo>
                      <a:pt x="161" y="824"/>
                    </a:lnTo>
                    <a:lnTo>
                      <a:pt x="159" y="829"/>
                    </a:lnTo>
                    <a:lnTo>
                      <a:pt x="157" y="831"/>
                    </a:lnTo>
                    <a:lnTo>
                      <a:pt x="156" y="832"/>
                    </a:lnTo>
                    <a:lnTo>
                      <a:pt x="152" y="832"/>
                    </a:lnTo>
                    <a:lnTo>
                      <a:pt x="150" y="832"/>
                    </a:lnTo>
                    <a:lnTo>
                      <a:pt x="147" y="832"/>
                    </a:lnTo>
                    <a:lnTo>
                      <a:pt x="145" y="832"/>
                    </a:lnTo>
                    <a:lnTo>
                      <a:pt x="144" y="834"/>
                    </a:lnTo>
                    <a:lnTo>
                      <a:pt x="142" y="834"/>
                    </a:lnTo>
                    <a:lnTo>
                      <a:pt x="138" y="834"/>
                    </a:lnTo>
                    <a:lnTo>
                      <a:pt x="137" y="836"/>
                    </a:lnTo>
                    <a:lnTo>
                      <a:pt x="135" y="836"/>
                    </a:lnTo>
                    <a:lnTo>
                      <a:pt x="133" y="836"/>
                    </a:lnTo>
                    <a:lnTo>
                      <a:pt x="127" y="832"/>
                    </a:lnTo>
                    <a:lnTo>
                      <a:pt x="123" y="832"/>
                    </a:lnTo>
                    <a:lnTo>
                      <a:pt x="111" y="831"/>
                    </a:lnTo>
                    <a:lnTo>
                      <a:pt x="106" y="831"/>
                    </a:lnTo>
                    <a:lnTo>
                      <a:pt x="103" y="829"/>
                    </a:lnTo>
                    <a:lnTo>
                      <a:pt x="99" y="829"/>
                    </a:lnTo>
                    <a:lnTo>
                      <a:pt x="97" y="831"/>
                    </a:lnTo>
                    <a:lnTo>
                      <a:pt x="94" y="829"/>
                    </a:lnTo>
                    <a:lnTo>
                      <a:pt x="94" y="831"/>
                    </a:lnTo>
                    <a:lnTo>
                      <a:pt x="94" y="831"/>
                    </a:lnTo>
                    <a:close/>
                    <a:moveTo>
                      <a:pt x="173" y="825"/>
                    </a:moveTo>
                    <a:lnTo>
                      <a:pt x="174" y="827"/>
                    </a:lnTo>
                    <a:lnTo>
                      <a:pt x="180" y="825"/>
                    </a:lnTo>
                    <a:lnTo>
                      <a:pt x="181" y="825"/>
                    </a:lnTo>
                    <a:lnTo>
                      <a:pt x="183" y="825"/>
                    </a:lnTo>
                    <a:lnTo>
                      <a:pt x="183" y="827"/>
                    </a:lnTo>
                    <a:lnTo>
                      <a:pt x="185" y="825"/>
                    </a:lnTo>
                    <a:lnTo>
                      <a:pt x="186" y="825"/>
                    </a:lnTo>
                    <a:lnTo>
                      <a:pt x="186" y="827"/>
                    </a:lnTo>
                    <a:lnTo>
                      <a:pt x="183" y="829"/>
                    </a:lnTo>
                    <a:lnTo>
                      <a:pt x="183" y="829"/>
                    </a:lnTo>
                    <a:lnTo>
                      <a:pt x="176" y="829"/>
                    </a:lnTo>
                    <a:lnTo>
                      <a:pt x="174" y="831"/>
                    </a:lnTo>
                    <a:lnTo>
                      <a:pt x="173" y="831"/>
                    </a:lnTo>
                    <a:lnTo>
                      <a:pt x="171" y="832"/>
                    </a:lnTo>
                    <a:lnTo>
                      <a:pt x="169" y="831"/>
                    </a:lnTo>
                    <a:lnTo>
                      <a:pt x="169" y="829"/>
                    </a:lnTo>
                    <a:lnTo>
                      <a:pt x="169" y="827"/>
                    </a:lnTo>
                    <a:lnTo>
                      <a:pt x="171" y="827"/>
                    </a:lnTo>
                    <a:lnTo>
                      <a:pt x="173" y="827"/>
                    </a:lnTo>
                    <a:lnTo>
                      <a:pt x="173" y="825"/>
                    </a:lnTo>
                    <a:lnTo>
                      <a:pt x="173" y="82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9" name="Freeform 14">
                <a:extLst>
                  <a:ext uri="{FF2B5EF4-FFF2-40B4-BE49-F238E27FC236}">
                    <a16:creationId xmlns:a16="http://schemas.microsoft.com/office/drawing/2014/main" id="{9B7AD7F8-7E5E-409F-991C-4F209BFB24FE}"/>
                  </a:ext>
                </a:extLst>
              </p:cNvPr>
              <p:cNvSpPr>
                <a:spLocks/>
              </p:cNvSpPr>
              <p:nvPr/>
            </p:nvSpPr>
            <p:spPr bwMode="auto">
              <a:xfrm>
                <a:off x="7269" y="3323"/>
                <a:ext cx="5" cy="2"/>
              </a:xfrm>
              <a:custGeom>
                <a:avLst/>
                <a:gdLst>
                  <a:gd name="T0" fmla="*/ 2 w 5"/>
                  <a:gd name="T1" fmla="*/ 2 h 2"/>
                  <a:gd name="T2" fmla="*/ 2 w 5"/>
                  <a:gd name="T3" fmla="*/ 2 h 2"/>
                  <a:gd name="T4" fmla="*/ 0 w 5"/>
                  <a:gd name="T5" fmla="*/ 0 h 2"/>
                  <a:gd name="T6" fmla="*/ 2 w 5"/>
                  <a:gd name="T7" fmla="*/ 0 h 2"/>
                  <a:gd name="T8" fmla="*/ 4 w 5"/>
                  <a:gd name="T9" fmla="*/ 0 h 2"/>
                  <a:gd name="T10" fmla="*/ 5 w 5"/>
                  <a:gd name="T11" fmla="*/ 0 h 2"/>
                  <a:gd name="T12" fmla="*/ 4 w 5"/>
                  <a:gd name="T13" fmla="*/ 0 h 2"/>
                  <a:gd name="T14" fmla="*/ 2 w 5"/>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2">
                    <a:moveTo>
                      <a:pt x="2" y="2"/>
                    </a:moveTo>
                    <a:lnTo>
                      <a:pt x="2" y="2"/>
                    </a:lnTo>
                    <a:lnTo>
                      <a:pt x="0" y="0"/>
                    </a:lnTo>
                    <a:lnTo>
                      <a:pt x="2" y="0"/>
                    </a:lnTo>
                    <a:lnTo>
                      <a:pt x="4" y="0"/>
                    </a:lnTo>
                    <a:lnTo>
                      <a:pt x="5" y="0"/>
                    </a:lnTo>
                    <a:lnTo>
                      <a:pt x="4" y="0"/>
                    </a:lnTo>
                    <a:lnTo>
                      <a:pt x="2" y="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0" name="Freeform 15">
                <a:extLst>
                  <a:ext uri="{FF2B5EF4-FFF2-40B4-BE49-F238E27FC236}">
                    <a16:creationId xmlns:a16="http://schemas.microsoft.com/office/drawing/2014/main" id="{3A88308E-32FF-4295-B6F1-84597086044D}"/>
                  </a:ext>
                </a:extLst>
              </p:cNvPr>
              <p:cNvSpPr>
                <a:spLocks/>
              </p:cNvSpPr>
              <p:nvPr/>
            </p:nvSpPr>
            <p:spPr bwMode="auto">
              <a:xfrm>
                <a:off x="3818" y="1975"/>
                <a:ext cx="147" cy="75"/>
              </a:xfrm>
              <a:custGeom>
                <a:avLst/>
                <a:gdLst>
                  <a:gd name="T0" fmla="*/ 142 w 147"/>
                  <a:gd name="T1" fmla="*/ 17 h 75"/>
                  <a:gd name="T2" fmla="*/ 147 w 147"/>
                  <a:gd name="T3" fmla="*/ 29 h 75"/>
                  <a:gd name="T4" fmla="*/ 145 w 147"/>
                  <a:gd name="T5" fmla="*/ 34 h 75"/>
                  <a:gd name="T6" fmla="*/ 140 w 147"/>
                  <a:gd name="T7" fmla="*/ 38 h 75"/>
                  <a:gd name="T8" fmla="*/ 135 w 147"/>
                  <a:gd name="T9" fmla="*/ 36 h 75"/>
                  <a:gd name="T10" fmla="*/ 137 w 147"/>
                  <a:gd name="T11" fmla="*/ 41 h 75"/>
                  <a:gd name="T12" fmla="*/ 135 w 147"/>
                  <a:gd name="T13" fmla="*/ 46 h 75"/>
                  <a:gd name="T14" fmla="*/ 133 w 147"/>
                  <a:gd name="T15" fmla="*/ 51 h 75"/>
                  <a:gd name="T16" fmla="*/ 135 w 147"/>
                  <a:gd name="T17" fmla="*/ 56 h 75"/>
                  <a:gd name="T18" fmla="*/ 130 w 147"/>
                  <a:gd name="T19" fmla="*/ 58 h 75"/>
                  <a:gd name="T20" fmla="*/ 125 w 147"/>
                  <a:gd name="T21" fmla="*/ 67 h 75"/>
                  <a:gd name="T22" fmla="*/ 116 w 147"/>
                  <a:gd name="T23" fmla="*/ 67 h 75"/>
                  <a:gd name="T24" fmla="*/ 104 w 147"/>
                  <a:gd name="T25" fmla="*/ 68 h 75"/>
                  <a:gd name="T26" fmla="*/ 97 w 147"/>
                  <a:gd name="T27" fmla="*/ 73 h 75"/>
                  <a:gd name="T28" fmla="*/ 94 w 147"/>
                  <a:gd name="T29" fmla="*/ 73 h 75"/>
                  <a:gd name="T30" fmla="*/ 84 w 147"/>
                  <a:gd name="T31" fmla="*/ 72 h 75"/>
                  <a:gd name="T32" fmla="*/ 70 w 147"/>
                  <a:gd name="T33" fmla="*/ 70 h 75"/>
                  <a:gd name="T34" fmla="*/ 56 w 147"/>
                  <a:gd name="T35" fmla="*/ 67 h 75"/>
                  <a:gd name="T36" fmla="*/ 51 w 147"/>
                  <a:gd name="T37" fmla="*/ 56 h 75"/>
                  <a:gd name="T38" fmla="*/ 44 w 147"/>
                  <a:gd name="T39" fmla="*/ 58 h 75"/>
                  <a:gd name="T40" fmla="*/ 34 w 147"/>
                  <a:gd name="T41" fmla="*/ 58 h 75"/>
                  <a:gd name="T42" fmla="*/ 27 w 147"/>
                  <a:gd name="T43" fmla="*/ 65 h 75"/>
                  <a:gd name="T44" fmla="*/ 19 w 147"/>
                  <a:gd name="T45" fmla="*/ 61 h 75"/>
                  <a:gd name="T46" fmla="*/ 13 w 147"/>
                  <a:gd name="T47" fmla="*/ 61 h 75"/>
                  <a:gd name="T48" fmla="*/ 7 w 147"/>
                  <a:gd name="T49" fmla="*/ 58 h 75"/>
                  <a:gd name="T50" fmla="*/ 1 w 147"/>
                  <a:gd name="T51" fmla="*/ 55 h 75"/>
                  <a:gd name="T52" fmla="*/ 1 w 147"/>
                  <a:gd name="T53" fmla="*/ 51 h 75"/>
                  <a:gd name="T54" fmla="*/ 1 w 147"/>
                  <a:gd name="T55" fmla="*/ 43 h 75"/>
                  <a:gd name="T56" fmla="*/ 5 w 147"/>
                  <a:gd name="T57" fmla="*/ 41 h 75"/>
                  <a:gd name="T58" fmla="*/ 12 w 147"/>
                  <a:gd name="T59" fmla="*/ 46 h 75"/>
                  <a:gd name="T60" fmla="*/ 13 w 147"/>
                  <a:gd name="T61" fmla="*/ 49 h 75"/>
                  <a:gd name="T62" fmla="*/ 17 w 147"/>
                  <a:gd name="T63" fmla="*/ 46 h 75"/>
                  <a:gd name="T64" fmla="*/ 24 w 147"/>
                  <a:gd name="T65" fmla="*/ 43 h 75"/>
                  <a:gd name="T66" fmla="*/ 29 w 147"/>
                  <a:gd name="T67" fmla="*/ 46 h 75"/>
                  <a:gd name="T68" fmla="*/ 34 w 147"/>
                  <a:gd name="T69" fmla="*/ 46 h 75"/>
                  <a:gd name="T70" fmla="*/ 43 w 147"/>
                  <a:gd name="T71" fmla="*/ 41 h 75"/>
                  <a:gd name="T72" fmla="*/ 53 w 147"/>
                  <a:gd name="T73" fmla="*/ 38 h 75"/>
                  <a:gd name="T74" fmla="*/ 60 w 147"/>
                  <a:gd name="T75" fmla="*/ 39 h 75"/>
                  <a:gd name="T76" fmla="*/ 63 w 147"/>
                  <a:gd name="T77" fmla="*/ 41 h 75"/>
                  <a:gd name="T78" fmla="*/ 68 w 147"/>
                  <a:gd name="T79" fmla="*/ 43 h 75"/>
                  <a:gd name="T80" fmla="*/ 66 w 147"/>
                  <a:gd name="T81" fmla="*/ 38 h 75"/>
                  <a:gd name="T82" fmla="*/ 65 w 147"/>
                  <a:gd name="T83" fmla="*/ 29 h 75"/>
                  <a:gd name="T84" fmla="*/ 68 w 147"/>
                  <a:gd name="T85" fmla="*/ 22 h 75"/>
                  <a:gd name="T86" fmla="*/ 75 w 147"/>
                  <a:gd name="T87" fmla="*/ 19 h 75"/>
                  <a:gd name="T88" fmla="*/ 80 w 147"/>
                  <a:gd name="T89" fmla="*/ 14 h 75"/>
                  <a:gd name="T90" fmla="*/ 84 w 147"/>
                  <a:gd name="T91" fmla="*/ 9 h 75"/>
                  <a:gd name="T92" fmla="*/ 87 w 147"/>
                  <a:gd name="T93" fmla="*/ 12 h 75"/>
                  <a:gd name="T94" fmla="*/ 97 w 147"/>
                  <a:gd name="T95" fmla="*/ 12 h 75"/>
                  <a:gd name="T96" fmla="*/ 104 w 147"/>
                  <a:gd name="T97" fmla="*/ 7 h 75"/>
                  <a:gd name="T98" fmla="*/ 109 w 147"/>
                  <a:gd name="T99" fmla="*/ 2 h 75"/>
                  <a:gd name="T100" fmla="*/ 113 w 147"/>
                  <a:gd name="T101" fmla="*/ 2 h 75"/>
                  <a:gd name="T102" fmla="*/ 126 w 147"/>
                  <a:gd name="T103" fmla="*/ 7 h 75"/>
                  <a:gd name="T104" fmla="*/ 135 w 147"/>
                  <a:gd name="T105" fmla="*/ 7 h 75"/>
                  <a:gd name="T106" fmla="*/ 142 w 147"/>
                  <a:gd name="T107" fmla="*/ 9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47" h="75">
                    <a:moveTo>
                      <a:pt x="143" y="12"/>
                    </a:moveTo>
                    <a:lnTo>
                      <a:pt x="143" y="12"/>
                    </a:lnTo>
                    <a:lnTo>
                      <a:pt x="143" y="14"/>
                    </a:lnTo>
                    <a:lnTo>
                      <a:pt x="142" y="15"/>
                    </a:lnTo>
                    <a:lnTo>
                      <a:pt x="142" y="17"/>
                    </a:lnTo>
                    <a:lnTo>
                      <a:pt x="142" y="19"/>
                    </a:lnTo>
                    <a:lnTo>
                      <a:pt x="143" y="24"/>
                    </a:lnTo>
                    <a:lnTo>
                      <a:pt x="145" y="27"/>
                    </a:lnTo>
                    <a:lnTo>
                      <a:pt x="145" y="29"/>
                    </a:lnTo>
                    <a:lnTo>
                      <a:pt x="147" y="29"/>
                    </a:lnTo>
                    <a:lnTo>
                      <a:pt x="145" y="31"/>
                    </a:lnTo>
                    <a:lnTo>
                      <a:pt x="145" y="32"/>
                    </a:lnTo>
                    <a:lnTo>
                      <a:pt x="145" y="32"/>
                    </a:lnTo>
                    <a:lnTo>
                      <a:pt x="145" y="34"/>
                    </a:lnTo>
                    <a:lnTo>
                      <a:pt x="145" y="34"/>
                    </a:lnTo>
                    <a:lnTo>
                      <a:pt x="145" y="36"/>
                    </a:lnTo>
                    <a:lnTo>
                      <a:pt x="145" y="38"/>
                    </a:lnTo>
                    <a:lnTo>
                      <a:pt x="143" y="38"/>
                    </a:lnTo>
                    <a:lnTo>
                      <a:pt x="142" y="38"/>
                    </a:lnTo>
                    <a:lnTo>
                      <a:pt x="140" y="38"/>
                    </a:lnTo>
                    <a:lnTo>
                      <a:pt x="140" y="39"/>
                    </a:lnTo>
                    <a:lnTo>
                      <a:pt x="140" y="38"/>
                    </a:lnTo>
                    <a:lnTo>
                      <a:pt x="137" y="38"/>
                    </a:lnTo>
                    <a:lnTo>
                      <a:pt x="137" y="36"/>
                    </a:lnTo>
                    <a:lnTo>
                      <a:pt x="135" y="36"/>
                    </a:lnTo>
                    <a:lnTo>
                      <a:pt x="135" y="38"/>
                    </a:lnTo>
                    <a:lnTo>
                      <a:pt x="133" y="38"/>
                    </a:lnTo>
                    <a:lnTo>
                      <a:pt x="133" y="39"/>
                    </a:lnTo>
                    <a:lnTo>
                      <a:pt x="133" y="39"/>
                    </a:lnTo>
                    <a:lnTo>
                      <a:pt x="137" y="41"/>
                    </a:lnTo>
                    <a:lnTo>
                      <a:pt x="138" y="43"/>
                    </a:lnTo>
                    <a:lnTo>
                      <a:pt x="137" y="44"/>
                    </a:lnTo>
                    <a:lnTo>
                      <a:pt x="137" y="44"/>
                    </a:lnTo>
                    <a:lnTo>
                      <a:pt x="137" y="46"/>
                    </a:lnTo>
                    <a:lnTo>
                      <a:pt x="135" y="46"/>
                    </a:lnTo>
                    <a:lnTo>
                      <a:pt x="133" y="46"/>
                    </a:lnTo>
                    <a:lnTo>
                      <a:pt x="133" y="48"/>
                    </a:lnTo>
                    <a:lnTo>
                      <a:pt x="133" y="49"/>
                    </a:lnTo>
                    <a:lnTo>
                      <a:pt x="133" y="51"/>
                    </a:lnTo>
                    <a:lnTo>
                      <a:pt x="133" y="51"/>
                    </a:lnTo>
                    <a:lnTo>
                      <a:pt x="133" y="53"/>
                    </a:lnTo>
                    <a:lnTo>
                      <a:pt x="135" y="53"/>
                    </a:lnTo>
                    <a:lnTo>
                      <a:pt x="135" y="55"/>
                    </a:lnTo>
                    <a:lnTo>
                      <a:pt x="135" y="55"/>
                    </a:lnTo>
                    <a:lnTo>
                      <a:pt x="135" y="56"/>
                    </a:lnTo>
                    <a:lnTo>
                      <a:pt x="133" y="56"/>
                    </a:lnTo>
                    <a:lnTo>
                      <a:pt x="133" y="58"/>
                    </a:lnTo>
                    <a:lnTo>
                      <a:pt x="133" y="58"/>
                    </a:lnTo>
                    <a:lnTo>
                      <a:pt x="132" y="58"/>
                    </a:lnTo>
                    <a:lnTo>
                      <a:pt x="130" y="58"/>
                    </a:lnTo>
                    <a:lnTo>
                      <a:pt x="126" y="61"/>
                    </a:lnTo>
                    <a:lnTo>
                      <a:pt x="126" y="61"/>
                    </a:lnTo>
                    <a:lnTo>
                      <a:pt x="125" y="63"/>
                    </a:lnTo>
                    <a:lnTo>
                      <a:pt x="125" y="67"/>
                    </a:lnTo>
                    <a:lnTo>
                      <a:pt x="125" y="67"/>
                    </a:lnTo>
                    <a:lnTo>
                      <a:pt x="125" y="67"/>
                    </a:lnTo>
                    <a:lnTo>
                      <a:pt x="121" y="65"/>
                    </a:lnTo>
                    <a:lnTo>
                      <a:pt x="121" y="65"/>
                    </a:lnTo>
                    <a:lnTo>
                      <a:pt x="118" y="67"/>
                    </a:lnTo>
                    <a:lnTo>
                      <a:pt x="116" y="67"/>
                    </a:lnTo>
                    <a:lnTo>
                      <a:pt x="114" y="68"/>
                    </a:lnTo>
                    <a:lnTo>
                      <a:pt x="109" y="68"/>
                    </a:lnTo>
                    <a:lnTo>
                      <a:pt x="106" y="68"/>
                    </a:lnTo>
                    <a:lnTo>
                      <a:pt x="104" y="68"/>
                    </a:lnTo>
                    <a:lnTo>
                      <a:pt x="104" y="68"/>
                    </a:lnTo>
                    <a:lnTo>
                      <a:pt x="102" y="70"/>
                    </a:lnTo>
                    <a:lnTo>
                      <a:pt x="102" y="70"/>
                    </a:lnTo>
                    <a:lnTo>
                      <a:pt x="101" y="72"/>
                    </a:lnTo>
                    <a:lnTo>
                      <a:pt x="99" y="73"/>
                    </a:lnTo>
                    <a:lnTo>
                      <a:pt x="97" y="73"/>
                    </a:lnTo>
                    <a:lnTo>
                      <a:pt x="97" y="73"/>
                    </a:lnTo>
                    <a:lnTo>
                      <a:pt x="97" y="75"/>
                    </a:lnTo>
                    <a:lnTo>
                      <a:pt x="96" y="73"/>
                    </a:lnTo>
                    <a:lnTo>
                      <a:pt x="96" y="73"/>
                    </a:lnTo>
                    <a:lnTo>
                      <a:pt x="94" y="73"/>
                    </a:lnTo>
                    <a:lnTo>
                      <a:pt x="92" y="73"/>
                    </a:lnTo>
                    <a:lnTo>
                      <a:pt x="89" y="73"/>
                    </a:lnTo>
                    <a:lnTo>
                      <a:pt x="87" y="72"/>
                    </a:lnTo>
                    <a:lnTo>
                      <a:pt x="85" y="72"/>
                    </a:lnTo>
                    <a:lnTo>
                      <a:pt x="84" y="72"/>
                    </a:lnTo>
                    <a:lnTo>
                      <a:pt x="82" y="72"/>
                    </a:lnTo>
                    <a:lnTo>
                      <a:pt x="80" y="72"/>
                    </a:lnTo>
                    <a:lnTo>
                      <a:pt x="77" y="70"/>
                    </a:lnTo>
                    <a:lnTo>
                      <a:pt x="73" y="70"/>
                    </a:lnTo>
                    <a:lnTo>
                      <a:pt x="70" y="70"/>
                    </a:lnTo>
                    <a:lnTo>
                      <a:pt x="63" y="68"/>
                    </a:lnTo>
                    <a:lnTo>
                      <a:pt x="61" y="68"/>
                    </a:lnTo>
                    <a:lnTo>
                      <a:pt x="60" y="67"/>
                    </a:lnTo>
                    <a:lnTo>
                      <a:pt x="58" y="67"/>
                    </a:lnTo>
                    <a:lnTo>
                      <a:pt x="56" y="67"/>
                    </a:lnTo>
                    <a:lnTo>
                      <a:pt x="55" y="65"/>
                    </a:lnTo>
                    <a:lnTo>
                      <a:pt x="53" y="61"/>
                    </a:lnTo>
                    <a:lnTo>
                      <a:pt x="51" y="60"/>
                    </a:lnTo>
                    <a:lnTo>
                      <a:pt x="51" y="58"/>
                    </a:lnTo>
                    <a:lnTo>
                      <a:pt x="51" y="56"/>
                    </a:lnTo>
                    <a:lnTo>
                      <a:pt x="53" y="56"/>
                    </a:lnTo>
                    <a:lnTo>
                      <a:pt x="53" y="56"/>
                    </a:lnTo>
                    <a:lnTo>
                      <a:pt x="51" y="55"/>
                    </a:lnTo>
                    <a:lnTo>
                      <a:pt x="48" y="56"/>
                    </a:lnTo>
                    <a:lnTo>
                      <a:pt x="44" y="58"/>
                    </a:lnTo>
                    <a:lnTo>
                      <a:pt x="43" y="58"/>
                    </a:lnTo>
                    <a:lnTo>
                      <a:pt x="41" y="58"/>
                    </a:lnTo>
                    <a:lnTo>
                      <a:pt x="39" y="58"/>
                    </a:lnTo>
                    <a:lnTo>
                      <a:pt x="37" y="58"/>
                    </a:lnTo>
                    <a:lnTo>
                      <a:pt x="34" y="58"/>
                    </a:lnTo>
                    <a:lnTo>
                      <a:pt x="32" y="60"/>
                    </a:lnTo>
                    <a:lnTo>
                      <a:pt x="31" y="61"/>
                    </a:lnTo>
                    <a:lnTo>
                      <a:pt x="29" y="63"/>
                    </a:lnTo>
                    <a:lnTo>
                      <a:pt x="29" y="63"/>
                    </a:lnTo>
                    <a:lnTo>
                      <a:pt x="27" y="65"/>
                    </a:lnTo>
                    <a:lnTo>
                      <a:pt x="25" y="63"/>
                    </a:lnTo>
                    <a:lnTo>
                      <a:pt x="24" y="63"/>
                    </a:lnTo>
                    <a:lnTo>
                      <a:pt x="24" y="61"/>
                    </a:lnTo>
                    <a:lnTo>
                      <a:pt x="20" y="61"/>
                    </a:lnTo>
                    <a:lnTo>
                      <a:pt x="19" y="61"/>
                    </a:lnTo>
                    <a:lnTo>
                      <a:pt x="19" y="61"/>
                    </a:lnTo>
                    <a:lnTo>
                      <a:pt x="19" y="60"/>
                    </a:lnTo>
                    <a:lnTo>
                      <a:pt x="17" y="58"/>
                    </a:lnTo>
                    <a:lnTo>
                      <a:pt x="17" y="58"/>
                    </a:lnTo>
                    <a:lnTo>
                      <a:pt x="13" y="61"/>
                    </a:lnTo>
                    <a:lnTo>
                      <a:pt x="12" y="61"/>
                    </a:lnTo>
                    <a:lnTo>
                      <a:pt x="10" y="61"/>
                    </a:lnTo>
                    <a:lnTo>
                      <a:pt x="7" y="60"/>
                    </a:lnTo>
                    <a:lnTo>
                      <a:pt x="7" y="58"/>
                    </a:lnTo>
                    <a:lnTo>
                      <a:pt x="7" y="58"/>
                    </a:lnTo>
                    <a:lnTo>
                      <a:pt x="5" y="56"/>
                    </a:lnTo>
                    <a:lnTo>
                      <a:pt x="3" y="56"/>
                    </a:lnTo>
                    <a:lnTo>
                      <a:pt x="1" y="56"/>
                    </a:lnTo>
                    <a:lnTo>
                      <a:pt x="1" y="56"/>
                    </a:lnTo>
                    <a:lnTo>
                      <a:pt x="1" y="55"/>
                    </a:lnTo>
                    <a:lnTo>
                      <a:pt x="1" y="55"/>
                    </a:lnTo>
                    <a:lnTo>
                      <a:pt x="1" y="53"/>
                    </a:lnTo>
                    <a:lnTo>
                      <a:pt x="1" y="53"/>
                    </a:lnTo>
                    <a:lnTo>
                      <a:pt x="1" y="51"/>
                    </a:lnTo>
                    <a:lnTo>
                      <a:pt x="1" y="51"/>
                    </a:lnTo>
                    <a:lnTo>
                      <a:pt x="1" y="51"/>
                    </a:lnTo>
                    <a:lnTo>
                      <a:pt x="1" y="49"/>
                    </a:lnTo>
                    <a:lnTo>
                      <a:pt x="1" y="46"/>
                    </a:lnTo>
                    <a:lnTo>
                      <a:pt x="3" y="44"/>
                    </a:lnTo>
                    <a:lnTo>
                      <a:pt x="1" y="43"/>
                    </a:lnTo>
                    <a:lnTo>
                      <a:pt x="0" y="43"/>
                    </a:lnTo>
                    <a:lnTo>
                      <a:pt x="1" y="43"/>
                    </a:lnTo>
                    <a:lnTo>
                      <a:pt x="3" y="43"/>
                    </a:lnTo>
                    <a:lnTo>
                      <a:pt x="5" y="43"/>
                    </a:lnTo>
                    <a:lnTo>
                      <a:pt x="5" y="41"/>
                    </a:lnTo>
                    <a:lnTo>
                      <a:pt x="7" y="43"/>
                    </a:lnTo>
                    <a:lnTo>
                      <a:pt x="10" y="43"/>
                    </a:lnTo>
                    <a:lnTo>
                      <a:pt x="10" y="44"/>
                    </a:lnTo>
                    <a:lnTo>
                      <a:pt x="12" y="44"/>
                    </a:lnTo>
                    <a:lnTo>
                      <a:pt x="12" y="46"/>
                    </a:lnTo>
                    <a:lnTo>
                      <a:pt x="12" y="46"/>
                    </a:lnTo>
                    <a:lnTo>
                      <a:pt x="12" y="48"/>
                    </a:lnTo>
                    <a:lnTo>
                      <a:pt x="13" y="48"/>
                    </a:lnTo>
                    <a:lnTo>
                      <a:pt x="13" y="48"/>
                    </a:lnTo>
                    <a:lnTo>
                      <a:pt x="13" y="49"/>
                    </a:lnTo>
                    <a:lnTo>
                      <a:pt x="13" y="49"/>
                    </a:lnTo>
                    <a:lnTo>
                      <a:pt x="15" y="49"/>
                    </a:lnTo>
                    <a:lnTo>
                      <a:pt x="15" y="49"/>
                    </a:lnTo>
                    <a:lnTo>
                      <a:pt x="17" y="48"/>
                    </a:lnTo>
                    <a:lnTo>
                      <a:pt x="17" y="46"/>
                    </a:lnTo>
                    <a:lnTo>
                      <a:pt x="19" y="43"/>
                    </a:lnTo>
                    <a:lnTo>
                      <a:pt x="19" y="43"/>
                    </a:lnTo>
                    <a:lnTo>
                      <a:pt x="19" y="43"/>
                    </a:lnTo>
                    <a:lnTo>
                      <a:pt x="22" y="43"/>
                    </a:lnTo>
                    <a:lnTo>
                      <a:pt x="24" y="43"/>
                    </a:lnTo>
                    <a:lnTo>
                      <a:pt x="27" y="43"/>
                    </a:lnTo>
                    <a:lnTo>
                      <a:pt x="27" y="44"/>
                    </a:lnTo>
                    <a:lnTo>
                      <a:pt x="27" y="44"/>
                    </a:lnTo>
                    <a:lnTo>
                      <a:pt x="29" y="46"/>
                    </a:lnTo>
                    <a:lnTo>
                      <a:pt x="29" y="46"/>
                    </a:lnTo>
                    <a:lnTo>
                      <a:pt x="31" y="46"/>
                    </a:lnTo>
                    <a:lnTo>
                      <a:pt x="32" y="46"/>
                    </a:lnTo>
                    <a:lnTo>
                      <a:pt x="32" y="46"/>
                    </a:lnTo>
                    <a:lnTo>
                      <a:pt x="32" y="46"/>
                    </a:lnTo>
                    <a:lnTo>
                      <a:pt x="34" y="46"/>
                    </a:lnTo>
                    <a:lnTo>
                      <a:pt x="36" y="44"/>
                    </a:lnTo>
                    <a:lnTo>
                      <a:pt x="36" y="44"/>
                    </a:lnTo>
                    <a:lnTo>
                      <a:pt x="37" y="43"/>
                    </a:lnTo>
                    <a:lnTo>
                      <a:pt x="41" y="43"/>
                    </a:lnTo>
                    <a:lnTo>
                      <a:pt x="43" y="41"/>
                    </a:lnTo>
                    <a:lnTo>
                      <a:pt x="51" y="41"/>
                    </a:lnTo>
                    <a:lnTo>
                      <a:pt x="53" y="39"/>
                    </a:lnTo>
                    <a:lnTo>
                      <a:pt x="53" y="38"/>
                    </a:lnTo>
                    <a:lnTo>
                      <a:pt x="53" y="38"/>
                    </a:lnTo>
                    <a:lnTo>
                      <a:pt x="53" y="38"/>
                    </a:lnTo>
                    <a:lnTo>
                      <a:pt x="55" y="38"/>
                    </a:lnTo>
                    <a:lnTo>
                      <a:pt x="56" y="39"/>
                    </a:lnTo>
                    <a:lnTo>
                      <a:pt x="58" y="39"/>
                    </a:lnTo>
                    <a:lnTo>
                      <a:pt x="58" y="39"/>
                    </a:lnTo>
                    <a:lnTo>
                      <a:pt x="60" y="39"/>
                    </a:lnTo>
                    <a:lnTo>
                      <a:pt x="61" y="39"/>
                    </a:lnTo>
                    <a:lnTo>
                      <a:pt x="63" y="39"/>
                    </a:lnTo>
                    <a:lnTo>
                      <a:pt x="63" y="41"/>
                    </a:lnTo>
                    <a:lnTo>
                      <a:pt x="63" y="41"/>
                    </a:lnTo>
                    <a:lnTo>
                      <a:pt x="63" y="41"/>
                    </a:lnTo>
                    <a:lnTo>
                      <a:pt x="63" y="43"/>
                    </a:lnTo>
                    <a:lnTo>
                      <a:pt x="65" y="43"/>
                    </a:lnTo>
                    <a:lnTo>
                      <a:pt x="66" y="44"/>
                    </a:lnTo>
                    <a:lnTo>
                      <a:pt x="68" y="44"/>
                    </a:lnTo>
                    <a:lnTo>
                      <a:pt x="68" y="43"/>
                    </a:lnTo>
                    <a:lnTo>
                      <a:pt x="68" y="41"/>
                    </a:lnTo>
                    <a:lnTo>
                      <a:pt x="68" y="39"/>
                    </a:lnTo>
                    <a:lnTo>
                      <a:pt x="68" y="38"/>
                    </a:lnTo>
                    <a:lnTo>
                      <a:pt x="66" y="38"/>
                    </a:lnTo>
                    <a:lnTo>
                      <a:pt x="66" y="38"/>
                    </a:lnTo>
                    <a:lnTo>
                      <a:pt x="65" y="38"/>
                    </a:lnTo>
                    <a:lnTo>
                      <a:pt x="65" y="36"/>
                    </a:lnTo>
                    <a:lnTo>
                      <a:pt x="66" y="34"/>
                    </a:lnTo>
                    <a:lnTo>
                      <a:pt x="66" y="32"/>
                    </a:lnTo>
                    <a:lnTo>
                      <a:pt x="65" y="29"/>
                    </a:lnTo>
                    <a:lnTo>
                      <a:pt x="63" y="27"/>
                    </a:lnTo>
                    <a:lnTo>
                      <a:pt x="63" y="26"/>
                    </a:lnTo>
                    <a:lnTo>
                      <a:pt x="63" y="26"/>
                    </a:lnTo>
                    <a:lnTo>
                      <a:pt x="65" y="24"/>
                    </a:lnTo>
                    <a:lnTo>
                      <a:pt x="68" y="22"/>
                    </a:lnTo>
                    <a:lnTo>
                      <a:pt x="70" y="21"/>
                    </a:lnTo>
                    <a:lnTo>
                      <a:pt x="72" y="21"/>
                    </a:lnTo>
                    <a:lnTo>
                      <a:pt x="73" y="21"/>
                    </a:lnTo>
                    <a:lnTo>
                      <a:pt x="75" y="19"/>
                    </a:lnTo>
                    <a:lnTo>
                      <a:pt x="75" y="19"/>
                    </a:lnTo>
                    <a:lnTo>
                      <a:pt x="77" y="14"/>
                    </a:lnTo>
                    <a:lnTo>
                      <a:pt x="77" y="14"/>
                    </a:lnTo>
                    <a:lnTo>
                      <a:pt x="77" y="12"/>
                    </a:lnTo>
                    <a:lnTo>
                      <a:pt x="80" y="14"/>
                    </a:lnTo>
                    <a:lnTo>
                      <a:pt x="80" y="14"/>
                    </a:lnTo>
                    <a:lnTo>
                      <a:pt x="82" y="14"/>
                    </a:lnTo>
                    <a:lnTo>
                      <a:pt x="82" y="12"/>
                    </a:lnTo>
                    <a:lnTo>
                      <a:pt x="82" y="12"/>
                    </a:lnTo>
                    <a:lnTo>
                      <a:pt x="82" y="10"/>
                    </a:lnTo>
                    <a:lnTo>
                      <a:pt x="84" y="9"/>
                    </a:lnTo>
                    <a:lnTo>
                      <a:pt x="84" y="7"/>
                    </a:lnTo>
                    <a:lnTo>
                      <a:pt x="84" y="7"/>
                    </a:lnTo>
                    <a:lnTo>
                      <a:pt x="85" y="9"/>
                    </a:lnTo>
                    <a:lnTo>
                      <a:pt x="87" y="10"/>
                    </a:lnTo>
                    <a:lnTo>
                      <a:pt x="87" y="12"/>
                    </a:lnTo>
                    <a:lnTo>
                      <a:pt x="90" y="12"/>
                    </a:lnTo>
                    <a:lnTo>
                      <a:pt x="94" y="14"/>
                    </a:lnTo>
                    <a:lnTo>
                      <a:pt x="96" y="12"/>
                    </a:lnTo>
                    <a:lnTo>
                      <a:pt x="96" y="12"/>
                    </a:lnTo>
                    <a:lnTo>
                      <a:pt x="97" y="12"/>
                    </a:lnTo>
                    <a:lnTo>
                      <a:pt x="101" y="12"/>
                    </a:lnTo>
                    <a:lnTo>
                      <a:pt x="101" y="10"/>
                    </a:lnTo>
                    <a:lnTo>
                      <a:pt x="102" y="9"/>
                    </a:lnTo>
                    <a:lnTo>
                      <a:pt x="102" y="7"/>
                    </a:lnTo>
                    <a:lnTo>
                      <a:pt x="104" y="7"/>
                    </a:lnTo>
                    <a:lnTo>
                      <a:pt x="104" y="5"/>
                    </a:lnTo>
                    <a:lnTo>
                      <a:pt x="106" y="2"/>
                    </a:lnTo>
                    <a:lnTo>
                      <a:pt x="106" y="0"/>
                    </a:lnTo>
                    <a:lnTo>
                      <a:pt x="108" y="0"/>
                    </a:lnTo>
                    <a:lnTo>
                      <a:pt x="109" y="2"/>
                    </a:lnTo>
                    <a:lnTo>
                      <a:pt x="109" y="2"/>
                    </a:lnTo>
                    <a:lnTo>
                      <a:pt x="109" y="2"/>
                    </a:lnTo>
                    <a:lnTo>
                      <a:pt x="111" y="2"/>
                    </a:lnTo>
                    <a:lnTo>
                      <a:pt x="111" y="2"/>
                    </a:lnTo>
                    <a:lnTo>
                      <a:pt x="113" y="2"/>
                    </a:lnTo>
                    <a:lnTo>
                      <a:pt x="118" y="3"/>
                    </a:lnTo>
                    <a:lnTo>
                      <a:pt x="120" y="5"/>
                    </a:lnTo>
                    <a:lnTo>
                      <a:pt x="121" y="5"/>
                    </a:lnTo>
                    <a:lnTo>
                      <a:pt x="121" y="5"/>
                    </a:lnTo>
                    <a:lnTo>
                      <a:pt x="126" y="7"/>
                    </a:lnTo>
                    <a:lnTo>
                      <a:pt x="130" y="9"/>
                    </a:lnTo>
                    <a:lnTo>
                      <a:pt x="132" y="9"/>
                    </a:lnTo>
                    <a:lnTo>
                      <a:pt x="133" y="7"/>
                    </a:lnTo>
                    <a:lnTo>
                      <a:pt x="135" y="7"/>
                    </a:lnTo>
                    <a:lnTo>
                      <a:pt x="135" y="7"/>
                    </a:lnTo>
                    <a:lnTo>
                      <a:pt x="137" y="7"/>
                    </a:lnTo>
                    <a:lnTo>
                      <a:pt x="138" y="9"/>
                    </a:lnTo>
                    <a:lnTo>
                      <a:pt x="140" y="9"/>
                    </a:lnTo>
                    <a:lnTo>
                      <a:pt x="142" y="9"/>
                    </a:lnTo>
                    <a:lnTo>
                      <a:pt x="142" y="9"/>
                    </a:lnTo>
                    <a:lnTo>
                      <a:pt x="143" y="12"/>
                    </a:lnTo>
                    <a:lnTo>
                      <a:pt x="143" y="1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1" name="Freeform 16">
                <a:extLst>
                  <a:ext uri="{FF2B5EF4-FFF2-40B4-BE49-F238E27FC236}">
                    <a16:creationId xmlns:a16="http://schemas.microsoft.com/office/drawing/2014/main" id="{AE2A0FC6-1A41-4201-B013-AE5CC69860D5}"/>
                  </a:ext>
                </a:extLst>
              </p:cNvPr>
              <p:cNvSpPr>
                <a:spLocks noEditPoints="1"/>
              </p:cNvSpPr>
              <p:nvPr/>
            </p:nvSpPr>
            <p:spPr bwMode="auto">
              <a:xfrm>
                <a:off x="5804" y="3242"/>
                <a:ext cx="885" cy="1058"/>
              </a:xfrm>
              <a:custGeom>
                <a:avLst/>
                <a:gdLst>
                  <a:gd name="T0" fmla="*/ 336 w 885"/>
                  <a:gd name="T1" fmla="*/ 23 h 1058"/>
                  <a:gd name="T2" fmla="*/ 507 w 885"/>
                  <a:gd name="T3" fmla="*/ 129 h 1058"/>
                  <a:gd name="T4" fmla="*/ 377 w 885"/>
                  <a:gd name="T5" fmla="*/ 18 h 1058"/>
                  <a:gd name="T6" fmla="*/ 454 w 885"/>
                  <a:gd name="T7" fmla="*/ 107 h 1058"/>
                  <a:gd name="T8" fmla="*/ 452 w 885"/>
                  <a:gd name="T9" fmla="*/ 78 h 1058"/>
                  <a:gd name="T10" fmla="*/ 772 w 885"/>
                  <a:gd name="T11" fmla="*/ 312 h 1058"/>
                  <a:gd name="T12" fmla="*/ 777 w 885"/>
                  <a:gd name="T13" fmla="*/ 346 h 1058"/>
                  <a:gd name="T14" fmla="*/ 640 w 885"/>
                  <a:gd name="T15" fmla="*/ 162 h 1058"/>
                  <a:gd name="T16" fmla="*/ 694 w 885"/>
                  <a:gd name="T17" fmla="*/ 197 h 1058"/>
                  <a:gd name="T18" fmla="*/ 678 w 885"/>
                  <a:gd name="T19" fmla="*/ 637 h 1058"/>
                  <a:gd name="T20" fmla="*/ 620 w 885"/>
                  <a:gd name="T21" fmla="*/ 603 h 1058"/>
                  <a:gd name="T22" fmla="*/ 883 w 885"/>
                  <a:gd name="T23" fmla="*/ 1058 h 1058"/>
                  <a:gd name="T24" fmla="*/ 680 w 885"/>
                  <a:gd name="T25" fmla="*/ 669 h 1058"/>
                  <a:gd name="T26" fmla="*/ 634 w 885"/>
                  <a:gd name="T27" fmla="*/ 664 h 1058"/>
                  <a:gd name="T28" fmla="*/ 623 w 885"/>
                  <a:gd name="T29" fmla="*/ 693 h 1058"/>
                  <a:gd name="T30" fmla="*/ 647 w 885"/>
                  <a:gd name="T31" fmla="*/ 727 h 1058"/>
                  <a:gd name="T32" fmla="*/ 671 w 885"/>
                  <a:gd name="T33" fmla="*/ 714 h 1058"/>
                  <a:gd name="T34" fmla="*/ 680 w 885"/>
                  <a:gd name="T35" fmla="*/ 693 h 1058"/>
                  <a:gd name="T36" fmla="*/ 757 w 885"/>
                  <a:gd name="T37" fmla="*/ 291 h 1058"/>
                  <a:gd name="T38" fmla="*/ 712 w 885"/>
                  <a:gd name="T39" fmla="*/ 242 h 1058"/>
                  <a:gd name="T40" fmla="*/ 676 w 885"/>
                  <a:gd name="T41" fmla="*/ 192 h 1058"/>
                  <a:gd name="T42" fmla="*/ 635 w 885"/>
                  <a:gd name="T43" fmla="*/ 133 h 1058"/>
                  <a:gd name="T44" fmla="*/ 593 w 885"/>
                  <a:gd name="T45" fmla="*/ 83 h 1058"/>
                  <a:gd name="T46" fmla="*/ 570 w 885"/>
                  <a:gd name="T47" fmla="*/ 15 h 1058"/>
                  <a:gd name="T48" fmla="*/ 553 w 885"/>
                  <a:gd name="T49" fmla="*/ 61 h 1058"/>
                  <a:gd name="T50" fmla="*/ 507 w 885"/>
                  <a:gd name="T51" fmla="*/ 141 h 1058"/>
                  <a:gd name="T52" fmla="*/ 449 w 885"/>
                  <a:gd name="T53" fmla="*/ 105 h 1058"/>
                  <a:gd name="T54" fmla="*/ 461 w 885"/>
                  <a:gd name="T55" fmla="*/ 40 h 1058"/>
                  <a:gd name="T56" fmla="*/ 435 w 885"/>
                  <a:gd name="T57" fmla="*/ 37 h 1058"/>
                  <a:gd name="T58" fmla="*/ 370 w 885"/>
                  <a:gd name="T59" fmla="*/ 23 h 1058"/>
                  <a:gd name="T60" fmla="*/ 356 w 885"/>
                  <a:gd name="T61" fmla="*/ 42 h 1058"/>
                  <a:gd name="T62" fmla="*/ 332 w 885"/>
                  <a:gd name="T63" fmla="*/ 63 h 1058"/>
                  <a:gd name="T64" fmla="*/ 320 w 885"/>
                  <a:gd name="T65" fmla="*/ 97 h 1058"/>
                  <a:gd name="T66" fmla="*/ 293 w 885"/>
                  <a:gd name="T67" fmla="*/ 92 h 1058"/>
                  <a:gd name="T68" fmla="*/ 254 w 885"/>
                  <a:gd name="T69" fmla="*/ 80 h 1058"/>
                  <a:gd name="T70" fmla="*/ 240 w 885"/>
                  <a:gd name="T71" fmla="*/ 95 h 1058"/>
                  <a:gd name="T72" fmla="*/ 221 w 885"/>
                  <a:gd name="T73" fmla="*/ 107 h 1058"/>
                  <a:gd name="T74" fmla="*/ 211 w 885"/>
                  <a:gd name="T75" fmla="*/ 122 h 1058"/>
                  <a:gd name="T76" fmla="*/ 204 w 885"/>
                  <a:gd name="T77" fmla="*/ 143 h 1058"/>
                  <a:gd name="T78" fmla="*/ 168 w 885"/>
                  <a:gd name="T79" fmla="*/ 173 h 1058"/>
                  <a:gd name="T80" fmla="*/ 50 w 885"/>
                  <a:gd name="T81" fmla="*/ 225 h 1058"/>
                  <a:gd name="T82" fmla="*/ 12 w 885"/>
                  <a:gd name="T83" fmla="*/ 289 h 1058"/>
                  <a:gd name="T84" fmla="*/ 16 w 885"/>
                  <a:gd name="T85" fmla="*/ 323 h 1058"/>
                  <a:gd name="T86" fmla="*/ 33 w 885"/>
                  <a:gd name="T87" fmla="*/ 381 h 1058"/>
                  <a:gd name="T88" fmla="*/ 43 w 885"/>
                  <a:gd name="T89" fmla="*/ 502 h 1058"/>
                  <a:gd name="T90" fmla="*/ 175 w 885"/>
                  <a:gd name="T91" fmla="*/ 492 h 1058"/>
                  <a:gd name="T92" fmla="*/ 314 w 885"/>
                  <a:gd name="T93" fmla="*/ 443 h 1058"/>
                  <a:gd name="T94" fmla="*/ 421 w 885"/>
                  <a:gd name="T95" fmla="*/ 480 h 1058"/>
                  <a:gd name="T96" fmla="*/ 442 w 885"/>
                  <a:gd name="T97" fmla="*/ 513 h 1058"/>
                  <a:gd name="T98" fmla="*/ 476 w 885"/>
                  <a:gd name="T99" fmla="*/ 492 h 1058"/>
                  <a:gd name="T100" fmla="*/ 493 w 885"/>
                  <a:gd name="T101" fmla="*/ 519 h 1058"/>
                  <a:gd name="T102" fmla="*/ 516 w 885"/>
                  <a:gd name="T103" fmla="*/ 550 h 1058"/>
                  <a:gd name="T104" fmla="*/ 599 w 885"/>
                  <a:gd name="T105" fmla="*/ 601 h 1058"/>
                  <a:gd name="T106" fmla="*/ 625 w 885"/>
                  <a:gd name="T107" fmla="*/ 601 h 1058"/>
                  <a:gd name="T108" fmla="*/ 668 w 885"/>
                  <a:gd name="T109" fmla="*/ 591 h 1058"/>
                  <a:gd name="T110" fmla="*/ 726 w 885"/>
                  <a:gd name="T111" fmla="*/ 521 h 1058"/>
                  <a:gd name="T112" fmla="*/ 745 w 885"/>
                  <a:gd name="T113" fmla="*/ 475 h 1058"/>
                  <a:gd name="T114" fmla="*/ 783 w 885"/>
                  <a:gd name="T115" fmla="*/ 373 h 1058"/>
                  <a:gd name="T116" fmla="*/ 2 w 885"/>
                  <a:gd name="T117" fmla="*/ 308 h 1058"/>
                  <a:gd name="T118" fmla="*/ 237 w 885"/>
                  <a:gd name="T119" fmla="*/ 87 h 1058"/>
                  <a:gd name="T120" fmla="*/ 659 w 885"/>
                  <a:gd name="T121" fmla="*/ 727 h 1058"/>
                  <a:gd name="T122" fmla="*/ 454 w 885"/>
                  <a:gd name="T123" fmla="*/ 538 h 1058"/>
                  <a:gd name="T124" fmla="*/ 596 w 885"/>
                  <a:gd name="T125" fmla="*/ 641 h 10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85" h="1058">
                    <a:moveTo>
                      <a:pt x="336" y="23"/>
                    </a:moveTo>
                    <a:lnTo>
                      <a:pt x="336" y="22"/>
                    </a:lnTo>
                    <a:lnTo>
                      <a:pt x="336" y="20"/>
                    </a:lnTo>
                    <a:lnTo>
                      <a:pt x="336" y="20"/>
                    </a:lnTo>
                    <a:lnTo>
                      <a:pt x="338" y="20"/>
                    </a:lnTo>
                    <a:lnTo>
                      <a:pt x="339" y="22"/>
                    </a:lnTo>
                    <a:lnTo>
                      <a:pt x="339" y="23"/>
                    </a:lnTo>
                    <a:lnTo>
                      <a:pt x="341" y="25"/>
                    </a:lnTo>
                    <a:lnTo>
                      <a:pt x="343" y="25"/>
                    </a:lnTo>
                    <a:lnTo>
                      <a:pt x="346" y="23"/>
                    </a:lnTo>
                    <a:lnTo>
                      <a:pt x="348" y="23"/>
                    </a:lnTo>
                    <a:lnTo>
                      <a:pt x="348" y="23"/>
                    </a:lnTo>
                    <a:lnTo>
                      <a:pt x="351" y="22"/>
                    </a:lnTo>
                    <a:lnTo>
                      <a:pt x="353" y="22"/>
                    </a:lnTo>
                    <a:lnTo>
                      <a:pt x="353" y="20"/>
                    </a:lnTo>
                    <a:lnTo>
                      <a:pt x="355" y="22"/>
                    </a:lnTo>
                    <a:lnTo>
                      <a:pt x="356" y="23"/>
                    </a:lnTo>
                    <a:lnTo>
                      <a:pt x="356" y="25"/>
                    </a:lnTo>
                    <a:lnTo>
                      <a:pt x="358" y="25"/>
                    </a:lnTo>
                    <a:lnTo>
                      <a:pt x="358" y="25"/>
                    </a:lnTo>
                    <a:lnTo>
                      <a:pt x="356" y="27"/>
                    </a:lnTo>
                    <a:lnTo>
                      <a:pt x="356" y="29"/>
                    </a:lnTo>
                    <a:lnTo>
                      <a:pt x="355" y="29"/>
                    </a:lnTo>
                    <a:lnTo>
                      <a:pt x="353" y="30"/>
                    </a:lnTo>
                    <a:lnTo>
                      <a:pt x="348" y="35"/>
                    </a:lnTo>
                    <a:lnTo>
                      <a:pt x="341" y="32"/>
                    </a:lnTo>
                    <a:lnTo>
                      <a:pt x="339" y="29"/>
                    </a:lnTo>
                    <a:lnTo>
                      <a:pt x="338" y="25"/>
                    </a:lnTo>
                    <a:lnTo>
                      <a:pt x="336" y="23"/>
                    </a:lnTo>
                    <a:lnTo>
                      <a:pt x="336" y="23"/>
                    </a:lnTo>
                    <a:close/>
                    <a:moveTo>
                      <a:pt x="463" y="109"/>
                    </a:moveTo>
                    <a:lnTo>
                      <a:pt x="463" y="110"/>
                    </a:lnTo>
                    <a:lnTo>
                      <a:pt x="464" y="112"/>
                    </a:lnTo>
                    <a:lnTo>
                      <a:pt x="466" y="110"/>
                    </a:lnTo>
                    <a:lnTo>
                      <a:pt x="464" y="110"/>
                    </a:lnTo>
                    <a:lnTo>
                      <a:pt x="464" y="109"/>
                    </a:lnTo>
                    <a:lnTo>
                      <a:pt x="464" y="107"/>
                    </a:lnTo>
                    <a:lnTo>
                      <a:pt x="463" y="109"/>
                    </a:lnTo>
                    <a:lnTo>
                      <a:pt x="463" y="109"/>
                    </a:lnTo>
                    <a:lnTo>
                      <a:pt x="463" y="109"/>
                    </a:lnTo>
                    <a:lnTo>
                      <a:pt x="463" y="109"/>
                    </a:lnTo>
                    <a:close/>
                    <a:moveTo>
                      <a:pt x="507" y="129"/>
                    </a:moveTo>
                    <a:lnTo>
                      <a:pt x="507" y="129"/>
                    </a:lnTo>
                    <a:lnTo>
                      <a:pt x="509" y="129"/>
                    </a:lnTo>
                    <a:lnTo>
                      <a:pt x="509" y="127"/>
                    </a:lnTo>
                    <a:lnTo>
                      <a:pt x="510" y="127"/>
                    </a:lnTo>
                    <a:lnTo>
                      <a:pt x="512" y="126"/>
                    </a:lnTo>
                    <a:lnTo>
                      <a:pt x="512" y="126"/>
                    </a:lnTo>
                    <a:lnTo>
                      <a:pt x="516" y="126"/>
                    </a:lnTo>
                    <a:lnTo>
                      <a:pt x="514" y="122"/>
                    </a:lnTo>
                    <a:lnTo>
                      <a:pt x="514" y="122"/>
                    </a:lnTo>
                    <a:lnTo>
                      <a:pt x="510" y="124"/>
                    </a:lnTo>
                    <a:lnTo>
                      <a:pt x="507" y="124"/>
                    </a:lnTo>
                    <a:lnTo>
                      <a:pt x="507" y="126"/>
                    </a:lnTo>
                    <a:lnTo>
                      <a:pt x="505" y="127"/>
                    </a:lnTo>
                    <a:lnTo>
                      <a:pt x="505" y="129"/>
                    </a:lnTo>
                    <a:lnTo>
                      <a:pt x="505" y="129"/>
                    </a:lnTo>
                    <a:lnTo>
                      <a:pt x="507" y="129"/>
                    </a:lnTo>
                    <a:lnTo>
                      <a:pt x="507" y="129"/>
                    </a:lnTo>
                    <a:close/>
                    <a:moveTo>
                      <a:pt x="563" y="1"/>
                    </a:moveTo>
                    <a:lnTo>
                      <a:pt x="563" y="0"/>
                    </a:lnTo>
                    <a:lnTo>
                      <a:pt x="562" y="0"/>
                    </a:lnTo>
                    <a:lnTo>
                      <a:pt x="562" y="0"/>
                    </a:lnTo>
                    <a:lnTo>
                      <a:pt x="562" y="1"/>
                    </a:lnTo>
                    <a:lnTo>
                      <a:pt x="563" y="1"/>
                    </a:lnTo>
                    <a:lnTo>
                      <a:pt x="563" y="1"/>
                    </a:lnTo>
                    <a:close/>
                    <a:moveTo>
                      <a:pt x="456" y="25"/>
                    </a:moveTo>
                    <a:lnTo>
                      <a:pt x="459" y="20"/>
                    </a:lnTo>
                    <a:lnTo>
                      <a:pt x="459" y="17"/>
                    </a:lnTo>
                    <a:lnTo>
                      <a:pt x="459" y="18"/>
                    </a:lnTo>
                    <a:lnTo>
                      <a:pt x="457" y="18"/>
                    </a:lnTo>
                    <a:lnTo>
                      <a:pt x="457" y="20"/>
                    </a:lnTo>
                    <a:lnTo>
                      <a:pt x="457" y="20"/>
                    </a:lnTo>
                    <a:lnTo>
                      <a:pt x="457" y="22"/>
                    </a:lnTo>
                    <a:lnTo>
                      <a:pt x="456" y="23"/>
                    </a:lnTo>
                    <a:lnTo>
                      <a:pt x="454" y="25"/>
                    </a:lnTo>
                    <a:lnTo>
                      <a:pt x="454" y="25"/>
                    </a:lnTo>
                    <a:lnTo>
                      <a:pt x="456" y="25"/>
                    </a:lnTo>
                    <a:lnTo>
                      <a:pt x="456" y="25"/>
                    </a:lnTo>
                    <a:close/>
                    <a:moveTo>
                      <a:pt x="377" y="20"/>
                    </a:moveTo>
                    <a:lnTo>
                      <a:pt x="379" y="23"/>
                    </a:lnTo>
                    <a:lnTo>
                      <a:pt x="379" y="23"/>
                    </a:lnTo>
                    <a:lnTo>
                      <a:pt x="379" y="20"/>
                    </a:lnTo>
                    <a:lnTo>
                      <a:pt x="379" y="18"/>
                    </a:lnTo>
                    <a:lnTo>
                      <a:pt x="379" y="17"/>
                    </a:lnTo>
                    <a:lnTo>
                      <a:pt x="379" y="17"/>
                    </a:lnTo>
                    <a:lnTo>
                      <a:pt x="377" y="18"/>
                    </a:lnTo>
                    <a:lnTo>
                      <a:pt x="377" y="18"/>
                    </a:lnTo>
                    <a:lnTo>
                      <a:pt x="377" y="20"/>
                    </a:lnTo>
                    <a:lnTo>
                      <a:pt x="377" y="20"/>
                    </a:lnTo>
                    <a:lnTo>
                      <a:pt x="377" y="20"/>
                    </a:lnTo>
                    <a:close/>
                    <a:moveTo>
                      <a:pt x="452" y="29"/>
                    </a:moveTo>
                    <a:lnTo>
                      <a:pt x="454" y="27"/>
                    </a:lnTo>
                    <a:lnTo>
                      <a:pt x="454" y="27"/>
                    </a:lnTo>
                    <a:lnTo>
                      <a:pt x="452" y="27"/>
                    </a:lnTo>
                    <a:lnTo>
                      <a:pt x="449" y="29"/>
                    </a:lnTo>
                    <a:lnTo>
                      <a:pt x="447" y="30"/>
                    </a:lnTo>
                    <a:lnTo>
                      <a:pt x="451" y="29"/>
                    </a:lnTo>
                    <a:lnTo>
                      <a:pt x="452" y="29"/>
                    </a:lnTo>
                    <a:lnTo>
                      <a:pt x="452" y="29"/>
                    </a:lnTo>
                    <a:close/>
                    <a:moveTo>
                      <a:pt x="461" y="107"/>
                    </a:moveTo>
                    <a:lnTo>
                      <a:pt x="461" y="107"/>
                    </a:lnTo>
                    <a:lnTo>
                      <a:pt x="461" y="107"/>
                    </a:lnTo>
                    <a:lnTo>
                      <a:pt x="461" y="105"/>
                    </a:lnTo>
                    <a:lnTo>
                      <a:pt x="461" y="105"/>
                    </a:lnTo>
                    <a:lnTo>
                      <a:pt x="461" y="107"/>
                    </a:lnTo>
                    <a:close/>
                    <a:moveTo>
                      <a:pt x="562" y="10"/>
                    </a:moveTo>
                    <a:lnTo>
                      <a:pt x="562" y="12"/>
                    </a:lnTo>
                    <a:lnTo>
                      <a:pt x="562" y="12"/>
                    </a:lnTo>
                    <a:lnTo>
                      <a:pt x="563" y="13"/>
                    </a:lnTo>
                    <a:lnTo>
                      <a:pt x="565" y="12"/>
                    </a:lnTo>
                    <a:lnTo>
                      <a:pt x="563" y="10"/>
                    </a:lnTo>
                    <a:lnTo>
                      <a:pt x="562" y="10"/>
                    </a:lnTo>
                    <a:lnTo>
                      <a:pt x="562" y="10"/>
                    </a:lnTo>
                    <a:close/>
                    <a:moveTo>
                      <a:pt x="454" y="107"/>
                    </a:moveTo>
                    <a:lnTo>
                      <a:pt x="454" y="107"/>
                    </a:lnTo>
                    <a:lnTo>
                      <a:pt x="454" y="107"/>
                    </a:lnTo>
                    <a:lnTo>
                      <a:pt x="456" y="107"/>
                    </a:lnTo>
                    <a:lnTo>
                      <a:pt x="456" y="105"/>
                    </a:lnTo>
                    <a:lnTo>
                      <a:pt x="456" y="105"/>
                    </a:lnTo>
                    <a:lnTo>
                      <a:pt x="454" y="105"/>
                    </a:lnTo>
                    <a:lnTo>
                      <a:pt x="454" y="107"/>
                    </a:lnTo>
                    <a:lnTo>
                      <a:pt x="454" y="107"/>
                    </a:lnTo>
                    <a:close/>
                    <a:moveTo>
                      <a:pt x="461" y="80"/>
                    </a:moveTo>
                    <a:lnTo>
                      <a:pt x="459" y="78"/>
                    </a:lnTo>
                    <a:lnTo>
                      <a:pt x="459" y="78"/>
                    </a:lnTo>
                    <a:lnTo>
                      <a:pt x="459" y="76"/>
                    </a:lnTo>
                    <a:lnTo>
                      <a:pt x="459" y="75"/>
                    </a:lnTo>
                    <a:lnTo>
                      <a:pt x="459" y="73"/>
                    </a:lnTo>
                    <a:lnTo>
                      <a:pt x="461" y="73"/>
                    </a:lnTo>
                    <a:lnTo>
                      <a:pt x="461" y="73"/>
                    </a:lnTo>
                    <a:lnTo>
                      <a:pt x="461" y="71"/>
                    </a:lnTo>
                    <a:lnTo>
                      <a:pt x="461" y="71"/>
                    </a:lnTo>
                    <a:lnTo>
                      <a:pt x="461" y="71"/>
                    </a:lnTo>
                    <a:lnTo>
                      <a:pt x="459" y="73"/>
                    </a:lnTo>
                    <a:lnTo>
                      <a:pt x="459" y="73"/>
                    </a:lnTo>
                    <a:lnTo>
                      <a:pt x="457" y="71"/>
                    </a:lnTo>
                    <a:lnTo>
                      <a:pt x="457" y="69"/>
                    </a:lnTo>
                    <a:lnTo>
                      <a:pt x="457" y="69"/>
                    </a:lnTo>
                    <a:lnTo>
                      <a:pt x="457" y="69"/>
                    </a:lnTo>
                    <a:lnTo>
                      <a:pt x="456" y="69"/>
                    </a:lnTo>
                    <a:lnTo>
                      <a:pt x="454" y="71"/>
                    </a:lnTo>
                    <a:lnTo>
                      <a:pt x="452" y="73"/>
                    </a:lnTo>
                    <a:lnTo>
                      <a:pt x="452" y="76"/>
                    </a:lnTo>
                    <a:lnTo>
                      <a:pt x="452" y="78"/>
                    </a:lnTo>
                    <a:lnTo>
                      <a:pt x="452" y="80"/>
                    </a:lnTo>
                    <a:lnTo>
                      <a:pt x="451" y="80"/>
                    </a:lnTo>
                    <a:lnTo>
                      <a:pt x="451" y="80"/>
                    </a:lnTo>
                    <a:lnTo>
                      <a:pt x="452" y="80"/>
                    </a:lnTo>
                    <a:lnTo>
                      <a:pt x="457" y="81"/>
                    </a:lnTo>
                    <a:lnTo>
                      <a:pt x="459" y="81"/>
                    </a:lnTo>
                    <a:lnTo>
                      <a:pt x="461" y="81"/>
                    </a:lnTo>
                    <a:lnTo>
                      <a:pt x="463" y="80"/>
                    </a:lnTo>
                    <a:lnTo>
                      <a:pt x="463" y="80"/>
                    </a:lnTo>
                    <a:lnTo>
                      <a:pt x="463" y="80"/>
                    </a:lnTo>
                    <a:lnTo>
                      <a:pt x="461" y="80"/>
                    </a:lnTo>
                    <a:lnTo>
                      <a:pt x="461" y="80"/>
                    </a:lnTo>
                    <a:close/>
                    <a:moveTo>
                      <a:pt x="736" y="272"/>
                    </a:moveTo>
                    <a:lnTo>
                      <a:pt x="738" y="272"/>
                    </a:lnTo>
                    <a:lnTo>
                      <a:pt x="738" y="271"/>
                    </a:lnTo>
                    <a:lnTo>
                      <a:pt x="738" y="271"/>
                    </a:lnTo>
                    <a:lnTo>
                      <a:pt x="736" y="269"/>
                    </a:lnTo>
                    <a:lnTo>
                      <a:pt x="736" y="267"/>
                    </a:lnTo>
                    <a:lnTo>
                      <a:pt x="736" y="267"/>
                    </a:lnTo>
                    <a:lnTo>
                      <a:pt x="736" y="267"/>
                    </a:lnTo>
                    <a:lnTo>
                      <a:pt x="735" y="267"/>
                    </a:lnTo>
                    <a:lnTo>
                      <a:pt x="733" y="265"/>
                    </a:lnTo>
                    <a:lnTo>
                      <a:pt x="733" y="267"/>
                    </a:lnTo>
                    <a:lnTo>
                      <a:pt x="736" y="272"/>
                    </a:lnTo>
                    <a:lnTo>
                      <a:pt x="736" y="272"/>
                    </a:lnTo>
                    <a:lnTo>
                      <a:pt x="736" y="272"/>
                    </a:lnTo>
                    <a:close/>
                    <a:moveTo>
                      <a:pt x="772" y="315"/>
                    </a:moveTo>
                    <a:lnTo>
                      <a:pt x="772" y="313"/>
                    </a:lnTo>
                    <a:lnTo>
                      <a:pt x="772" y="312"/>
                    </a:lnTo>
                    <a:lnTo>
                      <a:pt x="774" y="308"/>
                    </a:lnTo>
                    <a:lnTo>
                      <a:pt x="777" y="300"/>
                    </a:lnTo>
                    <a:lnTo>
                      <a:pt x="777" y="298"/>
                    </a:lnTo>
                    <a:lnTo>
                      <a:pt x="776" y="296"/>
                    </a:lnTo>
                    <a:lnTo>
                      <a:pt x="776" y="293"/>
                    </a:lnTo>
                    <a:lnTo>
                      <a:pt x="776" y="293"/>
                    </a:lnTo>
                    <a:lnTo>
                      <a:pt x="776" y="293"/>
                    </a:lnTo>
                    <a:lnTo>
                      <a:pt x="774" y="293"/>
                    </a:lnTo>
                    <a:lnTo>
                      <a:pt x="774" y="294"/>
                    </a:lnTo>
                    <a:lnTo>
                      <a:pt x="774" y="294"/>
                    </a:lnTo>
                    <a:lnTo>
                      <a:pt x="776" y="296"/>
                    </a:lnTo>
                    <a:lnTo>
                      <a:pt x="776" y="298"/>
                    </a:lnTo>
                    <a:lnTo>
                      <a:pt x="774" y="300"/>
                    </a:lnTo>
                    <a:lnTo>
                      <a:pt x="772" y="301"/>
                    </a:lnTo>
                    <a:lnTo>
                      <a:pt x="772" y="305"/>
                    </a:lnTo>
                    <a:lnTo>
                      <a:pt x="772" y="305"/>
                    </a:lnTo>
                    <a:lnTo>
                      <a:pt x="771" y="308"/>
                    </a:lnTo>
                    <a:lnTo>
                      <a:pt x="771" y="310"/>
                    </a:lnTo>
                    <a:lnTo>
                      <a:pt x="771" y="313"/>
                    </a:lnTo>
                    <a:lnTo>
                      <a:pt x="772" y="315"/>
                    </a:lnTo>
                    <a:lnTo>
                      <a:pt x="772" y="315"/>
                    </a:lnTo>
                    <a:close/>
                    <a:moveTo>
                      <a:pt x="779" y="347"/>
                    </a:moveTo>
                    <a:lnTo>
                      <a:pt x="779" y="347"/>
                    </a:lnTo>
                    <a:lnTo>
                      <a:pt x="779" y="344"/>
                    </a:lnTo>
                    <a:lnTo>
                      <a:pt x="779" y="340"/>
                    </a:lnTo>
                    <a:lnTo>
                      <a:pt x="779" y="340"/>
                    </a:lnTo>
                    <a:lnTo>
                      <a:pt x="777" y="340"/>
                    </a:lnTo>
                    <a:lnTo>
                      <a:pt x="777" y="344"/>
                    </a:lnTo>
                    <a:lnTo>
                      <a:pt x="777" y="346"/>
                    </a:lnTo>
                    <a:lnTo>
                      <a:pt x="779" y="347"/>
                    </a:lnTo>
                    <a:close/>
                    <a:moveTo>
                      <a:pt x="779" y="351"/>
                    </a:moveTo>
                    <a:lnTo>
                      <a:pt x="779" y="354"/>
                    </a:lnTo>
                    <a:lnTo>
                      <a:pt x="779" y="356"/>
                    </a:lnTo>
                    <a:lnTo>
                      <a:pt x="779" y="356"/>
                    </a:lnTo>
                    <a:lnTo>
                      <a:pt x="781" y="349"/>
                    </a:lnTo>
                    <a:lnTo>
                      <a:pt x="781" y="349"/>
                    </a:lnTo>
                    <a:lnTo>
                      <a:pt x="779" y="349"/>
                    </a:lnTo>
                    <a:lnTo>
                      <a:pt x="779" y="351"/>
                    </a:lnTo>
                    <a:lnTo>
                      <a:pt x="779" y="351"/>
                    </a:lnTo>
                    <a:close/>
                    <a:moveTo>
                      <a:pt x="723" y="242"/>
                    </a:moveTo>
                    <a:lnTo>
                      <a:pt x="724" y="242"/>
                    </a:lnTo>
                    <a:lnTo>
                      <a:pt x="723" y="240"/>
                    </a:lnTo>
                    <a:lnTo>
                      <a:pt x="723" y="240"/>
                    </a:lnTo>
                    <a:lnTo>
                      <a:pt x="723" y="242"/>
                    </a:lnTo>
                    <a:lnTo>
                      <a:pt x="723" y="242"/>
                    </a:lnTo>
                    <a:lnTo>
                      <a:pt x="723" y="242"/>
                    </a:lnTo>
                    <a:lnTo>
                      <a:pt x="723" y="242"/>
                    </a:lnTo>
                    <a:lnTo>
                      <a:pt x="723" y="242"/>
                    </a:lnTo>
                    <a:close/>
                    <a:moveTo>
                      <a:pt x="712" y="240"/>
                    </a:moveTo>
                    <a:lnTo>
                      <a:pt x="712" y="238"/>
                    </a:lnTo>
                    <a:lnTo>
                      <a:pt x="711" y="237"/>
                    </a:lnTo>
                    <a:lnTo>
                      <a:pt x="711" y="237"/>
                    </a:lnTo>
                    <a:lnTo>
                      <a:pt x="711" y="238"/>
                    </a:lnTo>
                    <a:lnTo>
                      <a:pt x="711" y="240"/>
                    </a:lnTo>
                    <a:lnTo>
                      <a:pt x="712" y="240"/>
                    </a:lnTo>
                    <a:lnTo>
                      <a:pt x="712" y="240"/>
                    </a:lnTo>
                    <a:close/>
                    <a:moveTo>
                      <a:pt x="639" y="160"/>
                    </a:moveTo>
                    <a:lnTo>
                      <a:pt x="640" y="162"/>
                    </a:lnTo>
                    <a:lnTo>
                      <a:pt x="640" y="163"/>
                    </a:lnTo>
                    <a:lnTo>
                      <a:pt x="642" y="165"/>
                    </a:lnTo>
                    <a:lnTo>
                      <a:pt x="642" y="163"/>
                    </a:lnTo>
                    <a:lnTo>
                      <a:pt x="642" y="163"/>
                    </a:lnTo>
                    <a:lnTo>
                      <a:pt x="642" y="162"/>
                    </a:lnTo>
                    <a:lnTo>
                      <a:pt x="642" y="160"/>
                    </a:lnTo>
                    <a:lnTo>
                      <a:pt x="640" y="160"/>
                    </a:lnTo>
                    <a:lnTo>
                      <a:pt x="640" y="160"/>
                    </a:lnTo>
                    <a:lnTo>
                      <a:pt x="640" y="160"/>
                    </a:lnTo>
                    <a:lnTo>
                      <a:pt x="639" y="160"/>
                    </a:lnTo>
                    <a:lnTo>
                      <a:pt x="639" y="160"/>
                    </a:lnTo>
                    <a:lnTo>
                      <a:pt x="639" y="160"/>
                    </a:lnTo>
                    <a:close/>
                    <a:moveTo>
                      <a:pt x="565" y="3"/>
                    </a:moveTo>
                    <a:lnTo>
                      <a:pt x="565" y="1"/>
                    </a:lnTo>
                    <a:lnTo>
                      <a:pt x="565" y="1"/>
                    </a:lnTo>
                    <a:lnTo>
                      <a:pt x="563" y="1"/>
                    </a:lnTo>
                    <a:lnTo>
                      <a:pt x="563" y="1"/>
                    </a:lnTo>
                    <a:lnTo>
                      <a:pt x="563" y="3"/>
                    </a:lnTo>
                    <a:lnTo>
                      <a:pt x="565" y="3"/>
                    </a:lnTo>
                    <a:lnTo>
                      <a:pt x="565" y="3"/>
                    </a:lnTo>
                    <a:close/>
                    <a:moveTo>
                      <a:pt x="694" y="197"/>
                    </a:moveTo>
                    <a:lnTo>
                      <a:pt x="694" y="197"/>
                    </a:lnTo>
                    <a:lnTo>
                      <a:pt x="694" y="196"/>
                    </a:lnTo>
                    <a:lnTo>
                      <a:pt x="692" y="196"/>
                    </a:lnTo>
                    <a:lnTo>
                      <a:pt x="692" y="197"/>
                    </a:lnTo>
                    <a:lnTo>
                      <a:pt x="692" y="197"/>
                    </a:lnTo>
                    <a:lnTo>
                      <a:pt x="692" y="197"/>
                    </a:lnTo>
                    <a:lnTo>
                      <a:pt x="694" y="197"/>
                    </a:lnTo>
                    <a:lnTo>
                      <a:pt x="694" y="197"/>
                    </a:lnTo>
                    <a:close/>
                    <a:moveTo>
                      <a:pt x="694" y="201"/>
                    </a:moveTo>
                    <a:lnTo>
                      <a:pt x="694" y="201"/>
                    </a:lnTo>
                    <a:lnTo>
                      <a:pt x="695" y="201"/>
                    </a:lnTo>
                    <a:lnTo>
                      <a:pt x="695" y="201"/>
                    </a:lnTo>
                    <a:lnTo>
                      <a:pt x="694" y="199"/>
                    </a:lnTo>
                    <a:lnTo>
                      <a:pt x="694" y="197"/>
                    </a:lnTo>
                    <a:lnTo>
                      <a:pt x="694" y="201"/>
                    </a:lnTo>
                    <a:lnTo>
                      <a:pt x="694" y="201"/>
                    </a:lnTo>
                    <a:lnTo>
                      <a:pt x="694" y="201"/>
                    </a:lnTo>
                    <a:close/>
                    <a:moveTo>
                      <a:pt x="510" y="136"/>
                    </a:moveTo>
                    <a:lnTo>
                      <a:pt x="510" y="136"/>
                    </a:lnTo>
                    <a:lnTo>
                      <a:pt x="510" y="138"/>
                    </a:lnTo>
                    <a:lnTo>
                      <a:pt x="510" y="138"/>
                    </a:lnTo>
                    <a:lnTo>
                      <a:pt x="512" y="136"/>
                    </a:lnTo>
                    <a:lnTo>
                      <a:pt x="512" y="136"/>
                    </a:lnTo>
                    <a:lnTo>
                      <a:pt x="512" y="134"/>
                    </a:lnTo>
                    <a:lnTo>
                      <a:pt x="510" y="136"/>
                    </a:lnTo>
                    <a:lnTo>
                      <a:pt x="510" y="136"/>
                    </a:lnTo>
                    <a:close/>
                    <a:moveTo>
                      <a:pt x="627" y="598"/>
                    </a:moveTo>
                    <a:lnTo>
                      <a:pt x="625" y="596"/>
                    </a:lnTo>
                    <a:lnTo>
                      <a:pt x="623" y="598"/>
                    </a:lnTo>
                    <a:lnTo>
                      <a:pt x="623" y="598"/>
                    </a:lnTo>
                    <a:lnTo>
                      <a:pt x="622" y="600"/>
                    </a:lnTo>
                    <a:lnTo>
                      <a:pt x="623" y="600"/>
                    </a:lnTo>
                    <a:lnTo>
                      <a:pt x="627" y="598"/>
                    </a:lnTo>
                    <a:lnTo>
                      <a:pt x="627" y="598"/>
                    </a:lnTo>
                    <a:close/>
                    <a:moveTo>
                      <a:pt x="680" y="639"/>
                    </a:moveTo>
                    <a:lnTo>
                      <a:pt x="680" y="637"/>
                    </a:lnTo>
                    <a:lnTo>
                      <a:pt x="678" y="637"/>
                    </a:lnTo>
                    <a:lnTo>
                      <a:pt x="675" y="632"/>
                    </a:lnTo>
                    <a:lnTo>
                      <a:pt x="673" y="632"/>
                    </a:lnTo>
                    <a:lnTo>
                      <a:pt x="671" y="634"/>
                    </a:lnTo>
                    <a:lnTo>
                      <a:pt x="670" y="635"/>
                    </a:lnTo>
                    <a:lnTo>
                      <a:pt x="671" y="635"/>
                    </a:lnTo>
                    <a:lnTo>
                      <a:pt x="673" y="635"/>
                    </a:lnTo>
                    <a:lnTo>
                      <a:pt x="673" y="637"/>
                    </a:lnTo>
                    <a:lnTo>
                      <a:pt x="673" y="639"/>
                    </a:lnTo>
                    <a:lnTo>
                      <a:pt x="675" y="642"/>
                    </a:lnTo>
                    <a:lnTo>
                      <a:pt x="676" y="644"/>
                    </a:lnTo>
                    <a:lnTo>
                      <a:pt x="676" y="644"/>
                    </a:lnTo>
                    <a:lnTo>
                      <a:pt x="676" y="646"/>
                    </a:lnTo>
                    <a:lnTo>
                      <a:pt x="678" y="644"/>
                    </a:lnTo>
                    <a:lnTo>
                      <a:pt x="680" y="642"/>
                    </a:lnTo>
                    <a:lnTo>
                      <a:pt x="682" y="642"/>
                    </a:lnTo>
                    <a:lnTo>
                      <a:pt x="682" y="642"/>
                    </a:lnTo>
                    <a:lnTo>
                      <a:pt x="680" y="641"/>
                    </a:lnTo>
                    <a:lnTo>
                      <a:pt x="680" y="641"/>
                    </a:lnTo>
                    <a:lnTo>
                      <a:pt x="680" y="639"/>
                    </a:lnTo>
                    <a:lnTo>
                      <a:pt x="680" y="639"/>
                    </a:lnTo>
                    <a:close/>
                    <a:moveTo>
                      <a:pt x="680" y="651"/>
                    </a:moveTo>
                    <a:lnTo>
                      <a:pt x="678" y="651"/>
                    </a:lnTo>
                    <a:lnTo>
                      <a:pt x="678" y="651"/>
                    </a:lnTo>
                    <a:lnTo>
                      <a:pt x="676" y="651"/>
                    </a:lnTo>
                    <a:lnTo>
                      <a:pt x="676" y="652"/>
                    </a:lnTo>
                    <a:lnTo>
                      <a:pt x="678" y="652"/>
                    </a:lnTo>
                    <a:lnTo>
                      <a:pt x="680" y="651"/>
                    </a:lnTo>
                    <a:lnTo>
                      <a:pt x="680" y="651"/>
                    </a:lnTo>
                    <a:close/>
                    <a:moveTo>
                      <a:pt x="620" y="603"/>
                    </a:moveTo>
                    <a:lnTo>
                      <a:pt x="622" y="601"/>
                    </a:lnTo>
                    <a:lnTo>
                      <a:pt x="623" y="603"/>
                    </a:lnTo>
                    <a:lnTo>
                      <a:pt x="623" y="603"/>
                    </a:lnTo>
                    <a:lnTo>
                      <a:pt x="623" y="601"/>
                    </a:lnTo>
                    <a:lnTo>
                      <a:pt x="623" y="601"/>
                    </a:lnTo>
                    <a:lnTo>
                      <a:pt x="622" y="601"/>
                    </a:lnTo>
                    <a:lnTo>
                      <a:pt x="620" y="603"/>
                    </a:lnTo>
                    <a:close/>
                    <a:moveTo>
                      <a:pt x="613" y="651"/>
                    </a:moveTo>
                    <a:lnTo>
                      <a:pt x="613" y="649"/>
                    </a:lnTo>
                    <a:lnTo>
                      <a:pt x="613" y="649"/>
                    </a:lnTo>
                    <a:lnTo>
                      <a:pt x="613" y="651"/>
                    </a:lnTo>
                    <a:lnTo>
                      <a:pt x="611" y="651"/>
                    </a:lnTo>
                    <a:lnTo>
                      <a:pt x="613" y="652"/>
                    </a:lnTo>
                    <a:lnTo>
                      <a:pt x="613" y="651"/>
                    </a:lnTo>
                    <a:lnTo>
                      <a:pt x="613" y="651"/>
                    </a:lnTo>
                    <a:close/>
                    <a:moveTo>
                      <a:pt x="447" y="71"/>
                    </a:moveTo>
                    <a:lnTo>
                      <a:pt x="447" y="71"/>
                    </a:lnTo>
                    <a:lnTo>
                      <a:pt x="447" y="71"/>
                    </a:lnTo>
                    <a:lnTo>
                      <a:pt x="447" y="71"/>
                    </a:lnTo>
                    <a:lnTo>
                      <a:pt x="449" y="73"/>
                    </a:lnTo>
                    <a:lnTo>
                      <a:pt x="449" y="73"/>
                    </a:lnTo>
                    <a:lnTo>
                      <a:pt x="449" y="71"/>
                    </a:lnTo>
                    <a:lnTo>
                      <a:pt x="449" y="69"/>
                    </a:lnTo>
                    <a:lnTo>
                      <a:pt x="449" y="69"/>
                    </a:lnTo>
                    <a:lnTo>
                      <a:pt x="447" y="71"/>
                    </a:lnTo>
                    <a:lnTo>
                      <a:pt x="447" y="71"/>
                    </a:lnTo>
                    <a:close/>
                    <a:moveTo>
                      <a:pt x="883" y="1050"/>
                    </a:moveTo>
                    <a:lnTo>
                      <a:pt x="883" y="1056"/>
                    </a:lnTo>
                    <a:lnTo>
                      <a:pt x="883" y="1058"/>
                    </a:lnTo>
                    <a:lnTo>
                      <a:pt x="883" y="1056"/>
                    </a:lnTo>
                    <a:lnTo>
                      <a:pt x="885" y="1051"/>
                    </a:lnTo>
                    <a:lnTo>
                      <a:pt x="885" y="1048"/>
                    </a:lnTo>
                    <a:lnTo>
                      <a:pt x="883" y="1050"/>
                    </a:lnTo>
                    <a:lnTo>
                      <a:pt x="883" y="1050"/>
                    </a:lnTo>
                    <a:close/>
                    <a:moveTo>
                      <a:pt x="682" y="646"/>
                    </a:moveTo>
                    <a:lnTo>
                      <a:pt x="678" y="647"/>
                    </a:lnTo>
                    <a:lnTo>
                      <a:pt x="676" y="647"/>
                    </a:lnTo>
                    <a:lnTo>
                      <a:pt x="675" y="647"/>
                    </a:lnTo>
                    <a:lnTo>
                      <a:pt x="675" y="649"/>
                    </a:lnTo>
                    <a:lnTo>
                      <a:pt x="676" y="649"/>
                    </a:lnTo>
                    <a:lnTo>
                      <a:pt x="678" y="649"/>
                    </a:lnTo>
                    <a:lnTo>
                      <a:pt x="682" y="649"/>
                    </a:lnTo>
                    <a:lnTo>
                      <a:pt x="682" y="651"/>
                    </a:lnTo>
                    <a:lnTo>
                      <a:pt x="683" y="651"/>
                    </a:lnTo>
                    <a:lnTo>
                      <a:pt x="683" y="649"/>
                    </a:lnTo>
                    <a:lnTo>
                      <a:pt x="683" y="647"/>
                    </a:lnTo>
                    <a:lnTo>
                      <a:pt x="682" y="646"/>
                    </a:lnTo>
                    <a:close/>
                    <a:moveTo>
                      <a:pt x="682" y="692"/>
                    </a:moveTo>
                    <a:lnTo>
                      <a:pt x="682" y="692"/>
                    </a:lnTo>
                    <a:lnTo>
                      <a:pt x="680" y="690"/>
                    </a:lnTo>
                    <a:lnTo>
                      <a:pt x="680" y="688"/>
                    </a:lnTo>
                    <a:lnTo>
                      <a:pt x="682" y="687"/>
                    </a:lnTo>
                    <a:lnTo>
                      <a:pt x="680" y="685"/>
                    </a:lnTo>
                    <a:lnTo>
                      <a:pt x="680" y="680"/>
                    </a:lnTo>
                    <a:lnTo>
                      <a:pt x="680" y="678"/>
                    </a:lnTo>
                    <a:lnTo>
                      <a:pt x="680" y="675"/>
                    </a:lnTo>
                    <a:lnTo>
                      <a:pt x="682" y="673"/>
                    </a:lnTo>
                    <a:lnTo>
                      <a:pt x="680" y="669"/>
                    </a:lnTo>
                    <a:lnTo>
                      <a:pt x="680" y="668"/>
                    </a:lnTo>
                    <a:lnTo>
                      <a:pt x="680" y="666"/>
                    </a:lnTo>
                    <a:lnTo>
                      <a:pt x="680" y="663"/>
                    </a:lnTo>
                    <a:lnTo>
                      <a:pt x="678" y="659"/>
                    </a:lnTo>
                    <a:lnTo>
                      <a:pt x="675" y="658"/>
                    </a:lnTo>
                    <a:lnTo>
                      <a:pt x="675" y="658"/>
                    </a:lnTo>
                    <a:lnTo>
                      <a:pt x="673" y="661"/>
                    </a:lnTo>
                    <a:lnTo>
                      <a:pt x="671" y="661"/>
                    </a:lnTo>
                    <a:lnTo>
                      <a:pt x="668" y="659"/>
                    </a:lnTo>
                    <a:lnTo>
                      <a:pt x="666" y="661"/>
                    </a:lnTo>
                    <a:lnTo>
                      <a:pt x="664" y="663"/>
                    </a:lnTo>
                    <a:lnTo>
                      <a:pt x="664" y="664"/>
                    </a:lnTo>
                    <a:lnTo>
                      <a:pt x="663" y="663"/>
                    </a:lnTo>
                    <a:lnTo>
                      <a:pt x="661" y="663"/>
                    </a:lnTo>
                    <a:lnTo>
                      <a:pt x="661" y="663"/>
                    </a:lnTo>
                    <a:lnTo>
                      <a:pt x="659" y="663"/>
                    </a:lnTo>
                    <a:lnTo>
                      <a:pt x="658" y="663"/>
                    </a:lnTo>
                    <a:lnTo>
                      <a:pt x="656" y="663"/>
                    </a:lnTo>
                    <a:lnTo>
                      <a:pt x="654" y="664"/>
                    </a:lnTo>
                    <a:lnTo>
                      <a:pt x="652" y="664"/>
                    </a:lnTo>
                    <a:lnTo>
                      <a:pt x="652" y="666"/>
                    </a:lnTo>
                    <a:lnTo>
                      <a:pt x="652" y="668"/>
                    </a:lnTo>
                    <a:lnTo>
                      <a:pt x="651" y="666"/>
                    </a:lnTo>
                    <a:lnTo>
                      <a:pt x="651" y="666"/>
                    </a:lnTo>
                    <a:lnTo>
                      <a:pt x="649" y="666"/>
                    </a:lnTo>
                    <a:lnTo>
                      <a:pt x="647" y="668"/>
                    </a:lnTo>
                    <a:lnTo>
                      <a:pt x="642" y="668"/>
                    </a:lnTo>
                    <a:lnTo>
                      <a:pt x="639" y="666"/>
                    </a:lnTo>
                    <a:lnTo>
                      <a:pt x="634" y="664"/>
                    </a:lnTo>
                    <a:lnTo>
                      <a:pt x="632" y="663"/>
                    </a:lnTo>
                    <a:lnTo>
                      <a:pt x="632" y="663"/>
                    </a:lnTo>
                    <a:lnTo>
                      <a:pt x="630" y="663"/>
                    </a:lnTo>
                    <a:lnTo>
                      <a:pt x="628" y="661"/>
                    </a:lnTo>
                    <a:lnTo>
                      <a:pt x="627" y="659"/>
                    </a:lnTo>
                    <a:lnTo>
                      <a:pt x="627" y="659"/>
                    </a:lnTo>
                    <a:lnTo>
                      <a:pt x="625" y="659"/>
                    </a:lnTo>
                    <a:lnTo>
                      <a:pt x="623" y="659"/>
                    </a:lnTo>
                    <a:lnTo>
                      <a:pt x="623" y="658"/>
                    </a:lnTo>
                    <a:lnTo>
                      <a:pt x="622" y="658"/>
                    </a:lnTo>
                    <a:lnTo>
                      <a:pt x="620" y="658"/>
                    </a:lnTo>
                    <a:lnTo>
                      <a:pt x="618" y="658"/>
                    </a:lnTo>
                    <a:lnTo>
                      <a:pt x="613" y="656"/>
                    </a:lnTo>
                    <a:lnTo>
                      <a:pt x="611" y="656"/>
                    </a:lnTo>
                    <a:lnTo>
                      <a:pt x="611" y="658"/>
                    </a:lnTo>
                    <a:lnTo>
                      <a:pt x="610" y="663"/>
                    </a:lnTo>
                    <a:lnTo>
                      <a:pt x="611" y="666"/>
                    </a:lnTo>
                    <a:lnTo>
                      <a:pt x="611" y="668"/>
                    </a:lnTo>
                    <a:lnTo>
                      <a:pt x="613" y="673"/>
                    </a:lnTo>
                    <a:lnTo>
                      <a:pt x="613" y="673"/>
                    </a:lnTo>
                    <a:lnTo>
                      <a:pt x="613" y="675"/>
                    </a:lnTo>
                    <a:lnTo>
                      <a:pt x="615" y="680"/>
                    </a:lnTo>
                    <a:lnTo>
                      <a:pt x="618" y="685"/>
                    </a:lnTo>
                    <a:lnTo>
                      <a:pt x="622" y="690"/>
                    </a:lnTo>
                    <a:lnTo>
                      <a:pt x="622" y="692"/>
                    </a:lnTo>
                    <a:lnTo>
                      <a:pt x="622" y="693"/>
                    </a:lnTo>
                    <a:lnTo>
                      <a:pt x="623" y="693"/>
                    </a:lnTo>
                    <a:lnTo>
                      <a:pt x="623" y="693"/>
                    </a:lnTo>
                    <a:lnTo>
                      <a:pt x="623" y="693"/>
                    </a:lnTo>
                    <a:lnTo>
                      <a:pt x="623" y="695"/>
                    </a:lnTo>
                    <a:lnTo>
                      <a:pt x="627" y="698"/>
                    </a:lnTo>
                    <a:lnTo>
                      <a:pt x="627" y="698"/>
                    </a:lnTo>
                    <a:lnTo>
                      <a:pt x="627" y="702"/>
                    </a:lnTo>
                    <a:lnTo>
                      <a:pt x="625" y="700"/>
                    </a:lnTo>
                    <a:lnTo>
                      <a:pt x="625" y="698"/>
                    </a:lnTo>
                    <a:lnTo>
                      <a:pt x="622" y="695"/>
                    </a:lnTo>
                    <a:lnTo>
                      <a:pt x="622" y="700"/>
                    </a:lnTo>
                    <a:lnTo>
                      <a:pt x="622" y="704"/>
                    </a:lnTo>
                    <a:lnTo>
                      <a:pt x="627" y="712"/>
                    </a:lnTo>
                    <a:lnTo>
                      <a:pt x="627" y="714"/>
                    </a:lnTo>
                    <a:lnTo>
                      <a:pt x="628" y="714"/>
                    </a:lnTo>
                    <a:lnTo>
                      <a:pt x="628" y="716"/>
                    </a:lnTo>
                    <a:lnTo>
                      <a:pt x="630" y="717"/>
                    </a:lnTo>
                    <a:lnTo>
                      <a:pt x="632" y="721"/>
                    </a:lnTo>
                    <a:lnTo>
                      <a:pt x="634" y="722"/>
                    </a:lnTo>
                    <a:lnTo>
                      <a:pt x="635" y="722"/>
                    </a:lnTo>
                    <a:lnTo>
                      <a:pt x="639" y="722"/>
                    </a:lnTo>
                    <a:lnTo>
                      <a:pt x="640" y="722"/>
                    </a:lnTo>
                    <a:lnTo>
                      <a:pt x="640" y="722"/>
                    </a:lnTo>
                    <a:lnTo>
                      <a:pt x="640" y="724"/>
                    </a:lnTo>
                    <a:lnTo>
                      <a:pt x="639" y="724"/>
                    </a:lnTo>
                    <a:lnTo>
                      <a:pt x="637" y="724"/>
                    </a:lnTo>
                    <a:lnTo>
                      <a:pt x="635" y="726"/>
                    </a:lnTo>
                    <a:lnTo>
                      <a:pt x="637" y="726"/>
                    </a:lnTo>
                    <a:lnTo>
                      <a:pt x="637" y="729"/>
                    </a:lnTo>
                    <a:lnTo>
                      <a:pt x="640" y="727"/>
                    </a:lnTo>
                    <a:lnTo>
                      <a:pt x="644" y="729"/>
                    </a:lnTo>
                    <a:lnTo>
                      <a:pt x="647" y="727"/>
                    </a:lnTo>
                    <a:lnTo>
                      <a:pt x="649" y="731"/>
                    </a:lnTo>
                    <a:lnTo>
                      <a:pt x="652" y="731"/>
                    </a:lnTo>
                    <a:lnTo>
                      <a:pt x="652" y="731"/>
                    </a:lnTo>
                    <a:lnTo>
                      <a:pt x="654" y="727"/>
                    </a:lnTo>
                    <a:lnTo>
                      <a:pt x="656" y="724"/>
                    </a:lnTo>
                    <a:lnTo>
                      <a:pt x="656" y="722"/>
                    </a:lnTo>
                    <a:lnTo>
                      <a:pt x="658" y="722"/>
                    </a:lnTo>
                    <a:lnTo>
                      <a:pt x="656" y="721"/>
                    </a:lnTo>
                    <a:lnTo>
                      <a:pt x="656" y="719"/>
                    </a:lnTo>
                    <a:lnTo>
                      <a:pt x="656" y="719"/>
                    </a:lnTo>
                    <a:lnTo>
                      <a:pt x="659" y="722"/>
                    </a:lnTo>
                    <a:lnTo>
                      <a:pt x="661" y="721"/>
                    </a:lnTo>
                    <a:lnTo>
                      <a:pt x="661" y="719"/>
                    </a:lnTo>
                    <a:lnTo>
                      <a:pt x="661" y="717"/>
                    </a:lnTo>
                    <a:lnTo>
                      <a:pt x="661" y="716"/>
                    </a:lnTo>
                    <a:lnTo>
                      <a:pt x="661" y="716"/>
                    </a:lnTo>
                    <a:lnTo>
                      <a:pt x="663" y="714"/>
                    </a:lnTo>
                    <a:lnTo>
                      <a:pt x="663" y="712"/>
                    </a:lnTo>
                    <a:lnTo>
                      <a:pt x="661" y="710"/>
                    </a:lnTo>
                    <a:lnTo>
                      <a:pt x="661" y="709"/>
                    </a:lnTo>
                    <a:lnTo>
                      <a:pt x="663" y="712"/>
                    </a:lnTo>
                    <a:lnTo>
                      <a:pt x="664" y="716"/>
                    </a:lnTo>
                    <a:lnTo>
                      <a:pt x="666" y="716"/>
                    </a:lnTo>
                    <a:lnTo>
                      <a:pt x="666" y="714"/>
                    </a:lnTo>
                    <a:lnTo>
                      <a:pt x="666" y="712"/>
                    </a:lnTo>
                    <a:lnTo>
                      <a:pt x="666" y="710"/>
                    </a:lnTo>
                    <a:lnTo>
                      <a:pt x="670" y="712"/>
                    </a:lnTo>
                    <a:lnTo>
                      <a:pt x="671" y="712"/>
                    </a:lnTo>
                    <a:lnTo>
                      <a:pt x="671" y="714"/>
                    </a:lnTo>
                    <a:lnTo>
                      <a:pt x="671" y="714"/>
                    </a:lnTo>
                    <a:lnTo>
                      <a:pt x="670" y="716"/>
                    </a:lnTo>
                    <a:lnTo>
                      <a:pt x="670" y="714"/>
                    </a:lnTo>
                    <a:lnTo>
                      <a:pt x="668" y="716"/>
                    </a:lnTo>
                    <a:lnTo>
                      <a:pt x="670" y="717"/>
                    </a:lnTo>
                    <a:lnTo>
                      <a:pt x="671" y="721"/>
                    </a:lnTo>
                    <a:lnTo>
                      <a:pt x="671" y="721"/>
                    </a:lnTo>
                    <a:lnTo>
                      <a:pt x="673" y="719"/>
                    </a:lnTo>
                    <a:lnTo>
                      <a:pt x="675" y="719"/>
                    </a:lnTo>
                    <a:lnTo>
                      <a:pt x="675" y="714"/>
                    </a:lnTo>
                    <a:lnTo>
                      <a:pt x="673" y="710"/>
                    </a:lnTo>
                    <a:lnTo>
                      <a:pt x="673" y="705"/>
                    </a:lnTo>
                    <a:lnTo>
                      <a:pt x="673" y="704"/>
                    </a:lnTo>
                    <a:lnTo>
                      <a:pt x="675" y="702"/>
                    </a:lnTo>
                    <a:lnTo>
                      <a:pt x="675" y="700"/>
                    </a:lnTo>
                    <a:lnTo>
                      <a:pt x="675" y="698"/>
                    </a:lnTo>
                    <a:lnTo>
                      <a:pt x="675" y="695"/>
                    </a:lnTo>
                    <a:lnTo>
                      <a:pt x="676" y="693"/>
                    </a:lnTo>
                    <a:lnTo>
                      <a:pt x="676" y="692"/>
                    </a:lnTo>
                    <a:lnTo>
                      <a:pt x="678" y="692"/>
                    </a:lnTo>
                    <a:lnTo>
                      <a:pt x="678" y="690"/>
                    </a:lnTo>
                    <a:lnTo>
                      <a:pt x="678" y="690"/>
                    </a:lnTo>
                    <a:lnTo>
                      <a:pt x="678" y="688"/>
                    </a:lnTo>
                    <a:lnTo>
                      <a:pt x="680" y="690"/>
                    </a:lnTo>
                    <a:lnTo>
                      <a:pt x="678" y="690"/>
                    </a:lnTo>
                    <a:lnTo>
                      <a:pt x="678" y="690"/>
                    </a:lnTo>
                    <a:lnTo>
                      <a:pt x="680" y="692"/>
                    </a:lnTo>
                    <a:lnTo>
                      <a:pt x="680" y="692"/>
                    </a:lnTo>
                    <a:lnTo>
                      <a:pt x="680" y="693"/>
                    </a:lnTo>
                    <a:lnTo>
                      <a:pt x="680" y="695"/>
                    </a:lnTo>
                    <a:lnTo>
                      <a:pt x="680" y="695"/>
                    </a:lnTo>
                    <a:lnTo>
                      <a:pt x="682" y="695"/>
                    </a:lnTo>
                    <a:lnTo>
                      <a:pt x="682" y="695"/>
                    </a:lnTo>
                    <a:lnTo>
                      <a:pt x="682" y="693"/>
                    </a:lnTo>
                    <a:lnTo>
                      <a:pt x="682" y="692"/>
                    </a:lnTo>
                    <a:lnTo>
                      <a:pt x="682" y="692"/>
                    </a:lnTo>
                    <a:close/>
                    <a:moveTo>
                      <a:pt x="783" y="366"/>
                    </a:moveTo>
                    <a:lnTo>
                      <a:pt x="779" y="363"/>
                    </a:lnTo>
                    <a:lnTo>
                      <a:pt x="779" y="359"/>
                    </a:lnTo>
                    <a:lnTo>
                      <a:pt x="777" y="358"/>
                    </a:lnTo>
                    <a:lnTo>
                      <a:pt x="774" y="349"/>
                    </a:lnTo>
                    <a:lnTo>
                      <a:pt x="772" y="344"/>
                    </a:lnTo>
                    <a:lnTo>
                      <a:pt x="774" y="340"/>
                    </a:lnTo>
                    <a:lnTo>
                      <a:pt x="772" y="325"/>
                    </a:lnTo>
                    <a:lnTo>
                      <a:pt x="774" y="318"/>
                    </a:lnTo>
                    <a:lnTo>
                      <a:pt x="774" y="317"/>
                    </a:lnTo>
                    <a:lnTo>
                      <a:pt x="771" y="317"/>
                    </a:lnTo>
                    <a:lnTo>
                      <a:pt x="771" y="315"/>
                    </a:lnTo>
                    <a:lnTo>
                      <a:pt x="769" y="313"/>
                    </a:lnTo>
                    <a:lnTo>
                      <a:pt x="769" y="306"/>
                    </a:lnTo>
                    <a:lnTo>
                      <a:pt x="767" y="303"/>
                    </a:lnTo>
                    <a:lnTo>
                      <a:pt x="764" y="301"/>
                    </a:lnTo>
                    <a:lnTo>
                      <a:pt x="762" y="300"/>
                    </a:lnTo>
                    <a:lnTo>
                      <a:pt x="762" y="298"/>
                    </a:lnTo>
                    <a:lnTo>
                      <a:pt x="760" y="296"/>
                    </a:lnTo>
                    <a:lnTo>
                      <a:pt x="760" y="294"/>
                    </a:lnTo>
                    <a:lnTo>
                      <a:pt x="759" y="293"/>
                    </a:lnTo>
                    <a:lnTo>
                      <a:pt x="757" y="291"/>
                    </a:lnTo>
                    <a:lnTo>
                      <a:pt x="753" y="289"/>
                    </a:lnTo>
                    <a:lnTo>
                      <a:pt x="753" y="288"/>
                    </a:lnTo>
                    <a:lnTo>
                      <a:pt x="750" y="281"/>
                    </a:lnTo>
                    <a:lnTo>
                      <a:pt x="748" y="279"/>
                    </a:lnTo>
                    <a:lnTo>
                      <a:pt x="745" y="277"/>
                    </a:lnTo>
                    <a:lnTo>
                      <a:pt x="743" y="277"/>
                    </a:lnTo>
                    <a:lnTo>
                      <a:pt x="741" y="277"/>
                    </a:lnTo>
                    <a:lnTo>
                      <a:pt x="736" y="274"/>
                    </a:lnTo>
                    <a:lnTo>
                      <a:pt x="735" y="272"/>
                    </a:lnTo>
                    <a:lnTo>
                      <a:pt x="735" y="271"/>
                    </a:lnTo>
                    <a:lnTo>
                      <a:pt x="733" y="269"/>
                    </a:lnTo>
                    <a:lnTo>
                      <a:pt x="731" y="267"/>
                    </a:lnTo>
                    <a:lnTo>
                      <a:pt x="729" y="265"/>
                    </a:lnTo>
                    <a:lnTo>
                      <a:pt x="728" y="260"/>
                    </a:lnTo>
                    <a:lnTo>
                      <a:pt x="728" y="254"/>
                    </a:lnTo>
                    <a:lnTo>
                      <a:pt x="728" y="247"/>
                    </a:lnTo>
                    <a:lnTo>
                      <a:pt x="726" y="245"/>
                    </a:lnTo>
                    <a:lnTo>
                      <a:pt x="724" y="243"/>
                    </a:lnTo>
                    <a:lnTo>
                      <a:pt x="724" y="243"/>
                    </a:lnTo>
                    <a:lnTo>
                      <a:pt x="724" y="245"/>
                    </a:lnTo>
                    <a:lnTo>
                      <a:pt x="724" y="247"/>
                    </a:lnTo>
                    <a:lnTo>
                      <a:pt x="724" y="247"/>
                    </a:lnTo>
                    <a:lnTo>
                      <a:pt x="721" y="245"/>
                    </a:lnTo>
                    <a:lnTo>
                      <a:pt x="717" y="243"/>
                    </a:lnTo>
                    <a:lnTo>
                      <a:pt x="716" y="242"/>
                    </a:lnTo>
                    <a:lnTo>
                      <a:pt x="714" y="238"/>
                    </a:lnTo>
                    <a:lnTo>
                      <a:pt x="714" y="240"/>
                    </a:lnTo>
                    <a:lnTo>
                      <a:pt x="712" y="240"/>
                    </a:lnTo>
                    <a:lnTo>
                      <a:pt x="712" y="242"/>
                    </a:lnTo>
                    <a:lnTo>
                      <a:pt x="714" y="247"/>
                    </a:lnTo>
                    <a:lnTo>
                      <a:pt x="712" y="247"/>
                    </a:lnTo>
                    <a:lnTo>
                      <a:pt x="712" y="247"/>
                    </a:lnTo>
                    <a:lnTo>
                      <a:pt x="709" y="243"/>
                    </a:lnTo>
                    <a:lnTo>
                      <a:pt x="709" y="245"/>
                    </a:lnTo>
                    <a:lnTo>
                      <a:pt x="707" y="245"/>
                    </a:lnTo>
                    <a:lnTo>
                      <a:pt x="705" y="242"/>
                    </a:lnTo>
                    <a:lnTo>
                      <a:pt x="705" y="242"/>
                    </a:lnTo>
                    <a:lnTo>
                      <a:pt x="704" y="237"/>
                    </a:lnTo>
                    <a:lnTo>
                      <a:pt x="702" y="231"/>
                    </a:lnTo>
                    <a:lnTo>
                      <a:pt x="702" y="226"/>
                    </a:lnTo>
                    <a:lnTo>
                      <a:pt x="700" y="225"/>
                    </a:lnTo>
                    <a:lnTo>
                      <a:pt x="699" y="221"/>
                    </a:lnTo>
                    <a:lnTo>
                      <a:pt x="699" y="219"/>
                    </a:lnTo>
                    <a:lnTo>
                      <a:pt x="699" y="218"/>
                    </a:lnTo>
                    <a:lnTo>
                      <a:pt x="695" y="214"/>
                    </a:lnTo>
                    <a:lnTo>
                      <a:pt x="692" y="213"/>
                    </a:lnTo>
                    <a:lnTo>
                      <a:pt x="690" y="209"/>
                    </a:lnTo>
                    <a:lnTo>
                      <a:pt x="688" y="206"/>
                    </a:lnTo>
                    <a:lnTo>
                      <a:pt x="688" y="204"/>
                    </a:lnTo>
                    <a:lnTo>
                      <a:pt x="690" y="204"/>
                    </a:lnTo>
                    <a:lnTo>
                      <a:pt x="692" y="204"/>
                    </a:lnTo>
                    <a:lnTo>
                      <a:pt x="690" y="202"/>
                    </a:lnTo>
                    <a:lnTo>
                      <a:pt x="690" y="201"/>
                    </a:lnTo>
                    <a:lnTo>
                      <a:pt x="687" y="197"/>
                    </a:lnTo>
                    <a:lnTo>
                      <a:pt x="685" y="197"/>
                    </a:lnTo>
                    <a:lnTo>
                      <a:pt x="682" y="197"/>
                    </a:lnTo>
                    <a:lnTo>
                      <a:pt x="678" y="194"/>
                    </a:lnTo>
                    <a:lnTo>
                      <a:pt x="676" y="192"/>
                    </a:lnTo>
                    <a:lnTo>
                      <a:pt x="675" y="192"/>
                    </a:lnTo>
                    <a:lnTo>
                      <a:pt x="673" y="192"/>
                    </a:lnTo>
                    <a:lnTo>
                      <a:pt x="671" y="190"/>
                    </a:lnTo>
                    <a:lnTo>
                      <a:pt x="670" y="190"/>
                    </a:lnTo>
                    <a:lnTo>
                      <a:pt x="666" y="187"/>
                    </a:lnTo>
                    <a:lnTo>
                      <a:pt x="666" y="184"/>
                    </a:lnTo>
                    <a:lnTo>
                      <a:pt x="664" y="184"/>
                    </a:lnTo>
                    <a:lnTo>
                      <a:pt x="663" y="182"/>
                    </a:lnTo>
                    <a:lnTo>
                      <a:pt x="663" y="184"/>
                    </a:lnTo>
                    <a:lnTo>
                      <a:pt x="661" y="184"/>
                    </a:lnTo>
                    <a:lnTo>
                      <a:pt x="658" y="182"/>
                    </a:lnTo>
                    <a:lnTo>
                      <a:pt x="658" y="182"/>
                    </a:lnTo>
                    <a:lnTo>
                      <a:pt x="656" y="180"/>
                    </a:lnTo>
                    <a:lnTo>
                      <a:pt x="652" y="180"/>
                    </a:lnTo>
                    <a:lnTo>
                      <a:pt x="649" y="179"/>
                    </a:lnTo>
                    <a:lnTo>
                      <a:pt x="647" y="177"/>
                    </a:lnTo>
                    <a:lnTo>
                      <a:pt x="646" y="177"/>
                    </a:lnTo>
                    <a:lnTo>
                      <a:pt x="644" y="173"/>
                    </a:lnTo>
                    <a:lnTo>
                      <a:pt x="642" y="172"/>
                    </a:lnTo>
                    <a:lnTo>
                      <a:pt x="642" y="168"/>
                    </a:lnTo>
                    <a:lnTo>
                      <a:pt x="642" y="165"/>
                    </a:lnTo>
                    <a:lnTo>
                      <a:pt x="640" y="165"/>
                    </a:lnTo>
                    <a:lnTo>
                      <a:pt x="637" y="160"/>
                    </a:lnTo>
                    <a:lnTo>
                      <a:pt x="637" y="158"/>
                    </a:lnTo>
                    <a:lnTo>
                      <a:pt x="637" y="155"/>
                    </a:lnTo>
                    <a:lnTo>
                      <a:pt x="639" y="148"/>
                    </a:lnTo>
                    <a:lnTo>
                      <a:pt x="637" y="143"/>
                    </a:lnTo>
                    <a:lnTo>
                      <a:pt x="634" y="136"/>
                    </a:lnTo>
                    <a:lnTo>
                      <a:pt x="635" y="133"/>
                    </a:lnTo>
                    <a:lnTo>
                      <a:pt x="634" y="133"/>
                    </a:lnTo>
                    <a:lnTo>
                      <a:pt x="632" y="133"/>
                    </a:lnTo>
                    <a:lnTo>
                      <a:pt x="630" y="129"/>
                    </a:lnTo>
                    <a:lnTo>
                      <a:pt x="628" y="127"/>
                    </a:lnTo>
                    <a:lnTo>
                      <a:pt x="627" y="126"/>
                    </a:lnTo>
                    <a:lnTo>
                      <a:pt x="625" y="122"/>
                    </a:lnTo>
                    <a:lnTo>
                      <a:pt x="625" y="121"/>
                    </a:lnTo>
                    <a:lnTo>
                      <a:pt x="625" y="119"/>
                    </a:lnTo>
                    <a:lnTo>
                      <a:pt x="625" y="115"/>
                    </a:lnTo>
                    <a:lnTo>
                      <a:pt x="625" y="112"/>
                    </a:lnTo>
                    <a:lnTo>
                      <a:pt x="623" y="109"/>
                    </a:lnTo>
                    <a:lnTo>
                      <a:pt x="622" y="105"/>
                    </a:lnTo>
                    <a:lnTo>
                      <a:pt x="623" y="102"/>
                    </a:lnTo>
                    <a:lnTo>
                      <a:pt x="622" y="98"/>
                    </a:lnTo>
                    <a:lnTo>
                      <a:pt x="622" y="97"/>
                    </a:lnTo>
                    <a:lnTo>
                      <a:pt x="622" y="95"/>
                    </a:lnTo>
                    <a:lnTo>
                      <a:pt x="623" y="93"/>
                    </a:lnTo>
                    <a:lnTo>
                      <a:pt x="620" y="92"/>
                    </a:lnTo>
                    <a:lnTo>
                      <a:pt x="618" y="92"/>
                    </a:lnTo>
                    <a:lnTo>
                      <a:pt x="615" y="88"/>
                    </a:lnTo>
                    <a:lnTo>
                      <a:pt x="610" y="85"/>
                    </a:lnTo>
                    <a:lnTo>
                      <a:pt x="610" y="83"/>
                    </a:lnTo>
                    <a:lnTo>
                      <a:pt x="606" y="80"/>
                    </a:lnTo>
                    <a:lnTo>
                      <a:pt x="605" y="81"/>
                    </a:lnTo>
                    <a:lnTo>
                      <a:pt x="601" y="81"/>
                    </a:lnTo>
                    <a:lnTo>
                      <a:pt x="599" y="83"/>
                    </a:lnTo>
                    <a:lnTo>
                      <a:pt x="598" y="85"/>
                    </a:lnTo>
                    <a:lnTo>
                      <a:pt x="594" y="83"/>
                    </a:lnTo>
                    <a:lnTo>
                      <a:pt x="593" y="83"/>
                    </a:lnTo>
                    <a:lnTo>
                      <a:pt x="593" y="78"/>
                    </a:lnTo>
                    <a:lnTo>
                      <a:pt x="591" y="75"/>
                    </a:lnTo>
                    <a:lnTo>
                      <a:pt x="591" y="73"/>
                    </a:lnTo>
                    <a:lnTo>
                      <a:pt x="589" y="71"/>
                    </a:lnTo>
                    <a:lnTo>
                      <a:pt x="589" y="64"/>
                    </a:lnTo>
                    <a:lnTo>
                      <a:pt x="589" y="63"/>
                    </a:lnTo>
                    <a:lnTo>
                      <a:pt x="589" y="58"/>
                    </a:lnTo>
                    <a:lnTo>
                      <a:pt x="587" y="52"/>
                    </a:lnTo>
                    <a:lnTo>
                      <a:pt x="586" y="51"/>
                    </a:lnTo>
                    <a:lnTo>
                      <a:pt x="586" y="49"/>
                    </a:lnTo>
                    <a:lnTo>
                      <a:pt x="584" y="46"/>
                    </a:lnTo>
                    <a:lnTo>
                      <a:pt x="584" y="44"/>
                    </a:lnTo>
                    <a:lnTo>
                      <a:pt x="582" y="44"/>
                    </a:lnTo>
                    <a:lnTo>
                      <a:pt x="581" y="42"/>
                    </a:lnTo>
                    <a:lnTo>
                      <a:pt x="581" y="40"/>
                    </a:lnTo>
                    <a:lnTo>
                      <a:pt x="581" y="40"/>
                    </a:lnTo>
                    <a:lnTo>
                      <a:pt x="582" y="39"/>
                    </a:lnTo>
                    <a:lnTo>
                      <a:pt x="582" y="35"/>
                    </a:lnTo>
                    <a:lnTo>
                      <a:pt x="581" y="35"/>
                    </a:lnTo>
                    <a:lnTo>
                      <a:pt x="579" y="35"/>
                    </a:lnTo>
                    <a:lnTo>
                      <a:pt x="577" y="34"/>
                    </a:lnTo>
                    <a:lnTo>
                      <a:pt x="575" y="34"/>
                    </a:lnTo>
                    <a:lnTo>
                      <a:pt x="575" y="29"/>
                    </a:lnTo>
                    <a:lnTo>
                      <a:pt x="575" y="25"/>
                    </a:lnTo>
                    <a:lnTo>
                      <a:pt x="575" y="23"/>
                    </a:lnTo>
                    <a:lnTo>
                      <a:pt x="575" y="22"/>
                    </a:lnTo>
                    <a:lnTo>
                      <a:pt x="574" y="20"/>
                    </a:lnTo>
                    <a:lnTo>
                      <a:pt x="574" y="17"/>
                    </a:lnTo>
                    <a:lnTo>
                      <a:pt x="570" y="15"/>
                    </a:lnTo>
                    <a:lnTo>
                      <a:pt x="570" y="13"/>
                    </a:lnTo>
                    <a:lnTo>
                      <a:pt x="570" y="12"/>
                    </a:lnTo>
                    <a:lnTo>
                      <a:pt x="570" y="12"/>
                    </a:lnTo>
                    <a:lnTo>
                      <a:pt x="569" y="12"/>
                    </a:lnTo>
                    <a:lnTo>
                      <a:pt x="567" y="13"/>
                    </a:lnTo>
                    <a:lnTo>
                      <a:pt x="565" y="15"/>
                    </a:lnTo>
                    <a:lnTo>
                      <a:pt x="563" y="17"/>
                    </a:lnTo>
                    <a:lnTo>
                      <a:pt x="562" y="22"/>
                    </a:lnTo>
                    <a:lnTo>
                      <a:pt x="560" y="29"/>
                    </a:lnTo>
                    <a:lnTo>
                      <a:pt x="558" y="34"/>
                    </a:lnTo>
                    <a:lnTo>
                      <a:pt x="558" y="35"/>
                    </a:lnTo>
                    <a:lnTo>
                      <a:pt x="558" y="37"/>
                    </a:lnTo>
                    <a:lnTo>
                      <a:pt x="558" y="37"/>
                    </a:lnTo>
                    <a:lnTo>
                      <a:pt x="557" y="35"/>
                    </a:lnTo>
                    <a:lnTo>
                      <a:pt x="555" y="39"/>
                    </a:lnTo>
                    <a:lnTo>
                      <a:pt x="553" y="44"/>
                    </a:lnTo>
                    <a:lnTo>
                      <a:pt x="553" y="46"/>
                    </a:lnTo>
                    <a:lnTo>
                      <a:pt x="555" y="47"/>
                    </a:lnTo>
                    <a:lnTo>
                      <a:pt x="555" y="47"/>
                    </a:lnTo>
                    <a:lnTo>
                      <a:pt x="557" y="47"/>
                    </a:lnTo>
                    <a:lnTo>
                      <a:pt x="557" y="49"/>
                    </a:lnTo>
                    <a:lnTo>
                      <a:pt x="557" y="49"/>
                    </a:lnTo>
                    <a:lnTo>
                      <a:pt x="558" y="51"/>
                    </a:lnTo>
                    <a:lnTo>
                      <a:pt x="558" y="52"/>
                    </a:lnTo>
                    <a:lnTo>
                      <a:pt x="557" y="52"/>
                    </a:lnTo>
                    <a:lnTo>
                      <a:pt x="555" y="52"/>
                    </a:lnTo>
                    <a:lnTo>
                      <a:pt x="555" y="52"/>
                    </a:lnTo>
                    <a:lnTo>
                      <a:pt x="551" y="54"/>
                    </a:lnTo>
                    <a:lnTo>
                      <a:pt x="553" y="61"/>
                    </a:lnTo>
                    <a:lnTo>
                      <a:pt x="551" y="64"/>
                    </a:lnTo>
                    <a:lnTo>
                      <a:pt x="550" y="66"/>
                    </a:lnTo>
                    <a:lnTo>
                      <a:pt x="550" y="71"/>
                    </a:lnTo>
                    <a:lnTo>
                      <a:pt x="550" y="75"/>
                    </a:lnTo>
                    <a:lnTo>
                      <a:pt x="550" y="76"/>
                    </a:lnTo>
                    <a:lnTo>
                      <a:pt x="551" y="78"/>
                    </a:lnTo>
                    <a:lnTo>
                      <a:pt x="551" y="81"/>
                    </a:lnTo>
                    <a:lnTo>
                      <a:pt x="550" y="85"/>
                    </a:lnTo>
                    <a:lnTo>
                      <a:pt x="551" y="92"/>
                    </a:lnTo>
                    <a:lnTo>
                      <a:pt x="551" y="97"/>
                    </a:lnTo>
                    <a:lnTo>
                      <a:pt x="551" y="98"/>
                    </a:lnTo>
                    <a:lnTo>
                      <a:pt x="550" y="107"/>
                    </a:lnTo>
                    <a:lnTo>
                      <a:pt x="548" y="114"/>
                    </a:lnTo>
                    <a:lnTo>
                      <a:pt x="548" y="115"/>
                    </a:lnTo>
                    <a:lnTo>
                      <a:pt x="546" y="119"/>
                    </a:lnTo>
                    <a:lnTo>
                      <a:pt x="546" y="124"/>
                    </a:lnTo>
                    <a:lnTo>
                      <a:pt x="545" y="127"/>
                    </a:lnTo>
                    <a:lnTo>
                      <a:pt x="540" y="134"/>
                    </a:lnTo>
                    <a:lnTo>
                      <a:pt x="538" y="139"/>
                    </a:lnTo>
                    <a:lnTo>
                      <a:pt x="538" y="143"/>
                    </a:lnTo>
                    <a:lnTo>
                      <a:pt x="533" y="146"/>
                    </a:lnTo>
                    <a:lnTo>
                      <a:pt x="531" y="148"/>
                    </a:lnTo>
                    <a:lnTo>
                      <a:pt x="526" y="150"/>
                    </a:lnTo>
                    <a:lnTo>
                      <a:pt x="522" y="148"/>
                    </a:lnTo>
                    <a:lnTo>
                      <a:pt x="521" y="148"/>
                    </a:lnTo>
                    <a:lnTo>
                      <a:pt x="519" y="146"/>
                    </a:lnTo>
                    <a:lnTo>
                      <a:pt x="516" y="146"/>
                    </a:lnTo>
                    <a:lnTo>
                      <a:pt x="510" y="143"/>
                    </a:lnTo>
                    <a:lnTo>
                      <a:pt x="507" y="141"/>
                    </a:lnTo>
                    <a:lnTo>
                      <a:pt x="505" y="138"/>
                    </a:lnTo>
                    <a:lnTo>
                      <a:pt x="505" y="136"/>
                    </a:lnTo>
                    <a:lnTo>
                      <a:pt x="504" y="134"/>
                    </a:lnTo>
                    <a:lnTo>
                      <a:pt x="502" y="133"/>
                    </a:lnTo>
                    <a:lnTo>
                      <a:pt x="498" y="133"/>
                    </a:lnTo>
                    <a:lnTo>
                      <a:pt x="495" y="131"/>
                    </a:lnTo>
                    <a:lnTo>
                      <a:pt x="492" y="131"/>
                    </a:lnTo>
                    <a:lnTo>
                      <a:pt x="488" y="129"/>
                    </a:lnTo>
                    <a:lnTo>
                      <a:pt x="485" y="127"/>
                    </a:lnTo>
                    <a:lnTo>
                      <a:pt x="481" y="124"/>
                    </a:lnTo>
                    <a:lnTo>
                      <a:pt x="476" y="119"/>
                    </a:lnTo>
                    <a:lnTo>
                      <a:pt x="473" y="119"/>
                    </a:lnTo>
                    <a:lnTo>
                      <a:pt x="469" y="115"/>
                    </a:lnTo>
                    <a:lnTo>
                      <a:pt x="466" y="114"/>
                    </a:lnTo>
                    <a:lnTo>
                      <a:pt x="466" y="114"/>
                    </a:lnTo>
                    <a:lnTo>
                      <a:pt x="464" y="112"/>
                    </a:lnTo>
                    <a:lnTo>
                      <a:pt x="463" y="112"/>
                    </a:lnTo>
                    <a:lnTo>
                      <a:pt x="459" y="112"/>
                    </a:lnTo>
                    <a:lnTo>
                      <a:pt x="457" y="112"/>
                    </a:lnTo>
                    <a:lnTo>
                      <a:pt x="457" y="110"/>
                    </a:lnTo>
                    <a:lnTo>
                      <a:pt x="457" y="110"/>
                    </a:lnTo>
                    <a:lnTo>
                      <a:pt x="457" y="109"/>
                    </a:lnTo>
                    <a:lnTo>
                      <a:pt x="457" y="109"/>
                    </a:lnTo>
                    <a:lnTo>
                      <a:pt x="457" y="109"/>
                    </a:lnTo>
                    <a:lnTo>
                      <a:pt x="456" y="109"/>
                    </a:lnTo>
                    <a:lnTo>
                      <a:pt x="456" y="109"/>
                    </a:lnTo>
                    <a:lnTo>
                      <a:pt x="452" y="109"/>
                    </a:lnTo>
                    <a:lnTo>
                      <a:pt x="451" y="107"/>
                    </a:lnTo>
                    <a:lnTo>
                      <a:pt x="449" y="105"/>
                    </a:lnTo>
                    <a:lnTo>
                      <a:pt x="449" y="104"/>
                    </a:lnTo>
                    <a:lnTo>
                      <a:pt x="444" y="100"/>
                    </a:lnTo>
                    <a:lnTo>
                      <a:pt x="440" y="98"/>
                    </a:lnTo>
                    <a:lnTo>
                      <a:pt x="435" y="95"/>
                    </a:lnTo>
                    <a:lnTo>
                      <a:pt x="433" y="93"/>
                    </a:lnTo>
                    <a:lnTo>
                      <a:pt x="433" y="92"/>
                    </a:lnTo>
                    <a:lnTo>
                      <a:pt x="433" y="90"/>
                    </a:lnTo>
                    <a:lnTo>
                      <a:pt x="433" y="88"/>
                    </a:lnTo>
                    <a:lnTo>
                      <a:pt x="435" y="87"/>
                    </a:lnTo>
                    <a:lnTo>
                      <a:pt x="439" y="81"/>
                    </a:lnTo>
                    <a:lnTo>
                      <a:pt x="440" y="80"/>
                    </a:lnTo>
                    <a:lnTo>
                      <a:pt x="442" y="78"/>
                    </a:lnTo>
                    <a:lnTo>
                      <a:pt x="444" y="75"/>
                    </a:lnTo>
                    <a:lnTo>
                      <a:pt x="444" y="71"/>
                    </a:lnTo>
                    <a:lnTo>
                      <a:pt x="444" y="68"/>
                    </a:lnTo>
                    <a:lnTo>
                      <a:pt x="442" y="63"/>
                    </a:lnTo>
                    <a:lnTo>
                      <a:pt x="447" y="59"/>
                    </a:lnTo>
                    <a:lnTo>
                      <a:pt x="449" y="59"/>
                    </a:lnTo>
                    <a:lnTo>
                      <a:pt x="451" y="59"/>
                    </a:lnTo>
                    <a:lnTo>
                      <a:pt x="451" y="59"/>
                    </a:lnTo>
                    <a:lnTo>
                      <a:pt x="452" y="61"/>
                    </a:lnTo>
                    <a:lnTo>
                      <a:pt x="452" y="61"/>
                    </a:lnTo>
                    <a:lnTo>
                      <a:pt x="456" y="56"/>
                    </a:lnTo>
                    <a:lnTo>
                      <a:pt x="456" y="54"/>
                    </a:lnTo>
                    <a:lnTo>
                      <a:pt x="454" y="52"/>
                    </a:lnTo>
                    <a:lnTo>
                      <a:pt x="454" y="52"/>
                    </a:lnTo>
                    <a:lnTo>
                      <a:pt x="463" y="44"/>
                    </a:lnTo>
                    <a:lnTo>
                      <a:pt x="461" y="40"/>
                    </a:lnTo>
                    <a:lnTo>
                      <a:pt x="461" y="40"/>
                    </a:lnTo>
                    <a:lnTo>
                      <a:pt x="457" y="40"/>
                    </a:lnTo>
                    <a:lnTo>
                      <a:pt x="456" y="39"/>
                    </a:lnTo>
                    <a:lnTo>
                      <a:pt x="454" y="35"/>
                    </a:lnTo>
                    <a:lnTo>
                      <a:pt x="452" y="35"/>
                    </a:lnTo>
                    <a:lnTo>
                      <a:pt x="449" y="39"/>
                    </a:lnTo>
                    <a:lnTo>
                      <a:pt x="449" y="40"/>
                    </a:lnTo>
                    <a:lnTo>
                      <a:pt x="451" y="40"/>
                    </a:lnTo>
                    <a:lnTo>
                      <a:pt x="451" y="42"/>
                    </a:lnTo>
                    <a:lnTo>
                      <a:pt x="449" y="46"/>
                    </a:lnTo>
                    <a:lnTo>
                      <a:pt x="447" y="46"/>
                    </a:lnTo>
                    <a:lnTo>
                      <a:pt x="445" y="44"/>
                    </a:lnTo>
                    <a:lnTo>
                      <a:pt x="445" y="42"/>
                    </a:lnTo>
                    <a:lnTo>
                      <a:pt x="444" y="40"/>
                    </a:lnTo>
                    <a:lnTo>
                      <a:pt x="444" y="39"/>
                    </a:lnTo>
                    <a:lnTo>
                      <a:pt x="442" y="40"/>
                    </a:lnTo>
                    <a:lnTo>
                      <a:pt x="440" y="40"/>
                    </a:lnTo>
                    <a:lnTo>
                      <a:pt x="439" y="40"/>
                    </a:lnTo>
                    <a:lnTo>
                      <a:pt x="439" y="40"/>
                    </a:lnTo>
                    <a:lnTo>
                      <a:pt x="439" y="39"/>
                    </a:lnTo>
                    <a:lnTo>
                      <a:pt x="440" y="37"/>
                    </a:lnTo>
                    <a:lnTo>
                      <a:pt x="442" y="37"/>
                    </a:lnTo>
                    <a:lnTo>
                      <a:pt x="442" y="35"/>
                    </a:lnTo>
                    <a:lnTo>
                      <a:pt x="440" y="35"/>
                    </a:lnTo>
                    <a:lnTo>
                      <a:pt x="442" y="35"/>
                    </a:lnTo>
                    <a:lnTo>
                      <a:pt x="442" y="34"/>
                    </a:lnTo>
                    <a:lnTo>
                      <a:pt x="442" y="34"/>
                    </a:lnTo>
                    <a:lnTo>
                      <a:pt x="440" y="35"/>
                    </a:lnTo>
                    <a:lnTo>
                      <a:pt x="439" y="35"/>
                    </a:lnTo>
                    <a:lnTo>
                      <a:pt x="435" y="37"/>
                    </a:lnTo>
                    <a:lnTo>
                      <a:pt x="432" y="39"/>
                    </a:lnTo>
                    <a:lnTo>
                      <a:pt x="430" y="40"/>
                    </a:lnTo>
                    <a:lnTo>
                      <a:pt x="425" y="40"/>
                    </a:lnTo>
                    <a:lnTo>
                      <a:pt x="421" y="39"/>
                    </a:lnTo>
                    <a:lnTo>
                      <a:pt x="421" y="37"/>
                    </a:lnTo>
                    <a:lnTo>
                      <a:pt x="420" y="35"/>
                    </a:lnTo>
                    <a:lnTo>
                      <a:pt x="416" y="37"/>
                    </a:lnTo>
                    <a:lnTo>
                      <a:pt x="415" y="37"/>
                    </a:lnTo>
                    <a:lnTo>
                      <a:pt x="413" y="37"/>
                    </a:lnTo>
                    <a:lnTo>
                      <a:pt x="411" y="37"/>
                    </a:lnTo>
                    <a:lnTo>
                      <a:pt x="408" y="35"/>
                    </a:lnTo>
                    <a:lnTo>
                      <a:pt x="404" y="34"/>
                    </a:lnTo>
                    <a:lnTo>
                      <a:pt x="399" y="32"/>
                    </a:lnTo>
                    <a:lnTo>
                      <a:pt x="397" y="34"/>
                    </a:lnTo>
                    <a:lnTo>
                      <a:pt x="396" y="32"/>
                    </a:lnTo>
                    <a:lnTo>
                      <a:pt x="394" y="32"/>
                    </a:lnTo>
                    <a:lnTo>
                      <a:pt x="391" y="30"/>
                    </a:lnTo>
                    <a:lnTo>
                      <a:pt x="389" y="29"/>
                    </a:lnTo>
                    <a:lnTo>
                      <a:pt x="387" y="25"/>
                    </a:lnTo>
                    <a:lnTo>
                      <a:pt x="385" y="25"/>
                    </a:lnTo>
                    <a:lnTo>
                      <a:pt x="384" y="25"/>
                    </a:lnTo>
                    <a:lnTo>
                      <a:pt x="382" y="27"/>
                    </a:lnTo>
                    <a:lnTo>
                      <a:pt x="380" y="27"/>
                    </a:lnTo>
                    <a:lnTo>
                      <a:pt x="379" y="23"/>
                    </a:lnTo>
                    <a:lnTo>
                      <a:pt x="374" y="22"/>
                    </a:lnTo>
                    <a:lnTo>
                      <a:pt x="372" y="22"/>
                    </a:lnTo>
                    <a:lnTo>
                      <a:pt x="372" y="22"/>
                    </a:lnTo>
                    <a:lnTo>
                      <a:pt x="372" y="23"/>
                    </a:lnTo>
                    <a:lnTo>
                      <a:pt x="370" y="23"/>
                    </a:lnTo>
                    <a:lnTo>
                      <a:pt x="370" y="22"/>
                    </a:lnTo>
                    <a:lnTo>
                      <a:pt x="368" y="20"/>
                    </a:lnTo>
                    <a:lnTo>
                      <a:pt x="367" y="20"/>
                    </a:lnTo>
                    <a:lnTo>
                      <a:pt x="363" y="22"/>
                    </a:lnTo>
                    <a:lnTo>
                      <a:pt x="363" y="23"/>
                    </a:lnTo>
                    <a:lnTo>
                      <a:pt x="367" y="23"/>
                    </a:lnTo>
                    <a:lnTo>
                      <a:pt x="368" y="27"/>
                    </a:lnTo>
                    <a:lnTo>
                      <a:pt x="370" y="27"/>
                    </a:lnTo>
                    <a:lnTo>
                      <a:pt x="374" y="27"/>
                    </a:lnTo>
                    <a:lnTo>
                      <a:pt x="377" y="27"/>
                    </a:lnTo>
                    <a:lnTo>
                      <a:pt x="380" y="30"/>
                    </a:lnTo>
                    <a:lnTo>
                      <a:pt x="380" y="32"/>
                    </a:lnTo>
                    <a:lnTo>
                      <a:pt x="379" y="34"/>
                    </a:lnTo>
                    <a:lnTo>
                      <a:pt x="380" y="35"/>
                    </a:lnTo>
                    <a:lnTo>
                      <a:pt x="379" y="37"/>
                    </a:lnTo>
                    <a:lnTo>
                      <a:pt x="380" y="39"/>
                    </a:lnTo>
                    <a:lnTo>
                      <a:pt x="380" y="39"/>
                    </a:lnTo>
                    <a:lnTo>
                      <a:pt x="379" y="39"/>
                    </a:lnTo>
                    <a:lnTo>
                      <a:pt x="377" y="39"/>
                    </a:lnTo>
                    <a:lnTo>
                      <a:pt x="375" y="40"/>
                    </a:lnTo>
                    <a:lnTo>
                      <a:pt x="375" y="42"/>
                    </a:lnTo>
                    <a:lnTo>
                      <a:pt x="375" y="40"/>
                    </a:lnTo>
                    <a:lnTo>
                      <a:pt x="372" y="40"/>
                    </a:lnTo>
                    <a:lnTo>
                      <a:pt x="370" y="40"/>
                    </a:lnTo>
                    <a:lnTo>
                      <a:pt x="368" y="42"/>
                    </a:lnTo>
                    <a:lnTo>
                      <a:pt x="367" y="42"/>
                    </a:lnTo>
                    <a:lnTo>
                      <a:pt x="365" y="40"/>
                    </a:lnTo>
                    <a:lnTo>
                      <a:pt x="362" y="42"/>
                    </a:lnTo>
                    <a:lnTo>
                      <a:pt x="356" y="42"/>
                    </a:lnTo>
                    <a:lnTo>
                      <a:pt x="355" y="40"/>
                    </a:lnTo>
                    <a:lnTo>
                      <a:pt x="355" y="39"/>
                    </a:lnTo>
                    <a:lnTo>
                      <a:pt x="353" y="37"/>
                    </a:lnTo>
                    <a:lnTo>
                      <a:pt x="353" y="39"/>
                    </a:lnTo>
                    <a:lnTo>
                      <a:pt x="353" y="40"/>
                    </a:lnTo>
                    <a:lnTo>
                      <a:pt x="350" y="40"/>
                    </a:lnTo>
                    <a:lnTo>
                      <a:pt x="348" y="40"/>
                    </a:lnTo>
                    <a:lnTo>
                      <a:pt x="350" y="42"/>
                    </a:lnTo>
                    <a:lnTo>
                      <a:pt x="348" y="44"/>
                    </a:lnTo>
                    <a:lnTo>
                      <a:pt x="348" y="44"/>
                    </a:lnTo>
                    <a:lnTo>
                      <a:pt x="346" y="44"/>
                    </a:lnTo>
                    <a:lnTo>
                      <a:pt x="346" y="46"/>
                    </a:lnTo>
                    <a:lnTo>
                      <a:pt x="346" y="47"/>
                    </a:lnTo>
                    <a:lnTo>
                      <a:pt x="346" y="47"/>
                    </a:lnTo>
                    <a:lnTo>
                      <a:pt x="344" y="46"/>
                    </a:lnTo>
                    <a:lnTo>
                      <a:pt x="343" y="46"/>
                    </a:lnTo>
                    <a:lnTo>
                      <a:pt x="343" y="44"/>
                    </a:lnTo>
                    <a:lnTo>
                      <a:pt x="341" y="46"/>
                    </a:lnTo>
                    <a:lnTo>
                      <a:pt x="341" y="46"/>
                    </a:lnTo>
                    <a:lnTo>
                      <a:pt x="341" y="49"/>
                    </a:lnTo>
                    <a:lnTo>
                      <a:pt x="339" y="49"/>
                    </a:lnTo>
                    <a:lnTo>
                      <a:pt x="338" y="49"/>
                    </a:lnTo>
                    <a:lnTo>
                      <a:pt x="336" y="49"/>
                    </a:lnTo>
                    <a:lnTo>
                      <a:pt x="336" y="54"/>
                    </a:lnTo>
                    <a:lnTo>
                      <a:pt x="332" y="56"/>
                    </a:lnTo>
                    <a:lnTo>
                      <a:pt x="332" y="58"/>
                    </a:lnTo>
                    <a:lnTo>
                      <a:pt x="331" y="59"/>
                    </a:lnTo>
                    <a:lnTo>
                      <a:pt x="334" y="63"/>
                    </a:lnTo>
                    <a:lnTo>
                      <a:pt x="332" y="63"/>
                    </a:lnTo>
                    <a:lnTo>
                      <a:pt x="331" y="64"/>
                    </a:lnTo>
                    <a:lnTo>
                      <a:pt x="331" y="66"/>
                    </a:lnTo>
                    <a:lnTo>
                      <a:pt x="327" y="66"/>
                    </a:lnTo>
                    <a:lnTo>
                      <a:pt x="326" y="68"/>
                    </a:lnTo>
                    <a:lnTo>
                      <a:pt x="326" y="68"/>
                    </a:lnTo>
                    <a:lnTo>
                      <a:pt x="326" y="69"/>
                    </a:lnTo>
                    <a:lnTo>
                      <a:pt x="324" y="71"/>
                    </a:lnTo>
                    <a:lnTo>
                      <a:pt x="324" y="75"/>
                    </a:lnTo>
                    <a:lnTo>
                      <a:pt x="324" y="75"/>
                    </a:lnTo>
                    <a:lnTo>
                      <a:pt x="322" y="76"/>
                    </a:lnTo>
                    <a:lnTo>
                      <a:pt x="319" y="80"/>
                    </a:lnTo>
                    <a:lnTo>
                      <a:pt x="317" y="83"/>
                    </a:lnTo>
                    <a:lnTo>
                      <a:pt x="319" y="85"/>
                    </a:lnTo>
                    <a:lnTo>
                      <a:pt x="322" y="87"/>
                    </a:lnTo>
                    <a:lnTo>
                      <a:pt x="324" y="87"/>
                    </a:lnTo>
                    <a:lnTo>
                      <a:pt x="324" y="87"/>
                    </a:lnTo>
                    <a:lnTo>
                      <a:pt x="322" y="88"/>
                    </a:lnTo>
                    <a:lnTo>
                      <a:pt x="322" y="90"/>
                    </a:lnTo>
                    <a:lnTo>
                      <a:pt x="324" y="92"/>
                    </a:lnTo>
                    <a:lnTo>
                      <a:pt x="326" y="92"/>
                    </a:lnTo>
                    <a:lnTo>
                      <a:pt x="326" y="92"/>
                    </a:lnTo>
                    <a:lnTo>
                      <a:pt x="324" y="92"/>
                    </a:lnTo>
                    <a:lnTo>
                      <a:pt x="322" y="92"/>
                    </a:lnTo>
                    <a:lnTo>
                      <a:pt x="322" y="93"/>
                    </a:lnTo>
                    <a:lnTo>
                      <a:pt x="322" y="95"/>
                    </a:lnTo>
                    <a:lnTo>
                      <a:pt x="322" y="97"/>
                    </a:lnTo>
                    <a:lnTo>
                      <a:pt x="322" y="98"/>
                    </a:lnTo>
                    <a:lnTo>
                      <a:pt x="320" y="97"/>
                    </a:lnTo>
                    <a:lnTo>
                      <a:pt x="320" y="97"/>
                    </a:lnTo>
                    <a:lnTo>
                      <a:pt x="319" y="93"/>
                    </a:lnTo>
                    <a:lnTo>
                      <a:pt x="317" y="93"/>
                    </a:lnTo>
                    <a:lnTo>
                      <a:pt x="315" y="93"/>
                    </a:lnTo>
                    <a:lnTo>
                      <a:pt x="314" y="93"/>
                    </a:lnTo>
                    <a:lnTo>
                      <a:pt x="314" y="97"/>
                    </a:lnTo>
                    <a:lnTo>
                      <a:pt x="314" y="98"/>
                    </a:lnTo>
                    <a:lnTo>
                      <a:pt x="314" y="97"/>
                    </a:lnTo>
                    <a:lnTo>
                      <a:pt x="314" y="95"/>
                    </a:lnTo>
                    <a:lnTo>
                      <a:pt x="310" y="93"/>
                    </a:lnTo>
                    <a:lnTo>
                      <a:pt x="303" y="92"/>
                    </a:lnTo>
                    <a:lnTo>
                      <a:pt x="302" y="90"/>
                    </a:lnTo>
                    <a:lnTo>
                      <a:pt x="300" y="92"/>
                    </a:lnTo>
                    <a:lnTo>
                      <a:pt x="298" y="92"/>
                    </a:lnTo>
                    <a:lnTo>
                      <a:pt x="298" y="93"/>
                    </a:lnTo>
                    <a:lnTo>
                      <a:pt x="298" y="93"/>
                    </a:lnTo>
                    <a:lnTo>
                      <a:pt x="297" y="93"/>
                    </a:lnTo>
                    <a:lnTo>
                      <a:pt x="295" y="95"/>
                    </a:lnTo>
                    <a:lnTo>
                      <a:pt x="293" y="97"/>
                    </a:lnTo>
                    <a:lnTo>
                      <a:pt x="293" y="97"/>
                    </a:lnTo>
                    <a:lnTo>
                      <a:pt x="295" y="100"/>
                    </a:lnTo>
                    <a:lnTo>
                      <a:pt x="295" y="100"/>
                    </a:lnTo>
                    <a:lnTo>
                      <a:pt x="295" y="100"/>
                    </a:lnTo>
                    <a:lnTo>
                      <a:pt x="295" y="100"/>
                    </a:lnTo>
                    <a:lnTo>
                      <a:pt x="293" y="100"/>
                    </a:lnTo>
                    <a:lnTo>
                      <a:pt x="293" y="102"/>
                    </a:lnTo>
                    <a:lnTo>
                      <a:pt x="291" y="102"/>
                    </a:lnTo>
                    <a:lnTo>
                      <a:pt x="291" y="97"/>
                    </a:lnTo>
                    <a:lnTo>
                      <a:pt x="293" y="93"/>
                    </a:lnTo>
                    <a:lnTo>
                      <a:pt x="293" y="92"/>
                    </a:lnTo>
                    <a:lnTo>
                      <a:pt x="295" y="90"/>
                    </a:lnTo>
                    <a:lnTo>
                      <a:pt x="295" y="90"/>
                    </a:lnTo>
                    <a:lnTo>
                      <a:pt x="288" y="85"/>
                    </a:lnTo>
                    <a:lnTo>
                      <a:pt x="286" y="81"/>
                    </a:lnTo>
                    <a:lnTo>
                      <a:pt x="285" y="80"/>
                    </a:lnTo>
                    <a:lnTo>
                      <a:pt x="281" y="78"/>
                    </a:lnTo>
                    <a:lnTo>
                      <a:pt x="279" y="76"/>
                    </a:lnTo>
                    <a:lnTo>
                      <a:pt x="278" y="75"/>
                    </a:lnTo>
                    <a:lnTo>
                      <a:pt x="273" y="73"/>
                    </a:lnTo>
                    <a:lnTo>
                      <a:pt x="271" y="71"/>
                    </a:lnTo>
                    <a:lnTo>
                      <a:pt x="269" y="71"/>
                    </a:lnTo>
                    <a:lnTo>
                      <a:pt x="267" y="71"/>
                    </a:lnTo>
                    <a:lnTo>
                      <a:pt x="267" y="73"/>
                    </a:lnTo>
                    <a:lnTo>
                      <a:pt x="267" y="75"/>
                    </a:lnTo>
                    <a:lnTo>
                      <a:pt x="266" y="78"/>
                    </a:lnTo>
                    <a:lnTo>
                      <a:pt x="262" y="78"/>
                    </a:lnTo>
                    <a:lnTo>
                      <a:pt x="261" y="76"/>
                    </a:lnTo>
                    <a:lnTo>
                      <a:pt x="261" y="76"/>
                    </a:lnTo>
                    <a:lnTo>
                      <a:pt x="259" y="76"/>
                    </a:lnTo>
                    <a:lnTo>
                      <a:pt x="257" y="78"/>
                    </a:lnTo>
                    <a:lnTo>
                      <a:pt x="257" y="78"/>
                    </a:lnTo>
                    <a:lnTo>
                      <a:pt x="257" y="78"/>
                    </a:lnTo>
                    <a:lnTo>
                      <a:pt x="255" y="76"/>
                    </a:lnTo>
                    <a:lnTo>
                      <a:pt x="254" y="75"/>
                    </a:lnTo>
                    <a:lnTo>
                      <a:pt x="254" y="75"/>
                    </a:lnTo>
                    <a:lnTo>
                      <a:pt x="254" y="76"/>
                    </a:lnTo>
                    <a:lnTo>
                      <a:pt x="254" y="78"/>
                    </a:lnTo>
                    <a:lnTo>
                      <a:pt x="254" y="80"/>
                    </a:lnTo>
                    <a:lnTo>
                      <a:pt x="254" y="80"/>
                    </a:lnTo>
                    <a:lnTo>
                      <a:pt x="254" y="81"/>
                    </a:lnTo>
                    <a:lnTo>
                      <a:pt x="252" y="83"/>
                    </a:lnTo>
                    <a:lnTo>
                      <a:pt x="252" y="85"/>
                    </a:lnTo>
                    <a:lnTo>
                      <a:pt x="250" y="87"/>
                    </a:lnTo>
                    <a:lnTo>
                      <a:pt x="250" y="88"/>
                    </a:lnTo>
                    <a:lnTo>
                      <a:pt x="249" y="87"/>
                    </a:lnTo>
                    <a:lnTo>
                      <a:pt x="249" y="87"/>
                    </a:lnTo>
                    <a:lnTo>
                      <a:pt x="249" y="85"/>
                    </a:lnTo>
                    <a:lnTo>
                      <a:pt x="247" y="85"/>
                    </a:lnTo>
                    <a:lnTo>
                      <a:pt x="247" y="85"/>
                    </a:lnTo>
                    <a:lnTo>
                      <a:pt x="247" y="87"/>
                    </a:lnTo>
                    <a:lnTo>
                      <a:pt x="245" y="87"/>
                    </a:lnTo>
                    <a:lnTo>
                      <a:pt x="245" y="85"/>
                    </a:lnTo>
                    <a:lnTo>
                      <a:pt x="245" y="83"/>
                    </a:lnTo>
                    <a:lnTo>
                      <a:pt x="247" y="81"/>
                    </a:lnTo>
                    <a:lnTo>
                      <a:pt x="245" y="80"/>
                    </a:lnTo>
                    <a:lnTo>
                      <a:pt x="245" y="81"/>
                    </a:lnTo>
                    <a:lnTo>
                      <a:pt x="245" y="83"/>
                    </a:lnTo>
                    <a:lnTo>
                      <a:pt x="243" y="85"/>
                    </a:lnTo>
                    <a:lnTo>
                      <a:pt x="242" y="85"/>
                    </a:lnTo>
                    <a:lnTo>
                      <a:pt x="242" y="87"/>
                    </a:lnTo>
                    <a:lnTo>
                      <a:pt x="240" y="87"/>
                    </a:lnTo>
                    <a:lnTo>
                      <a:pt x="238" y="87"/>
                    </a:lnTo>
                    <a:lnTo>
                      <a:pt x="238" y="88"/>
                    </a:lnTo>
                    <a:lnTo>
                      <a:pt x="237" y="90"/>
                    </a:lnTo>
                    <a:lnTo>
                      <a:pt x="237" y="92"/>
                    </a:lnTo>
                    <a:lnTo>
                      <a:pt x="238" y="93"/>
                    </a:lnTo>
                    <a:lnTo>
                      <a:pt x="238" y="93"/>
                    </a:lnTo>
                    <a:lnTo>
                      <a:pt x="240" y="95"/>
                    </a:lnTo>
                    <a:lnTo>
                      <a:pt x="240" y="97"/>
                    </a:lnTo>
                    <a:lnTo>
                      <a:pt x="240" y="97"/>
                    </a:lnTo>
                    <a:lnTo>
                      <a:pt x="238" y="97"/>
                    </a:lnTo>
                    <a:lnTo>
                      <a:pt x="237" y="97"/>
                    </a:lnTo>
                    <a:lnTo>
                      <a:pt x="235" y="95"/>
                    </a:lnTo>
                    <a:lnTo>
                      <a:pt x="233" y="95"/>
                    </a:lnTo>
                    <a:lnTo>
                      <a:pt x="233" y="95"/>
                    </a:lnTo>
                    <a:lnTo>
                      <a:pt x="233" y="97"/>
                    </a:lnTo>
                    <a:lnTo>
                      <a:pt x="233" y="97"/>
                    </a:lnTo>
                    <a:lnTo>
                      <a:pt x="231" y="97"/>
                    </a:lnTo>
                    <a:lnTo>
                      <a:pt x="230" y="98"/>
                    </a:lnTo>
                    <a:lnTo>
                      <a:pt x="231" y="100"/>
                    </a:lnTo>
                    <a:lnTo>
                      <a:pt x="231" y="100"/>
                    </a:lnTo>
                    <a:lnTo>
                      <a:pt x="231" y="102"/>
                    </a:lnTo>
                    <a:lnTo>
                      <a:pt x="233" y="102"/>
                    </a:lnTo>
                    <a:lnTo>
                      <a:pt x="235" y="102"/>
                    </a:lnTo>
                    <a:lnTo>
                      <a:pt x="235" y="102"/>
                    </a:lnTo>
                    <a:lnTo>
                      <a:pt x="235" y="104"/>
                    </a:lnTo>
                    <a:lnTo>
                      <a:pt x="233" y="104"/>
                    </a:lnTo>
                    <a:lnTo>
                      <a:pt x="233" y="104"/>
                    </a:lnTo>
                    <a:lnTo>
                      <a:pt x="228" y="100"/>
                    </a:lnTo>
                    <a:lnTo>
                      <a:pt x="226" y="100"/>
                    </a:lnTo>
                    <a:lnTo>
                      <a:pt x="226" y="102"/>
                    </a:lnTo>
                    <a:lnTo>
                      <a:pt x="226" y="102"/>
                    </a:lnTo>
                    <a:lnTo>
                      <a:pt x="226" y="104"/>
                    </a:lnTo>
                    <a:lnTo>
                      <a:pt x="225" y="105"/>
                    </a:lnTo>
                    <a:lnTo>
                      <a:pt x="223" y="105"/>
                    </a:lnTo>
                    <a:lnTo>
                      <a:pt x="223" y="105"/>
                    </a:lnTo>
                    <a:lnTo>
                      <a:pt x="221" y="107"/>
                    </a:lnTo>
                    <a:lnTo>
                      <a:pt x="221" y="110"/>
                    </a:lnTo>
                    <a:lnTo>
                      <a:pt x="223" y="112"/>
                    </a:lnTo>
                    <a:lnTo>
                      <a:pt x="223" y="114"/>
                    </a:lnTo>
                    <a:lnTo>
                      <a:pt x="225" y="112"/>
                    </a:lnTo>
                    <a:lnTo>
                      <a:pt x="226" y="110"/>
                    </a:lnTo>
                    <a:lnTo>
                      <a:pt x="226" y="112"/>
                    </a:lnTo>
                    <a:lnTo>
                      <a:pt x="225" y="114"/>
                    </a:lnTo>
                    <a:lnTo>
                      <a:pt x="225" y="115"/>
                    </a:lnTo>
                    <a:lnTo>
                      <a:pt x="225" y="117"/>
                    </a:lnTo>
                    <a:lnTo>
                      <a:pt x="223" y="117"/>
                    </a:lnTo>
                    <a:lnTo>
                      <a:pt x="221" y="117"/>
                    </a:lnTo>
                    <a:lnTo>
                      <a:pt x="221" y="117"/>
                    </a:lnTo>
                    <a:lnTo>
                      <a:pt x="221" y="119"/>
                    </a:lnTo>
                    <a:lnTo>
                      <a:pt x="221" y="121"/>
                    </a:lnTo>
                    <a:lnTo>
                      <a:pt x="223" y="122"/>
                    </a:lnTo>
                    <a:lnTo>
                      <a:pt x="225" y="121"/>
                    </a:lnTo>
                    <a:lnTo>
                      <a:pt x="226" y="122"/>
                    </a:lnTo>
                    <a:lnTo>
                      <a:pt x="228" y="122"/>
                    </a:lnTo>
                    <a:lnTo>
                      <a:pt x="228" y="122"/>
                    </a:lnTo>
                    <a:lnTo>
                      <a:pt x="226" y="122"/>
                    </a:lnTo>
                    <a:lnTo>
                      <a:pt x="225" y="122"/>
                    </a:lnTo>
                    <a:lnTo>
                      <a:pt x="223" y="122"/>
                    </a:lnTo>
                    <a:lnTo>
                      <a:pt x="220" y="122"/>
                    </a:lnTo>
                    <a:lnTo>
                      <a:pt x="218" y="122"/>
                    </a:lnTo>
                    <a:lnTo>
                      <a:pt x="216" y="121"/>
                    </a:lnTo>
                    <a:lnTo>
                      <a:pt x="214" y="121"/>
                    </a:lnTo>
                    <a:lnTo>
                      <a:pt x="213" y="121"/>
                    </a:lnTo>
                    <a:lnTo>
                      <a:pt x="213" y="122"/>
                    </a:lnTo>
                    <a:lnTo>
                      <a:pt x="211" y="122"/>
                    </a:lnTo>
                    <a:lnTo>
                      <a:pt x="209" y="119"/>
                    </a:lnTo>
                    <a:lnTo>
                      <a:pt x="208" y="119"/>
                    </a:lnTo>
                    <a:lnTo>
                      <a:pt x="206" y="119"/>
                    </a:lnTo>
                    <a:lnTo>
                      <a:pt x="208" y="122"/>
                    </a:lnTo>
                    <a:lnTo>
                      <a:pt x="206" y="122"/>
                    </a:lnTo>
                    <a:lnTo>
                      <a:pt x="206" y="124"/>
                    </a:lnTo>
                    <a:lnTo>
                      <a:pt x="204" y="124"/>
                    </a:lnTo>
                    <a:lnTo>
                      <a:pt x="204" y="124"/>
                    </a:lnTo>
                    <a:lnTo>
                      <a:pt x="204" y="126"/>
                    </a:lnTo>
                    <a:lnTo>
                      <a:pt x="206" y="127"/>
                    </a:lnTo>
                    <a:lnTo>
                      <a:pt x="208" y="129"/>
                    </a:lnTo>
                    <a:lnTo>
                      <a:pt x="209" y="131"/>
                    </a:lnTo>
                    <a:lnTo>
                      <a:pt x="209" y="133"/>
                    </a:lnTo>
                    <a:lnTo>
                      <a:pt x="211" y="133"/>
                    </a:lnTo>
                    <a:lnTo>
                      <a:pt x="211" y="133"/>
                    </a:lnTo>
                    <a:lnTo>
                      <a:pt x="211" y="134"/>
                    </a:lnTo>
                    <a:lnTo>
                      <a:pt x="211" y="138"/>
                    </a:lnTo>
                    <a:lnTo>
                      <a:pt x="209" y="138"/>
                    </a:lnTo>
                    <a:lnTo>
                      <a:pt x="209" y="136"/>
                    </a:lnTo>
                    <a:lnTo>
                      <a:pt x="208" y="136"/>
                    </a:lnTo>
                    <a:lnTo>
                      <a:pt x="206" y="134"/>
                    </a:lnTo>
                    <a:lnTo>
                      <a:pt x="206" y="136"/>
                    </a:lnTo>
                    <a:lnTo>
                      <a:pt x="206" y="136"/>
                    </a:lnTo>
                    <a:lnTo>
                      <a:pt x="206" y="139"/>
                    </a:lnTo>
                    <a:lnTo>
                      <a:pt x="206" y="143"/>
                    </a:lnTo>
                    <a:lnTo>
                      <a:pt x="206" y="144"/>
                    </a:lnTo>
                    <a:lnTo>
                      <a:pt x="206" y="144"/>
                    </a:lnTo>
                    <a:lnTo>
                      <a:pt x="204" y="144"/>
                    </a:lnTo>
                    <a:lnTo>
                      <a:pt x="204" y="143"/>
                    </a:lnTo>
                    <a:lnTo>
                      <a:pt x="202" y="141"/>
                    </a:lnTo>
                    <a:lnTo>
                      <a:pt x="199" y="136"/>
                    </a:lnTo>
                    <a:lnTo>
                      <a:pt x="197" y="133"/>
                    </a:lnTo>
                    <a:lnTo>
                      <a:pt x="196" y="129"/>
                    </a:lnTo>
                    <a:lnTo>
                      <a:pt x="194" y="124"/>
                    </a:lnTo>
                    <a:lnTo>
                      <a:pt x="192" y="124"/>
                    </a:lnTo>
                    <a:lnTo>
                      <a:pt x="192" y="126"/>
                    </a:lnTo>
                    <a:lnTo>
                      <a:pt x="190" y="129"/>
                    </a:lnTo>
                    <a:lnTo>
                      <a:pt x="189" y="131"/>
                    </a:lnTo>
                    <a:lnTo>
                      <a:pt x="187" y="133"/>
                    </a:lnTo>
                    <a:lnTo>
                      <a:pt x="185" y="134"/>
                    </a:lnTo>
                    <a:lnTo>
                      <a:pt x="184" y="134"/>
                    </a:lnTo>
                    <a:lnTo>
                      <a:pt x="182" y="136"/>
                    </a:lnTo>
                    <a:lnTo>
                      <a:pt x="180" y="138"/>
                    </a:lnTo>
                    <a:lnTo>
                      <a:pt x="178" y="141"/>
                    </a:lnTo>
                    <a:lnTo>
                      <a:pt x="178" y="143"/>
                    </a:lnTo>
                    <a:lnTo>
                      <a:pt x="178" y="146"/>
                    </a:lnTo>
                    <a:lnTo>
                      <a:pt x="178" y="150"/>
                    </a:lnTo>
                    <a:lnTo>
                      <a:pt x="180" y="155"/>
                    </a:lnTo>
                    <a:lnTo>
                      <a:pt x="182" y="155"/>
                    </a:lnTo>
                    <a:lnTo>
                      <a:pt x="182" y="155"/>
                    </a:lnTo>
                    <a:lnTo>
                      <a:pt x="182" y="156"/>
                    </a:lnTo>
                    <a:lnTo>
                      <a:pt x="180" y="158"/>
                    </a:lnTo>
                    <a:lnTo>
                      <a:pt x="175" y="163"/>
                    </a:lnTo>
                    <a:lnTo>
                      <a:pt x="172" y="165"/>
                    </a:lnTo>
                    <a:lnTo>
                      <a:pt x="172" y="165"/>
                    </a:lnTo>
                    <a:lnTo>
                      <a:pt x="170" y="168"/>
                    </a:lnTo>
                    <a:lnTo>
                      <a:pt x="168" y="172"/>
                    </a:lnTo>
                    <a:lnTo>
                      <a:pt x="168" y="173"/>
                    </a:lnTo>
                    <a:lnTo>
                      <a:pt x="165" y="177"/>
                    </a:lnTo>
                    <a:lnTo>
                      <a:pt x="163" y="182"/>
                    </a:lnTo>
                    <a:lnTo>
                      <a:pt x="160" y="184"/>
                    </a:lnTo>
                    <a:lnTo>
                      <a:pt x="156" y="187"/>
                    </a:lnTo>
                    <a:lnTo>
                      <a:pt x="154" y="189"/>
                    </a:lnTo>
                    <a:lnTo>
                      <a:pt x="146" y="192"/>
                    </a:lnTo>
                    <a:lnTo>
                      <a:pt x="141" y="194"/>
                    </a:lnTo>
                    <a:lnTo>
                      <a:pt x="132" y="194"/>
                    </a:lnTo>
                    <a:lnTo>
                      <a:pt x="129" y="196"/>
                    </a:lnTo>
                    <a:lnTo>
                      <a:pt x="124" y="196"/>
                    </a:lnTo>
                    <a:lnTo>
                      <a:pt x="120" y="196"/>
                    </a:lnTo>
                    <a:lnTo>
                      <a:pt x="113" y="201"/>
                    </a:lnTo>
                    <a:lnTo>
                      <a:pt x="107" y="201"/>
                    </a:lnTo>
                    <a:lnTo>
                      <a:pt x="101" y="202"/>
                    </a:lnTo>
                    <a:lnTo>
                      <a:pt x="100" y="204"/>
                    </a:lnTo>
                    <a:lnTo>
                      <a:pt x="95" y="206"/>
                    </a:lnTo>
                    <a:lnTo>
                      <a:pt x="93" y="208"/>
                    </a:lnTo>
                    <a:lnTo>
                      <a:pt x="88" y="209"/>
                    </a:lnTo>
                    <a:lnTo>
                      <a:pt x="84" y="209"/>
                    </a:lnTo>
                    <a:lnTo>
                      <a:pt x="83" y="208"/>
                    </a:lnTo>
                    <a:lnTo>
                      <a:pt x="79" y="208"/>
                    </a:lnTo>
                    <a:lnTo>
                      <a:pt x="76" y="208"/>
                    </a:lnTo>
                    <a:lnTo>
                      <a:pt x="74" y="208"/>
                    </a:lnTo>
                    <a:lnTo>
                      <a:pt x="72" y="209"/>
                    </a:lnTo>
                    <a:lnTo>
                      <a:pt x="60" y="216"/>
                    </a:lnTo>
                    <a:lnTo>
                      <a:pt x="59" y="218"/>
                    </a:lnTo>
                    <a:lnTo>
                      <a:pt x="55" y="219"/>
                    </a:lnTo>
                    <a:lnTo>
                      <a:pt x="52" y="223"/>
                    </a:lnTo>
                    <a:lnTo>
                      <a:pt x="50" y="225"/>
                    </a:lnTo>
                    <a:lnTo>
                      <a:pt x="43" y="228"/>
                    </a:lnTo>
                    <a:lnTo>
                      <a:pt x="38" y="230"/>
                    </a:lnTo>
                    <a:lnTo>
                      <a:pt x="35" y="231"/>
                    </a:lnTo>
                    <a:lnTo>
                      <a:pt x="33" y="235"/>
                    </a:lnTo>
                    <a:lnTo>
                      <a:pt x="30" y="242"/>
                    </a:lnTo>
                    <a:lnTo>
                      <a:pt x="30" y="243"/>
                    </a:lnTo>
                    <a:lnTo>
                      <a:pt x="28" y="245"/>
                    </a:lnTo>
                    <a:lnTo>
                      <a:pt x="26" y="245"/>
                    </a:lnTo>
                    <a:lnTo>
                      <a:pt x="24" y="245"/>
                    </a:lnTo>
                    <a:lnTo>
                      <a:pt x="24" y="242"/>
                    </a:lnTo>
                    <a:lnTo>
                      <a:pt x="23" y="240"/>
                    </a:lnTo>
                    <a:lnTo>
                      <a:pt x="24" y="233"/>
                    </a:lnTo>
                    <a:lnTo>
                      <a:pt x="24" y="231"/>
                    </a:lnTo>
                    <a:lnTo>
                      <a:pt x="23" y="233"/>
                    </a:lnTo>
                    <a:lnTo>
                      <a:pt x="21" y="235"/>
                    </a:lnTo>
                    <a:lnTo>
                      <a:pt x="18" y="243"/>
                    </a:lnTo>
                    <a:lnTo>
                      <a:pt x="16" y="248"/>
                    </a:lnTo>
                    <a:lnTo>
                      <a:pt x="18" y="252"/>
                    </a:lnTo>
                    <a:lnTo>
                      <a:pt x="18" y="255"/>
                    </a:lnTo>
                    <a:lnTo>
                      <a:pt x="18" y="257"/>
                    </a:lnTo>
                    <a:lnTo>
                      <a:pt x="18" y="260"/>
                    </a:lnTo>
                    <a:lnTo>
                      <a:pt x="18" y="262"/>
                    </a:lnTo>
                    <a:lnTo>
                      <a:pt x="18" y="265"/>
                    </a:lnTo>
                    <a:lnTo>
                      <a:pt x="12" y="272"/>
                    </a:lnTo>
                    <a:lnTo>
                      <a:pt x="12" y="274"/>
                    </a:lnTo>
                    <a:lnTo>
                      <a:pt x="11" y="279"/>
                    </a:lnTo>
                    <a:lnTo>
                      <a:pt x="11" y="283"/>
                    </a:lnTo>
                    <a:lnTo>
                      <a:pt x="11" y="286"/>
                    </a:lnTo>
                    <a:lnTo>
                      <a:pt x="12" y="289"/>
                    </a:lnTo>
                    <a:lnTo>
                      <a:pt x="14" y="291"/>
                    </a:lnTo>
                    <a:lnTo>
                      <a:pt x="16" y="298"/>
                    </a:lnTo>
                    <a:lnTo>
                      <a:pt x="18" y="301"/>
                    </a:lnTo>
                    <a:lnTo>
                      <a:pt x="21" y="310"/>
                    </a:lnTo>
                    <a:lnTo>
                      <a:pt x="26" y="317"/>
                    </a:lnTo>
                    <a:lnTo>
                      <a:pt x="26" y="318"/>
                    </a:lnTo>
                    <a:lnTo>
                      <a:pt x="26" y="322"/>
                    </a:lnTo>
                    <a:lnTo>
                      <a:pt x="26" y="325"/>
                    </a:lnTo>
                    <a:lnTo>
                      <a:pt x="24" y="327"/>
                    </a:lnTo>
                    <a:lnTo>
                      <a:pt x="23" y="327"/>
                    </a:lnTo>
                    <a:lnTo>
                      <a:pt x="21" y="325"/>
                    </a:lnTo>
                    <a:lnTo>
                      <a:pt x="21" y="325"/>
                    </a:lnTo>
                    <a:lnTo>
                      <a:pt x="19" y="320"/>
                    </a:lnTo>
                    <a:lnTo>
                      <a:pt x="19" y="320"/>
                    </a:lnTo>
                    <a:lnTo>
                      <a:pt x="18" y="322"/>
                    </a:lnTo>
                    <a:lnTo>
                      <a:pt x="18" y="322"/>
                    </a:lnTo>
                    <a:lnTo>
                      <a:pt x="16" y="322"/>
                    </a:lnTo>
                    <a:lnTo>
                      <a:pt x="16" y="322"/>
                    </a:lnTo>
                    <a:lnTo>
                      <a:pt x="16" y="320"/>
                    </a:lnTo>
                    <a:lnTo>
                      <a:pt x="16" y="318"/>
                    </a:lnTo>
                    <a:lnTo>
                      <a:pt x="16" y="315"/>
                    </a:lnTo>
                    <a:lnTo>
                      <a:pt x="14" y="313"/>
                    </a:lnTo>
                    <a:lnTo>
                      <a:pt x="12" y="312"/>
                    </a:lnTo>
                    <a:lnTo>
                      <a:pt x="11" y="310"/>
                    </a:lnTo>
                    <a:lnTo>
                      <a:pt x="11" y="312"/>
                    </a:lnTo>
                    <a:lnTo>
                      <a:pt x="11" y="313"/>
                    </a:lnTo>
                    <a:lnTo>
                      <a:pt x="12" y="317"/>
                    </a:lnTo>
                    <a:lnTo>
                      <a:pt x="14" y="322"/>
                    </a:lnTo>
                    <a:lnTo>
                      <a:pt x="16" y="323"/>
                    </a:lnTo>
                    <a:lnTo>
                      <a:pt x="18" y="325"/>
                    </a:lnTo>
                    <a:lnTo>
                      <a:pt x="19" y="327"/>
                    </a:lnTo>
                    <a:lnTo>
                      <a:pt x="19" y="330"/>
                    </a:lnTo>
                    <a:lnTo>
                      <a:pt x="18" y="330"/>
                    </a:lnTo>
                    <a:lnTo>
                      <a:pt x="16" y="332"/>
                    </a:lnTo>
                    <a:lnTo>
                      <a:pt x="14" y="330"/>
                    </a:lnTo>
                    <a:lnTo>
                      <a:pt x="12" y="329"/>
                    </a:lnTo>
                    <a:lnTo>
                      <a:pt x="11" y="323"/>
                    </a:lnTo>
                    <a:lnTo>
                      <a:pt x="11" y="322"/>
                    </a:lnTo>
                    <a:lnTo>
                      <a:pt x="9" y="320"/>
                    </a:lnTo>
                    <a:lnTo>
                      <a:pt x="9" y="322"/>
                    </a:lnTo>
                    <a:lnTo>
                      <a:pt x="9" y="323"/>
                    </a:lnTo>
                    <a:lnTo>
                      <a:pt x="9" y="323"/>
                    </a:lnTo>
                    <a:lnTo>
                      <a:pt x="9" y="323"/>
                    </a:lnTo>
                    <a:lnTo>
                      <a:pt x="7" y="323"/>
                    </a:lnTo>
                    <a:lnTo>
                      <a:pt x="7" y="323"/>
                    </a:lnTo>
                    <a:lnTo>
                      <a:pt x="6" y="323"/>
                    </a:lnTo>
                    <a:lnTo>
                      <a:pt x="7" y="323"/>
                    </a:lnTo>
                    <a:lnTo>
                      <a:pt x="9" y="329"/>
                    </a:lnTo>
                    <a:lnTo>
                      <a:pt x="16" y="337"/>
                    </a:lnTo>
                    <a:lnTo>
                      <a:pt x="23" y="347"/>
                    </a:lnTo>
                    <a:lnTo>
                      <a:pt x="23" y="352"/>
                    </a:lnTo>
                    <a:lnTo>
                      <a:pt x="24" y="361"/>
                    </a:lnTo>
                    <a:lnTo>
                      <a:pt x="24" y="363"/>
                    </a:lnTo>
                    <a:lnTo>
                      <a:pt x="28" y="368"/>
                    </a:lnTo>
                    <a:lnTo>
                      <a:pt x="31" y="373"/>
                    </a:lnTo>
                    <a:lnTo>
                      <a:pt x="33" y="376"/>
                    </a:lnTo>
                    <a:lnTo>
                      <a:pt x="33" y="378"/>
                    </a:lnTo>
                    <a:lnTo>
                      <a:pt x="33" y="381"/>
                    </a:lnTo>
                    <a:lnTo>
                      <a:pt x="38" y="387"/>
                    </a:lnTo>
                    <a:lnTo>
                      <a:pt x="40" y="393"/>
                    </a:lnTo>
                    <a:lnTo>
                      <a:pt x="40" y="395"/>
                    </a:lnTo>
                    <a:lnTo>
                      <a:pt x="40" y="398"/>
                    </a:lnTo>
                    <a:lnTo>
                      <a:pt x="40" y="407"/>
                    </a:lnTo>
                    <a:lnTo>
                      <a:pt x="42" y="410"/>
                    </a:lnTo>
                    <a:lnTo>
                      <a:pt x="42" y="417"/>
                    </a:lnTo>
                    <a:lnTo>
                      <a:pt x="45" y="422"/>
                    </a:lnTo>
                    <a:lnTo>
                      <a:pt x="47" y="426"/>
                    </a:lnTo>
                    <a:lnTo>
                      <a:pt x="50" y="434"/>
                    </a:lnTo>
                    <a:lnTo>
                      <a:pt x="54" y="443"/>
                    </a:lnTo>
                    <a:lnTo>
                      <a:pt x="55" y="448"/>
                    </a:lnTo>
                    <a:lnTo>
                      <a:pt x="55" y="458"/>
                    </a:lnTo>
                    <a:lnTo>
                      <a:pt x="55" y="463"/>
                    </a:lnTo>
                    <a:lnTo>
                      <a:pt x="54" y="463"/>
                    </a:lnTo>
                    <a:lnTo>
                      <a:pt x="54" y="465"/>
                    </a:lnTo>
                    <a:lnTo>
                      <a:pt x="54" y="472"/>
                    </a:lnTo>
                    <a:lnTo>
                      <a:pt x="54" y="477"/>
                    </a:lnTo>
                    <a:lnTo>
                      <a:pt x="52" y="480"/>
                    </a:lnTo>
                    <a:lnTo>
                      <a:pt x="50" y="484"/>
                    </a:lnTo>
                    <a:lnTo>
                      <a:pt x="48" y="487"/>
                    </a:lnTo>
                    <a:lnTo>
                      <a:pt x="45" y="487"/>
                    </a:lnTo>
                    <a:lnTo>
                      <a:pt x="43" y="485"/>
                    </a:lnTo>
                    <a:lnTo>
                      <a:pt x="42" y="484"/>
                    </a:lnTo>
                    <a:lnTo>
                      <a:pt x="40" y="491"/>
                    </a:lnTo>
                    <a:lnTo>
                      <a:pt x="40" y="496"/>
                    </a:lnTo>
                    <a:lnTo>
                      <a:pt x="42" y="499"/>
                    </a:lnTo>
                    <a:lnTo>
                      <a:pt x="42" y="501"/>
                    </a:lnTo>
                    <a:lnTo>
                      <a:pt x="43" y="502"/>
                    </a:lnTo>
                    <a:lnTo>
                      <a:pt x="45" y="502"/>
                    </a:lnTo>
                    <a:lnTo>
                      <a:pt x="47" y="502"/>
                    </a:lnTo>
                    <a:lnTo>
                      <a:pt x="52" y="504"/>
                    </a:lnTo>
                    <a:lnTo>
                      <a:pt x="55" y="508"/>
                    </a:lnTo>
                    <a:lnTo>
                      <a:pt x="60" y="513"/>
                    </a:lnTo>
                    <a:lnTo>
                      <a:pt x="64" y="514"/>
                    </a:lnTo>
                    <a:lnTo>
                      <a:pt x="71" y="518"/>
                    </a:lnTo>
                    <a:lnTo>
                      <a:pt x="77" y="519"/>
                    </a:lnTo>
                    <a:lnTo>
                      <a:pt x="83" y="519"/>
                    </a:lnTo>
                    <a:lnTo>
                      <a:pt x="91" y="521"/>
                    </a:lnTo>
                    <a:lnTo>
                      <a:pt x="93" y="519"/>
                    </a:lnTo>
                    <a:lnTo>
                      <a:pt x="96" y="519"/>
                    </a:lnTo>
                    <a:lnTo>
                      <a:pt x="98" y="518"/>
                    </a:lnTo>
                    <a:lnTo>
                      <a:pt x="101" y="518"/>
                    </a:lnTo>
                    <a:lnTo>
                      <a:pt x="108" y="513"/>
                    </a:lnTo>
                    <a:lnTo>
                      <a:pt x="115" y="506"/>
                    </a:lnTo>
                    <a:lnTo>
                      <a:pt x="119" y="506"/>
                    </a:lnTo>
                    <a:lnTo>
                      <a:pt x="122" y="506"/>
                    </a:lnTo>
                    <a:lnTo>
                      <a:pt x="127" y="504"/>
                    </a:lnTo>
                    <a:lnTo>
                      <a:pt x="131" y="497"/>
                    </a:lnTo>
                    <a:lnTo>
                      <a:pt x="132" y="496"/>
                    </a:lnTo>
                    <a:lnTo>
                      <a:pt x="134" y="494"/>
                    </a:lnTo>
                    <a:lnTo>
                      <a:pt x="141" y="494"/>
                    </a:lnTo>
                    <a:lnTo>
                      <a:pt x="144" y="494"/>
                    </a:lnTo>
                    <a:lnTo>
                      <a:pt x="148" y="494"/>
                    </a:lnTo>
                    <a:lnTo>
                      <a:pt x="153" y="492"/>
                    </a:lnTo>
                    <a:lnTo>
                      <a:pt x="163" y="491"/>
                    </a:lnTo>
                    <a:lnTo>
                      <a:pt x="170" y="492"/>
                    </a:lnTo>
                    <a:lnTo>
                      <a:pt x="175" y="492"/>
                    </a:lnTo>
                    <a:lnTo>
                      <a:pt x="177" y="492"/>
                    </a:lnTo>
                    <a:lnTo>
                      <a:pt x="178" y="496"/>
                    </a:lnTo>
                    <a:lnTo>
                      <a:pt x="190" y="492"/>
                    </a:lnTo>
                    <a:lnTo>
                      <a:pt x="194" y="492"/>
                    </a:lnTo>
                    <a:lnTo>
                      <a:pt x="196" y="492"/>
                    </a:lnTo>
                    <a:lnTo>
                      <a:pt x="199" y="496"/>
                    </a:lnTo>
                    <a:lnTo>
                      <a:pt x="201" y="492"/>
                    </a:lnTo>
                    <a:lnTo>
                      <a:pt x="204" y="494"/>
                    </a:lnTo>
                    <a:lnTo>
                      <a:pt x="208" y="492"/>
                    </a:lnTo>
                    <a:lnTo>
                      <a:pt x="211" y="485"/>
                    </a:lnTo>
                    <a:lnTo>
                      <a:pt x="213" y="482"/>
                    </a:lnTo>
                    <a:lnTo>
                      <a:pt x="216" y="475"/>
                    </a:lnTo>
                    <a:lnTo>
                      <a:pt x="218" y="473"/>
                    </a:lnTo>
                    <a:lnTo>
                      <a:pt x="221" y="472"/>
                    </a:lnTo>
                    <a:lnTo>
                      <a:pt x="223" y="472"/>
                    </a:lnTo>
                    <a:lnTo>
                      <a:pt x="228" y="470"/>
                    </a:lnTo>
                    <a:lnTo>
                      <a:pt x="238" y="463"/>
                    </a:lnTo>
                    <a:lnTo>
                      <a:pt x="242" y="462"/>
                    </a:lnTo>
                    <a:lnTo>
                      <a:pt x="243" y="462"/>
                    </a:lnTo>
                    <a:lnTo>
                      <a:pt x="250" y="456"/>
                    </a:lnTo>
                    <a:lnTo>
                      <a:pt x="255" y="455"/>
                    </a:lnTo>
                    <a:lnTo>
                      <a:pt x="267" y="456"/>
                    </a:lnTo>
                    <a:lnTo>
                      <a:pt x="273" y="456"/>
                    </a:lnTo>
                    <a:lnTo>
                      <a:pt x="278" y="456"/>
                    </a:lnTo>
                    <a:lnTo>
                      <a:pt x="285" y="453"/>
                    </a:lnTo>
                    <a:lnTo>
                      <a:pt x="291" y="451"/>
                    </a:lnTo>
                    <a:lnTo>
                      <a:pt x="302" y="448"/>
                    </a:lnTo>
                    <a:lnTo>
                      <a:pt x="308" y="443"/>
                    </a:lnTo>
                    <a:lnTo>
                      <a:pt x="314" y="443"/>
                    </a:lnTo>
                    <a:lnTo>
                      <a:pt x="320" y="441"/>
                    </a:lnTo>
                    <a:lnTo>
                      <a:pt x="331" y="441"/>
                    </a:lnTo>
                    <a:lnTo>
                      <a:pt x="344" y="441"/>
                    </a:lnTo>
                    <a:lnTo>
                      <a:pt x="348" y="439"/>
                    </a:lnTo>
                    <a:lnTo>
                      <a:pt x="350" y="439"/>
                    </a:lnTo>
                    <a:lnTo>
                      <a:pt x="351" y="438"/>
                    </a:lnTo>
                    <a:lnTo>
                      <a:pt x="353" y="439"/>
                    </a:lnTo>
                    <a:lnTo>
                      <a:pt x="356" y="439"/>
                    </a:lnTo>
                    <a:lnTo>
                      <a:pt x="362" y="443"/>
                    </a:lnTo>
                    <a:lnTo>
                      <a:pt x="372" y="450"/>
                    </a:lnTo>
                    <a:lnTo>
                      <a:pt x="374" y="450"/>
                    </a:lnTo>
                    <a:lnTo>
                      <a:pt x="380" y="448"/>
                    </a:lnTo>
                    <a:lnTo>
                      <a:pt x="382" y="450"/>
                    </a:lnTo>
                    <a:lnTo>
                      <a:pt x="391" y="455"/>
                    </a:lnTo>
                    <a:lnTo>
                      <a:pt x="394" y="455"/>
                    </a:lnTo>
                    <a:lnTo>
                      <a:pt x="397" y="455"/>
                    </a:lnTo>
                    <a:lnTo>
                      <a:pt x="399" y="455"/>
                    </a:lnTo>
                    <a:lnTo>
                      <a:pt x="401" y="456"/>
                    </a:lnTo>
                    <a:lnTo>
                      <a:pt x="404" y="460"/>
                    </a:lnTo>
                    <a:lnTo>
                      <a:pt x="409" y="462"/>
                    </a:lnTo>
                    <a:lnTo>
                      <a:pt x="411" y="465"/>
                    </a:lnTo>
                    <a:lnTo>
                      <a:pt x="409" y="467"/>
                    </a:lnTo>
                    <a:lnTo>
                      <a:pt x="409" y="467"/>
                    </a:lnTo>
                    <a:lnTo>
                      <a:pt x="408" y="467"/>
                    </a:lnTo>
                    <a:lnTo>
                      <a:pt x="409" y="472"/>
                    </a:lnTo>
                    <a:lnTo>
                      <a:pt x="411" y="477"/>
                    </a:lnTo>
                    <a:lnTo>
                      <a:pt x="418" y="477"/>
                    </a:lnTo>
                    <a:lnTo>
                      <a:pt x="420" y="479"/>
                    </a:lnTo>
                    <a:lnTo>
                      <a:pt x="421" y="480"/>
                    </a:lnTo>
                    <a:lnTo>
                      <a:pt x="421" y="482"/>
                    </a:lnTo>
                    <a:lnTo>
                      <a:pt x="423" y="487"/>
                    </a:lnTo>
                    <a:lnTo>
                      <a:pt x="427" y="491"/>
                    </a:lnTo>
                    <a:lnTo>
                      <a:pt x="428" y="492"/>
                    </a:lnTo>
                    <a:lnTo>
                      <a:pt x="430" y="494"/>
                    </a:lnTo>
                    <a:lnTo>
                      <a:pt x="430" y="499"/>
                    </a:lnTo>
                    <a:lnTo>
                      <a:pt x="432" y="499"/>
                    </a:lnTo>
                    <a:lnTo>
                      <a:pt x="432" y="504"/>
                    </a:lnTo>
                    <a:lnTo>
                      <a:pt x="433" y="509"/>
                    </a:lnTo>
                    <a:lnTo>
                      <a:pt x="433" y="509"/>
                    </a:lnTo>
                    <a:lnTo>
                      <a:pt x="432" y="509"/>
                    </a:lnTo>
                    <a:lnTo>
                      <a:pt x="430" y="508"/>
                    </a:lnTo>
                    <a:lnTo>
                      <a:pt x="430" y="506"/>
                    </a:lnTo>
                    <a:lnTo>
                      <a:pt x="428" y="506"/>
                    </a:lnTo>
                    <a:lnTo>
                      <a:pt x="428" y="508"/>
                    </a:lnTo>
                    <a:lnTo>
                      <a:pt x="427" y="509"/>
                    </a:lnTo>
                    <a:lnTo>
                      <a:pt x="428" y="508"/>
                    </a:lnTo>
                    <a:lnTo>
                      <a:pt x="430" y="509"/>
                    </a:lnTo>
                    <a:lnTo>
                      <a:pt x="432" y="509"/>
                    </a:lnTo>
                    <a:lnTo>
                      <a:pt x="433" y="511"/>
                    </a:lnTo>
                    <a:lnTo>
                      <a:pt x="433" y="513"/>
                    </a:lnTo>
                    <a:lnTo>
                      <a:pt x="437" y="516"/>
                    </a:lnTo>
                    <a:lnTo>
                      <a:pt x="439" y="516"/>
                    </a:lnTo>
                    <a:lnTo>
                      <a:pt x="440" y="514"/>
                    </a:lnTo>
                    <a:lnTo>
                      <a:pt x="442" y="518"/>
                    </a:lnTo>
                    <a:lnTo>
                      <a:pt x="444" y="518"/>
                    </a:lnTo>
                    <a:lnTo>
                      <a:pt x="444" y="518"/>
                    </a:lnTo>
                    <a:lnTo>
                      <a:pt x="444" y="513"/>
                    </a:lnTo>
                    <a:lnTo>
                      <a:pt x="442" y="513"/>
                    </a:lnTo>
                    <a:lnTo>
                      <a:pt x="442" y="511"/>
                    </a:lnTo>
                    <a:lnTo>
                      <a:pt x="444" y="509"/>
                    </a:lnTo>
                    <a:lnTo>
                      <a:pt x="444" y="508"/>
                    </a:lnTo>
                    <a:lnTo>
                      <a:pt x="447" y="506"/>
                    </a:lnTo>
                    <a:lnTo>
                      <a:pt x="452" y="496"/>
                    </a:lnTo>
                    <a:lnTo>
                      <a:pt x="454" y="496"/>
                    </a:lnTo>
                    <a:lnTo>
                      <a:pt x="456" y="492"/>
                    </a:lnTo>
                    <a:lnTo>
                      <a:pt x="459" y="491"/>
                    </a:lnTo>
                    <a:lnTo>
                      <a:pt x="463" y="489"/>
                    </a:lnTo>
                    <a:lnTo>
                      <a:pt x="464" y="489"/>
                    </a:lnTo>
                    <a:lnTo>
                      <a:pt x="466" y="489"/>
                    </a:lnTo>
                    <a:lnTo>
                      <a:pt x="468" y="487"/>
                    </a:lnTo>
                    <a:lnTo>
                      <a:pt x="471" y="482"/>
                    </a:lnTo>
                    <a:lnTo>
                      <a:pt x="473" y="477"/>
                    </a:lnTo>
                    <a:lnTo>
                      <a:pt x="474" y="475"/>
                    </a:lnTo>
                    <a:lnTo>
                      <a:pt x="476" y="472"/>
                    </a:lnTo>
                    <a:lnTo>
                      <a:pt x="478" y="468"/>
                    </a:lnTo>
                    <a:lnTo>
                      <a:pt x="478" y="465"/>
                    </a:lnTo>
                    <a:lnTo>
                      <a:pt x="478" y="463"/>
                    </a:lnTo>
                    <a:lnTo>
                      <a:pt x="480" y="465"/>
                    </a:lnTo>
                    <a:lnTo>
                      <a:pt x="481" y="467"/>
                    </a:lnTo>
                    <a:lnTo>
                      <a:pt x="483" y="475"/>
                    </a:lnTo>
                    <a:lnTo>
                      <a:pt x="481" y="477"/>
                    </a:lnTo>
                    <a:lnTo>
                      <a:pt x="480" y="477"/>
                    </a:lnTo>
                    <a:lnTo>
                      <a:pt x="480" y="480"/>
                    </a:lnTo>
                    <a:lnTo>
                      <a:pt x="481" y="484"/>
                    </a:lnTo>
                    <a:lnTo>
                      <a:pt x="481" y="485"/>
                    </a:lnTo>
                    <a:lnTo>
                      <a:pt x="478" y="489"/>
                    </a:lnTo>
                    <a:lnTo>
                      <a:pt x="476" y="492"/>
                    </a:lnTo>
                    <a:lnTo>
                      <a:pt x="473" y="499"/>
                    </a:lnTo>
                    <a:lnTo>
                      <a:pt x="473" y="501"/>
                    </a:lnTo>
                    <a:lnTo>
                      <a:pt x="473" y="504"/>
                    </a:lnTo>
                    <a:lnTo>
                      <a:pt x="473" y="506"/>
                    </a:lnTo>
                    <a:lnTo>
                      <a:pt x="473" y="509"/>
                    </a:lnTo>
                    <a:lnTo>
                      <a:pt x="473" y="513"/>
                    </a:lnTo>
                    <a:lnTo>
                      <a:pt x="471" y="516"/>
                    </a:lnTo>
                    <a:lnTo>
                      <a:pt x="469" y="516"/>
                    </a:lnTo>
                    <a:lnTo>
                      <a:pt x="468" y="516"/>
                    </a:lnTo>
                    <a:lnTo>
                      <a:pt x="466" y="516"/>
                    </a:lnTo>
                    <a:lnTo>
                      <a:pt x="464" y="516"/>
                    </a:lnTo>
                    <a:lnTo>
                      <a:pt x="461" y="525"/>
                    </a:lnTo>
                    <a:lnTo>
                      <a:pt x="463" y="525"/>
                    </a:lnTo>
                    <a:lnTo>
                      <a:pt x="464" y="525"/>
                    </a:lnTo>
                    <a:lnTo>
                      <a:pt x="466" y="525"/>
                    </a:lnTo>
                    <a:lnTo>
                      <a:pt x="469" y="523"/>
                    </a:lnTo>
                    <a:lnTo>
                      <a:pt x="473" y="521"/>
                    </a:lnTo>
                    <a:lnTo>
                      <a:pt x="474" y="521"/>
                    </a:lnTo>
                    <a:lnTo>
                      <a:pt x="476" y="521"/>
                    </a:lnTo>
                    <a:lnTo>
                      <a:pt x="480" y="513"/>
                    </a:lnTo>
                    <a:lnTo>
                      <a:pt x="481" y="506"/>
                    </a:lnTo>
                    <a:lnTo>
                      <a:pt x="483" y="502"/>
                    </a:lnTo>
                    <a:lnTo>
                      <a:pt x="483" y="501"/>
                    </a:lnTo>
                    <a:lnTo>
                      <a:pt x="485" y="499"/>
                    </a:lnTo>
                    <a:lnTo>
                      <a:pt x="486" y="502"/>
                    </a:lnTo>
                    <a:lnTo>
                      <a:pt x="488" y="506"/>
                    </a:lnTo>
                    <a:lnTo>
                      <a:pt x="492" y="511"/>
                    </a:lnTo>
                    <a:lnTo>
                      <a:pt x="492" y="513"/>
                    </a:lnTo>
                    <a:lnTo>
                      <a:pt x="493" y="519"/>
                    </a:lnTo>
                    <a:lnTo>
                      <a:pt x="490" y="526"/>
                    </a:lnTo>
                    <a:lnTo>
                      <a:pt x="490" y="528"/>
                    </a:lnTo>
                    <a:lnTo>
                      <a:pt x="488" y="530"/>
                    </a:lnTo>
                    <a:lnTo>
                      <a:pt x="486" y="533"/>
                    </a:lnTo>
                    <a:lnTo>
                      <a:pt x="490" y="533"/>
                    </a:lnTo>
                    <a:lnTo>
                      <a:pt x="493" y="533"/>
                    </a:lnTo>
                    <a:lnTo>
                      <a:pt x="497" y="531"/>
                    </a:lnTo>
                    <a:lnTo>
                      <a:pt x="497" y="531"/>
                    </a:lnTo>
                    <a:lnTo>
                      <a:pt x="500" y="531"/>
                    </a:lnTo>
                    <a:lnTo>
                      <a:pt x="500" y="530"/>
                    </a:lnTo>
                    <a:lnTo>
                      <a:pt x="502" y="528"/>
                    </a:lnTo>
                    <a:lnTo>
                      <a:pt x="504" y="528"/>
                    </a:lnTo>
                    <a:lnTo>
                      <a:pt x="505" y="526"/>
                    </a:lnTo>
                    <a:lnTo>
                      <a:pt x="507" y="526"/>
                    </a:lnTo>
                    <a:lnTo>
                      <a:pt x="507" y="528"/>
                    </a:lnTo>
                    <a:lnTo>
                      <a:pt x="509" y="528"/>
                    </a:lnTo>
                    <a:lnTo>
                      <a:pt x="507" y="530"/>
                    </a:lnTo>
                    <a:lnTo>
                      <a:pt x="507" y="533"/>
                    </a:lnTo>
                    <a:lnTo>
                      <a:pt x="507" y="531"/>
                    </a:lnTo>
                    <a:lnTo>
                      <a:pt x="505" y="530"/>
                    </a:lnTo>
                    <a:lnTo>
                      <a:pt x="504" y="531"/>
                    </a:lnTo>
                    <a:lnTo>
                      <a:pt x="504" y="533"/>
                    </a:lnTo>
                    <a:lnTo>
                      <a:pt x="502" y="531"/>
                    </a:lnTo>
                    <a:lnTo>
                      <a:pt x="502" y="533"/>
                    </a:lnTo>
                    <a:lnTo>
                      <a:pt x="502" y="535"/>
                    </a:lnTo>
                    <a:lnTo>
                      <a:pt x="507" y="538"/>
                    </a:lnTo>
                    <a:lnTo>
                      <a:pt x="510" y="542"/>
                    </a:lnTo>
                    <a:lnTo>
                      <a:pt x="512" y="543"/>
                    </a:lnTo>
                    <a:lnTo>
                      <a:pt x="516" y="550"/>
                    </a:lnTo>
                    <a:lnTo>
                      <a:pt x="519" y="557"/>
                    </a:lnTo>
                    <a:lnTo>
                      <a:pt x="519" y="559"/>
                    </a:lnTo>
                    <a:lnTo>
                      <a:pt x="517" y="564"/>
                    </a:lnTo>
                    <a:lnTo>
                      <a:pt x="516" y="567"/>
                    </a:lnTo>
                    <a:lnTo>
                      <a:pt x="516" y="569"/>
                    </a:lnTo>
                    <a:lnTo>
                      <a:pt x="517" y="571"/>
                    </a:lnTo>
                    <a:lnTo>
                      <a:pt x="519" y="574"/>
                    </a:lnTo>
                    <a:lnTo>
                      <a:pt x="526" y="581"/>
                    </a:lnTo>
                    <a:lnTo>
                      <a:pt x="529" y="588"/>
                    </a:lnTo>
                    <a:lnTo>
                      <a:pt x="533" y="589"/>
                    </a:lnTo>
                    <a:lnTo>
                      <a:pt x="541" y="591"/>
                    </a:lnTo>
                    <a:lnTo>
                      <a:pt x="545" y="593"/>
                    </a:lnTo>
                    <a:lnTo>
                      <a:pt x="548" y="598"/>
                    </a:lnTo>
                    <a:lnTo>
                      <a:pt x="550" y="598"/>
                    </a:lnTo>
                    <a:lnTo>
                      <a:pt x="551" y="600"/>
                    </a:lnTo>
                    <a:lnTo>
                      <a:pt x="555" y="596"/>
                    </a:lnTo>
                    <a:lnTo>
                      <a:pt x="558" y="596"/>
                    </a:lnTo>
                    <a:lnTo>
                      <a:pt x="563" y="600"/>
                    </a:lnTo>
                    <a:lnTo>
                      <a:pt x="567" y="598"/>
                    </a:lnTo>
                    <a:lnTo>
                      <a:pt x="569" y="600"/>
                    </a:lnTo>
                    <a:lnTo>
                      <a:pt x="572" y="600"/>
                    </a:lnTo>
                    <a:lnTo>
                      <a:pt x="575" y="603"/>
                    </a:lnTo>
                    <a:lnTo>
                      <a:pt x="581" y="605"/>
                    </a:lnTo>
                    <a:lnTo>
                      <a:pt x="582" y="608"/>
                    </a:lnTo>
                    <a:lnTo>
                      <a:pt x="586" y="608"/>
                    </a:lnTo>
                    <a:lnTo>
                      <a:pt x="589" y="610"/>
                    </a:lnTo>
                    <a:lnTo>
                      <a:pt x="593" y="608"/>
                    </a:lnTo>
                    <a:lnTo>
                      <a:pt x="594" y="606"/>
                    </a:lnTo>
                    <a:lnTo>
                      <a:pt x="599" y="601"/>
                    </a:lnTo>
                    <a:lnTo>
                      <a:pt x="605" y="598"/>
                    </a:lnTo>
                    <a:lnTo>
                      <a:pt x="606" y="596"/>
                    </a:lnTo>
                    <a:lnTo>
                      <a:pt x="608" y="596"/>
                    </a:lnTo>
                    <a:lnTo>
                      <a:pt x="611" y="594"/>
                    </a:lnTo>
                    <a:lnTo>
                      <a:pt x="610" y="593"/>
                    </a:lnTo>
                    <a:lnTo>
                      <a:pt x="608" y="593"/>
                    </a:lnTo>
                    <a:lnTo>
                      <a:pt x="606" y="593"/>
                    </a:lnTo>
                    <a:lnTo>
                      <a:pt x="606" y="591"/>
                    </a:lnTo>
                    <a:lnTo>
                      <a:pt x="608" y="591"/>
                    </a:lnTo>
                    <a:lnTo>
                      <a:pt x="615" y="588"/>
                    </a:lnTo>
                    <a:lnTo>
                      <a:pt x="617" y="588"/>
                    </a:lnTo>
                    <a:lnTo>
                      <a:pt x="618" y="589"/>
                    </a:lnTo>
                    <a:lnTo>
                      <a:pt x="620" y="591"/>
                    </a:lnTo>
                    <a:lnTo>
                      <a:pt x="618" y="594"/>
                    </a:lnTo>
                    <a:lnTo>
                      <a:pt x="618" y="596"/>
                    </a:lnTo>
                    <a:lnTo>
                      <a:pt x="615" y="598"/>
                    </a:lnTo>
                    <a:lnTo>
                      <a:pt x="613" y="598"/>
                    </a:lnTo>
                    <a:lnTo>
                      <a:pt x="611" y="598"/>
                    </a:lnTo>
                    <a:lnTo>
                      <a:pt x="615" y="600"/>
                    </a:lnTo>
                    <a:lnTo>
                      <a:pt x="617" y="601"/>
                    </a:lnTo>
                    <a:lnTo>
                      <a:pt x="620" y="598"/>
                    </a:lnTo>
                    <a:lnTo>
                      <a:pt x="622" y="596"/>
                    </a:lnTo>
                    <a:lnTo>
                      <a:pt x="623" y="594"/>
                    </a:lnTo>
                    <a:lnTo>
                      <a:pt x="623" y="594"/>
                    </a:lnTo>
                    <a:lnTo>
                      <a:pt x="627" y="594"/>
                    </a:lnTo>
                    <a:lnTo>
                      <a:pt x="627" y="596"/>
                    </a:lnTo>
                    <a:lnTo>
                      <a:pt x="627" y="600"/>
                    </a:lnTo>
                    <a:lnTo>
                      <a:pt x="627" y="600"/>
                    </a:lnTo>
                    <a:lnTo>
                      <a:pt x="625" y="601"/>
                    </a:lnTo>
                    <a:lnTo>
                      <a:pt x="625" y="603"/>
                    </a:lnTo>
                    <a:lnTo>
                      <a:pt x="627" y="605"/>
                    </a:lnTo>
                    <a:lnTo>
                      <a:pt x="628" y="605"/>
                    </a:lnTo>
                    <a:lnTo>
                      <a:pt x="630" y="605"/>
                    </a:lnTo>
                    <a:lnTo>
                      <a:pt x="632" y="606"/>
                    </a:lnTo>
                    <a:lnTo>
                      <a:pt x="634" y="608"/>
                    </a:lnTo>
                    <a:lnTo>
                      <a:pt x="635" y="612"/>
                    </a:lnTo>
                    <a:lnTo>
                      <a:pt x="637" y="610"/>
                    </a:lnTo>
                    <a:lnTo>
                      <a:pt x="637" y="610"/>
                    </a:lnTo>
                    <a:lnTo>
                      <a:pt x="639" y="610"/>
                    </a:lnTo>
                    <a:lnTo>
                      <a:pt x="640" y="613"/>
                    </a:lnTo>
                    <a:lnTo>
                      <a:pt x="642" y="615"/>
                    </a:lnTo>
                    <a:lnTo>
                      <a:pt x="642" y="617"/>
                    </a:lnTo>
                    <a:lnTo>
                      <a:pt x="644" y="617"/>
                    </a:lnTo>
                    <a:lnTo>
                      <a:pt x="646" y="617"/>
                    </a:lnTo>
                    <a:lnTo>
                      <a:pt x="646" y="615"/>
                    </a:lnTo>
                    <a:lnTo>
                      <a:pt x="646" y="613"/>
                    </a:lnTo>
                    <a:lnTo>
                      <a:pt x="646" y="610"/>
                    </a:lnTo>
                    <a:lnTo>
                      <a:pt x="644" y="610"/>
                    </a:lnTo>
                    <a:lnTo>
                      <a:pt x="642" y="612"/>
                    </a:lnTo>
                    <a:lnTo>
                      <a:pt x="642" y="610"/>
                    </a:lnTo>
                    <a:lnTo>
                      <a:pt x="640" y="608"/>
                    </a:lnTo>
                    <a:lnTo>
                      <a:pt x="640" y="606"/>
                    </a:lnTo>
                    <a:lnTo>
                      <a:pt x="642" y="606"/>
                    </a:lnTo>
                    <a:lnTo>
                      <a:pt x="644" y="606"/>
                    </a:lnTo>
                    <a:lnTo>
                      <a:pt x="644" y="606"/>
                    </a:lnTo>
                    <a:lnTo>
                      <a:pt x="652" y="605"/>
                    </a:lnTo>
                    <a:lnTo>
                      <a:pt x="663" y="594"/>
                    </a:lnTo>
                    <a:lnTo>
                      <a:pt x="668" y="591"/>
                    </a:lnTo>
                    <a:lnTo>
                      <a:pt x="673" y="588"/>
                    </a:lnTo>
                    <a:lnTo>
                      <a:pt x="676" y="586"/>
                    </a:lnTo>
                    <a:lnTo>
                      <a:pt x="680" y="586"/>
                    </a:lnTo>
                    <a:lnTo>
                      <a:pt x="694" y="584"/>
                    </a:lnTo>
                    <a:lnTo>
                      <a:pt x="700" y="584"/>
                    </a:lnTo>
                    <a:lnTo>
                      <a:pt x="704" y="584"/>
                    </a:lnTo>
                    <a:lnTo>
                      <a:pt x="705" y="583"/>
                    </a:lnTo>
                    <a:lnTo>
                      <a:pt x="707" y="581"/>
                    </a:lnTo>
                    <a:lnTo>
                      <a:pt x="709" y="579"/>
                    </a:lnTo>
                    <a:lnTo>
                      <a:pt x="712" y="577"/>
                    </a:lnTo>
                    <a:lnTo>
                      <a:pt x="712" y="576"/>
                    </a:lnTo>
                    <a:lnTo>
                      <a:pt x="712" y="574"/>
                    </a:lnTo>
                    <a:lnTo>
                      <a:pt x="712" y="572"/>
                    </a:lnTo>
                    <a:lnTo>
                      <a:pt x="712" y="567"/>
                    </a:lnTo>
                    <a:lnTo>
                      <a:pt x="712" y="562"/>
                    </a:lnTo>
                    <a:lnTo>
                      <a:pt x="712" y="559"/>
                    </a:lnTo>
                    <a:lnTo>
                      <a:pt x="714" y="555"/>
                    </a:lnTo>
                    <a:lnTo>
                      <a:pt x="716" y="550"/>
                    </a:lnTo>
                    <a:lnTo>
                      <a:pt x="716" y="545"/>
                    </a:lnTo>
                    <a:lnTo>
                      <a:pt x="716" y="542"/>
                    </a:lnTo>
                    <a:lnTo>
                      <a:pt x="717" y="538"/>
                    </a:lnTo>
                    <a:lnTo>
                      <a:pt x="719" y="535"/>
                    </a:lnTo>
                    <a:lnTo>
                      <a:pt x="721" y="531"/>
                    </a:lnTo>
                    <a:lnTo>
                      <a:pt x="724" y="523"/>
                    </a:lnTo>
                    <a:lnTo>
                      <a:pt x="726" y="523"/>
                    </a:lnTo>
                    <a:lnTo>
                      <a:pt x="726" y="523"/>
                    </a:lnTo>
                    <a:lnTo>
                      <a:pt x="726" y="521"/>
                    </a:lnTo>
                    <a:lnTo>
                      <a:pt x="728" y="521"/>
                    </a:lnTo>
                    <a:lnTo>
                      <a:pt x="726" y="521"/>
                    </a:lnTo>
                    <a:lnTo>
                      <a:pt x="726" y="519"/>
                    </a:lnTo>
                    <a:lnTo>
                      <a:pt x="726" y="519"/>
                    </a:lnTo>
                    <a:lnTo>
                      <a:pt x="728" y="518"/>
                    </a:lnTo>
                    <a:lnTo>
                      <a:pt x="728" y="519"/>
                    </a:lnTo>
                    <a:lnTo>
                      <a:pt x="728" y="518"/>
                    </a:lnTo>
                    <a:lnTo>
                      <a:pt x="729" y="518"/>
                    </a:lnTo>
                    <a:lnTo>
                      <a:pt x="728" y="516"/>
                    </a:lnTo>
                    <a:lnTo>
                      <a:pt x="729" y="513"/>
                    </a:lnTo>
                    <a:lnTo>
                      <a:pt x="729" y="506"/>
                    </a:lnTo>
                    <a:lnTo>
                      <a:pt x="731" y="504"/>
                    </a:lnTo>
                    <a:lnTo>
                      <a:pt x="731" y="502"/>
                    </a:lnTo>
                    <a:lnTo>
                      <a:pt x="735" y="499"/>
                    </a:lnTo>
                    <a:lnTo>
                      <a:pt x="736" y="496"/>
                    </a:lnTo>
                    <a:lnTo>
                      <a:pt x="736" y="496"/>
                    </a:lnTo>
                    <a:lnTo>
                      <a:pt x="735" y="496"/>
                    </a:lnTo>
                    <a:lnTo>
                      <a:pt x="736" y="494"/>
                    </a:lnTo>
                    <a:lnTo>
                      <a:pt x="736" y="494"/>
                    </a:lnTo>
                    <a:lnTo>
                      <a:pt x="736" y="496"/>
                    </a:lnTo>
                    <a:lnTo>
                      <a:pt x="738" y="494"/>
                    </a:lnTo>
                    <a:lnTo>
                      <a:pt x="738" y="492"/>
                    </a:lnTo>
                    <a:lnTo>
                      <a:pt x="738" y="489"/>
                    </a:lnTo>
                    <a:lnTo>
                      <a:pt x="738" y="485"/>
                    </a:lnTo>
                    <a:lnTo>
                      <a:pt x="740" y="485"/>
                    </a:lnTo>
                    <a:lnTo>
                      <a:pt x="741" y="484"/>
                    </a:lnTo>
                    <a:lnTo>
                      <a:pt x="741" y="482"/>
                    </a:lnTo>
                    <a:lnTo>
                      <a:pt x="741" y="480"/>
                    </a:lnTo>
                    <a:lnTo>
                      <a:pt x="743" y="479"/>
                    </a:lnTo>
                    <a:lnTo>
                      <a:pt x="745" y="477"/>
                    </a:lnTo>
                    <a:lnTo>
                      <a:pt x="745" y="475"/>
                    </a:lnTo>
                    <a:lnTo>
                      <a:pt x="748" y="470"/>
                    </a:lnTo>
                    <a:lnTo>
                      <a:pt x="750" y="468"/>
                    </a:lnTo>
                    <a:lnTo>
                      <a:pt x="755" y="467"/>
                    </a:lnTo>
                    <a:lnTo>
                      <a:pt x="755" y="467"/>
                    </a:lnTo>
                    <a:lnTo>
                      <a:pt x="753" y="465"/>
                    </a:lnTo>
                    <a:lnTo>
                      <a:pt x="753" y="465"/>
                    </a:lnTo>
                    <a:lnTo>
                      <a:pt x="755" y="465"/>
                    </a:lnTo>
                    <a:lnTo>
                      <a:pt x="757" y="463"/>
                    </a:lnTo>
                    <a:lnTo>
                      <a:pt x="759" y="462"/>
                    </a:lnTo>
                    <a:lnTo>
                      <a:pt x="760" y="460"/>
                    </a:lnTo>
                    <a:lnTo>
                      <a:pt x="762" y="456"/>
                    </a:lnTo>
                    <a:lnTo>
                      <a:pt x="762" y="455"/>
                    </a:lnTo>
                    <a:lnTo>
                      <a:pt x="762" y="451"/>
                    </a:lnTo>
                    <a:lnTo>
                      <a:pt x="767" y="444"/>
                    </a:lnTo>
                    <a:lnTo>
                      <a:pt x="771" y="438"/>
                    </a:lnTo>
                    <a:lnTo>
                      <a:pt x="771" y="433"/>
                    </a:lnTo>
                    <a:lnTo>
                      <a:pt x="771" y="429"/>
                    </a:lnTo>
                    <a:lnTo>
                      <a:pt x="772" y="426"/>
                    </a:lnTo>
                    <a:lnTo>
                      <a:pt x="771" y="421"/>
                    </a:lnTo>
                    <a:lnTo>
                      <a:pt x="771" y="417"/>
                    </a:lnTo>
                    <a:lnTo>
                      <a:pt x="774" y="409"/>
                    </a:lnTo>
                    <a:lnTo>
                      <a:pt x="776" y="405"/>
                    </a:lnTo>
                    <a:lnTo>
                      <a:pt x="776" y="404"/>
                    </a:lnTo>
                    <a:lnTo>
                      <a:pt x="777" y="395"/>
                    </a:lnTo>
                    <a:lnTo>
                      <a:pt x="777" y="390"/>
                    </a:lnTo>
                    <a:lnTo>
                      <a:pt x="779" y="385"/>
                    </a:lnTo>
                    <a:lnTo>
                      <a:pt x="783" y="380"/>
                    </a:lnTo>
                    <a:lnTo>
                      <a:pt x="783" y="376"/>
                    </a:lnTo>
                    <a:lnTo>
                      <a:pt x="783" y="373"/>
                    </a:lnTo>
                    <a:lnTo>
                      <a:pt x="783" y="366"/>
                    </a:lnTo>
                    <a:lnTo>
                      <a:pt x="783" y="366"/>
                    </a:lnTo>
                    <a:close/>
                    <a:moveTo>
                      <a:pt x="331" y="34"/>
                    </a:moveTo>
                    <a:lnTo>
                      <a:pt x="336" y="32"/>
                    </a:lnTo>
                    <a:lnTo>
                      <a:pt x="339" y="34"/>
                    </a:lnTo>
                    <a:lnTo>
                      <a:pt x="341" y="34"/>
                    </a:lnTo>
                    <a:lnTo>
                      <a:pt x="341" y="32"/>
                    </a:lnTo>
                    <a:lnTo>
                      <a:pt x="339" y="32"/>
                    </a:lnTo>
                    <a:lnTo>
                      <a:pt x="339" y="30"/>
                    </a:lnTo>
                    <a:lnTo>
                      <a:pt x="338" y="30"/>
                    </a:lnTo>
                    <a:lnTo>
                      <a:pt x="338" y="29"/>
                    </a:lnTo>
                    <a:lnTo>
                      <a:pt x="336" y="27"/>
                    </a:lnTo>
                    <a:lnTo>
                      <a:pt x="336" y="25"/>
                    </a:lnTo>
                    <a:lnTo>
                      <a:pt x="336" y="23"/>
                    </a:lnTo>
                    <a:lnTo>
                      <a:pt x="334" y="23"/>
                    </a:lnTo>
                    <a:lnTo>
                      <a:pt x="334" y="23"/>
                    </a:lnTo>
                    <a:lnTo>
                      <a:pt x="332" y="27"/>
                    </a:lnTo>
                    <a:lnTo>
                      <a:pt x="332" y="27"/>
                    </a:lnTo>
                    <a:lnTo>
                      <a:pt x="332" y="30"/>
                    </a:lnTo>
                    <a:lnTo>
                      <a:pt x="332" y="30"/>
                    </a:lnTo>
                    <a:lnTo>
                      <a:pt x="331" y="30"/>
                    </a:lnTo>
                    <a:lnTo>
                      <a:pt x="329" y="32"/>
                    </a:lnTo>
                    <a:lnTo>
                      <a:pt x="331" y="34"/>
                    </a:lnTo>
                    <a:lnTo>
                      <a:pt x="331" y="34"/>
                    </a:lnTo>
                    <a:lnTo>
                      <a:pt x="331" y="34"/>
                    </a:lnTo>
                    <a:close/>
                    <a:moveTo>
                      <a:pt x="6" y="318"/>
                    </a:moveTo>
                    <a:lnTo>
                      <a:pt x="6" y="317"/>
                    </a:lnTo>
                    <a:lnTo>
                      <a:pt x="4" y="315"/>
                    </a:lnTo>
                    <a:lnTo>
                      <a:pt x="2" y="308"/>
                    </a:lnTo>
                    <a:lnTo>
                      <a:pt x="2" y="310"/>
                    </a:lnTo>
                    <a:lnTo>
                      <a:pt x="0" y="310"/>
                    </a:lnTo>
                    <a:lnTo>
                      <a:pt x="2" y="315"/>
                    </a:lnTo>
                    <a:lnTo>
                      <a:pt x="6" y="322"/>
                    </a:lnTo>
                    <a:lnTo>
                      <a:pt x="6" y="320"/>
                    </a:lnTo>
                    <a:lnTo>
                      <a:pt x="6" y="318"/>
                    </a:lnTo>
                    <a:lnTo>
                      <a:pt x="6" y="318"/>
                    </a:lnTo>
                    <a:lnTo>
                      <a:pt x="6" y="318"/>
                    </a:lnTo>
                    <a:close/>
                    <a:moveTo>
                      <a:pt x="48" y="213"/>
                    </a:moveTo>
                    <a:lnTo>
                      <a:pt x="50" y="211"/>
                    </a:lnTo>
                    <a:lnTo>
                      <a:pt x="50" y="209"/>
                    </a:lnTo>
                    <a:lnTo>
                      <a:pt x="48" y="209"/>
                    </a:lnTo>
                    <a:lnTo>
                      <a:pt x="48" y="209"/>
                    </a:lnTo>
                    <a:lnTo>
                      <a:pt x="47" y="211"/>
                    </a:lnTo>
                    <a:lnTo>
                      <a:pt x="47" y="213"/>
                    </a:lnTo>
                    <a:lnTo>
                      <a:pt x="48" y="213"/>
                    </a:lnTo>
                    <a:close/>
                    <a:moveTo>
                      <a:pt x="223" y="104"/>
                    </a:moveTo>
                    <a:lnTo>
                      <a:pt x="225" y="104"/>
                    </a:lnTo>
                    <a:lnTo>
                      <a:pt x="225" y="104"/>
                    </a:lnTo>
                    <a:lnTo>
                      <a:pt x="225" y="102"/>
                    </a:lnTo>
                    <a:lnTo>
                      <a:pt x="225" y="102"/>
                    </a:lnTo>
                    <a:lnTo>
                      <a:pt x="225" y="100"/>
                    </a:lnTo>
                    <a:lnTo>
                      <a:pt x="223" y="100"/>
                    </a:lnTo>
                    <a:lnTo>
                      <a:pt x="223" y="100"/>
                    </a:lnTo>
                    <a:lnTo>
                      <a:pt x="223" y="102"/>
                    </a:lnTo>
                    <a:lnTo>
                      <a:pt x="223" y="102"/>
                    </a:lnTo>
                    <a:lnTo>
                      <a:pt x="223" y="104"/>
                    </a:lnTo>
                    <a:lnTo>
                      <a:pt x="223" y="104"/>
                    </a:lnTo>
                    <a:close/>
                    <a:moveTo>
                      <a:pt x="237" y="87"/>
                    </a:moveTo>
                    <a:lnTo>
                      <a:pt x="237" y="87"/>
                    </a:lnTo>
                    <a:lnTo>
                      <a:pt x="237" y="85"/>
                    </a:lnTo>
                    <a:lnTo>
                      <a:pt x="237" y="85"/>
                    </a:lnTo>
                    <a:lnTo>
                      <a:pt x="235" y="85"/>
                    </a:lnTo>
                    <a:lnTo>
                      <a:pt x="235" y="87"/>
                    </a:lnTo>
                    <a:lnTo>
                      <a:pt x="235" y="88"/>
                    </a:lnTo>
                    <a:lnTo>
                      <a:pt x="237" y="87"/>
                    </a:lnTo>
                    <a:lnTo>
                      <a:pt x="237" y="87"/>
                    </a:lnTo>
                    <a:close/>
                    <a:moveTo>
                      <a:pt x="663" y="717"/>
                    </a:moveTo>
                    <a:lnTo>
                      <a:pt x="661" y="717"/>
                    </a:lnTo>
                    <a:lnTo>
                      <a:pt x="661" y="719"/>
                    </a:lnTo>
                    <a:lnTo>
                      <a:pt x="661" y="719"/>
                    </a:lnTo>
                    <a:lnTo>
                      <a:pt x="663" y="719"/>
                    </a:lnTo>
                    <a:lnTo>
                      <a:pt x="663" y="721"/>
                    </a:lnTo>
                    <a:lnTo>
                      <a:pt x="663" y="721"/>
                    </a:lnTo>
                    <a:lnTo>
                      <a:pt x="664" y="721"/>
                    </a:lnTo>
                    <a:lnTo>
                      <a:pt x="663" y="717"/>
                    </a:lnTo>
                    <a:lnTo>
                      <a:pt x="663" y="717"/>
                    </a:lnTo>
                    <a:lnTo>
                      <a:pt x="663" y="717"/>
                    </a:lnTo>
                    <a:close/>
                    <a:moveTo>
                      <a:pt x="661" y="722"/>
                    </a:moveTo>
                    <a:lnTo>
                      <a:pt x="661" y="722"/>
                    </a:lnTo>
                    <a:lnTo>
                      <a:pt x="659" y="724"/>
                    </a:lnTo>
                    <a:lnTo>
                      <a:pt x="659" y="724"/>
                    </a:lnTo>
                    <a:lnTo>
                      <a:pt x="659" y="724"/>
                    </a:lnTo>
                    <a:lnTo>
                      <a:pt x="659" y="726"/>
                    </a:lnTo>
                    <a:lnTo>
                      <a:pt x="659" y="726"/>
                    </a:lnTo>
                    <a:lnTo>
                      <a:pt x="658" y="726"/>
                    </a:lnTo>
                    <a:lnTo>
                      <a:pt x="658" y="726"/>
                    </a:lnTo>
                    <a:lnTo>
                      <a:pt x="659" y="727"/>
                    </a:lnTo>
                    <a:lnTo>
                      <a:pt x="659" y="727"/>
                    </a:lnTo>
                    <a:lnTo>
                      <a:pt x="661" y="727"/>
                    </a:lnTo>
                    <a:lnTo>
                      <a:pt x="663" y="726"/>
                    </a:lnTo>
                    <a:lnTo>
                      <a:pt x="663" y="724"/>
                    </a:lnTo>
                    <a:lnTo>
                      <a:pt x="661" y="722"/>
                    </a:lnTo>
                    <a:lnTo>
                      <a:pt x="661" y="722"/>
                    </a:lnTo>
                    <a:close/>
                    <a:moveTo>
                      <a:pt x="678" y="705"/>
                    </a:moveTo>
                    <a:lnTo>
                      <a:pt x="676" y="704"/>
                    </a:lnTo>
                    <a:lnTo>
                      <a:pt x="675" y="705"/>
                    </a:lnTo>
                    <a:lnTo>
                      <a:pt x="675" y="705"/>
                    </a:lnTo>
                    <a:lnTo>
                      <a:pt x="675" y="707"/>
                    </a:lnTo>
                    <a:lnTo>
                      <a:pt x="676" y="707"/>
                    </a:lnTo>
                    <a:lnTo>
                      <a:pt x="676" y="707"/>
                    </a:lnTo>
                    <a:lnTo>
                      <a:pt x="676" y="707"/>
                    </a:lnTo>
                    <a:lnTo>
                      <a:pt x="678" y="705"/>
                    </a:lnTo>
                    <a:lnTo>
                      <a:pt x="678" y="705"/>
                    </a:lnTo>
                    <a:lnTo>
                      <a:pt x="678" y="705"/>
                    </a:lnTo>
                    <a:close/>
                    <a:moveTo>
                      <a:pt x="481" y="535"/>
                    </a:moveTo>
                    <a:lnTo>
                      <a:pt x="480" y="537"/>
                    </a:lnTo>
                    <a:lnTo>
                      <a:pt x="474" y="535"/>
                    </a:lnTo>
                    <a:lnTo>
                      <a:pt x="474" y="535"/>
                    </a:lnTo>
                    <a:lnTo>
                      <a:pt x="476" y="533"/>
                    </a:lnTo>
                    <a:lnTo>
                      <a:pt x="474" y="533"/>
                    </a:lnTo>
                    <a:lnTo>
                      <a:pt x="473" y="533"/>
                    </a:lnTo>
                    <a:lnTo>
                      <a:pt x="469" y="531"/>
                    </a:lnTo>
                    <a:lnTo>
                      <a:pt x="466" y="533"/>
                    </a:lnTo>
                    <a:lnTo>
                      <a:pt x="456" y="537"/>
                    </a:lnTo>
                    <a:lnTo>
                      <a:pt x="456" y="537"/>
                    </a:lnTo>
                    <a:lnTo>
                      <a:pt x="454" y="538"/>
                    </a:lnTo>
                    <a:lnTo>
                      <a:pt x="456" y="540"/>
                    </a:lnTo>
                    <a:lnTo>
                      <a:pt x="459" y="542"/>
                    </a:lnTo>
                    <a:lnTo>
                      <a:pt x="463" y="543"/>
                    </a:lnTo>
                    <a:lnTo>
                      <a:pt x="464" y="542"/>
                    </a:lnTo>
                    <a:lnTo>
                      <a:pt x="466" y="543"/>
                    </a:lnTo>
                    <a:lnTo>
                      <a:pt x="468" y="542"/>
                    </a:lnTo>
                    <a:lnTo>
                      <a:pt x="471" y="542"/>
                    </a:lnTo>
                    <a:lnTo>
                      <a:pt x="473" y="543"/>
                    </a:lnTo>
                    <a:lnTo>
                      <a:pt x="474" y="542"/>
                    </a:lnTo>
                    <a:lnTo>
                      <a:pt x="476" y="540"/>
                    </a:lnTo>
                    <a:lnTo>
                      <a:pt x="476" y="540"/>
                    </a:lnTo>
                    <a:lnTo>
                      <a:pt x="480" y="538"/>
                    </a:lnTo>
                    <a:lnTo>
                      <a:pt x="483" y="540"/>
                    </a:lnTo>
                    <a:lnTo>
                      <a:pt x="485" y="540"/>
                    </a:lnTo>
                    <a:lnTo>
                      <a:pt x="485" y="538"/>
                    </a:lnTo>
                    <a:lnTo>
                      <a:pt x="483" y="537"/>
                    </a:lnTo>
                    <a:lnTo>
                      <a:pt x="481" y="535"/>
                    </a:lnTo>
                    <a:lnTo>
                      <a:pt x="481" y="535"/>
                    </a:lnTo>
                    <a:close/>
                    <a:moveTo>
                      <a:pt x="599" y="634"/>
                    </a:moveTo>
                    <a:lnTo>
                      <a:pt x="599" y="629"/>
                    </a:lnTo>
                    <a:lnTo>
                      <a:pt x="598" y="629"/>
                    </a:lnTo>
                    <a:lnTo>
                      <a:pt x="598" y="629"/>
                    </a:lnTo>
                    <a:lnTo>
                      <a:pt x="596" y="630"/>
                    </a:lnTo>
                    <a:lnTo>
                      <a:pt x="596" y="630"/>
                    </a:lnTo>
                    <a:lnTo>
                      <a:pt x="596" y="632"/>
                    </a:lnTo>
                    <a:lnTo>
                      <a:pt x="596" y="634"/>
                    </a:lnTo>
                    <a:lnTo>
                      <a:pt x="594" y="635"/>
                    </a:lnTo>
                    <a:lnTo>
                      <a:pt x="596" y="639"/>
                    </a:lnTo>
                    <a:lnTo>
                      <a:pt x="596" y="641"/>
                    </a:lnTo>
                    <a:lnTo>
                      <a:pt x="596" y="642"/>
                    </a:lnTo>
                    <a:lnTo>
                      <a:pt x="596" y="641"/>
                    </a:lnTo>
                    <a:lnTo>
                      <a:pt x="599" y="641"/>
                    </a:lnTo>
                    <a:lnTo>
                      <a:pt x="599" y="639"/>
                    </a:lnTo>
                    <a:lnTo>
                      <a:pt x="601" y="637"/>
                    </a:lnTo>
                    <a:lnTo>
                      <a:pt x="599" y="635"/>
                    </a:lnTo>
                    <a:lnTo>
                      <a:pt x="599" y="634"/>
                    </a:lnTo>
                    <a:lnTo>
                      <a:pt x="599" y="634"/>
                    </a:lnTo>
                    <a:close/>
                    <a:moveTo>
                      <a:pt x="206" y="46"/>
                    </a:moveTo>
                    <a:lnTo>
                      <a:pt x="206" y="46"/>
                    </a:lnTo>
                    <a:lnTo>
                      <a:pt x="206" y="44"/>
                    </a:lnTo>
                    <a:lnTo>
                      <a:pt x="206" y="46"/>
                    </a:lnTo>
                    <a:lnTo>
                      <a:pt x="206" y="4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2" name="Freeform 17">
                <a:extLst>
                  <a:ext uri="{FF2B5EF4-FFF2-40B4-BE49-F238E27FC236}">
                    <a16:creationId xmlns:a16="http://schemas.microsoft.com/office/drawing/2014/main" id="{79B25C46-A0A2-4DC6-8E9D-26CB520B508E}"/>
                  </a:ext>
                </a:extLst>
              </p:cNvPr>
              <p:cNvSpPr>
                <a:spLocks/>
              </p:cNvSpPr>
              <p:nvPr/>
            </p:nvSpPr>
            <p:spPr bwMode="auto">
              <a:xfrm>
                <a:off x="2290" y="2807"/>
                <a:ext cx="3" cy="3"/>
              </a:xfrm>
              <a:custGeom>
                <a:avLst/>
                <a:gdLst>
                  <a:gd name="T0" fmla="*/ 3 w 3"/>
                  <a:gd name="T1" fmla="*/ 3 h 3"/>
                  <a:gd name="T2" fmla="*/ 3 w 3"/>
                  <a:gd name="T3" fmla="*/ 3 h 3"/>
                  <a:gd name="T4" fmla="*/ 1 w 3"/>
                  <a:gd name="T5" fmla="*/ 3 h 3"/>
                  <a:gd name="T6" fmla="*/ 1 w 3"/>
                  <a:gd name="T7" fmla="*/ 2 h 3"/>
                  <a:gd name="T8" fmla="*/ 0 w 3"/>
                  <a:gd name="T9" fmla="*/ 2 h 3"/>
                  <a:gd name="T10" fmla="*/ 0 w 3"/>
                  <a:gd name="T11" fmla="*/ 0 h 3"/>
                  <a:gd name="T12" fmla="*/ 0 w 3"/>
                  <a:gd name="T13" fmla="*/ 0 h 3"/>
                  <a:gd name="T14" fmla="*/ 1 w 3"/>
                  <a:gd name="T15" fmla="*/ 2 h 3"/>
                  <a:gd name="T16" fmla="*/ 3 w 3"/>
                  <a:gd name="T17" fmla="*/ 3 h 3"/>
                  <a:gd name="T18" fmla="*/ 3 w 3"/>
                  <a:gd name="T19"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3">
                    <a:moveTo>
                      <a:pt x="3" y="3"/>
                    </a:moveTo>
                    <a:lnTo>
                      <a:pt x="3" y="3"/>
                    </a:lnTo>
                    <a:lnTo>
                      <a:pt x="1" y="3"/>
                    </a:lnTo>
                    <a:lnTo>
                      <a:pt x="1" y="2"/>
                    </a:lnTo>
                    <a:lnTo>
                      <a:pt x="0" y="2"/>
                    </a:lnTo>
                    <a:lnTo>
                      <a:pt x="0" y="0"/>
                    </a:lnTo>
                    <a:lnTo>
                      <a:pt x="0" y="0"/>
                    </a:lnTo>
                    <a:lnTo>
                      <a:pt x="1" y="2"/>
                    </a:lnTo>
                    <a:lnTo>
                      <a:pt x="3" y="3"/>
                    </a:lnTo>
                    <a:lnTo>
                      <a:pt x="3" y="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3" name="Freeform 18">
                <a:extLst>
                  <a:ext uri="{FF2B5EF4-FFF2-40B4-BE49-F238E27FC236}">
                    <a16:creationId xmlns:a16="http://schemas.microsoft.com/office/drawing/2014/main" id="{A95B1545-763C-482F-9871-54B306F09438}"/>
                  </a:ext>
                </a:extLst>
              </p:cNvPr>
              <p:cNvSpPr>
                <a:spLocks noEditPoints="1"/>
              </p:cNvSpPr>
              <p:nvPr/>
            </p:nvSpPr>
            <p:spPr bwMode="auto">
              <a:xfrm>
                <a:off x="4011" y="1595"/>
                <a:ext cx="21" cy="15"/>
              </a:xfrm>
              <a:custGeom>
                <a:avLst/>
                <a:gdLst>
                  <a:gd name="T0" fmla="*/ 9 w 21"/>
                  <a:gd name="T1" fmla="*/ 3 h 15"/>
                  <a:gd name="T2" fmla="*/ 9 w 21"/>
                  <a:gd name="T3" fmla="*/ 3 h 15"/>
                  <a:gd name="T4" fmla="*/ 9 w 21"/>
                  <a:gd name="T5" fmla="*/ 2 h 15"/>
                  <a:gd name="T6" fmla="*/ 10 w 21"/>
                  <a:gd name="T7" fmla="*/ 3 h 15"/>
                  <a:gd name="T8" fmla="*/ 12 w 21"/>
                  <a:gd name="T9" fmla="*/ 3 h 15"/>
                  <a:gd name="T10" fmla="*/ 12 w 21"/>
                  <a:gd name="T11" fmla="*/ 5 h 15"/>
                  <a:gd name="T12" fmla="*/ 14 w 21"/>
                  <a:gd name="T13" fmla="*/ 5 h 15"/>
                  <a:gd name="T14" fmla="*/ 14 w 21"/>
                  <a:gd name="T15" fmla="*/ 7 h 15"/>
                  <a:gd name="T16" fmla="*/ 12 w 21"/>
                  <a:gd name="T17" fmla="*/ 8 h 15"/>
                  <a:gd name="T18" fmla="*/ 12 w 21"/>
                  <a:gd name="T19" fmla="*/ 8 h 15"/>
                  <a:gd name="T20" fmla="*/ 12 w 21"/>
                  <a:gd name="T21" fmla="*/ 8 h 15"/>
                  <a:gd name="T22" fmla="*/ 10 w 21"/>
                  <a:gd name="T23" fmla="*/ 8 h 15"/>
                  <a:gd name="T24" fmla="*/ 10 w 21"/>
                  <a:gd name="T25" fmla="*/ 8 h 15"/>
                  <a:gd name="T26" fmla="*/ 9 w 21"/>
                  <a:gd name="T27" fmla="*/ 10 h 15"/>
                  <a:gd name="T28" fmla="*/ 9 w 21"/>
                  <a:gd name="T29" fmla="*/ 12 h 15"/>
                  <a:gd name="T30" fmla="*/ 5 w 21"/>
                  <a:gd name="T31" fmla="*/ 14 h 15"/>
                  <a:gd name="T32" fmla="*/ 4 w 21"/>
                  <a:gd name="T33" fmla="*/ 12 h 15"/>
                  <a:gd name="T34" fmla="*/ 2 w 21"/>
                  <a:gd name="T35" fmla="*/ 7 h 15"/>
                  <a:gd name="T36" fmla="*/ 4 w 21"/>
                  <a:gd name="T37" fmla="*/ 5 h 15"/>
                  <a:gd name="T38" fmla="*/ 4 w 21"/>
                  <a:gd name="T39" fmla="*/ 5 h 15"/>
                  <a:gd name="T40" fmla="*/ 5 w 21"/>
                  <a:gd name="T41" fmla="*/ 5 h 15"/>
                  <a:gd name="T42" fmla="*/ 5 w 21"/>
                  <a:gd name="T43" fmla="*/ 8 h 15"/>
                  <a:gd name="T44" fmla="*/ 5 w 21"/>
                  <a:gd name="T45" fmla="*/ 8 h 15"/>
                  <a:gd name="T46" fmla="*/ 7 w 21"/>
                  <a:gd name="T47" fmla="*/ 5 h 15"/>
                  <a:gd name="T48" fmla="*/ 7 w 21"/>
                  <a:gd name="T49" fmla="*/ 5 h 15"/>
                  <a:gd name="T50" fmla="*/ 5 w 21"/>
                  <a:gd name="T51" fmla="*/ 3 h 15"/>
                  <a:gd name="T52" fmla="*/ 5 w 21"/>
                  <a:gd name="T53" fmla="*/ 3 h 15"/>
                  <a:gd name="T54" fmla="*/ 5 w 21"/>
                  <a:gd name="T55" fmla="*/ 3 h 15"/>
                  <a:gd name="T56" fmla="*/ 5 w 21"/>
                  <a:gd name="T57" fmla="*/ 2 h 15"/>
                  <a:gd name="T58" fmla="*/ 7 w 21"/>
                  <a:gd name="T59" fmla="*/ 0 h 15"/>
                  <a:gd name="T60" fmla="*/ 7 w 21"/>
                  <a:gd name="T61" fmla="*/ 2 h 15"/>
                  <a:gd name="T62" fmla="*/ 9 w 21"/>
                  <a:gd name="T63" fmla="*/ 3 h 15"/>
                  <a:gd name="T64" fmla="*/ 9 w 21"/>
                  <a:gd name="T65" fmla="*/ 3 h 15"/>
                  <a:gd name="T66" fmla="*/ 2 w 21"/>
                  <a:gd name="T67" fmla="*/ 8 h 15"/>
                  <a:gd name="T68" fmla="*/ 2 w 21"/>
                  <a:gd name="T69" fmla="*/ 10 h 15"/>
                  <a:gd name="T70" fmla="*/ 2 w 21"/>
                  <a:gd name="T71" fmla="*/ 10 h 15"/>
                  <a:gd name="T72" fmla="*/ 2 w 21"/>
                  <a:gd name="T73" fmla="*/ 10 h 15"/>
                  <a:gd name="T74" fmla="*/ 0 w 21"/>
                  <a:gd name="T75" fmla="*/ 10 h 15"/>
                  <a:gd name="T76" fmla="*/ 0 w 21"/>
                  <a:gd name="T77" fmla="*/ 10 h 15"/>
                  <a:gd name="T78" fmla="*/ 0 w 21"/>
                  <a:gd name="T79" fmla="*/ 8 h 15"/>
                  <a:gd name="T80" fmla="*/ 0 w 21"/>
                  <a:gd name="T81" fmla="*/ 7 h 15"/>
                  <a:gd name="T82" fmla="*/ 2 w 21"/>
                  <a:gd name="T83" fmla="*/ 7 h 15"/>
                  <a:gd name="T84" fmla="*/ 2 w 21"/>
                  <a:gd name="T85" fmla="*/ 8 h 15"/>
                  <a:gd name="T86" fmla="*/ 2 w 21"/>
                  <a:gd name="T87" fmla="*/ 8 h 15"/>
                  <a:gd name="T88" fmla="*/ 21 w 21"/>
                  <a:gd name="T89" fmla="*/ 15 h 15"/>
                  <a:gd name="T90" fmla="*/ 21 w 21"/>
                  <a:gd name="T91" fmla="*/ 15 h 15"/>
                  <a:gd name="T92" fmla="*/ 19 w 21"/>
                  <a:gd name="T93" fmla="*/ 15 h 15"/>
                  <a:gd name="T94" fmla="*/ 19 w 21"/>
                  <a:gd name="T95" fmla="*/ 15 h 15"/>
                  <a:gd name="T96" fmla="*/ 17 w 21"/>
                  <a:gd name="T97" fmla="*/ 15 h 15"/>
                  <a:gd name="T98" fmla="*/ 17 w 21"/>
                  <a:gd name="T99" fmla="*/ 15 h 15"/>
                  <a:gd name="T100" fmla="*/ 17 w 21"/>
                  <a:gd name="T101" fmla="*/ 14 h 15"/>
                  <a:gd name="T102" fmla="*/ 19 w 21"/>
                  <a:gd name="T103" fmla="*/ 14 h 15"/>
                  <a:gd name="T104" fmla="*/ 19 w 21"/>
                  <a:gd name="T105" fmla="*/ 14 h 15"/>
                  <a:gd name="T106" fmla="*/ 21 w 21"/>
                  <a:gd name="T107"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1" h="15">
                    <a:moveTo>
                      <a:pt x="9" y="3"/>
                    </a:moveTo>
                    <a:lnTo>
                      <a:pt x="9" y="3"/>
                    </a:lnTo>
                    <a:lnTo>
                      <a:pt x="9" y="2"/>
                    </a:lnTo>
                    <a:lnTo>
                      <a:pt x="10" y="3"/>
                    </a:lnTo>
                    <a:lnTo>
                      <a:pt x="12" y="3"/>
                    </a:lnTo>
                    <a:lnTo>
                      <a:pt x="12" y="5"/>
                    </a:lnTo>
                    <a:lnTo>
                      <a:pt x="14" y="5"/>
                    </a:lnTo>
                    <a:lnTo>
                      <a:pt x="14" y="7"/>
                    </a:lnTo>
                    <a:lnTo>
                      <a:pt x="12" y="8"/>
                    </a:lnTo>
                    <a:lnTo>
                      <a:pt x="12" y="8"/>
                    </a:lnTo>
                    <a:lnTo>
                      <a:pt x="12" y="8"/>
                    </a:lnTo>
                    <a:lnTo>
                      <a:pt x="10" y="8"/>
                    </a:lnTo>
                    <a:lnTo>
                      <a:pt x="10" y="8"/>
                    </a:lnTo>
                    <a:lnTo>
                      <a:pt x="9" y="10"/>
                    </a:lnTo>
                    <a:lnTo>
                      <a:pt x="9" y="12"/>
                    </a:lnTo>
                    <a:lnTo>
                      <a:pt x="5" y="14"/>
                    </a:lnTo>
                    <a:lnTo>
                      <a:pt x="4" y="12"/>
                    </a:lnTo>
                    <a:lnTo>
                      <a:pt x="2" y="7"/>
                    </a:lnTo>
                    <a:lnTo>
                      <a:pt x="4" y="5"/>
                    </a:lnTo>
                    <a:lnTo>
                      <a:pt x="4" y="5"/>
                    </a:lnTo>
                    <a:lnTo>
                      <a:pt x="5" y="5"/>
                    </a:lnTo>
                    <a:lnTo>
                      <a:pt x="5" y="8"/>
                    </a:lnTo>
                    <a:lnTo>
                      <a:pt x="5" y="8"/>
                    </a:lnTo>
                    <a:lnTo>
                      <a:pt x="7" y="5"/>
                    </a:lnTo>
                    <a:lnTo>
                      <a:pt x="7" y="5"/>
                    </a:lnTo>
                    <a:lnTo>
                      <a:pt x="5" y="3"/>
                    </a:lnTo>
                    <a:lnTo>
                      <a:pt x="5" y="3"/>
                    </a:lnTo>
                    <a:lnTo>
                      <a:pt x="5" y="3"/>
                    </a:lnTo>
                    <a:lnTo>
                      <a:pt x="5" y="2"/>
                    </a:lnTo>
                    <a:lnTo>
                      <a:pt x="7" y="0"/>
                    </a:lnTo>
                    <a:lnTo>
                      <a:pt x="7" y="2"/>
                    </a:lnTo>
                    <a:lnTo>
                      <a:pt x="9" y="3"/>
                    </a:lnTo>
                    <a:lnTo>
                      <a:pt x="9" y="3"/>
                    </a:lnTo>
                    <a:close/>
                    <a:moveTo>
                      <a:pt x="2" y="8"/>
                    </a:moveTo>
                    <a:lnTo>
                      <a:pt x="2" y="10"/>
                    </a:lnTo>
                    <a:lnTo>
                      <a:pt x="2" y="10"/>
                    </a:lnTo>
                    <a:lnTo>
                      <a:pt x="2" y="10"/>
                    </a:lnTo>
                    <a:lnTo>
                      <a:pt x="0" y="10"/>
                    </a:lnTo>
                    <a:lnTo>
                      <a:pt x="0" y="10"/>
                    </a:lnTo>
                    <a:lnTo>
                      <a:pt x="0" y="8"/>
                    </a:lnTo>
                    <a:lnTo>
                      <a:pt x="0" y="7"/>
                    </a:lnTo>
                    <a:lnTo>
                      <a:pt x="2" y="7"/>
                    </a:lnTo>
                    <a:lnTo>
                      <a:pt x="2" y="8"/>
                    </a:lnTo>
                    <a:lnTo>
                      <a:pt x="2" y="8"/>
                    </a:lnTo>
                    <a:close/>
                    <a:moveTo>
                      <a:pt x="21" y="15"/>
                    </a:moveTo>
                    <a:lnTo>
                      <a:pt x="21" y="15"/>
                    </a:lnTo>
                    <a:lnTo>
                      <a:pt x="19" y="15"/>
                    </a:lnTo>
                    <a:lnTo>
                      <a:pt x="19" y="15"/>
                    </a:lnTo>
                    <a:lnTo>
                      <a:pt x="17" y="15"/>
                    </a:lnTo>
                    <a:lnTo>
                      <a:pt x="17" y="15"/>
                    </a:lnTo>
                    <a:lnTo>
                      <a:pt x="17" y="14"/>
                    </a:lnTo>
                    <a:lnTo>
                      <a:pt x="19" y="14"/>
                    </a:lnTo>
                    <a:lnTo>
                      <a:pt x="19" y="14"/>
                    </a:lnTo>
                    <a:lnTo>
                      <a:pt x="21" y="1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4" name="Freeform 19">
                <a:extLst>
                  <a:ext uri="{FF2B5EF4-FFF2-40B4-BE49-F238E27FC236}">
                    <a16:creationId xmlns:a16="http://schemas.microsoft.com/office/drawing/2014/main" id="{FFF91611-5FF3-4CED-99F9-048EB33411C9}"/>
                  </a:ext>
                </a:extLst>
              </p:cNvPr>
              <p:cNvSpPr>
                <a:spLocks noEditPoints="1"/>
              </p:cNvSpPr>
              <p:nvPr/>
            </p:nvSpPr>
            <p:spPr bwMode="auto">
              <a:xfrm>
                <a:off x="4495" y="2169"/>
                <a:ext cx="108" cy="87"/>
              </a:xfrm>
              <a:custGeom>
                <a:avLst/>
                <a:gdLst>
                  <a:gd name="T0" fmla="*/ 84 w 108"/>
                  <a:gd name="T1" fmla="*/ 16 h 87"/>
                  <a:gd name="T2" fmla="*/ 93 w 108"/>
                  <a:gd name="T3" fmla="*/ 29 h 87"/>
                  <a:gd name="T4" fmla="*/ 103 w 108"/>
                  <a:gd name="T5" fmla="*/ 34 h 87"/>
                  <a:gd name="T6" fmla="*/ 103 w 108"/>
                  <a:gd name="T7" fmla="*/ 40 h 87"/>
                  <a:gd name="T8" fmla="*/ 91 w 108"/>
                  <a:gd name="T9" fmla="*/ 46 h 87"/>
                  <a:gd name="T10" fmla="*/ 89 w 108"/>
                  <a:gd name="T11" fmla="*/ 63 h 87"/>
                  <a:gd name="T12" fmla="*/ 84 w 108"/>
                  <a:gd name="T13" fmla="*/ 72 h 87"/>
                  <a:gd name="T14" fmla="*/ 81 w 108"/>
                  <a:gd name="T15" fmla="*/ 74 h 87"/>
                  <a:gd name="T16" fmla="*/ 76 w 108"/>
                  <a:gd name="T17" fmla="*/ 87 h 87"/>
                  <a:gd name="T18" fmla="*/ 67 w 108"/>
                  <a:gd name="T19" fmla="*/ 82 h 87"/>
                  <a:gd name="T20" fmla="*/ 62 w 108"/>
                  <a:gd name="T21" fmla="*/ 75 h 87"/>
                  <a:gd name="T22" fmla="*/ 69 w 108"/>
                  <a:gd name="T23" fmla="*/ 72 h 87"/>
                  <a:gd name="T24" fmla="*/ 65 w 108"/>
                  <a:gd name="T25" fmla="*/ 67 h 87"/>
                  <a:gd name="T26" fmla="*/ 69 w 108"/>
                  <a:gd name="T27" fmla="*/ 63 h 87"/>
                  <a:gd name="T28" fmla="*/ 59 w 108"/>
                  <a:gd name="T29" fmla="*/ 57 h 87"/>
                  <a:gd name="T30" fmla="*/ 45 w 108"/>
                  <a:gd name="T31" fmla="*/ 67 h 87"/>
                  <a:gd name="T32" fmla="*/ 33 w 108"/>
                  <a:gd name="T33" fmla="*/ 75 h 87"/>
                  <a:gd name="T34" fmla="*/ 31 w 108"/>
                  <a:gd name="T35" fmla="*/ 69 h 87"/>
                  <a:gd name="T36" fmla="*/ 35 w 108"/>
                  <a:gd name="T37" fmla="*/ 65 h 87"/>
                  <a:gd name="T38" fmla="*/ 31 w 108"/>
                  <a:gd name="T39" fmla="*/ 62 h 87"/>
                  <a:gd name="T40" fmla="*/ 28 w 108"/>
                  <a:gd name="T41" fmla="*/ 58 h 87"/>
                  <a:gd name="T42" fmla="*/ 21 w 108"/>
                  <a:gd name="T43" fmla="*/ 52 h 87"/>
                  <a:gd name="T44" fmla="*/ 18 w 108"/>
                  <a:gd name="T45" fmla="*/ 48 h 87"/>
                  <a:gd name="T46" fmla="*/ 24 w 108"/>
                  <a:gd name="T47" fmla="*/ 43 h 87"/>
                  <a:gd name="T48" fmla="*/ 12 w 108"/>
                  <a:gd name="T49" fmla="*/ 33 h 87"/>
                  <a:gd name="T50" fmla="*/ 16 w 108"/>
                  <a:gd name="T51" fmla="*/ 26 h 87"/>
                  <a:gd name="T52" fmla="*/ 11 w 108"/>
                  <a:gd name="T53" fmla="*/ 23 h 87"/>
                  <a:gd name="T54" fmla="*/ 9 w 108"/>
                  <a:gd name="T55" fmla="*/ 19 h 87"/>
                  <a:gd name="T56" fmla="*/ 6 w 108"/>
                  <a:gd name="T57" fmla="*/ 16 h 87"/>
                  <a:gd name="T58" fmla="*/ 19 w 108"/>
                  <a:gd name="T59" fmla="*/ 16 h 87"/>
                  <a:gd name="T60" fmla="*/ 26 w 108"/>
                  <a:gd name="T61" fmla="*/ 17 h 87"/>
                  <a:gd name="T62" fmla="*/ 33 w 108"/>
                  <a:gd name="T63" fmla="*/ 21 h 87"/>
                  <a:gd name="T64" fmla="*/ 36 w 108"/>
                  <a:gd name="T65" fmla="*/ 14 h 87"/>
                  <a:gd name="T66" fmla="*/ 28 w 108"/>
                  <a:gd name="T67" fmla="*/ 7 h 87"/>
                  <a:gd name="T68" fmla="*/ 29 w 108"/>
                  <a:gd name="T69" fmla="*/ 4 h 87"/>
                  <a:gd name="T70" fmla="*/ 35 w 108"/>
                  <a:gd name="T71" fmla="*/ 0 h 87"/>
                  <a:gd name="T72" fmla="*/ 38 w 108"/>
                  <a:gd name="T73" fmla="*/ 2 h 87"/>
                  <a:gd name="T74" fmla="*/ 45 w 108"/>
                  <a:gd name="T75" fmla="*/ 9 h 87"/>
                  <a:gd name="T76" fmla="*/ 53 w 108"/>
                  <a:gd name="T77" fmla="*/ 17 h 87"/>
                  <a:gd name="T78" fmla="*/ 64 w 108"/>
                  <a:gd name="T79" fmla="*/ 11 h 87"/>
                  <a:gd name="T80" fmla="*/ 72 w 108"/>
                  <a:gd name="T81" fmla="*/ 4 h 87"/>
                  <a:gd name="T82" fmla="*/ 16 w 108"/>
                  <a:gd name="T83" fmla="*/ 31 h 87"/>
                  <a:gd name="T84" fmla="*/ 16 w 108"/>
                  <a:gd name="T85" fmla="*/ 33 h 87"/>
                  <a:gd name="T86" fmla="*/ 4 w 108"/>
                  <a:gd name="T87" fmla="*/ 21 h 87"/>
                  <a:gd name="T88" fmla="*/ 6 w 108"/>
                  <a:gd name="T89" fmla="*/ 23 h 87"/>
                  <a:gd name="T90" fmla="*/ 12 w 108"/>
                  <a:gd name="T91" fmla="*/ 70 h 87"/>
                  <a:gd name="T92" fmla="*/ 7 w 108"/>
                  <a:gd name="T93" fmla="*/ 65 h 87"/>
                  <a:gd name="T94" fmla="*/ 0 w 108"/>
                  <a:gd name="T95" fmla="*/ 55 h 87"/>
                  <a:gd name="T96" fmla="*/ 7 w 108"/>
                  <a:gd name="T97" fmla="*/ 55 h 87"/>
                  <a:gd name="T98" fmla="*/ 11 w 108"/>
                  <a:gd name="T99" fmla="*/ 58 h 87"/>
                  <a:gd name="T100" fmla="*/ 19 w 108"/>
                  <a:gd name="T101" fmla="*/ 58 h 87"/>
                  <a:gd name="T102" fmla="*/ 21 w 108"/>
                  <a:gd name="T103" fmla="*/ 63 h 87"/>
                  <a:gd name="T104" fmla="*/ 26 w 108"/>
                  <a:gd name="T105" fmla="*/ 74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8" h="87">
                    <a:moveTo>
                      <a:pt x="74" y="2"/>
                    </a:moveTo>
                    <a:lnTo>
                      <a:pt x="76" y="2"/>
                    </a:lnTo>
                    <a:lnTo>
                      <a:pt x="79" y="7"/>
                    </a:lnTo>
                    <a:lnTo>
                      <a:pt x="83" y="14"/>
                    </a:lnTo>
                    <a:lnTo>
                      <a:pt x="84" y="16"/>
                    </a:lnTo>
                    <a:lnTo>
                      <a:pt x="84" y="17"/>
                    </a:lnTo>
                    <a:lnTo>
                      <a:pt x="86" y="19"/>
                    </a:lnTo>
                    <a:lnTo>
                      <a:pt x="86" y="23"/>
                    </a:lnTo>
                    <a:lnTo>
                      <a:pt x="91" y="28"/>
                    </a:lnTo>
                    <a:lnTo>
                      <a:pt x="93" y="29"/>
                    </a:lnTo>
                    <a:lnTo>
                      <a:pt x="96" y="33"/>
                    </a:lnTo>
                    <a:lnTo>
                      <a:pt x="96" y="33"/>
                    </a:lnTo>
                    <a:lnTo>
                      <a:pt x="98" y="33"/>
                    </a:lnTo>
                    <a:lnTo>
                      <a:pt x="101" y="33"/>
                    </a:lnTo>
                    <a:lnTo>
                      <a:pt x="103" y="34"/>
                    </a:lnTo>
                    <a:lnTo>
                      <a:pt x="105" y="36"/>
                    </a:lnTo>
                    <a:lnTo>
                      <a:pt x="106" y="36"/>
                    </a:lnTo>
                    <a:lnTo>
                      <a:pt x="106" y="38"/>
                    </a:lnTo>
                    <a:lnTo>
                      <a:pt x="108" y="41"/>
                    </a:lnTo>
                    <a:lnTo>
                      <a:pt x="103" y="40"/>
                    </a:lnTo>
                    <a:lnTo>
                      <a:pt x="100" y="40"/>
                    </a:lnTo>
                    <a:lnTo>
                      <a:pt x="98" y="41"/>
                    </a:lnTo>
                    <a:lnTo>
                      <a:pt x="95" y="41"/>
                    </a:lnTo>
                    <a:lnTo>
                      <a:pt x="93" y="43"/>
                    </a:lnTo>
                    <a:lnTo>
                      <a:pt x="91" y="46"/>
                    </a:lnTo>
                    <a:lnTo>
                      <a:pt x="89" y="52"/>
                    </a:lnTo>
                    <a:lnTo>
                      <a:pt x="88" y="58"/>
                    </a:lnTo>
                    <a:lnTo>
                      <a:pt x="88" y="60"/>
                    </a:lnTo>
                    <a:lnTo>
                      <a:pt x="89" y="63"/>
                    </a:lnTo>
                    <a:lnTo>
                      <a:pt x="89" y="63"/>
                    </a:lnTo>
                    <a:lnTo>
                      <a:pt x="88" y="65"/>
                    </a:lnTo>
                    <a:lnTo>
                      <a:pt x="88" y="65"/>
                    </a:lnTo>
                    <a:lnTo>
                      <a:pt x="86" y="70"/>
                    </a:lnTo>
                    <a:lnTo>
                      <a:pt x="86" y="72"/>
                    </a:lnTo>
                    <a:lnTo>
                      <a:pt x="84" y="72"/>
                    </a:lnTo>
                    <a:lnTo>
                      <a:pt x="84" y="72"/>
                    </a:lnTo>
                    <a:lnTo>
                      <a:pt x="84" y="70"/>
                    </a:lnTo>
                    <a:lnTo>
                      <a:pt x="83" y="69"/>
                    </a:lnTo>
                    <a:lnTo>
                      <a:pt x="81" y="70"/>
                    </a:lnTo>
                    <a:lnTo>
                      <a:pt x="81" y="74"/>
                    </a:lnTo>
                    <a:lnTo>
                      <a:pt x="79" y="77"/>
                    </a:lnTo>
                    <a:lnTo>
                      <a:pt x="79" y="77"/>
                    </a:lnTo>
                    <a:lnTo>
                      <a:pt x="79" y="86"/>
                    </a:lnTo>
                    <a:lnTo>
                      <a:pt x="79" y="86"/>
                    </a:lnTo>
                    <a:lnTo>
                      <a:pt x="76" y="87"/>
                    </a:lnTo>
                    <a:lnTo>
                      <a:pt x="74" y="87"/>
                    </a:lnTo>
                    <a:lnTo>
                      <a:pt x="71" y="82"/>
                    </a:lnTo>
                    <a:lnTo>
                      <a:pt x="71" y="82"/>
                    </a:lnTo>
                    <a:lnTo>
                      <a:pt x="69" y="82"/>
                    </a:lnTo>
                    <a:lnTo>
                      <a:pt x="67" y="82"/>
                    </a:lnTo>
                    <a:lnTo>
                      <a:pt x="67" y="80"/>
                    </a:lnTo>
                    <a:lnTo>
                      <a:pt x="67" y="79"/>
                    </a:lnTo>
                    <a:lnTo>
                      <a:pt x="64" y="77"/>
                    </a:lnTo>
                    <a:lnTo>
                      <a:pt x="62" y="75"/>
                    </a:lnTo>
                    <a:lnTo>
                      <a:pt x="62" y="75"/>
                    </a:lnTo>
                    <a:lnTo>
                      <a:pt x="64" y="75"/>
                    </a:lnTo>
                    <a:lnTo>
                      <a:pt x="64" y="74"/>
                    </a:lnTo>
                    <a:lnTo>
                      <a:pt x="65" y="74"/>
                    </a:lnTo>
                    <a:lnTo>
                      <a:pt x="67" y="74"/>
                    </a:lnTo>
                    <a:lnTo>
                      <a:pt x="69" y="72"/>
                    </a:lnTo>
                    <a:lnTo>
                      <a:pt x="69" y="72"/>
                    </a:lnTo>
                    <a:lnTo>
                      <a:pt x="69" y="72"/>
                    </a:lnTo>
                    <a:lnTo>
                      <a:pt x="69" y="70"/>
                    </a:lnTo>
                    <a:lnTo>
                      <a:pt x="65" y="69"/>
                    </a:lnTo>
                    <a:lnTo>
                      <a:pt x="65" y="67"/>
                    </a:lnTo>
                    <a:lnTo>
                      <a:pt x="65" y="67"/>
                    </a:lnTo>
                    <a:lnTo>
                      <a:pt x="65" y="65"/>
                    </a:lnTo>
                    <a:lnTo>
                      <a:pt x="65" y="65"/>
                    </a:lnTo>
                    <a:lnTo>
                      <a:pt x="67" y="63"/>
                    </a:lnTo>
                    <a:lnTo>
                      <a:pt x="69" y="63"/>
                    </a:lnTo>
                    <a:lnTo>
                      <a:pt x="69" y="62"/>
                    </a:lnTo>
                    <a:lnTo>
                      <a:pt x="65" y="58"/>
                    </a:lnTo>
                    <a:lnTo>
                      <a:pt x="62" y="55"/>
                    </a:lnTo>
                    <a:lnTo>
                      <a:pt x="60" y="55"/>
                    </a:lnTo>
                    <a:lnTo>
                      <a:pt x="59" y="57"/>
                    </a:lnTo>
                    <a:lnTo>
                      <a:pt x="55" y="60"/>
                    </a:lnTo>
                    <a:lnTo>
                      <a:pt x="53" y="60"/>
                    </a:lnTo>
                    <a:lnTo>
                      <a:pt x="50" y="62"/>
                    </a:lnTo>
                    <a:lnTo>
                      <a:pt x="47" y="63"/>
                    </a:lnTo>
                    <a:lnTo>
                      <a:pt x="45" y="67"/>
                    </a:lnTo>
                    <a:lnTo>
                      <a:pt x="43" y="69"/>
                    </a:lnTo>
                    <a:lnTo>
                      <a:pt x="41" y="69"/>
                    </a:lnTo>
                    <a:lnTo>
                      <a:pt x="40" y="70"/>
                    </a:lnTo>
                    <a:lnTo>
                      <a:pt x="35" y="75"/>
                    </a:lnTo>
                    <a:lnTo>
                      <a:pt x="33" y="75"/>
                    </a:lnTo>
                    <a:lnTo>
                      <a:pt x="33" y="72"/>
                    </a:lnTo>
                    <a:lnTo>
                      <a:pt x="33" y="70"/>
                    </a:lnTo>
                    <a:lnTo>
                      <a:pt x="33" y="70"/>
                    </a:lnTo>
                    <a:lnTo>
                      <a:pt x="31" y="69"/>
                    </a:lnTo>
                    <a:lnTo>
                      <a:pt x="31" y="69"/>
                    </a:lnTo>
                    <a:lnTo>
                      <a:pt x="33" y="67"/>
                    </a:lnTo>
                    <a:lnTo>
                      <a:pt x="33" y="69"/>
                    </a:lnTo>
                    <a:lnTo>
                      <a:pt x="35" y="67"/>
                    </a:lnTo>
                    <a:lnTo>
                      <a:pt x="36" y="67"/>
                    </a:lnTo>
                    <a:lnTo>
                      <a:pt x="35" y="65"/>
                    </a:lnTo>
                    <a:lnTo>
                      <a:pt x="33" y="63"/>
                    </a:lnTo>
                    <a:lnTo>
                      <a:pt x="31" y="63"/>
                    </a:lnTo>
                    <a:lnTo>
                      <a:pt x="31" y="63"/>
                    </a:lnTo>
                    <a:lnTo>
                      <a:pt x="31" y="62"/>
                    </a:lnTo>
                    <a:lnTo>
                      <a:pt x="31" y="62"/>
                    </a:lnTo>
                    <a:lnTo>
                      <a:pt x="33" y="62"/>
                    </a:lnTo>
                    <a:lnTo>
                      <a:pt x="33" y="60"/>
                    </a:lnTo>
                    <a:lnTo>
                      <a:pt x="33" y="58"/>
                    </a:lnTo>
                    <a:lnTo>
                      <a:pt x="31" y="57"/>
                    </a:lnTo>
                    <a:lnTo>
                      <a:pt x="28" y="58"/>
                    </a:lnTo>
                    <a:lnTo>
                      <a:pt x="26" y="57"/>
                    </a:lnTo>
                    <a:lnTo>
                      <a:pt x="24" y="55"/>
                    </a:lnTo>
                    <a:lnTo>
                      <a:pt x="23" y="53"/>
                    </a:lnTo>
                    <a:lnTo>
                      <a:pt x="21" y="53"/>
                    </a:lnTo>
                    <a:lnTo>
                      <a:pt x="21" y="52"/>
                    </a:lnTo>
                    <a:lnTo>
                      <a:pt x="18" y="50"/>
                    </a:lnTo>
                    <a:lnTo>
                      <a:pt x="16" y="48"/>
                    </a:lnTo>
                    <a:lnTo>
                      <a:pt x="16" y="48"/>
                    </a:lnTo>
                    <a:lnTo>
                      <a:pt x="16" y="48"/>
                    </a:lnTo>
                    <a:lnTo>
                      <a:pt x="18" y="48"/>
                    </a:lnTo>
                    <a:lnTo>
                      <a:pt x="21" y="48"/>
                    </a:lnTo>
                    <a:lnTo>
                      <a:pt x="23" y="48"/>
                    </a:lnTo>
                    <a:lnTo>
                      <a:pt x="23" y="46"/>
                    </a:lnTo>
                    <a:lnTo>
                      <a:pt x="23" y="45"/>
                    </a:lnTo>
                    <a:lnTo>
                      <a:pt x="24" y="43"/>
                    </a:lnTo>
                    <a:lnTo>
                      <a:pt x="24" y="41"/>
                    </a:lnTo>
                    <a:lnTo>
                      <a:pt x="19" y="40"/>
                    </a:lnTo>
                    <a:lnTo>
                      <a:pt x="16" y="38"/>
                    </a:lnTo>
                    <a:lnTo>
                      <a:pt x="14" y="34"/>
                    </a:lnTo>
                    <a:lnTo>
                      <a:pt x="12" y="33"/>
                    </a:lnTo>
                    <a:lnTo>
                      <a:pt x="12" y="31"/>
                    </a:lnTo>
                    <a:lnTo>
                      <a:pt x="12" y="31"/>
                    </a:lnTo>
                    <a:lnTo>
                      <a:pt x="16" y="28"/>
                    </a:lnTo>
                    <a:lnTo>
                      <a:pt x="16" y="28"/>
                    </a:lnTo>
                    <a:lnTo>
                      <a:pt x="16" y="26"/>
                    </a:lnTo>
                    <a:lnTo>
                      <a:pt x="16" y="26"/>
                    </a:lnTo>
                    <a:lnTo>
                      <a:pt x="14" y="24"/>
                    </a:lnTo>
                    <a:lnTo>
                      <a:pt x="12" y="23"/>
                    </a:lnTo>
                    <a:lnTo>
                      <a:pt x="12" y="23"/>
                    </a:lnTo>
                    <a:lnTo>
                      <a:pt x="11" y="23"/>
                    </a:lnTo>
                    <a:lnTo>
                      <a:pt x="7" y="21"/>
                    </a:lnTo>
                    <a:lnTo>
                      <a:pt x="7" y="21"/>
                    </a:lnTo>
                    <a:lnTo>
                      <a:pt x="6" y="21"/>
                    </a:lnTo>
                    <a:lnTo>
                      <a:pt x="7" y="21"/>
                    </a:lnTo>
                    <a:lnTo>
                      <a:pt x="9" y="19"/>
                    </a:lnTo>
                    <a:lnTo>
                      <a:pt x="9" y="19"/>
                    </a:lnTo>
                    <a:lnTo>
                      <a:pt x="7" y="19"/>
                    </a:lnTo>
                    <a:lnTo>
                      <a:pt x="7" y="17"/>
                    </a:lnTo>
                    <a:lnTo>
                      <a:pt x="6" y="17"/>
                    </a:lnTo>
                    <a:lnTo>
                      <a:pt x="6" y="16"/>
                    </a:lnTo>
                    <a:lnTo>
                      <a:pt x="9" y="12"/>
                    </a:lnTo>
                    <a:lnTo>
                      <a:pt x="11" y="12"/>
                    </a:lnTo>
                    <a:lnTo>
                      <a:pt x="12" y="12"/>
                    </a:lnTo>
                    <a:lnTo>
                      <a:pt x="19" y="14"/>
                    </a:lnTo>
                    <a:lnTo>
                      <a:pt x="19" y="16"/>
                    </a:lnTo>
                    <a:lnTo>
                      <a:pt x="19" y="16"/>
                    </a:lnTo>
                    <a:lnTo>
                      <a:pt x="21" y="17"/>
                    </a:lnTo>
                    <a:lnTo>
                      <a:pt x="23" y="17"/>
                    </a:lnTo>
                    <a:lnTo>
                      <a:pt x="24" y="19"/>
                    </a:lnTo>
                    <a:lnTo>
                      <a:pt x="26" y="17"/>
                    </a:lnTo>
                    <a:lnTo>
                      <a:pt x="28" y="17"/>
                    </a:lnTo>
                    <a:lnTo>
                      <a:pt x="29" y="19"/>
                    </a:lnTo>
                    <a:lnTo>
                      <a:pt x="31" y="21"/>
                    </a:lnTo>
                    <a:lnTo>
                      <a:pt x="33" y="21"/>
                    </a:lnTo>
                    <a:lnTo>
                      <a:pt x="33" y="21"/>
                    </a:lnTo>
                    <a:lnTo>
                      <a:pt x="35" y="21"/>
                    </a:lnTo>
                    <a:lnTo>
                      <a:pt x="36" y="19"/>
                    </a:lnTo>
                    <a:lnTo>
                      <a:pt x="36" y="17"/>
                    </a:lnTo>
                    <a:lnTo>
                      <a:pt x="38" y="16"/>
                    </a:lnTo>
                    <a:lnTo>
                      <a:pt x="36" y="14"/>
                    </a:lnTo>
                    <a:lnTo>
                      <a:pt x="35" y="12"/>
                    </a:lnTo>
                    <a:lnTo>
                      <a:pt x="31" y="11"/>
                    </a:lnTo>
                    <a:lnTo>
                      <a:pt x="29" y="11"/>
                    </a:lnTo>
                    <a:lnTo>
                      <a:pt x="29" y="7"/>
                    </a:lnTo>
                    <a:lnTo>
                      <a:pt x="28" y="7"/>
                    </a:lnTo>
                    <a:lnTo>
                      <a:pt x="28" y="7"/>
                    </a:lnTo>
                    <a:lnTo>
                      <a:pt x="28" y="5"/>
                    </a:lnTo>
                    <a:lnTo>
                      <a:pt x="28" y="5"/>
                    </a:lnTo>
                    <a:lnTo>
                      <a:pt x="28" y="4"/>
                    </a:lnTo>
                    <a:lnTo>
                      <a:pt x="29" y="4"/>
                    </a:lnTo>
                    <a:lnTo>
                      <a:pt x="29" y="4"/>
                    </a:lnTo>
                    <a:lnTo>
                      <a:pt x="31" y="2"/>
                    </a:lnTo>
                    <a:lnTo>
                      <a:pt x="33" y="0"/>
                    </a:lnTo>
                    <a:lnTo>
                      <a:pt x="33" y="0"/>
                    </a:lnTo>
                    <a:lnTo>
                      <a:pt x="35" y="0"/>
                    </a:lnTo>
                    <a:lnTo>
                      <a:pt x="35" y="2"/>
                    </a:lnTo>
                    <a:lnTo>
                      <a:pt x="35" y="2"/>
                    </a:lnTo>
                    <a:lnTo>
                      <a:pt x="36" y="2"/>
                    </a:lnTo>
                    <a:lnTo>
                      <a:pt x="38" y="2"/>
                    </a:lnTo>
                    <a:lnTo>
                      <a:pt x="38" y="2"/>
                    </a:lnTo>
                    <a:lnTo>
                      <a:pt x="40" y="4"/>
                    </a:lnTo>
                    <a:lnTo>
                      <a:pt x="41" y="5"/>
                    </a:lnTo>
                    <a:lnTo>
                      <a:pt x="43" y="7"/>
                    </a:lnTo>
                    <a:lnTo>
                      <a:pt x="43" y="7"/>
                    </a:lnTo>
                    <a:lnTo>
                      <a:pt x="45" y="9"/>
                    </a:lnTo>
                    <a:lnTo>
                      <a:pt x="47" y="11"/>
                    </a:lnTo>
                    <a:lnTo>
                      <a:pt x="48" y="11"/>
                    </a:lnTo>
                    <a:lnTo>
                      <a:pt x="48" y="16"/>
                    </a:lnTo>
                    <a:lnTo>
                      <a:pt x="50" y="16"/>
                    </a:lnTo>
                    <a:lnTo>
                      <a:pt x="53" y="17"/>
                    </a:lnTo>
                    <a:lnTo>
                      <a:pt x="55" y="17"/>
                    </a:lnTo>
                    <a:lnTo>
                      <a:pt x="59" y="17"/>
                    </a:lnTo>
                    <a:lnTo>
                      <a:pt x="60" y="17"/>
                    </a:lnTo>
                    <a:lnTo>
                      <a:pt x="62" y="14"/>
                    </a:lnTo>
                    <a:lnTo>
                      <a:pt x="64" y="11"/>
                    </a:lnTo>
                    <a:lnTo>
                      <a:pt x="65" y="11"/>
                    </a:lnTo>
                    <a:lnTo>
                      <a:pt x="69" y="9"/>
                    </a:lnTo>
                    <a:lnTo>
                      <a:pt x="71" y="7"/>
                    </a:lnTo>
                    <a:lnTo>
                      <a:pt x="71" y="5"/>
                    </a:lnTo>
                    <a:lnTo>
                      <a:pt x="72" y="4"/>
                    </a:lnTo>
                    <a:lnTo>
                      <a:pt x="74" y="2"/>
                    </a:lnTo>
                    <a:lnTo>
                      <a:pt x="74" y="2"/>
                    </a:lnTo>
                    <a:close/>
                    <a:moveTo>
                      <a:pt x="16" y="33"/>
                    </a:moveTo>
                    <a:lnTo>
                      <a:pt x="16" y="31"/>
                    </a:lnTo>
                    <a:lnTo>
                      <a:pt x="16" y="31"/>
                    </a:lnTo>
                    <a:lnTo>
                      <a:pt x="14" y="31"/>
                    </a:lnTo>
                    <a:lnTo>
                      <a:pt x="14" y="31"/>
                    </a:lnTo>
                    <a:lnTo>
                      <a:pt x="14" y="33"/>
                    </a:lnTo>
                    <a:lnTo>
                      <a:pt x="16" y="33"/>
                    </a:lnTo>
                    <a:lnTo>
                      <a:pt x="16" y="33"/>
                    </a:lnTo>
                    <a:lnTo>
                      <a:pt x="16" y="33"/>
                    </a:lnTo>
                    <a:close/>
                    <a:moveTo>
                      <a:pt x="6" y="23"/>
                    </a:moveTo>
                    <a:lnTo>
                      <a:pt x="6" y="23"/>
                    </a:lnTo>
                    <a:lnTo>
                      <a:pt x="4" y="23"/>
                    </a:lnTo>
                    <a:lnTo>
                      <a:pt x="4" y="21"/>
                    </a:lnTo>
                    <a:lnTo>
                      <a:pt x="4" y="21"/>
                    </a:lnTo>
                    <a:lnTo>
                      <a:pt x="6" y="21"/>
                    </a:lnTo>
                    <a:lnTo>
                      <a:pt x="6" y="21"/>
                    </a:lnTo>
                    <a:lnTo>
                      <a:pt x="6" y="21"/>
                    </a:lnTo>
                    <a:lnTo>
                      <a:pt x="6" y="23"/>
                    </a:lnTo>
                    <a:close/>
                    <a:moveTo>
                      <a:pt x="26" y="75"/>
                    </a:moveTo>
                    <a:lnTo>
                      <a:pt x="23" y="75"/>
                    </a:lnTo>
                    <a:lnTo>
                      <a:pt x="16" y="74"/>
                    </a:lnTo>
                    <a:lnTo>
                      <a:pt x="14" y="72"/>
                    </a:lnTo>
                    <a:lnTo>
                      <a:pt x="12" y="70"/>
                    </a:lnTo>
                    <a:lnTo>
                      <a:pt x="12" y="69"/>
                    </a:lnTo>
                    <a:lnTo>
                      <a:pt x="11" y="69"/>
                    </a:lnTo>
                    <a:lnTo>
                      <a:pt x="9" y="67"/>
                    </a:lnTo>
                    <a:lnTo>
                      <a:pt x="7" y="67"/>
                    </a:lnTo>
                    <a:lnTo>
                      <a:pt x="7" y="65"/>
                    </a:lnTo>
                    <a:lnTo>
                      <a:pt x="7" y="63"/>
                    </a:lnTo>
                    <a:lnTo>
                      <a:pt x="6" y="62"/>
                    </a:lnTo>
                    <a:lnTo>
                      <a:pt x="2" y="57"/>
                    </a:lnTo>
                    <a:lnTo>
                      <a:pt x="2" y="57"/>
                    </a:lnTo>
                    <a:lnTo>
                      <a:pt x="0" y="55"/>
                    </a:lnTo>
                    <a:lnTo>
                      <a:pt x="0" y="55"/>
                    </a:lnTo>
                    <a:lnTo>
                      <a:pt x="2" y="55"/>
                    </a:lnTo>
                    <a:lnTo>
                      <a:pt x="6" y="53"/>
                    </a:lnTo>
                    <a:lnTo>
                      <a:pt x="7" y="55"/>
                    </a:lnTo>
                    <a:lnTo>
                      <a:pt x="7" y="55"/>
                    </a:lnTo>
                    <a:lnTo>
                      <a:pt x="7" y="57"/>
                    </a:lnTo>
                    <a:lnTo>
                      <a:pt x="7" y="58"/>
                    </a:lnTo>
                    <a:lnTo>
                      <a:pt x="9" y="58"/>
                    </a:lnTo>
                    <a:lnTo>
                      <a:pt x="11" y="58"/>
                    </a:lnTo>
                    <a:lnTo>
                      <a:pt x="11" y="58"/>
                    </a:lnTo>
                    <a:lnTo>
                      <a:pt x="12" y="60"/>
                    </a:lnTo>
                    <a:lnTo>
                      <a:pt x="14" y="60"/>
                    </a:lnTo>
                    <a:lnTo>
                      <a:pt x="18" y="58"/>
                    </a:lnTo>
                    <a:lnTo>
                      <a:pt x="18" y="58"/>
                    </a:lnTo>
                    <a:lnTo>
                      <a:pt x="19" y="58"/>
                    </a:lnTo>
                    <a:lnTo>
                      <a:pt x="21" y="58"/>
                    </a:lnTo>
                    <a:lnTo>
                      <a:pt x="21" y="60"/>
                    </a:lnTo>
                    <a:lnTo>
                      <a:pt x="21" y="62"/>
                    </a:lnTo>
                    <a:lnTo>
                      <a:pt x="19" y="63"/>
                    </a:lnTo>
                    <a:lnTo>
                      <a:pt x="21" y="63"/>
                    </a:lnTo>
                    <a:lnTo>
                      <a:pt x="23" y="65"/>
                    </a:lnTo>
                    <a:lnTo>
                      <a:pt x="24" y="67"/>
                    </a:lnTo>
                    <a:lnTo>
                      <a:pt x="23" y="69"/>
                    </a:lnTo>
                    <a:lnTo>
                      <a:pt x="24" y="72"/>
                    </a:lnTo>
                    <a:lnTo>
                      <a:pt x="26" y="74"/>
                    </a:lnTo>
                    <a:lnTo>
                      <a:pt x="26" y="75"/>
                    </a:lnTo>
                    <a:lnTo>
                      <a:pt x="26" y="7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5" name="Freeform 20">
                <a:extLst>
                  <a:ext uri="{FF2B5EF4-FFF2-40B4-BE49-F238E27FC236}">
                    <a16:creationId xmlns:a16="http://schemas.microsoft.com/office/drawing/2014/main" id="{6D49C34A-5A62-44F2-BF18-0D6B9E067EA3}"/>
                  </a:ext>
                </a:extLst>
              </p:cNvPr>
              <p:cNvSpPr>
                <a:spLocks/>
              </p:cNvSpPr>
              <p:nvPr/>
            </p:nvSpPr>
            <p:spPr bwMode="auto">
              <a:xfrm>
                <a:off x="3938" y="2081"/>
                <a:ext cx="73" cy="71"/>
              </a:xfrm>
              <a:custGeom>
                <a:avLst/>
                <a:gdLst>
                  <a:gd name="T0" fmla="*/ 29 w 73"/>
                  <a:gd name="T1" fmla="*/ 3 h 71"/>
                  <a:gd name="T2" fmla="*/ 34 w 73"/>
                  <a:gd name="T3" fmla="*/ 3 h 71"/>
                  <a:gd name="T4" fmla="*/ 37 w 73"/>
                  <a:gd name="T5" fmla="*/ 1 h 71"/>
                  <a:gd name="T6" fmla="*/ 41 w 73"/>
                  <a:gd name="T7" fmla="*/ 5 h 71"/>
                  <a:gd name="T8" fmla="*/ 46 w 73"/>
                  <a:gd name="T9" fmla="*/ 3 h 71"/>
                  <a:gd name="T10" fmla="*/ 51 w 73"/>
                  <a:gd name="T11" fmla="*/ 3 h 71"/>
                  <a:gd name="T12" fmla="*/ 56 w 73"/>
                  <a:gd name="T13" fmla="*/ 5 h 71"/>
                  <a:gd name="T14" fmla="*/ 58 w 73"/>
                  <a:gd name="T15" fmla="*/ 8 h 71"/>
                  <a:gd name="T16" fmla="*/ 61 w 73"/>
                  <a:gd name="T17" fmla="*/ 10 h 71"/>
                  <a:gd name="T18" fmla="*/ 65 w 73"/>
                  <a:gd name="T19" fmla="*/ 10 h 71"/>
                  <a:gd name="T20" fmla="*/ 70 w 73"/>
                  <a:gd name="T21" fmla="*/ 10 h 71"/>
                  <a:gd name="T22" fmla="*/ 68 w 73"/>
                  <a:gd name="T23" fmla="*/ 15 h 71"/>
                  <a:gd name="T24" fmla="*/ 65 w 73"/>
                  <a:gd name="T25" fmla="*/ 20 h 71"/>
                  <a:gd name="T26" fmla="*/ 65 w 73"/>
                  <a:gd name="T27" fmla="*/ 25 h 71"/>
                  <a:gd name="T28" fmla="*/ 70 w 73"/>
                  <a:gd name="T29" fmla="*/ 27 h 71"/>
                  <a:gd name="T30" fmla="*/ 73 w 73"/>
                  <a:gd name="T31" fmla="*/ 32 h 71"/>
                  <a:gd name="T32" fmla="*/ 71 w 73"/>
                  <a:gd name="T33" fmla="*/ 34 h 71"/>
                  <a:gd name="T34" fmla="*/ 68 w 73"/>
                  <a:gd name="T35" fmla="*/ 34 h 71"/>
                  <a:gd name="T36" fmla="*/ 70 w 73"/>
                  <a:gd name="T37" fmla="*/ 37 h 71"/>
                  <a:gd name="T38" fmla="*/ 71 w 73"/>
                  <a:gd name="T39" fmla="*/ 44 h 71"/>
                  <a:gd name="T40" fmla="*/ 70 w 73"/>
                  <a:gd name="T41" fmla="*/ 44 h 71"/>
                  <a:gd name="T42" fmla="*/ 66 w 73"/>
                  <a:gd name="T43" fmla="*/ 46 h 71"/>
                  <a:gd name="T44" fmla="*/ 65 w 73"/>
                  <a:gd name="T45" fmla="*/ 46 h 71"/>
                  <a:gd name="T46" fmla="*/ 61 w 73"/>
                  <a:gd name="T47" fmla="*/ 46 h 71"/>
                  <a:gd name="T48" fmla="*/ 63 w 73"/>
                  <a:gd name="T49" fmla="*/ 51 h 71"/>
                  <a:gd name="T50" fmla="*/ 61 w 73"/>
                  <a:gd name="T51" fmla="*/ 51 h 71"/>
                  <a:gd name="T52" fmla="*/ 58 w 73"/>
                  <a:gd name="T53" fmla="*/ 53 h 71"/>
                  <a:gd name="T54" fmla="*/ 56 w 73"/>
                  <a:gd name="T55" fmla="*/ 56 h 71"/>
                  <a:gd name="T56" fmla="*/ 53 w 73"/>
                  <a:gd name="T57" fmla="*/ 59 h 71"/>
                  <a:gd name="T58" fmla="*/ 53 w 73"/>
                  <a:gd name="T59" fmla="*/ 63 h 71"/>
                  <a:gd name="T60" fmla="*/ 54 w 73"/>
                  <a:gd name="T61" fmla="*/ 70 h 71"/>
                  <a:gd name="T62" fmla="*/ 53 w 73"/>
                  <a:gd name="T63" fmla="*/ 71 h 71"/>
                  <a:gd name="T64" fmla="*/ 49 w 73"/>
                  <a:gd name="T65" fmla="*/ 70 h 71"/>
                  <a:gd name="T66" fmla="*/ 42 w 73"/>
                  <a:gd name="T67" fmla="*/ 65 h 71"/>
                  <a:gd name="T68" fmla="*/ 39 w 73"/>
                  <a:gd name="T69" fmla="*/ 61 h 71"/>
                  <a:gd name="T70" fmla="*/ 37 w 73"/>
                  <a:gd name="T71" fmla="*/ 61 h 71"/>
                  <a:gd name="T72" fmla="*/ 35 w 73"/>
                  <a:gd name="T73" fmla="*/ 58 h 71"/>
                  <a:gd name="T74" fmla="*/ 30 w 73"/>
                  <a:gd name="T75" fmla="*/ 51 h 71"/>
                  <a:gd name="T76" fmla="*/ 25 w 73"/>
                  <a:gd name="T77" fmla="*/ 46 h 71"/>
                  <a:gd name="T78" fmla="*/ 18 w 73"/>
                  <a:gd name="T79" fmla="*/ 39 h 71"/>
                  <a:gd name="T80" fmla="*/ 12 w 73"/>
                  <a:gd name="T81" fmla="*/ 32 h 71"/>
                  <a:gd name="T82" fmla="*/ 8 w 73"/>
                  <a:gd name="T83" fmla="*/ 24 h 71"/>
                  <a:gd name="T84" fmla="*/ 6 w 73"/>
                  <a:gd name="T85" fmla="*/ 18 h 71"/>
                  <a:gd name="T86" fmla="*/ 0 w 73"/>
                  <a:gd name="T87" fmla="*/ 10 h 71"/>
                  <a:gd name="T88" fmla="*/ 1 w 73"/>
                  <a:gd name="T89" fmla="*/ 1 h 71"/>
                  <a:gd name="T90" fmla="*/ 6 w 73"/>
                  <a:gd name="T91" fmla="*/ 1 h 71"/>
                  <a:gd name="T92" fmla="*/ 10 w 73"/>
                  <a:gd name="T93" fmla="*/ 7 h 71"/>
                  <a:gd name="T94" fmla="*/ 15 w 73"/>
                  <a:gd name="T95" fmla="*/ 1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3" h="71">
                    <a:moveTo>
                      <a:pt x="23" y="0"/>
                    </a:moveTo>
                    <a:lnTo>
                      <a:pt x="27" y="1"/>
                    </a:lnTo>
                    <a:lnTo>
                      <a:pt x="29" y="3"/>
                    </a:lnTo>
                    <a:lnTo>
                      <a:pt x="29" y="1"/>
                    </a:lnTo>
                    <a:lnTo>
                      <a:pt x="30" y="1"/>
                    </a:lnTo>
                    <a:lnTo>
                      <a:pt x="34" y="3"/>
                    </a:lnTo>
                    <a:lnTo>
                      <a:pt x="34" y="3"/>
                    </a:lnTo>
                    <a:lnTo>
                      <a:pt x="35" y="3"/>
                    </a:lnTo>
                    <a:lnTo>
                      <a:pt x="37" y="1"/>
                    </a:lnTo>
                    <a:lnTo>
                      <a:pt x="37" y="1"/>
                    </a:lnTo>
                    <a:lnTo>
                      <a:pt x="41" y="5"/>
                    </a:lnTo>
                    <a:lnTo>
                      <a:pt x="41" y="5"/>
                    </a:lnTo>
                    <a:lnTo>
                      <a:pt x="42" y="3"/>
                    </a:lnTo>
                    <a:lnTo>
                      <a:pt x="44" y="3"/>
                    </a:lnTo>
                    <a:lnTo>
                      <a:pt x="46" y="3"/>
                    </a:lnTo>
                    <a:lnTo>
                      <a:pt x="47" y="3"/>
                    </a:lnTo>
                    <a:lnTo>
                      <a:pt x="49" y="3"/>
                    </a:lnTo>
                    <a:lnTo>
                      <a:pt x="51" y="3"/>
                    </a:lnTo>
                    <a:lnTo>
                      <a:pt x="51" y="3"/>
                    </a:lnTo>
                    <a:lnTo>
                      <a:pt x="53" y="5"/>
                    </a:lnTo>
                    <a:lnTo>
                      <a:pt x="56" y="5"/>
                    </a:lnTo>
                    <a:lnTo>
                      <a:pt x="58" y="7"/>
                    </a:lnTo>
                    <a:lnTo>
                      <a:pt x="58" y="7"/>
                    </a:lnTo>
                    <a:lnTo>
                      <a:pt x="58" y="8"/>
                    </a:lnTo>
                    <a:lnTo>
                      <a:pt x="58" y="8"/>
                    </a:lnTo>
                    <a:lnTo>
                      <a:pt x="59" y="10"/>
                    </a:lnTo>
                    <a:lnTo>
                      <a:pt x="61" y="10"/>
                    </a:lnTo>
                    <a:lnTo>
                      <a:pt x="63" y="10"/>
                    </a:lnTo>
                    <a:lnTo>
                      <a:pt x="63" y="10"/>
                    </a:lnTo>
                    <a:lnTo>
                      <a:pt x="65" y="10"/>
                    </a:lnTo>
                    <a:lnTo>
                      <a:pt x="68" y="8"/>
                    </a:lnTo>
                    <a:lnTo>
                      <a:pt x="68" y="10"/>
                    </a:lnTo>
                    <a:lnTo>
                      <a:pt x="70" y="10"/>
                    </a:lnTo>
                    <a:lnTo>
                      <a:pt x="70" y="10"/>
                    </a:lnTo>
                    <a:lnTo>
                      <a:pt x="70" y="12"/>
                    </a:lnTo>
                    <a:lnTo>
                      <a:pt x="68" y="15"/>
                    </a:lnTo>
                    <a:lnTo>
                      <a:pt x="66" y="17"/>
                    </a:lnTo>
                    <a:lnTo>
                      <a:pt x="66" y="18"/>
                    </a:lnTo>
                    <a:lnTo>
                      <a:pt x="65" y="20"/>
                    </a:lnTo>
                    <a:lnTo>
                      <a:pt x="65" y="22"/>
                    </a:lnTo>
                    <a:lnTo>
                      <a:pt x="65" y="24"/>
                    </a:lnTo>
                    <a:lnTo>
                      <a:pt x="65" y="25"/>
                    </a:lnTo>
                    <a:lnTo>
                      <a:pt x="66" y="25"/>
                    </a:lnTo>
                    <a:lnTo>
                      <a:pt x="66" y="25"/>
                    </a:lnTo>
                    <a:lnTo>
                      <a:pt x="70" y="27"/>
                    </a:lnTo>
                    <a:lnTo>
                      <a:pt x="71" y="29"/>
                    </a:lnTo>
                    <a:lnTo>
                      <a:pt x="73" y="32"/>
                    </a:lnTo>
                    <a:lnTo>
                      <a:pt x="73" y="32"/>
                    </a:lnTo>
                    <a:lnTo>
                      <a:pt x="73" y="32"/>
                    </a:lnTo>
                    <a:lnTo>
                      <a:pt x="73" y="34"/>
                    </a:lnTo>
                    <a:lnTo>
                      <a:pt x="71" y="34"/>
                    </a:lnTo>
                    <a:lnTo>
                      <a:pt x="70" y="34"/>
                    </a:lnTo>
                    <a:lnTo>
                      <a:pt x="68" y="34"/>
                    </a:lnTo>
                    <a:lnTo>
                      <a:pt x="68" y="34"/>
                    </a:lnTo>
                    <a:lnTo>
                      <a:pt x="68" y="34"/>
                    </a:lnTo>
                    <a:lnTo>
                      <a:pt x="68" y="36"/>
                    </a:lnTo>
                    <a:lnTo>
                      <a:pt x="70" y="37"/>
                    </a:lnTo>
                    <a:lnTo>
                      <a:pt x="71" y="41"/>
                    </a:lnTo>
                    <a:lnTo>
                      <a:pt x="71" y="42"/>
                    </a:lnTo>
                    <a:lnTo>
                      <a:pt x="71" y="44"/>
                    </a:lnTo>
                    <a:lnTo>
                      <a:pt x="71" y="44"/>
                    </a:lnTo>
                    <a:lnTo>
                      <a:pt x="70" y="44"/>
                    </a:lnTo>
                    <a:lnTo>
                      <a:pt x="70" y="44"/>
                    </a:lnTo>
                    <a:lnTo>
                      <a:pt x="68" y="44"/>
                    </a:lnTo>
                    <a:lnTo>
                      <a:pt x="68" y="44"/>
                    </a:lnTo>
                    <a:lnTo>
                      <a:pt x="66" y="46"/>
                    </a:lnTo>
                    <a:lnTo>
                      <a:pt x="66" y="46"/>
                    </a:lnTo>
                    <a:lnTo>
                      <a:pt x="65" y="46"/>
                    </a:lnTo>
                    <a:lnTo>
                      <a:pt x="65" y="46"/>
                    </a:lnTo>
                    <a:lnTo>
                      <a:pt x="63" y="46"/>
                    </a:lnTo>
                    <a:lnTo>
                      <a:pt x="63" y="46"/>
                    </a:lnTo>
                    <a:lnTo>
                      <a:pt x="61" y="46"/>
                    </a:lnTo>
                    <a:lnTo>
                      <a:pt x="61" y="46"/>
                    </a:lnTo>
                    <a:lnTo>
                      <a:pt x="63" y="47"/>
                    </a:lnTo>
                    <a:lnTo>
                      <a:pt x="63" y="51"/>
                    </a:lnTo>
                    <a:lnTo>
                      <a:pt x="63" y="53"/>
                    </a:lnTo>
                    <a:lnTo>
                      <a:pt x="63" y="53"/>
                    </a:lnTo>
                    <a:lnTo>
                      <a:pt x="61" y="51"/>
                    </a:lnTo>
                    <a:lnTo>
                      <a:pt x="61" y="51"/>
                    </a:lnTo>
                    <a:lnTo>
                      <a:pt x="59" y="51"/>
                    </a:lnTo>
                    <a:lnTo>
                      <a:pt x="58" y="53"/>
                    </a:lnTo>
                    <a:lnTo>
                      <a:pt x="56" y="54"/>
                    </a:lnTo>
                    <a:lnTo>
                      <a:pt x="56" y="54"/>
                    </a:lnTo>
                    <a:lnTo>
                      <a:pt x="56" y="56"/>
                    </a:lnTo>
                    <a:lnTo>
                      <a:pt x="56" y="56"/>
                    </a:lnTo>
                    <a:lnTo>
                      <a:pt x="56" y="59"/>
                    </a:lnTo>
                    <a:lnTo>
                      <a:pt x="53" y="59"/>
                    </a:lnTo>
                    <a:lnTo>
                      <a:pt x="53" y="59"/>
                    </a:lnTo>
                    <a:lnTo>
                      <a:pt x="53" y="61"/>
                    </a:lnTo>
                    <a:lnTo>
                      <a:pt x="53" y="63"/>
                    </a:lnTo>
                    <a:lnTo>
                      <a:pt x="53" y="65"/>
                    </a:lnTo>
                    <a:lnTo>
                      <a:pt x="54" y="68"/>
                    </a:lnTo>
                    <a:lnTo>
                      <a:pt x="54" y="70"/>
                    </a:lnTo>
                    <a:lnTo>
                      <a:pt x="54" y="70"/>
                    </a:lnTo>
                    <a:lnTo>
                      <a:pt x="53" y="71"/>
                    </a:lnTo>
                    <a:lnTo>
                      <a:pt x="53" y="71"/>
                    </a:lnTo>
                    <a:lnTo>
                      <a:pt x="53" y="71"/>
                    </a:lnTo>
                    <a:lnTo>
                      <a:pt x="51" y="70"/>
                    </a:lnTo>
                    <a:lnTo>
                      <a:pt x="49" y="70"/>
                    </a:lnTo>
                    <a:lnTo>
                      <a:pt x="46" y="68"/>
                    </a:lnTo>
                    <a:lnTo>
                      <a:pt x="44" y="66"/>
                    </a:lnTo>
                    <a:lnTo>
                      <a:pt x="42" y="65"/>
                    </a:lnTo>
                    <a:lnTo>
                      <a:pt x="41" y="63"/>
                    </a:lnTo>
                    <a:lnTo>
                      <a:pt x="39" y="63"/>
                    </a:lnTo>
                    <a:lnTo>
                      <a:pt x="39" y="61"/>
                    </a:lnTo>
                    <a:lnTo>
                      <a:pt x="37" y="63"/>
                    </a:lnTo>
                    <a:lnTo>
                      <a:pt x="35" y="61"/>
                    </a:lnTo>
                    <a:lnTo>
                      <a:pt x="37" y="61"/>
                    </a:lnTo>
                    <a:lnTo>
                      <a:pt x="37" y="59"/>
                    </a:lnTo>
                    <a:lnTo>
                      <a:pt x="37" y="59"/>
                    </a:lnTo>
                    <a:lnTo>
                      <a:pt x="35" y="58"/>
                    </a:lnTo>
                    <a:lnTo>
                      <a:pt x="32" y="54"/>
                    </a:lnTo>
                    <a:lnTo>
                      <a:pt x="30" y="51"/>
                    </a:lnTo>
                    <a:lnTo>
                      <a:pt x="30" y="51"/>
                    </a:lnTo>
                    <a:lnTo>
                      <a:pt x="29" y="47"/>
                    </a:lnTo>
                    <a:lnTo>
                      <a:pt x="29" y="47"/>
                    </a:lnTo>
                    <a:lnTo>
                      <a:pt x="25" y="46"/>
                    </a:lnTo>
                    <a:lnTo>
                      <a:pt x="22" y="42"/>
                    </a:lnTo>
                    <a:lnTo>
                      <a:pt x="18" y="39"/>
                    </a:lnTo>
                    <a:lnTo>
                      <a:pt x="18" y="39"/>
                    </a:lnTo>
                    <a:lnTo>
                      <a:pt x="17" y="36"/>
                    </a:lnTo>
                    <a:lnTo>
                      <a:pt x="13" y="34"/>
                    </a:lnTo>
                    <a:lnTo>
                      <a:pt x="12" y="32"/>
                    </a:lnTo>
                    <a:lnTo>
                      <a:pt x="12" y="30"/>
                    </a:lnTo>
                    <a:lnTo>
                      <a:pt x="10" y="27"/>
                    </a:lnTo>
                    <a:lnTo>
                      <a:pt x="8" y="24"/>
                    </a:lnTo>
                    <a:lnTo>
                      <a:pt x="8" y="20"/>
                    </a:lnTo>
                    <a:lnTo>
                      <a:pt x="6" y="20"/>
                    </a:lnTo>
                    <a:lnTo>
                      <a:pt x="6" y="18"/>
                    </a:lnTo>
                    <a:lnTo>
                      <a:pt x="3" y="15"/>
                    </a:lnTo>
                    <a:lnTo>
                      <a:pt x="0" y="13"/>
                    </a:lnTo>
                    <a:lnTo>
                      <a:pt x="0" y="10"/>
                    </a:lnTo>
                    <a:lnTo>
                      <a:pt x="1" y="7"/>
                    </a:lnTo>
                    <a:lnTo>
                      <a:pt x="1" y="1"/>
                    </a:lnTo>
                    <a:lnTo>
                      <a:pt x="1" y="1"/>
                    </a:lnTo>
                    <a:lnTo>
                      <a:pt x="3" y="1"/>
                    </a:lnTo>
                    <a:lnTo>
                      <a:pt x="5" y="1"/>
                    </a:lnTo>
                    <a:lnTo>
                      <a:pt x="6" y="1"/>
                    </a:lnTo>
                    <a:lnTo>
                      <a:pt x="8" y="5"/>
                    </a:lnTo>
                    <a:lnTo>
                      <a:pt x="10" y="7"/>
                    </a:lnTo>
                    <a:lnTo>
                      <a:pt x="10" y="7"/>
                    </a:lnTo>
                    <a:lnTo>
                      <a:pt x="12" y="5"/>
                    </a:lnTo>
                    <a:lnTo>
                      <a:pt x="13" y="1"/>
                    </a:lnTo>
                    <a:lnTo>
                      <a:pt x="15" y="1"/>
                    </a:lnTo>
                    <a:lnTo>
                      <a:pt x="20" y="1"/>
                    </a:lnTo>
                    <a:lnTo>
                      <a:pt x="23"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6" name="Freeform 21">
                <a:extLst>
                  <a:ext uri="{FF2B5EF4-FFF2-40B4-BE49-F238E27FC236}">
                    <a16:creationId xmlns:a16="http://schemas.microsoft.com/office/drawing/2014/main" id="{0AB64769-971B-42B1-BA53-D38D4868A2C3}"/>
                  </a:ext>
                </a:extLst>
              </p:cNvPr>
              <p:cNvSpPr>
                <a:spLocks/>
              </p:cNvSpPr>
              <p:nvPr/>
            </p:nvSpPr>
            <p:spPr bwMode="auto">
              <a:xfrm>
                <a:off x="2490" y="2793"/>
                <a:ext cx="3" cy="5"/>
              </a:xfrm>
              <a:custGeom>
                <a:avLst/>
                <a:gdLst>
                  <a:gd name="T0" fmla="*/ 3 w 3"/>
                  <a:gd name="T1" fmla="*/ 5 h 5"/>
                  <a:gd name="T2" fmla="*/ 2 w 3"/>
                  <a:gd name="T3" fmla="*/ 5 h 5"/>
                  <a:gd name="T4" fmla="*/ 0 w 3"/>
                  <a:gd name="T5" fmla="*/ 4 h 5"/>
                  <a:gd name="T6" fmla="*/ 0 w 3"/>
                  <a:gd name="T7" fmla="*/ 4 h 5"/>
                  <a:gd name="T8" fmla="*/ 0 w 3"/>
                  <a:gd name="T9" fmla="*/ 0 h 5"/>
                  <a:gd name="T10" fmla="*/ 2 w 3"/>
                  <a:gd name="T11" fmla="*/ 0 h 5"/>
                  <a:gd name="T12" fmla="*/ 3 w 3"/>
                  <a:gd name="T13" fmla="*/ 2 h 5"/>
                  <a:gd name="T14" fmla="*/ 3 w 3"/>
                  <a:gd name="T15" fmla="*/ 4 h 5"/>
                  <a:gd name="T16" fmla="*/ 3 w 3"/>
                  <a:gd name="T17"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5">
                    <a:moveTo>
                      <a:pt x="3" y="5"/>
                    </a:moveTo>
                    <a:lnTo>
                      <a:pt x="2" y="5"/>
                    </a:lnTo>
                    <a:lnTo>
                      <a:pt x="0" y="4"/>
                    </a:lnTo>
                    <a:lnTo>
                      <a:pt x="0" y="4"/>
                    </a:lnTo>
                    <a:lnTo>
                      <a:pt x="0" y="0"/>
                    </a:lnTo>
                    <a:lnTo>
                      <a:pt x="2" y="0"/>
                    </a:lnTo>
                    <a:lnTo>
                      <a:pt x="3" y="2"/>
                    </a:lnTo>
                    <a:lnTo>
                      <a:pt x="3" y="4"/>
                    </a:lnTo>
                    <a:lnTo>
                      <a:pt x="3" y="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7" name="Freeform 22">
                <a:extLst>
                  <a:ext uri="{FF2B5EF4-FFF2-40B4-BE49-F238E27FC236}">
                    <a16:creationId xmlns:a16="http://schemas.microsoft.com/office/drawing/2014/main" id="{BBF496EF-2334-4269-90D5-6CD778977578}"/>
                  </a:ext>
                </a:extLst>
              </p:cNvPr>
              <p:cNvSpPr>
                <a:spLocks noEditPoints="1"/>
              </p:cNvSpPr>
              <p:nvPr/>
            </p:nvSpPr>
            <p:spPr bwMode="auto">
              <a:xfrm>
                <a:off x="5327" y="2524"/>
                <a:ext cx="87" cy="121"/>
              </a:xfrm>
              <a:custGeom>
                <a:avLst/>
                <a:gdLst>
                  <a:gd name="T0" fmla="*/ 87 w 87"/>
                  <a:gd name="T1" fmla="*/ 111 h 121"/>
                  <a:gd name="T2" fmla="*/ 80 w 87"/>
                  <a:gd name="T3" fmla="*/ 109 h 121"/>
                  <a:gd name="T4" fmla="*/ 82 w 87"/>
                  <a:gd name="T5" fmla="*/ 119 h 121"/>
                  <a:gd name="T6" fmla="*/ 75 w 87"/>
                  <a:gd name="T7" fmla="*/ 102 h 121"/>
                  <a:gd name="T8" fmla="*/ 72 w 87"/>
                  <a:gd name="T9" fmla="*/ 90 h 121"/>
                  <a:gd name="T10" fmla="*/ 63 w 87"/>
                  <a:gd name="T11" fmla="*/ 80 h 121"/>
                  <a:gd name="T12" fmla="*/ 50 w 87"/>
                  <a:gd name="T13" fmla="*/ 70 h 121"/>
                  <a:gd name="T14" fmla="*/ 48 w 87"/>
                  <a:gd name="T15" fmla="*/ 66 h 121"/>
                  <a:gd name="T16" fmla="*/ 50 w 87"/>
                  <a:gd name="T17" fmla="*/ 72 h 121"/>
                  <a:gd name="T18" fmla="*/ 46 w 87"/>
                  <a:gd name="T19" fmla="*/ 80 h 121"/>
                  <a:gd name="T20" fmla="*/ 50 w 87"/>
                  <a:gd name="T21" fmla="*/ 90 h 121"/>
                  <a:gd name="T22" fmla="*/ 39 w 87"/>
                  <a:gd name="T23" fmla="*/ 99 h 121"/>
                  <a:gd name="T24" fmla="*/ 36 w 87"/>
                  <a:gd name="T25" fmla="*/ 95 h 121"/>
                  <a:gd name="T26" fmla="*/ 34 w 87"/>
                  <a:gd name="T27" fmla="*/ 92 h 121"/>
                  <a:gd name="T28" fmla="*/ 29 w 87"/>
                  <a:gd name="T29" fmla="*/ 99 h 121"/>
                  <a:gd name="T30" fmla="*/ 26 w 87"/>
                  <a:gd name="T31" fmla="*/ 102 h 121"/>
                  <a:gd name="T32" fmla="*/ 19 w 87"/>
                  <a:gd name="T33" fmla="*/ 92 h 121"/>
                  <a:gd name="T34" fmla="*/ 15 w 87"/>
                  <a:gd name="T35" fmla="*/ 77 h 121"/>
                  <a:gd name="T36" fmla="*/ 14 w 87"/>
                  <a:gd name="T37" fmla="*/ 66 h 121"/>
                  <a:gd name="T38" fmla="*/ 12 w 87"/>
                  <a:gd name="T39" fmla="*/ 54 h 121"/>
                  <a:gd name="T40" fmla="*/ 7 w 87"/>
                  <a:gd name="T41" fmla="*/ 46 h 121"/>
                  <a:gd name="T42" fmla="*/ 0 w 87"/>
                  <a:gd name="T43" fmla="*/ 41 h 121"/>
                  <a:gd name="T44" fmla="*/ 9 w 87"/>
                  <a:gd name="T45" fmla="*/ 29 h 121"/>
                  <a:gd name="T46" fmla="*/ 17 w 87"/>
                  <a:gd name="T47" fmla="*/ 27 h 121"/>
                  <a:gd name="T48" fmla="*/ 9 w 87"/>
                  <a:gd name="T49" fmla="*/ 22 h 121"/>
                  <a:gd name="T50" fmla="*/ 2 w 87"/>
                  <a:gd name="T51" fmla="*/ 14 h 121"/>
                  <a:gd name="T52" fmla="*/ 7 w 87"/>
                  <a:gd name="T53" fmla="*/ 3 h 121"/>
                  <a:gd name="T54" fmla="*/ 9 w 87"/>
                  <a:gd name="T55" fmla="*/ 2 h 121"/>
                  <a:gd name="T56" fmla="*/ 17 w 87"/>
                  <a:gd name="T57" fmla="*/ 7 h 121"/>
                  <a:gd name="T58" fmla="*/ 17 w 87"/>
                  <a:gd name="T59" fmla="*/ 3 h 121"/>
                  <a:gd name="T60" fmla="*/ 26 w 87"/>
                  <a:gd name="T61" fmla="*/ 12 h 121"/>
                  <a:gd name="T62" fmla="*/ 31 w 87"/>
                  <a:gd name="T63" fmla="*/ 8 h 121"/>
                  <a:gd name="T64" fmla="*/ 34 w 87"/>
                  <a:gd name="T65" fmla="*/ 27 h 121"/>
                  <a:gd name="T66" fmla="*/ 48 w 87"/>
                  <a:gd name="T67" fmla="*/ 31 h 121"/>
                  <a:gd name="T68" fmla="*/ 72 w 87"/>
                  <a:gd name="T69" fmla="*/ 31 h 121"/>
                  <a:gd name="T70" fmla="*/ 84 w 87"/>
                  <a:gd name="T71" fmla="*/ 37 h 121"/>
                  <a:gd name="T72" fmla="*/ 79 w 87"/>
                  <a:gd name="T73" fmla="*/ 44 h 121"/>
                  <a:gd name="T74" fmla="*/ 74 w 87"/>
                  <a:gd name="T75" fmla="*/ 49 h 121"/>
                  <a:gd name="T76" fmla="*/ 68 w 87"/>
                  <a:gd name="T77" fmla="*/ 53 h 121"/>
                  <a:gd name="T78" fmla="*/ 60 w 87"/>
                  <a:gd name="T79" fmla="*/ 60 h 121"/>
                  <a:gd name="T80" fmla="*/ 63 w 87"/>
                  <a:gd name="T81" fmla="*/ 73 h 121"/>
                  <a:gd name="T82" fmla="*/ 67 w 87"/>
                  <a:gd name="T83" fmla="*/ 75 h 121"/>
                  <a:gd name="T84" fmla="*/ 72 w 87"/>
                  <a:gd name="T85" fmla="*/ 68 h 121"/>
                  <a:gd name="T86" fmla="*/ 79 w 87"/>
                  <a:gd name="T87" fmla="*/ 60 h 121"/>
                  <a:gd name="T88" fmla="*/ 82 w 87"/>
                  <a:gd name="T89" fmla="*/ 73 h 121"/>
                  <a:gd name="T90" fmla="*/ 86 w 87"/>
                  <a:gd name="T91" fmla="*/ 87 h 121"/>
                  <a:gd name="T92" fmla="*/ 48 w 87"/>
                  <a:gd name="T93" fmla="*/ 75 h 121"/>
                  <a:gd name="T94" fmla="*/ 48 w 87"/>
                  <a:gd name="T95" fmla="*/ 94 h 121"/>
                  <a:gd name="T96" fmla="*/ 48 w 87"/>
                  <a:gd name="T97" fmla="*/ 78 h 121"/>
                  <a:gd name="T98" fmla="*/ 55 w 87"/>
                  <a:gd name="T99" fmla="*/ 87 h 121"/>
                  <a:gd name="T100" fmla="*/ 65 w 87"/>
                  <a:gd name="T101" fmla="*/ 85 h 121"/>
                  <a:gd name="T102" fmla="*/ 67 w 87"/>
                  <a:gd name="T103" fmla="*/ 89 h 121"/>
                  <a:gd name="T104" fmla="*/ 74 w 87"/>
                  <a:gd name="T105" fmla="*/ 99 h 121"/>
                  <a:gd name="T106" fmla="*/ 74 w 87"/>
                  <a:gd name="T107" fmla="*/ 99 h 121"/>
                  <a:gd name="T108" fmla="*/ 74 w 87"/>
                  <a:gd name="T109" fmla="*/ 102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7" h="121">
                    <a:moveTo>
                      <a:pt x="87" y="95"/>
                    </a:moveTo>
                    <a:lnTo>
                      <a:pt x="87" y="97"/>
                    </a:lnTo>
                    <a:lnTo>
                      <a:pt x="87" y="104"/>
                    </a:lnTo>
                    <a:lnTo>
                      <a:pt x="87" y="107"/>
                    </a:lnTo>
                    <a:lnTo>
                      <a:pt x="87" y="109"/>
                    </a:lnTo>
                    <a:lnTo>
                      <a:pt x="87" y="111"/>
                    </a:lnTo>
                    <a:lnTo>
                      <a:pt x="87" y="111"/>
                    </a:lnTo>
                    <a:lnTo>
                      <a:pt x="87" y="111"/>
                    </a:lnTo>
                    <a:lnTo>
                      <a:pt x="86" y="109"/>
                    </a:lnTo>
                    <a:lnTo>
                      <a:pt x="86" y="109"/>
                    </a:lnTo>
                    <a:lnTo>
                      <a:pt x="84" y="107"/>
                    </a:lnTo>
                    <a:lnTo>
                      <a:pt x="82" y="107"/>
                    </a:lnTo>
                    <a:lnTo>
                      <a:pt x="82" y="107"/>
                    </a:lnTo>
                    <a:lnTo>
                      <a:pt x="80" y="109"/>
                    </a:lnTo>
                    <a:lnTo>
                      <a:pt x="79" y="111"/>
                    </a:lnTo>
                    <a:lnTo>
                      <a:pt x="80" y="112"/>
                    </a:lnTo>
                    <a:lnTo>
                      <a:pt x="80" y="114"/>
                    </a:lnTo>
                    <a:lnTo>
                      <a:pt x="80" y="114"/>
                    </a:lnTo>
                    <a:lnTo>
                      <a:pt x="80" y="116"/>
                    </a:lnTo>
                    <a:lnTo>
                      <a:pt x="82" y="118"/>
                    </a:lnTo>
                    <a:lnTo>
                      <a:pt x="82" y="119"/>
                    </a:lnTo>
                    <a:lnTo>
                      <a:pt x="82" y="121"/>
                    </a:lnTo>
                    <a:lnTo>
                      <a:pt x="82" y="121"/>
                    </a:lnTo>
                    <a:lnTo>
                      <a:pt x="80" y="119"/>
                    </a:lnTo>
                    <a:lnTo>
                      <a:pt x="80" y="116"/>
                    </a:lnTo>
                    <a:lnTo>
                      <a:pt x="77" y="112"/>
                    </a:lnTo>
                    <a:lnTo>
                      <a:pt x="75" y="106"/>
                    </a:lnTo>
                    <a:lnTo>
                      <a:pt x="75" y="102"/>
                    </a:lnTo>
                    <a:lnTo>
                      <a:pt x="74" y="99"/>
                    </a:lnTo>
                    <a:lnTo>
                      <a:pt x="74" y="92"/>
                    </a:lnTo>
                    <a:lnTo>
                      <a:pt x="72" y="90"/>
                    </a:lnTo>
                    <a:lnTo>
                      <a:pt x="74" y="89"/>
                    </a:lnTo>
                    <a:lnTo>
                      <a:pt x="74" y="89"/>
                    </a:lnTo>
                    <a:lnTo>
                      <a:pt x="74" y="89"/>
                    </a:lnTo>
                    <a:lnTo>
                      <a:pt x="72" y="90"/>
                    </a:lnTo>
                    <a:lnTo>
                      <a:pt x="70" y="87"/>
                    </a:lnTo>
                    <a:lnTo>
                      <a:pt x="70" y="85"/>
                    </a:lnTo>
                    <a:lnTo>
                      <a:pt x="67" y="82"/>
                    </a:lnTo>
                    <a:lnTo>
                      <a:pt x="67" y="80"/>
                    </a:lnTo>
                    <a:lnTo>
                      <a:pt x="67" y="77"/>
                    </a:lnTo>
                    <a:lnTo>
                      <a:pt x="65" y="80"/>
                    </a:lnTo>
                    <a:lnTo>
                      <a:pt x="63" y="80"/>
                    </a:lnTo>
                    <a:lnTo>
                      <a:pt x="62" y="82"/>
                    </a:lnTo>
                    <a:lnTo>
                      <a:pt x="60" y="83"/>
                    </a:lnTo>
                    <a:lnTo>
                      <a:pt x="57" y="83"/>
                    </a:lnTo>
                    <a:lnTo>
                      <a:pt x="53" y="80"/>
                    </a:lnTo>
                    <a:lnTo>
                      <a:pt x="50" y="75"/>
                    </a:lnTo>
                    <a:lnTo>
                      <a:pt x="50" y="73"/>
                    </a:lnTo>
                    <a:lnTo>
                      <a:pt x="50" y="70"/>
                    </a:lnTo>
                    <a:lnTo>
                      <a:pt x="50" y="66"/>
                    </a:lnTo>
                    <a:lnTo>
                      <a:pt x="50" y="65"/>
                    </a:lnTo>
                    <a:lnTo>
                      <a:pt x="50" y="63"/>
                    </a:lnTo>
                    <a:lnTo>
                      <a:pt x="48" y="63"/>
                    </a:lnTo>
                    <a:lnTo>
                      <a:pt x="48" y="65"/>
                    </a:lnTo>
                    <a:lnTo>
                      <a:pt x="48" y="65"/>
                    </a:lnTo>
                    <a:lnTo>
                      <a:pt x="48" y="66"/>
                    </a:lnTo>
                    <a:lnTo>
                      <a:pt x="45" y="66"/>
                    </a:lnTo>
                    <a:lnTo>
                      <a:pt x="43" y="66"/>
                    </a:lnTo>
                    <a:lnTo>
                      <a:pt x="45" y="68"/>
                    </a:lnTo>
                    <a:lnTo>
                      <a:pt x="48" y="68"/>
                    </a:lnTo>
                    <a:lnTo>
                      <a:pt x="50" y="70"/>
                    </a:lnTo>
                    <a:lnTo>
                      <a:pt x="50" y="72"/>
                    </a:lnTo>
                    <a:lnTo>
                      <a:pt x="50" y="72"/>
                    </a:lnTo>
                    <a:lnTo>
                      <a:pt x="48" y="73"/>
                    </a:lnTo>
                    <a:lnTo>
                      <a:pt x="46" y="73"/>
                    </a:lnTo>
                    <a:lnTo>
                      <a:pt x="46" y="75"/>
                    </a:lnTo>
                    <a:lnTo>
                      <a:pt x="48" y="77"/>
                    </a:lnTo>
                    <a:lnTo>
                      <a:pt x="46" y="78"/>
                    </a:lnTo>
                    <a:lnTo>
                      <a:pt x="46" y="78"/>
                    </a:lnTo>
                    <a:lnTo>
                      <a:pt x="46" y="80"/>
                    </a:lnTo>
                    <a:lnTo>
                      <a:pt x="46" y="82"/>
                    </a:lnTo>
                    <a:lnTo>
                      <a:pt x="48" y="83"/>
                    </a:lnTo>
                    <a:lnTo>
                      <a:pt x="46" y="83"/>
                    </a:lnTo>
                    <a:lnTo>
                      <a:pt x="48" y="85"/>
                    </a:lnTo>
                    <a:lnTo>
                      <a:pt x="50" y="87"/>
                    </a:lnTo>
                    <a:lnTo>
                      <a:pt x="50" y="89"/>
                    </a:lnTo>
                    <a:lnTo>
                      <a:pt x="50" y="90"/>
                    </a:lnTo>
                    <a:lnTo>
                      <a:pt x="48" y="92"/>
                    </a:lnTo>
                    <a:lnTo>
                      <a:pt x="46" y="92"/>
                    </a:lnTo>
                    <a:lnTo>
                      <a:pt x="45" y="95"/>
                    </a:lnTo>
                    <a:lnTo>
                      <a:pt x="43" y="97"/>
                    </a:lnTo>
                    <a:lnTo>
                      <a:pt x="43" y="99"/>
                    </a:lnTo>
                    <a:lnTo>
                      <a:pt x="41" y="99"/>
                    </a:lnTo>
                    <a:lnTo>
                      <a:pt x="39" y="99"/>
                    </a:lnTo>
                    <a:lnTo>
                      <a:pt x="39" y="99"/>
                    </a:lnTo>
                    <a:lnTo>
                      <a:pt x="39" y="97"/>
                    </a:lnTo>
                    <a:lnTo>
                      <a:pt x="39" y="95"/>
                    </a:lnTo>
                    <a:lnTo>
                      <a:pt x="41" y="92"/>
                    </a:lnTo>
                    <a:lnTo>
                      <a:pt x="41" y="94"/>
                    </a:lnTo>
                    <a:lnTo>
                      <a:pt x="39" y="94"/>
                    </a:lnTo>
                    <a:lnTo>
                      <a:pt x="36" y="95"/>
                    </a:lnTo>
                    <a:lnTo>
                      <a:pt x="36" y="94"/>
                    </a:lnTo>
                    <a:lnTo>
                      <a:pt x="36" y="92"/>
                    </a:lnTo>
                    <a:lnTo>
                      <a:pt x="36" y="89"/>
                    </a:lnTo>
                    <a:lnTo>
                      <a:pt x="38" y="87"/>
                    </a:lnTo>
                    <a:lnTo>
                      <a:pt x="36" y="89"/>
                    </a:lnTo>
                    <a:lnTo>
                      <a:pt x="34" y="90"/>
                    </a:lnTo>
                    <a:lnTo>
                      <a:pt x="34" y="92"/>
                    </a:lnTo>
                    <a:lnTo>
                      <a:pt x="34" y="94"/>
                    </a:lnTo>
                    <a:lnTo>
                      <a:pt x="34" y="95"/>
                    </a:lnTo>
                    <a:lnTo>
                      <a:pt x="33" y="97"/>
                    </a:lnTo>
                    <a:lnTo>
                      <a:pt x="31" y="99"/>
                    </a:lnTo>
                    <a:lnTo>
                      <a:pt x="31" y="99"/>
                    </a:lnTo>
                    <a:lnTo>
                      <a:pt x="29" y="101"/>
                    </a:lnTo>
                    <a:lnTo>
                      <a:pt x="29" y="99"/>
                    </a:lnTo>
                    <a:lnTo>
                      <a:pt x="29" y="95"/>
                    </a:lnTo>
                    <a:lnTo>
                      <a:pt x="27" y="90"/>
                    </a:lnTo>
                    <a:lnTo>
                      <a:pt x="27" y="92"/>
                    </a:lnTo>
                    <a:lnTo>
                      <a:pt x="27" y="95"/>
                    </a:lnTo>
                    <a:lnTo>
                      <a:pt x="27" y="97"/>
                    </a:lnTo>
                    <a:lnTo>
                      <a:pt x="27" y="99"/>
                    </a:lnTo>
                    <a:lnTo>
                      <a:pt x="26" y="102"/>
                    </a:lnTo>
                    <a:lnTo>
                      <a:pt x="24" y="102"/>
                    </a:lnTo>
                    <a:lnTo>
                      <a:pt x="22" y="102"/>
                    </a:lnTo>
                    <a:lnTo>
                      <a:pt x="22" y="101"/>
                    </a:lnTo>
                    <a:lnTo>
                      <a:pt x="21" y="99"/>
                    </a:lnTo>
                    <a:lnTo>
                      <a:pt x="21" y="95"/>
                    </a:lnTo>
                    <a:lnTo>
                      <a:pt x="19" y="94"/>
                    </a:lnTo>
                    <a:lnTo>
                      <a:pt x="19" y="92"/>
                    </a:lnTo>
                    <a:lnTo>
                      <a:pt x="19" y="90"/>
                    </a:lnTo>
                    <a:lnTo>
                      <a:pt x="17" y="85"/>
                    </a:lnTo>
                    <a:lnTo>
                      <a:pt x="17" y="83"/>
                    </a:lnTo>
                    <a:lnTo>
                      <a:pt x="17" y="82"/>
                    </a:lnTo>
                    <a:lnTo>
                      <a:pt x="17" y="82"/>
                    </a:lnTo>
                    <a:lnTo>
                      <a:pt x="17" y="78"/>
                    </a:lnTo>
                    <a:lnTo>
                      <a:pt x="15" y="77"/>
                    </a:lnTo>
                    <a:lnTo>
                      <a:pt x="15" y="75"/>
                    </a:lnTo>
                    <a:lnTo>
                      <a:pt x="17" y="72"/>
                    </a:lnTo>
                    <a:lnTo>
                      <a:pt x="17" y="72"/>
                    </a:lnTo>
                    <a:lnTo>
                      <a:pt x="15" y="70"/>
                    </a:lnTo>
                    <a:lnTo>
                      <a:pt x="14" y="70"/>
                    </a:lnTo>
                    <a:lnTo>
                      <a:pt x="12" y="70"/>
                    </a:lnTo>
                    <a:lnTo>
                      <a:pt x="14" y="66"/>
                    </a:lnTo>
                    <a:lnTo>
                      <a:pt x="12" y="65"/>
                    </a:lnTo>
                    <a:lnTo>
                      <a:pt x="12" y="63"/>
                    </a:lnTo>
                    <a:lnTo>
                      <a:pt x="10" y="63"/>
                    </a:lnTo>
                    <a:lnTo>
                      <a:pt x="10" y="63"/>
                    </a:lnTo>
                    <a:lnTo>
                      <a:pt x="10" y="61"/>
                    </a:lnTo>
                    <a:lnTo>
                      <a:pt x="10" y="58"/>
                    </a:lnTo>
                    <a:lnTo>
                      <a:pt x="12" y="54"/>
                    </a:lnTo>
                    <a:lnTo>
                      <a:pt x="12" y="53"/>
                    </a:lnTo>
                    <a:lnTo>
                      <a:pt x="14" y="51"/>
                    </a:lnTo>
                    <a:lnTo>
                      <a:pt x="14" y="49"/>
                    </a:lnTo>
                    <a:lnTo>
                      <a:pt x="14" y="49"/>
                    </a:lnTo>
                    <a:lnTo>
                      <a:pt x="12" y="48"/>
                    </a:lnTo>
                    <a:lnTo>
                      <a:pt x="9" y="48"/>
                    </a:lnTo>
                    <a:lnTo>
                      <a:pt x="7" y="46"/>
                    </a:lnTo>
                    <a:lnTo>
                      <a:pt x="5" y="44"/>
                    </a:lnTo>
                    <a:lnTo>
                      <a:pt x="5" y="44"/>
                    </a:lnTo>
                    <a:lnTo>
                      <a:pt x="3" y="44"/>
                    </a:lnTo>
                    <a:lnTo>
                      <a:pt x="2" y="44"/>
                    </a:lnTo>
                    <a:lnTo>
                      <a:pt x="0" y="43"/>
                    </a:lnTo>
                    <a:lnTo>
                      <a:pt x="0" y="41"/>
                    </a:lnTo>
                    <a:lnTo>
                      <a:pt x="0" y="41"/>
                    </a:lnTo>
                    <a:lnTo>
                      <a:pt x="0" y="39"/>
                    </a:lnTo>
                    <a:lnTo>
                      <a:pt x="2" y="36"/>
                    </a:lnTo>
                    <a:lnTo>
                      <a:pt x="3" y="36"/>
                    </a:lnTo>
                    <a:lnTo>
                      <a:pt x="5" y="36"/>
                    </a:lnTo>
                    <a:lnTo>
                      <a:pt x="5" y="36"/>
                    </a:lnTo>
                    <a:lnTo>
                      <a:pt x="7" y="34"/>
                    </a:lnTo>
                    <a:lnTo>
                      <a:pt x="9" y="29"/>
                    </a:lnTo>
                    <a:lnTo>
                      <a:pt x="10" y="29"/>
                    </a:lnTo>
                    <a:lnTo>
                      <a:pt x="12" y="29"/>
                    </a:lnTo>
                    <a:lnTo>
                      <a:pt x="14" y="31"/>
                    </a:lnTo>
                    <a:lnTo>
                      <a:pt x="15" y="31"/>
                    </a:lnTo>
                    <a:lnTo>
                      <a:pt x="15" y="29"/>
                    </a:lnTo>
                    <a:lnTo>
                      <a:pt x="17" y="29"/>
                    </a:lnTo>
                    <a:lnTo>
                      <a:pt x="17" y="27"/>
                    </a:lnTo>
                    <a:lnTo>
                      <a:pt x="17" y="27"/>
                    </a:lnTo>
                    <a:lnTo>
                      <a:pt x="15" y="27"/>
                    </a:lnTo>
                    <a:lnTo>
                      <a:pt x="15" y="26"/>
                    </a:lnTo>
                    <a:lnTo>
                      <a:pt x="14" y="24"/>
                    </a:lnTo>
                    <a:lnTo>
                      <a:pt x="14" y="24"/>
                    </a:lnTo>
                    <a:lnTo>
                      <a:pt x="10" y="24"/>
                    </a:lnTo>
                    <a:lnTo>
                      <a:pt x="9" y="22"/>
                    </a:lnTo>
                    <a:lnTo>
                      <a:pt x="9" y="22"/>
                    </a:lnTo>
                    <a:lnTo>
                      <a:pt x="7" y="19"/>
                    </a:lnTo>
                    <a:lnTo>
                      <a:pt x="3" y="17"/>
                    </a:lnTo>
                    <a:lnTo>
                      <a:pt x="2" y="17"/>
                    </a:lnTo>
                    <a:lnTo>
                      <a:pt x="2" y="15"/>
                    </a:lnTo>
                    <a:lnTo>
                      <a:pt x="0" y="15"/>
                    </a:lnTo>
                    <a:lnTo>
                      <a:pt x="2" y="14"/>
                    </a:lnTo>
                    <a:lnTo>
                      <a:pt x="2" y="12"/>
                    </a:lnTo>
                    <a:lnTo>
                      <a:pt x="2" y="10"/>
                    </a:lnTo>
                    <a:lnTo>
                      <a:pt x="3" y="8"/>
                    </a:lnTo>
                    <a:lnTo>
                      <a:pt x="5" y="7"/>
                    </a:lnTo>
                    <a:lnTo>
                      <a:pt x="7" y="5"/>
                    </a:lnTo>
                    <a:lnTo>
                      <a:pt x="7" y="5"/>
                    </a:lnTo>
                    <a:lnTo>
                      <a:pt x="7" y="3"/>
                    </a:lnTo>
                    <a:lnTo>
                      <a:pt x="7" y="3"/>
                    </a:lnTo>
                    <a:lnTo>
                      <a:pt x="7" y="2"/>
                    </a:lnTo>
                    <a:lnTo>
                      <a:pt x="5" y="2"/>
                    </a:lnTo>
                    <a:lnTo>
                      <a:pt x="5" y="2"/>
                    </a:lnTo>
                    <a:lnTo>
                      <a:pt x="7" y="0"/>
                    </a:lnTo>
                    <a:lnTo>
                      <a:pt x="7" y="0"/>
                    </a:lnTo>
                    <a:lnTo>
                      <a:pt x="9" y="2"/>
                    </a:lnTo>
                    <a:lnTo>
                      <a:pt x="10" y="3"/>
                    </a:lnTo>
                    <a:lnTo>
                      <a:pt x="12" y="5"/>
                    </a:lnTo>
                    <a:lnTo>
                      <a:pt x="12" y="7"/>
                    </a:lnTo>
                    <a:lnTo>
                      <a:pt x="14" y="7"/>
                    </a:lnTo>
                    <a:lnTo>
                      <a:pt x="14" y="7"/>
                    </a:lnTo>
                    <a:lnTo>
                      <a:pt x="15" y="7"/>
                    </a:lnTo>
                    <a:lnTo>
                      <a:pt x="17" y="7"/>
                    </a:lnTo>
                    <a:lnTo>
                      <a:pt x="17" y="7"/>
                    </a:lnTo>
                    <a:lnTo>
                      <a:pt x="17" y="7"/>
                    </a:lnTo>
                    <a:lnTo>
                      <a:pt x="17" y="7"/>
                    </a:lnTo>
                    <a:lnTo>
                      <a:pt x="17" y="5"/>
                    </a:lnTo>
                    <a:lnTo>
                      <a:pt x="17" y="5"/>
                    </a:lnTo>
                    <a:lnTo>
                      <a:pt x="17" y="3"/>
                    </a:lnTo>
                    <a:lnTo>
                      <a:pt x="17" y="3"/>
                    </a:lnTo>
                    <a:lnTo>
                      <a:pt x="19" y="3"/>
                    </a:lnTo>
                    <a:lnTo>
                      <a:pt x="19" y="5"/>
                    </a:lnTo>
                    <a:lnTo>
                      <a:pt x="21" y="5"/>
                    </a:lnTo>
                    <a:lnTo>
                      <a:pt x="21" y="8"/>
                    </a:lnTo>
                    <a:lnTo>
                      <a:pt x="22" y="10"/>
                    </a:lnTo>
                    <a:lnTo>
                      <a:pt x="24" y="12"/>
                    </a:lnTo>
                    <a:lnTo>
                      <a:pt x="26" y="12"/>
                    </a:lnTo>
                    <a:lnTo>
                      <a:pt x="27" y="14"/>
                    </a:lnTo>
                    <a:lnTo>
                      <a:pt x="29" y="12"/>
                    </a:lnTo>
                    <a:lnTo>
                      <a:pt x="29" y="10"/>
                    </a:lnTo>
                    <a:lnTo>
                      <a:pt x="29" y="10"/>
                    </a:lnTo>
                    <a:lnTo>
                      <a:pt x="29" y="8"/>
                    </a:lnTo>
                    <a:lnTo>
                      <a:pt x="31" y="8"/>
                    </a:lnTo>
                    <a:lnTo>
                      <a:pt x="31" y="8"/>
                    </a:lnTo>
                    <a:lnTo>
                      <a:pt x="33" y="8"/>
                    </a:lnTo>
                    <a:lnTo>
                      <a:pt x="34" y="14"/>
                    </a:lnTo>
                    <a:lnTo>
                      <a:pt x="34" y="15"/>
                    </a:lnTo>
                    <a:lnTo>
                      <a:pt x="34" y="22"/>
                    </a:lnTo>
                    <a:lnTo>
                      <a:pt x="34" y="26"/>
                    </a:lnTo>
                    <a:lnTo>
                      <a:pt x="34" y="27"/>
                    </a:lnTo>
                    <a:lnTo>
                      <a:pt x="34" y="27"/>
                    </a:lnTo>
                    <a:lnTo>
                      <a:pt x="34" y="27"/>
                    </a:lnTo>
                    <a:lnTo>
                      <a:pt x="34" y="27"/>
                    </a:lnTo>
                    <a:lnTo>
                      <a:pt x="38" y="27"/>
                    </a:lnTo>
                    <a:lnTo>
                      <a:pt x="39" y="29"/>
                    </a:lnTo>
                    <a:lnTo>
                      <a:pt x="43" y="29"/>
                    </a:lnTo>
                    <a:lnTo>
                      <a:pt x="46" y="31"/>
                    </a:lnTo>
                    <a:lnTo>
                      <a:pt x="48" y="31"/>
                    </a:lnTo>
                    <a:lnTo>
                      <a:pt x="50" y="31"/>
                    </a:lnTo>
                    <a:lnTo>
                      <a:pt x="51" y="31"/>
                    </a:lnTo>
                    <a:lnTo>
                      <a:pt x="58" y="31"/>
                    </a:lnTo>
                    <a:lnTo>
                      <a:pt x="62" y="29"/>
                    </a:lnTo>
                    <a:lnTo>
                      <a:pt x="65" y="31"/>
                    </a:lnTo>
                    <a:lnTo>
                      <a:pt x="67" y="31"/>
                    </a:lnTo>
                    <a:lnTo>
                      <a:pt x="72" y="31"/>
                    </a:lnTo>
                    <a:lnTo>
                      <a:pt x="77" y="31"/>
                    </a:lnTo>
                    <a:lnTo>
                      <a:pt x="80" y="31"/>
                    </a:lnTo>
                    <a:lnTo>
                      <a:pt x="84" y="34"/>
                    </a:lnTo>
                    <a:lnTo>
                      <a:pt x="86" y="34"/>
                    </a:lnTo>
                    <a:lnTo>
                      <a:pt x="86" y="36"/>
                    </a:lnTo>
                    <a:lnTo>
                      <a:pt x="86" y="36"/>
                    </a:lnTo>
                    <a:lnTo>
                      <a:pt x="84" y="37"/>
                    </a:lnTo>
                    <a:lnTo>
                      <a:pt x="84" y="37"/>
                    </a:lnTo>
                    <a:lnTo>
                      <a:pt x="80" y="36"/>
                    </a:lnTo>
                    <a:lnTo>
                      <a:pt x="80" y="36"/>
                    </a:lnTo>
                    <a:lnTo>
                      <a:pt x="80" y="37"/>
                    </a:lnTo>
                    <a:lnTo>
                      <a:pt x="80" y="39"/>
                    </a:lnTo>
                    <a:lnTo>
                      <a:pt x="80" y="41"/>
                    </a:lnTo>
                    <a:lnTo>
                      <a:pt x="79" y="44"/>
                    </a:lnTo>
                    <a:lnTo>
                      <a:pt x="79" y="46"/>
                    </a:lnTo>
                    <a:lnTo>
                      <a:pt x="77" y="46"/>
                    </a:lnTo>
                    <a:lnTo>
                      <a:pt x="77" y="46"/>
                    </a:lnTo>
                    <a:lnTo>
                      <a:pt x="75" y="46"/>
                    </a:lnTo>
                    <a:lnTo>
                      <a:pt x="75" y="48"/>
                    </a:lnTo>
                    <a:lnTo>
                      <a:pt x="75" y="48"/>
                    </a:lnTo>
                    <a:lnTo>
                      <a:pt x="74" y="49"/>
                    </a:lnTo>
                    <a:lnTo>
                      <a:pt x="74" y="51"/>
                    </a:lnTo>
                    <a:lnTo>
                      <a:pt x="74" y="51"/>
                    </a:lnTo>
                    <a:lnTo>
                      <a:pt x="72" y="49"/>
                    </a:lnTo>
                    <a:lnTo>
                      <a:pt x="70" y="49"/>
                    </a:lnTo>
                    <a:lnTo>
                      <a:pt x="70" y="51"/>
                    </a:lnTo>
                    <a:lnTo>
                      <a:pt x="68" y="51"/>
                    </a:lnTo>
                    <a:lnTo>
                      <a:pt x="68" y="53"/>
                    </a:lnTo>
                    <a:lnTo>
                      <a:pt x="67" y="53"/>
                    </a:lnTo>
                    <a:lnTo>
                      <a:pt x="65" y="53"/>
                    </a:lnTo>
                    <a:lnTo>
                      <a:pt x="63" y="53"/>
                    </a:lnTo>
                    <a:lnTo>
                      <a:pt x="63" y="53"/>
                    </a:lnTo>
                    <a:lnTo>
                      <a:pt x="63" y="54"/>
                    </a:lnTo>
                    <a:lnTo>
                      <a:pt x="62" y="56"/>
                    </a:lnTo>
                    <a:lnTo>
                      <a:pt x="60" y="60"/>
                    </a:lnTo>
                    <a:lnTo>
                      <a:pt x="60" y="61"/>
                    </a:lnTo>
                    <a:lnTo>
                      <a:pt x="60" y="63"/>
                    </a:lnTo>
                    <a:lnTo>
                      <a:pt x="62" y="68"/>
                    </a:lnTo>
                    <a:lnTo>
                      <a:pt x="63" y="73"/>
                    </a:lnTo>
                    <a:lnTo>
                      <a:pt x="63" y="73"/>
                    </a:lnTo>
                    <a:lnTo>
                      <a:pt x="63" y="73"/>
                    </a:lnTo>
                    <a:lnTo>
                      <a:pt x="63" y="73"/>
                    </a:lnTo>
                    <a:lnTo>
                      <a:pt x="63" y="73"/>
                    </a:lnTo>
                    <a:lnTo>
                      <a:pt x="63" y="72"/>
                    </a:lnTo>
                    <a:lnTo>
                      <a:pt x="65" y="72"/>
                    </a:lnTo>
                    <a:lnTo>
                      <a:pt x="65" y="72"/>
                    </a:lnTo>
                    <a:lnTo>
                      <a:pt x="65" y="72"/>
                    </a:lnTo>
                    <a:lnTo>
                      <a:pt x="67" y="75"/>
                    </a:lnTo>
                    <a:lnTo>
                      <a:pt x="67" y="75"/>
                    </a:lnTo>
                    <a:lnTo>
                      <a:pt x="68" y="75"/>
                    </a:lnTo>
                    <a:lnTo>
                      <a:pt x="70" y="75"/>
                    </a:lnTo>
                    <a:lnTo>
                      <a:pt x="72" y="73"/>
                    </a:lnTo>
                    <a:lnTo>
                      <a:pt x="72" y="73"/>
                    </a:lnTo>
                    <a:lnTo>
                      <a:pt x="72" y="72"/>
                    </a:lnTo>
                    <a:lnTo>
                      <a:pt x="72" y="70"/>
                    </a:lnTo>
                    <a:lnTo>
                      <a:pt x="72" y="68"/>
                    </a:lnTo>
                    <a:lnTo>
                      <a:pt x="74" y="65"/>
                    </a:lnTo>
                    <a:lnTo>
                      <a:pt x="75" y="65"/>
                    </a:lnTo>
                    <a:lnTo>
                      <a:pt x="75" y="63"/>
                    </a:lnTo>
                    <a:lnTo>
                      <a:pt x="75" y="61"/>
                    </a:lnTo>
                    <a:lnTo>
                      <a:pt x="75" y="61"/>
                    </a:lnTo>
                    <a:lnTo>
                      <a:pt x="77" y="61"/>
                    </a:lnTo>
                    <a:lnTo>
                      <a:pt x="79" y="60"/>
                    </a:lnTo>
                    <a:lnTo>
                      <a:pt x="79" y="60"/>
                    </a:lnTo>
                    <a:lnTo>
                      <a:pt x="79" y="61"/>
                    </a:lnTo>
                    <a:lnTo>
                      <a:pt x="80" y="61"/>
                    </a:lnTo>
                    <a:lnTo>
                      <a:pt x="82" y="65"/>
                    </a:lnTo>
                    <a:lnTo>
                      <a:pt x="82" y="68"/>
                    </a:lnTo>
                    <a:lnTo>
                      <a:pt x="82" y="70"/>
                    </a:lnTo>
                    <a:lnTo>
                      <a:pt x="82" y="73"/>
                    </a:lnTo>
                    <a:lnTo>
                      <a:pt x="82" y="77"/>
                    </a:lnTo>
                    <a:lnTo>
                      <a:pt x="84" y="77"/>
                    </a:lnTo>
                    <a:lnTo>
                      <a:pt x="84" y="78"/>
                    </a:lnTo>
                    <a:lnTo>
                      <a:pt x="86" y="80"/>
                    </a:lnTo>
                    <a:lnTo>
                      <a:pt x="86" y="82"/>
                    </a:lnTo>
                    <a:lnTo>
                      <a:pt x="86" y="85"/>
                    </a:lnTo>
                    <a:lnTo>
                      <a:pt x="86" y="87"/>
                    </a:lnTo>
                    <a:lnTo>
                      <a:pt x="87" y="95"/>
                    </a:lnTo>
                    <a:lnTo>
                      <a:pt x="87" y="95"/>
                    </a:lnTo>
                    <a:lnTo>
                      <a:pt x="87" y="95"/>
                    </a:lnTo>
                    <a:close/>
                    <a:moveTo>
                      <a:pt x="50" y="77"/>
                    </a:moveTo>
                    <a:lnTo>
                      <a:pt x="50" y="77"/>
                    </a:lnTo>
                    <a:lnTo>
                      <a:pt x="50" y="77"/>
                    </a:lnTo>
                    <a:lnTo>
                      <a:pt x="48" y="75"/>
                    </a:lnTo>
                    <a:lnTo>
                      <a:pt x="48" y="75"/>
                    </a:lnTo>
                    <a:lnTo>
                      <a:pt x="48" y="75"/>
                    </a:lnTo>
                    <a:lnTo>
                      <a:pt x="50" y="77"/>
                    </a:lnTo>
                    <a:lnTo>
                      <a:pt x="50" y="77"/>
                    </a:lnTo>
                    <a:close/>
                    <a:moveTo>
                      <a:pt x="53" y="94"/>
                    </a:moveTo>
                    <a:lnTo>
                      <a:pt x="50" y="95"/>
                    </a:lnTo>
                    <a:lnTo>
                      <a:pt x="48" y="94"/>
                    </a:lnTo>
                    <a:lnTo>
                      <a:pt x="51" y="89"/>
                    </a:lnTo>
                    <a:lnTo>
                      <a:pt x="50" y="87"/>
                    </a:lnTo>
                    <a:lnTo>
                      <a:pt x="50" y="85"/>
                    </a:lnTo>
                    <a:lnTo>
                      <a:pt x="48" y="83"/>
                    </a:lnTo>
                    <a:lnTo>
                      <a:pt x="48" y="82"/>
                    </a:lnTo>
                    <a:lnTo>
                      <a:pt x="48" y="80"/>
                    </a:lnTo>
                    <a:lnTo>
                      <a:pt x="48" y="78"/>
                    </a:lnTo>
                    <a:lnTo>
                      <a:pt x="50" y="78"/>
                    </a:lnTo>
                    <a:lnTo>
                      <a:pt x="50" y="78"/>
                    </a:lnTo>
                    <a:lnTo>
                      <a:pt x="51" y="80"/>
                    </a:lnTo>
                    <a:lnTo>
                      <a:pt x="51" y="82"/>
                    </a:lnTo>
                    <a:lnTo>
                      <a:pt x="51" y="82"/>
                    </a:lnTo>
                    <a:lnTo>
                      <a:pt x="55" y="85"/>
                    </a:lnTo>
                    <a:lnTo>
                      <a:pt x="55" y="87"/>
                    </a:lnTo>
                    <a:lnTo>
                      <a:pt x="53" y="92"/>
                    </a:lnTo>
                    <a:lnTo>
                      <a:pt x="53" y="94"/>
                    </a:lnTo>
                    <a:lnTo>
                      <a:pt x="53" y="94"/>
                    </a:lnTo>
                    <a:close/>
                    <a:moveTo>
                      <a:pt x="67" y="89"/>
                    </a:moveTo>
                    <a:lnTo>
                      <a:pt x="67" y="89"/>
                    </a:lnTo>
                    <a:lnTo>
                      <a:pt x="65" y="89"/>
                    </a:lnTo>
                    <a:lnTo>
                      <a:pt x="65" y="85"/>
                    </a:lnTo>
                    <a:lnTo>
                      <a:pt x="65" y="83"/>
                    </a:lnTo>
                    <a:lnTo>
                      <a:pt x="65" y="83"/>
                    </a:lnTo>
                    <a:lnTo>
                      <a:pt x="67" y="83"/>
                    </a:lnTo>
                    <a:lnTo>
                      <a:pt x="67" y="85"/>
                    </a:lnTo>
                    <a:lnTo>
                      <a:pt x="67" y="87"/>
                    </a:lnTo>
                    <a:lnTo>
                      <a:pt x="67" y="89"/>
                    </a:lnTo>
                    <a:lnTo>
                      <a:pt x="67" y="89"/>
                    </a:lnTo>
                    <a:close/>
                    <a:moveTo>
                      <a:pt x="60" y="92"/>
                    </a:moveTo>
                    <a:lnTo>
                      <a:pt x="58" y="94"/>
                    </a:lnTo>
                    <a:lnTo>
                      <a:pt x="58" y="85"/>
                    </a:lnTo>
                    <a:lnTo>
                      <a:pt x="60" y="89"/>
                    </a:lnTo>
                    <a:lnTo>
                      <a:pt x="60" y="90"/>
                    </a:lnTo>
                    <a:lnTo>
                      <a:pt x="60" y="92"/>
                    </a:lnTo>
                    <a:close/>
                    <a:moveTo>
                      <a:pt x="74" y="99"/>
                    </a:moveTo>
                    <a:lnTo>
                      <a:pt x="74" y="101"/>
                    </a:lnTo>
                    <a:lnTo>
                      <a:pt x="72" y="99"/>
                    </a:lnTo>
                    <a:lnTo>
                      <a:pt x="74" y="99"/>
                    </a:lnTo>
                    <a:lnTo>
                      <a:pt x="74" y="97"/>
                    </a:lnTo>
                    <a:lnTo>
                      <a:pt x="74" y="97"/>
                    </a:lnTo>
                    <a:lnTo>
                      <a:pt x="74" y="99"/>
                    </a:lnTo>
                    <a:lnTo>
                      <a:pt x="74" y="99"/>
                    </a:lnTo>
                    <a:lnTo>
                      <a:pt x="74" y="99"/>
                    </a:lnTo>
                    <a:close/>
                    <a:moveTo>
                      <a:pt x="75" y="106"/>
                    </a:moveTo>
                    <a:lnTo>
                      <a:pt x="74" y="106"/>
                    </a:lnTo>
                    <a:lnTo>
                      <a:pt x="74" y="106"/>
                    </a:lnTo>
                    <a:lnTo>
                      <a:pt x="74" y="104"/>
                    </a:lnTo>
                    <a:lnTo>
                      <a:pt x="74" y="102"/>
                    </a:lnTo>
                    <a:lnTo>
                      <a:pt x="74" y="102"/>
                    </a:lnTo>
                    <a:lnTo>
                      <a:pt x="75" y="102"/>
                    </a:lnTo>
                    <a:lnTo>
                      <a:pt x="75" y="102"/>
                    </a:lnTo>
                    <a:lnTo>
                      <a:pt x="75" y="104"/>
                    </a:lnTo>
                    <a:lnTo>
                      <a:pt x="75" y="10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8" name="Freeform 23">
                <a:extLst>
                  <a:ext uri="{FF2B5EF4-FFF2-40B4-BE49-F238E27FC236}">
                    <a16:creationId xmlns:a16="http://schemas.microsoft.com/office/drawing/2014/main" id="{52D3085B-5D5E-4881-9702-90E5E106491B}"/>
                  </a:ext>
                </a:extLst>
              </p:cNvPr>
              <p:cNvSpPr>
                <a:spLocks/>
              </p:cNvSpPr>
              <p:nvPr/>
            </p:nvSpPr>
            <p:spPr bwMode="auto">
              <a:xfrm>
                <a:off x="3684" y="1902"/>
                <a:ext cx="74" cy="59"/>
              </a:xfrm>
              <a:custGeom>
                <a:avLst/>
                <a:gdLst>
                  <a:gd name="T0" fmla="*/ 45 w 74"/>
                  <a:gd name="T1" fmla="*/ 1 h 59"/>
                  <a:gd name="T2" fmla="*/ 48 w 74"/>
                  <a:gd name="T3" fmla="*/ 0 h 59"/>
                  <a:gd name="T4" fmla="*/ 50 w 74"/>
                  <a:gd name="T5" fmla="*/ 3 h 59"/>
                  <a:gd name="T6" fmla="*/ 57 w 74"/>
                  <a:gd name="T7" fmla="*/ 7 h 59"/>
                  <a:gd name="T8" fmla="*/ 58 w 74"/>
                  <a:gd name="T9" fmla="*/ 7 h 59"/>
                  <a:gd name="T10" fmla="*/ 64 w 74"/>
                  <a:gd name="T11" fmla="*/ 10 h 59"/>
                  <a:gd name="T12" fmla="*/ 62 w 74"/>
                  <a:gd name="T13" fmla="*/ 15 h 59"/>
                  <a:gd name="T14" fmla="*/ 62 w 74"/>
                  <a:gd name="T15" fmla="*/ 17 h 59"/>
                  <a:gd name="T16" fmla="*/ 60 w 74"/>
                  <a:gd name="T17" fmla="*/ 20 h 59"/>
                  <a:gd name="T18" fmla="*/ 64 w 74"/>
                  <a:gd name="T19" fmla="*/ 20 h 59"/>
                  <a:gd name="T20" fmla="*/ 67 w 74"/>
                  <a:gd name="T21" fmla="*/ 22 h 59"/>
                  <a:gd name="T22" fmla="*/ 72 w 74"/>
                  <a:gd name="T23" fmla="*/ 27 h 59"/>
                  <a:gd name="T24" fmla="*/ 70 w 74"/>
                  <a:gd name="T25" fmla="*/ 29 h 59"/>
                  <a:gd name="T26" fmla="*/ 74 w 74"/>
                  <a:gd name="T27" fmla="*/ 32 h 59"/>
                  <a:gd name="T28" fmla="*/ 69 w 74"/>
                  <a:gd name="T29" fmla="*/ 41 h 59"/>
                  <a:gd name="T30" fmla="*/ 69 w 74"/>
                  <a:gd name="T31" fmla="*/ 39 h 59"/>
                  <a:gd name="T32" fmla="*/ 64 w 74"/>
                  <a:gd name="T33" fmla="*/ 42 h 59"/>
                  <a:gd name="T34" fmla="*/ 62 w 74"/>
                  <a:gd name="T35" fmla="*/ 46 h 59"/>
                  <a:gd name="T36" fmla="*/ 62 w 74"/>
                  <a:gd name="T37" fmla="*/ 49 h 59"/>
                  <a:gd name="T38" fmla="*/ 64 w 74"/>
                  <a:gd name="T39" fmla="*/ 53 h 59"/>
                  <a:gd name="T40" fmla="*/ 64 w 74"/>
                  <a:gd name="T41" fmla="*/ 56 h 59"/>
                  <a:gd name="T42" fmla="*/ 62 w 74"/>
                  <a:gd name="T43" fmla="*/ 58 h 59"/>
                  <a:gd name="T44" fmla="*/ 57 w 74"/>
                  <a:gd name="T45" fmla="*/ 59 h 59"/>
                  <a:gd name="T46" fmla="*/ 53 w 74"/>
                  <a:gd name="T47" fmla="*/ 54 h 59"/>
                  <a:gd name="T48" fmla="*/ 50 w 74"/>
                  <a:gd name="T49" fmla="*/ 53 h 59"/>
                  <a:gd name="T50" fmla="*/ 46 w 74"/>
                  <a:gd name="T51" fmla="*/ 51 h 59"/>
                  <a:gd name="T52" fmla="*/ 45 w 74"/>
                  <a:gd name="T53" fmla="*/ 47 h 59"/>
                  <a:gd name="T54" fmla="*/ 45 w 74"/>
                  <a:gd name="T55" fmla="*/ 39 h 59"/>
                  <a:gd name="T56" fmla="*/ 41 w 74"/>
                  <a:gd name="T57" fmla="*/ 42 h 59"/>
                  <a:gd name="T58" fmla="*/ 36 w 74"/>
                  <a:gd name="T59" fmla="*/ 46 h 59"/>
                  <a:gd name="T60" fmla="*/ 31 w 74"/>
                  <a:gd name="T61" fmla="*/ 44 h 59"/>
                  <a:gd name="T62" fmla="*/ 33 w 74"/>
                  <a:gd name="T63" fmla="*/ 42 h 59"/>
                  <a:gd name="T64" fmla="*/ 31 w 74"/>
                  <a:gd name="T65" fmla="*/ 41 h 59"/>
                  <a:gd name="T66" fmla="*/ 31 w 74"/>
                  <a:gd name="T67" fmla="*/ 37 h 59"/>
                  <a:gd name="T68" fmla="*/ 26 w 74"/>
                  <a:gd name="T69" fmla="*/ 34 h 59"/>
                  <a:gd name="T70" fmla="*/ 23 w 74"/>
                  <a:gd name="T71" fmla="*/ 34 h 59"/>
                  <a:gd name="T72" fmla="*/ 21 w 74"/>
                  <a:gd name="T73" fmla="*/ 30 h 59"/>
                  <a:gd name="T74" fmla="*/ 16 w 74"/>
                  <a:gd name="T75" fmla="*/ 29 h 59"/>
                  <a:gd name="T76" fmla="*/ 14 w 74"/>
                  <a:gd name="T77" fmla="*/ 24 h 59"/>
                  <a:gd name="T78" fmla="*/ 11 w 74"/>
                  <a:gd name="T79" fmla="*/ 20 h 59"/>
                  <a:gd name="T80" fmla="*/ 7 w 74"/>
                  <a:gd name="T81" fmla="*/ 24 h 59"/>
                  <a:gd name="T82" fmla="*/ 4 w 74"/>
                  <a:gd name="T83" fmla="*/ 20 h 59"/>
                  <a:gd name="T84" fmla="*/ 2 w 74"/>
                  <a:gd name="T85" fmla="*/ 15 h 59"/>
                  <a:gd name="T86" fmla="*/ 0 w 74"/>
                  <a:gd name="T87" fmla="*/ 12 h 59"/>
                  <a:gd name="T88" fmla="*/ 16 w 74"/>
                  <a:gd name="T89" fmla="*/ 3 h 59"/>
                  <a:gd name="T90" fmla="*/ 17 w 74"/>
                  <a:gd name="T91" fmla="*/ 7 h 59"/>
                  <a:gd name="T92" fmla="*/ 21 w 74"/>
                  <a:gd name="T93" fmla="*/ 5 h 59"/>
                  <a:gd name="T94" fmla="*/ 24 w 74"/>
                  <a:gd name="T95" fmla="*/ 7 h 59"/>
                  <a:gd name="T96" fmla="*/ 29 w 74"/>
                  <a:gd name="T97" fmla="*/ 7 h 59"/>
                  <a:gd name="T98" fmla="*/ 33 w 74"/>
                  <a:gd name="T99" fmla="*/ 3 h 59"/>
                  <a:gd name="T100" fmla="*/ 36 w 74"/>
                  <a:gd name="T101" fmla="*/ 3 h 59"/>
                  <a:gd name="T102" fmla="*/ 38 w 74"/>
                  <a:gd name="T103" fmla="*/ 0 h 59"/>
                  <a:gd name="T104" fmla="*/ 41 w 74"/>
                  <a:gd name="T105" fmla="*/ 1 h 59"/>
                  <a:gd name="T106" fmla="*/ 45 w 74"/>
                  <a:gd name="T107" fmla="*/ 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4" h="59">
                    <a:moveTo>
                      <a:pt x="45" y="1"/>
                    </a:moveTo>
                    <a:lnTo>
                      <a:pt x="45" y="1"/>
                    </a:lnTo>
                    <a:lnTo>
                      <a:pt x="45" y="1"/>
                    </a:lnTo>
                    <a:lnTo>
                      <a:pt x="46" y="1"/>
                    </a:lnTo>
                    <a:lnTo>
                      <a:pt x="48" y="1"/>
                    </a:lnTo>
                    <a:lnTo>
                      <a:pt x="48" y="0"/>
                    </a:lnTo>
                    <a:lnTo>
                      <a:pt x="48" y="0"/>
                    </a:lnTo>
                    <a:lnTo>
                      <a:pt x="50" y="1"/>
                    </a:lnTo>
                    <a:lnTo>
                      <a:pt x="50" y="3"/>
                    </a:lnTo>
                    <a:lnTo>
                      <a:pt x="52" y="5"/>
                    </a:lnTo>
                    <a:lnTo>
                      <a:pt x="53" y="7"/>
                    </a:lnTo>
                    <a:lnTo>
                      <a:pt x="57" y="7"/>
                    </a:lnTo>
                    <a:lnTo>
                      <a:pt x="57" y="5"/>
                    </a:lnTo>
                    <a:lnTo>
                      <a:pt x="57" y="7"/>
                    </a:lnTo>
                    <a:lnTo>
                      <a:pt x="58" y="7"/>
                    </a:lnTo>
                    <a:lnTo>
                      <a:pt x="60" y="8"/>
                    </a:lnTo>
                    <a:lnTo>
                      <a:pt x="62" y="8"/>
                    </a:lnTo>
                    <a:lnTo>
                      <a:pt x="64" y="10"/>
                    </a:lnTo>
                    <a:lnTo>
                      <a:pt x="64" y="10"/>
                    </a:lnTo>
                    <a:lnTo>
                      <a:pt x="64" y="12"/>
                    </a:lnTo>
                    <a:lnTo>
                      <a:pt x="62" y="15"/>
                    </a:lnTo>
                    <a:lnTo>
                      <a:pt x="62" y="15"/>
                    </a:lnTo>
                    <a:lnTo>
                      <a:pt x="62" y="15"/>
                    </a:lnTo>
                    <a:lnTo>
                      <a:pt x="62" y="17"/>
                    </a:lnTo>
                    <a:lnTo>
                      <a:pt x="60" y="19"/>
                    </a:lnTo>
                    <a:lnTo>
                      <a:pt x="60" y="19"/>
                    </a:lnTo>
                    <a:lnTo>
                      <a:pt x="60" y="20"/>
                    </a:lnTo>
                    <a:lnTo>
                      <a:pt x="60" y="20"/>
                    </a:lnTo>
                    <a:lnTo>
                      <a:pt x="62" y="20"/>
                    </a:lnTo>
                    <a:lnTo>
                      <a:pt x="64" y="20"/>
                    </a:lnTo>
                    <a:lnTo>
                      <a:pt x="65" y="22"/>
                    </a:lnTo>
                    <a:lnTo>
                      <a:pt x="67" y="22"/>
                    </a:lnTo>
                    <a:lnTo>
                      <a:pt x="67" y="22"/>
                    </a:lnTo>
                    <a:lnTo>
                      <a:pt x="69" y="24"/>
                    </a:lnTo>
                    <a:lnTo>
                      <a:pt x="70" y="25"/>
                    </a:lnTo>
                    <a:lnTo>
                      <a:pt x="72" y="27"/>
                    </a:lnTo>
                    <a:lnTo>
                      <a:pt x="70" y="29"/>
                    </a:lnTo>
                    <a:lnTo>
                      <a:pt x="70" y="29"/>
                    </a:lnTo>
                    <a:lnTo>
                      <a:pt x="70" y="29"/>
                    </a:lnTo>
                    <a:lnTo>
                      <a:pt x="72" y="30"/>
                    </a:lnTo>
                    <a:lnTo>
                      <a:pt x="74" y="30"/>
                    </a:lnTo>
                    <a:lnTo>
                      <a:pt x="74" y="32"/>
                    </a:lnTo>
                    <a:lnTo>
                      <a:pt x="74" y="36"/>
                    </a:lnTo>
                    <a:lnTo>
                      <a:pt x="70" y="37"/>
                    </a:lnTo>
                    <a:lnTo>
                      <a:pt x="69" y="41"/>
                    </a:lnTo>
                    <a:lnTo>
                      <a:pt x="69" y="41"/>
                    </a:lnTo>
                    <a:lnTo>
                      <a:pt x="69" y="41"/>
                    </a:lnTo>
                    <a:lnTo>
                      <a:pt x="69" y="39"/>
                    </a:lnTo>
                    <a:lnTo>
                      <a:pt x="69" y="39"/>
                    </a:lnTo>
                    <a:lnTo>
                      <a:pt x="67" y="39"/>
                    </a:lnTo>
                    <a:lnTo>
                      <a:pt x="64" y="42"/>
                    </a:lnTo>
                    <a:lnTo>
                      <a:pt x="64" y="44"/>
                    </a:lnTo>
                    <a:lnTo>
                      <a:pt x="64" y="46"/>
                    </a:lnTo>
                    <a:lnTo>
                      <a:pt x="62" y="46"/>
                    </a:lnTo>
                    <a:lnTo>
                      <a:pt x="62" y="47"/>
                    </a:lnTo>
                    <a:lnTo>
                      <a:pt x="62" y="49"/>
                    </a:lnTo>
                    <a:lnTo>
                      <a:pt x="62" y="49"/>
                    </a:lnTo>
                    <a:lnTo>
                      <a:pt x="62" y="49"/>
                    </a:lnTo>
                    <a:lnTo>
                      <a:pt x="64" y="51"/>
                    </a:lnTo>
                    <a:lnTo>
                      <a:pt x="64" y="53"/>
                    </a:lnTo>
                    <a:lnTo>
                      <a:pt x="65" y="54"/>
                    </a:lnTo>
                    <a:lnTo>
                      <a:pt x="64" y="56"/>
                    </a:lnTo>
                    <a:lnTo>
                      <a:pt x="64" y="56"/>
                    </a:lnTo>
                    <a:lnTo>
                      <a:pt x="64" y="58"/>
                    </a:lnTo>
                    <a:lnTo>
                      <a:pt x="64" y="58"/>
                    </a:lnTo>
                    <a:lnTo>
                      <a:pt x="62" y="58"/>
                    </a:lnTo>
                    <a:lnTo>
                      <a:pt x="60" y="58"/>
                    </a:lnTo>
                    <a:lnTo>
                      <a:pt x="58" y="59"/>
                    </a:lnTo>
                    <a:lnTo>
                      <a:pt x="57" y="59"/>
                    </a:lnTo>
                    <a:lnTo>
                      <a:pt x="57" y="58"/>
                    </a:lnTo>
                    <a:lnTo>
                      <a:pt x="55" y="56"/>
                    </a:lnTo>
                    <a:lnTo>
                      <a:pt x="53" y="54"/>
                    </a:lnTo>
                    <a:lnTo>
                      <a:pt x="53" y="54"/>
                    </a:lnTo>
                    <a:lnTo>
                      <a:pt x="52" y="53"/>
                    </a:lnTo>
                    <a:lnTo>
                      <a:pt x="50" y="53"/>
                    </a:lnTo>
                    <a:lnTo>
                      <a:pt x="48" y="51"/>
                    </a:lnTo>
                    <a:lnTo>
                      <a:pt x="48" y="51"/>
                    </a:lnTo>
                    <a:lnTo>
                      <a:pt x="46" y="51"/>
                    </a:lnTo>
                    <a:lnTo>
                      <a:pt x="45" y="51"/>
                    </a:lnTo>
                    <a:lnTo>
                      <a:pt x="45" y="49"/>
                    </a:lnTo>
                    <a:lnTo>
                      <a:pt x="45" y="47"/>
                    </a:lnTo>
                    <a:lnTo>
                      <a:pt x="43" y="46"/>
                    </a:lnTo>
                    <a:lnTo>
                      <a:pt x="45" y="41"/>
                    </a:lnTo>
                    <a:lnTo>
                      <a:pt x="45" y="39"/>
                    </a:lnTo>
                    <a:lnTo>
                      <a:pt x="43" y="41"/>
                    </a:lnTo>
                    <a:lnTo>
                      <a:pt x="41" y="41"/>
                    </a:lnTo>
                    <a:lnTo>
                      <a:pt x="41" y="42"/>
                    </a:lnTo>
                    <a:lnTo>
                      <a:pt x="41" y="44"/>
                    </a:lnTo>
                    <a:lnTo>
                      <a:pt x="40" y="46"/>
                    </a:lnTo>
                    <a:lnTo>
                      <a:pt x="36" y="46"/>
                    </a:lnTo>
                    <a:lnTo>
                      <a:pt x="31" y="46"/>
                    </a:lnTo>
                    <a:lnTo>
                      <a:pt x="31" y="46"/>
                    </a:lnTo>
                    <a:lnTo>
                      <a:pt x="31" y="44"/>
                    </a:lnTo>
                    <a:lnTo>
                      <a:pt x="31" y="44"/>
                    </a:lnTo>
                    <a:lnTo>
                      <a:pt x="31" y="44"/>
                    </a:lnTo>
                    <a:lnTo>
                      <a:pt x="33" y="42"/>
                    </a:lnTo>
                    <a:lnTo>
                      <a:pt x="33" y="41"/>
                    </a:lnTo>
                    <a:lnTo>
                      <a:pt x="31" y="41"/>
                    </a:lnTo>
                    <a:lnTo>
                      <a:pt x="31" y="41"/>
                    </a:lnTo>
                    <a:lnTo>
                      <a:pt x="31" y="39"/>
                    </a:lnTo>
                    <a:lnTo>
                      <a:pt x="31" y="37"/>
                    </a:lnTo>
                    <a:lnTo>
                      <a:pt x="31" y="37"/>
                    </a:lnTo>
                    <a:lnTo>
                      <a:pt x="29" y="34"/>
                    </a:lnTo>
                    <a:lnTo>
                      <a:pt x="28" y="34"/>
                    </a:lnTo>
                    <a:lnTo>
                      <a:pt x="26" y="34"/>
                    </a:lnTo>
                    <a:lnTo>
                      <a:pt x="24" y="34"/>
                    </a:lnTo>
                    <a:lnTo>
                      <a:pt x="24" y="34"/>
                    </a:lnTo>
                    <a:lnTo>
                      <a:pt x="23" y="34"/>
                    </a:lnTo>
                    <a:lnTo>
                      <a:pt x="23" y="36"/>
                    </a:lnTo>
                    <a:lnTo>
                      <a:pt x="23" y="34"/>
                    </a:lnTo>
                    <a:lnTo>
                      <a:pt x="21" y="30"/>
                    </a:lnTo>
                    <a:lnTo>
                      <a:pt x="21" y="30"/>
                    </a:lnTo>
                    <a:lnTo>
                      <a:pt x="19" y="29"/>
                    </a:lnTo>
                    <a:lnTo>
                      <a:pt x="16" y="29"/>
                    </a:lnTo>
                    <a:lnTo>
                      <a:pt x="14" y="29"/>
                    </a:lnTo>
                    <a:lnTo>
                      <a:pt x="14" y="27"/>
                    </a:lnTo>
                    <a:lnTo>
                      <a:pt x="14" y="24"/>
                    </a:lnTo>
                    <a:lnTo>
                      <a:pt x="12" y="22"/>
                    </a:lnTo>
                    <a:lnTo>
                      <a:pt x="12" y="22"/>
                    </a:lnTo>
                    <a:lnTo>
                      <a:pt x="11" y="20"/>
                    </a:lnTo>
                    <a:lnTo>
                      <a:pt x="11" y="22"/>
                    </a:lnTo>
                    <a:lnTo>
                      <a:pt x="7" y="22"/>
                    </a:lnTo>
                    <a:lnTo>
                      <a:pt x="7" y="24"/>
                    </a:lnTo>
                    <a:lnTo>
                      <a:pt x="5" y="24"/>
                    </a:lnTo>
                    <a:lnTo>
                      <a:pt x="5" y="22"/>
                    </a:lnTo>
                    <a:lnTo>
                      <a:pt x="4" y="20"/>
                    </a:lnTo>
                    <a:lnTo>
                      <a:pt x="2" y="19"/>
                    </a:lnTo>
                    <a:lnTo>
                      <a:pt x="2" y="17"/>
                    </a:lnTo>
                    <a:lnTo>
                      <a:pt x="2" y="15"/>
                    </a:lnTo>
                    <a:lnTo>
                      <a:pt x="0" y="15"/>
                    </a:lnTo>
                    <a:lnTo>
                      <a:pt x="0" y="13"/>
                    </a:lnTo>
                    <a:lnTo>
                      <a:pt x="0" y="12"/>
                    </a:lnTo>
                    <a:lnTo>
                      <a:pt x="9" y="7"/>
                    </a:lnTo>
                    <a:lnTo>
                      <a:pt x="14" y="3"/>
                    </a:lnTo>
                    <a:lnTo>
                      <a:pt x="16" y="3"/>
                    </a:lnTo>
                    <a:lnTo>
                      <a:pt x="17" y="5"/>
                    </a:lnTo>
                    <a:lnTo>
                      <a:pt x="17" y="7"/>
                    </a:lnTo>
                    <a:lnTo>
                      <a:pt x="17" y="7"/>
                    </a:lnTo>
                    <a:lnTo>
                      <a:pt x="19" y="7"/>
                    </a:lnTo>
                    <a:lnTo>
                      <a:pt x="19" y="7"/>
                    </a:lnTo>
                    <a:lnTo>
                      <a:pt x="21" y="5"/>
                    </a:lnTo>
                    <a:lnTo>
                      <a:pt x="23" y="7"/>
                    </a:lnTo>
                    <a:lnTo>
                      <a:pt x="24" y="7"/>
                    </a:lnTo>
                    <a:lnTo>
                      <a:pt x="24" y="7"/>
                    </a:lnTo>
                    <a:lnTo>
                      <a:pt x="26" y="8"/>
                    </a:lnTo>
                    <a:lnTo>
                      <a:pt x="26" y="8"/>
                    </a:lnTo>
                    <a:lnTo>
                      <a:pt x="29" y="7"/>
                    </a:lnTo>
                    <a:lnTo>
                      <a:pt x="31" y="5"/>
                    </a:lnTo>
                    <a:lnTo>
                      <a:pt x="33" y="3"/>
                    </a:lnTo>
                    <a:lnTo>
                      <a:pt x="33" y="3"/>
                    </a:lnTo>
                    <a:lnTo>
                      <a:pt x="34" y="3"/>
                    </a:lnTo>
                    <a:lnTo>
                      <a:pt x="36" y="3"/>
                    </a:lnTo>
                    <a:lnTo>
                      <a:pt x="36" y="3"/>
                    </a:lnTo>
                    <a:lnTo>
                      <a:pt x="36" y="1"/>
                    </a:lnTo>
                    <a:lnTo>
                      <a:pt x="36" y="0"/>
                    </a:lnTo>
                    <a:lnTo>
                      <a:pt x="38" y="0"/>
                    </a:lnTo>
                    <a:lnTo>
                      <a:pt x="38" y="0"/>
                    </a:lnTo>
                    <a:lnTo>
                      <a:pt x="40" y="1"/>
                    </a:lnTo>
                    <a:lnTo>
                      <a:pt x="41" y="1"/>
                    </a:lnTo>
                    <a:lnTo>
                      <a:pt x="43" y="0"/>
                    </a:lnTo>
                    <a:lnTo>
                      <a:pt x="43" y="0"/>
                    </a:lnTo>
                    <a:lnTo>
                      <a:pt x="45" y="0"/>
                    </a:lnTo>
                    <a:lnTo>
                      <a:pt x="45" y="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9" name="Freeform 24">
                <a:extLst>
                  <a:ext uri="{FF2B5EF4-FFF2-40B4-BE49-F238E27FC236}">
                    <a16:creationId xmlns:a16="http://schemas.microsoft.com/office/drawing/2014/main" id="{9F2C4129-0E7E-4A5F-B9FC-420FBC0B228C}"/>
                  </a:ext>
                </a:extLst>
              </p:cNvPr>
              <p:cNvSpPr>
                <a:spLocks/>
              </p:cNvSpPr>
              <p:nvPr/>
            </p:nvSpPr>
            <p:spPr bwMode="auto">
              <a:xfrm>
                <a:off x="3530" y="2759"/>
                <a:ext cx="151" cy="109"/>
              </a:xfrm>
              <a:custGeom>
                <a:avLst/>
                <a:gdLst>
                  <a:gd name="T0" fmla="*/ 110 w 151"/>
                  <a:gd name="T1" fmla="*/ 9 h 109"/>
                  <a:gd name="T2" fmla="*/ 113 w 151"/>
                  <a:gd name="T3" fmla="*/ 16 h 109"/>
                  <a:gd name="T4" fmla="*/ 115 w 151"/>
                  <a:gd name="T5" fmla="*/ 24 h 109"/>
                  <a:gd name="T6" fmla="*/ 120 w 151"/>
                  <a:gd name="T7" fmla="*/ 27 h 109"/>
                  <a:gd name="T8" fmla="*/ 125 w 151"/>
                  <a:gd name="T9" fmla="*/ 29 h 109"/>
                  <a:gd name="T10" fmla="*/ 129 w 151"/>
                  <a:gd name="T11" fmla="*/ 34 h 109"/>
                  <a:gd name="T12" fmla="*/ 125 w 151"/>
                  <a:gd name="T13" fmla="*/ 38 h 109"/>
                  <a:gd name="T14" fmla="*/ 130 w 151"/>
                  <a:gd name="T15" fmla="*/ 43 h 109"/>
                  <a:gd name="T16" fmla="*/ 141 w 151"/>
                  <a:gd name="T17" fmla="*/ 48 h 109"/>
                  <a:gd name="T18" fmla="*/ 146 w 151"/>
                  <a:gd name="T19" fmla="*/ 46 h 109"/>
                  <a:gd name="T20" fmla="*/ 149 w 151"/>
                  <a:gd name="T21" fmla="*/ 51 h 109"/>
                  <a:gd name="T22" fmla="*/ 146 w 151"/>
                  <a:gd name="T23" fmla="*/ 53 h 109"/>
                  <a:gd name="T24" fmla="*/ 147 w 151"/>
                  <a:gd name="T25" fmla="*/ 56 h 109"/>
                  <a:gd name="T26" fmla="*/ 149 w 151"/>
                  <a:gd name="T27" fmla="*/ 67 h 109"/>
                  <a:gd name="T28" fmla="*/ 137 w 151"/>
                  <a:gd name="T29" fmla="*/ 72 h 109"/>
                  <a:gd name="T30" fmla="*/ 132 w 151"/>
                  <a:gd name="T31" fmla="*/ 72 h 109"/>
                  <a:gd name="T32" fmla="*/ 130 w 151"/>
                  <a:gd name="T33" fmla="*/ 73 h 109"/>
                  <a:gd name="T34" fmla="*/ 127 w 151"/>
                  <a:gd name="T35" fmla="*/ 75 h 109"/>
                  <a:gd name="T36" fmla="*/ 127 w 151"/>
                  <a:gd name="T37" fmla="*/ 79 h 109"/>
                  <a:gd name="T38" fmla="*/ 123 w 151"/>
                  <a:gd name="T39" fmla="*/ 79 h 109"/>
                  <a:gd name="T40" fmla="*/ 117 w 151"/>
                  <a:gd name="T41" fmla="*/ 80 h 109"/>
                  <a:gd name="T42" fmla="*/ 108 w 151"/>
                  <a:gd name="T43" fmla="*/ 79 h 109"/>
                  <a:gd name="T44" fmla="*/ 100 w 151"/>
                  <a:gd name="T45" fmla="*/ 77 h 109"/>
                  <a:gd name="T46" fmla="*/ 96 w 151"/>
                  <a:gd name="T47" fmla="*/ 79 h 109"/>
                  <a:gd name="T48" fmla="*/ 93 w 151"/>
                  <a:gd name="T49" fmla="*/ 80 h 109"/>
                  <a:gd name="T50" fmla="*/ 88 w 151"/>
                  <a:gd name="T51" fmla="*/ 79 h 109"/>
                  <a:gd name="T52" fmla="*/ 76 w 151"/>
                  <a:gd name="T53" fmla="*/ 79 h 109"/>
                  <a:gd name="T54" fmla="*/ 57 w 151"/>
                  <a:gd name="T55" fmla="*/ 80 h 109"/>
                  <a:gd name="T56" fmla="*/ 52 w 151"/>
                  <a:gd name="T57" fmla="*/ 80 h 109"/>
                  <a:gd name="T58" fmla="*/ 52 w 151"/>
                  <a:gd name="T59" fmla="*/ 91 h 109"/>
                  <a:gd name="T60" fmla="*/ 52 w 151"/>
                  <a:gd name="T61" fmla="*/ 92 h 109"/>
                  <a:gd name="T62" fmla="*/ 52 w 151"/>
                  <a:gd name="T63" fmla="*/ 97 h 109"/>
                  <a:gd name="T64" fmla="*/ 53 w 151"/>
                  <a:gd name="T65" fmla="*/ 106 h 109"/>
                  <a:gd name="T66" fmla="*/ 53 w 151"/>
                  <a:gd name="T67" fmla="*/ 109 h 109"/>
                  <a:gd name="T68" fmla="*/ 48 w 151"/>
                  <a:gd name="T69" fmla="*/ 106 h 109"/>
                  <a:gd name="T70" fmla="*/ 45 w 151"/>
                  <a:gd name="T71" fmla="*/ 101 h 109"/>
                  <a:gd name="T72" fmla="*/ 36 w 151"/>
                  <a:gd name="T73" fmla="*/ 101 h 109"/>
                  <a:gd name="T74" fmla="*/ 26 w 151"/>
                  <a:gd name="T75" fmla="*/ 102 h 109"/>
                  <a:gd name="T76" fmla="*/ 19 w 151"/>
                  <a:gd name="T77" fmla="*/ 104 h 109"/>
                  <a:gd name="T78" fmla="*/ 14 w 151"/>
                  <a:gd name="T79" fmla="*/ 102 h 109"/>
                  <a:gd name="T80" fmla="*/ 9 w 151"/>
                  <a:gd name="T81" fmla="*/ 96 h 109"/>
                  <a:gd name="T82" fmla="*/ 2 w 151"/>
                  <a:gd name="T83" fmla="*/ 92 h 109"/>
                  <a:gd name="T84" fmla="*/ 0 w 151"/>
                  <a:gd name="T85" fmla="*/ 87 h 109"/>
                  <a:gd name="T86" fmla="*/ 0 w 151"/>
                  <a:gd name="T87" fmla="*/ 79 h 109"/>
                  <a:gd name="T88" fmla="*/ 5 w 151"/>
                  <a:gd name="T89" fmla="*/ 72 h 109"/>
                  <a:gd name="T90" fmla="*/ 4 w 151"/>
                  <a:gd name="T91" fmla="*/ 67 h 109"/>
                  <a:gd name="T92" fmla="*/ 7 w 151"/>
                  <a:gd name="T93" fmla="*/ 62 h 109"/>
                  <a:gd name="T94" fmla="*/ 16 w 151"/>
                  <a:gd name="T95" fmla="*/ 58 h 109"/>
                  <a:gd name="T96" fmla="*/ 19 w 151"/>
                  <a:gd name="T97" fmla="*/ 55 h 109"/>
                  <a:gd name="T98" fmla="*/ 21 w 151"/>
                  <a:gd name="T99" fmla="*/ 48 h 109"/>
                  <a:gd name="T100" fmla="*/ 24 w 151"/>
                  <a:gd name="T101" fmla="*/ 41 h 109"/>
                  <a:gd name="T102" fmla="*/ 24 w 151"/>
                  <a:gd name="T103" fmla="*/ 36 h 109"/>
                  <a:gd name="T104" fmla="*/ 31 w 151"/>
                  <a:gd name="T105" fmla="*/ 33 h 109"/>
                  <a:gd name="T106" fmla="*/ 40 w 151"/>
                  <a:gd name="T107" fmla="*/ 36 h 109"/>
                  <a:gd name="T108" fmla="*/ 43 w 151"/>
                  <a:gd name="T109" fmla="*/ 27 h 109"/>
                  <a:gd name="T110" fmla="*/ 48 w 151"/>
                  <a:gd name="T111" fmla="*/ 27 h 109"/>
                  <a:gd name="T112" fmla="*/ 50 w 151"/>
                  <a:gd name="T113" fmla="*/ 22 h 109"/>
                  <a:gd name="T114" fmla="*/ 58 w 151"/>
                  <a:gd name="T115" fmla="*/ 16 h 109"/>
                  <a:gd name="T116" fmla="*/ 69 w 151"/>
                  <a:gd name="T117" fmla="*/ 12 h 109"/>
                  <a:gd name="T118" fmla="*/ 77 w 151"/>
                  <a:gd name="T119" fmla="*/ 9 h 109"/>
                  <a:gd name="T120" fmla="*/ 88 w 151"/>
                  <a:gd name="T121" fmla="*/ 2 h 109"/>
                  <a:gd name="T122" fmla="*/ 96 w 151"/>
                  <a:gd name="T123" fmla="*/ 0 h 109"/>
                  <a:gd name="T124" fmla="*/ 106 w 151"/>
                  <a:gd name="T125" fmla="*/ 2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51" h="109">
                    <a:moveTo>
                      <a:pt x="110" y="4"/>
                    </a:moveTo>
                    <a:lnTo>
                      <a:pt x="110" y="4"/>
                    </a:lnTo>
                    <a:lnTo>
                      <a:pt x="110" y="5"/>
                    </a:lnTo>
                    <a:lnTo>
                      <a:pt x="110" y="9"/>
                    </a:lnTo>
                    <a:lnTo>
                      <a:pt x="108" y="10"/>
                    </a:lnTo>
                    <a:lnTo>
                      <a:pt x="110" y="14"/>
                    </a:lnTo>
                    <a:lnTo>
                      <a:pt x="113" y="16"/>
                    </a:lnTo>
                    <a:lnTo>
                      <a:pt x="113" y="16"/>
                    </a:lnTo>
                    <a:lnTo>
                      <a:pt x="113" y="19"/>
                    </a:lnTo>
                    <a:lnTo>
                      <a:pt x="113" y="19"/>
                    </a:lnTo>
                    <a:lnTo>
                      <a:pt x="113" y="21"/>
                    </a:lnTo>
                    <a:lnTo>
                      <a:pt x="115" y="24"/>
                    </a:lnTo>
                    <a:lnTo>
                      <a:pt x="118" y="27"/>
                    </a:lnTo>
                    <a:lnTo>
                      <a:pt x="118" y="27"/>
                    </a:lnTo>
                    <a:lnTo>
                      <a:pt x="120" y="27"/>
                    </a:lnTo>
                    <a:lnTo>
                      <a:pt x="120" y="27"/>
                    </a:lnTo>
                    <a:lnTo>
                      <a:pt x="122" y="27"/>
                    </a:lnTo>
                    <a:lnTo>
                      <a:pt x="123" y="29"/>
                    </a:lnTo>
                    <a:lnTo>
                      <a:pt x="123" y="29"/>
                    </a:lnTo>
                    <a:lnTo>
                      <a:pt x="125" y="29"/>
                    </a:lnTo>
                    <a:lnTo>
                      <a:pt x="125" y="31"/>
                    </a:lnTo>
                    <a:lnTo>
                      <a:pt x="127" y="33"/>
                    </a:lnTo>
                    <a:lnTo>
                      <a:pt x="129" y="34"/>
                    </a:lnTo>
                    <a:lnTo>
                      <a:pt x="129" y="34"/>
                    </a:lnTo>
                    <a:lnTo>
                      <a:pt x="127" y="34"/>
                    </a:lnTo>
                    <a:lnTo>
                      <a:pt x="125" y="33"/>
                    </a:lnTo>
                    <a:lnTo>
                      <a:pt x="125" y="34"/>
                    </a:lnTo>
                    <a:lnTo>
                      <a:pt x="125" y="38"/>
                    </a:lnTo>
                    <a:lnTo>
                      <a:pt x="125" y="39"/>
                    </a:lnTo>
                    <a:lnTo>
                      <a:pt x="125" y="39"/>
                    </a:lnTo>
                    <a:lnTo>
                      <a:pt x="127" y="41"/>
                    </a:lnTo>
                    <a:lnTo>
                      <a:pt x="130" y="43"/>
                    </a:lnTo>
                    <a:lnTo>
                      <a:pt x="134" y="46"/>
                    </a:lnTo>
                    <a:lnTo>
                      <a:pt x="135" y="48"/>
                    </a:lnTo>
                    <a:lnTo>
                      <a:pt x="137" y="48"/>
                    </a:lnTo>
                    <a:lnTo>
                      <a:pt x="141" y="48"/>
                    </a:lnTo>
                    <a:lnTo>
                      <a:pt x="141" y="48"/>
                    </a:lnTo>
                    <a:lnTo>
                      <a:pt x="144" y="46"/>
                    </a:lnTo>
                    <a:lnTo>
                      <a:pt x="144" y="46"/>
                    </a:lnTo>
                    <a:lnTo>
                      <a:pt x="146" y="46"/>
                    </a:lnTo>
                    <a:lnTo>
                      <a:pt x="146" y="46"/>
                    </a:lnTo>
                    <a:lnTo>
                      <a:pt x="147" y="48"/>
                    </a:lnTo>
                    <a:lnTo>
                      <a:pt x="147" y="50"/>
                    </a:lnTo>
                    <a:lnTo>
                      <a:pt x="149" y="51"/>
                    </a:lnTo>
                    <a:lnTo>
                      <a:pt x="149" y="51"/>
                    </a:lnTo>
                    <a:lnTo>
                      <a:pt x="147" y="51"/>
                    </a:lnTo>
                    <a:lnTo>
                      <a:pt x="146" y="53"/>
                    </a:lnTo>
                    <a:lnTo>
                      <a:pt x="146" y="53"/>
                    </a:lnTo>
                    <a:lnTo>
                      <a:pt x="146" y="53"/>
                    </a:lnTo>
                    <a:lnTo>
                      <a:pt x="146" y="53"/>
                    </a:lnTo>
                    <a:lnTo>
                      <a:pt x="146" y="55"/>
                    </a:lnTo>
                    <a:lnTo>
                      <a:pt x="147" y="56"/>
                    </a:lnTo>
                    <a:lnTo>
                      <a:pt x="151" y="62"/>
                    </a:lnTo>
                    <a:lnTo>
                      <a:pt x="151" y="62"/>
                    </a:lnTo>
                    <a:lnTo>
                      <a:pt x="151" y="63"/>
                    </a:lnTo>
                    <a:lnTo>
                      <a:pt x="149" y="67"/>
                    </a:lnTo>
                    <a:lnTo>
                      <a:pt x="149" y="67"/>
                    </a:lnTo>
                    <a:lnTo>
                      <a:pt x="144" y="72"/>
                    </a:lnTo>
                    <a:lnTo>
                      <a:pt x="141" y="70"/>
                    </a:lnTo>
                    <a:lnTo>
                      <a:pt x="137" y="72"/>
                    </a:lnTo>
                    <a:lnTo>
                      <a:pt x="135" y="70"/>
                    </a:lnTo>
                    <a:lnTo>
                      <a:pt x="134" y="70"/>
                    </a:lnTo>
                    <a:lnTo>
                      <a:pt x="134" y="70"/>
                    </a:lnTo>
                    <a:lnTo>
                      <a:pt x="132" y="72"/>
                    </a:lnTo>
                    <a:lnTo>
                      <a:pt x="132" y="72"/>
                    </a:lnTo>
                    <a:lnTo>
                      <a:pt x="132" y="72"/>
                    </a:lnTo>
                    <a:lnTo>
                      <a:pt x="130" y="73"/>
                    </a:lnTo>
                    <a:lnTo>
                      <a:pt x="130" y="73"/>
                    </a:lnTo>
                    <a:lnTo>
                      <a:pt x="129" y="73"/>
                    </a:lnTo>
                    <a:lnTo>
                      <a:pt x="129" y="73"/>
                    </a:lnTo>
                    <a:lnTo>
                      <a:pt x="127" y="75"/>
                    </a:lnTo>
                    <a:lnTo>
                      <a:pt x="127" y="75"/>
                    </a:lnTo>
                    <a:lnTo>
                      <a:pt x="127" y="75"/>
                    </a:lnTo>
                    <a:lnTo>
                      <a:pt x="127" y="77"/>
                    </a:lnTo>
                    <a:lnTo>
                      <a:pt x="127" y="77"/>
                    </a:lnTo>
                    <a:lnTo>
                      <a:pt x="127" y="79"/>
                    </a:lnTo>
                    <a:lnTo>
                      <a:pt x="127" y="79"/>
                    </a:lnTo>
                    <a:lnTo>
                      <a:pt x="125" y="79"/>
                    </a:lnTo>
                    <a:lnTo>
                      <a:pt x="125" y="79"/>
                    </a:lnTo>
                    <a:lnTo>
                      <a:pt x="123" y="79"/>
                    </a:lnTo>
                    <a:lnTo>
                      <a:pt x="123" y="79"/>
                    </a:lnTo>
                    <a:lnTo>
                      <a:pt x="123" y="79"/>
                    </a:lnTo>
                    <a:lnTo>
                      <a:pt x="118" y="80"/>
                    </a:lnTo>
                    <a:lnTo>
                      <a:pt x="117" y="80"/>
                    </a:lnTo>
                    <a:lnTo>
                      <a:pt x="115" y="80"/>
                    </a:lnTo>
                    <a:lnTo>
                      <a:pt x="115" y="80"/>
                    </a:lnTo>
                    <a:lnTo>
                      <a:pt x="115" y="79"/>
                    </a:lnTo>
                    <a:lnTo>
                      <a:pt x="108" y="79"/>
                    </a:lnTo>
                    <a:lnTo>
                      <a:pt x="105" y="77"/>
                    </a:lnTo>
                    <a:lnTo>
                      <a:pt x="100" y="77"/>
                    </a:lnTo>
                    <a:lnTo>
                      <a:pt x="100" y="77"/>
                    </a:lnTo>
                    <a:lnTo>
                      <a:pt x="100" y="77"/>
                    </a:lnTo>
                    <a:lnTo>
                      <a:pt x="98" y="77"/>
                    </a:lnTo>
                    <a:lnTo>
                      <a:pt x="98" y="77"/>
                    </a:lnTo>
                    <a:lnTo>
                      <a:pt x="96" y="79"/>
                    </a:lnTo>
                    <a:lnTo>
                      <a:pt x="96" y="79"/>
                    </a:lnTo>
                    <a:lnTo>
                      <a:pt x="94" y="80"/>
                    </a:lnTo>
                    <a:lnTo>
                      <a:pt x="94" y="80"/>
                    </a:lnTo>
                    <a:lnTo>
                      <a:pt x="94" y="80"/>
                    </a:lnTo>
                    <a:lnTo>
                      <a:pt x="93" y="80"/>
                    </a:lnTo>
                    <a:lnTo>
                      <a:pt x="93" y="80"/>
                    </a:lnTo>
                    <a:lnTo>
                      <a:pt x="91" y="79"/>
                    </a:lnTo>
                    <a:lnTo>
                      <a:pt x="88" y="80"/>
                    </a:lnTo>
                    <a:lnTo>
                      <a:pt x="88" y="79"/>
                    </a:lnTo>
                    <a:lnTo>
                      <a:pt x="86" y="79"/>
                    </a:lnTo>
                    <a:lnTo>
                      <a:pt x="82" y="79"/>
                    </a:lnTo>
                    <a:lnTo>
                      <a:pt x="76" y="79"/>
                    </a:lnTo>
                    <a:lnTo>
                      <a:pt x="76" y="79"/>
                    </a:lnTo>
                    <a:lnTo>
                      <a:pt x="76" y="79"/>
                    </a:lnTo>
                    <a:lnTo>
                      <a:pt x="69" y="79"/>
                    </a:lnTo>
                    <a:lnTo>
                      <a:pt x="64" y="80"/>
                    </a:lnTo>
                    <a:lnTo>
                      <a:pt x="57" y="80"/>
                    </a:lnTo>
                    <a:lnTo>
                      <a:pt x="53" y="80"/>
                    </a:lnTo>
                    <a:lnTo>
                      <a:pt x="53" y="79"/>
                    </a:lnTo>
                    <a:lnTo>
                      <a:pt x="52" y="79"/>
                    </a:lnTo>
                    <a:lnTo>
                      <a:pt x="52" y="80"/>
                    </a:lnTo>
                    <a:lnTo>
                      <a:pt x="50" y="84"/>
                    </a:lnTo>
                    <a:lnTo>
                      <a:pt x="50" y="87"/>
                    </a:lnTo>
                    <a:lnTo>
                      <a:pt x="50" y="89"/>
                    </a:lnTo>
                    <a:lnTo>
                      <a:pt x="52" y="91"/>
                    </a:lnTo>
                    <a:lnTo>
                      <a:pt x="52" y="91"/>
                    </a:lnTo>
                    <a:lnTo>
                      <a:pt x="52" y="91"/>
                    </a:lnTo>
                    <a:lnTo>
                      <a:pt x="52" y="92"/>
                    </a:lnTo>
                    <a:lnTo>
                      <a:pt x="52" y="92"/>
                    </a:lnTo>
                    <a:lnTo>
                      <a:pt x="52" y="94"/>
                    </a:lnTo>
                    <a:lnTo>
                      <a:pt x="53" y="94"/>
                    </a:lnTo>
                    <a:lnTo>
                      <a:pt x="52" y="96"/>
                    </a:lnTo>
                    <a:lnTo>
                      <a:pt x="52" y="97"/>
                    </a:lnTo>
                    <a:lnTo>
                      <a:pt x="53" y="101"/>
                    </a:lnTo>
                    <a:lnTo>
                      <a:pt x="53" y="102"/>
                    </a:lnTo>
                    <a:lnTo>
                      <a:pt x="52" y="104"/>
                    </a:lnTo>
                    <a:lnTo>
                      <a:pt x="53" y="106"/>
                    </a:lnTo>
                    <a:lnTo>
                      <a:pt x="53" y="108"/>
                    </a:lnTo>
                    <a:lnTo>
                      <a:pt x="53" y="109"/>
                    </a:lnTo>
                    <a:lnTo>
                      <a:pt x="53" y="109"/>
                    </a:lnTo>
                    <a:lnTo>
                      <a:pt x="53" y="109"/>
                    </a:lnTo>
                    <a:lnTo>
                      <a:pt x="52" y="109"/>
                    </a:lnTo>
                    <a:lnTo>
                      <a:pt x="50" y="108"/>
                    </a:lnTo>
                    <a:lnTo>
                      <a:pt x="50" y="108"/>
                    </a:lnTo>
                    <a:lnTo>
                      <a:pt x="48" y="106"/>
                    </a:lnTo>
                    <a:lnTo>
                      <a:pt x="48" y="104"/>
                    </a:lnTo>
                    <a:lnTo>
                      <a:pt x="46" y="104"/>
                    </a:lnTo>
                    <a:lnTo>
                      <a:pt x="46" y="104"/>
                    </a:lnTo>
                    <a:lnTo>
                      <a:pt x="45" y="101"/>
                    </a:lnTo>
                    <a:lnTo>
                      <a:pt x="43" y="101"/>
                    </a:lnTo>
                    <a:lnTo>
                      <a:pt x="43" y="101"/>
                    </a:lnTo>
                    <a:lnTo>
                      <a:pt x="41" y="101"/>
                    </a:lnTo>
                    <a:lnTo>
                      <a:pt x="36" y="101"/>
                    </a:lnTo>
                    <a:lnTo>
                      <a:pt x="33" y="101"/>
                    </a:lnTo>
                    <a:lnTo>
                      <a:pt x="31" y="101"/>
                    </a:lnTo>
                    <a:lnTo>
                      <a:pt x="29" y="101"/>
                    </a:lnTo>
                    <a:lnTo>
                      <a:pt x="26" y="102"/>
                    </a:lnTo>
                    <a:lnTo>
                      <a:pt x="24" y="104"/>
                    </a:lnTo>
                    <a:lnTo>
                      <a:pt x="23" y="106"/>
                    </a:lnTo>
                    <a:lnTo>
                      <a:pt x="21" y="106"/>
                    </a:lnTo>
                    <a:lnTo>
                      <a:pt x="19" y="104"/>
                    </a:lnTo>
                    <a:lnTo>
                      <a:pt x="19" y="104"/>
                    </a:lnTo>
                    <a:lnTo>
                      <a:pt x="17" y="104"/>
                    </a:lnTo>
                    <a:lnTo>
                      <a:pt x="16" y="104"/>
                    </a:lnTo>
                    <a:lnTo>
                      <a:pt x="14" y="102"/>
                    </a:lnTo>
                    <a:lnTo>
                      <a:pt x="12" y="101"/>
                    </a:lnTo>
                    <a:lnTo>
                      <a:pt x="11" y="101"/>
                    </a:lnTo>
                    <a:lnTo>
                      <a:pt x="11" y="97"/>
                    </a:lnTo>
                    <a:lnTo>
                      <a:pt x="9" y="96"/>
                    </a:lnTo>
                    <a:lnTo>
                      <a:pt x="7" y="94"/>
                    </a:lnTo>
                    <a:lnTo>
                      <a:pt x="5" y="92"/>
                    </a:lnTo>
                    <a:lnTo>
                      <a:pt x="5" y="92"/>
                    </a:lnTo>
                    <a:lnTo>
                      <a:pt x="2" y="92"/>
                    </a:lnTo>
                    <a:lnTo>
                      <a:pt x="0" y="92"/>
                    </a:lnTo>
                    <a:lnTo>
                      <a:pt x="0" y="91"/>
                    </a:lnTo>
                    <a:lnTo>
                      <a:pt x="0" y="89"/>
                    </a:lnTo>
                    <a:lnTo>
                      <a:pt x="0" y="87"/>
                    </a:lnTo>
                    <a:lnTo>
                      <a:pt x="0" y="85"/>
                    </a:lnTo>
                    <a:lnTo>
                      <a:pt x="0" y="84"/>
                    </a:lnTo>
                    <a:lnTo>
                      <a:pt x="0" y="80"/>
                    </a:lnTo>
                    <a:lnTo>
                      <a:pt x="0" y="79"/>
                    </a:lnTo>
                    <a:lnTo>
                      <a:pt x="2" y="77"/>
                    </a:lnTo>
                    <a:lnTo>
                      <a:pt x="4" y="77"/>
                    </a:lnTo>
                    <a:lnTo>
                      <a:pt x="4" y="75"/>
                    </a:lnTo>
                    <a:lnTo>
                      <a:pt x="5" y="72"/>
                    </a:lnTo>
                    <a:lnTo>
                      <a:pt x="5" y="68"/>
                    </a:lnTo>
                    <a:lnTo>
                      <a:pt x="5" y="68"/>
                    </a:lnTo>
                    <a:lnTo>
                      <a:pt x="4" y="67"/>
                    </a:lnTo>
                    <a:lnTo>
                      <a:pt x="4" y="67"/>
                    </a:lnTo>
                    <a:lnTo>
                      <a:pt x="4" y="65"/>
                    </a:lnTo>
                    <a:lnTo>
                      <a:pt x="4" y="63"/>
                    </a:lnTo>
                    <a:lnTo>
                      <a:pt x="5" y="62"/>
                    </a:lnTo>
                    <a:lnTo>
                      <a:pt x="7" y="62"/>
                    </a:lnTo>
                    <a:lnTo>
                      <a:pt x="7" y="60"/>
                    </a:lnTo>
                    <a:lnTo>
                      <a:pt x="11" y="60"/>
                    </a:lnTo>
                    <a:lnTo>
                      <a:pt x="14" y="60"/>
                    </a:lnTo>
                    <a:lnTo>
                      <a:pt x="16" y="58"/>
                    </a:lnTo>
                    <a:lnTo>
                      <a:pt x="17" y="58"/>
                    </a:lnTo>
                    <a:lnTo>
                      <a:pt x="17" y="56"/>
                    </a:lnTo>
                    <a:lnTo>
                      <a:pt x="19" y="55"/>
                    </a:lnTo>
                    <a:lnTo>
                      <a:pt x="19" y="55"/>
                    </a:lnTo>
                    <a:lnTo>
                      <a:pt x="21" y="53"/>
                    </a:lnTo>
                    <a:lnTo>
                      <a:pt x="21" y="50"/>
                    </a:lnTo>
                    <a:lnTo>
                      <a:pt x="21" y="48"/>
                    </a:lnTo>
                    <a:lnTo>
                      <a:pt x="21" y="48"/>
                    </a:lnTo>
                    <a:lnTo>
                      <a:pt x="19" y="46"/>
                    </a:lnTo>
                    <a:lnTo>
                      <a:pt x="24" y="44"/>
                    </a:lnTo>
                    <a:lnTo>
                      <a:pt x="24" y="43"/>
                    </a:lnTo>
                    <a:lnTo>
                      <a:pt x="24" y="41"/>
                    </a:lnTo>
                    <a:lnTo>
                      <a:pt x="23" y="39"/>
                    </a:lnTo>
                    <a:lnTo>
                      <a:pt x="23" y="38"/>
                    </a:lnTo>
                    <a:lnTo>
                      <a:pt x="24" y="36"/>
                    </a:lnTo>
                    <a:lnTo>
                      <a:pt x="24" y="36"/>
                    </a:lnTo>
                    <a:lnTo>
                      <a:pt x="26" y="34"/>
                    </a:lnTo>
                    <a:lnTo>
                      <a:pt x="28" y="33"/>
                    </a:lnTo>
                    <a:lnTo>
                      <a:pt x="29" y="33"/>
                    </a:lnTo>
                    <a:lnTo>
                      <a:pt x="31" y="33"/>
                    </a:lnTo>
                    <a:lnTo>
                      <a:pt x="36" y="36"/>
                    </a:lnTo>
                    <a:lnTo>
                      <a:pt x="38" y="38"/>
                    </a:lnTo>
                    <a:lnTo>
                      <a:pt x="40" y="36"/>
                    </a:lnTo>
                    <a:lnTo>
                      <a:pt x="40" y="36"/>
                    </a:lnTo>
                    <a:lnTo>
                      <a:pt x="43" y="34"/>
                    </a:lnTo>
                    <a:lnTo>
                      <a:pt x="43" y="33"/>
                    </a:lnTo>
                    <a:lnTo>
                      <a:pt x="43" y="29"/>
                    </a:lnTo>
                    <a:lnTo>
                      <a:pt x="43" y="27"/>
                    </a:lnTo>
                    <a:lnTo>
                      <a:pt x="45" y="27"/>
                    </a:lnTo>
                    <a:lnTo>
                      <a:pt x="46" y="27"/>
                    </a:lnTo>
                    <a:lnTo>
                      <a:pt x="48" y="27"/>
                    </a:lnTo>
                    <a:lnTo>
                      <a:pt x="48" y="27"/>
                    </a:lnTo>
                    <a:lnTo>
                      <a:pt x="50" y="27"/>
                    </a:lnTo>
                    <a:lnTo>
                      <a:pt x="50" y="26"/>
                    </a:lnTo>
                    <a:lnTo>
                      <a:pt x="50" y="26"/>
                    </a:lnTo>
                    <a:lnTo>
                      <a:pt x="50" y="22"/>
                    </a:lnTo>
                    <a:lnTo>
                      <a:pt x="52" y="19"/>
                    </a:lnTo>
                    <a:lnTo>
                      <a:pt x="57" y="17"/>
                    </a:lnTo>
                    <a:lnTo>
                      <a:pt x="57" y="16"/>
                    </a:lnTo>
                    <a:lnTo>
                      <a:pt x="58" y="16"/>
                    </a:lnTo>
                    <a:lnTo>
                      <a:pt x="65" y="17"/>
                    </a:lnTo>
                    <a:lnTo>
                      <a:pt x="65" y="17"/>
                    </a:lnTo>
                    <a:lnTo>
                      <a:pt x="67" y="12"/>
                    </a:lnTo>
                    <a:lnTo>
                      <a:pt x="69" y="12"/>
                    </a:lnTo>
                    <a:lnTo>
                      <a:pt x="72" y="12"/>
                    </a:lnTo>
                    <a:lnTo>
                      <a:pt x="74" y="10"/>
                    </a:lnTo>
                    <a:lnTo>
                      <a:pt x="74" y="10"/>
                    </a:lnTo>
                    <a:lnTo>
                      <a:pt x="77" y="9"/>
                    </a:lnTo>
                    <a:lnTo>
                      <a:pt x="82" y="5"/>
                    </a:lnTo>
                    <a:lnTo>
                      <a:pt x="86" y="5"/>
                    </a:lnTo>
                    <a:lnTo>
                      <a:pt x="86" y="4"/>
                    </a:lnTo>
                    <a:lnTo>
                      <a:pt x="88" y="2"/>
                    </a:lnTo>
                    <a:lnTo>
                      <a:pt x="91" y="0"/>
                    </a:lnTo>
                    <a:lnTo>
                      <a:pt x="93" y="0"/>
                    </a:lnTo>
                    <a:lnTo>
                      <a:pt x="96" y="0"/>
                    </a:lnTo>
                    <a:lnTo>
                      <a:pt x="96" y="0"/>
                    </a:lnTo>
                    <a:lnTo>
                      <a:pt x="98" y="0"/>
                    </a:lnTo>
                    <a:lnTo>
                      <a:pt x="98" y="0"/>
                    </a:lnTo>
                    <a:lnTo>
                      <a:pt x="101" y="0"/>
                    </a:lnTo>
                    <a:lnTo>
                      <a:pt x="106" y="2"/>
                    </a:lnTo>
                    <a:lnTo>
                      <a:pt x="110" y="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0" name="Freeform 25">
                <a:extLst>
                  <a:ext uri="{FF2B5EF4-FFF2-40B4-BE49-F238E27FC236}">
                    <a16:creationId xmlns:a16="http://schemas.microsoft.com/office/drawing/2014/main" id="{BC2964AD-B4F5-4E12-A600-A962AE77CDBD}"/>
                  </a:ext>
                </a:extLst>
              </p:cNvPr>
              <p:cNvSpPr>
                <a:spLocks/>
              </p:cNvSpPr>
              <p:nvPr/>
            </p:nvSpPr>
            <p:spPr bwMode="auto">
              <a:xfrm>
                <a:off x="4064" y="2108"/>
                <a:ext cx="120" cy="78"/>
              </a:xfrm>
              <a:custGeom>
                <a:avLst/>
                <a:gdLst>
                  <a:gd name="T0" fmla="*/ 118 w 120"/>
                  <a:gd name="T1" fmla="*/ 22 h 78"/>
                  <a:gd name="T2" fmla="*/ 110 w 120"/>
                  <a:gd name="T3" fmla="*/ 26 h 78"/>
                  <a:gd name="T4" fmla="*/ 108 w 120"/>
                  <a:gd name="T5" fmla="*/ 32 h 78"/>
                  <a:gd name="T6" fmla="*/ 105 w 120"/>
                  <a:gd name="T7" fmla="*/ 41 h 78"/>
                  <a:gd name="T8" fmla="*/ 105 w 120"/>
                  <a:gd name="T9" fmla="*/ 49 h 78"/>
                  <a:gd name="T10" fmla="*/ 110 w 120"/>
                  <a:gd name="T11" fmla="*/ 60 h 78"/>
                  <a:gd name="T12" fmla="*/ 106 w 120"/>
                  <a:gd name="T13" fmla="*/ 60 h 78"/>
                  <a:gd name="T14" fmla="*/ 101 w 120"/>
                  <a:gd name="T15" fmla="*/ 60 h 78"/>
                  <a:gd name="T16" fmla="*/ 98 w 120"/>
                  <a:gd name="T17" fmla="*/ 58 h 78"/>
                  <a:gd name="T18" fmla="*/ 94 w 120"/>
                  <a:gd name="T19" fmla="*/ 56 h 78"/>
                  <a:gd name="T20" fmla="*/ 87 w 120"/>
                  <a:gd name="T21" fmla="*/ 58 h 78"/>
                  <a:gd name="T22" fmla="*/ 82 w 120"/>
                  <a:gd name="T23" fmla="*/ 60 h 78"/>
                  <a:gd name="T24" fmla="*/ 81 w 120"/>
                  <a:gd name="T25" fmla="*/ 63 h 78"/>
                  <a:gd name="T26" fmla="*/ 77 w 120"/>
                  <a:gd name="T27" fmla="*/ 65 h 78"/>
                  <a:gd name="T28" fmla="*/ 75 w 120"/>
                  <a:gd name="T29" fmla="*/ 65 h 78"/>
                  <a:gd name="T30" fmla="*/ 72 w 120"/>
                  <a:gd name="T31" fmla="*/ 66 h 78"/>
                  <a:gd name="T32" fmla="*/ 74 w 120"/>
                  <a:gd name="T33" fmla="*/ 70 h 78"/>
                  <a:gd name="T34" fmla="*/ 72 w 120"/>
                  <a:gd name="T35" fmla="*/ 75 h 78"/>
                  <a:gd name="T36" fmla="*/ 65 w 120"/>
                  <a:gd name="T37" fmla="*/ 77 h 78"/>
                  <a:gd name="T38" fmla="*/ 60 w 120"/>
                  <a:gd name="T39" fmla="*/ 77 h 78"/>
                  <a:gd name="T40" fmla="*/ 51 w 120"/>
                  <a:gd name="T41" fmla="*/ 75 h 78"/>
                  <a:gd name="T42" fmla="*/ 48 w 120"/>
                  <a:gd name="T43" fmla="*/ 75 h 78"/>
                  <a:gd name="T44" fmla="*/ 43 w 120"/>
                  <a:gd name="T45" fmla="*/ 72 h 78"/>
                  <a:gd name="T46" fmla="*/ 40 w 120"/>
                  <a:gd name="T47" fmla="*/ 70 h 78"/>
                  <a:gd name="T48" fmla="*/ 34 w 120"/>
                  <a:gd name="T49" fmla="*/ 70 h 78"/>
                  <a:gd name="T50" fmla="*/ 33 w 120"/>
                  <a:gd name="T51" fmla="*/ 72 h 78"/>
                  <a:gd name="T52" fmla="*/ 26 w 120"/>
                  <a:gd name="T53" fmla="*/ 73 h 78"/>
                  <a:gd name="T54" fmla="*/ 21 w 120"/>
                  <a:gd name="T55" fmla="*/ 73 h 78"/>
                  <a:gd name="T56" fmla="*/ 14 w 120"/>
                  <a:gd name="T57" fmla="*/ 75 h 78"/>
                  <a:gd name="T58" fmla="*/ 12 w 120"/>
                  <a:gd name="T59" fmla="*/ 68 h 78"/>
                  <a:gd name="T60" fmla="*/ 14 w 120"/>
                  <a:gd name="T61" fmla="*/ 65 h 78"/>
                  <a:gd name="T62" fmla="*/ 10 w 120"/>
                  <a:gd name="T63" fmla="*/ 58 h 78"/>
                  <a:gd name="T64" fmla="*/ 5 w 120"/>
                  <a:gd name="T65" fmla="*/ 56 h 78"/>
                  <a:gd name="T66" fmla="*/ 2 w 120"/>
                  <a:gd name="T67" fmla="*/ 49 h 78"/>
                  <a:gd name="T68" fmla="*/ 5 w 120"/>
                  <a:gd name="T69" fmla="*/ 46 h 78"/>
                  <a:gd name="T70" fmla="*/ 2 w 120"/>
                  <a:gd name="T71" fmla="*/ 43 h 78"/>
                  <a:gd name="T72" fmla="*/ 2 w 120"/>
                  <a:gd name="T73" fmla="*/ 38 h 78"/>
                  <a:gd name="T74" fmla="*/ 5 w 120"/>
                  <a:gd name="T75" fmla="*/ 36 h 78"/>
                  <a:gd name="T76" fmla="*/ 10 w 120"/>
                  <a:gd name="T77" fmla="*/ 32 h 78"/>
                  <a:gd name="T78" fmla="*/ 12 w 120"/>
                  <a:gd name="T79" fmla="*/ 29 h 78"/>
                  <a:gd name="T80" fmla="*/ 10 w 120"/>
                  <a:gd name="T81" fmla="*/ 24 h 78"/>
                  <a:gd name="T82" fmla="*/ 5 w 120"/>
                  <a:gd name="T83" fmla="*/ 20 h 78"/>
                  <a:gd name="T84" fmla="*/ 2 w 120"/>
                  <a:gd name="T85" fmla="*/ 15 h 78"/>
                  <a:gd name="T86" fmla="*/ 2 w 120"/>
                  <a:gd name="T87" fmla="*/ 12 h 78"/>
                  <a:gd name="T88" fmla="*/ 2 w 120"/>
                  <a:gd name="T89" fmla="*/ 7 h 78"/>
                  <a:gd name="T90" fmla="*/ 5 w 120"/>
                  <a:gd name="T91" fmla="*/ 2 h 78"/>
                  <a:gd name="T92" fmla="*/ 7 w 120"/>
                  <a:gd name="T93" fmla="*/ 0 h 78"/>
                  <a:gd name="T94" fmla="*/ 14 w 120"/>
                  <a:gd name="T95" fmla="*/ 3 h 78"/>
                  <a:gd name="T96" fmla="*/ 12 w 120"/>
                  <a:gd name="T97" fmla="*/ 7 h 78"/>
                  <a:gd name="T98" fmla="*/ 10 w 120"/>
                  <a:gd name="T99" fmla="*/ 10 h 78"/>
                  <a:gd name="T100" fmla="*/ 24 w 120"/>
                  <a:gd name="T101" fmla="*/ 10 h 78"/>
                  <a:gd name="T102" fmla="*/ 41 w 120"/>
                  <a:gd name="T103" fmla="*/ 12 h 78"/>
                  <a:gd name="T104" fmla="*/ 62 w 120"/>
                  <a:gd name="T105" fmla="*/ 15 h 78"/>
                  <a:gd name="T106" fmla="*/ 70 w 120"/>
                  <a:gd name="T107" fmla="*/ 10 h 78"/>
                  <a:gd name="T108" fmla="*/ 87 w 120"/>
                  <a:gd name="T109" fmla="*/ 2 h 78"/>
                  <a:gd name="T110" fmla="*/ 98 w 120"/>
                  <a:gd name="T111" fmla="*/ 5 h 78"/>
                  <a:gd name="T112" fmla="*/ 105 w 120"/>
                  <a:gd name="T113" fmla="*/ 7 h 78"/>
                  <a:gd name="T114" fmla="*/ 108 w 120"/>
                  <a:gd name="T115" fmla="*/ 9 h 78"/>
                  <a:gd name="T116" fmla="*/ 117 w 120"/>
                  <a:gd name="T117" fmla="*/ 14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0" h="78">
                    <a:moveTo>
                      <a:pt x="120" y="14"/>
                    </a:moveTo>
                    <a:lnTo>
                      <a:pt x="120" y="19"/>
                    </a:lnTo>
                    <a:lnTo>
                      <a:pt x="118" y="22"/>
                    </a:lnTo>
                    <a:lnTo>
                      <a:pt x="115" y="22"/>
                    </a:lnTo>
                    <a:lnTo>
                      <a:pt x="111" y="22"/>
                    </a:lnTo>
                    <a:lnTo>
                      <a:pt x="110" y="26"/>
                    </a:lnTo>
                    <a:lnTo>
                      <a:pt x="110" y="27"/>
                    </a:lnTo>
                    <a:lnTo>
                      <a:pt x="108" y="27"/>
                    </a:lnTo>
                    <a:lnTo>
                      <a:pt x="108" y="32"/>
                    </a:lnTo>
                    <a:lnTo>
                      <a:pt x="108" y="39"/>
                    </a:lnTo>
                    <a:lnTo>
                      <a:pt x="106" y="39"/>
                    </a:lnTo>
                    <a:lnTo>
                      <a:pt x="105" y="41"/>
                    </a:lnTo>
                    <a:lnTo>
                      <a:pt x="99" y="46"/>
                    </a:lnTo>
                    <a:lnTo>
                      <a:pt x="103" y="48"/>
                    </a:lnTo>
                    <a:lnTo>
                      <a:pt x="105" y="49"/>
                    </a:lnTo>
                    <a:lnTo>
                      <a:pt x="106" y="53"/>
                    </a:lnTo>
                    <a:lnTo>
                      <a:pt x="110" y="58"/>
                    </a:lnTo>
                    <a:lnTo>
                      <a:pt x="110" y="60"/>
                    </a:lnTo>
                    <a:lnTo>
                      <a:pt x="108" y="58"/>
                    </a:lnTo>
                    <a:lnTo>
                      <a:pt x="106" y="60"/>
                    </a:lnTo>
                    <a:lnTo>
                      <a:pt x="106" y="60"/>
                    </a:lnTo>
                    <a:lnTo>
                      <a:pt x="105" y="60"/>
                    </a:lnTo>
                    <a:lnTo>
                      <a:pt x="103" y="60"/>
                    </a:lnTo>
                    <a:lnTo>
                      <a:pt x="101" y="60"/>
                    </a:lnTo>
                    <a:lnTo>
                      <a:pt x="101" y="60"/>
                    </a:lnTo>
                    <a:lnTo>
                      <a:pt x="99" y="60"/>
                    </a:lnTo>
                    <a:lnTo>
                      <a:pt x="98" y="58"/>
                    </a:lnTo>
                    <a:lnTo>
                      <a:pt x="96" y="56"/>
                    </a:lnTo>
                    <a:lnTo>
                      <a:pt x="94" y="56"/>
                    </a:lnTo>
                    <a:lnTo>
                      <a:pt x="94" y="56"/>
                    </a:lnTo>
                    <a:lnTo>
                      <a:pt x="91" y="56"/>
                    </a:lnTo>
                    <a:lnTo>
                      <a:pt x="89" y="58"/>
                    </a:lnTo>
                    <a:lnTo>
                      <a:pt x="87" y="58"/>
                    </a:lnTo>
                    <a:lnTo>
                      <a:pt x="86" y="60"/>
                    </a:lnTo>
                    <a:lnTo>
                      <a:pt x="84" y="60"/>
                    </a:lnTo>
                    <a:lnTo>
                      <a:pt x="82" y="60"/>
                    </a:lnTo>
                    <a:lnTo>
                      <a:pt x="82" y="60"/>
                    </a:lnTo>
                    <a:lnTo>
                      <a:pt x="82" y="61"/>
                    </a:lnTo>
                    <a:lnTo>
                      <a:pt x="81" y="63"/>
                    </a:lnTo>
                    <a:lnTo>
                      <a:pt x="81" y="63"/>
                    </a:lnTo>
                    <a:lnTo>
                      <a:pt x="79" y="63"/>
                    </a:lnTo>
                    <a:lnTo>
                      <a:pt x="77" y="65"/>
                    </a:lnTo>
                    <a:lnTo>
                      <a:pt x="77" y="65"/>
                    </a:lnTo>
                    <a:lnTo>
                      <a:pt x="77" y="66"/>
                    </a:lnTo>
                    <a:lnTo>
                      <a:pt x="75" y="65"/>
                    </a:lnTo>
                    <a:lnTo>
                      <a:pt x="74" y="65"/>
                    </a:lnTo>
                    <a:lnTo>
                      <a:pt x="72" y="66"/>
                    </a:lnTo>
                    <a:lnTo>
                      <a:pt x="72" y="66"/>
                    </a:lnTo>
                    <a:lnTo>
                      <a:pt x="72" y="68"/>
                    </a:lnTo>
                    <a:lnTo>
                      <a:pt x="74" y="68"/>
                    </a:lnTo>
                    <a:lnTo>
                      <a:pt x="74" y="70"/>
                    </a:lnTo>
                    <a:lnTo>
                      <a:pt x="74" y="73"/>
                    </a:lnTo>
                    <a:lnTo>
                      <a:pt x="74" y="73"/>
                    </a:lnTo>
                    <a:lnTo>
                      <a:pt x="72" y="75"/>
                    </a:lnTo>
                    <a:lnTo>
                      <a:pt x="70" y="77"/>
                    </a:lnTo>
                    <a:lnTo>
                      <a:pt x="67" y="75"/>
                    </a:lnTo>
                    <a:lnTo>
                      <a:pt x="65" y="77"/>
                    </a:lnTo>
                    <a:lnTo>
                      <a:pt x="63" y="77"/>
                    </a:lnTo>
                    <a:lnTo>
                      <a:pt x="62" y="77"/>
                    </a:lnTo>
                    <a:lnTo>
                      <a:pt x="60" y="77"/>
                    </a:lnTo>
                    <a:lnTo>
                      <a:pt x="57" y="78"/>
                    </a:lnTo>
                    <a:lnTo>
                      <a:pt x="55" y="77"/>
                    </a:lnTo>
                    <a:lnTo>
                      <a:pt x="51" y="75"/>
                    </a:lnTo>
                    <a:lnTo>
                      <a:pt x="50" y="73"/>
                    </a:lnTo>
                    <a:lnTo>
                      <a:pt x="48" y="75"/>
                    </a:lnTo>
                    <a:lnTo>
                      <a:pt x="48" y="75"/>
                    </a:lnTo>
                    <a:lnTo>
                      <a:pt x="45" y="73"/>
                    </a:lnTo>
                    <a:lnTo>
                      <a:pt x="45" y="73"/>
                    </a:lnTo>
                    <a:lnTo>
                      <a:pt x="43" y="72"/>
                    </a:lnTo>
                    <a:lnTo>
                      <a:pt x="43" y="70"/>
                    </a:lnTo>
                    <a:lnTo>
                      <a:pt x="41" y="70"/>
                    </a:lnTo>
                    <a:lnTo>
                      <a:pt x="40" y="70"/>
                    </a:lnTo>
                    <a:lnTo>
                      <a:pt x="38" y="70"/>
                    </a:lnTo>
                    <a:lnTo>
                      <a:pt x="38" y="70"/>
                    </a:lnTo>
                    <a:lnTo>
                      <a:pt x="34" y="70"/>
                    </a:lnTo>
                    <a:lnTo>
                      <a:pt x="33" y="72"/>
                    </a:lnTo>
                    <a:lnTo>
                      <a:pt x="33" y="72"/>
                    </a:lnTo>
                    <a:lnTo>
                      <a:pt x="33" y="72"/>
                    </a:lnTo>
                    <a:lnTo>
                      <a:pt x="31" y="72"/>
                    </a:lnTo>
                    <a:lnTo>
                      <a:pt x="28" y="73"/>
                    </a:lnTo>
                    <a:lnTo>
                      <a:pt x="26" y="73"/>
                    </a:lnTo>
                    <a:lnTo>
                      <a:pt x="24" y="73"/>
                    </a:lnTo>
                    <a:lnTo>
                      <a:pt x="22" y="73"/>
                    </a:lnTo>
                    <a:lnTo>
                      <a:pt x="21" y="73"/>
                    </a:lnTo>
                    <a:lnTo>
                      <a:pt x="17" y="73"/>
                    </a:lnTo>
                    <a:lnTo>
                      <a:pt x="17" y="75"/>
                    </a:lnTo>
                    <a:lnTo>
                      <a:pt x="14" y="75"/>
                    </a:lnTo>
                    <a:lnTo>
                      <a:pt x="12" y="75"/>
                    </a:lnTo>
                    <a:lnTo>
                      <a:pt x="12" y="75"/>
                    </a:lnTo>
                    <a:lnTo>
                      <a:pt x="12" y="68"/>
                    </a:lnTo>
                    <a:lnTo>
                      <a:pt x="14" y="66"/>
                    </a:lnTo>
                    <a:lnTo>
                      <a:pt x="14" y="65"/>
                    </a:lnTo>
                    <a:lnTo>
                      <a:pt x="14" y="65"/>
                    </a:lnTo>
                    <a:lnTo>
                      <a:pt x="12" y="65"/>
                    </a:lnTo>
                    <a:lnTo>
                      <a:pt x="12" y="63"/>
                    </a:lnTo>
                    <a:lnTo>
                      <a:pt x="10" y="58"/>
                    </a:lnTo>
                    <a:lnTo>
                      <a:pt x="9" y="58"/>
                    </a:lnTo>
                    <a:lnTo>
                      <a:pt x="7" y="56"/>
                    </a:lnTo>
                    <a:lnTo>
                      <a:pt x="5" y="56"/>
                    </a:lnTo>
                    <a:lnTo>
                      <a:pt x="4" y="55"/>
                    </a:lnTo>
                    <a:lnTo>
                      <a:pt x="0" y="51"/>
                    </a:lnTo>
                    <a:lnTo>
                      <a:pt x="2" y="49"/>
                    </a:lnTo>
                    <a:lnTo>
                      <a:pt x="4" y="49"/>
                    </a:lnTo>
                    <a:lnTo>
                      <a:pt x="4" y="48"/>
                    </a:lnTo>
                    <a:lnTo>
                      <a:pt x="5" y="46"/>
                    </a:lnTo>
                    <a:lnTo>
                      <a:pt x="4" y="46"/>
                    </a:lnTo>
                    <a:lnTo>
                      <a:pt x="4" y="44"/>
                    </a:lnTo>
                    <a:lnTo>
                      <a:pt x="2" y="43"/>
                    </a:lnTo>
                    <a:lnTo>
                      <a:pt x="4" y="41"/>
                    </a:lnTo>
                    <a:lnTo>
                      <a:pt x="4" y="39"/>
                    </a:lnTo>
                    <a:lnTo>
                      <a:pt x="2" y="38"/>
                    </a:lnTo>
                    <a:lnTo>
                      <a:pt x="4" y="36"/>
                    </a:lnTo>
                    <a:lnTo>
                      <a:pt x="4" y="36"/>
                    </a:lnTo>
                    <a:lnTo>
                      <a:pt x="5" y="36"/>
                    </a:lnTo>
                    <a:lnTo>
                      <a:pt x="7" y="36"/>
                    </a:lnTo>
                    <a:lnTo>
                      <a:pt x="10" y="32"/>
                    </a:lnTo>
                    <a:lnTo>
                      <a:pt x="10" y="32"/>
                    </a:lnTo>
                    <a:lnTo>
                      <a:pt x="12" y="31"/>
                    </a:lnTo>
                    <a:lnTo>
                      <a:pt x="12" y="31"/>
                    </a:lnTo>
                    <a:lnTo>
                      <a:pt x="12" y="29"/>
                    </a:lnTo>
                    <a:lnTo>
                      <a:pt x="14" y="27"/>
                    </a:lnTo>
                    <a:lnTo>
                      <a:pt x="10" y="26"/>
                    </a:lnTo>
                    <a:lnTo>
                      <a:pt x="10" y="24"/>
                    </a:lnTo>
                    <a:lnTo>
                      <a:pt x="9" y="24"/>
                    </a:lnTo>
                    <a:lnTo>
                      <a:pt x="7" y="22"/>
                    </a:lnTo>
                    <a:lnTo>
                      <a:pt x="5" y="20"/>
                    </a:lnTo>
                    <a:lnTo>
                      <a:pt x="4" y="19"/>
                    </a:lnTo>
                    <a:lnTo>
                      <a:pt x="4" y="17"/>
                    </a:lnTo>
                    <a:lnTo>
                      <a:pt x="2" y="15"/>
                    </a:lnTo>
                    <a:lnTo>
                      <a:pt x="2" y="14"/>
                    </a:lnTo>
                    <a:lnTo>
                      <a:pt x="2" y="14"/>
                    </a:lnTo>
                    <a:lnTo>
                      <a:pt x="2" y="12"/>
                    </a:lnTo>
                    <a:lnTo>
                      <a:pt x="2" y="10"/>
                    </a:lnTo>
                    <a:lnTo>
                      <a:pt x="2" y="7"/>
                    </a:lnTo>
                    <a:lnTo>
                      <a:pt x="2" y="7"/>
                    </a:lnTo>
                    <a:lnTo>
                      <a:pt x="4" y="5"/>
                    </a:lnTo>
                    <a:lnTo>
                      <a:pt x="5" y="3"/>
                    </a:lnTo>
                    <a:lnTo>
                      <a:pt x="5" y="2"/>
                    </a:lnTo>
                    <a:lnTo>
                      <a:pt x="7" y="2"/>
                    </a:lnTo>
                    <a:lnTo>
                      <a:pt x="7" y="0"/>
                    </a:lnTo>
                    <a:lnTo>
                      <a:pt x="7" y="0"/>
                    </a:lnTo>
                    <a:lnTo>
                      <a:pt x="9" y="2"/>
                    </a:lnTo>
                    <a:lnTo>
                      <a:pt x="12" y="3"/>
                    </a:lnTo>
                    <a:lnTo>
                      <a:pt x="14" y="3"/>
                    </a:lnTo>
                    <a:lnTo>
                      <a:pt x="14" y="5"/>
                    </a:lnTo>
                    <a:lnTo>
                      <a:pt x="14" y="5"/>
                    </a:lnTo>
                    <a:lnTo>
                      <a:pt x="12" y="7"/>
                    </a:lnTo>
                    <a:lnTo>
                      <a:pt x="10" y="7"/>
                    </a:lnTo>
                    <a:lnTo>
                      <a:pt x="10" y="9"/>
                    </a:lnTo>
                    <a:lnTo>
                      <a:pt x="10" y="10"/>
                    </a:lnTo>
                    <a:lnTo>
                      <a:pt x="12" y="10"/>
                    </a:lnTo>
                    <a:lnTo>
                      <a:pt x="17" y="10"/>
                    </a:lnTo>
                    <a:lnTo>
                      <a:pt x="24" y="10"/>
                    </a:lnTo>
                    <a:lnTo>
                      <a:pt x="31" y="12"/>
                    </a:lnTo>
                    <a:lnTo>
                      <a:pt x="38" y="12"/>
                    </a:lnTo>
                    <a:lnTo>
                      <a:pt x="41" y="12"/>
                    </a:lnTo>
                    <a:lnTo>
                      <a:pt x="48" y="14"/>
                    </a:lnTo>
                    <a:lnTo>
                      <a:pt x="55" y="15"/>
                    </a:lnTo>
                    <a:lnTo>
                      <a:pt x="62" y="15"/>
                    </a:lnTo>
                    <a:lnTo>
                      <a:pt x="65" y="14"/>
                    </a:lnTo>
                    <a:lnTo>
                      <a:pt x="67" y="12"/>
                    </a:lnTo>
                    <a:lnTo>
                      <a:pt x="70" y="10"/>
                    </a:lnTo>
                    <a:lnTo>
                      <a:pt x="75" y="7"/>
                    </a:lnTo>
                    <a:lnTo>
                      <a:pt x="81" y="3"/>
                    </a:lnTo>
                    <a:lnTo>
                      <a:pt x="87" y="2"/>
                    </a:lnTo>
                    <a:lnTo>
                      <a:pt x="93" y="2"/>
                    </a:lnTo>
                    <a:lnTo>
                      <a:pt x="93" y="2"/>
                    </a:lnTo>
                    <a:lnTo>
                      <a:pt x="98" y="5"/>
                    </a:lnTo>
                    <a:lnTo>
                      <a:pt x="101" y="5"/>
                    </a:lnTo>
                    <a:lnTo>
                      <a:pt x="103" y="7"/>
                    </a:lnTo>
                    <a:lnTo>
                      <a:pt x="105" y="7"/>
                    </a:lnTo>
                    <a:lnTo>
                      <a:pt x="105" y="7"/>
                    </a:lnTo>
                    <a:lnTo>
                      <a:pt x="108" y="7"/>
                    </a:lnTo>
                    <a:lnTo>
                      <a:pt x="108" y="9"/>
                    </a:lnTo>
                    <a:lnTo>
                      <a:pt x="110" y="10"/>
                    </a:lnTo>
                    <a:lnTo>
                      <a:pt x="113" y="12"/>
                    </a:lnTo>
                    <a:lnTo>
                      <a:pt x="117" y="14"/>
                    </a:lnTo>
                    <a:lnTo>
                      <a:pt x="118" y="14"/>
                    </a:lnTo>
                    <a:lnTo>
                      <a:pt x="120" y="1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1" name="Freeform 26">
                <a:extLst>
                  <a:ext uri="{FF2B5EF4-FFF2-40B4-BE49-F238E27FC236}">
                    <a16:creationId xmlns:a16="http://schemas.microsoft.com/office/drawing/2014/main" id="{FCF69581-545C-413C-9A1D-B9CC7BF18177}"/>
                  </a:ext>
                </a:extLst>
              </p:cNvPr>
              <p:cNvSpPr>
                <a:spLocks/>
              </p:cNvSpPr>
              <p:nvPr/>
            </p:nvSpPr>
            <p:spPr bwMode="auto">
              <a:xfrm>
                <a:off x="4605" y="2531"/>
                <a:ext cx="3" cy="10"/>
              </a:xfrm>
              <a:custGeom>
                <a:avLst/>
                <a:gdLst>
                  <a:gd name="T0" fmla="*/ 3 w 3"/>
                  <a:gd name="T1" fmla="*/ 8 h 10"/>
                  <a:gd name="T2" fmla="*/ 2 w 3"/>
                  <a:gd name="T3" fmla="*/ 10 h 10"/>
                  <a:gd name="T4" fmla="*/ 2 w 3"/>
                  <a:gd name="T5" fmla="*/ 8 h 10"/>
                  <a:gd name="T6" fmla="*/ 0 w 3"/>
                  <a:gd name="T7" fmla="*/ 7 h 10"/>
                  <a:gd name="T8" fmla="*/ 0 w 3"/>
                  <a:gd name="T9" fmla="*/ 5 h 10"/>
                  <a:gd name="T10" fmla="*/ 0 w 3"/>
                  <a:gd name="T11" fmla="*/ 1 h 10"/>
                  <a:gd name="T12" fmla="*/ 0 w 3"/>
                  <a:gd name="T13" fmla="*/ 0 h 10"/>
                  <a:gd name="T14" fmla="*/ 2 w 3"/>
                  <a:gd name="T15" fmla="*/ 0 h 10"/>
                  <a:gd name="T16" fmla="*/ 2 w 3"/>
                  <a:gd name="T17" fmla="*/ 0 h 10"/>
                  <a:gd name="T18" fmla="*/ 2 w 3"/>
                  <a:gd name="T19" fmla="*/ 1 h 10"/>
                  <a:gd name="T20" fmla="*/ 3 w 3"/>
                  <a:gd name="T21" fmla="*/ 3 h 10"/>
                  <a:gd name="T22" fmla="*/ 3 w 3"/>
                  <a:gd name="T23" fmla="*/ 5 h 10"/>
                  <a:gd name="T24" fmla="*/ 3 w 3"/>
                  <a:gd name="T25" fmla="*/ 8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 h="10">
                    <a:moveTo>
                      <a:pt x="3" y="8"/>
                    </a:moveTo>
                    <a:lnTo>
                      <a:pt x="2" y="10"/>
                    </a:lnTo>
                    <a:lnTo>
                      <a:pt x="2" y="8"/>
                    </a:lnTo>
                    <a:lnTo>
                      <a:pt x="0" y="7"/>
                    </a:lnTo>
                    <a:lnTo>
                      <a:pt x="0" y="5"/>
                    </a:lnTo>
                    <a:lnTo>
                      <a:pt x="0" y="1"/>
                    </a:lnTo>
                    <a:lnTo>
                      <a:pt x="0" y="0"/>
                    </a:lnTo>
                    <a:lnTo>
                      <a:pt x="2" y="0"/>
                    </a:lnTo>
                    <a:lnTo>
                      <a:pt x="2" y="0"/>
                    </a:lnTo>
                    <a:lnTo>
                      <a:pt x="2" y="1"/>
                    </a:lnTo>
                    <a:lnTo>
                      <a:pt x="3" y="3"/>
                    </a:lnTo>
                    <a:lnTo>
                      <a:pt x="3" y="5"/>
                    </a:lnTo>
                    <a:lnTo>
                      <a:pt x="3" y="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2" name="Freeform 27">
                <a:extLst>
                  <a:ext uri="{FF2B5EF4-FFF2-40B4-BE49-F238E27FC236}">
                    <a16:creationId xmlns:a16="http://schemas.microsoft.com/office/drawing/2014/main" id="{710D9DDC-0FFA-4CB5-B2DD-9ACD1571589F}"/>
                  </a:ext>
                </a:extLst>
              </p:cNvPr>
              <p:cNvSpPr>
                <a:spLocks/>
              </p:cNvSpPr>
              <p:nvPr/>
            </p:nvSpPr>
            <p:spPr bwMode="auto">
              <a:xfrm>
                <a:off x="4193" y="3093"/>
                <a:ext cx="34" cy="41"/>
              </a:xfrm>
              <a:custGeom>
                <a:avLst/>
                <a:gdLst>
                  <a:gd name="T0" fmla="*/ 29 w 34"/>
                  <a:gd name="T1" fmla="*/ 2 h 41"/>
                  <a:gd name="T2" fmla="*/ 27 w 34"/>
                  <a:gd name="T3" fmla="*/ 5 h 41"/>
                  <a:gd name="T4" fmla="*/ 29 w 34"/>
                  <a:gd name="T5" fmla="*/ 7 h 41"/>
                  <a:gd name="T6" fmla="*/ 27 w 34"/>
                  <a:gd name="T7" fmla="*/ 9 h 41"/>
                  <a:gd name="T8" fmla="*/ 27 w 34"/>
                  <a:gd name="T9" fmla="*/ 11 h 41"/>
                  <a:gd name="T10" fmla="*/ 29 w 34"/>
                  <a:gd name="T11" fmla="*/ 11 h 41"/>
                  <a:gd name="T12" fmla="*/ 32 w 34"/>
                  <a:gd name="T13" fmla="*/ 12 h 41"/>
                  <a:gd name="T14" fmla="*/ 34 w 34"/>
                  <a:gd name="T15" fmla="*/ 12 h 41"/>
                  <a:gd name="T16" fmla="*/ 34 w 34"/>
                  <a:gd name="T17" fmla="*/ 16 h 41"/>
                  <a:gd name="T18" fmla="*/ 34 w 34"/>
                  <a:gd name="T19" fmla="*/ 17 h 41"/>
                  <a:gd name="T20" fmla="*/ 30 w 34"/>
                  <a:gd name="T21" fmla="*/ 19 h 41"/>
                  <a:gd name="T22" fmla="*/ 30 w 34"/>
                  <a:gd name="T23" fmla="*/ 21 h 41"/>
                  <a:gd name="T24" fmla="*/ 29 w 34"/>
                  <a:gd name="T25" fmla="*/ 22 h 41"/>
                  <a:gd name="T26" fmla="*/ 27 w 34"/>
                  <a:gd name="T27" fmla="*/ 26 h 41"/>
                  <a:gd name="T28" fmla="*/ 25 w 34"/>
                  <a:gd name="T29" fmla="*/ 28 h 41"/>
                  <a:gd name="T30" fmla="*/ 22 w 34"/>
                  <a:gd name="T31" fmla="*/ 31 h 41"/>
                  <a:gd name="T32" fmla="*/ 18 w 34"/>
                  <a:gd name="T33" fmla="*/ 38 h 41"/>
                  <a:gd name="T34" fmla="*/ 13 w 34"/>
                  <a:gd name="T35" fmla="*/ 41 h 41"/>
                  <a:gd name="T36" fmla="*/ 6 w 34"/>
                  <a:gd name="T37" fmla="*/ 38 h 41"/>
                  <a:gd name="T38" fmla="*/ 5 w 34"/>
                  <a:gd name="T39" fmla="*/ 29 h 41"/>
                  <a:gd name="T40" fmla="*/ 5 w 34"/>
                  <a:gd name="T41" fmla="*/ 26 h 41"/>
                  <a:gd name="T42" fmla="*/ 3 w 34"/>
                  <a:gd name="T43" fmla="*/ 19 h 41"/>
                  <a:gd name="T44" fmla="*/ 5 w 34"/>
                  <a:gd name="T45" fmla="*/ 16 h 41"/>
                  <a:gd name="T46" fmla="*/ 3 w 34"/>
                  <a:gd name="T47" fmla="*/ 12 h 41"/>
                  <a:gd name="T48" fmla="*/ 0 w 34"/>
                  <a:gd name="T49" fmla="*/ 9 h 41"/>
                  <a:gd name="T50" fmla="*/ 0 w 34"/>
                  <a:gd name="T51" fmla="*/ 7 h 41"/>
                  <a:gd name="T52" fmla="*/ 1 w 34"/>
                  <a:gd name="T53" fmla="*/ 5 h 41"/>
                  <a:gd name="T54" fmla="*/ 3 w 34"/>
                  <a:gd name="T55" fmla="*/ 5 h 41"/>
                  <a:gd name="T56" fmla="*/ 6 w 34"/>
                  <a:gd name="T57" fmla="*/ 9 h 41"/>
                  <a:gd name="T58" fmla="*/ 8 w 34"/>
                  <a:gd name="T59" fmla="*/ 9 h 41"/>
                  <a:gd name="T60" fmla="*/ 13 w 34"/>
                  <a:gd name="T61" fmla="*/ 9 h 41"/>
                  <a:gd name="T62" fmla="*/ 17 w 34"/>
                  <a:gd name="T63" fmla="*/ 7 h 41"/>
                  <a:gd name="T64" fmla="*/ 17 w 34"/>
                  <a:gd name="T65" fmla="*/ 4 h 41"/>
                  <a:gd name="T66" fmla="*/ 18 w 34"/>
                  <a:gd name="T67" fmla="*/ 0 h 41"/>
                  <a:gd name="T68" fmla="*/ 22 w 34"/>
                  <a:gd name="T69" fmla="*/ 2 h 41"/>
                  <a:gd name="T70" fmla="*/ 22 w 34"/>
                  <a:gd name="T71" fmla="*/ 0 h 41"/>
                  <a:gd name="T72" fmla="*/ 23 w 34"/>
                  <a:gd name="T73" fmla="*/ 0 h 41"/>
                  <a:gd name="T74" fmla="*/ 29 w 34"/>
                  <a:gd name="T75" fmla="*/ 0 h 41"/>
                  <a:gd name="T76" fmla="*/ 30 w 34"/>
                  <a:gd name="T77" fmla="*/ 2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4" h="41">
                    <a:moveTo>
                      <a:pt x="30" y="2"/>
                    </a:moveTo>
                    <a:lnTo>
                      <a:pt x="29" y="2"/>
                    </a:lnTo>
                    <a:lnTo>
                      <a:pt x="27" y="5"/>
                    </a:lnTo>
                    <a:lnTo>
                      <a:pt x="27" y="5"/>
                    </a:lnTo>
                    <a:lnTo>
                      <a:pt x="27" y="5"/>
                    </a:lnTo>
                    <a:lnTo>
                      <a:pt x="29" y="7"/>
                    </a:lnTo>
                    <a:lnTo>
                      <a:pt x="27" y="9"/>
                    </a:lnTo>
                    <a:lnTo>
                      <a:pt x="27" y="9"/>
                    </a:lnTo>
                    <a:lnTo>
                      <a:pt x="27" y="9"/>
                    </a:lnTo>
                    <a:lnTo>
                      <a:pt x="27" y="11"/>
                    </a:lnTo>
                    <a:lnTo>
                      <a:pt x="27" y="11"/>
                    </a:lnTo>
                    <a:lnTo>
                      <a:pt x="29" y="11"/>
                    </a:lnTo>
                    <a:lnTo>
                      <a:pt x="30" y="12"/>
                    </a:lnTo>
                    <a:lnTo>
                      <a:pt x="32" y="12"/>
                    </a:lnTo>
                    <a:lnTo>
                      <a:pt x="34" y="12"/>
                    </a:lnTo>
                    <a:lnTo>
                      <a:pt x="34" y="12"/>
                    </a:lnTo>
                    <a:lnTo>
                      <a:pt x="34" y="14"/>
                    </a:lnTo>
                    <a:lnTo>
                      <a:pt x="34" y="16"/>
                    </a:lnTo>
                    <a:lnTo>
                      <a:pt x="34" y="17"/>
                    </a:lnTo>
                    <a:lnTo>
                      <a:pt x="34" y="17"/>
                    </a:lnTo>
                    <a:lnTo>
                      <a:pt x="32" y="19"/>
                    </a:lnTo>
                    <a:lnTo>
                      <a:pt x="30" y="19"/>
                    </a:lnTo>
                    <a:lnTo>
                      <a:pt x="30" y="19"/>
                    </a:lnTo>
                    <a:lnTo>
                      <a:pt x="30" y="21"/>
                    </a:lnTo>
                    <a:lnTo>
                      <a:pt x="30" y="21"/>
                    </a:lnTo>
                    <a:lnTo>
                      <a:pt x="29" y="22"/>
                    </a:lnTo>
                    <a:lnTo>
                      <a:pt x="27" y="24"/>
                    </a:lnTo>
                    <a:lnTo>
                      <a:pt x="27" y="26"/>
                    </a:lnTo>
                    <a:lnTo>
                      <a:pt x="27" y="26"/>
                    </a:lnTo>
                    <a:lnTo>
                      <a:pt x="25" y="28"/>
                    </a:lnTo>
                    <a:lnTo>
                      <a:pt x="23" y="29"/>
                    </a:lnTo>
                    <a:lnTo>
                      <a:pt x="22" y="31"/>
                    </a:lnTo>
                    <a:lnTo>
                      <a:pt x="22" y="33"/>
                    </a:lnTo>
                    <a:lnTo>
                      <a:pt x="18" y="38"/>
                    </a:lnTo>
                    <a:lnTo>
                      <a:pt x="15" y="39"/>
                    </a:lnTo>
                    <a:lnTo>
                      <a:pt x="13" y="41"/>
                    </a:lnTo>
                    <a:lnTo>
                      <a:pt x="8" y="39"/>
                    </a:lnTo>
                    <a:lnTo>
                      <a:pt x="6" y="38"/>
                    </a:lnTo>
                    <a:lnTo>
                      <a:pt x="6" y="34"/>
                    </a:lnTo>
                    <a:lnTo>
                      <a:pt x="5" y="29"/>
                    </a:lnTo>
                    <a:lnTo>
                      <a:pt x="5" y="29"/>
                    </a:lnTo>
                    <a:lnTo>
                      <a:pt x="5" y="26"/>
                    </a:lnTo>
                    <a:lnTo>
                      <a:pt x="5" y="22"/>
                    </a:lnTo>
                    <a:lnTo>
                      <a:pt x="3" y="19"/>
                    </a:lnTo>
                    <a:lnTo>
                      <a:pt x="5" y="17"/>
                    </a:lnTo>
                    <a:lnTo>
                      <a:pt x="5" y="16"/>
                    </a:lnTo>
                    <a:lnTo>
                      <a:pt x="5" y="14"/>
                    </a:lnTo>
                    <a:lnTo>
                      <a:pt x="3" y="12"/>
                    </a:lnTo>
                    <a:lnTo>
                      <a:pt x="1" y="11"/>
                    </a:lnTo>
                    <a:lnTo>
                      <a:pt x="0" y="9"/>
                    </a:lnTo>
                    <a:lnTo>
                      <a:pt x="0" y="9"/>
                    </a:lnTo>
                    <a:lnTo>
                      <a:pt x="0" y="7"/>
                    </a:lnTo>
                    <a:lnTo>
                      <a:pt x="0" y="7"/>
                    </a:lnTo>
                    <a:lnTo>
                      <a:pt x="1" y="5"/>
                    </a:lnTo>
                    <a:lnTo>
                      <a:pt x="1" y="5"/>
                    </a:lnTo>
                    <a:lnTo>
                      <a:pt x="3" y="5"/>
                    </a:lnTo>
                    <a:lnTo>
                      <a:pt x="5" y="7"/>
                    </a:lnTo>
                    <a:lnTo>
                      <a:pt x="6" y="9"/>
                    </a:lnTo>
                    <a:lnTo>
                      <a:pt x="8" y="9"/>
                    </a:lnTo>
                    <a:lnTo>
                      <a:pt x="8" y="9"/>
                    </a:lnTo>
                    <a:lnTo>
                      <a:pt x="11" y="9"/>
                    </a:lnTo>
                    <a:lnTo>
                      <a:pt x="13" y="9"/>
                    </a:lnTo>
                    <a:lnTo>
                      <a:pt x="15" y="9"/>
                    </a:lnTo>
                    <a:lnTo>
                      <a:pt x="17" y="7"/>
                    </a:lnTo>
                    <a:lnTo>
                      <a:pt x="17" y="7"/>
                    </a:lnTo>
                    <a:lnTo>
                      <a:pt x="17" y="4"/>
                    </a:lnTo>
                    <a:lnTo>
                      <a:pt x="18" y="0"/>
                    </a:lnTo>
                    <a:lnTo>
                      <a:pt x="18" y="0"/>
                    </a:lnTo>
                    <a:lnTo>
                      <a:pt x="20" y="2"/>
                    </a:lnTo>
                    <a:lnTo>
                      <a:pt x="22" y="2"/>
                    </a:lnTo>
                    <a:lnTo>
                      <a:pt x="22" y="2"/>
                    </a:lnTo>
                    <a:lnTo>
                      <a:pt x="22" y="0"/>
                    </a:lnTo>
                    <a:lnTo>
                      <a:pt x="23" y="0"/>
                    </a:lnTo>
                    <a:lnTo>
                      <a:pt x="23" y="0"/>
                    </a:lnTo>
                    <a:lnTo>
                      <a:pt x="27" y="0"/>
                    </a:lnTo>
                    <a:lnTo>
                      <a:pt x="29" y="0"/>
                    </a:lnTo>
                    <a:lnTo>
                      <a:pt x="29" y="2"/>
                    </a:lnTo>
                    <a:lnTo>
                      <a:pt x="30" y="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3" name="Freeform 28">
                <a:extLst>
                  <a:ext uri="{FF2B5EF4-FFF2-40B4-BE49-F238E27FC236}">
                    <a16:creationId xmlns:a16="http://schemas.microsoft.com/office/drawing/2014/main" id="{D122F8C9-366C-4F1A-AA06-08537519B3E7}"/>
                  </a:ext>
                </a:extLst>
              </p:cNvPr>
              <p:cNvSpPr>
                <a:spLocks/>
              </p:cNvSpPr>
              <p:nvPr/>
            </p:nvSpPr>
            <p:spPr bwMode="auto">
              <a:xfrm>
                <a:off x="3650" y="2812"/>
                <a:ext cx="60" cy="118"/>
              </a:xfrm>
              <a:custGeom>
                <a:avLst/>
                <a:gdLst>
                  <a:gd name="T0" fmla="*/ 53 w 60"/>
                  <a:gd name="T1" fmla="*/ 17 h 118"/>
                  <a:gd name="T2" fmla="*/ 57 w 60"/>
                  <a:gd name="T3" fmla="*/ 24 h 118"/>
                  <a:gd name="T4" fmla="*/ 58 w 60"/>
                  <a:gd name="T5" fmla="*/ 27 h 118"/>
                  <a:gd name="T6" fmla="*/ 60 w 60"/>
                  <a:gd name="T7" fmla="*/ 32 h 118"/>
                  <a:gd name="T8" fmla="*/ 58 w 60"/>
                  <a:gd name="T9" fmla="*/ 38 h 118"/>
                  <a:gd name="T10" fmla="*/ 57 w 60"/>
                  <a:gd name="T11" fmla="*/ 38 h 118"/>
                  <a:gd name="T12" fmla="*/ 55 w 60"/>
                  <a:gd name="T13" fmla="*/ 41 h 118"/>
                  <a:gd name="T14" fmla="*/ 55 w 60"/>
                  <a:gd name="T15" fmla="*/ 48 h 118"/>
                  <a:gd name="T16" fmla="*/ 50 w 60"/>
                  <a:gd name="T17" fmla="*/ 49 h 118"/>
                  <a:gd name="T18" fmla="*/ 48 w 60"/>
                  <a:gd name="T19" fmla="*/ 55 h 118"/>
                  <a:gd name="T20" fmla="*/ 46 w 60"/>
                  <a:gd name="T21" fmla="*/ 58 h 118"/>
                  <a:gd name="T22" fmla="*/ 41 w 60"/>
                  <a:gd name="T23" fmla="*/ 63 h 118"/>
                  <a:gd name="T24" fmla="*/ 38 w 60"/>
                  <a:gd name="T25" fmla="*/ 72 h 118"/>
                  <a:gd name="T26" fmla="*/ 38 w 60"/>
                  <a:gd name="T27" fmla="*/ 78 h 118"/>
                  <a:gd name="T28" fmla="*/ 38 w 60"/>
                  <a:gd name="T29" fmla="*/ 87 h 118"/>
                  <a:gd name="T30" fmla="*/ 38 w 60"/>
                  <a:gd name="T31" fmla="*/ 92 h 118"/>
                  <a:gd name="T32" fmla="*/ 39 w 60"/>
                  <a:gd name="T33" fmla="*/ 95 h 118"/>
                  <a:gd name="T34" fmla="*/ 39 w 60"/>
                  <a:gd name="T35" fmla="*/ 102 h 118"/>
                  <a:gd name="T36" fmla="*/ 38 w 60"/>
                  <a:gd name="T37" fmla="*/ 106 h 118"/>
                  <a:gd name="T38" fmla="*/ 38 w 60"/>
                  <a:gd name="T39" fmla="*/ 109 h 118"/>
                  <a:gd name="T40" fmla="*/ 38 w 60"/>
                  <a:gd name="T41" fmla="*/ 116 h 118"/>
                  <a:gd name="T42" fmla="*/ 17 w 60"/>
                  <a:gd name="T43" fmla="*/ 118 h 118"/>
                  <a:gd name="T44" fmla="*/ 19 w 60"/>
                  <a:gd name="T45" fmla="*/ 114 h 118"/>
                  <a:gd name="T46" fmla="*/ 15 w 60"/>
                  <a:gd name="T47" fmla="*/ 109 h 118"/>
                  <a:gd name="T48" fmla="*/ 15 w 60"/>
                  <a:gd name="T49" fmla="*/ 106 h 118"/>
                  <a:gd name="T50" fmla="*/ 17 w 60"/>
                  <a:gd name="T51" fmla="*/ 95 h 118"/>
                  <a:gd name="T52" fmla="*/ 17 w 60"/>
                  <a:gd name="T53" fmla="*/ 78 h 118"/>
                  <a:gd name="T54" fmla="*/ 17 w 60"/>
                  <a:gd name="T55" fmla="*/ 63 h 118"/>
                  <a:gd name="T56" fmla="*/ 12 w 60"/>
                  <a:gd name="T57" fmla="*/ 58 h 118"/>
                  <a:gd name="T58" fmla="*/ 12 w 60"/>
                  <a:gd name="T59" fmla="*/ 51 h 118"/>
                  <a:gd name="T60" fmla="*/ 9 w 60"/>
                  <a:gd name="T61" fmla="*/ 44 h 118"/>
                  <a:gd name="T62" fmla="*/ 0 w 60"/>
                  <a:gd name="T63" fmla="*/ 39 h 118"/>
                  <a:gd name="T64" fmla="*/ 2 w 60"/>
                  <a:gd name="T65" fmla="*/ 31 h 118"/>
                  <a:gd name="T66" fmla="*/ 3 w 60"/>
                  <a:gd name="T67" fmla="*/ 26 h 118"/>
                  <a:gd name="T68" fmla="*/ 5 w 60"/>
                  <a:gd name="T69" fmla="*/ 26 h 118"/>
                  <a:gd name="T70" fmla="*/ 7 w 60"/>
                  <a:gd name="T71" fmla="*/ 24 h 118"/>
                  <a:gd name="T72" fmla="*/ 7 w 60"/>
                  <a:gd name="T73" fmla="*/ 22 h 118"/>
                  <a:gd name="T74" fmla="*/ 9 w 60"/>
                  <a:gd name="T75" fmla="*/ 20 h 118"/>
                  <a:gd name="T76" fmla="*/ 12 w 60"/>
                  <a:gd name="T77" fmla="*/ 19 h 118"/>
                  <a:gd name="T78" fmla="*/ 14 w 60"/>
                  <a:gd name="T79" fmla="*/ 17 h 118"/>
                  <a:gd name="T80" fmla="*/ 17 w 60"/>
                  <a:gd name="T81" fmla="*/ 19 h 118"/>
                  <a:gd name="T82" fmla="*/ 29 w 60"/>
                  <a:gd name="T83" fmla="*/ 14 h 118"/>
                  <a:gd name="T84" fmla="*/ 31 w 60"/>
                  <a:gd name="T85" fmla="*/ 9 h 118"/>
                  <a:gd name="T86" fmla="*/ 31 w 60"/>
                  <a:gd name="T87" fmla="*/ 2 h 118"/>
                  <a:gd name="T88" fmla="*/ 36 w 60"/>
                  <a:gd name="T89" fmla="*/ 2 h 118"/>
                  <a:gd name="T90" fmla="*/ 39 w 60"/>
                  <a:gd name="T91" fmla="*/ 0 h 118"/>
                  <a:gd name="T92" fmla="*/ 46 w 60"/>
                  <a:gd name="T93" fmla="*/ 5 h 118"/>
                  <a:gd name="T94" fmla="*/ 50 w 60"/>
                  <a:gd name="T95" fmla="*/ 9 h 118"/>
                  <a:gd name="T96" fmla="*/ 55 w 60"/>
                  <a:gd name="T97" fmla="*/ 12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0" h="118">
                    <a:moveTo>
                      <a:pt x="55" y="12"/>
                    </a:moveTo>
                    <a:lnTo>
                      <a:pt x="53" y="14"/>
                    </a:lnTo>
                    <a:lnTo>
                      <a:pt x="53" y="17"/>
                    </a:lnTo>
                    <a:lnTo>
                      <a:pt x="53" y="19"/>
                    </a:lnTo>
                    <a:lnTo>
                      <a:pt x="55" y="22"/>
                    </a:lnTo>
                    <a:lnTo>
                      <a:pt x="57" y="24"/>
                    </a:lnTo>
                    <a:lnTo>
                      <a:pt x="57" y="24"/>
                    </a:lnTo>
                    <a:lnTo>
                      <a:pt x="57" y="26"/>
                    </a:lnTo>
                    <a:lnTo>
                      <a:pt x="58" y="27"/>
                    </a:lnTo>
                    <a:lnTo>
                      <a:pt x="58" y="29"/>
                    </a:lnTo>
                    <a:lnTo>
                      <a:pt x="58" y="31"/>
                    </a:lnTo>
                    <a:lnTo>
                      <a:pt x="60" y="32"/>
                    </a:lnTo>
                    <a:lnTo>
                      <a:pt x="60" y="34"/>
                    </a:lnTo>
                    <a:lnTo>
                      <a:pt x="58" y="38"/>
                    </a:lnTo>
                    <a:lnTo>
                      <a:pt x="58" y="38"/>
                    </a:lnTo>
                    <a:lnTo>
                      <a:pt x="58" y="38"/>
                    </a:lnTo>
                    <a:lnTo>
                      <a:pt x="57" y="38"/>
                    </a:lnTo>
                    <a:lnTo>
                      <a:pt x="57" y="38"/>
                    </a:lnTo>
                    <a:lnTo>
                      <a:pt x="55" y="39"/>
                    </a:lnTo>
                    <a:lnTo>
                      <a:pt x="55" y="39"/>
                    </a:lnTo>
                    <a:lnTo>
                      <a:pt x="55" y="41"/>
                    </a:lnTo>
                    <a:lnTo>
                      <a:pt x="57" y="43"/>
                    </a:lnTo>
                    <a:lnTo>
                      <a:pt x="55" y="46"/>
                    </a:lnTo>
                    <a:lnTo>
                      <a:pt x="55" y="48"/>
                    </a:lnTo>
                    <a:lnTo>
                      <a:pt x="53" y="48"/>
                    </a:lnTo>
                    <a:lnTo>
                      <a:pt x="51" y="49"/>
                    </a:lnTo>
                    <a:lnTo>
                      <a:pt x="50" y="49"/>
                    </a:lnTo>
                    <a:lnTo>
                      <a:pt x="50" y="49"/>
                    </a:lnTo>
                    <a:lnTo>
                      <a:pt x="50" y="53"/>
                    </a:lnTo>
                    <a:lnTo>
                      <a:pt x="48" y="55"/>
                    </a:lnTo>
                    <a:lnTo>
                      <a:pt x="46" y="55"/>
                    </a:lnTo>
                    <a:lnTo>
                      <a:pt x="46" y="56"/>
                    </a:lnTo>
                    <a:lnTo>
                      <a:pt x="46" y="58"/>
                    </a:lnTo>
                    <a:lnTo>
                      <a:pt x="45" y="61"/>
                    </a:lnTo>
                    <a:lnTo>
                      <a:pt x="45" y="63"/>
                    </a:lnTo>
                    <a:lnTo>
                      <a:pt x="41" y="63"/>
                    </a:lnTo>
                    <a:lnTo>
                      <a:pt x="39" y="65"/>
                    </a:lnTo>
                    <a:lnTo>
                      <a:pt x="38" y="70"/>
                    </a:lnTo>
                    <a:lnTo>
                      <a:pt x="38" y="72"/>
                    </a:lnTo>
                    <a:lnTo>
                      <a:pt x="38" y="75"/>
                    </a:lnTo>
                    <a:lnTo>
                      <a:pt x="38" y="77"/>
                    </a:lnTo>
                    <a:lnTo>
                      <a:pt x="38" y="78"/>
                    </a:lnTo>
                    <a:lnTo>
                      <a:pt x="38" y="84"/>
                    </a:lnTo>
                    <a:lnTo>
                      <a:pt x="38" y="87"/>
                    </a:lnTo>
                    <a:lnTo>
                      <a:pt x="38" y="87"/>
                    </a:lnTo>
                    <a:lnTo>
                      <a:pt x="38" y="89"/>
                    </a:lnTo>
                    <a:lnTo>
                      <a:pt x="38" y="92"/>
                    </a:lnTo>
                    <a:lnTo>
                      <a:pt x="38" y="92"/>
                    </a:lnTo>
                    <a:lnTo>
                      <a:pt x="39" y="94"/>
                    </a:lnTo>
                    <a:lnTo>
                      <a:pt x="39" y="95"/>
                    </a:lnTo>
                    <a:lnTo>
                      <a:pt x="39" y="95"/>
                    </a:lnTo>
                    <a:lnTo>
                      <a:pt x="38" y="95"/>
                    </a:lnTo>
                    <a:lnTo>
                      <a:pt x="38" y="101"/>
                    </a:lnTo>
                    <a:lnTo>
                      <a:pt x="39" y="102"/>
                    </a:lnTo>
                    <a:lnTo>
                      <a:pt x="38" y="102"/>
                    </a:lnTo>
                    <a:lnTo>
                      <a:pt x="38" y="104"/>
                    </a:lnTo>
                    <a:lnTo>
                      <a:pt x="38" y="106"/>
                    </a:lnTo>
                    <a:lnTo>
                      <a:pt x="38" y="107"/>
                    </a:lnTo>
                    <a:lnTo>
                      <a:pt x="39" y="109"/>
                    </a:lnTo>
                    <a:lnTo>
                      <a:pt x="38" y="109"/>
                    </a:lnTo>
                    <a:lnTo>
                      <a:pt x="38" y="111"/>
                    </a:lnTo>
                    <a:lnTo>
                      <a:pt x="38" y="114"/>
                    </a:lnTo>
                    <a:lnTo>
                      <a:pt x="38" y="116"/>
                    </a:lnTo>
                    <a:lnTo>
                      <a:pt x="29" y="116"/>
                    </a:lnTo>
                    <a:lnTo>
                      <a:pt x="21" y="118"/>
                    </a:lnTo>
                    <a:lnTo>
                      <a:pt x="17" y="118"/>
                    </a:lnTo>
                    <a:lnTo>
                      <a:pt x="17" y="118"/>
                    </a:lnTo>
                    <a:lnTo>
                      <a:pt x="21" y="118"/>
                    </a:lnTo>
                    <a:lnTo>
                      <a:pt x="19" y="114"/>
                    </a:lnTo>
                    <a:lnTo>
                      <a:pt x="17" y="111"/>
                    </a:lnTo>
                    <a:lnTo>
                      <a:pt x="17" y="111"/>
                    </a:lnTo>
                    <a:lnTo>
                      <a:pt x="15" y="109"/>
                    </a:lnTo>
                    <a:lnTo>
                      <a:pt x="17" y="109"/>
                    </a:lnTo>
                    <a:lnTo>
                      <a:pt x="15" y="107"/>
                    </a:lnTo>
                    <a:lnTo>
                      <a:pt x="15" y="106"/>
                    </a:lnTo>
                    <a:lnTo>
                      <a:pt x="15" y="104"/>
                    </a:lnTo>
                    <a:lnTo>
                      <a:pt x="17" y="104"/>
                    </a:lnTo>
                    <a:lnTo>
                      <a:pt x="17" y="95"/>
                    </a:lnTo>
                    <a:lnTo>
                      <a:pt x="17" y="89"/>
                    </a:lnTo>
                    <a:lnTo>
                      <a:pt x="17" y="84"/>
                    </a:lnTo>
                    <a:lnTo>
                      <a:pt x="17" y="78"/>
                    </a:lnTo>
                    <a:lnTo>
                      <a:pt x="17" y="73"/>
                    </a:lnTo>
                    <a:lnTo>
                      <a:pt x="17" y="70"/>
                    </a:lnTo>
                    <a:lnTo>
                      <a:pt x="17" y="63"/>
                    </a:lnTo>
                    <a:lnTo>
                      <a:pt x="15" y="63"/>
                    </a:lnTo>
                    <a:lnTo>
                      <a:pt x="14" y="60"/>
                    </a:lnTo>
                    <a:lnTo>
                      <a:pt x="12" y="58"/>
                    </a:lnTo>
                    <a:lnTo>
                      <a:pt x="12" y="56"/>
                    </a:lnTo>
                    <a:lnTo>
                      <a:pt x="12" y="55"/>
                    </a:lnTo>
                    <a:lnTo>
                      <a:pt x="12" y="51"/>
                    </a:lnTo>
                    <a:lnTo>
                      <a:pt x="12" y="46"/>
                    </a:lnTo>
                    <a:lnTo>
                      <a:pt x="12" y="46"/>
                    </a:lnTo>
                    <a:lnTo>
                      <a:pt x="9" y="44"/>
                    </a:lnTo>
                    <a:lnTo>
                      <a:pt x="3" y="41"/>
                    </a:lnTo>
                    <a:lnTo>
                      <a:pt x="0" y="39"/>
                    </a:lnTo>
                    <a:lnTo>
                      <a:pt x="0" y="39"/>
                    </a:lnTo>
                    <a:lnTo>
                      <a:pt x="0" y="38"/>
                    </a:lnTo>
                    <a:lnTo>
                      <a:pt x="0" y="32"/>
                    </a:lnTo>
                    <a:lnTo>
                      <a:pt x="2" y="31"/>
                    </a:lnTo>
                    <a:lnTo>
                      <a:pt x="2" y="29"/>
                    </a:lnTo>
                    <a:lnTo>
                      <a:pt x="3" y="26"/>
                    </a:lnTo>
                    <a:lnTo>
                      <a:pt x="3" y="26"/>
                    </a:lnTo>
                    <a:lnTo>
                      <a:pt x="3" y="26"/>
                    </a:lnTo>
                    <a:lnTo>
                      <a:pt x="5" y="26"/>
                    </a:lnTo>
                    <a:lnTo>
                      <a:pt x="5" y="26"/>
                    </a:lnTo>
                    <a:lnTo>
                      <a:pt x="7" y="26"/>
                    </a:lnTo>
                    <a:lnTo>
                      <a:pt x="7" y="26"/>
                    </a:lnTo>
                    <a:lnTo>
                      <a:pt x="7" y="24"/>
                    </a:lnTo>
                    <a:lnTo>
                      <a:pt x="7" y="24"/>
                    </a:lnTo>
                    <a:lnTo>
                      <a:pt x="7" y="22"/>
                    </a:lnTo>
                    <a:lnTo>
                      <a:pt x="7" y="22"/>
                    </a:lnTo>
                    <a:lnTo>
                      <a:pt x="7" y="22"/>
                    </a:lnTo>
                    <a:lnTo>
                      <a:pt x="9" y="20"/>
                    </a:lnTo>
                    <a:lnTo>
                      <a:pt x="9" y="20"/>
                    </a:lnTo>
                    <a:lnTo>
                      <a:pt x="10" y="20"/>
                    </a:lnTo>
                    <a:lnTo>
                      <a:pt x="10" y="20"/>
                    </a:lnTo>
                    <a:lnTo>
                      <a:pt x="12" y="19"/>
                    </a:lnTo>
                    <a:lnTo>
                      <a:pt x="12" y="19"/>
                    </a:lnTo>
                    <a:lnTo>
                      <a:pt x="12" y="19"/>
                    </a:lnTo>
                    <a:lnTo>
                      <a:pt x="14" y="17"/>
                    </a:lnTo>
                    <a:lnTo>
                      <a:pt x="14" y="17"/>
                    </a:lnTo>
                    <a:lnTo>
                      <a:pt x="15" y="17"/>
                    </a:lnTo>
                    <a:lnTo>
                      <a:pt x="17" y="19"/>
                    </a:lnTo>
                    <a:lnTo>
                      <a:pt x="21" y="17"/>
                    </a:lnTo>
                    <a:lnTo>
                      <a:pt x="24" y="19"/>
                    </a:lnTo>
                    <a:lnTo>
                      <a:pt x="29" y="14"/>
                    </a:lnTo>
                    <a:lnTo>
                      <a:pt x="29" y="14"/>
                    </a:lnTo>
                    <a:lnTo>
                      <a:pt x="31" y="10"/>
                    </a:lnTo>
                    <a:lnTo>
                      <a:pt x="31" y="9"/>
                    </a:lnTo>
                    <a:lnTo>
                      <a:pt x="33" y="7"/>
                    </a:lnTo>
                    <a:lnTo>
                      <a:pt x="31" y="3"/>
                    </a:lnTo>
                    <a:lnTo>
                      <a:pt x="31" y="2"/>
                    </a:lnTo>
                    <a:lnTo>
                      <a:pt x="33" y="2"/>
                    </a:lnTo>
                    <a:lnTo>
                      <a:pt x="36" y="2"/>
                    </a:lnTo>
                    <a:lnTo>
                      <a:pt x="36" y="2"/>
                    </a:lnTo>
                    <a:lnTo>
                      <a:pt x="38" y="0"/>
                    </a:lnTo>
                    <a:lnTo>
                      <a:pt x="38" y="0"/>
                    </a:lnTo>
                    <a:lnTo>
                      <a:pt x="39" y="0"/>
                    </a:lnTo>
                    <a:lnTo>
                      <a:pt x="41" y="0"/>
                    </a:lnTo>
                    <a:lnTo>
                      <a:pt x="41" y="0"/>
                    </a:lnTo>
                    <a:lnTo>
                      <a:pt x="46" y="5"/>
                    </a:lnTo>
                    <a:lnTo>
                      <a:pt x="48" y="7"/>
                    </a:lnTo>
                    <a:lnTo>
                      <a:pt x="50" y="9"/>
                    </a:lnTo>
                    <a:lnTo>
                      <a:pt x="50" y="9"/>
                    </a:lnTo>
                    <a:lnTo>
                      <a:pt x="51" y="10"/>
                    </a:lnTo>
                    <a:lnTo>
                      <a:pt x="53" y="10"/>
                    </a:lnTo>
                    <a:lnTo>
                      <a:pt x="55" y="1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4" name="Freeform 29">
                <a:extLst>
                  <a:ext uri="{FF2B5EF4-FFF2-40B4-BE49-F238E27FC236}">
                    <a16:creationId xmlns:a16="http://schemas.microsoft.com/office/drawing/2014/main" id="{6E5163C2-F203-48E0-B806-0F0045E8C724}"/>
                  </a:ext>
                </a:extLst>
              </p:cNvPr>
              <p:cNvSpPr>
                <a:spLocks/>
              </p:cNvSpPr>
              <p:nvPr/>
            </p:nvSpPr>
            <p:spPr bwMode="auto">
              <a:xfrm>
                <a:off x="2428" y="2703"/>
                <a:ext cx="2" cy="0"/>
              </a:xfrm>
              <a:custGeom>
                <a:avLst/>
                <a:gdLst>
                  <a:gd name="T0" fmla="*/ 0 w 2"/>
                  <a:gd name="T1" fmla="*/ 0 w 2"/>
                  <a:gd name="T2" fmla="*/ 0 w 2"/>
                  <a:gd name="T3" fmla="*/ 0 w 2"/>
                  <a:gd name="T4" fmla="*/ 0 w 2"/>
                  <a:gd name="T5" fmla="*/ 0 w 2"/>
                  <a:gd name="T6" fmla="*/ 0 w 2"/>
                  <a:gd name="T7" fmla="*/ 2 w 2"/>
                  <a:gd name="T8" fmla="*/ 2 w 2"/>
                  <a:gd name="T9" fmla="*/ 0 w 2"/>
                  <a:gd name="T10" fmla="*/ 0 w 2"/>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Lst>
                <a:rect l="0" t="0" r="r" b="b"/>
                <a:pathLst>
                  <a:path w="2">
                    <a:moveTo>
                      <a:pt x="0" y="0"/>
                    </a:moveTo>
                    <a:lnTo>
                      <a:pt x="0" y="0"/>
                    </a:lnTo>
                    <a:lnTo>
                      <a:pt x="0" y="0"/>
                    </a:lnTo>
                    <a:lnTo>
                      <a:pt x="0" y="0"/>
                    </a:lnTo>
                    <a:lnTo>
                      <a:pt x="0" y="0"/>
                    </a:lnTo>
                    <a:lnTo>
                      <a:pt x="0" y="0"/>
                    </a:lnTo>
                    <a:lnTo>
                      <a:pt x="0" y="0"/>
                    </a:lnTo>
                    <a:lnTo>
                      <a:pt x="2" y="0"/>
                    </a:lnTo>
                    <a:lnTo>
                      <a:pt x="2" y="0"/>
                    </a:lnTo>
                    <a:lnTo>
                      <a:pt x="0" y="0"/>
                    </a:lnTo>
                    <a:lnTo>
                      <a:pt x="0"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5" name="Freeform 30">
                <a:extLst>
                  <a:ext uri="{FF2B5EF4-FFF2-40B4-BE49-F238E27FC236}">
                    <a16:creationId xmlns:a16="http://schemas.microsoft.com/office/drawing/2014/main" id="{B4A9D29B-82AB-45D7-8DA4-7720979D02A8}"/>
                  </a:ext>
                </a:extLst>
              </p:cNvPr>
              <p:cNvSpPr>
                <a:spLocks noEditPoints="1"/>
              </p:cNvSpPr>
              <p:nvPr/>
            </p:nvSpPr>
            <p:spPr bwMode="auto">
              <a:xfrm>
                <a:off x="5827" y="2953"/>
                <a:ext cx="24" cy="19"/>
              </a:xfrm>
              <a:custGeom>
                <a:avLst/>
                <a:gdLst>
                  <a:gd name="T0" fmla="*/ 19 w 24"/>
                  <a:gd name="T1" fmla="*/ 2 h 19"/>
                  <a:gd name="T2" fmla="*/ 17 w 24"/>
                  <a:gd name="T3" fmla="*/ 4 h 19"/>
                  <a:gd name="T4" fmla="*/ 15 w 24"/>
                  <a:gd name="T5" fmla="*/ 4 h 19"/>
                  <a:gd name="T6" fmla="*/ 13 w 24"/>
                  <a:gd name="T7" fmla="*/ 6 h 19"/>
                  <a:gd name="T8" fmla="*/ 13 w 24"/>
                  <a:gd name="T9" fmla="*/ 6 h 19"/>
                  <a:gd name="T10" fmla="*/ 13 w 24"/>
                  <a:gd name="T11" fmla="*/ 7 h 19"/>
                  <a:gd name="T12" fmla="*/ 13 w 24"/>
                  <a:gd name="T13" fmla="*/ 9 h 19"/>
                  <a:gd name="T14" fmla="*/ 13 w 24"/>
                  <a:gd name="T15" fmla="*/ 11 h 19"/>
                  <a:gd name="T16" fmla="*/ 15 w 24"/>
                  <a:gd name="T17" fmla="*/ 11 h 19"/>
                  <a:gd name="T18" fmla="*/ 15 w 24"/>
                  <a:gd name="T19" fmla="*/ 12 h 19"/>
                  <a:gd name="T20" fmla="*/ 15 w 24"/>
                  <a:gd name="T21" fmla="*/ 12 h 19"/>
                  <a:gd name="T22" fmla="*/ 13 w 24"/>
                  <a:gd name="T23" fmla="*/ 14 h 19"/>
                  <a:gd name="T24" fmla="*/ 13 w 24"/>
                  <a:gd name="T25" fmla="*/ 14 h 19"/>
                  <a:gd name="T26" fmla="*/ 13 w 24"/>
                  <a:gd name="T27" fmla="*/ 16 h 19"/>
                  <a:gd name="T28" fmla="*/ 12 w 24"/>
                  <a:gd name="T29" fmla="*/ 18 h 19"/>
                  <a:gd name="T30" fmla="*/ 12 w 24"/>
                  <a:gd name="T31" fmla="*/ 19 h 19"/>
                  <a:gd name="T32" fmla="*/ 10 w 24"/>
                  <a:gd name="T33" fmla="*/ 19 h 19"/>
                  <a:gd name="T34" fmla="*/ 10 w 24"/>
                  <a:gd name="T35" fmla="*/ 19 h 19"/>
                  <a:gd name="T36" fmla="*/ 8 w 24"/>
                  <a:gd name="T37" fmla="*/ 18 h 19"/>
                  <a:gd name="T38" fmla="*/ 7 w 24"/>
                  <a:gd name="T39" fmla="*/ 16 h 19"/>
                  <a:gd name="T40" fmla="*/ 7 w 24"/>
                  <a:gd name="T41" fmla="*/ 14 h 19"/>
                  <a:gd name="T42" fmla="*/ 5 w 24"/>
                  <a:gd name="T43" fmla="*/ 14 h 19"/>
                  <a:gd name="T44" fmla="*/ 5 w 24"/>
                  <a:gd name="T45" fmla="*/ 14 h 19"/>
                  <a:gd name="T46" fmla="*/ 5 w 24"/>
                  <a:gd name="T47" fmla="*/ 12 h 19"/>
                  <a:gd name="T48" fmla="*/ 3 w 24"/>
                  <a:gd name="T49" fmla="*/ 12 h 19"/>
                  <a:gd name="T50" fmla="*/ 3 w 24"/>
                  <a:gd name="T51" fmla="*/ 11 h 19"/>
                  <a:gd name="T52" fmla="*/ 1 w 24"/>
                  <a:gd name="T53" fmla="*/ 9 h 19"/>
                  <a:gd name="T54" fmla="*/ 0 w 24"/>
                  <a:gd name="T55" fmla="*/ 9 h 19"/>
                  <a:gd name="T56" fmla="*/ 0 w 24"/>
                  <a:gd name="T57" fmla="*/ 9 h 19"/>
                  <a:gd name="T58" fmla="*/ 1 w 24"/>
                  <a:gd name="T59" fmla="*/ 9 h 19"/>
                  <a:gd name="T60" fmla="*/ 5 w 24"/>
                  <a:gd name="T61" fmla="*/ 7 h 19"/>
                  <a:gd name="T62" fmla="*/ 7 w 24"/>
                  <a:gd name="T63" fmla="*/ 7 h 19"/>
                  <a:gd name="T64" fmla="*/ 8 w 24"/>
                  <a:gd name="T65" fmla="*/ 6 h 19"/>
                  <a:gd name="T66" fmla="*/ 12 w 24"/>
                  <a:gd name="T67" fmla="*/ 4 h 19"/>
                  <a:gd name="T68" fmla="*/ 13 w 24"/>
                  <a:gd name="T69" fmla="*/ 2 h 19"/>
                  <a:gd name="T70" fmla="*/ 15 w 24"/>
                  <a:gd name="T71" fmla="*/ 2 h 19"/>
                  <a:gd name="T72" fmla="*/ 19 w 24"/>
                  <a:gd name="T73" fmla="*/ 0 h 19"/>
                  <a:gd name="T74" fmla="*/ 19 w 24"/>
                  <a:gd name="T75" fmla="*/ 0 h 19"/>
                  <a:gd name="T76" fmla="*/ 19 w 24"/>
                  <a:gd name="T77" fmla="*/ 0 h 19"/>
                  <a:gd name="T78" fmla="*/ 19 w 24"/>
                  <a:gd name="T79" fmla="*/ 2 h 19"/>
                  <a:gd name="T80" fmla="*/ 19 w 24"/>
                  <a:gd name="T81" fmla="*/ 2 h 19"/>
                  <a:gd name="T82" fmla="*/ 19 w 24"/>
                  <a:gd name="T83" fmla="*/ 2 h 19"/>
                  <a:gd name="T84" fmla="*/ 20 w 24"/>
                  <a:gd name="T85" fmla="*/ 2 h 19"/>
                  <a:gd name="T86" fmla="*/ 20 w 24"/>
                  <a:gd name="T87" fmla="*/ 4 h 19"/>
                  <a:gd name="T88" fmla="*/ 22 w 24"/>
                  <a:gd name="T89" fmla="*/ 6 h 19"/>
                  <a:gd name="T90" fmla="*/ 24 w 24"/>
                  <a:gd name="T91" fmla="*/ 7 h 19"/>
                  <a:gd name="T92" fmla="*/ 24 w 24"/>
                  <a:gd name="T93" fmla="*/ 11 h 19"/>
                  <a:gd name="T94" fmla="*/ 24 w 24"/>
                  <a:gd name="T95" fmla="*/ 12 h 19"/>
                  <a:gd name="T96" fmla="*/ 24 w 24"/>
                  <a:gd name="T97" fmla="*/ 12 h 19"/>
                  <a:gd name="T98" fmla="*/ 24 w 24"/>
                  <a:gd name="T99" fmla="*/ 12 h 19"/>
                  <a:gd name="T100" fmla="*/ 22 w 24"/>
                  <a:gd name="T101" fmla="*/ 12 h 19"/>
                  <a:gd name="T102" fmla="*/ 20 w 24"/>
                  <a:gd name="T103" fmla="*/ 12 h 19"/>
                  <a:gd name="T104" fmla="*/ 20 w 24"/>
                  <a:gd name="T105" fmla="*/ 12 h 19"/>
                  <a:gd name="T106" fmla="*/ 19 w 24"/>
                  <a:gd name="T107" fmla="*/ 9 h 19"/>
                  <a:gd name="T108" fmla="*/ 19 w 24"/>
                  <a:gd name="T109" fmla="*/ 6 h 19"/>
                  <a:gd name="T110" fmla="*/ 19 w 24"/>
                  <a:gd name="T111" fmla="*/ 4 h 19"/>
                  <a:gd name="T112" fmla="*/ 19 w 24"/>
                  <a:gd name="T113" fmla="*/ 2 h 19"/>
                  <a:gd name="T114" fmla="*/ 19 w 24"/>
                  <a:gd name="T115"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4" h="19">
                    <a:moveTo>
                      <a:pt x="19" y="2"/>
                    </a:moveTo>
                    <a:lnTo>
                      <a:pt x="17" y="4"/>
                    </a:lnTo>
                    <a:lnTo>
                      <a:pt x="15" y="4"/>
                    </a:lnTo>
                    <a:lnTo>
                      <a:pt x="13" y="6"/>
                    </a:lnTo>
                    <a:lnTo>
                      <a:pt x="13" y="6"/>
                    </a:lnTo>
                    <a:lnTo>
                      <a:pt x="13" y="7"/>
                    </a:lnTo>
                    <a:lnTo>
                      <a:pt x="13" y="9"/>
                    </a:lnTo>
                    <a:lnTo>
                      <a:pt x="13" y="11"/>
                    </a:lnTo>
                    <a:lnTo>
                      <a:pt x="15" y="11"/>
                    </a:lnTo>
                    <a:lnTo>
                      <a:pt x="15" y="12"/>
                    </a:lnTo>
                    <a:lnTo>
                      <a:pt x="15" y="12"/>
                    </a:lnTo>
                    <a:lnTo>
                      <a:pt x="13" y="14"/>
                    </a:lnTo>
                    <a:lnTo>
                      <a:pt x="13" y="14"/>
                    </a:lnTo>
                    <a:lnTo>
                      <a:pt x="13" y="16"/>
                    </a:lnTo>
                    <a:lnTo>
                      <a:pt x="12" y="18"/>
                    </a:lnTo>
                    <a:lnTo>
                      <a:pt x="12" y="19"/>
                    </a:lnTo>
                    <a:lnTo>
                      <a:pt x="10" y="19"/>
                    </a:lnTo>
                    <a:lnTo>
                      <a:pt x="10" y="19"/>
                    </a:lnTo>
                    <a:lnTo>
                      <a:pt x="8" y="18"/>
                    </a:lnTo>
                    <a:lnTo>
                      <a:pt x="7" y="16"/>
                    </a:lnTo>
                    <a:lnTo>
                      <a:pt x="7" y="14"/>
                    </a:lnTo>
                    <a:lnTo>
                      <a:pt x="5" y="14"/>
                    </a:lnTo>
                    <a:lnTo>
                      <a:pt x="5" y="14"/>
                    </a:lnTo>
                    <a:lnTo>
                      <a:pt x="5" y="12"/>
                    </a:lnTo>
                    <a:lnTo>
                      <a:pt x="3" y="12"/>
                    </a:lnTo>
                    <a:lnTo>
                      <a:pt x="3" y="11"/>
                    </a:lnTo>
                    <a:lnTo>
                      <a:pt x="1" y="9"/>
                    </a:lnTo>
                    <a:lnTo>
                      <a:pt x="0" y="9"/>
                    </a:lnTo>
                    <a:lnTo>
                      <a:pt x="0" y="9"/>
                    </a:lnTo>
                    <a:lnTo>
                      <a:pt x="1" y="9"/>
                    </a:lnTo>
                    <a:lnTo>
                      <a:pt x="5" y="7"/>
                    </a:lnTo>
                    <a:lnTo>
                      <a:pt x="7" y="7"/>
                    </a:lnTo>
                    <a:lnTo>
                      <a:pt x="8" y="6"/>
                    </a:lnTo>
                    <a:lnTo>
                      <a:pt x="12" y="4"/>
                    </a:lnTo>
                    <a:lnTo>
                      <a:pt x="13" y="2"/>
                    </a:lnTo>
                    <a:lnTo>
                      <a:pt x="15" y="2"/>
                    </a:lnTo>
                    <a:lnTo>
                      <a:pt x="19" y="0"/>
                    </a:lnTo>
                    <a:lnTo>
                      <a:pt x="19" y="0"/>
                    </a:lnTo>
                    <a:lnTo>
                      <a:pt x="19" y="0"/>
                    </a:lnTo>
                    <a:lnTo>
                      <a:pt x="19" y="2"/>
                    </a:lnTo>
                    <a:lnTo>
                      <a:pt x="19" y="2"/>
                    </a:lnTo>
                    <a:close/>
                    <a:moveTo>
                      <a:pt x="19" y="2"/>
                    </a:moveTo>
                    <a:lnTo>
                      <a:pt x="20" y="2"/>
                    </a:lnTo>
                    <a:lnTo>
                      <a:pt x="20" y="4"/>
                    </a:lnTo>
                    <a:lnTo>
                      <a:pt x="22" y="6"/>
                    </a:lnTo>
                    <a:lnTo>
                      <a:pt x="24" y="7"/>
                    </a:lnTo>
                    <a:lnTo>
                      <a:pt x="24" y="11"/>
                    </a:lnTo>
                    <a:lnTo>
                      <a:pt x="24" y="12"/>
                    </a:lnTo>
                    <a:lnTo>
                      <a:pt x="24" y="12"/>
                    </a:lnTo>
                    <a:lnTo>
                      <a:pt x="24" y="12"/>
                    </a:lnTo>
                    <a:lnTo>
                      <a:pt x="22" y="12"/>
                    </a:lnTo>
                    <a:lnTo>
                      <a:pt x="20" y="12"/>
                    </a:lnTo>
                    <a:lnTo>
                      <a:pt x="20" y="12"/>
                    </a:lnTo>
                    <a:lnTo>
                      <a:pt x="19" y="9"/>
                    </a:lnTo>
                    <a:lnTo>
                      <a:pt x="19" y="6"/>
                    </a:lnTo>
                    <a:lnTo>
                      <a:pt x="19" y="4"/>
                    </a:lnTo>
                    <a:lnTo>
                      <a:pt x="19" y="2"/>
                    </a:lnTo>
                    <a:lnTo>
                      <a:pt x="19" y="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6" name="Freeform 31">
                <a:extLst>
                  <a:ext uri="{FF2B5EF4-FFF2-40B4-BE49-F238E27FC236}">
                    <a16:creationId xmlns:a16="http://schemas.microsoft.com/office/drawing/2014/main" id="{EDE78E14-2B9D-4FA0-8BE5-57AAC730764B}"/>
                  </a:ext>
                </a:extLst>
              </p:cNvPr>
              <p:cNvSpPr>
                <a:spLocks/>
              </p:cNvSpPr>
              <p:nvPr/>
            </p:nvSpPr>
            <p:spPr bwMode="auto">
              <a:xfrm>
                <a:off x="2298" y="3235"/>
                <a:ext cx="233" cy="261"/>
              </a:xfrm>
              <a:custGeom>
                <a:avLst/>
                <a:gdLst>
                  <a:gd name="T0" fmla="*/ 202 w 233"/>
                  <a:gd name="T1" fmla="*/ 187 h 261"/>
                  <a:gd name="T2" fmla="*/ 151 w 233"/>
                  <a:gd name="T3" fmla="*/ 194 h 261"/>
                  <a:gd name="T4" fmla="*/ 140 w 233"/>
                  <a:gd name="T5" fmla="*/ 223 h 261"/>
                  <a:gd name="T6" fmla="*/ 132 w 233"/>
                  <a:gd name="T7" fmla="*/ 245 h 261"/>
                  <a:gd name="T8" fmla="*/ 113 w 233"/>
                  <a:gd name="T9" fmla="*/ 244 h 261"/>
                  <a:gd name="T10" fmla="*/ 103 w 233"/>
                  <a:gd name="T11" fmla="*/ 255 h 261"/>
                  <a:gd name="T12" fmla="*/ 96 w 233"/>
                  <a:gd name="T13" fmla="*/ 247 h 261"/>
                  <a:gd name="T14" fmla="*/ 79 w 233"/>
                  <a:gd name="T15" fmla="*/ 245 h 261"/>
                  <a:gd name="T16" fmla="*/ 65 w 233"/>
                  <a:gd name="T17" fmla="*/ 238 h 261"/>
                  <a:gd name="T18" fmla="*/ 57 w 233"/>
                  <a:gd name="T19" fmla="*/ 247 h 261"/>
                  <a:gd name="T20" fmla="*/ 48 w 233"/>
                  <a:gd name="T21" fmla="*/ 259 h 261"/>
                  <a:gd name="T22" fmla="*/ 34 w 233"/>
                  <a:gd name="T23" fmla="*/ 259 h 261"/>
                  <a:gd name="T24" fmla="*/ 33 w 233"/>
                  <a:gd name="T25" fmla="*/ 247 h 261"/>
                  <a:gd name="T26" fmla="*/ 28 w 233"/>
                  <a:gd name="T27" fmla="*/ 228 h 261"/>
                  <a:gd name="T28" fmla="*/ 21 w 233"/>
                  <a:gd name="T29" fmla="*/ 216 h 261"/>
                  <a:gd name="T30" fmla="*/ 17 w 233"/>
                  <a:gd name="T31" fmla="*/ 209 h 261"/>
                  <a:gd name="T32" fmla="*/ 17 w 233"/>
                  <a:gd name="T33" fmla="*/ 203 h 261"/>
                  <a:gd name="T34" fmla="*/ 21 w 233"/>
                  <a:gd name="T35" fmla="*/ 192 h 261"/>
                  <a:gd name="T36" fmla="*/ 19 w 233"/>
                  <a:gd name="T37" fmla="*/ 187 h 261"/>
                  <a:gd name="T38" fmla="*/ 12 w 233"/>
                  <a:gd name="T39" fmla="*/ 175 h 261"/>
                  <a:gd name="T40" fmla="*/ 10 w 233"/>
                  <a:gd name="T41" fmla="*/ 163 h 261"/>
                  <a:gd name="T42" fmla="*/ 2 w 233"/>
                  <a:gd name="T43" fmla="*/ 151 h 261"/>
                  <a:gd name="T44" fmla="*/ 0 w 233"/>
                  <a:gd name="T45" fmla="*/ 146 h 261"/>
                  <a:gd name="T46" fmla="*/ 10 w 233"/>
                  <a:gd name="T47" fmla="*/ 136 h 261"/>
                  <a:gd name="T48" fmla="*/ 16 w 233"/>
                  <a:gd name="T49" fmla="*/ 129 h 261"/>
                  <a:gd name="T50" fmla="*/ 9 w 233"/>
                  <a:gd name="T51" fmla="*/ 124 h 261"/>
                  <a:gd name="T52" fmla="*/ 9 w 233"/>
                  <a:gd name="T53" fmla="*/ 105 h 261"/>
                  <a:gd name="T54" fmla="*/ 7 w 233"/>
                  <a:gd name="T55" fmla="*/ 94 h 261"/>
                  <a:gd name="T56" fmla="*/ 12 w 233"/>
                  <a:gd name="T57" fmla="*/ 87 h 261"/>
                  <a:gd name="T58" fmla="*/ 10 w 233"/>
                  <a:gd name="T59" fmla="*/ 76 h 261"/>
                  <a:gd name="T60" fmla="*/ 14 w 233"/>
                  <a:gd name="T61" fmla="*/ 59 h 261"/>
                  <a:gd name="T62" fmla="*/ 16 w 233"/>
                  <a:gd name="T63" fmla="*/ 49 h 261"/>
                  <a:gd name="T64" fmla="*/ 0 w 233"/>
                  <a:gd name="T65" fmla="*/ 24 h 261"/>
                  <a:gd name="T66" fmla="*/ 17 w 233"/>
                  <a:gd name="T67" fmla="*/ 27 h 261"/>
                  <a:gd name="T68" fmla="*/ 28 w 233"/>
                  <a:gd name="T69" fmla="*/ 20 h 261"/>
                  <a:gd name="T70" fmla="*/ 40 w 233"/>
                  <a:gd name="T71" fmla="*/ 15 h 261"/>
                  <a:gd name="T72" fmla="*/ 58 w 233"/>
                  <a:gd name="T73" fmla="*/ 3 h 261"/>
                  <a:gd name="T74" fmla="*/ 79 w 233"/>
                  <a:gd name="T75" fmla="*/ 1 h 261"/>
                  <a:gd name="T76" fmla="*/ 82 w 233"/>
                  <a:gd name="T77" fmla="*/ 5 h 261"/>
                  <a:gd name="T78" fmla="*/ 81 w 233"/>
                  <a:gd name="T79" fmla="*/ 19 h 261"/>
                  <a:gd name="T80" fmla="*/ 82 w 233"/>
                  <a:gd name="T81" fmla="*/ 30 h 261"/>
                  <a:gd name="T82" fmla="*/ 86 w 233"/>
                  <a:gd name="T83" fmla="*/ 39 h 261"/>
                  <a:gd name="T84" fmla="*/ 89 w 233"/>
                  <a:gd name="T85" fmla="*/ 42 h 261"/>
                  <a:gd name="T86" fmla="*/ 98 w 233"/>
                  <a:gd name="T87" fmla="*/ 49 h 261"/>
                  <a:gd name="T88" fmla="*/ 115 w 233"/>
                  <a:gd name="T89" fmla="*/ 53 h 261"/>
                  <a:gd name="T90" fmla="*/ 125 w 233"/>
                  <a:gd name="T91" fmla="*/ 56 h 261"/>
                  <a:gd name="T92" fmla="*/ 134 w 233"/>
                  <a:gd name="T93" fmla="*/ 63 h 261"/>
                  <a:gd name="T94" fmla="*/ 147 w 233"/>
                  <a:gd name="T95" fmla="*/ 71 h 261"/>
                  <a:gd name="T96" fmla="*/ 164 w 233"/>
                  <a:gd name="T97" fmla="*/ 73 h 261"/>
                  <a:gd name="T98" fmla="*/ 176 w 233"/>
                  <a:gd name="T99" fmla="*/ 83 h 261"/>
                  <a:gd name="T100" fmla="*/ 178 w 233"/>
                  <a:gd name="T101" fmla="*/ 94 h 261"/>
                  <a:gd name="T102" fmla="*/ 180 w 233"/>
                  <a:gd name="T103" fmla="*/ 112 h 261"/>
                  <a:gd name="T104" fmla="*/ 206 w 233"/>
                  <a:gd name="T105" fmla="*/ 128 h 261"/>
                  <a:gd name="T106" fmla="*/ 218 w 233"/>
                  <a:gd name="T107" fmla="*/ 129 h 261"/>
                  <a:gd name="T108" fmla="*/ 218 w 233"/>
                  <a:gd name="T109" fmla="*/ 148 h 261"/>
                  <a:gd name="T110" fmla="*/ 229 w 233"/>
                  <a:gd name="T111" fmla="*/ 160 h 261"/>
                  <a:gd name="T112" fmla="*/ 231 w 233"/>
                  <a:gd name="T113" fmla="*/ 172 h 261"/>
                  <a:gd name="T114" fmla="*/ 228 w 233"/>
                  <a:gd name="T115" fmla="*/ 184 h 261"/>
                  <a:gd name="T116" fmla="*/ 226 w 233"/>
                  <a:gd name="T117" fmla="*/ 203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33" h="261">
                    <a:moveTo>
                      <a:pt x="221" y="206"/>
                    </a:moveTo>
                    <a:lnTo>
                      <a:pt x="221" y="203"/>
                    </a:lnTo>
                    <a:lnTo>
                      <a:pt x="221" y="199"/>
                    </a:lnTo>
                    <a:lnTo>
                      <a:pt x="219" y="197"/>
                    </a:lnTo>
                    <a:lnTo>
                      <a:pt x="214" y="194"/>
                    </a:lnTo>
                    <a:lnTo>
                      <a:pt x="209" y="192"/>
                    </a:lnTo>
                    <a:lnTo>
                      <a:pt x="202" y="187"/>
                    </a:lnTo>
                    <a:lnTo>
                      <a:pt x="194" y="187"/>
                    </a:lnTo>
                    <a:lnTo>
                      <a:pt x="185" y="187"/>
                    </a:lnTo>
                    <a:lnTo>
                      <a:pt x="176" y="189"/>
                    </a:lnTo>
                    <a:lnTo>
                      <a:pt x="168" y="191"/>
                    </a:lnTo>
                    <a:lnTo>
                      <a:pt x="164" y="192"/>
                    </a:lnTo>
                    <a:lnTo>
                      <a:pt x="156" y="194"/>
                    </a:lnTo>
                    <a:lnTo>
                      <a:pt x="151" y="194"/>
                    </a:lnTo>
                    <a:lnTo>
                      <a:pt x="151" y="197"/>
                    </a:lnTo>
                    <a:lnTo>
                      <a:pt x="149" y="203"/>
                    </a:lnTo>
                    <a:lnTo>
                      <a:pt x="146" y="206"/>
                    </a:lnTo>
                    <a:lnTo>
                      <a:pt x="144" y="209"/>
                    </a:lnTo>
                    <a:lnTo>
                      <a:pt x="140" y="213"/>
                    </a:lnTo>
                    <a:lnTo>
                      <a:pt x="140" y="218"/>
                    </a:lnTo>
                    <a:lnTo>
                      <a:pt x="140" y="223"/>
                    </a:lnTo>
                    <a:lnTo>
                      <a:pt x="139" y="230"/>
                    </a:lnTo>
                    <a:lnTo>
                      <a:pt x="137" y="237"/>
                    </a:lnTo>
                    <a:lnTo>
                      <a:pt x="135" y="242"/>
                    </a:lnTo>
                    <a:lnTo>
                      <a:pt x="135" y="247"/>
                    </a:lnTo>
                    <a:lnTo>
                      <a:pt x="134" y="247"/>
                    </a:lnTo>
                    <a:lnTo>
                      <a:pt x="134" y="247"/>
                    </a:lnTo>
                    <a:lnTo>
                      <a:pt x="132" y="245"/>
                    </a:lnTo>
                    <a:lnTo>
                      <a:pt x="130" y="244"/>
                    </a:lnTo>
                    <a:lnTo>
                      <a:pt x="130" y="242"/>
                    </a:lnTo>
                    <a:lnTo>
                      <a:pt x="130" y="242"/>
                    </a:lnTo>
                    <a:lnTo>
                      <a:pt x="122" y="244"/>
                    </a:lnTo>
                    <a:lnTo>
                      <a:pt x="115" y="244"/>
                    </a:lnTo>
                    <a:lnTo>
                      <a:pt x="113" y="244"/>
                    </a:lnTo>
                    <a:lnTo>
                      <a:pt x="113" y="244"/>
                    </a:lnTo>
                    <a:lnTo>
                      <a:pt x="111" y="244"/>
                    </a:lnTo>
                    <a:lnTo>
                      <a:pt x="111" y="244"/>
                    </a:lnTo>
                    <a:lnTo>
                      <a:pt x="110" y="244"/>
                    </a:lnTo>
                    <a:lnTo>
                      <a:pt x="108" y="244"/>
                    </a:lnTo>
                    <a:lnTo>
                      <a:pt x="106" y="250"/>
                    </a:lnTo>
                    <a:lnTo>
                      <a:pt x="105" y="252"/>
                    </a:lnTo>
                    <a:lnTo>
                      <a:pt x="103" y="255"/>
                    </a:lnTo>
                    <a:lnTo>
                      <a:pt x="103" y="259"/>
                    </a:lnTo>
                    <a:lnTo>
                      <a:pt x="101" y="259"/>
                    </a:lnTo>
                    <a:lnTo>
                      <a:pt x="101" y="259"/>
                    </a:lnTo>
                    <a:lnTo>
                      <a:pt x="99" y="255"/>
                    </a:lnTo>
                    <a:lnTo>
                      <a:pt x="99" y="252"/>
                    </a:lnTo>
                    <a:lnTo>
                      <a:pt x="98" y="250"/>
                    </a:lnTo>
                    <a:lnTo>
                      <a:pt x="96" y="247"/>
                    </a:lnTo>
                    <a:lnTo>
                      <a:pt x="94" y="247"/>
                    </a:lnTo>
                    <a:lnTo>
                      <a:pt x="94" y="247"/>
                    </a:lnTo>
                    <a:lnTo>
                      <a:pt x="93" y="245"/>
                    </a:lnTo>
                    <a:lnTo>
                      <a:pt x="89" y="245"/>
                    </a:lnTo>
                    <a:lnTo>
                      <a:pt x="87" y="245"/>
                    </a:lnTo>
                    <a:lnTo>
                      <a:pt x="79" y="245"/>
                    </a:lnTo>
                    <a:lnTo>
                      <a:pt x="79" y="245"/>
                    </a:lnTo>
                    <a:lnTo>
                      <a:pt x="75" y="245"/>
                    </a:lnTo>
                    <a:lnTo>
                      <a:pt x="74" y="245"/>
                    </a:lnTo>
                    <a:lnTo>
                      <a:pt x="72" y="244"/>
                    </a:lnTo>
                    <a:lnTo>
                      <a:pt x="69" y="240"/>
                    </a:lnTo>
                    <a:lnTo>
                      <a:pt x="69" y="240"/>
                    </a:lnTo>
                    <a:lnTo>
                      <a:pt x="67" y="238"/>
                    </a:lnTo>
                    <a:lnTo>
                      <a:pt x="65" y="238"/>
                    </a:lnTo>
                    <a:lnTo>
                      <a:pt x="65" y="238"/>
                    </a:lnTo>
                    <a:lnTo>
                      <a:pt x="65" y="242"/>
                    </a:lnTo>
                    <a:lnTo>
                      <a:pt x="63" y="244"/>
                    </a:lnTo>
                    <a:lnTo>
                      <a:pt x="63" y="245"/>
                    </a:lnTo>
                    <a:lnTo>
                      <a:pt x="60" y="245"/>
                    </a:lnTo>
                    <a:lnTo>
                      <a:pt x="57" y="247"/>
                    </a:lnTo>
                    <a:lnTo>
                      <a:pt x="57" y="247"/>
                    </a:lnTo>
                    <a:lnTo>
                      <a:pt x="55" y="249"/>
                    </a:lnTo>
                    <a:lnTo>
                      <a:pt x="55" y="250"/>
                    </a:lnTo>
                    <a:lnTo>
                      <a:pt x="55" y="250"/>
                    </a:lnTo>
                    <a:lnTo>
                      <a:pt x="52" y="254"/>
                    </a:lnTo>
                    <a:lnTo>
                      <a:pt x="50" y="254"/>
                    </a:lnTo>
                    <a:lnTo>
                      <a:pt x="50" y="255"/>
                    </a:lnTo>
                    <a:lnTo>
                      <a:pt x="48" y="259"/>
                    </a:lnTo>
                    <a:lnTo>
                      <a:pt x="46" y="259"/>
                    </a:lnTo>
                    <a:lnTo>
                      <a:pt x="43" y="261"/>
                    </a:lnTo>
                    <a:lnTo>
                      <a:pt x="40" y="261"/>
                    </a:lnTo>
                    <a:lnTo>
                      <a:pt x="38" y="261"/>
                    </a:lnTo>
                    <a:lnTo>
                      <a:pt x="36" y="261"/>
                    </a:lnTo>
                    <a:lnTo>
                      <a:pt x="34" y="261"/>
                    </a:lnTo>
                    <a:lnTo>
                      <a:pt x="34" y="259"/>
                    </a:lnTo>
                    <a:lnTo>
                      <a:pt x="33" y="259"/>
                    </a:lnTo>
                    <a:lnTo>
                      <a:pt x="33" y="257"/>
                    </a:lnTo>
                    <a:lnTo>
                      <a:pt x="34" y="255"/>
                    </a:lnTo>
                    <a:lnTo>
                      <a:pt x="34" y="252"/>
                    </a:lnTo>
                    <a:lnTo>
                      <a:pt x="33" y="250"/>
                    </a:lnTo>
                    <a:lnTo>
                      <a:pt x="33" y="249"/>
                    </a:lnTo>
                    <a:lnTo>
                      <a:pt x="33" y="247"/>
                    </a:lnTo>
                    <a:lnTo>
                      <a:pt x="31" y="244"/>
                    </a:lnTo>
                    <a:lnTo>
                      <a:pt x="29" y="242"/>
                    </a:lnTo>
                    <a:lnTo>
                      <a:pt x="29" y="240"/>
                    </a:lnTo>
                    <a:lnTo>
                      <a:pt x="29" y="238"/>
                    </a:lnTo>
                    <a:lnTo>
                      <a:pt x="28" y="235"/>
                    </a:lnTo>
                    <a:lnTo>
                      <a:pt x="28" y="232"/>
                    </a:lnTo>
                    <a:lnTo>
                      <a:pt x="28" y="228"/>
                    </a:lnTo>
                    <a:lnTo>
                      <a:pt x="26" y="225"/>
                    </a:lnTo>
                    <a:lnTo>
                      <a:pt x="22" y="221"/>
                    </a:lnTo>
                    <a:lnTo>
                      <a:pt x="21" y="221"/>
                    </a:lnTo>
                    <a:lnTo>
                      <a:pt x="21" y="220"/>
                    </a:lnTo>
                    <a:lnTo>
                      <a:pt x="21" y="220"/>
                    </a:lnTo>
                    <a:lnTo>
                      <a:pt x="21" y="218"/>
                    </a:lnTo>
                    <a:lnTo>
                      <a:pt x="21" y="216"/>
                    </a:lnTo>
                    <a:lnTo>
                      <a:pt x="22" y="215"/>
                    </a:lnTo>
                    <a:lnTo>
                      <a:pt x="22" y="215"/>
                    </a:lnTo>
                    <a:lnTo>
                      <a:pt x="22" y="215"/>
                    </a:lnTo>
                    <a:lnTo>
                      <a:pt x="17" y="211"/>
                    </a:lnTo>
                    <a:lnTo>
                      <a:pt x="17" y="211"/>
                    </a:lnTo>
                    <a:lnTo>
                      <a:pt x="17" y="211"/>
                    </a:lnTo>
                    <a:lnTo>
                      <a:pt x="17" y="209"/>
                    </a:lnTo>
                    <a:lnTo>
                      <a:pt x="17" y="209"/>
                    </a:lnTo>
                    <a:lnTo>
                      <a:pt x="17" y="208"/>
                    </a:lnTo>
                    <a:lnTo>
                      <a:pt x="17" y="206"/>
                    </a:lnTo>
                    <a:lnTo>
                      <a:pt x="17" y="204"/>
                    </a:lnTo>
                    <a:lnTo>
                      <a:pt x="17" y="204"/>
                    </a:lnTo>
                    <a:lnTo>
                      <a:pt x="17" y="204"/>
                    </a:lnTo>
                    <a:lnTo>
                      <a:pt x="17" y="203"/>
                    </a:lnTo>
                    <a:lnTo>
                      <a:pt x="19" y="203"/>
                    </a:lnTo>
                    <a:lnTo>
                      <a:pt x="21" y="201"/>
                    </a:lnTo>
                    <a:lnTo>
                      <a:pt x="21" y="199"/>
                    </a:lnTo>
                    <a:lnTo>
                      <a:pt x="21" y="199"/>
                    </a:lnTo>
                    <a:lnTo>
                      <a:pt x="17" y="197"/>
                    </a:lnTo>
                    <a:lnTo>
                      <a:pt x="17" y="196"/>
                    </a:lnTo>
                    <a:lnTo>
                      <a:pt x="21" y="192"/>
                    </a:lnTo>
                    <a:lnTo>
                      <a:pt x="22" y="191"/>
                    </a:lnTo>
                    <a:lnTo>
                      <a:pt x="22" y="191"/>
                    </a:lnTo>
                    <a:lnTo>
                      <a:pt x="22" y="191"/>
                    </a:lnTo>
                    <a:lnTo>
                      <a:pt x="22" y="189"/>
                    </a:lnTo>
                    <a:lnTo>
                      <a:pt x="21" y="189"/>
                    </a:lnTo>
                    <a:lnTo>
                      <a:pt x="19" y="187"/>
                    </a:lnTo>
                    <a:lnTo>
                      <a:pt x="19" y="187"/>
                    </a:lnTo>
                    <a:lnTo>
                      <a:pt x="17" y="186"/>
                    </a:lnTo>
                    <a:lnTo>
                      <a:pt x="16" y="184"/>
                    </a:lnTo>
                    <a:lnTo>
                      <a:pt x="14" y="182"/>
                    </a:lnTo>
                    <a:lnTo>
                      <a:pt x="12" y="180"/>
                    </a:lnTo>
                    <a:lnTo>
                      <a:pt x="12" y="180"/>
                    </a:lnTo>
                    <a:lnTo>
                      <a:pt x="12" y="179"/>
                    </a:lnTo>
                    <a:lnTo>
                      <a:pt x="12" y="175"/>
                    </a:lnTo>
                    <a:lnTo>
                      <a:pt x="12" y="172"/>
                    </a:lnTo>
                    <a:lnTo>
                      <a:pt x="10" y="170"/>
                    </a:lnTo>
                    <a:lnTo>
                      <a:pt x="10" y="169"/>
                    </a:lnTo>
                    <a:lnTo>
                      <a:pt x="10" y="167"/>
                    </a:lnTo>
                    <a:lnTo>
                      <a:pt x="10" y="165"/>
                    </a:lnTo>
                    <a:lnTo>
                      <a:pt x="9" y="165"/>
                    </a:lnTo>
                    <a:lnTo>
                      <a:pt x="10" y="163"/>
                    </a:lnTo>
                    <a:lnTo>
                      <a:pt x="10" y="163"/>
                    </a:lnTo>
                    <a:lnTo>
                      <a:pt x="10" y="163"/>
                    </a:lnTo>
                    <a:lnTo>
                      <a:pt x="7" y="162"/>
                    </a:lnTo>
                    <a:lnTo>
                      <a:pt x="5" y="160"/>
                    </a:lnTo>
                    <a:lnTo>
                      <a:pt x="5" y="157"/>
                    </a:lnTo>
                    <a:lnTo>
                      <a:pt x="2" y="155"/>
                    </a:lnTo>
                    <a:lnTo>
                      <a:pt x="2" y="151"/>
                    </a:lnTo>
                    <a:lnTo>
                      <a:pt x="2" y="151"/>
                    </a:lnTo>
                    <a:lnTo>
                      <a:pt x="2" y="151"/>
                    </a:lnTo>
                    <a:lnTo>
                      <a:pt x="2" y="150"/>
                    </a:lnTo>
                    <a:lnTo>
                      <a:pt x="2" y="148"/>
                    </a:lnTo>
                    <a:lnTo>
                      <a:pt x="0" y="148"/>
                    </a:lnTo>
                    <a:lnTo>
                      <a:pt x="0" y="146"/>
                    </a:lnTo>
                    <a:lnTo>
                      <a:pt x="0" y="146"/>
                    </a:lnTo>
                    <a:lnTo>
                      <a:pt x="2" y="145"/>
                    </a:lnTo>
                    <a:lnTo>
                      <a:pt x="4" y="143"/>
                    </a:lnTo>
                    <a:lnTo>
                      <a:pt x="4" y="143"/>
                    </a:lnTo>
                    <a:lnTo>
                      <a:pt x="5" y="141"/>
                    </a:lnTo>
                    <a:lnTo>
                      <a:pt x="7" y="140"/>
                    </a:lnTo>
                    <a:lnTo>
                      <a:pt x="9" y="138"/>
                    </a:lnTo>
                    <a:lnTo>
                      <a:pt x="10" y="136"/>
                    </a:lnTo>
                    <a:lnTo>
                      <a:pt x="10" y="134"/>
                    </a:lnTo>
                    <a:lnTo>
                      <a:pt x="12" y="134"/>
                    </a:lnTo>
                    <a:lnTo>
                      <a:pt x="12" y="133"/>
                    </a:lnTo>
                    <a:lnTo>
                      <a:pt x="12" y="131"/>
                    </a:lnTo>
                    <a:lnTo>
                      <a:pt x="12" y="131"/>
                    </a:lnTo>
                    <a:lnTo>
                      <a:pt x="14" y="129"/>
                    </a:lnTo>
                    <a:lnTo>
                      <a:pt x="16" y="129"/>
                    </a:lnTo>
                    <a:lnTo>
                      <a:pt x="16" y="129"/>
                    </a:lnTo>
                    <a:lnTo>
                      <a:pt x="16" y="128"/>
                    </a:lnTo>
                    <a:lnTo>
                      <a:pt x="14" y="128"/>
                    </a:lnTo>
                    <a:lnTo>
                      <a:pt x="10" y="126"/>
                    </a:lnTo>
                    <a:lnTo>
                      <a:pt x="9" y="126"/>
                    </a:lnTo>
                    <a:lnTo>
                      <a:pt x="9" y="126"/>
                    </a:lnTo>
                    <a:lnTo>
                      <a:pt x="9" y="124"/>
                    </a:lnTo>
                    <a:lnTo>
                      <a:pt x="5" y="117"/>
                    </a:lnTo>
                    <a:lnTo>
                      <a:pt x="4" y="114"/>
                    </a:lnTo>
                    <a:lnTo>
                      <a:pt x="4" y="114"/>
                    </a:lnTo>
                    <a:lnTo>
                      <a:pt x="7" y="111"/>
                    </a:lnTo>
                    <a:lnTo>
                      <a:pt x="7" y="109"/>
                    </a:lnTo>
                    <a:lnTo>
                      <a:pt x="9" y="107"/>
                    </a:lnTo>
                    <a:lnTo>
                      <a:pt x="9" y="105"/>
                    </a:lnTo>
                    <a:lnTo>
                      <a:pt x="5" y="104"/>
                    </a:lnTo>
                    <a:lnTo>
                      <a:pt x="5" y="102"/>
                    </a:lnTo>
                    <a:lnTo>
                      <a:pt x="5" y="100"/>
                    </a:lnTo>
                    <a:lnTo>
                      <a:pt x="5" y="99"/>
                    </a:lnTo>
                    <a:lnTo>
                      <a:pt x="7" y="97"/>
                    </a:lnTo>
                    <a:lnTo>
                      <a:pt x="7" y="95"/>
                    </a:lnTo>
                    <a:lnTo>
                      <a:pt x="7" y="94"/>
                    </a:lnTo>
                    <a:lnTo>
                      <a:pt x="9" y="94"/>
                    </a:lnTo>
                    <a:lnTo>
                      <a:pt x="9" y="94"/>
                    </a:lnTo>
                    <a:lnTo>
                      <a:pt x="10" y="92"/>
                    </a:lnTo>
                    <a:lnTo>
                      <a:pt x="10" y="90"/>
                    </a:lnTo>
                    <a:lnTo>
                      <a:pt x="12" y="90"/>
                    </a:lnTo>
                    <a:lnTo>
                      <a:pt x="12" y="88"/>
                    </a:lnTo>
                    <a:lnTo>
                      <a:pt x="12" y="87"/>
                    </a:lnTo>
                    <a:lnTo>
                      <a:pt x="14" y="87"/>
                    </a:lnTo>
                    <a:lnTo>
                      <a:pt x="14" y="85"/>
                    </a:lnTo>
                    <a:lnTo>
                      <a:pt x="14" y="85"/>
                    </a:lnTo>
                    <a:lnTo>
                      <a:pt x="14" y="83"/>
                    </a:lnTo>
                    <a:lnTo>
                      <a:pt x="12" y="82"/>
                    </a:lnTo>
                    <a:lnTo>
                      <a:pt x="12" y="78"/>
                    </a:lnTo>
                    <a:lnTo>
                      <a:pt x="10" y="76"/>
                    </a:lnTo>
                    <a:lnTo>
                      <a:pt x="10" y="75"/>
                    </a:lnTo>
                    <a:lnTo>
                      <a:pt x="12" y="75"/>
                    </a:lnTo>
                    <a:lnTo>
                      <a:pt x="12" y="73"/>
                    </a:lnTo>
                    <a:lnTo>
                      <a:pt x="12" y="70"/>
                    </a:lnTo>
                    <a:lnTo>
                      <a:pt x="12" y="63"/>
                    </a:lnTo>
                    <a:lnTo>
                      <a:pt x="12" y="61"/>
                    </a:lnTo>
                    <a:lnTo>
                      <a:pt x="14" y="59"/>
                    </a:lnTo>
                    <a:lnTo>
                      <a:pt x="14" y="58"/>
                    </a:lnTo>
                    <a:lnTo>
                      <a:pt x="16" y="58"/>
                    </a:lnTo>
                    <a:lnTo>
                      <a:pt x="17" y="56"/>
                    </a:lnTo>
                    <a:lnTo>
                      <a:pt x="17" y="56"/>
                    </a:lnTo>
                    <a:lnTo>
                      <a:pt x="17" y="54"/>
                    </a:lnTo>
                    <a:lnTo>
                      <a:pt x="19" y="53"/>
                    </a:lnTo>
                    <a:lnTo>
                      <a:pt x="16" y="49"/>
                    </a:lnTo>
                    <a:lnTo>
                      <a:pt x="14" y="44"/>
                    </a:lnTo>
                    <a:lnTo>
                      <a:pt x="10" y="41"/>
                    </a:lnTo>
                    <a:lnTo>
                      <a:pt x="9" y="37"/>
                    </a:lnTo>
                    <a:lnTo>
                      <a:pt x="7" y="34"/>
                    </a:lnTo>
                    <a:lnTo>
                      <a:pt x="5" y="30"/>
                    </a:lnTo>
                    <a:lnTo>
                      <a:pt x="4" y="27"/>
                    </a:lnTo>
                    <a:lnTo>
                      <a:pt x="0" y="24"/>
                    </a:lnTo>
                    <a:lnTo>
                      <a:pt x="4" y="24"/>
                    </a:lnTo>
                    <a:lnTo>
                      <a:pt x="7" y="24"/>
                    </a:lnTo>
                    <a:lnTo>
                      <a:pt x="12" y="24"/>
                    </a:lnTo>
                    <a:lnTo>
                      <a:pt x="16" y="24"/>
                    </a:lnTo>
                    <a:lnTo>
                      <a:pt x="16" y="25"/>
                    </a:lnTo>
                    <a:lnTo>
                      <a:pt x="17" y="25"/>
                    </a:lnTo>
                    <a:lnTo>
                      <a:pt x="17" y="27"/>
                    </a:lnTo>
                    <a:lnTo>
                      <a:pt x="19" y="27"/>
                    </a:lnTo>
                    <a:lnTo>
                      <a:pt x="19" y="27"/>
                    </a:lnTo>
                    <a:lnTo>
                      <a:pt x="22" y="25"/>
                    </a:lnTo>
                    <a:lnTo>
                      <a:pt x="24" y="24"/>
                    </a:lnTo>
                    <a:lnTo>
                      <a:pt x="26" y="24"/>
                    </a:lnTo>
                    <a:lnTo>
                      <a:pt x="26" y="24"/>
                    </a:lnTo>
                    <a:lnTo>
                      <a:pt x="28" y="20"/>
                    </a:lnTo>
                    <a:lnTo>
                      <a:pt x="29" y="19"/>
                    </a:lnTo>
                    <a:lnTo>
                      <a:pt x="31" y="19"/>
                    </a:lnTo>
                    <a:lnTo>
                      <a:pt x="34" y="17"/>
                    </a:lnTo>
                    <a:lnTo>
                      <a:pt x="36" y="19"/>
                    </a:lnTo>
                    <a:lnTo>
                      <a:pt x="36" y="19"/>
                    </a:lnTo>
                    <a:lnTo>
                      <a:pt x="38" y="17"/>
                    </a:lnTo>
                    <a:lnTo>
                      <a:pt x="40" y="15"/>
                    </a:lnTo>
                    <a:lnTo>
                      <a:pt x="43" y="12"/>
                    </a:lnTo>
                    <a:lnTo>
                      <a:pt x="45" y="12"/>
                    </a:lnTo>
                    <a:lnTo>
                      <a:pt x="45" y="12"/>
                    </a:lnTo>
                    <a:lnTo>
                      <a:pt x="46" y="10"/>
                    </a:lnTo>
                    <a:lnTo>
                      <a:pt x="48" y="10"/>
                    </a:lnTo>
                    <a:lnTo>
                      <a:pt x="55" y="5"/>
                    </a:lnTo>
                    <a:lnTo>
                      <a:pt x="58" y="3"/>
                    </a:lnTo>
                    <a:lnTo>
                      <a:pt x="60" y="3"/>
                    </a:lnTo>
                    <a:lnTo>
                      <a:pt x="62" y="1"/>
                    </a:lnTo>
                    <a:lnTo>
                      <a:pt x="65" y="1"/>
                    </a:lnTo>
                    <a:lnTo>
                      <a:pt x="72" y="0"/>
                    </a:lnTo>
                    <a:lnTo>
                      <a:pt x="75" y="0"/>
                    </a:lnTo>
                    <a:lnTo>
                      <a:pt x="77" y="1"/>
                    </a:lnTo>
                    <a:lnTo>
                      <a:pt x="79" y="1"/>
                    </a:lnTo>
                    <a:lnTo>
                      <a:pt x="79" y="0"/>
                    </a:lnTo>
                    <a:lnTo>
                      <a:pt x="81" y="0"/>
                    </a:lnTo>
                    <a:lnTo>
                      <a:pt x="81" y="0"/>
                    </a:lnTo>
                    <a:lnTo>
                      <a:pt x="82" y="1"/>
                    </a:lnTo>
                    <a:lnTo>
                      <a:pt x="82" y="1"/>
                    </a:lnTo>
                    <a:lnTo>
                      <a:pt x="82" y="3"/>
                    </a:lnTo>
                    <a:lnTo>
                      <a:pt x="82" y="5"/>
                    </a:lnTo>
                    <a:lnTo>
                      <a:pt x="84" y="8"/>
                    </a:lnTo>
                    <a:lnTo>
                      <a:pt x="82" y="10"/>
                    </a:lnTo>
                    <a:lnTo>
                      <a:pt x="81" y="12"/>
                    </a:lnTo>
                    <a:lnTo>
                      <a:pt x="81" y="13"/>
                    </a:lnTo>
                    <a:lnTo>
                      <a:pt x="81" y="15"/>
                    </a:lnTo>
                    <a:lnTo>
                      <a:pt x="81" y="17"/>
                    </a:lnTo>
                    <a:lnTo>
                      <a:pt x="81" y="19"/>
                    </a:lnTo>
                    <a:lnTo>
                      <a:pt x="82" y="22"/>
                    </a:lnTo>
                    <a:lnTo>
                      <a:pt x="82" y="25"/>
                    </a:lnTo>
                    <a:lnTo>
                      <a:pt x="82" y="27"/>
                    </a:lnTo>
                    <a:lnTo>
                      <a:pt x="81" y="27"/>
                    </a:lnTo>
                    <a:lnTo>
                      <a:pt x="82" y="29"/>
                    </a:lnTo>
                    <a:lnTo>
                      <a:pt x="82" y="30"/>
                    </a:lnTo>
                    <a:lnTo>
                      <a:pt x="82" y="30"/>
                    </a:lnTo>
                    <a:lnTo>
                      <a:pt x="82" y="30"/>
                    </a:lnTo>
                    <a:lnTo>
                      <a:pt x="82" y="32"/>
                    </a:lnTo>
                    <a:lnTo>
                      <a:pt x="84" y="34"/>
                    </a:lnTo>
                    <a:lnTo>
                      <a:pt x="86" y="36"/>
                    </a:lnTo>
                    <a:lnTo>
                      <a:pt x="86" y="37"/>
                    </a:lnTo>
                    <a:lnTo>
                      <a:pt x="86" y="37"/>
                    </a:lnTo>
                    <a:lnTo>
                      <a:pt x="86" y="39"/>
                    </a:lnTo>
                    <a:lnTo>
                      <a:pt x="86" y="39"/>
                    </a:lnTo>
                    <a:lnTo>
                      <a:pt x="86" y="39"/>
                    </a:lnTo>
                    <a:lnTo>
                      <a:pt x="87" y="39"/>
                    </a:lnTo>
                    <a:lnTo>
                      <a:pt x="87" y="39"/>
                    </a:lnTo>
                    <a:lnTo>
                      <a:pt x="87" y="41"/>
                    </a:lnTo>
                    <a:lnTo>
                      <a:pt x="89" y="41"/>
                    </a:lnTo>
                    <a:lnTo>
                      <a:pt x="89" y="42"/>
                    </a:lnTo>
                    <a:lnTo>
                      <a:pt x="89" y="42"/>
                    </a:lnTo>
                    <a:lnTo>
                      <a:pt x="91" y="44"/>
                    </a:lnTo>
                    <a:lnTo>
                      <a:pt x="93" y="44"/>
                    </a:lnTo>
                    <a:lnTo>
                      <a:pt x="93" y="44"/>
                    </a:lnTo>
                    <a:lnTo>
                      <a:pt x="94" y="46"/>
                    </a:lnTo>
                    <a:lnTo>
                      <a:pt x="96" y="47"/>
                    </a:lnTo>
                    <a:lnTo>
                      <a:pt x="98" y="49"/>
                    </a:lnTo>
                    <a:lnTo>
                      <a:pt x="99" y="49"/>
                    </a:lnTo>
                    <a:lnTo>
                      <a:pt x="99" y="53"/>
                    </a:lnTo>
                    <a:lnTo>
                      <a:pt x="103" y="53"/>
                    </a:lnTo>
                    <a:lnTo>
                      <a:pt x="106" y="53"/>
                    </a:lnTo>
                    <a:lnTo>
                      <a:pt x="110" y="54"/>
                    </a:lnTo>
                    <a:lnTo>
                      <a:pt x="111" y="53"/>
                    </a:lnTo>
                    <a:lnTo>
                      <a:pt x="115" y="53"/>
                    </a:lnTo>
                    <a:lnTo>
                      <a:pt x="117" y="54"/>
                    </a:lnTo>
                    <a:lnTo>
                      <a:pt x="117" y="54"/>
                    </a:lnTo>
                    <a:lnTo>
                      <a:pt x="118" y="56"/>
                    </a:lnTo>
                    <a:lnTo>
                      <a:pt x="120" y="56"/>
                    </a:lnTo>
                    <a:lnTo>
                      <a:pt x="123" y="58"/>
                    </a:lnTo>
                    <a:lnTo>
                      <a:pt x="123" y="56"/>
                    </a:lnTo>
                    <a:lnTo>
                      <a:pt x="125" y="56"/>
                    </a:lnTo>
                    <a:lnTo>
                      <a:pt x="127" y="56"/>
                    </a:lnTo>
                    <a:lnTo>
                      <a:pt x="127" y="58"/>
                    </a:lnTo>
                    <a:lnTo>
                      <a:pt x="127" y="59"/>
                    </a:lnTo>
                    <a:lnTo>
                      <a:pt x="129" y="59"/>
                    </a:lnTo>
                    <a:lnTo>
                      <a:pt x="130" y="63"/>
                    </a:lnTo>
                    <a:lnTo>
                      <a:pt x="132" y="63"/>
                    </a:lnTo>
                    <a:lnTo>
                      <a:pt x="134" y="63"/>
                    </a:lnTo>
                    <a:lnTo>
                      <a:pt x="137" y="65"/>
                    </a:lnTo>
                    <a:lnTo>
                      <a:pt x="140" y="66"/>
                    </a:lnTo>
                    <a:lnTo>
                      <a:pt x="142" y="66"/>
                    </a:lnTo>
                    <a:lnTo>
                      <a:pt x="144" y="66"/>
                    </a:lnTo>
                    <a:lnTo>
                      <a:pt x="144" y="66"/>
                    </a:lnTo>
                    <a:lnTo>
                      <a:pt x="146" y="68"/>
                    </a:lnTo>
                    <a:lnTo>
                      <a:pt x="147" y="71"/>
                    </a:lnTo>
                    <a:lnTo>
                      <a:pt x="149" y="71"/>
                    </a:lnTo>
                    <a:lnTo>
                      <a:pt x="151" y="73"/>
                    </a:lnTo>
                    <a:lnTo>
                      <a:pt x="154" y="73"/>
                    </a:lnTo>
                    <a:lnTo>
                      <a:pt x="156" y="73"/>
                    </a:lnTo>
                    <a:lnTo>
                      <a:pt x="158" y="73"/>
                    </a:lnTo>
                    <a:lnTo>
                      <a:pt x="163" y="73"/>
                    </a:lnTo>
                    <a:lnTo>
                      <a:pt x="164" y="73"/>
                    </a:lnTo>
                    <a:lnTo>
                      <a:pt x="168" y="75"/>
                    </a:lnTo>
                    <a:lnTo>
                      <a:pt x="171" y="76"/>
                    </a:lnTo>
                    <a:lnTo>
                      <a:pt x="173" y="78"/>
                    </a:lnTo>
                    <a:lnTo>
                      <a:pt x="175" y="78"/>
                    </a:lnTo>
                    <a:lnTo>
                      <a:pt x="176" y="80"/>
                    </a:lnTo>
                    <a:lnTo>
                      <a:pt x="176" y="82"/>
                    </a:lnTo>
                    <a:lnTo>
                      <a:pt x="176" y="83"/>
                    </a:lnTo>
                    <a:lnTo>
                      <a:pt x="176" y="85"/>
                    </a:lnTo>
                    <a:lnTo>
                      <a:pt x="176" y="85"/>
                    </a:lnTo>
                    <a:lnTo>
                      <a:pt x="176" y="87"/>
                    </a:lnTo>
                    <a:lnTo>
                      <a:pt x="176" y="88"/>
                    </a:lnTo>
                    <a:lnTo>
                      <a:pt x="178" y="88"/>
                    </a:lnTo>
                    <a:lnTo>
                      <a:pt x="178" y="90"/>
                    </a:lnTo>
                    <a:lnTo>
                      <a:pt x="178" y="94"/>
                    </a:lnTo>
                    <a:lnTo>
                      <a:pt x="180" y="95"/>
                    </a:lnTo>
                    <a:lnTo>
                      <a:pt x="180" y="104"/>
                    </a:lnTo>
                    <a:lnTo>
                      <a:pt x="178" y="104"/>
                    </a:lnTo>
                    <a:lnTo>
                      <a:pt x="173" y="104"/>
                    </a:lnTo>
                    <a:lnTo>
                      <a:pt x="175" y="105"/>
                    </a:lnTo>
                    <a:lnTo>
                      <a:pt x="178" y="109"/>
                    </a:lnTo>
                    <a:lnTo>
                      <a:pt x="180" y="112"/>
                    </a:lnTo>
                    <a:lnTo>
                      <a:pt x="182" y="117"/>
                    </a:lnTo>
                    <a:lnTo>
                      <a:pt x="182" y="121"/>
                    </a:lnTo>
                    <a:lnTo>
                      <a:pt x="182" y="124"/>
                    </a:lnTo>
                    <a:lnTo>
                      <a:pt x="182" y="128"/>
                    </a:lnTo>
                    <a:lnTo>
                      <a:pt x="188" y="128"/>
                    </a:lnTo>
                    <a:lnTo>
                      <a:pt x="195" y="128"/>
                    </a:lnTo>
                    <a:lnTo>
                      <a:pt x="206" y="128"/>
                    </a:lnTo>
                    <a:lnTo>
                      <a:pt x="212" y="128"/>
                    </a:lnTo>
                    <a:lnTo>
                      <a:pt x="214" y="128"/>
                    </a:lnTo>
                    <a:lnTo>
                      <a:pt x="216" y="128"/>
                    </a:lnTo>
                    <a:lnTo>
                      <a:pt x="216" y="128"/>
                    </a:lnTo>
                    <a:lnTo>
                      <a:pt x="218" y="128"/>
                    </a:lnTo>
                    <a:lnTo>
                      <a:pt x="218" y="129"/>
                    </a:lnTo>
                    <a:lnTo>
                      <a:pt x="218" y="129"/>
                    </a:lnTo>
                    <a:lnTo>
                      <a:pt x="218" y="131"/>
                    </a:lnTo>
                    <a:lnTo>
                      <a:pt x="214" y="134"/>
                    </a:lnTo>
                    <a:lnTo>
                      <a:pt x="214" y="136"/>
                    </a:lnTo>
                    <a:lnTo>
                      <a:pt x="214" y="140"/>
                    </a:lnTo>
                    <a:lnTo>
                      <a:pt x="216" y="143"/>
                    </a:lnTo>
                    <a:lnTo>
                      <a:pt x="216" y="146"/>
                    </a:lnTo>
                    <a:lnTo>
                      <a:pt x="218" y="148"/>
                    </a:lnTo>
                    <a:lnTo>
                      <a:pt x="219" y="150"/>
                    </a:lnTo>
                    <a:lnTo>
                      <a:pt x="224" y="151"/>
                    </a:lnTo>
                    <a:lnTo>
                      <a:pt x="226" y="153"/>
                    </a:lnTo>
                    <a:lnTo>
                      <a:pt x="226" y="151"/>
                    </a:lnTo>
                    <a:lnTo>
                      <a:pt x="228" y="153"/>
                    </a:lnTo>
                    <a:lnTo>
                      <a:pt x="228" y="155"/>
                    </a:lnTo>
                    <a:lnTo>
                      <a:pt x="229" y="160"/>
                    </a:lnTo>
                    <a:lnTo>
                      <a:pt x="231" y="163"/>
                    </a:lnTo>
                    <a:lnTo>
                      <a:pt x="233" y="165"/>
                    </a:lnTo>
                    <a:lnTo>
                      <a:pt x="233" y="165"/>
                    </a:lnTo>
                    <a:lnTo>
                      <a:pt x="233" y="167"/>
                    </a:lnTo>
                    <a:lnTo>
                      <a:pt x="231" y="167"/>
                    </a:lnTo>
                    <a:lnTo>
                      <a:pt x="231" y="167"/>
                    </a:lnTo>
                    <a:lnTo>
                      <a:pt x="231" y="172"/>
                    </a:lnTo>
                    <a:lnTo>
                      <a:pt x="229" y="177"/>
                    </a:lnTo>
                    <a:lnTo>
                      <a:pt x="228" y="180"/>
                    </a:lnTo>
                    <a:lnTo>
                      <a:pt x="228" y="180"/>
                    </a:lnTo>
                    <a:lnTo>
                      <a:pt x="229" y="180"/>
                    </a:lnTo>
                    <a:lnTo>
                      <a:pt x="229" y="182"/>
                    </a:lnTo>
                    <a:lnTo>
                      <a:pt x="228" y="182"/>
                    </a:lnTo>
                    <a:lnTo>
                      <a:pt x="228" y="184"/>
                    </a:lnTo>
                    <a:lnTo>
                      <a:pt x="226" y="186"/>
                    </a:lnTo>
                    <a:lnTo>
                      <a:pt x="224" y="191"/>
                    </a:lnTo>
                    <a:lnTo>
                      <a:pt x="223" y="194"/>
                    </a:lnTo>
                    <a:lnTo>
                      <a:pt x="221" y="197"/>
                    </a:lnTo>
                    <a:lnTo>
                      <a:pt x="223" y="199"/>
                    </a:lnTo>
                    <a:lnTo>
                      <a:pt x="226" y="201"/>
                    </a:lnTo>
                    <a:lnTo>
                      <a:pt x="226" y="203"/>
                    </a:lnTo>
                    <a:lnTo>
                      <a:pt x="224" y="203"/>
                    </a:lnTo>
                    <a:lnTo>
                      <a:pt x="223" y="203"/>
                    </a:lnTo>
                    <a:lnTo>
                      <a:pt x="223" y="204"/>
                    </a:lnTo>
                    <a:lnTo>
                      <a:pt x="221" y="204"/>
                    </a:lnTo>
                    <a:lnTo>
                      <a:pt x="221" y="20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7" name="Freeform 32">
                <a:extLst>
                  <a:ext uri="{FF2B5EF4-FFF2-40B4-BE49-F238E27FC236}">
                    <a16:creationId xmlns:a16="http://schemas.microsoft.com/office/drawing/2014/main" id="{F98DB0BB-1C07-46FB-A629-55BCFF857333}"/>
                  </a:ext>
                </a:extLst>
              </p:cNvPr>
              <p:cNvSpPr>
                <a:spLocks/>
              </p:cNvSpPr>
              <p:nvPr/>
            </p:nvSpPr>
            <p:spPr bwMode="auto">
              <a:xfrm>
                <a:off x="2389" y="2398"/>
                <a:ext cx="5" cy="1"/>
              </a:xfrm>
              <a:custGeom>
                <a:avLst/>
                <a:gdLst>
                  <a:gd name="T0" fmla="*/ 3 w 5"/>
                  <a:gd name="T1" fmla="*/ 1 h 1"/>
                  <a:gd name="T2" fmla="*/ 2 w 5"/>
                  <a:gd name="T3" fmla="*/ 1 h 1"/>
                  <a:gd name="T4" fmla="*/ 2 w 5"/>
                  <a:gd name="T5" fmla="*/ 1 h 1"/>
                  <a:gd name="T6" fmla="*/ 0 w 5"/>
                  <a:gd name="T7" fmla="*/ 1 h 1"/>
                  <a:gd name="T8" fmla="*/ 2 w 5"/>
                  <a:gd name="T9" fmla="*/ 1 h 1"/>
                  <a:gd name="T10" fmla="*/ 3 w 5"/>
                  <a:gd name="T11" fmla="*/ 0 h 1"/>
                  <a:gd name="T12" fmla="*/ 5 w 5"/>
                  <a:gd name="T13" fmla="*/ 0 h 1"/>
                  <a:gd name="T14" fmla="*/ 3 w 5"/>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1">
                    <a:moveTo>
                      <a:pt x="3" y="1"/>
                    </a:moveTo>
                    <a:lnTo>
                      <a:pt x="2" y="1"/>
                    </a:lnTo>
                    <a:lnTo>
                      <a:pt x="2" y="1"/>
                    </a:lnTo>
                    <a:lnTo>
                      <a:pt x="0" y="1"/>
                    </a:lnTo>
                    <a:lnTo>
                      <a:pt x="2" y="1"/>
                    </a:lnTo>
                    <a:lnTo>
                      <a:pt x="3" y="0"/>
                    </a:lnTo>
                    <a:lnTo>
                      <a:pt x="5" y="0"/>
                    </a:lnTo>
                    <a:lnTo>
                      <a:pt x="3" y="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8" name="Freeform 33">
                <a:extLst>
                  <a:ext uri="{FF2B5EF4-FFF2-40B4-BE49-F238E27FC236}">
                    <a16:creationId xmlns:a16="http://schemas.microsoft.com/office/drawing/2014/main" id="{F47479B6-C0FF-4B20-A03E-B632D877CFA3}"/>
                  </a:ext>
                </a:extLst>
              </p:cNvPr>
              <p:cNvSpPr>
                <a:spLocks noEditPoints="1"/>
              </p:cNvSpPr>
              <p:nvPr/>
            </p:nvSpPr>
            <p:spPr bwMode="auto">
              <a:xfrm>
                <a:off x="2322" y="2708"/>
                <a:ext cx="105" cy="111"/>
              </a:xfrm>
              <a:custGeom>
                <a:avLst/>
                <a:gdLst>
                  <a:gd name="T0" fmla="*/ 4 w 105"/>
                  <a:gd name="T1" fmla="*/ 107 h 111"/>
                  <a:gd name="T2" fmla="*/ 2 w 105"/>
                  <a:gd name="T3" fmla="*/ 111 h 111"/>
                  <a:gd name="T4" fmla="*/ 2 w 105"/>
                  <a:gd name="T5" fmla="*/ 109 h 111"/>
                  <a:gd name="T6" fmla="*/ 2 w 105"/>
                  <a:gd name="T7" fmla="*/ 107 h 111"/>
                  <a:gd name="T8" fmla="*/ 2 w 105"/>
                  <a:gd name="T9" fmla="*/ 107 h 111"/>
                  <a:gd name="T10" fmla="*/ 0 w 105"/>
                  <a:gd name="T11" fmla="*/ 106 h 111"/>
                  <a:gd name="T12" fmla="*/ 0 w 105"/>
                  <a:gd name="T13" fmla="*/ 106 h 111"/>
                  <a:gd name="T14" fmla="*/ 0 w 105"/>
                  <a:gd name="T15" fmla="*/ 106 h 111"/>
                  <a:gd name="T16" fmla="*/ 4 w 105"/>
                  <a:gd name="T17" fmla="*/ 106 h 111"/>
                  <a:gd name="T18" fmla="*/ 4 w 105"/>
                  <a:gd name="T19" fmla="*/ 107 h 111"/>
                  <a:gd name="T20" fmla="*/ 4 w 105"/>
                  <a:gd name="T21" fmla="*/ 107 h 111"/>
                  <a:gd name="T22" fmla="*/ 105 w 105"/>
                  <a:gd name="T23" fmla="*/ 3 h 111"/>
                  <a:gd name="T24" fmla="*/ 105 w 105"/>
                  <a:gd name="T25" fmla="*/ 3 h 111"/>
                  <a:gd name="T26" fmla="*/ 105 w 105"/>
                  <a:gd name="T27" fmla="*/ 3 h 111"/>
                  <a:gd name="T28" fmla="*/ 103 w 105"/>
                  <a:gd name="T29" fmla="*/ 3 h 111"/>
                  <a:gd name="T30" fmla="*/ 103 w 105"/>
                  <a:gd name="T31" fmla="*/ 2 h 111"/>
                  <a:gd name="T32" fmla="*/ 105 w 105"/>
                  <a:gd name="T33" fmla="*/ 2 h 111"/>
                  <a:gd name="T34" fmla="*/ 105 w 105"/>
                  <a:gd name="T35" fmla="*/ 2 h 111"/>
                  <a:gd name="T36" fmla="*/ 105 w 105"/>
                  <a:gd name="T37" fmla="*/ 2 h 111"/>
                  <a:gd name="T38" fmla="*/ 105 w 105"/>
                  <a:gd name="T39" fmla="*/ 3 h 111"/>
                  <a:gd name="T40" fmla="*/ 105 w 105"/>
                  <a:gd name="T41" fmla="*/ 3 h 111"/>
                  <a:gd name="T42" fmla="*/ 99 w 105"/>
                  <a:gd name="T43" fmla="*/ 0 h 111"/>
                  <a:gd name="T44" fmla="*/ 99 w 105"/>
                  <a:gd name="T45" fmla="*/ 0 h 111"/>
                  <a:gd name="T46" fmla="*/ 98 w 105"/>
                  <a:gd name="T47" fmla="*/ 0 h 111"/>
                  <a:gd name="T48" fmla="*/ 99 w 105"/>
                  <a:gd name="T49" fmla="*/ 0 h 111"/>
                  <a:gd name="T50" fmla="*/ 99 w 105"/>
                  <a:gd name="T51" fmla="*/ 0 h 111"/>
                  <a:gd name="T52" fmla="*/ 99 w 105"/>
                  <a:gd name="T53" fmla="*/ 0 h 111"/>
                  <a:gd name="T54" fmla="*/ 99 w 105"/>
                  <a:gd name="T55" fmla="*/ 0 h 111"/>
                  <a:gd name="T56" fmla="*/ 99 w 105"/>
                  <a:gd name="T57" fmla="*/ 0 h 111"/>
                  <a:gd name="T58" fmla="*/ 99 w 105"/>
                  <a:gd name="T59" fmla="*/ 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05" h="111">
                    <a:moveTo>
                      <a:pt x="4" y="107"/>
                    </a:moveTo>
                    <a:lnTo>
                      <a:pt x="2" y="111"/>
                    </a:lnTo>
                    <a:lnTo>
                      <a:pt x="2" y="109"/>
                    </a:lnTo>
                    <a:lnTo>
                      <a:pt x="2" y="107"/>
                    </a:lnTo>
                    <a:lnTo>
                      <a:pt x="2" y="107"/>
                    </a:lnTo>
                    <a:lnTo>
                      <a:pt x="0" y="106"/>
                    </a:lnTo>
                    <a:lnTo>
                      <a:pt x="0" y="106"/>
                    </a:lnTo>
                    <a:lnTo>
                      <a:pt x="0" y="106"/>
                    </a:lnTo>
                    <a:lnTo>
                      <a:pt x="4" y="106"/>
                    </a:lnTo>
                    <a:lnTo>
                      <a:pt x="4" y="107"/>
                    </a:lnTo>
                    <a:lnTo>
                      <a:pt x="4" y="107"/>
                    </a:lnTo>
                    <a:close/>
                    <a:moveTo>
                      <a:pt x="105" y="3"/>
                    </a:moveTo>
                    <a:lnTo>
                      <a:pt x="105" y="3"/>
                    </a:lnTo>
                    <a:lnTo>
                      <a:pt x="105" y="3"/>
                    </a:lnTo>
                    <a:lnTo>
                      <a:pt x="103" y="3"/>
                    </a:lnTo>
                    <a:lnTo>
                      <a:pt x="103" y="2"/>
                    </a:lnTo>
                    <a:lnTo>
                      <a:pt x="105" y="2"/>
                    </a:lnTo>
                    <a:lnTo>
                      <a:pt x="105" y="2"/>
                    </a:lnTo>
                    <a:lnTo>
                      <a:pt x="105" y="2"/>
                    </a:lnTo>
                    <a:lnTo>
                      <a:pt x="105" y="3"/>
                    </a:lnTo>
                    <a:lnTo>
                      <a:pt x="105" y="3"/>
                    </a:lnTo>
                    <a:close/>
                    <a:moveTo>
                      <a:pt x="99" y="0"/>
                    </a:moveTo>
                    <a:lnTo>
                      <a:pt x="99" y="0"/>
                    </a:lnTo>
                    <a:lnTo>
                      <a:pt x="98" y="0"/>
                    </a:lnTo>
                    <a:lnTo>
                      <a:pt x="99" y="0"/>
                    </a:lnTo>
                    <a:lnTo>
                      <a:pt x="99" y="0"/>
                    </a:lnTo>
                    <a:lnTo>
                      <a:pt x="99" y="0"/>
                    </a:lnTo>
                    <a:lnTo>
                      <a:pt x="99" y="0"/>
                    </a:lnTo>
                    <a:lnTo>
                      <a:pt x="99" y="0"/>
                    </a:lnTo>
                    <a:lnTo>
                      <a:pt x="99"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9" name="Freeform 34">
                <a:extLst>
                  <a:ext uri="{FF2B5EF4-FFF2-40B4-BE49-F238E27FC236}">
                    <a16:creationId xmlns:a16="http://schemas.microsoft.com/office/drawing/2014/main" id="{E5C6EBC8-204E-4E1F-BDF2-5864845CF63F}"/>
                  </a:ext>
                </a:extLst>
              </p:cNvPr>
              <p:cNvSpPr>
                <a:spLocks noEditPoints="1"/>
              </p:cNvSpPr>
              <p:nvPr/>
            </p:nvSpPr>
            <p:spPr bwMode="auto">
              <a:xfrm>
                <a:off x="2214" y="2948"/>
                <a:ext cx="753" cy="783"/>
              </a:xfrm>
              <a:custGeom>
                <a:avLst/>
                <a:gdLst>
                  <a:gd name="T0" fmla="*/ 363 w 753"/>
                  <a:gd name="T1" fmla="*/ 52 h 783"/>
                  <a:gd name="T2" fmla="*/ 390 w 753"/>
                  <a:gd name="T3" fmla="*/ 57 h 783"/>
                  <a:gd name="T4" fmla="*/ 421 w 753"/>
                  <a:gd name="T5" fmla="*/ 34 h 783"/>
                  <a:gd name="T6" fmla="*/ 452 w 753"/>
                  <a:gd name="T7" fmla="*/ 65 h 783"/>
                  <a:gd name="T8" fmla="*/ 425 w 753"/>
                  <a:gd name="T9" fmla="*/ 127 h 783"/>
                  <a:gd name="T10" fmla="*/ 456 w 753"/>
                  <a:gd name="T11" fmla="*/ 137 h 783"/>
                  <a:gd name="T12" fmla="*/ 491 w 753"/>
                  <a:gd name="T13" fmla="*/ 125 h 783"/>
                  <a:gd name="T14" fmla="*/ 522 w 753"/>
                  <a:gd name="T15" fmla="*/ 116 h 783"/>
                  <a:gd name="T16" fmla="*/ 565 w 753"/>
                  <a:gd name="T17" fmla="*/ 135 h 783"/>
                  <a:gd name="T18" fmla="*/ 575 w 753"/>
                  <a:gd name="T19" fmla="*/ 149 h 783"/>
                  <a:gd name="T20" fmla="*/ 661 w 753"/>
                  <a:gd name="T21" fmla="*/ 159 h 783"/>
                  <a:gd name="T22" fmla="*/ 752 w 753"/>
                  <a:gd name="T23" fmla="*/ 234 h 783"/>
                  <a:gd name="T24" fmla="*/ 707 w 753"/>
                  <a:gd name="T25" fmla="*/ 312 h 783"/>
                  <a:gd name="T26" fmla="*/ 671 w 753"/>
                  <a:gd name="T27" fmla="*/ 357 h 783"/>
                  <a:gd name="T28" fmla="*/ 659 w 753"/>
                  <a:gd name="T29" fmla="*/ 454 h 783"/>
                  <a:gd name="T30" fmla="*/ 615 w 753"/>
                  <a:gd name="T31" fmla="*/ 548 h 783"/>
                  <a:gd name="T32" fmla="*/ 570 w 753"/>
                  <a:gd name="T33" fmla="*/ 551 h 783"/>
                  <a:gd name="T34" fmla="*/ 495 w 753"/>
                  <a:gd name="T35" fmla="*/ 600 h 783"/>
                  <a:gd name="T36" fmla="*/ 488 w 753"/>
                  <a:gd name="T37" fmla="*/ 636 h 783"/>
                  <a:gd name="T38" fmla="*/ 423 w 753"/>
                  <a:gd name="T39" fmla="*/ 740 h 783"/>
                  <a:gd name="T40" fmla="*/ 437 w 753"/>
                  <a:gd name="T41" fmla="*/ 699 h 783"/>
                  <a:gd name="T42" fmla="*/ 408 w 753"/>
                  <a:gd name="T43" fmla="*/ 773 h 783"/>
                  <a:gd name="T44" fmla="*/ 380 w 753"/>
                  <a:gd name="T45" fmla="*/ 740 h 783"/>
                  <a:gd name="T46" fmla="*/ 344 w 753"/>
                  <a:gd name="T47" fmla="*/ 715 h 783"/>
                  <a:gd name="T48" fmla="*/ 346 w 753"/>
                  <a:gd name="T49" fmla="*/ 667 h 783"/>
                  <a:gd name="T50" fmla="*/ 372 w 753"/>
                  <a:gd name="T51" fmla="*/ 645 h 783"/>
                  <a:gd name="T52" fmla="*/ 382 w 753"/>
                  <a:gd name="T53" fmla="*/ 604 h 783"/>
                  <a:gd name="T54" fmla="*/ 363 w 753"/>
                  <a:gd name="T55" fmla="*/ 571 h 783"/>
                  <a:gd name="T56" fmla="*/ 348 w 753"/>
                  <a:gd name="T57" fmla="*/ 536 h 783"/>
                  <a:gd name="T58" fmla="*/ 308 w 753"/>
                  <a:gd name="T59" fmla="*/ 531 h 783"/>
                  <a:gd name="T60" fmla="*/ 307 w 753"/>
                  <a:gd name="T61" fmla="*/ 500 h 783"/>
                  <a:gd name="T62" fmla="*/ 317 w 753"/>
                  <a:gd name="T63" fmla="*/ 452 h 783"/>
                  <a:gd name="T64" fmla="*/ 266 w 753"/>
                  <a:gd name="T65" fmla="*/ 404 h 783"/>
                  <a:gd name="T66" fmla="*/ 230 w 753"/>
                  <a:gd name="T67" fmla="*/ 355 h 783"/>
                  <a:gd name="T68" fmla="*/ 177 w 753"/>
                  <a:gd name="T69" fmla="*/ 331 h 783"/>
                  <a:gd name="T70" fmla="*/ 166 w 753"/>
                  <a:gd name="T71" fmla="*/ 297 h 783"/>
                  <a:gd name="T72" fmla="*/ 113 w 753"/>
                  <a:gd name="T73" fmla="*/ 307 h 783"/>
                  <a:gd name="T74" fmla="*/ 65 w 753"/>
                  <a:gd name="T75" fmla="*/ 295 h 783"/>
                  <a:gd name="T76" fmla="*/ 31 w 753"/>
                  <a:gd name="T77" fmla="*/ 282 h 783"/>
                  <a:gd name="T78" fmla="*/ 5 w 753"/>
                  <a:gd name="T79" fmla="*/ 249 h 783"/>
                  <a:gd name="T80" fmla="*/ 17 w 753"/>
                  <a:gd name="T81" fmla="*/ 224 h 783"/>
                  <a:gd name="T82" fmla="*/ 53 w 753"/>
                  <a:gd name="T83" fmla="*/ 184 h 783"/>
                  <a:gd name="T84" fmla="*/ 88 w 753"/>
                  <a:gd name="T85" fmla="*/ 125 h 783"/>
                  <a:gd name="T86" fmla="*/ 77 w 753"/>
                  <a:gd name="T87" fmla="*/ 89 h 783"/>
                  <a:gd name="T88" fmla="*/ 91 w 753"/>
                  <a:gd name="T89" fmla="*/ 80 h 783"/>
                  <a:gd name="T90" fmla="*/ 112 w 753"/>
                  <a:gd name="T91" fmla="*/ 67 h 783"/>
                  <a:gd name="T92" fmla="*/ 147 w 753"/>
                  <a:gd name="T93" fmla="*/ 86 h 783"/>
                  <a:gd name="T94" fmla="*/ 189 w 753"/>
                  <a:gd name="T95" fmla="*/ 72 h 783"/>
                  <a:gd name="T96" fmla="*/ 182 w 753"/>
                  <a:gd name="T97" fmla="*/ 26 h 783"/>
                  <a:gd name="T98" fmla="*/ 218 w 753"/>
                  <a:gd name="T99" fmla="*/ 24 h 783"/>
                  <a:gd name="T100" fmla="*/ 259 w 753"/>
                  <a:gd name="T101" fmla="*/ 2 h 783"/>
                  <a:gd name="T102" fmla="*/ 276 w 753"/>
                  <a:gd name="T103" fmla="*/ 24 h 783"/>
                  <a:gd name="T104" fmla="*/ 278 w 753"/>
                  <a:gd name="T105" fmla="*/ 69 h 783"/>
                  <a:gd name="T106" fmla="*/ 307 w 753"/>
                  <a:gd name="T107" fmla="*/ 72 h 783"/>
                  <a:gd name="T108" fmla="*/ 456 w 753"/>
                  <a:gd name="T109" fmla="*/ 63 h 783"/>
                  <a:gd name="T110" fmla="*/ 454 w 753"/>
                  <a:gd name="T111" fmla="*/ 89 h 783"/>
                  <a:gd name="T112" fmla="*/ 473 w 753"/>
                  <a:gd name="T113" fmla="*/ 101 h 783"/>
                  <a:gd name="T114" fmla="*/ 490 w 753"/>
                  <a:gd name="T115" fmla="*/ 113 h 783"/>
                  <a:gd name="T116" fmla="*/ 462 w 753"/>
                  <a:gd name="T117" fmla="*/ 135 h 783"/>
                  <a:gd name="T118" fmla="*/ 467 w 753"/>
                  <a:gd name="T119" fmla="*/ 104 h 783"/>
                  <a:gd name="T120" fmla="*/ 565 w 753"/>
                  <a:gd name="T121" fmla="*/ 154 h 783"/>
                  <a:gd name="T122" fmla="*/ 570 w 753"/>
                  <a:gd name="T123" fmla="*/ 554 h 783"/>
                  <a:gd name="T124" fmla="*/ 490 w 753"/>
                  <a:gd name="T125" fmla="*/ 652 h 7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53" h="783">
                    <a:moveTo>
                      <a:pt x="337" y="63"/>
                    </a:moveTo>
                    <a:lnTo>
                      <a:pt x="337" y="63"/>
                    </a:lnTo>
                    <a:lnTo>
                      <a:pt x="339" y="63"/>
                    </a:lnTo>
                    <a:lnTo>
                      <a:pt x="341" y="65"/>
                    </a:lnTo>
                    <a:lnTo>
                      <a:pt x="346" y="65"/>
                    </a:lnTo>
                    <a:lnTo>
                      <a:pt x="346" y="65"/>
                    </a:lnTo>
                    <a:lnTo>
                      <a:pt x="348" y="65"/>
                    </a:lnTo>
                    <a:lnTo>
                      <a:pt x="348" y="63"/>
                    </a:lnTo>
                    <a:lnTo>
                      <a:pt x="348" y="62"/>
                    </a:lnTo>
                    <a:lnTo>
                      <a:pt x="346" y="60"/>
                    </a:lnTo>
                    <a:lnTo>
                      <a:pt x="346" y="60"/>
                    </a:lnTo>
                    <a:lnTo>
                      <a:pt x="344" y="58"/>
                    </a:lnTo>
                    <a:lnTo>
                      <a:pt x="343" y="58"/>
                    </a:lnTo>
                    <a:lnTo>
                      <a:pt x="343" y="57"/>
                    </a:lnTo>
                    <a:lnTo>
                      <a:pt x="344" y="57"/>
                    </a:lnTo>
                    <a:lnTo>
                      <a:pt x="344" y="55"/>
                    </a:lnTo>
                    <a:lnTo>
                      <a:pt x="346" y="55"/>
                    </a:lnTo>
                    <a:lnTo>
                      <a:pt x="346" y="53"/>
                    </a:lnTo>
                    <a:lnTo>
                      <a:pt x="346" y="53"/>
                    </a:lnTo>
                    <a:lnTo>
                      <a:pt x="346" y="53"/>
                    </a:lnTo>
                    <a:lnTo>
                      <a:pt x="348" y="53"/>
                    </a:lnTo>
                    <a:lnTo>
                      <a:pt x="348" y="53"/>
                    </a:lnTo>
                    <a:lnTo>
                      <a:pt x="351" y="55"/>
                    </a:lnTo>
                    <a:lnTo>
                      <a:pt x="353" y="55"/>
                    </a:lnTo>
                    <a:lnTo>
                      <a:pt x="358" y="55"/>
                    </a:lnTo>
                    <a:lnTo>
                      <a:pt x="358" y="53"/>
                    </a:lnTo>
                    <a:lnTo>
                      <a:pt x="360" y="53"/>
                    </a:lnTo>
                    <a:lnTo>
                      <a:pt x="361" y="52"/>
                    </a:lnTo>
                    <a:lnTo>
                      <a:pt x="361" y="52"/>
                    </a:lnTo>
                    <a:lnTo>
                      <a:pt x="363" y="52"/>
                    </a:lnTo>
                    <a:lnTo>
                      <a:pt x="363" y="52"/>
                    </a:lnTo>
                    <a:lnTo>
                      <a:pt x="365" y="52"/>
                    </a:lnTo>
                    <a:lnTo>
                      <a:pt x="365" y="52"/>
                    </a:lnTo>
                    <a:lnTo>
                      <a:pt x="367" y="52"/>
                    </a:lnTo>
                    <a:lnTo>
                      <a:pt x="367" y="53"/>
                    </a:lnTo>
                    <a:lnTo>
                      <a:pt x="368" y="53"/>
                    </a:lnTo>
                    <a:lnTo>
                      <a:pt x="368" y="55"/>
                    </a:lnTo>
                    <a:lnTo>
                      <a:pt x="370" y="53"/>
                    </a:lnTo>
                    <a:lnTo>
                      <a:pt x="370" y="55"/>
                    </a:lnTo>
                    <a:lnTo>
                      <a:pt x="370" y="55"/>
                    </a:lnTo>
                    <a:lnTo>
                      <a:pt x="372" y="57"/>
                    </a:lnTo>
                    <a:lnTo>
                      <a:pt x="372" y="57"/>
                    </a:lnTo>
                    <a:lnTo>
                      <a:pt x="372" y="57"/>
                    </a:lnTo>
                    <a:lnTo>
                      <a:pt x="373" y="57"/>
                    </a:lnTo>
                    <a:lnTo>
                      <a:pt x="373" y="57"/>
                    </a:lnTo>
                    <a:lnTo>
                      <a:pt x="375" y="58"/>
                    </a:lnTo>
                    <a:lnTo>
                      <a:pt x="377" y="58"/>
                    </a:lnTo>
                    <a:lnTo>
                      <a:pt x="379" y="60"/>
                    </a:lnTo>
                    <a:lnTo>
                      <a:pt x="380" y="60"/>
                    </a:lnTo>
                    <a:lnTo>
                      <a:pt x="382" y="60"/>
                    </a:lnTo>
                    <a:lnTo>
                      <a:pt x="382" y="60"/>
                    </a:lnTo>
                    <a:lnTo>
                      <a:pt x="382" y="60"/>
                    </a:lnTo>
                    <a:lnTo>
                      <a:pt x="385" y="58"/>
                    </a:lnTo>
                    <a:lnTo>
                      <a:pt x="387" y="57"/>
                    </a:lnTo>
                    <a:lnTo>
                      <a:pt x="387" y="57"/>
                    </a:lnTo>
                    <a:lnTo>
                      <a:pt x="389" y="57"/>
                    </a:lnTo>
                    <a:lnTo>
                      <a:pt x="389" y="57"/>
                    </a:lnTo>
                    <a:lnTo>
                      <a:pt x="389" y="57"/>
                    </a:lnTo>
                    <a:lnTo>
                      <a:pt x="389" y="57"/>
                    </a:lnTo>
                    <a:lnTo>
                      <a:pt x="390" y="57"/>
                    </a:lnTo>
                    <a:lnTo>
                      <a:pt x="392" y="58"/>
                    </a:lnTo>
                    <a:lnTo>
                      <a:pt x="394" y="58"/>
                    </a:lnTo>
                    <a:lnTo>
                      <a:pt x="396" y="57"/>
                    </a:lnTo>
                    <a:lnTo>
                      <a:pt x="397" y="57"/>
                    </a:lnTo>
                    <a:lnTo>
                      <a:pt x="397" y="57"/>
                    </a:lnTo>
                    <a:lnTo>
                      <a:pt x="397" y="57"/>
                    </a:lnTo>
                    <a:lnTo>
                      <a:pt x="399" y="58"/>
                    </a:lnTo>
                    <a:lnTo>
                      <a:pt x="399" y="58"/>
                    </a:lnTo>
                    <a:lnTo>
                      <a:pt x="401" y="58"/>
                    </a:lnTo>
                    <a:lnTo>
                      <a:pt x="402" y="58"/>
                    </a:lnTo>
                    <a:lnTo>
                      <a:pt x="402" y="58"/>
                    </a:lnTo>
                    <a:lnTo>
                      <a:pt x="404" y="58"/>
                    </a:lnTo>
                    <a:lnTo>
                      <a:pt x="406" y="58"/>
                    </a:lnTo>
                    <a:lnTo>
                      <a:pt x="406" y="58"/>
                    </a:lnTo>
                    <a:lnTo>
                      <a:pt x="408" y="57"/>
                    </a:lnTo>
                    <a:lnTo>
                      <a:pt x="409" y="55"/>
                    </a:lnTo>
                    <a:lnTo>
                      <a:pt x="409" y="55"/>
                    </a:lnTo>
                    <a:lnTo>
                      <a:pt x="411" y="53"/>
                    </a:lnTo>
                    <a:lnTo>
                      <a:pt x="413" y="52"/>
                    </a:lnTo>
                    <a:lnTo>
                      <a:pt x="413" y="50"/>
                    </a:lnTo>
                    <a:lnTo>
                      <a:pt x="414" y="46"/>
                    </a:lnTo>
                    <a:lnTo>
                      <a:pt x="414" y="45"/>
                    </a:lnTo>
                    <a:lnTo>
                      <a:pt x="414" y="45"/>
                    </a:lnTo>
                    <a:lnTo>
                      <a:pt x="416" y="43"/>
                    </a:lnTo>
                    <a:lnTo>
                      <a:pt x="416" y="41"/>
                    </a:lnTo>
                    <a:lnTo>
                      <a:pt x="416" y="40"/>
                    </a:lnTo>
                    <a:lnTo>
                      <a:pt x="418" y="40"/>
                    </a:lnTo>
                    <a:lnTo>
                      <a:pt x="418" y="38"/>
                    </a:lnTo>
                    <a:lnTo>
                      <a:pt x="420" y="36"/>
                    </a:lnTo>
                    <a:lnTo>
                      <a:pt x="421" y="34"/>
                    </a:lnTo>
                    <a:lnTo>
                      <a:pt x="423" y="31"/>
                    </a:lnTo>
                    <a:lnTo>
                      <a:pt x="423" y="31"/>
                    </a:lnTo>
                    <a:lnTo>
                      <a:pt x="423" y="29"/>
                    </a:lnTo>
                    <a:lnTo>
                      <a:pt x="425" y="29"/>
                    </a:lnTo>
                    <a:lnTo>
                      <a:pt x="425" y="28"/>
                    </a:lnTo>
                    <a:lnTo>
                      <a:pt x="426" y="28"/>
                    </a:lnTo>
                    <a:lnTo>
                      <a:pt x="426" y="26"/>
                    </a:lnTo>
                    <a:lnTo>
                      <a:pt x="426" y="24"/>
                    </a:lnTo>
                    <a:lnTo>
                      <a:pt x="428" y="24"/>
                    </a:lnTo>
                    <a:lnTo>
                      <a:pt x="430" y="24"/>
                    </a:lnTo>
                    <a:lnTo>
                      <a:pt x="432" y="21"/>
                    </a:lnTo>
                    <a:lnTo>
                      <a:pt x="432" y="19"/>
                    </a:lnTo>
                    <a:lnTo>
                      <a:pt x="433" y="19"/>
                    </a:lnTo>
                    <a:lnTo>
                      <a:pt x="435" y="21"/>
                    </a:lnTo>
                    <a:lnTo>
                      <a:pt x="438" y="23"/>
                    </a:lnTo>
                    <a:lnTo>
                      <a:pt x="440" y="31"/>
                    </a:lnTo>
                    <a:lnTo>
                      <a:pt x="440" y="38"/>
                    </a:lnTo>
                    <a:lnTo>
                      <a:pt x="442" y="41"/>
                    </a:lnTo>
                    <a:lnTo>
                      <a:pt x="445" y="50"/>
                    </a:lnTo>
                    <a:lnTo>
                      <a:pt x="445" y="52"/>
                    </a:lnTo>
                    <a:lnTo>
                      <a:pt x="445" y="53"/>
                    </a:lnTo>
                    <a:lnTo>
                      <a:pt x="447" y="55"/>
                    </a:lnTo>
                    <a:lnTo>
                      <a:pt x="449" y="58"/>
                    </a:lnTo>
                    <a:lnTo>
                      <a:pt x="449" y="60"/>
                    </a:lnTo>
                    <a:lnTo>
                      <a:pt x="447" y="60"/>
                    </a:lnTo>
                    <a:lnTo>
                      <a:pt x="449" y="60"/>
                    </a:lnTo>
                    <a:lnTo>
                      <a:pt x="449" y="60"/>
                    </a:lnTo>
                    <a:lnTo>
                      <a:pt x="450" y="63"/>
                    </a:lnTo>
                    <a:lnTo>
                      <a:pt x="450" y="63"/>
                    </a:lnTo>
                    <a:lnTo>
                      <a:pt x="452" y="65"/>
                    </a:lnTo>
                    <a:lnTo>
                      <a:pt x="456" y="67"/>
                    </a:lnTo>
                    <a:lnTo>
                      <a:pt x="457" y="67"/>
                    </a:lnTo>
                    <a:lnTo>
                      <a:pt x="461" y="69"/>
                    </a:lnTo>
                    <a:lnTo>
                      <a:pt x="462" y="69"/>
                    </a:lnTo>
                    <a:lnTo>
                      <a:pt x="464" y="74"/>
                    </a:lnTo>
                    <a:lnTo>
                      <a:pt x="462" y="77"/>
                    </a:lnTo>
                    <a:lnTo>
                      <a:pt x="462" y="79"/>
                    </a:lnTo>
                    <a:lnTo>
                      <a:pt x="462" y="79"/>
                    </a:lnTo>
                    <a:lnTo>
                      <a:pt x="461" y="80"/>
                    </a:lnTo>
                    <a:lnTo>
                      <a:pt x="459" y="82"/>
                    </a:lnTo>
                    <a:lnTo>
                      <a:pt x="456" y="86"/>
                    </a:lnTo>
                    <a:lnTo>
                      <a:pt x="454" y="86"/>
                    </a:lnTo>
                    <a:lnTo>
                      <a:pt x="452" y="89"/>
                    </a:lnTo>
                    <a:lnTo>
                      <a:pt x="450" y="92"/>
                    </a:lnTo>
                    <a:lnTo>
                      <a:pt x="447" y="96"/>
                    </a:lnTo>
                    <a:lnTo>
                      <a:pt x="445" y="98"/>
                    </a:lnTo>
                    <a:lnTo>
                      <a:pt x="444" y="98"/>
                    </a:lnTo>
                    <a:lnTo>
                      <a:pt x="442" y="98"/>
                    </a:lnTo>
                    <a:lnTo>
                      <a:pt x="440" y="101"/>
                    </a:lnTo>
                    <a:lnTo>
                      <a:pt x="437" y="103"/>
                    </a:lnTo>
                    <a:lnTo>
                      <a:pt x="437" y="104"/>
                    </a:lnTo>
                    <a:lnTo>
                      <a:pt x="435" y="108"/>
                    </a:lnTo>
                    <a:lnTo>
                      <a:pt x="432" y="111"/>
                    </a:lnTo>
                    <a:lnTo>
                      <a:pt x="432" y="111"/>
                    </a:lnTo>
                    <a:lnTo>
                      <a:pt x="428" y="115"/>
                    </a:lnTo>
                    <a:lnTo>
                      <a:pt x="428" y="116"/>
                    </a:lnTo>
                    <a:lnTo>
                      <a:pt x="428" y="120"/>
                    </a:lnTo>
                    <a:lnTo>
                      <a:pt x="426" y="121"/>
                    </a:lnTo>
                    <a:lnTo>
                      <a:pt x="425" y="123"/>
                    </a:lnTo>
                    <a:lnTo>
                      <a:pt x="425" y="127"/>
                    </a:lnTo>
                    <a:lnTo>
                      <a:pt x="423" y="127"/>
                    </a:lnTo>
                    <a:lnTo>
                      <a:pt x="423" y="127"/>
                    </a:lnTo>
                    <a:lnTo>
                      <a:pt x="418" y="127"/>
                    </a:lnTo>
                    <a:lnTo>
                      <a:pt x="413" y="130"/>
                    </a:lnTo>
                    <a:lnTo>
                      <a:pt x="409" y="130"/>
                    </a:lnTo>
                    <a:lnTo>
                      <a:pt x="416" y="130"/>
                    </a:lnTo>
                    <a:lnTo>
                      <a:pt x="420" y="132"/>
                    </a:lnTo>
                    <a:lnTo>
                      <a:pt x="423" y="132"/>
                    </a:lnTo>
                    <a:lnTo>
                      <a:pt x="430" y="127"/>
                    </a:lnTo>
                    <a:lnTo>
                      <a:pt x="432" y="127"/>
                    </a:lnTo>
                    <a:lnTo>
                      <a:pt x="437" y="123"/>
                    </a:lnTo>
                    <a:lnTo>
                      <a:pt x="438" y="121"/>
                    </a:lnTo>
                    <a:lnTo>
                      <a:pt x="442" y="120"/>
                    </a:lnTo>
                    <a:lnTo>
                      <a:pt x="442" y="120"/>
                    </a:lnTo>
                    <a:lnTo>
                      <a:pt x="444" y="118"/>
                    </a:lnTo>
                    <a:lnTo>
                      <a:pt x="445" y="120"/>
                    </a:lnTo>
                    <a:lnTo>
                      <a:pt x="445" y="120"/>
                    </a:lnTo>
                    <a:lnTo>
                      <a:pt x="444" y="121"/>
                    </a:lnTo>
                    <a:lnTo>
                      <a:pt x="444" y="123"/>
                    </a:lnTo>
                    <a:lnTo>
                      <a:pt x="445" y="123"/>
                    </a:lnTo>
                    <a:lnTo>
                      <a:pt x="445" y="125"/>
                    </a:lnTo>
                    <a:lnTo>
                      <a:pt x="445" y="127"/>
                    </a:lnTo>
                    <a:lnTo>
                      <a:pt x="445" y="128"/>
                    </a:lnTo>
                    <a:lnTo>
                      <a:pt x="449" y="132"/>
                    </a:lnTo>
                    <a:lnTo>
                      <a:pt x="449" y="133"/>
                    </a:lnTo>
                    <a:lnTo>
                      <a:pt x="449" y="133"/>
                    </a:lnTo>
                    <a:lnTo>
                      <a:pt x="449" y="135"/>
                    </a:lnTo>
                    <a:lnTo>
                      <a:pt x="450" y="135"/>
                    </a:lnTo>
                    <a:lnTo>
                      <a:pt x="454" y="138"/>
                    </a:lnTo>
                    <a:lnTo>
                      <a:pt x="456" y="137"/>
                    </a:lnTo>
                    <a:lnTo>
                      <a:pt x="457" y="137"/>
                    </a:lnTo>
                    <a:lnTo>
                      <a:pt x="459" y="137"/>
                    </a:lnTo>
                    <a:lnTo>
                      <a:pt x="461" y="135"/>
                    </a:lnTo>
                    <a:lnTo>
                      <a:pt x="462" y="137"/>
                    </a:lnTo>
                    <a:lnTo>
                      <a:pt x="466" y="137"/>
                    </a:lnTo>
                    <a:lnTo>
                      <a:pt x="469" y="137"/>
                    </a:lnTo>
                    <a:lnTo>
                      <a:pt x="474" y="133"/>
                    </a:lnTo>
                    <a:lnTo>
                      <a:pt x="473" y="138"/>
                    </a:lnTo>
                    <a:lnTo>
                      <a:pt x="471" y="142"/>
                    </a:lnTo>
                    <a:lnTo>
                      <a:pt x="471" y="144"/>
                    </a:lnTo>
                    <a:lnTo>
                      <a:pt x="469" y="149"/>
                    </a:lnTo>
                    <a:lnTo>
                      <a:pt x="469" y="150"/>
                    </a:lnTo>
                    <a:lnTo>
                      <a:pt x="467" y="150"/>
                    </a:lnTo>
                    <a:lnTo>
                      <a:pt x="469" y="150"/>
                    </a:lnTo>
                    <a:lnTo>
                      <a:pt x="471" y="150"/>
                    </a:lnTo>
                    <a:lnTo>
                      <a:pt x="471" y="149"/>
                    </a:lnTo>
                    <a:lnTo>
                      <a:pt x="473" y="145"/>
                    </a:lnTo>
                    <a:lnTo>
                      <a:pt x="476" y="137"/>
                    </a:lnTo>
                    <a:lnTo>
                      <a:pt x="478" y="137"/>
                    </a:lnTo>
                    <a:lnTo>
                      <a:pt x="481" y="135"/>
                    </a:lnTo>
                    <a:lnTo>
                      <a:pt x="486" y="128"/>
                    </a:lnTo>
                    <a:lnTo>
                      <a:pt x="488" y="128"/>
                    </a:lnTo>
                    <a:lnTo>
                      <a:pt x="490" y="130"/>
                    </a:lnTo>
                    <a:lnTo>
                      <a:pt x="491" y="132"/>
                    </a:lnTo>
                    <a:lnTo>
                      <a:pt x="491" y="130"/>
                    </a:lnTo>
                    <a:lnTo>
                      <a:pt x="493" y="128"/>
                    </a:lnTo>
                    <a:lnTo>
                      <a:pt x="491" y="128"/>
                    </a:lnTo>
                    <a:lnTo>
                      <a:pt x="490" y="127"/>
                    </a:lnTo>
                    <a:lnTo>
                      <a:pt x="490" y="127"/>
                    </a:lnTo>
                    <a:lnTo>
                      <a:pt x="491" y="125"/>
                    </a:lnTo>
                    <a:lnTo>
                      <a:pt x="491" y="123"/>
                    </a:lnTo>
                    <a:lnTo>
                      <a:pt x="493" y="120"/>
                    </a:lnTo>
                    <a:lnTo>
                      <a:pt x="493" y="120"/>
                    </a:lnTo>
                    <a:lnTo>
                      <a:pt x="495" y="118"/>
                    </a:lnTo>
                    <a:lnTo>
                      <a:pt x="495" y="116"/>
                    </a:lnTo>
                    <a:lnTo>
                      <a:pt x="497" y="116"/>
                    </a:lnTo>
                    <a:lnTo>
                      <a:pt x="497" y="115"/>
                    </a:lnTo>
                    <a:lnTo>
                      <a:pt x="498" y="115"/>
                    </a:lnTo>
                    <a:lnTo>
                      <a:pt x="498" y="115"/>
                    </a:lnTo>
                    <a:lnTo>
                      <a:pt x="500" y="115"/>
                    </a:lnTo>
                    <a:lnTo>
                      <a:pt x="502" y="115"/>
                    </a:lnTo>
                    <a:lnTo>
                      <a:pt x="503" y="113"/>
                    </a:lnTo>
                    <a:lnTo>
                      <a:pt x="503" y="113"/>
                    </a:lnTo>
                    <a:lnTo>
                      <a:pt x="505" y="115"/>
                    </a:lnTo>
                    <a:lnTo>
                      <a:pt x="505" y="115"/>
                    </a:lnTo>
                    <a:lnTo>
                      <a:pt x="507" y="115"/>
                    </a:lnTo>
                    <a:lnTo>
                      <a:pt x="509" y="113"/>
                    </a:lnTo>
                    <a:lnTo>
                      <a:pt x="510" y="115"/>
                    </a:lnTo>
                    <a:lnTo>
                      <a:pt x="510" y="115"/>
                    </a:lnTo>
                    <a:lnTo>
                      <a:pt x="510" y="115"/>
                    </a:lnTo>
                    <a:lnTo>
                      <a:pt x="510" y="113"/>
                    </a:lnTo>
                    <a:lnTo>
                      <a:pt x="510" y="113"/>
                    </a:lnTo>
                    <a:lnTo>
                      <a:pt x="512" y="113"/>
                    </a:lnTo>
                    <a:lnTo>
                      <a:pt x="514" y="113"/>
                    </a:lnTo>
                    <a:lnTo>
                      <a:pt x="515" y="113"/>
                    </a:lnTo>
                    <a:lnTo>
                      <a:pt x="517" y="115"/>
                    </a:lnTo>
                    <a:lnTo>
                      <a:pt x="519" y="115"/>
                    </a:lnTo>
                    <a:lnTo>
                      <a:pt x="521" y="115"/>
                    </a:lnTo>
                    <a:lnTo>
                      <a:pt x="521" y="116"/>
                    </a:lnTo>
                    <a:lnTo>
                      <a:pt x="522" y="116"/>
                    </a:lnTo>
                    <a:lnTo>
                      <a:pt x="524" y="116"/>
                    </a:lnTo>
                    <a:lnTo>
                      <a:pt x="526" y="118"/>
                    </a:lnTo>
                    <a:lnTo>
                      <a:pt x="526" y="120"/>
                    </a:lnTo>
                    <a:lnTo>
                      <a:pt x="527" y="120"/>
                    </a:lnTo>
                    <a:lnTo>
                      <a:pt x="529" y="120"/>
                    </a:lnTo>
                    <a:lnTo>
                      <a:pt x="533" y="120"/>
                    </a:lnTo>
                    <a:lnTo>
                      <a:pt x="534" y="120"/>
                    </a:lnTo>
                    <a:lnTo>
                      <a:pt x="534" y="121"/>
                    </a:lnTo>
                    <a:lnTo>
                      <a:pt x="536" y="121"/>
                    </a:lnTo>
                    <a:lnTo>
                      <a:pt x="538" y="121"/>
                    </a:lnTo>
                    <a:lnTo>
                      <a:pt x="539" y="123"/>
                    </a:lnTo>
                    <a:lnTo>
                      <a:pt x="543" y="125"/>
                    </a:lnTo>
                    <a:lnTo>
                      <a:pt x="544" y="127"/>
                    </a:lnTo>
                    <a:lnTo>
                      <a:pt x="546" y="127"/>
                    </a:lnTo>
                    <a:lnTo>
                      <a:pt x="548" y="127"/>
                    </a:lnTo>
                    <a:lnTo>
                      <a:pt x="550" y="130"/>
                    </a:lnTo>
                    <a:lnTo>
                      <a:pt x="551" y="133"/>
                    </a:lnTo>
                    <a:lnTo>
                      <a:pt x="551" y="133"/>
                    </a:lnTo>
                    <a:lnTo>
                      <a:pt x="553" y="132"/>
                    </a:lnTo>
                    <a:lnTo>
                      <a:pt x="553" y="130"/>
                    </a:lnTo>
                    <a:lnTo>
                      <a:pt x="556" y="128"/>
                    </a:lnTo>
                    <a:lnTo>
                      <a:pt x="556" y="130"/>
                    </a:lnTo>
                    <a:lnTo>
                      <a:pt x="558" y="132"/>
                    </a:lnTo>
                    <a:lnTo>
                      <a:pt x="560" y="132"/>
                    </a:lnTo>
                    <a:lnTo>
                      <a:pt x="562" y="133"/>
                    </a:lnTo>
                    <a:lnTo>
                      <a:pt x="563" y="133"/>
                    </a:lnTo>
                    <a:lnTo>
                      <a:pt x="562" y="135"/>
                    </a:lnTo>
                    <a:lnTo>
                      <a:pt x="563" y="135"/>
                    </a:lnTo>
                    <a:lnTo>
                      <a:pt x="563" y="133"/>
                    </a:lnTo>
                    <a:lnTo>
                      <a:pt x="565" y="135"/>
                    </a:lnTo>
                    <a:lnTo>
                      <a:pt x="567" y="138"/>
                    </a:lnTo>
                    <a:lnTo>
                      <a:pt x="567" y="140"/>
                    </a:lnTo>
                    <a:lnTo>
                      <a:pt x="565" y="140"/>
                    </a:lnTo>
                    <a:lnTo>
                      <a:pt x="565" y="142"/>
                    </a:lnTo>
                    <a:lnTo>
                      <a:pt x="563" y="144"/>
                    </a:lnTo>
                    <a:lnTo>
                      <a:pt x="563" y="144"/>
                    </a:lnTo>
                    <a:lnTo>
                      <a:pt x="562" y="144"/>
                    </a:lnTo>
                    <a:lnTo>
                      <a:pt x="563" y="145"/>
                    </a:lnTo>
                    <a:lnTo>
                      <a:pt x="563" y="145"/>
                    </a:lnTo>
                    <a:lnTo>
                      <a:pt x="565" y="144"/>
                    </a:lnTo>
                    <a:lnTo>
                      <a:pt x="567" y="142"/>
                    </a:lnTo>
                    <a:lnTo>
                      <a:pt x="568" y="142"/>
                    </a:lnTo>
                    <a:lnTo>
                      <a:pt x="568" y="144"/>
                    </a:lnTo>
                    <a:lnTo>
                      <a:pt x="568" y="145"/>
                    </a:lnTo>
                    <a:lnTo>
                      <a:pt x="567" y="147"/>
                    </a:lnTo>
                    <a:lnTo>
                      <a:pt x="567" y="147"/>
                    </a:lnTo>
                    <a:lnTo>
                      <a:pt x="565" y="149"/>
                    </a:lnTo>
                    <a:lnTo>
                      <a:pt x="565" y="150"/>
                    </a:lnTo>
                    <a:lnTo>
                      <a:pt x="565" y="152"/>
                    </a:lnTo>
                    <a:lnTo>
                      <a:pt x="563" y="154"/>
                    </a:lnTo>
                    <a:lnTo>
                      <a:pt x="563" y="161"/>
                    </a:lnTo>
                    <a:lnTo>
                      <a:pt x="563" y="162"/>
                    </a:lnTo>
                    <a:lnTo>
                      <a:pt x="565" y="161"/>
                    </a:lnTo>
                    <a:lnTo>
                      <a:pt x="568" y="157"/>
                    </a:lnTo>
                    <a:lnTo>
                      <a:pt x="568" y="152"/>
                    </a:lnTo>
                    <a:lnTo>
                      <a:pt x="570" y="149"/>
                    </a:lnTo>
                    <a:lnTo>
                      <a:pt x="572" y="147"/>
                    </a:lnTo>
                    <a:lnTo>
                      <a:pt x="574" y="147"/>
                    </a:lnTo>
                    <a:lnTo>
                      <a:pt x="574" y="149"/>
                    </a:lnTo>
                    <a:lnTo>
                      <a:pt x="575" y="149"/>
                    </a:lnTo>
                    <a:lnTo>
                      <a:pt x="574" y="150"/>
                    </a:lnTo>
                    <a:lnTo>
                      <a:pt x="574" y="152"/>
                    </a:lnTo>
                    <a:lnTo>
                      <a:pt x="572" y="154"/>
                    </a:lnTo>
                    <a:lnTo>
                      <a:pt x="574" y="154"/>
                    </a:lnTo>
                    <a:lnTo>
                      <a:pt x="577" y="150"/>
                    </a:lnTo>
                    <a:lnTo>
                      <a:pt x="577" y="150"/>
                    </a:lnTo>
                    <a:lnTo>
                      <a:pt x="579" y="150"/>
                    </a:lnTo>
                    <a:lnTo>
                      <a:pt x="582" y="149"/>
                    </a:lnTo>
                    <a:lnTo>
                      <a:pt x="587" y="149"/>
                    </a:lnTo>
                    <a:lnTo>
                      <a:pt x="587" y="147"/>
                    </a:lnTo>
                    <a:lnTo>
                      <a:pt x="589" y="145"/>
                    </a:lnTo>
                    <a:lnTo>
                      <a:pt x="591" y="145"/>
                    </a:lnTo>
                    <a:lnTo>
                      <a:pt x="598" y="147"/>
                    </a:lnTo>
                    <a:lnTo>
                      <a:pt x="599" y="149"/>
                    </a:lnTo>
                    <a:lnTo>
                      <a:pt x="603" y="150"/>
                    </a:lnTo>
                    <a:lnTo>
                      <a:pt x="603" y="150"/>
                    </a:lnTo>
                    <a:lnTo>
                      <a:pt x="610" y="154"/>
                    </a:lnTo>
                    <a:lnTo>
                      <a:pt x="615" y="154"/>
                    </a:lnTo>
                    <a:lnTo>
                      <a:pt x="618" y="152"/>
                    </a:lnTo>
                    <a:lnTo>
                      <a:pt x="620" y="154"/>
                    </a:lnTo>
                    <a:lnTo>
                      <a:pt x="622" y="156"/>
                    </a:lnTo>
                    <a:lnTo>
                      <a:pt x="625" y="156"/>
                    </a:lnTo>
                    <a:lnTo>
                      <a:pt x="628" y="157"/>
                    </a:lnTo>
                    <a:lnTo>
                      <a:pt x="630" y="156"/>
                    </a:lnTo>
                    <a:lnTo>
                      <a:pt x="637" y="156"/>
                    </a:lnTo>
                    <a:lnTo>
                      <a:pt x="644" y="154"/>
                    </a:lnTo>
                    <a:lnTo>
                      <a:pt x="649" y="154"/>
                    </a:lnTo>
                    <a:lnTo>
                      <a:pt x="654" y="156"/>
                    </a:lnTo>
                    <a:lnTo>
                      <a:pt x="657" y="157"/>
                    </a:lnTo>
                    <a:lnTo>
                      <a:pt x="661" y="159"/>
                    </a:lnTo>
                    <a:lnTo>
                      <a:pt x="663" y="161"/>
                    </a:lnTo>
                    <a:lnTo>
                      <a:pt x="666" y="161"/>
                    </a:lnTo>
                    <a:lnTo>
                      <a:pt x="673" y="166"/>
                    </a:lnTo>
                    <a:lnTo>
                      <a:pt x="675" y="167"/>
                    </a:lnTo>
                    <a:lnTo>
                      <a:pt x="678" y="171"/>
                    </a:lnTo>
                    <a:lnTo>
                      <a:pt x="683" y="171"/>
                    </a:lnTo>
                    <a:lnTo>
                      <a:pt x="685" y="174"/>
                    </a:lnTo>
                    <a:lnTo>
                      <a:pt x="687" y="176"/>
                    </a:lnTo>
                    <a:lnTo>
                      <a:pt x="690" y="181"/>
                    </a:lnTo>
                    <a:lnTo>
                      <a:pt x="695" y="184"/>
                    </a:lnTo>
                    <a:lnTo>
                      <a:pt x="699" y="188"/>
                    </a:lnTo>
                    <a:lnTo>
                      <a:pt x="705" y="190"/>
                    </a:lnTo>
                    <a:lnTo>
                      <a:pt x="707" y="195"/>
                    </a:lnTo>
                    <a:lnTo>
                      <a:pt x="712" y="195"/>
                    </a:lnTo>
                    <a:lnTo>
                      <a:pt x="714" y="195"/>
                    </a:lnTo>
                    <a:lnTo>
                      <a:pt x="716" y="196"/>
                    </a:lnTo>
                    <a:lnTo>
                      <a:pt x="719" y="198"/>
                    </a:lnTo>
                    <a:lnTo>
                      <a:pt x="722" y="198"/>
                    </a:lnTo>
                    <a:lnTo>
                      <a:pt x="728" y="198"/>
                    </a:lnTo>
                    <a:lnTo>
                      <a:pt x="731" y="196"/>
                    </a:lnTo>
                    <a:lnTo>
                      <a:pt x="740" y="198"/>
                    </a:lnTo>
                    <a:lnTo>
                      <a:pt x="740" y="198"/>
                    </a:lnTo>
                    <a:lnTo>
                      <a:pt x="741" y="200"/>
                    </a:lnTo>
                    <a:lnTo>
                      <a:pt x="745" y="207"/>
                    </a:lnTo>
                    <a:lnTo>
                      <a:pt x="746" y="213"/>
                    </a:lnTo>
                    <a:lnTo>
                      <a:pt x="748" y="219"/>
                    </a:lnTo>
                    <a:lnTo>
                      <a:pt x="750" y="222"/>
                    </a:lnTo>
                    <a:lnTo>
                      <a:pt x="750" y="231"/>
                    </a:lnTo>
                    <a:lnTo>
                      <a:pt x="752" y="232"/>
                    </a:lnTo>
                    <a:lnTo>
                      <a:pt x="752" y="234"/>
                    </a:lnTo>
                    <a:lnTo>
                      <a:pt x="753" y="234"/>
                    </a:lnTo>
                    <a:lnTo>
                      <a:pt x="753" y="239"/>
                    </a:lnTo>
                    <a:lnTo>
                      <a:pt x="753" y="241"/>
                    </a:lnTo>
                    <a:lnTo>
                      <a:pt x="752" y="244"/>
                    </a:lnTo>
                    <a:lnTo>
                      <a:pt x="752" y="246"/>
                    </a:lnTo>
                    <a:lnTo>
                      <a:pt x="752" y="246"/>
                    </a:lnTo>
                    <a:lnTo>
                      <a:pt x="752" y="248"/>
                    </a:lnTo>
                    <a:lnTo>
                      <a:pt x="752" y="248"/>
                    </a:lnTo>
                    <a:lnTo>
                      <a:pt x="753" y="251"/>
                    </a:lnTo>
                    <a:lnTo>
                      <a:pt x="753" y="253"/>
                    </a:lnTo>
                    <a:lnTo>
                      <a:pt x="752" y="254"/>
                    </a:lnTo>
                    <a:lnTo>
                      <a:pt x="750" y="261"/>
                    </a:lnTo>
                    <a:lnTo>
                      <a:pt x="746" y="271"/>
                    </a:lnTo>
                    <a:lnTo>
                      <a:pt x="743" y="277"/>
                    </a:lnTo>
                    <a:lnTo>
                      <a:pt x="738" y="283"/>
                    </a:lnTo>
                    <a:lnTo>
                      <a:pt x="734" y="287"/>
                    </a:lnTo>
                    <a:lnTo>
                      <a:pt x="733" y="287"/>
                    </a:lnTo>
                    <a:lnTo>
                      <a:pt x="733" y="285"/>
                    </a:lnTo>
                    <a:lnTo>
                      <a:pt x="733" y="287"/>
                    </a:lnTo>
                    <a:lnTo>
                      <a:pt x="733" y="288"/>
                    </a:lnTo>
                    <a:lnTo>
                      <a:pt x="729" y="294"/>
                    </a:lnTo>
                    <a:lnTo>
                      <a:pt x="726" y="295"/>
                    </a:lnTo>
                    <a:lnTo>
                      <a:pt x="722" y="300"/>
                    </a:lnTo>
                    <a:lnTo>
                      <a:pt x="722" y="300"/>
                    </a:lnTo>
                    <a:lnTo>
                      <a:pt x="717" y="304"/>
                    </a:lnTo>
                    <a:lnTo>
                      <a:pt x="716" y="306"/>
                    </a:lnTo>
                    <a:lnTo>
                      <a:pt x="712" y="307"/>
                    </a:lnTo>
                    <a:lnTo>
                      <a:pt x="709" y="312"/>
                    </a:lnTo>
                    <a:lnTo>
                      <a:pt x="709" y="312"/>
                    </a:lnTo>
                    <a:lnTo>
                      <a:pt x="707" y="312"/>
                    </a:lnTo>
                    <a:lnTo>
                      <a:pt x="707" y="314"/>
                    </a:lnTo>
                    <a:lnTo>
                      <a:pt x="705" y="319"/>
                    </a:lnTo>
                    <a:lnTo>
                      <a:pt x="704" y="319"/>
                    </a:lnTo>
                    <a:lnTo>
                      <a:pt x="704" y="317"/>
                    </a:lnTo>
                    <a:lnTo>
                      <a:pt x="705" y="317"/>
                    </a:lnTo>
                    <a:lnTo>
                      <a:pt x="705" y="316"/>
                    </a:lnTo>
                    <a:lnTo>
                      <a:pt x="705" y="316"/>
                    </a:lnTo>
                    <a:lnTo>
                      <a:pt x="704" y="316"/>
                    </a:lnTo>
                    <a:lnTo>
                      <a:pt x="702" y="319"/>
                    </a:lnTo>
                    <a:lnTo>
                      <a:pt x="704" y="321"/>
                    </a:lnTo>
                    <a:lnTo>
                      <a:pt x="702" y="324"/>
                    </a:lnTo>
                    <a:lnTo>
                      <a:pt x="699" y="333"/>
                    </a:lnTo>
                    <a:lnTo>
                      <a:pt x="693" y="340"/>
                    </a:lnTo>
                    <a:lnTo>
                      <a:pt x="692" y="341"/>
                    </a:lnTo>
                    <a:lnTo>
                      <a:pt x="687" y="346"/>
                    </a:lnTo>
                    <a:lnTo>
                      <a:pt x="685" y="350"/>
                    </a:lnTo>
                    <a:lnTo>
                      <a:pt x="683" y="350"/>
                    </a:lnTo>
                    <a:lnTo>
                      <a:pt x="681" y="350"/>
                    </a:lnTo>
                    <a:lnTo>
                      <a:pt x="681" y="345"/>
                    </a:lnTo>
                    <a:lnTo>
                      <a:pt x="680" y="343"/>
                    </a:lnTo>
                    <a:lnTo>
                      <a:pt x="678" y="343"/>
                    </a:lnTo>
                    <a:lnTo>
                      <a:pt x="678" y="345"/>
                    </a:lnTo>
                    <a:lnTo>
                      <a:pt x="676" y="346"/>
                    </a:lnTo>
                    <a:lnTo>
                      <a:pt x="675" y="346"/>
                    </a:lnTo>
                    <a:lnTo>
                      <a:pt x="676" y="346"/>
                    </a:lnTo>
                    <a:lnTo>
                      <a:pt x="676" y="348"/>
                    </a:lnTo>
                    <a:lnTo>
                      <a:pt x="676" y="350"/>
                    </a:lnTo>
                    <a:lnTo>
                      <a:pt x="676" y="353"/>
                    </a:lnTo>
                    <a:lnTo>
                      <a:pt x="673" y="355"/>
                    </a:lnTo>
                    <a:lnTo>
                      <a:pt x="671" y="357"/>
                    </a:lnTo>
                    <a:lnTo>
                      <a:pt x="671" y="360"/>
                    </a:lnTo>
                    <a:lnTo>
                      <a:pt x="671" y="362"/>
                    </a:lnTo>
                    <a:lnTo>
                      <a:pt x="671" y="360"/>
                    </a:lnTo>
                    <a:lnTo>
                      <a:pt x="673" y="362"/>
                    </a:lnTo>
                    <a:lnTo>
                      <a:pt x="673" y="362"/>
                    </a:lnTo>
                    <a:lnTo>
                      <a:pt x="673" y="363"/>
                    </a:lnTo>
                    <a:lnTo>
                      <a:pt x="671" y="365"/>
                    </a:lnTo>
                    <a:lnTo>
                      <a:pt x="671" y="369"/>
                    </a:lnTo>
                    <a:lnTo>
                      <a:pt x="671" y="370"/>
                    </a:lnTo>
                    <a:lnTo>
                      <a:pt x="673" y="372"/>
                    </a:lnTo>
                    <a:lnTo>
                      <a:pt x="673" y="370"/>
                    </a:lnTo>
                    <a:lnTo>
                      <a:pt x="673" y="370"/>
                    </a:lnTo>
                    <a:lnTo>
                      <a:pt x="671" y="382"/>
                    </a:lnTo>
                    <a:lnTo>
                      <a:pt x="673" y="387"/>
                    </a:lnTo>
                    <a:lnTo>
                      <a:pt x="673" y="394"/>
                    </a:lnTo>
                    <a:lnTo>
                      <a:pt x="673" y="401"/>
                    </a:lnTo>
                    <a:lnTo>
                      <a:pt x="675" y="406"/>
                    </a:lnTo>
                    <a:lnTo>
                      <a:pt x="675" y="406"/>
                    </a:lnTo>
                    <a:lnTo>
                      <a:pt x="673" y="413"/>
                    </a:lnTo>
                    <a:lnTo>
                      <a:pt x="671" y="418"/>
                    </a:lnTo>
                    <a:lnTo>
                      <a:pt x="669" y="423"/>
                    </a:lnTo>
                    <a:lnTo>
                      <a:pt x="669" y="430"/>
                    </a:lnTo>
                    <a:lnTo>
                      <a:pt x="669" y="432"/>
                    </a:lnTo>
                    <a:lnTo>
                      <a:pt x="668" y="435"/>
                    </a:lnTo>
                    <a:lnTo>
                      <a:pt x="669" y="442"/>
                    </a:lnTo>
                    <a:lnTo>
                      <a:pt x="669" y="442"/>
                    </a:lnTo>
                    <a:lnTo>
                      <a:pt x="668" y="445"/>
                    </a:lnTo>
                    <a:lnTo>
                      <a:pt x="664" y="447"/>
                    </a:lnTo>
                    <a:lnTo>
                      <a:pt x="663" y="449"/>
                    </a:lnTo>
                    <a:lnTo>
                      <a:pt x="659" y="454"/>
                    </a:lnTo>
                    <a:lnTo>
                      <a:pt x="657" y="461"/>
                    </a:lnTo>
                    <a:lnTo>
                      <a:pt x="657" y="466"/>
                    </a:lnTo>
                    <a:lnTo>
                      <a:pt x="659" y="474"/>
                    </a:lnTo>
                    <a:lnTo>
                      <a:pt x="659" y="478"/>
                    </a:lnTo>
                    <a:lnTo>
                      <a:pt x="657" y="479"/>
                    </a:lnTo>
                    <a:lnTo>
                      <a:pt x="656" y="481"/>
                    </a:lnTo>
                    <a:lnTo>
                      <a:pt x="654" y="483"/>
                    </a:lnTo>
                    <a:lnTo>
                      <a:pt x="651" y="488"/>
                    </a:lnTo>
                    <a:lnTo>
                      <a:pt x="649" y="493"/>
                    </a:lnTo>
                    <a:lnTo>
                      <a:pt x="647" y="495"/>
                    </a:lnTo>
                    <a:lnTo>
                      <a:pt x="647" y="498"/>
                    </a:lnTo>
                    <a:lnTo>
                      <a:pt x="645" y="500"/>
                    </a:lnTo>
                    <a:lnTo>
                      <a:pt x="642" y="505"/>
                    </a:lnTo>
                    <a:lnTo>
                      <a:pt x="639" y="507"/>
                    </a:lnTo>
                    <a:lnTo>
                      <a:pt x="639" y="507"/>
                    </a:lnTo>
                    <a:lnTo>
                      <a:pt x="637" y="510"/>
                    </a:lnTo>
                    <a:lnTo>
                      <a:pt x="635" y="513"/>
                    </a:lnTo>
                    <a:lnTo>
                      <a:pt x="633" y="520"/>
                    </a:lnTo>
                    <a:lnTo>
                      <a:pt x="633" y="522"/>
                    </a:lnTo>
                    <a:lnTo>
                      <a:pt x="633" y="522"/>
                    </a:lnTo>
                    <a:lnTo>
                      <a:pt x="633" y="529"/>
                    </a:lnTo>
                    <a:lnTo>
                      <a:pt x="633" y="529"/>
                    </a:lnTo>
                    <a:lnTo>
                      <a:pt x="632" y="531"/>
                    </a:lnTo>
                    <a:lnTo>
                      <a:pt x="623" y="534"/>
                    </a:lnTo>
                    <a:lnTo>
                      <a:pt x="620" y="536"/>
                    </a:lnTo>
                    <a:lnTo>
                      <a:pt x="615" y="541"/>
                    </a:lnTo>
                    <a:lnTo>
                      <a:pt x="615" y="542"/>
                    </a:lnTo>
                    <a:lnTo>
                      <a:pt x="615" y="544"/>
                    </a:lnTo>
                    <a:lnTo>
                      <a:pt x="616" y="546"/>
                    </a:lnTo>
                    <a:lnTo>
                      <a:pt x="615" y="548"/>
                    </a:lnTo>
                    <a:lnTo>
                      <a:pt x="615" y="549"/>
                    </a:lnTo>
                    <a:lnTo>
                      <a:pt x="613" y="549"/>
                    </a:lnTo>
                    <a:lnTo>
                      <a:pt x="604" y="549"/>
                    </a:lnTo>
                    <a:lnTo>
                      <a:pt x="599" y="549"/>
                    </a:lnTo>
                    <a:lnTo>
                      <a:pt x="596" y="549"/>
                    </a:lnTo>
                    <a:lnTo>
                      <a:pt x="596" y="549"/>
                    </a:lnTo>
                    <a:lnTo>
                      <a:pt x="594" y="548"/>
                    </a:lnTo>
                    <a:lnTo>
                      <a:pt x="594" y="548"/>
                    </a:lnTo>
                    <a:lnTo>
                      <a:pt x="594" y="546"/>
                    </a:lnTo>
                    <a:lnTo>
                      <a:pt x="594" y="544"/>
                    </a:lnTo>
                    <a:lnTo>
                      <a:pt x="592" y="544"/>
                    </a:lnTo>
                    <a:lnTo>
                      <a:pt x="591" y="544"/>
                    </a:lnTo>
                    <a:lnTo>
                      <a:pt x="591" y="546"/>
                    </a:lnTo>
                    <a:lnTo>
                      <a:pt x="591" y="546"/>
                    </a:lnTo>
                    <a:lnTo>
                      <a:pt x="592" y="548"/>
                    </a:lnTo>
                    <a:lnTo>
                      <a:pt x="592" y="549"/>
                    </a:lnTo>
                    <a:lnTo>
                      <a:pt x="591" y="549"/>
                    </a:lnTo>
                    <a:lnTo>
                      <a:pt x="589" y="551"/>
                    </a:lnTo>
                    <a:lnTo>
                      <a:pt x="586" y="551"/>
                    </a:lnTo>
                    <a:lnTo>
                      <a:pt x="582" y="551"/>
                    </a:lnTo>
                    <a:lnTo>
                      <a:pt x="579" y="553"/>
                    </a:lnTo>
                    <a:lnTo>
                      <a:pt x="577" y="551"/>
                    </a:lnTo>
                    <a:lnTo>
                      <a:pt x="579" y="551"/>
                    </a:lnTo>
                    <a:lnTo>
                      <a:pt x="580" y="551"/>
                    </a:lnTo>
                    <a:lnTo>
                      <a:pt x="582" y="551"/>
                    </a:lnTo>
                    <a:lnTo>
                      <a:pt x="582" y="549"/>
                    </a:lnTo>
                    <a:lnTo>
                      <a:pt x="579" y="548"/>
                    </a:lnTo>
                    <a:lnTo>
                      <a:pt x="575" y="549"/>
                    </a:lnTo>
                    <a:lnTo>
                      <a:pt x="574" y="551"/>
                    </a:lnTo>
                    <a:lnTo>
                      <a:pt x="570" y="551"/>
                    </a:lnTo>
                    <a:lnTo>
                      <a:pt x="565" y="551"/>
                    </a:lnTo>
                    <a:lnTo>
                      <a:pt x="563" y="553"/>
                    </a:lnTo>
                    <a:lnTo>
                      <a:pt x="563" y="554"/>
                    </a:lnTo>
                    <a:lnTo>
                      <a:pt x="565" y="554"/>
                    </a:lnTo>
                    <a:lnTo>
                      <a:pt x="565" y="556"/>
                    </a:lnTo>
                    <a:lnTo>
                      <a:pt x="565" y="556"/>
                    </a:lnTo>
                    <a:lnTo>
                      <a:pt x="563" y="558"/>
                    </a:lnTo>
                    <a:lnTo>
                      <a:pt x="558" y="558"/>
                    </a:lnTo>
                    <a:lnTo>
                      <a:pt x="553" y="563"/>
                    </a:lnTo>
                    <a:lnTo>
                      <a:pt x="551" y="563"/>
                    </a:lnTo>
                    <a:lnTo>
                      <a:pt x="550" y="565"/>
                    </a:lnTo>
                    <a:lnTo>
                      <a:pt x="550" y="566"/>
                    </a:lnTo>
                    <a:lnTo>
                      <a:pt x="548" y="566"/>
                    </a:lnTo>
                    <a:lnTo>
                      <a:pt x="548" y="566"/>
                    </a:lnTo>
                    <a:lnTo>
                      <a:pt x="544" y="566"/>
                    </a:lnTo>
                    <a:lnTo>
                      <a:pt x="541" y="566"/>
                    </a:lnTo>
                    <a:lnTo>
                      <a:pt x="539" y="566"/>
                    </a:lnTo>
                    <a:lnTo>
                      <a:pt x="526" y="573"/>
                    </a:lnTo>
                    <a:lnTo>
                      <a:pt x="521" y="577"/>
                    </a:lnTo>
                    <a:lnTo>
                      <a:pt x="515" y="582"/>
                    </a:lnTo>
                    <a:lnTo>
                      <a:pt x="507" y="587"/>
                    </a:lnTo>
                    <a:lnTo>
                      <a:pt x="503" y="590"/>
                    </a:lnTo>
                    <a:lnTo>
                      <a:pt x="502" y="592"/>
                    </a:lnTo>
                    <a:lnTo>
                      <a:pt x="502" y="592"/>
                    </a:lnTo>
                    <a:lnTo>
                      <a:pt x="500" y="592"/>
                    </a:lnTo>
                    <a:lnTo>
                      <a:pt x="500" y="594"/>
                    </a:lnTo>
                    <a:lnTo>
                      <a:pt x="502" y="594"/>
                    </a:lnTo>
                    <a:lnTo>
                      <a:pt x="502" y="595"/>
                    </a:lnTo>
                    <a:lnTo>
                      <a:pt x="498" y="597"/>
                    </a:lnTo>
                    <a:lnTo>
                      <a:pt x="495" y="600"/>
                    </a:lnTo>
                    <a:lnTo>
                      <a:pt x="495" y="600"/>
                    </a:lnTo>
                    <a:lnTo>
                      <a:pt x="497" y="599"/>
                    </a:lnTo>
                    <a:lnTo>
                      <a:pt x="495" y="599"/>
                    </a:lnTo>
                    <a:lnTo>
                      <a:pt x="491" y="597"/>
                    </a:lnTo>
                    <a:lnTo>
                      <a:pt x="491" y="599"/>
                    </a:lnTo>
                    <a:lnTo>
                      <a:pt x="491" y="600"/>
                    </a:lnTo>
                    <a:lnTo>
                      <a:pt x="490" y="600"/>
                    </a:lnTo>
                    <a:lnTo>
                      <a:pt x="488" y="600"/>
                    </a:lnTo>
                    <a:lnTo>
                      <a:pt x="488" y="600"/>
                    </a:lnTo>
                    <a:lnTo>
                      <a:pt x="486" y="600"/>
                    </a:lnTo>
                    <a:lnTo>
                      <a:pt x="486" y="602"/>
                    </a:lnTo>
                    <a:lnTo>
                      <a:pt x="490" y="602"/>
                    </a:lnTo>
                    <a:lnTo>
                      <a:pt x="491" y="604"/>
                    </a:lnTo>
                    <a:lnTo>
                      <a:pt x="491" y="604"/>
                    </a:lnTo>
                    <a:lnTo>
                      <a:pt x="490" y="609"/>
                    </a:lnTo>
                    <a:lnTo>
                      <a:pt x="486" y="609"/>
                    </a:lnTo>
                    <a:lnTo>
                      <a:pt x="486" y="611"/>
                    </a:lnTo>
                    <a:lnTo>
                      <a:pt x="488" y="611"/>
                    </a:lnTo>
                    <a:lnTo>
                      <a:pt x="488" y="612"/>
                    </a:lnTo>
                    <a:lnTo>
                      <a:pt x="488" y="617"/>
                    </a:lnTo>
                    <a:lnTo>
                      <a:pt x="486" y="617"/>
                    </a:lnTo>
                    <a:lnTo>
                      <a:pt x="486" y="617"/>
                    </a:lnTo>
                    <a:lnTo>
                      <a:pt x="485" y="619"/>
                    </a:lnTo>
                    <a:lnTo>
                      <a:pt x="486" y="621"/>
                    </a:lnTo>
                    <a:lnTo>
                      <a:pt x="486" y="621"/>
                    </a:lnTo>
                    <a:lnTo>
                      <a:pt x="486" y="624"/>
                    </a:lnTo>
                    <a:lnTo>
                      <a:pt x="486" y="626"/>
                    </a:lnTo>
                    <a:lnTo>
                      <a:pt x="486" y="628"/>
                    </a:lnTo>
                    <a:lnTo>
                      <a:pt x="488" y="631"/>
                    </a:lnTo>
                    <a:lnTo>
                      <a:pt x="488" y="636"/>
                    </a:lnTo>
                    <a:lnTo>
                      <a:pt x="488" y="636"/>
                    </a:lnTo>
                    <a:lnTo>
                      <a:pt x="490" y="638"/>
                    </a:lnTo>
                    <a:lnTo>
                      <a:pt x="488" y="640"/>
                    </a:lnTo>
                    <a:lnTo>
                      <a:pt x="488" y="643"/>
                    </a:lnTo>
                    <a:lnTo>
                      <a:pt x="488" y="646"/>
                    </a:lnTo>
                    <a:lnTo>
                      <a:pt x="488" y="652"/>
                    </a:lnTo>
                    <a:lnTo>
                      <a:pt x="488" y="657"/>
                    </a:lnTo>
                    <a:lnTo>
                      <a:pt x="488" y="660"/>
                    </a:lnTo>
                    <a:lnTo>
                      <a:pt x="486" y="662"/>
                    </a:lnTo>
                    <a:lnTo>
                      <a:pt x="485" y="665"/>
                    </a:lnTo>
                    <a:lnTo>
                      <a:pt x="485" y="669"/>
                    </a:lnTo>
                    <a:lnTo>
                      <a:pt x="479" y="670"/>
                    </a:lnTo>
                    <a:lnTo>
                      <a:pt x="476" y="674"/>
                    </a:lnTo>
                    <a:lnTo>
                      <a:pt x="471" y="679"/>
                    </a:lnTo>
                    <a:lnTo>
                      <a:pt x="466" y="686"/>
                    </a:lnTo>
                    <a:lnTo>
                      <a:pt x="461" y="694"/>
                    </a:lnTo>
                    <a:lnTo>
                      <a:pt x="456" y="708"/>
                    </a:lnTo>
                    <a:lnTo>
                      <a:pt x="449" y="720"/>
                    </a:lnTo>
                    <a:lnTo>
                      <a:pt x="447" y="723"/>
                    </a:lnTo>
                    <a:lnTo>
                      <a:pt x="444" y="727"/>
                    </a:lnTo>
                    <a:lnTo>
                      <a:pt x="438" y="732"/>
                    </a:lnTo>
                    <a:lnTo>
                      <a:pt x="433" y="737"/>
                    </a:lnTo>
                    <a:lnTo>
                      <a:pt x="426" y="742"/>
                    </a:lnTo>
                    <a:lnTo>
                      <a:pt x="425" y="744"/>
                    </a:lnTo>
                    <a:lnTo>
                      <a:pt x="421" y="747"/>
                    </a:lnTo>
                    <a:lnTo>
                      <a:pt x="421" y="745"/>
                    </a:lnTo>
                    <a:lnTo>
                      <a:pt x="421" y="744"/>
                    </a:lnTo>
                    <a:lnTo>
                      <a:pt x="421" y="742"/>
                    </a:lnTo>
                    <a:lnTo>
                      <a:pt x="421" y="740"/>
                    </a:lnTo>
                    <a:lnTo>
                      <a:pt x="423" y="740"/>
                    </a:lnTo>
                    <a:lnTo>
                      <a:pt x="425" y="740"/>
                    </a:lnTo>
                    <a:lnTo>
                      <a:pt x="426" y="740"/>
                    </a:lnTo>
                    <a:lnTo>
                      <a:pt x="426" y="738"/>
                    </a:lnTo>
                    <a:lnTo>
                      <a:pt x="428" y="738"/>
                    </a:lnTo>
                    <a:lnTo>
                      <a:pt x="433" y="733"/>
                    </a:lnTo>
                    <a:lnTo>
                      <a:pt x="437" y="732"/>
                    </a:lnTo>
                    <a:lnTo>
                      <a:pt x="438" y="728"/>
                    </a:lnTo>
                    <a:lnTo>
                      <a:pt x="438" y="727"/>
                    </a:lnTo>
                    <a:lnTo>
                      <a:pt x="438" y="723"/>
                    </a:lnTo>
                    <a:lnTo>
                      <a:pt x="440" y="723"/>
                    </a:lnTo>
                    <a:lnTo>
                      <a:pt x="442" y="723"/>
                    </a:lnTo>
                    <a:lnTo>
                      <a:pt x="444" y="723"/>
                    </a:lnTo>
                    <a:lnTo>
                      <a:pt x="442" y="721"/>
                    </a:lnTo>
                    <a:lnTo>
                      <a:pt x="444" y="720"/>
                    </a:lnTo>
                    <a:lnTo>
                      <a:pt x="447" y="716"/>
                    </a:lnTo>
                    <a:lnTo>
                      <a:pt x="449" y="715"/>
                    </a:lnTo>
                    <a:lnTo>
                      <a:pt x="447" y="708"/>
                    </a:lnTo>
                    <a:lnTo>
                      <a:pt x="449" y="708"/>
                    </a:lnTo>
                    <a:lnTo>
                      <a:pt x="449" y="709"/>
                    </a:lnTo>
                    <a:lnTo>
                      <a:pt x="450" y="709"/>
                    </a:lnTo>
                    <a:lnTo>
                      <a:pt x="450" y="706"/>
                    </a:lnTo>
                    <a:lnTo>
                      <a:pt x="450" y="704"/>
                    </a:lnTo>
                    <a:lnTo>
                      <a:pt x="449" y="704"/>
                    </a:lnTo>
                    <a:lnTo>
                      <a:pt x="444" y="708"/>
                    </a:lnTo>
                    <a:lnTo>
                      <a:pt x="442" y="708"/>
                    </a:lnTo>
                    <a:lnTo>
                      <a:pt x="442" y="704"/>
                    </a:lnTo>
                    <a:lnTo>
                      <a:pt x="438" y="704"/>
                    </a:lnTo>
                    <a:lnTo>
                      <a:pt x="437" y="703"/>
                    </a:lnTo>
                    <a:lnTo>
                      <a:pt x="437" y="701"/>
                    </a:lnTo>
                    <a:lnTo>
                      <a:pt x="437" y="699"/>
                    </a:lnTo>
                    <a:lnTo>
                      <a:pt x="437" y="703"/>
                    </a:lnTo>
                    <a:lnTo>
                      <a:pt x="437" y="704"/>
                    </a:lnTo>
                    <a:lnTo>
                      <a:pt x="438" y="708"/>
                    </a:lnTo>
                    <a:lnTo>
                      <a:pt x="438" y="708"/>
                    </a:lnTo>
                    <a:lnTo>
                      <a:pt x="437" y="709"/>
                    </a:lnTo>
                    <a:lnTo>
                      <a:pt x="437" y="713"/>
                    </a:lnTo>
                    <a:lnTo>
                      <a:pt x="437" y="716"/>
                    </a:lnTo>
                    <a:lnTo>
                      <a:pt x="437" y="715"/>
                    </a:lnTo>
                    <a:lnTo>
                      <a:pt x="435" y="715"/>
                    </a:lnTo>
                    <a:lnTo>
                      <a:pt x="435" y="718"/>
                    </a:lnTo>
                    <a:lnTo>
                      <a:pt x="433" y="720"/>
                    </a:lnTo>
                    <a:lnTo>
                      <a:pt x="433" y="721"/>
                    </a:lnTo>
                    <a:lnTo>
                      <a:pt x="433" y="723"/>
                    </a:lnTo>
                    <a:lnTo>
                      <a:pt x="432" y="723"/>
                    </a:lnTo>
                    <a:lnTo>
                      <a:pt x="428" y="727"/>
                    </a:lnTo>
                    <a:lnTo>
                      <a:pt x="425" y="728"/>
                    </a:lnTo>
                    <a:lnTo>
                      <a:pt x="423" y="730"/>
                    </a:lnTo>
                    <a:lnTo>
                      <a:pt x="423" y="732"/>
                    </a:lnTo>
                    <a:lnTo>
                      <a:pt x="423" y="735"/>
                    </a:lnTo>
                    <a:lnTo>
                      <a:pt x="421" y="737"/>
                    </a:lnTo>
                    <a:lnTo>
                      <a:pt x="420" y="742"/>
                    </a:lnTo>
                    <a:lnTo>
                      <a:pt x="420" y="744"/>
                    </a:lnTo>
                    <a:lnTo>
                      <a:pt x="420" y="745"/>
                    </a:lnTo>
                    <a:lnTo>
                      <a:pt x="420" y="747"/>
                    </a:lnTo>
                    <a:lnTo>
                      <a:pt x="420" y="749"/>
                    </a:lnTo>
                    <a:lnTo>
                      <a:pt x="418" y="750"/>
                    </a:lnTo>
                    <a:lnTo>
                      <a:pt x="416" y="754"/>
                    </a:lnTo>
                    <a:lnTo>
                      <a:pt x="413" y="764"/>
                    </a:lnTo>
                    <a:lnTo>
                      <a:pt x="411" y="769"/>
                    </a:lnTo>
                    <a:lnTo>
                      <a:pt x="408" y="773"/>
                    </a:lnTo>
                    <a:lnTo>
                      <a:pt x="406" y="776"/>
                    </a:lnTo>
                    <a:lnTo>
                      <a:pt x="396" y="783"/>
                    </a:lnTo>
                    <a:lnTo>
                      <a:pt x="396" y="783"/>
                    </a:lnTo>
                    <a:lnTo>
                      <a:pt x="394" y="783"/>
                    </a:lnTo>
                    <a:lnTo>
                      <a:pt x="394" y="781"/>
                    </a:lnTo>
                    <a:lnTo>
                      <a:pt x="394" y="781"/>
                    </a:lnTo>
                    <a:lnTo>
                      <a:pt x="394" y="781"/>
                    </a:lnTo>
                    <a:lnTo>
                      <a:pt x="394" y="778"/>
                    </a:lnTo>
                    <a:lnTo>
                      <a:pt x="394" y="771"/>
                    </a:lnTo>
                    <a:lnTo>
                      <a:pt x="394" y="769"/>
                    </a:lnTo>
                    <a:lnTo>
                      <a:pt x="394" y="767"/>
                    </a:lnTo>
                    <a:lnTo>
                      <a:pt x="396" y="766"/>
                    </a:lnTo>
                    <a:lnTo>
                      <a:pt x="397" y="764"/>
                    </a:lnTo>
                    <a:lnTo>
                      <a:pt x="399" y="762"/>
                    </a:lnTo>
                    <a:lnTo>
                      <a:pt x="401" y="761"/>
                    </a:lnTo>
                    <a:lnTo>
                      <a:pt x="401" y="759"/>
                    </a:lnTo>
                    <a:lnTo>
                      <a:pt x="399" y="757"/>
                    </a:lnTo>
                    <a:lnTo>
                      <a:pt x="397" y="757"/>
                    </a:lnTo>
                    <a:lnTo>
                      <a:pt x="394" y="756"/>
                    </a:lnTo>
                    <a:lnTo>
                      <a:pt x="392" y="752"/>
                    </a:lnTo>
                    <a:lnTo>
                      <a:pt x="390" y="750"/>
                    </a:lnTo>
                    <a:lnTo>
                      <a:pt x="390" y="747"/>
                    </a:lnTo>
                    <a:lnTo>
                      <a:pt x="389" y="745"/>
                    </a:lnTo>
                    <a:lnTo>
                      <a:pt x="389" y="745"/>
                    </a:lnTo>
                    <a:lnTo>
                      <a:pt x="389" y="745"/>
                    </a:lnTo>
                    <a:lnTo>
                      <a:pt x="387" y="744"/>
                    </a:lnTo>
                    <a:lnTo>
                      <a:pt x="385" y="742"/>
                    </a:lnTo>
                    <a:lnTo>
                      <a:pt x="385" y="742"/>
                    </a:lnTo>
                    <a:lnTo>
                      <a:pt x="382" y="742"/>
                    </a:lnTo>
                    <a:lnTo>
                      <a:pt x="380" y="740"/>
                    </a:lnTo>
                    <a:lnTo>
                      <a:pt x="377" y="738"/>
                    </a:lnTo>
                    <a:lnTo>
                      <a:pt x="375" y="735"/>
                    </a:lnTo>
                    <a:lnTo>
                      <a:pt x="373" y="733"/>
                    </a:lnTo>
                    <a:lnTo>
                      <a:pt x="373" y="732"/>
                    </a:lnTo>
                    <a:lnTo>
                      <a:pt x="367" y="730"/>
                    </a:lnTo>
                    <a:lnTo>
                      <a:pt x="365" y="728"/>
                    </a:lnTo>
                    <a:lnTo>
                      <a:pt x="363" y="728"/>
                    </a:lnTo>
                    <a:lnTo>
                      <a:pt x="361" y="728"/>
                    </a:lnTo>
                    <a:lnTo>
                      <a:pt x="360" y="727"/>
                    </a:lnTo>
                    <a:lnTo>
                      <a:pt x="360" y="725"/>
                    </a:lnTo>
                    <a:lnTo>
                      <a:pt x="360" y="725"/>
                    </a:lnTo>
                    <a:lnTo>
                      <a:pt x="358" y="723"/>
                    </a:lnTo>
                    <a:lnTo>
                      <a:pt x="358" y="723"/>
                    </a:lnTo>
                    <a:lnTo>
                      <a:pt x="356" y="720"/>
                    </a:lnTo>
                    <a:lnTo>
                      <a:pt x="355" y="718"/>
                    </a:lnTo>
                    <a:lnTo>
                      <a:pt x="353" y="718"/>
                    </a:lnTo>
                    <a:lnTo>
                      <a:pt x="353" y="718"/>
                    </a:lnTo>
                    <a:lnTo>
                      <a:pt x="353" y="720"/>
                    </a:lnTo>
                    <a:lnTo>
                      <a:pt x="353" y="720"/>
                    </a:lnTo>
                    <a:lnTo>
                      <a:pt x="351" y="720"/>
                    </a:lnTo>
                    <a:lnTo>
                      <a:pt x="351" y="721"/>
                    </a:lnTo>
                    <a:lnTo>
                      <a:pt x="349" y="721"/>
                    </a:lnTo>
                    <a:lnTo>
                      <a:pt x="348" y="723"/>
                    </a:lnTo>
                    <a:lnTo>
                      <a:pt x="348" y="723"/>
                    </a:lnTo>
                    <a:lnTo>
                      <a:pt x="346" y="723"/>
                    </a:lnTo>
                    <a:lnTo>
                      <a:pt x="346" y="723"/>
                    </a:lnTo>
                    <a:lnTo>
                      <a:pt x="346" y="721"/>
                    </a:lnTo>
                    <a:lnTo>
                      <a:pt x="346" y="718"/>
                    </a:lnTo>
                    <a:lnTo>
                      <a:pt x="344" y="716"/>
                    </a:lnTo>
                    <a:lnTo>
                      <a:pt x="344" y="715"/>
                    </a:lnTo>
                    <a:lnTo>
                      <a:pt x="343" y="713"/>
                    </a:lnTo>
                    <a:lnTo>
                      <a:pt x="337" y="709"/>
                    </a:lnTo>
                    <a:lnTo>
                      <a:pt x="332" y="703"/>
                    </a:lnTo>
                    <a:lnTo>
                      <a:pt x="331" y="701"/>
                    </a:lnTo>
                    <a:lnTo>
                      <a:pt x="327" y="701"/>
                    </a:lnTo>
                    <a:lnTo>
                      <a:pt x="325" y="701"/>
                    </a:lnTo>
                    <a:lnTo>
                      <a:pt x="324" y="703"/>
                    </a:lnTo>
                    <a:lnTo>
                      <a:pt x="324" y="704"/>
                    </a:lnTo>
                    <a:lnTo>
                      <a:pt x="322" y="706"/>
                    </a:lnTo>
                    <a:lnTo>
                      <a:pt x="319" y="706"/>
                    </a:lnTo>
                    <a:lnTo>
                      <a:pt x="317" y="704"/>
                    </a:lnTo>
                    <a:lnTo>
                      <a:pt x="315" y="703"/>
                    </a:lnTo>
                    <a:lnTo>
                      <a:pt x="315" y="703"/>
                    </a:lnTo>
                    <a:lnTo>
                      <a:pt x="319" y="699"/>
                    </a:lnTo>
                    <a:lnTo>
                      <a:pt x="320" y="698"/>
                    </a:lnTo>
                    <a:lnTo>
                      <a:pt x="320" y="696"/>
                    </a:lnTo>
                    <a:lnTo>
                      <a:pt x="322" y="694"/>
                    </a:lnTo>
                    <a:lnTo>
                      <a:pt x="325" y="692"/>
                    </a:lnTo>
                    <a:lnTo>
                      <a:pt x="327" y="691"/>
                    </a:lnTo>
                    <a:lnTo>
                      <a:pt x="331" y="686"/>
                    </a:lnTo>
                    <a:lnTo>
                      <a:pt x="332" y="684"/>
                    </a:lnTo>
                    <a:lnTo>
                      <a:pt x="334" y="682"/>
                    </a:lnTo>
                    <a:lnTo>
                      <a:pt x="336" y="681"/>
                    </a:lnTo>
                    <a:lnTo>
                      <a:pt x="337" y="679"/>
                    </a:lnTo>
                    <a:lnTo>
                      <a:pt x="339" y="677"/>
                    </a:lnTo>
                    <a:lnTo>
                      <a:pt x="339" y="674"/>
                    </a:lnTo>
                    <a:lnTo>
                      <a:pt x="341" y="672"/>
                    </a:lnTo>
                    <a:lnTo>
                      <a:pt x="344" y="670"/>
                    </a:lnTo>
                    <a:lnTo>
                      <a:pt x="346" y="669"/>
                    </a:lnTo>
                    <a:lnTo>
                      <a:pt x="346" y="667"/>
                    </a:lnTo>
                    <a:lnTo>
                      <a:pt x="346" y="667"/>
                    </a:lnTo>
                    <a:lnTo>
                      <a:pt x="348" y="665"/>
                    </a:lnTo>
                    <a:lnTo>
                      <a:pt x="348" y="665"/>
                    </a:lnTo>
                    <a:lnTo>
                      <a:pt x="348" y="663"/>
                    </a:lnTo>
                    <a:lnTo>
                      <a:pt x="348" y="663"/>
                    </a:lnTo>
                    <a:lnTo>
                      <a:pt x="349" y="663"/>
                    </a:lnTo>
                    <a:lnTo>
                      <a:pt x="349" y="663"/>
                    </a:lnTo>
                    <a:lnTo>
                      <a:pt x="351" y="663"/>
                    </a:lnTo>
                    <a:lnTo>
                      <a:pt x="351" y="663"/>
                    </a:lnTo>
                    <a:lnTo>
                      <a:pt x="353" y="663"/>
                    </a:lnTo>
                    <a:lnTo>
                      <a:pt x="351" y="662"/>
                    </a:lnTo>
                    <a:lnTo>
                      <a:pt x="351" y="662"/>
                    </a:lnTo>
                    <a:lnTo>
                      <a:pt x="351" y="660"/>
                    </a:lnTo>
                    <a:lnTo>
                      <a:pt x="355" y="658"/>
                    </a:lnTo>
                    <a:lnTo>
                      <a:pt x="356" y="658"/>
                    </a:lnTo>
                    <a:lnTo>
                      <a:pt x="358" y="657"/>
                    </a:lnTo>
                    <a:lnTo>
                      <a:pt x="358" y="655"/>
                    </a:lnTo>
                    <a:lnTo>
                      <a:pt x="360" y="653"/>
                    </a:lnTo>
                    <a:lnTo>
                      <a:pt x="363" y="653"/>
                    </a:lnTo>
                    <a:lnTo>
                      <a:pt x="363" y="652"/>
                    </a:lnTo>
                    <a:lnTo>
                      <a:pt x="363" y="652"/>
                    </a:lnTo>
                    <a:lnTo>
                      <a:pt x="365" y="650"/>
                    </a:lnTo>
                    <a:lnTo>
                      <a:pt x="367" y="650"/>
                    </a:lnTo>
                    <a:lnTo>
                      <a:pt x="367" y="650"/>
                    </a:lnTo>
                    <a:lnTo>
                      <a:pt x="367" y="648"/>
                    </a:lnTo>
                    <a:lnTo>
                      <a:pt x="368" y="646"/>
                    </a:lnTo>
                    <a:lnTo>
                      <a:pt x="368" y="646"/>
                    </a:lnTo>
                    <a:lnTo>
                      <a:pt x="370" y="646"/>
                    </a:lnTo>
                    <a:lnTo>
                      <a:pt x="370" y="646"/>
                    </a:lnTo>
                    <a:lnTo>
                      <a:pt x="372" y="645"/>
                    </a:lnTo>
                    <a:lnTo>
                      <a:pt x="373" y="645"/>
                    </a:lnTo>
                    <a:lnTo>
                      <a:pt x="373" y="645"/>
                    </a:lnTo>
                    <a:lnTo>
                      <a:pt x="375" y="645"/>
                    </a:lnTo>
                    <a:lnTo>
                      <a:pt x="375" y="643"/>
                    </a:lnTo>
                    <a:lnTo>
                      <a:pt x="379" y="643"/>
                    </a:lnTo>
                    <a:lnTo>
                      <a:pt x="380" y="643"/>
                    </a:lnTo>
                    <a:lnTo>
                      <a:pt x="380" y="640"/>
                    </a:lnTo>
                    <a:lnTo>
                      <a:pt x="382" y="640"/>
                    </a:lnTo>
                    <a:lnTo>
                      <a:pt x="382" y="640"/>
                    </a:lnTo>
                    <a:lnTo>
                      <a:pt x="384" y="640"/>
                    </a:lnTo>
                    <a:lnTo>
                      <a:pt x="385" y="638"/>
                    </a:lnTo>
                    <a:lnTo>
                      <a:pt x="385" y="638"/>
                    </a:lnTo>
                    <a:lnTo>
                      <a:pt x="387" y="636"/>
                    </a:lnTo>
                    <a:lnTo>
                      <a:pt x="389" y="634"/>
                    </a:lnTo>
                    <a:lnTo>
                      <a:pt x="390" y="631"/>
                    </a:lnTo>
                    <a:lnTo>
                      <a:pt x="390" y="629"/>
                    </a:lnTo>
                    <a:lnTo>
                      <a:pt x="389" y="629"/>
                    </a:lnTo>
                    <a:lnTo>
                      <a:pt x="389" y="628"/>
                    </a:lnTo>
                    <a:lnTo>
                      <a:pt x="390" y="623"/>
                    </a:lnTo>
                    <a:lnTo>
                      <a:pt x="390" y="621"/>
                    </a:lnTo>
                    <a:lnTo>
                      <a:pt x="390" y="619"/>
                    </a:lnTo>
                    <a:lnTo>
                      <a:pt x="390" y="617"/>
                    </a:lnTo>
                    <a:lnTo>
                      <a:pt x="389" y="614"/>
                    </a:lnTo>
                    <a:lnTo>
                      <a:pt x="387" y="612"/>
                    </a:lnTo>
                    <a:lnTo>
                      <a:pt x="387" y="607"/>
                    </a:lnTo>
                    <a:lnTo>
                      <a:pt x="387" y="606"/>
                    </a:lnTo>
                    <a:lnTo>
                      <a:pt x="385" y="606"/>
                    </a:lnTo>
                    <a:lnTo>
                      <a:pt x="384" y="604"/>
                    </a:lnTo>
                    <a:lnTo>
                      <a:pt x="382" y="604"/>
                    </a:lnTo>
                    <a:lnTo>
                      <a:pt x="382" y="604"/>
                    </a:lnTo>
                    <a:lnTo>
                      <a:pt x="382" y="602"/>
                    </a:lnTo>
                    <a:lnTo>
                      <a:pt x="380" y="604"/>
                    </a:lnTo>
                    <a:lnTo>
                      <a:pt x="380" y="604"/>
                    </a:lnTo>
                    <a:lnTo>
                      <a:pt x="379" y="604"/>
                    </a:lnTo>
                    <a:lnTo>
                      <a:pt x="377" y="604"/>
                    </a:lnTo>
                    <a:lnTo>
                      <a:pt x="375" y="606"/>
                    </a:lnTo>
                    <a:lnTo>
                      <a:pt x="375" y="604"/>
                    </a:lnTo>
                    <a:lnTo>
                      <a:pt x="373" y="604"/>
                    </a:lnTo>
                    <a:lnTo>
                      <a:pt x="373" y="604"/>
                    </a:lnTo>
                    <a:lnTo>
                      <a:pt x="373" y="600"/>
                    </a:lnTo>
                    <a:lnTo>
                      <a:pt x="375" y="597"/>
                    </a:lnTo>
                    <a:lnTo>
                      <a:pt x="377" y="594"/>
                    </a:lnTo>
                    <a:lnTo>
                      <a:pt x="375" y="594"/>
                    </a:lnTo>
                    <a:lnTo>
                      <a:pt x="377" y="588"/>
                    </a:lnTo>
                    <a:lnTo>
                      <a:pt x="379" y="582"/>
                    </a:lnTo>
                    <a:lnTo>
                      <a:pt x="379" y="577"/>
                    </a:lnTo>
                    <a:lnTo>
                      <a:pt x="379" y="575"/>
                    </a:lnTo>
                    <a:lnTo>
                      <a:pt x="379" y="573"/>
                    </a:lnTo>
                    <a:lnTo>
                      <a:pt x="379" y="573"/>
                    </a:lnTo>
                    <a:lnTo>
                      <a:pt x="380" y="571"/>
                    </a:lnTo>
                    <a:lnTo>
                      <a:pt x="377" y="570"/>
                    </a:lnTo>
                    <a:lnTo>
                      <a:pt x="375" y="568"/>
                    </a:lnTo>
                    <a:lnTo>
                      <a:pt x="373" y="568"/>
                    </a:lnTo>
                    <a:lnTo>
                      <a:pt x="372" y="566"/>
                    </a:lnTo>
                    <a:lnTo>
                      <a:pt x="372" y="568"/>
                    </a:lnTo>
                    <a:lnTo>
                      <a:pt x="370" y="568"/>
                    </a:lnTo>
                    <a:lnTo>
                      <a:pt x="368" y="568"/>
                    </a:lnTo>
                    <a:lnTo>
                      <a:pt x="367" y="570"/>
                    </a:lnTo>
                    <a:lnTo>
                      <a:pt x="365" y="570"/>
                    </a:lnTo>
                    <a:lnTo>
                      <a:pt x="363" y="571"/>
                    </a:lnTo>
                    <a:lnTo>
                      <a:pt x="361" y="571"/>
                    </a:lnTo>
                    <a:lnTo>
                      <a:pt x="360" y="571"/>
                    </a:lnTo>
                    <a:lnTo>
                      <a:pt x="358" y="571"/>
                    </a:lnTo>
                    <a:lnTo>
                      <a:pt x="358" y="570"/>
                    </a:lnTo>
                    <a:lnTo>
                      <a:pt x="356" y="568"/>
                    </a:lnTo>
                    <a:lnTo>
                      <a:pt x="356" y="566"/>
                    </a:lnTo>
                    <a:lnTo>
                      <a:pt x="356" y="565"/>
                    </a:lnTo>
                    <a:lnTo>
                      <a:pt x="355" y="563"/>
                    </a:lnTo>
                    <a:lnTo>
                      <a:pt x="355" y="563"/>
                    </a:lnTo>
                    <a:lnTo>
                      <a:pt x="355" y="561"/>
                    </a:lnTo>
                    <a:lnTo>
                      <a:pt x="355" y="559"/>
                    </a:lnTo>
                    <a:lnTo>
                      <a:pt x="355" y="559"/>
                    </a:lnTo>
                    <a:lnTo>
                      <a:pt x="355" y="558"/>
                    </a:lnTo>
                    <a:lnTo>
                      <a:pt x="355" y="556"/>
                    </a:lnTo>
                    <a:lnTo>
                      <a:pt x="355" y="556"/>
                    </a:lnTo>
                    <a:lnTo>
                      <a:pt x="355" y="553"/>
                    </a:lnTo>
                    <a:lnTo>
                      <a:pt x="353" y="553"/>
                    </a:lnTo>
                    <a:lnTo>
                      <a:pt x="353" y="551"/>
                    </a:lnTo>
                    <a:lnTo>
                      <a:pt x="353" y="549"/>
                    </a:lnTo>
                    <a:lnTo>
                      <a:pt x="353" y="548"/>
                    </a:lnTo>
                    <a:lnTo>
                      <a:pt x="353" y="546"/>
                    </a:lnTo>
                    <a:lnTo>
                      <a:pt x="353" y="544"/>
                    </a:lnTo>
                    <a:lnTo>
                      <a:pt x="353" y="544"/>
                    </a:lnTo>
                    <a:lnTo>
                      <a:pt x="353" y="542"/>
                    </a:lnTo>
                    <a:lnTo>
                      <a:pt x="351" y="542"/>
                    </a:lnTo>
                    <a:lnTo>
                      <a:pt x="351" y="541"/>
                    </a:lnTo>
                    <a:lnTo>
                      <a:pt x="351" y="537"/>
                    </a:lnTo>
                    <a:lnTo>
                      <a:pt x="349" y="537"/>
                    </a:lnTo>
                    <a:lnTo>
                      <a:pt x="349" y="536"/>
                    </a:lnTo>
                    <a:lnTo>
                      <a:pt x="348" y="536"/>
                    </a:lnTo>
                    <a:lnTo>
                      <a:pt x="346" y="536"/>
                    </a:lnTo>
                    <a:lnTo>
                      <a:pt x="344" y="536"/>
                    </a:lnTo>
                    <a:lnTo>
                      <a:pt x="343" y="536"/>
                    </a:lnTo>
                    <a:lnTo>
                      <a:pt x="341" y="536"/>
                    </a:lnTo>
                    <a:lnTo>
                      <a:pt x="341" y="534"/>
                    </a:lnTo>
                    <a:lnTo>
                      <a:pt x="339" y="534"/>
                    </a:lnTo>
                    <a:lnTo>
                      <a:pt x="339" y="532"/>
                    </a:lnTo>
                    <a:lnTo>
                      <a:pt x="337" y="531"/>
                    </a:lnTo>
                    <a:lnTo>
                      <a:pt x="336" y="532"/>
                    </a:lnTo>
                    <a:lnTo>
                      <a:pt x="336" y="532"/>
                    </a:lnTo>
                    <a:lnTo>
                      <a:pt x="334" y="534"/>
                    </a:lnTo>
                    <a:lnTo>
                      <a:pt x="334" y="534"/>
                    </a:lnTo>
                    <a:lnTo>
                      <a:pt x="332" y="534"/>
                    </a:lnTo>
                    <a:lnTo>
                      <a:pt x="331" y="536"/>
                    </a:lnTo>
                    <a:lnTo>
                      <a:pt x="331" y="536"/>
                    </a:lnTo>
                    <a:lnTo>
                      <a:pt x="327" y="536"/>
                    </a:lnTo>
                    <a:lnTo>
                      <a:pt x="325" y="534"/>
                    </a:lnTo>
                    <a:lnTo>
                      <a:pt x="324" y="534"/>
                    </a:lnTo>
                    <a:lnTo>
                      <a:pt x="322" y="534"/>
                    </a:lnTo>
                    <a:lnTo>
                      <a:pt x="320" y="534"/>
                    </a:lnTo>
                    <a:lnTo>
                      <a:pt x="319" y="534"/>
                    </a:lnTo>
                    <a:lnTo>
                      <a:pt x="317" y="534"/>
                    </a:lnTo>
                    <a:lnTo>
                      <a:pt x="315" y="534"/>
                    </a:lnTo>
                    <a:lnTo>
                      <a:pt x="315" y="532"/>
                    </a:lnTo>
                    <a:lnTo>
                      <a:pt x="313" y="532"/>
                    </a:lnTo>
                    <a:lnTo>
                      <a:pt x="312" y="532"/>
                    </a:lnTo>
                    <a:lnTo>
                      <a:pt x="312" y="532"/>
                    </a:lnTo>
                    <a:lnTo>
                      <a:pt x="310" y="532"/>
                    </a:lnTo>
                    <a:lnTo>
                      <a:pt x="308" y="532"/>
                    </a:lnTo>
                    <a:lnTo>
                      <a:pt x="308" y="531"/>
                    </a:lnTo>
                    <a:lnTo>
                      <a:pt x="308" y="531"/>
                    </a:lnTo>
                    <a:lnTo>
                      <a:pt x="308" y="529"/>
                    </a:lnTo>
                    <a:lnTo>
                      <a:pt x="308" y="527"/>
                    </a:lnTo>
                    <a:lnTo>
                      <a:pt x="308" y="527"/>
                    </a:lnTo>
                    <a:lnTo>
                      <a:pt x="308" y="525"/>
                    </a:lnTo>
                    <a:lnTo>
                      <a:pt x="308" y="524"/>
                    </a:lnTo>
                    <a:lnTo>
                      <a:pt x="308" y="524"/>
                    </a:lnTo>
                    <a:lnTo>
                      <a:pt x="308" y="522"/>
                    </a:lnTo>
                    <a:lnTo>
                      <a:pt x="308" y="522"/>
                    </a:lnTo>
                    <a:lnTo>
                      <a:pt x="308" y="520"/>
                    </a:lnTo>
                    <a:lnTo>
                      <a:pt x="308" y="519"/>
                    </a:lnTo>
                    <a:lnTo>
                      <a:pt x="310" y="517"/>
                    </a:lnTo>
                    <a:lnTo>
                      <a:pt x="310" y="517"/>
                    </a:lnTo>
                    <a:lnTo>
                      <a:pt x="310" y="515"/>
                    </a:lnTo>
                    <a:lnTo>
                      <a:pt x="310" y="515"/>
                    </a:lnTo>
                    <a:lnTo>
                      <a:pt x="310" y="513"/>
                    </a:lnTo>
                    <a:lnTo>
                      <a:pt x="310" y="512"/>
                    </a:lnTo>
                    <a:lnTo>
                      <a:pt x="310" y="508"/>
                    </a:lnTo>
                    <a:lnTo>
                      <a:pt x="310" y="507"/>
                    </a:lnTo>
                    <a:lnTo>
                      <a:pt x="310" y="507"/>
                    </a:lnTo>
                    <a:lnTo>
                      <a:pt x="310" y="507"/>
                    </a:lnTo>
                    <a:lnTo>
                      <a:pt x="310" y="507"/>
                    </a:lnTo>
                    <a:lnTo>
                      <a:pt x="310" y="505"/>
                    </a:lnTo>
                    <a:lnTo>
                      <a:pt x="310" y="505"/>
                    </a:lnTo>
                    <a:lnTo>
                      <a:pt x="310" y="503"/>
                    </a:lnTo>
                    <a:lnTo>
                      <a:pt x="310" y="503"/>
                    </a:lnTo>
                    <a:lnTo>
                      <a:pt x="308" y="503"/>
                    </a:lnTo>
                    <a:lnTo>
                      <a:pt x="308" y="502"/>
                    </a:lnTo>
                    <a:lnTo>
                      <a:pt x="308" y="502"/>
                    </a:lnTo>
                    <a:lnTo>
                      <a:pt x="307" y="500"/>
                    </a:lnTo>
                    <a:lnTo>
                      <a:pt x="308" y="498"/>
                    </a:lnTo>
                    <a:lnTo>
                      <a:pt x="307" y="496"/>
                    </a:lnTo>
                    <a:lnTo>
                      <a:pt x="307" y="496"/>
                    </a:lnTo>
                    <a:lnTo>
                      <a:pt x="307" y="496"/>
                    </a:lnTo>
                    <a:lnTo>
                      <a:pt x="305" y="495"/>
                    </a:lnTo>
                    <a:lnTo>
                      <a:pt x="305" y="493"/>
                    </a:lnTo>
                    <a:lnTo>
                      <a:pt x="305" y="493"/>
                    </a:lnTo>
                    <a:lnTo>
                      <a:pt x="305" y="491"/>
                    </a:lnTo>
                    <a:lnTo>
                      <a:pt x="307" y="491"/>
                    </a:lnTo>
                    <a:lnTo>
                      <a:pt x="307" y="490"/>
                    </a:lnTo>
                    <a:lnTo>
                      <a:pt x="308" y="490"/>
                    </a:lnTo>
                    <a:lnTo>
                      <a:pt x="310" y="490"/>
                    </a:lnTo>
                    <a:lnTo>
                      <a:pt x="310" y="488"/>
                    </a:lnTo>
                    <a:lnTo>
                      <a:pt x="307" y="486"/>
                    </a:lnTo>
                    <a:lnTo>
                      <a:pt x="305" y="484"/>
                    </a:lnTo>
                    <a:lnTo>
                      <a:pt x="307" y="481"/>
                    </a:lnTo>
                    <a:lnTo>
                      <a:pt x="308" y="478"/>
                    </a:lnTo>
                    <a:lnTo>
                      <a:pt x="310" y="473"/>
                    </a:lnTo>
                    <a:lnTo>
                      <a:pt x="312" y="471"/>
                    </a:lnTo>
                    <a:lnTo>
                      <a:pt x="312" y="469"/>
                    </a:lnTo>
                    <a:lnTo>
                      <a:pt x="313" y="469"/>
                    </a:lnTo>
                    <a:lnTo>
                      <a:pt x="313" y="467"/>
                    </a:lnTo>
                    <a:lnTo>
                      <a:pt x="313" y="467"/>
                    </a:lnTo>
                    <a:lnTo>
                      <a:pt x="312" y="467"/>
                    </a:lnTo>
                    <a:lnTo>
                      <a:pt x="313" y="464"/>
                    </a:lnTo>
                    <a:lnTo>
                      <a:pt x="315" y="459"/>
                    </a:lnTo>
                    <a:lnTo>
                      <a:pt x="315" y="454"/>
                    </a:lnTo>
                    <a:lnTo>
                      <a:pt x="317" y="454"/>
                    </a:lnTo>
                    <a:lnTo>
                      <a:pt x="317" y="454"/>
                    </a:lnTo>
                    <a:lnTo>
                      <a:pt x="317" y="452"/>
                    </a:lnTo>
                    <a:lnTo>
                      <a:pt x="317" y="452"/>
                    </a:lnTo>
                    <a:lnTo>
                      <a:pt x="315" y="450"/>
                    </a:lnTo>
                    <a:lnTo>
                      <a:pt x="313" y="447"/>
                    </a:lnTo>
                    <a:lnTo>
                      <a:pt x="312" y="442"/>
                    </a:lnTo>
                    <a:lnTo>
                      <a:pt x="312" y="440"/>
                    </a:lnTo>
                    <a:lnTo>
                      <a:pt x="310" y="438"/>
                    </a:lnTo>
                    <a:lnTo>
                      <a:pt x="310" y="438"/>
                    </a:lnTo>
                    <a:lnTo>
                      <a:pt x="308" y="438"/>
                    </a:lnTo>
                    <a:lnTo>
                      <a:pt x="303" y="435"/>
                    </a:lnTo>
                    <a:lnTo>
                      <a:pt x="302" y="435"/>
                    </a:lnTo>
                    <a:lnTo>
                      <a:pt x="300" y="433"/>
                    </a:lnTo>
                    <a:lnTo>
                      <a:pt x="300" y="430"/>
                    </a:lnTo>
                    <a:lnTo>
                      <a:pt x="298" y="427"/>
                    </a:lnTo>
                    <a:lnTo>
                      <a:pt x="298" y="423"/>
                    </a:lnTo>
                    <a:lnTo>
                      <a:pt x="298" y="421"/>
                    </a:lnTo>
                    <a:lnTo>
                      <a:pt x="302" y="418"/>
                    </a:lnTo>
                    <a:lnTo>
                      <a:pt x="302" y="416"/>
                    </a:lnTo>
                    <a:lnTo>
                      <a:pt x="302" y="416"/>
                    </a:lnTo>
                    <a:lnTo>
                      <a:pt x="302" y="415"/>
                    </a:lnTo>
                    <a:lnTo>
                      <a:pt x="300" y="415"/>
                    </a:lnTo>
                    <a:lnTo>
                      <a:pt x="300" y="415"/>
                    </a:lnTo>
                    <a:lnTo>
                      <a:pt x="298" y="415"/>
                    </a:lnTo>
                    <a:lnTo>
                      <a:pt x="298" y="415"/>
                    </a:lnTo>
                    <a:lnTo>
                      <a:pt x="290" y="415"/>
                    </a:lnTo>
                    <a:lnTo>
                      <a:pt x="279" y="415"/>
                    </a:lnTo>
                    <a:lnTo>
                      <a:pt x="272" y="415"/>
                    </a:lnTo>
                    <a:lnTo>
                      <a:pt x="266" y="415"/>
                    </a:lnTo>
                    <a:lnTo>
                      <a:pt x="266" y="411"/>
                    </a:lnTo>
                    <a:lnTo>
                      <a:pt x="266" y="406"/>
                    </a:lnTo>
                    <a:lnTo>
                      <a:pt x="266" y="404"/>
                    </a:lnTo>
                    <a:lnTo>
                      <a:pt x="264" y="399"/>
                    </a:lnTo>
                    <a:lnTo>
                      <a:pt x="262" y="396"/>
                    </a:lnTo>
                    <a:lnTo>
                      <a:pt x="259" y="392"/>
                    </a:lnTo>
                    <a:lnTo>
                      <a:pt x="259" y="391"/>
                    </a:lnTo>
                    <a:lnTo>
                      <a:pt x="262" y="391"/>
                    </a:lnTo>
                    <a:lnTo>
                      <a:pt x="264" y="391"/>
                    </a:lnTo>
                    <a:lnTo>
                      <a:pt x="264" y="382"/>
                    </a:lnTo>
                    <a:lnTo>
                      <a:pt x="262" y="381"/>
                    </a:lnTo>
                    <a:lnTo>
                      <a:pt x="262" y="377"/>
                    </a:lnTo>
                    <a:lnTo>
                      <a:pt x="262" y="375"/>
                    </a:lnTo>
                    <a:lnTo>
                      <a:pt x="260" y="375"/>
                    </a:lnTo>
                    <a:lnTo>
                      <a:pt x="260" y="374"/>
                    </a:lnTo>
                    <a:lnTo>
                      <a:pt x="260" y="372"/>
                    </a:lnTo>
                    <a:lnTo>
                      <a:pt x="260" y="372"/>
                    </a:lnTo>
                    <a:lnTo>
                      <a:pt x="262" y="370"/>
                    </a:lnTo>
                    <a:lnTo>
                      <a:pt x="260" y="369"/>
                    </a:lnTo>
                    <a:lnTo>
                      <a:pt x="260" y="367"/>
                    </a:lnTo>
                    <a:lnTo>
                      <a:pt x="259" y="365"/>
                    </a:lnTo>
                    <a:lnTo>
                      <a:pt x="257" y="365"/>
                    </a:lnTo>
                    <a:lnTo>
                      <a:pt x="255" y="363"/>
                    </a:lnTo>
                    <a:lnTo>
                      <a:pt x="252" y="360"/>
                    </a:lnTo>
                    <a:lnTo>
                      <a:pt x="248" y="360"/>
                    </a:lnTo>
                    <a:lnTo>
                      <a:pt x="247" y="360"/>
                    </a:lnTo>
                    <a:lnTo>
                      <a:pt x="242" y="360"/>
                    </a:lnTo>
                    <a:lnTo>
                      <a:pt x="240" y="360"/>
                    </a:lnTo>
                    <a:lnTo>
                      <a:pt x="238" y="360"/>
                    </a:lnTo>
                    <a:lnTo>
                      <a:pt x="235" y="360"/>
                    </a:lnTo>
                    <a:lnTo>
                      <a:pt x="233" y="358"/>
                    </a:lnTo>
                    <a:lnTo>
                      <a:pt x="231" y="358"/>
                    </a:lnTo>
                    <a:lnTo>
                      <a:pt x="230" y="355"/>
                    </a:lnTo>
                    <a:lnTo>
                      <a:pt x="228" y="353"/>
                    </a:lnTo>
                    <a:lnTo>
                      <a:pt x="228" y="353"/>
                    </a:lnTo>
                    <a:lnTo>
                      <a:pt x="226" y="353"/>
                    </a:lnTo>
                    <a:lnTo>
                      <a:pt x="224" y="353"/>
                    </a:lnTo>
                    <a:lnTo>
                      <a:pt x="221" y="352"/>
                    </a:lnTo>
                    <a:lnTo>
                      <a:pt x="218" y="350"/>
                    </a:lnTo>
                    <a:lnTo>
                      <a:pt x="216" y="350"/>
                    </a:lnTo>
                    <a:lnTo>
                      <a:pt x="214" y="350"/>
                    </a:lnTo>
                    <a:lnTo>
                      <a:pt x="213" y="346"/>
                    </a:lnTo>
                    <a:lnTo>
                      <a:pt x="211" y="346"/>
                    </a:lnTo>
                    <a:lnTo>
                      <a:pt x="211" y="345"/>
                    </a:lnTo>
                    <a:lnTo>
                      <a:pt x="211" y="343"/>
                    </a:lnTo>
                    <a:lnTo>
                      <a:pt x="209" y="343"/>
                    </a:lnTo>
                    <a:lnTo>
                      <a:pt x="207" y="343"/>
                    </a:lnTo>
                    <a:lnTo>
                      <a:pt x="207" y="345"/>
                    </a:lnTo>
                    <a:lnTo>
                      <a:pt x="206" y="343"/>
                    </a:lnTo>
                    <a:lnTo>
                      <a:pt x="202" y="343"/>
                    </a:lnTo>
                    <a:lnTo>
                      <a:pt x="201" y="341"/>
                    </a:lnTo>
                    <a:lnTo>
                      <a:pt x="201" y="341"/>
                    </a:lnTo>
                    <a:lnTo>
                      <a:pt x="199" y="340"/>
                    </a:lnTo>
                    <a:lnTo>
                      <a:pt x="197" y="340"/>
                    </a:lnTo>
                    <a:lnTo>
                      <a:pt x="194" y="341"/>
                    </a:lnTo>
                    <a:lnTo>
                      <a:pt x="190" y="340"/>
                    </a:lnTo>
                    <a:lnTo>
                      <a:pt x="187" y="340"/>
                    </a:lnTo>
                    <a:lnTo>
                      <a:pt x="183" y="340"/>
                    </a:lnTo>
                    <a:lnTo>
                      <a:pt x="183" y="336"/>
                    </a:lnTo>
                    <a:lnTo>
                      <a:pt x="182" y="334"/>
                    </a:lnTo>
                    <a:lnTo>
                      <a:pt x="180" y="334"/>
                    </a:lnTo>
                    <a:lnTo>
                      <a:pt x="178" y="333"/>
                    </a:lnTo>
                    <a:lnTo>
                      <a:pt x="177" y="331"/>
                    </a:lnTo>
                    <a:lnTo>
                      <a:pt x="177" y="331"/>
                    </a:lnTo>
                    <a:lnTo>
                      <a:pt x="175" y="331"/>
                    </a:lnTo>
                    <a:lnTo>
                      <a:pt x="173" y="329"/>
                    </a:lnTo>
                    <a:lnTo>
                      <a:pt x="173" y="329"/>
                    </a:lnTo>
                    <a:lnTo>
                      <a:pt x="173" y="328"/>
                    </a:lnTo>
                    <a:lnTo>
                      <a:pt x="173" y="328"/>
                    </a:lnTo>
                    <a:lnTo>
                      <a:pt x="171" y="326"/>
                    </a:lnTo>
                    <a:lnTo>
                      <a:pt x="171" y="326"/>
                    </a:lnTo>
                    <a:lnTo>
                      <a:pt x="170" y="326"/>
                    </a:lnTo>
                    <a:lnTo>
                      <a:pt x="170" y="326"/>
                    </a:lnTo>
                    <a:lnTo>
                      <a:pt x="170" y="326"/>
                    </a:lnTo>
                    <a:lnTo>
                      <a:pt x="170" y="324"/>
                    </a:lnTo>
                    <a:lnTo>
                      <a:pt x="170" y="324"/>
                    </a:lnTo>
                    <a:lnTo>
                      <a:pt x="170" y="323"/>
                    </a:lnTo>
                    <a:lnTo>
                      <a:pt x="168" y="321"/>
                    </a:lnTo>
                    <a:lnTo>
                      <a:pt x="166" y="319"/>
                    </a:lnTo>
                    <a:lnTo>
                      <a:pt x="166" y="317"/>
                    </a:lnTo>
                    <a:lnTo>
                      <a:pt x="166" y="317"/>
                    </a:lnTo>
                    <a:lnTo>
                      <a:pt x="166" y="317"/>
                    </a:lnTo>
                    <a:lnTo>
                      <a:pt x="166" y="316"/>
                    </a:lnTo>
                    <a:lnTo>
                      <a:pt x="166" y="314"/>
                    </a:lnTo>
                    <a:lnTo>
                      <a:pt x="166" y="314"/>
                    </a:lnTo>
                    <a:lnTo>
                      <a:pt x="166" y="312"/>
                    </a:lnTo>
                    <a:lnTo>
                      <a:pt x="166" y="309"/>
                    </a:lnTo>
                    <a:lnTo>
                      <a:pt x="165" y="306"/>
                    </a:lnTo>
                    <a:lnTo>
                      <a:pt x="165" y="304"/>
                    </a:lnTo>
                    <a:lnTo>
                      <a:pt x="165" y="302"/>
                    </a:lnTo>
                    <a:lnTo>
                      <a:pt x="165" y="300"/>
                    </a:lnTo>
                    <a:lnTo>
                      <a:pt x="166" y="299"/>
                    </a:lnTo>
                    <a:lnTo>
                      <a:pt x="166" y="297"/>
                    </a:lnTo>
                    <a:lnTo>
                      <a:pt x="168" y="295"/>
                    </a:lnTo>
                    <a:lnTo>
                      <a:pt x="166" y="292"/>
                    </a:lnTo>
                    <a:lnTo>
                      <a:pt x="166" y="290"/>
                    </a:lnTo>
                    <a:lnTo>
                      <a:pt x="168" y="288"/>
                    </a:lnTo>
                    <a:lnTo>
                      <a:pt x="166" y="288"/>
                    </a:lnTo>
                    <a:lnTo>
                      <a:pt x="166" y="287"/>
                    </a:lnTo>
                    <a:lnTo>
                      <a:pt x="165" y="287"/>
                    </a:lnTo>
                    <a:lnTo>
                      <a:pt x="163" y="287"/>
                    </a:lnTo>
                    <a:lnTo>
                      <a:pt x="163" y="288"/>
                    </a:lnTo>
                    <a:lnTo>
                      <a:pt x="161" y="288"/>
                    </a:lnTo>
                    <a:lnTo>
                      <a:pt x="159" y="287"/>
                    </a:lnTo>
                    <a:lnTo>
                      <a:pt x="156" y="287"/>
                    </a:lnTo>
                    <a:lnTo>
                      <a:pt x="149" y="288"/>
                    </a:lnTo>
                    <a:lnTo>
                      <a:pt x="146" y="288"/>
                    </a:lnTo>
                    <a:lnTo>
                      <a:pt x="144" y="290"/>
                    </a:lnTo>
                    <a:lnTo>
                      <a:pt x="142" y="290"/>
                    </a:lnTo>
                    <a:lnTo>
                      <a:pt x="141" y="292"/>
                    </a:lnTo>
                    <a:lnTo>
                      <a:pt x="132" y="297"/>
                    </a:lnTo>
                    <a:lnTo>
                      <a:pt x="130" y="297"/>
                    </a:lnTo>
                    <a:lnTo>
                      <a:pt x="129" y="299"/>
                    </a:lnTo>
                    <a:lnTo>
                      <a:pt x="129" y="299"/>
                    </a:lnTo>
                    <a:lnTo>
                      <a:pt x="127" y="299"/>
                    </a:lnTo>
                    <a:lnTo>
                      <a:pt x="124" y="302"/>
                    </a:lnTo>
                    <a:lnTo>
                      <a:pt x="122" y="304"/>
                    </a:lnTo>
                    <a:lnTo>
                      <a:pt x="120" y="306"/>
                    </a:lnTo>
                    <a:lnTo>
                      <a:pt x="120" y="306"/>
                    </a:lnTo>
                    <a:lnTo>
                      <a:pt x="118" y="304"/>
                    </a:lnTo>
                    <a:lnTo>
                      <a:pt x="115" y="306"/>
                    </a:lnTo>
                    <a:lnTo>
                      <a:pt x="115" y="306"/>
                    </a:lnTo>
                    <a:lnTo>
                      <a:pt x="113" y="307"/>
                    </a:lnTo>
                    <a:lnTo>
                      <a:pt x="110" y="309"/>
                    </a:lnTo>
                    <a:lnTo>
                      <a:pt x="110" y="311"/>
                    </a:lnTo>
                    <a:lnTo>
                      <a:pt x="108" y="311"/>
                    </a:lnTo>
                    <a:lnTo>
                      <a:pt x="106" y="312"/>
                    </a:lnTo>
                    <a:lnTo>
                      <a:pt x="103" y="312"/>
                    </a:lnTo>
                    <a:lnTo>
                      <a:pt x="103" y="314"/>
                    </a:lnTo>
                    <a:lnTo>
                      <a:pt x="101" y="314"/>
                    </a:lnTo>
                    <a:lnTo>
                      <a:pt x="101" y="312"/>
                    </a:lnTo>
                    <a:lnTo>
                      <a:pt x="101" y="312"/>
                    </a:lnTo>
                    <a:lnTo>
                      <a:pt x="100" y="311"/>
                    </a:lnTo>
                    <a:lnTo>
                      <a:pt x="96" y="311"/>
                    </a:lnTo>
                    <a:lnTo>
                      <a:pt x="93" y="311"/>
                    </a:lnTo>
                    <a:lnTo>
                      <a:pt x="88" y="311"/>
                    </a:lnTo>
                    <a:lnTo>
                      <a:pt x="86" y="311"/>
                    </a:lnTo>
                    <a:lnTo>
                      <a:pt x="84" y="311"/>
                    </a:lnTo>
                    <a:lnTo>
                      <a:pt x="81" y="309"/>
                    </a:lnTo>
                    <a:lnTo>
                      <a:pt x="77" y="309"/>
                    </a:lnTo>
                    <a:lnTo>
                      <a:pt x="76" y="311"/>
                    </a:lnTo>
                    <a:lnTo>
                      <a:pt x="72" y="312"/>
                    </a:lnTo>
                    <a:lnTo>
                      <a:pt x="72" y="312"/>
                    </a:lnTo>
                    <a:lnTo>
                      <a:pt x="70" y="312"/>
                    </a:lnTo>
                    <a:lnTo>
                      <a:pt x="69" y="312"/>
                    </a:lnTo>
                    <a:lnTo>
                      <a:pt x="69" y="312"/>
                    </a:lnTo>
                    <a:lnTo>
                      <a:pt x="67" y="311"/>
                    </a:lnTo>
                    <a:lnTo>
                      <a:pt x="65" y="311"/>
                    </a:lnTo>
                    <a:lnTo>
                      <a:pt x="65" y="311"/>
                    </a:lnTo>
                    <a:lnTo>
                      <a:pt x="65" y="307"/>
                    </a:lnTo>
                    <a:lnTo>
                      <a:pt x="65" y="304"/>
                    </a:lnTo>
                    <a:lnTo>
                      <a:pt x="65" y="299"/>
                    </a:lnTo>
                    <a:lnTo>
                      <a:pt x="65" y="295"/>
                    </a:lnTo>
                    <a:lnTo>
                      <a:pt x="65" y="292"/>
                    </a:lnTo>
                    <a:lnTo>
                      <a:pt x="65" y="288"/>
                    </a:lnTo>
                    <a:lnTo>
                      <a:pt x="65" y="287"/>
                    </a:lnTo>
                    <a:lnTo>
                      <a:pt x="65" y="287"/>
                    </a:lnTo>
                    <a:lnTo>
                      <a:pt x="65" y="285"/>
                    </a:lnTo>
                    <a:lnTo>
                      <a:pt x="65" y="283"/>
                    </a:lnTo>
                    <a:lnTo>
                      <a:pt x="65" y="282"/>
                    </a:lnTo>
                    <a:lnTo>
                      <a:pt x="67" y="282"/>
                    </a:lnTo>
                    <a:lnTo>
                      <a:pt x="65" y="282"/>
                    </a:lnTo>
                    <a:lnTo>
                      <a:pt x="65" y="282"/>
                    </a:lnTo>
                    <a:lnTo>
                      <a:pt x="64" y="282"/>
                    </a:lnTo>
                    <a:lnTo>
                      <a:pt x="62" y="283"/>
                    </a:lnTo>
                    <a:lnTo>
                      <a:pt x="62" y="285"/>
                    </a:lnTo>
                    <a:lnTo>
                      <a:pt x="60" y="285"/>
                    </a:lnTo>
                    <a:lnTo>
                      <a:pt x="59" y="287"/>
                    </a:lnTo>
                    <a:lnTo>
                      <a:pt x="57" y="288"/>
                    </a:lnTo>
                    <a:lnTo>
                      <a:pt x="55" y="288"/>
                    </a:lnTo>
                    <a:lnTo>
                      <a:pt x="53" y="292"/>
                    </a:lnTo>
                    <a:lnTo>
                      <a:pt x="52" y="292"/>
                    </a:lnTo>
                    <a:lnTo>
                      <a:pt x="47" y="292"/>
                    </a:lnTo>
                    <a:lnTo>
                      <a:pt x="41" y="292"/>
                    </a:lnTo>
                    <a:lnTo>
                      <a:pt x="36" y="292"/>
                    </a:lnTo>
                    <a:lnTo>
                      <a:pt x="35" y="292"/>
                    </a:lnTo>
                    <a:lnTo>
                      <a:pt x="35" y="290"/>
                    </a:lnTo>
                    <a:lnTo>
                      <a:pt x="35" y="288"/>
                    </a:lnTo>
                    <a:lnTo>
                      <a:pt x="33" y="287"/>
                    </a:lnTo>
                    <a:lnTo>
                      <a:pt x="33" y="285"/>
                    </a:lnTo>
                    <a:lnTo>
                      <a:pt x="33" y="285"/>
                    </a:lnTo>
                    <a:lnTo>
                      <a:pt x="33" y="283"/>
                    </a:lnTo>
                    <a:lnTo>
                      <a:pt x="31" y="282"/>
                    </a:lnTo>
                    <a:lnTo>
                      <a:pt x="29" y="282"/>
                    </a:lnTo>
                    <a:lnTo>
                      <a:pt x="28" y="282"/>
                    </a:lnTo>
                    <a:lnTo>
                      <a:pt x="23" y="280"/>
                    </a:lnTo>
                    <a:lnTo>
                      <a:pt x="19" y="280"/>
                    </a:lnTo>
                    <a:lnTo>
                      <a:pt x="16" y="280"/>
                    </a:lnTo>
                    <a:lnTo>
                      <a:pt x="17" y="278"/>
                    </a:lnTo>
                    <a:lnTo>
                      <a:pt x="19" y="275"/>
                    </a:lnTo>
                    <a:lnTo>
                      <a:pt x="19" y="273"/>
                    </a:lnTo>
                    <a:lnTo>
                      <a:pt x="17" y="270"/>
                    </a:lnTo>
                    <a:lnTo>
                      <a:pt x="17" y="268"/>
                    </a:lnTo>
                    <a:lnTo>
                      <a:pt x="16" y="266"/>
                    </a:lnTo>
                    <a:lnTo>
                      <a:pt x="14" y="266"/>
                    </a:lnTo>
                    <a:lnTo>
                      <a:pt x="12" y="265"/>
                    </a:lnTo>
                    <a:lnTo>
                      <a:pt x="12" y="263"/>
                    </a:lnTo>
                    <a:lnTo>
                      <a:pt x="12" y="263"/>
                    </a:lnTo>
                    <a:lnTo>
                      <a:pt x="12" y="261"/>
                    </a:lnTo>
                    <a:lnTo>
                      <a:pt x="11" y="261"/>
                    </a:lnTo>
                    <a:lnTo>
                      <a:pt x="11" y="261"/>
                    </a:lnTo>
                    <a:lnTo>
                      <a:pt x="9" y="259"/>
                    </a:lnTo>
                    <a:lnTo>
                      <a:pt x="9" y="259"/>
                    </a:lnTo>
                    <a:lnTo>
                      <a:pt x="9" y="258"/>
                    </a:lnTo>
                    <a:lnTo>
                      <a:pt x="7" y="256"/>
                    </a:lnTo>
                    <a:lnTo>
                      <a:pt x="7" y="256"/>
                    </a:lnTo>
                    <a:lnTo>
                      <a:pt x="7" y="254"/>
                    </a:lnTo>
                    <a:lnTo>
                      <a:pt x="5" y="254"/>
                    </a:lnTo>
                    <a:lnTo>
                      <a:pt x="5" y="253"/>
                    </a:lnTo>
                    <a:lnTo>
                      <a:pt x="4" y="253"/>
                    </a:lnTo>
                    <a:lnTo>
                      <a:pt x="4" y="251"/>
                    </a:lnTo>
                    <a:lnTo>
                      <a:pt x="5" y="251"/>
                    </a:lnTo>
                    <a:lnTo>
                      <a:pt x="5" y="249"/>
                    </a:lnTo>
                    <a:lnTo>
                      <a:pt x="5" y="249"/>
                    </a:lnTo>
                    <a:lnTo>
                      <a:pt x="5" y="249"/>
                    </a:lnTo>
                    <a:lnTo>
                      <a:pt x="4" y="248"/>
                    </a:lnTo>
                    <a:lnTo>
                      <a:pt x="2" y="246"/>
                    </a:lnTo>
                    <a:lnTo>
                      <a:pt x="2" y="246"/>
                    </a:lnTo>
                    <a:lnTo>
                      <a:pt x="0" y="246"/>
                    </a:lnTo>
                    <a:lnTo>
                      <a:pt x="0" y="244"/>
                    </a:lnTo>
                    <a:lnTo>
                      <a:pt x="0" y="244"/>
                    </a:lnTo>
                    <a:lnTo>
                      <a:pt x="0" y="244"/>
                    </a:lnTo>
                    <a:lnTo>
                      <a:pt x="0" y="242"/>
                    </a:lnTo>
                    <a:lnTo>
                      <a:pt x="0" y="242"/>
                    </a:lnTo>
                    <a:lnTo>
                      <a:pt x="0" y="241"/>
                    </a:lnTo>
                    <a:lnTo>
                      <a:pt x="2" y="241"/>
                    </a:lnTo>
                    <a:lnTo>
                      <a:pt x="2" y="241"/>
                    </a:lnTo>
                    <a:lnTo>
                      <a:pt x="4" y="241"/>
                    </a:lnTo>
                    <a:lnTo>
                      <a:pt x="4" y="241"/>
                    </a:lnTo>
                    <a:lnTo>
                      <a:pt x="5" y="241"/>
                    </a:lnTo>
                    <a:lnTo>
                      <a:pt x="5" y="241"/>
                    </a:lnTo>
                    <a:lnTo>
                      <a:pt x="5" y="239"/>
                    </a:lnTo>
                    <a:lnTo>
                      <a:pt x="5" y="237"/>
                    </a:lnTo>
                    <a:lnTo>
                      <a:pt x="4" y="237"/>
                    </a:lnTo>
                    <a:lnTo>
                      <a:pt x="4" y="236"/>
                    </a:lnTo>
                    <a:lnTo>
                      <a:pt x="4" y="234"/>
                    </a:lnTo>
                    <a:lnTo>
                      <a:pt x="5" y="232"/>
                    </a:lnTo>
                    <a:lnTo>
                      <a:pt x="5" y="231"/>
                    </a:lnTo>
                    <a:lnTo>
                      <a:pt x="11" y="227"/>
                    </a:lnTo>
                    <a:lnTo>
                      <a:pt x="14" y="225"/>
                    </a:lnTo>
                    <a:lnTo>
                      <a:pt x="14" y="225"/>
                    </a:lnTo>
                    <a:lnTo>
                      <a:pt x="16" y="225"/>
                    </a:lnTo>
                    <a:lnTo>
                      <a:pt x="17" y="224"/>
                    </a:lnTo>
                    <a:lnTo>
                      <a:pt x="17" y="222"/>
                    </a:lnTo>
                    <a:lnTo>
                      <a:pt x="17" y="222"/>
                    </a:lnTo>
                    <a:lnTo>
                      <a:pt x="16" y="220"/>
                    </a:lnTo>
                    <a:lnTo>
                      <a:pt x="16" y="219"/>
                    </a:lnTo>
                    <a:lnTo>
                      <a:pt x="16" y="217"/>
                    </a:lnTo>
                    <a:lnTo>
                      <a:pt x="16" y="215"/>
                    </a:lnTo>
                    <a:lnTo>
                      <a:pt x="16" y="213"/>
                    </a:lnTo>
                    <a:lnTo>
                      <a:pt x="17" y="210"/>
                    </a:lnTo>
                    <a:lnTo>
                      <a:pt x="19" y="208"/>
                    </a:lnTo>
                    <a:lnTo>
                      <a:pt x="19" y="207"/>
                    </a:lnTo>
                    <a:lnTo>
                      <a:pt x="21" y="205"/>
                    </a:lnTo>
                    <a:lnTo>
                      <a:pt x="21" y="202"/>
                    </a:lnTo>
                    <a:lnTo>
                      <a:pt x="21" y="200"/>
                    </a:lnTo>
                    <a:lnTo>
                      <a:pt x="21" y="198"/>
                    </a:lnTo>
                    <a:lnTo>
                      <a:pt x="21" y="198"/>
                    </a:lnTo>
                    <a:lnTo>
                      <a:pt x="23" y="198"/>
                    </a:lnTo>
                    <a:lnTo>
                      <a:pt x="26" y="196"/>
                    </a:lnTo>
                    <a:lnTo>
                      <a:pt x="28" y="196"/>
                    </a:lnTo>
                    <a:lnTo>
                      <a:pt x="29" y="195"/>
                    </a:lnTo>
                    <a:lnTo>
                      <a:pt x="31" y="191"/>
                    </a:lnTo>
                    <a:lnTo>
                      <a:pt x="35" y="191"/>
                    </a:lnTo>
                    <a:lnTo>
                      <a:pt x="36" y="190"/>
                    </a:lnTo>
                    <a:lnTo>
                      <a:pt x="40" y="188"/>
                    </a:lnTo>
                    <a:lnTo>
                      <a:pt x="40" y="188"/>
                    </a:lnTo>
                    <a:lnTo>
                      <a:pt x="41" y="186"/>
                    </a:lnTo>
                    <a:lnTo>
                      <a:pt x="45" y="186"/>
                    </a:lnTo>
                    <a:lnTo>
                      <a:pt x="48" y="186"/>
                    </a:lnTo>
                    <a:lnTo>
                      <a:pt x="50" y="184"/>
                    </a:lnTo>
                    <a:lnTo>
                      <a:pt x="52" y="184"/>
                    </a:lnTo>
                    <a:lnTo>
                      <a:pt x="53" y="184"/>
                    </a:lnTo>
                    <a:lnTo>
                      <a:pt x="55" y="184"/>
                    </a:lnTo>
                    <a:lnTo>
                      <a:pt x="59" y="183"/>
                    </a:lnTo>
                    <a:lnTo>
                      <a:pt x="60" y="183"/>
                    </a:lnTo>
                    <a:lnTo>
                      <a:pt x="60" y="181"/>
                    </a:lnTo>
                    <a:lnTo>
                      <a:pt x="62" y="179"/>
                    </a:lnTo>
                    <a:lnTo>
                      <a:pt x="64" y="179"/>
                    </a:lnTo>
                    <a:lnTo>
                      <a:pt x="65" y="179"/>
                    </a:lnTo>
                    <a:lnTo>
                      <a:pt x="67" y="179"/>
                    </a:lnTo>
                    <a:lnTo>
                      <a:pt x="69" y="179"/>
                    </a:lnTo>
                    <a:lnTo>
                      <a:pt x="70" y="181"/>
                    </a:lnTo>
                    <a:lnTo>
                      <a:pt x="70" y="181"/>
                    </a:lnTo>
                    <a:lnTo>
                      <a:pt x="72" y="183"/>
                    </a:lnTo>
                    <a:lnTo>
                      <a:pt x="74" y="183"/>
                    </a:lnTo>
                    <a:lnTo>
                      <a:pt x="74" y="183"/>
                    </a:lnTo>
                    <a:lnTo>
                      <a:pt x="76" y="183"/>
                    </a:lnTo>
                    <a:lnTo>
                      <a:pt x="77" y="183"/>
                    </a:lnTo>
                    <a:lnTo>
                      <a:pt x="77" y="183"/>
                    </a:lnTo>
                    <a:lnTo>
                      <a:pt x="77" y="181"/>
                    </a:lnTo>
                    <a:lnTo>
                      <a:pt x="77" y="181"/>
                    </a:lnTo>
                    <a:lnTo>
                      <a:pt x="79" y="176"/>
                    </a:lnTo>
                    <a:lnTo>
                      <a:pt x="81" y="171"/>
                    </a:lnTo>
                    <a:lnTo>
                      <a:pt x="81" y="164"/>
                    </a:lnTo>
                    <a:lnTo>
                      <a:pt x="82" y="157"/>
                    </a:lnTo>
                    <a:lnTo>
                      <a:pt x="84" y="152"/>
                    </a:lnTo>
                    <a:lnTo>
                      <a:pt x="84" y="145"/>
                    </a:lnTo>
                    <a:lnTo>
                      <a:pt x="86" y="138"/>
                    </a:lnTo>
                    <a:lnTo>
                      <a:pt x="86" y="135"/>
                    </a:lnTo>
                    <a:lnTo>
                      <a:pt x="88" y="132"/>
                    </a:lnTo>
                    <a:lnTo>
                      <a:pt x="88" y="128"/>
                    </a:lnTo>
                    <a:lnTo>
                      <a:pt x="88" y="125"/>
                    </a:lnTo>
                    <a:lnTo>
                      <a:pt x="89" y="123"/>
                    </a:lnTo>
                    <a:lnTo>
                      <a:pt x="88" y="123"/>
                    </a:lnTo>
                    <a:lnTo>
                      <a:pt x="88" y="121"/>
                    </a:lnTo>
                    <a:lnTo>
                      <a:pt x="88" y="121"/>
                    </a:lnTo>
                    <a:lnTo>
                      <a:pt x="88" y="120"/>
                    </a:lnTo>
                    <a:lnTo>
                      <a:pt x="88" y="120"/>
                    </a:lnTo>
                    <a:lnTo>
                      <a:pt x="88" y="120"/>
                    </a:lnTo>
                    <a:lnTo>
                      <a:pt x="86" y="118"/>
                    </a:lnTo>
                    <a:lnTo>
                      <a:pt x="86" y="118"/>
                    </a:lnTo>
                    <a:lnTo>
                      <a:pt x="86" y="118"/>
                    </a:lnTo>
                    <a:lnTo>
                      <a:pt x="86" y="116"/>
                    </a:lnTo>
                    <a:lnTo>
                      <a:pt x="86" y="116"/>
                    </a:lnTo>
                    <a:lnTo>
                      <a:pt x="84" y="115"/>
                    </a:lnTo>
                    <a:lnTo>
                      <a:pt x="84" y="115"/>
                    </a:lnTo>
                    <a:lnTo>
                      <a:pt x="84" y="113"/>
                    </a:lnTo>
                    <a:lnTo>
                      <a:pt x="84" y="113"/>
                    </a:lnTo>
                    <a:lnTo>
                      <a:pt x="84" y="113"/>
                    </a:lnTo>
                    <a:lnTo>
                      <a:pt x="84" y="111"/>
                    </a:lnTo>
                    <a:lnTo>
                      <a:pt x="84" y="109"/>
                    </a:lnTo>
                    <a:lnTo>
                      <a:pt x="84" y="109"/>
                    </a:lnTo>
                    <a:lnTo>
                      <a:pt x="82" y="109"/>
                    </a:lnTo>
                    <a:lnTo>
                      <a:pt x="81" y="108"/>
                    </a:lnTo>
                    <a:lnTo>
                      <a:pt x="79" y="106"/>
                    </a:lnTo>
                    <a:lnTo>
                      <a:pt x="76" y="104"/>
                    </a:lnTo>
                    <a:lnTo>
                      <a:pt x="76" y="103"/>
                    </a:lnTo>
                    <a:lnTo>
                      <a:pt x="76" y="101"/>
                    </a:lnTo>
                    <a:lnTo>
                      <a:pt x="76" y="98"/>
                    </a:lnTo>
                    <a:lnTo>
                      <a:pt x="76" y="92"/>
                    </a:lnTo>
                    <a:lnTo>
                      <a:pt x="76" y="89"/>
                    </a:lnTo>
                    <a:lnTo>
                      <a:pt x="77" y="89"/>
                    </a:lnTo>
                    <a:lnTo>
                      <a:pt x="79" y="89"/>
                    </a:lnTo>
                    <a:lnTo>
                      <a:pt x="79" y="89"/>
                    </a:lnTo>
                    <a:lnTo>
                      <a:pt x="81" y="89"/>
                    </a:lnTo>
                    <a:lnTo>
                      <a:pt x="82" y="89"/>
                    </a:lnTo>
                    <a:lnTo>
                      <a:pt x="82" y="89"/>
                    </a:lnTo>
                    <a:lnTo>
                      <a:pt x="84" y="87"/>
                    </a:lnTo>
                    <a:lnTo>
                      <a:pt x="84" y="87"/>
                    </a:lnTo>
                    <a:lnTo>
                      <a:pt x="84" y="87"/>
                    </a:lnTo>
                    <a:lnTo>
                      <a:pt x="86" y="87"/>
                    </a:lnTo>
                    <a:lnTo>
                      <a:pt x="86" y="87"/>
                    </a:lnTo>
                    <a:lnTo>
                      <a:pt x="88" y="87"/>
                    </a:lnTo>
                    <a:lnTo>
                      <a:pt x="88" y="87"/>
                    </a:lnTo>
                    <a:lnTo>
                      <a:pt x="89" y="87"/>
                    </a:lnTo>
                    <a:lnTo>
                      <a:pt x="89" y="89"/>
                    </a:lnTo>
                    <a:lnTo>
                      <a:pt x="89" y="89"/>
                    </a:lnTo>
                    <a:lnTo>
                      <a:pt x="91" y="89"/>
                    </a:lnTo>
                    <a:lnTo>
                      <a:pt x="91" y="89"/>
                    </a:lnTo>
                    <a:lnTo>
                      <a:pt x="91" y="89"/>
                    </a:lnTo>
                    <a:lnTo>
                      <a:pt x="93" y="89"/>
                    </a:lnTo>
                    <a:lnTo>
                      <a:pt x="93" y="89"/>
                    </a:lnTo>
                    <a:lnTo>
                      <a:pt x="93" y="89"/>
                    </a:lnTo>
                    <a:lnTo>
                      <a:pt x="93" y="87"/>
                    </a:lnTo>
                    <a:lnTo>
                      <a:pt x="93" y="87"/>
                    </a:lnTo>
                    <a:lnTo>
                      <a:pt x="93" y="87"/>
                    </a:lnTo>
                    <a:lnTo>
                      <a:pt x="93" y="86"/>
                    </a:lnTo>
                    <a:lnTo>
                      <a:pt x="93" y="86"/>
                    </a:lnTo>
                    <a:lnTo>
                      <a:pt x="93" y="84"/>
                    </a:lnTo>
                    <a:lnTo>
                      <a:pt x="93" y="84"/>
                    </a:lnTo>
                    <a:lnTo>
                      <a:pt x="93" y="82"/>
                    </a:lnTo>
                    <a:lnTo>
                      <a:pt x="91" y="80"/>
                    </a:lnTo>
                    <a:lnTo>
                      <a:pt x="91" y="80"/>
                    </a:lnTo>
                    <a:lnTo>
                      <a:pt x="89" y="80"/>
                    </a:lnTo>
                    <a:lnTo>
                      <a:pt x="89" y="80"/>
                    </a:lnTo>
                    <a:lnTo>
                      <a:pt x="88" y="80"/>
                    </a:lnTo>
                    <a:lnTo>
                      <a:pt x="88" y="80"/>
                    </a:lnTo>
                    <a:lnTo>
                      <a:pt x="86" y="80"/>
                    </a:lnTo>
                    <a:lnTo>
                      <a:pt x="86" y="80"/>
                    </a:lnTo>
                    <a:lnTo>
                      <a:pt x="84" y="80"/>
                    </a:lnTo>
                    <a:lnTo>
                      <a:pt x="82" y="80"/>
                    </a:lnTo>
                    <a:lnTo>
                      <a:pt x="82" y="80"/>
                    </a:lnTo>
                    <a:lnTo>
                      <a:pt x="81" y="80"/>
                    </a:lnTo>
                    <a:lnTo>
                      <a:pt x="81" y="80"/>
                    </a:lnTo>
                    <a:lnTo>
                      <a:pt x="81" y="75"/>
                    </a:lnTo>
                    <a:lnTo>
                      <a:pt x="81" y="72"/>
                    </a:lnTo>
                    <a:lnTo>
                      <a:pt x="81" y="69"/>
                    </a:lnTo>
                    <a:lnTo>
                      <a:pt x="81" y="69"/>
                    </a:lnTo>
                    <a:lnTo>
                      <a:pt x="82" y="67"/>
                    </a:lnTo>
                    <a:lnTo>
                      <a:pt x="84" y="67"/>
                    </a:lnTo>
                    <a:lnTo>
                      <a:pt x="86" y="67"/>
                    </a:lnTo>
                    <a:lnTo>
                      <a:pt x="86" y="67"/>
                    </a:lnTo>
                    <a:lnTo>
                      <a:pt x="88" y="67"/>
                    </a:lnTo>
                    <a:lnTo>
                      <a:pt x="89" y="69"/>
                    </a:lnTo>
                    <a:lnTo>
                      <a:pt x="89" y="69"/>
                    </a:lnTo>
                    <a:lnTo>
                      <a:pt x="94" y="69"/>
                    </a:lnTo>
                    <a:lnTo>
                      <a:pt x="98" y="69"/>
                    </a:lnTo>
                    <a:lnTo>
                      <a:pt x="103" y="69"/>
                    </a:lnTo>
                    <a:lnTo>
                      <a:pt x="106" y="69"/>
                    </a:lnTo>
                    <a:lnTo>
                      <a:pt x="112" y="69"/>
                    </a:lnTo>
                    <a:lnTo>
                      <a:pt x="112" y="69"/>
                    </a:lnTo>
                    <a:lnTo>
                      <a:pt x="112" y="67"/>
                    </a:lnTo>
                    <a:lnTo>
                      <a:pt x="110" y="65"/>
                    </a:lnTo>
                    <a:lnTo>
                      <a:pt x="112" y="65"/>
                    </a:lnTo>
                    <a:lnTo>
                      <a:pt x="112" y="63"/>
                    </a:lnTo>
                    <a:lnTo>
                      <a:pt x="112" y="63"/>
                    </a:lnTo>
                    <a:lnTo>
                      <a:pt x="113" y="63"/>
                    </a:lnTo>
                    <a:lnTo>
                      <a:pt x="113" y="65"/>
                    </a:lnTo>
                    <a:lnTo>
                      <a:pt x="115" y="67"/>
                    </a:lnTo>
                    <a:lnTo>
                      <a:pt x="115" y="67"/>
                    </a:lnTo>
                    <a:lnTo>
                      <a:pt x="117" y="67"/>
                    </a:lnTo>
                    <a:lnTo>
                      <a:pt x="118" y="67"/>
                    </a:lnTo>
                    <a:lnTo>
                      <a:pt x="118" y="67"/>
                    </a:lnTo>
                    <a:lnTo>
                      <a:pt x="122" y="63"/>
                    </a:lnTo>
                    <a:lnTo>
                      <a:pt x="124" y="62"/>
                    </a:lnTo>
                    <a:lnTo>
                      <a:pt x="124" y="62"/>
                    </a:lnTo>
                    <a:lnTo>
                      <a:pt x="125" y="60"/>
                    </a:lnTo>
                    <a:lnTo>
                      <a:pt x="125" y="60"/>
                    </a:lnTo>
                    <a:lnTo>
                      <a:pt x="127" y="60"/>
                    </a:lnTo>
                    <a:lnTo>
                      <a:pt x="129" y="62"/>
                    </a:lnTo>
                    <a:lnTo>
                      <a:pt x="129" y="62"/>
                    </a:lnTo>
                    <a:lnTo>
                      <a:pt x="130" y="65"/>
                    </a:lnTo>
                    <a:lnTo>
                      <a:pt x="132" y="69"/>
                    </a:lnTo>
                    <a:lnTo>
                      <a:pt x="134" y="70"/>
                    </a:lnTo>
                    <a:lnTo>
                      <a:pt x="134" y="74"/>
                    </a:lnTo>
                    <a:lnTo>
                      <a:pt x="132" y="77"/>
                    </a:lnTo>
                    <a:lnTo>
                      <a:pt x="134" y="79"/>
                    </a:lnTo>
                    <a:lnTo>
                      <a:pt x="134" y="79"/>
                    </a:lnTo>
                    <a:lnTo>
                      <a:pt x="137" y="77"/>
                    </a:lnTo>
                    <a:lnTo>
                      <a:pt x="142" y="82"/>
                    </a:lnTo>
                    <a:lnTo>
                      <a:pt x="146" y="86"/>
                    </a:lnTo>
                    <a:lnTo>
                      <a:pt x="147" y="86"/>
                    </a:lnTo>
                    <a:lnTo>
                      <a:pt x="147" y="86"/>
                    </a:lnTo>
                    <a:lnTo>
                      <a:pt x="151" y="86"/>
                    </a:lnTo>
                    <a:lnTo>
                      <a:pt x="153" y="86"/>
                    </a:lnTo>
                    <a:lnTo>
                      <a:pt x="154" y="86"/>
                    </a:lnTo>
                    <a:lnTo>
                      <a:pt x="156" y="84"/>
                    </a:lnTo>
                    <a:lnTo>
                      <a:pt x="158" y="82"/>
                    </a:lnTo>
                    <a:lnTo>
                      <a:pt x="159" y="82"/>
                    </a:lnTo>
                    <a:lnTo>
                      <a:pt x="159" y="82"/>
                    </a:lnTo>
                    <a:lnTo>
                      <a:pt x="161" y="82"/>
                    </a:lnTo>
                    <a:lnTo>
                      <a:pt x="163" y="82"/>
                    </a:lnTo>
                    <a:lnTo>
                      <a:pt x="163" y="84"/>
                    </a:lnTo>
                    <a:lnTo>
                      <a:pt x="163" y="86"/>
                    </a:lnTo>
                    <a:lnTo>
                      <a:pt x="163" y="87"/>
                    </a:lnTo>
                    <a:lnTo>
                      <a:pt x="165" y="87"/>
                    </a:lnTo>
                    <a:lnTo>
                      <a:pt x="165" y="86"/>
                    </a:lnTo>
                    <a:lnTo>
                      <a:pt x="166" y="84"/>
                    </a:lnTo>
                    <a:lnTo>
                      <a:pt x="168" y="82"/>
                    </a:lnTo>
                    <a:lnTo>
                      <a:pt x="170" y="80"/>
                    </a:lnTo>
                    <a:lnTo>
                      <a:pt x="171" y="79"/>
                    </a:lnTo>
                    <a:lnTo>
                      <a:pt x="173" y="79"/>
                    </a:lnTo>
                    <a:lnTo>
                      <a:pt x="175" y="77"/>
                    </a:lnTo>
                    <a:lnTo>
                      <a:pt x="177" y="77"/>
                    </a:lnTo>
                    <a:lnTo>
                      <a:pt x="178" y="77"/>
                    </a:lnTo>
                    <a:lnTo>
                      <a:pt x="180" y="75"/>
                    </a:lnTo>
                    <a:lnTo>
                      <a:pt x="182" y="75"/>
                    </a:lnTo>
                    <a:lnTo>
                      <a:pt x="182" y="74"/>
                    </a:lnTo>
                    <a:lnTo>
                      <a:pt x="183" y="74"/>
                    </a:lnTo>
                    <a:lnTo>
                      <a:pt x="185" y="74"/>
                    </a:lnTo>
                    <a:lnTo>
                      <a:pt x="187" y="74"/>
                    </a:lnTo>
                    <a:lnTo>
                      <a:pt x="189" y="72"/>
                    </a:lnTo>
                    <a:lnTo>
                      <a:pt x="190" y="70"/>
                    </a:lnTo>
                    <a:lnTo>
                      <a:pt x="190" y="67"/>
                    </a:lnTo>
                    <a:lnTo>
                      <a:pt x="192" y="65"/>
                    </a:lnTo>
                    <a:lnTo>
                      <a:pt x="192" y="63"/>
                    </a:lnTo>
                    <a:lnTo>
                      <a:pt x="192" y="63"/>
                    </a:lnTo>
                    <a:lnTo>
                      <a:pt x="194" y="63"/>
                    </a:lnTo>
                    <a:lnTo>
                      <a:pt x="195" y="63"/>
                    </a:lnTo>
                    <a:lnTo>
                      <a:pt x="199" y="62"/>
                    </a:lnTo>
                    <a:lnTo>
                      <a:pt x="201" y="60"/>
                    </a:lnTo>
                    <a:lnTo>
                      <a:pt x="202" y="60"/>
                    </a:lnTo>
                    <a:lnTo>
                      <a:pt x="204" y="60"/>
                    </a:lnTo>
                    <a:lnTo>
                      <a:pt x="204" y="58"/>
                    </a:lnTo>
                    <a:lnTo>
                      <a:pt x="204" y="57"/>
                    </a:lnTo>
                    <a:lnTo>
                      <a:pt x="204" y="55"/>
                    </a:lnTo>
                    <a:lnTo>
                      <a:pt x="201" y="55"/>
                    </a:lnTo>
                    <a:lnTo>
                      <a:pt x="197" y="55"/>
                    </a:lnTo>
                    <a:lnTo>
                      <a:pt x="194" y="53"/>
                    </a:lnTo>
                    <a:lnTo>
                      <a:pt x="192" y="53"/>
                    </a:lnTo>
                    <a:lnTo>
                      <a:pt x="192" y="53"/>
                    </a:lnTo>
                    <a:lnTo>
                      <a:pt x="192" y="53"/>
                    </a:lnTo>
                    <a:lnTo>
                      <a:pt x="192" y="52"/>
                    </a:lnTo>
                    <a:lnTo>
                      <a:pt x="192" y="50"/>
                    </a:lnTo>
                    <a:lnTo>
                      <a:pt x="192" y="48"/>
                    </a:lnTo>
                    <a:lnTo>
                      <a:pt x="190" y="43"/>
                    </a:lnTo>
                    <a:lnTo>
                      <a:pt x="189" y="40"/>
                    </a:lnTo>
                    <a:lnTo>
                      <a:pt x="189" y="38"/>
                    </a:lnTo>
                    <a:lnTo>
                      <a:pt x="189" y="34"/>
                    </a:lnTo>
                    <a:lnTo>
                      <a:pt x="189" y="33"/>
                    </a:lnTo>
                    <a:lnTo>
                      <a:pt x="187" y="31"/>
                    </a:lnTo>
                    <a:lnTo>
                      <a:pt x="182" y="26"/>
                    </a:lnTo>
                    <a:lnTo>
                      <a:pt x="180" y="24"/>
                    </a:lnTo>
                    <a:lnTo>
                      <a:pt x="178" y="23"/>
                    </a:lnTo>
                    <a:lnTo>
                      <a:pt x="177" y="21"/>
                    </a:lnTo>
                    <a:lnTo>
                      <a:pt x="177" y="19"/>
                    </a:lnTo>
                    <a:lnTo>
                      <a:pt x="178" y="19"/>
                    </a:lnTo>
                    <a:lnTo>
                      <a:pt x="180" y="21"/>
                    </a:lnTo>
                    <a:lnTo>
                      <a:pt x="180" y="21"/>
                    </a:lnTo>
                    <a:lnTo>
                      <a:pt x="182" y="23"/>
                    </a:lnTo>
                    <a:lnTo>
                      <a:pt x="182" y="23"/>
                    </a:lnTo>
                    <a:lnTo>
                      <a:pt x="187" y="23"/>
                    </a:lnTo>
                    <a:lnTo>
                      <a:pt x="189" y="23"/>
                    </a:lnTo>
                    <a:lnTo>
                      <a:pt x="189" y="23"/>
                    </a:lnTo>
                    <a:lnTo>
                      <a:pt x="190" y="23"/>
                    </a:lnTo>
                    <a:lnTo>
                      <a:pt x="190" y="24"/>
                    </a:lnTo>
                    <a:lnTo>
                      <a:pt x="192" y="26"/>
                    </a:lnTo>
                    <a:lnTo>
                      <a:pt x="194" y="26"/>
                    </a:lnTo>
                    <a:lnTo>
                      <a:pt x="197" y="26"/>
                    </a:lnTo>
                    <a:lnTo>
                      <a:pt x="199" y="26"/>
                    </a:lnTo>
                    <a:lnTo>
                      <a:pt x="201" y="26"/>
                    </a:lnTo>
                    <a:lnTo>
                      <a:pt x="202" y="26"/>
                    </a:lnTo>
                    <a:lnTo>
                      <a:pt x="204" y="26"/>
                    </a:lnTo>
                    <a:lnTo>
                      <a:pt x="206" y="26"/>
                    </a:lnTo>
                    <a:lnTo>
                      <a:pt x="206" y="26"/>
                    </a:lnTo>
                    <a:lnTo>
                      <a:pt x="209" y="29"/>
                    </a:lnTo>
                    <a:lnTo>
                      <a:pt x="211" y="31"/>
                    </a:lnTo>
                    <a:lnTo>
                      <a:pt x="213" y="33"/>
                    </a:lnTo>
                    <a:lnTo>
                      <a:pt x="214" y="33"/>
                    </a:lnTo>
                    <a:lnTo>
                      <a:pt x="216" y="31"/>
                    </a:lnTo>
                    <a:lnTo>
                      <a:pt x="216" y="26"/>
                    </a:lnTo>
                    <a:lnTo>
                      <a:pt x="218" y="24"/>
                    </a:lnTo>
                    <a:lnTo>
                      <a:pt x="218" y="24"/>
                    </a:lnTo>
                    <a:lnTo>
                      <a:pt x="219" y="24"/>
                    </a:lnTo>
                    <a:lnTo>
                      <a:pt x="221" y="23"/>
                    </a:lnTo>
                    <a:lnTo>
                      <a:pt x="221" y="23"/>
                    </a:lnTo>
                    <a:lnTo>
                      <a:pt x="223" y="21"/>
                    </a:lnTo>
                    <a:lnTo>
                      <a:pt x="228" y="23"/>
                    </a:lnTo>
                    <a:lnTo>
                      <a:pt x="230" y="23"/>
                    </a:lnTo>
                    <a:lnTo>
                      <a:pt x="235" y="21"/>
                    </a:lnTo>
                    <a:lnTo>
                      <a:pt x="240" y="19"/>
                    </a:lnTo>
                    <a:lnTo>
                      <a:pt x="242" y="17"/>
                    </a:lnTo>
                    <a:lnTo>
                      <a:pt x="243" y="16"/>
                    </a:lnTo>
                    <a:lnTo>
                      <a:pt x="245" y="14"/>
                    </a:lnTo>
                    <a:lnTo>
                      <a:pt x="247" y="14"/>
                    </a:lnTo>
                    <a:lnTo>
                      <a:pt x="248" y="16"/>
                    </a:lnTo>
                    <a:lnTo>
                      <a:pt x="248" y="14"/>
                    </a:lnTo>
                    <a:lnTo>
                      <a:pt x="250" y="14"/>
                    </a:lnTo>
                    <a:lnTo>
                      <a:pt x="250" y="14"/>
                    </a:lnTo>
                    <a:lnTo>
                      <a:pt x="252" y="12"/>
                    </a:lnTo>
                    <a:lnTo>
                      <a:pt x="254" y="11"/>
                    </a:lnTo>
                    <a:lnTo>
                      <a:pt x="255" y="11"/>
                    </a:lnTo>
                    <a:lnTo>
                      <a:pt x="255" y="9"/>
                    </a:lnTo>
                    <a:lnTo>
                      <a:pt x="257" y="7"/>
                    </a:lnTo>
                    <a:lnTo>
                      <a:pt x="257" y="7"/>
                    </a:lnTo>
                    <a:lnTo>
                      <a:pt x="257" y="5"/>
                    </a:lnTo>
                    <a:lnTo>
                      <a:pt x="257" y="4"/>
                    </a:lnTo>
                    <a:lnTo>
                      <a:pt x="257" y="2"/>
                    </a:lnTo>
                    <a:lnTo>
                      <a:pt x="255" y="2"/>
                    </a:lnTo>
                    <a:lnTo>
                      <a:pt x="255" y="2"/>
                    </a:lnTo>
                    <a:lnTo>
                      <a:pt x="257" y="2"/>
                    </a:lnTo>
                    <a:lnTo>
                      <a:pt x="259" y="2"/>
                    </a:lnTo>
                    <a:lnTo>
                      <a:pt x="260" y="2"/>
                    </a:lnTo>
                    <a:lnTo>
                      <a:pt x="262" y="2"/>
                    </a:lnTo>
                    <a:lnTo>
                      <a:pt x="262" y="2"/>
                    </a:lnTo>
                    <a:lnTo>
                      <a:pt x="264" y="0"/>
                    </a:lnTo>
                    <a:lnTo>
                      <a:pt x="266" y="0"/>
                    </a:lnTo>
                    <a:lnTo>
                      <a:pt x="267" y="0"/>
                    </a:lnTo>
                    <a:lnTo>
                      <a:pt x="267" y="2"/>
                    </a:lnTo>
                    <a:lnTo>
                      <a:pt x="267" y="2"/>
                    </a:lnTo>
                    <a:lnTo>
                      <a:pt x="269" y="4"/>
                    </a:lnTo>
                    <a:lnTo>
                      <a:pt x="269" y="5"/>
                    </a:lnTo>
                    <a:lnTo>
                      <a:pt x="269" y="7"/>
                    </a:lnTo>
                    <a:lnTo>
                      <a:pt x="269" y="9"/>
                    </a:lnTo>
                    <a:lnTo>
                      <a:pt x="269" y="11"/>
                    </a:lnTo>
                    <a:lnTo>
                      <a:pt x="267" y="12"/>
                    </a:lnTo>
                    <a:lnTo>
                      <a:pt x="267" y="14"/>
                    </a:lnTo>
                    <a:lnTo>
                      <a:pt x="267" y="14"/>
                    </a:lnTo>
                    <a:lnTo>
                      <a:pt x="266" y="14"/>
                    </a:lnTo>
                    <a:lnTo>
                      <a:pt x="267" y="14"/>
                    </a:lnTo>
                    <a:lnTo>
                      <a:pt x="269" y="16"/>
                    </a:lnTo>
                    <a:lnTo>
                      <a:pt x="271" y="16"/>
                    </a:lnTo>
                    <a:lnTo>
                      <a:pt x="271" y="16"/>
                    </a:lnTo>
                    <a:lnTo>
                      <a:pt x="272" y="16"/>
                    </a:lnTo>
                    <a:lnTo>
                      <a:pt x="274" y="17"/>
                    </a:lnTo>
                    <a:lnTo>
                      <a:pt x="274" y="17"/>
                    </a:lnTo>
                    <a:lnTo>
                      <a:pt x="274" y="17"/>
                    </a:lnTo>
                    <a:lnTo>
                      <a:pt x="274" y="19"/>
                    </a:lnTo>
                    <a:lnTo>
                      <a:pt x="274" y="21"/>
                    </a:lnTo>
                    <a:lnTo>
                      <a:pt x="274" y="21"/>
                    </a:lnTo>
                    <a:lnTo>
                      <a:pt x="276" y="21"/>
                    </a:lnTo>
                    <a:lnTo>
                      <a:pt x="276" y="24"/>
                    </a:lnTo>
                    <a:lnTo>
                      <a:pt x="278" y="24"/>
                    </a:lnTo>
                    <a:lnTo>
                      <a:pt x="278" y="26"/>
                    </a:lnTo>
                    <a:lnTo>
                      <a:pt x="278" y="26"/>
                    </a:lnTo>
                    <a:lnTo>
                      <a:pt x="278" y="26"/>
                    </a:lnTo>
                    <a:lnTo>
                      <a:pt x="278" y="28"/>
                    </a:lnTo>
                    <a:lnTo>
                      <a:pt x="276" y="29"/>
                    </a:lnTo>
                    <a:lnTo>
                      <a:pt x="276" y="31"/>
                    </a:lnTo>
                    <a:lnTo>
                      <a:pt x="274" y="31"/>
                    </a:lnTo>
                    <a:lnTo>
                      <a:pt x="272" y="33"/>
                    </a:lnTo>
                    <a:lnTo>
                      <a:pt x="272" y="34"/>
                    </a:lnTo>
                    <a:lnTo>
                      <a:pt x="272" y="36"/>
                    </a:lnTo>
                    <a:lnTo>
                      <a:pt x="272" y="36"/>
                    </a:lnTo>
                    <a:lnTo>
                      <a:pt x="272" y="38"/>
                    </a:lnTo>
                    <a:lnTo>
                      <a:pt x="271" y="41"/>
                    </a:lnTo>
                    <a:lnTo>
                      <a:pt x="269" y="43"/>
                    </a:lnTo>
                    <a:lnTo>
                      <a:pt x="269" y="48"/>
                    </a:lnTo>
                    <a:lnTo>
                      <a:pt x="269" y="50"/>
                    </a:lnTo>
                    <a:lnTo>
                      <a:pt x="271" y="52"/>
                    </a:lnTo>
                    <a:lnTo>
                      <a:pt x="271" y="55"/>
                    </a:lnTo>
                    <a:lnTo>
                      <a:pt x="272" y="57"/>
                    </a:lnTo>
                    <a:lnTo>
                      <a:pt x="274" y="57"/>
                    </a:lnTo>
                    <a:lnTo>
                      <a:pt x="274" y="60"/>
                    </a:lnTo>
                    <a:lnTo>
                      <a:pt x="274" y="63"/>
                    </a:lnTo>
                    <a:lnTo>
                      <a:pt x="274" y="65"/>
                    </a:lnTo>
                    <a:lnTo>
                      <a:pt x="274" y="65"/>
                    </a:lnTo>
                    <a:lnTo>
                      <a:pt x="276" y="65"/>
                    </a:lnTo>
                    <a:lnTo>
                      <a:pt x="276" y="65"/>
                    </a:lnTo>
                    <a:lnTo>
                      <a:pt x="276" y="67"/>
                    </a:lnTo>
                    <a:lnTo>
                      <a:pt x="276" y="67"/>
                    </a:lnTo>
                    <a:lnTo>
                      <a:pt x="278" y="69"/>
                    </a:lnTo>
                    <a:lnTo>
                      <a:pt x="278" y="69"/>
                    </a:lnTo>
                    <a:lnTo>
                      <a:pt x="279" y="70"/>
                    </a:lnTo>
                    <a:lnTo>
                      <a:pt x="281" y="72"/>
                    </a:lnTo>
                    <a:lnTo>
                      <a:pt x="283" y="72"/>
                    </a:lnTo>
                    <a:lnTo>
                      <a:pt x="283" y="72"/>
                    </a:lnTo>
                    <a:lnTo>
                      <a:pt x="284" y="74"/>
                    </a:lnTo>
                    <a:lnTo>
                      <a:pt x="286" y="75"/>
                    </a:lnTo>
                    <a:lnTo>
                      <a:pt x="290" y="75"/>
                    </a:lnTo>
                    <a:lnTo>
                      <a:pt x="290" y="77"/>
                    </a:lnTo>
                    <a:lnTo>
                      <a:pt x="291" y="77"/>
                    </a:lnTo>
                    <a:lnTo>
                      <a:pt x="291" y="77"/>
                    </a:lnTo>
                    <a:lnTo>
                      <a:pt x="293" y="77"/>
                    </a:lnTo>
                    <a:lnTo>
                      <a:pt x="293" y="77"/>
                    </a:lnTo>
                    <a:lnTo>
                      <a:pt x="295" y="77"/>
                    </a:lnTo>
                    <a:lnTo>
                      <a:pt x="296" y="77"/>
                    </a:lnTo>
                    <a:lnTo>
                      <a:pt x="298" y="75"/>
                    </a:lnTo>
                    <a:lnTo>
                      <a:pt x="298" y="75"/>
                    </a:lnTo>
                    <a:lnTo>
                      <a:pt x="298" y="75"/>
                    </a:lnTo>
                    <a:lnTo>
                      <a:pt x="298" y="74"/>
                    </a:lnTo>
                    <a:lnTo>
                      <a:pt x="298" y="72"/>
                    </a:lnTo>
                    <a:lnTo>
                      <a:pt x="300" y="72"/>
                    </a:lnTo>
                    <a:lnTo>
                      <a:pt x="300" y="72"/>
                    </a:lnTo>
                    <a:lnTo>
                      <a:pt x="302" y="70"/>
                    </a:lnTo>
                    <a:lnTo>
                      <a:pt x="302" y="70"/>
                    </a:lnTo>
                    <a:lnTo>
                      <a:pt x="302" y="70"/>
                    </a:lnTo>
                    <a:lnTo>
                      <a:pt x="302" y="70"/>
                    </a:lnTo>
                    <a:lnTo>
                      <a:pt x="303" y="70"/>
                    </a:lnTo>
                    <a:lnTo>
                      <a:pt x="305" y="72"/>
                    </a:lnTo>
                    <a:lnTo>
                      <a:pt x="305" y="72"/>
                    </a:lnTo>
                    <a:lnTo>
                      <a:pt x="307" y="72"/>
                    </a:lnTo>
                    <a:lnTo>
                      <a:pt x="307" y="72"/>
                    </a:lnTo>
                    <a:lnTo>
                      <a:pt x="307" y="72"/>
                    </a:lnTo>
                    <a:lnTo>
                      <a:pt x="308" y="70"/>
                    </a:lnTo>
                    <a:lnTo>
                      <a:pt x="308" y="69"/>
                    </a:lnTo>
                    <a:lnTo>
                      <a:pt x="308" y="69"/>
                    </a:lnTo>
                    <a:lnTo>
                      <a:pt x="310" y="69"/>
                    </a:lnTo>
                    <a:lnTo>
                      <a:pt x="312" y="69"/>
                    </a:lnTo>
                    <a:lnTo>
                      <a:pt x="313" y="69"/>
                    </a:lnTo>
                    <a:lnTo>
                      <a:pt x="315" y="69"/>
                    </a:lnTo>
                    <a:lnTo>
                      <a:pt x="317" y="69"/>
                    </a:lnTo>
                    <a:lnTo>
                      <a:pt x="317" y="67"/>
                    </a:lnTo>
                    <a:lnTo>
                      <a:pt x="319" y="65"/>
                    </a:lnTo>
                    <a:lnTo>
                      <a:pt x="320" y="63"/>
                    </a:lnTo>
                    <a:lnTo>
                      <a:pt x="320" y="63"/>
                    </a:lnTo>
                    <a:lnTo>
                      <a:pt x="322" y="63"/>
                    </a:lnTo>
                    <a:lnTo>
                      <a:pt x="324" y="63"/>
                    </a:lnTo>
                    <a:lnTo>
                      <a:pt x="324" y="62"/>
                    </a:lnTo>
                    <a:lnTo>
                      <a:pt x="325" y="62"/>
                    </a:lnTo>
                    <a:lnTo>
                      <a:pt x="325" y="63"/>
                    </a:lnTo>
                    <a:lnTo>
                      <a:pt x="327" y="63"/>
                    </a:lnTo>
                    <a:lnTo>
                      <a:pt x="327" y="63"/>
                    </a:lnTo>
                    <a:lnTo>
                      <a:pt x="331" y="65"/>
                    </a:lnTo>
                    <a:lnTo>
                      <a:pt x="331" y="65"/>
                    </a:lnTo>
                    <a:lnTo>
                      <a:pt x="332" y="63"/>
                    </a:lnTo>
                    <a:lnTo>
                      <a:pt x="334" y="63"/>
                    </a:lnTo>
                    <a:lnTo>
                      <a:pt x="336" y="65"/>
                    </a:lnTo>
                    <a:lnTo>
                      <a:pt x="336" y="63"/>
                    </a:lnTo>
                    <a:lnTo>
                      <a:pt x="337" y="63"/>
                    </a:lnTo>
                    <a:lnTo>
                      <a:pt x="337" y="63"/>
                    </a:lnTo>
                    <a:close/>
                    <a:moveTo>
                      <a:pt x="456" y="63"/>
                    </a:moveTo>
                    <a:lnTo>
                      <a:pt x="454" y="65"/>
                    </a:lnTo>
                    <a:lnTo>
                      <a:pt x="452" y="65"/>
                    </a:lnTo>
                    <a:lnTo>
                      <a:pt x="452" y="62"/>
                    </a:lnTo>
                    <a:lnTo>
                      <a:pt x="452" y="60"/>
                    </a:lnTo>
                    <a:lnTo>
                      <a:pt x="454" y="60"/>
                    </a:lnTo>
                    <a:lnTo>
                      <a:pt x="454" y="60"/>
                    </a:lnTo>
                    <a:lnTo>
                      <a:pt x="454" y="60"/>
                    </a:lnTo>
                    <a:lnTo>
                      <a:pt x="456" y="63"/>
                    </a:lnTo>
                    <a:lnTo>
                      <a:pt x="456" y="63"/>
                    </a:lnTo>
                    <a:close/>
                    <a:moveTo>
                      <a:pt x="459" y="92"/>
                    </a:moveTo>
                    <a:lnTo>
                      <a:pt x="456" y="94"/>
                    </a:lnTo>
                    <a:lnTo>
                      <a:pt x="456" y="92"/>
                    </a:lnTo>
                    <a:lnTo>
                      <a:pt x="456" y="91"/>
                    </a:lnTo>
                    <a:lnTo>
                      <a:pt x="456" y="89"/>
                    </a:lnTo>
                    <a:lnTo>
                      <a:pt x="459" y="89"/>
                    </a:lnTo>
                    <a:lnTo>
                      <a:pt x="459" y="89"/>
                    </a:lnTo>
                    <a:lnTo>
                      <a:pt x="461" y="89"/>
                    </a:lnTo>
                    <a:lnTo>
                      <a:pt x="461" y="89"/>
                    </a:lnTo>
                    <a:lnTo>
                      <a:pt x="461" y="91"/>
                    </a:lnTo>
                    <a:lnTo>
                      <a:pt x="459" y="92"/>
                    </a:lnTo>
                    <a:lnTo>
                      <a:pt x="459" y="92"/>
                    </a:lnTo>
                    <a:close/>
                    <a:moveTo>
                      <a:pt x="452" y="98"/>
                    </a:moveTo>
                    <a:lnTo>
                      <a:pt x="452" y="101"/>
                    </a:lnTo>
                    <a:lnTo>
                      <a:pt x="449" y="99"/>
                    </a:lnTo>
                    <a:lnTo>
                      <a:pt x="449" y="98"/>
                    </a:lnTo>
                    <a:lnTo>
                      <a:pt x="450" y="96"/>
                    </a:lnTo>
                    <a:lnTo>
                      <a:pt x="452" y="94"/>
                    </a:lnTo>
                    <a:lnTo>
                      <a:pt x="452" y="92"/>
                    </a:lnTo>
                    <a:lnTo>
                      <a:pt x="454" y="91"/>
                    </a:lnTo>
                    <a:lnTo>
                      <a:pt x="454" y="89"/>
                    </a:lnTo>
                    <a:lnTo>
                      <a:pt x="454" y="89"/>
                    </a:lnTo>
                    <a:lnTo>
                      <a:pt x="454" y="89"/>
                    </a:lnTo>
                    <a:lnTo>
                      <a:pt x="454" y="94"/>
                    </a:lnTo>
                    <a:lnTo>
                      <a:pt x="456" y="96"/>
                    </a:lnTo>
                    <a:lnTo>
                      <a:pt x="452" y="98"/>
                    </a:lnTo>
                    <a:lnTo>
                      <a:pt x="452" y="98"/>
                    </a:lnTo>
                    <a:close/>
                    <a:moveTo>
                      <a:pt x="466" y="96"/>
                    </a:moveTo>
                    <a:lnTo>
                      <a:pt x="467" y="96"/>
                    </a:lnTo>
                    <a:lnTo>
                      <a:pt x="464" y="101"/>
                    </a:lnTo>
                    <a:lnTo>
                      <a:pt x="462" y="101"/>
                    </a:lnTo>
                    <a:lnTo>
                      <a:pt x="461" y="101"/>
                    </a:lnTo>
                    <a:lnTo>
                      <a:pt x="459" y="99"/>
                    </a:lnTo>
                    <a:lnTo>
                      <a:pt x="456" y="101"/>
                    </a:lnTo>
                    <a:lnTo>
                      <a:pt x="454" y="99"/>
                    </a:lnTo>
                    <a:lnTo>
                      <a:pt x="454" y="98"/>
                    </a:lnTo>
                    <a:lnTo>
                      <a:pt x="456" y="96"/>
                    </a:lnTo>
                    <a:lnTo>
                      <a:pt x="459" y="96"/>
                    </a:lnTo>
                    <a:lnTo>
                      <a:pt x="464" y="94"/>
                    </a:lnTo>
                    <a:lnTo>
                      <a:pt x="466" y="96"/>
                    </a:lnTo>
                    <a:lnTo>
                      <a:pt x="466" y="96"/>
                    </a:lnTo>
                    <a:close/>
                    <a:moveTo>
                      <a:pt x="473" y="103"/>
                    </a:moveTo>
                    <a:lnTo>
                      <a:pt x="467" y="103"/>
                    </a:lnTo>
                    <a:lnTo>
                      <a:pt x="464" y="103"/>
                    </a:lnTo>
                    <a:lnTo>
                      <a:pt x="464" y="101"/>
                    </a:lnTo>
                    <a:lnTo>
                      <a:pt x="467" y="101"/>
                    </a:lnTo>
                    <a:lnTo>
                      <a:pt x="469" y="99"/>
                    </a:lnTo>
                    <a:lnTo>
                      <a:pt x="471" y="99"/>
                    </a:lnTo>
                    <a:lnTo>
                      <a:pt x="473" y="99"/>
                    </a:lnTo>
                    <a:lnTo>
                      <a:pt x="473" y="101"/>
                    </a:lnTo>
                    <a:lnTo>
                      <a:pt x="473" y="101"/>
                    </a:lnTo>
                    <a:lnTo>
                      <a:pt x="473" y="103"/>
                    </a:lnTo>
                    <a:lnTo>
                      <a:pt x="473" y="103"/>
                    </a:lnTo>
                    <a:close/>
                    <a:moveTo>
                      <a:pt x="449" y="103"/>
                    </a:moveTo>
                    <a:lnTo>
                      <a:pt x="444" y="106"/>
                    </a:lnTo>
                    <a:lnTo>
                      <a:pt x="442" y="106"/>
                    </a:lnTo>
                    <a:lnTo>
                      <a:pt x="442" y="104"/>
                    </a:lnTo>
                    <a:lnTo>
                      <a:pt x="442" y="104"/>
                    </a:lnTo>
                    <a:lnTo>
                      <a:pt x="442" y="104"/>
                    </a:lnTo>
                    <a:lnTo>
                      <a:pt x="442" y="103"/>
                    </a:lnTo>
                    <a:lnTo>
                      <a:pt x="445" y="101"/>
                    </a:lnTo>
                    <a:lnTo>
                      <a:pt x="447" y="101"/>
                    </a:lnTo>
                    <a:lnTo>
                      <a:pt x="449" y="101"/>
                    </a:lnTo>
                    <a:lnTo>
                      <a:pt x="449" y="103"/>
                    </a:lnTo>
                    <a:lnTo>
                      <a:pt x="449" y="103"/>
                    </a:lnTo>
                    <a:lnTo>
                      <a:pt x="449" y="103"/>
                    </a:lnTo>
                    <a:close/>
                    <a:moveTo>
                      <a:pt x="467" y="104"/>
                    </a:moveTo>
                    <a:lnTo>
                      <a:pt x="469" y="104"/>
                    </a:lnTo>
                    <a:lnTo>
                      <a:pt x="473" y="104"/>
                    </a:lnTo>
                    <a:lnTo>
                      <a:pt x="474" y="104"/>
                    </a:lnTo>
                    <a:lnTo>
                      <a:pt x="476" y="104"/>
                    </a:lnTo>
                    <a:lnTo>
                      <a:pt x="478" y="104"/>
                    </a:lnTo>
                    <a:lnTo>
                      <a:pt x="485" y="104"/>
                    </a:lnTo>
                    <a:lnTo>
                      <a:pt x="488" y="104"/>
                    </a:lnTo>
                    <a:lnTo>
                      <a:pt x="490" y="106"/>
                    </a:lnTo>
                    <a:lnTo>
                      <a:pt x="491" y="106"/>
                    </a:lnTo>
                    <a:lnTo>
                      <a:pt x="491" y="106"/>
                    </a:lnTo>
                    <a:lnTo>
                      <a:pt x="491" y="108"/>
                    </a:lnTo>
                    <a:lnTo>
                      <a:pt x="491" y="109"/>
                    </a:lnTo>
                    <a:lnTo>
                      <a:pt x="491" y="111"/>
                    </a:lnTo>
                    <a:lnTo>
                      <a:pt x="490" y="113"/>
                    </a:lnTo>
                    <a:lnTo>
                      <a:pt x="490" y="115"/>
                    </a:lnTo>
                    <a:lnTo>
                      <a:pt x="488" y="113"/>
                    </a:lnTo>
                    <a:lnTo>
                      <a:pt x="490" y="116"/>
                    </a:lnTo>
                    <a:lnTo>
                      <a:pt x="490" y="116"/>
                    </a:lnTo>
                    <a:lnTo>
                      <a:pt x="488" y="118"/>
                    </a:lnTo>
                    <a:lnTo>
                      <a:pt x="488" y="120"/>
                    </a:lnTo>
                    <a:lnTo>
                      <a:pt x="486" y="121"/>
                    </a:lnTo>
                    <a:lnTo>
                      <a:pt x="486" y="121"/>
                    </a:lnTo>
                    <a:lnTo>
                      <a:pt x="485" y="123"/>
                    </a:lnTo>
                    <a:lnTo>
                      <a:pt x="483" y="125"/>
                    </a:lnTo>
                    <a:lnTo>
                      <a:pt x="483" y="125"/>
                    </a:lnTo>
                    <a:lnTo>
                      <a:pt x="485" y="127"/>
                    </a:lnTo>
                    <a:lnTo>
                      <a:pt x="483" y="127"/>
                    </a:lnTo>
                    <a:lnTo>
                      <a:pt x="481" y="128"/>
                    </a:lnTo>
                    <a:lnTo>
                      <a:pt x="481" y="130"/>
                    </a:lnTo>
                    <a:lnTo>
                      <a:pt x="479" y="130"/>
                    </a:lnTo>
                    <a:lnTo>
                      <a:pt x="479" y="130"/>
                    </a:lnTo>
                    <a:lnTo>
                      <a:pt x="478" y="128"/>
                    </a:lnTo>
                    <a:lnTo>
                      <a:pt x="476" y="128"/>
                    </a:lnTo>
                    <a:lnTo>
                      <a:pt x="476" y="130"/>
                    </a:lnTo>
                    <a:lnTo>
                      <a:pt x="476" y="132"/>
                    </a:lnTo>
                    <a:lnTo>
                      <a:pt x="474" y="132"/>
                    </a:lnTo>
                    <a:lnTo>
                      <a:pt x="473" y="130"/>
                    </a:lnTo>
                    <a:lnTo>
                      <a:pt x="471" y="130"/>
                    </a:lnTo>
                    <a:lnTo>
                      <a:pt x="471" y="132"/>
                    </a:lnTo>
                    <a:lnTo>
                      <a:pt x="469" y="133"/>
                    </a:lnTo>
                    <a:lnTo>
                      <a:pt x="467" y="133"/>
                    </a:lnTo>
                    <a:lnTo>
                      <a:pt x="466" y="133"/>
                    </a:lnTo>
                    <a:lnTo>
                      <a:pt x="464" y="135"/>
                    </a:lnTo>
                    <a:lnTo>
                      <a:pt x="462" y="135"/>
                    </a:lnTo>
                    <a:lnTo>
                      <a:pt x="461" y="133"/>
                    </a:lnTo>
                    <a:lnTo>
                      <a:pt x="461" y="133"/>
                    </a:lnTo>
                    <a:lnTo>
                      <a:pt x="459" y="133"/>
                    </a:lnTo>
                    <a:lnTo>
                      <a:pt x="454" y="133"/>
                    </a:lnTo>
                    <a:lnTo>
                      <a:pt x="452" y="135"/>
                    </a:lnTo>
                    <a:lnTo>
                      <a:pt x="452" y="135"/>
                    </a:lnTo>
                    <a:lnTo>
                      <a:pt x="450" y="133"/>
                    </a:lnTo>
                    <a:lnTo>
                      <a:pt x="449" y="132"/>
                    </a:lnTo>
                    <a:lnTo>
                      <a:pt x="449" y="130"/>
                    </a:lnTo>
                    <a:lnTo>
                      <a:pt x="447" y="127"/>
                    </a:lnTo>
                    <a:lnTo>
                      <a:pt x="447" y="125"/>
                    </a:lnTo>
                    <a:lnTo>
                      <a:pt x="447" y="121"/>
                    </a:lnTo>
                    <a:lnTo>
                      <a:pt x="449" y="121"/>
                    </a:lnTo>
                    <a:lnTo>
                      <a:pt x="450" y="123"/>
                    </a:lnTo>
                    <a:lnTo>
                      <a:pt x="450" y="123"/>
                    </a:lnTo>
                    <a:lnTo>
                      <a:pt x="450" y="121"/>
                    </a:lnTo>
                    <a:lnTo>
                      <a:pt x="450" y="121"/>
                    </a:lnTo>
                    <a:lnTo>
                      <a:pt x="447" y="121"/>
                    </a:lnTo>
                    <a:lnTo>
                      <a:pt x="445" y="120"/>
                    </a:lnTo>
                    <a:lnTo>
                      <a:pt x="445" y="118"/>
                    </a:lnTo>
                    <a:lnTo>
                      <a:pt x="447" y="115"/>
                    </a:lnTo>
                    <a:lnTo>
                      <a:pt x="447" y="113"/>
                    </a:lnTo>
                    <a:lnTo>
                      <a:pt x="447" y="111"/>
                    </a:lnTo>
                    <a:lnTo>
                      <a:pt x="447" y="111"/>
                    </a:lnTo>
                    <a:lnTo>
                      <a:pt x="447" y="109"/>
                    </a:lnTo>
                    <a:lnTo>
                      <a:pt x="447" y="108"/>
                    </a:lnTo>
                    <a:lnTo>
                      <a:pt x="449" y="106"/>
                    </a:lnTo>
                    <a:lnTo>
                      <a:pt x="452" y="104"/>
                    </a:lnTo>
                    <a:lnTo>
                      <a:pt x="456" y="103"/>
                    </a:lnTo>
                    <a:lnTo>
                      <a:pt x="467" y="104"/>
                    </a:lnTo>
                    <a:lnTo>
                      <a:pt x="467" y="104"/>
                    </a:lnTo>
                    <a:close/>
                    <a:moveTo>
                      <a:pt x="426" y="128"/>
                    </a:moveTo>
                    <a:lnTo>
                      <a:pt x="425" y="128"/>
                    </a:lnTo>
                    <a:lnTo>
                      <a:pt x="426" y="123"/>
                    </a:lnTo>
                    <a:lnTo>
                      <a:pt x="428" y="121"/>
                    </a:lnTo>
                    <a:lnTo>
                      <a:pt x="428" y="116"/>
                    </a:lnTo>
                    <a:lnTo>
                      <a:pt x="432" y="113"/>
                    </a:lnTo>
                    <a:lnTo>
                      <a:pt x="433" y="111"/>
                    </a:lnTo>
                    <a:lnTo>
                      <a:pt x="437" y="111"/>
                    </a:lnTo>
                    <a:lnTo>
                      <a:pt x="438" y="113"/>
                    </a:lnTo>
                    <a:lnTo>
                      <a:pt x="437" y="120"/>
                    </a:lnTo>
                    <a:lnTo>
                      <a:pt x="437" y="120"/>
                    </a:lnTo>
                    <a:lnTo>
                      <a:pt x="433" y="123"/>
                    </a:lnTo>
                    <a:lnTo>
                      <a:pt x="430" y="127"/>
                    </a:lnTo>
                    <a:lnTo>
                      <a:pt x="426" y="128"/>
                    </a:lnTo>
                    <a:close/>
                    <a:moveTo>
                      <a:pt x="560" y="127"/>
                    </a:moveTo>
                    <a:lnTo>
                      <a:pt x="558" y="127"/>
                    </a:lnTo>
                    <a:lnTo>
                      <a:pt x="558" y="127"/>
                    </a:lnTo>
                    <a:lnTo>
                      <a:pt x="556" y="127"/>
                    </a:lnTo>
                    <a:lnTo>
                      <a:pt x="556" y="127"/>
                    </a:lnTo>
                    <a:lnTo>
                      <a:pt x="556" y="127"/>
                    </a:lnTo>
                    <a:lnTo>
                      <a:pt x="558" y="125"/>
                    </a:lnTo>
                    <a:lnTo>
                      <a:pt x="560" y="125"/>
                    </a:lnTo>
                    <a:lnTo>
                      <a:pt x="560" y="127"/>
                    </a:lnTo>
                    <a:lnTo>
                      <a:pt x="560" y="127"/>
                    </a:lnTo>
                    <a:close/>
                    <a:moveTo>
                      <a:pt x="567" y="157"/>
                    </a:moveTo>
                    <a:lnTo>
                      <a:pt x="565" y="159"/>
                    </a:lnTo>
                    <a:lnTo>
                      <a:pt x="565" y="156"/>
                    </a:lnTo>
                    <a:lnTo>
                      <a:pt x="565" y="156"/>
                    </a:lnTo>
                    <a:lnTo>
                      <a:pt x="565" y="154"/>
                    </a:lnTo>
                    <a:lnTo>
                      <a:pt x="567" y="152"/>
                    </a:lnTo>
                    <a:lnTo>
                      <a:pt x="567" y="152"/>
                    </a:lnTo>
                    <a:lnTo>
                      <a:pt x="567" y="154"/>
                    </a:lnTo>
                    <a:lnTo>
                      <a:pt x="567" y="154"/>
                    </a:lnTo>
                    <a:lnTo>
                      <a:pt x="567" y="157"/>
                    </a:lnTo>
                    <a:lnTo>
                      <a:pt x="567" y="157"/>
                    </a:lnTo>
                    <a:close/>
                    <a:moveTo>
                      <a:pt x="678" y="352"/>
                    </a:moveTo>
                    <a:lnTo>
                      <a:pt x="676" y="352"/>
                    </a:lnTo>
                    <a:lnTo>
                      <a:pt x="676" y="352"/>
                    </a:lnTo>
                    <a:lnTo>
                      <a:pt x="678" y="350"/>
                    </a:lnTo>
                    <a:lnTo>
                      <a:pt x="678" y="348"/>
                    </a:lnTo>
                    <a:lnTo>
                      <a:pt x="680" y="348"/>
                    </a:lnTo>
                    <a:lnTo>
                      <a:pt x="680" y="350"/>
                    </a:lnTo>
                    <a:lnTo>
                      <a:pt x="680" y="350"/>
                    </a:lnTo>
                    <a:lnTo>
                      <a:pt x="678" y="352"/>
                    </a:lnTo>
                    <a:lnTo>
                      <a:pt x="678" y="352"/>
                    </a:lnTo>
                    <a:close/>
                    <a:moveTo>
                      <a:pt x="675" y="358"/>
                    </a:moveTo>
                    <a:lnTo>
                      <a:pt x="673" y="360"/>
                    </a:lnTo>
                    <a:lnTo>
                      <a:pt x="673" y="360"/>
                    </a:lnTo>
                    <a:lnTo>
                      <a:pt x="673" y="360"/>
                    </a:lnTo>
                    <a:lnTo>
                      <a:pt x="673" y="358"/>
                    </a:lnTo>
                    <a:lnTo>
                      <a:pt x="673" y="358"/>
                    </a:lnTo>
                    <a:lnTo>
                      <a:pt x="673" y="358"/>
                    </a:lnTo>
                    <a:lnTo>
                      <a:pt x="675" y="358"/>
                    </a:lnTo>
                    <a:lnTo>
                      <a:pt x="675" y="358"/>
                    </a:lnTo>
                    <a:close/>
                    <a:moveTo>
                      <a:pt x="574" y="553"/>
                    </a:moveTo>
                    <a:lnTo>
                      <a:pt x="575" y="554"/>
                    </a:lnTo>
                    <a:lnTo>
                      <a:pt x="574" y="554"/>
                    </a:lnTo>
                    <a:lnTo>
                      <a:pt x="572" y="554"/>
                    </a:lnTo>
                    <a:lnTo>
                      <a:pt x="570" y="554"/>
                    </a:lnTo>
                    <a:lnTo>
                      <a:pt x="570" y="554"/>
                    </a:lnTo>
                    <a:lnTo>
                      <a:pt x="572" y="553"/>
                    </a:lnTo>
                    <a:lnTo>
                      <a:pt x="572" y="551"/>
                    </a:lnTo>
                    <a:lnTo>
                      <a:pt x="572" y="553"/>
                    </a:lnTo>
                    <a:lnTo>
                      <a:pt x="572" y="553"/>
                    </a:lnTo>
                    <a:lnTo>
                      <a:pt x="574" y="553"/>
                    </a:lnTo>
                    <a:lnTo>
                      <a:pt x="574" y="553"/>
                    </a:lnTo>
                    <a:close/>
                    <a:moveTo>
                      <a:pt x="551" y="568"/>
                    </a:moveTo>
                    <a:lnTo>
                      <a:pt x="551" y="570"/>
                    </a:lnTo>
                    <a:lnTo>
                      <a:pt x="551" y="570"/>
                    </a:lnTo>
                    <a:lnTo>
                      <a:pt x="550" y="570"/>
                    </a:lnTo>
                    <a:lnTo>
                      <a:pt x="548" y="568"/>
                    </a:lnTo>
                    <a:lnTo>
                      <a:pt x="551" y="565"/>
                    </a:lnTo>
                    <a:lnTo>
                      <a:pt x="551" y="566"/>
                    </a:lnTo>
                    <a:lnTo>
                      <a:pt x="553" y="566"/>
                    </a:lnTo>
                    <a:lnTo>
                      <a:pt x="553" y="568"/>
                    </a:lnTo>
                    <a:lnTo>
                      <a:pt x="553" y="568"/>
                    </a:lnTo>
                    <a:lnTo>
                      <a:pt x="551" y="568"/>
                    </a:lnTo>
                    <a:lnTo>
                      <a:pt x="551" y="568"/>
                    </a:lnTo>
                    <a:close/>
                    <a:moveTo>
                      <a:pt x="488" y="621"/>
                    </a:moveTo>
                    <a:lnTo>
                      <a:pt x="488" y="623"/>
                    </a:lnTo>
                    <a:lnTo>
                      <a:pt x="486" y="619"/>
                    </a:lnTo>
                    <a:lnTo>
                      <a:pt x="490" y="617"/>
                    </a:lnTo>
                    <a:lnTo>
                      <a:pt x="490" y="617"/>
                    </a:lnTo>
                    <a:lnTo>
                      <a:pt x="490" y="619"/>
                    </a:lnTo>
                    <a:lnTo>
                      <a:pt x="488" y="621"/>
                    </a:lnTo>
                    <a:lnTo>
                      <a:pt x="488" y="621"/>
                    </a:lnTo>
                    <a:lnTo>
                      <a:pt x="488" y="621"/>
                    </a:lnTo>
                    <a:close/>
                    <a:moveTo>
                      <a:pt x="490" y="652"/>
                    </a:moveTo>
                    <a:lnTo>
                      <a:pt x="490" y="652"/>
                    </a:lnTo>
                    <a:lnTo>
                      <a:pt x="490" y="646"/>
                    </a:lnTo>
                    <a:lnTo>
                      <a:pt x="490" y="645"/>
                    </a:lnTo>
                    <a:lnTo>
                      <a:pt x="491" y="643"/>
                    </a:lnTo>
                    <a:lnTo>
                      <a:pt x="491" y="643"/>
                    </a:lnTo>
                    <a:lnTo>
                      <a:pt x="491" y="645"/>
                    </a:lnTo>
                    <a:lnTo>
                      <a:pt x="491" y="646"/>
                    </a:lnTo>
                    <a:lnTo>
                      <a:pt x="490" y="650"/>
                    </a:lnTo>
                    <a:lnTo>
                      <a:pt x="490" y="652"/>
                    </a:lnTo>
                    <a:lnTo>
                      <a:pt x="490" y="65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0" name="Freeform 35">
                <a:extLst>
                  <a:ext uri="{FF2B5EF4-FFF2-40B4-BE49-F238E27FC236}">
                    <a16:creationId xmlns:a16="http://schemas.microsoft.com/office/drawing/2014/main" id="{3FD4D13F-971C-48A8-A4DA-B826FED7BDEE}"/>
                  </a:ext>
                </a:extLst>
              </p:cNvPr>
              <p:cNvSpPr>
                <a:spLocks noEditPoints="1"/>
              </p:cNvSpPr>
              <p:nvPr/>
            </p:nvSpPr>
            <p:spPr bwMode="auto">
              <a:xfrm>
                <a:off x="2119" y="2517"/>
                <a:ext cx="119" cy="125"/>
              </a:xfrm>
              <a:custGeom>
                <a:avLst/>
                <a:gdLst>
                  <a:gd name="T0" fmla="*/ 32 w 119"/>
                  <a:gd name="T1" fmla="*/ 17 h 125"/>
                  <a:gd name="T2" fmla="*/ 34 w 119"/>
                  <a:gd name="T3" fmla="*/ 9 h 125"/>
                  <a:gd name="T4" fmla="*/ 20 w 119"/>
                  <a:gd name="T5" fmla="*/ 0 h 125"/>
                  <a:gd name="T6" fmla="*/ 29 w 119"/>
                  <a:gd name="T7" fmla="*/ 2 h 125"/>
                  <a:gd name="T8" fmla="*/ 32 w 119"/>
                  <a:gd name="T9" fmla="*/ 5 h 125"/>
                  <a:gd name="T10" fmla="*/ 34 w 119"/>
                  <a:gd name="T11" fmla="*/ 21 h 125"/>
                  <a:gd name="T12" fmla="*/ 13 w 119"/>
                  <a:gd name="T13" fmla="*/ 5 h 125"/>
                  <a:gd name="T14" fmla="*/ 20 w 119"/>
                  <a:gd name="T15" fmla="*/ 5 h 125"/>
                  <a:gd name="T16" fmla="*/ 3 w 119"/>
                  <a:gd name="T17" fmla="*/ 9 h 125"/>
                  <a:gd name="T18" fmla="*/ 6 w 119"/>
                  <a:gd name="T19" fmla="*/ 5 h 125"/>
                  <a:gd name="T20" fmla="*/ 8 w 119"/>
                  <a:gd name="T21" fmla="*/ 4 h 125"/>
                  <a:gd name="T22" fmla="*/ 54 w 119"/>
                  <a:gd name="T23" fmla="*/ 38 h 125"/>
                  <a:gd name="T24" fmla="*/ 53 w 119"/>
                  <a:gd name="T25" fmla="*/ 48 h 125"/>
                  <a:gd name="T26" fmla="*/ 53 w 119"/>
                  <a:gd name="T27" fmla="*/ 41 h 125"/>
                  <a:gd name="T28" fmla="*/ 47 w 119"/>
                  <a:gd name="T29" fmla="*/ 33 h 125"/>
                  <a:gd name="T30" fmla="*/ 42 w 119"/>
                  <a:gd name="T31" fmla="*/ 29 h 125"/>
                  <a:gd name="T32" fmla="*/ 23 w 119"/>
                  <a:gd name="T33" fmla="*/ 51 h 125"/>
                  <a:gd name="T34" fmla="*/ 17 w 119"/>
                  <a:gd name="T35" fmla="*/ 55 h 125"/>
                  <a:gd name="T36" fmla="*/ 13 w 119"/>
                  <a:gd name="T37" fmla="*/ 51 h 125"/>
                  <a:gd name="T38" fmla="*/ 13 w 119"/>
                  <a:gd name="T39" fmla="*/ 48 h 125"/>
                  <a:gd name="T40" fmla="*/ 15 w 119"/>
                  <a:gd name="T41" fmla="*/ 39 h 125"/>
                  <a:gd name="T42" fmla="*/ 18 w 119"/>
                  <a:gd name="T43" fmla="*/ 41 h 125"/>
                  <a:gd name="T44" fmla="*/ 30 w 119"/>
                  <a:gd name="T45" fmla="*/ 39 h 125"/>
                  <a:gd name="T46" fmla="*/ 29 w 119"/>
                  <a:gd name="T47" fmla="*/ 39 h 125"/>
                  <a:gd name="T48" fmla="*/ 30 w 119"/>
                  <a:gd name="T49" fmla="*/ 39 h 125"/>
                  <a:gd name="T50" fmla="*/ 66 w 119"/>
                  <a:gd name="T51" fmla="*/ 58 h 125"/>
                  <a:gd name="T52" fmla="*/ 65 w 119"/>
                  <a:gd name="T53" fmla="*/ 51 h 125"/>
                  <a:gd name="T54" fmla="*/ 63 w 119"/>
                  <a:gd name="T55" fmla="*/ 46 h 125"/>
                  <a:gd name="T56" fmla="*/ 25 w 119"/>
                  <a:gd name="T57" fmla="*/ 56 h 125"/>
                  <a:gd name="T58" fmla="*/ 27 w 119"/>
                  <a:gd name="T59" fmla="*/ 58 h 125"/>
                  <a:gd name="T60" fmla="*/ 27 w 119"/>
                  <a:gd name="T61" fmla="*/ 65 h 125"/>
                  <a:gd name="T62" fmla="*/ 22 w 119"/>
                  <a:gd name="T63" fmla="*/ 60 h 125"/>
                  <a:gd name="T64" fmla="*/ 22 w 119"/>
                  <a:gd name="T65" fmla="*/ 56 h 125"/>
                  <a:gd name="T66" fmla="*/ 87 w 119"/>
                  <a:gd name="T67" fmla="*/ 60 h 125"/>
                  <a:gd name="T68" fmla="*/ 87 w 119"/>
                  <a:gd name="T69" fmla="*/ 58 h 125"/>
                  <a:gd name="T70" fmla="*/ 61 w 119"/>
                  <a:gd name="T71" fmla="*/ 72 h 125"/>
                  <a:gd name="T72" fmla="*/ 61 w 119"/>
                  <a:gd name="T73" fmla="*/ 70 h 125"/>
                  <a:gd name="T74" fmla="*/ 77 w 119"/>
                  <a:gd name="T75" fmla="*/ 80 h 125"/>
                  <a:gd name="T76" fmla="*/ 73 w 119"/>
                  <a:gd name="T77" fmla="*/ 77 h 125"/>
                  <a:gd name="T78" fmla="*/ 70 w 119"/>
                  <a:gd name="T79" fmla="*/ 68 h 125"/>
                  <a:gd name="T80" fmla="*/ 77 w 119"/>
                  <a:gd name="T81" fmla="*/ 80 h 125"/>
                  <a:gd name="T82" fmla="*/ 94 w 119"/>
                  <a:gd name="T83" fmla="*/ 89 h 125"/>
                  <a:gd name="T84" fmla="*/ 88 w 119"/>
                  <a:gd name="T85" fmla="*/ 85 h 125"/>
                  <a:gd name="T86" fmla="*/ 94 w 119"/>
                  <a:gd name="T87" fmla="*/ 87 h 125"/>
                  <a:gd name="T88" fmla="*/ 94 w 119"/>
                  <a:gd name="T89" fmla="*/ 94 h 125"/>
                  <a:gd name="T90" fmla="*/ 97 w 119"/>
                  <a:gd name="T91" fmla="*/ 90 h 125"/>
                  <a:gd name="T92" fmla="*/ 97 w 119"/>
                  <a:gd name="T93" fmla="*/ 89 h 125"/>
                  <a:gd name="T94" fmla="*/ 92 w 119"/>
                  <a:gd name="T95" fmla="*/ 99 h 125"/>
                  <a:gd name="T96" fmla="*/ 119 w 119"/>
                  <a:gd name="T97" fmla="*/ 96 h 125"/>
                  <a:gd name="T98" fmla="*/ 112 w 119"/>
                  <a:gd name="T99" fmla="*/ 96 h 125"/>
                  <a:gd name="T100" fmla="*/ 116 w 119"/>
                  <a:gd name="T101" fmla="*/ 113 h 125"/>
                  <a:gd name="T102" fmla="*/ 116 w 119"/>
                  <a:gd name="T103" fmla="*/ 113 h 125"/>
                  <a:gd name="T104" fmla="*/ 102 w 119"/>
                  <a:gd name="T105" fmla="*/ 125 h 125"/>
                  <a:gd name="T106" fmla="*/ 100 w 119"/>
                  <a:gd name="T107" fmla="*/ 121 h 125"/>
                  <a:gd name="T108" fmla="*/ 109 w 119"/>
                  <a:gd name="T109" fmla="*/ 119 h 125"/>
                  <a:gd name="T110" fmla="*/ 114 w 119"/>
                  <a:gd name="T111" fmla="*/ 119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19" h="125">
                    <a:moveTo>
                      <a:pt x="34" y="21"/>
                    </a:moveTo>
                    <a:lnTo>
                      <a:pt x="32" y="22"/>
                    </a:lnTo>
                    <a:lnTo>
                      <a:pt x="30" y="19"/>
                    </a:lnTo>
                    <a:lnTo>
                      <a:pt x="30" y="19"/>
                    </a:lnTo>
                    <a:lnTo>
                      <a:pt x="32" y="17"/>
                    </a:lnTo>
                    <a:lnTo>
                      <a:pt x="32" y="15"/>
                    </a:lnTo>
                    <a:lnTo>
                      <a:pt x="32" y="14"/>
                    </a:lnTo>
                    <a:lnTo>
                      <a:pt x="34" y="12"/>
                    </a:lnTo>
                    <a:lnTo>
                      <a:pt x="34" y="10"/>
                    </a:lnTo>
                    <a:lnTo>
                      <a:pt x="34" y="9"/>
                    </a:lnTo>
                    <a:lnTo>
                      <a:pt x="34" y="7"/>
                    </a:lnTo>
                    <a:lnTo>
                      <a:pt x="30" y="7"/>
                    </a:lnTo>
                    <a:lnTo>
                      <a:pt x="27" y="2"/>
                    </a:lnTo>
                    <a:lnTo>
                      <a:pt x="22" y="0"/>
                    </a:lnTo>
                    <a:lnTo>
                      <a:pt x="20" y="0"/>
                    </a:lnTo>
                    <a:lnTo>
                      <a:pt x="20" y="0"/>
                    </a:lnTo>
                    <a:lnTo>
                      <a:pt x="22" y="0"/>
                    </a:lnTo>
                    <a:lnTo>
                      <a:pt x="25" y="0"/>
                    </a:lnTo>
                    <a:lnTo>
                      <a:pt x="27" y="0"/>
                    </a:lnTo>
                    <a:lnTo>
                      <a:pt x="29" y="2"/>
                    </a:lnTo>
                    <a:lnTo>
                      <a:pt x="30" y="4"/>
                    </a:lnTo>
                    <a:lnTo>
                      <a:pt x="32" y="4"/>
                    </a:lnTo>
                    <a:lnTo>
                      <a:pt x="32" y="5"/>
                    </a:lnTo>
                    <a:lnTo>
                      <a:pt x="32" y="5"/>
                    </a:lnTo>
                    <a:lnTo>
                      <a:pt x="32" y="5"/>
                    </a:lnTo>
                    <a:lnTo>
                      <a:pt x="34" y="7"/>
                    </a:lnTo>
                    <a:lnTo>
                      <a:pt x="35" y="9"/>
                    </a:lnTo>
                    <a:lnTo>
                      <a:pt x="37" y="12"/>
                    </a:lnTo>
                    <a:lnTo>
                      <a:pt x="34" y="14"/>
                    </a:lnTo>
                    <a:lnTo>
                      <a:pt x="34" y="21"/>
                    </a:lnTo>
                    <a:lnTo>
                      <a:pt x="34" y="21"/>
                    </a:lnTo>
                    <a:lnTo>
                      <a:pt x="34" y="21"/>
                    </a:lnTo>
                    <a:close/>
                    <a:moveTo>
                      <a:pt x="8" y="4"/>
                    </a:moveTo>
                    <a:lnTo>
                      <a:pt x="11" y="5"/>
                    </a:lnTo>
                    <a:lnTo>
                      <a:pt x="13" y="5"/>
                    </a:lnTo>
                    <a:lnTo>
                      <a:pt x="13" y="4"/>
                    </a:lnTo>
                    <a:lnTo>
                      <a:pt x="17" y="4"/>
                    </a:lnTo>
                    <a:lnTo>
                      <a:pt x="20" y="4"/>
                    </a:lnTo>
                    <a:lnTo>
                      <a:pt x="20" y="5"/>
                    </a:lnTo>
                    <a:lnTo>
                      <a:pt x="20" y="5"/>
                    </a:lnTo>
                    <a:lnTo>
                      <a:pt x="13" y="5"/>
                    </a:lnTo>
                    <a:lnTo>
                      <a:pt x="8" y="7"/>
                    </a:lnTo>
                    <a:lnTo>
                      <a:pt x="5" y="9"/>
                    </a:lnTo>
                    <a:lnTo>
                      <a:pt x="5" y="9"/>
                    </a:lnTo>
                    <a:lnTo>
                      <a:pt x="3" y="9"/>
                    </a:lnTo>
                    <a:lnTo>
                      <a:pt x="0" y="5"/>
                    </a:lnTo>
                    <a:lnTo>
                      <a:pt x="0" y="5"/>
                    </a:lnTo>
                    <a:lnTo>
                      <a:pt x="3" y="7"/>
                    </a:lnTo>
                    <a:lnTo>
                      <a:pt x="5" y="7"/>
                    </a:lnTo>
                    <a:lnTo>
                      <a:pt x="6" y="5"/>
                    </a:lnTo>
                    <a:lnTo>
                      <a:pt x="6" y="5"/>
                    </a:lnTo>
                    <a:lnTo>
                      <a:pt x="6" y="4"/>
                    </a:lnTo>
                    <a:lnTo>
                      <a:pt x="6" y="2"/>
                    </a:lnTo>
                    <a:lnTo>
                      <a:pt x="8" y="4"/>
                    </a:lnTo>
                    <a:lnTo>
                      <a:pt x="8" y="4"/>
                    </a:lnTo>
                    <a:close/>
                    <a:moveTo>
                      <a:pt x="44" y="31"/>
                    </a:moveTo>
                    <a:lnTo>
                      <a:pt x="47" y="33"/>
                    </a:lnTo>
                    <a:lnTo>
                      <a:pt x="51" y="34"/>
                    </a:lnTo>
                    <a:lnTo>
                      <a:pt x="53" y="36"/>
                    </a:lnTo>
                    <a:lnTo>
                      <a:pt x="54" y="38"/>
                    </a:lnTo>
                    <a:lnTo>
                      <a:pt x="54" y="38"/>
                    </a:lnTo>
                    <a:lnTo>
                      <a:pt x="54" y="43"/>
                    </a:lnTo>
                    <a:lnTo>
                      <a:pt x="53" y="46"/>
                    </a:lnTo>
                    <a:lnTo>
                      <a:pt x="54" y="48"/>
                    </a:lnTo>
                    <a:lnTo>
                      <a:pt x="53" y="48"/>
                    </a:lnTo>
                    <a:lnTo>
                      <a:pt x="53" y="46"/>
                    </a:lnTo>
                    <a:lnTo>
                      <a:pt x="51" y="44"/>
                    </a:lnTo>
                    <a:lnTo>
                      <a:pt x="51" y="44"/>
                    </a:lnTo>
                    <a:lnTo>
                      <a:pt x="53" y="44"/>
                    </a:lnTo>
                    <a:lnTo>
                      <a:pt x="53" y="41"/>
                    </a:lnTo>
                    <a:lnTo>
                      <a:pt x="54" y="39"/>
                    </a:lnTo>
                    <a:lnTo>
                      <a:pt x="54" y="38"/>
                    </a:lnTo>
                    <a:lnTo>
                      <a:pt x="51" y="36"/>
                    </a:lnTo>
                    <a:lnTo>
                      <a:pt x="49" y="34"/>
                    </a:lnTo>
                    <a:lnTo>
                      <a:pt x="47" y="33"/>
                    </a:lnTo>
                    <a:lnTo>
                      <a:pt x="44" y="31"/>
                    </a:lnTo>
                    <a:lnTo>
                      <a:pt x="44" y="31"/>
                    </a:lnTo>
                    <a:lnTo>
                      <a:pt x="42" y="31"/>
                    </a:lnTo>
                    <a:lnTo>
                      <a:pt x="42" y="31"/>
                    </a:lnTo>
                    <a:lnTo>
                      <a:pt x="42" y="29"/>
                    </a:lnTo>
                    <a:lnTo>
                      <a:pt x="42" y="29"/>
                    </a:lnTo>
                    <a:lnTo>
                      <a:pt x="44" y="31"/>
                    </a:lnTo>
                    <a:close/>
                    <a:moveTo>
                      <a:pt x="23" y="46"/>
                    </a:moveTo>
                    <a:lnTo>
                      <a:pt x="23" y="50"/>
                    </a:lnTo>
                    <a:lnTo>
                      <a:pt x="23" y="51"/>
                    </a:lnTo>
                    <a:lnTo>
                      <a:pt x="23" y="51"/>
                    </a:lnTo>
                    <a:lnTo>
                      <a:pt x="22" y="53"/>
                    </a:lnTo>
                    <a:lnTo>
                      <a:pt x="20" y="53"/>
                    </a:lnTo>
                    <a:lnTo>
                      <a:pt x="18" y="55"/>
                    </a:lnTo>
                    <a:lnTo>
                      <a:pt x="17" y="55"/>
                    </a:lnTo>
                    <a:lnTo>
                      <a:pt x="17" y="53"/>
                    </a:lnTo>
                    <a:lnTo>
                      <a:pt x="15" y="53"/>
                    </a:lnTo>
                    <a:lnTo>
                      <a:pt x="15" y="51"/>
                    </a:lnTo>
                    <a:lnTo>
                      <a:pt x="15" y="51"/>
                    </a:lnTo>
                    <a:lnTo>
                      <a:pt x="13" y="51"/>
                    </a:lnTo>
                    <a:lnTo>
                      <a:pt x="11" y="50"/>
                    </a:lnTo>
                    <a:lnTo>
                      <a:pt x="10" y="48"/>
                    </a:lnTo>
                    <a:lnTo>
                      <a:pt x="11" y="48"/>
                    </a:lnTo>
                    <a:lnTo>
                      <a:pt x="11" y="50"/>
                    </a:lnTo>
                    <a:lnTo>
                      <a:pt x="13" y="48"/>
                    </a:lnTo>
                    <a:lnTo>
                      <a:pt x="13" y="48"/>
                    </a:lnTo>
                    <a:lnTo>
                      <a:pt x="13" y="46"/>
                    </a:lnTo>
                    <a:lnTo>
                      <a:pt x="13" y="46"/>
                    </a:lnTo>
                    <a:lnTo>
                      <a:pt x="15" y="43"/>
                    </a:lnTo>
                    <a:lnTo>
                      <a:pt x="15" y="39"/>
                    </a:lnTo>
                    <a:lnTo>
                      <a:pt x="15" y="36"/>
                    </a:lnTo>
                    <a:lnTo>
                      <a:pt x="15" y="36"/>
                    </a:lnTo>
                    <a:lnTo>
                      <a:pt x="18" y="38"/>
                    </a:lnTo>
                    <a:lnTo>
                      <a:pt x="18" y="39"/>
                    </a:lnTo>
                    <a:lnTo>
                      <a:pt x="18" y="41"/>
                    </a:lnTo>
                    <a:lnTo>
                      <a:pt x="20" y="41"/>
                    </a:lnTo>
                    <a:lnTo>
                      <a:pt x="22" y="44"/>
                    </a:lnTo>
                    <a:lnTo>
                      <a:pt x="23" y="46"/>
                    </a:lnTo>
                    <a:lnTo>
                      <a:pt x="23" y="46"/>
                    </a:lnTo>
                    <a:close/>
                    <a:moveTo>
                      <a:pt x="30" y="39"/>
                    </a:moveTo>
                    <a:lnTo>
                      <a:pt x="29" y="41"/>
                    </a:lnTo>
                    <a:lnTo>
                      <a:pt x="27" y="39"/>
                    </a:lnTo>
                    <a:lnTo>
                      <a:pt x="27" y="39"/>
                    </a:lnTo>
                    <a:lnTo>
                      <a:pt x="27" y="39"/>
                    </a:lnTo>
                    <a:lnTo>
                      <a:pt x="29" y="39"/>
                    </a:lnTo>
                    <a:lnTo>
                      <a:pt x="30" y="39"/>
                    </a:lnTo>
                    <a:lnTo>
                      <a:pt x="32" y="39"/>
                    </a:lnTo>
                    <a:lnTo>
                      <a:pt x="32" y="39"/>
                    </a:lnTo>
                    <a:lnTo>
                      <a:pt x="30" y="39"/>
                    </a:lnTo>
                    <a:lnTo>
                      <a:pt x="30" y="39"/>
                    </a:lnTo>
                    <a:close/>
                    <a:moveTo>
                      <a:pt x="70" y="56"/>
                    </a:moveTo>
                    <a:lnTo>
                      <a:pt x="70" y="58"/>
                    </a:lnTo>
                    <a:lnTo>
                      <a:pt x="68" y="58"/>
                    </a:lnTo>
                    <a:lnTo>
                      <a:pt x="66" y="58"/>
                    </a:lnTo>
                    <a:lnTo>
                      <a:pt x="66" y="58"/>
                    </a:lnTo>
                    <a:lnTo>
                      <a:pt x="66" y="58"/>
                    </a:lnTo>
                    <a:lnTo>
                      <a:pt x="68" y="56"/>
                    </a:lnTo>
                    <a:lnTo>
                      <a:pt x="68" y="56"/>
                    </a:lnTo>
                    <a:lnTo>
                      <a:pt x="66" y="55"/>
                    </a:lnTo>
                    <a:lnTo>
                      <a:pt x="65" y="51"/>
                    </a:lnTo>
                    <a:lnTo>
                      <a:pt x="63" y="50"/>
                    </a:lnTo>
                    <a:lnTo>
                      <a:pt x="63" y="50"/>
                    </a:lnTo>
                    <a:lnTo>
                      <a:pt x="61" y="48"/>
                    </a:lnTo>
                    <a:lnTo>
                      <a:pt x="61" y="46"/>
                    </a:lnTo>
                    <a:lnTo>
                      <a:pt x="63" y="46"/>
                    </a:lnTo>
                    <a:lnTo>
                      <a:pt x="63" y="48"/>
                    </a:lnTo>
                    <a:lnTo>
                      <a:pt x="66" y="51"/>
                    </a:lnTo>
                    <a:lnTo>
                      <a:pt x="66" y="53"/>
                    </a:lnTo>
                    <a:lnTo>
                      <a:pt x="70" y="56"/>
                    </a:lnTo>
                    <a:close/>
                    <a:moveTo>
                      <a:pt x="25" y="56"/>
                    </a:moveTo>
                    <a:lnTo>
                      <a:pt x="25" y="56"/>
                    </a:lnTo>
                    <a:lnTo>
                      <a:pt x="23" y="58"/>
                    </a:lnTo>
                    <a:lnTo>
                      <a:pt x="25" y="58"/>
                    </a:lnTo>
                    <a:lnTo>
                      <a:pt x="25" y="56"/>
                    </a:lnTo>
                    <a:lnTo>
                      <a:pt x="27" y="58"/>
                    </a:lnTo>
                    <a:lnTo>
                      <a:pt x="27" y="61"/>
                    </a:lnTo>
                    <a:lnTo>
                      <a:pt x="27" y="61"/>
                    </a:lnTo>
                    <a:lnTo>
                      <a:pt x="27" y="63"/>
                    </a:lnTo>
                    <a:lnTo>
                      <a:pt x="27" y="63"/>
                    </a:lnTo>
                    <a:lnTo>
                      <a:pt x="27" y="65"/>
                    </a:lnTo>
                    <a:lnTo>
                      <a:pt x="27" y="67"/>
                    </a:lnTo>
                    <a:lnTo>
                      <a:pt x="23" y="67"/>
                    </a:lnTo>
                    <a:lnTo>
                      <a:pt x="22" y="65"/>
                    </a:lnTo>
                    <a:lnTo>
                      <a:pt x="22" y="63"/>
                    </a:lnTo>
                    <a:lnTo>
                      <a:pt x="22" y="60"/>
                    </a:lnTo>
                    <a:lnTo>
                      <a:pt x="20" y="60"/>
                    </a:lnTo>
                    <a:lnTo>
                      <a:pt x="18" y="56"/>
                    </a:lnTo>
                    <a:lnTo>
                      <a:pt x="20" y="56"/>
                    </a:lnTo>
                    <a:lnTo>
                      <a:pt x="20" y="56"/>
                    </a:lnTo>
                    <a:lnTo>
                      <a:pt x="22" y="56"/>
                    </a:lnTo>
                    <a:lnTo>
                      <a:pt x="23" y="56"/>
                    </a:lnTo>
                    <a:lnTo>
                      <a:pt x="23" y="55"/>
                    </a:lnTo>
                    <a:lnTo>
                      <a:pt x="25" y="56"/>
                    </a:lnTo>
                    <a:lnTo>
                      <a:pt x="25" y="56"/>
                    </a:lnTo>
                    <a:close/>
                    <a:moveTo>
                      <a:pt x="87" y="60"/>
                    </a:moveTo>
                    <a:lnTo>
                      <a:pt x="85" y="61"/>
                    </a:lnTo>
                    <a:lnTo>
                      <a:pt x="85" y="61"/>
                    </a:lnTo>
                    <a:lnTo>
                      <a:pt x="85" y="60"/>
                    </a:lnTo>
                    <a:lnTo>
                      <a:pt x="87" y="58"/>
                    </a:lnTo>
                    <a:lnTo>
                      <a:pt x="87" y="58"/>
                    </a:lnTo>
                    <a:lnTo>
                      <a:pt x="87" y="60"/>
                    </a:lnTo>
                    <a:lnTo>
                      <a:pt x="87" y="60"/>
                    </a:lnTo>
                    <a:close/>
                    <a:moveTo>
                      <a:pt x="63" y="73"/>
                    </a:moveTo>
                    <a:lnTo>
                      <a:pt x="63" y="73"/>
                    </a:lnTo>
                    <a:lnTo>
                      <a:pt x="61" y="72"/>
                    </a:lnTo>
                    <a:lnTo>
                      <a:pt x="58" y="70"/>
                    </a:lnTo>
                    <a:lnTo>
                      <a:pt x="56" y="70"/>
                    </a:lnTo>
                    <a:lnTo>
                      <a:pt x="56" y="68"/>
                    </a:lnTo>
                    <a:lnTo>
                      <a:pt x="58" y="68"/>
                    </a:lnTo>
                    <a:lnTo>
                      <a:pt x="61" y="70"/>
                    </a:lnTo>
                    <a:lnTo>
                      <a:pt x="61" y="72"/>
                    </a:lnTo>
                    <a:lnTo>
                      <a:pt x="63" y="73"/>
                    </a:lnTo>
                    <a:close/>
                    <a:moveTo>
                      <a:pt x="78" y="84"/>
                    </a:moveTo>
                    <a:lnTo>
                      <a:pt x="78" y="85"/>
                    </a:lnTo>
                    <a:lnTo>
                      <a:pt x="77" y="80"/>
                    </a:lnTo>
                    <a:lnTo>
                      <a:pt x="73" y="80"/>
                    </a:lnTo>
                    <a:lnTo>
                      <a:pt x="71" y="79"/>
                    </a:lnTo>
                    <a:lnTo>
                      <a:pt x="71" y="79"/>
                    </a:lnTo>
                    <a:lnTo>
                      <a:pt x="73" y="79"/>
                    </a:lnTo>
                    <a:lnTo>
                      <a:pt x="73" y="77"/>
                    </a:lnTo>
                    <a:lnTo>
                      <a:pt x="73" y="75"/>
                    </a:lnTo>
                    <a:lnTo>
                      <a:pt x="71" y="72"/>
                    </a:lnTo>
                    <a:lnTo>
                      <a:pt x="70" y="70"/>
                    </a:lnTo>
                    <a:lnTo>
                      <a:pt x="70" y="70"/>
                    </a:lnTo>
                    <a:lnTo>
                      <a:pt x="70" y="68"/>
                    </a:lnTo>
                    <a:lnTo>
                      <a:pt x="71" y="70"/>
                    </a:lnTo>
                    <a:lnTo>
                      <a:pt x="73" y="73"/>
                    </a:lnTo>
                    <a:lnTo>
                      <a:pt x="73" y="75"/>
                    </a:lnTo>
                    <a:lnTo>
                      <a:pt x="75" y="79"/>
                    </a:lnTo>
                    <a:lnTo>
                      <a:pt x="77" y="80"/>
                    </a:lnTo>
                    <a:lnTo>
                      <a:pt x="78" y="82"/>
                    </a:lnTo>
                    <a:lnTo>
                      <a:pt x="78" y="84"/>
                    </a:lnTo>
                    <a:lnTo>
                      <a:pt x="78" y="84"/>
                    </a:lnTo>
                    <a:close/>
                    <a:moveTo>
                      <a:pt x="94" y="87"/>
                    </a:moveTo>
                    <a:lnTo>
                      <a:pt x="94" y="89"/>
                    </a:lnTo>
                    <a:lnTo>
                      <a:pt x="94" y="89"/>
                    </a:lnTo>
                    <a:lnTo>
                      <a:pt x="90" y="89"/>
                    </a:lnTo>
                    <a:lnTo>
                      <a:pt x="90" y="89"/>
                    </a:lnTo>
                    <a:lnTo>
                      <a:pt x="88" y="87"/>
                    </a:lnTo>
                    <a:lnTo>
                      <a:pt x="88" y="85"/>
                    </a:lnTo>
                    <a:lnTo>
                      <a:pt x="88" y="85"/>
                    </a:lnTo>
                    <a:lnTo>
                      <a:pt x="90" y="85"/>
                    </a:lnTo>
                    <a:lnTo>
                      <a:pt x="92" y="87"/>
                    </a:lnTo>
                    <a:lnTo>
                      <a:pt x="94" y="87"/>
                    </a:lnTo>
                    <a:lnTo>
                      <a:pt x="94" y="87"/>
                    </a:lnTo>
                    <a:close/>
                    <a:moveTo>
                      <a:pt x="92" y="99"/>
                    </a:moveTo>
                    <a:lnTo>
                      <a:pt x="90" y="99"/>
                    </a:lnTo>
                    <a:lnTo>
                      <a:pt x="90" y="97"/>
                    </a:lnTo>
                    <a:lnTo>
                      <a:pt x="92" y="96"/>
                    </a:lnTo>
                    <a:lnTo>
                      <a:pt x="94" y="94"/>
                    </a:lnTo>
                    <a:lnTo>
                      <a:pt x="95" y="94"/>
                    </a:lnTo>
                    <a:lnTo>
                      <a:pt x="95" y="94"/>
                    </a:lnTo>
                    <a:lnTo>
                      <a:pt x="97" y="92"/>
                    </a:lnTo>
                    <a:lnTo>
                      <a:pt x="97" y="92"/>
                    </a:lnTo>
                    <a:lnTo>
                      <a:pt x="97" y="90"/>
                    </a:lnTo>
                    <a:lnTo>
                      <a:pt x="95" y="90"/>
                    </a:lnTo>
                    <a:lnTo>
                      <a:pt x="95" y="89"/>
                    </a:lnTo>
                    <a:lnTo>
                      <a:pt x="95" y="89"/>
                    </a:lnTo>
                    <a:lnTo>
                      <a:pt x="99" y="87"/>
                    </a:lnTo>
                    <a:lnTo>
                      <a:pt x="97" y="89"/>
                    </a:lnTo>
                    <a:lnTo>
                      <a:pt x="99" y="92"/>
                    </a:lnTo>
                    <a:lnTo>
                      <a:pt x="95" y="96"/>
                    </a:lnTo>
                    <a:lnTo>
                      <a:pt x="94" y="96"/>
                    </a:lnTo>
                    <a:lnTo>
                      <a:pt x="92" y="99"/>
                    </a:lnTo>
                    <a:lnTo>
                      <a:pt x="92" y="99"/>
                    </a:lnTo>
                    <a:close/>
                    <a:moveTo>
                      <a:pt x="114" y="94"/>
                    </a:moveTo>
                    <a:lnTo>
                      <a:pt x="114" y="94"/>
                    </a:lnTo>
                    <a:lnTo>
                      <a:pt x="116" y="94"/>
                    </a:lnTo>
                    <a:lnTo>
                      <a:pt x="118" y="96"/>
                    </a:lnTo>
                    <a:lnTo>
                      <a:pt x="119" y="96"/>
                    </a:lnTo>
                    <a:lnTo>
                      <a:pt x="119" y="96"/>
                    </a:lnTo>
                    <a:lnTo>
                      <a:pt x="119" y="97"/>
                    </a:lnTo>
                    <a:lnTo>
                      <a:pt x="116" y="96"/>
                    </a:lnTo>
                    <a:lnTo>
                      <a:pt x="114" y="96"/>
                    </a:lnTo>
                    <a:lnTo>
                      <a:pt x="112" y="96"/>
                    </a:lnTo>
                    <a:lnTo>
                      <a:pt x="111" y="96"/>
                    </a:lnTo>
                    <a:lnTo>
                      <a:pt x="112" y="94"/>
                    </a:lnTo>
                    <a:lnTo>
                      <a:pt x="114" y="94"/>
                    </a:lnTo>
                    <a:lnTo>
                      <a:pt x="114" y="94"/>
                    </a:lnTo>
                    <a:close/>
                    <a:moveTo>
                      <a:pt x="116" y="113"/>
                    </a:moveTo>
                    <a:lnTo>
                      <a:pt x="114" y="114"/>
                    </a:lnTo>
                    <a:lnTo>
                      <a:pt x="112" y="113"/>
                    </a:lnTo>
                    <a:lnTo>
                      <a:pt x="114" y="111"/>
                    </a:lnTo>
                    <a:lnTo>
                      <a:pt x="116" y="113"/>
                    </a:lnTo>
                    <a:lnTo>
                      <a:pt x="116" y="113"/>
                    </a:lnTo>
                    <a:close/>
                    <a:moveTo>
                      <a:pt x="114" y="119"/>
                    </a:moveTo>
                    <a:lnTo>
                      <a:pt x="112" y="121"/>
                    </a:lnTo>
                    <a:lnTo>
                      <a:pt x="111" y="123"/>
                    </a:lnTo>
                    <a:lnTo>
                      <a:pt x="107" y="125"/>
                    </a:lnTo>
                    <a:lnTo>
                      <a:pt x="102" y="125"/>
                    </a:lnTo>
                    <a:lnTo>
                      <a:pt x="100" y="123"/>
                    </a:lnTo>
                    <a:lnTo>
                      <a:pt x="100" y="123"/>
                    </a:lnTo>
                    <a:lnTo>
                      <a:pt x="102" y="121"/>
                    </a:lnTo>
                    <a:lnTo>
                      <a:pt x="102" y="121"/>
                    </a:lnTo>
                    <a:lnTo>
                      <a:pt x="100" y="121"/>
                    </a:lnTo>
                    <a:lnTo>
                      <a:pt x="104" y="121"/>
                    </a:lnTo>
                    <a:lnTo>
                      <a:pt x="104" y="119"/>
                    </a:lnTo>
                    <a:lnTo>
                      <a:pt x="106" y="119"/>
                    </a:lnTo>
                    <a:lnTo>
                      <a:pt x="109" y="119"/>
                    </a:lnTo>
                    <a:lnTo>
                      <a:pt x="109" y="119"/>
                    </a:lnTo>
                    <a:lnTo>
                      <a:pt x="112" y="119"/>
                    </a:lnTo>
                    <a:lnTo>
                      <a:pt x="112" y="116"/>
                    </a:lnTo>
                    <a:lnTo>
                      <a:pt x="114" y="118"/>
                    </a:lnTo>
                    <a:lnTo>
                      <a:pt x="114" y="119"/>
                    </a:lnTo>
                    <a:lnTo>
                      <a:pt x="114" y="11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1" name="Freeform 36">
                <a:extLst>
                  <a:ext uri="{FF2B5EF4-FFF2-40B4-BE49-F238E27FC236}">
                    <a16:creationId xmlns:a16="http://schemas.microsoft.com/office/drawing/2014/main" id="{5B4AA7A2-A5AD-4F28-AF69-6D397B0689EF}"/>
                  </a:ext>
                </a:extLst>
              </p:cNvPr>
              <p:cNvSpPr>
                <a:spLocks/>
              </p:cNvSpPr>
              <p:nvPr/>
            </p:nvSpPr>
            <p:spPr bwMode="auto">
              <a:xfrm>
                <a:off x="5341" y="2486"/>
                <a:ext cx="63" cy="36"/>
              </a:xfrm>
              <a:custGeom>
                <a:avLst/>
                <a:gdLst>
                  <a:gd name="T0" fmla="*/ 54 w 63"/>
                  <a:gd name="T1" fmla="*/ 14 h 36"/>
                  <a:gd name="T2" fmla="*/ 54 w 63"/>
                  <a:gd name="T3" fmla="*/ 16 h 36"/>
                  <a:gd name="T4" fmla="*/ 56 w 63"/>
                  <a:gd name="T5" fmla="*/ 19 h 36"/>
                  <a:gd name="T6" fmla="*/ 60 w 63"/>
                  <a:gd name="T7" fmla="*/ 19 h 36"/>
                  <a:gd name="T8" fmla="*/ 61 w 63"/>
                  <a:gd name="T9" fmla="*/ 19 h 36"/>
                  <a:gd name="T10" fmla="*/ 63 w 63"/>
                  <a:gd name="T11" fmla="*/ 23 h 36"/>
                  <a:gd name="T12" fmla="*/ 61 w 63"/>
                  <a:gd name="T13" fmla="*/ 26 h 36"/>
                  <a:gd name="T14" fmla="*/ 61 w 63"/>
                  <a:gd name="T15" fmla="*/ 28 h 36"/>
                  <a:gd name="T16" fmla="*/ 63 w 63"/>
                  <a:gd name="T17" fmla="*/ 29 h 36"/>
                  <a:gd name="T18" fmla="*/ 63 w 63"/>
                  <a:gd name="T19" fmla="*/ 31 h 36"/>
                  <a:gd name="T20" fmla="*/ 61 w 63"/>
                  <a:gd name="T21" fmla="*/ 33 h 36"/>
                  <a:gd name="T22" fmla="*/ 60 w 63"/>
                  <a:gd name="T23" fmla="*/ 33 h 36"/>
                  <a:gd name="T24" fmla="*/ 56 w 63"/>
                  <a:gd name="T25" fmla="*/ 33 h 36"/>
                  <a:gd name="T26" fmla="*/ 51 w 63"/>
                  <a:gd name="T27" fmla="*/ 31 h 36"/>
                  <a:gd name="T28" fmla="*/ 48 w 63"/>
                  <a:gd name="T29" fmla="*/ 33 h 36"/>
                  <a:gd name="T30" fmla="*/ 41 w 63"/>
                  <a:gd name="T31" fmla="*/ 35 h 36"/>
                  <a:gd name="T32" fmla="*/ 36 w 63"/>
                  <a:gd name="T33" fmla="*/ 35 h 36"/>
                  <a:gd name="T34" fmla="*/ 32 w 63"/>
                  <a:gd name="T35" fmla="*/ 33 h 36"/>
                  <a:gd name="T36" fmla="*/ 29 w 63"/>
                  <a:gd name="T37" fmla="*/ 33 h 36"/>
                  <a:gd name="T38" fmla="*/ 25 w 63"/>
                  <a:gd name="T39" fmla="*/ 35 h 36"/>
                  <a:gd name="T40" fmla="*/ 19 w 63"/>
                  <a:gd name="T41" fmla="*/ 36 h 36"/>
                  <a:gd name="T42" fmla="*/ 17 w 63"/>
                  <a:gd name="T43" fmla="*/ 35 h 36"/>
                  <a:gd name="T44" fmla="*/ 17 w 63"/>
                  <a:gd name="T45" fmla="*/ 35 h 36"/>
                  <a:gd name="T46" fmla="*/ 15 w 63"/>
                  <a:gd name="T47" fmla="*/ 33 h 36"/>
                  <a:gd name="T48" fmla="*/ 12 w 63"/>
                  <a:gd name="T49" fmla="*/ 33 h 36"/>
                  <a:gd name="T50" fmla="*/ 7 w 63"/>
                  <a:gd name="T51" fmla="*/ 33 h 36"/>
                  <a:gd name="T52" fmla="*/ 3 w 63"/>
                  <a:gd name="T53" fmla="*/ 31 h 36"/>
                  <a:gd name="T54" fmla="*/ 1 w 63"/>
                  <a:gd name="T55" fmla="*/ 28 h 36"/>
                  <a:gd name="T56" fmla="*/ 0 w 63"/>
                  <a:gd name="T57" fmla="*/ 26 h 36"/>
                  <a:gd name="T58" fmla="*/ 0 w 63"/>
                  <a:gd name="T59" fmla="*/ 24 h 36"/>
                  <a:gd name="T60" fmla="*/ 1 w 63"/>
                  <a:gd name="T61" fmla="*/ 23 h 36"/>
                  <a:gd name="T62" fmla="*/ 5 w 63"/>
                  <a:gd name="T63" fmla="*/ 17 h 36"/>
                  <a:gd name="T64" fmla="*/ 7 w 63"/>
                  <a:gd name="T65" fmla="*/ 14 h 36"/>
                  <a:gd name="T66" fmla="*/ 12 w 63"/>
                  <a:gd name="T67" fmla="*/ 9 h 36"/>
                  <a:gd name="T68" fmla="*/ 15 w 63"/>
                  <a:gd name="T69" fmla="*/ 6 h 36"/>
                  <a:gd name="T70" fmla="*/ 19 w 63"/>
                  <a:gd name="T71" fmla="*/ 4 h 36"/>
                  <a:gd name="T72" fmla="*/ 22 w 63"/>
                  <a:gd name="T73" fmla="*/ 0 h 36"/>
                  <a:gd name="T74" fmla="*/ 25 w 63"/>
                  <a:gd name="T75" fmla="*/ 0 h 36"/>
                  <a:gd name="T76" fmla="*/ 31 w 63"/>
                  <a:gd name="T77" fmla="*/ 2 h 36"/>
                  <a:gd name="T78" fmla="*/ 31 w 63"/>
                  <a:gd name="T79" fmla="*/ 4 h 36"/>
                  <a:gd name="T80" fmla="*/ 31 w 63"/>
                  <a:gd name="T81" fmla="*/ 6 h 36"/>
                  <a:gd name="T82" fmla="*/ 32 w 63"/>
                  <a:gd name="T83" fmla="*/ 6 h 36"/>
                  <a:gd name="T84" fmla="*/ 37 w 63"/>
                  <a:gd name="T85" fmla="*/ 6 h 36"/>
                  <a:gd name="T86" fmla="*/ 43 w 63"/>
                  <a:gd name="T87" fmla="*/ 7 h 36"/>
                  <a:gd name="T88" fmla="*/ 44 w 63"/>
                  <a:gd name="T89" fmla="*/ 9 h 36"/>
                  <a:gd name="T90" fmla="*/ 48 w 63"/>
                  <a:gd name="T91" fmla="*/ 6 h 36"/>
                  <a:gd name="T92" fmla="*/ 49 w 63"/>
                  <a:gd name="T93" fmla="*/ 6 h 36"/>
                  <a:gd name="T94" fmla="*/ 53 w 63"/>
                  <a:gd name="T95" fmla="*/ 7 h 36"/>
                  <a:gd name="T96" fmla="*/ 54 w 63"/>
                  <a:gd name="T97" fmla="*/ 9 h 36"/>
                  <a:gd name="T98" fmla="*/ 54 w 63"/>
                  <a:gd name="T99" fmla="*/ 12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3" h="36">
                    <a:moveTo>
                      <a:pt x="54" y="12"/>
                    </a:moveTo>
                    <a:lnTo>
                      <a:pt x="54" y="14"/>
                    </a:lnTo>
                    <a:lnTo>
                      <a:pt x="54" y="14"/>
                    </a:lnTo>
                    <a:lnTo>
                      <a:pt x="54" y="16"/>
                    </a:lnTo>
                    <a:lnTo>
                      <a:pt x="54" y="17"/>
                    </a:lnTo>
                    <a:lnTo>
                      <a:pt x="56" y="19"/>
                    </a:lnTo>
                    <a:lnTo>
                      <a:pt x="56" y="19"/>
                    </a:lnTo>
                    <a:lnTo>
                      <a:pt x="60" y="19"/>
                    </a:lnTo>
                    <a:lnTo>
                      <a:pt x="61" y="19"/>
                    </a:lnTo>
                    <a:lnTo>
                      <a:pt x="61" y="19"/>
                    </a:lnTo>
                    <a:lnTo>
                      <a:pt x="63" y="21"/>
                    </a:lnTo>
                    <a:lnTo>
                      <a:pt x="63" y="23"/>
                    </a:lnTo>
                    <a:lnTo>
                      <a:pt x="63" y="24"/>
                    </a:lnTo>
                    <a:lnTo>
                      <a:pt x="61" y="26"/>
                    </a:lnTo>
                    <a:lnTo>
                      <a:pt x="61" y="28"/>
                    </a:lnTo>
                    <a:lnTo>
                      <a:pt x="61" y="28"/>
                    </a:lnTo>
                    <a:lnTo>
                      <a:pt x="63" y="28"/>
                    </a:lnTo>
                    <a:lnTo>
                      <a:pt x="63" y="29"/>
                    </a:lnTo>
                    <a:lnTo>
                      <a:pt x="63" y="31"/>
                    </a:lnTo>
                    <a:lnTo>
                      <a:pt x="63" y="31"/>
                    </a:lnTo>
                    <a:lnTo>
                      <a:pt x="61" y="33"/>
                    </a:lnTo>
                    <a:lnTo>
                      <a:pt x="61" y="33"/>
                    </a:lnTo>
                    <a:lnTo>
                      <a:pt x="60" y="33"/>
                    </a:lnTo>
                    <a:lnTo>
                      <a:pt x="60" y="33"/>
                    </a:lnTo>
                    <a:lnTo>
                      <a:pt x="58" y="33"/>
                    </a:lnTo>
                    <a:lnTo>
                      <a:pt x="56" y="33"/>
                    </a:lnTo>
                    <a:lnTo>
                      <a:pt x="53" y="33"/>
                    </a:lnTo>
                    <a:lnTo>
                      <a:pt x="51" y="31"/>
                    </a:lnTo>
                    <a:lnTo>
                      <a:pt x="51" y="31"/>
                    </a:lnTo>
                    <a:lnTo>
                      <a:pt x="48" y="33"/>
                    </a:lnTo>
                    <a:lnTo>
                      <a:pt x="46" y="33"/>
                    </a:lnTo>
                    <a:lnTo>
                      <a:pt x="41" y="35"/>
                    </a:lnTo>
                    <a:lnTo>
                      <a:pt x="37" y="35"/>
                    </a:lnTo>
                    <a:lnTo>
                      <a:pt x="36" y="35"/>
                    </a:lnTo>
                    <a:lnTo>
                      <a:pt x="34" y="33"/>
                    </a:lnTo>
                    <a:lnTo>
                      <a:pt x="32" y="33"/>
                    </a:lnTo>
                    <a:lnTo>
                      <a:pt x="31" y="31"/>
                    </a:lnTo>
                    <a:lnTo>
                      <a:pt x="29" y="33"/>
                    </a:lnTo>
                    <a:lnTo>
                      <a:pt x="27" y="33"/>
                    </a:lnTo>
                    <a:lnTo>
                      <a:pt x="25" y="35"/>
                    </a:lnTo>
                    <a:lnTo>
                      <a:pt x="22" y="35"/>
                    </a:lnTo>
                    <a:lnTo>
                      <a:pt x="19" y="36"/>
                    </a:lnTo>
                    <a:lnTo>
                      <a:pt x="19" y="35"/>
                    </a:lnTo>
                    <a:lnTo>
                      <a:pt x="17" y="35"/>
                    </a:lnTo>
                    <a:lnTo>
                      <a:pt x="15" y="35"/>
                    </a:lnTo>
                    <a:lnTo>
                      <a:pt x="17" y="35"/>
                    </a:lnTo>
                    <a:lnTo>
                      <a:pt x="15" y="35"/>
                    </a:lnTo>
                    <a:lnTo>
                      <a:pt x="15" y="33"/>
                    </a:lnTo>
                    <a:lnTo>
                      <a:pt x="13" y="33"/>
                    </a:lnTo>
                    <a:lnTo>
                      <a:pt x="12" y="33"/>
                    </a:lnTo>
                    <a:lnTo>
                      <a:pt x="10" y="33"/>
                    </a:lnTo>
                    <a:lnTo>
                      <a:pt x="7" y="33"/>
                    </a:lnTo>
                    <a:lnTo>
                      <a:pt x="5" y="31"/>
                    </a:lnTo>
                    <a:lnTo>
                      <a:pt x="3" y="31"/>
                    </a:lnTo>
                    <a:lnTo>
                      <a:pt x="1" y="29"/>
                    </a:lnTo>
                    <a:lnTo>
                      <a:pt x="1" y="28"/>
                    </a:lnTo>
                    <a:lnTo>
                      <a:pt x="1" y="28"/>
                    </a:lnTo>
                    <a:lnTo>
                      <a:pt x="0" y="26"/>
                    </a:lnTo>
                    <a:lnTo>
                      <a:pt x="0" y="26"/>
                    </a:lnTo>
                    <a:lnTo>
                      <a:pt x="0" y="24"/>
                    </a:lnTo>
                    <a:lnTo>
                      <a:pt x="1" y="23"/>
                    </a:lnTo>
                    <a:lnTo>
                      <a:pt x="1" y="23"/>
                    </a:lnTo>
                    <a:lnTo>
                      <a:pt x="3" y="19"/>
                    </a:lnTo>
                    <a:lnTo>
                      <a:pt x="5" y="17"/>
                    </a:lnTo>
                    <a:lnTo>
                      <a:pt x="7" y="16"/>
                    </a:lnTo>
                    <a:lnTo>
                      <a:pt x="7" y="14"/>
                    </a:lnTo>
                    <a:lnTo>
                      <a:pt x="10" y="11"/>
                    </a:lnTo>
                    <a:lnTo>
                      <a:pt x="12" y="9"/>
                    </a:lnTo>
                    <a:lnTo>
                      <a:pt x="13" y="6"/>
                    </a:lnTo>
                    <a:lnTo>
                      <a:pt x="15" y="6"/>
                    </a:lnTo>
                    <a:lnTo>
                      <a:pt x="17" y="4"/>
                    </a:lnTo>
                    <a:lnTo>
                      <a:pt x="19" y="4"/>
                    </a:lnTo>
                    <a:lnTo>
                      <a:pt x="20" y="2"/>
                    </a:lnTo>
                    <a:lnTo>
                      <a:pt x="22" y="0"/>
                    </a:lnTo>
                    <a:lnTo>
                      <a:pt x="24" y="0"/>
                    </a:lnTo>
                    <a:lnTo>
                      <a:pt x="25" y="0"/>
                    </a:lnTo>
                    <a:lnTo>
                      <a:pt x="27" y="2"/>
                    </a:lnTo>
                    <a:lnTo>
                      <a:pt x="31" y="2"/>
                    </a:lnTo>
                    <a:lnTo>
                      <a:pt x="31" y="2"/>
                    </a:lnTo>
                    <a:lnTo>
                      <a:pt x="31" y="4"/>
                    </a:lnTo>
                    <a:lnTo>
                      <a:pt x="31" y="6"/>
                    </a:lnTo>
                    <a:lnTo>
                      <a:pt x="31" y="6"/>
                    </a:lnTo>
                    <a:lnTo>
                      <a:pt x="31" y="6"/>
                    </a:lnTo>
                    <a:lnTo>
                      <a:pt x="32" y="6"/>
                    </a:lnTo>
                    <a:lnTo>
                      <a:pt x="36" y="6"/>
                    </a:lnTo>
                    <a:lnTo>
                      <a:pt x="37" y="6"/>
                    </a:lnTo>
                    <a:lnTo>
                      <a:pt x="41" y="7"/>
                    </a:lnTo>
                    <a:lnTo>
                      <a:pt x="43" y="7"/>
                    </a:lnTo>
                    <a:lnTo>
                      <a:pt x="43" y="9"/>
                    </a:lnTo>
                    <a:lnTo>
                      <a:pt x="44" y="9"/>
                    </a:lnTo>
                    <a:lnTo>
                      <a:pt x="46" y="7"/>
                    </a:lnTo>
                    <a:lnTo>
                      <a:pt x="48" y="6"/>
                    </a:lnTo>
                    <a:lnTo>
                      <a:pt x="48" y="6"/>
                    </a:lnTo>
                    <a:lnTo>
                      <a:pt x="49" y="6"/>
                    </a:lnTo>
                    <a:lnTo>
                      <a:pt x="49" y="7"/>
                    </a:lnTo>
                    <a:lnTo>
                      <a:pt x="53" y="7"/>
                    </a:lnTo>
                    <a:lnTo>
                      <a:pt x="54" y="9"/>
                    </a:lnTo>
                    <a:lnTo>
                      <a:pt x="54" y="9"/>
                    </a:lnTo>
                    <a:lnTo>
                      <a:pt x="54" y="12"/>
                    </a:lnTo>
                    <a:lnTo>
                      <a:pt x="54" y="1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2" name="Freeform 37">
                <a:extLst>
                  <a:ext uri="{FF2B5EF4-FFF2-40B4-BE49-F238E27FC236}">
                    <a16:creationId xmlns:a16="http://schemas.microsoft.com/office/drawing/2014/main" id="{6BDCC4E8-6060-4CA3-A22F-BDFABB1E9D46}"/>
                  </a:ext>
                </a:extLst>
              </p:cNvPr>
              <p:cNvSpPr>
                <a:spLocks/>
              </p:cNvSpPr>
              <p:nvPr/>
            </p:nvSpPr>
            <p:spPr bwMode="auto">
              <a:xfrm>
                <a:off x="3700" y="4288"/>
                <a:ext cx="3" cy="2"/>
              </a:xfrm>
              <a:custGeom>
                <a:avLst/>
                <a:gdLst>
                  <a:gd name="T0" fmla="*/ 1 w 3"/>
                  <a:gd name="T1" fmla="*/ 2 h 2"/>
                  <a:gd name="T2" fmla="*/ 1 w 3"/>
                  <a:gd name="T3" fmla="*/ 2 h 2"/>
                  <a:gd name="T4" fmla="*/ 1 w 3"/>
                  <a:gd name="T5" fmla="*/ 2 h 2"/>
                  <a:gd name="T6" fmla="*/ 1 w 3"/>
                  <a:gd name="T7" fmla="*/ 2 h 2"/>
                  <a:gd name="T8" fmla="*/ 0 w 3"/>
                  <a:gd name="T9" fmla="*/ 2 h 2"/>
                  <a:gd name="T10" fmla="*/ 0 w 3"/>
                  <a:gd name="T11" fmla="*/ 2 h 2"/>
                  <a:gd name="T12" fmla="*/ 0 w 3"/>
                  <a:gd name="T13" fmla="*/ 2 h 2"/>
                  <a:gd name="T14" fmla="*/ 0 w 3"/>
                  <a:gd name="T15" fmla="*/ 2 h 2"/>
                  <a:gd name="T16" fmla="*/ 0 w 3"/>
                  <a:gd name="T17" fmla="*/ 0 h 2"/>
                  <a:gd name="T18" fmla="*/ 0 w 3"/>
                  <a:gd name="T19" fmla="*/ 0 h 2"/>
                  <a:gd name="T20" fmla="*/ 1 w 3"/>
                  <a:gd name="T21" fmla="*/ 0 h 2"/>
                  <a:gd name="T22" fmla="*/ 1 w 3"/>
                  <a:gd name="T23" fmla="*/ 0 h 2"/>
                  <a:gd name="T24" fmla="*/ 1 w 3"/>
                  <a:gd name="T25" fmla="*/ 0 h 2"/>
                  <a:gd name="T26" fmla="*/ 1 w 3"/>
                  <a:gd name="T27" fmla="*/ 0 h 2"/>
                  <a:gd name="T28" fmla="*/ 3 w 3"/>
                  <a:gd name="T29" fmla="*/ 0 h 2"/>
                  <a:gd name="T30" fmla="*/ 3 w 3"/>
                  <a:gd name="T31" fmla="*/ 0 h 2"/>
                  <a:gd name="T32" fmla="*/ 3 w 3"/>
                  <a:gd name="T33" fmla="*/ 2 h 2"/>
                  <a:gd name="T34" fmla="*/ 3 w 3"/>
                  <a:gd name="T35" fmla="*/ 2 h 2"/>
                  <a:gd name="T36" fmla="*/ 1 w 3"/>
                  <a:gd name="T3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 h="2">
                    <a:moveTo>
                      <a:pt x="1" y="2"/>
                    </a:moveTo>
                    <a:lnTo>
                      <a:pt x="1" y="2"/>
                    </a:lnTo>
                    <a:lnTo>
                      <a:pt x="1" y="2"/>
                    </a:lnTo>
                    <a:lnTo>
                      <a:pt x="1" y="2"/>
                    </a:lnTo>
                    <a:lnTo>
                      <a:pt x="0" y="2"/>
                    </a:lnTo>
                    <a:lnTo>
                      <a:pt x="0" y="2"/>
                    </a:lnTo>
                    <a:lnTo>
                      <a:pt x="0" y="2"/>
                    </a:lnTo>
                    <a:lnTo>
                      <a:pt x="0" y="2"/>
                    </a:lnTo>
                    <a:lnTo>
                      <a:pt x="0" y="0"/>
                    </a:lnTo>
                    <a:lnTo>
                      <a:pt x="0" y="0"/>
                    </a:lnTo>
                    <a:lnTo>
                      <a:pt x="1" y="0"/>
                    </a:lnTo>
                    <a:lnTo>
                      <a:pt x="1" y="0"/>
                    </a:lnTo>
                    <a:lnTo>
                      <a:pt x="1" y="0"/>
                    </a:lnTo>
                    <a:lnTo>
                      <a:pt x="1" y="0"/>
                    </a:lnTo>
                    <a:lnTo>
                      <a:pt x="3" y="0"/>
                    </a:lnTo>
                    <a:lnTo>
                      <a:pt x="3" y="0"/>
                    </a:lnTo>
                    <a:lnTo>
                      <a:pt x="3" y="2"/>
                    </a:lnTo>
                    <a:lnTo>
                      <a:pt x="3" y="2"/>
                    </a:lnTo>
                    <a:lnTo>
                      <a:pt x="1" y="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3" name="Freeform 38">
                <a:extLst>
                  <a:ext uri="{FF2B5EF4-FFF2-40B4-BE49-F238E27FC236}">
                    <a16:creationId xmlns:a16="http://schemas.microsoft.com/office/drawing/2014/main" id="{CF8DED00-A4BA-47C0-8C00-C00D7ABA4443}"/>
                  </a:ext>
                </a:extLst>
              </p:cNvPr>
              <p:cNvSpPr>
                <a:spLocks/>
              </p:cNvSpPr>
              <p:nvPr/>
            </p:nvSpPr>
            <p:spPr bwMode="auto">
              <a:xfrm>
                <a:off x="4020" y="3392"/>
                <a:ext cx="179" cy="187"/>
              </a:xfrm>
              <a:custGeom>
                <a:avLst/>
                <a:gdLst>
                  <a:gd name="T0" fmla="*/ 101 w 179"/>
                  <a:gd name="T1" fmla="*/ 5 h 187"/>
                  <a:gd name="T2" fmla="*/ 104 w 179"/>
                  <a:gd name="T3" fmla="*/ 10 h 187"/>
                  <a:gd name="T4" fmla="*/ 111 w 179"/>
                  <a:gd name="T5" fmla="*/ 18 h 187"/>
                  <a:gd name="T6" fmla="*/ 114 w 179"/>
                  <a:gd name="T7" fmla="*/ 27 h 187"/>
                  <a:gd name="T8" fmla="*/ 125 w 179"/>
                  <a:gd name="T9" fmla="*/ 40 h 187"/>
                  <a:gd name="T10" fmla="*/ 138 w 179"/>
                  <a:gd name="T11" fmla="*/ 47 h 187"/>
                  <a:gd name="T12" fmla="*/ 140 w 179"/>
                  <a:gd name="T13" fmla="*/ 54 h 187"/>
                  <a:gd name="T14" fmla="*/ 149 w 179"/>
                  <a:gd name="T15" fmla="*/ 56 h 187"/>
                  <a:gd name="T16" fmla="*/ 147 w 179"/>
                  <a:gd name="T17" fmla="*/ 63 h 187"/>
                  <a:gd name="T18" fmla="*/ 150 w 179"/>
                  <a:gd name="T19" fmla="*/ 71 h 187"/>
                  <a:gd name="T20" fmla="*/ 154 w 179"/>
                  <a:gd name="T21" fmla="*/ 76 h 187"/>
                  <a:gd name="T22" fmla="*/ 171 w 179"/>
                  <a:gd name="T23" fmla="*/ 81 h 187"/>
                  <a:gd name="T24" fmla="*/ 173 w 179"/>
                  <a:gd name="T25" fmla="*/ 85 h 187"/>
                  <a:gd name="T26" fmla="*/ 174 w 179"/>
                  <a:gd name="T27" fmla="*/ 87 h 187"/>
                  <a:gd name="T28" fmla="*/ 176 w 179"/>
                  <a:gd name="T29" fmla="*/ 90 h 187"/>
                  <a:gd name="T30" fmla="*/ 167 w 179"/>
                  <a:gd name="T31" fmla="*/ 97 h 187"/>
                  <a:gd name="T32" fmla="*/ 154 w 179"/>
                  <a:gd name="T33" fmla="*/ 104 h 187"/>
                  <a:gd name="T34" fmla="*/ 150 w 179"/>
                  <a:gd name="T35" fmla="*/ 109 h 187"/>
                  <a:gd name="T36" fmla="*/ 147 w 179"/>
                  <a:gd name="T37" fmla="*/ 110 h 187"/>
                  <a:gd name="T38" fmla="*/ 142 w 179"/>
                  <a:gd name="T39" fmla="*/ 114 h 187"/>
                  <a:gd name="T40" fmla="*/ 137 w 179"/>
                  <a:gd name="T41" fmla="*/ 117 h 187"/>
                  <a:gd name="T42" fmla="*/ 131 w 179"/>
                  <a:gd name="T43" fmla="*/ 133 h 187"/>
                  <a:gd name="T44" fmla="*/ 125 w 179"/>
                  <a:gd name="T45" fmla="*/ 139 h 187"/>
                  <a:gd name="T46" fmla="*/ 113 w 179"/>
                  <a:gd name="T47" fmla="*/ 143 h 187"/>
                  <a:gd name="T48" fmla="*/ 109 w 179"/>
                  <a:gd name="T49" fmla="*/ 155 h 187"/>
                  <a:gd name="T50" fmla="*/ 104 w 179"/>
                  <a:gd name="T51" fmla="*/ 163 h 187"/>
                  <a:gd name="T52" fmla="*/ 95 w 179"/>
                  <a:gd name="T53" fmla="*/ 163 h 187"/>
                  <a:gd name="T54" fmla="*/ 84 w 179"/>
                  <a:gd name="T55" fmla="*/ 163 h 187"/>
                  <a:gd name="T56" fmla="*/ 77 w 179"/>
                  <a:gd name="T57" fmla="*/ 162 h 187"/>
                  <a:gd name="T58" fmla="*/ 68 w 179"/>
                  <a:gd name="T59" fmla="*/ 155 h 187"/>
                  <a:gd name="T60" fmla="*/ 58 w 179"/>
                  <a:gd name="T61" fmla="*/ 155 h 187"/>
                  <a:gd name="T62" fmla="*/ 54 w 179"/>
                  <a:gd name="T63" fmla="*/ 160 h 187"/>
                  <a:gd name="T64" fmla="*/ 49 w 179"/>
                  <a:gd name="T65" fmla="*/ 172 h 187"/>
                  <a:gd name="T66" fmla="*/ 41 w 179"/>
                  <a:gd name="T67" fmla="*/ 182 h 187"/>
                  <a:gd name="T68" fmla="*/ 34 w 179"/>
                  <a:gd name="T69" fmla="*/ 184 h 187"/>
                  <a:gd name="T70" fmla="*/ 29 w 179"/>
                  <a:gd name="T71" fmla="*/ 187 h 187"/>
                  <a:gd name="T72" fmla="*/ 17 w 179"/>
                  <a:gd name="T73" fmla="*/ 185 h 187"/>
                  <a:gd name="T74" fmla="*/ 12 w 179"/>
                  <a:gd name="T75" fmla="*/ 182 h 187"/>
                  <a:gd name="T76" fmla="*/ 15 w 179"/>
                  <a:gd name="T77" fmla="*/ 172 h 187"/>
                  <a:gd name="T78" fmla="*/ 15 w 179"/>
                  <a:gd name="T79" fmla="*/ 167 h 187"/>
                  <a:gd name="T80" fmla="*/ 8 w 179"/>
                  <a:gd name="T81" fmla="*/ 151 h 187"/>
                  <a:gd name="T82" fmla="*/ 0 w 179"/>
                  <a:gd name="T83" fmla="*/ 143 h 187"/>
                  <a:gd name="T84" fmla="*/ 0 w 179"/>
                  <a:gd name="T85" fmla="*/ 121 h 187"/>
                  <a:gd name="T86" fmla="*/ 0 w 179"/>
                  <a:gd name="T87" fmla="*/ 97 h 187"/>
                  <a:gd name="T88" fmla="*/ 10 w 179"/>
                  <a:gd name="T89" fmla="*/ 85 h 187"/>
                  <a:gd name="T90" fmla="*/ 18 w 179"/>
                  <a:gd name="T91" fmla="*/ 81 h 187"/>
                  <a:gd name="T92" fmla="*/ 18 w 179"/>
                  <a:gd name="T93" fmla="*/ 47 h 187"/>
                  <a:gd name="T94" fmla="*/ 18 w 179"/>
                  <a:gd name="T95" fmla="*/ 15 h 187"/>
                  <a:gd name="T96" fmla="*/ 39 w 179"/>
                  <a:gd name="T97" fmla="*/ 8 h 187"/>
                  <a:gd name="T98" fmla="*/ 61 w 179"/>
                  <a:gd name="T99" fmla="*/ 5 h 187"/>
                  <a:gd name="T100" fmla="*/ 68 w 179"/>
                  <a:gd name="T101" fmla="*/ 13 h 187"/>
                  <a:gd name="T102" fmla="*/ 72 w 179"/>
                  <a:gd name="T103" fmla="*/ 13 h 187"/>
                  <a:gd name="T104" fmla="*/ 78 w 179"/>
                  <a:gd name="T105" fmla="*/ 6 h 187"/>
                  <a:gd name="T106" fmla="*/ 85 w 179"/>
                  <a:gd name="T107" fmla="*/ 5 h 187"/>
                  <a:gd name="T108" fmla="*/ 101 w 179"/>
                  <a:gd name="T109"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79" h="187">
                    <a:moveTo>
                      <a:pt x="101" y="1"/>
                    </a:moveTo>
                    <a:lnTo>
                      <a:pt x="101" y="1"/>
                    </a:lnTo>
                    <a:lnTo>
                      <a:pt x="101" y="3"/>
                    </a:lnTo>
                    <a:lnTo>
                      <a:pt x="101" y="5"/>
                    </a:lnTo>
                    <a:lnTo>
                      <a:pt x="101" y="5"/>
                    </a:lnTo>
                    <a:lnTo>
                      <a:pt x="102" y="6"/>
                    </a:lnTo>
                    <a:lnTo>
                      <a:pt x="104" y="8"/>
                    </a:lnTo>
                    <a:lnTo>
                      <a:pt x="104" y="10"/>
                    </a:lnTo>
                    <a:lnTo>
                      <a:pt x="106" y="12"/>
                    </a:lnTo>
                    <a:lnTo>
                      <a:pt x="106" y="13"/>
                    </a:lnTo>
                    <a:lnTo>
                      <a:pt x="111" y="18"/>
                    </a:lnTo>
                    <a:lnTo>
                      <a:pt x="111" y="18"/>
                    </a:lnTo>
                    <a:lnTo>
                      <a:pt x="111" y="20"/>
                    </a:lnTo>
                    <a:lnTo>
                      <a:pt x="114" y="23"/>
                    </a:lnTo>
                    <a:lnTo>
                      <a:pt x="114" y="25"/>
                    </a:lnTo>
                    <a:lnTo>
                      <a:pt x="114" y="27"/>
                    </a:lnTo>
                    <a:lnTo>
                      <a:pt x="116" y="32"/>
                    </a:lnTo>
                    <a:lnTo>
                      <a:pt x="118" y="35"/>
                    </a:lnTo>
                    <a:lnTo>
                      <a:pt x="119" y="35"/>
                    </a:lnTo>
                    <a:lnTo>
                      <a:pt x="125" y="40"/>
                    </a:lnTo>
                    <a:lnTo>
                      <a:pt x="128" y="42"/>
                    </a:lnTo>
                    <a:lnTo>
                      <a:pt x="133" y="44"/>
                    </a:lnTo>
                    <a:lnTo>
                      <a:pt x="137" y="46"/>
                    </a:lnTo>
                    <a:lnTo>
                      <a:pt x="138" y="47"/>
                    </a:lnTo>
                    <a:lnTo>
                      <a:pt x="138" y="47"/>
                    </a:lnTo>
                    <a:lnTo>
                      <a:pt x="140" y="49"/>
                    </a:lnTo>
                    <a:lnTo>
                      <a:pt x="140" y="52"/>
                    </a:lnTo>
                    <a:lnTo>
                      <a:pt x="140" y="54"/>
                    </a:lnTo>
                    <a:lnTo>
                      <a:pt x="143" y="54"/>
                    </a:lnTo>
                    <a:lnTo>
                      <a:pt x="147" y="54"/>
                    </a:lnTo>
                    <a:lnTo>
                      <a:pt x="147" y="56"/>
                    </a:lnTo>
                    <a:lnTo>
                      <a:pt x="149" y="56"/>
                    </a:lnTo>
                    <a:lnTo>
                      <a:pt x="147" y="58"/>
                    </a:lnTo>
                    <a:lnTo>
                      <a:pt x="149" y="59"/>
                    </a:lnTo>
                    <a:lnTo>
                      <a:pt x="149" y="61"/>
                    </a:lnTo>
                    <a:lnTo>
                      <a:pt x="147" y="63"/>
                    </a:lnTo>
                    <a:lnTo>
                      <a:pt x="147" y="64"/>
                    </a:lnTo>
                    <a:lnTo>
                      <a:pt x="147" y="66"/>
                    </a:lnTo>
                    <a:lnTo>
                      <a:pt x="147" y="68"/>
                    </a:lnTo>
                    <a:lnTo>
                      <a:pt x="150" y="71"/>
                    </a:lnTo>
                    <a:lnTo>
                      <a:pt x="152" y="73"/>
                    </a:lnTo>
                    <a:lnTo>
                      <a:pt x="154" y="76"/>
                    </a:lnTo>
                    <a:lnTo>
                      <a:pt x="154" y="76"/>
                    </a:lnTo>
                    <a:lnTo>
                      <a:pt x="154" y="76"/>
                    </a:lnTo>
                    <a:lnTo>
                      <a:pt x="157" y="78"/>
                    </a:lnTo>
                    <a:lnTo>
                      <a:pt x="164" y="78"/>
                    </a:lnTo>
                    <a:lnTo>
                      <a:pt x="167" y="80"/>
                    </a:lnTo>
                    <a:lnTo>
                      <a:pt x="171" y="81"/>
                    </a:lnTo>
                    <a:lnTo>
                      <a:pt x="173" y="81"/>
                    </a:lnTo>
                    <a:lnTo>
                      <a:pt x="173" y="81"/>
                    </a:lnTo>
                    <a:lnTo>
                      <a:pt x="174" y="81"/>
                    </a:lnTo>
                    <a:lnTo>
                      <a:pt x="173" y="85"/>
                    </a:lnTo>
                    <a:lnTo>
                      <a:pt x="173" y="85"/>
                    </a:lnTo>
                    <a:lnTo>
                      <a:pt x="174" y="87"/>
                    </a:lnTo>
                    <a:lnTo>
                      <a:pt x="174" y="87"/>
                    </a:lnTo>
                    <a:lnTo>
                      <a:pt x="174" y="87"/>
                    </a:lnTo>
                    <a:lnTo>
                      <a:pt x="178" y="87"/>
                    </a:lnTo>
                    <a:lnTo>
                      <a:pt x="179" y="88"/>
                    </a:lnTo>
                    <a:lnTo>
                      <a:pt x="179" y="90"/>
                    </a:lnTo>
                    <a:lnTo>
                      <a:pt x="176" y="90"/>
                    </a:lnTo>
                    <a:lnTo>
                      <a:pt x="173" y="92"/>
                    </a:lnTo>
                    <a:lnTo>
                      <a:pt x="173" y="93"/>
                    </a:lnTo>
                    <a:lnTo>
                      <a:pt x="169" y="95"/>
                    </a:lnTo>
                    <a:lnTo>
                      <a:pt x="167" y="97"/>
                    </a:lnTo>
                    <a:lnTo>
                      <a:pt x="164" y="97"/>
                    </a:lnTo>
                    <a:lnTo>
                      <a:pt x="161" y="98"/>
                    </a:lnTo>
                    <a:lnTo>
                      <a:pt x="157" y="100"/>
                    </a:lnTo>
                    <a:lnTo>
                      <a:pt x="154" y="104"/>
                    </a:lnTo>
                    <a:lnTo>
                      <a:pt x="152" y="105"/>
                    </a:lnTo>
                    <a:lnTo>
                      <a:pt x="152" y="107"/>
                    </a:lnTo>
                    <a:lnTo>
                      <a:pt x="152" y="107"/>
                    </a:lnTo>
                    <a:lnTo>
                      <a:pt x="150" y="109"/>
                    </a:lnTo>
                    <a:lnTo>
                      <a:pt x="149" y="109"/>
                    </a:lnTo>
                    <a:lnTo>
                      <a:pt x="149" y="110"/>
                    </a:lnTo>
                    <a:lnTo>
                      <a:pt x="149" y="110"/>
                    </a:lnTo>
                    <a:lnTo>
                      <a:pt x="147" y="110"/>
                    </a:lnTo>
                    <a:lnTo>
                      <a:pt x="145" y="112"/>
                    </a:lnTo>
                    <a:lnTo>
                      <a:pt x="145" y="114"/>
                    </a:lnTo>
                    <a:lnTo>
                      <a:pt x="143" y="114"/>
                    </a:lnTo>
                    <a:lnTo>
                      <a:pt x="142" y="114"/>
                    </a:lnTo>
                    <a:lnTo>
                      <a:pt x="140" y="115"/>
                    </a:lnTo>
                    <a:lnTo>
                      <a:pt x="138" y="117"/>
                    </a:lnTo>
                    <a:lnTo>
                      <a:pt x="138" y="117"/>
                    </a:lnTo>
                    <a:lnTo>
                      <a:pt x="137" y="117"/>
                    </a:lnTo>
                    <a:lnTo>
                      <a:pt x="137" y="119"/>
                    </a:lnTo>
                    <a:lnTo>
                      <a:pt x="135" y="121"/>
                    </a:lnTo>
                    <a:lnTo>
                      <a:pt x="133" y="122"/>
                    </a:lnTo>
                    <a:lnTo>
                      <a:pt x="131" y="133"/>
                    </a:lnTo>
                    <a:lnTo>
                      <a:pt x="130" y="133"/>
                    </a:lnTo>
                    <a:lnTo>
                      <a:pt x="126" y="136"/>
                    </a:lnTo>
                    <a:lnTo>
                      <a:pt x="125" y="138"/>
                    </a:lnTo>
                    <a:lnTo>
                      <a:pt x="125" y="139"/>
                    </a:lnTo>
                    <a:lnTo>
                      <a:pt x="123" y="139"/>
                    </a:lnTo>
                    <a:lnTo>
                      <a:pt x="118" y="141"/>
                    </a:lnTo>
                    <a:lnTo>
                      <a:pt x="116" y="141"/>
                    </a:lnTo>
                    <a:lnTo>
                      <a:pt x="113" y="143"/>
                    </a:lnTo>
                    <a:lnTo>
                      <a:pt x="113" y="143"/>
                    </a:lnTo>
                    <a:lnTo>
                      <a:pt x="113" y="146"/>
                    </a:lnTo>
                    <a:lnTo>
                      <a:pt x="111" y="151"/>
                    </a:lnTo>
                    <a:lnTo>
                      <a:pt x="109" y="155"/>
                    </a:lnTo>
                    <a:lnTo>
                      <a:pt x="109" y="156"/>
                    </a:lnTo>
                    <a:lnTo>
                      <a:pt x="107" y="162"/>
                    </a:lnTo>
                    <a:lnTo>
                      <a:pt x="106" y="162"/>
                    </a:lnTo>
                    <a:lnTo>
                      <a:pt x="104" y="163"/>
                    </a:lnTo>
                    <a:lnTo>
                      <a:pt x="102" y="163"/>
                    </a:lnTo>
                    <a:lnTo>
                      <a:pt x="101" y="163"/>
                    </a:lnTo>
                    <a:lnTo>
                      <a:pt x="97" y="163"/>
                    </a:lnTo>
                    <a:lnTo>
                      <a:pt x="95" y="163"/>
                    </a:lnTo>
                    <a:lnTo>
                      <a:pt x="94" y="165"/>
                    </a:lnTo>
                    <a:lnTo>
                      <a:pt x="90" y="165"/>
                    </a:lnTo>
                    <a:lnTo>
                      <a:pt x="87" y="165"/>
                    </a:lnTo>
                    <a:lnTo>
                      <a:pt x="84" y="163"/>
                    </a:lnTo>
                    <a:lnTo>
                      <a:pt x="84" y="163"/>
                    </a:lnTo>
                    <a:lnTo>
                      <a:pt x="80" y="162"/>
                    </a:lnTo>
                    <a:lnTo>
                      <a:pt x="78" y="162"/>
                    </a:lnTo>
                    <a:lnTo>
                      <a:pt x="77" y="162"/>
                    </a:lnTo>
                    <a:lnTo>
                      <a:pt x="75" y="160"/>
                    </a:lnTo>
                    <a:lnTo>
                      <a:pt x="73" y="160"/>
                    </a:lnTo>
                    <a:lnTo>
                      <a:pt x="70" y="156"/>
                    </a:lnTo>
                    <a:lnTo>
                      <a:pt x="68" y="155"/>
                    </a:lnTo>
                    <a:lnTo>
                      <a:pt x="65" y="155"/>
                    </a:lnTo>
                    <a:lnTo>
                      <a:pt x="63" y="153"/>
                    </a:lnTo>
                    <a:lnTo>
                      <a:pt x="60" y="155"/>
                    </a:lnTo>
                    <a:lnTo>
                      <a:pt x="58" y="155"/>
                    </a:lnTo>
                    <a:lnTo>
                      <a:pt x="58" y="155"/>
                    </a:lnTo>
                    <a:lnTo>
                      <a:pt x="56" y="156"/>
                    </a:lnTo>
                    <a:lnTo>
                      <a:pt x="54" y="158"/>
                    </a:lnTo>
                    <a:lnTo>
                      <a:pt x="54" y="160"/>
                    </a:lnTo>
                    <a:lnTo>
                      <a:pt x="53" y="162"/>
                    </a:lnTo>
                    <a:lnTo>
                      <a:pt x="53" y="167"/>
                    </a:lnTo>
                    <a:lnTo>
                      <a:pt x="51" y="170"/>
                    </a:lnTo>
                    <a:lnTo>
                      <a:pt x="49" y="172"/>
                    </a:lnTo>
                    <a:lnTo>
                      <a:pt x="49" y="173"/>
                    </a:lnTo>
                    <a:lnTo>
                      <a:pt x="48" y="173"/>
                    </a:lnTo>
                    <a:lnTo>
                      <a:pt x="42" y="177"/>
                    </a:lnTo>
                    <a:lnTo>
                      <a:pt x="41" y="182"/>
                    </a:lnTo>
                    <a:lnTo>
                      <a:pt x="39" y="182"/>
                    </a:lnTo>
                    <a:lnTo>
                      <a:pt x="37" y="184"/>
                    </a:lnTo>
                    <a:lnTo>
                      <a:pt x="36" y="184"/>
                    </a:lnTo>
                    <a:lnTo>
                      <a:pt x="34" y="184"/>
                    </a:lnTo>
                    <a:lnTo>
                      <a:pt x="34" y="185"/>
                    </a:lnTo>
                    <a:lnTo>
                      <a:pt x="32" y="187"/>
                    </a:lnTo>
                    <a:lnTo>
                      <a:pt x="32" y="187"/>
                    </a:lnTo>
                    <a:lnTo>
                      <a:pt x="29" y="187"/>
                    </a:lnTo>
                    <a:lnTo>
                      <a:pt x="27" y="187"/>
                    </a:lnTo>
                    <a:lnTo>
                      <a:pt x="20" y="187"/>
                    </a:lnTo>
                    <a:lnTo>
                      <a:pt x="18" y="187"/>
                    </a:lnTo>
                    <a:lnTo>
                      <a:pt x="17" y="185"/>
                    </a:lnTo>
                    <a:lnTo>
                      <a:pt x="13" y="187"/>
                    </a:lnTo>
                    <a:lnTo>
                      <a:pt x="13" y="187"/>
                    </a:lnTo>
                    <a:lnTo>
                      <a:pt x="12" y="185"/>
                    </a:lnTo>
                    <a:lnTo>
                      <a:pt x="12" y="182"/>
                    </a:lnTo>
                    <a:lnTo>
                      <a:pt x="12" y="179"/>
                    </a:lnTo>
                    <a:lnTo>
                      <a:pt x="13" y="177"/>
                    </a:lnTo>
                    <a:lnTo>
                      <a:pt x="15" y="175"/>
                    </a:lnTo>
                    <a:lnTo>
                      <a:pt x="15" y="172"/>
                    </a:lnTo>
                    <a:lnTo>
                      <a:pt x="15" y="172"/>
                    </a:lnTo>
                    <a:lnTo>
                      <a:pt x="15" y="170"/>
                    </a:lnTo>
                    <a:lnTo>
                      <a:pt x="15" y="168"/>
                    </a:lnTo>
                    <a:lnTo>
                      <a:pt x="15" y="167"/>
                    </a:lnTo>
                    <a:lnTo>
                      <a:pt x="13" y="163"/>
                    </a:lnTo>
                    <a:lnTo>
                      <a:pt x="12" y="158"/>
                    </a:lnTo>
                    <a:lnTo>
                      <a:pt x="8" y="153"/>
                    </a:lnTo>
                    <a:lnTo>
                      <a:pt x="8" y="151"/>
                    </a:lnTo>
                    <a:lnTo>
                      <a:pt x="7" y="148"/>
                    </a:lnTo>
                    <a:lnTo>
                      <a:pt x="0" y="144"/>
                    </a:lnTo>
                    <a:lnTo>
                      <a:pt x="0" y="143"/>
                    </a:lnTo>
                    <a:lnTo>
                      <a:pt x="0" y="143"/>
                    </a:lnTo>
                    <a:lnTo>
                      <a:pt x="0" y="138"/>
                    </a:lnTo>
                    <a:lnTo>
                      <a:pt x="0" y="133"/>
                    </a:lnTo>
                    <a:lnTo>
                      <a:pt x="0" y="126"/>
                    </a:lnTo>
                    <a:lnTo>
                      <a:pt x="0" y="121"/>
                    </a:lnTo>
                    <a:lnTo>
                      <a:pt x="0" y="114"/>
                    </a:lnTo>
                    <a:lnTo>
                      <a:pt x="0" y="109"/>
                    </a:lnTo>
                    <a:lnTo>
                      <a:pt x="0" y="102"/>
                    </a:lnTo>
                    <a:lnTo>
                      <a:pt x="0" y="97"/>
                    </a:lnTo>
                    <a:lnTo>
                      <a:pt x="0" y="90"/>
                    </a:lnTo>
                    <a:lnTo>
                      <a:pt x="0" y="85"/>
                    </a:lnTo>
                    <a:lnTo>
                      <a:pt x="3" y="85"/>
                    </a:lnTo>
                    <a:lnTo>
                      <a:pt x="10" y="85"/>
                    </a:lnTo>
                    <a:lnTo>
                      <a:pt x="15" y="85"/>
                    </a:lnTo>
                    <a:lnTo>
                      <a:pt x="18" y="85"/>
                    </a:lnTo>
                    <a:lnTo>
                      <a:pt x="18" y="85"/>
                    </a:lnTo>
                    <a:lnTo>
                      <a:pt x="18" y="81"/>
                    </a:lnTo>
                    <a:lnTo>
                      <a:pt x="18" y="73"/>
                    </a:lnTo>
                    <a:lnTo>
                      <a:pt x="18" y="64"/>
                    </a:lnTo>
                    <a:lnTo>
                      <a:pt x="18" y="56"/>
                    </a:lnTo>
                    <a:lnTo>
                      <a:pt x="18" y="47"/>
                    </a:lnTo>
                    <a:lnTo>
                      <a:pt x="18" y="40"/>
                    </a:lnTo>
                    <a:lnTo>
                      <a:pt x="18" y="32"/>
                    </a:lnTo>
                    <a:lnTo>
                      <a:pt x="18" y="23"/>
                    </a:lnTo>
                    <a:lnTo>
                      <a:pt x="18" y="15"/>
                    </a:lnTo>
                    <a:lnTo>
                      <a:pt x="18" y="12"/>
                    </a:lnTo>
                    <a:lnTo>
                      <a:pt x="24" y="12"/>
                    </a:lnTo>
                    <a:lnTo>
                      <a:pt x="29" y="10"/>
                    </a:lnTo>
                    <a:lnTo>
                      <a:pt x="39" y="8"/>
                    </a:lnTo>
                    <a:lnTo>
                      <a:pt x="48" y="6"/>
                    </a:lnTo>
                    <a:lnTo>
                      <a:pt x="53" y="6"/>
                    </a:lnTo>
                    <a:lnTo>
                      <a:pt x="60" y="5"/>
                    </a:lnTo>
                    <a:lnTo>
                      <a:pt x="61" y="5"/>
                    </a:lnTo>
                    <a:lnTo>
                      <a:pt x="63" y="5"/>
                    </a:lnTo>
                    <a:lnTo>
                      <a:pt x="63" y="5"/>
                    </a:lnTo>
                    <a:lnTo>
                      <a:pt x="66" y="10"/>
                    </a:lnTo>
                    <a:lnTo>
                      <a:pt x="68" y="13"/>
                    </a:lnTo>
                    <a:lnTo>
                      <a:pt x="68" y="13"/>
                    </a:lnTo>
                    <a:lnTo>
                      <a:pt x="70" y="13"/>
                    </a:lnTo>
                    <a:lnTo>
                      <a:pt x="70" y="13"/>
                    </a:lnTo>
                    <a:lnTo>
                      <a:pt x="72" y="13"/>
                    </a:lnTo>
                    <a:lnTo>
                      <a:pt x="73" y="10"/>
                    </a:lnTo>
                    <a:lnTo>
                      <a:pt x="75" y="10"/>
                    </a:lnTo>
                    <a:lnTo>
                      <a:pt x="77" y="8"/>
                    </a:lnTo>
                    <a:lnTo>
                      <a:pt x="78" y="6"/>
                    </a:lnTo>
                    <a:lnTo>
                      <a:pt x="82" y="5"/>
                    </a:lnTo>
                    <a:lnTo>
                      <a:pt x="84" y="5"/>
                    </a:lnTo>
                    <a:lnTo>
                      <a:pt x="85" y="5"/>
                    </a:lnTo>
                    <a:lnTo>
                      <a:pt x="85" y="5"/>
                    </a:lnTo>
                    <a:lnTo>
                      <a:pt x="87" y="6"/>
                    </a:lnTo>
                    <a:lnTo>
                      <a:pt x="92" y="1"/>
                    </a:lnTo>
                    <a:lnTo>
                      <a:pt x="94" y="1"/>
                    </a:lnTo>
                    <a:lnTo>
                      <a:pt x="101" y="0"/>
                    </a:lnTo>
                    <a:lnTo>
                      <a:pt x="101" y="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4" name="Freeform 39">
                <a:extLst>
                  <a:ext uri="{FF2B5EF4-FFF2-40B4-BE49-F238E27FC236}">
                    <a16:creationId xmlns:a16="http://schemas.microsoft.com/office/drawing/2014/main" id="{DCE15F20-C437-4EC4-AB44-6EDE900319F3}"/>
                  </a:ext>
                </a:extLst>
              </p:cNvPr>
              <p:cNvSpPr>
                <a:spLocks/>
              </p:cNvSpPr>
              <p:nvPr/>
            </p:nvSpPr>
            <p:spPr bwMode="auto">
              <a:xfrm>
                <a:off x="4081" y="1750"/>
                <a:ext cx="183" cy="159"/>
              </a:xfrm>
              <a:custGeom>
                <a:avLst/>
                <a:gdLst>
                  <a:gd name="T0" fmla="*/ 103 w 183"/>
                  <a:gd name="T1" fmla="*/ 2 h 159"/>
                  <a:gd name="T2" fmla="*/ 112 w 183"/>
                  <a:gd name="T3" fmla="*/ 5 h 159"/>
                  <a:gd name="T4" fmla="*/ 118 w 183"/>
                  <a:gd name="T5" fmla="*/ 10 h 159"/>
                  <a:gd name="T6" fmla="*/ 125 w 183"/>
                  <a:gd name="T7" fmla="*/ 14 h 159"/>
                  <a:gd name="T8" fmla="*/ 139 w 183"/>
                  <a:gd name="T9" fmla="*/ 12 h 159"/>
                  <a:gd name="T10" fmla="*/ 146 w 183"/>
                  <a:gd name="T11" fmla="*/ 19 h 159"/>
                  <a:gd name="T12" fmla="*/ 147 w 183"/>
                  <a:gd name="T13" fmla="*/ 27 h 159"/>
                  <a:gd name="T14" fmla="*/ 149 w 183"/>
                  <a:gd name="T15" fmla="*/ 36 h 159"/>
                  <a:gd name="T16" fmla="*/ 146 w 183"/>
                  <a:gd name="T17" fmla="*/ 46 h 159"/>
                  <a:gd name="T18" fmla="*/ 151 w 183"/>
                  <a:gd name="T19" fmla="*/ 56 h 159"/>
                  <a:gd name="T20" fmla="*/ 165 w 183"/>
                  <a:gd name="T21" fmla="*/ 70 h 159"/>
                  <a:gd name="T22" fmla="*/ 166 w 183"/>
                  <a:gd name="T23" fmla="*/ 78 h 159"/>
                  <a:gd name="T24" fmla="*/ 178 w 183"/>
                  <a:gd name="T25" fmla="*/ 85 h 159"/>
                  <a:gd name="T26" fmla="*/ 182 w 183"/>
                  <a:gd name="T27" fmla="*/ 94 h 159"/>
                  <a:gd name="T28" fmla="*/ 170 w 183"/>
                  <a:gd name="T29" fmla="*/ 101 h 159"/>
                  <a:gd name="T30" fmla="*/ 158 w 183"/>
                  <a:gd name="T31" fmla="*/ 97 h 159"/>
                  <a:gd name="T32" fmla="*/ 158 w 183"/>
                  <a:gd name="T33" fmla="*/ 106 h 159"/>
                  <a:gd name="T34" fmla="*/ 159 w 183"/>
                  <a:gd name="T35" fmla="*/ 116 h 159"/>
                  <a:gd name="T36" fmla="*/ 163 w 183"/>
                  <a:gd name="T37" fmla="*/ 128 h 159"/>
                  <a:gd name="T38" fmla="*/ 154 w 183"/>
                  <a:gd name="T39" fmla="*/ 135 h 159"/>
                  <a:gd name="T40" fmla="*/ 144 w 183"/>
                  <a:gd name="T41" fmla="*/ 142 h 159"/>
                  <a:gd name="T42" fmla="*/ 142 w 183"/>
                  <a:gd name="T43" fmla="*/ 153 h 159"/>
                  <a:gd name="T44" fmla="*/ 137 w 183"/>
                  <a:gd name="T45" fmla="*/ 153 h 159"/>
                  <a:gd name="T46" fmla="*/ 122 w 183"/>
                  <a:gd name="T47" fmla="*/ 153 h 159"/>
                  <a:gd name="T48" fmla="*/ 115 w 183"/>
                  <a:gd name="T49" fmla="*/ 147 h 159"/>
                  <a:gd name="T50" fmla="*/ 108 w 183"/>
                  <a:gd name="T51" fmla="*/ 150 h 159"/>
                  <a:gd name="T52" fmla="*/ 103 w 183"/>
                  <a:gd name="T53" fmla="*/ 148 h 159"/>
                  <a:gd name="T54" fmla="*/ 93 w 183"/>
                  <a:gd name="T55" fmla="*/ 148 h 159"/>
                  <a:gd name="T56" fmla="*/ 86 w 183"/>
                  <a:gd name="T57" fmla="*/ 152 h 159"/>
                  <a:gd name="T58" fmla="*/ 79 w 183"/>
                  <a:gd name="T59" fmla="*/ 147 h 159"/>
                  <a:gd name="T60" fmla="*/ 64 w 183"/>
                  <a:gd name="T61" fmla="*/ 142 h 159"/>
                  <a:gd name="T62" fmla="*/ 40 w 183"/>
                  <a:gd name="T63" fmla="*/ 138 h 159"/>
                  <a:gd name="T64" fmla="*/ 26 w 183"/>
                  <a:gd name="T65" fmla="*/ 140 h 159"/>
                  <a:gd name="T66" fmla="*/ 14 w 183"/>
                  <a:gd name="T67" fmla="*/ 148 h 159"/>
                  <a:gd name="T68" fmla="*/ 9 w 183"/>
                  <a:gd name="T69" fmla="*/ 150 h 159"/>
                  <a:gd name="T70" fmla="*/ 9 w 183"/>
                  <a:gd name="T71" fmla="*/ 140 h 159"/>
                  <a:gd name="T72" fmla="*/ 5 w 183"/>
                  <a:gd name="T73" fmla="*/ 130 h 159"/>
                  <a:gd name="T74" fmla="*/ 2 w 183"/>
                  <a:gd name="T75" fmla="*/ 123 h 159"/>
                  <a:gd name="T76" fmla="*/ 14 w 183"/>
                  <a:gd name="T77" fmla="*/ 109 h 159"/>
                  <a:gd name="T78" fmla="*/ 5 w 183"/>
                  <a:gd name="T79" fmla="*/ 73 h 159"/>
                  <a:gd name="T80" fmla="*/ 17 w 183"/>
                  <a:gd name="T81" fmla="*/ 73 h 159"/>
                  <a:gd name="T82" fmla="*/ 31 w 183"/>
                  <a:gd name="T83" fmla="*/ 73 h 159"/>
                  <a:gd name="T84" fmla="*/ 38 w 183"/>
                  <a:gd name="T85" fmla="*/ 65 h 159"/>
                  <a:gd name="T86" fmla="*/ 45 w 183"/>
                  <a:gd name="T87" fmla="*/ 67 h 159"/>
                  <a:gd name="T88" fmla="*/ 50 w 183"/>
                  <a:gd name="T89" fmla="*/ 65 h 159"/>
                  <a:gd name="T90" fmla="*/ 46 w 183"/>
                  <a:gd name="T91" fmla="*/ 60 h 159"/>
                  <a:gd name="T92" fmla="*/ 48 w 183"/>
                  <a:gd name="T93" fmla="*/ 48 h 159"/>
                  <a:gd name="T94" fmla="*/ 58 w 183"/>
                  <a:gd name="T95" fmla="*/ 38 h 159"/>
                  <a:gd name="T96" fmla="*/ 67 w 183"/>
                  <a:gd name="T97" fmla="*/ 32 h 159"/>
                  <a:gd name="T98" fmla="*/ 64 w 183"/>
                  <a:gd name="T99" fmla="*/ 27 h 159"/>
                  <a:gd name="T100" fmla="*/ 65 w 183"/>
                  <a:gd name="T101" fmla="*/ 17 h 159"/>
                  <a:gd name="T102" fmla="*/ 81 w 183"/>
                  <a:gd name="T103" fmla="*/ 12 h 159"/>
                  <a:gd name="T104" fmla="*/ 91 w 183"/>
                  <a:gd name="T105" fmla="*/ 3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83" h="159">
                    <a:moveTo>
                      <a:pt x="96" y="0"/>
                    </a:moveTo>
                    <a:lnTo>
                      <a:pt x="98" y="3"/>
                    </a:lnTo>
                    <a:lnTo>
                      <a:pt x="98" y="3"/>
                    </a:lnTo>
                    <a:lnTo>
                      <a:pt x="100" y="2"/>
                    </a:lnTo>
                    <a:lnTo>
                      <a:pt x="100" y="2"/>
                    </a:lnTo>
                    <a:lnTo>
                      <a:pt x="103" y="2"/>
                    </a:lnTo>
                    <a:lnTo>
                      <a:pt x="105" y="3"/>
                    </a:lnTo>
                    <a:lnTo>
                      <a:pt x="106" y="5"/>
                    </a:lnTo>
                    <a:lnTo>
                      <a:pt x="106" y="7"/>
                    </a:lnTo>
                    <a:lnTo>
                      <a:pt x="108" y="7"/>
                    </a:lnTo>
                    <a:lnTo>
                      <a:pt x="112" y="5"/>
                    </a:lnTo>
                    <a:lnTo>
                      <a:pt x="112" y="5"/>
                    </a:lnTo>
                    <a:lnTo>
                      <a:pt x="113" y="5"/>
                    </a:lnTo>
                    <a:lnTo>
                      <a:pt x="117" y="7"/>
                    </a:lnTo>
                    <a:lnTo>
                      <a:pt x="118" y="7"/>
                    </a:lnTo>
                    <a:lnTo>
                      <a:pt x="120" y="9"/>
                    </a:lnTo>
                    <a:lnTo>
                      <a:pt x="120" y="10"/>
                    </a:lnTo>
                    <a:lnTo>
                      <a:pt x="118" y="10"/>
                    </a:lnTo>
                    <a:lnTo>
                      <a:pt x="118" y="12"/>
                    </a:lnTo>
                    <a:lnTo>
                      <a:pt x="120" y="15"/>
                    </a:lnTo>
                    <a:lnTo>
                      <a:pt x="122" y="15"/>
                    </a:lnTo>
                    <a:lnTo>
                      <a:pt x="123" y="14"/>
                    </a:lnTo>
                    <a:lnTo>
                      <a:pt x="125" y="14"/>
                    </a:lnTo>
                    <a:lnTo>
                      <a:pt x="125" y="14"/>
                    </a:lnTo>
                    <a:lnTo>
                      <a:pt x="127" y="12"/>
                    </a:lnTo>
                    <a:lnTo>
                      <a:pt x="129" y="12"/>
                    </a:lnTo>
                    <a:lnTo>
                      <a:pt x="130" y="10"/>
                    </a:lnTo>
                    <a:lnTo>
                      <a:pt x="132" y="10"/>
                    </a:lnTo>
                    <a:lnTo>
                      <a:pt x="135" y="10"/>
                    </a:lnTo>
                    <a:lnTo>
                      <a:pt x="139" y="12"/>
                    </a:lnTo>
                    <a:lnTo>
                      <a:pt x="141" y="14"/>
                    </a:lnTo>
                    <a:lnTo>
                      <a:pt x="142" y="15"/>
                    </a:lnTo>
                    <a:lnTo>
                      <a:pt x="142" y="17"/>
                    </a:lnTo>
                    <a:lnTo>
                      <a:pt x="144" y="17"/>
                    </a:lnTo>
                    <a:lnTo>
                      <a:pt x="144" y="19"/>
                    </a:lnTo>
                    <a:lnTo>
                      <a:pt x="146" y="19"/>
                    </a:lnTo>
                    <a:lnTo>
                      <a:pt x="147" y="19"/>
                    </a:lnTo>
                    <a:lnTo>
                      <a:pt x="147" y="19"/>
                    </a:lnTo>
                    <a:lnTo>
                      <a:pt x="149" y="20"/>
                    </a:lnTo>
                    <a:lnTo>
                      <a:pt x="149" y="22"/>
                    </a:lnTo>
                    <a:lnTo>
                      <a:pt x="147" y="26"/>
                    </a:lnTo>
                    <a:lnTo>
                      <a:pt x="147" y="27"/>
                    </a:lnTo>
                    <a:lnTo>
                      <a:pt x="147" y="27"/>
                    </a:lnTo>
                    <a:lnTo>
                      <a:pt x="146" y="29"/>
                    </a:lnTo>
                    <a:lnTo>
                      <a:pt x="147" y="31"/>
                    </a:lnTo>
                    <a:lnTo>
                      <a:pt x="147" y="32"/>
                    </a:lnTo>
                    <a:lnTo>
                      <a:pt x="149" y="34"/>
                    </a:lnTo>
                    <a:lnTo>
                      <a:pt x="149" y="36"/>
                    </a:lnTo>
                    <a:lnTo>
                      <a:pt x="149" y="38"/>
                    </a:lnTo>
                    <a:lnTo>
                      <a:pt x="147" y="41"/>
                    </a:lnTo>
                    <a:lnTo>
                      <a:pt x="147" y="43"/>
                    </a:lnTo>
                    <a:lnTo>
                      <a:pt x="146" y="44"/>
                    </a:lnTo>
                    <a:lnTo>
                      <a:pt x="146" y="46"/>
                    </a:lnTo>
                    <a:lnTo>
                      <a:pt x="146" y="46"/>
                    </a:lnTo>
                    <a:lnTo>
                      <a:pt x="149" y="49"/>
                    </a:lnTo>
                    <a:lnTo>
                      <a:pt x="153" y="51"/>
                    </a:lnTo>
                    <a:lnTo>
                      <a:pt x="153" y="51"/>
                    </a:lnTo>
                    <a:lnTo>
                      <a:pt x="153" y="53"/>
                    </a:lnTo>
                    <a:lnTo>
                      <a:pt x="153" y="55"/>
                    </a:lnTo>
                    <a:lnTo>
                      <a:pt x="151" y="56"/>
                    </a:lnTo>
                    <a:lnTo>
                      <a:pt x="154" y="58"/>
                    </a:lnTo>
                    <a:lnTo>
                      <a:pt x="154" y="60"/>
                    </a:lnTo>
                    <a:lnTo>
                      <a:pt x="156" y="63"/>
                    </a:lnTo>
                    <a:lnTo>
                      <a:pt x="158" y="67"/>
                    </a:lnTo>
                    <a:lnTo>
                      <a:pt x="163" y="68"/>
                    </a:lnTo>
                    <a:lnTo>
                      <a:pt x="165" y="70"/>
                    </a:lnTo>
                    <a:lnTo>
                      <a:pt x="166" y="72"/>
                    </a:lnTo>
                    <a:lnTo>
                      <a:pt x="166" y="72"/>
                    </a:lnTo>
                    <a:lnTo>
                      <a:pt x="166" y="73"/>
                    </a:lnTo>
                    <a:lnTo>
                      <a:pt x="165" y="77"/>
                    </a:lnTo>
                    <a:lnTo>
                      <a:pt x="165" y="78"/>
                    </a:lnTo>
                    <a:lnTo>
                      <a:pt x="166" y="78"/>
                    </a:lnTo>
                    <a:lnTo>
                      <a:pt x="170" y="78"/>
                    </a:lnTo>
                    <a:lnTo>
                      <a:pt x="173" y="78"/>
                    </a:lnTo>
                    <a:lnTo>
                      <a:pt x="178" y="82"/>
                    </a:lnTo>
                    <a:lnTo>
                      <a:pt x="178" y="84"/>
                    </a:lnTo>
                    <a:lnTo>
                      <a:pt x="178" y="85"/>
                    </a:lnTo>
                    <a:lnTo>
                      <a:pt x="178" y="85"/>
                    </a:lnTo>
                    <a:lnTo>
                      <a:pt x="178" y="87"/>
                    </a:lnTo>
                    <a:lnTo>
                      <a:pt x="183" y="90"/>
                    </a:lnTo>
                    <a:lnTo>
                      <a:pt x="183" y="90"/>
                    </a:lnTo>
                    <a:lnTo>
                      <a:pt x="183" y="92"/>
                    </a:lnTo>
                    <a:lnTo>
                      <a:pt x="183" y="94"/>
                    </a:lnTo>
                    <a:lnTo>
                      <a:pt x="182" y="94"/>
                    </a:lnTo>
                    <a:lnTo>
                      <a:pt x="180" y="94"/>
                    </a:lnTo>
                    <a:lnTo>
                      <a:pt x="178" y="96"/>
                    </a:lnTo>
                    <a:lnTo>
                      <a:pt x="178" y="97"/>
                    </a:lnTo>
                    <a:lnTo>
                      <a:pt x="175" y="101"/>
                    </a:lnTo>
                    <a:lnTo>
                      <a:pt x="171" y="101"/>
                    </a:lnTo>
                    <a:lnTo>
                      <a:pt x="170" y="101"/>
                    </a:lnTo>
                    <a:lnTo>
                      <a:pt x="166" y="101"/>
                    </a:lnTo>
                    <a:lnTo>
                      <a:pt x="165" y="99"/>
                    </a:lnTo>
                    <a:lnTo>
                      <a:pt x="165" y="99"/>
                    </a:lnTo>
                    <a:lnTo>
                      <a:pt x="163" y="97"/>
                    </a:lnTo>
                    <a:lnTo>
                      <a:pt x="161" y="97"/>
                    </a:lnTo>
                    <a:lnTo>
                      <a:pt x="158" y="97"/>
                    </a:lnTo>
                    <a:lnTo>
                      <a:pt x="158" y="99"/>
                    </a:lnTo>
                    <a:lnTo>
                      <a:pt x="158" y="99"/>
                    </a:lnTo>
                    <a:lnTo>
                      <a:pt x="156" y="102"/>
                    </a:lnTo>
                    <a:lnTo>
                      <a:pt x="154" y="104"/>
                    </a:lnTo>
                    <a:lnTo>
                      <a:pt x="156" y="104"/>
                    </a:lnTo>
                    <a:lnTo>
                      <a:pt x="158" y="106"/>
                    </a:lnTo>
                    <a:lnTo>
                      <a:pt x="159" y="109"/>
                    </a:lnTo>
                    <a:lnTo>
                      <a:pt x="161" y="111"/>
                    </a:lnTo>
                    <a:lnTo>
                      <a:pt x="161" y="113"/>
                    </a:lnTo>
                    <a:lnTo>
                      <a:pt x="161" y="113"/>
                    </a:lnTo>
                    <a:lnTo>
                      <a:pt x="159" y="114"/>
                    </a:lnTo>
                    <a:lnTo>
                      <a:pt x="159" y="116"/>
                    </a:lnTo>
                    <a:lnTo>
                      <a:pt x="161" y="118"/>
                    </a:lnTo>
                    <a:lnTo>
                      <a:pt x="161" y="119"/>
                    </a:lnTo>
                    <a:lnTo>
                      <a:pt x="161" y="123"/>
                    </a:lnTo>
                    <a:lnTo>
                      <a:pt x="161" y="126"/>
                    </a:lnTo>
                    <a:lnTo>
                      <a:pt x="161" y="126"/>
                    </a:lnTo>
                    <a:lnTo>
                      <a:pt x="163" y="128"/>
                    </a:lnTo>
                    <a:lnTo>
                      <a:pt x="163" y="128"/>
                    </a:lnTo>
                    <a:lnTo>
                      <a:pt x="165" y="131"/>
                    </a:lnTo>
                    <a:lnTo>
                      <a:pt x="165" y="133"/>
                    </a:lnTo>
                    <a:lnTo>
                      <a:pt x="161" y="133"/>
                    </a:lnTo>
                    <a:lnTo>
                      <a:pt x="156" y="133"/>
                    </a:lnTo>
                    <a:lnTo>
                      <a:pt x="154" y="135"/>
                    </a:lnTo>
                    <a:lnTo>
                      <a:pt x="153" y="133"/>
                    </a:lnTo>
                    <a:lnTo>
                      <a:pt x="151" y="133"/>
                    </a:lnTo>
                    <a:lnTo>
                      <a:pt x="149" y="135"/>
                    </a:lnTo>
                    <a:lnTo>
                      <a:pt x="147" y="136"/>
                    </a:lnTo>
                    <a:lnTo>
                      <a:pt x="146" y="138"/>
                    </a:lnTo>
                    <a:lnTo>
                      <a:pt x="144" y="142"/>
                    </a:lnTo>
                    <a:lnTo>
                      <a:pt x="144" y="143"/>
                    </a:lnTo>
                    <a:lnTo>
                      <a:pt x="142" y="145"/>
                    </a:lnTo>
                    <a:lnTo>
                      <a:pt x="141" y="148"/>
                    </a:lnTo>
                    <a:lnTo>
                      <a:pt x="142" y="150"/>
                    </a:lnTo>
                    <a:lnTo>
                      <a:pt x="142" y="152"/>
                    </a:lnTo>
                    <a:lnTo>
                      <a:pt x="142" y="153"/>
                    </a:lnTo>
                    <a:lnTo>
                      <a:pt x="142" y="155"/>
                    </a:lnTo>
                    <a:lnTo>
                      <a:pt x="142" y="157"/>
                    </a:lnTo>
                    <a:lnTo>
                      <a:pt x="141" y="159"/>
                    </a:lnTo>
                    <a:lnTo>
                      <a:pt x="139" y="159"/>
                    </a:lnTo>
                    <a:lnTo>
                      <a:pt x="137" y="157"/>
                    </a:lnTo>
                    <a:lnTo>
                      <a:pt x="137" y="153"/>
                    </a:lnTo>
                    <a:lnTo>
                      <a:pt x="135" y="152"/>
                    </a:lnTo>
                    <a:lnTo>
                      <a:pt x="134" y="152"/>
                    </a:lnTo>
                    <a:lnTo>
                      <a:pt x="132" y="152"/>
                    </a:lnTo>
                    <a:lnTo>
                      <a:pt x="129" y="152"/>
                    </a:lnTo>
                    <a:lnTo>
                      <a:pt x="125" y="153"/>
                    </a:lnTo>
                    <a:lnTo>
                      <a:pt x="122" y="153"/>
                    </a:lnTo>
                    <a:lnTo>
                      <a:pt x="120" y="153"/>
                    </a:lnTo>
                    <a:lnTo>
                      <a:pt x="118" y="155"/>
                    </a:lnTo>
                    <a:lnTo>
                      <a:pt x="117" y="153"/>
                    </a:lnTo>
                    <a:lnTo>
                      <a:pt x="117" y="152"/>
                    </a:lnTo>
                    <a:lnTo>
                      <a:pt x="115" y="148"/>
                    </a:lnTo>
                    <a:lnTo>
                      <a:pt x="115" y="147"/>
                    </a:lnTo>
                    <a:lnTo>
                      <a:pt x="113" y="147"/>
                    </a:lnTo>
                    <a:lnTo>
                      <a:pt x="113" y="147"/>
                    </a:lnTo>
                    <a:lnTo>
                      <a:pt x="112" y="148"/>
                    </a:lnTo>
                    <a:lnTo>
                      <a:pt x="112" y="148"/>
                    </a:lnTo>
                    <a:lnTo>
                      <a:pt x="110" y="148"/>
                    </a:lnTo>
                    <a:lnTo>
                      <a:pt x="108" y="150"/>
                    </a:lnTo>
                    <a:lnTo>
                      <a:pt x="108" y="150"/>
                    </a:lnTo>
                    <a:lnTo>
                      <a:pt x="106" y="153"/>
                    </a:lnTo>
                    <a:lnTo>
                      <a:pt x="106" y="153"/>
                    </a:lnTo>
                    <a:lnTo>
                      <a:pt x="105" y="152"/>
                    </a:lnTo>
                    <a:lnTo>
                      <a:pt x="105" y="150"/>
                    </a:lnTo>
                    <a:lnTo>
                      <a:pt x="103" y="148"/>
                    </a:lnTo>
                    <a:lnTo>
                      <a:pt x="101" y="148"/>
                    </a:lnTo>
                    <a:lnTo>
                      <a:pt x="98" y="148"/>
                    </a:lnTo>
                    <a:lnTo>
                      <a:pt x="96" y="148"/>
                    </a:lnTo>
                    <a:lnTo>
                      <a:pt x="96" y="148"/>
                    </a:lnTo>
                    <a:lnTo>
                      <a:pt x="94" y="148"/>
                    </a:lnTo>
                    <a:lnTo>
                      <a:pt x="93" y="148"/>
                    </a:lnTo>
                    <a:lnTo>
                      <a:pt x="89" y="148"/>
                    </a:lnTo>
                    <a:lnTo>
                      <a:pt x="89" y="148"/>
                    </a:lnTo>
                    <a:lnTo>
                      <a:pt x="89" y="150"/>
                    </a:lnTo>
                    <a:lnTo>
                      <a:pt x="88" y="152"/>
                    </a:lnTo>
                    <a:lnTo>
                      <a:pt x="88" y="152"/>
                    </a:lnTo>
                    <a:lnTo>
                      <a:pt x="86" y="152"/>
                    </a:lnTo>
                    <a:lnTo>
                      <a:pt x="86" y="148"/>
                    </a:lnTo>
                    <a:lnTo>
                      <a:pt x="84" y="148"/>
                    </a:lnTo>
                    <a:lnTo>
                      <a:pt x="82" y="148"/>
                    </a:lnTo>
                    <a:lnTo>
                      <a:pt x="81" y="148"/>
                    </a:lnTo>
                    <a:lnTo>
                      <a:pt x="79" y="148"/>
                    </a:lnTo>
                    <a:lnTo>
                      <a:pt x="79" y="147"/>
                    </a:lnTo>
                    <a:lnTo>
                      <a:pt x="76" y="143"/>
                    </a:lnTo>
                    <a:lnTo>
                      <a:pt x="76" y="143"/>
                    </a:lnTo>
                    <a:lnTo>
                      <a:pt x="72" y="143"/>
                    </a:lnTo>
                    <a:lnTo>
                      <a:pt x="69" y="143"/>
                    </a:lnTo>
                    <a:lnTo>
                      <a:pt x="65" y="142"/>
                    </a:lnTo>
                    <a:lnTo>
                      <a:pt x="64" y="142"/>
                    </a:lnTo>
                    <a:lnTo>
                      <a:pt x="62" y="140"/>
                    </a:lnTo>
                    <a:lnTo>
                      <a:pt x="58" y="140"/>
                    </a:lnTo>
                    <a:lnTo>
                      <a:pt x="53" y="138"/>
                    </a:lnTo>
                    <a:lnTo>
                      <a:pt x="50" y="138"/>
                    </a:lnTo>
                    <a:lnTo>
                      <a:pt x="46" y="138"/>
                    </a:lnTo>
                    <a:lnTo>
                      <a:pt x="40" y="138"/>
                    </a:lnTo>
                    <a:lnTo>
                      <a:pt x="36" y="138"/>
                    </a:lnTo>
                    <a:lnTo>
                      <a:pt x="34" y="138"/>
                    </a:lnTo>
                    <a:lnTo>
                      <a:pt x="33" y="138"/>
                    </a:lnTo>
                    <a:lnTo>
                      <a:pt x="29" y="140"/>
                    </a:lnTo>
                    <a:lnTo>
                      <a:pt x="28" y="138"/>
                    </a:lnTo>
                    <a:lnTo>
                      <a:pt x="26" y="140"/>
                    </a:lnTo>
                    <a:lnTo>
                      <a:pt x="23" y="140"/>
                    </a:lnTo>
                    <a:lnTo>
                      <a:pt x="23" y="140"/>
                    </a:lnTo>
                    <a:lnTo>
                      <a:pt x="21" y="143"/>
                    </a:lnTo>
                    <a:lnTo>
                      <a:pt x="17" y="147"/>
                    </a:lnTo>
                    <a:lnTo>
                      <a:pt x="16" y="148"/>
                    </a:lnTo>
                    <a:lnTo>
                      <a:pt x="14" y="148"/>
                    </a:lnTo>
                    <a:lnTo>
                      <a:pt x="12" y="147"/>
                    </a:lnTo>
                    <a:lnTo>
                      <a:pt x="12" y="147"/>
                    </a:lnTo>
                    <a:lnTo>
                      <a:pt x="11" y="147"/>
                    </a:lnTo>
                    <a:lnTo>
                      <a:pt x="9" y="147"/>
                    </a:lnTo>
                    <a:lnTo>
                      <a:pt x="9" y="148"/>
                    </a:lnTo>
                    <a:lnTo>
                      <a:pt x="9" y="150"/>
                    </a:lnTo>
                    <a:lnTo>
                      <a:pt x="9" y="150"/>
                    </a:lnTo>
                    <a:lnTo>
                      <a:pt x="7" y="147"/>
                    </a:lnTo>
                    <a:lnTo>
                      <a:pt x="7" y="145"/>
                    </a:lnTo>
                    <a:lnTo>
                      <a:pt x="7" y="143"/>
                    </a:lnTo>
                    <a:lnTo>
                      <a:pt x="9" y="142"/>
                    </a:lnTo>
                    <a:lnTo>
                      <a:pt x="9" y="140"/>
                    </a:lnTo>
                    <a:lnTo>
                      <a:pt x="9" y="136"/>
                    </a:lnTo>
                    <a:lnTo>
                      <a:pt x="9" y="135"/>
                    </a:lnTo>
                    <a:lnTo>
                      <a:pt x="9" y="133"/>
                    </a:lnTo>
                    <a:lnTo>
                      <a:pt x="7" y="133"/>
                    </a:lnTo>
                    <a:lnTo>
                      <a:pt x="5" y="131"/>
                    </a:lnTo>
                    <a:lnTo>
                      <a:pt x="5" y="130"/>
                    </a:lnTo>
                    <a:lnTo>
                      <a:pt x="2" y="130"/>
                    </a:lnTo>
                    <a:lnTo>
                      <a:pt x="0" y="128"/>
                    </a:lnTo>
                    <a:lnTo>
                      <a:pt x="0" y="126"/>
                    </a:lnTo>
                    <a:lnTo>
                      <a:pt x="0" y="126"/>
                    </a:lnTo>
                    <a:lnTo>
                      <a:pt x="0" y="124"/>
                    </a:lnTo>
                    <a:lnTo>
                      <a:pt x="2" y="123"/>
                    </a:lnTo>
                    <a:lnTo>
                      <a:pt x="4" y="119"/>
                    </a:lnTo>
                    <a:lnTo>
                      <a:pt x="5" y="118"/>
                    </a:lnTo>
                    <a:lnTo>
                      <a:pt x="12" y="114"/>
                    </a:lnTo>
                    <a:lnTo>
                      <a:pt x="14" y="114"/>
                    </a:lnTo>
                    <a:lnTo>
                      <a:pt x="14" y="111"/>
                    </a:lnTo>
                    <a:lnTo>
                      <a:pt x="14" y="109"/>
                    </a:lnTo>
                    <a:lnTo>
                      <a:pt x="14" y="107"/>
                    </a:lnTo>
                    <a:lnTo>
                      <a:pt x="14" y="104"/>
                    </a:lnTo>
                    <a:lnTo>
                      <a:pt x="12" y="101"/>
                    </a:lnTo>
                    <a:lnTo>
                      <a:pt x="12" y="96"/>
                    </a:lnTo>
                    <a:lnTo>
                      <a:pt x="9" y="85"/>
                    </a:lnTo>
                    <a:lnTo>
                      <a:pt x="5" y="73"/>
                    </a:lnTo>
                    <a:lnTo>
                      <a:pt x="7" y="75"/>
                    </a:lnTo>
                    <a:lnTo>
                      <a:pt x="11" y="75"/>
                    </a:lnTo>
                    <a:lnTo>
                      <a:pt x="14" y="73"/>
                    </a:lnTo>
                    <a:lnTo>
                      <a:pt x="14" y="73"/>
                    </a:lnTo>
                    <a:lnTo>
                      <a:pt x="16" y="75"/>
                    </a:lnTo>
                    <a:lnTo>
                      <a:pt x="17" y="73"/>
                    </a:lnTo>
                    <a:lnTo>
                      <a:pt x="19" y="73"/>
                    </a:lnTo>
                    <a:lnTo>
                      <a:pt x="21" y="75"/>
                    </a:lnTo>
                    <a:lnTo>
                      <a:pt x="23" y="75"/>
                    </a:lnTo>
                    <a:lnTo>
                      <a:pt x="24" y="75"/>
                    </a:lnTo>
                    <a:lnTo>
                      <a:pt x="28" y="73"/>
                    </a:lnTo>
                    <a:lnTo>
                      <a:pt x="31" y="73"/>
                    </a:lnTo>
                    <a:lnTo>
                      <a:pt x="31" y="72"/>
                    </a:lnTo>
                    <a:lnTo>
                      <a:pt x="31" y="68"/>
                    </a:lnTo>
                    <a:lnTo>
                      <a:pt x="33" y="67"/>
                    </a:lnTo>
                    <a:lnTo>
                      <a:pt x="36" y="68"/>
                    </a:lnTo>
                    <a:lnTo>
                      <a:pt x="36" y="67"/>
                    </a:lnTo>
                    <a:lnTo>
                      <a:pt x="38" y="65"/>
                    </a:lnTo>
                    <a:lnTo>
                      <a:pt x="40" y="63"/>
                    </a:lnTo>
                    <a:lnTo>
                      <a:pt x="41" y="63"/>
                    </a:lnTo>
                    <a:lnTo>
                      <a:pt x="43" y="63"/>
                    </a:lnTo>
                    <a:lnTo>
                      <a:pt x="45" y="63"/>
                    </a:lnTo>
                    <a:lnTo>
                      <a:pt x="45" y="65"/>
                    </a:lnTo>
                    <a:lnTo>
                      <a:pt x="45" y="67"/>
                    </a:lnTo>
                    <a:lnTo>
                      <a:pt x="45" y="67"/>
                    </a:lnTo>
                    <a:lnTo>
                      <a:pt x="46" y="68"/>
                    </a:lnTo>
                    <a:lnTo>
                      <a:pt x="48" y="68"/>
                    </a:lnTo>
                    <a:lnTo>
                      <a:pt x="50" y="67"/>
                    </a:lnTo>
                    <a:lnTo>
                      <a:pt x="50" y="67"/>
                    </a:lnTo>
                    <a:lnTo>
                      <a:pt x="50" y="65"/>
                    </a:lnTo>
                    <a:lnTo>
                      <a:pt x="50" y="63"/>
                    </a:lnTo>
                    <a:lnTo>
                      <a:pt x="48" y="63"/>
                    </a:lnTo>
                    <a:lnTo>
                      <a:pt x="46" y="61"/>
                    </a:lnTo>
                    <a:lnTo>
                      <a:pt x="45" y="61"/>
                    </a:lnTo>
                    <a:lnTo>
                      <a:pt x="45" y="61"/>
                    </a:lnTo>
                    <a:lnTo>
                      <a:pt x="46" y="60"/>
                    </a:lnTo>
                    <a:lnTo>
                      <a:pt x="46" y="56"/>
                    </a:lnTo>
                    <a:lnTo>
                      <a:pt x="48" y="55"/>
                    </a:lnTo>
                    <a:lnTo>
                      <a:pt x="48" y="53"/>
                    </a:lnTo>
                    <a:lnTo>
                      <a:pt x="48" y="53"/>
                    </a:lnTo>
                    <a:lnTo>
                      <a:pt x="48" y="51"/>
                    </a:lnTo>
                    <a:lnTo>
                      <a:pt x="48" y="48"/>
                    </a:lnTo>
                    <a:lnTo>
                      <a:pt x="50" y="44"/>
                    </a:lnTo>
                    <a:lnTo>
                      <a:pt x="52" y="43"/>
                    </a:lnTo>
                    <a:lnTo>
                      <a:pt x="53" y="41"/>
                    </a:lnTo>
                    <a:lnTo>
                      <a:pt x="57" y="41"/>
                    </a:lnTo>
                    <a:lnTo>
                      <a:pt x="57" y="39"/>
                    </a:lnTo>
                    <a:lnTo>
                      <a:pt x="58" y="38"/>
                    </a:lnTo>
                    <a:lnTo>
                      <a:pt x="58" y="36"/>
                    </a:lnTo>
                    <a:lnTo>
                      <a:pt x="58" y="36"/>
                    </a:lnTo>
                    <a:lnTo>
                      <a:pt x="60" y="34"/>
                    </a:lnTo>
                    <a:lnTo>
                      <a:pt x="65" y="34"/>
                    </a:lnTo>
                    <a:lnTo>
                      <a:pt x="67" y="32"/>
                    </a:lnTo>
                    <a:lnTo>
                      <a:pt x="67" y="32"/>
                    </a:lnTo>
                    <a:lnTo>
                      <a:pt x="69" y="31"/>
                    </a:lnTo>
                    <a:lnTo>
                      <a:pt x="69" y="31"/>
                    </a:lnTo>
                    <a:lnTo>
                      <a:pt x="69" y="29"/>
                    </a:lnTo>
                    <a:lnTo>
                      <a:pt x="67" y="29"/>
                    </a:lnTo>
                    <a:lnTo>
                      <a:pt x="64" y="29"/>
                    </a:lnTo>
                    <a:lnTo>
                      <a:pt x="64" y="27"/>
                    </a:lnTo>
                    <a:lnTo>
                      <a:pt x="64" y="27"/>
                    </a:lnTo>
                    <a:lnTo>
                      <a:pt x="64" y="24"/>
                    </a:lnTo>
                    <a:lnTo>
                      <a:pt x="65" y="20"/>
                    </a:lnTo>
                    <a:lnTo>
                      <a:pt x="65" y="19"/>
                    </a:lnTo>
                    <a:lnTo>
                      <a:pt x="65" y="17"/>
                    </a:lnTo>
                    <a:lnTo>
                      <a:pt x="65" y="17"/>
                    </a:lnTo>
                    <a:lnTo>
                      <a:pt x="69" y="15"/>
                    </a:lnTo>
                    <a:lnTo>
                      <a:pt x="70" y="15"/>
                    </a:lnTo>
                    <a:lnTo>
                      <a:pt x="72" y="12"/>
                    </a:lnTo>
                    <a:lnTo>
                      <a:pt x="74" y="12"/>
                    </a:lnTo>
                    <a:lnTo>
                      <a:pt x="79" y="12"/>
                    </a:lnTo>
                    <a:lnTo>
                      <a:pt x="81" y="12"/>
                    </a:lnTo>
                    <a:lnTo>
                      <a:pt x="82" y="12"/>
                    </a:lnTo>
                    <a:lnTo>
                      <a:pt x="84" y="12"/>
                    </a:lnTo>
                    <a:lnTo>
                      <a:pt x="84" y="12"/>
                    </a:lnTo>
                    <a:lnTo>
                      <a:pt x="86" y="9"/>
                    </a:lnTo>
                    <a:lnTo>
                      <a:pt x="86" y="7"/>
                    </a:lnTo>
                    <a:lnTo>
                      <a:pt x="91" y="3"/>
                    </a:lnTo>
                    <a:lnTo>
                      <a:pt x="93" y="2"/>
                    </a:lnTo>
                    <a:lnTo>
                      <a:pt x="94" y="0"/>
                    </a:lnTo>
                    <a:lnTo>
                      <a:pt x="96"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5" name="Freeform 40">
                <a:extLst>
                  <a:ext uri="{FF2B5EF4-FFF2-40B4-BE49-F238E27FC236}">
                    <a16:creationId xmlns:a16="http://schemas.microsoft.com/office/drawing/2014/main" id="{A753EA62-51C7-4087-B4B1-08E40ED7AD2E}"/>
                  </a:ext>
                </a:extLst>
              </p:cNvPr>
              <p:cNvSpPr>
                <a:spLocks noEditPoints="1"/>
              </p:cNvSpPr>
              <p:nvPr/>
            </p:nvSpPr>
            <p:spPr bwMode="auto">
              <a:xfrm>
                <a:off x="1922" y="2691"/>
                <a:ext cx="27" cy="51"/>
              </a:xfrm>
              <a:custGeom>
                <a:avLst/>
                <a:gdLst>
                  <a:gd name="T0" fmla="*/ 17 w 27"/>
                  <a:gd name="T1" fmla="*/ 2 h 51"/>
                  <a:gd name="T2" fmla="*/ 19 w 27"/>
                  <a:gd name="T3" fmla="*/ 3 h 51"/>
                  <a:gd name="T4" fmla="*/ 22 w 27"/>
                  <a:gd name="T5" fmla="*/ 5 h 51"/>
                  <a:gd name="T6" fmla="*/ 19 w 27"/>
                  <a:gd name="T7" fmla="*/ 12 h 51"/>
                  <a:gd name="T8" fmla="*/ 19 w 27"/>
                  <a:gd name="T9" fmla="*/ 17 h 51"/>
                  <a:gd name="T10" fmla="*/ 19 w 27"/>
                  <a:gd name="T11" fmla="*/ 22 h 51"/>
                  <a:gd name="T12" fmla="*/ 17 w 27"/>
                  <a:gd name="T13" fmla="*/ 26 h 51"/>
                  <a:gd name="T14" fmla="*/ 17 w 27"/>
                  <a:gd name="T15" fmla="*/ 37 h 51"/>
                  <a:gd name="T16" fmla="*/ 15 w 27"/>
                  <a:gd name="T17" fmla="*/ 41 h 51"/>
                  <a:gd name="T18" fmla="*/ 10 w 27"/>
                  <a:gd name="T19" fmla="*/ 44 h 51"/>
                  <a:gd name="T20" fmla="*/ 5 w 27"/>
                  <a:gd name="T21" fmla="*/ 51 h 51"/>
                  <a:gd name="T22" fmla="*/ 5 w 27"/>
                  <a:gd name="T23" fmla="*/ 51 h 51"/>
                  <a:gd name="T24" fmla="*/ 0 w 27"/>
                  <a:gd name="T25" fmla="*/ 51 h 51"/>
                  <a:gd name="T26" fmla="*/ 0 w 27"/>
                  <a:gd name="T27" fmla="*/ 46 h 51"/>
                  <a:gd name="T28" fmla="*/ 0 w 27"/>
                  <a:gd name="T29" fmla="*/ 34 h 51"/>
                  <a:gd name="T30" fmla="*/ 0 w 27"/>
                  <a:gd name="T31" fmla="*/ 24 h 51"/>
                  <a:gd name="T32" fmla="*/ 1 w 27"/>
                  <a:gd name="T33" fmla="*/ 14 h 51"/>
                  <a:gd name="T34" fmla="*/ 1 w 27"/>
                  <a:gd name="T35" fmla="*/ 10 h 51"/>
                  <a:gd name="T36" fmla="*/ 5 w 27"/>
                  <a:gd name="T37" fmla="*/ 10 h 51"/>
                  <a:gd name="T38" fmla="*/ 7 w 27"/>
                  <a:gd name="T39" fmla="*/ 12 h 51"/>
                  <a:gd name="T40" fmla="*/ 8 w 27"/>
                  <a:gd name="T41" fmla="*/ 9 h 51"/>
                  <a:gd name="T42" fmla="*/ 13 w 27"/>
                  <a:gd name="T43" fmla="*/ 0 h 51"/>
                  <a:gd name="T44" fmla="*/ 17 w 27"/>
                  <a:gd name="T45" fmla="*/ 0 h 51"/>
                  <a:gd name="T46" fmla="*/ 17 w 27"/>
                  <a:gd name="T47" fmla="*/ 0 h 51"/>
                  <a:gd name="T48" fmla="*/ 24 w 27"/>
                  <a:gd name="T49" fmla="*/ 12 h 51"/>
                  <a:gd name="T50" fmla="*/ 24 w 27"/>
                  <a:gd name="T51" fmla="*/ 10 h 51"/>
                  <a:gd name="T52" fmla="*/ 25 w 27"/>
                  <a:gd name="T53" fmla="*/ 7 h 51"/>
                  <a:gd name="T54" fmla="*/ 24 w 27"/>
                  <a:gd name="T55" fmla="*/ 12 h 51"/>
                  <a:gd name="T56" fmla="*/ 25 w 27"/>
                  <a:gd name="T57" fmla="*/ 20 h 51"/>
                  <a:gd name="T58" fmla="*/ 24 w 27"/>
                  <a:gd name="T59" fmla="*/ 24 h 51"/>
                  <a:gd name="T60" fmla="*/ 25 w 27"/>
                  <a:gd name="T61" fmla="*/ 20 h 51"/>
                  <a:gd name="T62" fmla="*/ 27 w 27"/>
                  <a:gd name="T63" fmla="*/ 19 h 51"/>
                  <a:gd name="T64" fmla="*/ 27 w 27"/>
                  <a:gd name="T65" fmla="*/ 20 h 51"/>
                  <a:gd name="T66" fmla="*/ 25 w 27"/>
                  <a:gd name="T67" fmla="*/ 2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7" h="51">
                    <a:moveTo>
                      <a:pt x="17" y="0"/>
                    </a:moveTo>
                    <a:lnTo>
                      <a:pt x="17" y="2"/>
                    </a:lnTo>
                    <a:lnTo>
                      <a:pt x="17" y="3"/>
                    </a:lnTo>
                    <a:lnTo>
                      <a:pt x="19" y="3"/>
                    </a:lnTo>
                    <a:lnTo>
                      <a:pt x="20" y="3"/>
                    </a:lnTo>
                    <a:lnTo>
                      <a:pt x="22" y="5"/>
                    </a:lnTo>
                    <a:lnTo>
                      <a:pt x="22" y="7"/>
                    </a:lnTo>
                    <a:lnTo>
                      <a:pt x="19" y="12"/>
                    </a:lnTo>
                    <a:lnTo>
                      <a:pt x="19" y="15"/>
                    </a:lnTo>
                    <a:lnTo>
                      <a:pt x="19" y="17"/>
                    </a:lnTo>
                    <a:lnTo>
                      <a:pt x="19" y="19"/>
                    </a:lnTo>
                    <a:lnTo>
                      <a:pt x="19" y="22"/>
                    </a:lnTo>
                    <a:lnTo>
                      <a:pt x="17" y="24"/>
                    </a:lnTo>
                    <a:lnTo>
                      <a:pt x="17" y="26"/>
                    </a:lnTo>
                    <a:lnTo>
                      <a:pt x="19" y="31"/>
                    </a:lnTo>
                    <a:lnTo>
                      <a:pt x="17" y="37"/>
                    </a:lnTo>
                    <a:lnTo>
                      <a:pt x="15" y="39"/>
                    </a:lnTo>
                    <a:lnTo>
                      <a:pt x="15" y="41"/>
                    </a:lnTo>
                    <a:lnTo>
                      <a:pt x="12" y="44"/>
                    </a:lnTo>
                    <a:lnTo>
                      <a:pt x="10" y="44"/>
                    </a:lnTo>
                    <a:lnTo>
                      <a:pt x="7" y="49"/>
                    </a:lnTo>
                    <a:lnTo>
                      <a:pt x="5" y="51"/>
                    </a:lnTo>
                    <a:lnTo>
                      <a:pt x="7" y="51"/>
                    </a:lnTo>
                    <a:lnTo>
                      <a:pt x="5" y="51"/>
                    </a:lnTo>
                    <a:lnTo>
                      <a:pt x="1" y="51"/>
                    </a:lnTo>
                    <a:lnTo>
                      <a:pt x="0" y="51"/>
                    </a:lnTo>
                    <a:lnTo>
                      <a:pt x="0" y="51"/>
                    </a:lnTo>
                    <a:lnTo>
                      <a:pt x="0" y="46"/>
                    </a:lnTo>
                    <a:lnTo>
                      <a:pt x="0" y="39"/>
                    </a:lnTo>
                    <a:lnTo>
                      <a:pt x="0" y="34"/>
                    </a:lnTo>
                    <a:lnTo>
                      <a:pt x="0" y="27"/>
                    </a:lnTo>
                    <a:lnTo>
                      <a:pt x="0" y="24"/>
                    </a:lnTo>
                    <a:lnTo>
                      <a:pt x="1" y="19"/>
                    </a:lnTo>
                    <a:lnTo>
                      <a:pt x="1" y="14"/>
                    </a:lnTo>
                    <a:lnTo>
                      <a:pt x="1" y="12"/>
                    </a:lnTo>
                    <a:lnTo>
                      <a:pt x="1" y="10"/>
                    </a:lnTo>
                    <a:lnTo>
                      <a:pt x="3" y="10"/>
                    </a:lnTo>
                    <a:lnTo>
                      <a:pt x="5" y="10"/>
                    </a:lnTo>
                    <a:lnTo>
                      <a:pt x="7" y="12"/>
                    </a:lnTo>
                    <a:lnTo>
                      <a:pt x="7" y="12"/>
                    </a:lnTo>
                    <a:lnTo>
                      <a:pt x="8" y="10"/>
                    </a:lnTo>
                    <a:lnTo>
                      <a:pt x="8" y="9"/>
                    </a:lnTo>
                    <a:lnTo>
                      <a:pt x="12" y="3"/>
                    </a:lnTo>
                    <a:lnTo>
                      <a:pt x="13" y="0"/>
                    </a:lnTo>
                    <a:lnTo>
                      <a:pt x="15" y="0"/>
                    </a:lnTo>
                    <a:lnTo>
                      <a:pt x="17" y="0"/>
                    </a:lnTo>
                    <a:lnTo>
                      <a:pt x="17" y="0"/>
                    </a:lnTo>
                    <a:lnTo>
                      <a:pt x="17" y="0"/>
                    </a:lnTo>
                    <a:close/>
                    <a:moveTo>
                      <a:pt x="24" y="12"/>
                    </a:moveTo>
                    <a:lnTo>
                      <a:pt x="24" y="12"/>
                    </a:lnTo>
                    <a:lnTo>
                      <a:pt x="24" y="10"/>
                    </a:lnTo>
                    <a:lnTo>
                      <a:pt x="24" y="10"/>
                    </a:lnTo>
                    <a:lnTo>
                      <a:pt x="25" y="7"/>
                    </a:lnTo>
                    <a:lnTo>
                      <a:pt x="25" y="7"/>
                    </a:lnTo>
                    <a:lnTo>
                      <a:pt x="25" y="7"/>
                    </a:lnTo>
                    <a:lnTo>
                      <a:pt x="24" y="12"/>
                    </a:lnTo>
                    <a:lnTo>
                      <a:pt x="24" y="12"/>
                    </a:lnTo>
                    <a:close/>
                    <a:moveTo>
                      <a:pt x="25" y="20"/>
                    </a:moveTo>
                    <a:lnTo>
                      <a:pt x="24" y="24"/>
                    </a:lnTo>
                    <a:lnTo>
                      <a:pt x="24" y="24"/>
                    </a:lnTo>
                    <a:lnTo>
                      <a:pt x="25" y="20"/>
                    </a:lnTo>
                    <a:lnTo>
                      <a:pt x="25" y="20"/>
                    </a:lnTo>
                    <a:lnTo>
                      <a:pt x="27" y="20"/>
                    </a:lnTo>
                    <a:lnTo>
                      <a:pt x="27" y="19"/>
                    </a:lnTo>
                    <a:lnTo>
                      <a:pt x="27" y="19"/>
                    </a:lnTo>
                    <a:lnTo>
                      <a:pt x="27" y="20"/>
                    </a:lnTo>
                    <a:lnTo>
                      <a:pt x="25" y="20"/>
                    </a:lnTo>
                    <a:lnTo>
                      <a:pt x="25" y="2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6" name="Freeform 41">
                <a:extLst>
                  <a:ext uri="{FF2B5EF4-FFF2-40B4-BE49-F238E27FC236}">
                    <a16:creationId xmlns:a16="http://schemas.microsoft.com/office/drawing/2014/main" id="{470BE105-F1EA-4130-A026-5219627F4AC5}"/>
                  </a:ext>
                </a:extLst>
              </p:cNvPr>
              <p:cNvSpPr>
                <a:spLocks noEditPoints="1"/>
              </p:cNvSpPr>
              <p:nvPr/>
            </p:nvSpPr>
            <p:spPr bwMode="auto">
              <a:xfrm>
                <a:off x="927" y="-26"/>
                <a:ext cx="1696" cy="2199"/>
              </a:xfrm>
              <a:custGeom>
                <a:avLst/>
                <a:gdLst>
                  <a:gd name="T0" fmla="*/ 1270 w 1696"/>
                  <a:gd name="T1" fmla="*/ 561 h 2199"/>
                  <a:gd name="T2" fmla="*/ 1070 w 1696"/>
                  <a:gd name="T3" fmla="*/ 610 h 2199"/>
                  <a:gd name="T4" fmla="*/ 1048 w 1696"/>
                  <a:gd name="T5" fmla="*/ 290 h 2199"/>
                  <a:gd name="T6" fmla="*/ 959 w 1696"/>
                  <a:gd name="T7" fmla="*/ 322 h 2199"/>
                  <a:gd name="T8" fmla="*/ 914 w 1696"/>
                  <a:gd name="T9" fmla="*/ 479 h 2199"/>
                  <a:gd name="T10" fmla="*/ 774 w 1696"/>
                  <a:gd name="T11" fmla="*/ 619 h 2199"/>
                  <a:gd name="T12" fmla="*/ 733 w 1696"/>
                  <a:gd name="T13" fmla="*/ 588 h 2199"/>
                  <a:gd name="T14" fmla="*/ 481 w 1696"/>
                  <a:gd name="T15" fmla="*/ 723 h 2199"/>
                  <a:gd name="T16" fmla="*/ 966 w 1696"/>
                  <a:gd name="T17" fmla="*/ 775 h 2199"/>
                  <a:gd name="T18" fmla="*/ 972 w 1696"/>
                  <a:gd name="T19" fmla="*/ 888 h 2199"/>
                  <a:gd name="T20" fmla="*/ 605 w 1696"/>
                  <a:gd name="T21" fmla="*/ 867 h 2199"/>
                  <a:gd name="T22" fmla="*/ 606 w 1696"/>
                  <a:gd name="T23" fmla="*/ 774 h 2199"/>
                  <a:gd name="T24" fmla="*/ 788 w 1696"/>
                  <a:gd name="T25" fmla="*/ 758 h 2199"/>
                  <a:gd name="T26" fmla="*/ 913 w 1696"/>
                  <a:gd name="T27" fmla="*/ 862 h 2199"/>
                  <a:gd name="T28" fmla="*/ 297 w 1696"/>
                  <a:gd name="T29" fmla="*/ 1045 h 2199"/>
                  <a:gd name="T30" fmla="*/ 837 w 1696"/>
                  <a:gd name="T31" fmla="*/ 960 h 2199"/>
                  <a:gd name="T32" fmla="*/ 788 w 1696"/>
                  <a:gd name="T33" fmla="*/ 941 h 2199"/>
                  <a:gd name="T34" fmla="*/ 1251 w 1696"/>
                  <a:gd name="T35" fmla="*/ 1024 h 2199"/>
                  <a:gd name="T36" fmla="*/ 1414 w 1696"/>
                  <a:gd name="T37" fmla="*/ 1178 h 2199"/>
                  <a:gd name="T38" fmla="*/ 1525 w 1696"/>
                  <a:gd name="T39" fmla="*/ 1365 h 2199"/>
                  <a:gd name="T40" fmla="*/ 1445 w 1696"/>
                  <a:gd name="T41" fmla="*/ 1437 h 2199"/>
                  <a:gd name="T42" fmla="*/ 1332 w 1696"/>
                  <a:gd name="T43" fmla="*/ 1498 h 2199"/>
                  <a:gd name="T44" fmla="*/ 1291 w 1696"/>
                  <a:gd name="T45" fmla="*/ 1249 h 2199"/>
                  <a:gd name="T46" fmla="*/ 1020 w 1696"/>
                  <a:gd name="T47" fmla="*/ 1125 h 2199"/>
                  <a:gd name="T48" fmla="*/ 533 w 1696"/>
                  <a:gd name="T49" fmla="*/ 1000 h 2199"/>
                  <a:gd name="T50" fmla="*/ 723 w 1696"/>
                  <a:gd name="T51" fmla="*/ 1200 h 2199"/>
                  <a:gd name="T52" fmla="*/ 435 w 1696"/>
                  <a:gd name="T53" fmla="*/ 1038 h 2199"/>
                  <a:gd name="T54" fmla="*/ 1166 w 1696"/>
                  <a:gd name="T55" fmla="*/ 2175 h 2199"/>
                  <a:gd name="T56" fmla="*/ 1169 w 1696"/>
                  <a:gd name="T57" fmla="*/ 2103 h 2199"/>
                  <a:gd name="T58" fmla="*/ 1015 w 1696"/>
                  <a:gd name="T59" fmla="*/ 2003 h 2199"/>
                  <a:gd name="T60" fmla="*/ 348 w 1696"/>
                  <a:gd name="T61" fmla="*/ 1999 h 2199"/>
                  <a:gd name="T62" fmla="*/ 266 w 1696"/>
                  <a:gd name="T63" fmla="*/ 1897 h 2199"/>
                  <a:gd name="T64" fmla="*/ 129 w 1696"/>
                  <a:gd name="T65" fmla="*/ 1677 h 2199"/>
                  <a:gd name="T66" fmla="*/ 202 w 1696"/>
                  <a:gd name="T67" fmla="*/ 1191 h 2199"/>
                  <a:gd name="T68" fmla="*/ 474 w 1696"/>
                  <a:gd name="T69" fmla="*/ 1241 h 2199"/>
                  <a:gd name="T70" fmla="*/ 629 w 1696"/>
                  <a:gd name="T71" fmla="*/ 1278 h 2199"/>
                  <a:gd name="T72" fmla="*/ 878 w 1696"/>
                  <a:gd name="T73" fmla="*/ 1318 h 2199"/>
                  <a:gd name="T74" fmla="*/ 942 w 1696"/>
                  <a:gd name="T75" fmla="*/ 1176 h 2199"/>
                  <a:gd name="T76" fmla="*/ 1130 w 1696"/>
                  <a:gd name="T77" fmla="*/ 1220 h 2199"/>
                  <a:gd name="T78" fmla="*/ 1031 w 1696"/>
                  <a:gd name="T79" fmla="*/ 1418 h 2199"/>
                  <a:gd name="T80" fmla="*/ 889 w 1696"/>
                  <a:gd name="T81" fmla="*/ 1633 h 2199"/>
                  <a:gd name="T82" fmla="*/ 1193 w 1696"/>
                  <a:gd name="T83" fmla="*/ 1936 h 2199"/>
                  <a:gd name="T84" fmla="*/ 1291 w 1696"/>
                  <a:gd name="T85" fmla="*/ 1539 h 2199"/>
                  <a:gd name="T86" fmla="*/ 1431 w 1696"/>
                  <a:gd name="T87" fmla="*/ 1686 h 2199"/>
                  <a:gd name="T88" fmla="*/ 1527 w 1696"/>
                  <a:gd name="T89" fmla="*/ 1759 h 2199"/>
                  <a:gd name="T90" fmla="*/ 1636 w 1696"/>
                  <a:gd name="T91" fmla="*/ 1890 h 2199"/>
                  <a:gd name="T92" fmla="*/ 848 w 1696"/>
                  <a:gd name="T93" fmla="*/ 1207 h 2199"/>
                  <a:gd name="T94" fmla="*/ 868 w 1696"/>
                  <a:gd name="T95" fmla="*/ 1203 h 2199"/>
                  <a:gd name="T96" fmla="*/ 1262 w 1696"/>
                  <a:gd name="T97" fmla="*/ 1249 h 2199"/>
                  <a:gd name="T98" fmla="*/ 1114 w 1696"/>
                  <a:gd name="T99" fmla="*/ 1374 h 2199"/>
                  <a:gd name="T100" fmla="*/ 1056 w 1696"/>
                  <a:gd name="T101" fmla="*/ 1401 h 2199"/>
                  <a:gd name="T102" fmla="*/ 1462 w 1696"/>
                  <a:gd name="T103" fmla="*/ 1570 h 2199"/>
                  <a:gd name="T104" fmla="*/ 1180 w 1696"/>
                  <a:gd name="T105" fmla="*/ 1773 h 2199"/>
                  <a:gd name="T106" fmla="*/ 211 w 1696"/>
                  <a:gd name="T107" fmla="*/ 1865 h 2199"/>
                  <a:gd name="T108" fmla="*/ 1183 w 1696"/>
                  <a:gd name="T109" fmla="*/ 1912 h 2199"/>
                  <a:gd name="T110" fmla="*/ 1689 w 1696"/>
                  <a:gd name="T111" fmla="*/ 2013 h 2199"/>
                  <a:gd name="T112" fmla="*/ 1568 w 1696"/>
                  <a:gd name="T113" fmla="*/ 2033 h 2199"/>
                  <a:gd name="T114" fmla="*/ 281 w 1696"/>
                  <a:gd name="T115" fmla="*/ 1982 h 2199"/>
                  <a:gd name="T116" fmla="*/ 285 w 1696"/>
                  <a:gd name="T117" fmla="*/ 1993 h 2199"/>
                  <a:gd name="T118" fmla="*/ 1433 w 1696"/>
                  <a:gd name="T119" fmla="*/ 2027 h 2199"/>
                  <a:gd name="T120" fmla="*/ 1469 w 1696"/>
                  <a:gd name="T121" fmla="*/ 2090 h 2199"/>
                  <a:gd name="T122" fmla="*/ 1496 w 1696"/>
                  <a:gd name="T123" fmla="*/ 2081 h 2199"/>
                  <a:gd name="T124" fmla="*/ 1135 w 1696"/>
                  <a:gd name="T125" fmla="*/ 2088 h 2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696" h="2199">
                    <a:moveTo>
                      <a:pt x="1375" y="15"/>
                    </a:moveTo>
                    <a:lnTo>
                      <a:pt x="1390" y="19"/>
                    </a:lnTo>
                    <a:lnTo>
                      <a:pt x="1395" y="17"/>
                    </a:lnTo>
                    <a:lnTo>
                      <a:pt x="1400" y="24"/>
                    </a:lnTo>
                    <a:lnTo>
                      <a:pt x="1404" y="25"/>
                    </a:lnTo>
                    <a:lnTo>
                      <a:pt x="1409" y="24"/>
                    </a:lnTo>
                    <a:lnTo>
                      <a:pt x="1414" y="25"/>
                    </a:lnTo>
                    <a:lnTo>
                      <a:pt x="1429" y="27"/>
                    </a:lnTo>
                    <a:lnTo>
                      <a:pt x="1433" y="31"/>
                    </a:lnTo>
                    <a:lnTo>
                      <a:pt x="1433" y="32"/>
                    </a:lnTo>
                    <a:lnTo>
                      <a:pt x="1429" y="41"/>
                    </a:lnTo>
                    <a:lnTo>
                      <a:pt x="1424" y="46"/>
                    </a:lnTo>
                    <a:lnTo>
                      <a:pt x="1395" y="68"/>
                    </a:lnTo>
                    <a:lnTo>
                      <a:pt x="1393" y="71"/>
                    </a:lnTo>
                    <a:lnTo>
                      <a:pt x="1399" y="73"/>
                    </a:lnTo>
                    <a:lnTo>
                      <a:pt x="1407" y="71"/>
                    </a:lnTo>
                    <a:lnTo>
                      <a:pt x="1414" y="70"/>
                    </a:lnTo>
                    <a:lnTo>
                      <a:pt x="1421" y="63"/>
                    </a:lnTo>
                    <a:lnTo>
                      <a:pt x="1424" y="61"/>
                    </a:lnTo>
                    <a:lnTo>
                      <a:pt x="1429" y="58"/>
                    </a:lnTo>
                    <a:lnTo>
                      <a:pt x="1438" y="48"/>
                    </a:lnTo>
                    <a:lnTo>
                      <a:pt x="1446" y="42"/>
                    </a:lnTo>
                    <a:lnTo>
                      <a:pt x="1450" y="46"/>
                    </a:lnTo>
                    <a:lnTo>
                      <a:pt x="1452" y="49"/>
                    </a:lnTo>
                    <a:lnTo>
                      <a:pt x="1455" y="49"/>
                    </a:lnTo>
                    <a:lnTo>
                      <a:pt x="1455" y="46"/>
                    </a:lnTo>
                    <a:lnTo>
                      <a:pt x="1457" y="39"/>
                    </a:lnTo>
                    <a:lnTo>
                      <a:pt x="1458" y="36"/>
                    </a:lnTo>
                    <a:lnTo>
                      <a:pt x="1460" y="34"/>
                    </a:lnTo>
                    <a:lnTo>
                      <a:pt x="1462" y="34"/>
                    </a:lnTo>
                    <a:lnTo>
                      <a:pt x="1464" y="37"/>
                    </a:lnTo>
                    <a:lnTo>
                      <a:pt x="1467" y="46"/>
                    </a:lnTo>
                    <a:lnTo>
                      <a:pt x="1469" y="53"/>
                    </a:lnTo>
                    <a:lnTo>
                      <a:pt x="1470" y="53"/>
                    </a:lnTo>
                    <a:lnTo>
                      <a:pt x="1477" y="46"/>
                    </a:lnTo>
                    <a:lnTo>
                      <a:pt x="1479" y="44"/>
                    </a:lnTo>
                    <a:lnTo>
                      <a:pt x="1486" y="48"/>
                    </a:lnTo>
                    <a:lnTo>
                      <a:pt x="1489" y="51"/>
                    </a:lnTo>
                    <a:lnTo>
                      <a:pt x="1489" y="54"/>
                    </a:lnTo>
                    <a:lnTo>
                      <a:pt x="1488" y="58"/>
                    </a:lnTo>
                    <a:lnTo>
                      <a:pt x="1486" y="60"/>
                    </a:lnTo>
                    <a:lnTo>
                      <a:pt x="1486" y="63"/>
                    </a:lnTo>
                    <a:lnTo>
                      <a:pt x="1488" y="65"/>
                    </a:lnTo>
                    <a:lnTo>
                      <a:pt x="1491" y="71"/>
                    </a:lnTo>
                    <a:lnTo>
                      <a:pt x="1496" y="85"/>
                    </a:lnTo>
                    <a:lnTo>
                      <a:pt x="1496" y="90"/>
                    </a:lnTo>
                    <a:lnTo>
                      <a:pt x="1494" y="99"/>
                    </a:lnTo>
                    <a:lnTo>
                      <a:pt x="1494" y="102"/>
                    </a:lnTo>
                    <a:lnTo>
                      <a:pt x="1508" y="92"/>
                    </a:lnTo>
                    <a:lnTo>
                      <a:pt x="1523" y="95"/>
                    </a:lnTo>
                    <a:lnTo>
                      <a:pt x="1527" y="99"/>
                    </a:lnTo>
                    <a:lnTo>
                      <a:pt x="1529" y="102"/>
                    </a:lnTo>
                    <a:lnTo>
                      <a:pt x="1530" y="109"/>
                    </a:lnTo>
                    <a:lnTo>
                      <a:pt x="1532" y="117"/>
                    </a:lnTo>
                    <a:lnTo>
                      <a:pt x="1532" y="126"/>
                    </a:lnTo>
                    <a:lnTo>
                      <a:pt x="1525" y="140"/>
                    </a:lnTo>
                    <a:lnTo>
                      <a:pt x="1518" y="150"/>
                    </a:lnTo>
                    <a:lnTo>
                      <a:pt x="1515" y="158"/>
                    </a:lnTo>
                    <a:lnTo>
                      <a:pt x="1508" y="163"/>
                    </a:lnTo>
                    <a:lnTo>
                      <a:pt x="1488" y="186"/>
                    </a:lnTo>
                    <a:lnTo>
                      <a:pt x="1477" y="192"/>
                    </a:lnTo>
                    <a:lnTo>
                      <a:pt x="1470" y="199"/>
                    </a:lnTo>
                    <a:lnTo>
                      <a:pt x="1469" y="201"/>
                    </a:lnTo>
                    <a:lnTo>
                      <a:pt x="1455" y="199"/>
                    </a:lnTo>
                    <a:lnTo>
                      <a:pt x="1452" y="204"/>
                    </a:lnTo>
                    <a:lnTo>
                      <a:pt x="1450" y="210"/>
                    </a:lnTo>
                    <a:lnTo>
                      <a:pt x="1446" y="213"/>
                    </a:lnTo>
                    <a:lnTo>
                      <a:pt x="1441" y="215"/>
                    </a:lnTo>
                    <a:lnTo>
                      <a:pt x="1429" y="216"/>
                    </a:lnTo>
                    <a:lnTo>
                      <a:pt x="1426" y="223"/>
                    </a:lnTo>
                    <a:lnTo>
                      <a:pt x="1426" y="228"/>
                    </a:lnTo>
                    <a:lnTo>
                      <a:pt x="1424" y="232"/>
                    </a:lnTo>
                    <a:lnTo>
                      <a:pt x="1423" y="233"/>
                    </a:lnTo>
                    <a:lnTo>
                      <a:pt x="1388" y="259"/>
                    </a:lnTo>
                    <a:lnTo>
                      <a:pt x="1388" y="262"/>
                    </a:lnTo>
                    <a:lnTo>
                      <a:pt x="1392" y="264"/>
                    </a:lnTo>
                    <a:lnTo>
                      <a:pt x="1397" y="262"/>
                    </a:lnTo>
                    <a:lnTo>
                      <a:pt x="1446" y="233"/>
                    </a:lnTo>
                    <a:lnTo>
                      <a:pt x="1455" y="230"/>
                    </a:lnTo>
                    <a:lnTo>
                      <a:pt x="1464" y="233"/>
                    </a:lnTo>
                    <a:lnTo>
                      <a:pt x="1464" y="240"/>
                    </a:lnTo>
                    <a:lnTo>
                      <a:pt x="1450" y="259"/>
                    </a:lnTo>
                    <a:lnTo>
                      <a:pt x="1434" y="276"/>
                    </a:lnTo>
                    <a:lnTo>
                      <a:pt x="1428" y="290"/>
                    </a:lnTo>
                    <a:lnTo>
                      <a:pt x="1407" y="312"/>
                    </a:lnTo>
                    <a:lnTo>
                      <a:pt x="1390" y="334"/>
                    </a:lnTo>
                    <a:lnTo>
                      <a:pt x="1383" y="344"/>
                    </a:lnTo>
                    <a:lnTo>
                      <a:pt x="1375" y="363"/>
                    </a:lnTo>
                    <a:lnTo>
                      <a:pt x="1373" y="368"/>
                    </a:lnTo>
                    <a:lnTo>
                      <a:pt x="1369" y="370"/>
                    </a:lnTo>
                    <a:lnTo>
                      <a:pt x="1364" y="368"/>
                    </a:lnTo>
                    <a:lnTo>
                      <a:pt x="1361" y="366"/>
                    </a:lnTo>
                    <a:lnTo>
                      <a:pt x="1356" y="360"/>
                    </a:lnTo>
                    <a:lnTo>
                      <a:pt x="1352" y="351"/>
                    </a:lnTo>
                    <a:lnTo>
                      <a:pt x="1351" y="349"/>
                    </a:lnTo>
                    <a:lnTo>
                      <a:pt x="1351" y="354"/>
                    </a:lnTo>
                    <a:lnTo>
                      <a:pt x="1359" y="380"/>
                    </a:lnTo>
                    <a:lnTo>
                      <a:pt x="1359" y="385"/>
                    </a:lnTo>
                    <a:lnTo>
                      <a:pt x="1342" y="390"/>
                    </a:lnTo>
                    <a:lnTo>
                      <a:pt x="1335" y="395"/>
                    </a:lnTo>
                    <a:lnTo>
                      <a:pt x="1332" y="395"/>
                    </a:lnTo>
                    <a:lnTo>
                      <a:pt x="1330" y="395"/>
                    </a:lnTo>
                    <a:lnTo>
                      <a:pt x="1327" y="395"/>
                    </a:lnTo>
                    <a:lnTo>
                      <a:pt x="1325" y="397"/>
                    </a:lnTo>
                    <a:lnTo>
                      <a:pt x="1325" y="399"/>
                    </a:lnTo>
                    <a:lnTo>
                      <a:pt x="1327" y="400"/>
                    </a:lnTo>
                    <a:lnTo>
                      <a:pt x="1334" y="402"/>
                    </a:lnTo>
                    <a:lnTo>
                      <a:pt x="1347" y="397"/>
                    </a:lnTo>
                    <a:lnTo>
                      <a:pt x="1349" y="397"/>
                    </a:lnTo>
                    <a:lnTo>
                      <a:pt x="1352" y="400"/>
                    </a:lnTo>
                    <a:lnTo>
                      <a:pt x="1352" y="402"/>
                    </a:lnTo>
                    <a:lnTo>
                      <a:pt x="1349" y="411"/>
                    </a:lnTo>
                    <a:lnTo>
                      <a:pt x="1339" y="421"/>
                    </a:lnTo>
                    <a:lnTo>
                      <a:pt x="1339" y="421"/>
                    </a:lnTo>
                    <a:lnTo>
                      <a:pt x="1342" y="424"/>
                    </a:lnTo>
                    <a:lnTo>
                      <a:pt x="1342" y="428"/>
                    </a:lnTo>
                    <a:lnTo>
                      <a:pt x="1339" y="435"/>
                    </a:lnTo>
                    <a:lnTo>
                      <a:pt x="1337" y="436"/>
                    </a:lnTo>
                    <a:lnTo>
                      <a:pt x="1327" y="443"/>
                    </a:lnTo>
                    <a:lnTo>
                      <a:pt x="1322" y="445"/>
                    </a:lnTo>
                    <a:lnTo>
                      <a:pt x="1316" y="445"/>
                    </a:lnTo>
                    <a:lnTo>
                      <a:pt x="1298" y="429"/>
                    </a:lnTo>
                    <a:lnTo>
                      <a:pt x="1291" y="428"/>
                    </a:lnTo>
                    <a:lnTo>
                      <a:pt x="1284" y="424"/>
                    </a:lnTo>
                    <a:lnTo>
                      <a:pt x="1279" y="424"/>
                    </a:lnTo>
                    <a:lnTo>
                      <a:pt x="1274" y="429"/>
                    </a:lnTo>
                    <a:lnTo>
                      <a:pt x="1277" y="431"/>
                    </a:lnTo>
                    <a:lnTo>
                      <a:pt x="1286" y="435"/>
                    </a:lnTo>
                    <a:lnTo>
                      <a:pt x="1294" y="436"/>
                    </a:lnTo>
                    <a:lnTo>
                      <a:pt x="1298" y="438"/>
                    </a:lnTo>
                    <a:lnTo>
                      <a:pt x="1299" y="440"/>
                    </a:lnTo>
                    <a:lnTo>
                      <a:pt x="1301" y="450"/>
                    </a:lnTo>
                    <a:lnTo>
                      <a:pt x="1303" y="455"/>
                    </a:lnTo>
                    <a:lnTo>
                      <a:pt x="1301" y="458"/>
                    </a:lnTo>
                    <a:lnTo>
                      <a:pt x="1301" y="462"/>
                    </a:lnTo>
                    <a:lnTo>
                      <a:pt x="1299" y="463"/>
                    </a:lnTo>
                    <a:lnTo>
                      <a:pt x="1298" y="465"/>
                    </a:lnTo>
                    <a:lnTo>
                      <a:pt x="1289" y="465"/>
                    </a:lnTo>
                    <a:lnTo>
                      <a:pt x="1287" y="465"/>
                    </a:lnTo>
                    <a:lnTo>
                      <a:pt x="1284" y="469"/>
                    </a:lnTo>
                    <a:lnTo>
                      <a:pt x="1279" y="469"/>
                    </a:lnTo>
                    <a:lnTo>
                      <a:pt x="1272" y="469"/>
                    </a:lnTo>
                    <a:lnTo>
                      <a:pt x="1263" y="472"/>
                    </a:lnTo>
                    <a:lnTo>
                      <a:pt x="1258" y="474"/>
                    </a:lnTo>
                    <a:lnTo>
                      <a:pt x="1253" y="472"/>
                    </a:lnTo>
                    <a:lnTo>
                      <a:pt x="1248" y="467"/>
                    </a:lnTo>
                    <a:lnTo>
                      <a:pt x="1241" y="465"/>
                    </a:lnTo>
                    <a:lnTo>
                      <a:pt x="1231" y="463"/>
                    </a:lnTo>
                    <a:lnTo>
                      <a:pt x="1233" y="465"/>
                    </a:lnTo>
                    <a:lnTo>
                      <a:pt x="1236" y="467"/>
                    </a:lnTo>
                    <a:lnTo>
                      <a:pt x="1243" y="474"/>
                    </a:lnTo>
                    <a:lnTo>
                      <a:pt x="1246" y="482"/>
                    </a:lnTo>
                    <a:lnTo>
                      <a:pt x="1250" y="484"/>
                    </a:lnTo>
                    <a:lnTo>
                      <a:pt x="1257" y="491"/>
                    </a:lnTo>
                    <a:lnTo>
                      <a:pt x="1262" y="492"/>
                    </a:lnTo>
                    <a:lnTo>
                      <a:pt x="1267" y="496"/>
                    </a:lnTo>
                    <a:lnTo>
                      <a:pt x="1274" y="492"/>
                    </a:lnTo>
                    <a:lnTo>
                      <a:pt x="1277" y="492"/>
                    </a:lnTo>
                    <a:lnTo>
                      <a:pt x="1277" y="511"/>
                    </a:lnTo>
                    <a:lnTo>
                      <a:pt x="1275" y="513"/>
                    </a:lnTo>
                    <a:lnTo>
                      <a:pt x="1263" y="513"/>
                    </a:lnTo>
                    <a:lnTo>
                      <a:pt x="1258" y="510"/>
                    </a:lnTo>
                    <a:lnTo>
                      <a:pt x="1255" y="508"/>
                    </a:lnTo>
                    <a:lnTo>
                      <a:pt x="1250" y="504"/>
                    </a:lnTo>
                    <a:lnTo>
                      <a:pt x="1246" y="506"/>
                    </a:lnTo>
                    <a:lnTo>
                      <a:pt x="1241" y="506"/>
                    </a:lnTo>
                    <a:lnTo>
                      <a:pt x="1238" y="508"/>
                    </a:lnTo>
                    <a:lnTo>
                      <a:pt x="1234" y="508"/>
                    </a:lnTo>
                    <a:lnTo>
                      <a:pt x="1222" y="510"/>
                    </a:lnTo>
                    <a:lnTo>
                      <a:pt x="1215" y="510"/>
                    </a:lnTo>
                    <a:lnTo>
                      <a:pt x="1210" y="508"/>
                    </a:lnTo>
                    <a:lnTo>
                      <a:pt x="1205" y="508"/>
                    </a:lnTo>
                    <a:lnTo>
                      <a:pt x="1198" y="508"/>
                    </a:lnTo>
                    <a:lnTo>
                      <a:pt x="1200" y="511"/>
                    </a:lnTo>
                    <a:lnTo>
                      <a:pt x="1202" y="511"/>
                    </a:lnTo>
                    <a:lnTo>
                      <a:pt x="1205" y="515"/>
                    </a:lnTo>
                    <a:lnTo>
                      <a:pt x="1210" y="520"/>
                    </a:lnTo>
                    <a:lnTo>
                      <a:pt x="1212" y="521"/>
                    </a:lnTo>
                    <a:lnTo>
                      <a:pt x="1215" y="520"/>
                    </a:lnTo>
                    <a:lnTo>
                      <a:pt x="1219" y="518"/>
                    </a:lnTo>
                    <a:lnTo>
                      <a:pt x="1233" y="515"/>
                    </a:lnTo>
                    <a:lnTo>
                      <a:pt x="1239" y="513"/>
                    </a:lnTo>
                    <a:lnTo>
                      <a:pt x="1245" y="515"/>
                    </a:lnTo>
                    <a:lnTo>
                      <a:pt x="1248" y="518"/>
                    </a:lnTo>
                    <a:lnTo>
                      <a:pt x="1250" y="520"/>
                    </a:lnTo>
                    <a:lnTo>
                      <a:pt x="1253" y="527"/>
                    </a:lnTo>
                    <a:lnTo>
                      <a:pt x="1260" y="528"/>
                    </a:lnTo>
                    <a:lnTo>
                      <a:pt x="1267" y="530"/>
                    </a:lnTo>
                    <a:lnTo>
                      <a:pt x="1275" y="540"/>
                    </a:lnTo>
                    <a:lnTo>
                      <a:pt x="1277" y="540"/>
                    </a:lnTo>
                    <a:lnTo>
                      <a:pt x="1279" y="544"/>
                    </a:lnTo>
                    <a:lnTo>
                      <a:pt x="1277" y="549"/>
                    </a:lnTo>
                    <a:lnTo>
                      <a:pt x="1277" y="554"/>
                    </a:lnTo>
                    <a:lnTo>
                      <a:pt x="1270" y="561"/>
                    </a:lnTo>
                    <a:lnTo>
                      <a:pt x="1260" y="562"/>
                    </a:lnTo>
                    <a:lnTo>
                      <a:pt x="1250" y="562"/>
                    </a:lnTo>
                    <a:lnTo>
                      <a:pt x="1241" y="562"/>
                    </a:lnTo>
                    <a:lnTo>
                      <a:pt x="1241" y="564"/>
                    </a:lnTo>
                    <a:lnTo>
                      <a:pt x="1246" y="566"/>
                    </a:lnTo>
                    <a:lnTo>
                      <a:pt x="1258" y="574"/>
                    </a:lnTo>
                    <a:lnTo>
                      <a:pt x="1263" y="579"/>
                    </a:lnTo>
                    <a:lnTo>
                      <a:pt x="1263" y="581"/>
                    </a:lnTo>
                    <a:lnTo>
                      <a:pt x="1257" y="591"/>
                    </a:lnTo>
                    <a:lnTo>
                      <a:pt x="1251" y="612"/>
                    </a:lnTo>
                    <a:lnTo>
                      <a:pt x="1250" y="612"/>
                    </a:lnTo>
                    <a:lnTo>
                      <a:pt x="1248" y="614"/>
                    </a:lnTo>
                    <a:lnTo>
                      <a:pt x="1241" y="614"/>
                    </a:lnTo>
                    <a:lnTo>
                      <a:pt x="1234" y="617"/>
                    </a:lnTo>
                    <a:lnTo>
                      <a:pt x="1229" y="619"/>
                    </a:lnTo>
                    <a:lnTo>
                      <a:pt x="1221" y="617"/>
                    </a:lnTo>
                    <a:lnTo>
                      <a:pt x="1210" y="617"/>
                    </a:lnTo>
                    <a:lnTo>
                      <a:pt x="1209" y="620"/>
                    </a:lnTo>
                    <a:lnTo>
                      <a:pt x="1209" y="625"/>
                    </a:lnTo>
                    <a:lnTo>
                      <a:pt x="1209" y="636"/>
                    </a:lnTo>
                    <a:lnTo>
                      <a:pt x="1209" y="646"/>
                    </a:lnTo>
                    <a:lnTo>
                      <a:pt x="1209" y="656"/>
                    </a:lnTo>
                    <a:lnTo>
                      <a:pt x="1207" y="661"/>
                    </a:lnTo>
                    <a:lnTo>
                      <a:pt x="1205" y="665"/>
                    </a:lnTo>
                    <a:lnTo>
                      <a:pt x="1200" y="668"/>
                    </a:lnTo>
                    <a:lnTo>
                      <a:pt x="1197" y="671"/>
                    </a:lnTo>
                    <a:lnTo>
                      <a:pt x="1193" y="671"/>
                    </a:lnTo>
                    <a:lnTo>
                      <a:pt x="1188" y="671"/>
                    </a:lnTo>
                    <a:lnTo>
                      <a:pt x="1174" y="675"/>
                    </a:lnTo>
                    <a:lnTo>
                      <a:pt x="1166" y="675"/>
                    </a:lnTo>
                    <a:lnTo>
                      <a:pt x="1161" y="673"/>
                    </a:lnTo>
                    <a:lnTo>
                      <a:pt x="1156" y="670"/>
                    </a:lnTo>
                    <a:lnTo>
                      <a:pt x="1145" y="658"/>
                    </a:lnTo>
                    <a:lnTo>
                      <a:pt x="1142" y="656"/>
                    </a:lnTo>
                    <a:lnTo>
                      <a:pt x="1140" y="654"/>
                    </a:lnTo>
                    <a:lnTo>
                      <a:pt x="1140" y="658"/>
                    </a:lnTo>
                    <a:lnTo>
                      <a:pt x="1144" y="663"/>
                    </a:lnTo>
                    <a:lnTo>
                      <a:pt x="1145" y="666"/>
                    </a:lnTo>
                    <a:lnTo>
                      <a:pt x="1147" y="668"/>
                    </a:lnTo>
                    <a:lnTo>
                      <a:pt x="1147" y="671"/>
                    </a:lnTo>
                    <a:lnTo>
                      <a:pt x="1142" y="673"/>
                    </a:lnTo>
                    <a:lnTo>
                      <a:pt x="1138" y="675"/>
                    </a:lnTo>
                    <a:lnTo>
                      <a:pt x="1132" y="675"/>
                    </a:lnTo>
                    <a:lnTo>
                      <a:pt x="1132" y="677"/>
                    </a:lnTo>
                    <a:lnTo>
                      <a:pt x="1133" y="678"/>
                    </a:lnTo>
                    <a:lnTo>
                      <a:pt x="1137" y="682"/>
                    </a:lnTo>
                    <a:lnTo>
                      <a:pt x="1138" y="683"/>
                    </a:lnTo>
                    <a:lnTo>
                      <a:pt x="1142" y="682"/>
                    </a:lnTo>
                    <a:lnTo>
                      <a:pt x="1147" y="678"/>
                    </a:lnTo>
                    <a:lnTo>
                      <a:pt x="1150" y="677"/>
                    </a:lnTo>
                    <a:lnTo>
                      <a:pt x="1157" y="678"/>
                    </a:lnTo>
                    <a:lnTo>
                      <a:pt x="1159" y="680"/>
                    </a:lnTo>
                    <a:lnTo>
                      <a:pt x="1166" y="687"/>
                    </a:lnTo>
                    <a:lnTo>
                      <a:pt x="1168" y="689"/>
                    </a:lnTo>
                    <a:lnTo>
                      <a:pt x="1173" y="683"/>
                    </a:lnTo>
                    <a:lnTo>
                      <a:pt x="1181" y="683"/>
                    </a:lnTo>
                    <a:lnTo>
                      <a:pt x="1185" y="687"/>
                    </a:lnTo>
                    <a:lnTo>
                      <a:pt x="1186" y="694"/>
                    </a:lnTo>
                    <a:lnTo>
                      <a:pt x="1186" y="699"/>
                    </a:lnTo>
                    <a:lnTo>
                      <a:pt x="1185" y="702"/>
                    </a:lnTo>
                    <a:lnTo>
                      <a:pt x="1186" y="706"/>
                    </a:lnTo>
                    <a:lnTo>
                      <a:pt x="1192" y="709"/>
                    </a:lnTo>
                    <a:lnTo>
                      <a:pt x="1195" y="711"/>
                    </a:lnTo>
                    <a:lnTo>
                      <a:pt x="1198" y="709"/>
                    </a:lnTo>
                    <a:lnTo>
                      <a:pt x="1202" y="704"/>
                    </a:lnTo>
                    <a:lnTo>
                      <a:pt x="1203" y="702"/>
                    </a:lnTo>
                    <a:lnTo>
                      <a:pt x="1205" y="702"/>
                    </a:lnTo>
                    <a:lnTo>
                      <a:pt x="1207" y="706"/>
                    </a:lnTo>
                    <a:lnTo>
                      <a:pt x="1210" y="712"/>
                    </a:lnTo>
                    <a:lnTo>
                      <a:pt x="1210" y="721"/>
                    </a:lnTo>
                    <a:lnTo>
                      <a:pt x="1209" y="729"/>
                    </a:lnTo>
                    <a:lnTo>
                      <a:pt x="1205" y="736"/>
                    </a:lnTo>
                    <a:lnTo>
                      <a:pt x="1192" y="746"/>
                    </a:lnTo>
                    <a:lnTo>
                      <a:pt x="1188" y="750"/>
                    </a:lnTo>
                    <a:lnTo>
                      <a:pt x="1186" y="753"/>
                    </a:lnTo>
                    <a:lnTo>
                      <a:pt x="1181" y="757"/>
                    </a:lnTo>
                    <a:lnTo>
                      <a:pt x="1173" y="762"/>
                    </a:lnTo>
                    <a:lnTo>
                      <a:pt x="1168" y="764"/>
                    </a:lnTo>
                    <a:lnTo>
                      <a:pt x="1159" y="769"/>
                    </a:lnTo>
                    <a:lnTo>
                      <a:pt x="1157" y="769"/>
                    </a:lnTo>
                    <a:lnTo>
                      <a:pt x="1154" y="767"/>
                    </a:lnTo>
                    <a:lnTo>
                      <a:pt x="1152" y="765"/>
                    </a:lnTo>
                    <a:lnTo>
                      <a:pt x="1154" y="760"/>
                    </a:lnTo>
                    <a:lnTo>
                      <a:pt x="1154" y="757"/>
                    </a:lnTo>
                    <a:lnTo>
                      <a:pt x="1156" y="753"/>
                    </a:lnTo>
                    <a:lnTo>
                      <a:pt x="1156" y="750"/>
                    </a:lnTo>
                    <a:lnTo>
                      <a:pt x="1154" y="745"/>
                    </a:lnTo>
                    <a:lnTo>
                      <a:pt x="1150" y="741"/>
                    </a:lnTo>
                    <a:lnTo>
                      <a:pt x="1149" y="741"/>
                    </a:lnTo>
                    <a:lnTo>
                      <a:pt x="1145" y="741"/>
                    </a:lnTo>
                    <a:lnTo>
                      <a:pt x="1144" y="743"/>
                    </a:lnTo>
                    <a:lnTo>
                      <a:pt x="1142" y="743"/>
                    </a:lnTo>
                    <a:lnTo>
                      <a:pt x="1138" y="743"/>
                    </a:lnTo>
                    <a:lnTo>
                      <a:pt x="1137" y="740"/>
                    </a:lnTo>
                    <a:lnTo>
                      <a:pt x="1133" y="731"/>
                    </a:lnTo>
                    <a:lnTo>
                      <a:pt x="1132" y="729"/>
                    </a:lnTo>
                    <a:lnTo>
                      <a:pt x="1130" y="731"/>
                    </a:lnTo>
                    <a:lnTo>
                      <a:pt x="1128" y="729"/>
                    </a:lnTo>
                    <a:lnTo>
                      <a:pt x="1126" y="726"/>
                    </a:lnTo>
                    <a:lnTo>
                      <a:pt x="1123" y="724"/>
                    </a:lnTo>
                    <a:lnTo>
                      <a:pt x="1123" y="726"/>
                    </a:lnTo>
                    <a:lnTo>
                      <a:pt x="1126" y="731"/>
                    </a:lnTo>
                    <a:lnTo>
                      <a:pt x="1128" y="736"/>
                    </a:lnTo>
                    <a:lnTo>
                      <a:pt x="1130" y="741"/>
                    </a:lnTo>
                    <a:lnTo>
                      <a:pt x="1128" y="745"/>
                    </a:lnTo>
                    <a:lnTo>
                      <a:pt x="1106" y="746"/>
                    </a:lnTo>
                    <a:lnTo>
                      <a:pt x="1097" y="746"/>
                    </a:lnTo>
                    <a:lnTo>
                      <a:pt x="1096" y="743"/>
                    </a:lnTo>
                    <a:lnTo>
                      <a:pt x="1091" y="728"/>
                    </a:lnTo>
                    <a:lnTo>
                      <a:pt x="1089" y="753"/>
                    </a:lnTo>
                    <a:lnTo>
                      <a:pt x="1073" y="758"/>
                    </a:lnTo>
                    <a:lnTo>
                      <a:pt x="1068" y="757"/>
                    </a:lnTo>
                    <a:lnTo>
                      <a:pt x="1063" y="755"/>
                    </a:lnTo>
                    <a:lnTo>
                      <a:pt x="1055" y="748"/>
                    </a:lnTo>
                    <a:lnTo>
                      <a:pt x="1051" y="743"/>
                    </a:lnTo>
                    <a:lnTo>
                      <a:pt x="1049" y="738"/>
                    </a:lnTo>
                    <a:lnTo>
                      <a:pt x="1048" y="736"/>
                    </a:lnTo>
                    <a:lnTo>
                      <a:pt x="1048" y="735"/>
                    </a:lnTo>
                    <a:lnTo>
                      <a:pt x="1046" y="741"/>
                    </a:lnTo>
                    <a:lnTo>
                      <a:pt x="1043" y="752"/>
                    </a:lnTo>
                    <a:lnTo>
                      <a:pt x="1037" y="750"/>
                    </a:lnTo>
                    <a:lnTo>
                      <a:pt x="1031" y="746"/>
                    </a:lnTo>
                    <a:lnTo>
                      <a:pt x="1027" y="735"/>
                    </a:lnTo>
                    <a:lnTo>
                      <a:pt x="1027" y="752"/>
                    </a:lnTo>
                    <a:lnTo>
                      <a:pt x="1017" y="750"/>
                    </a:lnTo>
                    <a:lnTo>
                      <a:pt x="1010" y="750"/>
                    </a:lnTo>
                    <a:lnTo>
                      <a:pt x="1008" y="736"/>
                    </a:lnTo>
                    <a:lnTo>
                      <a:pt x="1008" y="719"/>
                    </a:lnTo>
                    <a:lnTo>
                      <a:pt x="1007" y="729"/>
                    </a:lnTo>
                    <a:lnTo>
                      <a:pt x="1007" y="738"/>
                    </a:lnTo>
                    <a:lnTo>
                      <a:pt x="1008" y="748"/>
                    </a:lnTo>
                    <a:lnTo>
                      <a:pt x="1003" y="745"/>
                    </a:lnTo>
                    <a:lnTo>
                      <a:pt x="991" y="745"/>
                    </a:lnTo>
                    <a:lnTo>
                      <a:pt x="988" y="743"/>
                    </a:lnTo>
                    <a:lnTo>
                      <a:pt x="988" y="729"/>
                    </a:lnTo>
                    <a:lnTo>
                      <a:pt x="990" y="716"/>
                    </a:lnTo>
                    <a:lnTo>
                      <a:pt x="1003" y="700"/>
                    </a:lnTo>
                    <a:lnTo>
                      <a:pt x="1007" y="694"/>
                    </a:lnTo>
                    <a:lnTo>
                      <a:pt x="1010" y="692"/>
                    </a:lnTo>
                    <a:lnTo>
                      <a:pt x="1015" y="690"/>
                    </a:lnTo>
                    <a:lnTo>
                      <a:pt x="1022" y="689"/>
                    </a:lnTo>
                    <a:lnTo>
                      <a:pt x="1026" y="690"/>
                    </a:lnTo>
                    <a:lnTo>
                      <a:pt x="1031" y="689"/>
                    </a:lnTo>
                    <a:lnTo>
                      <a:pt x="1036" y="687"/>
                    </a:lnTo>
                    <a:lnTo>
                      <a:pt x="1041" y="685"/>
                    </a:lnTo>
                    <a:lnTo>
                      <a:pt x="1041" y="685"/>
                    </a:lnTo>
                    <a:lnTo>
                      <a:pt x="1039" y="683"/>
                    </a:lnTo>
                    <a:lnTo>
                      <a:pt x="1036" y="673"/>
                    </a:lnTo>
                    <a:lnTo>
                      <a:pt x="1034" y="671"/>
                    </a:lnTo>
                    <a:lnTo>
                      <a:pt x="1032" y="671"/>
                    </a:lnTo>
                    <a:lnTo>
                      <a:pt x="1029" y="670"/>
                    </a:lnTo>
                    <a:lnTo>
                      <a:pt x="1026" y="666"/>
                    </a:lnTo>
                    <a:lnTo>
                      <a:pt x="1024" y="663"/>
                    </a:lnTo>
                    <a:lnTo>
                      <a:pt x="1022" y="658"/>
                    </a:lnTo>
                    <a:lnTo>
                      <a:pt x="1019" y="648"/>
                    </a:lnTo>
                    <a:lnTo>
                      <a:pt x="1017" y="637"/>
                    </a:lnTo>
                    <a:lnTo>
                      <a:pt x="1017" y="632"/>
                    </a:lnTo>
                    <a:lnTo>
                      <a:pt x="1022" y="627"/>
                    </a:lnTo>
                    <a:lnTo>
                      <a:pt x="1027" y="624"/>
                    </a:lnTo>
                    <a:lnTo>
                      <a:pt x="1032" y="622"/>
                    </a:lnTo>
                    <a:lnTo>
                      <a:pt x="1037" y="622"/>
                    </a:lnTo>
                    <a:lnTo>
                      <a:pt x="1043" y="624"/>
                    </a:lnTo>
                    <a:lnTo>
                      <a:pt x="1049" y="629"/>
                    </a:lnTo>
                    <a:lnTo>
                      <a:pt x="1053" y="636"/>
                    </a:lnTo>
                    <a:lnTo>
                      <a:pt x="1058" y="648"/>
                    </a:lnTo>
                    <a:lnTo>
                      <a:pt x="1061" y="656"/>
                    </a:lnTo>
                    <a:lnTo>
                      <a:pt x="1065" y="661"/>
                    </a:lnTo>
                    <a:lnTo>
                      <a:pt x="1077" y="668"/>
                    </a:lnTo>
                    <a:lnTo>
                      <a:pt x="1080" y="670"/>
                    </a:lnTo>
                    <a:lnTo>
                      <a:pt x="1085" y="668"/>
                    </a:lnTo>
                    <a:lnTo>
                      <a:pt x="1096" y="666"/>
                    </a:lnTo>
                    <a:lnTo>
                      <a:pt x="1101" y="665"/>
                    </a:lnTo>
                    <a:lnTo>
                      <a:pt x="1103" y="661"/>
                    </a:lnTo>
                    <a:lnTo>
                      <a:pt x="1104" y="658"/>
                    </a:lnTo>
                    <a:lnTo>
                      <a:pt x="1104" y="656"/>
                    </a:lnTo>
                    <a:lnTo>
                      <a:pt x="1109" y="649"/>
                    </a:lnTo>
                    <a:lnTo>
                      <a:pt x="1116" y="636"/>
                    </a:lnTo>
                    <a:lnTo>
                      <a:pt x="1120" y="625"/>
                    </a:lnTo>
                    <a:lnTo>
                      <a:pt x="1121" y="622"/>
                    </a:lnTo>
                    <a:lnTo>
                      <a:pt x="1121" y="617"/>
                    </a:lnTo>
                    <a:lnTo>
                      <a:pt x="1121" y="612"/>
                    </a:lnTo>
                    <a:lnTo>
                      <a:pt x="1120" y="615"/>
                    </a:lnTo>
                    <a:lnTo>
                      <a:pt x="1108" y="641"/>
                    </a:lnTo>
                    <a:lnTo>
                      <a:pt x="1106" y="646"/>
                    </a:lnTo>
                    <a:lnTo>
                      <a:pt x="1099" y="654"/>
                    </a:lnTo>
                    <a:lnTo>
                      <a:pt x="1096" y="656"/>
                    </a:lnTo>
                    <a:lnTo>
                      <a:pt x="1092" y="654"/>
                    </a:lnTo>
                    <a:lnTo>
                      <a:pt x="1085" y="651"/>
                    </a:lnTo>
                    <a:lnTo>
                      <a:pt x="1079" y="658"/>
                    </a:lnTo>
                    <a:lnTo>
                      <a:pt x="1073" y="656"/>
                    </a:lnTo>
                    <a:lnTo>
                      <a:pt x="1070" y="651"/>
                    </a:lnTo>
                    <a:lnTo>
                      <a:pt x="1070" y="634"/>
                    </a:lnTo>
                    <a:lnTo>
                      <a:pt x="1065" y="619"/>
                    </a:lnTo>
                    <a:lnTo>
                      <a:pt x="1070" y="610"/>
                    </a:lnTo>
                    <a:lnTo>
                      <a:pt x="1075" y="607"/>
                    </a:lnTo>
                    <a:lnTo>
                      <a:pt x="1084" y="593"/>
                    </a:lnTo>
                    <a:lnTo>
                      <a:pt x="1085" y="593"/>
                    </a:lnTo>
                    <a:lnTo>
                      <a:pt x="1091" y="595"/>
                    </a:lnTo>
                    <a:lnTo>
                      <a:pt x="1087" y="593"/>
                    </a:lnTo>
                    <a:lnTo>
                      <a:pt x="1084" y="588"/>
                    </a:lnTo>
                    <a:lnTo>
                      <a:pt x="1077" y="590"/>
                    </a:lnTo>
                    <a:lnTo>
                      <a:pt x="1080" y="562"/>
                    </a:lnTo>
                    <a:lnTo>
                      <a:pt x="1075" y="583"/>
                    </a:lnTo>
                    <a:lnTo>
                      <a:pt x="1070" y="593"/>
                    </a:lnTo>
                    <a:lnTo>
                      <a:pt x="1068" y="598"/>
                    </a:lnTo>
                    <a:lnTo>
                      <a:pt x="1065" y="602"/>
                    </a:lnTo>
                    <a:lnTo>
                      <a:pt x="1053" y="605"/>
                    </a:lnTo>
                    <a:lnTo>
                      <a:pt x="1055" y="595"/>
                    </a:lnTo>
                    <a:lnTo>
                      <a:pt x="1058" y="579"/>
                    </a:lnTo>
                    <a:lnTo>
                      <a:pt x="1055" y="585"/>
                    </a:lnTo>
                    <a:lnTo>
                      <a:pt x="1048" y="593"/>
                    </a:lnTo>
                    <a:lnTo>
                      <a:pt x="1043" y="598"/>
                    </a:lnTo>
                    <a:lnTo>
                      <a:pt x="1039" y="600"/>
                    </a:lnTo>
                    <a:lnTo>
                      <a:pt x="1031" y="600"/>
                    </a:lnTo>
                    <a:lnTo>
                      <a:pt x="1027" y="595"/>
                    </a:lnTo>
                    <a:lnTo>
                      <a:pt x="1027" y="586"/>
                    </a:lnTo>
                    <a:lnTo>
                      <a:pt x="1027" y="573"/>
                    </a:lnTo>
                    <a:lnTo>
                      <a:pt x="1031" y="567"/>
                    </a:lnTo>
                    <a:lnTo>
                      <a:pt x="1034" y="559"/>
                    </a:lnTo>
                    <a:lnTo>
                      <a:pt x="1037" y="549"/>
                    </a:lnTo>
                    <a:lnTo>
                      <a:pt x="1041" y="538"/>
                    </a:lnTo>
                    <a:lnTo>
                      <a:pt x="1051" y="533"/>
                    </a:lnTo>
                    <a:lnTo>
                      <a:pt x="1063" y="532"/>
                    </a:lnTo>
                    <a:lnTo>
                      <a:pt x="1072" y="525"/>
                    </a:lnTo>
                    <a:lnTo>
                      <a:pt x="1075" y="525"/>
                    </a:lnTo>
                    <a:lnTo>
                      <a:pt x="1080" y="527"/>
                    </a:lnTo>
                    <a:lnTo>
                      <a:pt x="1097" y="532"/>
                    </a:lnTo>
                    <a:lnTo>
                      <a:pt x="1104" y="535"/>
                    </a:lnTo>
                    <a:lnTo>
                      <a:pt x="1106" y="538"/>
                    </a:lnTo>
                    <a:lnTo>
                      <a:pt x="1109" y="538"/>
                    </a:lnTo>
                    <a:lnTo>
                      <a:pt x="1111" y="535"/>
                    </a:lnTo>
                    <a:lnTo>
                      <a:pt x="1114" y="532"/>
                    </a:lnTo>
                    <a:lnTo>
                      <a:pt x="1125" y="532"/>
                    </a:lnTo>
                    <a:lnTo>
                      <a:pt x="1128" y="532"/>
                    </a:lnTo>
                    <a:lnTo>
                      <a:pt x="1130" y="530"/>
                    </a:lnTo>
                    <a:lnTo>
                      <a:pt x="1133" y="527"/>
                    </a:lnTo>
                    <a:lnTo>
                      <a:pt x="1138" y="521"/>
                    </a:lnTo>
                    <a:lnTo>
                      <a:pt x="1138" y="518"/>
                    </a:lnTo>
                    <a:lnTo>
                      <a:pt x="1135" y="518"/>
                    </a:lnTo>
                    <a:lnTo>
                      <a:pt x="1133" y="520"/>
                    </a:lnTo>
                    <a:lnTo>
                      <a:pt x="1128" y="523"/>
                    </a:lnTo>
                    <a:lnTo>
                      <a:pt x="1125" y="525"/>
                    </a:lnTo>
                    <a:lnTo>
                      <a:pt x="1121" y="525"/>
                    </a:lnTo>
                    <a:lnTo>
                      <a:pt x="1113" y="521"/>
                    </a:lnTo>
                    <a:lnTo>
                      <a:pt x="1099" y="521"/>
                    </a:lnTo>
                    <a:lnTo>
                      <a:pt x="1092" y="520"/>
                    </a:lnTo>
                    <a:lnTo>
                      <a:pt x="1089" y="518"/>
                    </a:lnTo>
                    <a:lnTo>
                      <a:pt x="1087" y="516"/>
                    </a:lnTo>
                    <a:lnTo>
                      <a:pt x="1085" y="513"/>
                    </a:lnTo>
                    <a:lnTo>
                      <a:pt x="1084" y="510"/>
                    </a:lnTo>
                    <a:lnTo>
                      <a:pt x="1085" y="506"/>
                    </a:lnTo>
                    <a:lnTo>
                      <a:pt x="1087" y="504"/>
                    </a:lnTo>
                    <a:lnTo>
                      <a:pt x="1091" y="503"/>
                    </a:lnTo>
                    <a:lnTo>
                      <a:pt x="1094" y="506"/>
                    </a:lnTo>
                    <a:lnTo>
                      <a:pt x="1099" y="510"/>
                    </a:lnTo>
                    <a:lnTo>
                      <a:pt x="1103" y="511"/>
                    </a:lnTo>
                    <a:lnTo>
                      <a:pt x="1101" y="506"/>
                    </a:lnTo>
                    <a:lnTo>
                      <a:pt x="1096" y="499"/>
                    </a:lnTo>
                    <a:lnTo>
                      <a:pt x="1091" y="492"/>
                    </a:lnTo>
                    <a:lnTo>
                      <a:pt x="1087" y="486"/>
                    </a:lnTo>
                    <a:lnTo>
                      <a:pt x="1085" y="477"/>
                    </a:lnTo>
                    <a:lnTo>
                      <a:pt x="1079" y="465"/>
                    </a:lnTo>
                    <a:lnTo>
                      <a:pt x="1073" y="453"/>
                    </a:lnTo>
                    <a:lnTo>
                      <a:pt x="1070" y="446"/>
                    </a:lnTo>
                    <a:lnTo>
                      <a:pt x="1067" y="445"/>
                    </a:lnTo>
                    <a:lnTo>
                      <a:pt x="1056" y="441"/>
                    </a:lnTo>
                    <a:lnTo>
                      <a:pt x="1053" y="438"/>
                    </a:lnTo>
                    <a:lnTo>
                      <a:pt x="1048" y="428"/>
                    </a:lnTo>
                    <a:lnTo>
                      <a:pt x="1048" y="409"/>
                    </a:lnTo>
                    <a:lnTo>
                      <a:pt x="1044" y="397"/>
                    </a:lnTo>
                    <a:lnTo>
                      <a:pt x="1048" y="382"/>
                    </a:lnTo>
                    <a:lnTo>
                      <a:pt x="1051" y="375"/>
                    </a:lnTo>
                    <a:lnTo>
                      <a:pt x="1073" y="380"/>
                    </a:lnTo>
                    <a:lnTo>
                      <a:pt x="1082" y="380"/>
                    </a:lnTo>
                    <a:lnTo>
                      <a:pt x="1094" y="382"/>
                    </a:lnTo>
                    <a:lnTo>
                      <a:pt x="1101" y="385"/>
                    </a:lnTo>
                    <a:lnTo>
                      <a:pt x="1108" y="395"/>
                    </a:lnTo>
                    <a:lnTo>
                      <a:pt x="1114" y="406"/>
                    </a:lnTo>
                    <a:lnTo>
                      <a:pt x="1120" y="412"/>
                    </a:lnTo>
                    <a:lnTo>
                      <a:pt x="1126" y="421"/>
                    </a:lnTo>
                    <a:lnTo>
                      <a:pt x="1132" y="435"/>
                    </a:lnTo>
                    <a:lnTo>
                      <a:pt x="1137" y="441"/>
                    </a:lnTo>
                    <a:lnTo>
                      <a:pt x="1140" y="445"/>
                    </a:lnTo>
                    <a:lnTo>
                      <a:pt x="1144" y="448"/>
                    </a:lnTo>
                    <a:lnTo>
                      <a:pt x="1152" y="453"/>
                    </a:lnTo>
                    <a:lnTo>
                      <a:pt x="1159" y="453"/>
                    </a:lnTo>
                    <a:lnTo>
                      <a:pt x="1162" y="453"/>
                    </a:lnTo>
                    <a:lnTo>
                      <a:pt x="1166" y="450"/>
                    </a:lnTo>
                    <a:lnTo>
                      <a:pt x="1169" y="446"/>
                    </a:lnTo>
                    <a:lnTo>
                      <a:pt x="1166" y="446"/>
                    </a:lnTo>
                    <a:lnTo>
                      <a:pt x="1157" y="446"/>
                    </a:lnTo>
                    <a:lnTo>
                      <a:pt x="1152" y="445"/>
                    </a:lnTo>
                    <a:lnTo>
                      <a:pt x="1149" y="440"/>
                    </a:lnTo>
                    <a:lnTo>
                      <a:pt x="1145" y="435"/>
                    </a:lnTo>
                    <a:lnTo>
                      <a:pt x="1140" y="423"/>
                    </a:lnTo>
                    <a:lnTo>
                      <a:pt x="1137" y="416"/>
                    </a:lnTo>
                    <a:lnTo>
                      <a:pt x="1126" y="404"/>
                    </a:lnTo>
                    <a:lnTo>
                      <a:pt x="1120" y="392"/>
                    </a:lnTo>
                    <a:lnTo>
                      <a:pt x="1114" y="380"/>
                    </a:lnTo>
                    <a:lnTo>
                      <a:pt x="1114" y="375"/>
                    </a:lnTo>
                    <a:lnTo>
                      <a:pt x="1118" y="371"/>
                    </a:lnTo>
                    <a:lnTo>
                      <a:pt x="1123" y="368"/>
                    </a:lnTo>
                    <a:lnTo>
                      <a:pt x="1154" y="361"/>
                    </a:lnTo>
                    <a:lnTo>
                      <a:pt x="1171" y="351"/>
                    </a:lnTo>
                    <a:lnTo>
                      <a:pt x="1178" y="339"/>
                    </a:lnTo>
                    <a:lnTo>
                      <a:pt x="1180" y="337"/>
                    </a:lnTo>
                    <a:lnTo>
                      <a:pt x="1203" y="320"/>
                    </a:lnTo>
                    <a:lnTo>
                      <a:pt x="1219" y="315"/>
                    </a:lnTo>
                    <a:lnTo>
                      <a:pt x="1226" y="313"/>
                    </a:lnTo>
                    <a:lnTo>
                      <a:pt x="1233" y="312"/>
                    </a:lnTo>
                    <a:lnTo>
                      <a:pt x="1233" y="310"/>
                    </a:lnTo>
                    <a:lnTo>
                      <a:pt x="1227" y="307"/>
                    </a:lnTo>
                    <a:lnTo>
                      <a:pt x="1222" y="307"/>
                    </a:lnTo>
                    <a:lnTo>
                      <a:pt x="1210" y="307"/>
                    </a:lnTo>
                    <a:lnTo>
                      <a:pt x="1200" y="305"/>
                    </a:lnTo>
                    <a:lnTo>
                      <a:pt x="1197" y="300"/>
                    </a:lnTo>
                    <a:lnTo>
                      <a:pt x="1197" y="295"/>
                    </a:lnTo>
                    <a:lnTo>
                      <a:pt x="1198" y="290"/>
                    </a:lnTo>
                    <a:lnTo>
                      <a:pt x="1202" y="281"/>
                    </a:lnTo>
                    <a:lnTo>
                      <a:pt x="1205" y="274"/>
                    </a:lnTo>
                    <a:lnTo>
                      <a:pt x="1219" y="256"/>
                    </a:lnTo>
                    <a:lnTo>
                      <a:pt x="1229" y="247"/>
                    </a:lnTo>
                    <a:lnTo>
                      <a:pt x="1231" y="240"/>
                    </a:lnTo>
                    <a:lnTo>
                      <a:pt x="1210" y="254"/>
                    </a:lnTo>
                    <a:lnTo>
                      <a:pt x="1203" y="262"/>
                    </a:lnTo>
                    <a:lnTo>
                      <a:pt x="1197" y="276"/>
                    </a:lnTo>
                    <a:lnTo>
                      <a:pt x="1192" y="279"/>
                    </a:lnTo>
                    <a:lnTo>
                      <a:pt x="1190" y="279"/>
                    </a:lnTo>
                    <a:lnTo>
                      <a:pt x="1188" y="281"/>
                    </a:lnTo>
                    <a:lnTo>
                      <a:pt x="1185" y="285"/>
                    </a:lnTo>
                    <a:lnTo>
                      <a:pt x="1183" y="290"/>
                    </a:lnTo>
                    <a:lnTo>
                      <a:pt x="1181" y="300"/>
                    </a:lnTo>
                    <a:lnTo>
                      <a:pt x="1181" y="305"/>
                    </a:lnTo>
                    <a:lnTo>
                      <a:pt x="1180" y="308"/>
                    </a:lnTo>
                    <a:lnTo>
                      <a:pt x="1176" y="313"/>
                    </a:lnTo>
                    <a:lnTo>
                      <a:pt x="1169" y="324"/>
                    </a:lnTo>
                    <a:lnTo>
                      <a:pt x="1152" y="336"/>
                    </a:lnTo>
                    <a:lnTo>
                      <a:pt x="1147" y="339"/>
                    </a:lnTo>
                    <a:lnTo>
                      <a:pt x="1142" y="341"/>
                    </a:lnTo>
                    <a:lnTo>
                      <a:pt x="1126" y="348"/>
                    </a:lnTo>
                    <a:lnTo>
                      <a:pt x="1121" y="348"/>
                    </a:lnTo>
                    <a:lnTo>
                      <a:pt x="1116" y="346"/>
                    </a:lnTo>
                    <a:lnTo>
                      <a:pt x="1118" y="339"/>
                    </a:lnTo>
                    <a:lnTo>
                      <a:pt x="1126" y="327"/>
                    </a:lnTo>
                    <a:lnTo>
                      <a:pt x="1130" y="322"/>
                    </a:lnTo>
                    <a:lnTo>
                      <a:pt x="1123" y="324"/>
                    </a:lnTo>
                    <a:lnTo>
                      <a:pt x="1118" y="327"/>
                    </a:lnTo>
                    <a:lnTo>
                      <a:pt x="1106" y="329"/>
                    </a:lnTo>
                    <a:lnTo>
                      <a:pt x="1103" y="334"/>
                    </a:lnTo>
                    <a:lnTo>
                      <a:pt x="1097" y="342"/>
                    </a:lnTo>
                    <a:lnTo>
                      <a:pt x="1094" y="348"/>
                    </a:lnTo>
                    <a:lnTo>
                      <a:pt x="1091" y="349"/>
                    </a:lnTo>
                    <a:lnTo>
                      <a:pt x="1087" y="351"/>
                    </a:lnTo>
                    <a:lnTo>
                      <a:pt x="1073" y="351"/>
                    </a:lnTo>
                    <a:lnTo>
                      <a:pt x="1070" y="351"/>
                    </a:lnTo>
                    <a:lnTo>
                      <a:pt x="1061" y="344"/>
                    </a:lnTo>
                    <a:lnTo>
                      <a:pt x="1055" y="348"/>
                    </a:lnTo>
                    <a:lnTo>
                      <a:pt x="1051" y="346"/>
                    </a:lnTo>
                    <a:lnTo>
                      <a:pt x="1046" y="342"/>
                    </a:lnTo>
                    <a:lnTo>
                      <a:pt x="1044" y="339"/>
                    </a:lnTo>
                    <a:lnTo>
                      <a:pt x="1044" y="336"/>
                    </a:lnTo>
                    <a:lnTo>
                      <a:pt x="1048" y="327"/>
                    </a:lnTo>
                    <a:lnTo>
                      <a:pt x="1051" y="320"/>
                    </a:lnTo>
                    <a:lnTo>
                      <a:pt x="1063" y="303"/>
                    </a:lnTo>
                    <a:lnTo>
                      <a:pt x="1072" y="296"/>
                    </a:lnTo>
                    <a:lnTo>
                      <a:pt x="1082" y="290"/>
                    </a:lnTo>
                    <a:lnTo>
                      <a:pt x="1108" y="283"/>
                    </a:lnTo>
                    <a:lnTo>
                      <a:pt x="1109" y="276"/>
                    </a:lnTo>
                    <a:lnTo>
                      <a:pt x="1082" y="283"/>
                    </a:lnTo>
                    <a:lnTo>
                      <a:pt x="1061" y="290"/>
                    </a:lnTo>
                    <a:lnTo>
                      <a:pt x="1058" y="293"/>
                    </a:lnTo>
                    <a:lnTo>
                      <a:pt x="1053" y="302"/>
                    </a:lnTo>
                    <a:lnTo>
                      <a:pt x="1036" y="327"/>
                    </a:lnTo>
                    <a:lnTo>
                      <a:pt x="1031" y="334"/>
                    </a:lnTo>
                    <a:lnTo>
                      <a:pt x="1024" y="336"/>
                    </a:lnTo>
                    <a:lnTo>
                      <a:pt x="1019" y="334"/>
                    </a:lnTo>
                    <a:lnTo>
                      <a:pt x="1014" y="331"/>
                    </a:lnTo>
                    <a:lnTo>
                      <a:pt x="1007" y="322"/>
                    </a:lnTo>
                    <a:lnTo>
                      <a:pt x="1000" y="319"/>
                    </a:lnTo>
                    <a:lnTo>
                      <a:pt x="998" y="315"/>
                    </a:lnTo>
                    <a:lnTo>
                      <a:pt x="996" y="312"/>
                    </a:lnTo>
                    <a:lnTo>
                      <a:pt x="995" y="308"/>
                    </a:lnTo>
                    <a:lnTo>
                      <a:pt x="995" y="305"/>
                    </a:lnTo>
                    <a:lnTo>
                      <a:pt x="996" y="302"/>
                    </a:lnTo>
                    <a:lnTo>
                      <a:pt x="1010" y="295"/>
                    </a:lnTo>
                    <a:lnTo>
                      <a:pt x="1031" y="296"/>
                    </a:lnTo>
                    <a:lnTo>
                      <a:pt x="1039" y="295"/>
                    </a:lnTo>
                    <a:lnTo>
                      <a:pt x="1048" y="290"/>
                    </a:lnTo>
                    <a:lnTo>
                      <a:pt x="1060" y="279"/>
                    </a:lnTo>
                    <a:lnTo>
                      <a:pt x="1073" y="264"/>
                    </a:lnTo>
                    <a:lnTo>
                      <a:pt x="1077" y="259"/>
                    </a:lnTo>
                    <a:lnTo>
                      <a:pt x="1072" y="257"/>
                    </a:lnTo>
                    <a:lnTo>
                      <a:pt x="1068" y="259"/>
                    </a:lnTo>
                    <a:lnTo>
                      <a:pt x="1060" y="264"/>
                    </a:lnTo>
                    <a:lnTo>
                      <a:pt x="1044" y="279"/>
                    </a:lnTo>
                    <a:lnTo>
                      <a:pt x="1032" y="285"/>
                    </a:lnTo>
                    <a:lnTo>
                      <a:pt x="1002" y="288"/>
                    </a:lnTo>
                    <a:lnTo>
                      <a:pt x="991" y="291"/>
                    </a:lnTo>
                    <a:lnTo>
                      <a:pt x="986" y="291"/>
                    </a:lnTo>
                    <a:lnTo>
                      <a:pt x="984" y="286"/>
                    </a:lnTo>
                    <a:lnTo>
                      <a:pt x="979" y="279"/>
                    </a:lnTo>
                    <a:lnTo>
                      <a:pt x="981" y="274"/>
                    </a:lnTo>
                    <a:lnTo>
                      <a:pt x="988" y="267"/>
                    </a:lnTo>
                    <a:lnTo>
                      <a:pt x="995" y="266"/>
                    </a:lnTo>
                    <a:lnTo>
                      <a:pt x="995" y="264"/>
                    </a:lnTo>
                    <a:lnTo>
                      <a:pt x="986" y="257"/>
                    </a:lnTo>
                    <a:lnTo>
                      <a:pt x="986" y="254"/>
                    </a:lnTo>
                    <a:lnTo>
                      <a:pt x="991" y="247"/>
                    </a:lnTo>
                    <a:lnTo>
                      <a:pt x="1002" y="235"/>
                    </a:lnTo>
                    <a:lnTo>
                      <a:pt x="1007" y="232"/>
                    </a:lnTo>
                    <a:lnTo>
                      <a:pt x="1015" y="230"/>
                    </a:lnTo>
                    <a:lnTo>
                      <a:pt x="1026" y="230"/>
                    </a:lnTo>
                    <a:lnTo>
                      <a:pt x="1026" y="228"/>
                    </a:lnTo>
                    <a:lnTo>
                      <a:pt x="1017" y="225"/>
                    </a:lnTo>
                    <a:lnTo>
                      <a:pt x="1008" y="223"/>
                    </a:lnTo>
                    <a:lnTo>
                      <a:pt x="1000" y="227"/>
                    </a:lnTo>
                    <a:lnTo>
                      <a:pt x="974" y="245"/>
                    </a:lnTo>
                    <a:lnTo>
                      <a:pt x="972" y="244"/>
                    </a:lnTo>
                    <a:lnTo>
                      <a:pt x="967" y="240"/>
                    </a:lnTo>
                    <a:lnTo>
                      <a:pt x="969" y="237"/>
                    </a:lnTo>
                    <a:lnTo>
                      <a:pt x="983" y="218"/>
                    </a:lnTo>
                    <a:lnTo>
                      <a:pt x="983" y="215"/>
                    </a:lnTo>
                    <a:lnTo>
                      <a:pt x="974" y="215"/>
                    </a:lnTo>
                    <a:lnTo>
                      <a:pt x="971" y="213"/>
                    </a:lnTo>
                    <a:lnTo>
                      <a:pt x="967" y="211"/>
                    </a:lnTo>
                    <a:lnTo>
                      <a:pt x="964" y="213"/>
                    </a:lnTo>
                    <a:lnTo>
                      <a:pt x="959" y="220"/>
                    </a:lnTo>
                    <a:lnTo>
                      <a:pt x="955" y="223"/>
                    </a:lnTo>
                    <a:lnTo>
                      <a:pt x="952" y="221"/>
                    </a:lnTo>
                    <a:lnTo>
                      <a:pt x="947" y="215"/>
                    </a:lnTo>
                    <a:lnTo>
                      <a:pt x="949" y="208"/>
                    </a:lnTo>
                    <a:lnTo>
                      <a:pt x="952" y="199"/>
                    </a:lnTo>
                    <a:lnTo>
                      <a:pt x="957" y="194"/>
                    </a:lnTo>
                    <a:lnTo>
                      <a:pt x="962" y="189"/>
                    </a:lnTo>
                    <a:lnTo>
                      <a:pt x="971" y="182"/>
                    </a:lnTo>
                    <a:lnTo>
                      <a:pt x="976" y="179"/>
                    </a:lnTo>
                    <a:lnTo>
                      <a:pt x="986" y="179"/>
                    </a:lnTo>
                    <a:lnTo>
                      <a:pt x="991" y="177"/>
                    </a:lnTo>
                    <a:lnTo>
                      <a:pt x="996" y="172"/>
                    </a:lnTo>
                    <a:lnTo>
                      <a:pt x="1002" y="163"/>
                    </a:lnTo>
                    <a:lnTo>
                      <a:pt x="1007" y="157"/>
                    </a:lnTo>
                    <a:lnTo>
                      <a:pt x="1017" y="152"/>
                    </a:lnTo>
                    <a:lnTo>
                      <a:pt x="1026" y="153"/>
                    </a:lnTo>
                    <a:lnTo>
                      <a:pt x="1029" y="158"/>
                    </a:lnTo>
                    <a:lnTo>
                      <a:pt x="1032" y="165"/>
                    </a:lnTo>
                    <a:lnTo>
                      <a:pt x="1037" y="170"/>
                    </a:lnTo>
                    <a:lnTo>
                      <a:pt x="1037" y="167"/>
                    </a:lnTo>
                    <a:lnTo>
                      <a:pt x="1041" y="160"/>
                    </a:lnTo>
                    <a:lnTo>
                      <a:pt x="1044" y="158"/>
                    </a:lnTo>
                    <a:lnTo>
                      <a:pt x="1049" y="158"/>
                    </a:lnTo>
                    <a:lnTo>
                      <a:pt x="1053" y="162"/>
                    </a:lnTo>
                    <a:lnTo>
                      <a:pt x="1060" y="169"/>
                    </a:lnTo>
                    <a:lnTo>
                      <a:pt x="1063" y="172"/>
                    </a:lnTo>
                    <a:lnTo>
                      <a:pt x="1065" y="172"/>
                    </a:lnTo>
                    <a:lnTo>
                      <a:pt x="1068" y="167"/>
                    </a:lnTo>
                    <a:lnTo>
                      <a:pt x="1075" y="167"/>
                    </a:lnTo>
                    <a:lnTo>
                      <a:pt x="1075" y="165"/>
                    </a:lnTo>
                    <a:lnTo>
                      <a:pt x="1072" y="162"/>
                    </a:lnTo>
                    <a:lnTo>
                      <a:pt x="1070" y="158"/>
                    </a:lnTo>
                    <a:lnTo>
                      <a:pt x="1046" y="140"/>
                    </a:lnTo>
                    <a:lnTo>
                      <a:pt x="1044" y="135"/>
                    </a:lnTo>
                    <a:lnTo>
                      <a:pt x="1053" y="131"/>
                    </a:lnTo>
                    <a:lnTo>
                      <a:pt x="1058" y="126"/>
                    </a:lnTo>
                    <a:lnTo>
                      <a:pt x="1060" y="124"/>
                    </a:lnTo>
                    <a:lnTo>
                      <a:pt x="1067" y="114"/>
                    </a:lnTo>
                    <a:lnTo>
                      <a:pt x="1070" y="107"/>
                    </a:lnTo>
                    <a:lnTo>
                      <a:pt x="1079" y="102"/>
                    </a:lnTo>
                    <a:lnTo>
                      <a:pt x="1080" y="104"/>
                    </a:lnTo>
                    <a:lnTo>
                      <a:pt x="1084" y="109"/>
                    </a:lnTo>
                    <a:lnTo>
                      <a:pt x="1087" y="112"/>
                    </a:lnTo>
                    <a:lnTo>
                      <a:pt x="1099" y="116"/>
                    </a:lnTo>
                    <a:lnTo>
                      <a:pt x="1103" y="119"/>
                    </a:lnTo>
                    <a:lnTo>
                      <a:pt x="1111" y="140"/>
                    </a:lnTo>
                    <a:lnTo>
                      <a:pt x="1114" y="145"/>
                    </a:lnTo>
                    <a:lnTo>
                      <a:pt x="1118" y="152"/>
                    </a:lnTo>
                    <a:lnTo>
                      <a:pt x="1121" y="155"/>
                    </a:lnTo>
                    <a:lnTo>
                      <a:pt x="1126" y="157"/>
                    </a:lnTo>
                    <a:lnTo>
                      <a:pt x="1126" y="152"/>
                    </a:lnTo>
                    <a:lnTo>
                      <a:pt x="1121" y="143"/>
                    </a:lnTo>
                    <a:lnTo>
                      <a:pt x="1120" y="138"/>
                    </a:lnTo>
                    <a:lnTo>
                      <a:pt x="1120" y="133"/>
                    </a:lnTo>
                    <a:lnTo>
                      <a:pt x="1121" y="131"/>
                    </a:lnTo>
                    <a:lnTo>
                      <a:pt x="1123" y="131"/>
                    </a:lnTo>
                    <a:lnTo>
                      <a:pt x="1128" y="135"/>
                    </a:lnTo>
                    <a:lnTo>
                      <a:pt x="1142" y="148"/>
                    </a:lnTo>
                    <a:lnTo>
                      <a:pt x="1161" y="165"/>
                    </a:lnTo>
                    <a:lnTo>
                      <a:pt x="1169" y="169"/>
                    </a:lnTo>
                    <a:lnTo>
                      <a:pt x="1174" y="174"/>
                    </a:lnTo>
                    <a:lnTo>
                      <a:pt x="1178" y="181"/>
                    </a:lnTo>
                    <a:lnTo>
                      <a:pt x="1181" y="186"/>
                    </a:lnTo>
                    <a:lnTo>
                      <a:pt x="1183" y="186"/>
                    </a:lnTo>
                    <a:lnTo>
                      <a:pt x="1180" y="174"/>
                    </a:lnTo>
                    <a:lnTo>
                      <a:pt x="1169" y="162"/>
                    </a:lnTo>
                    <a:lnTo>
                      <a:pt x="1144" y="138"/>
                    </a:lnTo>
                    <a:lnTo>
                      <a:pt x="1133" y="126"/>
                    </a:lnTo>
                    <a:lnTo>
                      <a:pt x="1128" y="117"/>
                    </a:lnTo>
                    <a:lnTo>
                      <a:pt x="1125" y="109"/>
                    </a:lnTo>
                    <a:lnTo>
                      <a:pt x="1125" y="106"/>
                    </a:lnTo>
                    <a:lnTo>
                      <a:pt x="1128" y="99"/>
                    </a:lnTo>
                    <a:lnTo>
                      <a:pt x="1133" y="95"/>
                    </a:lnTo>
                    <a:lnTo>
                      <a:pt x="1138" y="94"/>
                    </a:lnTo>
                    <a:lnTo>
                      <a:pt x="1140" y="92"/>
                    </a:lnTo>
                    <a:lnTo>
                      <a:pt x="1133" y="85"/>
                    </a:lnTo>
                    <a:lnTo>
                      <a:pt x="1132" y="80"/>
                    </a:lnTo>
                    <a:lnTo>
                      <a:pt x="1132" y="75"/>
                    </a:lnTo>
                    <a:lnTo>
                      <a:pt x="1137" y="71"/>
                    </a:lnTo>
                    <a:lnTo>
                      <a:pt x="1142" y="73"/>
                    </a:lnTo>
                    <a:lnTo>
                      <a:pt x="1149" y="80"/>
                    </a:lnTo>
                    <a:lnTo>
                      <a:pt x="1156" y="83"/>
                    </a:lnTo>
                    <a:lnTo>
                      <a:pt x="1156" y="82"/>
                    </a:lnTo>
                    <a:lnTo>
                      <a:pt x="1150" y="63"/>
                    </a:lnTo>
                    <a:lnTo>
                      <a:pt x="1149" y="58"/>
                    </a:lnTo>
                    <a:lnTo>
                      <a:pt x="1150" y="54"/>
                    </a:lnTo>
                    <a:lnTo>
                      <a:pt x="1152" y="53"/>
                    </a:lnTo>
                    <a:lnTo>
                      <a:pt x="1159" y="54"/>
                    </a:lnTo>
                    <a:lnTo>
                      <a:pt x="1171" y="63"/>
                    </a:lnTo>
                    <a:lnTo>
                      <a:pt x="1190" y="68"/>
                    </a:lnTo>
                    <a:lnTo>
                      <a:pt x="1197" y="68"/>
                    </a:lnTo>
                    <a:lnTo>
                      <a:pt x="1195" y="65"/>
                    </a:lnTo>
                    <a:lnTo>
                      <a:pt x="1186" y="60"/>
                    </a:lnTo>
                    <a:lnTo>
                      <a:pt x="1178" y="51"/>
                    </a:lnTo>
                    <a:lnTo>
                      <a:pt x="1174" y="48"/>
                    </a:lnTo>
                    <a:lnTo>
                      <a:pt x="1173" y="41"/>
                    </a:lnTo>
                    <a:lnTo>
                      <a:pt x="1169" y="36"/>
                    </a:lnTo>
                    <a:lnTo>
                      <a:pt x="1169" y="32"/>
                    </a:lnTo>
                    <a:lnTo>
                      <a:pt x="1174" y="27"/>
                    </a:lnTo>
                    <a:lnTo>
                      <a:pt x="1188" y="29"/>
                    </a:lnTo>
                    <a:lnTo>
                      <a:pt x="1200" y="36"/>
                    </a:lnTo>
                    <a:lnTo>
                      <a:pt x="1210" y="32"/>
                    </a:lnTo>
                    <a:lnTo>
                      <a:pt x="1217" y="34"/>
                    </a:lnTo>
                    <a:lnTo>
                      <a:pt x="1221" y="37"/>
                    </a:lnTo>
                    <a:lnTo>
                      <a:pt x="1226" y="44"/>
                    </a:lnTo>
                    <a:lnTo>
                      <a:pt x="1241" y="68"/>
                    </a:lnTo>
                    <a:lnTo>
                      <a:pt x="1243" y="73"/>
                    </a:lnTo>
                    <a:lnTo>
                      <a:pt x="1245" y="78"/>
                    </a:lnTo>
                    <a:lnTo>
                      <a:pt x="1246" y="87"/>
                    </a:lnTo>
                    <a:lnTo>
                      <a:pt x="1248" y="88"/>
                    </a:lnTo>
                    <a:lnTo>
                      <a:pt x="1253" y="83"/>
                    </a:lnTo>
                    <a:lnTo>
                      <a:pt x="1257" y="78"/>
                    </a:lnTo>
                    <a:lnTo>
                      <a:pt x="1255" y="73"/>
                    </a:lnTo>
                    <a:lnTo>
                      <a:pt x="1246" y="61"/>
                    </a:lnTo>
                    <a:lnTo>
                      <a:pt x="1245" y="56"/>
                    </a:lnTo>
                    <a:lnTo>
                      <a:pt x="1241" y="48"/>
                    </a:lnTo>
                    <a:lnTo>
                      <a:pt x="1231" y="31"/>
                    </a:lnTo>
                    <a:lnTo>
                      <a:pt x="1229" y="24"/>
                    </a:lnTo>
                    <a:lnTo>
                      <a:pt x="1227" y="17"/>
                    </a:lnTo>
                    <a:lnTo>
                      <a:pt x="1253" y="10"/>
                    </a:lnTo>
                    <a:lnTo>
                      <a:pt x="1279" y="17"/>
                    </a:lnTo>
                    <a:lnTo>
                      <a:pt x="1284" y="20"/>
                    </a:lnTo>
                    <a:lnTo>
                      <a:pt x="1286" y="25"/>
                    </a:lnTo>
                    <a:lnTo>
                      <a:pt x="1289" y="34"/>
                    </a:lnTo>
                    <a:lnTo>
                      <a:pt x="1292" y="41"/>
                    </a:lnTo>
                    <a:lnTo>
                      <a:pt x="1301" y="54"/>
                    </a:lnTo>
                    <a:lnTo>
                      <a:pt x="1313" y="61"/>
                    </a:lnTo>
                    <a:lnTo>
                      <a:pt x="1311" y="56"/>
                    </a:lnTo>
                    <a:lnTo>
                      <a:pt x="1301" y="42"/>
                    </a:lnTo>
                    <a:lnTo>
                      <a:pt x="1298" y="34"/>
                    </a:lnTo>
                    <a:lnTo>
                      <a:pt x="1298" y="27"/>
                    </a:lnTo>
                    <a:lnTo>
                      <a:pt x="1299" y="22"/>
                    </a:lnTo>
                    <a:lnTo>
                      <a:pt x="1299" y="19"/>
                    </a:lnTo>
                    <a:lnTo>
                      <a:pt x="1310" y="5"/>
                    </a:lnTo>
                    <a:lnTo>
                      <a:pt x="1325" y="2"/>
                    </a:lnTo>
                    <a:lnTo>
                      <a:pt x="1325" y="2"/>
                    </a:lnTo>
                    <a:lnTo>
                      <a:pt x="1337" y="22"/>
                    </a:lnTo>
                    <a:lnTo>
                      <a:pt x="1342" y="31"/>
                    </a:lnTo>
                    <a:lnTo>
                      <a:pt x="1346" y="34"/>
                    </a:lnTo>
                    <a:lnTo>
                      <a:pt x="1346" y="32"/>
                    </a:lnTo>
                    <a:lnTo>
                      <a:pt x="1340" y="24"/>
                    </a:lnTo>
                    <a:lnTo>
                      <a:pt x="1337" y="19"/>
                    </a:lnTo>
                    <a:lnTo>
                      <a:pt x="1337" y="15"/>
                    </a:lnTo>
                    <a:lnTo>
                      <a:pt x="1344" y="5"/>
                    </a:lnTo>
                    <a:lnTo>
                      <a:pt x="1347" y="3"/>
                    </a:lnTo>
                    <a:lnTo>
                      <a:pt x="1364" y="0"/>
                    </a:lnTo>
                    <a:lnTo>
                      <a:pt x="1366" y="2"/>
                    </a:lnTo>
                    <a:lnTo>
                      <a:pt x="1368" y="3"/>
                    </a:lnTo>
                    <a:lnTo>
                      <a:pt x="1373" y="15"/>
                    </a:lnTo>
                    <a:lnTo>
                      <a:pt x="1375" y="15"/>
                    </a:lnTo>
                    <a:lnTo>
                      <a:pt x="1375" y="15"/>
                    </a:lnTo>
                    <a:close/>
                    <a:moveTo>
                      <a:pt x="943" y="278"/>
                    </a:moveTo>
                    <a:lnTo>
                      <a:pt x="947" y="288"/>
                    </a:lnTo>
                    <a:lnTo>
                      <a:pt x="955" y="313"/>
                    </a:lnTo>
                    <a:lnTo>
                      <a:pt x="959" y="322"/>
                    </a:lnTo>
                    <a:lnTo>
                      <a:pt x="967" y="332"/>
                    </a:lnTo>
                    <a:lnTo>
                      <a:pt x="967" y="336"/>
                    </a:lnTo>
                    <a:lnTo>
                      <a:pt x="967" y="337"/>
                    </a:lnTo>
                    <a:lnTo>
                      <a:pt x="967" y="344"/>
                    </a:lnTo>
                    <a:lnTo>
                      <a:pt x="969" y="346"/>
                    </a:lnTo>
                    <a:lnTo>
                      <a:pt x="976" y="349"/>
                    </a:lnTo>
                    <a:lnTo>
                      <a:pt x="983" y="354"/>
                    </a:lnTo>
                    <a:lnTo>
                      <a:pt x="984" y="354"/>
                    </a:lnTo>
                    <a:lnTo>
                      <a:pt x="986" y="351"/>
                    </a:lnTo>
                    <a:lnTo>
                      <a:pt x="990" y="349"/>
                    </a:lnTo>
                    <a:lnTo>
                      <a:pt x="993" y="351"/>
                    </a:lnTo>
                    <a:lnTo>
                      <a:pt x="995" y="353"/>
                    </a:lnTo>
                    <a:lnTo>
                      <a:pt x="996" y="356"/>
                    </a:lnTo>
                    <a:lnTo>
                      <a:pt x="996" y="360"/>
                    </a:lnTo>
                    <a:lnTo>
                      <a:pt x="996" y="361"/>
                    </a:lnTo>
                    <a:lnTo>
                      <a:pt x="995" y="365"/>
                    </a:lnTo>
                    <a:lnTo>
                      <a:pt x="995" y="366"/>
                    </a:lnTo>
                    <a:lnTo>
                      <a:pt x="996" y="368"/>
                    </a:lnTo>
                    <a:lnTo>
                      <a:pt x="996" y="370"/>
                    </a:lnTo>
                    <a:lnTo>
                      <a:pt x="995" y="378"/>
                    </a:lnTo>
                    <a:lnTo>
                      <a:pt x="995" y="382"/>
                    </a:lnTo>
                    <a:lnTo>
                      <a:pt x="998" y="388"/>
                    </a:lnTo>
                    <a:lnTo>
                      <a:pt x="1002" y="392"/>
                    </a:lnTo>
                    <a:lnTo>
                      <a:pt x="1008" y="397"/>
                    </a:lnTo>
                    <a:lnTo>
                      <a:pt x="1012" y="395"/>
                    </a:lnTo>
                    <a:lnTo>
                      <a:pt x="1014" y="399"/>
                    </a:lnTo>
                    <a:lnTo>
                      <a:pt x="1014" y="397"/>
                    </a:lnTo>
                    <a:lnTo>
                      <a:pt x="1014" y="392"/>
                    </a:lnTo>
                    <a:lnTo>
                      <a:pt x="1010" y="385"/>
                    </a:lnTo>
                    <a:lnTo>
                      <a:pt x="1007" y="382"/>
                    </a:lnTo>
                    <a:lnTo>
                      <a:pt x="1005" y="378"/>
                    </a:lnTo>
                    <a:lnTo>
                      <a:pt x="1005" y="371"/>
                    </a:lnTo>
                    <a:lnTo>
                      <a:pt x="1005" y="368"/>
                    </a:lnTo>
                    <a:lnTo>
                      <a:pt x="1008" y="363"/>
                    </a:lnTo>
                    <a:lnTo>
                      <a:pt x="1010" y="363"/>
                    </a:lnTo>
                    <a:lnTo>
                      <a:pt x="1015" y="363"/>
                    </a:lnTo>
                    <a:lnTo>
                      <a:pt x="1019" y="365"/>
                    </a:lnTo>
                    <a:lnTo>
                      <a:pt x="1024" y="370"/>
                    </a:lnTo>
                    <a:lnTo>
                      <a:pt x="1026" y="371"/>
                    </a:lnTo>
                    <a:lnTo>
                      <a:pt x="1026" y="377"/>
                    </a:lnTo>
                    <a:lnTo>
                      <a:pt x="1026" y="388"/>
                    </a:lnTo>
                    <a:lnTo>
                      <a:pt x="1026" y="390"/>
                    </a:lnTo>
                    <a:lnTo>
                      <a:pt x="1020" y="395"/>
                    </a:lnTo>
                    <a:lnTo>
                      <a:pt x="1020" y="400"/>
                    </a:lnTo>
                    <a:lnTo>
                      <a:pt x="1020" y="400"/>
                    </a:lnTo>
                    <a:lnTo>
                      <a:pt x="1026" y="402"/>
                    </a:lnTo>
                    <a:lnTo>
                      <a:pt x="1031" y="406"/>
                    </a:lnTo>
                    <a:lnTo>
                      <a:pt x="1034" y="406"/>
                    </a:lnTo>
                    <a:lnTo>
                      <a:pt x="1036" y="414"/>
                    </a:lnTo>
                    <a:lnTo>
                      <a:pt x="1037" y="423"/>
                    </a:lnTo>
                    <a:lnTo>
                      <a:pt x="1036" y="433"/>
                    </a:lnTo>
                    <a:lnTo>
                      <a:pt x="1034" y="448"/>
                    </a:lnTo>
                    <a:lnTo>
                      <a:pt x="1032" y="452"/>
                    </a:lnTo>
                    <a:lnTo>
                      <a:pt x="1032" y="457"/>
                    </a:lnTo>
                    <a:lnTo>
                      <a:pt x="1032" y="457"/>
                    </a:lnTo>
                    <a:lnTo>
                      <a:pt x="1039" y="455"/>
                    </a:lnTo>
                    <a:lnTo>
                      <a:pt x="1039" y="455"/>
                    </a:lnTo>
                    <a:lnTo>
                      <a:pt x="1044" y="450"/>
                    </a:lnTo>
                    <a:lnTo>
                      <a:pt x="1049" y="450"/>
                    </a:lnTo>
                    <a:lnTo>
                      <a:pt x="1053" y="452"/>
                    </a:lnTo>
                    <a:lnTo>
                      <a:pt x="1053" y="453"/>
                    </a:lnTo>
                    <a:lnTo>
                      <a:pt x="1055" y="458"/>
                    </a:lnTo>
                    <a:lnTo>
                      <a:pt x="1056" y="467"/>
                    </a:lnTo>
                    <a:lnTo>
                      <a:pt x="1058" y="467"/>
                    </a:lnTo>
                    <a:lnTo>
                      <a:pt x="1060" y="457"/>
                    </a:lnTo>
                    <a:lnTo>
                      <a:pt x="1061" y="455"/>
                    </a:lnTo>
                    <a:lnTo>
                      <a:pt x="1063" y="453"/>
                    </a:lnTo>
                    <a:lnTo>
                      <a:pt x="1063" y="453"/>
                    </a:lnTo>
                    <a:lnTo>
                      <a:pt x="1067" y="462"/>
                    </a:lnTo>
                    <a:lnTo>
                      <a:pt x="1072" y="477"/>
                    </a:lnTo>
                    <a:lnTo>
                      <a:pt x="1075" y="482"/>
                    </a:lnTo>
                    <a:lnTo>
                      <a:pt x="1075" y="487"/>
                    </a:lnTo>
                    <a:lnTo>
                      <a:pt x="1072" y="492"/>
                    </a:lnTo>
                    <a:lnTo>
                      <a:pt x="1070" y="494"/>
                    </a:lnTo>
                    <a:lnTo>
                      <a:pt x="1055" y="506"/>
                    </a:lnTo>
                    <a:lnTo>
                      <a:pt x="1048" y="511"/>
                    </a:lnTo>
                    <a:lnTo>
                      <a:pt x="1044" y="516"/>
                    </a:lnTo>
                    <a:lnTo>
                      <a:pt x="1043" y="518"/>
                    </a:lnTo>
                    <a:lnTo>
                      <a:pt x="1039" y="518"/>
                    </a:lnTo>
                    <a:lnTo>
                      <a:pt x="1037" y="518"/>
                    </a:lnTo>
                    <a:lnTo>
                      <a:pt x="1037" y="527"/>
                    </a:lnTo>
                    <a:lnTo>
                      <a:pt x="1036" y="530"/>
                    </a:lnTo>
                    <a:lnTo>
                      <a:pt x="1032" y="535"/>
                    </a:lnTo>
                    <a:lnTo>
                      <a:pt x="1029" y="544"/>
                    </a:lnTo>
                    <a:lnTo>
                      <a:pt x="1026" y="549"/>
                    </a:lnTo>
                    <a:lnTo>
                      <a:pt x="1020" y="545"/>
                    </a:lnTo>
                    <a:lnTo>
                      <a:pt x="1020" y="540"/>
                    </a:lnTo>
                    <a:lnTo>
                      <a:pt x="1019" y="530"/>
                    </a:lnTo>
                    <a:lnTo>
                      <a:pt x="1019" y="527"/>
                    </a:lnTo>
                    <a:lnTo>
                      <a:pt x="1019" y="525"/>
                    </a:lnTo>
                    <a:lnTo>
                      <a:pt x="1020" y="521"/>
                    </a:lnTo>
                    <a:lnTo>
                      <a:pt x="1022" y="513"/>
                    </a:lnTo>
                    <a:lnTo>
                      <a:pt x="1022" y="511"/>
                    </a:lnTo>
                    <a:lnTo>
                      <a:pt x="1020" y="511"/>
                    </a:lnTo>
                    <a:lnTo>
                      <a:pt x="1017" y="516"/>
                    </a:lnTo>
                    <a:lnTo>
                      <a:pt x="1017" y="518"/>
                    </a:lnTo>
                    <a:lnTo>
                      <a:pt x="1015" y="523"/>
                    </a:lnTo>
                    <a:lnTo>
                      <a:pt x="1015" y="528"/>
                    </a:lnTo>
                    <a:lnTo>
                      <a:pt x="1015" y="542"/>
                    </a:lnTo>
                    <a:lnTo>
                      <a:pt x="1015" y="545"/>
                    </a:lnTo>
                    <a:lnTo>
                      <a:pt x="1014" y="549"/>
                    </a:lnTo>
                    <a:lnTo>
                      <a:pt x="1014" y="550"/>
                    </a:lnTo>
                    <a:lnTo>
                      <a:pt x="1017" y="552"/>
                    </a:lnTo>
                    <a:lnTo>
                      <a:pt x="1019" y="554"/>
                    </a:lnTo>
                    <a:lnTo>
                      <a:pt x="1019" y="556"/>
                    </a:lnTo>
                    <a:lnTo>
                      <a:pt x="1019" y="559"/>
                    </a:lnTo>
                    <a:lnTo>
                      <a:pt x="1019" y="561"/>
                    </a:lnTo>
                    <a:lnTo>
                      <a:pt x="1017" y="566"/>
                    </a:lnTo>
                    <a:lnTo>
                      <a:pt x="1015" y="567"/>
                    </a:lnTo>
                    <a:lnTo>
                      <a:pt x="1014" y="566"/>
                    </a:lnTo>
                    <a:lnTo>
                      <a:pt x="1007" y="556"/>
                    </a:lnTo>
                    <a:lnTo>
                      <a:pt x="1005" y="556"/>
                    </a:lnTo>
                    <a:lnTo>
                      <a:pt x="1003" y="557"/>
                    </a:lnTo>
                    <a:lnTo>
                      <a:pt x="1005" y="561"/>
                    </a:lnTo>
                    <a:lnTo>
                      <a:pt x="1007" y="569"/>
                    </a:lnTo>
                    <a:lnTo>
                      <a:pt x="1007" y="576"/>
                    </a:lnTo>
                    <a:lnTo>
                      <a:pt x="1005" y="581"/>
                    </a:lnTo>
                    <a:lnTo>
                      <a:pt x="1003" y="590"/>
                    </a:lnTo>
                    <a:lnTo>
                      <a:pt x="1003" y="595"/>
                    </a:lnTo>
                    <a:lnTo>
                      <a:pt x="1002" y="595"/>
                    </a:lnTo>
                    <a:lnTo>
                      <a:pt x="1000" y="595"/>
                    </a:lnTo>
                    <a:lnTo>
                      <a:pt x="996" y="593"/>
                    </a:lnTo>
                    <a:lnTo>
                      <a:pt x="990" y="578"/>
                    </a:lnTo>
                    <a:lnTo>
                      <a:pt x="986" y="571"/>
                    </a:lnTo>
                    <a:lnTo>
                      <a:pt x="981" y="557"/>
                    </a:lnTo>
                    <a:lnTo>
                      <a:pt x="979" y="556"/>
                    </a:lnTo>
                    <a:lnTo>
                      <a:pt x="979" y="554"/>
                    </a:lnTo>
                    <a:lnTo>
                      <a:pt x="978" y="561"/>
                    </a:lnTo>
                    <a:lnTo>
                      <a:pt x="979" y="566"/>
                    </a:lnTo>
                    <a:lnTo>
                      <a:pt x="984" y="578"/>
                    </a:lnTo>
                    <a:lnTo>
                      <a:pt x="988" y="586"/>
                    </a:lnTo>
                    <a:lnTo>
                      <a:pt x="990" y="593"/>
                    </a:lnTo>
                    <a:lnTo>
                      <a:pt x="990" y="596"/>
                    </a:lnTo>
                    <a:lnTo>
                      <a:pt x="990" y="596"/>
                    </a:lnTo>
                    <a:lnTo>
                      <a:pt x="988" y="596"/>
                    </a:lnTo>
                    <a:lnTo>
                      <a:pt x="986" y="595"/>
                    </a:lnTo>
                    <a:lnTo>
                      <a:pt x="983" y="590"/>
                    </a:lnTo>
                    <a:lnTo>
                      <a:pt x="981" y="588"/>
                    </a:lnTo>
                    <a:lnTo>
                      <a:pt x="979" y="585"/>
                    </a:lnTo>
                    <a:lnTo>
                      <a:pt x="978" y="583"/>
                    </a:lnTo>
                    <a:lnTo>
                      <a:pt x="974" y="581"/>
                    </a:lnTo>
                    <a:lnTo>
                      <a:pt x="971" y="581"/>
                    </a:lnTo>
                    <a:lnTo>
                      <a:pt x="967" y="581"/>
                    </a:lnTo>
                    <a:lnTo>
                      <a:pt x="967" y="583"/>
                    </a:lnTo>
                    <a:lnTo>
                      <a:pt x="971" y="586"/>
                    </a:lnTo>
                    <a:lnTo>
                      <a:pt x="972" y="590"/>
                    </a:lnTo>
                    <a:lnTo>
                      <a:pt x="972" y="591"/>
                    </a:lnTo>
                    <a:lnTo>
                      <a:pt x="974" y="595"/>
                    </a:lnTo>
                    <a:lnTo>
                      <a:pt x="972" y="596"/>
                    </a:lnTo>
                    <a:lnTo>
                      <a:pt x="967" y="598"/>
                    </a:lnTo>
                    <a:lnTo>
                      <a:pt x="962" y="596"/>
                    </a:lnTo>
                    <a:lnTo>
                      <a:pt x="952" y="595"/>
                    </a:lnTo>
                    <a:lnTo>
                      <a:pt x="943" y="590"/>
                    </a:lnTo>
                    <a:lnTo>
                      <a:pt x="935" y="583"/>
                    </a:lnTo>
                    <a:lnTo>
                      <a:pt x="928" y="576"/>
                    </a:lnTo>
                    <a:lnTo>
                      <a:pt x="926" y="571"/>
                    </a:lnTo>
                    <a:lnTo>
                      <a:pt x="925" y="569"/>
                    </a:lnTo>
                    <a:lnTo>
                      <a:pt x="928" y="566"/>
                    </a:lnTo>
                    <a:lnTo>
                      <a:pt x="935" y="562"/>
                    </a:lnTo>
                    <a:lnTo>
                      <a:pt x="943" y="561"/>
                    </a:lnTo>
                    <a:lnTo>
                      <a:pt x="943" y="559"/>
                    </a:lnTo>
                    <a:lnTo>
                      <a:pt x="928" y="556"/>
                    </a:lnTo>
                    <a:lnTo>
                      <a:pt x="923" y="554"/>
                    </a:lnTo>
                    <a:lnTo>
                      <a:pt x="919" y="556"/>
                    </a:lnTo>
                    <a:lnTo>
                      <a:pt x="918" y="554"/>
                    </a:lnTo>
                    <a:lnTo>
                      <a:pt x="914" y="550"/>
                    </a:lnTo>
                    <a:lnTo>
                      <a:pt x="911" y="545"/>
                    </a:lnTo>
                    <a:lnTo>
                      <a:pt x="909" y="540"/>
                    </a:lnTo>
                    <a:lnTo>
                      <a:pt x="911" y="538"/>
                    </a:lnTo>
                    <a:lnTo>
                      <a:pt x="911" y="538"/>
                    </a:lnTo>
                    <a:lnTo>
                      <a:pt x="918" y="538"/>
                    </a:lnTo>
                    <a:lnTo>
                      <a:pt x="919" y="538"/>
                    </a:lnTo>
                    <a:lnTo>
                      <a:pt x="916" y="535"/>
                    </a:lnTo>
                    <a:lnTo>
                      <a:pt x="904" y="528"/>
                    </a:lnTo>
                    <a:lnTo>
                      <a:pt x="901" y="523"/>
                    </a:lnTo>
                    <a:lnTo>
                      <a:pt x="901" y="521"/>
                    </a:lnTo>
                    <a:lnTo>
                      <a:pt x="899" y="518"/>
                    </a:lnTo>
                    <a:lnTo>
                      <a:pt x="901" y="516"/>
                    </a:lnTo>
                    <a:lnTo>
                      <a:pt x="904" y="513"/>
                    </a:lnTo>
                    <a:lnTo>
                      <a:pt x="916" y="501"/>
                    </a:lnTo>
                    <a:lnTo>
                      <a:pt x="921" y="501"/>
                    </a:lnTo>
                    <a:lnTo>
                      <a:pt x="925" y="499"/>
                    </a:lnTo>
                    <a:lnTo>
                      <a:pt x="928" y="498"/>
                    </a:lnTo>
                    <a:lnTo>
                      <a:pt x="931" y="487"/>
                    </a:lnTo>
                    <a:lnTo>
                      <a:pt x="943" y="484"/>
                    </a:lnTo>
                    <a:lnTo>
                      <a:pt x="954" y="479"/>
                    </a:lnTo>
                    <a:lnTo>
                      <a:pt x="955" y="477"/>
                    </a:lnTo>
                    <a:lnTo>
                      <a:pt x="947" y="479"/>
                    </a:lnTo>
                    <a:lnTo>
                      <a:pt x="937" y="477"/>
                    </a:lnTo>
                    <a:lnTo>
                      <a:pt x="931" y="470"/>
                    </a:lnTo>
                    <a:lnTo>
                      <a:pt x="930" y="470"/>
                    </a:lnTo>
                    <a:lnTo>
                      <a:pt x="926" y="470"/>
                    </a:lnTo>
                    <a:lnTo>
                      <a:pt x="921" y="472"/>
                    </a:lnTo>
                    <a:lnTo>
                      <a:pt x="914" y="479"/>
                    </a:lnTo>
                    <a:lnTo>
                      <a:pt x="911" y="481"/>
                    </a:lnTo>
                    <a:lnTo>
                      <a:pt x="904" y="486"/>
                    </a:lnTo>
                    <a:lnTo>
                      <a:pt x="902" y="486"/>
                    </a:lnTo>
                    <a:lnTo>
                      <a:pt x="901" y="486"/>
                    </a:lnTo>
                    <a:lnTo>
                      <a:pt x="901" y="484"/>
                    </a:lnTo>
                    <a:lnTo>
                      <a:pt x="902" y="479"/>
                    </a:lnTo>
                    <a:lnTo>
                      <a:pt x="904" y="477"/>
                    </a:lnTo>
                    <a:lnTo>
                      <a:pt x="904" y="475"/>
                    </a:lnTo>
                    <a:lnTo>
                      <a:pt x="901" y="475"/>
                    </a:lnTo>
                    <a:lnTo>
                      <a:pt x="897" y="475"/>
                    </a:lnTo>
                    <a:lnTo>
                      <a:pt x="895" y="475"/>
                    </a:lnTo>
                    <a:lnTo>
                      <a:pt x="887" y="482"/>
                    </a:lnTo>
                    <a:lnTo>
                      <a:pt x="883" y="486"/>
                    </a:lnTo>
                    <a:lnTo>
                      <a:pt x="882" y="486"/>
                    </a:lnTo>
                    <a:lnTo>
                      <a:pt x="878" y="481"/>
                    </a:lnTo>
                    <a:lnTo>
                      <a:pt x="872" y="475"/>
                    </a:lnTo>
                    <a:lnTo>
                      <a:pt x="870" y="474"/>
                    </a:lnTo>
                    <a:lnTo>
                      <a:pt x="872" y="462"/>
                    </a:lnTo>
                    <a:lnTo>
                      <a:pt x="873" y="460"/>
                    </a:lnTo>
                    <a:lnTo>
                      <a:pt x="878" y="457"/>
                    </a:lnTo>
                    <a:lnTo>
                      <a:pt x="892" y="446"/>
                    </a:lnTo>
                    <a:lnTo>
                      <a:pt x="894" y="445"/>
                    </a:lnTo>
                    <a:lnTo>
                      <a:pt x="895" y="440"/>
                    </a:lnTo>
                    <a:lnTo>
                      <a:pt x="892" y="441"/>
                    </a:lnTo>
                    <a:lnTo>
                      <a:pt x="883" y="446"/>
                    </a:lnTo>
                    <a:lnTo>
                      <a:pt x="878" y="448"/>
                    </a:lnTo>
                    <a:lnTo>
                      <a:pt x="873" y="448"/>
                    </a:lnTo>
                    <a:lnTo>
                      <a:pt x="870" y="448"/>
                    </a:lnTo>
                    <a:lnTo>
                      <a:pt x="866" y="446"/>
                    </a:lnTo>
                    <a:lnTo>
                      <a:pt x="865" y="443"/>
                    </a:lnTo>
                    <a:lnTo>
                      <a:pt x="856" y="428"/>
                    </a:lnTo>
                    <a:lnTo>
                      <a:pt x="853" y="419"/>
                    </a:lnTo>
                    <a:lnTo>
                      <a:pt x="853" y="414"/>
                    </a:lnTo>
                    <a:lnTo>
                      <a:pt x="853" y="409"/>
                    </a:lnTo>
                    <a:lnTo>
                      <a:pt x="849" y="395"/>
                    </a:lnTo>
                    <a:lnTo>
                      <a:pt x="868" y="404"/>
                    </a:lnTo>
                    <a:lnTo>
                      <a:pt x="877" y="406"/>
                    </a:lnTo>
                    <a:lnTo>
                      <a:pt x="890" y="406"/>
                    </a:lnTo>
                    <a:lnTo>
                      <a:pt x="890" y="406"/>
                    </a:lnTo>
                    <a:lnTo>
                      <a:pt x="892" y="402"/>
                    </a:lnTo>
                    <a:lnTo>
                      <a:pt x="890" y="399"/>
                    </a:lnTo>
                    <a:lnTo>
                      <a:pt x="890" y="397"/>
                    </a:lnTo>
                    <a:lnTo>
                      <a:pt x="892" y="395"/>
                    </a:lnTo>
                    <a:lnTo>
                      <a:pt x="897" y="390"/>
                    </a:lnTo>
                    <a:lnTo>
                      <a:pt x="897" y="388"/>
                    </a:lnTo>
                    <a:lnTo>
                      <a:pt x="892" y="388"/>
                    </a:lnTo>
                    <a:lnTo>
                      <a:pt x="880" y="395"/>
                    </a:lnTo>
                    <a:lnTo>
                      <a:pt x="877" y="395"/>
                    </a:lnTo>
                    <a:lnTo>
                      <a:pt x="872" y="385"/>
                    </a:lnTo>
                    <a:lnTo>
                      <a:pt x="866" y="387"/>
                    </a:lnTo>
                    <a:lnTo>
                      <a:pt x="865" y="387"/>
                    </a:lnTo>
                    <a:lnTo>
                      <a:pt x="860" y="383"/>
                    </a:lnTo>
                    <a:lnTo>
                      <a:pt x="858" y="382"/>
                    </a:lnTo>
                    <a:lnTo>
                      <a:pt x="858" y="378"/>
                    </a:lnTo>
                    <a:lnTo>
                      <a:pt x="856" y="375"/>
                    </a:lnTo>
                    <a:lnTo>
                      <a:pt x="858" y="373"/>
                    </a:lnTo>
                    <a:lnTo>
                      <a:pt x="858" y="371"/>
                    </a:lnTo>
                    <a:lnTo>
                      <a:pt x="863" y="368"/>
                    </a:lnTo>
                    <a:lnTo>
                      <a:pt x="865" y="368"/>
                    </a:lnTo>
                    <a:lnTo>
                      <a:pt x="870" y="370"/>
                    </a:lnTo>
                    <a:lnTo>
                      <a:pt x="873" y="370"/>
                    </a:lnTo>
                    <a:lnTo>
                      <a:pt x="872" y="366"/>
                    </a:lnTo>
                    <a:lnTo>
                      <a:pt x="866" y="358"/>
                    </a:lnTo>
                    <a:lnTo>
                      <a:pt x="861" y="348"/>
                    </a:lnTo>
                    <a:lnTo>
                      <a:pt x="861" y="332"/>
                    </a:lnTo>
                    <a:lnTo>
                      <a:pt x="866" y="329"/>
                    </a:lnTo>
                    <a:lnTo>
                      <a:pt x="870" y="327"/>
                    </a:lnTo>
                    <a:lnTo>
                      <a:pt x="873" y="332"/>
                    </a:lnTo>
                    <a:lnTo>
                      <a:pt x="880" y="332"/>
                    </a:lnTo>
                    <a:lnTo>
                      <a:pt x="883" y="337"/>
                    </a:lnTo>
                    <a:lnTo>
                      <a:pt x="885" y="346"/>
                    </a:lnTo>
                    <a:lnTo>
                      <a:pt x="889" y="346"/>
                    </a:lnTo>
                    <a:lnTo>
                      <a:pt x="894" y="348"/>
                    </a:lnTo>
                    <a:lnTo>
                      <a:pt x="904" y="348"/>
                    </a:lnTo>
                    <a:lnTo>
                      <a:pt x="902" y="344"/>
                    </a:lnTo>
                    <a:lnTo>
                      <a:pt x="899" y="341"/>
                    </a:lnTo>
                    <a:lnTo>
                      <a:pt x="892" y="337"/>
                    </a:lnTo>
                    <a:lnTo>
                      <a:pt x="887" y="325"/>
                    </a:lnTo>
                    <a:lnTo>
                      <a:pt x="880" y="319"/>
                    </a:lnTo>
                    <a:lnTo>
                      <a:pt x="873" y="315"/>
                    </a:lnTo>
                    <a:lnTo>
                      <a:pt x="873" y="312"/>
                    </a:lnTo>
                    <a:lnTo>
                      <a:pt x="878" y="295"/>
                    </a:lnTo>
                    <a:lnTo>
                      <a:pt x="883" y="288"/>
                    </a:lnTo>
                    <a:lnTo>
                      <a:pt x="892" y="291"/>
                    </a:lnTo>
                    <a:lnTo>
                      <a:pt x="899" y="288"/>
                    </a:lnTo>
                    <a:lnTo>
                      <a:pt x="906" y="281"/>
                    </a:lnTo>
                    <a:lnTo>
                      <a:pt x="914" y="285"/>
                    </a:lnTo>
                    <a:lnTo>
                      <a:pt x="916" y="285"/>
                    </a:lnTo>
                    <a:lnTo>
                      <a:pt x="916" y="283"/>
                    </a:lnTo>
                    <a:lnTo>
                      <a:pt x="918" y="279"/>
                    </a:lnTo>
                    <a:lnTo>
                      <a:pt x="918" y="276"/>
                    </a:lnTo>
                    <a:lnTo>
                      <a:pt x="916" y="273"/>
                    </a:lnTo>
                    <a:lnTo>
                      <a:pt x="914" y="269"/>
                    </a:lnTo>
                    <a:lnTo>
                      <a:pt x="906" y="269"/>
                    </a:lnTo>
                    <a:lnTo>
                      <a:pt x="901" y="267"/>
                    </a:lnTo>
                    <a:lnTo>
                      <a:pt x="899" y="266"/>
                    </a:lnTo>
                    <a:lnTo>
                      <a:pt x="899" y="262"/>
                    </a:lnTo>
                    <a:lnTo>
                      <a:pt x="899" y="259"/>
                    </a:lnTo>
                    <a:lnTo>
                      <a:pt x="899" y="256"/>
                    </a:lnTo>
                    <a:lnTo>
                      <a:pt x="899" y="254"/>
                    </a:lnTo>
                    <a:lnTo>
                      <a:pt x="899" y="252"/>
                    </a:lnTo>
                    <a:lnTo>
                      <a:pt x="902" y="250"/>
                    </a:lnTo>
                    <a:lnTo>
                      <a:pt x="911" y="250"/>
                    </a:lnTo>
                    <a:lnTo>
                      <a:pt x="916" y="249"/>
                    </a:lnTo>
                    <a:lnTo>
                      <a:pt x="921" y="252"/>
                    </a:lnTo>
                    <a:lnTo>
                      <a:pt x="933" y="261"/>
                    </a:lnTo>
                    <a:lnTo>
                      <a:pt x="937" y="264"/>
                    </a:lnTo>
                    <a:lnTo>
                      <a:pt x="942" y="273"/>
                    </a:lnTo>
                    <a:lnTo>
                      <a:pt x="943" y="278"/>
                    </a:lnTo>
                    <a:lnTo>
                      <a:pt x="943" y="278"/>
                    </a:lnTo>
                    <a:close/>
                    <a:moveTo>
                      <a:pt x="812" y="412"/>
                    </a:moveTo>
                    <a:lnTo>
                      <a:pt x="812" y="428"/>
                    </a:lnTo>
                    <a:lnTo>
                      <a:pt x="812" y="435"/>
                    </a:lnTo>
                    <a:lnTo>
                      <a:pt x="810" y="440"/>
                    </a:lnTo>
                    <a:lnTo>
                      <a:pt x="808" y="441"/>
                    </a:lnTo>
                    <a:lnTo>
                      <a:pt x="808" y="441"/>
                    </a:lnTo>
                    <a:lnTo>
                      <a:pt x="803" y="436"/>
                    </a:lnTo>
                    <a:lnTo>
                      <a:pt x="801" y="435"/>
                    </a:lnTo>
                    <a:lnTo>
                      <a:pt x="801" y="433"/>
                    </a:lnTo>
                    <a:lnTo>
                      <a:pt x="800" y="428"/>
                    </a:lnTo>
                    <a:lnTo>
                      <a:pt x="796" y="423"/>
                    </a:lnTo>
                    <a:lnTo>
                      <a:pt x="791" y="424"/>
                    </a:lnTo>
                    <a:lnTo>
                      <a:pt x="788" y="424"/>
                    </a:lnTo>
                    <a:lnTo>
                      <a:pt x="786" y="423"/>
                    </a:lnTo>
                    <a:lnTo>
                      <a:pt x="786" y="419"/>
                    </a:lnTo>
                    <a:lnTo>
                      <a:pt x="786" y="411"/>
                    </a:lnTo>
                    <a:lnTo>
                      <a:pt x="786" y="407"/>
                    </a:lnTo>
                    <a:lnTo>
                      <a:pt x="786" y="402"/>
                    </a:lnTo>
                    <a:lnTo>
                      <a:pt x="786" y="400"/>
                    </a:lnTo>
                    <a:lnTo>
                      <a:pt x="791" y="395"/>
                    </a:lnTo>
                    <a:lnTo>
                      <a:pt x="793" y="395"/>
                    </a:lnTo>
                    <a:lnTo>
                      <a:pt x="798" y="397"/>
                    </a:lnTo>
                    <a:lnTo>
                      <a:pt x="803" y="397"/>
                    </a:lnTo>
                    <a:lnTo>
                      <a:pt x="806" y="399"/>
                    </a:lnTo>
                    <a:lnTo>
                      <a:pt x="808" y="402"/>
                    </a:lnTo>
                    <a:lnTo>
                      <a:pt x="810" y="407"/>
                    </a:lnTo>
                    <a:lnTo>
                      <a:pt x="812" y="412"/>
                    </a:lnTo>
                    <a:close/>
                    <a:moveTo>
                      <a:pt x="723" y="484"/>
                    </a:moveTo>
                    <a:lnTo>
                      <a:pt x="726" y="486"/>
                    </a:lnTo>
                    <a:lnTo>
                      <a:pt x="731" y="492"/>
                    </a:lnTo>
                    <a:lnTo>
                      <a:pt x="736" y="506"/>
                    </a:lnTo>
                    <a:lnTo>
                      <a:pt x="736" y="508"/>
                    </a:lnTo>
                    <a:lnTo>
                      <a:pt x="736" y="510"/>
                    </a:lnTo>
                    <a:lnTo>
                      <a:pt x="736" y="513"/>
                    </a:lnTo>
                    <a:lnTo>
                      <a:pt x="736" y="516"/>
                    </a:lnTo>
                    <a:lnTo>
                      <a:pt x="735" y="520"/>
                    </a:lnTo>
                    <a:lnTo>
                      <a:pt x="738" y="521"/>
                    </a:lnTo>
                    <a:lnTo>
                      <a:pt x="738" y="523"/>
                    </a:lnTo>
                    <a:lnTo>
                      <a:pt x="738" y="527"/>
                    </a:lnTo>
                    <a:lnTo>
                      <a:pt x="738" y="528"/>
                    </a:lnTo>
                    <a:lnTo>
                      <a:pt x="740" y="527"/>
                    </a:lnTo>
                    <a:lnTo>
                      <a:pt x="741" y="523"/>
                    </a:lnTo>
                    <a:lnTo>
                      <a:pt x="741" y="520"/>
                    </a:lnTo>
                    <a:lnTo>
                      <a:pt x="741" y="515"/>
                    </a:lnTo>
                    <a:lnTo>
                      <a:pt x="745" y="511"/>
                    </a:lnTo>
                    <a:lnTo>
                      <a:pt x="750" y="508"/>
                    </a:lnTo>
                    <a:lnTo>
                      <a:pt x="752" y="506"/>
                    </a:lnTo>
                    <a:lnTo>
                      <a:pt x="755" y="508"/>
                    </a:lnTo>
                    <a:lnTo>
                      <a:pt x="762" y="518"/>
                    </a:lnTo>
                    <a:lnTo>
                      <a:pt x="765" y="518"/>
                    </a:lnTo>
                    <a:lnTo>
                      <a:pt x="767" y="520"/>
                    </a:lnTo>
                    <a:lnTo>
                      <a:pt x="767" y="521"/>
                    </a:lnTo>
                    <a:lnTo>
                      <a:pt x="767" y="525"/>
                    </a:lnTo>
                    <a:lnTo>
                      <a:pt x="765" y="530"/>
                    </a:lnTo>
                    <a:lnTo>
                      <a:pt x="765" y="533"/>
                    </a:lnTo>
                    <a:lnTo>
                      <a:pt x="765" y="535"/>
                    </a:lnTo>
                    <a:lnTo>
                      <a:pt x="771" y="537"/>
                    </a:lnTo>
                    <a:lnTo>
                      <a:pt x="779" y="533"/>
                    </a:lnTo>
                    <a:lnTo>
                      <a:pt x="788" y="542"/>
                    </a:lnTo>
                    <a:lnTo>
                      <a:pt x="791" y="554"/>
                    </a:lnTo>
                    <a:lnTo>
                      <a:pt x="794" y="557"/>
                    </a:lnTo>
                    <a:lnTo>
                      <a:pt x="796" y="559"/>
                    </a:lnTo>
                    <a:lnTo>
                      <a:pt x="794" y="561"/>
                    </a:lnTo>
                    <a:lnTo>
                      <a:pt x="794" y="566"/>
                    </a:lnTo>
                    <a:lnTo>
                      <a:pt x="791" y="569"/>
                    </a:lnTo>
                    <a:lnTo>
                      <a:pt x="791" y="571"/>
                    </a:lnTo>
                    <a:lnTo>
                      <a:pt x="793" y="574"/>
                    </a:lnTo>
                    <a:lnTo>
                      <a:pt x="793" y="578"/>
                    </a:lnTo>
                    <a:lnTo>
                      <a:pt x="791" y="581"/>
                    </a:lnTo>
                    <a:lnTo>
                      <a:pt x="793" y="583"/>
                    </a:lnTo>
                    <a:lnTo>
                      <a:pt x="796" y="586"/>
                    </a:lnTo>
                    <a:lnTo>
                      <a:pt x="805" y="602"/>
                    </a:lnTo>
                    <a:lnTo>
                      <a:pt x="806" y="605"/>
                    </a:lnTo>
                    <a:lnTo>
                      <a:pt x="806" y="610"/>
                    </a:lnTo>
                    <a:lnTo>
                      <a:pt x="806" y="612"/>
                    </a:lnTo>
                    <a:lnTo>
                      <a:pt x="806" y="615"/>
                    </a:lnTo>
                    <a:lnTo>
                      <a:pt x="805" y="624"/>
                    </a:lnTo>
                    <a:lnTo>
                      <a:pt x="803" y="625"/>
                    </a:lnTo>
                    <a:lnTo>
                      <a:pt x="800" y="627"/>
                    </a:lnTo>
                    <a:lnTo>
                      <a:pt x="794" y="627"/>
                    </a:lnTo>
                    <a:lnTo>
                      <a:pt x="788" y="631"/>
                    </a:lnTo>
                    <a:lnTo>
                      <a:pt x="783" y="627"/>
                    </a:lnTo>
                    <a:lnTo>
                      <a:pt x="776" y="622"/>
                    </a:lnTo>
                    <a:lnTo>
                      <a:pt x="774" y="619"/>
                    </a:lnTo>
                    <a:lnTo>
                      <a:pt x="772" y="614"/>
                    </a:lnTo>
                    <a:lnTo>
                      <a:pt x="772" y="612"/>
                    </a:lnTo>
                    <a:lnTo>
                      <a:pt x="772" y="605"/>
                    </a:lnTo>
                    <a:lnTo>
                      <a:pt x="772" y="603"/>
                    </a:lnTo>
                    <a:lnTo>
                      <a:pt x="769" y="600"/>
                    </a:lnTo>
                    <a:lnTo>
                      <a:pt x="767" y="595"/>
                    </a:lnTo>
                    <a:lnTo>
                      <a:pt x="762" y="593"/>
                    </a:lnTo>
                    <a:lnTo>
                      <a:pt x="752" y="588"/>
                    </a:lnTo>
                    <a:lnTo>
                      <a:pt x="748" y="586"/>
                    </a:lnTo>
                    <a:lnTo>
                      <a:pt x="743" y="586"/>
                    </a:lnTo>
                    <a:lnTo>
                      <a:pt x="738" y="588"/>
                    </a:lnTo>
                    <a:lnTo>
                      <a:pt x="736" y="588"/>
                    </a:lnTo>
                    <a:lnTo>
                      <a:pt x="735" y="586"/>
                    </a:lnTo>
                    <a:lnTo>
                      <a:pt x="735" y="583"/>
                    </a:lnTo>
                    <a:lnTo>
                      <a:pt x="735" y="581"/>
                    </a:lnTo>
                    <a:lnTo>
                      <a:pt x="735" y="578"/>
                    </a:lnTo>
                    <a:lnTo>
                      <a:pt x="717" y="583"/>
                    </a:lnTo>
                    <a:lnTo>
                      <a:pt x="712" y="588"/>
                    </a:lnTo>
                    <a:lnTo>
                      <a:pt x="704" y="586"/>
                    </a:lnTo>
                    <a:lnTo>
                      <a:pt x="700" y="585"/>
                    </a:lnTo>
                    <a:lnTo>
                      <a:pt x="697" y="579"/>
                    </a:lnTo>
                    <a:lnTo>
                      <a:pt x="694" y="574"/>
                    </a:lnTo>
                    <a:lnTo>
                      <a:pt x="692" y="567"/>
                    </a:lnTo>
                    <a:lnTo>
                      <a:pt x="692" y="562"/>
                    </a:lnTo>
                    <a:lnTo>
                      <a:pt x="694" y="561"/>
                    </a:lnTo>
                    <a:lnTo>
                      <a:pt x="695" y="557"/>
                    </a:lnTo>
                    <a:lnTo>
                      <a:pt x="697" y="557"/>
                    </a:lnTo>
                    <a:lnTo>
                      <a:pt x="707" y="561"/>
                    </a:lnTo>
                    <a:lnTo>
                      <a:pt x="716" y="562"/>
                    </a:lnTo>
                    <a:lnTo>
                      <a:pt x="719" y="561"/>
                    </a:lnTo>
                    <a:lnTo>
                      <a:pt x="721" y="556"/>
                    </a:lnTo>
                    <a:lnTo>
                      <a:pt x="719" y="554"/>
                    </a:lnTo>
                    <a:lnTo>
                      <a:pt x="711" y="552"/>
                    </a:lnTo>
                    <a:lnTo>
                      <a:pt x="712" y="549"/>
                    </a:lnTo>
                    <a:lnTo>
                      <a:pt x="719" y="547"/>
                    </a:lnTo>
                    <a:lnTo>
                      <a:pt x="723" y="542"/>
                    </a:lnTo>
                    <a:lnTo>
                      <a:pt x="723" y="540"/>
                    </a:lnTo>
                    <a:lnTo>
                      <a:pt x="719" y="538"/>
                    </a:lnTo>
                    <a:lnTo>
                      <a:pt x="711" y="538"/>
                    </a:lnTo>
                    <a:lnTo>
                      <a:pt x="707" y="537"/>
                    </a:lnTo>
                    <a:lnTo>
                      <a:pt x="707" y="537"/>
                    </a:lnTo>
                    <a:lnTo>
                      <a:pt x="707" y="535"/>
                    </a:lnTo>
                    <a:lnTo>
                      <a:pt x="712" y="525"/>
                    </a:lnTo>
                    <a:lnTo>
                      <a:pt x="712" y="523"/>
                    </a:lnTo>
                    <a:lnTo>
                      <a:pt x="711" y="521"/>
                    </a:lnTo>
                    <a:lnTo>
                      <a:pt x="709" y="518"/>
                    </a:lnTo>
                    <a:lnTo>
                      <a:pt x="707" y="516"/>
                    </a:lnTo>
                    <a:lnTo>
                      <a:pt x="704" y="520"/>
                    </a:lnTo>
                    <a:lnTo>
                      <a:pt x="697" y="533"/>
                    </a:lnTo>
                    <a:lnTo>
                      <a:pt x="695" y="535"/>
                    </a:lnTo>
                    <a:lnTo>
                      <a:pt x="694" y="535"/>
                    </a:lnTo>
                    <a:lnTo>
                      <a:pt x="692" y="533"/>
                    </a:lnTo>
                    <a:lnTo>
                      <a:pt x="692" y="530"/>
                    </a:lnTo>
                    <a:lnTo>
                      <a:pt x="694" y="527"/>
                    </a:lnTo>
                    <a:lnTo>
                      <a:pt x="697" y="516"/>
                    </a:lnTo>
                    <a:lnTo>
                      <a:pt x="697" y="513"/>
                    </a:lnTo>
                    <a:lnTo>
                      <a:pt x="694" y="511"/>
                    </a:lnTo>
                    <a:lnTo>
                      <a:pt x="685" y="513"/>
                    </a:lnTo>
                    <a:lnTo>
                      <a:pt x="682" y="513"/>
                    </a:lnTo>
                    <a:lnTo>
                      <a:pt x="680" y="510"/>
                    </a:lnTo>
                    <a:lnTo>
                      <a:pt x="680" y="504"/>
                    </a:lnTo>
                    <a:lnTo>
                      <a:pt x="680" y="499"/>
                    </a:lnTo>
                    <a:lnTo>
                      <a:pt x="682" y="491"/>
                    </a:lnTo>
                    <a:lnTo>
                      <a:pt x="683" y="486"/>
                    </a:lnTo>
                    <a:lnTo>
                      <a:pt x="683" y="482"/>
                    </a:lnTo>
                    <a:lnTo>
                      <a:pt x="695" y="484"/>
                    </a:lnTo>
                    <a:lnTo>
                      <a:pt x="711" y="481"/>
                    </a:lnTo>
                    <a:lnTo>
                      <a:pt x="716" y="481"/>
                    </a:lnTo>
                    <a:lnTo>
                      <a:pt x="723" y="484"/>
                    </a:lnTo>
                    <a:lnTo>
                      <a:pt x="723" y="484"/>
                    </a:lnTo>
                    <a:close/>
                    <a:moveTo>
                      <a:pt x="861" y="562"/>
                    </a:moveTo>
                    <a:lnTo>
                      <a:pt x="865" y="564"/>
                    </a:lnTo>
                    <a:lnTo>
                      <a:pt x="873" y="564"/>
                    </a:lnTo>
                    <a:lnTo>
                      <a:pt x="875" y="566"/>
                    </a:lnTo>
                    <a:lnTo>
                      <a:pt x="883" y="571"/>
                    </a:lnTo>
                    <a:lnTo>
                      <a:pt x="885" y="576"/>
                    </a:lnTo>
                    <a:lnTo>
                      <a:pt x="885" y="578"/>
                    </a:lnTo>
                    <a:lnTo>
                      <a:pt x="885" y="579"/>
                    </a:lnTo>
                    <a:lnTo>
                      <a:pt x="883" y="583"/>
                    </a:lnTo>
                    <a:lnTo>
                      <a:pt x="878" y="588"/>
                    </a:lnTo>
                    <a:lnTo>
                      <a:pt x="877" y="591"/>
                    </a:lnTo>
                    <a:lnTo>
                      <a:pt x="882" y="595"/>
                    </a:lnTo>
                    <a:lnTo>
                      <a:pt x="883" y="600"/>
                    </a:lnTo>
                    <a:lnTo>
                      <a:pt x="885" y="602"/>
                    </a:lnTo>
                    <a:lnTo>
                      <a:pt x="885" y="605"/>
                    </a:lnTo>
                    <a:lnTo>
                      <a:pt x="882" y="612"/>
                    </a:lnTo>
                    <a:lnTo>
                      <a:pt x="880" y="615"/>
                    </a:lnTo>
                    <a:lnTo>
                      <a:pt x="877" y="615"/>
                    </a:lnTo>
                    <a:lnTo>
                      <a:pt x="875" y="615"/>
                    </a:lnTo>
                    <a:lnTo>
                      <a:pt x="872" y="619"/>
                    </a:lnTo>
                    <a:lnTo>
                      <a:pt x="865" y="622"/>
                    </a:lnTo>
                    <a:lnTo>
                      <a:pt x="856" y="624"/>
                    </a:lnTo>
                    <a:lnTo>
                      <a:pt x="853" y="625"/>
                    </a:lnTo>
                    <a:lnTo>
                      <a:pt x="849" y="629"/>
                    </a:lnTo>
                    <a:lnTo>
                      <a:pt x="846" y="629"/>
                    </a:lnTo>
                    <a:lnTo>
                      <a:pt x="844" y="627"/>
                    </a:lnTo>
                    <a:lnTo>
                      <a:pt x="844" y="625"/>
                    </a:lnTo>
                    <a:lnTo>
                      <a:pt x="844" y="622"/>
                    </a:lnTo>
                    <a:lnTo>
                      <a:pt x="844" y="620"/>
                    </a:lnTo>
                    <a:lnTo>
                      <a:pt x="844" y="619"/>
                    </a:lnTo>
                    <a:lnTo>
                      <a:pt x="837" y="614"/>
                    </a:lnTo>
                    <a:lnTo>
                      <a:pt x="834" y="607"/>
                    </a:lnTo>
                    <a:lnTo>
                      <a:pt x="832" y="605"/>
                    </a:lnTo>
                    <a:lnTo>
                      <a:pt x="832" y="603"/>
                    </a:lnTo>
                    <a:lnTo>
                      <a:pt x="841" y="602"/>
                    </a:lnTo>
                    <a:lnTo>
                      <a:pt x="844" y="602"/>
                    </a:lnTo>
                    <a:lnTo>
                      <a:pt x="846" y="600"/>
                    </a:lnTo>
                    <a:lnTo>
                      <a:pt x="846" y="598"/>
                    </a:lnTo>
                    <a:lnTo>
                      <a:pt x="844" y="598"/>
                    </a:lnTo>
                    <a:lnTo>
                      <a:pt x="839" y="593"/>
                    </a:lnTo>
                    <a:lnTo>
                      <a:pt x="829" y="590"/>
                    </a:lnTo>
                    <a:lnTo>
                      <a:pt x="829" y="588"/>
                    </a:lnTo>
                    <a:lnTo>
                      <a:pt x="825" y="581"/>
                    </a:lnTo>
                    <a:lnTo>
                      <a:pt x="825" y="576"/>
                    </a:lnTo>
                    <a:lnTo>
                      <a:pt x="824" y="574"/>
                    </a:lnTo>
                    <a:lnTo>
                      <a:pt x="822" y="571"/>
                    </a:lnTo>
                    <a:lnTo>
                      <a:pt x="820" y="571"/>
                    </a:lnTo>
                    <a:lnTo>
                      <a:pt x="820" y="567"/>
                    </a:lnTo>
                    <a:lnTo>
                      <a:pt x="820" y="566"/>
                    </a:lnTo>
                    <a:lnTo>
                      <a:pt x="820" y="564"/>
                    </a:lnTo>
                    <a:lnTo>
                      <a:pt x="825" y="559"/>
                    </a:lnTo>
                    <a:lnTo>
                      <a:pt x="824" y="557"/>
                    </a:lnTo>
                    <a:lnTo>
                      <a:pt x="820" y="547"/>
                    </a:lnTo>
                    <a:lnTo>
                      <a:pt x="820" y="540"/>
                    </a:lnTo>
                    <a:lnTo>
                      <a:pt x="820" y="538"/>
                    </a:lnTo>
                    <a:lnTo>
                      <a:pt x="822" y="535"/>
                    </a:lnTo>
                    <a:lnTo>
                      <a:pt x="825" y="535"/>
                    </a:lnTo>
                    <a:lnTo>
                      <a:pt x="834" y="537"/>
                    </a:lnTo>
                    <a:lnTo>
                      <a:pt x="837" y="537"/>
                    </a:lnTo>
                    <a:lnTo>
                      <a:pt x="842" y="540"/>
                    </a:lnTo>
                    <a:lnTo>
                      <a:pt x="846" y="544"/>
                    </a:lnTo>
                    <a:lnTo>
                      <a:pt x="853" y="547"/>
                    </a:lnTo>
                    <a:lnTo>
                      <a:pt x="856" y="549"/>
                    </a:lnTo>
                    <a:lnTo>
                      <a:pt x="860" y="556"/>
                    </a:lnTo>
                    <a:lnTo>
                      <a:pt x="860" y="557"/>
                    </a:lnTo>
                    <a:lnTo>
                      <a:pt x="860" y="561"/>
                    </a:lnTo>
                    <a:lnTo>
                      <a:pt x="861" y="562"/>
                    </a:lnTo>
                    <a:lnTo>
                      <a:pt x="861" y="562"/>
                    </a:lnTo>
                    <a:close/>
                    <a:moveTo>
                      <a:pt x="599" y="550"/>
                    </a:moveTo>
                    <a:lnTo>
                      <a:pt x="603" y="556"/>
                    </a:lnTo>
                    <a:lnTo>
                      <a:pt x="603" y="556"/>
                    </a:lnTo>
                    <a:lnTo>
                      <a:pt x="605" y="557"/>
                    </a:lnTo>
                    <a:lnTo>
                      <a:pt x="606" y="559"/>
                    </a:lnTo>
                    <a:lnTo>
                      <a:pt x="608" y="566"/>
                    </a:lnTo>
                    <a:lnTo>
                      <a:pt x="608" y="569"/>
                    </a:lnTo>
                    <a:lnTo>
                      <a:pt x="608" y="574"/>
                    </a:lnTo>
                    <a:lnTo>
                      <a:pt x="608" y="578"/>
                    </a:lnTo>
                    <a:lnTo>
                      <a:pt x="608" y="581"/>
                    </a:lnTo>
                    <a:lnTo>
                      <a:pt x="606" y="583"/>
                    </a:lnTo>
                    <a:lnTo>
                      <a:pt x="601" y="583"/>
                    </a:lnTo>
                    <a:lnTo>
                      <a:pt x="594" y="581"/>
                    </a:lnTo>
                    <a:lnTo>
                      <a:pt x="589" y="585"/>
                    </a:lnTo>
                    <a:lnTo>
                      <a:pt x="587" y="585"/>
                    </a:lnTo>
                    <a:lnTo>
                      <a:pt x="581" y="583"/>
                    </a:lnTo>
                    <a:lnTo>
                      <a:pt x="579" y="581"/>
                    </a:lnTo>
                    <a:lnTo>
                      <a:pt x="575" y="578"/>
                    </a:lnTo>
                    <a:lnTo>
                      <a:pt x="574" y="576"/>
                    </a:lnTo>
                    <a:lnTo>
                      <a:pt x="572" y="576"/>
                    </a:lnTo>
                    <a:lnTo>
                      <a:pt x="570" y="581"/>
                    </a:lnTo>
                    <a:lnTo>
                      <a:pt x="569" y="585"/>
                    </a:lnTo>
                    <a:lnTo>
                      <a:pt x="567" y="586"/>
                    </a:lnTo>
                    <a:lnTo>
                      <a:pt x="562" y="586"/>
                    </a:lnTo>
                    <a:lnTo>
                      <a:pt x="555" y="578"/>
                    </a:lnTo>
                    <a:lnTo>
                      <a:pt x="546" y="579"/>
                    </a:lnTo>
                    <a:lnTo>
                      <a:pt x="538" y="585"/>
                    </a:lnTo>
                    <a:lnTo>
                      <a:pt x="534" y="586"/>
                    </a:lnTo>
                    <a:lnTo>
                      <a:pt x="534" y="585"/>
                    </a:lnTo>
                    <a:lnTo>
                      <a:pt x="533" y="581"/>
                    </a:lnTo>
                    <a:lnTo>
                      <a:pt x="533" y="579"/>
                    </a:lnTo>
                    <a:lnTo>
                      <a:pt x="534" y="574"/>
                    </a:lnTo>
                    <a:lnTo>
                      <a:pt x="541" y="567"/>
                    </a:lnTo>
                    <a:lnTo>
                      <a:pt x="545" y="566"/>
                    </a:lnTo>
                    <a:lnTo>
                      <a:pt x="553" y="561"/>
                    </a:lnTo>
                    <a:lnTo>
                      <a:pt x="563" y="557"/>
                    </a:lnTo>
                    <a:lnTo>
                      <a:pt x="567" y="556"/>
                    </a:lnTo>
                    <a:lnTo>
                      <a:pt x="569" y="550"/>
                    </a:lnTo>
                    <a:lnTo>
                      <a:pt x="575" y="545"/>
                    </a:lnTo>
                    <a:lnTo>
                      <a:pt x="579" y="542"/>
                    </a:lnTo>
                    <a:lnTo>
                      <a:pt x="584" y="540"/>
                    </a:lnTo>
                    <a:lnTo>
                      <a:pt x="587" y="540"/>
                    </a:lnTo>
                    <a:lnTo>
                      <a:pt x="593" y="545"/>
                    </a:lnTo>
                    <a:lnTo>
                      <a:pt x="596" y="547"/>
                    </a:lnTo>
                    <a:lnTo>
                      <a:pt x="599" y="550"/>
                    </a:lnTo>
                    <a:lnTo>
                      <a:pt x="599" y="550"/>
                    </a:lnTo>
                    <a:close/>
                    <a:moveTo>
                      <a:pt x="729" y="598"/>
                    </a:moveTo>
                    <a:lnTo>
                      <a:pt x="728" y="600"/>
                    </a:lnTo>
                    <a:lnTo>
                      <a:pt x="724" y="600"/>
                    </a:lnTo>
                    <a:lnTo>
                      <a:pt x="724" y="598"/>
                    </a:lnTo>
                    <a:lnTo>
                      <a:pt x="724" y="596"/>
                    </a:lnTo>
                    <a:lnTo>
                      <a:pt x="724" y="595"/>
                    </a:lnTo>
                    <a:lnTo>
                      <a:pt x="728" y="590"/>
                    </a:lnTo>
                    <a:lnTo>
                      <a:pt x="731" y="586"/>
                    </a:lnTo>
                    <a:lnTo>
                      <a:pt x="733" y="586"/>
                    </a:lnTo>
                    <a:lnTo>
                      <a:pt x="733" y="588"/>
                    </a:lnTo>
                    <a:lnTo>
                      <a:pt x="735" y="591"/>
                    </a:lnTo>
                    <a:lnTo>
                      <a:pt x="729" y="598"/>
                    </a:lnTo>
                    <a:lnTo>
                      <a:pt x="729" y="598"/>
                    </a:lnTo>
                    <a:close/>
                    <a:moveTo>
                      <a:pt x="587" y="602"/>
                    </a:moveTo>
                    <a:lnTo>
                      <a:pt x="603" y="605"/>
                    </a:lnTo>
                    <a:lnTo>
                      <a:pt x="603" y="605"/>
                    </a:lnTo>
                    <a:lnTo>
                      <a:pt x="603" y="607"/>
                    </a:lnTo>
                    <a:lnTo>
                      <a:pt x="601" y="612"/>
                    </a:lnTo>
                    <a:lnTo>
                      <a:pt x="599" y="615"/>
                    </a:lnTo>
                    <a:lnTo>
                      <a:pt x="591" y="620"/>
                    </a:lnTo>
                    <a:lnTo>
                      <a:pt x="581" y="625"/>
                    </a:lnTo>
                    <a:lnTo>
                      <a:pt x="579" y="627"/>
                    </a:lnTo>
                    <a:lnTo>
                      <a:pt x="579" y="629"/>
                    </a:lnTo>
                    <a:lnTo>
                      <a:pt x="581" y="631"/>
                    </a:lnTo>
                    <a:lnTo>
                      <a:pt x="582" y="632"/>
                    </a:lnTo>
                    <a:lnTo>
                      <a:pt x="589" y="631"/>
                    </a:lnTo>
                    <a:lnTo>
                      <a:pt x="593" y="632"/>
                    </a:lnTo>
                    <a:lnTo>
                      <a:pt x="593" y="634"/>
                    </a:lnTo>
                    <a:lnTo>
                      <a:pt x="593" y="636"/>
                    </a:lnTo>
                    <a:lnTo>
                      <a:pt x="593" y="637"/>
                    </a:lnTo>
                    <a:lnTo>
                      <a:pt x="593" y="646"/>
                    </a:lnTo>
                    <a:lnTo>
                      <a:pt x="593" y="651"/>
                    </a:lnTo>
                    <a:lnTo>
                      <a:pt x="593" y="654"/>
                    </a:lnTo>
                    <a:lnTo>
                      <a:pt x="589" y="658"/>
                    </a:lnTo>
                    <a:lnTo>
                      <a:pt x="582" y="661"/>
                    </a:lnTo>
                    <a:lnTo>
                      <a:pt x="579" y="663"/>
                    </a:lnTo>
                    <a:lnTo>
                      <a:pt x="575" y="663"/>
                    </a:lnTo>
                    <a:lnTo>
                      <a:pt x="572" y="663"/>
                    </a:lnTo>
                    <a:lnTo>
                      <a:pt x="558" y="671"/>
                    </a:lnTo>
                    <a:lnTo>
                      <a:pt x="553" y="671"/>
                    </a:lnTo>
                    <a:lnTo>
                      <a:pt x="550" y="670"/>
                    </a:lnTo>
                    <a:lnTo>
                      <a:pt x="545" y="661"/>
                    </a:lnTo>
                    <a:lnTo>
                      <a:pt x="540" y="660"/>
                    </a:lnTo>
                    <a:lnTo>
                      <a:pt x="538" y="656"/>
                    </a:lnTo>
                    <a:lnTo>
                      <a:pt x="534" y="654"/>
                    </a:lnTo>
                    <a:lnTo>
                      <a:pt x="534" y="651"/>
                    </a:lnTo>
                    <a:lnTo>
                      <a:pt x="534" y="649"/>
                    </a:lnTo>
                    <a:lnTo>
                      <a:pt x="534" y="648"/>
                    </a:lnTo>
                    <a:lnTo>
                      <a:pt x="536" y="646"/>
                    </a:lnTo>
                    <a:lnTo>
                      <a:pt x="536" y="646"/>
                    </a:lnTo>
                    <a:lnTo>
                      <a:pt x="534" y="641"/>
                    </a:lnTo>
                    <a:lnTo>
                      <a:pt x="534" y="637"/>
                    </a:lnTo>
                    <a:lnTo>
                      <a:pt x="533" y="632"/>
                    </a:lnTo>
                    <a:lnTo>
                      <a:pt x="533" y="629"/>
                    </a:lnTo>
                    <a:lnTo>
                      <a:pt x="533" y="627"/>
                    </a:lnTo>
                    <a:lnTo>
                      <a:pt x="533" y="625"/>
                    </a:lnTo>
                    <a:lnTo>
                      <a:pt x="534" y="620"/>
                    </a:lnTo>
                    <a:lnTo>
                      <a:pt x="534" y="620"/>
                    </a:lnTo>
                    <a:lnTo>
                      <a:pt x="538" y="619"/>
                    </a:lnTo>
                    <a:lnTo>
                      <a:pt x="541" y="617"/>
                    </a:lnTo>
                    <a:lnTo>
                      <a:pt x="552" y="612"/>
                    </a:lnTo>
                    <a:lnTo>
                      <a:pt x="572" y="603"/>
                    </a:lnTo>
                    <a:lnTo>
                      <a:pt x="579" y="605"/>
                    </a:lnTo>
                    <a:lnTo>
                      <a:pt x="582" y="603"/>
                    </a:lnTo>
                    <a:lnTo>
                      <a:pt x="587" y="602"/>
                    </a:lnTo>
                    <a:close/>
                    <a:moveTo>
                      <a:pt x="522" y="634"/>
                    </a:moveTo>
                    <a:lnTo>
                      <a:pt x="517" y="637"/>
                    </a:lnTo>
                    <a:lnTo>
                      <a:pt x="514" y="637"/>
                    </a:lnTo>
                    <a:lnTo>
                      <a:pt x="507" y="632"/>
                    </a:lnTo>
                    <a:lnTo>
                      <a:pt x="500" y="620"/>
                    </a:lnTo>
                    <a:lnTo>
                      <a:pt x="498" y="615"/>
                    </a:lnTo>
                    <a:lnTo>
                      <a:pt x="502" y="614"/>
                    </a:lnTo>
                    <a:lnTo>
                      <a:pt x="504" y="612"/>
                    </a:lnTo>
                    <a:lnTo>
                      <a:pt x="505" y="610"/>
                    </a:lnTo>
                    <a:lnTo>
                      <a:pt x="507" y="608"/>
                    </a:lnTo>
                    <a:lnTo>
                      <a:pt x="512" y="605"/>
                    </a:lnTo>
                    <a:lnTo>
                      <a:pt x="512" y="607"/>
                    </a:lnTo>
                    <a:lnTo>
                      <a:pt x="512" y="608"/>
                    </a:lnTo>
                    <a:lnTo>
                      <a:pt x="514" y="612"/>
                    </a:lnTo>
                    <a:lnTo>
                      <a:pt x="516" y="612"/>
                    </a:lnTo>
                    <a:lnTo>
                      <a:pt x="517" y="614"/>
                    </a:lnTo>
                    <a:lnTo>
                      <a:pt x="521" y="620"/>
                    </a:lnTo>
                    <a:lnTo>
                      <a:pt x="522" y="620"/>
                    </a:lnTo>
                    <a:lnTo>
                      <a:pt x="524" y="622"/>
                    </a:lnTo>
                    <a:lnTo>
                      <a:pt x="524" y="624"/>
                    </a:lnTo>
                    <a:lnTo>
                      <a:pt x="526" y="627"/>
                    </a:lnTo>
                    <a:lnTo>
                      <a:pt x="526" y="629"/>
                    </a:lnTo>
                    <a:lnTo>
                      <a:pt x="524" y="632"/>
                    </a:lnTo>
                    <a:lnTo>
                      <a:pt x="522" y="634"/>
                    </a:lnTo>
                    <a:lnTo>
                      <a:pt x="522" y="634"/>
                    </a:lnTo>
                    <a:close/>
                    <a:moveTo>
                      <a:pt x="755" y="639"/>
                    </a:moveTo>
                    <a:lnTo>
                      <a:pt x="752" y="641"/>
                    </a:lnTo>
                    <a:lnTo>
                      <a:pt x="748" y="639"/>
                    </a:lnTo>
                    <a:lnTo>
                      <a:pt x="741" y="637"/>
                    </a:lnTo>
                    <a:lnTo>
                      <a:pt x="740" y="632"/>
                    </a:lnTo>
                    <a:lnTo>
                      <a:pt x="740" y="627"/>
                    </a:lnTo>
                    <a:lnTo>
                      <a:pt x="740" y="624"/>
                    </a:lnTo>
                    <a:lnTo>
                      <a:pt x="741" y="622"/>
                    </a:lnTo>
                    <a:lnTo>
                      <a:pt x="745" y="622"/>
                    </a:lnTo>
                    <a:lnTo>
                      <a:pt x="750" y="620"/>
                    </a:lnTo>
                    <a:lnTo>
                      <a:pt x="757" y="622"/>
                    </a:lnTo>
                    <a:lnTo>
                      <a:pt x="762" y="625"/>
                    </a:lnTo>
                    <a:lnTo>
                      <a:pt x="765" y="627"/>
                    </a:lnTo>
                    <a:lnTo>
                      <a:pt x="765" y="629"/>
                    </a:lnTo>
                    <a:lnTo>
                      <a:pt x="767" y="632"/>
                    </a:lnTo>
                    <a:lnTo>
                      <a:pt x="769" y="634"/>
                    </a:lnTo>
                    <a:lnTo>
                      <a:pt x="769" y="636"/>
                    </a:lnTo>
                    <a:lnTo>
                      <a:pt x="760" y="637"/>
                    </a:lnTo>
                    <a:lnTo>
                      <a:pt x="757" y="637"/>
                    </a:lnTo>
                    <a:lnTo>
                      <a:pt x="755" y="639"/>
                    </a:lnTo>
                    <a:close/>
                    <a:moveTo>
                      <a:pt x="875" y="631"/>
                    </a:moveTo>
                    <a:lnTo>
                      <a:pt x="880" y="634"/>
                    </a:lnTo>
                    <a:lnTo>
                      <a:pt x="885" y="632"/>
                    </a:lnTo>
                    <a:lnTo>
                      <a:pt x="890" y="632"/>
                    </a:lnTo>
                    <a:lnTo>
                      <a:pt x="902" y="634"/>
                    </a:lnTo>
                    <a:lnTo>
                      <a:pt x="911" y="632"/>
                    </a:lnTo>
                    <a:lnTo>
                      <a:pt x="913" y="634"/>
                    </a:lnTo>
                    <a:lnTo>
                      <a:pt x="916" y="636"/>
                    </a:lnTo>
                    <a:lnTo>
                      <a:pt x="918" y="639"/>
                    </a:lnTo>
                    <a:lnTo>
                      <a:pt x="919" y="642"/>
                    </a:lnTo>
                    <a:lnTo>
                      <a:pt x="916" y="646"/>
                    </a:lnTo>
                    <a:lnTo>
                      <a:pt x="913" y="660"/>
                    </a:lnTo>
                    <a:lnTo>
                      <a:pt x="911" y="660"/>
                    </a:lnTo>
                    <a:lnTo>
                      <a:pt x="907" y="660"/>
                    </a:lnTo>
                    <a:lnTo>
                      <a:pt x="906" y="661"/>
                    </a:lnTo>
                    <a:lnTo>
                      <a:pt x="895" y="660"/>
                    </a:lnTo>
                    <a:lnTo>
                      <a:pt x="865" y="658"/>
                    </a:lnTo>
                    <a:lnTo>
                      <a:pt x="863" y="656"/>
                    </a:lnTo>
                    <a:lnTo>
                      <a:pt x="860" y="649"/>
                    </a:lnTo>
                    <a:lnTo>
                      <a:pt x="860" y="646"/>
                    </a:lnTo>
                    <a:lnTo>
                      <a:pt x="860" y="641"/>
                    </a:lnTo>
                    <a:lnTo>
                      <a:pt x="861" y="639"/>
                    </a:lnTo>
                    <a:lnTo>
                      <a:pt x="861" y="637"/>
                    </a:lnTo>
                    <a:lnTo>
                      <a:pt x="870" y="632"/>
                    </a:lnTo>
                    <a:lnTo>
                      <a:pt x="875" y="631"/>
                    </a:lnTo>
                    <a:lnTo>
                      <a:pt x="875" y="631"/>
                    </a:lnTo>
                    <a:close/>
                    <a:moveTo>
                      <a:pt x="700" y="689"/>
                    </a:moveTo>
                    <a:lnTo>
                      <a:pt x="697" y="690"/>
                    </a:lnTo>
                    <a:lnTo>
                      <a:pt x="692" y="687"/>
                    </a:lnTo>
                    <a:lnTo>
                      <a:pt x="687" y="685"/>
                    </a:lnTo>
                    <a:lnTo>
                      <a:pt x="685" y="678"/>
                    </a:lnTo>
                    <a:lnTo>
                      <a:pt x="682" y="670"/>
                    </a:lnTo>
                    <a:lnTo>
                      <a:pt x="678" y="661"/>
                    </a:lnTo>
                    <a:lnTo>
                      <a:pt x="676" y="654"/>
                    </a:lnTo>
                    <a:lnTo>
                      <a:pt x="675" y="651"/>
                    </a:lnTo>
                    <a:lnTo>
                      <a:pt x="675" y="646"/>
                    </a:lnTo>
                    <a:lnTo>
                      <a:pt x="671" y="637"/>
                    </a:lnTo>
                    <a:lnTo>
                      <a:pt x="671" y="636"/>
                    </a:lnTo>
                    <a:lnTo>
                      <a:pt x="675" y="634"/>
                    </a:lnTo>
                    <a:lnTo>
                      <a:pt x="680" y="636"/>
                    </a:lnTo>
                    <a:lnTo>
                      <a:pt x="683" y="639"/>
                    </a:lnTo>
                    <a:lnTo>
                      <a:pt x="687" y="644"/>
                    </a:lnTo>
                    <a:lnTo>
                      <a:pt x="690" y="653"/>
                    </a:lnTo>
                    <a:lnTo>
                      <a:pt x="692" y="656"/>
                    </a:lnTo>
                    <a:lnTo>
                      <a:pt x="692" y="661"/>
                    </a:lnTo>
                    <a:lnTo>
                      <a:pt x="692" y="665"/>
                    </a:lnTo>
                    <a:lnTo>
                      <a:pt x="695" y="665"/>
                    </a:lnTo>
                    <a:lnTo>
                      <a:pt x="700" y="671"/>
                    </a:lnTo>
                    <a:lnTo>
                      <a:pt x="700" y="673"/>
                    </a:lnTo>
                    <a:lnTo>
                      <a:pt x="702" y="678"/>
                    </a:lnTo>
                    <a:lnTo>
                      <a:pt x="702" y="682"/>
                    </a:lnTo>
                    <a:lnTo>
                      <a:pt x="702" y="687"/>
                    </a:lnTo>
                    <a:lnTo>
                      <a:pt x="700" y="689"/>
                    </a:lnTo>
                    <a:lnTo>
                      <a:pt x="700" y="689"/>
                    </a:lnTo>
                    <a:close/>
                    <a:moveTo>
                      <a:pt x="983" y="677"/>
                    </a:moveTo>
                    <a:lnTo>
                      <a:pt x="978" y="682"/>
                    </a:lnTo>
                    <a:lnTo>
                      <a:pt x="976" y="682"/>
                    </a:lnTo>
                    <a:lnTo>
                      <a:pt x="960" y="671"/>
                    </a:lnTo>
                    <a:lnTo>
                      <a:pt x="957" y="666"/>
                    </a:lnTo>
                    <a:lnTo>
                      <a:pt x="957" y="663"/>
                    </a:lnTo>
                    <a:lnTo>
                      <a:pt x="957" y="658"/>
                    </a:lnTo>
                    <a:lnTo>
                      <a:pt x="957" y="653"/>
                    </a:lnTo>
                    <a:lnTo>
                      <a:pt x="957" y="648"/>
                    </a:lnTo>
                    <a:lnTo>
                      <a:pt x="959" y="646"/>
                    </a:lnTo>
                    <a:lnTo>
                      <a:pt x="960" y="644"/>
                    </a:lnTo>
                    <a:lnTo>
                      <a:pt x="964" y="642"/>
                    </a:lnTo>
                    <a:lnTo>
                      <a:pt x="967" y="644"/>
                    </a:lnTo>
                    <a:lnTo>
                      <a:pt x="971" y="646"/>
                    </a:lnTo>
                    <a:lnTo>
                      <a:pt x="976" y="649"/>
                    </a:lnTo>
                    <a:lnTo>
                      <a:pt x="983" y="658"/>
                    </a:lnTo>
                    <a:lnTo>
                      <a:pt x="984" y="663"/>
                    </a:lnTo>
                    <a:lnTo>
                      <a:pt x="986" y="668"/>
                    </a:lnTo>
                    <a:lnTo>
                      <a:pt x="986" y="671"/>
                    </a:lnTo>
                    <a:lnTo>
                      <a:pt x="984" y="673"/>
                    </a:lnTo>
                    <a:lnTo>
                      <a:pt x="984" y="675"/>
                    </a:lnTo>
                    <a:lnTo>
                      <a:pt x="983" y="677"/>
                    </a:lnTo>
                    <a:close/>
                    <a:moveTo>
                      <a:pt x="488" y="670"/>
                    </a:moveTo>
                    <a:lnTo>
                      <a:pt x="490" y="673"/>
                    </a:lnTo>
                    <a:lnTo>
                      <a:pt x="490" y="673"/>
                    </a:lnTo>
                    <a:lnTo>
                      <a:pt x="490" y="675"/>
                    </a:lnTo>
                    <a:lnTo>
                      <a:pt x="488" y="678"/>
                    </a:lnTo>
                    <a:lnTo>
                      <a:pt x="476" y="685"/>
                    </a:lnTo>
                    <a:lnTo>
                      <a:pt x="474" y="689"/>
                    </a:lnTo>
                    <a:lnTo>
                      <a:pt x="474" y="692"/>
                    </a:lnTo>
                    <a:lnTo>
                      <a:pt x="480" y="697"/>
                    </a:lnTo>
                    <a:lnTo>
                      <a:pt x="483" y="702"/>
                    </a:lnTo>
                    <a:lnTo>
                      <a:pt x="485" y="706"/>
                    </a:lnTo>
                    <a:lnTo>
                      <a:pt x="481" y="707"/>
                    </a:lnTo>
                    <a:lnTo>
                      <a:pt x="478" y="707"/>
                    </a:lnTo>
                    <a:lnTo>
                      <a:pt x="476" y="707"/>
                    </a:lnTo>
                    <a:lnTo>
                      <a:pt x="476" y="709"/>
                    </a:lnTo>
                    <a:lnTo>
                      <a:pt x="476" y="711"/>
                    </a:lnTo>
                    <a:lnTo>
                      <a:pt x="480" y="719"/>
                    </a:lnTo>
                    <a:lnTo>
                      <a:pt x="481" y="723"/>
                    </a:lnTo>
                    <a:lnTo>
                      <a:pt x="481" y="724"/>
                    </a:lnTo>
                    <a:lnTo>
                      <a:pt x="481" y="726"/>
                    </a:lnTo>
                    <a:lnTo>
                      <a:pt x="480" y="729"/>
                    </a:lnTo>
                    <a:lnTo>
                      <a:pt x="476" y="733"/>
                    </a:lnTo>
                    <a:lnTo>
                      <a:pt x="471" y="736"/>
                    </a:lnTo>
                    <a:lnTo>
                      <a:pt x="461" y="740"/>
                    </a:lnTo>
                    <a:lnTo>
                      <a:pt x="461" y="743"/>
                    </a:lnTo>
                    <a:lnTo>
                      <a:pt x="461" y="745"/>
                    </a:lnTo>
                    <a:lnTo>
                      <a:pt x="461" y="750"/>
                    </a:lnTo>
                    <a:lnTo>
                      <a:pt x="461" y="752"/>
                    </a:lnTo>
                    <a:lnTo>
                      <a:pt x="459" y="757"/>
                    </a:lnTo>
                    <a:lnTo>
                      <a:pt x="457" y="758"/>
                    </a:lnTo>
                    <a:lnTo>
                      <a:pt x="457" y="760"/>
                    </a:lnTo>
                    <a:lnTo>
                      <a:pt x="454" y="760"/>
                    </a:lnTo>
                    <a:lnTo>
                      <a:pt x="452" y="760"/>
                    </a:lnTo>
                    <a:lnTo>
                      <a:pt x="447" y="757"/>
                    </a:lnTo>
                    <a:lnTo>
                      <a:pt x="445" y="755"/>
                    </a:lnTo>
                    <a:lnTo>
                      <a:pt x="442" y="750"/>
                    </a:lnTo>
                    <a:lnTo>
                      <a:pt x="442" y="746"/>
                    </a:lnTo>
                    <a:lnTo>
                      <a:pt x="442" y="743"/>
                    </a:lnTo>
                    <a:lnTo>
                      <a:pt x="442" y="736"/>
                    </a:lnTo>
                    <a:lnTo>
                      <a:pt x="444" y="729"/>
                    </a:lnTo>
                    <a:lnTo>
                      <a:pt x="445" y="723"/>
                    </a:lnTo>
                    <a:lnTo>
                      <a:pt x="445" y="719"/>
                    </a:lnTo>
                    <a:lnTo>
                      <a:pt x="445" y="717"/>
                    </a:lnTo>
                    <a:lnTo>
                      <a:pt x="444" y="717"/>
                    </a:lnTo>
                    <a:lnTo>
                      <a:pt x="440" y="719"/>
                    </a:lnTo>
                    <a:lnTo>
                      <a:pt x="439" y="721"/>
                    </a:lnTo>
                    <a:lnTo>
                      <a:pt x="437" y="723"/>
                    </a:lnTo>
                    <a:lnTo>
                      <a:pt x="435" y="726"/>
                    </a:lnTo>
                    <a:lnTo>
                      <a:pt x="433" y="729"/>
                    </a:lnTo>
                    <a:lnTo>
                      <a:pt x="433" y="735"/>
                    </a:lnTo>
                    <a:lnTo>
                      <a:pt x="433" y="738"/>
                    </a:lnTo>
                    <a:lnTo>
                      <a:pt x="430" y="740"/>
                    </a:lnTo>
                    <a:lnTo>
                      <a:pt x="428" y="740"/>
                    </a:lnTo>
                    <a:lnTo>
                      <a:pt x="427" y="741"/>
                    </a:lnTo>
                    <a:lnTo>
                      <a:pt x="427" y="743"/>
                    </a:lnTo>
                    <a:lnTo>
                      <a:pt x="427" y="745"/>
                    </a:lnTo>
                    <a:lnTo>
                      <a:pt x="430" y="748"/>
                    </a:lnTo>
                    <a:lnTo>
                      <a:pt x="430" y="753"/>
                    </a:lnTo>
                    <a:lnTo>
                      <a:pt x="430" y="755"/>
                    </a:lnTo>
                    <a:lnTo>
                      <a:pt x="427" y="760"/>
                    </a:lnTo>
                    <a:lnTo>
                      <a:pt x="425" y="762"/>
                    </a:lnTo>
                    <a:lnTo>
                      <a:pt x="423" y="769"/>
                    </a:lnTo>
                    <a:lnTo>
                      <a:pt x="423" y="770"/>
                    </a:lnTo>
                    <a:lnTo>
                      <a:pt x="421" y="772"/>
                    </a:lnTo>
                    <a:lnTo>
                      <a:pt x="420" y="772"/>
                    </a:lnTo>
                    <a:lnTo>
                      <a:pt x="418" y="770"/>
                    </a:lnTo>
                    <a:lnTo>
                      <a:pt x="416" y="765"/>
                    </a:lnTo>
                    <a:lnTo>
                      <a:pt x="415" y="760"/>
                    </a:lnTo>
                    <a:lnTo>
                      <a:pt x="413" y="757"/>
                    </a:lnTo>
                    <a:lnTo>
                      <a:pt x="413" y="755"/>
                    </a:lnTo>
                    <a:lnTo>
                      <a:pt x="411" y="757"/>
                    </a:lnTo>
                    <a:lnTo>
                      <a:pt x="409" y="760"/>
                    </a:lnTo>
                    <a:lnTo>
                      <a:pt x="409" y="764"/>
                    </a:lnTo>
                    <a:lnTo>
                      <a:pt x="411" y="767"/>
                    </a:lnTo>
                    <a:lnTo>
                      <a:pt x="411" y="770"/>
                    </a:lnTo>
                    <a:lnTo>
                      <a:pt x="408" y="774"/>
                    </a:lnTo>
                    <a:lnTo>
                      <a:pt x="409" y="774"/>
                    </a:lnTo>
                    <a:lnTo>
                      <a:pt x="413" y="779"/>
                    </a:lnTo>
                    <a:lnTo>
                      <a:pt x="413" y="781"/>
                    </a:lnTo>
                    <a:lnTo>
                      <a:pt x="413" y="782"/>
                    </a:lnTo>
                    <a:lnTo>
                      <a:pt x="413" y="784"/>
                    </a:lnTo>
                    <a:lnTo>
                      <a:pt x="411" y="784"/>
                    </a:lnTo>
                    <a:lnTo>
                      <a:pt x="409" y="787"/>
                    </a:lnTo>
                    <a:lnTo>
                      <a:pt x="408" y="789"/>
                    </a:lnTo>
                    <a:lnTo>
                      <a:pt x="404" y="794"/>
                    </a:lnTo>
                    <a:lnTo>
                      <a:pt x="401" y="794"/>
                    </a:lnTo>
                    <a:lnTo>
                      <a:pt x="396" y="796"/>
                    </a:lnTo>
                    <a:lnTo>
                      <a:pt x="396" y="796"/>
                    </a:lnTo>
                    <a:lnTo>
                      <a:pt x="394" y="792"/>
                    </a:lnTo>
                    <a:lnTo>
                      <a:pt x="394" y="786"/>
                    </a:lnTo>
                    <a:lnTo>
                      <a:pt x="392" y="782"/>
                    </a:lnTo>
                    <a:lnTo>
                      <a:pt x="391" y="779"/>
                    </a:lnTo>
                    <a:lnTo>
                      <a:pt x="389" y="772"/>
                    </a:lnTo>
                    <a:lnTo>
                      <a:pt x="389" y="769"/>
                    </a:lnTo>
                    <a:lnTo>
                      <a:pt x="387" y="769"/>
                    </a:lnTo>
                    <a:lnTo>
                      <a:pt x="387" y="769"/>
                    </a:lnTo>
                    <a:lnTo>
                      <a:pt x="386" y="769"/>
                    </a:lnTo>
                    <a:lnTo>
                      <a:pt x="384" y="781"/>
                    </a:lnTo>
                    <a:lnTo>
                      <a:pt x="380" y="784"/>
                    </a:lnTo>
                    <a:lnTo>
                      <a:pt x="379" y="784"/>
                    </a:lnTo>
                    <a:lnTo>
                      <a:pt x="375" y="784"/>
                    </a:lnTo>
                    <a:lnTo>
                      <a:pt x="370" y="781"/>
                    </a:lnTo>
                    <a:lnTo>
                      <a:pt x="367" y="779"/>
                    </a:lnTo>
                    <a:lnTo>
                      <a:pt x="363" y="781"/>
                    </a:lnTo>
                    <a:lnTo>
                      <a:pt x="360" y="786"/>
                    </a:lnTo>
                    <a:lnTo>
                      <a:pt x="358" y="787"/>
                    </a:lnTo>
                    <a:lnTo>
                      <a:pt x="355" y="786"/>
                    </a:lnTo>
                    <a:lnTo>
                      <a:pt x="353" y="784"/>
                    </a:lnTo>
                    <a:lnTo>
                      <a:pt x="353" y="782"/>
                    </a:lnTo>
                    <a:lnTo>
                      <a:pt x="353" y="781"/>
                    </a:lnTo>
                    <a:lnTo>
                      <a:pt x="353" y="779"/>
                    </a:lnTo>
                    <a:lnTo>
                      <a:pt x="355" y="775"/>
                    </a:lnTo>
                    <a:lnTo>
                      <a:pt x="355" y="775"/>
                    </a:lnTo>
                    <a:lnTo>
                      <a:pt x="353" y="772"/>
                    </a:lnTo>
                    <a:lnTo>
                      <a:pt x="353" y="772"/>
                    </a:lnTo>
                    <a:lnTo>
                      <a:pt x="353" y="770"/>
                    </a:lnTo>
                    <a:lnTo>
                      <a:pt x="353" y="769"/>
                    </a:lnTo>
                    <a:lnTo>
                      <a:pt x="353" y="769"/>
                    </a:lnTo>
                    <a:lnTo>
                      <a:pt x="351" y="769"/>
                    </a:lnTo>
                    <a:lnTo>
                      <a:pt x="348" y="772"/>
                    </a:lnTo>
                    <a:lnTo>
                      <a:pt x="348" y="769"/>
                    </a:lnTo>
                    <a:lnTo>
                      <a:pt x="350" y="764"/>
                    </a:lnTo>
                    <a:lnTo>
                      <a:pt x="355" y="753"/>
                    </a:lnTo>
                    <a:lnTo>
                      <a:pt x="356" y="752"/>
                    </a:lnTo>
                    <a:lnTo>
                      <a:pt x="358" y="750"/>
                    </a:lnTo>
                    <a:lnTo>
                      <a:pt x="372" y="746"/>
                    </a:lnTo>
                    <a:lnTo>
                      <a:pt x="374" y="746"/>
                    </a:lnTo>
                    <a:lnTo>
                      <a:pt x="380" y="733"/>
                    </a:lnTo>
                    <a:lnTo>
                      <a:pt x="382" y="729"/>
                    </a:lnTo>
                    <a:lnTo>
                      <a:pt x="384" y="726"/>
                    </a:lnTo>
                    <a:lnTo>
                      <a:pt x="394" y="717"/>
                    </a:lnTo>
                    <a:lnTo>
                      <a:pt x="396" y="716"/>
                    </a:lnTo>
                    <a:lnTo>
                      <a:pt x="396" y="711"/>
                    </a:lnTo>
                    <a:lnTo>
                      <a:pt x="397" y="709"/>
                    </a:lnTo>
                    <a:lnTo>
                      <a:pt x="399" y="706"/>
                    </a:lnTo>
                    <a:lnTo>
                      <a:pt x="406" y="694"/>
                    </a:lnTo>
                    <a:lnTo>
                      <a:pt x="413" y="685"/>
                    </a:lnTo>
                    <a:lnTo>
                      <a:pt x="416" y="680"/>
                    </a:lnTo>
                    <a:lnTo>
                      <a:pt x="421" y="675"/>
                    </a:lnTo>
                    <a:lnTo>
                      <a:pt x="427" y="671"/>
                    </a:lnTo>
                    <a:lnTo>
                      <a:pt x="442" y="668"/>
                    </a:lnTo>
                    <a:lnTo>
                      <a:pt x="452" y="673"/>
                    </a:lnTo>
                    <a:lnTo>
                      <a:pt x="456" y="673"/>
                    </a:lnTo>
                    <a:lnTo>
                      <a:pt x="457" y="671"/>
                    </a:lnTo>
                    <a:lnTo>
                      <a:pt x="457" y="670"/>
                    </a:lnTo>
                    <a:lnTo>
                      <a:pt x="459" y="670"/>
                    </a:lnTo>
                    <a:lnTo>
                      <a:pt x="464" y="671"/>
                    </a:lnTo>
                    <a:lnTo>
                      <a:pt x="464" y="670"/>
                    </a:lnTo>
                    <a:lnTo>
                      <a:pt x="466" y="668"/>
                    </a:lnTo>
                    <a:lnTo>
                      <a:pt x="466" y="666"/>
                    </a:lnTo>
                    <a:lnTo>
                      <a:pt x="461" y="663"/>
                    </a:lnTo>
                    <a:lnTo>
                      <a:pt x="461" y="661"/>
                    </a:lnTo>
                    <a:lnTo>
                      <a:pt x="461" y="660"/>
                    </a:lnTo>
                    <a:lnTo>
                      <a:pt x="463" y="656"/>
                    </a:lnTo>
                    <a:lnTo>
                      <a:pt x="464" y="654"/>
                    </a:lnTo>
                    <a:lnTo>
                      <a:pt x="471" y="653"/>
                    </a:lnTo>
                    <a:lnTo>
                      <a:pt x="473" y="653"/>
                    </a:lnTo>
                    <a:lnTo>
                      <a:pt x="476" y="656"/>
                    </a:lnTo>
                    <a:lnTo>
                      <a:pt x="480" y="661"/>
                    </a:lnTo>
                    <a:lnTo>
                      <a:pt x="488" y="670"/>
                    </a:lnTo>
                    <a:lnTo>
                      <a:pt x="488" y="670"/>
                    </a:lnTo>
                    <a:close/>
                    <a:moveTo>
                      <a:pt x="897" y="707"/>
                    </a:moveTo>
                    <a:lnTo>
                      <a:pt x="901" y="709"/>
                    </a:lnTo>
                    <a:lnTo>
                      <a:pt x="904" y="707"/>
                    </a:lnTo>
                    <a:lnTo>
                      <a:pt x="906" y="707"/>
                    </a:lnTo>
                    <a:lnTo>
                      <a:pt x="911" y="711"/>
                    </a:lnTo>
                    <a:lnTo>
                      <a:pt x="914" y="716"/>
                    </a:lnTo>
                    <a:lnTo>
                      <a:pt x="916" y="719"/>
                    </a:lnTo>
                    <a:lnTo>
                      <a:pt x="918" y="719"/>
                    </a:lnTo>
                    <a:lnTo>
                      <a:pt x="918" y="721"/>
                    </a:lnTo>
                    <a:lnTo>
                      <a:pt x="918" y="724"/>
                    </a:lnTo>
                    <a:lnTo>
                      <a:pt x="918" y="726"/>
                    </a:lnTo>
                    <a:lnTo>
                      <a:pt x="918" y="728"/>
                    </a:lnTo>
                    <a:lnTo>
                      <a:pt x="918" y="731"/>
                    </a:lnTo>
                    <a:lnTo>
                      <a:pt x="916" y="736"/>
                    </a:lnTo>
                    <a:lnTo>
                      <a:pt x="914" y="740"/>
                    </a:lnTo>
                    <a:lnTo>
                      <a:pt x="913" y="743"/>
                    </a:lnTo>
                    <a:lnTo>
                      <a:pt x="913" y="746"/>
                    </a:lnTo>
                    <a:lnTo>
                      <a:pt x="914" y="745"/>
                    </a:lnTo>
                    <a:lnTo>
                      <a:pt x="923" y="733"/>
                    </a:lnTo>
                    <a:lnTo>
                      <a:pt x="928" y="733"/>
                    </a:lnTo>
                    <a:lnTo>
                      <a:pt x="935" y="733"/>
                    </a:lnTo>
                    <a:lnTo>
                      <a:pt x="945" y="728"/>
                    </a:lnTo>
                    <a:lnTo>
                      <a:pt x="950" y="726"/>
                    </a:lnTo>
                    <a:lnTo>
                      <a:pt x="955" y="728"/>
                    </a:lnTo>
                    <a:lnTo>
                      <a:pt x="959" y="729"/>
                    </a:lnTo>
                    <a:lnTo>
                      <a:pt x="966" y="735"/>
                    </a:lnTo>
                    <a:lnTo>
                      <a:pt x="967" y="738"/>
                    </a:lnTo>
                    <a:lnTo>
                      <a:pt x="969" y="741"/>
                    </a:lnTo>
                    <a:lnTo>
                      <a:pt x="969" y="743"/>
                    </a:lnTo>
                    <a:lnTo>
                      <a:pt x="967" y="745"/>
                    </a:lnTo>
                    <a:lnTo>
                      <a:pt x="964" y="743"/>
                    </a:lnTo>
                    <a:lnTo>
                      <a:pt x="955" y="741"/>
                    </a:lnTo>
                    <a:lnTo>
                      <a:pt x="954" y="741"/>
                    </a:lnTo>
                    <a:lnTo>
                      <a:pt x="954" y="741"/>
                    </a:lnTo>
                    <a:lnTo>
                      <a:pt x="952" y="741"/>
                    </a:lnTo>
                    <a:lnTo>
                      <a:pt x="952" y="746"/>
                    </a:lnTo>
                    <a:lnTo>
                      <a:pt x="954" y="746"/>
                    </a:lnTo>
                    <a:lnTo>
                      <a:pt x="964" y="746"/>
                    </a:lnTo>
                    <a:lnTo>
                      <a:pt x="993" y="758"/>
                    </a:lnTo>
                    <a:lnTo>
                      <a:pt x="995" y="762"/>
                    </a:lnTo>
                    <a:lnTo>
                      <a:pt x="995" y="764"/>
                    </a:lnTo>
                    <a:lnTo>
                      <a:pt x="993" y="765"/>
                    </a:lnTo>
                    <a:lnTo>
                      <a:pt x="991" y="767"/>
                    </a:lnTo>
                    <a:lnTo>
                      <a:pt x="974" y="770"/>
                    </a:lnTo>
                    <a:lnTo>
                      <a:pt x="964" y="767"/>
                    </a:lnTo>
                    <a:lnTo>
                      <a:pt x="955" y="764"/>
                    </a:lnTo>
                    <a:lnTo>
                      <a:pt x="952" y="765"/>
                    </a:lnTo>
                    <a:lnTo>
                      <a:pt x="955" y="770"/>
                    </a:lnTo>
                    <a:lnTo>
                      <a:pt x="960" y="770"/>
                    </a:lnTo>
                    <a:lnTo>
                      <a:pt x="964" y="774"/>
                    </a:lnTo>
                    <a:lnTo>
                      <a:pt x="966" y="775"/>
                    </a:lnTo>
                    <a:lnTo>
                      <a:pt x="974" y="779"/>
                    </a:lnTo>
                    <a:lnTo>
                      <a:pt x="976" y="781"/>
                    </a:lnTo>
                    <a:lnTo>
                      <a:pt x="979" y="784"/>
                    </a:lnTo>
                    <a:lnTo>
                      <a:pt x="981" y="786"/>
                    </a:lnTo>
                    <a:lnTo>
                      <a:pt x="984" y="789"/>
                    </a:lnTo>
                    <a:lnTo>
                      <a:pt x="986" y="794"/>
                    </a:lnTo>
                    <a:lnTo>
                      <a:pt x="986" y="794"/>
                    </a:lnTo>
                    <a:lnTo>
                      <a:pt x="990" y="794"/>
                    </a:lnTo>
                    <a:lnTo>
                      <a:pt x="993" y="798"/>
                    </a:lnTo>
                    <a:lnTo>
                      <a:pt x="995" y="801"/>
                    </a:lnTo>
                    <a:lnTo>
                      <a:pt x="995" y="803"/>
                    </a:lnTo>
                    <a:lnTo>
                      <a:pt x="995" y="806"/>
                    </a:lnTo>
                    <a:lnTo>
                      <a:pt x="991" y="810"/>
                    </a:lnTo>
                    <a:lnTo>
                      <a:pt x="986" y="815"/>
                    </a:lnTo>
                    <a:lnTo>
                      <a:pt x="986" y="816"/>
                    </a:lnTo>
                    <a:lnTo>
                      <a:pt x="993" y="816"/>
                    </a:lnTo>
                    <a:lnTo>
                      <a:pt x="993" y="816"/>
                    </a:lnTo>
                    <a:lnTo>
                      <a:pt x="1000" y="825"/>
                    </a:lnTo>
                    <a:lnTo>
                      <a:pt x="1002" y="825"/>
                    </a:lnTo>
                    <a:lnTo>
                      <a:pt x="1002" y="823"/>
                    </a:lnTo>
                    <a:lnTo>
                      <a:pt x="1003" y="821"/>
                    </a:lnTo>
                    <a:lnTo>
                      <a:pt x="1002" y="818"/>
                    </a:lnTo>
                    <a:lnTo>
                      <a:pt x="1002" y="815"/>
                    </a:lnTo>
                    <a:lnTo>
                      <a:pt x="1002" y="811"/>
                    </a:lnTo>
                    <a:lnTo>
                      <a:pt x="1003" y="810"/>
                    </a:lnTo>
                    <a:lnTo>
                      <a:pt x="1005" y="810"/>
                    </a:lnTo>
                    <a:lnTo>
                      <a:pt x="1005" y="810"/>
                    </a:lnTo>
                    <a:lnTo>
                      <a:pt x="1007" y="810"/>
                    </a:lnTo>
                    <a:lnTo>
                      <a:pt x="1014" y="820"/>
                    </a:lnTo>
                    <a:lnTo>
                      <a:pt x="1024" y="815"/>
                    </a:lnTo>
                    <a:lnTo>
                      <a:pt x="1026" y="818"/>
                    </a:lnTo>
                    <a:lnTo>
                      <a:pt x="1026" y="821"/>
                    </a:lnTo>
                    <a:lnTo>
                      <a:pt x="1027" y="823"/>
                    </a:lnTo>
                    <a:lnTo>
                      <a:pt x="1031" y="815"/>
                    </a:lnTo>
                    <a:lnTo>
                      <a:pt x="1032" y="813"/>
                    </a:lnTo>
                    <a:lnTo>
                      <a:pt x="1041" y="821"/>
                    </a:lnTo>
                    <a:lnTo>
                      <a:pt x="1046" y="823"/>
                    </a:lnTo>
                    <a:lnTo>
                      <a:pt x="1048" y="827"/>
                    </a:lnTo>
                    <a:lnTo>
                      <a:pt x="1051" y="828"/>
                    </a:lnTo>
                    <a:lnTo>
                      <a:pt x="1058" y="830"/>
                    </a:lnTo>
                    <a:lnTo>
                      <a:pt x="1058" y="825"/>
                    </a:lnTo>
                    <a:lnTo>
                      <a:pt x="1055" y="821"/>
                    </a:lnTo>
                    <a:lnTo>
                      <a:pt x="1056" y="820"/>
                    </a:lnTo>
                    <a:lnTo>
                      <a:pt x="1065" y="815"/>
                    </a:lnTo>
                    <a:lnTo>
                      <a:pt x="1068" y="816"/>
                    </a:lnTo>
                    <a:lnTo>
                      <a:pt x="1077" y="810"/>
                    </a:lnTo>
                    <a:lnTo>
                      <a:pt x="1080" y="810"/>
                    </a:lnTo>
                    <a:lnTo>
                      <a:pt x="1084" y="810"/>
                    </a:lnTo>
                    <a:lnTo>
                      <a:pt x="1092" y="801"/>
                    </a:lnTo>
                    <a:lnTo>
                      <a:pt x="1094" y="799"/>
                    </a:lnTo>
                    <a:lnTo>
                      <a:pt x="1096" y="796"/>
                    </a:lnTo>
                    <a:lnTo>
                      <a:pt x="1099" y="798"/>
                    </a:lnTo>
                    <a:lnTo>
                      <a:pt x="1109" y="801"/>
                    </a:lnTo>
                    <a:lnTo>
                      <a:pt x="1113" y="801"/>
                    </a:lnTo>
                    <a:lnTo>
                      <a:pt x="1123" y="796"/>
                    </a:lnTo>
                    <a:lnTo>
                      <a:pt x="1126" y="796"/>
                    </a:lnTo>
                    <a:lnTo>
                      <a:pt x="1130" y="796"/>
                    </a:lnTo>
                    <a:lnTo>
                      <a:pt x="1140" y="798"/>
                    </a:lnTo>
                    <a:lnTo>
                      <a:pt x="1147" y="801"/>
                    </a:lnTo>
                    <a:lnTo>
                      <a:pt x="1150" y="803"/>
                    </a:lnTo>
                    <a:lnTo>
                      <a:pt x="1149" y="808"/>
                    </a:lnTo>
                    <a:lnTo>
                      <a:pt x="1149" y="808"/>
                    </a:lnTo>
                    <a:lnTo>
                      <a:pt x="1150" y="810"/>
                    </a:lnTo>
                    <a:lnTo>
                      <a:pt x="1152" y="810"/>
                    </a:lnTo>
                    <a:lnTo>
                      <a:pt x="1162" y="810"/>
                    </a:lnTo>
                    <a:lnTo>
                      <a:pt x="1166" y="811"/>
                    </a:lnTo>
                    <a:lnTo>
                      <a:pt x="1169" y="815"/>
                    </a:lnTo>
                    <a:lnTo>
                      <a:pt x="1169" y="816"/>
                    </a:lnTo>
                    <a:lnTo>
                      <a:pt x="1169" y="818"/>
                    </a:lnTo>
                    <a:lnTo>
                      <a:pt x="1166" y="821"/>
                    </a:lnTo>
                    <a:lnTo>
                      <a:pt x="1168" y="823"/>
                    </a:lnTo>
                    <a:lnTo>
                      <a:pt x="1169" y="823"/>
                    </a:lnTo>
                    <a:lnTo>
                      <a:pt x="1176" y="825"/>
                    </a:lnTo>
                    <a:lnTo>
                      <a:pt x="1178" y="825"/>
                    </a:lnTo>
                    <a:lnTo>
                      <a:pt x="1180" y="830"/>
                    </a:lnTo>
                    <a:lnTo>
                      <a:pt x="1181" y="837"/>
                    </a:lnTo>
                    <a:lnTo>
                      <a:pt x="1181" y="840"/>
                    </a:lnTo>
                    <a:lnTo>
                      <a:pt x="1180" y="844"/>
                    </a:lnTo>
                    <a:lnTo>
                      <a:pt x="1173" y="850"/>
                    </a:lnTo>
                    <a:lnTo>
                      <a:pt x="1164" y="856"/>
                    </a:lnTo>
                    <a:lnTo>
                      <a:pt x="1164" y="856"/>
                    </a:lnTo>
                    <a:lnTo>
                      <a:pt x="1168" y="859"/>
                    </a:lnTo>
                    <a:lnTo>
                      <a:pt x="1169" y="859"/>
                    </a:lnTo>
                    <a:lnTo>
                      <a:pt x="1171" y="859"/>
                    </a:lnTo>
                    <a:lnTo>
                      <a:pt x="1178" y="857"/>
                    </a:lnTo>
                    <a:lnTo>
                      <a:pt x="1178" y="857"/>
                    </a:lnTo>
                    <a:lnTo>
                      <a:pt x="1181" y="859"/>
                    </a:lnTo>
                    <a:lnTo>
                      <a:pt x="1183" y="862"/>
                    </a:lnTo>
                    <a:lnTo>
                      <a:pt x="1183" y="864"/>
                    </a:lnTo>
                    <a:lnTo>
                      <a:pt x="1181" y="867"/>
                    </a:lnTo>
                    <a:lnTo>
                      <a:pt x="1173" y="871"/>
                    </a:lnTo>
                    <a:lnTo>
                      <a:pt x="1168" y="866"/>
                    </a:lnTo>
                    <a:lnTo>
                      <a:pt x="1166" y="866"/>
                    </a:lnTo>
                    <a:lnTo>
                      <a:pt x="1166" y="866"/>
                    </a:lnTo>
                    <a:lnTo>
                      <a:pt x="1166" y="867"/>
                    </a:lnTo>
                    <a:lnTo>
                      <a:pt x="1168" y="871"/>
                    </a:lnTo>
                    <a:lnTo>
                      <a:pt x="1169" y="874"/>
                    </a:lnTo>
                    <a:lnTo>
                      <a:pt x="1168" y="874"/>
                    </a:lnTo>
                    <a:lnTo>
                      <a:pt x="1168" y="878"/>
                    </a:lnTo>
                    <a:lnTo>
                      <a:pt x="1168" y="881"/>
                    </a:lnTo>
                    <a:lnTo>
                      <a:pt x="1168" y="885"/>
                    </a:lnTo>
                    <a:lnTo>
                      <a:pt x="1168" y="890"/>
                    </a:lnTo>
                    <a:lnTo>
                      <a:pt x="1166" y="890"/>
                    </a:lnTo>
                    <a:lnTo>
                      <a:pt x="1149" y="890"/>
                    </a:lnTo>
                    <a:lnTo>
                      <a:pt x="1145" y="891"/>
                    </a:lnTo>
                    <a:lnTo>
                      <a:pt x="1140" y="895"/>
                    </a:lnTo>
                    <a:lnTo>
                      <a:pt x="1137" y="896"/>
                    </a:lnTo>
                    <a:lnTo>
                      <a:pt x="1135" y="896"/>
                    </a:lnTo>
                    <a:lnTo>
                      <a:pt x="1132" y="896"/>
                    </a:lnTo>
                    <a:lnTo>
                      <a:pt x="1125" y="893"/>
                    </a:lnTo>
                    <a:lnTo>
                      <a:pt x="1121" y="893"/>
                    </a:lnTo>
                    <a:lnTo>
                      <a:pt x="1120" y="893"/>
                    </a:lnTo>
                    <a:lnTo>
                      <a:pt x="1116" y="890"/>
                    </a:lnTo>
                    <a:lnTo>
                      <a:pt x="1114" y="890"/>
                    </a:lnTo>
                    <a:lnTo>
                      <a:pt x="1113" y="886"/>
                    </a:lnTo>
                    <a:lnTo>
                      <a:pt x="1113" y="881"/>
                    </a:lnTo>
                    <a:lnTo>
                      <a:pt x="1113" y="878"/>
                    </a:lnTo>
                    <a:lnTo>
                      <a:pt x="1113" y="874"/>
                    </a:lnTo>
                    <a:lnTo>
                      <a:pt x="1113" y="873"/>
                    </a:lnTo>
                    <a:lnTo>
                      <a:pt x="1111" y="873"/>
                    </a:lnTo>
                    <a:lnTo>
                      <a:pt x="1109" y="871"/>
                    </a:lnTo>
                    <a:lnTo>
                      <a:pt x="1106" y="867"/>
                    </a:lnTo>
                    <a:lnTo>
                      <a:pt x="1104" y="866"/>
                    </a:lnTo>
                    <a:lnTo>
                      <a:pt x="1104" y="867"/>
                    </a:lnTo>
                    <a:lnTo>
                      <a:pt x="1104" y="869"/>
                    </a:lnTo>
                    <a:lnTo>
                      <a:pt x="1104" y="871"/>
                    </a:lnTo>
                    <a:lnTo>
                      <a:pt x="1108" y="873"/>
                    </a:lnTo>
                    <a:lnTo>
                      <a:pt x="1108" y="876"/>
                    </a:lnTo>
                    <a:lnTo>
                      <a:pt x="1106" y="883"/>
                    </a:lnTo>
                    <a:lnTo>
                      <a:pt x="1106" y="885"/>
                    </a:lnTo>
                    <a:lnTo>
                      <a:pt x="1104" y="890"/>
                    </a:lnTo>
                    <a:lnTo>
                      <a:pt x="1103" y="890"/>
                    </a:lnTo>
                    <a:lnTo>
                      <a:pt x="1097" y="890"/>
                    </a:lnTo>
                    <a:lnTo>
                      <a:pt x="1091" y="895"/>
                    </a:lnTo>
                    <a:lnTo>
                      <a:pt x="1087" y="895"/>
                    </a:lnTo>
                    <a:lnTo>
                      <a:pt x="1082" y="893"/>
                    </a:lnTo>
                    <a:lnTo>
                      <a:pt x="1079" y="891"/>
                    </a:lnTo>
                    <a:lnTo>
                      <a:pt x="1077" y="890"/>
                    </a:lnTo>
                    <a:lnTo>
                      <a:pt x="1075" y="888"/>
                    </a:lnTo>
                    <a:lnTo>
                      <a:pt x="1075" y="888"/>
                    </a:lnTo>
                    <a:lnTo>
                      <a:pt x="1073" y="893"/>
                    </a:lnTo>
                    <a:lnTo>
                      <a:pt x="1073" y="893"/>
                    </a:lnTo>
                    <a:lnTo>
                      <a:pt x="1072" y="893"/>
                    </a:lnTo>
                    <a:lnTo>
                      <a:pt x="1070" y="891"/>
                    </a:lnTo>
                    <a:lnTo>
                      <a:pt x="1067" y="888"/>
                    </a:lnTo>
                    <a:lnTo>
                      <a:pt x="1067" y="888"/>
                    </a:lnTo>
                    <a:lnTo>
                      <a:pt x="1067" y="890"/>
                    </a:lnTo>
                    <a:lnTo>
                      <a:pt x="1067" y="891"/>
                    </a:lnTo>
                    <a:lnTo>
                      <a:pt x="1065" y="893"/>
                    </a:lnTo>
                    <a:lnTo>
                      <a:pt x="1060" y="895"/>
                    </a:lnTo>
                    <a:lnTo>
                      <a:pt x="1058" y="895"/>
                    </a:lnTo>
                    <a:lnTo>
                      <a:pt x="1055" y="893"/>
                    </a:lnTo>
                    <a:lnTo>
                      <a:pt x="1053" y="893"/>
                    </a:lnTo>
                    <a:lnTo>
                      <a:pt x="1049" y="895"/>
                    </a:lnTo>
                    <a:lnTo>
                      <a:pt x="1044" y="891"/>
                    </a:lnTo>
                    <a:lnTo>
                      <a:pt x="1043" y="891"/>
                    </a:lnTo>
                    <a:lnTo>
                      <a:pt x="1044" y="896"/>
                    </a:lnTo>
                    <a:lnTo>
                      <a:pt x="1041" y="896"/>
                    </a:lnTo>
                    <a:lnTo>
                      <a:pt x="1037" y="896"/>
                    </a:lnTo>
                    <a:lnTo>
                      <a:pt x="1031" y="895"/>
                    </a:lnTo>
                    <a:lnTo>
                      <a:pt x="1026" y="896"/>
                    </a:lnTo>
                    <a:lnTo>
                      <a:pt x="1019" y="896"/>
                    </a:lnTo>
                    <a:lnTo>
                      <a:pt x="1010" y="895"/>
                    </a:lnTo>
                    <a:lnTo>
                      <a:pt x="1008" y="895"/>
                    </a:lnTo>
                    <a:lnTo>
                      <a:pt x="1007" y="891"/>
                    </a:lnTo>
                    <a:lnTo>
                      <a:pt x="1007" y="890"/>
                    </a:lnTo>
                    <a:lnTo>
                      <a:pt x="1008" y="888"/>
                    </a:lnTo>
                    <a:lnTo>
                      <a:pt x="1008" y="883"/>
                    </a:lnTo>
                    <a:lnTo>
                      <a:pt x="1010" y="878"/>
                    </a:lnTo>
                    <a:lnTo>
                      <a:pt x="1012" y="874"/>
                    </a:lnTo>
                    <a:lnTo>
                      <a:pt x="1010" y="873"/>
                    </a:lnTo>
                    <a:lnTo>
                      <a:pt x="1008" y="871"/>
                    </a:lnTo>
                    <a:lnTo>
                      <a:pt x="1008" y="871"/>
                    </a:lnTo>
                    <a:lnTo>
                      <a:pt x="1005" y="873"/>
                    </a:lnTo>
                    <a:lnTo>
                      <a:pt x="1003" y="879"/>
                    </a:lnTo>
                    <a:lnTo>
                      <a:pt x="1002" y="881"/>
                    </a:lnTo>
                    <a:lnTo>
                      <a:pt x="1002" y="879"/>
                    </a:lnTo>
                    <a:lnTo>
                      <a:pt x="1000" y="876"/>
                    </a:lnTo>
                    <a:lnTo>
                      <a:pt x="1000" y="874"/>
                    </a:lnTo>
                    <a:lnTo>
                      <a:pt x="1000" y="874"/>
                    </a:lnTo>
                    <a:lnTo>
                      <a:pt x="998" y="876"/>
                    </a:lnTo>
                    <a:lnTo>
                      <a:pt x="998" y="878"/>
                    </a:lnTo>
                    <a:lnTo>
                      <a:pt x="996" y="878"/>
                    </a:lnTo>
                    <a:lnTo>
                      <a:pt x="995" y="878"/>
                    </a:lnTo>
                    <a:lnTo>
                      <a:pt x="995" y="878"/>
                    </a:lnTo>
                    <a:lnTo>
                      <a:pt x="995" y="881"/>
                    </a:lnTo>
                    <a:lnTo>
                      <a:pt x="995" y="883"/>
                    </a:lnTo>
                    <a:lnTo>
                      <a:pt x="995" y="885"/>
                    </a:lnTo>
                    <a:lnTo>
                      <a:pt x="995" y="888"/>
                    </a:lnTo>
                    <a:lnTo>
                      <a:pt x="990" y="890"/>
                    </a:lnTo>
                    <a:lnTo>
                      <a:pt x="988" y="891"/>
                    </a:lnTo>
                    <a:lnTo>
                      <a:pt x="983" y="891"/>
                    </a:lnTo>
                    <a:lnTo>
                      <a:pt x="979" y="891"/>
                    </a:lnTo>
                    <a:lnTo>
                      <a:pt x="972" y="888"/>
                    </a:lnTo>
                    <a:lnTo>
                      <a:pt x="969" y="886"/>
                    </a:lnTo>
                    <a:lnTo>
                      <a:pt x="964" y="881"/>
                    </a:lnTo>
                    <a:lnTo>
                      <a:pt x="960" y="879"/>
                    </a:lnTo>
                    <a:lnTo>
                      <a:pt x="960" y="878"/>
                    </a:lnTo>
                    <a:lnTo>
                      <a:pt x="962" y="873"/>
                    </a:lnTo>
                    <a:lnTo>
                      <a:pt x="962" y="873"/>
                    </a:lnTo>
                    <a:lnTo>
                      <a:pt x="959" y="878"/>
                    </a:lnTo>
                    <a:lnTo>
                      <a:pt x="957" y="879"/>
                    </a:lnTo>
                    <a:lnTo>
                      <a:pt x="959" y="885"/>
                    </a:lnTo>
                    <a:lnTo>
                      <a:pt x="957" y="885"/>
                    </a:lnTo>
                    <a:lnTo>
                      <a:pt x="954" y="883"/>
                    </a:lnTo>
                    <a:lnTo>
                      <a:pt x="950" y="885"/>
                    </a:lnTo>
                    <a:lnTo>
                      <a:pt x="950" y="885"/>
                    </a:lnTo>
                    <a:lnTo>
                      <a:pt x="949" y="881"/>
                    </a:lnTo>
                    <a:lnTo>
                      <a:pt x="943" y="878"/>
                    </a:lnTo>
                    <a:lnTo>
                      <a:pt x="942" y="874"/>
                    </a:lnTo>
                    <a:lnTo>
                      <a:pt x="940" y="862"/>
                    </a:lnTo>
                    <a:lnTo>
                      <a:pt x="938" y="856"/>
                    </a:lnTo>
                    <a:lnTo>
                      <a:pt x="938" y="854"/>
                    </a:lnTo>
                    <a:lnTo>
                      <a:pt x="940" y="850"/>
                    </a:lnTo>
                    <a:lnTo>
                      <a:pt x="940" y="849"/>
                    </a:lnTo>
                    <a:lnTo>
                      <a:pt x="937" y="845"/>
                    </a:lnTo>
                    <a:lnTo>
                      <a:pt x="935" y="842"/>
                    </a:lnTo>
                    <a:lnTo>
                      <a:pt x="933" y="839"/>
                    </a:lnTo>
                    <a:lnTo>
                      <a:pt x="933" y="837"/>
                    </a:lnTo>
                    <a:lnTo>
                      <a:pt x="933" y="833"/>
                    </a:lnTo>
                    <a:lnTo>
                      <a:pt x="933" y="830"/>
                    </a:lnTo>
                    <a:lnTo>
                      <a:pt x="933" y="828"/>
                    </a:lnTo>
                    <a:lnTo>
                      <a:pt x="935" y="823"/>
                    </a:lnTo>
                    <a:lnTo>
                      <a:pt x="940" y="813"/>
                    </a:lnTo>
                    <a:lnTo>
                      <a:pt x="940" y="811"/>
                    </a:lnTo>
                    <a:lnTo>
                      <a:pt x="940" y="810"/>
                    </a:lnTo>
                    <a:lnTo>
                      <a:pt x="940" y="804"/>
                    </a:lnTo>
                    <a:lnTo>
                      <a:pt x="938" y="798"/>
                    </a:lnTo>
                    <a:lnTo>
                      <a:pt x="938" y="794"/>
                    </a:lnTo>
                    <a:lnTo>
                      <a:pt x="935" y="789"/>
                    </a:lnTo>
                    <a:lnTo>
                      <a:pt x="931" y="784"/>
                    </a:lnTo>
                    <a:lnTo>
                      <a:pt x="928" y="774"/>
                    </a:lnTo>
                    <a:lnTo>
                      <a:pt x="925" y="765"/>
                    </a:lnTo>
                    <a:lnTo>
                      <a:pt x="921" y="753"/>
                    </a:lnTo>
                    <a:lnTo>
                      <a:pt x="918" y="753"/>
                    </a:lnTo>
                    <a:lnTo>
                      <a:pt x="916" y="753"/>
                    </a:lnTo>
                    <a:lnTo>
                      <a:pt x="911" y="757"/>
                    </a:lnTo>
                    <a:lnTo>
                      <a:pt x="909" y="760"/>
                    </a:lnTo>
                    <a:lnTo>
                      <a:pt x="909" y="760"/>
                    </a:lnTo>
                    <a:lnTo>
                      <a:pt x="906" y="760"/>
                    </a:lnTo>
                    <a:lnTo>
                      <a:pt x="895" y="760"/>
                    </a:lnTo>
                    <a:lnTo>
                      <a:pt x="892" y="758"/>
                    </a:lnTo>
                    <a:lnTo>
                      <a:pt x="889" y="758"/>
                    </a:lnTo>
                    <a:lnTo>
                      <a:pt x="883" y="762"/>
                    </a:lnTo>
                    <a:lnTo>
                      <a:pt x="878" y="762"/>
                    </a:lnTo>
                    <a:lnTo>
                      <a:pt x="875" y="753"/>
                    </a:lnTo>
                    <a:lnTo>
                      <a:pt x="868" y="748"/>
                    </a:lnTo>
                    <a:lnTo>
                      <a:pt x="865" y="746"/>
                    </a:lnTo>
                    <a:lnTo>
                      <a:pt x="863" y="743"/>
                    </a:lnTo>
                    <a:lnTo>
                      <a:pt x="865" y="741"/>
                    </a:lnTo>
                    <a:lnTo>
                      <a:pt x="868" y="740"/>
                    </a:lnTo>
                    <a:lnTo>
                      <a:pt x="870" y="736"/>
                    </a:lnTo>
                    <a:lnTo>
                      <a:pt x="872" y="735"/>
                    </a:lnTo>
                    <a:lnTo>
                      <a:pt x="866" y="736"/>
                    </a:lnTo>
                    <a:lnTo>
                      <a:pt x="865" y="736"/>
                    </a:lnTo>
                    <a:lnTo>
                      <a:pt x="853" y="726"/>
                    </a:lnTo>
                    <a:lnTo>
                      <a:pt x="848" y="723"/>
                    </a:lnTo>
                    <a:lnTo>
                      <a:pt x="848" y="723"/>
                    </a:lnTo>
                    <a:lnTo>
                      <a:pt x="848" y="721"/>
                    </a:lnTo>
                    <a:lnTo>
                      <a:pt x="848" y="719"/>
                    </a:lnTo>
                    <a:lnTo>
                      <a:pt x="848" y="717"/>
                    </a:lnTo>
                    <a:lnTo>
                      <a:pt x="851" y="721"/>
                    </a:lnTo>
                    <a:lnTo>
                      <a:pt x="853" y="721"/>
                    </a:lnTo>
                    <a:lnTo>
                      <a:pt x="856" y="719"/>
                    </a:lnTo>
                    <a:lnTo>
                      <a:pt x="856" y="717"/>
                    </a:lnTo>
                    <a:lnTo>
                      <a:pt x="856" y="716"/>
                    </a:lnTo>
                    <a:lnTo>
                      <a:pt x="851" y="712"/>
                    </a:lnTo>
                    <a:lnTo>
                      <a:pt x="849" y="709"/>
                    </a:lnTo>
                    <a:lnTo>
                      <a:pt x="849" y="707"/>
                    </a:lnTo>
                    <a:lnTo>
                      <a:pt x="849" y="706"/>
                    </a:lnTo>
                    <a:lnTo>
                      <a:pt x="849" y="702"/>
                    </a:lnTo>
                    <a:lnTo>
                      <a:pt x="851" y="702"/>
                    </a:lnTo>
                    <a:lnTo>
                      <a:pt x="854" y="702"/>
                    </a:lnTo>
                    <a:lnTo>
                      <a:pt x="858" y="700"/>
                    </a:lnTo>
                    <a:lnTo>
                      <a:pt x="863" y="695"/>
                    </a:lnTo>
                    <a:lnTo>
                      <a:pt x="868" y="695"/>
                    </a:lnTo>
                    <a:lnTo>
                      <a:pt x="872" y="695"/>
                    </a:lnTo>
                    <a:lnTo>
                      <a:pt x="882" y="699"/>
                    </a:lnTo>
                    <a:lnTo>
                      <a:pt x="890" y="704"/>
                    </a:lnTo>
                    <a:lnTo>
                      <a:pt x="897" y="707"/>
                    </a:lnTo>
                    <a:lnTo>
                      <a:pt x="897" y="707"/>
                    </a:lnTo>
                    <a:close/>
                    <a:moveTo>
                      <a:pt x="528" y="723"/>
                    </a:moveTo>
                    <a:lnTo>
                      <a:pt x="524" y="724"/>
                    </a:lnTo>
                    <a:lnTo>
                      <a:pt x="504" y="721"/>
                    </a:lnTo>
                    <a:lnTo>
                      <a:pt x="504" y="719"/>
                    </a:lnTo>
                    <a:lnTo>
                      <a:pt x="502" y="717"/>
                    </a:lnTo>
                    <a:lnTo>
                      <a:pt x="507" y="712"/>
                    </a:lnTo>
                    <a:lnTo>
                      <a:pt x="510" y="711"/>
                    </a:lnTo>
                    <a:lnTo>
                      <a:pt x="521" y="709"/>
                    </a:lnTo>
                    <a:lnTo>
                      <a:pt x="524" y="711"/>
                    </a:lnTo>
                    <a:lnTo>
                      <a:pt x="526" y="714"/>
                    </a:lnTo>
                    <a:lnTo>
                      <a:pt x="528" y="716"/>
                    </a:lnTo>
                    <a:lnTo>
                      <a:pt x="529" y="719"/>
                    </a:lnTo>
                    <a:lnTo>
                      <a:pt x="528" y="723"/>
                    </a:lnTo>
                    <a:lnTo>
                      <a:pt x="528" y="723"/>
                    </a:lnTo>
                    <a:close/>
                    <a:moveTo>
                      <a:pt x="984" y="741"/>
                    </a:moveTo>
                    <a:lnTo>
                      <a:pt x="984" y="743"/>
                    </a:lnTo>
                    <a:lnTo>
                      <a:pt x="981" y="741"/>
                    </a:lnTo>
                    <a:lnTo>
                      <a:pt x="981" y="743"/>
                    </a:lnTo>
                    <a:lnTo>
                      <a:pt x="979" y="743"/>
                    </a:lnTo>
                    <a:lnTo>
                      <a:pt x="976" y="740"/>
                    </a:lnTo>
                    <a:lnTo>
                      <a:pt x="974" y="736"/>
                    </a:lnTo>
                    <a:lnTo>
                      <a:pt x="971" y="729"/>
                    </a:lnTo>
                    <a:lnTo>
                      <a:pt x="969" y="723"/>
                    </a:lnTo>
                    <a:lnTo>
                      <a:pt x="969" y="721"/>
                    </a:lnTo>
                    <a:lnTo>
                      <a:pt x="969" y="717"/>
                    </a:lnTo>
                    <a:lnTo>
                      <a:pt x="972" y="716"/>
                    </a:lnTo>
                    <a:lnTo>
                      <a:pt x="978" y="714"/>
                    </a:lnTo>
                    <a:lnTo>
                      <a:pt x="981" y="714"/>
                    </a:lnTo>
                    <a:lnTo>
                      <a:pt x="984" y="719"/>
                    </a:lnTo>
                    <a:lnTo>
                      <a:pt x="984" y="721"/>
                    </a:lnTo>
                    <a:lnTo>
                      <a:pt x="986" y="723"/>
                    </a:lnTo>
                    <a:lnTo>
                      <a:pt x="986" y="724"/>
                    </a:lnTo>
                    <a:lnTo>
                      <a:pt x="986" y="726"/>
                    </a:lnTo>
                    <a:lnTo>
                      <a:pt x="984" y="729"/>
                    </a:lnTo>
                    <a:lnTo>
                      <a:pt x="983" y="731"/>
                    </a:lnTo>
                    <a:lnTo>
                      <a:pt x="983" y="733"/>
                    </a:lnTo>
                    <a:lnTo>
                      <a:pt x="983" y="736"/>
                    </a:lnTo>
                    <a:lnTo>
                      <a:pt x="984" y="740"/>
                    </a:lnTo>
                    <a:lnTo>
                      <a:pt x="984" y="740"/>
                    </a:lnTo>
                    <a:lnTo>
                      <a:pt x="984" y="741"/>
                    </a:lnTo>
                    <a:lnTo>
                      <a:pt x="984" y="741"/>
                    </a:lnTo>
                    <a:close/>
                    <a:moveTo>
                      <a:pt x="629" y="777"/>
                    </a:moveTo>
                    <a:lnTo>
                      <a:pt x="630" y="779"/>
                    </a:lnTo>
                    <a:lnTo>
                      <a:pt x="634" y="777"/>
                    </a:lnTo>
                    <a:lnTo>
                      <a:pt x="637" y="777"/>
                    </a:lnTo>
                    <a:lnTo>
                      <a:pt x="639" y="779"/>
                    </a:lnTo>
                    <a:lnTo>
                      <a:pt x="639" y="782"/>
                    </a:lnTo>
                    <a:lnTo>
                      <a:pt x="639" y="784"/>
                    </a:lnTo>
                    <a:lnTo>
                      <a:pt x="639" y="786"/>
                    </a:lnTo>
                    <a:lnTo>
                      <a:pt x="639" y="787"/>
                    </a:lnTo>
                    <a:lnTo>
                      <a:pt x="635" y="794"/>
                    </a:lnTo>
                    <a:lnTo>
                      <a:pt x="634" y="798"/>
                    </a:lnTo>
                    <a:lnTo>
                      <a:pt x="635" y="798"/>
                    </a:lnTo>
                    <a:lnTo>
                      <a:pt x="635" y="798"/>
                    </a:lnTo>
                    <a:lnTo>
                      <a:pt x="640" y="792"/>
                    </a:lnTo>
                    <a:lnTo>
                      <a:pt x="642" y="791"/>
                    </a:lnTo>
                    <a:lnTo>
                      <a:pt x="646" y="789"/>
                    </a:lnTo>
                    <a:lnTo>
                      <a:pt x="649" y="791"/>
                    </a:lnTo>
                    <a:lnTo>
                      <a:pt x="651" y="792"/>
                    </a:lnTo>
                    <a:lnTo>
                      <a:pt x="651" y="792"/>
                    </a:lnTo>
                    <a:lnTo>
                      <a:pt x="652" y="794"/>
                    </a:lnTo>
                    <a:lnTo>
                      <a:pt x="654" y="799"/>
                    </a:lnTo>
                    <a:lnTo>
                      <a:pt x="654" y="808"/>
                    </a:lnTo>
                    <a:lnTo>
                      <a:pt x="654" y="806"/>
                    </a:lnTo>
                    <a:lnTo>
                      <a:pt x="654" y="803"/>
                    </a:lnTo>
                    <a:lnTo>
                      <a:pt x="656" y="799"/>
                    </a:lnTo>
                    <a:lnTo>
                      <a:pt x="659" y="798"/>
                    </a:lnTo>
                    <a:lnTo>
                      <a:pt x="659" y="796"/>
                    </a:lnTo>
                    <a:lnTo>
                      <a:pt x="658" y="794"/>
                    </a:lnTo>
                    <a:lnTo>
                      <a:pt x="656" y="792"/>
                    </a:lnTo>
                    <a:lnTo>
                      <a:pt x="656" y="787"/>
                    </a:lnTo>
                    <a:lnTo>
                      <a:pt x="656" y="786"/>
                    </a:lnTo>
                    <a:lnTo>
                      <a:pt x="658" y="784"/>
                    </a:lnTo>
                    <a:lnTo>
                      <a:pt x="659" y="781"/>
                    </a:lnTo>
                    <a:lnTo>
                      <a:pt x="663" y="779"/>
                    </a:lnTo>
                    <a:lnTo>
                      <a:pt x="664" y="777"/>
                    </a:lnTo>
                    <a:lnTo>
                      <a:pt x="675" y="782"/>
                    </a:lnTo>
                    <a:lnTo>
                      <a:pt x="678" y="786"/>
                    </a:lnTo>
                    <a:lnTo>
                      <a:pt x="680" y="787"/>
                    </a:lnTo>
                    <a:lnTo>
                      <a:pt x="680" y="787"/>
                    </a:lnTo>
                    <a:lnTo>
                      <a:pt x="682" y="792"/>
                    </a:lnTo>
                    <a:lnTo>
                      <a:pt x="682" y="803"/>
                    </a:lnTo>
                    <a:lnTo>
                      <a:pt x="682" y="806"/>
                    </a:lnTo>
                    <a:lnTo>
                      <a:pt x="682" y="811"/>
                    </a:lnTo>
                    <a:lnTo>
                      <a:pt x="678" y="821"/>
                    </a:lnTo>
                    <a:lnTo>
                      <a:pt x="678" y="828"/>
                    </a:lnTo>
                    <a:lnTo>
                      <a:pt x="675" y="845"/>
                    </a:lnTo>
                    <a:lnTo>
                      <a:pt x="673" y="849"/>
                    </a:lnTo>
                    <a:lnTo>
                      <a:pt x="671" y="852"/>
                    </a:lnTo>
                    <a:lnTo>
                      <a:pt x="661" y="857"/>
                    </a:lnTo>
                    <a:lnTo>
                      <a:pt x="654" y="862"/>
                    </a:lnTo>
                    <a:lnTo>
                      <a:pt x="652" y="864"/>
                    </a:lnTo>
                    <a:lnTo>
                      <a:pt x="651" y="864"/>
                    </a:lnTo>
                    <a:lnTo>
                      <a:pt x="644" y="862"/>
                    </a:lnTo>
                    <a:lnTo>
                      <a:pt x="637" y="859"/>
                    </a:lnTo>
                    <a:lnTo>
                      <a:pt x="634" y="859"/>
                    </a:lnTo>
                    <a:lnTo>
                      <a:pt x="630" y="862"/>
                    </a:lnTo>
                    <a:lnTo>
                      <a:pt x="627" y="862"/>
                    </a:lnTo>
                    <a:lnTo>
                      <a:pt x="625" y="862"/>
                    </a:lnTo>
                    <a:lnTo>
                      <a:pt x="623" y="862"/>
                    </a:lnTo>
                    <a:lnTo>
                      <a:pt x="620" y="859"/>
                    </a:lnTo>
                    <a:lnTo>
                      <a:pt x="622" y="859"/>
                    </a:lnTo>
                    <a:lnTo>
                      <a:pt x="622" y="857"/>
                    </a:lnTo>
                    <a:lnTo>
                      <a:pt x="622" y="856"/>
                    </a:lnTo>
                    <a:lnTo>
                      <a:pt x="618" y="854"/>
                    </a:lnTo>
                    <a:lnTo>
                      <a:pt x="615" y="857"/>
                    </a:lnTo>
                    <a:lnTo>
                      <a:pt x="605" y="867"/>
                    </a:lnTo>
                    <a:lnTo>
                      <a:pt x="593" y="871"/>
                    </a:lnTo>
                    <a:lnTo>
                      <a:pt x="587" y="873"/>
                    </a:lnTo>
                    <a:lnTo>
                      <a:pt x="586" y="874"/>
                    </a:lnTo>
                    <a:lnTo>
                      <a:pt x="584" y="876"/>
                    </a:lnTo>
                    <a:lnTo>
                      <a:pt x="581" y="881"/>
                    </a:lnTo>
                    <a:lnTo>
                      <a:pt x="577" y="885"/>
                    </a:lnTo>
                    <a:lnTo>
                      <a:pt x="570" y="890"/>
                    </a:lnTo>
                    <a:lnTo>
                      <a:pt x="562" y="895"/>
                    </a:lnTo>
                    <a:lnTo>
                      <a:pt x="546" y="902"/>
                    </a:lnTo>
                    <a:lnTo>
                      <a:pt x="538" y="902"/>
                    </a:lnTo>
                    <a:lnTo>
                      <a:pt x="528" y="900"/>
                    </a:lnTo>
                    <a:lnTo>
                      <a:pt x="526" y="898"/>
                    </a:lnTo>
                    <a:lnTo>
                      <a:pt x="522" y="896"/>
                    </a:lnTo>
                    <a:lnTo>
                      <a:pt x="516" y="890"/>
                    </a:lnTo>
                    <a:lnTo>
                      <a:pt x="514" y="888"/>
                    </a:lnTo>
                    <a:lnTo>
                      <a:pt x="512" y="883"/>
                    </a:lnTo>
                    <a:lnTo>
                      <a:pt x="512" y="879"/>
                    </a:lnTo>
                    <a:lnTo>
                      <a:pt x="516" y="876"/>
                    </a:lnTo>
                    <a:lnTo>
                      <a:pt x="521" y="873"/>
                    </a:lnTo>
                    <a:lnTo>
                      <a:pt x="531" y="867"/>
                    </a:lnTo>
                    <a:lnTo>
                      <a:pt x="541" y="861"/>
                    </a:lnTo>
                    <a:lnTo>
                      <a:pt x="545" y="859"/>
                    </a:lnTo>
                    <a:lnTo>
                      <a:pt x="553" y="857"/>
                    </a:lnTo>
                    <a:lnTo>
                      <a:pt x="558" y="859"/>
                    </a:lnTo>
                    <a:lnTo>
                      <a:pt x="562" y="859"/>
                    </a:lnTo>
                    <a:lnTo>
                      <a:pt x="563" y="857"/>
                    </a:lnTo>
                    <a:lnTo>
                      <a:pt x="567" y="854"/>
                    </a:lnTo>
                    <a:lnTo>
                      <a:pt x="572" y="849"/>
                    </a:lnTo>
                    <a:lnTo>
                      <a:pt x="575" y="844"/>
                    </a:lnTo>
                    <a:lnTo>
                      <a:pt x="575" y="842"/>
                    </a:lnTo>
                    <a:lnTo>
                      <a:pt x="574" y="840"/>
                    </a:lnTo>
                    <a:lnTo>
                      <a:pt x="572" y="839"/>
                    </a:lnTo>
                    <a:lnTo>
                      <a:pt x="567" y="845"/>
                    </a:lnTo>
                    <a:lnTo>
                      <a:pt x="565" y="847"/>
                    </a:lnTo>
                    <a:lnTo>
                      <a:pt x="562" y="847"/>
                    </a:lnTo>
                    <a:lnTo>
                      <a:pt x="557" y="849"/>
                    </a:lnTo>
                    <a:lnTo>
                      <a:pt x="553" y="849"/>
                    </a:lnTo>
                    <a:lnTo>
                      <a:pt x="552" y="849"/>
                    </a:lnTo>
                    <a:lnTo>
                      <a:pt x="548" y="844"/>
                    </a:lnTo>
                    <a:lnTo>
                      <a:pt x="546" y="844"/>
                    </a:lnTo>
                    <a:lnTo>
                      <a:pt x="545" y="844"/>
                    </a:lnTo>
                    <a:lnTo>
                      <a:pt x="543" y="845"/>
                    </a:lnTo>
                    <a:lnTo>
                      <a:pt x="541" y="849"/>
                    </a:lnTo>
                    <a:lnTo>
                      <a:pt x="541" y="850"/>
                    </a:lnTo>
                    <a:lnTo>
                      <a:pt x="540" y="850"/>
                    </a:lnTo>
                    <a:lnTo>
                      <a:pt x="531" y="852"/>
                    </a:lnTo>
                    <a:lnTo>
                      <a:pt x="524" y="854"/>
                    </a:lnTo>
                    <a:lnTo>
                      <a:pt x="522" y="852"/>
                    </a:lnTo>
                    <a:lnTo>
                      <a:pt x="522" y="850"/>
                    </a:lnTo>
                    <a:lnTo>
                      <a:pt x="521" y="849"/>
                    </a:lnTo>
                    <a:lnTo>
                      <a:pt x="521" y="845"/>
                    </a:lnTo>
                    <a:lnTo>
                      <a:pt x="521" y="844"/>
                    </a:lnTo>
                    <a:lnTo>
                      <a:pt x="521" y="840"/>
                    </a:lnTo>
                    <a:lnTo>
                      <a:pt x="522" y="837"/>
                    </a:lnTo>
                    <a:lnTo>
                      <a:pt x="524" y="835"/>
                    </a:lnTo>
                    <a:lnTo>
                      <a:pt x="528" y="828"/>
                    </a:lnTo>
                    <a:lnTo>
                      <a:pt x="529" y="828"/>
                    </a:lnTo>
                    <a:lnTo>
                      <a:pt x="526" y="828"/>
                    </a:lnTo>
                    <a:lnTo>
                      <a:pt x="521" y="830"/>
                    </a:lnTo>
                    <a:lnTo>
                      <a:pt x="521" y="830"/>
                    </a:lnTo>
                    <a:lnTo>
                      <a:pt x="519" y="827"/>
                    </a:lnTo>
                    <a:lnTo>
                      <a:pt x="519" y="827"/>
                    </a:lnTo>
                    <a:lnTo>
                      <a:pt x="517" y="828"/>
                    </a:lnTo>
                    <a:lnTo>
                      <a:pt x="517" y="830"/>
                    </a:lnTo>
                    <a:lnTo>
                      <a:pt x="516" y="837"/>
                    </a:lnTo>
                    <a:lnTo>
                      <a:pt x="516" y="840"/>
                    </a:lnTo>
                    <a:lnTo>
                      <a:pt x="514" y="840"/>
                    </a:lnTo>
                    <a:lnTo>
                      <a:pt x="510" y="839"/>
                    </a:lnTo>
                    <a:lnTo>
                      <a:pt x="509" y="837"/>
                    </a:lnTo>
                    <a:lnTo>
                      <a:pt x="509" y="839"/>
                    </a:lnTo>
                    <a:lnTo>
                      <a:pt x="509" y="840"/>
                    </a:lnTo>
                    <a:lnTo>
                      <a:pt x="512" y="845"/>
                    </a:lnTo>
                    <a:lnTo>
                      <a:pt x="512" y="849"/>
                    </a:lnTo>
                    <a:lnTo>
                      <a:pt x="510" y="852"/>
                    </a:lnTo>
                    <a:lnTo>
                      <a:pt x="502" y="859"/>
                    </a:lnTo>
                    <a:lnTo>
                      <a:pt x="498" y="861"/>
                    </a:lnTo>
                    <a:lnTo>
                      <a:pt x="498" y="859"/>
                    </a:lnTo>
                    <a:lnTo>
                      <a:pt x="497" y="857"/>
                    </a:lnTo>
                    <a:lnTo>
                      <a:pt x="497" y="856"/>
                    </a:lnTo>
                    <a:lnTo>
                      <a:pt x="493" y="850"/>
                    </a:lnTo>
                    <a:lnTo>
                      <a:pt x="493" y="850"/>
                    </a:lnTo>
                    <a:lnTo>
                      <a:pt x="492" y="850"/>
                    </a:lnTo>
                    <a:lnTo>
                      <a:pt x="490" y="850"/>
                    </a:lnTo>
                    <a:lnTo>
                      <a:pt x="490" y="852"/>
                    </a:lnTo>
                    <a:lnTo>
                      <a:pt x="488" y="854"/>
                    </a:lnTo>
                    <a:lnTo>
                      <a:pt x="488" y="857"/>
                    </a:lnTo>
                    <a:lnTo>
                      <a:pt x="486" y="861"/>
                    </a:lnTo>
                    <a:lnTo>
                      <a:pt x="485" y="861"/>
                    </a:lnTo>
                    <a:lnTo>
                      <a:pt x="478" y="856"/>
                    </a:lnTo>
                    <a:lnTo>
                      <a:pt x="471" y="845"/>
                    </a:lnTo>
                    <a:lnTo>
                      <a:pt x="464" y="847"/>
                    </a:lnTo>
                    <a:lnTo>
                      <a:pt x="461" y="847"/>
                    </a:lnTo>
                    <a:lnTo>
                      <a:pt x="451" y="844"/>
                    </a:lnTo>
                    <a:lnTo>
                      <a:pt x="451" y="842"/>
                    </a:lnTo>
                    <a:lnTo>
                      <a:pt x="449" y="839"/>
                    </a:lnTo>
                    <a:lnTo>
                      <a:pt x="449" y="837"/>
                    </a:lnTo>
                    <a:lnTo>
                      <a:pt x="451" y="835"/>
                    </a:lnTo>
                    <a:lnTo>
                      <a:pt x="451" y="832"/>
                    </a:lnTo>
                    <a:lnTo>
                      <a:pt x="454" y="827"/>
                    </a:lnTo>
                    <a:lnTo>
                      <a:pt x="454" y="825"/>
                    </a:lnTo>
                    <a:lnTo>
                      <a:pt x="456" y="825"/>
                    </a:lnTo>
                    <a:lnTo>
                      <a:pt x="457" y="823"/>
                    </a:lnTo>
                    <a:lnTo>
                      <a:pt x="463" y="823"/>
                    </a:lnTo>
                    <a:lnTo>
                      <a:pt x="476" y="823"/>
                    </a:lnTo>
                    <a:lnTo>
                      <a:pt x="478" y="821"/>
                    </a:lnTo>
                    <a:lnTo>
                      <a:pt x="493" y="813"/>
                    </a:lnTo>
                    <a:lnTo>
                      <a:pt x="495" y="811"/>
                    </a:lnTo>
                    <a:lnTo>
                      <a:pt x="497" y="808"/>
                    </a:lnTo>
                    <a:lnTo>
                      <a:pt x="497" y="806"/>
                    </a:lnTo>
                    <a:lnTo>
                      <a:pt x="497" y="806"/>
                    </a:lnTo>
                    <a:lnTo>
                      <a:pt x="480" y="813"/>
                    </a:lnTo>
                    <a:lnTo>
                      <a:pt x="473" y="815"/>
                    </a:lnTo>
                    <a:lnTo>
                      <a:pt x="461" y="813"/>
                    </a:lnTo>
                    <a:lnTo>
                      <a:pt x="459" y="813"/>
                    </a:lnTo>
                    <a:lnTo>
                      <a:pt x="457" y="810"/>
                    </a:lnTo>
                    <a:lnTo>
                      <a:pt x="461" y="804"/>
                    </a:lnTo>
                    <a:lnTo>
                      <a:pt x="461" y="803"/>
                    </a:lnTo>
                    <a:lnTo>
                      <a:pt x="464" y="801"/>
                    </a:lnTo>
                    <a:lnTo>
                      <a:pt x="473" y="798"/>
                    </a:lnTo>
                    <a:lnTo>
                      <a:pt x="483" y="794"/>
                    </a:lnTo>
                    <a:lnTo>
                      <a:pt x="490" y="794"/>
                    </a:lnTo>
                    <a:lnTo>
                      <a:pt x="497" y="792"/>
                    </a:lnTo>
                    <a:lnTo>
                      <a:pt x="500" y="791"/>
                    </a:lnTo>
                    <a:lnTo>
                      <a:pt x="488" y="791"/>
                    </a:lnTo>
                    <a:lnTo>
                      <a:pt x="474" y="792"/>
                    </a:lnTo>
                    <a:lnTo>
                      <a:pt x="471" y="791"/>
                    </a:lnTo>
                    <a:lnTo>
                      <a:pt x="468" y="787"/>
                    </a:lnTo>
                    <a:lnTo>
                      <a:pt x="468" y="786"/>
                    </a:lnTo>
                    <a:lnTo>
                      <a:pt x="469" y="782"/>
                    </a:lnTo>
                    <a:lnTo>
                      <a:pt x="469" y="781"/>
                    </a:lnTo>
                    <a:lnTo>
                      <a:pt x="469" y="777"/>
                    </a:lnTo>
                    <a:lnTo>
                      <a:pt x="469" y="775"/>
                    </a:lnTo>
                    <a:lnTo>
                      <a:pt x="471" y="770"/>
                    </a:lnTo>
                    <a:lnTo>
                      <a:pt x="476" y="767"/>
                    </a:lnTo>
                    <a:lnTo>
                      <a:pt x="480" y="767"/>
                    </a:lnTo>
                    <a:lnTo>
                      <a:pt x="485" y="767"/>
                    </a:lnTo>
                    <a:lnTo>
                      <a:pt x="500" y="769"/>
                    </a:lnTo>
                    <a:lnTo>
                      <a:pt x="504" y="769"/>
                    </a:lnTo>
                    <a:lnTo>
                      <a:pt x="502" y="767"/>
                    </a:lnTo>
                    <a:lnTo>
                      <a:pt x="498" y="765"/>
                    </a:lnTo>
                    <a:lnTo>
                      <a:pt x="486" y="764"/>
                    </a:lnTo>
                    <a:lnTo>
                      <a:pt x="485" y="762"/>
                    </a:lnTo>
                    <a:lnTo>
                      <a:pt x="483" y="760"/>
                    </a:lnTo>
                    <a:lnTo>
                      <a:pt x="483" y="758"/>
                    </a:lnTo>
                    <a:lnTo>
                      <a:pt x="483" y="757"/>
                    </a:lnTo>
                    <a:lnTo>
                      <a:pt x="485" y="753"/>
                    </a:lnTo>
                    <a:lnTo>
                      <a:pt x="488" y="746"/>
                    </a:lnTo>
                    <a:lnTo>
                      <a:pt x="500" y="743"/>
                    </a:lnTo>
                    <a:lnTo>
                      <a:pt x="504" y="741"/>
                    </a:lnTo>
                    <a:lnTo>
                      <a:pt x="509" y="741"/>
                    </a:lnTo>
                    <a:lnTo>
                      <a:pt x="512" y="745"/>
                    </a:lnTo>
                    <a:lnTo>
                      <a:pt x="516" y="746"/>
                    </a:lnTo>
                    <a:lnTo>
                      <a:pt x="516" y="748"/>
                    </a:lnTo>
                    <a:lnTo>
                      <a:pt x="517" y="750"/>
                    </a:lnTo>
                    <a:lnTo>
                      <a:pt x="517" y="755"/>
                    </a:lnTo>
                    <a:lnTo>
                      <a:pt x="517" y="755"/>
                    </a:lnTo>
                    <a:lnTo>
                      <a:pt x="517" y="758"/>
                    </a:lnTo>
                    <a:lnTo>
                      <a:pt x="521" y="764"/>
                    </a:lnTo>
                    <a:lnTo>
                      <a:pt x="522" y="765"/>
                    </a:lnTo>
                    <a:lnTo>
                      <a:pt x="531" y="762"/>
                    </a:lnTo>
                    <a:lnTo>
                      <a:pt x="534" y="762"/>
                    </a:lnTo>
                    <a:lnTo>
                      <a:pt x="538" y="764"/>
                    </a:lnTo>
                    <a:lnTo>
                      <a:pt x="543" y="767"/>
                    </a:lnTo>
                    <a:lnTo>
                      <a:pt x="552" y="777"/>
                    </a:lnTo>
                    <a:lnTo>
                      <a:pt x="560" y="787"/>
                    </a:lnTo>
                    <a:lnTo>
                      <a:pt x="560" y="789"/>
                    </a:lnTo>
                    <a:lnTo>
                      <a:pt x="557" y="792"/>
                    </a:lnTo>
                    <a:lnTo>
                      <a:pt x="555" y="794"/>
                    </a:lnTo>
                    <a:lnTo>
                      <a:pt x="557" y="796"/>
                    </a:lnTo>
                    <a:lnTo>
                      <a:pt x="560" y="796"/>
                    </a:lnTo>
                    <a:lnTo>
                      <a:pt x="563" y="796"/>
                    </a:lnTo>
                    <a:lnTo>
                      <a:pt x="565" y="796"/>
                    </a:lnTo>
                    <a:lnTo>
                      <a:pt x="567" y="798"/>
                    </a:lnTo>
                    <a:lnTo>
                      <a:pt x="567" y="801"/>
                    </a:lnTo>
                    <a:lnTo>
                      <a:pt x="569" y="808"/>
                    </a:lnTo>
                    <a:lnTo>
                      <a:pt x="570" y="813"/>
                    </a:lnTo>
                    <a:lnTo>
                      <a:pt x="574" y="816"/>
                    </a:lnTo>
                    <a:lnTo>
                      <a:pt x="575" y="818"/>
                    </a:lnTo>
                    <a:lnTo>
                      <a:pt x="579" y="818"/>
                    </a:lnTo>
                    <a:lnTo>
                      <a:pt x="582" y="816"/>
                    </a:lnTo>
                    <a:lnTo>
                      <a:pt x="587" y="816"/>
                    </a:lnTo>
                    <a:lnTo>
                      <a:pt x="613" y="821"/>
                    </a:lnTo>
                    <a:lnTo>
                      <a:pt x="615" y="820"/>
                    </a:lnTo>
                    <a:lnTo>
                      <a:pt x="617" y="818"/>
                    </a:lnTo>
                    <a:lnTo>
                      <a:pt x="617" y="815"/>
                    </a:lnTo>
                    <a:lnTo>
                      <a:pt x="617" y="811"/>
                    </a:lnTo>
                    <a:lnTo>
                      <a:pt x="617" y="808"/>
                    </a:lnTo>
                    <a:lnTo>
                      <a:pt x="617" y="806"/>
                    </a:lnTo>
                    <a:lnTo>
                      <a:pt x="599" y="792"/>
                    </a:lnTo>
                    <a:lnTo>
                      <a:pt x="598" y="787"/>
                    </a:lnTo>
                    <a:lnTo>
                      <a:pt x="606" y="781"/>
                    </a:lnTo>
                    <a:lnTo>
                      <a:pt x="606" y="779"/>
                    </a:lnTo>
                    <a:lnTo>
                      <a:pt x="606" y="777"/>
                    </a:lnTo>
                    <a:lnTo>
                      <a:pt x="606" y="774"/>
                    </a:lnTo>
                    <a:lnTo>
                      <a:pt x="605" y="770"/>
                    </a:lnTo>
                    <a:lnTo>
                      <a:pt x="601" y="765"/>
                    </a:lnTo>
                    <a:lnTo>
                      <a:pt x="598" y="765"/>
                    </a:lnTo>
                    <a:lnTo>
                      <a:pt x="591" y="758"/>
                    </a:lnTo>
                    <a:lnTo>
                      <a:pt x="591" y="758"/>
                    </a:lnTo>
                    <a:lnTo>
                      <a:pt x="591" y="755"/>
                    </a:lnTo>
                    <a:lnTo>
                      <a:pt x="589" y="753"/>
                    </a:lnTo>
                    <a:lnTo>
                      <a:pt x="589" y="750"/>
                    </a:lnTo>
                    <a:lnTo>
                      <a:pt x="591" y="748"/>
                    </a:lnTo>
                    <a:lnTo>
                      <a:pt x="596" y="743"/>
                    </a:lnTo>
                    <a:lnTo>
                      <a:pt x="598" y="740"/>
                    </a:lnTo>
                    <a:lnTo>
                      <a:pt x="605" y="726"/>
                    </a:lnTo>
                    <a:lnTo>
                      <a:pt x="608" y="721"/>
                    </a:lnTo>
                    <a:lnTo>
                      <a:pt x="610" y="717"/>
                    </a:lnTo>
                    <a:lnTo>
                      <a:pt x="613" y="716"/>
                    </a:lnTo>
                    <a:lnTo>
                      <a:pt x="618" y="716"/>
                    </a:lnTo>
                    <a:lnTo>
                      <a:pt x="623" y="721"/>
                    </a:lnTo>
                    <a:lnTo>
                      <a:pt x="625" y="721"/>
                    </a:lnTo>
                    <a:lnTo>
                      <a:pt x="625" y="723"/>
                    </a:lnTo>
                    <a:lnTo>
                      <a:pt x="625" y="724"/>
                    </a:lnTo>
                    <a:lnTo>
                      <a:pt x="623" y="728"/>
                    </a:lnTo>
                    <a:lnTo>
                      <a:pt x="622" y="731"/>
                    </a:lnTo>
                    <a:lnTo>
                      <a:pt x="622" y="733"/>
                    </a:lnTo>
                    <a:lnTo>
                      <a:pt x="622" y="735"/>
                    </a:lnTo>
                    <a:lnTo>
                      <a:pt x="623" y="740"/>
                    </a:lnTo>
                    <a:lnTo>
                      <a:pt x="623" y="741"/>
                    </a:lnTo>
                    <a:lnTo>
                      <a:pt x="623" y="746"/>
                    </a:lnTo>
                    <a:lnTo>
                      <a:pt x="623" y="746"/>
                    </a:lnTo>
                    <a:lnTo>
                      <a:pt x="627" y="752"/>
                    </a:lnTo>
                    <a:lnTo>
                      <a:pt x="630" y="757"/>
                    </a:lnTo>
                    <a:lnTo>
                      <a:pt x="632" y="764"/>
                    </a:lnTo>
                    <a:lnTo>
                      <a:pt x="630" y="767"/>
                    </a:lnTo>
                    <a:lnTo>
                      <a:pt x="629" y="770"/>
                    </a:lnTo>
                    <a:lnTo>
                      <a:pt x="627" y="774"/>
                    </a:lnTo>
                    <a:lnTo>
                      <a:pt x="627" y="775"/>
                    </a:lnTo>
                    <a:lnTo>
                      <a:pt x="627" y="777"/>
                    </a:lnTo>
                    <a:lnTo>
                      <a:pt x="629" y="777"/>
                    </a:lnTo>
                    <a:lnTo>
                      <a:pt x="629" y="777"/>
                    </a:lnTo>
                    <a:close/>
                    <a:moveTo>
                      <a:pt x="764" y="736"/>
                    </a:moveTo>
                    <a:lnTo>
                      <a:pt x="759" y="736"/>
                    </a:lnTo>
                    <a:lnTo>
                      <a:pt x="757" y="735"/>
                    </a:lnTo>
                    <a:lnTo>
                      <a:pt x="757" y="733"/>
                    </a:lnTo>
                    <a:lnTo>
                      <a:pt x="759" y="731"/>
                    </a:lnTo>
                    <a:lnTo>
                      <a:pt x="765" y="728"/>
                    </a:lnTo>
                    <a:lnTo>
                      <a:pt x="769" y="723"/>
                    </a:lnTo>
                    <a:lnTo>
                      <a:pt x="771" y="723"/>
                    </a:lnTo>
                    <a:lnTo>
                      <a:pt x="776" y="721"/>
                    </a:lnTo>
                    <a:lnTo>
                      <a:pt x="779" y="721"/>
                    </a:lnTo>
                    <a:lnTo>
                      <a:pt x="783" y="723"/>
                    </a:lnTo>
                    <a:lnTo>
                      <a:pt x="774" y="729"/>
                    </a:lnTo>
                    <a:lnTo>
                      <a:pt x="764" y="736"/>
                    </a:lnTo>
                    <a:lnTo>
                      <a:pt x="764" y="736"/>
                    </a:lnTo>
                    <a:close/>
                    <a:moveTo>
                      <a:pt x="832" y="745"/>
                    </a:moveTo>
                    <a:lnTo>
                      <a:pt x="832" y="748"/>
                    </a:lnTo>
                    <a:lnTo>
                      <a:pt x="832" y="752"/>
                    </a:lnTo>
                    <a:lnTo>
                      <a:pt x="830" y="753"/>
                    </a:lnTo>
                    <a:lnTo>
                      <a:pt x="830" y="755"/>
                    </a:lnTo>
                    <a:lnTo>
                      <a:pt x="832" y="758"/>
                    </a:lnTo>
                    <a:lnTo>
                      <a:pt x="834" y="765"/>
                    </a:lnTo>
                    <a:lnTo>
                      <a:pt x="836" y="769"/>
                    </a:lnTo>
                    <a:lnTo>
                      <a:pt x="836" y="772"/>
                    </a:lnTo>
                    <a:lnTo>
                      <a:pt x="836" y="774"/>
                    </a:lnTo>
                    <a:lnTo>
                      <a:pt x="834" y="779"/>
                    </a:lnTo>
                    <a:lnTo>
                      <a:pt x="832" y="784"/>
                    </a:lnTo>
                    <a:lnTo>
                      <a:pt x="832" y="787"/>
                    </a:lnTo>
                    <a:lnTo>
                      <a:pt x="834" y="792"/>
                    </a:lnTo>
                    <a:lnTo>
                      <a:pt x="834" y="794"/>
                    </a:lnTo>
                    <a:lnTo>
                      <a:pt x="832" y="798"/>
                    </a:lnTo>
                    <a:lnTo>
                      <a:pt x="829" y="801"/>
                    </a:lnTo>
                    <a:lnTo>
                      <a:pt x="829" y="803"/>
                    </a:lnTo>
                    <a:lnTo>
                      <a:pt x="837" y="806"/>
                    </a:lnTo>
                    <a:lnTo>
                      <a:pt x="837" y="808"/>
                    </a:lnTo>
                    <a:lnTo>
                      <a:pt x="837" y="816"/>
                    </a:lnTo>
                    <a:lnTo>
                      <a:pt x="839" y="827"/>
                    </a:lnTo>
                    <a:lnTo>
                      <a:pt x="839" y="828"/>
                    </a:lnTo>
                    <a:lnTo>
                      <a:pt x="836" y="825"/>
                    </a:lnTo>
                    <a:lnTo>
                      <a:pt x="832" y="820"/>
                    </a:lnTo>
                    <a:lnTo>
                      <a:pt x="829" y="828"/>
                    </a:lnTo>
                    <a:lnTo>
                      <a:pt x="829" y="839"/>
                    </a:lnTo>
                    <a:lnTo>
                      <a:pt x="832" y="845"/>
                    </a:lnTo>
                    <a:lnTo>
                      <a:pt x="832" y="847"/>
                    </a:lnTo>
                    <a:lnTo>
                      <a:pt x="832" y="849"/>
                    </a:lnTo>
                    <a:lnTo>
                      <a:pt x="830" y="850"/>
                    </a:lnTo>
                    <a:lnTo>
                      <a:pt x="829" y="850"/>
                    </a:lnTo>
                    <a:lnTo>
                      <a:pt x="827" y="847"/>
                    </a:lnTo>
                    <a:lnTo>
                      <a:pt x="825" y="844"/>
                    </a:lnTo>
                    <a:lnTo>
                      <a:pt x="825" y="844"/>
                    </a:lnTo>
                    <a:lnTo>
                      <a:pt x="824" y="845"/>
                    </a:lnTo>
                    <a:lnTo>
                      <a:pt x="825" y="847"/>
                    </a:lnTo>
                    <a:lnTo>
                      <a:pt x="827" y="850"/>
                    </a:lnTo>
                    <a:lnTo>
                      <a:pt x="827" y="854"/>
                    </a:lnTo>
                    <a:lnTo>
                      <a:pt x="827" y="856"/>
                    </a:lnTo>
                    <a:lnTo>
                      <a:pt x="824" y="856"/>
                    </a:lnTo>
                    <a:lnTo>
                      <a:pt x="820" y="856"/>
                    </a:lnTo>
                    <a:lnTo>
                      <a:pt x="815" y="857"/>
                    </a:lnTo>
                    <a:lnTo>
                      <a:pt x="813" y="859"/>
                    </a:lnTo>
                    <a:lnTo>
                      <a:pt x="810" y="857"/>
                    </a:lnTo>
                    <a:lnTo>
                      <a:pt x="806" y="857"/>
                    </a:lnTo>
                    <a:lnTo>
                      <a:pt x="803" y="857"/>
                    </a:lnTo>
                    <a:lnTo>
                      <a:pt x="801" y="857"/>
                    </a:lnTo>
                    <a:lnTo>
                      <a:pt x="801" y="856"/>
                    </a:lnTo>
                    <a:lnTo>
                      <a:pt x="798" y="856"/>
                    </a:lnTo>
                    <a:lnTo>
                      <a:pt x="794" y="861"/>
                    </a:lnTo>
                    <a:lnTo>
                      <a:pt x="789" y="859"/>
                    </a:lnTo>
                    <a:lnTo>
                      <a:pt x="783" y="859"/>
                    </a:lnTo>
                    <a:lnTo>
                      <a:pt x="783" y="857"/>
                    </a:lnTo>
                    <a:lnTo>
                      <a:pt x="781" y="854"/>
                    </a:lnTo>
                    <a:lnTo>
                      <a:pt x="779" y="845"/>
                    </a:lnTo>
                    <a:lnTo>
                      <a:pt x="779" y="842"/>
                    </a:lnTo>
                    <a:lnTo>
                      <a:pt x="784" y="842"/>
                    </a:lnTo>
                    <a:lnTo>
                      <a:pt x="784" y="840"/>
                    </a:lnTo>
                    <a:lnTo>
                      <a:pt x="781" y="837"/>
                    </a:lnTo>
                    <a:lnTo>
                      <a:pt x="776" y="835"/>
                    </a:lnTo>
                    <a:lnTo>
                      <a:pt x="774" y="833"/>
                    </a:lnTo>
                    <a:lnTo>
                      <a:pt x="774" y="830"/>
                    </a:lnTo>
                    <a:lnTo>
                      <a:pt x="774" y="828"/>
                    </a:lnTo>
                    <a:lnTo>
                      <a:pt x="783" y="825"/>
                    </a:lnTo>
                    <a:lnTo>
                      <a:pt x="788" y="816"/>
                    </a:lnTo>
                    <a:lnTo>
                      <a:pt x="793" y="813"/>
                    </a:lnTo>
                    <a:lnTo>
                      <a:pt x="793" y="811"/>
                    </a:lnTo>
                    <a:lnTo>
                      <a:pt x="796" y="810"/>
                    </a:lnTo>
                    <a:lnTo>
                      <a:pt x="803" y="808"/>
                    </a:lnTo>
                    <a:lnTo>
                      <a:pt x="803" y="806"/>
                    </a:lnTo>
                    <a:lnTo>
                      <a:pt x="789" y="808"/>
                    </a:lnTo>
                    <a:lnTo>
                      <a:pt x="771" y="811"/>
                    </a:lnTo>
                    <a:lnTo>
                      <a:pt x="764" y="815"/>
                    </a:lnTo>
                    <a:lnTo>
                      <a:pt x="760" y="813"/>
                    </a:lnTo>
                    <a:lnTo>
                      <a:pt x="738" y="820"/>
                    </a:lnTo>
                    <a:lnTo>
                      <a:pt x="738" y="820"/>
                    </a:lnTo>
                    <a:lnTo>
                      <a:pt x="736" y="818"/>
                    </a:lnTo>
                    <a:lnTo>
                      <a:pt x="735" y="813"/>
                    </a:lnTo>
                    <a:lnTo>
                      <a:pt x="735" y="811"/>
                    </a:lnTo>
                    <a:lnTo>
                      <a:pt x="741" y="804"/>
                    </a:lnTo>
                    <a:lnTo>
                      <a:pt x="745" y="799"/>
                    </a:lnTo>
                    <a:lnTo>
                      <a:pt x="743" y="798"/>
                    </a:lnTo>
                    <a:lnTo>
                      <a:pt x="747" y="792"/>
                    </a:lnTo>
                    <a:lnTo>
                      <a:pt x="750" y="791"/>
                    </a:lnTo>
                    <a:lnTo>
                      <a:pt x="757" y="796"/>
                    </a:lnTo>
                    <a:lnTo>
                      <a:pt x="760" y="799"/>
                    </a:lnTo>
                    <a:lnTo>
                      <a:pt x="764" y="801"/>
                    </a:lnTo>
                    <a:lnTo>
                      <a:pt x="765" y="801"/>
                    </a:lnTo>
                    <a:lnTo>
                      <a:pt x="769" y="798"/>
                    </a:lnTo>
                    <a:lnTo>
                      <a:pt x="769" y="798"/>
                    </a:lnTo>
                    <a:lnTo>
                      <a:pt x="764" y="799"/>
                    </a:lnTo>
                    <a:lnTo>
                      <a:pt x="764" y="799"/>
                    </a:lnTo>
                    <a:lnTo>
                      <a:pt x="760" y="794"/>
                    </a:lnTo>
                    <a:lnTo>
                      <a:pt x="759" y="791"/>
                    </a:lnTo>
                    <a:lnTo>
                      <a:pt x="759" y="789"/>
                    </a:lnTo>
                    <a:lnTo>
                      <a:pt x="759" y="787"/>
                    </a:lnTo>
                    <a:lnTo>
                      <a:pt x="760" y="782"/>
                    </a:lnTo>
                    <a:lnTo>
                      <a:pt x="755" y="782"/>
                    </a:lnTo>
                    <a:lnTo>
                      <a:pt x="753" y="779"/>
                    </a:lnTo>
                    <a:lnTo>
                      <a:pt x="752" y="775"/>
                    </a:lnTo>
                    <a:lnTo>
                      <a:pt x="752" y="774"/>
                    </a:lnTo>
                    <a:lnTo>
                      <a:pt x="753" y="770"/>
                    </a:lnTo>
                    <a:lnTo>
                      <a:pt x="759" y="765"/>
                    </a:lnTo>
                    <a:lnTo>
                      <a:pt x="759" y="764"/>
                    </a:lnTo>
                    <a:lnTo>
                      <a:pt x="752" y="764"/>
                    </a:lnTo>
                    <a:lnTo>
                      <a:pt x="750" y="764"/>
                    </a:lnTo>
                    <a:lnTo>
                      <a:pt x="747" y="760"/>
                    </a:lnTo>
                    <a:lnTo>
                      <a:pt x="747" y="755"/>
                    </a:lnTo>
                    <a:lnTo>
                      <a:pt x="750" y="750"/>
                    </a:lnTo>
                    <a:lnTo>
                      <a:pt x="752" y="746"/>
                    </a:lnTo>
                    <a:lnTo>
                      <a:pt x="753" y="746"/>
                    </a:lnTo>
                    <a:lnTo>
                      <a:pt x="755" y="746"/>
                    </a:lnTo>
                    <a:lnTo>
                      <a:pt x="760" y="748"/>
                    </a:lnTo>
                    <a:lnTo>
                      <a:pt x="762" y="750"/>
                    </a:lnTo>
                    <a:lnTo>
                      <a:pt x="765" y="755"/>
                    </a:lnTo>
                    <a:lnTo>
                      <a:pt x="767" y="758"/>
                    </a:lnTo>
                    <a:lnTo>
                      <a:pt x="767" y="760"/>
                    </a:lnTo>
                    <a:lnTo>
                      <a:pt x="767" y="764"/>
                    </a:lnTo>
                    <a:lnTo>
                      <a:pt x="771" y="765"/>
                    </a:lnTo>
                    <a:lnTo>
                      <a:pt x="783" y="782"/>
                    </a:lnTo>
                    <a:lnTo>
                      <a:pt x="786" y="786"/>
                    </a:lnTo>
                    <a:lnTo>
                      <a:pt x="788" y="787"/>
                    </a:lnTo>
                    <a:lnTo>
                      <a:pt x="789" y="789"/>
                    </a:lnTo>
                    <a:lnTo>
                      <a:pt x="793" y="787"/>
                    </a:lnTo>
                    <a:lnTo>
                      <a:pt x="793" y="787"/>
                    </a:lnTo>
                    <a:lnTo>
                      <a:pt x="793" y="786"/>
                    </a:lnTo>
                    <a:lnTo>
                      <a:pt x="788" y="781"/>
                    </a:lnTo>
                    <a:lnTo>
                      <a:pt x="786" y="777"/>
                    </a:lnTo>
                    <a:lnTo>
                      <a:pt x="786" y="774"/>
                    </a:lnTo>
                    <a:lnTo>
                      <a:pt x="786" y="772"/>
                    </a:lnTo>
                    <a:lnTo>
                      <a:pt x="788" y="772"/>
                    </a:lnTo>
                    <a:lnTo>
                      <a:pt x="791" y="772"/>
                    </a:lnTo>
                    <a:lnTo>
                      <a:pt x="796" y="770"/>
                    </a:lnTo>
                    <a:lnTo>
                      <a:pt x="791" y="769"/>
                    </a:lnTo>
                    <a:lnTo>
                      <a:pt x="788" y="767"/>
                    </a:lnTo>
                    <a:lnTo>
                      <a:pt x="784" y="767"/>
                    </a:lnTo>
                    <a:lnTo>
                      <a:pt x="779" y="764"/>
                    </a:lnTo>
                    <a:lnTo>
                      <a:pt x="779" y="762"/>
                    </a:lnTo>
                    <a:lnTo>
                      <a:pt x="781" y="760"/>
                    </a:lnTo>
                    <a:lnTo>
                      <a:pt x="788" y="758"/>
                    </a:lnTo>
                    <a:lnTo>
                      <a:pt x="788" y="758"/>
                    </a:lnTo>
                    <a:lnTo>
                      <a:pt x="788" y="757"/>
                    </a:lnTo>
                    <a:lnTo>
                      <a:pt x="786" y="755"/>
                    </a:lnTo>
                    <a:lnTo>
                      <a:pt x="784" y="753"/>
                    </a:lnTo>
                    <a:lnTo>
                      <a:pt x="776" y="750"/>
                    </a:lnTo>
                    <a:lnTo>
                      <a:pt x="772" y="746"/>
                    </a:lnTo>
                    <a:lnTo>
                      <a:pt x="771" y="746"/>
                    </a:lnTo>
                    <a:lnTo>
                      <a:pt x="771" y="745"/>
                    </a:lnTo>
                    <a:lnTo>
                      <a:pt x="772" y="740"/>
                    </a:lnTo>
                    <a:lnTo>
                      <a:pt x="777" y="735"/>
                    </a:lnTo>
                    <a:lnTo>
                      <a:pt x="781" y="733"/>
                    </a:lnTo>
                    <a:lnTo>
                      <a:pt x="786" y="731"/>
                    </a:lnTo>
                    <a:lnTo>
                      <a:pt x="791" y="731"/>
                    </a:lnTo>
                    <a:lnTo>
                      <a:pt x="794" y="731"/>
                    </a:lnTo>
                    <a:lnTo>
                      <a:pt x="801" y="740"/>
                    </a:lnTo>
                    <a:lnTo>
                      <a:pt x="803" y="746"/>
                    </a:lnTo>
                    <a:lnTo>
                      <a:pt x="808" y="745"/>
                    </a:lnTo>
                    <a:lnTo>
                      <a:pt x="808" y="740"/>
                    </a:lnTo>
                    <a:lnTo>
                      <a:pt x="806" y="733"/>
                    </a:lnTo>
                    <a:lnTo>
                      <a:pt x="808" y="731"/>
                    </a:lnTo>
                    <a:lnTo>
                      <a:pt x="812" y="726"/>
                    </a:lnTo>
                    <a:lnTo>
                      <a:pt x="817" y="728"/>
                    </a:lnTo>
                    <a:lnTo>
                      <a:pt x="820" y="735"/>
                    </a:lnTo>
                    <a:lnTo>
                      <a:pt x="822" y="736"/>
                    </a:lnTo>
                    <a:lnTo>
                      <a:pt x="827" y="740"/>
                    </a:lnTo>
                    <a:lnTo>
                      <a:pt x="830" y="741"/>
                    </a:lnTo>
                    <a:lnTo>
                      <a:pt x="832" y="743"/>
                    </a:lnTo>
                    <a:lnTo>
                      <a:pt x="832" y="745"/>
                    </a:lnTo>
                    <a:lnTo>
                      <a:pt x="832" y="745"/>
                    </a:lnTo>
                    <a:close/>
                    <a:moveTo>
                      <a:pt x="711" y="735"/>
                    </a:moveTo>
                    <a:lnTo>
                      <a:pt x="711" y="736"/>
                    </a:lnTo>
                    <a:lnTo>
                      <a:pt x="714" y="735"/>
                    </a:lnTo>
                    <a:lnTo>
                      <a:pt x="716" y="735"/>
                    </a:lnTo>
                    <a:lnTo>
                      <a:pt x="717" y="736"/>
                    </a:lnTo>
                    <a:lnTo>
                      <a:pt x="719" y="740"/>
                    </a:lnTo>
                    <a:lnTo>
                      <a:pt x="726" y="743"/>
                    </a:lnTo>
                    <a:lnTo>
                      <a:pt x="729" y="746"/>
                    </a:lnTo>
                    <a:lnTo>
                      <a:pt x="729" y="748"/>
                    </a:lnTo>
                    <a:lnTo>
                      <a:pt x="728" y="750"/>
                    </a:lnTo>
                    <a:lnTo>
                      <a:pt x="726" y="753"/>
                    </a:lnTo>
                    <a:lnTo>
                      <a:pt x="724" y="755"/>
                    </a:lnTo>
                    <a:lnTo>
                      <a:pt x="721" y="757"/>
                    </a:lnTo>
                    <a:lnTo>
                      <a:pt x="706" y="757"/>
                    </a:lnTo>
                    <a:lnTo>
                      <a:pt x="704" y="755"/>
                    </a:lnTo>
                    <a:lnTo>
                      <a:pt x="704" y="753"/>
                    </a:lnTo>
                    <a:lnTo>
                      <a:pt x="700" y="743"/>
                    </a:lnTo>
                    <a:lnTo>
                      <a:pt x="700" y="738"/>
                    </a:lnTo>
                    <a:lnTo>
                      <a:pt x="699" y="735"/>
                    </a:lnTo>
                    <a:lnTo>
                      <a:pt x="700" y="733"/>
                    </a:lnTo>
                    <a:lnTo>
                      <a:pt x="700" y="731"/>
                    </a:lnTo>
                    <a:lnTo>
                      <a:pt x="707" y="728"/>
                    </a:lnTo>
                    <a:lnTo>
                      <a:pt x="709" y="728"/>
                    </a:lnTo>
                    <a:lnTo>
                      <a:pt x="711" y="729"/>
                    </a:lnTo>
                    <a:lnTo>
                      <a:pt x="712" y="731"/>
                    </a:lnTo>
                    <a:lnTo>
                      <a:pt x="711" y="733"/>
                    </a:lnTo>
                    <a:lnTo>
                      <a:pt x="711" y="735"/>
                    </a:lnTo>
                    <a:lnTo>
                      <a:pt x="711" y="735"/>
                    </a:lnTo>
                    <a:close/>
                    <a:moveTo>
                      <a:pt x="745" y="781"/>
                    </a:moveTo>
                    <a:lnTo>
                      <a:pt x="748" y="786"/>
                    </a:lnTo>
                    <a:lnTo>
                      <a:pt x="748" y="787"/>
                    </a:lnTo>
                    <a:lnTo>
                      <a:pt x="748" y="787"/>
                    </a:lnTo>
                    <a:lnTo>
                      <a:pt x="743" y="791"/>
                    </a:lnTo>
                    <a:lnTo>
                      <a:pt x="741" y="792"/>
                    </a:lnTo>
                    <a:lnTo>
                      <a:pt x="740" y="798"/>
                    </a:lnTo>
                    <a:lnTo>
                      <a:pt x="738" y="799"/>
                    </a:lnTo>
                    <a:lnTo>
                      <a:pt x="731" y="801"/>
                    </a:lnTo>
                    <a:lnTo>
                      <a:pt x="724" y="801"/>
                    </a:lnTo>
                    <a:lnTo>
                      <a:pt x="726" y="796"/>
                    </a:lnTo>
                    <a:lnTo>
                      <a:pt x="729" y="789"/>
                    </a:lnTo>
                    <a:lnTo>
                      <a:pt x="726" y="786"/>
                    </a:lnTo>
                    <a:lnTo>
                      <a:pt x="716" y="791"/>
                    </a:lnTo>
                    <a:lnTo>
                      <a:pt x="711" y="787"/>
                    </a:lnTo>
                    <a:lnTo>
                      <a:pt x="714" y="779"/>
                    </a:lnTo>
                    <a:lnTo>
                      <a:pt x="711" y="779"/>
                    </a:lnTo>
                    <a:lnTo>
                      <a:pt x="706" y="779"/>
                    </a:lnTo>
                    <a:lnTo>
                      <a:pt x="704" y="774"/>
                    </a:lnTo>
                    <a:lnTo>
                      <a:pt x="704" y="769"/>
                    </a:lnTo>
                    <a:lnTo>
                      <a:pt x="711" y="765"/>
                    </a:lnTo>
                    <a:lnTo>
                      <a:pt x="719" y="762"/>
                    </a:lnTo>
                    <a:lnTo>
                      <a:pt x="728" y="757"/>
                    </a:lnTo>
                    <a:lnTo>
                      <a:pt x="735" y="758"/>
                    </a:lnTo>
                    <a:lnTo>
                      <a:pt x="738" y="760"/>
                    </a:lnTo>
                    <a:lnTo>
                      <a:pt x="740" y="767"/>
                    </a:lnTo>
                    <a:lnTo>
                      <a:pt x="740" y="775"/>
                    </a:lnTo>
                    <a:lnTo>
                      <a:pt x="741" y="775"/>
                    </a:lnTo>
                    <a:lnTo>
                      <a:pt x="745" y="781"/>
                    </a:lnTo>
                    <a:lnTo>
                      <a:pt x="745" y="781"/>
                    </a:lnTo>
                    <a:close/>
                    <a:moveTo>
                      <a:pt x="1190" y="787"/>
                    </a:moveTo>
                    <a:lnTo>
                      <a:pt x="1190" y="792"/>
                    </a:lnTo>
                    <a:lnTo>
                      <a:pt x="1188" y="792"/>
                    </a:lnTo>
                    <a:lnTo>
                      <a:pt x="1185" y="796"/>
                    </a:lnTo>
                    <a:lnTo>
                      <a:pt x="1181" y="796"/>
                    </a:lnTo>
                    <a:lnTo>
                      <a:pt x="1180" y="794"/>
                    </a:lnTo>
                    <a:lnTo>
                      <a:pt x="1178" y="791"/>
                    </a:lnTo>
                    <a:lnTo>
                      <a:pt x="1181" y="786"/>
                    </a:lnTo>
                    <a:lnTo>
                      <a:pt x="1183" y="782"/>
                    </a:lnTo>
                    <a:lnTo>
                      <a:pt x="1188" y="775"/>
                    </a:lnTo>
                    <a:lnTo>
                      <a:pt x="1192" y="770"/>
                    </a:lnTo>
                    <a:lnTo>
                      <a:pt x="1193" y="772"/>
                    </a:lnTo>
                    <a:lnTo>
                      <a:pt x="1193" y="774"/>
                    </a:lnTo>
                    <a:lnTo>
                      <a:pt x="1192" y="781"/>
                    </a:lnTo>
                    <a:lnTo>
                      <a:pt x="1190" y="784"/>
                    </a:lnTo>
                    <a:lnTo>
                      <a:pt x="1190" y="787"/>
                    </a:lnTo>
                    <a:lnTo>
                      <a:pt x="1190" y="787"/>
                    </a:lnTo>
                    <a:close/>
                    <a:moveTo>
                      <a:pt x="435" y="815"/>
                    </a:moveTo>
                    <a:lnTo>
                      <a:pt x="430" y="820"/>
                    </a:lnTo>
                    <a:lnTo>
                      <a:pt x="427" y="820"/>
                    </a:lnTo>
                    <a:lnTo>
                      <a:pt x="421" y="816"/>
                    </a:lnTo>
                    <a:lnTo>
                      <a:pt x="416" y="815"/>
                    </a:lnTo>
                    <a:lnTo>
                      <a:pt x="415" y="813"/>
                    </a:lnTo>
                    <a:lnTo>
                      <a:pt x="415" y="813"/>
                    </a:lnTo>
                    <a:lnTo>
                      <a:pt x="416" y="808"/>
                    </a:lnTo>
                    <a:lnTo>
                      <a:pt x="418" y="806"/>
                    </a:lnTo>
                    <a:lnTo>
                      <a:pt x="423" y="801"/>
                    </a:lnTo>
                    <a:lnTo>
                      <a:pt x="430" y="789"/>
                    </a:lnTo>
                    <a:lnTo>
                      <a:pt x="435" y="786"/>
                    </a:lnTo>
                    <a:lnTo>
                      <a:pt x="439" y="782"/>
                    </a:lnTo>
                    <a:lnTo>
                      <a:pt x="444" y="775"/>
                    </a:lnTo>
                    <a:lnTo>
                      <a:pt x="447" y="774"/>
                    </a:lnTo>
                    <a:lnTo>
                      <a:pt x="449" y="774"/>
                    </a:lnTo>
                    <a:lnTo>
                      <a:pt x="451" y="774"/>
                    </a:lnTo>
                    <a:lnTo>
                      <a:pt x="452" y="775"/>
                    </a:lnTo>
                    <a:lnTo>
                      <a:pt x="449" y="786"/>
                    </a:lnTo>
                    <a:lnTo>
                      <a:pt x="447" y="789"/>
                    </a:lnTo>
                    <a:lnTo>
                      <a:pt x="444" y="798"/>
                    </a:lnTo>
                    <a:lnTo>
                      <a:pt x="437" y="813"/>
                    </a:lnTo>
                    <a:lnTo>
                      <a:pt x="435" y="815"/>
                    </a:lnTo>
                    <a:lnTo>
                      <a:pt x="435" y="815"/>
                    </a:lnTo>
                    <a:close/>
                    <a:moveTo>
                      <a:pt x="892" y="803"/>
                    </a:moveTo>
                    <a:lnTo>
                      <a:pt x="890" y="803"/>
                    </a:lnTo>
                    <a:lnTo>
                      <a:pt x="889" y="801"/>
                    </a:lnTo>
                    <a:lnTo>
                      <a:pt x="889" y="799"/>
                    </a:lnTo>
                    <a:lnTo>
                      <a:pt x="887" y="796"/>
                    </a:lnTo>
                    <a:lnTo>
                      <a:pt x="887" y="794"/>
                    </a:lnTo>
                    <a:lnTo>
                      <a:pt x="887" y="791"/>
                    </a:lnTo>
                    <a:lnTo>
                      <a:pt x="885" y="789"/>
                    </a:lnTo>
                    <a:lnTo>
                      <a:pt x="885" y="787"/>
                    </a:lnTo>
                    <a:lnTo>
                      <a:pt x="885" y="787"/>
                    </a:lnTo>
                    <a:lnTo>
                      <a:pt x="887" y="786"/>
                    </a:lnTo>
                    <a:lnTo>
                      <a:pt x="889" y="786"/>
                    </a:lnTo>
                    <a:lnTo>
                      <a:pt x="892" y="782"/>
                    </a:lnTo>
                    <a:lnTo>
                      <a:pt x="894" y="782"/>
                    </a:lnTo>
                    <a:lnTo>
                      <a:pt x="894" y="784"/>
                    </a:lnTo>
                    <a:lnTo>
                      <a:pt x="894" y="789"/>
                    </a:lnTo>
                    <a:lnTo>
                      <a:pt x="895" y="791"/>
                    </a:lnTo>
                    <a:lnTo>
                      <a:pt x="897" y="796"/>
                    </a:lnTo>
                    <a:lnTo>
                      <a:pt x="897" y="799"/>
                    </a:lnTo>
                    <a:lnTo>
                      <a:pt x="897" y="799"/>
                    </a:lnTo>
                    <a:lnTo>
                      <a:pt x="897" y="801"/>
                    </a:lnTo>
                    <a:lnTo>
                      <a:pt x="892" y="803"/>
                    </a:lnTo>
                    <a:close/>
                    <a:moveTo>
                      <a:pt x="382" y="803"/>
                    </a:moveTo>
                    <a:lnTo>
                      <a:pt x="382" y="803"/>
                    </a:lnTo>
                    <a:lnTo>
                      <a:pt x="380" y="801"/>
                    </a:lnTo>
                    <a:lnTo>
                      <a:pt x="380" y="799"/>
                    </a:lnTo>
                    <a:lnTo>
                      <a:pt x="384" y="794"/>
                    </a:lnTo>
                    <a:lnTo>
                      <a:pt x="384" y="792"/>
                    </a:lnTo>
                    <a:lnTo>
                      <a:pt x="384" y="791"/>
                    </a:lnTo>
                    <a:lnTo>
                      <a:pt x="384" y="791"/>
                    </a:lnTo>
                    <a:lnTo>
                      <a:pt x="384" y="787"/>
                    </a:lnTo>
                    <a:lnTo>
                      <a:pt x="386" y="787"/>
                    </a:lnTo>
                    <a:lnTo>
                      <a:pt x="387" y="787"/>
                    </a:lnTo>
                    <a:lnTo>
                      <a:pt x="387" y="789"/>
                    </a:lnTo>
                    <a:lnTo>
                      <a:pt x="386" y="794"/>
                    </a:lnTo>
                    <a:lnTo>
                      <a:pt x="386" y="798"/>
                    </a:lnTo>
                    <a:lnTo>
                      <a:pt x="386" y="799"/>
                    </a:lnTo>
                    <a:lnTo>
                      <a:pt x="384" y="801"/>
                    </a:lnTo>
                    <a:lnTo>
                      <a:pt x="382" y="803"/>
                    </a:lnTo>
                    <a:lnTo>
                      <a:pt x="382" y="803"/>
                    </a:lnTo>
                    <a:close/>
                    <a:moveTo>
                      <a:pt x="863" y="820"/>
                    </a:moveTo>
                    <a:lnTo>
                      <a:pt x="861" y="823"/>
                    </a:lnTo>
                    <a:lnTo>
                      <a:pt x="860" y="823"/>
                    </a:lnTo>
                    <a:lnTo>
                      <a:pt x="858" y="821"/>
                    </a:lnTo>
                    <a:lnTo>
                      <a:pt x="856" y="821"/>
                    </a:lnTo>
                    <a:lnTo>
                      <a:pt x="853" y="827"/>
                    </a:lnTo>
                    <a:lnTo>
                      <a:pt x="851" y="830"/>
                    </a:lnTo>
                    <a:lnTo>
                      <a:pt x="851" y="830"/>
                    </a:lnTo>
                    <a:lnTo>
                      <a:pt x="848" y="832"/>
                    </a:lnTo>
                    <a:lnTo>
                      <a:pt x="848" y="830"/>
                    </a:lnTo>
                    <a:lnTo>
                      <a:pt x="846" y="828"/>
                    </a:lnTo>
                    <a:lnTo>
                      <a:pt x="844" y="823"/>
                    </a:lnTo>
                    <a:lnTo>
                      <a:pt x="846" y="820"/>
                    </a:lnTo>
                    <a:lnTo>
                      <a:pt x="848" y="818"/>
                    </a:lnTo>
                    <a:lnTo>
                      <a:pt x="854" y="815"/>
                    </a:lnTo>
                    <a:lnTo>
                      <a:pt x="856" y="813"/>
                    </a:lnTo>
                    <a:lnTo>
                      <a:pt x="856" y="811"/>
                    </a:lnTo>
                    <a:lnTo>
                      <a:pt x="856" y="810"/>
                    </a:lnTo>
                    <a:lnTo>
                      <a:pt x="858" y="810"/>
                    </a:lnTo>
                    <a:lnTo>
                      <a:pt x="861" y="813"/>
                    </a:lnTo>
                    <a:lnTo>
                      <a:pt x="863" y="815"/>
                    </a:lnTo>
                    <a:lnTo>
                      <a:pt x="865" y="816"/>
                    </a:lnTo>
                    <a:lnTo>
                      <a:pt x="865" y="818"/>
                    </a:lnTo>
                    <a:lnTo>
                      <a:pt x="863" y="820"/>
                    </a:lnTo>
                    <a:lnTo>
                      <a:pt x="863" y="820"/>
                    </a:lnTo>
                    <a:close/>
                    <a:moveTo>
                      <a:pt x="911" y="857"/>
                    </a:moveTo>
                    <a:lnTo>
                      <a:pt x="913" y="862"/>
                    </a:lnTo>
                    <a:lnTo>
                      <a:pt x="913" y="864"/>
                    </a:lnTo>
                    <a:lnTo>
                      <a:pt x="913" y="869"/>
                    </a:lnTo>
                    <a:lnTo>
                      <a:pt x="913" y="876"/>
                    </a:lnTo>
                    <a:lnTo>
                      <a:pt x="913" y="876"/>
                    </a:lnTo>
                    <a:lnTo>
                      <a:pt x="913" y="878"/>
                    </a:lnTo>
                    <a:lnTo>
                      <a:pt x="911" y="879"/>
                    </a:lnTo>
                    <a:lnTo>
                      <a:pt x="911" y="881"/>
                    </a:lnTo>
                    <a:lnTo>
                      <a:pt x="911" y="883"/>
                    </a:lnTo>
                    <a:lnTo>
                      <a:pt x="911" y="883"/>
                    </a:lnTo>
                    <a:lnTo>
                      <a:pt x="904" y="885"/>
                    </a:lnTo>
                    <a:lnTo>
                      <a:pt x="899" y="885"/>
                    </a:lnTo>
                    <a:lnTo>
                      <a:pt x="892" y="885"/>
                    </a:lnTo>
                    <a:lnTo>
                      <a:pt x="890" y="885"/>
                    </a:lnTo>
                    <a:lnTo>
                      <a:pt x="887" y="883"/>
                    </a:lnTo>
                    <a:lnTo>
                      <a:pt x="885" y="881"/>
                    </a:lnTo>
                    <a:lnTo>
                      <a:pt x="878" y="874"/>
                    </a:lnTo>
                    <a:lnTo>
                      <a:pt x="875" y="874"/>
                    </a:lnTo>
                    <a:lnTo>
                      <a:pt x="866" y="871"/>
                    </a:lnTo>
                    <a:lnTo>
                      <a:pt x="863" y="864"/>
                    </a:lnTo>
                    <a:lnTo>
                      <a:pt x="861" y="862"/>
                    </a:lnTo>
                    <a:lnTo>
                      <a:pt x="860" y="864"/>
                    </a:lnTo>
                    <a:lnTo>
                      <a:pt x="860" y="864"/>
                    </a:lnTo>
                    <a:lnTo>
                      <a:pt x="858" y="862"/>
                    </a:lnTo>
                    <a:lnTo>
                      <a:pt x="858" y="861"/>
                    </a:lnTo>
                    <a:lnTo>
                      <a:pt x="858" y="859"/>
                    </a:lnTo>
                    <a:lnTo>
                      <a:pt x="854" y="859"/>
                    </a:lnTo>
                    <a:lnTo>
                      <a:pt x="853" y="859"/>
                    </a:lnTo>
                    <a:lnTo>
                      <a:pt x="853" y="856"/>
                    </a:lnTo>
                    <a:lnTo>
                      <a:pt x="853" y="854"/>
                    </a:lnTo>
                    <a:lnTo>
                      <a:pt x="854" y="852"/>
                    </a:lnTo>
                    <a:lnTo>
                      <a:pt x="858" y="844"/>
                    </a:lnTo>
                    <a:lnTo>
                      <a:pt x="860" y="842"/>
                    </a:lnTo>
                    <a:lnTo>
                      <a:pt x="861" y="840"/>
                    </a:lnTo>
                    <a:lnTo>
                      <a:pt x="863" y="837"/>
                    </a:lnTo>
                    <a:lnTo>
                      <a:pt x="861" y="832"/>
                    </a:lnTo>
                    <a:lnTo>
                      <a:pt x="865" y="825"/>
                    </a:lnTo>
                    <a:lnTo>
                      <a:pt x="868" y="823"/>
                    </a:lnTo>
                    <a:lnTo>
                      <a:pt x="872" y="820"/>
                    </a:lnTo>
                    <a:lnTo>
                      <a:pt x="883" y="811"/>
                    </a:lnTo>
                    <a:lnTo>
                      <a:pt x="885" y="811"/>
                    </a:lnTo>
                    <a:lnTo>
                      <a:pt x="890" y="811"/>
                    </a:lnTo>
                    <a:lnTo>
                      <a:pt x="895" y="815"/>
                    </a:lnTo>
                    <a:lnTo>
                      <a:pt x="897" y="818"/>
                    </a:lnTo>
                    <a:lnTo>
                      <a:pt x="904" y="827"/>
                    </a:lnTo>
                    <a:lnTo>
                      <a:pt x="907" y="833"/>
                    </a:lnTo>
                    <a:lnTo>
                      <a:pt x="909" y="839"/>
                    </a:lnTo>
                    <a:lnTo>
                      <a:pt x="911" y="842"/>
                    </a:lnTo>
                    <a:lnTo>
                      <a:pt x="913" y="849"/>
                    </a:lnTo>
                    <a:lnTo>
                      <a:pt x="913" y="850"/>
                    </a:lnTo>
                    <a:lnTo>
                      <a:pt x="911" y="856"/>
                    </a:lnTo>
                    <a:lnTo>
                      <a:pt x="911" y="857"/>
                    </a:lnTo>
                    <a:lnTo>
                      <a:pt x="911" y="857"/>
                    </a:lnTo>
                    <a:close/>
                    <a:moveTo>
                      <a:pt x="709" y="856"/>
                    </a:moveTo>
                    <a:lnTo>
                      <a:pt x="706" y="857"/>
                    </a:lnTo>
                    <a:lnTo>
                      <a:pt x="699" y="854"/>
                    </a:lnTo>
                    <a:lnTo>
                      <a:pt x="695" y="850"/>
                    </a:lnTo>
                    <a:lnTo>
                      <a:pt x="694" y="847"/>
                    </a:lnTo>
                    <a:lnTo>
                      <a:pt x="694" y="847"/>
                    </a:lnTo>
                    <a:lnTo>
                      <a:pt x="695" y="845"/>
                    </a:lnTo>
                    <a:lnTo>
                      <a:pt x="695" y="844"/>
                    </a:lnTo>
                    <a:lnTo>
                      <a:pt x="697" y="835"/>
                    </a:lnTo>
                    <a:lnTo>
                      <a:pt x="699" y="833"/>
                    </a:lnTo>
                    <a:lnTo>
                      <a:pt x="702" y="828"/>
                    </a:lnTo>
                    <a:lnTo>
                      <a:pt x="704" y="827"/>
                    </a:lnTo>
                    <a:lnTo>
                      <a:pt x="709" y="827"/>
                    </a:lnTo>
                    <a:lnTo>
                      <a:pt x="712" y="830"/>
                    </a:lnTo>
                    <a:lnTo>
                      <a:pt x="714" y="832"/>
                    </a:lnTo>
                    <a:lnTo>
                      <a:pt x="714" y="833"/>
                    </a:lnTo>
                    <a:lnTo>
                      <a:pt x="716" y="837"/>
                    </a:lnTo>
                    <a:lnTo>
                      <a:pt x="716" y="840"/>
                    </a:lnTo>
                    <a:lnTo>
                      <a:pt x="717" y="844"/>
                    </a:lnTo>
                    <a:lnTo>
                      <a:pt x="717" y="845"/>
                    </a:lnTo>
                    <a:lnTo>
                      <a:pt x="717" y="847"/>
                    </a:lnTo>
                    <a:lnTo>
                      <a:pt x="717" y="849"/>
                    </a:lnTo>
                    <a:lnTo>
                      <a:pt x="716" y="850"/>
                    </a:lnTo>
                    <a:lnTo>
                      <a:pt x="714" y="852"/>
                    </a:lnTo>
                    <a:lnTo>
                      <a:pt x="709" y="856"/>
                    </a:lnTo>
                    <a:lnTo>
                      <a:pt x="709" y="856"/>
                    </a:lnTo>
                    <a:close/>
                    <a:moveTo>
                      <a:pt x="878" y="895"/>
                    </a:moveTo>
                    <a:lnTo>
                      <a:pt x="877" y="895"/>
                    </a:lnTo>
                    <a:lnTo>
                      <a:pt x="875" y="895"/>
                    </a:lnTo>
                    <a:lnTo>
                      <a:pt x="868" y="891"/>
                    </a:lnTo>
                    <a:lnTo>
                      <a:pt x="868" y="890"/>
                    </a:lnTo>
                    <a:lnTo>
                      <a:pt x="868" y="890"/>
                    </a:lnTo>
                    <a:lnTo>
                      <a:pt x="868" y="888"/>
                    </a:lnTo>
                    <a:lnTo>
                      <a:pt x="870" y="886"/>
                    </a:lnTo>
                    <a:lnTo>
                      <a:pt x="872" y="885"/>
                    </a:lnTo>
                    <a:lnTo>
                      <a:pt x="873" y="885"/>
                    </a:lnTo>
                    <a:lnTo>
                      <a:pt x="877" y="890"/>
                    </a:lnTo>
                    <a:lnTo>
                      <a:pt x="878" y="893"/>
                    </a:lnTo>
                    <a:lnTo>
                      <a:pt x="878" y="893"/>
                    </a:lnTo>
                    <a:lnTo>
                      <a:pt x="878" y="895"/>
                    </a:lnTo>
                    <a:lnTo>
                      <a:pt x="878" y="895"/>
                    </a:lnTo>
                    <a:close/>
                    <a:moveTo>
                      <a:pt x="839" y="893"/>
                    </a:moveTo>
                    <a:lnTo>
                      <a:pt x="832" y="898"/>
                    </a:lnTo>
                    <a:lnTo>
                      <a:pt x="832" y="896"/>
                    </a:lnTo>
                    <a:lnTo>
                      <a:pt x="830" y="895"/>
                    </a:lnTo>
                    <a:lnTo>
                      <a:pt x="836" y="888"/>
                    </a:lnTo>
                    <a:lnTo>
                      <a:pt x="837" y="886"/>
                    </a:lnTo>
                    <a:lnTo>
                      <a:pt x="839" y="888"/>
                    </a:lnTo>
                    <a:lnTo>
                      <a:pt x="839" y="890"/>
                    </a:lnTo>
                    <a:lnTo>
                      <a:pt x="839" y="891"/>
                    </a:lnTo>
                    <a:lnTo>
                      <a:pt x="839" y="893"/>
                    </a:lnTo>
                    <a:close/>
                    <a:moveTo>
                      <a:pt x="408" y="922"/>
                    </a:moveTo>
                    <a:lnTo>
                      <a:pt x="409" y="922"/>
                    </a:lnTo>
                    <a:lnTo>
                      <a:pt x="413" y="917"/>
                    </a:lnTo>
                    <a:lnTo>
                      <a:pt x="416" y="915"/>
                    </a:lnTo>
                    <a:lnTo>
                      <a:pt x="418" y="917"/>
                    </a:lnTo>
                    <a:lnTo>
                      <a:pt x="420" y="917"/>
                    </a:lnTo>
                    <a:lnTo>
                      <a:pt x="420" y="919"/>
                    </a:lnTo>
                    <a:lnTo>
                      <a:pt x="420" y="922"/>
                    </a:lnTo>
                    <a:lnTo>
                      <a:pt x="420" y="929"/>
                    </a:lnTo>
                    <a:lnTo>
                      <a:pt x="420" y="929"/>
                    </a:lnTo>
                    <a:lnTo>
                      <a:pt x="421" y="929"/>
                    </a:lnTo>
                    <a:lnTo>
                      <a:pt x="421" y="927"/>
                    </a:lnTo>
                    <a:lnTo>
                      <a:pt x="428" y="917"/>
                    </a:lnTo>
                    <a:lnTo>
                      <a:pt x="430" y="914"/>
                    </a:lnTo>
                    <a:lnTo>
                      <a:pt x="432" y="914"/>
                    </a:lnTo>
                    <a:lnTo>
                      <a:pt x="439" y="912"/>
                    </a:lnTo>
                    <a:lnTo>
                      <a:pt x="442" y="912"/>
                    </a:lnTo>
                    <a:lnTo>
                      <a:pt x="447" y="914"/>
                    </a:lnTo>
                    <a:lnTo>
                      <a:pt x="451" y="914"/>
                    </a:lnTo>
                    <a:lnTo>
                      <a:pt x="457" y="919"/>
                    </a:lnTo>
                    <a:lnTo>
                      <a:pt x="463" y="924"/>
                    </a:lnTo>
                    <a:lnTo>
                      <a:pt x="466" y="929"/>
                    </a:lnTo>
                    <a:lnTo>
                      <a:pt x="481" y="948"/>
                    </a:lnTo>
                    <a:lnTo>
                      <a:pt x="486" y="953"/>
                    </a:lnTo>
                    <a:lnTo>
                      <a:pt x="490" y="956"/>
                    </a:lnTo>
                    <a:lnTo>
                      <a:pt x="490" y="960"/>
                    </a:lnTo>
                    <a:lnTo>
                      <a:pt x="492" y="961"/>
                    </a:lnTo>
                    <a:lnTo>
                      <a:pt x="492" y="965"/>
                    </a:lnTo>
                    <a:lnTo>
                      <a:pt x="492" y="966"/>
                    </a:lnTo>
                    <a:lnTo>
                      <a:pt x="492" y="968"/>
                    </a:lnTo>
                    <a:lnTo>
                      <a:pt x="490" y="970"/>
                    </a:lnTo>
                    <a:lnTo>
                      <a:pt x="480" y="977"/>
                    </a:lnTo>
                    <a:lnTo>
                      <a:pt x="476" y="978"/>
                    </a:lnTo>
                    <a:lnTo>
                      <a:pt x="471" y="982"/>
                    </a:lnTo>
                    <a:lnTo>
                      <a:pt x="459" y="990"/>
                    </a:lnTo>
                    <a:lnTo>
                      <a:pt x="452" y="995"/>
                    </a:lnTo>
                    <a:lnTo>
                      <a:pt x="442" y="1004"/>
                    </a:lnTo>
                    <a:lnTo>
                      <a:pt x="423" y="1017"/>
                    </a:lnTo>
                    <a:lnTo>
                      <a:pt x="421" y="1021"/>
                    </a:lnTo>
                    <a:lnTo>
                      <a:pt x="420" y="1023"/>
                    </a:lnTo>
                    <a:lnTo>
                      <a:pt x="415" y="1038"/>
                    </a:lnTo>
                    <a:lnTo>
                      <a:pt x="413" y="1043"/>
                    </a:lnTo>
                    <a:lnTo>
                      <a:pt x="408" y="1046"/>
                    </a:lnTo>
                    <a:lnTo>
                      <a:pt x="401" y="1046"/>
                    </a:lnTo>
                    <a:lnTo>
                      <a:pt x="399" y="1048"/>
                    </a:lnTo>
                    <a:lnTo>
                      <a:pt x="399" y="1053"/>
                    </a:lnTo>
                    <a:lnTo>
                      <a:pt x="397" y="1062"/>
                    </a:lnTo>
                    <a:lnTo>
                      <a:pt x="396" y="1069"/>
                    </a:lnTo>
                    <a:lnTo>
                      <a:pt x="394" y="1084"/>
                    </a:lnTo>
                    <a:lnTo>
                      <a:pt x="394" y="1086"/>
                    </a:lnTo>
                    <a:lnTo>
                      <a:pt x="394" y="1089"/>
                    </a:lnTo>
                    <a:lnTo>
                      <a:pt x="392" y="1091"/>
                    </a:lnTo>
                    <a:lnTo>
                      <a:pt x="386" y="1096"/>
                    </a:lnTo>
                    <a:lnTo>
                      <a:pt x="380" y="1098"/>
                    </a:lnTo>
                    <a:lnTo>
                      <a:pt x="375" y="1099"/>
                    </a:lnTo>
                    <a:lnTo>
                      <a:pt x="374" y="1098"/>
                    </a:lnTo>
                    <a:lnTo>
                      <a:pt x="372" y="1094"/>
                    </a:lnTo>
                    <a:lnTo>
                      <a:pt x="370" y="1094"/>
                    </a:lnTo>
                    <a:lnTo>
                      <a:pt x="370" y="1096"/>
                    </a:lnTo>
                    <a:lnTo>
                      <a:pt x="362" y="1106"/>
                    </a:lnTo>
                    <a:lnTo>
                      <a:pt x="355" y="1110"/>
                    </a:lnTo>
                    <a:lnTo>
                      <a:pt x="351" y="1115"/>
                    </a:lnTo>
                    <a:lnTo>
                      <a:pt x="350" y="1116"/>
                    </a:lnTo>
                    <a:lnTo>
                      <a:pt x="348" y="1116"/>
                    </a:lnTo>
                    <a:lnTo>
                      <a:pt x="344" y="1116"/>
                    </a:lnTo>
                    <a:lnTo>
                      <a:pt x="341" y="1115"/>
                    </a:lnTo>
                    <a:lnTo>
                      <a:pt x="339" y="1111"/>
                    </a:lnTo>
                    <a:lnTo>
                      <a:pt x="338" y="1108"/>
                    </a:lnTo>
                    <a:lnTo>
                      <a:pt x="334" y="1096"/>
                    </a:lnTo>
                    <a:lnTo>
                      <a:pt x="332" y="1092"/>
                    </a:lnTo>
                    <a:lnTo>
                      <a:pt x="331" y="1091"/>
                    </a:lnTo>
                    <a:lnTo>
                      <a:pt x="327" y="1082"/>
                    </a:lnTo>
                    <a:lnTo>
                      <a:pt x="326" y="1081"/>
                    </a:lnTo>
                    <a:lnTo>
                      <a:pt x="312" y="1072"/>
                    </a:lnTo>
                    <a:lnTo>
                      <a:pt x="305" y="1065"/>
                    </a:lnTo>
                    <a:lnTo>
                      <a:pt x="303" y="1064"/>
                    </a:lnTo>
                    <a:lnTo>
                      <a:pt x="302" y="1064"/>
                    </a:lnTo>
                    <a:lnTo>
                      <a:pt x="293" y="1064"/>
                    </a:lnTo>
                    <a:lnTo>
                      <a:pt x="291" y="1064"/>
                    </a:lnTo>
                    <a:lnTo>
                      <a:pt x="291" y="1062"/>
                    </a:lnTo>
                    <a:lnTo>
                      <a:pt x="291" y="1060"/>
                    </a:lnTo>
                    <a:lnTo>
                      <a:pt x="293" y="1058"/>
                    </a:lnTo>
                    <a:lnTo>
                      <a:pt x="293" y="1057"/>
                    </a:lnTo>
                    <a:lnTo>
                      <a:pt x="293" y="1053"/>
                    </a:lnTo>
                    <a:lnTo>
                      <a:pt x="293" y="1053"/>
                    </a:lnTo>
                    <a:lnTo>
                      <a:pt x="297" y="1050"/>
                    </a:lnTo>
                    <a:lnTo>
                      <a:pt x="295" y="1050"/>
                    </a:lnTo>
                    <a:lnTo>
                      <a:pt x="295" y="1048"/>
                    </a:lnTo>
                    <a:lnTo>
                      <a:pt x="295" y="1046"/>
                    </a:lnTo>
                    <a:lnTo>
                      <a:pt x="295" y="1045"/>
                    </a:lnTo>
                    <a:lnTo>
                      <a:pt x="297" y="1045"/>
                    </a:lnTo>
                    <a:lnTo>
                      <a:pt x="298" y="1041"/>
                    </a:lnTo>
                    <a:lnTo>
                      <a:pt x="298" y="1038"/>
                    </a:lnTo>
                    <a:lnTo>
                      <a:pt x="300" y="1035"/>
                    </a:lnTo>
                    <a:lnTo>
                      <a:pt x="302" y="1033"/>
                    </a:lnTo>
                    <a:lnTo>
                      <a:pt x="303" y="1028"/>
                    </a:lnTo>
                    <a:lnTo>
                      <a:pt x="307" y="1026"/>
                    </a:lnTo>
                    <a:lnTo>
                      <a:pt x="307" y="1024"/>
                    </a:lnTo>
                    <a:lnTo>
                      <a:pt x="309" y="1023"/>
                    </a:lnTo>
                    <a:lnTo>
                      <a:pt x="307" y="1023"/>
                    </a:lnTo>
                    <a:lnTo>
                      <a:pt x="307" y="1021"/>
                    </a:lnTo>
                    <a:lnTo>
                      <a:pt x="307" y="1016"/>
                    </a:lnTo>
                    <a:lnTo>
                      <a:pt x="307" y="1012"/>
                    </a:lnTo>
                    <a:lnTo>
                      <a:pt x="307" y="1011"/>
                    </a:lnTo>
                    <a:lnTo>
                      <a:pt x="309" y="1007"/>
                    </a:lnTo>
                    <a:lnTo>
                      <a:pt x="309" y="1007"/>
                    </a:lnTo>
                    <a:lnTo>
                      <a:pt x="315" y="1002"/>
                    </a:lnTo>
                    <a:lnTo>
                      <a:pt x="315" y="1002"/>
                    </a:lnTo>
                    <a:lnTo>
                      <a:pt x="315" y="1000"/>
                    </a:lnTo>
                    <a:lnTo>
                      <a:pt x="315" y="999"/>
                    </a:lnTo>
                    <a:lnTo>
                      <a:pt x="315" y="997"/>
                    </a:lnTo>
                    <a:lnTo>
                      <a:pt x="314" y="997"/>
                    </a:lnTo>
                    <a:lnTo>
                      <a:pt x="312" y="997"/>
                    </a:lnTo>
                    <a:lnTo>
                      <a:pt x="310" y="994"/>
                    </a:lnTo>
                    <a:lnTo>
                      <a:pt x="310" y="992"/>
                    </a:lnTo>
                    <a:lnTo>
                      <a:pt x="312" y="990"/>
                    </a:lnTo>
                    <a:lnTo>
                      <a:pt x="314" y="983"/>
                    </a:lnTo>
                    <a:lnTo>
                      <a:pt x="315" y="982"/>
                    </a:lnTo>
                    <a:lnTo>
                      <a:pt x="319" y="970"/>
                    </a:lnTo>
                    <a:lnTo>
                      <a:pt x="324" y="963"/>
                    </a:lnTo>
                    <a:lnTo>
                      <a:pt x="326" y="954"/>
                    </a:lnTo>
                    <a:lnTo>
                      <a:pt x="331" y="946"/>
                    </a:lnTo>
                    <a:lnTo>
                      <a:pt x="331" y="946"/>
                    </a:lnTo>
                    <a:lnTo>
                      <a:pt x="329" y="942"/>
                    </a:lnTo>
                    <a:lnTo>
                      <a:pt x="326" y="941"/>
                    </a:lnTo>
                    <a:lnTo>
                      <a:pt x="322" y="937"/>
                    </a:lnTo>
                    <a:lnTo>
                      <a:pt x="322" y="934"/>
                    </a:lnTo>
                    <a:lnTo>
                      <a:pt x="315" y="914"/>
                    </a:lnTo>
                    <a:lnTo>
                      <a:pt x="315" y="912"/>
                    </a:lnTo>
                    <a:lnTo>
                      <a:pt x="314" y="908"/>
                    </a:lnTo>
                    <a:lnTo>
                      <a:pt x="314" y="907"/>
                    </a:lnTo>
                    <a:lnTo>
                      <a:pt x="314" y="907"/>
                    </a:lnTo>
                    <a:lnTo>
                      <a:pt x="338" y="900"/>
                    </a:lnTo>
                    <a:lnTo>
                      <a:pt x="353" y="898"/>
                    </a:lnTo>
                    <a:lnTo>
                      <a:pt x="370" y="891"/>
                    </a:lnTo>
                    <a:lnTo>
                      <a:pt x="375" y="891"/>
                    </a:lnTo>
                    <a:lnTo>
                      <a:pt x="379" y="893"/>
                    </a:lnTo>
                    <a:lnTo>
                      <a:pt x="382" y="896"/>
                    </a:lnTo>
                    <a:lnTo>
                      <a:pt x="387" y="902"/>
                    </a:lnTo>
                    <a:lnTo>
                      <a:pt x="392" y="905"/>
                    </a:lnTo>
                    <a:lnTo>
                      <a:pt x="404" y="912"/>
                    </a:lnTo>
                    <a:lnTo>
                      <a:pt x="411" y="914"/>
                    </a:lnTo>
                    <a:lnTo>
                      <a:pt x="409" y="920"/>
                    </a:lnTo>
                    <a:lnTo>
                      <a:pt x="408" y="922"/>
                    </a:lnTo>
                    <a:lnTo>
                      <a:pt x="408" y="922"/>
                    </a:lnTo>
                    <a:lnTo>
                      <a:pt x="408" y="922"/>
                    </a:lnTo>
                    <a:close/>
                    <a:moveTo>
                      <a:pt x="919" y="919"/>
                    </a:moveTo>
                    <a:lnTo>
                      <a:pt x="926" y="922"/>
                    </a:lnTo>
                    <a:lnTo>
                      <a:pt x="930" y="924"/>
                    </a:lnTo>
                    <a:lnTo>
                      <a:pt x="931" y="925"/>
                    </a:lnTo>
                    <a:lnTo>
                      <a:pt x="935" y="931"/>
                    </a:lnTo>
                    <a:lnTo>
                      <a:pt x="937" y="932"/>
                    </a:lnTo>
                    <a:lnTo>
                      <a:pt x="943" y="929"/>
                    </a:lnTo>
                    <a:lnTo>
                      <a:pt x="949" y="929"/>
                    </a:lnTo>
                    <a:lnTo>
                      <a:pt x="959" y="929"/>
                    </a:lnTo>
                    <a:lnTo>
                      <a:pt x="967" y="934"/>
                    </a:lnTo>
                    <a:lnTo>
                      <a:pt x="971" y="937"/>
                    </a:lnTo>
                    <a:lnTo>
                      <a:pt x="972" y="939"/>
                    </a:lnTo>
                    <a:lnTo>
                      <a:pt x="972" y="942"/>
                    </a:lnTo>
                    <a:lnTo>
                      <a:pt x="971" y="948"/>
                    </a:lnTo>
                    <a:lnTo>
                      <a:pt x="969" y="953"/>
                    </a:lnTo>
                    <a:lnTo>
                      <a:pt x="966" y="960"/>
                    </a:lnTo>
                    <a:lnTo>
                      <a:pt x="962" y="963"/>
                    </a:lnTo>
                    <a:lnTo>
                      <a:pt x="960" y="965"/>
                    </a:lnTo>
                    <a:lnTo>
                      <a:pt x="960" y="966"/>
                    </a:lnTo>
                    <a:lnTo>
                      <a:pt x="959" y="970"/>
                    </a:lnTo>
                    <a:lnTo>
                      <a:pt x="955" y="978"/>
                    </a:lnTo>
                    <a:lnTo>
                      <a:pt x="955" y="978"/>
                    </a:lnTo>
                    <a:lnTo>
                      <a:pt x="950" y="982"/>
                    </a:lnTo>
                    <a:lnTo>
                      <a:pt x="952" y="983"/>
                    </a:lnTo>
                    <a:lnTo>
                      <a:pt x="952" y="985"/>
                    </a:lnTo>
                    <a:lnTo>
                      <a:pt x="952" y="989"/>
                    </a:lnTo>
                    <a:lnTo>
                      <a:pt x="949" y="995"/>
                    </a:lnTo>
                    <a:lnTo>
                      <a:pt x="945" y="1004"/>
                    </a:lnTo>
                    <a:lnTo>
                      <a:pt x="943" y="1007"/>
                    </a:lnTo>
                    <a:lnTo>
                      <a:pt x="938" y="1014"/>
                    </a:lnTo>
                    <a:lnTo>
                      <a:pt x="937" y="1016"/>
                    </a:lnTo>
                    <a:lnTo>
                      <a:pt x="933" y="1016"/>
                    </a:lnTo>
                    <a:lnTo>
                      <a:pt x="916" y="1011"/>
                    </a:lnTo>
                    <a:lnTo>
                      <a:pt x="911" y="1011"/>
                    </a:lnTo>
                    <a:lnTo>
                      <a:pt x="899" y="1014"/>
                    </a:lnTo>
                    <a:lnTo>
                      <a:pt x="901" y="1014"/>
                    </a:lnTo>
                    <a:lnTo>
                      <a:pt x="904" y="1017"/>
                    </a:lnTo>
                    <a:lnTo>
                      <a:pt x="907" y="1019"/>
                    </a:lnTo>
                    <a:lnTo>
                      <a:pt x="911" y="1026"/>
                    </a:lnTo>
                    <a:lnTo>
                      <a:pt x="911" y="1028"/>
                    </a:lnTo>
                    <a:lnTo>
                      <a:pt x="913" y="1029"/>
                    </a:lnTo>
                    <a:lnTo>
                      <a:pt x="911" y="1035"/>
                    </a:lnTo>
                    <a:lnTo>
                      <a:pt x="911" y="1035"/>
                    </a:lnTo>
                    <a:lnTo>
                      <a:pt x="906" y="1045"/>
                    </a:lnTo>
                    <a:lnTo>
                      <a:pt x="904" y="1053"/>
                    </a:lnTo>
                    <a:lnTo>
                      <a:pt x="902" y="1060"/>
                    </a:lnTo>
                    <a:lnTo>
                      <a:pt x="901" y="1062"/>
                    </a:lnTo>
                    <a:lnTo>
                      <a:pt x="894" y="1058"/>
                    </a:lnTo>
                    <a:lnTo>
                      <a:pt x="890" y="1058"/>
                    </a:lnTo>
                    <a:lnTo>
                      <a:pt x="883" y="1060"/>
                    </a:lnTo>
                    <a:lnTo>
                      <a:pt x="880" y="1060"/>
                    </a:lnTo>
                    <a:lnTo>
                      <a:pt x="880" y="1050"/>
                    </a:lnTo>
                    <a:lnTo>
                      <a:pt x="880" y="1040"/>
                    </a:lnTo>
                    <a:lnTo>
                      <a:pt x="878" y="1029"/>
                    </a:lnTo>
                    <a:lnTo>
                      <a:pt x="873" y="1012"/>
                    </a:lnTo>
                    <a:lnTo>
                      <a:pt x="873" y="1009"/>
                    </a:lnTo>
                    <a:lnTo>
                      <a:pt x="872" y="1006"/>
                    </a:lnTo>
                    <a:lnTo>
                      <a:pt x="872" y="1002"/>
                    </a:lnTo>
                    <a:lnTo>
                      <a:pt x="872" y="997"/>
                    </a:lnTo>
                    <a:lnTo>
                      <a:pt x="872" y="990"/>
                    </a:lnTo>
                    <a:lnTo>
                      <a:pt x="872" y="987"/>
                    </a:lnTo>
                    <a:lnTo>
                      <a:pt x="872" y="977"/>
                    </a:lnTo>
                    <a:lnTo>
                      <a:pt x="872" y="961"/>
                    </a:lnTo>
                    <a:lnTo>
                      <a:pt x="872" y="954"/>
                    </a:lnTo>
                    <a:lnTo>
                      <a:pt x="872" y="953"/>
                    </a:lnTo>
                    <a:lnTo>
                      <a:pt x="872" y="951"/>
                    </a:lnTo>
                    <a:lnTo>
                      <a:pt x="873" y="949"/>
                    </a:lnTo>
                    <a:lnTo>
                      <a:pt x="875" y="948"/>
                    </a:lnTo>
                    <a:lnTo>
                      <a:pt x="877" y="948"/>
                    </a:lnTo>
                    <a:lnTo>
                      <a:pt x="883" y="953"/>
                    </a:lnTo>
                    <a:lnTo>
                      <a:pt x="887" y="953"/>
                    </a:lnTo>
                    <a:lnTo>
                      <a:pt x="890" y="953"/>
                    </a:lnTo>
                    <a:lnTo>
                      <a:pt x="890" y="953"/>
                    </a:lnTo>
                    <a:lnTo>
                      <a:pt x="887" y="953"/>
                    </a:lnTo>
                    <a:lnTo>
                      <a:pt x="885" y="949"/>
                    </a:lnTo>
                    <a:lnTo>
                      <a:pt x="882" y="944"/>
                    </a:lnTo>
                    <a:lnTo>
                      <a:pt x="882" y="939"/>
                    </a:lnTo>
                    <a:lnTo>
                      <a:pt x="880" y="937"/>
                    </a:lnTo>
                    <a:lnTo>
                      <a:pt x="880" y="936"/>
                    </a:lnTo>
                    <a:lnTo>
                      <a:pt x="880" y="932"/>
                    </a:lnTo>
                    <a:lnTo>
                      <a:pt x="882" y="931"/>
                    </a:lnTo>
                    <a:lnTo>
                      <a:pt x="883" y="929"/>
                    </a:lnTo>
                    <a:lnTo>
                      <a:pt x="883" y="927"/>
                    </a:lnTo>
                    <a:lnTo>
                      <a:pt x="889" y="924"/>
                    </a:lnTo>
                    <a:lnTo>
                      <a:pt x="894" y="922"/>
                    </a:lnTo>
                    <a:lnTo>
                      <a:pt x="904" y="920"/>
                    </a:lnTo>
                    <a:lnTo>
                      <a:pt x="907" y="922"/>
                    </a:lnTo>
                    <a:lnTo>
                      <a:pt x="911" y="919"/>
                    </a:lnTo>
                    <a:lnTo>
                      <a:pt x="914" y="919"/>
                    </a:lnTo>
                    <a:lnTo>
                      <a:pt x="919" y="919"/>
                    </a:lnTo>
                    <a:lnTo>
                      <a:pt x="919" y="919"/>
                    </a:lnTo>
                    <a:close/>
                    <a:moveTo>
                      <a:pt x="820" y="939"/>
                    </a:moveTo>
                    <a:lnTo>
                      <a:pt x="815" y="941"/>
                    </a:lnTo>
                    <a:lnTo>
                      <a:pt x="813" y="941"/>
                    </a:lnTo>
                    <a:lnTo>
                      <a:pt x="812" y="942"/>
                    </a:lnTo>
                    <a:lnTo>
                      <a:pt x="810" y="942"/>
                    </a:lnTo>
                    <a:lnTo>
                      <a:pt x="808" y="942"/>
                    </a:lnTo>
                    <a:lnTo>
                      <a:pt x="801" y="939"/>
                    </a:lnTo>
                    <a:lnTo>
                      <a:pt x="800" y="939"/>
                    </a:lnTo>
                    <a:lnTo>
                      <a:pt x="800" y="937"/>
                    </a:lnTo>
                    <a:lnTo>
                      <a:pt x="800" y="936"/>
                    </a:lnTo>
                    <a:lnTo>
                      <a:pt x="800" y="936"/>
                    </a:lnTo>
                    <a:lnTo>
                      <a:pt x="805" y="934"/>
                    </a:lnTo>
                    <a:lnTo>
                      <a:pt x="806" y="932"/>
                    </a:lnTo>
                    <a:lnTo>
                      <a:pt x="808" y="931"/>
                    </a:lnTo>
                    <a:lnTo>
                      <a:pt x="808" y="931"/>
                    </a:lnTo>
                    <a:lnTo>
                      <a:pt x="810" y="929"/>
                    </a:lnTo>
                    <a:lnTo>
                      <a:pt x="815" y="927"/>
                    </a:lnTo>
                    <a:lnTo>
                      <a:pt x="825" y="924"/>
                    </a:lnTo>
                    <a:lnTo>
                      <a:pt x="830" y="922"/>
                    </a:lnTo>
                    <a:lnTo>
                      <a:pt x="832" y="922"/>
                    </a:lnTo>
                    <a:lnTo>
                      <a:pt x="832" y="924"/>
                    </a:lnTo>
                    <a:lnTo>
                      <a:pt x="832" y="925"/>
                    </a:lnTo>
                    <a:lnTo>
                      <a:pt x="832" y="927"/>
                    </a:lnTo>
                    <a:lnTo>
                      <a:pt x="830" y="931"/>
                    </a:lnTo>
                    <a:lnTo>
                      <a:pt x="829" y="932"/>
                    </a:lnTo>
                    <a:lnTo>
                      <a:pt x="824" y="937"/>
                    </a:lnTo>
                    <a:lnTo>
                      <a:pt x="820" y="939"/>
                    </a:lnTo>
                    <a:close/>
                    <a:moveTo>
                      <a:pt x="788" y="934"/>
                    </a:moveTo>
                    <a:lnTo>
                      <a:pt x="803" y="949"/>
                    </a:lnTo>
                    <a:lnTo>
                      <a:pt x="806" y="948"/>
                    </a:lnTo>
                    <a:lnTo>
                      <a:pt x="812" y="948"/>
                    </a:lnTo>
                    <a:lnTo>
                      <a:pt x="817" y="944"/>
                    </a:lnTo>
                    <a:lnTo>
                      <a:pt x="824" y="942"/>
                    </a:lnTo>
                    <a:lnTo>
                      <a:pt x="827" y="939"/>
                    </a:lnTo>
                    <a:lnTo>
                      <a:pt x="829" y="939"/>
                    </a:lnTo>
                    <a:lnTo>
                      <a:pt x="832" y="937"/>
                    </a:lnTo>
                    <a:lnTo>
                      <a:pt x="834" y="937"/>
                    </a:lnTo>
                    <a:lnTo>
                      <a:pt x="839" y="939"/>
                    </a:lnTo>
                    <a:lnTo>
                      <a:pt x="841" y="941"/>
                    </a:lnTo>
                    <a:lnTo>
                      <a:pt x="842" y="942"/>
                    </a:lnTo>
                    <a:lnTo>
                      <a:pt x="842" y="944"/>
                    </a:lnTo>
                    <a:lnTo>
                      <a:pt x="846" y="951"/>
                    </a:lnTo>
                    <a:lnTo>
                      <a:pt x="846" y="953"/>
                    </a:lnTo>
                    <a:lnTo>
                      <a:pt x="846" y="953"/>
                    </a:lnTo>
                    <a:lnTo>
                      <a:pt x="844" y="956"/>
                    </a:lnTo>
                    <a:lnTo>
                      <a:pt x="842" y="958"/>
                    </a:lnTo>
                    <a:lnTo>
                      <a:pt x="839" y="960"/>
                    </a:lnTo>
                    <a:lnTo>
                      <a:pt x="837" y="960"/>
                    </a:lnTo>
                    <a:lnTo>
                      <a:pt x="836" y="963"/>
                    </a:lnTo>
                    <a:lnTo>
                      <a:pt x="834" y="961"/>
                    </a:lnTo>
                    <a:lnTo>
                      <a:pt x="834" y="965"/>
                    </a:lnTo>
                    <a:lnTo>
                      <a:pt x="834" y="966"/>
                    </a:lnTo>
                    <a:lnTo>
                      <a:pt x="834" y="966"/>
                    </a:lnTo>
                    <a:lnTo>
                      <a:pt x="836" y="966"/>
                    </a:lnTo>
                    <a:lnTo>
                      <a:pt x="836" y="965"/>
                    </a:lnTo>
                    <a:lnTo>
                      <a:pt x="839" y="966"/>
                    </a:lnTo>
                    <a:lnTo>
                      <a:pt x="839" y="968"/>
                    </a:lnTo>
                    <a:lnTo>
                      <a:pt x="841" y="970"/>
                    </a:lnTo>
                    <a:lnTo>
                      <a:pt x="841" y="971"/>
                    </a:lnTo>
                    <a:lnTo>
                      <a:pt x="836" y="975"/>
                    </a:lnTo>
                    <a:lnTo>
                      <a:pt x="830" y="978"/>
                    </a:lnTo>
                    <a:lnTo>
                      <a:pt x="822" y="990"/>
                    </a:lnTo>
                    <a:lnTo>
                      <a:pt x="818" y="995"/>
                    </a:lnTo>
                    <a:lnTo>
                      <a:pt x="818" y="997"/>
                    </a:lnTo>
                    <a:lnTo>
                      <a:pt x="818" y="997"/>
                    </a:lnTo>
                    <a:lnTo>
                      <a:pt x="818" y="1000"/>
                    </a:lnTo>
                    <a:lnTo>
                      <a:pt x="818" y="1002"/>
                    </a:lnTo>
                    <a:lnTo>
                      <a:pt x="818" y="1002"/>
                    </a:lnTo>
                    <a:lnTo>
                      <a:pt x="822" y="999"/>
                    </a:lnTo>
                    <a:lnTo>
                      <a:pt x="825" y="997"/>
                    </a:lnTo>
                    <a:lnTo>
                      <a:pt x="827" y="995"/>
                    </a:lnTo>
                    <a:lnTo>
                      <a:pt x="832" y="995"/>
                    </a:lnTo>
                    <a:lnTo>
                      <a:pt x="834" y="995"/>
                    </a:lnTo>
                    <a:lnTo>
                      <a:pt x="836" y="999"/>
                    </a:lnTo>
                    <a:lnTo>
                      <a:pt x="839" y="1002"/>
                    </a:lnTo>
                    <a:lnTo>
                      <a:pt x="839" y="1004"/>
                    </a:lnTo>
                    <a:lnTo>
                      <a:pt x="839" y="1004"/>
                    </a:lnTo>
                    <a:lnTo>
                      <a:pt x="837" y="1006"/>
                    </a:lnTo>
                    <a:lnTo>
                      <a:pt x="837" y="1007"/>
                    </a:lnTo>
                    <a:lnTo>
                      <a:pt x="841" y="1009"/>
                    </a:lnTo>
                    <a:lnTo>
                      <a:pt x="844" y="1012"/>
                    </a:lnTo>
                    <a:lnTo>
                      <a:pt x="844" y="1016"/>
                    </a:lnTo>
                    <a:lnTo>
                      <a:pt x="842" y="1019"/>
                    </a:lnTo>
                    <a:lnTo>
                      <a:pt x="842" y="1021"/>
                    </a:lnTo>
                    <a:lnTo>
                      <a:pt x="842" y="1023"/>
                    </a:lnTo>
                    <a:lnTo>
                      <a:pt x="844" y="1021"/>
                    </a:lnTo>
                    <a:lnTo>
                      <a:pt x="848" y="1017"/>
                    </a:lnTo>
                    <a:lnTo>
                      <a:pt x="851" y="1016"/>
                    </a:lnTo>
                    <a:lnTo>
                      <a:pt x="853" y="1016"/>
                    </a:lnTo>
                    <a:lnTo>
                      <a:pt x="854" y="1017"/>
                    </a:lnTo>
                    <a:lnTo>
                      <a:pt x="854" y="1021"/>
                    </a:lnTo>
                    <a:lnTo>
                      <a:pt x="856" y="1026"/>
                    </a:lnTo>
                    <a:lnTo>
                      <a:pt x="856" y="1031"/>
                    </a:lnTo>
                    <a:lnTo>
                      <a:pt x="856" y="1035"/>
                    </a:lnTo>
                    <a:lnTo>
                      <a:pt x="854" y="1036"/>
                    </a:lnTo>
                    <a:lnTo>
                      <a:pt x="853" y="1040"/>
                    </a:lnTo>
                    <a:lnTo>
                      <a:pt x="851" y="1041"/>
                    </a:lnTo>
                    <a:lnTo>
                      <a:pt x="849" y="1041"/>
                    </a:lnTo>
                    <a:lnTo>
                      <a:pt x="849" y="1041"/>
                    </a:lnTo>
                    <a:lnTo>
                      <a:pt x="851" y="1045"/>
                    </a:lnTo>
                    <a:lnTo>
                      <a:pt x="853" y="1046"/>
                    </a:lnTo>
                    <a:lnTo>
                      <a:pt x="853" y="1048"/>
                    </a:lnTo>
                    <a:lnTo>
                      <a:pt x="853" y="1050"/>
                    </a:lnTo>
                    <a:lnTo>
                      <a:pt x="853" y="1052"/>
                    </a:lnTo>
                    <a:lnTo>
                      <a:pt x="849" y="1058"/>
                    </a:lnTo>
                    <a:lnTo>
                      <a:pt x="849" y="1060"/>
                    </a:lnTo>
                    <a:lnTo>
                      <a:pt x="851" y="1060"/>
                    </a:lnTo>
                    <a:lnTo>
                      <a:pt x="853" y="1064"/>
                    </a:lnTo>
                    <a:lnTo>
                      <a:pt x="853" y="1072"/>
                    </a:lnTo>
                    <a:lnTo>
                      <a:pt x="846" y="1074"/>
                    </a:lnTo>
                    <a:lnTo>
                      <a:pt x="844" y="1075"/>
                    </a:lnTo>
                    <a:lnTo>
                      <a:pt x="842" y="1079"/>
                    </a:lnTo>
                    <a:lnTo>
                      <a:pt x="841" y="1081"/>
                    </a:lnTo>
                    <a:lnTo>
                      <a:pt x="836" y="1084"/>
                    </a:lnTo>
                    <a:lnTo>
                      <a:pt x="834" y="1084"/>
                    </a:lnTo>
                    <a:lnTo>
                      <a:pt x="822" y="1082"/>
                    </a:lnTo>
                    <a:lnTo>
                      <a:pt x="822" y="1081"/>
                    </a:lnTo>
                    <a:lnTo>
                      <a:pt x="820" y="1079"/>
                    </a:lnTo>
                    <a:lnTo>
                      <a:pt x="820" y="1075"/>
                    </a:lnTo>
                    <a:lnTo>
                      <a:pt x="820" y="1074"/>
                    </a:lnTo>
                    <a:lnTo>
                      <a:pt x="820" y="1072"/>
                    </a:lnTo>
                    <a:lnTo>
                      <a:pt x="820" y="1070"/>
                    </a:lnTo>
                    <a:lnTo>
                      <a:pt x="820" y="1070"/>
                    </a:lnTo>
                    <a:lnTo>
                      <a:pt x="818" y="1072"/>
                    </a:lnTo>
                    <a:lnTo>
                      <a:pt x="817" y="1075"/>
                    </a:lnTo>
                    <a:lnTo>
                      <a:pt x="818" y="1079"/>
                    </a:lnTo>
                    <a:lnTo>
                      <a:pt x="822" y="1089"/>
                    </a:lnTo>
                    <a:lnTo>
                      <a:pt x="822" y="1092"/>
                    </a:lnTo>
                    <a:lnTo>
                      <a:pt x="822" y="1094"/>
                    </a:lnTo>
                    <a:lnTo>
                      <a:pt x="822" y="1096"/>
                    </a:lnTo>
                    <a:lnTo>
                      <a:pt x="818" y="1101"/>
                    </a:lnTo>
                    <a:lnTo>
                      <a:pt x="815" y="1103"/>
                    </a:lnTo>
                    <a:lnTo>
                      <a:pt x="813" y="1104"/>
                    </a:lnTo>
                    <a:lnTo>
                      <a:pt x="812" y="1103"/>
                    </a:lnTo>
                    <a:lnTo>
                      <a:pt x="808" y="1101"/>
                    </a:lnTo>
                    <a:lnTo>
                      <a:pt x="806" y="1099"/>
                    </a:lnTo>
                    <a:lnTo>
                      <a:pt x="803" y="1099"/>
                    </a:lnTo>
                    <a:lnTo>
                      <a:pt x="803" y="1099"/>
                    </a:lnTo>
                    <a:lnTo>
                      <a:pt x="801" y="1096"/>
                    </a:lnTo>
                    <a:lnTo>
                      <a:pt x="800" y="1089"/>
                    </a:lnTo>
                    <a:lnTo>
                      <a:pt x="796" y="1082"/>
                    </a:lnTo>
                    <a:lnTo>
                      <a:pt x="793" y="1075"/>
                    </a:lnTo>
                    <a:lnTo>
                      <a:pt x="786" y="1067"/>
                    </a:lnTo>
                    <a:lnTo>
                      <a:pt x="781" y="1062"/>
                    </a:lnTo>
                    <a:lnTo>
                      <a:pt x="776" y="1052"/>
                    </a:lnTo>
                    <a:lnTo>
                      <a:pt x="774" y="1050"/>
                    </a:lnTo>
                    <a:lnTo>
                      <a:pt x="772" y="1048"/>
                    </a:lnTo>
                    <a:lnTo>
                      <a:pt x="769" y="1048"/>
                    </a:lnTo>
                    <a:lnTo>
                      <a:pt x="767" y="1046"/>
                    </a:lnTo>
                    <a:lnTo>
                      <a:pt x="767" y="1043"/>
                    </a:lnTo>
                    <a:lnTo>
                      <a:pt x="764" y="1041"/>
                    </a:lnTo>
                    <a:lnTo>
                      <a:pt x="764" y="1041"/>
                    </a:lnTo>
                    <a:lnTo>
                      <a:pt x="762" y="1041"/>
                    </a:lnTo>
                    <a:lnTo>
                      <a:pt x="759" y="1045"/>
                    </a:lnTo>
                    <a:lnTo>
                      <a:pt x="755" y="1041"/>
                    </a:lnTo>
                    <a:lnTo>
                      <a:pt x="753" y="1040"/>
                    </a:lnTo>
                    <a:lnTo>
                      <a:pt x="753" y="1038"/>
                    </a:lnTo>
                    <a:lnTo>
                      <a:pt x="752" y="1036"/>
                    </a:lnTo>
                    <a:lnTo>
                      <a:pt x="752" y="1035"/>
                    </a:lnTo>
                    <a:lnTo>
                      <a:pt x="750" y="1031"/>
                    </a:lnTo>
                    <a:lnTo>
                      <a:pt x="741" y="1024"/>
                    </a:lnTo>
                    <a:lnTo>
                      <a:pt x="736" y="1016"/>
                    </a:lnTo>
                    <a:lnTo>
                      <a:pt x="736" y="1012"/>
                    </a:lnTo>
                    <a:lnTo>
                      <a:pt x="736" y="1012"/>
                    </a:lnTo>
                    <a:lnTo>
                      <a:pt x="736" y="1007"/>
                    </a:lnTo>
                    <a:lnTo>
                      <a:pt x="736" y="1004"/>
                    </a:lnTo>
                    <a:lnTo>
                      <a:pt x="738" y="999"/>
                    </a:lnTo>
                    <a:lnTo>
                      <a:pt x="740" y="997"/>
                    </a:lnTo>
                    <a:lnTo>
                      <a:pt x="743" y="994"/>
                    </a:lnTo>
                    <a:lnTo>
                      <a:pt x="745" y="992"/>
                    </a:lnTo>
                    <a:lnTo>
                      <a:pt x="748" y="994"/>
                    </a:lnTo>
                    <a:lnTo>
                      <a:pt x="750" y="994"/>
                    </a:lnTo>
                    <a:lnTo>
                      <a:pt x="752" y="997"/>
                    </a:lnTo>
                    <a:lnTo>
                      <a:pt x="753" y="999"/>
                    </a:lnTo>
                    <a:lnTo>
                      <a:pt x="753" y="1002"/>
                    </a:lnTo>
                    <a:lnTo>
                      <a:pt x="757" y="1004"/>
                    </a:lnTo>
                    <a:lnTo>
                      <a:pt x="759" y="1006"/>
                    </a:lnTo>
                    <a:lnTo>
                      <a:pt x="760" y="1009"/>
                    </a:lnTo>
                    <a:lnTo>
                      <a:pt x="762" y="1014"/>
                    </a:lnTo>
                    <a:lnTo>
                      <a:pt x="764" y="1016"/>
                    </a:lnTo>
                    <a:lnTo>
                      <a:pt x="767" y="1016"/>
                    </a:lnTo>
                    <a:lnTo>
                      <a:pt x="771" y="1016"/>
                    </a:lnTo>
                    <a:lnTo>
                      <a:pt x="779" y="1012"/>
                    </a:lnTo>
                    <a:lnTo>
                      <a:pt x="779" y="1012"/>
                    </a:lnTo>
                    <a:lnTo>
                      <a:pt x="779" y="1011"/>
                    </a:lnTo>
                    <a:lnTo>
                      <a:pt x="781" y="999"/>
                    </a:lnTo>
                    <a:lnTo>
                      <a:pt x="781" y="999"/>
                    </a:lnTo>
                    <a:lnTo>
                      <a:pt x="783" y="1004"/>
                    </a:lnTo>
                    <a:lnTo>
                      <a:pt x="784" y="1006"/>
                    </a:lnTo>
                    <a:lnTo>
                      <a:pt x="786" y="1004"/>
                    </a:lnTo>
                    <a:lnTo>
                      <a:pt x="786" y="1000"/>
                    </a:lnTo>
                    <a:lnTo>
                      <a:pt x="786" y="1000"/>
                    </a:lnTo>
                    <a:lnTo>
                      <a:pt x="784" y="994"/>
                    </a:lnTo>
                    <a:lnTo>
                      <a:pt x="783" y="992"/>
                    </a:lnTo>
                    <a:lnTo>
                      <a:pt x="783" y="990"/>
                    </a:lnTo>
                    <a:lnTo>
                      <a:pt x="781" y="989"/>
                    </a:lnTo>
                    <a:lnTo>
                      <a:pt x="779" y="990"/>
                    </a:lnTo>
                    <a:lnTo>
                      <a:pt x="777" y="989"/>
                    </a:lnTo>
                    <a:lnTo>
                      <a:pt x="777" y="987"/>
                    </a:lnTo>
                    <a:lnTo>
                      <a:pt x="777" y="985"/>
                    </a:lnTo>
                    <a:lnTo>
                      <a:pt x="777" y="982"/>
                    </a:lnTo>
                    <a:lnTo>
                      <a:pt x="779" y="982"/>
                    </a:lnTo>
                    <a:lnTo>
                      <a:pt x="781" y="980"/>
                    </a:lnTo>
                    <a:lnTo>
                      <a:pt x="783" y="982"/>
                    </a:lnTo>
                    <a:lnTo>
                      <a:pt x="786" y="983"/>
                    </a:lnTo>
                    <a:lnTo>
                      <a:pt x="788" y="985"/>
                    </a:lnTo>
                    <a:lnTo>
                      <a:pt x="791" y="983"/>
                    </a:lnTo>
                    <a:lnTo>
                      <a:pt x="788" y="982"/>
                    </a:lnTo>
                    <a:lnTo>
                      <a:pt x="783" y="975"/>
                    </a:lnTo>
                    <a:lnTo>
                      <a:pt x="781" y="973"/>
                    </a:lnTo>
                    <a:lnTo>
                      <a:pt x="777" y="977"/>
                    </a:lnTo>
                    <a:lnTo>
                      <a:pt x="776" y="978"/>
                    </a:lnTo>
                    <a:lnTo>
                      <a:pt x="774" y="980"/>
                    </a:lnTo>
                    <a:lnTo>
                      <a:pt x="771" y="980"/>
                    </a:lnTo>
                    <a:lnTo>
                      <a:pt x="760" y="970"/>
                    </a:lnTo>
                    <a:lnTo>
                      <a:pt x="759" y="968"/>
                    </a:lnTo>
                    <a:lnTo>
                      <a:pt x="759" y="965"/>
                    </a:lnTo>
                    <a:lnTo>
                      <a:pt x="759" y="965"/>
                    </a:lnTo>
                    <a:lnTo>
                      <a:pt x="760" y="963"/>
                    </a:lnTo>
                    <a:lnTo>
                      <a:pt x="762" y="960"/>
                    </a:lnTo>
                    <a:lnTo>
                      <a:pt x="765" y="958"/>
                    </a:lnTo>
                    <a:lnTo>
                      <a:pt x="769" y="958"/>
                    </a:lnTo>
                    <a:lnTo>
                      <a:pt x="771" y="960"/>
                    </a:lnTo>
                    <a:lnTo>
                      <a:pt x="774" y="965"/>
                    </a:lnTo>
                    <a:lnTo>
                      <a:pt x="777" y="968"/>
                    </a:lnTo>
                    <a:lnTo>
                      <a:pt x="777" y="966"/>
                    </a:lnTo>
                    <a:lnTo>
                      <a:pt x="777" y="965"/>
                    </a:lnTo>
                    <a:lnTo>
                      <a:pt x="776" y="960"/>
                    </a:lnTo>
                    <a:lnTo>
                      <a:pt x="776" y="958"/>
                    </a:lnTo>
                    <a:lnTo>
                      <a:pt x="772" y="956"/>
                    </a:lnTo>
                    <a:lnTo>
                      <a:pt x="771" y="954"/>
                    </a:lnTo>
                    <a:lnTo>
                      <a:pt x="769" y="951"/>
                    </a:lnTo>
                    <a:lnTo>
                      <a:pt x="769" y="949"/>
                    </a:lnTo>
                    <a:lnTo>
                      <a:pt x="769" y="946"/>
                    </a:lnTo>
                    <a:lnTo>
                      <a:pt x="769" y="944"/>
                    </a:lnTo>
                    <a:lnTo>
                      <a:pt x="771" y="944"/>
                    </a:lnTo>
                    <a:lnTo>
                      <a:pt x="779" y="941"/>
                    </a:lnTo>
                    <a:lnTo>
                      <a:pt x="784" y="944"/>
                    </a:lnTo>
                    <a:lnTo>
                      <a:pt x="788" y="944"/>
                    </a:lnTo>
                    <a:lnTo>
                      <a:pt x="789" y="941"/>
                    </a:lnTo>
                    <a:lnTo>
                      <a:pt x="789" y="941"/>
                    </a:lnTo>
                    <a:lnTo>
                      <a:pt x="788" y="941"/>
                    </a:lnTo>
                    <a:lnTo>
                      <a:pt x="784" y="941"/>
                    </a:lnTo>
                    <a:lnTo>
                      <a:pt x="783" y="939"/>
                    </a:lnTo>
                    <a:lnTo>
                      <a:pt x="783" y="937"/>
                    </a:lnTo>
                    <a:lnTo>
                      <a:pt x="784" y="936"/>
                    </a:lnTo>
                    <a:lnTo>
                      <a:pt x="788" y="934"/>
                    </a:lnTo>
                    <a:lnTo>
                      <a:pt x="788" y="934"/>
                    </a:lnTo>
                    <a:close/>
                    <a:moveTo>
                      <a:pt x="1046" y="1121"/>
                    </a:moveTo>
                    <a:lnTo>
                      <a:pt x="1046" y="1121"/>
                    </a:lnTo>
                    <a:lnTo>
                      <a:pt x="1051" y="1120"/>
                    </a:lnTo>
                    <a:lnTo>
                      <a:pt x="1055" y="1118"/>
                    </a:lnTo>
                    <a:lnTo>
                      <a:pt x="1060" y="1115"/>
                    </a:lnTo>
                    <a:lnTo>
                      <a:pt x="1063" y="1113"/>
                    </a:lnTo>
                    <a:lnTo>
                      <a:pt x="1073" y="1113"/>
                    </a:lnTo>
                    <a:lnTo>
                      <a:pt x="1075" y="1113"/>
                    </a:lnTo>
                    <a:lnTo>
                      <a:pt x="1075" y="1116"/>
                    </a:lnTo>
                    <a:lnTo>
                      <a:pt x="1075" y="1116"/>
                    </a:lnTo>
                    <a:lnTo>
                      <a:pt x="1075" y="1118"/>
                    </a:lnTo>
                    <a:lnTo>
                      <a:pt x="1077" y="1120"/>
                    </a:lnTo>
                    <a:lnTo>
                      <a:pt x="1079" y="1121"/>
                    </a:lnTo>
                    <a:lnTo>
                      <a:pt x="1079" y="1120"/>
                    </a:lnTo>
                    <a:lnTo>
                      <a:pt x="1080" y="1116"/>
                    </a:lnTo>
                    <a:lnTo>
                      <a:pt x="1082" y="1101"/>
                    </a:lnTo>
                    <a:lnTo>
                      <a:pt x="1082" y="1096"/>
                    </a:lnTo>
                    <a:lnTo>
                      <a:pt x="1082" y="1091"/>
                    </a:lnTo>
                    <a:lnTo>
                      <a:pt x="1082" y="1087"/>
                    </a:lnTo>
                    <a:lnTo>
                      <a:pt x="1082" y="1084"/>
                    </a:lnTo>
                    <a:lnTo>
                      <a:pt x="1079" y="1082"/>
                    </a:lnTo>
                    <a:lnTo>
                      <a:pt x="1075" y="1082"/>
                    </a:lnTo>
                    <a:lnTo>
                      <a:pt x="1073" y="1082"/>
                    </a:lnTo>
                    <a:lnTo>
                      <a:pt x="1072" y="1081"/>
                    </a:lnTo>
                    <a:lnTo>
                      <a:pt x="1070" y="1081"/>
                    </a:lnTo>
                    <a:lnTo>
                      <a:pt x="1068" y="1079"/>
                    </a:lnTo>
                    <a:lnTo>
                      <a:pt x="1067" y="1072"/>
                    </a:lnTo>
                    <a:lnTo>
                      <a:pt x="1065" y="1070"/>
                    </a:lnTo>
                    <a:lnTo>
                      <a:pt x="1060" y="1064"/>
                    </a:lnTo>
                    <a:lnTo>
                      <a:pt x="1058" y="1062"/>
                    </a:lnTo>
                    <a:lnTo>
                      <a:pt x="1060" y="1060"/>
                    </a:lnTo>
                    <a:lnTo>
                      <a:pt x="1063" y="1057"/>
                    </a:lnTo>
                    <a:lnTo>
                      <a:pt x="1065" y="1055"/>
                    </a:lnTo>
                    <a:lnTo>
                      <a:pt x="1068" y="1048"/>
                    </a:lnTo>
                    <a:lnTo>
                      <a:pt x="1070" y="1046"/>
                    </a:lnTo>
                    <a:lnTo>
                      <a:pt x="1075" y="1048"/>
                    </a:lnTo>
                    <a:lnTo>
                      <a:pt x="1084" y="1053"/>
                    </a:lnTo>
                    <a:lnTo>
                      <a:pt x="1089" y="1058"/>
                    </a:lnTo>
                    <a:lnTo>
                      <a:pt x="1089" y="1058"/>
                    </a:lnTo>
                    <a:lnTo>
                      <a:pt x="1089" y="1058"/>
                    </a:lnTo>
                    <a:lnTo>
                      <a:pt x="1089" y="1055"/>
                    </a:lnTo>
                    <a:lnTo>
                      <a:pt x="1082" y="1050"/>
                    </a:lnTo>
                    <a:lnTo>
                      <a:pt x="1080" y="1045"/>
                    </a:lnTo>
                    <a:lnTo>
                      <a:pt x="1079" y="1041"/>
                    </a:lnTo>
                    <a:lnTo>
                      <a:pt x="1080" y="1041"/>
                    </a:lnTo>
                    <a:lnTo>
                      <a:pt x="1082" y="1040"/>
                    </a:lnTo>
                    <a:lnTo>
                      <a:pt x="1084" y="1038"/>
                    </a:lnTo>
                    <a:lnTo>
                      <a:pt x="1079" y="1036"/>
                    </a:lnTo>
                    <a:lnTo>
                      <a:pt x="1077" y="1036"/>
                    </a:lnTo>
                    <a:lnTo>
                      <a:pt x="1075" y="1038"/>
                    </a:lnTo>
                    <a:lnTo>
                      <a:pt x="1073" y="1038"/>
                    </a:lnTo>
                    <a:lnTo>
                      <a:pt x="1070" y="1035"/>
                    </a:lnTo>
                    <a:lnTo>
                      <a:pt x="1068" y="1033"/>
                    </a:lnTo>
                    <a:lnTo>
                      <a:pt x="1067" y="1029"/>
                    </a:lnTo>
                    <a:lnTo>
                      <a:pt x="1065" y="1026"/>
                    </a:lnTo>
                    <a:lnTo>
                      <a:pt x="1063" y="1023"/>
                    </a:lnTo>
                    <a:lnTo>
                      <a:pt x="1063" y="1021"/>
                    </a:lnTo>
                    <a:lnTo>
                      <a:pt x="1063" y="1016"/>
                    </a:lnTo>
                    <a:lnTo>
                      <a:pt x="1063" y="1012"/>
                    </a:lnTo>
                    <a:lnTo>
                      <a:pt x="1063" y="1009"/>
                    </a:lnTo>
                    <a:lnTo>
                      <a:pt x="1065" y="1007"/>
                    </a:lnTo>
                    <a:lnTo>
                      <a:pt x="1067" y="1002"/>
                    </a:lnTo>
                    <a:lnTo>
                      <a:pt x="1068" y="1000"/>
                    </a:lnTo>
                    <a:lnTo>
                      <a:pt x="1070" y="1000"/>
                    </a:lnTo>
                    <a:lnTo>
                      <a:pt x="1075" y="1002"/>
                    </a:lnTo>
                    <a:lnTo>
                      <a:pt x="1091" y="1011"/>
                    </a:lnTo>
                    <a:lnTo>
                      <a:pt x="1091" y="1009"/>
                    </a:lnTo>
                    <a:lnTo>
                      <a:pt x="1073" y="997"/>
                    </a:lnTo>
                    <a:lnTo>
                      <a:pt x="1068" y="995"/>
                    </a:lnTo>
                    <a:lnTo>
                      <a:pt x="1067" y="990"/>
                    </a:lnTo>
                    <a:lnTo>
                      <a:pt x="1075" y="975"/>
                    </a:lnTo>
                    <a:lnTo>
                      <a:pt x="1084" y="971"/>
                    </a:lnTo>
                    <a:lnTo>
                      <a:pt x="1087" y="968"/>
                    </a:lnTo>
                    <a:lnTo>
                      <a:pt x="1094" y="968"/>
                    </a:lnTo>
                    <a:lnTo>
                      <a:pt x="1099" y="970"/>
                    </a:lnTo>
                    <a:lnTo>
                      <a:pt x="1099" y="970"/>
                    </a:lnTo>
                    <a:lnTo>
                      <a:pt x="1097" y="965"/>
                    </a:lnTo>
                    <a:lnTo>
                      <a:pt x="1097" y="963"/>
                    </a:lnTo>
                    <a:lnTo>
                      <a:pt x="1101" y="960"/>
                    </a:lnTo>
                    <a:lnTo>
                      <a:pt x="1106" y="956"/>
                    </a:lnTo>
                    <a:lnTo>
                      <a:pt x="1114" y="953"/>
                    </a:lnTo>
                    <a:lnTo>
                      <a:pt x="1114" y="951"/>
                    </a:lnTo>
                    <a:lnTo>
                      <a:pt x="1118" y="949"/>
                    </a:lnTo>
                    <a:lnTo>
                      <a:pt x="1121" y="949"/>
                    </a:lnTo>
                    <a:lnTo>
                      <a:pt x="1130" y="949"/>
                    </a:lnTo>
                    <a:lnTo>
                      <a:pt x="1135" y="949"/>
                    </a:lnTo>
                    <a:lnTo>
                      <a:pt x="1140" y="951"/>
                    </a:lnTo>
                    <a:lnTo>
                      <a:pt x="1145" y="956"/>
                    </a:lnTo>
                    <a:lnTo>
                      <a:pt x="1145" y="958"/>
                    </a:lnTo>
                    <a:lnTo>
                      <a:pt x="1149" y="966"/>
                    </a:lnTo>
                    <a:lnTo>
                      <a:pt x="1150" y="977"/>
                    </a:lnTo>
                    <a:lnTo>
                      <a:pt x="1152" y="982"/>
                    </a:lnTo>
                    <a:lnTo>
                      <a:pt x="1156" y="983"/>
                    </a:lnTo>
                    <a:lnTo>
                      <a:pt x="1159" y="987"/>
                    </a:lnTo>
                    <a:lnTo>
                      <a:pt x="1161" y="990"/>
                    </a:lnTo>
                    <a:lnTo>
                      <a:pt x="1161" y="994"/>
                    </a:lnTo>
                    <a:lnTo>
                      <a:pt x="1161" y="997"/>
                    </a:lnTo>
                    <a:lnTo>
                      <a:pt x="1161" y="1002"/>
                    </a:lnTo>
                    <a:lnTo>
                      <a:pt x="1162" y="1007"/>
                    </a:lnTo>
                    <a:lnTo>
                      <a:pt x="1164" y="1009"/>
                    </a:lnTo>
                    <a:lnTo>
                      <a:pt x="1166" y="1012"/>
                    </a:lnTo>
                    <a:lnTo>
                      <a:pt x="1166" y="1014"/>
                    </a:lnTo>
                    <a:lnTo>
                      <a:pt x="1166" y="1016"/>
                    </a:lnTo>
                    <a:lnTo>
                      <a:pt x="1164" y="1019"/>
                    </a:lnTo>
                    <a:lnTo>
                      <a:pt x="1159" y="1026"/>
                    </a:lnTo>
                    <a:lnTo>
                      <a:pt x="1152" y="1035"/>
                    </a:lnTo>
                    <a:lnTo>
                      <a:pt x="1149" y="1041"/>
                    </a:lnTo>
                    <a:lnTo>
                      <a:pt x="1149" y="1045"/>
                    </a:lnTo>
                    <a:lnTo>
                      <a:pt x="1157" y="1033"/>
                    </a:lnTo>
                    <a:lnTo>
                      <a:pt x="1161" y="1033"/>
                    </a:lnTo>
                    <a:lnTo>
                      <a:pt x="1161" y="1035"/>
                    </a:lnTo>
                    <a:lnTo>
                      <a:pt x="1159" y="1040"/>
                    </a:lnTo>
                    <a:lnTo>
                      <a:pt x="1156" y="1045"/>
                    </a:lnTo>
                    <a:lnTo>
                      <a:pt x="1154" y="1048"/>
                    </a:lnTo>
                    <a:lnTo>
                      <a:pt x="1154" y="1050"/>
                    </a:lnTo>
                    <a:lnTo>
                      <a:pt x="1159" y="1055"/>
                    </a:lnTo>
                    <a:lnTo>
                      <a:pt x="1157" y="1055"/>
                    </a:lnTo>
                    <a:lnTo>
                      <a:pt x="1156" y="1055"/>
                    </a:lnTo>
                    <a:lnTo>
                      <a:pt x="1156" y="1055"/>
                    </a:lnTo>
                    <a:lnTo>
                      <a:pt x="1154" y="1057"/>
                    </a:lnTo>
                    <a:lnTo>
                      <a:pt x="1154" y="1058"/>
                    </a:lnTo>
                    <a:lnTo>
                      <a:pt x="1154" y="1060"/>
                    </a:lnTo>
                    <a:lnTo>
                      <a:pt x="1154" y="1064"/>
                    </a:lnTo>
                    <a:lnTo>
                      <a:pt x="1154" y="1065"/>
                    </a:lnTo>
                    <a:lnTo>
                      <a:pt x="1154" y="1067"/>
                    </a:lnTo>
                    <a:lnTo>
                      <a:pt x="1154" y="1067"/>
                    </a:lnTo>
                    <a:lnTo>
                      <a:pt x="1156" y="1067"/>
                    </a:lnTo>
                    <a:lnTo>
                      <a:pt x="1157" y="1065"/>
                    </a:lnTo>
                    <a:lnTo>
                      <a:pt x="1159" y="1062"/>
                    </a:lnTo>
                    <a:lnTo>
                      <a:pt x="1164" y="1052"/>
                    </a:lnTo>
                    <a:lnTo>
                      <a:pt x="1168" y="1048"/>
                    </a:lnTo>
                    <a:lnTo>
                      <a:pt x="1169" y="1048"/>
                    </a:lnTo>
                    <a:lnTo>
                      <a:pt x="1173" y="1050"/>
                    </a:lnTo>
                    <a:lnTo>
                      <a:pt x="1174" y="1050"/>
                    </a:lnTo>
                    <a:lnTo>
                      <a:pt x="1169" y="1043"/>
                    </a:lnTo>
                    <a:lnTo>
                      <a:pt x="1169" y="1041"/>
                    </a:lnTo>
                    <a:lnTo>
                      <a:pt x="1171" y="1038"/>
                    </a:lnTo>
                    <a:lnTo>
                      <a:pt x="1171" y="1036"/>
                    </a:lnTo>
                    <a:lnTo>
                      <a:pt x="1173" y="1035"/>
                    </a:lnTo>
                    <a:lnTo>
                      <a:pt x="1174" y="1033"/>
                    </a:lnTo>
                    <a:lnTo>
                      <a:pt x="1176" y="1035"/>
                    </a:lnTo>
                    <a:lnTo>
                      <a:pt x="1178" y="1038"/>
                    </a:lnTo>
                    <a:lnTo>
                      <a:pt x="1178" y="1041"/>
                    </a:lnTo>
                    <a:lnTo>
                      <a:pt x="1180" y="1041"/>
                    </a:lnTo>
                    <a:lnTo>
                      <a:pt x="1183" y="1040"/>
                    </a:lnTo>
                    <a:lnTo>
                      <a:pt x="1185" y="1036"/>
                    </a:lnTo>
                    <a:lnTo>
                      <a:pt x="1188" y="1040"/>
                    </a:lnTo>
                    <a:lnTo>
                      <a:pt x="1192" y="1045"/>
                    </a:lnTo>
                    <a:lnTo>
                      <a:pt x="1192" y="1050"/>
                    </a:lnTo>
                    <a:lnTo>
                      <a:pt x="1192" y="1055"/>
                    </a:lnTo>
                    <a:lnTo>
                      <a:pt x="1192" y="1058"/>
                    </a:lnTo>
                    <a:lnTo>
                      <a:pt x="1195" y="1065"/>
                    </a:lnTo>
                    <a:lnTo>
                      <a:pt x="1198" y="1069"/>
                    </a:lnTo>
                    <a:lnTo>
                      <a:pt x="1198" y="1069"/>
                    </a:lnTo>
                    <a:lnTo>
                      <a:pt x="1198" y="1067"/>
                    </a:lnTo>
                    <a:lnTo>
                      <a:pt x="1198" y="1065"/>
                    </a:lnTo>
                    <a:lnTo>
                      <a:pt x="1197" y="1064"/>
                    </a:lnTo>
                    <a:lnTo>
                      <a:pt x="1195" y="1060"/>
                    </a:lnTo>
                    <a:lnTo>
                      <a:pt x="1193" y="1055"/>
                    </a:lnTo>
                    <a:lnTo>
                      <a:pt x="1195" y="1045"/>
                    </a:lnTo>
                    <a:lnTo>
                      <a:pt x="1197" y="1040"/>
                    </a:lnTo>
                    <a:lnTo>
                      <a:pt x="1198" y="1041"/>
                    </a:lnTo>
                    <a:lnTo>
                      <a:pt x="1202" y="1043"/>
                    </a:lnTo>
                    <a:lnTo>
                      <a:pt x="1205" y="1045"/>
                    </a:lnTo>
                    <a:lnTo>
                      <a:pt x="1209" y="1043"/>
                    </a:lnTo>
                    <a:lnTo>
                      <a:pt x="1215" y="1050"/>
                    </a:lnTo>
                    <a:lnTo>
                      <a:pt x="1219" y="1050"/>
                    </a:lnTo>
                    <a:lnTo>
                      <a:pt x="1219" y="1048"/>
                    </a:lnTo>
                    <a:lnTo>
                      <a:pt x="1215" y="1046"/>
                    </a:lnTo>
                    <a:lnTo>
                      <a:pt x="1212" y="1043"/>
                    </a:lnTo>
                    <a:lnTo>
                      <a:pt x="1205" y="1040"/>
                    </a:lnTo>
                    <a:lnTo>
                      <a:pt x="1202" y="1035"/>
                    </a:lnTo>
                    <a:lnTo>
                      <a:pt x="1202" y="1031"/>
                    </a:lnTo>
                    <a:lnTo>
                      <a:pt x="1202" y="1029"/>
                    </a:lnTo>
                    <a:lnTo>
                      <a:pt x="1202" y="1028"/>
                    </a:lnTo>
                    <a:lnTo>
                      <a:pt x="1202" y="1026"/>
                    </a:lnTo>
                    <a:lnTo>
                      <a:pt x="1203" y="1024"/>
                    </a:lnTo>
                    <a:lnTo>
                      <a:pt x="1210" y="1017"/>
                    </a:lnTo>
                    <a:lnTo>
                      <a:pt x="1215" y="1016"/>
                    </a:lnTo>
                    <a:lnTo>
                      <a:pt x="1219" y="1014"/>
                    </a:lnTo>
                    <a:lnTo>
                      <a:pt x="1224" y="1014"/>
                    </a:lnTo>
                    <a:lnTo>
                      <a:pt x="1231" y="1016"/>
                    </a:lnTo>
                    <a:lnTo>
                      <a:pt x="1236" y="1017"/>
                    </a:lnTo>
                    <a:lnTo>
                      <a:pt x="1239" y="1021"/>
                    </a:lnTo>
                    <a:lnTo>
                      <a:pt x="1245" y="1026"/>
                    </a:lnTo>
                    <a:lnTo>
                      <a:pt x="1246" y="1026"/>
                    </a:lnTo>
                    <a:lnTo>
                      <a:pt x="1250" y="1026"/>
                    </a:lnTo>
                    <a:lnTo>
                      <a:pt x="1251" y="1024"/>
                    </a:lnTo>
                    <a:lnTo>
                      <a:pt x="1255" y="1026"/>
                    </a:lnTo>
                    <a:lnTo>
                      <a:pt x="1262" y="1031"/>
                    </a:lnTo>
                    <a:lnTo>
                      <a:pt x="1265" y="1035"/>
                    </a:lnTo>
                    <a:lnTo>
                      <a:pt x="1265" y="1038"/>
                    </a:lnTo>
                    <a:lnTo>
                      <a:pt x="1267" y="1041"/>
                    </a:lnTo>
                    <a:lnTo>
                      <a:pt x="1267" y="1045"/>
                    </a:lnTo>
                    <a:lnTo>
                      <a:pt x="1267" y="1046"/>
                    </a:lnTo>
                    <a:lnTo>
                      <a:pt x="1260" y="1058"/>
                    </a:lnTo>
                    <a:lnTo>
                      <a:pt x="1258" y="1060"/>
                    </a:lnTo>
                    <a:lnTo>
                      <a:pt x="1255" y="1065"/>
                    </a:lnTo>
                    <a:lnTo>
                      <a:pt x="1253" y="1074"/>
                    </a:lnTo>
                    <a:lnTo>
                      <a:pt x="1250" y="1077"/>
                    </a:lnTo>
                    <a:lnTo>
                      <a:pt x="1250" y="1079"/>
                    </a:lnTo>
                    <a:lnTo>
                      <a:pt x="1251" y="1079"/>
                    </a:lnTo>
                    <a:lnTo>
                      <a:pt x="1251" y="1077"/>
                    </a:lnTo>
                    <a:lnTo>
                      <a:pt x="1255" y="1072"/>
                    </a:lnTo>
                    <a:lnTo>
                      <a:pt x="1257" y="1067"/>
                    </a:lnTo>
                    <a:lnTo>
                      <a:pt x="1260" y="1062"/>
                    </a:lnTo>
                    <a:lnTo>
                      <a:pt x="1265" y="1057"/>
                    </a:lnTo>
                    <a:lnTo>
                      <a:pt x="1270" y="1055"/>
                    </a:lnTo>
                    <a:lnTo>
                      <a:pt x="1274" y="1055"/>
                    </a:lnTo>
                    <a:lnTo>
                      <a:pt x="1277" y="1057"/>
                    </a:lnTo>
                    <a:lnTo>
                      <a:pt x="1280" y="1057"/>
                    </a:lnTo>
                    <a:lnTo>
                      <a:pt x="1282" y="1058"/>
                    </a:lnTo>
                    <a:lnTo>
                      <a:pt x="1282" y="1058"/>
                    </a:lnTo>
                    <a:lnTo>
                      <a:pt x="1284" y="1062"/>
                    </a:lnTo>
                    <a:lnTo>
                      <a:pt x="1282" y="1065"/>
                    </a:lnTo>
                    <a:lnTo>
                      <a:pt x="1282" y="1069"/>
                    </a:lnTo>
                    <a:lnTo>
                      <a:pt x="1280" y="1070"/>
                    </a:lnTo>
                    <a:lnTo>
                      <a:pt x="1275" y="1074"/>
                    </a:lnTo>
                    <a:lnTo>
                      <a:pt x="1272" y="1077"/>
                    </a:lnTo>
                    <a:lnTo>
                      <a:pt x="1270" y="1079"/>
                    </a:lnTo>
                    <a:lnTo>
                      <a:pt x="1263" y="1079"/>
                    </a:lnTo>
                    <a:lnTo>
                      <a:pt x="1263" y="1081"/>
                    </a:lnTo>
                    <a:lnTo>
                      <a:pt x="1269" y="1082"/>
                    </a:lnTo>
                    <a:lnTo>
                      <a:pt x="1274" y="1081"/>
                    </a:lnTo>
                    <a:lnTo>
                      <a:pt x="1274" y="1082"/>
                    </a:lnTo>
                    <a:lnTo>
                      <a:pt x="1272" y="1087"/>
                    </a:lnTo>
                    <a:lnTo>
                      <a:pt x="1270" y="1091"/>
                    </a:lnTo>
                    <a:lnTo>
                      <a:pt x="1272" y="1094"/>
                    </a:lnTo>
                    <a:lnTo>
                      <a:pt x="1270" y="1098"/>
                    </a:lnTo>
                    <a:lnTo>
                      <a:pt x="1269" y="1103"/>
                    </a:lnTo>
                    <a:lnTo>
                      <a:pt x="1267" y="1108"/>
                    </a:lnTo>
                    <a:lnTo>
                      <a:pt x="1269" y="1110"/>
                    </a:lnTo>
                    <a:lnTo>
                      <a:pt x="1272" y="1101"/>
                    </a:lnTo>
                    <a:lnTo>
                      <a:pt x="1274" y="1094"/>
                    </a:lnTo>
                    <a:lnTo>
                      <a:pt x="1275" y="1087"/>
                    </a:lnTo>
                    <a:lnTo>
                      <a:pt x="1277" y="1082"/>
                    </a:lnTo>
                    <a:lnTo>
                      <a:pt x="1279" y="1081"/>
                    </a:lnTo>
                    <a:lnTo>
                      <a:pt x="1284" y="1081"/>
                    </a:lnTo>
                    <a:lnTo>
                      <a:pt x="1287" y="1077"/>
                    </a:lnTo>
                    <a:lnTo>
                      <a:pt x="1289" y="1075"/>
                    </a:lnTo>
                    <a:lnTo>
                      <a:pt x="1291" y="1075"/>
                    </a:lnTo>
                    <a:lnTo>
                      <a:pt x="1292" y="1077"/>
                    </a:lnTo>
                    <a:lnTo>
                      <a:pt x="1292" y="1079"/>
                    </a:lnTo>
                    <a:lnTo>
                      <a:pt x="1289" y="1086"/>
                    </a:lnTo>
                    <a:lnTo>
                      <a:pt x="1284" y="1098"/>
                    </a:lnTo>
                    <a:lnTo>
                      <a:pt x="1286" y="1096"/>
                    </a:lnTo>
                    <a:lnTo>
                      <a:pt x="1287" y="1094"/>
                    </a:lnTo>
                    <a:lnTo>
                      <a:pt x="1291" y="1091"/>
                    </a:lnTo>
                    <a:lnTo>
                      <a:pt x="1292" y="1087"/>
                    </a:lnTo>
                    <a:lnTo>
                      <a:pt x="1294" y="1091"/>
                    </a:lnTo>
                    <a:lnTo>
                      <a:pt x="1298" y="1092"/>
                    </a:lnTo>
                    <a:lnTo>
                      <a:pt x="1299" y="1099"/>
                    </a:lnTo>
                    <a:lnTo>
                      <a:pt x="1301" y="1103"/>
                    </a:lnTo>
                    <a:lnTo>
                      <a:pt x="1303" y="1104"/>
                    </a:lnTo>
                    <a:lnTo>
                      <a:pt x="1303" y="1101"/>
                    </a:lnTo>
                    <a:lnTo>
                      <a:pt x="1301" y="1092"/>
                    </a:lnTo>
                    <a:lnTo>
                      <a:pt x="1301" y="1089"/>
                    </a:lnTo>
                    <a:lnTo>
                      <a:pt x="1303" y="1087"/>
                    </a:lnTo>
                    <a:lnTo>
                      <a:pt x="1308" y="1081"/>
                    </a:lnTo>
                    <a:lnTo>
                      <a:pt x="1311" y="1084"/>
                    </a:lnTo>
                    <a:lnTo>
                      <a:pt x="1315" y="1086"/>
                    </a:lnTo>
                    <a:lnTo>
                      <a:pt x="1315" y="1086"/>
                    </a:lnTo>
                    <a:lnTo>
                      <a:pt x="1318" y="1086"/>
                    </a:lnTo>
                    <a:lnTo>
                      <a:pt x="1323" y="1086"/>
                    </a:lnTo>
                    <a:lnTo>
                      <a:pt x="1328" y="1087"/>
                    </a:lnTo>
                    <a:lnTo>
                      <a:pt x="1332" y="1091"/>
                    </a:lnTo>
                    <a:lnTo>
                      <a:pt x="1335" y="1094"/>
                    </a:lnTo>
                    <a:lnTo>
                      <a:pt x="1339" y="1098"/>
                    </a:lnTo>
                    <a:lnTo>
                      <a:pt x="1340" y="1099"/>
                    </a:lnTo>
                    <a:lnTo>
                      <a:pt x="1340" y="1101"/>
                    </a:lnTo>
                    <a:lnTo>
                      <a:pt x="1340" y="1104"/>
                    </a:lnTo>
                    <a:lnTo>
                      <a:pt x="1340" y="1108"/>
                    </a:lnTo>
                    <a:lnTo>
                      <a:pt x="1337" y="1113"/>
                    </a:lnTo>
                    <a:lnTo>
                      <a:pt x="1335" y="1115"/>
                    </a:lnTo>
                    <a:lnTo>
                      <a:pt x="1334" y="1116"/>
                    </a:lnTo>
                    <a:lnTo>
                      <a:pt x="1328" y="1115"/>
                    </a:lnTo>
                    <a:lnTo>
                      <a:pt x="1327" y="1116"/>
                    </a:lnTo>
                    <a:lnTo>
                      <a:pt x="1325" y="1118"/>
                    </a:lnTo>
                    <a:lnTo>
                      <a:pt x="1320" y="1125"/>
                    </a:lnTo>
                    <a:lnTo>
                      <a:pt x="1316" y="1128"/>
                    </a:lnTo>
                    <a:lnTo>
                      <a:pt x="1315" y="1130"/>
                    </a:lnTo>
                    <a:lnTo>
                      <a:pt x="1313" y="1132"/>
                    </a:lnTo>
                    <a:lnTo>
                      <a:pt x="1320" y="1132"/>
                    </a:lnTo>
                    <a:lnTo>
                      <a:pt x="1322" y="1130"/>
                    </a:lnTo>
                    <a:lnTo>
                      <a:pt x="1323" y="1125"/>
                    </a:lnTo>
                    <a:lnTo>
                      <a:pt x="1325" y="1121"/>
                    </a:lnTo>
                    <a:lnTo>
                      <a:pt x="1330" y="1118"/>
                    </a:lnTo>
                    <a:lnTo>
                      <a:pt x="1337" y="1123"/>
                    </a:lnTo>
                    <a:lnTo>
                      <a:pt x="1340" y="1123"/>
                    </a:lnTo>
                    <a:lnTo>
                      <a:pt x="1344" y="1118"/>
                    </a:lnTo>
                    <a:lnTo>
                      <a:pt x="1347" y="1116"/>
                    </a:lnTo>
                    <a:lnTo>
                      <a:pt x="1349" y="1115"/>
                    </a:lnTo>
                    <a:lnTo>
                      <a:pt x="1349" y="1115"/>
                    </a:lnTo>
                    <a:lnTo>
                      <a:pt x="1351" y="1118"/>
                    </a:lnTo>
                    <a:lnTo>
                      <a:pt x="1352" y="1121"/>
                    </a:lnTo>
                    <a:lnTo>
                      <a:pt x="1352" y="1127"/>
                    </a:lnTo>
                    <a:lnTo>
                      <a:pt x="1351" y="1128"/>
                    </a:lnTo>
                    <a:lnTo>
                      <a:pt x="1349" y="1133"/>
                    </a:lnTo>
                    <a:lnTo>
                      <a:pt x="1344" y="1140"/>
                    </a:lnTo>
                    <a:lnTo>
                      <a:pt x="1340" y="1144"/>
                    </a:lnTo>
                    <a:lnTo>
                      <a:pt x="1337" y="1145"/>
                    </a:lnTo>
                    <a:lnTo>
                      <a:pt x="1334" y="1147"/>
                    </a:lnTo>
                    <a:lnTo>
                      <a:pt x="1332" y="1149"/>
                    </a:lnTo>
                    <a:lnTo>
                      <a:pt x="1330" y="1150"/>
                    </a:lnTo>
                    <a:lnTo>
                      <a:pt x="1330" y="1154"/>
                    </a:lnTo>
                    <a:lnTo>
                      <a:pt x="1328" y="1154"/>
                    </a:lnTo>
                    <a:lnTo>
                      <a:pt x="1330" y="1157"/>
                    </a:lnTo>
                    <a:lnTo>
                      <a:pt x="1330" y="1157"/>
                    </a:lnTo>
                    <a:lnTo>
                      <a:pt x="1332" y="1156"/>
                    </a:lnTo>
                    <a:lnTo>
                      <a:pt x="1334" y="1150"/>
                    </a:lnTo>
                    <a:lnTo>
                      <a:pt x="1335" y="1149"/>
                    </a:lnTo>
                    <a:lnTo>
                      <a:pt x="1337" y="1147"/>
                    </a:lnTo>
                    <a:lnTo>
                      <a:pt x="1337" y="1147"/>
                    </a:lnTo>
                    <a:lnTo>
                      <a:pt x="1339" y="1149"/>
                    </a:lnTo>
                    <a:lnTo>
                      <a:pt x="1339" y="1150"/>
                    </a:lnTo>
                    <a:lnTo>
                      <a:pt x="1339" y="1156"/>
                    </a:lnTo>
                    <a:lnTo>
                      <a:pt x="1337" y="1171"/>
                    </a:lnTo>
                    <a:lnTo>
                      <a:pt x="1337" y="1171"/>
                    </a:lnTo>
                    <a:lnTo>
                      <a:pt x="1339" y="1167"/>
                    </a:lnTo>
                    <a:lnTo>
                      <a:pt x="1344" y="1149"/>
                    </a:lnTo>
                    <a:lnTo>
                      <a:pt x="1346" y="1145"/>
                    </a:lnTo>
                    <a:lnTo>
                      <a:pt x="1347" y="1142"/>
                    </a:lnTo>
                    <a:lnTo>
                      <a:pt x="1352" y="1137"/>
                    </a:lnTo>
                    <a:lnTo>
                      <a:pt x="1357" y="1133"/>
                    </a:lnTo>
                    <a:lnTo>
                      <a:pt x="1363" y="1132"/>
                    </a:lnTo>
                    <a:lnTo>
                      <a:pt x="1364" y="1130"/>
                    </a:lnTo>
                    <a:lnTo>
                      <a:pt x="1368" y="1132"/>
                    </a:lnTo>
                    <a:lnTo>
                      <a:pt x="1369" y="1133"/>
                    </a:lnTo>
                    <a:lnTo>
                      <a:pt x="1373" y="1135"/>
                    </a:lnTo>
                    <a:lnTo>
                      <a:pt x="1376" y="1133"/>
                    </a:lnTo>
                    <a:lnTo>
                      <a:pt x="1378" y="1133"/>
                    </a:lnTo>
                    <a:lnTo>
                      <a:pt x="1380" y="1135"/>
                    </a:lnTo>
                    <a:lnTo>
                      <a:pt x="1381" y="1137"/>
                    </a:lnTo>
                    <a:lnTo>
                      <a:pt x="1385" y="1140"/>
                    </a:lnTo>
                    <a:lnTo>
                      <a:pt x="1393" y="1144"/>
                    </a:lnTo>
                    <a:lnTo>
                      <a:pt x="1393" y="1145"/>
                    </a:lnTo>
                    <a:lnTo>
                      <a:pt x="1395" y="1147"/>
                    </a:lnTo>
                    <a:lnTo>
                      <a:pt x="1395" y="1149"/>
                    </a:lnTo>
                    <a:lnTo>
                      <a:pt x="1395" y="1152"/>
                    </a:lnTo>
                    <a:lnTo>
                      <a:pt x="1395" y="1154"/>
                    </a:lnTo>
                    <a:lnTo>
                      <a:pt x="1393" y="1156"/>
                    </a:lnTo>
                    <a:lnTo>
                      <a:pt x="1392" y="1156"/>
                    </a:lnTo>
                    <a:lnTo>
                      <a:pt x="1390" y="1157"/>
                    </a:lnTo>
                    <a:lnTo>
                      <a:pt x="1387" y="1161"/>
                    </a:lnTo>
                    <a:lnTo>
                      <a:pt x="1387" y="1161"/>
                    </a:lnTo>
                    <a:lnTo>
                      <a:pt x="1381" y="1162"/>
                    </a:lnTo>
                    <a:lnTo>
                      <a:pt x="1378" y="1164"/>
                    </a:lnTo>
                    <a:lnTo>
                      <a:pt x="1375" y="1164"/>
                    </a:lnTo>
                    <a:lnTo>
                      <a:pt x="1369" y="1167"/>
                    </a:lnTo>
                    <a:lnTo>
                      <a:pt x="1363" y="1174"/>
                    </a:lnTo>
                    <a:lnTo>
                      <a:pt x="1363" y="1176"/>
                    </a:lnTo>
                    <a:lnTo>
                      <a:pt x="1366" y="1178"/>
                    </a:lnTo>
                    <a:lnTo>
                      <a:pt x="1368" y="1176"/>
                    </a:lnTo>
                    <a:lnTo>
                      <a:pt x="1371" y="1171"/>
                    </a:lnTo>
                    <a:lnTo>
                      <a:pt x="1375" y="1169"/>
                    </a:lnTo>
                    <a:lnTo>
                      <a:pt x="1378" y="1169"/>
                    </a:lnTo>
                    <a:lnTo>
                      <a:pt x="1385" y="1167"/>
                    </a:lnTo>
                    <a:lnTo>
                      <a:pt x="1387" y="1167"/>
                    </a:lnTo>
                    <a:lnTo>
                      <a:pt x="1388" y="1167"/>
                    </a:lnTo>
                    <a:lnTo>
                      <a:pt x="1388" y="1169"/>
                    </a:lnTo>
                    <a:lnTo>
                      <a:pt x="1388" y="1171"/>
                    </a:lnTo>
                    <a:lnTo>
                      <a:pt x="1388" y="1173"/>
                    </a:lnTo>
                    <a:lnTo>
                      <a:pt x="1387" y="1174"/>
                    </a:lnTo>
                    <a:lnTo>
                      <a:pt x="1383" y="1179"/>
                    </a:lnTo>
                    <a:lnTo>
                      <a:pt x="1385" y="1181"/>
                    </a:lnTo>
                    <a:lnTo>
                      <a:pt x="1388" y="1183"/>
                    </a:lnTo>
                    <a:lnTo>
                      <a:pt x="1390" y="1181"/>
                    </a:lnTo>
                    <a:lnTo>
                      <a:pt x="1392" y="1178"/>
                    </a:lnTo>
                    <a:lnTo>
                      <a:pt x="1393" y="1176"/>
                    </a:lnTo>
                    <a:lnTo>
                      <a:pt x="1395" y="1174"/>
                    </a:lnTo>
                    <a:lnTo>
                      <a:pt x="1397" y="1174"/>
                    </a:lnTo>
                    <a:lnTo>
                      <a:pt x="1399" y="1173"/>
                    </a:lnTo>
                    <a:lnTo>
                      <a:pt x="1399" y="1171"/>
                    </a:lnTo>
                    <a:lnTo>
                      <a:pt x="1397" y="1169"/>
                    </a:lnTo>
                    <a:lnTo>
                      <a:pt x="1397" y="1169"/>
                    </a:lnTo>
                    <a:lnTo>
                      <a:pt x="1397" y="1166"/>
                    </a:lnTo>
                    <a:lnTo>
                      <a:pt x="1399" y="1162"/>
                    </a:lnTo>
                    <a:lnTo>
                      <a:pt x="1400" y="1161"/>
                    </a:lnTo>
                    <a:lnTo>
                      <a:pt x="1402" y="1161"/>
                    </a:lnTo>
                    <a:lnTo>
                      <a:pt x="1405" y="1162"/>
                    </a:lnTo>
                    <a:lnTo>
                      <a:pt x="1407" y="1166"/>
                    </a:lnTo>
                    <a:lnTo>
                      <a:pt x="1414" y="1178"/>
                    </a:lnTo>
                    <a:lnTo>
                      <a:pt x="1416" y="1179"/>
                    </a:lnTo>
                    <a:lnTo>
                      <a:pt x="1417" y="1186"/>
                    </a:lnTo>
                    <a:lnTo>
                      <a:pt x="1419" y="1190"/>
                    </a:lnTo>
                    <a:lnTo>
                      <a:pt x="1417" y="1193"/>
                    </a:lnTo>
                    <a:lnTo>
                      <a:pt x="1417" y="1193"/>
                    </a:lnTo>
                    <a:lnTo>
                      <a:pt x="1417" y="1195"/>
                    </a:lnTo>
                    <a:lnTo>
                      <a:pt x="1416" y="1195"/>
                    </a:lnTo>
                    <a:lnTo>
                      <a:pt x="1405" y="1191"/>
                    </a:lnTo>
                    <a:lnTo>
                      <a:pt x="1402" y="1191"/>
                    </a:lnTo>
                    <a:lnTo>
                      <a:pt x="1400" y="1193"/>
                    </a:lnTo>
                    <a:lnTo>
                      <a:pt x="1399" y="1193"/>
                    </a:lnTo>
                    <a:lnTo>
                      <a:pt x="1397" y="1195"/>
                    </a:lnTo>
                    <a:lnTo>
                      <a:pt x="1397" y="1198"/>
                    </a:lnTo>
                    <a:lnTo>
                      <a:pt x="1395" y="1198"/>
                    </a:lnTo>
                    <a:lnTo>
                      <a:pt x="1390" y="1198"/>
                    </a:lnTo>
                    <a:lnTo>
                      <a:pt x="1387" y="1200"/>
                    </a:lnTo>
                    <a:lnTo>
                      <a:pt x="1381" y="1202"/>
                    </a:lnTo>
                    <a:lnTo>
                      <a:pt x="1378" y="1203"/>
                    </a:lnTo>
                    <a:lnTo>
                      <a:pt x="1378" y="1205"/>
                    </a:lnTo>
                    <a:lnTo>
                      <a:pt x="1381" y="1205"/>
                    </a:lnTo>
                    <a:lnTo>
                      <a:pt x="1387" y="1203"/>
                    </a:lnTo>
                    <a:lnTo>
                      <a:pt x="1392" y="1202"/>
                    </a:lnTo>
                    <a:lnTo>
                      <a:pt x="1402" y="1208"/>
                    </a:lnTo>
                    <a:lnTo>
                      <a:pt x="1404" y="1208"/>
                    </a:lnTo>
                    <a:lnTo>
                      <a:pt x="1405" y="1208"/>
                    </a:lnTo>
                    <a:lnTo>
                      <a:pt x="1407" y="1208"/>
                    </a:lnTo>
                    <a:lnTo>
                      <a:pt x="1414" y="1208"/>
                    </a:lnTo>
                    <a:lnTo>
                      <a:pt x="1417" y="1208"/>
                    </a:lnTo>
                    <a:lnTo>
                      <a:pt x="1421" y="1210"/>
                    </a:lnTo>
                    <a:lnTo>
                      <a:pt x="1426" y="1215"/>
                    </a:lnTo>
                    <a:lnTo>
                      <a:pt x="1428" y="1217"/>
                    </a:lnTo>
                    <a:lnTo>
                      <a:pt x="1428" y="1219"/>
                    </a:lnTo>
                    <a:lnTo>
                      <a:pt x="1428" y="1220"/>
                    </a:lnTo>
                    <a:lnTo>
                      <a:pt x="1428" y="1224"/>
                    </a:lnTo>
                    <a:lnTo>
                      <a:pt x="1428" y="1224"/>
                    </a:lnTo>
                    <a:lnTo>
                      <a:pt x="1426" y="1225"/>
                    </a:lnTo>
                    <a:lnTo>
                      <a:pt x="1417" y="1224"/>
                    </a:lnTo>
                    <a:lnTo>
                      <a:pt x="1416" y="1224"/>
                    </a:lnTo>
                    <a:lnTo>
                      <a:pt x="1412" y="1224"/>
                    </a:lnTo>
                    <a:lnTo>
                      <a:pt x="1411" y="1224"/>
                    </a:lnTo>
                    <a:lnTo>
                      <a:pt x="1407" y="1222"/>
                    </a:lnTo>
                    <a:lnTo>
                      <a:pt x="1404" y="1220"/>
                    </a:lnTo>
                    <a:lnTo>
                      <a:pt x="1399" y="1222"/>
                    </a:lnTo>
                    <a:lnTo>
                      <a:pt x="1395" y="1220"/>
                    </a:lnTo>
                    <a:lnTo>
                      <a:pt x="1390" y="1222"/>
                    </a:lnTo>
                    <a:lnTo>
                      <a:pt x="1383" y="1229"/>
                    </a:lnTo>
                    <a:lnTo>
                      <a:pt x="1383" y="1229"/>
                    </a:lnTo>
                    <a:lnTo>
                      <a:pt x="1395" y="1224"/>
                    </a:lnTo>
                    <a:lnTo>
                      <a:pt x="1397" y="1224"/>
                    </a:lnTo>
                    <a:lnTo>
                      <a:pt x="1400" y="1227"/>
                    </a:lnTo>
                    <a:lnTo>
                      <a:pt x="1405" y="1231"/>
                    </a:lnTo>
                    <a:lnTo>
                      <a:pt x="1407" y="1231"/>
                    </a:lnTo>
                    <a:lnTo>
                      <a:pt x="1407" y="1237"/>
                    </a:lnTo>
                    <a:lnTo>
                      <a:pt x="1407" y="1241"/>
                    </a:lnTo>
                    <a:lnTo>
                      <a:pt x="1405" y="1244"/>
                    </a:lnTo>
                    <a:lnTo>
                      <a:pt x="1402" y="1244"/>
                    </a:lnTo>
                    <a:lnTo>
                      <a:pt x="1397" y="1243"/>
                    </a:lnTo>
                    <a:lnTo>
                      <a:pt x="1393" y="1241"/>
                    </a:lnTo>
                    <a:lnTo>
                      <a:pt x="1392" y="1243"/>
                    </a:lnTo>
                    <a:lnTo>
                      <a:pt x="1390" y="1244"/>
                    </a:lnTo>
                    <a:lnTo>
                      <a:pt x="1388" y="1244"/>
                    </a:lnTo>
                    <a:lnTo>
                      <a:pt x="1380" y="1241"/>
                    </a:lnTo>
                    <a:lnTo>
                      <a:pt x="1376" y="1241"/>
                    </a:lnTo>
                    <a:lnTo>
                      <a:pt x="1376" y="1241"/>
                    </a:lnTo>
                    <a:lnTo>
                      <a:pt x="1376" y="1241"/>
                    </a:lnTo>
                    <a:lnTo>
                      <a:pt x="1385" y="1246"/>
                    </a:lnTo>
                    <a:lnTo>
                      <a:pt x="1392" y="1248"/>
                    </a:lnTo>
                    <a:lnTo>
                      <a:pt x="1395" y="1248"/>
                    </a:lnTo>
                    <a:lnTo>
                      <a:pt x="1399" y="1249"/>
                    </a:lnTo>
                    <a:lnTo>
                      <a:pt x="1400" y="1251"/>
                    </a:lnTo>
                    <a:lnTo>
                      <a:pt x="1400" y="1254"/>
                    </a:lnTo>
                    <a:lnTo>
                      <a:pt x="1402" y="1258"/>
                    </a:lnTo>
                    <a:lnTo>
                      <a:pt x="1404" y="1258"/>
                    </a:lnTo>
                    <a:lnTo>
                      <a:pt x="1405" y="1258"/>
                    </a:lnTo>
                    <a:lnTo>
                      <a:pt x="1407" y="1258"/>
                    </a:lnTo>
                    <a:lnTo>
                      <a:pt x="1409" y="1258"/>
                    </a:lnTo>
                    <a:lnTo>
                      <a:pt x="1411" y="1258"/>
                    </a:lnTo>
                    <a:lnTo>
                      <a:pt x="1412" y="1260"/>
                    </a:lnTo>
                    <a:lnTo>
                      <a:pt x="1416" y="1261"/>
                    </a:lnTo>
                    <a:lnTo>
                      <a:pt x="1417" y="1261"/>
                    </a:lnTo>
                    <a:lnTo>
                      <a:pt x="1419" y="1261"/>
                    </a:lnTo>
                    <a:lnTo>
                      <a:pt x="1424" y="1261"/>
                    </a:lnTo>
                    <a:lnTo>
                      <a:pt x="1426" y="1261"/>
                    </a:lnTo>
                    <a:lnTo>
                      <a:pt x="1428" y="1263"/>
                    </a:lnTo>
                    <a:lnTo>
                      <a:pt x="1426" y="1263"/>
                    </a:lnTo>
                    <a:lnTo>
                      <a:pt x="1421" y="1266"/>
                    </a:lnTo>
                    <a:lnTo>
                      <a:pt x="1421" y="1268"/>
                    </a:lnTo>
                    <a:lnTo>
                      <a:pt x="1424" y="1271"/>
                    </a:lnTo>
                    <a:lnTo>
                      <a:pt x="1424" y="1275"/>
                    </a:lnTo>
                    <a:lnTo>
                      <a:pt x="1424" y="1277"/>
                    </a:lnTo>
                    <a:lnTo>
                      <a:pt x="1424" y="1280"/>
                    </a:lnTo>
                    <a:lnTo>
                      <a:pt x="1423" y="1282"/>
                    </a:lnTo>
                    <a:lnTo>
                      <a:pt x="1424" y="1282"/>
                    </a:lnTo>
                    <a:lnTo>
                      <a:pt x="1426" y="1278"/>
                    </a:lnTo>
                    <a:lnTo>
                      <a:pt x="1428" y="1280"/>
                    </a:lnTo>
                    <a:lnTo>
                      <a:pt x="1428" y="1283"/>
                    </a:lnTo>
                    <a:lnTo>
                      <a:pt x="1428" y="1283"/>
                    </a:lnTo>
                    <a:lnTo>
                      <a:pt x="1429" y="1280"/>
                    </a:lnTo>
                    <a:lnTo>
                      <a:pt x="1429" y="1275"/>
                    </a:lnTo>
                    <a:lnTo>
                      <a:pt x="1431" y="1273"/>
                    </a:lnTo>
                    <a:lnTo>
                      <a:pt x="1436" y="1271"/>
                    </a:lnTo>
                    <a:lnTo>
                      <a:pt x="1436" y="1280"/>
                    </a:lnTo>
                    <a:lnTo>
                      <a:pt x="1436" y="1283"/>
                    </a:lnTo>
                    <a:lnTo>
                      <a:pt x="1433" y="1290"/>
                    </a:lnTo>
                    <a:lnTo>
                      <a:pt x="1431" y="1292"/>
                    </a:lnTo>
                    <a:lnTo>
                      <a:pt x="1431" y="1294"/>
                    </a:lnTo>
                    <a:lnTo>
                      <a:pt x="1433" y="1294"/>
                    </a:lnTo>
                    <a:lnTo>
                      <a:pt x="1433" y="1294"/>
                    </a:lnTo>
                    <a:lnTo>
                      <a:pt x="1434" y="1294"/>
                    </a:lnTo>
                    <a:lnTo>
                      <a:pt x="1436" y="1289"/>
                    </a:lnTo>
                    <a:lnTo>
                      <a:pt x="1441" y="1282"/>
                    </a:lnTo>
                    <a:lnTo>
                      <a:pt x="1441" y="1282"/>
                    </a:lnTo>
                    <a:lnTo>
                      <a:pt x="1441" y="1283"/>
                    </a:lnTo>
                    <a:lnTo>
                      <a:pt x="1441" y="1289"/>
                    </a:lnTo>
                    <a:lnTo>
                      <a:pt x="1443" y="1290"/>
                    </a:lnTo>
                    <a:lnTo>
                      <a:pt x="1445" y="1289"/>
                    </a:lnTo>
                    <a:lnTo>
                      <a:pt x="1446" y="1287"/>
                    </a:lnTo>
                    <a:lnTo>
                      <a:pt x="1450" y="1287"/>
                    </a:lnTo>
                    <a:lnTo>
                      <a:pt x="1450" y="1287"/>
                    </a:lnTo>
                    <a:lnTo>
                      <a:pt x="1450" y="1289"/>
                    </a:lnTo>
                    <a:lnTo>
                      <a:pt x="1450" y="1295"/>
                    </a:lnTo>
                    <a:lnTo>
                      <a:pt x="1450" y="1297"/>
                    </a:lnTo>
                    <a:lnTo>
                      <a:pt x="1452" y="1302"/>
                    </a:lnTo>
                    <a:lnTo>
                      <a:pt x="1453" y="1302"/>
                    </a:lnTo>
                    <a:lnTo>
                      <a:pt x="1452" y="1300"/>
                    </a:lnTo>
                    <a:lnTo>
                      <a:pt x="1452" y="1294"/>
                    </a:lnTo>
                    <a:lnTo>
                      <a:pt x="1452" y="1292"/>
                    </a:lnTo>
                    <a:lnTo>
                      <a:pt x="1455" y="1289"/>
                    </a:lnTo>
                    <a:lnTo>
                      <a:pt x="1458" y="1285"/>
                    </a:lnTo>
                    <a:lnTo>
                      <a:pt x="1460" y="1283"/>
                    </a:lnTo>
                    <a:lnTo>
                      <a:pt x="1462" y="1283"/>
                    </a:lnTo>
                    <a:lnTo>
                      <a:pt x="1464" y="1287"/>
                    </a:lnTo>
                    <a:lnTo>
                      <a:pt x="1462" y="1287"/>
                    </a:lnTo>
                    <a:lnTo>
                      <a:pt x="1460" y="1289"/>
                    </a:lnTo>
                    <a:lnTo>
                      <a:pt x="1460" y="1292"/>
                    </a:lnTo>
                    <a:lnTo>
                      <a:pt x="1458" y="1295"/>
                    </a:lnTo>
                    <a:lnTo>
                      <a:pt x="1460" y="1297"/>
                    </a:lnTo>
                    <a:lnTo>
                      <a:pt x="1464" y="1297"/>
                    </a:lnTo>
                    <a:lnTo>
                      <a:pt x="1467" y="1294"/>
                    </a:lnTo>
                    <a:lnTo>
                      <a:pt x="1469" y="1295"/>
                    </a:lnTo>
                    <a:lnTo>
                      <a:pt x="1472" y="1299"/>
                    </a:lnTo>
                    <a:lnTo>
                      <a:pt x="1476" y="1306"/>
                    </a:lnTo>
                    <a:lnTo>
                      <a:pt x="1479" y="1304"/>
                    </a:lnTo>
                    <a:lnTo>
                      <a:pt x="1482" y="1307"/>
                    </a:lnTo>
                    <a:lnTo>
                      <a:pt x="1477" y="1311"/>
                    </a:lnTo>
                    <a:lnTo>
                      <a:pt x="1479" y="1319"/>
                    </a:lnTo>
                    <a:lnTo>
                      <a:pt x="1474" y="1318"/>
                    </a:lnTo>
                    <a:lnTo>
                      <a:pt x="1470" y="1319"/>
                    </a:lnTo>
                    <a:lnTo>
                      <a:pt x="1469" y="1318"/>
                    </a:lnTo>
                    <a:lnTo>
                      <a:pt x="1465" y="1318"/>
                    </a:lnTo>
                    <a:lnTo>
                      <a:pt x="1469" y="1321"/>
                    </a:lnTo>
                    <a:lnTo>
                      <a:pt x="1472" y="1321"/>
                    </a:lnTo>
                    <a:lnTo>
                      <a:pt x="1472" y="1323"/>
                    </a:lnTo>
                    <a:lnTo>
                      <a:pt x="1476" y="1323"/>
                    </a:lnTo>
                    <a:lnTo>
                      <a:pt x="1477" y="1323"/>
                    </a:lnTo>
                    <a:lnTo>
                      <a:pt x="1482" y="1323"/>
                    </a:lnTo>
                    <a:lnTo>
                      <a:pt x="1482" y="1321"/>
                    </a:lnTo>
                    <a:lnTo>
                      <a:pt x="1486" y="1319"/>
                    </a:lnTo>
                    <a:lnTo>
                      <a:pt x="1488" y="1318"/>
                    </a:lnTo>
                    <a:lnTo>
                      <a:pt x="1489" y="1318"/>
                    </a:lnTo>
                    <a:lnTo>
                      <a:pt x="1493" y="1319"/>
                    </a:lnTo>
                    <a:lnTo>
                      <a:pt x="1498" y="1324"/>
                    </a:lnTo>
                    <a:lnTo>
                      <a:pt x="1496" y="1328"/>
                    </a:lnTo>
                    <a:lnTo>
                      <a:pt x="1494" y="1329"/>
                    </a:lnTo>
                    <a:lnTo>
                      <a:pt x="1494" y="1333"/>
                    </a:lnTo>
                    <a:lnTo>
                      <a:pt x="1493" y="1335"/>
                    </a:lnTo>
                    <a:lnTo>
                      <a:pt x="1493" y="1336"/>
                    </a:lnTo>
                    <a:lnTo>
                      <a:pt x="1484" y="1345"/>
                    </a:lnTo>
                    <a:lnTo>
                      <a:pt x="1486" y="1345"/>
                    </a:lnTo>
                    <a:lnTo>
                      <a:pt x="1489" y="1343"/>
                    </a:lnTo>
                    <a:lnTo>
                      <a:pt x="1496" y="1340"/>
                    </a:lnTo>
                    <a:lnTo>
                      <a:pt x="1500" y="1338"/>
                    </a:lnTo>
                    <a:lnTo>
                      <a:pt x="1501" y="1340"/>
                    </a:lnTo>
                    <a:lnTo>
                      <a:pt x="1503" y="1340"/>
                    </a:lnTo>
                    <a:lnTo>
                      <a:pt x="1505" y="1338"/>
                    </a:lnTo>
                    <a:lnTo>
                      <a:pt x="1506" y="1340"/>
                    </a:lnTo>
                    <a:lnTo>
                      <a:pt x="1510" y="1340"/>
                    </a:lnTo>
                    <a:lnTo>
                      <a:pt x="1515" y="1333"/>
                    </a:lnTo>
                    <a:lnTo>
                      <a:pt x="1518" y="1335"/>
                    </a:lnTo>
                    <a:lnTo>
                      <a:pt x="1522" y="1340"/>
                    </a:lnTo>
                    <a:lnTo>
                      <a:pt x="1527" y="1346"/>
                    </a:lnTo>
                    <a:lnTo>
                      <a:pt x="1530" y="1350"/>
                    </a:lnTo>
                    <a:lnTo>
                      <a:pt x="1530" y="1353"/>
                    </a:lnTo>
                    <a:lnTo>
                      <a:pt x="1530" y="1355"/>
                    </a:lnTo>
                    <a:lnTo>
                      <a:pt x="1529" y="1357"/>
                    </a:lnTo>
                    <a:lnTo>
                      <a:pt x="1527" y="1357"/>
                    </a:lnTo>
                    <a:lnTo>
                      <a:pt x="1523" y="1353"/>
                    </a:lnTo>
                    <a:lnTo>
                      <a:pt x="1520" y="1352"/>
                    </a:lnTo>
                    <a:lnTo>
                      <a:pt x="1517" y="1352"/>
                    </a:lnTo>
                    <a:lnTo>
                      <a:pt x="1515" y="1353"/>
                    </a:lnTo>
                    <a:lnTo>
                      <a:pt x="1517" y="1353"/>
                    </a:lnTo>
                    <a:lnTo>
                      <a:pt x="1525" y="1360"/>
                    </a:lnTo>
                    <a:lnTo>
                      <a:pt x="1525" y="1364"/>
                    </a:lnTo>
                    <a:lnTo>
                      <a:pt x="1525" y="1365"/>
                    </a:lnTo>
                    <a:lnTo>
                      <a:pt x="1520" y="1369"/>
                    </a:lnTo>
                    <a:lnTo>
                      <a:pt x="1518" y="1369"/>
                    </a:lnTo>
                    <a:lnTo>
                      <a:pt x="1515" y="1367"/>
                    </a:lnTo>
                    <a:lnTo>
                      <a:pt x="1513" y="1365"/>
                    </a:lnTo>
                    <a:lnTo>
                      <a:pt x="1510" y="1364"/>
                    </a:lnTo>
                    <a:lnTo>
                      <a:pt x="1508" y="1364"/>
                    </a:lnTo>
                    <a:lnTo>
                      <a:pt x="1506" y="1364"/>
                    </a:lnTo>
                    <a:lnTo>
                      <a:pt x="1510" y="1369"/>
                    </a:lnTo>
                    <a:lnTo>
                      <a:pt x="1510" y="1370"/>
                    </a:lnTo>
                    <a:lnTo>
                      <a:pt x="1508" y="1370"/>
                    </a:lnTo>
                    <a:lnTo>
                      <a:pt x="1508" y="1372"/>
                    </a:lnTo>
                    <a:lnTo>
                      <a:pt x="1513" y="1377"/>
                    </a:lnTo>
                    <a:lnTo>
                      <a:pt x="1517" y="1381"/>
                    </a:lnTo>
                    <a:lnTo>
                      <a:pt x="1518" y="1382"/>
                    </a:lnTo>
                    <a:lnTo>
                      <a:pt x="1515" y="1382"/>
                    </a:lnTo>
                    <a:lnTo>
                      <a:pt x="1513" y="1384"/>
                    </a:lnTo>
                    <a:lnTo>
                      <a:pt x="1508" y="1382"/>
                    </a:lnTo>
                    <a:lnTo>
                      <a:pt x="1506" y="1382"/>
                    </a:lnTo>
                    <a:lnTo>
                      <a:pt x="1506" y="1382"/>
                    </a:lnTo>
                    <a:lnTo>
                      <a:pt x="1508" y="1384"/>
                    </a:lnTo>
                    <a:lnTo>
                      <a:pt x="1510" y="1386"/>
                    </a:lnTo>
                    <a:lnTo>
                      <a:pt x="1510" y="1387"/>
                    </a:lnTo>
                    <a:lnTo>
                      <a:pt x="1510" y="1389"/>
                    </a:lnTo>
                    <a:lnTo>
                      <a:pt x="1510" y="1391"/>
                    </a:lnTo>
                    <a:lnTo>
                      <a:pt x="1508" y="1393"/>
                    </a:lnTo>
                    <a:lnTo>
                      <a:pt x="1506" y="1396"/>
                    </a:lnTo>
                    <a:lnTo>
                      <a:pt x="1505" y="1401"/>
                    </a:lnTo>
                    <a:lnTo>
                      <a:pt x="1503" y="1401"/>
                    </a:lnTo>
                    <a:lnTo>
                      <a:pt x="1501" y="1399"/>
                    </a:lnTo>
                    <a:lnTo>
                      <a:pt x="1500" y="1401"/>
                    </a:lnTo>
                    <a:lnTo>
                      <a:pt x="1494" y="1399"/>
                    </a:lnTo>
                    <a:lnTo>
                      <a:pt x="1494" y="1398"/>
                    </a:lnTo>
                    <a:lnTo>
                      <a:pt x="1489" y="1391"/>
                    </a:lnTo>
                    <a:lnTo>
                      <a:pt x="1489" y="1391"/>
                    </a:lnTo>
                    <a:lnTo>
                      <a:pt x="1491" y="1394"/>
                    </a:lnTo>
                    <a:lnTo>
                      <a:pt x="1491" y="1398"/>
                    </a:lnTo>
                    <a:lnTo>
                      <a:pt x="1486" y="1399"/>
                    </a:lnTo>
                    <a:lnTo>
                      <a:pt x="1486" y="1399"/>
                    </a:lnTo>
                    <a:lnTo>
                      <a:pt x="1489" y="1401"/>
                    </a:lnTo>
                    <a:lnTo>
                      <a:pt x="1493" y="1401"/>
                    </a:lnTo>
                    <a:lnTo>
                      <a:pt x="1491" y="1404"/>
                    </a:lnTo>
                    <a:lnTo>
                      <a:pt x="1491" y="1420"/>
                    </a:lnTo>
                    <a:lnTo>
                      <a:pt x="1491" y="1425"/>
                    </a:lnTo>
                    <a:lnTo>
                      <a:pt x="1489" y="1428"/>
                    </a:lnTo>
                    <a:lnTo>
                      <a:pt x="1488" y="1433"/>
                    </a:lnTo>
                    <a:lnTo>
                      <a:pt x="1484" y="1430"/>
                    </a:lnTo>
                    <a:lnTo>
                      <a:pt x="1484" y="1427"/>
                    </a:lnTo>
                    <a:lnTo>
                      <a:pt x="1482" y="1427"/>
                    </a:lnTo>
                    <a:lnTo>
                      <a:pt x="1481" y="1425"/>
                    </a:lnTo>
                    <a:lnTo>
                      <a:pt x="1479" y="1425"/>
                    </a:lnTo>
                    <a:lnTo>
                      <a:pt x="1477" y="1425"/>
                    </a:lnTo>
                    <a:lnTo>
                      <a:pt x="1476" y="1427"/>
                    </a:lnTo>
                    <a:lnTo>
                      <a:pt x="1474" y="1425"/>
                    </a:lnTo>
                    <a:lnTo>
                      <a:pt x="1472" y="1421"/>
                    </a:lnTo>
                    <a:lnTo>
                      <a:pt x="1474" y="1415"/>
                    </a:lnTo>
                    <a:lnTo>
                      <a:pt x="1474" y="1411"/>
                    </a:lnTo>
                    <a:lnTo>
                      <a:pt x="1474" y="1411"/>
                    </a:lnTo>
                    <a:lnTo>
                      <a:pt x="1472" y="1413"/>
                    </a:lnTo>
                    <a:lnTo>
                      <a:pt x="1470" y="1418"/>
                    </a:lnTo>
                    <a:lnTo>
                      <a:pt x="1469" y="1425"/>
                    </a:lnTo>
                    <a:lnTo>
                      <a:pt x="1467" y="1421"/>
                    </a:lnTo>
                    <a:lnTo>
                      <a:pt x="1465" y="1420"/>
                    </a:lnTo>
                    <a:lnTo>
                      <a:pt x="1464" y="1416"/>
                    </a:lnTo>
                    <a:lnTo>
                      <a:pt x="1460" y="1413"/>
                    </a:lnTo>
                    <a:lnTo>
                      <a:pt x="1458" y="1408"/>
                    </a:lnTo>
                    <a:lnTo>
                      <a:pt x="1457" y="1404"/>
                    </a:lnTo>
                    <a:lnTo>
                      <a:pt x="1457" y="1403"/>
                    </a:lnTo>
                    <a:lnTo>
                      <a:pt x="1455" y="1399"/>
                    </a:lnTo>
                    <a:lnTo>
                      <a:pt x="1453" y="1398"/>
                    </a:lnTo>
                    <a:lnTo>
                      <a:pt x="1453" y="1398"/>
                    </a:lnTo>
                    <a:lnTo>
                      <a:pt x="1452" y="1394"/>
                    </a:lnTo>
                    <a:lnTo>
                      <a:pt x="1453" y="1393"/>
                    </a:lnTo>
                    <a:lnTo>
                      <a:pt x="1455" y="1389"/>
                    </a:lnTo>
                    <a:lnTo>
                      <a:pt x="1457" y="1386"/>
                    </a:lnTo>
                    <a:lnTo>
                      <a:pt x="1460" y="1384"/>
                    </a:lnTo>
                    <a:lnTo>
                      <a:pt x="1464" y="1382"/>
                    </a:lnTo>
                    <a:lnTo>
                      <a:pt x="1464" y="1381"/>
                    </a:lnTo>
                    <a:lnTo>
                      <a:pt x="1467" y="1374"/>
                    </a:lnTo>
                    <a:lnTo>
                      <a:pt x="1469" y="1370"/>
                    </a:lnTo>
                    <a:lnTo>
                      <a:pt x="1470" y="1369"/>
                    </a:lnTo>
                    <a:lnTo>
                      <a:pt x="1469" y="1369"/>
                    </a:lnTo>
                    <a:lnTo>
                      <a:pt x="1467" y="1370"/>
                    </a:lnTo>
                    <a:lnTo>
                      <a:pt x="1465" y="1372"/>
                    </a:lnTo>
                    <a:lnTo>
                      <a:pt x="1462" y="1377"/>
                    </a:lnTo>
                    <a:lnTo>
                      <a:pt x="1460" y="1381"/>
                    </a:lnTo>
                    <a:lnTo>
                      <a:pt x="1453" y="1384"/>
                    </a:lnTo>
                    <a:lnTo>
                      <a:pt x="1452" y="1384"/>
                    </a:lnTo>
                    <a:lnTo>
                      <a:pt x="1450" y="1384"/>
                    </a:lnTo>
                    <a:lnTo>
                      <a:pt x="1445" y="1384"/>
                    </a:lnTo>
                    <a:lnTo>
                      <a:pt x="1443" y="1382"/>
                    </a:lnTo>
                    <a:lnTo>
                      <a:pt x="1443" y="1379"/>
                    </a:lnTo>
                    <a:lnTo>
                      <a:pt x="1448" y="1374"/>
                    </a:lnTo>
                    <a:lnTo>
                      <a:pt x="1446" y="1374"/>
                    </a:lnTo>
                    <a:lnTo>
                      <a:pt x="1445" y="1375"/>
                    </a:lnTo>
                    <a:lnTo>
                      <a:pt x="1443" y="1377"/>
                    </a:lnTo>
                    <a:lnTo>
                      <a:pt x="1441" y="1377"/>
                    </a:lnTo>
                    <a:lnTo>
                      <a:pt x="1440" y="1377"/>
                    </a:lnTo>
                    <a:lnTo>
                      <a:pt x="1436" y="1374"/>
                    </a:lnTo>
                    <a:lnTo>
                      <a:pt x="1436" y="1372"/>
                    </a:lnTo>
                    <a:lnTo>
                      <a:pt x="1433" y="1372"/>
                    </a:lnTo>
                    <a:lnTo>
                      <a:pt x="1431" y="1370"/>
                    </a:lnTo>
                    <a:lnTo>
                      <a:pt x="1428" y="1362"/>
                    </a:lnTo>
                    <a:lnTo>
                      <a:pt x="1426" y="1360"/>
                    </a:lnTo>
                    <a:lnTo>
                      <a:pt x="1426" y="1357"/>
                    </a:lnTo>
                    <a:lnTo>
                      <a:pt x="1424" y="1355"/>
                    </a:lnTo>
                    <a:lnTo>
                      <a:pt x="1423" y="1353"/>
                    </a:lnTo>
                    <a:lnTo>
                      <a:pt x="1421" y="1353"/>
                    </a:lnTo>
                    <a:lnTo>
                      <a:pt x="1423" y="1357"/>
                    </a:lnTo>
                    <a:lnTo>
                      <a:pt x="1423" y="1358"/>
                    </a:lnTo>
                    <a:lnTo>
                      <a:pt x="1421" y="1358"/>
                    </a:lnTo>
                    <a:lnTo>
                      <a:pt x="1417" y="1358"/>
                    </a:lnTo>
                    <a:lnTo>
                      <a:pt x="1416" y="1357"/>
                    </a:lnTo>
                    <a:lnTo>
                      <a:pt x="1416" y="1358"/>
                    </a:lnTo>
                    <a:lnTo>
                      <a:pt x="1417" y="1364"/>
                    </a:lnTo>
                    <a:lnTo>
                      <a:pt x="1417" y="1369"/>
                    </a:lnTo>
                    <a:lnTo>
                      <a:pt x="1417" y="1369"/>
                    </a:lnTo>
                    <a:lnTo>
                      <a:pt x="1416" y="1369"/>
                    </a:lnTo>
                    <a:lnTo>
                      <a:pt x="1414" y="1369"/>
                    </a:lnTo>
                    <a:lnTo>
                      <a:pt x="1411" y="1365"/>
                    </a:lnTo>
                    <a:lnTo>
                      <a:pt x="1407" y="1362"/>
                    </a:lnTo>
                    <a:lnTo>
                      <a:pt x="1405" y="1360"/>
                    </a:lnTo>
                    <a:lnTo>
                      <a:pt x="1405" y="1362"/>
                    </a:lnTo>
                    <a:lnTo>
                      <a:pt x="1405" y="1367"/>
                    </a:lnTo>
                    <a:lnTo>
                      <a:pt x="1409" y="1370"/>
                    </a:lnTo>
                    <a:lnTo>
                      <a:pt x="1411" y="1375"/>
                    </a:lnTo>
                    <a:lnTo>
                      <a:pt x="1416" y="1379"/>
                    </a:lnTo>
                    <a:lnTo>
                      <a:pt x="1417" y="1382"/>
                    </a:lnTo>
                    <a:lnTo>
                      <a:pt x="1416" y="1386"/>
                    </a:lnTo>
                    <a:lnTo>
                      <a:pt x="1416" y="1387"/>
                    </a:lnTo>
                    <a:lnTo>
                      <a:pt x="1414" y="1387"/>
                    </a:lnTo>
                    <a:lnTo>
                      <a:pt x="1411" y="1387"/>
                    </a:lnTo>
                    <a:lnTo>
                      <a:pt x="1405" y="1386"/>
                    </a:lnTo>
                    <a:lnTo>
                      <a:pt x="1404" y="1382"/>
                    </a:lnTo>
                    <a:lnTo>
                      <a:pt x="1400" y="1377"/>
                    </a:lnTo>
                    <a:lnTo>
                      <a:pt x="1393" y="1372"/>
                    </a:lnTo>
                    <a:lnTo>
                      <a:pt x="1392" y="1372"/>
                    </a:lnTo>
                    <a:lnTo>
                      <a:pt x="1388" y="1374"/>
                    </a:lnTo>
                    <a:lnTo>
                      <a:pt x="1388" y="1374"/>
                    </a:lnTo>
                    <a:lnTo>
                      <a:pt x="1392" y="1375"/>
                    </a:lnTo>
                    <a:lnTo>
                      <a:pt x="1393" y="1375"/>
                    </a:lnTo>
                    <a:lnTo>
                      <a:pt x="1399" y="1381"/>
                    </a:lnTo>
                    <a:lnTo>
                      <a:pt x="1399" y="1382"/>
                    </a:lnTo>
                    <a:lnTo>
                      <a:pt x="1397" y="1384"/>
                    </a:lnTo>
                    <a:lnTo>
                      <a:pt x="1397" y="1386"/>
                    </a:lnTo>
                    <a:lnTo>
                      <a:pt x="1399" y="1389"/>
                    </a:lnTo>
                    <a:lnTo>
                      <a:pt x="1400" y="1391"/>
                    </a:lnTo>
                    <a:lnTo>
                      <a:pt x="1404" y="1393"/>
                    </a:lnTo>
                    <a:lnTo>
                      <a:pt x="1404" y="1393"/>
                    </a:lnTo>
                    <a:lnTo>
                      <a:pt x="1405" y="1394"/>
                    </a:lnTo>
                    <a:lnTo>
                      <a:pt x="1404" y="1401"/>
                    </a:lnTo>
                    <a:lnTo>
                      <a:pt x="1404" y="1403"/>
                    </a:lnTo>
                    <a:lnTo>
                      <a:pt x="1404" y="1404"/>
                    </a:lnTo>
                    <a:lnTo>
                      <a:pt x="1404" y="1404"/>
                    </a:lnTo>
                    <a:lnTo>
                      <a:pt x="1407" y="1401"/>
                    </a:lnTo>
                    <a:lnTo>
                      <a:pt x="1409" y="1401"/>
                    </a:lnTo>
                    <a:lnTo>
                      <a:pt x="1411" y="1401"/>
                    </a:lnTo>
                    <a:lnTo>
                      <a:pt x="1412" y="1401"/>
                    </a:lnTo>
                    <a:lnTo>
                      <a:pt x="1414" y="1403"/>
                    </a:lnTo>
                    <a:lnTo>
                      <a:pt x="1416" y="1404"/>
                    </a:lnTo>
                    <a:lnTo>
                      <a:pt x="1416" y="1406"/>
                    </a:lnTo>
                    <a:lnTo>
                      <a:pt x="1416" y="1408"/>
                    </a:lnTo>
                    <a:lnTo>
                      <a:pt x="1419" y="1410"/>
                    </a:lnTo>
                    <a:lnTo>
                      <a:pt x="1419" y="1411"/>
                    </a:lnTo>
                    <a:lnTo>
                      <a:pt x="1416" y="1413"/>
                    </a:lnTo>
                    <a:lnTo>
                      <a:pt x="1416" y="1415"/>
                    </a:lnTo>
                    <a:lnTo>
                      <a:pt x="1416" y="1415"/>
                    </a:lnTo>
                    <a:lnTo>
                      <a:pt x="1417" y="1416"/>
                    </a:lnTo>
                    <a:lnTo>
                      <a:pt x="1421" y="1418"/>
                    </a:lnTo>
                    <a:lnTo>
                      <a:pt x="1421" y="1421"/>
                    </a:lnTo>
                    <a:lnTo>
                      <a:pt x="1423" y="1423"/>
                    </a:lnTo>
                    <a:lnTo>
                      <a:pt x="1423" y="1425"/>
                    </a:lnTo>
                    <a:lnTo>
                      <a:pt x="1423" y="1427"/>
                    </a:lnTo>
                    <a:lnTo>
                      <a:pt x="1423" y="1427"/>
                    </a:lnTo>
                    <a:lnTo>
                      <a:pt x="1424" y="1425"/>
                    </a:lnTo>
                    <a:lnTo>
                      <a:pt x="1424" y="1425"/>
                    </a:lnTo>
                    <a:lnTo>
                      <a:pt x="1424" y="1427"/>
                    </a:lnTo>
                    <a:lnTo>
                      <a:pt x="1426" y="1428"/>
                    </a:lnTo>
                    <a:lnTo>
                      <a:pt x="1426" y="1435"/>
                    </a:lnTo>
                    <a:lnTo>
                      <a:pt x="1428" y="1439"/>
                    </a:lnTo>
                    <a:lnTo>
                      <a:pt x="1428" y="1439"/>
                    </a:lnTo>
                    <a:lnTo>
                      <a:pt x="1428" y="1430"/>
                    </a:lnTo>
                    <a:lnTo>
                      <a:pt x="1429" y="1430"/>
                    </a:lnTo>
                    <a:lnTo>
                      <a:pt x="1431" y="1432"/>
                    </a:lnTo>
                    <a:lnTo>
                      <a:pt x="1434" y="1433"/>
                    </a:lnTo>
                    <a:lnTo>
                      <a:pt x="1436" y="1437"/>
                    </a:lnTo>
                    <a:lnTo>
                      <a:pt x="1436" y="1437"/>
                    </a:lnTo>
                    <a:lnTo>
                      <a:pt x="1434" y="1440"/>
                    </a:lnTo>
                    <a:lnTo>
                      <a:pt x="1436" y="1440"/>
                    </a:lnTo>
                    <a:lnTo>
                      <a:pt x="1436" y="1442"/>
                    </a:lnTo>
                    <a:lnTo>
                      <a:pt x="1438" y="1442"/>
                    </a:lnTo>
                    <a:lnTo>
                      <a:pt x="1438" y="1439"/>
                    </a:lnTo>
                    <a:lnTo>
                      <a:pt x="1440" y="1437"/>
                    </a:lnTo>
                    <a:lnTo>
                      <a:pt x="1441" y="1435"/>
                    </a:lnTo>
                    <a:lnTo>
                      <a:pt x="1445" y="1437"/>
                    </a:lnTo>
                    <a:lnTo>
                      <a:pt x="1448" y="1440"/>
                    </a:lnTo>
                    <a:lnTo>
                      <a:pt x="1448" y="1442"/>
                    </a:lnTo>
                    <a:lnTo>
                      <a:pt x="1450" y="1444"/>
                    </a:lnTo>
                    <a:lnTo>
                      <a:pt x="1452" y="1442"/>
                    </a:lnTo>
                    <a:lnTo>
                      <a:pt x="1455" y="1445"/>
                    </a:lnTo>
                    <a:lnTo>
                      <a:pt x="1453" y="1449"/>
                    </a:lnTo>
                    <a:lnTo>
                      <a:pt x="1450" y="1450"/>
                    </a:lnTo>
                    <a:lnTo>
                      <a:pt x="1450" y="1452"/>
                    </a:lnTo>
                    <a:lnTo>
                      <a:pt x="1450" y="1452"/>
                    </a:lnTo>
                    <a:lnTo>
                      <a:pt x="1457" y="1452"/>
                    </a:lnTo>
                    <a:lnTo>
                      <a:pt x="1458" y="1452"/>
                    </a:lnTo>
                    <a:lnTo>
                      <a:pt x="1458" y="1456"/>
                    </a:lnTo>
                    <a:lnTo>
                      <a:pt x="1457" y="1461"/>
                    </a:lnTo>
                    <a:lnTo>
                      <a:pt x="1453" y="1461"/>
                    </a:lnTo>
                    <a:lnTo>
                      <a:pt x="1450" y="1461"/>
                    </a:lnTo>
                    <a:lnTo>
                      <a:pt x="1448" y="1461"/>
                    </a:lnTo>
                    <a:lnTo>
                      <a:pt x="1448" y="1461"/>
                    </a:lnTo>
                    <a:lnTo>
                      <a:pt x="1453" y="1464"/>
                    </a:lnTo>
                    <a:lnTo>
                      <a:pt x="1455" y="1466"/>
                    </a:lnTo>
                    <a:lnTo>
                      <a:pt x="1457" y="1468"/>
                    </a:lnTo>
                    <a:lnTo>
                      <a:pt x="1457" y="1471"/>
                    </a:lnTo>
                    <a:lnTo>
                      <a:pt x="1457" y="1471"/>
                    </a:lnTo>
                    <a:lnTo>
                      <a:pt x="1457" y="1473"/>
                    </a:lnTo>
                    <a:lnTo>
                      <a:pt x="1457" y="1473"/>
                    </a:lnTo>
                    <a:lnTo>
                      <a:pt x="1460" y="1474"/>
                    </a:lnTo>
                    <a:lnTo>
                      <a:pt x="1462" y="1473"/>
                    </a:lnTo>
                    <a:lnTo>
                      <a:pt x="1464" y="1473"/>
                    </a:lnTo>
                    <a:lnTo>
                      <a:pt x="1467" y="1473"/>
                    </a:lnTo>
                    <a:lnTo>
                      <a:pt x="1467" y="1474"/>
                    </a:lnTo>
                    <a:lnTo>
                      <a:pt x="1465" y="1476"/>
                    </a:lnTo>
                    <a:lnTo>
                      <a:pt x="1464" y="1478"/>
                    </a:lnTo>
                    <a:lnTo>
                      <a:pt x="1465" y="1478"/>
                    </a:lnTo>
                    <a:lnTo>
                      <a:pt x="1467" y="1478"/>
                    </a:lnTo>
                    <a:lnTo>
                      <a:pt x="1469" y="1478"/>
                    </a:lnTo>
                    <a:lnTo>
                      <a:pt x="1470" y="1483"/>
                    </a:lnTo>
                    <a:lnTo>
                      <a:pt x="1472" y="1486"/>
                    </a:lnTo>
                    <a:lnTo>
                      <a:pt x="1470" y="1488"/>
                    </a:lnTo>
                    <a:lnTo>
                      <a:pt x="1469" y="1488"/>
                    </a:lnTo>
                    <a:lnTo>
                      <a:pt x="1469" y="1493"/>
                    </a:lnTo>
                    <a:lnTo>
                      <a:pt x="1470" y="1496"/>
                    </a:lnTo>
                    <a:lnTo>
                      <a:pt x="1470" y="1502"/>
                    </a:lnTo>
                    <a:lnTo>
                      <a:pt x="1469" y="1505"/>
                    </a:lnTo>
                    <a:lnTo>
                      <a:pt x="1469" y="1507"/>
                    </a:lnTo>
                    <a:lnTo>
                      <a:pt x="1467" y="1507"/>
                    </a:lnTo>
                    <a:lnTo>
                      <a:pt x="1465" y="1505"/>
                    </a:lnTo>
                    <a:lnTo>
                      <a:pt x="1462" y="1493"/>
                    </a:lnTo>
                    <a:lnTo>
                      <a:pt x="1462" y="1491"/>
                    </a:lnTo>
                    <a:lnTo>
                      <a:pt x="1460" y="1490"/>
                    </a:lnTo>
                    <a:lnTo>
                      <a:pt x="1457" y="1485"/>
                    </a:lnTo>
                    <a:lnTo>
                      <a:pt x="1457" y="1485"/>
                    </a:lnTo>
                    <a:lnTo>
                      <a:pt x="1457" y="1488"/>
                    </a:lnTo>
                    <a:lnTo>
                      <a:pt x="1458" y="1491"/>
                    </a:lnTo>
                    <a:lnTo>
                      <a:pt x="1460" y="1498"/>
                    </a:lnTo>
                    <a:lnTo>
                      <a:pt x="1460" y="1503"/>
                    </a:lnTo>
                    <a:lnTo>
                      <a:pt x="1460" y="1505"/>
                    </a:lnTo>
                    <a:lnTo>
                      <a:pt x="1458" y="1505"/>
                    </a:lnTo>
                    <a:lnTo>
                      <a:pt x="1458" y="1505"/>
                    </a:lnTo>
                    <a:lnTo>
                      <a:pt x="1458" y="1507"/>
                    </a:lnTo>
                    <a:lnTo>
                      <a:pt x="1462" y="1512"/>
                    </a:lnTo>
                    <a:lnTo>
                      <a:pt x="1464" y="1514"/>
                    </a:lnTo>
                    <a:lnTo>
                      <a:pt x="1465" y="1517"/>
                    </a:lnTo>
                    <a:lnTo>
                      <a:pt x="1465" y="1519"/>
                    </a:lnTo>
                    <a:lnTo>
                      <a:pt x="1467" y="1520"/>
                    </a:lnTo>
                    <a:lnTo>
                      <a:pt x="1465" y="1520"/>
                    </a:lnTo>
                    <a:lnTo>
                      <a:pt x="1465" y="1522"/>
                    </a:lnTo>
                    <a:lnTo>
                      <a:pt x="1462" y="1522"/>
                    </a:lnTo>
                    <a:lnTo>
                      <a:pt x="1462" y="1522"/>
                    </a:lnTo>
                    <a:lnTo>
                      <a:pt x="1457" y="1519"/>
                    </a:lnTo>
                    <a:lnTo>
                      <a:pt x="1457" y="1520"/>
                    </a:lnTo>
                    <a:lnTo>
                      <a:pt x="1458" y="1529"/>
                    </a:lnTo>
                    <a:lnTo>
                      <a:pt x="1458" y="1532"/>
                    </a:lnTo>
                    <a:lnTo>
                      <a:pt x="1458" y="1532"/>
                    </a:lnTo>
                    <a:lnTo>
                      <a:pt x="1457" y="1532"/>
                    </a:lnTo>
                    <a:lnTo>
                      <a:pt x="1455" y="1529"/>
                    </a:lnTo>
                    <a:lnTo>
                      <a:pt x="1452" y="1525"/>
                    </a:lnTo>
                    <a:lnTo>
                      <a:pt x="1448" y="1522"/>
                    </a:lnTo>
                    <a:lnTo>
                      <a:pt x="1446" y="1520"/>
                    </a:lnTo>
                    <a:lnTo>
                      <a:pt x="1445" y="1520"/>
                    </a:lnTo>
                    <a:lnTo>
                      <a:pt x="1445" y="1520"/>
                    </a:lnTo>
                    <a:lnTo>
                      <a:pt x="1445" y="1520"/>
                    </a:lnTo>
                    <a:lnTo>
                      <a:pt x="1443" y="1520"/>
                    </a:lnTo>
                    <a:lnTo>
                      <a:pt x="1443" y="1519"/>
                    </a:lnTo>
                    <a:lnTo>
                      <a:pt x="1441" y="1517"/>
                    </a:lnTo>
                    <a:lnTo>
                      <a:pt x="1436" y="1512"/>
                    </a:lnTo>
                    <a:lnTo>
                      <a:pt x="1436" y="1512"/>
                    </a:lnTo>
                    <a:lnTo>
                      <a:pt x="1436" y="1514"/>
                    </a:lnTo>
                    <a:lnTo>
                      <a:pt x="1436" y="1517"/>
                    </a:lnTo>
                    <a:lnTo>
                      <a:pt x="1436" y="1517"/>
                    </a:lnTo>
                    <a:lnTo>
                      <a:pt x="1434" y="1517"/>
                    </a:lnTo>
                    <a:lnTo>
                      <a:pt x="1433" y="1515"/>
                    </a:lnTo>
                    <a:lnTo>
                      <a:pt x="1431" y="1514"/>
                    </a:lnTo>
                    <a:lnTo>
                      <a:pt x="1429" y="1508"/>
                    </a:lnTo>
                    <a:lnTo>
                      <a:pt x="1428" y="1505"/>
                    </a:lnTo>
                    <a:lnTo>
                      <a:pt x="1428" y="1507"/>
                    </a:lnTo>
                    <a:lnTo>
                      <a:pt x="1429" y="1512"/>
                    </a:lnTo>
                    <a:lnTo>
                      <a:pt x="1429" y="1514"/>
                    </a:lnTo>
                    <a:lnTo>
                      <a:pt x="1428" y="1514"/>
                    </a:lnTo>
                    <a:lnTo>
                      <a:pt x="1428" y="1514"/>
                    </a:lnTo>
                    <a:lnTo>
                      <a:pt x="1426" y="1512"/>
                    </a:lnTo>
                    <a:lnTo>
                      <a:pt x="1426" y="1510"/>
                    </a:lnTo>
                    <a:lnTo>
                      <a:pt x="1424" y="1508"/>
                    </a:lnTo>
                    <a:lnTo>
                      <a:pt x="1423" y="1507"/>
                    </a:lnTo>
                    <a:lnTo>
                      <a:pt x="1423" y="1507"/>
                    </a:lnTo>
                    <a:lnTo>
                      <a:pt x="1421" y="1503"/>
                    </a:lnTo>
                    <a:lnTo>
                      <a:pt x="1421" y="1503"/>
                    </a:lnTo>
                    <a:lnTo>
                      <a:pt x="1417" y="1503"/>
                    </a:lnTo>
                    <a:lnTo>
                      <a:pt x="1417" y="1502"/>
                    </a:lnTo>
                    <a:lnTo>
                      <a:pt x="1412" y="1496"/>
                    </a:lnTo>
                    <a:lnTo>
                      <a:pt x="1407" y="1490"/>
                    </a:lnTo>
                    <a:lnTo>
                      <a:pt x="1405" y="1486"/>
                    </a:lnTo>
                    <a:lnTo>
                      <a:pt x="1404" y="1486"/>
                    </a:lnTo>
                    <a:lnTo>
                      <a:pt x="1405" y="1490"/>
                    </a:lnTo>
                    <a:lnTo>
                      <a:pt x="1407" y="1496"/>
                    </a:lnTo>
                    <a:lnTo>
                      <a:pt x="1407" y="1498"/>
                    </a:lnTo>
                    <a:lnTo>
                      <a:pt x="1407" y="1500"/>
                    </a:lnTo>
                    <a:lnTo>
                      <a:pt x="1405" y="1498"/>
                    </a:lnTo>
                    <a:lnTo>
                      <a:pt x="1397" y="1490"/>
                    </a:lnTo>
                    <a:lnTo>
                      <a:pt x="1393" y="1486"/>
                    </a:lnTo>
                    <a:lnTo>
                      <a:pt x="1390" y="1485"/>
                    </a:lnTo>
                    <a:lnTo>
                      <a:pt x="1387" y="1485"/>
                    </a:lnTo>
                    <a:lnTo>
                      <a:pt x="1385" y="1486"/>
                    </a:lnTo>
                    <a:lnTo>
                      <a:pt x="1387" y="1491"/>
                    </a:lnTo>
                    <a:lnTo>
                      <a:pt x="1390" y="1495"/>
                    </a:lnTo>
                    <a:lnTo>
                      <a:pt x="1392" y="1498"/>
                    </a:lnTo>
                    <a:lnTo>
                      <a:pt x="1395" y="1502"/>
                    </a:lnTo>
                    <a:lnTo>
                      <a:pt x="1399" y="1508"/>
                    </a:lnTo>
                    <a:lnTo>
                      <a:pt x="1400" y="1510"/>
                    </a:lnTo>
                    <a:lnTo>
                      <a:pt x="1404" y="1512"/>
                    </a:lnTo>
                    <a:lnTo>
                      <a:pt x="1405" y="1514"/>
                    </a:lnTo>
                    <a:lnTo>
                      <a:pt x="1409" y="1514"/>
                    </a:lnTo>
                    <a:lnTo>
                      <a:pt x="1409" y="1514"/>
                    </a:lnTo>
                    <a:lnTo>
                      <a:pt x="1407" y="1515"/>
                    </a:lnTo>
                    <a:lnTo>
                      <a:pt x="1407" y="1517"/>
                    </a:lnTo>
                    <a:lnTo>
                      <a:pt x="1412" y="1519"/>
                    </a:lnTo>
                    <a:lnTo>
                      <a:pt x="1414" y="1520"/>
                    </a:lnTo>
                    <a:lnTo>
                      <a:pt x="1416" y="1522"/>
                    </a:lnTo>
                    <a:lnTo>
                      <a:pt x="1417" y="1524"/>
                    </a:lnTo>
                    <a:lnTo>
                      <a:pt x="1423" y="1529"/>
                    </a:lnTo>
                    <a:lnTo>
                      <a:pt x="1423" y="1531"/>
                    </a:lnTo>
                    <a:lnTo>
                      <a:pt x="1428" y="1532"/>
                    </a:lnTo>
                    <a:lnTo>
                      <a:pt x="1428" y="1534"/>
                    </a:lnTo>
                    <a:lnTo>
                      <a:pt x="1431" y="1537"/>
                    </a:lnTo>
                    <a:lnTo>
                      <a:pt x="1433" y="1539"/>
                    </a:lnTo>
                    <a:lnTo>
                      <a:pt x="1434" y="1544"/>
                    </a:lnTo>
                    <a:lnTo>
                      <a:pt x="1436" y="1546"/>
                    </a:lnTo>
                    <a:lnTo>
                      <a:pt x="1440" y="1548"/>
                    </a:lnTo>
                    <a:lnTo>
                      <a:pt x="1440" y="1549"/>
                    </a:lnTo>
                    <a:lnTo>
                      <a:pt x="1441" y="1549"/>
                    </a:lnTo>
                    <a:lnTo>
                      <a:pt x="1441" y="1551"/>
                    </a:lnTo>
                    <a:lnTo>
                      <a:pt x="1440" y="1553"/>
                    </a:lnTo>
                    <a:lnTo>
                      <a:pt x="1438" y="1554"/>
                    </a:lnTo>
                    <a:lnTo>
                      <a:pt x="1438" y="1556"/>
                    </a:lnTo>
                    <a:lnTo>
                      <a:pt x="1440" y="1560"/>
                    </a:lnTo>
                    <a:lnTo>
                      <a:pt x="1440" y="1561"/>
                    </a:lnTo>
                    <a:lnTo>
                      <a:pt x="1438" y="1563"/>
                    </a:lnTo>
                    <a:lnTo>
                      <a:pt x="1436" y="1563"/>
                    </a:lnTo>
                    <a:lnTo>
                      <a:pt x="1434" y="1563"/>
                    </a:lnTo>
                    <a:lnTo>
                      <a:pt x="1433" y="1563"/>
                    </a:lnTo>
                    <a:lnTo>
                      <a:pt x="1429" y="1561"/>
                    </a:lnTo>
                    <a:lnTo>
                      <a:pt x="1426" y="1558"/>
                    </a:lnTo>
                    <a:lnTo>
                      <a:pt x="1417" y="1554"/>
                    </a:lnTo>
                    <a:lnTo>
                      <a:pt x="1416" y="1554"/>
                    </a:lnTo>
                    <a:lnTo>
                      <a:pt x="1414" y="1553"/>
                    </a:lnTo>
                    <a:lnTo>
                      <a:pt x="1414" y="1553"/>
                    </a:lnTo>
                    <a:lnTo>
                      <a:pt x="1395" y="1549"/>
                    </a:lnTo>
                    <a:lnTo>
                      <a:pt x="1392" y="1548"/>
                    </a:lnTo>
                    <a:lnTo>
                      <a:pt x="1390" y="1546"/>
                    </a:lnTo>
                    <a:lnTo>
                      <a:pt x="1388" y="1546"/>
                    </a:lnTo>
                    <a:lnTo>
                      <a:pt x="1381" y="1541"/>
                    </a:lnTo>
                    <a:lnTo>
                      <a:pt x="1381" y="1541"/>
                    </a:lnTo>
                    <a:lnTo>
                      <a:pt x="1376" y="1534"/>
                    </a:lnTo>
                    <a:lnTo>
                      <a:pt x="1373" y="1527"/>
                    </a:lnTo>
                    <a:lnTo>
                      <a:pt x="1371" y="1527"/>
                    </a:lnTo>
                    <a:lnTo>
                      <a:pt x="1368" y="1525"/>
                    </a:lnTo>
                    <a:lnTo>
                      <a:pt x="1364" y="1525"/>
                    </a:lnTo>
                    <a:lnTo>
                      <a:pt x="1363" y="1527"/>
                    </a:lnTo>
                    <a:lnTo>
                      <a:pt x="1359" y="1527"/>
                    </a:lnTo>
                    <a:lnTo>
                      <a:pt x="1357" y="1525"/>
                    </a:lnTo>
                    <a:lnTo>
                      <a:pt x="1352" y="1522"/>
                    </a:lnTo>
                    <a:lnTo>
                      <a:pt x="1349" y="1520"/>
                    </a:lnTo>
                    <a:lnTo>
                      <a:pt x="1346" y="1517"/>
                    </a:lnTo>
                    <a:lnTo>
                      <a:pt x="1342" y="1517"/>
                    </a:lnTo>
                    <a:lnTo>
                      <a:pt x="1342" y="1515"/>
                    </a:lnTo>
                    <a:lnTo>
                      <a:pt x="1346" y="1512"/>
                    </a:lnTo>
                    <a:lnTo>
                      <a:pt x="1346" y="1512"/>
                    </a:lnTo>
                    <a:lnTo>
                      <a:pt x="1340" y="1515"/>
                    </a:lnTo>
                    <a:lnTo>
                      <a:pt x="1339" y="1514"/>
                    </a:lnTo>
                    <a:lnTo>
                      <a:pt x="1335" y="1512"/>
                    </a:lnTo>
                    <a:lnTo>
                      <a:pt x="1334" y="1508"/>
                    </a:lnTo>
                    <a:lnTo>
                      <a:pt x="1328" y="1502"/>
                    </a:lnTo>
                    <a:lnTo>
                      <a:pt x="1325" y="1500"/>
                    </a:lnTo>
                    <a:lnTo>
                      <a:pt x="1327" y="1498"/>
                    </a:lnTo>
                    <a:lnTo>
                      <a:pt x="1328" y="1498"/>
                    </a:lnTo>
                    <a:lnTo>
                      <a:pt x="1332" y="1498"/>
                    </a:lnTo>
                    <a:lnTo>
                      <a:pt x="1334" y="1498"/>
                    </a:lnTo>
                    <a:lnTo>
                      <a:pt x="1335" y="1495"/>
                    </a:lnTo>
                    <a:lnTo>
                      <a:pt x="1337" y="1493"/>
                    </a:lnTo>
                    <a:lnTo>
                      <a:pt x="1337" y="1491"/>
                    </a:lnTo>
                    <a:lnTo>
                      <a:pt x="1335" y="1491"/>
                    </a:lnTo>
                    <a:lnTo>
                      <a:pt x="1334" y="1491"/>
                    </a:lnTo>
                    <a:lnTo>
                      <a:pt x="1334" y="1490"/>
                    </a:lnTo>
                    <a:lnTo>
                      <a:pt x="1334" y="1488"/>
                    </a:lnTo>
                    <a:lnTo>
                      <a:pt x="1330" y="1486"/>
                    </a:lnTo>
                    <a:lnTo>
                      <a:pt x="1328" y="1486"/>
                    </a:lnTo>
                    <a:lnTo>
                      <a:pt x="1322" y="1486"/>
                    </a:lnTo>
                    <a:lnTo>
                      <a:pt x="1320" y="1486"/>
                    </a:lnTo>
                    <a:lnTo>
                      <a:pt x="1320" y="1485"/>
                    </a:lnTo>
                    <a:lnTo>
                      <a:pt x="1322" y="1481"/>
                    </a:lnTo>
                    <a:lnTo>
                      <a:pt x="1322" y="1479"/>
                    </a:lnTo>
                    <a:lnTo>
                      <a:pt x="1323" y="1479"/>
                    </a:lnTo>
                    <a:lnTo>
                      <a:pt x="1322" y="1479"/>
                    </a:lnTo>
                    <a:lnTo>
                      <a:pt x="1322" y="1479"/>
                    </a:lnTo>
                    <a:lnTo>
                      <a:pt x="1316" y="1481"/>
                    </a:lnTo>
                    <a:lnTo>
                      <a:pt x="1316" y="1481"/>
                    </a:lnTo>
                    <a:lnTo>
                      <a:pt x="1315" y="1478"/>
                    </a:lnTo>
                    <a:lnTo>
                      <a:pt x="1313" y="1474"/>
                    </a:lnTo>
                    <a:lnTo>
                      <a:pt x="1313" y="1473"/>
                    </a:lnTo>
                    <a:lnTo>
                      <a:pt x="1311" y="1473"/>
                    </a:lnTo>
                    <a:lnTo>
                      <a:pt x="1308" y="1469"/>
                    </a:lnTo>
                    <a:lnTo>
                      <a:pt x="1303" y="1462"/>
                    </a:lnTo>
                    <a:lnTo>
                      <a:pt x="1301" y="1459"/>
                    </a:lnTo>
                    <a:lnTo>
                      <a:pt x="1299" y="1457"/>
                    </a:lnTo>
                    <a:lnTo>
                      <a:pt x="1298" y="1457"/>
                    </a:lnTo>
                    <a:lnTo>
                      <a:pt x="1298" y="1456"/>
                    </a:lnTo>
                    <a:lnTo>
                      <a:pt x="1301" y="1449"/>
                    </a:lnTo>
                    <a:lnTo>
                      <a:pt x="1301" y="1449"/>
                    </a:lnTo>
                    <a:lnTo>
                      <a:pt x="1298" y="1449"/>
                    </a:lnTo>
                    <a:lnTo>
                      <a:pt x="1294" y="1447"/>
                    </a:lnTo>
                    <a:lnTo>
                      <a:pt x="1292" y="1449"/>
                    </a:lnTo>
                    <a:lnTo>
                      <a:pt x="1291" y="1449"/>
                    </a:lnTo>
                    <a:lnTo>
                      <a:pt x="1289" y="1449"/>
                    </a:lnTo>
                    <a:lnTo>
                      <a:pt x="1289" y="1449"/>
                    </a:lnTo>
                    <a:lnTo>
                      <a:pt x="1287" y="1454"/>
                    </a:lnTo>
                    <a:lnTo>
                      <a:pt x="1287" y="1456"/>
                    </a:lnTo>
                    <a:lnTo>
                      <a:pt x="1287" y="1456"/>
                    </a:lnTo>
                    <a:lnTo>
                      <a:pt x="1286" y="1456"/>
                    </a:lnTo>
                    <a:lnTo>
                      <a:pt x="1286" y="1454"/>
                    </a:lnTo>
                    <a:lnTo>
                      <a:pt x="1286" y="1454"/>
                    </a:lnTo>
                    <a:lnTo>
                      <a:pt x="1284" y="1447"/>
                    </a:lnTo>
                    <a:lnTo>
                      <a:pt x="1284" y="1447"/>
                    </a:lnTo>
                    <a:lnTo>
                      <a:pt x="1279" y="1445"/>
                    </a:lnTo>
                    <a:lnTo>
                      <a:pt x="1279" y="1445"/>
                    </a:lnTo>
                    <a:lnTo>
                      <a:pt x="1277" y="1444"/>
                    </a:lnTo>
                    <a:lnTo>
                      <a:pt x="1277" y="1442"/>
                    </a:lnTo>
                    <a:lnTo>
                      <a:pt x="1275" y="1439"/>
                    </a:lnTo>
                    <a:lnTo>
                      <a:pt x="1275" y="1437"/>
                    </a:lnTo>
                    <a:lnTo>
                      <a:pt x="1274" y="1437"/>
                    </a:lnTo>
                    <a:lnTo>
                      <a:pt x="1274" y="1437"/>
                    </a:lnTo>
                    <a:lnTo>
                      <a:pt x="1272" y="1439"/>
                    </a:lnTo>
                    <a:lnTo>
                      <a:pt x="1272" y="1439"/>
                    </a:lnTo>
                    <a:lnTo>
                      <a:pt x="1270" y="1439"/>
                    </a:lnTo>
                    <a:lnTo>
                      <a:pt x="1270" y="1440"/>
                    </a:lnTo>
                    <a:lnTo>
                      <a:pt x="1272" y="1442"/>
                    </a:lnTo>
                    <a:lnTo>
                      <a:pt x="1274" y="1445"/>
                    </a:lnTo>
                    <a:lnTo>
                      <a:pt x="1275" y="1449"/>
                    </a:lnTo>
                    <a:lnTo>
                      <a:pt x="1274" y="1452"/>
                    </a:lnTo>
                    <a:lnTo>
                      <a:pt x="1270" y="1454"/>
                    </a:lnTo>
                    <a:lnTo>
                      <a:pt x="1267" y="1454"/>
                    </a:lnTo>
                    <a:lnTo>
                      <a:pt x="1263" y="1454"/>
                    </a:lnTo>
                    <a:lnTo>
                      <a:pt x="1262" y="1452"/>
                    </a:lnTo>
                    <a:lnTo>
                      <a:pt x="1258" y="1450"/>
                    </a:lnTo>
                    <a:lnTo>
                      <a:pt x="1255" y="1450"/>
                    </a:lnTo>
                    <a:lnTo>
                      <a:pt x="1253" y="1457"/>
                    </a:lnTo>
                    <a:lnTo>
                      <a:pt x="1253" y="1457"/>
                    </a:lnTo>
                    <a:lnTo>
                      <a:pt x="1248" y="1457"/>
                    </a:lnTo>
                    <a:lnTo>
                      <a:pt x="1246" y="1457"/>
                    </a:lnTo>
                    <a:lnTo>
                      <a:pt x="1241" y="1461"/>
                    </a:lnTo>
                    <a:lnTo>
                      <a:pt x="1239" y="1461"/>
                    </a:lnTo>
                    <a:lnTo>
                      <a:pt x="1238" y="1461"/>
                    </a:lnTo>
                    <a:lnTo>
                      <a:pt x="1236" y="1462"/>
                    </a:lnTo>
                    <a:lnTo>
                      <a:pt x="1234" y="1464"/>
                    </a:lnTo>
                    <a:lnTo>
                      <a:pt x="1233" y="1464"/>
                    </a:lnTo>
                    <a:lnTo>
                      <a:pt x="1229" y="1462"/>
                    </a:lnTo>
                    <a:lnTo>
                      <a:pt x="1226" y="1461"/>
                    </a:lnTo>
                    <a:lnTo>
                      <a:pt x="1224" y="1462"/>
                    </a:lnTo>
                    <a:lnTo>
                      <a:pt x="1222" y="1461"/>
                    </a:lnTo>
                    <a:lnTo>
                      <a:pt x="1219" y="1459"/>
                    </a:lnTo>
                    <a:lnTo>
                      <a:pt x="1217" y="1457"/>
                    </a:lnTo>
                    <a:lnTo>
                      <a:pt x="1215" y="1459"/>
                    </a:lnTo>
                    <a:lnTo>
                      <a:pt x="1214" y="1457"/>
                    </a:lnTo>
                    <a:lnTo>
                      <a:pt x="1210" y="1454"/>
                    </a:lnTo>
                    <a:lnTo>
                      <a:pt x="1209" y="1452"/>
                    </a:lnTo>
                    <a:lnTo>
                      <a:pt x="1207" y="1447"/>
                    </a:lnTo>
                    <a:lnTo>
                      <a:pt x="1207" y="1445"/>
                    </a:lnTo>
                    <a:lnTo>
                      <a:pt x="1207" y="1442"/>
                    </a:lnTo>
                    <a:lnTo>
                      <a:pt x="1207" y="1440"/>
                    </a:lnTo>
                    <a:lnTo>
                      <a:pt x="1207" y="1439"/>
                    </a:lnTo>
                    <a:lnTo>
                      <a:pt x="1209" y="1432"/>
                    </a:lnTo>
                    <a:lnTo>
                      <a:pt x="1209" y="1430"/>
                    </a:lnTo>
                    <a:lnTo>
                      <a:pt x="1210" y="1428"/>
                    </a:lnTo>
                    <a:lnTo>
                      <a:pt x="1212" y="1427"/>
                    </a:lnTo>
                    <a:lnTo>
                      <a:pt x="1221" y="1421"/>
                    </a:lnTo>
                    <a:lnTo>
                      <a:pt x="1222" y="1421"/>
                    </a:lnTo>
                    <a:lnTo>
                      <a:pt x="1222" y="1420"/>
                    </a:lnTo>
                    <a:lnTo>
                      <a:pt x="1221" y="1415"/>
                    </a:lnTo>
                    <a:lnTo>
                      <a:pt x="1221" y="1413"/>
                    </a:lnTo>
                    <a:lnTo>
                      <a:pt x="1221" y="1413"/>
                    </a:lnTo>
                    <a:lnTo>
                      <a:pt x="1222" y="1410"/>
                    </a:lnTo>
                    <a:lnTo>
                      <a:pt x="1224" y="1410"/>
                    </a:lnTo>
                    <a:lnTo>
                      <a:pt x="1224" y="1408"/>
                    </a:lnTo>
                    <a:lnTo>
                      <a:pt x="1227" y="1410"/>
                    </a:lnTo>
                    <a:lnTo>
                      <a:pt x="1231" y="1411"/>
                    </a:lnTo>
                    <a:lnTo>
                      <a:pt x="1234" y="1411"/>
                    </a:lnTo>
                    <a:lnTo>
                      <a:pt x="1239" y="1413"/>
                    </a:lnTo>
                    <a:lnTo>
                      <a:pt x="1248" y="1416"/>
                    </a:lnTo>
                    <a:lnTo>
                      <a:pt x="1251" y="1420"/>
                    </a:lnTo>
                    <a:lnTo>
                      <a:pt x="1255" y="1423"/>
                    </a:lnTo>
                    <a:lnTo>
                      <a:pt x="1258" y="1427"/>
                    </a:lnTo>
                    <a:lnTo>
                      <a:pt x="1258" y="1428"/>
                    </a:lnTo>
                    <a:lnTo>
                      <a:pt x="1257" y="1432"/>
                    </a:lnTo>
                    <a:lnTo>
                      <a:pt x="1257" y="1433"/>
                    </a:lnTo>
                    <a:lnTo>
                      <a:pt x="1257" y="1433"/>
                    </a:lnTo>
                    <a:lnTo>
                      <a:pt x="1257" y="1435"/>
                    </a:lnTo>
                    <a:lnTo>
                      <a:pt x="1260" y="1437"/>
                    </a:lnTo>
                    <a:lnTo>
                      <a:pt x="1260" y="1437"/>
                    </a:lnTo>
                    <a:lnTo>
                      <a:pt x="1260" y="1433"/>
                    </a:lnTo>
                    <a:lnTo>
                      <a:pt x="1260" y="1432"/>
                    </a:lnTo>
                    <a:lnTo>
                      <a:pt x="1262" y="1432"/>
                    </a:lnTo>
                    <a:lnTo>
                      <a:pt x="1262" y="1430"/>
                    </a:lnTo>
                    <a:lnTo>
                      <a:pt x="1260" y="1427"/>
                    </a:lnTo>
                    <a:lnTo>
                      <a:pt x="1260" y="1425"/>
                    </a:lnTo>
                    <a:lnTo>
                      <a:pt x="1258" y="1423"/>
                    </a:lnTo>
                    <a:lnTo>
                      <a:pt x="1253" y="1418"/>
                    </a:lnTo>
                    <a:lnTo>
                      <a:pt x="1253" y="1416"/>
                    </a:lnTo>
                    <a:lnTo>
                      <a:pt x="1255" y="1415"/>
                    </a:lnTo>
                    <a:lnTo>
                      <a:pt x="1262" y="1416"/>
                    </a:lnTo>
                    <a:lnTo>
                      <a:pt x="1265" y="1416"/>
                    </a:lnTo>
                    <a:lnTo>
                      <a:pt x="1265" y="1415"/>
                    </a:lnTo>
                    <a:lnTo>
                      <a:pt x="1267" y="1413"/>
                    </a:lnTo>
                    <a:lnTo>
                      <a:pt x="1269" y="1413"/>
                    </a:lnTo>
                    <a:lnTo>
                      <a:pt x="1270" y="1411"/>
                    </a:lnTo>
                    <a:lnTo>
                      <a:pt x="1274" y="1413"/>
                    </a:lnTo>
                    <a:lnTo>
                      <a:pt x="1275" y="1413"/>
                    </a:lnTo>
                    <a:lnTo>
                      <a:pt x="1277" y="1413"/>
                    </a:lnTo>
                    <a:lnTo>
                      <a:pt x="1279" y="1411"/>
                    </a:lnTo>
                    <a:lnTo>
                      <a:pt x="1282" y="1408"/>
                    </a:lnTo>
                    <a:lnTo>
                      <a:pt x="1284" y="1406"/>
                    </a:lnTo>
                    <a:lnTo>
                      <a:pt x="1287" y="1406"/>
                    </a:lnTo>
                    <a:lnTo>
                      <a:pt x="1289" y="1406"/>
                    </a:lnTo>
                    <a:lnTo>
                      <a:pt x="1294" y="1408"/>
                    </a:lnTo>
                    <a:lnTo>
                      <a:pt x="1296" y="1408"/>
                    </a:lnTo>
                    <a:lnTo>
                      <a:pt x="1296" y="1404"/>
                    </a:lnTo>
                    <a:lnTo>
                      <a:pt x="1294" y="1399"/>
                    </a:lnTo>
                    <a:lnTo>
                      <a:pt x="1292" y="1394"/>
                    </a:lnTo>
                    <a:lnTo>
                      <a:pt x="1291" y="1393"/>
                    </a:lnTo>
                    <a:lnTo>
                      <a:pt x="1287" y="1389"/>
                    </a:lnTo>
                    <a:lnTo>
                      <a:pt x="1282" y="1382"/>
                    </a:lnTo>
                    <a:lnTo>
                      <a:pt x="1279" y="1379"/>
                    </a:lnTo>
                    <a:lnTo>
                      <a:pt x="1279" y="1377"/>
                    </a:lnTo>
                    <a:lnTo>
                      <a:pt x="1279" y="1375"/>
                    </a:lnTo>
                    <a:lnTo>
                      <a:pt x="1280" y="1374"/>
                    </a:lnTo>
                    <a:lnTo>
                      <a:pt x="1289" y="1367"/>
                    </a:lnTo>
                    <a:lnTo>
                      <a:pt x="1296" y="1360"/>
                    </a:lnTo>
                    <a:lnTo>
                      <a:pt x="1298" y="1355"/>
                    </a:lnTo>
                    <a:lnTo>
                      <a:pt x="1299" y="1353"/>
                    </a:lnTo>
                    <a:lnTo>
                      <a:pt x="1301" y="1352"/>
                    </a:lnTo>
                    <a:lnTo>
                      <a:pt x="1303" y="1350"/>
                    </a:lnTo>
                    <a:lnTo>
                      <a:pt x="1306" y="1348"/>
                    </a:lnTo>
                    <a:lnTo>
                      <a:pt x="1306" y="1346"/>
                    </a:lnTo>
                    <a:lnTo>
                      <a:pt x="1306" y="1343"/>
                    </a:lnTo>
                    <a:lnTo>
                      <a:pt x="1308" y="1341"/>
                    </a:lnTo>
                    <a:lnTo>
                      <a:pt x="1310" y="1335"/>
                    </a:lnTo>
                    <a:lnTo>
                      <a:pt x="1313" y="1333"/>
                    </a:lnTo>
                    <a:lnTo>
                      <a:pt x="1316" y="1331"/>
                    </a:lnTo>
                    <a:lnTo>
                      <a:pt x="1318" y="1329"/>
                    </a:lnTo>
                    <a:lnTo>
                      <a:pt x="1322" y="1323"/>
                    </a:lnTo>
                    <a:lnTo>
                      <a:pt x="1322" y="1321"/>
                    </a:lnTo>
                    <a:lnTo>
                      <a:pt x="1320" y="1321"/>
                    </a:lnTo>
                    <a:lnTo>
                      <a:pt x="1318" y="1319"/>
                    </a:lnTo>
                    <a:lnTo>
                      <a:pt x="1315" y="1302"/>
                    </a:lnTo>
                    <a:lnTo>
                      <a:pt x="1311" y="1295"/>
                    </a:lnTo>
                    <a:lnTo>
                      <a:pt x="1308" y="1289"/>
                    </a:lnTo>
                    <a:lnTo>
                      <a:pt x="1304" y="1280"/>
                    </a:lnTo>
                    <a:lnTo>
                      <a:pt x="1299" y="1271"/>
                    </a:lnTo>
                    <a:lnTo>
                      <a:pt x="1299" y="1270"/>
                    </a:lnTo>
                    <a:lnTo>
                      <a:pt x="1301" y="1268"/>
                    </a:lnTo>
                    <a:lnTo>
                      <a:pt x="1301" y="1266"/>
                    </a:lnTo>
                    <a:lnTo>
                      <a:pt x="1296" y="1270"/>
                    </a:lnTo>
                    <a:lnTo>
                      <a:pt x="1294" y="1270"/>
                    </a:lnTo>
                    <a:lnTo>
                      <a:pt x="1292" y="1268"/>
                    </a:lnTo>
                    <a:lnTo>
                      <a:pt x="1291" y="1266"/>
                    </a:lnTo>
                    <a:lnTo>
                      <a:pt x="1289" y="1263"/>
                    </a:lnTo>
                    <a:lnTo>
                      <a:pt x="1289" y="1261"/>
                    </a:lnTo>
                    <a:lnTo>
                      <a:pt x="1291" y="1260"/>
                    </a:lnTo>
                    <a:lnTo>
                      <a:pt x="1291" y="1256"/>
                    </a:lnTo>
                    <a:lnTo>
                      <a:pt x="1291" y="1253"/>
                    </a:lnTo>
                    <a:lnTo>
                      <a:pt x="1291" y="1251"/>
                    </a:lnTo>
                    <a:lnTo>
                      <a:pt x="1291" y="1249"/>
                    </a:lnTo>
                    <a:lnTo>
                      <a:pt x="1291" y="1249"/>
                    </a:lnTo>
                    <a:lnTo>
                      <a:pt x="1289" y="1249"/>
                    </a:lnTo>
                    <a:lnTo>
                      <a:pt x="1286" y="1249"/>
                    </a:lnTo>
                    <a:lnTo>
                      <a:pt x="1286" y="1249"/>
                    </a:lnTo>
                    <a:lnTo>
                      <a:pt x="1287" y="1256"/>
                    </a:lnTo>
                    <a:lnTo>
                      <a:pt x="1287" y="1258"/>
                    </a:lnTo>
                    <a:lnTo>
                      <a:pt x="1284" y="1258"/>
                    </a:lnTo>
                    <a:lnTo>
                      <a:pt x="1282" y="1258"/>
                    </a:lnTo>
                    <a:lnTo>
                      <a:pt x="1280" y="1256"/>
                    </a:lnTo>
                    <a:lnTo>
                      <a:pt x="1279" y="1256"/>
                    </a:lnTo>
                    <a:lnTo>
                      <a:pt x="1275" y="1249"/>
                    </a:lnTo>
                    <a:lnTo>
                      <a:pt x="1274" y="1246"/>
                    </a:lnTo>
                    <a:lnTo>
                      <a:pt x="1274" y="1244"/>
                    </a:lnTo>
                    <a:lnTo>
                      <a:pt x="1274" y="1244"/>
                    </a:lnTo>
                    <a:lnTo>
                      <a:pt x="1274" y="1244"/>
                    </a:lnTo>
                    <a:lnTo>
                      <a:pt x="1272" y="1244"/>
                    </a:lnTo>
                    <a:lnTo>
                      <a:pt x="1270" y="1244"/>
                    </a:lnTo>
                    <a:lnTo>
                      <a:pt x="1270" y="1243"/>
                    </a:lnTo>
                    <a:lnTo>
                      <a:pt x="1272" y="1239"/>
                    </a:lnTo>
                    <a:lnTo>
                      <a:pt x="1274" y="1237"/>
                    </a:lnTo>
                    <a:lnTo>
                      <a:pt x="1272" y="1237"/>
                    </a:lnTo>
                    <a:lnTo>
                      <a:pt x="1269" y="1237"/>
                    </a:lnTo>
                    <a:lnTo>
                      <a:pt x="1269" y="1236"/>
                    </a:lnTo>
                    <a:lnTo>
                      <a:pt x="1270" y="1234"/>
                    </a:lnTo>
                    <a:lnTo>
                      <a:pt x="1272" y="1232"/>
                    </a:lnTo>
                    <a:lnTo>
                      <a:pt x="1274" y="1231"/>
                    </a:lnTo>
                    <a:lnTo>
                      <a:pt x="1272" y="1231"/>
                    </a:lnTo>
                    <a:lnTo>
                      <a:pt x="1270" y="1231"/>
                    </a:lnTo>
                    <a:lnTo>
                      <a:pt x="1269" y="1232"/>
                    </a:lnTo>
                    <a:lnTo>
                      <a:pt x="1265" y="1237"/>
                    </a:lnTo>
                    <a:lnTo>
                      <a:pt x="1263" y="1237"/>
                    </a:lnTo>
                    <a:lnTo>
                      <a:pt x="1262" y="1236"/>
                    </a:lnTo>
                    <a:lnTo>
                      <a:pt x="1260" y="1236"/>
                    </a:lnTo>
                    <a:lnTo>
                      <a:pt x="1258" y="1236"/>
                    </a:lnTo>
                    <a:lnTo>
                      <a:pt x="1257" y="1239"/>
                    </a:lnTo>
                    <a:lnTo>
                      <a:pt x="1251" y="1243"/>
                    </a:lnTo>
                    <a:lnTo>
                      <a:pt x="1245" y="1248"/>
                    </a:lnTo>
                    <a:lnTo>
                      <a:pt x="1241" y="1249"/>
                    </a:lnTo>
                    <a:lnTo>
                      <a:pt x="1238" y="1249"/>
                    </a:lnTo>
                    <a:lnTo>
                      <a:pt x="1236" y="1248"/>
                    </a:lnTo>
                    <a:lnTo>
                      <a:pt x="1238" y="1246"/>
                    </a:lnTo>
                    <a:lnTo>
                      <a:pt x="1238" y="1244"/>
                    </a:lnTo>
                    <a:lnTo>
                      <a:pt x="1238" y="1243"/>
                    </a:lnTo>
                    <a:lnTo>
                      <a:pt x="1238" y="1241"/>
                    </a:lnTo>
                    <a:lnTo>
                      <a:pt x="1238" y="1234"/>
                    </a:lnTo>
                    <a:lnTo>
                      <a:pt x="1238" y="1232"/>
                    </a:lnTo>
                    <a:lnTo>
                      <a:pt x="1239" y="1232"/>
                    </a:lnTo>
                    <a:lnTo>
                      <a:pt x="1241" y="1231"/>
                    </a:lnTo>
                    <a:lnTo>
                      <a:pt x="1246" y="1232"/>
                    </a:lnTo>
                    <a:lnTo>
                      <a:pt x="1250" y="1232"/>
                    </a:lnTo>
                    <a:lnTo>
                      <a:pt x="1251" y="1231"/>
                    </a:lnTo>
                    <a:lnTo>
                      <a:pt x="1253" y="1227"/>
                    </a:lnTo>
                    <a:lnTo>
                      <a:pt x="1255" y="1225"/>
                    </a:lnTo>
                    <a:lnTo>
                      <a:pt x="1255" y="1222"/>
                    </a:lnTo>
                    <a:lnTo>
                      <a:pt x="1253" y="1217"/>
                    </a:lnTo>
                    <a:lnTo>
                      <a:pt x="1253" y="1217"/>
                    </a:lnTo>
                    <a:lnTo>
                      <a:pt x="1248" y="1212"/>
                    </a:lnTo>
                    <a:lnTo>
                      <a:pt x="1245" y="1212"/>
                    </a:lnTo>
                    <a:lnTo>
                      <a:pt x="1243" y="1210"/>
                    </a:lnTo>
                    <a:lnTo>
                      <a:pt x="1241" y="1210"/>
                    </a:lnTo>
                    <a:lnTo>
                      <a:pt x="1239" y="1208"/>
                    </a:lnTo>
                    <a:lnTo>
                      <a:pt x="1239" y="1205"/>
                    </a:lnTo>
                    <a:lnTo>
                      <a:pt x="1239" y="1203"/>
                    </a:lnTo>
                    <a:lnTo>
                      <a:pt x="1239" y="1202"/>
                    </a:lnTo>
                    <a:lnTo>
                      <a:pt x="1239" y="1200"/>
                    </a:lnTo>
                    <a:lnTo>
                      <a:pt x="1245" y="1198"/>
                    </a:lnTo>
                    <a:lnTo>
                      <a:pt x="1245" y="1198"/>
                    </a:lnTo>
                    <a:lnTo>
                      <a:pt x="1241" y="1196"/>
                    </a:lnTo>
                    <a:lnTo>
                      <a:pt x="1239" y="1196"/>
                    </a:lnTo>
                    <a:lnTo>
                      <a:pt x="1238" y="1198"/>
                    </a:lnTo>
                    <a:lnTo>
                      <a:pt x="1236" y="1202"/>
                    </a:lnTo>
                    <a:lnTo>
                      <a:pt x="1234" y="1202"/>
                    </a:lnTo>
                    <a:lnTo>
                      <a:pt x="1231" y="1200"/>
                    </a:lnTo>
                    <a:lnTo>
                      <a:pt x="1229" y="1200"/>
                    </a:lnTo>
                    <a:lnTo>
                      <a:pt x="1227" y="1198"/>
                    </a:lnTo>
                    <a:lnTo>
                      <a:pt x="1227" y="1198"/>
                    </a:lnTo>
                    <a:lnTo>
                      <a:pt x="1227" y="1196"/>
                    </a:lnTo>
                    <a:lnTo>
                      <a:pt x="1229" y="1196"/>
                    </a:lnTo>
                    <a:lnTo>
                      <a:pt x="1233" y="1193"/>
                    </a:lnTo>
                    <a:lnTo>
                      <a:pt x="1233" y="1191"/>
                    </a:lnTo>
                    <a:lnTo>
                      <a:pt x="1231" y="1188"/>
                    </a:lnTo>
                    <a:lnTo>
                      <a:pt x="1229" y="1188"/>
                    </a:lnTo>
                    <a:lnTo>
                      <a:pt x="1226" y="1186"/>
                    </a:lnTo>
                    <a:lnTo>
                      <a:pt x="1221" y="1188"/>
                    </a:lnTo>
                    <a:lnTo>
                      <a:pt x="1219" y="1188"/>
                    </a:lnTo>
                    <a:lnTo>
                      <a:pt x="1217" y="1185"/>
                    </a:lnTo>
                    <a:lnTo>
                      <a:pt x="1217" y="1181"/>
                    </a:lnTo>
                    <a:lnTo>
                      <a:pt x="1217" y="1176"/>
                    </a:lnTo>
                    <a:lnTo>
                      <a:pt x="1215" y="1169"/>
                    </a:lnTo>
                    <a:lnTo>
                      <a:pt x="1215" y="1166"/>
                    </a:lnTo>
                    <a:lnTo>
                      <a:pt x="1214" y="1164"/>
                    </a:lnTo>
                    <a:lnTo>
                      <a:pt x="1207" y="1166"/>
                    </a:lnTo>
                    <a:lnTo>
                      <a:pt x="1205" y="1166"/>
                    </a:lnTo>
                    <a:lnTo>
                      <a:pt x="1205" y="1166"/>
                    </a:lnTo>
                    <a:lnTo>
                      <a:pt x="1200" y="1161"/>
                    </a:lnTo>
                    <a:lnTo>
                      <a:pt x="1200" y="1159"/>
                    </a:lnTo>
                    <a:lnTo>
                      <a:pt x="1198" y="1159"/>
                    </a:lnTo>
                    <a:lnTo>
                      <a:pt x="1195" y="1154"/>
                    </a:lnTo>
                    <a:lnTo>
                      <a:pt x="1195" y="1152"/>
                    </a:lnTo>
                    <a:lnTo>
                      <a:pt x="1193" y="1150"/>
                    </a:lnTo>
                    <a:lnTo>
                      <a:pt x="1192" y="1145"/>
                    </a:lnTo>
                    <a:lnTo>
                      <a:pt x="1190" y="1145"/>
                    </a:lnTo>
                    <a:lnTo>
                      <a:pt x="1188" y="1147"/>
                    </a:lnTo>
                    <a:lnTo>
                      <a:pt x="1186" y="1149"/>
                    </a:lnTo>
                    <a:lnTo>
                      <a:pt x="1185" y="1152"/>
                    </a:lnTo>
                    <a:lnTo>
                      <a:pt x="1183" y="1154"/>
                    </a:lnTo>
                    <a:lnTo>
                      <a:pt x="1183" y="1156"/>
                    </a:lnTo>
                    <a:lnTo>
                      <a:pt x="1185" y="1157"/>
                    </a:lnTo>
                    <a:lnTo>
                      <a:pt x="1192" y="1161"/>
                    </a:lnTo>
                    <a:lnTo>
                      <a:pt x="1192" y="1162"/>
                    </a:lnTo>
                    <a:lnTo>
                      <a:pt x="1193" y="1166"/>
                    </a:lnTo>
                    <a:lnTo>
                      <a:pt x="1195" y="1169"/>
                    </a:lnTo>
                    <a:lnTo>
                      <a:pt x="1195" y="1173"/>
                    </a:lnTo>
                    <a:lnTo>
                      <a:pt x="1195" y="1176"/>
                    </a:lnTo>
                    <a:lnTo>
                      <a:pt x="1195" y="1178"/>
                    </a:lnTo>
                    <a:lnTo>
                      <a:pt x="1193" y="1179"/>
                    </a:lnTo>
                    <a:lnTo>
                      <a:pt x="1190" y="1183"/>
                    </a:lnTo>
                    <a:lnTo>
                      <a:pt x="1185" y="1185"/>
                    </a:lnTo>
                    <a:lnTo>
                      <a:pt x="1181" y="1185"/>
                    </a:lnTo>
                    <a:lnTo>
                      <a:pt x="1180" y="1185"/>
                    </a:lnTo>
                    <a:lnTo>
                      <a:pt x="1169" y="1179"/>
                    </a:lnTo>
                    <a:lnTo>
                      <a:pt x="1168" y="1179"/>
                    </a:lnTo>
                    <a:lnTo>
                      <a:pt x="1164" y="1178"/>
                    </a:lnTo>
                    <a:lnTo>
                      <a:pt x="1159" y="1176"/>
                    </a:lnTo>
                    <a:lnTo>
                      <a:pt x="1156" y="1176"/>
                    </a:lnTo>
                    <a:lnTo>
                      <a:pt x="1150" y="1174"/>
                    </a:lnTo>
                    <a:lnTo>
                      <a:pt x="1142" y="1173"/>
                    </a:lnTo>
                    <a:lnTo>
                      <a:pt x="1140" y="1174"/>
                    </a:lnTo>
                    <a:lnTo>
                      <a:pt x="1142" y="1176"/>
                    </a:lnTo>
                    <a:lnTo>
                      <a:pt x="1145" y="1178"/>
                    </a:lnTo>
                    <a:lnTo>
                      <a:pt x="1147" y="1178"/>
                    </a:lnTo>
                    <a:lnTo>
                      <a:pt x="1149" y="1179"/>
                    </a:lnTo>
                    <a:lnTo>
                      <a:pt x="1152" y="1185"/>
                    </a:lnTo>
                    <a:lnTo>
                      <a:pt x="1154" y="1188"/>
                    </a:lnTo>
                    <a:lnTo>
                      <a:pt x="1156" y="1190"/>
                    </a:lnTo>
                    <a:lnTo>
                      <a:pt x="1156" y="1191"/>
                    </a:lnTo>
                    <a:lnTo>
                      <a:pt x="1154" y="1193"/>
                    </a:lnTo>
                    <a:lnTo>
                      <a:pt x="1142" y="1183"/>
                    </a:lnTo>
                    <a:lnTo>
                      <a:pt x="1135" y="1186"/>
                    </a:lnTo>
                    <a:lnTo>
                      <a:pt x="1132" y="1188"/>
                    </a:lnTo>
                    <a:lnTo>
                      <a:pt x="1128" y="1188"/>
                    </a:lnTo>
                    <a:lnTo>
                      <a:pt x="1125" y="1186"/>
                    </a:lnTo>
                    <a:lnTo>
                      <a:pt x="1116" y="1181"/>
                    </a:lnTo>
                    <a:lnTo>
                      <a:pt x="1113" y="1179"/>
                    </a:lnTo>
                    <a:lnTo>
                      <a:pt x="1111" y="1178"/>
                    </a:lnTo>
                    <a:lnTo>
                      <a:pt x="1104" y="1181"/>
                    </a:lnTo>
                    <a:lnTo>
                      <a:pt x="1097" y="1181"/>
                    </a:lnTo>
                    <a:lnTo>
                      <a:pt x="1085" y="1179"/>
                    </a:lnTo>
                    <a:lnTo>
                      <a:pt x="1080" y="1178"/>
                    </a:lnTo>
                    <a:lnTo>
                      <a:pt x="1079" y="1176"/>
                    </a:lnTo>
                    <a:lnTo>
                      <a:pt x="1077" y="1174"/>
                    </a:lnTo>
                    <a:lnTo>
                      <a:pt x="1075" y="1174"/>
                    </a:lnTo>
                    <a:lnTo>
                      <a:pt x="1068" y="1173"/>
                    </a:lnTo>
                    <a:lnTo>
                      <a:pt x="1061" y="1176"/>
                    </a:lnTo>
                    <a:lnTo>
                      <a:pt x="1053" y="1173"/>
                    </a:lnTo>
                    <a:lnTo>
                      <a:pt x="1051" y="1171"/>
                    </a:lnTo>
                    <a:lnTo>
                      <a:pt x="1049" y="1169"/>
                    </a:lnTo>
                    <a:lnTo>
                      <a:pt x="1048" y="1162"/>
                    </a:lnTo>
                    <a:lnTo>
                      <a:pt x="1048" y="1159"/>
                    </a:lnTo>
                    <a:lnTo>
                      <a:pt x="1048" y="1156"/>
                    </a:lnTo>
                    <a:lnTo>
                      <a:pt x="1048" y="1154"/>
                    </a:lnTo>
                    <a:lnTo>
                      <a:pt x="1049" y="1152"/>
                    </a:lnTo>
                    <a:lnTo>
                      <a:pt x="1044" y="1156"/>
                    </a:lnTo>
                    <a:lnTo>
                      <a:pt x="1043" y="1157"/>
                    </a:lnTo>
                    <a:lnTo>
                      <a:pt x="1041" y="1157"/>
                    </a:lnTo>
                    <a:lnTo>
                      <a:pt x="1036" y="1156"/>
                    </a:lnTo>
                    <a:lnTo>
                      <a:pt x="1034" y="1156"/>
                    </a:lnTo>
                    <a:lnTo>
                      <a:pt x="1034" y="1157"/>
                    </a:lnTo>
                    <a:lnTo>
                      <a:pt x="1036" y="1159"/>
                    </a:lnTo>
                    <a:lnTo>
                      <a:pt x="1036" y="1161"/>
                    </a:lnTo>
                    <a:lnTo>
                      <a:pt x="1032" y="1161"/>
                    </a:lnTo>
                    <a:lnTo>
                      <a:pt x="1027" y="1161"/>
                    </a:lnTo>
                    <a:lnTo>
                      <a:pt x="1026" y="1161"/>
                    </a:lnTo>
                    <a:lnTo>
                      <a:pt x="1024" y="1161"/>
                    </a:lnTo>
                    <a:lnTo>
                      <a:pt x="1022" y="1164"/>
                    </a:lnTo>
                    <a:lnTo>
                      <a:pt x="1022" y="1166"/>
                    </a:lnTo>
                    <a:lnTo>
                      <a:pt x="1020" y="1164"/>
                    </a:lnTo>
                    <a:lnTo>
                      <a:pt x="1015" y="1157"/>
                    </a:lnTo>
                    <a:lnTo>
                      <a:pt x="1010" y="1154"/>
                    </a:lnTo>
                    <a:lnTo>
                      <a:pt x="1005" y="1152"/>
                    </a:lnTo>
                    <a:lnTo>
                      <a:pt x="1003" y="1150"/>
                    </a:lnTo>
                    <a:lnTo>
                      <a:pt x="1002" y="1149"/>
                    </a:lnTo>
                    <a:lnTo>
                      <a:pt x="995" y="1135"/>
                    </a:lnTo>
                    <a:lnTo>
                      <a:pt x="995" y="1133"/>
                    </a:lnTo>
                    <a:lnTo>
                      <a:pt x="991" y="1121"/>
                    </a:lnTo>
                    <a:lnTo>
                      <a:pt x="991" y="1120"/>
                    </a:lnTo>
                    <a:lnTo>
                      <a:pt x="990" y="1118"/>
                    </a:lnTo>
                    <a:lnTo>
                      <a:pt x="991" y="1118"/>
                    </a:lnTo>
                    <a:lnTo>
                      <a:pt x="998" y="1120"/>
                    </a:lnTo>
                    <a:lnTo>
                      <a:pt x="1005" y="1120"/>
                    </a:lnTo>
                    <a:lnTo>
                      <a:pt x="1008" y="1120"/>
                    </a:lnTo>
                    <a:lnTo>
                      <a:pt x="1012" y="1123"/>
                    </a:lnTo>
                    <a:lnTo>
                      <a:pt x="1017" y="1125"/>
                    </a:lnTo>
                    <a:lnTo>
                      <a:pt x="1020" y="1125"/>
                    </a:lnTo>
                    <a:lnTo>
                      <a:pt x="1027" y="1125"/>
                    </a:lnTo>
                    <a:lnTo>
                      <a:pt x="1034" y="1123"/>
                    </a:lnTo>
                    <a:lnTo>
                      <a:pt x="1034" y="1121"/>
                    </a:lnTo>
                    <a:lnTo>
                      <a:pt x="1031" y="1118"/>
                    </a:lnTo>
                    <a:lnTo>
                      <a:pt x="1026" y="1115"/>
                    </a:lnTo>
                    <a:lnTo>
                      <a:pt x="1022" y="1111"/>
                    </a:lnTo>
                    <a:lnTo>
                      <a:pt x="1020" y="1110"/>
                    </a:lnTo>
                    <a:lnTo>
                      <a:pt x="1017" y="1108"/>
                    </a:lnTo>
                    <a:lnTo>
                      <a:pt x="1007" y="1108"/>
                    </a:lnTo>
                    <a:lnTo>
                      <a:pt x="998" y="1104"/>
                    </a:lnTo>
                    <a:lnTo>
                      <a:pt x="991" y="1101"/>
                    </a:lnTo>
                    <a:lnTo>
                      <a:pt x="986" y="1096"/>
                    </a:lnTo>
                    <a:lnTo>
                      <a:pt x="983" y="1094"/>
                    </a:lnTo>
                    <a:lnTo>
                      <a:pt x="983" y="1092"/>
                    </a:lnTo>
                    <a:lnTo>
                      <a:pt x="983" y="1087"/>
                    </a:lnTo>
                    <a:lnTo>
                      <a:pt x="981" y="1077"/>
                    </a:lnTo>
                    <a:lnTo>
                      <a:pt x="981" y="1070"/>
                    </a:lnTo>
                    <a:lnTo>
                      <a:pt x="979" y="1067"/>
                    </a:lnTo>
                    <a:lnTo>
                      <a:pt x="979" y="1065"/>
                    </a:lnTo>
                    <a:lnTo>
                      <a:pt x="981" y="1058"/>
                    </a:lnTo>
                    <a:lnTo>
                      <a:pt x="986" y="1052"/>
                    </a:lnTo>
                    <a:lnTo>
                      <a:pt x="986" y="1050"/>
                    </a:lnTo>
                    <a:lnTo>
                      <a:pt x="986" y="1050"/>
                    </a:lnTo>
                    <a:lnTo>
                      <a:pt x="983" y="1048"/>
                    </a:lnTo>
                    <a:lnTo>
                      <a:pt x="983" y="1046"/>
                    </a:lnTo>
                    <a:lnTo>
                      <a:pt x="983" y="1041"/>
                    </a:lnTo>
                    <a:lnTo>
                      <a:pt x="983" y="1038"/>
                    </a:lnTo>
                    <a:lnTo>
                      <a:pt x="983" y="1036"/>
                    </a:lnTo>
                    <a:lnTo>
                      <a:pt x="983" y="1033"/>
                    </a:lnTo>
                    <a:lnTo>
                      <a:pt x="986" y="1026"/>
                    </a:lnTo>
                    <a:lnTo>
                      <a:pt x="988" y="1017"/>
                    </a:lnTo>
                    <a:lnTo>
                      <a:pt x="991" y="1011"/>
                    </a:lnTo>
                    <a:lnTo>
                      <a:pt x="993" y="1007"/>
                    </a:lnTo>
                    <a:lnTo>
                      <a:pt x="993" y="1002"/>
                    </a:lnTo>
                    <a:lnTo>
                      <a:pt x="993" y="997"/>
                    </a:lnTo>
                    <a:lnTo>
                      <a:pt x="995" y="994"/>
                    </a:lnTo>
                    <a:lnTo>
                      <a:pt x="995" y="990"/>
                    </a:lnTo>
                    <a:lnTo>
                      <a:pt x="996" y="985"/>
                    </a:lnTo>
                    <a:lnTo>
                      <a:pt x="1000" y="982"/>
                    </a:lnTo>
                    <a:lnTo>
                      <a:pt x="1003" y="977"/>
                    </a:lnTo>
                    <a:lnTo>
                      <a:pt x="1003" y="975"/>
                    </a:lnTo>
                    <a:lnTo>
                      <a:pt x="1003" y="973"/>
                    </a:lnTo>
                    <a:lnTo>
                      <a:pt x="1005" y="971"/>
                    </a:lnTo>
                    <a:lnTo>
                      <a:pt x="1005" y="971"/>
                    </a:lnTo>
                    <a:lnTo>
                      <a:pt x="1015" y="958"/>
                    </a:lnTo>
                    <a:lnTo>
                      <a:pt x="1020" y="953"/>
                    </a:lnTo>
                    <a:lnTo>
                      <a:pt x="1024" y="949"/>
                    </a:lnTo>
                    <a:lnTo>
                      <a:pt x="1029" y="948"/>
                    </a:lnTo>
                    <a:lnTo>
                      <a:pt x="1043" y="942"/>
                    </a:lnTo>
                    <a:lnTo>
                      <a:pt x="1049" y="941"/>
                    </a:lnTo>
                    <a:lnTo>
                      <a:pt x="1058" y="941"/>
                    </a:lnTo>
                    <a:lnTo>
                      <a:pt x="1073" y="944"/>
                    </a:lnTo>
                    <a:lnTo>
                      <a:pt x="1075" y="946"/>
                    </a:lnTo>
                    <a:lnTo>
                      <a:pt x="1077" y="946"/>
                    </a:lnTo>
                    <a:lnTo>
                      <a:pt x="1077" y="949"/>
                    </a:lnTo>
                    <a:lnTo>
                      <a:pt x="1077" y="951"/>
                    </a:lnTo>
                    <a:lnTo>
                      <a:pt x="1072" y="958"/>
                    </a:lnTo>
                    <a:lnTo>
                      <a:pt x="1067" y="963"/>
                    </a:lnTo>
                    <a:lnTo>
                      <a:pt x="1063" y="966"/>
                    </a:lnTo>
                    <a:lnTo>
                      <a:pt x="1056" y="977"/>
                    </a:lnTo>
                    <a:lnTo>
                      <a:pt x="1055" y="980"/>
                    </a:lnTo>
                    <a:lnTo>
                      <a:pt x="1048" y="1000"/>
                    </a:lnTo>
                    <a:lnTo>
                      <a:pt x="1046" y="1004"/>
                    </a:lnTo>
                    <a:lnTo>
                      <a:pt x="1044" y="1006"/>
                    </a:lnTo>
                    <a:lnTo>
                      <a:pt x="1044" y="1012"/>
                    </a:lnTo>
                    <a:lnTo>
                      <a:pt x="1044" y="1016"/>
                    </a:lnTo>
                    <a:lnTo>
                      <a:pt x="1044" y="1019"/>
                    </a:lnTo>
                    <a:lnTo>
                      <a:pt x="1049" y="1028"/>
                    </a:lnTo>
                    <a:lnTo>
                      <a:pt x="1051" y="1033"/>
                    </a:lnTo>
                    <a:lnTo>
                      <a:pt x="1051" y="1036"/>
                    </a:lnTo>
                    <a:lnTo>
                      <a:pt x="1049" y="1045"/>
                    </a:lnTo>
                    <a:lnTo>
                      <a:pt x="1049" y="1050"/>
                    </a:lnTo>
                    <a:lnTo>
                      <a:pt x="1049" y="1053"/>
                    </a:lnTo>
                    <a:lnTo>
                      <a:pt x="1051" y="1060"/>
                    </a:lnTo>
                    <a:lnTo>
                      <a:pt x="1053" y="1067"/>
                    </a:lnTo>
                    <a:lnTo>
                      <a:pt x="1056" y="1075"/>
                    </a:lnTo>
                    <a:lnTo>
                      <a:pt x="1061" y="1084"/>
                    </a:lnTo>
                    <a:lnTo>
                      <a:pt x="1065" y="1089"/>
                    </a:lnTo>
                    <a:lnTo>
                      <a:pt x="1070" y="1092"/>
                    </a:lnTo>
                    <a:lnTo>
                      <a:pt x="1075" y="1098"/>
                    </a:lnTo>
                    <a:lnTo>
                      <a:pt x="1075" y="1101"/>
                    </a:lnTo>
                    <a:lnTo>
                      <a:pt x="1073" y="1104"/>
                    </a:lnTo>
                    <a:lnTo>
                      <a:pt x="1068" y="1108"/>
                    </a:lnTo>
                    <a:lnTo>
                      <a:pt x="1061" y="1110"/>
                    </a:lnTo>
                    <a:lnTo>
                      <a:pt x="1058" y="1111"/>
                    </a:lnTo>
                    <a:lnTo>
                      <a:pt x="1053" y="1116"/>
                    </a:lnTo>
                    <a:lnTo>
                      <a:pt x="1048" y="1120"/>
                    </a:lnTo>
                    <a:lnTo>
                      <a:pt x="1046" y="1121"/>
                    </a:lnTo>
                    <a:lnTo>
                      <a:pt x="1046" y="1121"/>
                    </a:lnTo>
                    <a:close/>
                    <a:moveTo>
                      <a:pt x="1181" y="954"/>
                    </a:moveTo>
                    <a:lnTo>
                      <a:pt x="1185" y="954"/>
                    </a:lnTo>
                    <a:lnTo>
                      <a:pt x="1205" y="953"/>
                    </a:lnTo>
                    <a:lnTo>
                      <a:pt x="1209" y="954"/>
                    </a:lnTo>
                    <a:lnTo>
                      <a:pt x="1222" y="961"/>
                    </a:lnTo>
                    <a:lnTo>
                      <a:pt x="1226" y="965"/>
                    </a:lnTo>
                    <a:lnTo>
                      <a:pt x="1227" y="968"/>
                    </a:lnTo>
                    <a:lnTo>
                      <a:pt x="1229" y="973"/>
                    </a:lnTo>
                    <a:lnTo>
                      <a:pt x="1229" y="975"/>
                    </a:lnTo>
                    <a:lnTo>
                      <a:pt x="1234" y="977"/>
                    </a:lnTo>
                    <a:lnTo>
                      <a:pt x="1236" y="982"/>
                    </a:lnTo>
                    <a:lnTo>
                      <a:pt x="1236" y="983"/>
                    </a:lnTo>
                    <a:lnTo>
                      <a:pt x="1238" y="987"/>
                    </a:lnTo>
                    <a:lnTo>
                      <a:pt x="1239" y="990"/>
                    </a:lnTo>
                    <a:lnTo>
                      <a:pt x="1243" y="992"/>
                    </a:lnTo>
                    <a:lnTo>
                      <a:pt x="1243" y="992"/>
                    </a:lnTo>
                    <a:lnTo>
                      <a:pt x="1243" y="997"/>
                    </a:lnTo>
                    <a:lnTo>
                      <a:pt x="1245" y="1000"/>
                    </a:lnTo>
                    <a:lnTo>
                      <a:pt x="1246" y="1004"/>
                    </a:lnTo>
                    <a:lnTo>
                      <a:pt x="1246" y="1006"/>
                    </a:lnTo>
                    <a:lnTo>
                      <a:pt x="1245" y="1007"/>
                    </a:lnTo>
                    <a:lnTo>
                      <a:pt x="1241" y="1009"/>
                    </a:lnTo>
                    <a:lnTo>
                      <a:pt x="1229" y="1007"/>
                    </a:lnTo>
                    <a:lnTo>
                      <a:pt x="1214" y="1004"/>
                    </a:lnTo>
                    <a:lnTo>
                      <a:pt x="1203" y="1006"/>
                    </a:lnTo>
                    <a:lnTo>
                      <a:pt x="1200" y="1007"/>
                    </a:lnTo>
                    <a:lnTo>
                      <a:pt x="1188" y="1012"/>
                    </a:lnTo>
                    <a:lnTo>
                      <a:pt x="1185" y="1014"/>
                    </a:lnTo>
                    <a:lnTo>
                      <a:pt x="1181" y="1014"/>
                    </a:lnTo>
                    <a:lnTo>
                      <a:pt x="1176" y="1009"/>
                    </a:lnTo>
                    <a:lnTo>
                      <a:pt x="1173" y="1007"/>
                    </a:lnTo>
                    <a:lnTo>
                      <a:pt x="1173" y="1006"/>
                    </a:lnTo>
                    <a:lnTo>
                      <a:pt x="1171" y="999"/>
                    </a:lnTo>
                    <a:lnTo>
                      <a:pt x="1169" y="992"/>
                    </a:lnTo>
                    <a:lnTo>
                      <a:pt x="1169" y="987"/>
                    </a:lnTo>
                    <a:lnTo>
                      <a:pt x="1168" y="983"/>
                    </a:lnTo>
                    <a:lnTo>
                      <a:pt x="1166" y="982"/>
                    </a:lnTo>
                    <a:lnTo>
                      <a:pt x="1161" y="980"/>
                    </a:lnTo>
                    <a:lnTo>
                      <a:pt x="1157" y="978"/>
                    </a:lnTo>
                    <a:lnTo>
                      <a:pt x="1157" y="975"/>
                    </a:lnTo>
                    <a:lnTo>
                      <a:pt x="1156" y="973"/>
                    </a:lnTo>
                    <a:lnTo>
                      <a:pt x="1156" y="970"/>
                    </a:lnTo>
                    <a:lnTo>
                      <a:pt x="1157" y="966"/>
                    </a:lnTo>
                    <a:lnTo>
                      <a:pt x="1157" y="966"/>
                    </a:lnTo>
                    <a:lnTo>
                      <a:pt x="1157" y="966"/>
                    </a:lnTo>
                    <a:lnTo>
                      <a:pt x="1156" y="963"/>
                    </a:lnTo>
                    <a:lnTo>
                      <a:pt x="1156" y="958"/>
                    </a:lnTo>
                    <a:lnTo>
                      <a:pt x="1156" y="953"/>
                    </a:lnTo>
                    <a:lnTo>
                      <a:pt x="1156" y="949"/>
                    </a:lnTo>
                    <a:lnTo>
                      <a:pt x="1156" y="948"/>
                    </a:lnTo>
                    <a:lnTo>
                      <a:pt x="1157" y="948"/>
                    </a:lnTo>
                    <a:lnTo>
                      <a:pt x="1161" y="946"/>
                    </a:lnTo>
                    <a:lnTo>
                      <a:pt x="1164" y="946"/>
                    </a:lnTo>
                    <a:lnTo>
                      <a:pt x="1169" y="951"/>
                    </a:lnTo>
                    <a:lnTo>
                      <a:pt x="1174" y="951"/>
                    </a:lnTo>
                    <a:lnTo>
                      <a:pt x="1181" y="954"/>
                    </a:lnTo>
                    <a:lnTo>
                      <a:pt x="1181" y="954"/>
                    </a:lnTo>
                    <a:close/>
                    <a:moveTo>
                      <a:pt x="687" y="1002"/>
                    </a:moveTo>
                    <a:lnTo>
                      <a:pt x="685" y="1004"/>
                    </a:lnTo>
                    <a:lnTo>
                      <a:pt x="683" y="1002"/>
                    </a:lnTo>
                    <a:lnTo>
                      <a:pt x="680" y="999"/>
                    </a:lnTo>
                    <a:lnTo>
                      <a:pt x="676" y="992"/>
                    </a:lnTo>
                    <a:lnTo>
                      <a:pt x="671" y="985"/>
                    </a:lnTo>
                    <a:lnTo>
                      <a:pt x="670" y="980"/>
                    </a:lnTo>
                    <a:lnTo>
                      <a:pt x="670" y="978"/>
                    </a:lnTo>
                    <a:lnTo>
                      <a:pt x="663" y="970"/>
                    </a:lnTo>
                    <a:lnTo>
                      <a:pt x="658" y="968"/>
                    </a:lnTo>
                    <a:lnTo>
                      <a:pt x="654" y="966"/>
                    </a:lnTo>
                    <a:lnTo>
                      <a:pt x="654" y="963"/>
                    </a:lnTo>
                    <a:lnTo>
                      <a:pt x="656" y="958"/>
                    </a:lnTo>
                    <a:lnTo>
                      <a:pt x="659" y="953"/>
                    </a:lnTo>
                    <a:lnTo>
                      <a:pt x="661" y="951"/>
                    </a:lnTo>
                    <a:lnTo>
                      <a:pt x="666" y="949"/>
                    </a:lnTo>
                    <a:lnTo>
                      <a:pt x="682" y="946"/>
                    </a:lnTo>
                    <a:lnTo>
                      <a:pt x="685" y="946"/>
                    </a:lnTo>
                    <a:lnTo>
                      <a:pt x="690" y="948"/>
                    </a:lnTo>
                    <a:lnTo>
                      <a:pt x="695" y="954"/>
                    </a:lnTo>
                    <a:lnTo>
                      <a:pt x="697" y="956"/>
                    </a:lnTo>
                    <a:lnTo>
                      <a:pt x="699" y="956"/>
                    </a:lnTo>
                    <a:lnTo>
                      <a:pt x="699" y="960"/>
                    </a:lnTo>
                    <a:lnTo>
                      <a:pt x="700" y="961"/>
                    </a:lnTo>
                    <a:lnTo>
                      <a:pt x="700" y="966"/>
                    </a:lnTo>
                    <a:lnTo>
                      <a:pt x="700" y="975"/>
                    </a:lnTo>
                    <a:lnTo>
                      <a:pt x="699" y="977"/>
                    </a:lnTo>
                    <a:lnTo>
                      <a:pt x="695" y="987"/>
                    </a:lnTo>
                    <a:lnTo>
                      <a:pt x="692" y="992"/>
                    </a:lnTo>
                    <a:lnTo>
                      <a:pt x="692" y="995"/>
                    </a:lnTo>
                    <a:lnTo>
                      <a:pt x="690" y="997"/>
                    </a:lnTo>
                    <a:lnTo>
                      <a:pt x="688" y="1000"/>
                    </a:lnTo>
                    <a:lnTo>
                      <a:pt x="687" y="1002"/>
                    </a:lnTo>
                    <a:lnTo>
                      <a:pt x="687" y="1002"/>
                    </a:lnTo>
                    <a:close/>
                    <a:moveTo>
                      <a:pt x="509" y="1024"/>
                    </a:moveTo>
                    <a:lnTo>
                      <a:pt x="510" y="1024"/>
                    </a:lnTo>
                    <a:lnTo>
                      <a:pt x="512" y="1024"/>
                    </a:lnTo>
                    <a:lnTo>
                      <a:pt x="516" y="1023"/>
                    </a:lnTo>
                    <a:lnTo>
                      <a:pt x="519" y="1021"/>
                    </a:lnTo>
                    <a:lnTo>
                      <a:pt x="524" y="1019"/>
                    </a:lnTo>
                    <a:lnTo>
                      <a:pt x="526" y="1021"/>
                    </a:lnTo>
                    <a:lnTo>
                      <a:pt x="528" y="1021"/>
                    </a:lnTo>
                    <a:lnTo>
                      <a:pt x="528" y="1017"/>
                    </a:lnTo>
                    <a:lnTo>
                      <a:pt x="529" y="1016"/>
                    </a:lnTo>
                    <a:lnTo>
                      <a:pt x="528" y="1014"/>
                    </a:lnTo>
                    <a:lnTo>
                      <a:pt x="529" y="1009"/>
                    </a:lnTo>
                    <a:lnTo>
                      <a:pt x="529" y="1007"/>
                    </a:lnTo>
                    <a:lnTo>
                      <a:pt x="533" y="1000"/>
                    </a:lnTo>
                    <a:lnTo>
                      <a:pt x="534" y="999"/>
                    </a:lnTo>
                    <a:lnTo>
                      <a:pt x="536" y="999"/>
                    </a:lnTo>
                    <a:lnTo>
                      <a:pt x="543" y="999"/>
                    </a:lnTo>
                    <a:lnTo>
                      <a:pt x="548" y="1002"/>
                    </a:lnTo>
                    <a:lnTo>
                      <a:pt x="557" y="1006"/>
                    </a:lnTo>
                    <a:lnTo>
                      <a:pt x="567" y="1012"/>
                    </a:lnTo>
                    <a:lnTo>
                      <a:pt x="570" y="1016"/>
                    </a:lnTo>
                    <a:lnTo>
                      <a:pt x="572" y="1019"/>
                    </a:lnTo>
                    <a:lnTo>
                      <a:pt x="570" y="1026"/>
                    </a:lnTo>
                    <a:lnTo>
                      <a:pt x="565" y="1035"/>
                    </a:lnTo>
                    <a:lnTo>
                      <a:pt x="560" y="1038"/>
                    </a:lnTo>
                    <a:lnTo>
                      <a:pt x="558" y="1040"/>
                    </a:lnTo>
                    <a:lnTo>
                      <a:pt x="562" y="1040"/>
                    </a:lnTo>
                    <a:lnTo>
                      <a:pt x="563" y="1043"/>
                    </a:lnTo>
                    <a:lnTo>
                      <a:pt x="565" y="1040"/>
                    </a:lnTo>
                    <a:lnTo>
                      <a:pt x="567" y="1036"/>
                    </a:lnTo>
                    <a:lnTo>
                      <a:pt x="570" y="1033"/>
                    </a:lnTo>
                    <a:lnTo>
                      <a:pt x="572" y="1033"/>
                    </a:lnTo>
                    <a:lnTo>
                      <a:pt x="572" y="1033"/>
                    </a:lnTo>
                    <a:lnTo>
                      <a:pt x="570" y="1035"/>
                    </a:lnTo>
                    <a:lnTo>
                      <a:pt x="570" y="1036"/>
                    </a:lnTo>
                    <a:lnTo>
                      <a:pt x="570" y="1038"/>
                    </a:lnTo>
                    <a:lnTo>
                      <a:pt x="570" y="1038"/>
                    </a:lnTo>
                    <a:lnTo>
                      <a:pt x="572" y="1040"/>
                    </a:lnTo>
                    <a:lnTo>
                      <a:pt x="574" y="1038"/>
                    </a:lnTo>
                    <a:lnTo>
                      <a:pt x="577" y="1035"/>
                    </a:lnTo>
                    <a:lnTo>
                      <a:pt x="581" y="1028"/>
                    </a:lnTo>
                    <a:lnTo>
                      <a:pt x="586" y="1024"/>
                    </a:lnTo>
                    <a:lnTo>
                      <a:pt x="587" y="1021"/>
                    </a:lnTo>
                    <a:lnTo>
                      <a:pt x="591" y="1019"/>
                    </a:lnTo>
                    <a:lnTo>
                      <a:pt x="591" y="1019"/>
                    </a:lnTo>
                    <a:lnTo>
                      <a:pt x="593" y="1014"/>
                    </a:lnTo>
                    <a:lnTo>
                      <a:pt x="591" y="1011"/>
                    </a:lnTo>
                    <a:lnTo>
                      <a:pt x="586" y="1007"/>
                    </a:lnTo>
                    <a:lnTo>
                      <a:pt x="582" y="1000"/>
                    </a:lnTo>
                    <a:lnTo>
                      <a:pt x="582" y="997"/>
                    </a:lnTo>
                    <a:lnTo>
                      <a:pt x="586" y="997"/>
                    </a:lnTo>
                    <a:lnTo>
                      <a:pt x="594" y="999"/>
                    </a:lnTo>
                    <a:lnTo>
                      <a:pt x="596" y="999"/>
                    </a:lnTo>
                    <a:lnTo>
                      <a:pt x="603" y="1006"/>
                    </a:lnTo>
                    <a:lnTo>
                      <a:pt x="606" y="1011"/>
                    </a:lnTo>
                    <a:lnTo>
                      <a:pt x="608" y="1012"/>
                    </a:lnTo>
                    <a:lnTo>
                      <a:pt x="613" y="1016"/>
                    </a:lnTo>
                    <a:lnTo>
                      <a:pt x="613" y="1017"/>
                    </a:lnTo>
                    <a:lnTo>
                      <a:pt x="615" y="1019"/>
                    </a:lnTo>
                    <a:lnTo>
                      <a:pt x="615" y="1021"/>
                    </a:lnTo>
                    <a:lnTo>
                      <a:pt x="615" y="1021"/>
                    </a:lnTo>
                    <a:lnTo>
                      <a:pt x="615" y="1024"/>
                    </a:lnTo>
                    <a:lnTo>
                      <a:pt x="617" y="1024"/>
                    </a:lnTo>
                    <a:lnTo>
                      <a:pt x="618" y="1026"/>
                    </a:lnTo>
                    <a:lnTo>
                      <a:pt x="620" y="1026"/>
                    </a:lnTo>
                    <a:lnTo>
                      <a:pt x="620" y="1029"/>
                    </a:lnTo>
                    <a:lnTo>
                      <a:pt x="622" y="1036"/>
                    </a:lnTo>
                    <a:lnTo>
                      <a:pt x="623" y="1041"/>
                    </a:lnTo>
                    <a:lnTo>
                      <a:pt x="625" y="1053"/>
                    </a:lnTo>
                    <a:lnTo>
                      <a:pt x="629" y="1067"/>
                    </a:lnTo>
                    <a:lnTo>
                      <a:pt x="630" y="1077"/>
                    </a:lnTo>
                    <a:lnTo>
                      <a:pt x="630" y="1079"/>
                    </a:lnTo>
                    <a:lnTo>
                      <a:pt x="632" y="1079"/>
                    </a:lnTo>
                    <a:lnTo>
                      <a:pt x="634" y="1081"/>
                    </a:lnTo>
                    <a:lnTo>
                      <a:pt x="635" y="1084"/>
                    </a:lnTo>
                    <a:lnTo>
                      <a:pt x="637" y="1084"/>
                    </a:lnTo>
                    <a:lnTo>
                      <a:pt x="639" y="1084"/>
                    </a:lnTo>
                    <a:lnTo>
                      <a:pt x="639" y="1082"/>
                    </a:lnTo>
                    <a:lnTo>
                      <a:pt x="640" y="1079"/>
                    </a:lnTo>
                    <a:lnTo>
                      <a:pt x="647" y="1072"/>
                    </a:lnTo>
                    <a:lnTo>
                      <a:pt x="647" y="1072"/>
                    </a:lnTo>
                    <a:lnTo>
                      <a:pt x="646" y="1070"/>
                    </a:lnTo>
                    <a:lnTo>
                      <a:pt x="646" y="1069"/>
                    </a:lnTo>
                    <a:lnTo>
                      <a:pt x="646" y="1069"/>
                    </a:lnTo>
                    <a:lnTo>
                      <a:pt x="647" y="1069"/>
                    </a:lnTo>
                    <a:lnTo>
                      <a:pt x="642" y="1060"/>
                    </a:lnTo>
                    <a:lnTo>
                      <a:pt x="640" y="1052"/>
                    </a:lnTo>
                    <a:lnTo>
                      <a:pt x="637" y="1043"/>
                    </a:lnTo>
                    <a:lnTo>
                      <a:pt x="637" y="1040"/>
                    </a:lnTo>
                    <a:lnTo>
                      <a:pt x="637" y="1033"/>
                    </a:lnTo>
                    <a:lnTo>
                      <a:pt x="637" y="1031"/>
                    </a:lnTo>
                    <a:lnTo>
                      <a:pt x="635" y="1031"/>
                    </a:lnTo>
                    <a:lnTo>
                      <a:pt x="635" y="1029"/>
                    </a:lnTo>
                    <a:lnTo>
                      <a:pt x="635" y="1026"/>
                    </a:lnTo>
                    <a:lnTo>
                      <a:pt x="635" y="1024"/>
                    </a:lnTo>
                    <a:lnTo>
                      <a:pt x="634" y="1021"/>
                    </a:lnTo>
                    <a:lnTo>
                      <a:pt x="630" y="990"/>
                    </a:lnTo>
                    <a:lnTo>
                      <a:pt x="630" y="989"/>
                    </a:lnTo>
                    <a:lnTo>
                      <a:pt x="630" y="985"/>
                    </a:lnTo>
                    <a:lnTo>
                      <a:pt x="632" y="985"/>
                    </a:lnTo>
                    <a:lnTo>
                      <a:pt x="634" y="983"/>
                    </a:lnTo>
                    <a:lnTo>
                      <a:pt x="635" y="983"/>
                    </a:lnTo>
                    <a:lnTo>
                      <a:pt x="634" y="982"/>
                    </a:lnTo>
                    <a:lnTo>
                      <a:pt x="632" y="978"/>
                    </a:lnTo>
                    <a:lnTo>
                      <a:pt x="632" y="978"/>
                    </a:lnTo>
                    <a:lnTo>
                      <a:pt x="634" y="975"/>
                    </a:lnTo>
                    <a:lnTo>
                      <a:pt x="639" y="977"/>
                    </a:lnTo>
                    <a:lnTo>
                      <a:pt x="644" y="978"/>
                    </a:lnTo>
                    <a:lnTo>
                      <a:pt x="651" y="985"/>
                    </a:lnTo>
                    <a:lnTo>
                      <a:pt x="652" y="985"/>
                    </a:lnTo>
                    <a:lnTo>
                      <a:pt x="652" y="982"/>
                    </a:lnTo>
                    <a:lnTo>
                      <a:pt x="654" y="980"/>
                    </a:lnTo>
                    <a:lnTo>
                      <a:pt x="656" y="980"/>
                    </a:lnTo>
                    <a:lnTo>
                      <a:pt x="663" y="985"/>
                    </a:lnTo>
                    <a:lnTo>
                      <a:pt x="671" y="994"/>
                    </a:lnTo>
                    <a:lnTo>
                      <a:pt x="676" y="997"/>
                    </a:lnTo>
                    <a:lnTo>
                      <a:pt x="680" y="1002"/>
                    </a:lnTo>
                    <a:lnTo>
                      <a:pt x="682" y="1007"/>
                    </a:lnTo>
                    <a:lnTo>
                      <a:pt x="683" y="1011"/>
                    </a:lnTo>
                    <a:lnTo>
                      <a:pt x="683" y="1012"/>
                    </a:lnTo>
                    <a:lnTo>
                      <a:pt x="683" y="1014"/>
                    </a:lnTo>
                    <a:lnTo>
                      <a:pt x="683" y="1016"/>
                    </a:lnTo>
                    <a:lnTo>
                      <a:pt x="685" y="1019"/>
                    </a:lnTo>
                    <a:lnTo>
                      <a:pt x="685" y="1021"/>
                    </a:lnTo>
                    <a:lnTo>
                      <a:pt x="687" y="1026"/>
                    </a:lnTo>
                    <a:lnTo>
                      <a:pt x="687" y="1033"/>
                    </a:lnTo>
                    <a:lnTo>
                      <a:pt x="687" y="1035"/>
                    </a:lnTo>
                    <a:lnTo>
                      <a:pt x="694" y="1062"/>
                    </a:lnTo>
                    <a:lnTo>
                      <a:pt x="695" y="1067"/>
                    </a:lnTo>
                    <a:lnTo>
                      <a:pt x="695" y="1070"/>
                    </a:lnTo>
                    <a:lnTo>
                      <a:pt x="700" y="1081"/>
                    </a:lnTo>
                    <a:lnTo>
                      <a:pt x="704" y="1087"/>
                    </a:lnTo>
                    <a:lnTo>
                      <a:pt x="704" y="1092"/>
                    </a:lnTo>
                    <a:lnTo>
                      <a:pt x="704" y="1094"/>
                    </a:lnTo>
                    <a:lnTo>
                      <a:pt x="704" y="1096"/>
                    </a:lnTo>
                    <a:lnTo>
                      <a:pt x="704" y="1099"/>
                    </a:lnTo>
                    <a:lnTo>
                      <a:pt x="704" y="1101"/>
                    </a:lnTo>
                    <a:lnTo>
                      <a:pt x="702" y="1104"/>
                    </a:lnTo>
                    <a:lnTo>
                      <a:pt x="702" y="1106"/>
                    </a:lnTo>
                    <a:lnTo>
                      <a:pt x="700" y="1115"/>
                    </a:lnTo>
                    <a:lnTo>
                      <a:pt x="700" y="1115"/>
                    </a:lnTo>
                    <a:lnTo>
                      <a:pt x="700" y="1118"/>
                    </a:lnTo>
                    <a:lnTo>
                      <a:pt x="707" y="1127"/>
                    </a:lnTo>
                    <a:lnTo>
                      <a:pt x="712" y="1135"/>
                    </a:lnTo>
                    <a:lnTo>
                      <a:pt x="714" y="1137"/>
                    </a:lnTo>
                    <a:lnTo>
                      <a:pt x="719" y="1144"/>
                    </a:lnTo>
                    <a:lnTo>
                      <a:pt x="724" y="1147"/>
                    </a:lnTo>
                    <a:lnTo>
                      <a:pt x="726" y="1149"/>
                    </a:lnTo>
                    <a:lnTo>
                      <a:pt x="728" y="1150"/>
                    </a:lnTo>
                    <a:lnTo>
                      <a:pt x="728" y="1150"/>
                    </a:lnTo>
                    <a:lnTo>
                      <a:pt x="729" y="1150"/>
                    </a:lnTo>
                    <a:lnTo>
                      <a:pt x="729" y="1149"/>
                    </a:lnTo>
                    <a:lnTo>
                      <a:pt x="729" y="1149"/>
                    </a:lnTo>
                    <a:lnTo>
                      <a:pt x="728" y="1144"/>
                    </a:lnTo>
                    <a:lnTo>
                      <a:pt x="728" y="1142"/>
                    </a:lnTo>
                    <a:lnTo>
                      <a:pt x="729" y="1142"/>
                    </a:lnTo>
                    <a:lnTo>
                      <a:pt x="735" y="1149"/>
                    </a:lnTo>
                    <a:lnTo>
                      <a:pt x="738" y="1152"/>
                    </a:lnTo>
                    <a:lnTo>
                      <a:pt x="741" y="1156"/>
                    </a:lnTo>
                    <a:lnTo>
                      <a:pt x="750" y="1162"/>
                    </a:lnTo>
                    <a:lnTo>
                      <a:pt x="750" y="1164"/>
                    </a:lnTo>
                    <a:lnTo>
                      <a:pt x="755" y="1162"/>
                    </a:lnTo>
                    <a:lnTo>
                      <a:pt x="755" y="1164"/>
                    </a:lnTo>
                    <a:lnTo>
                      <a:pt x="757" y="1164"/>
                    </a:lnTo>
                    <a:lnTo>
                      <a:pt x="757" y="1166"/>
                    </a:lnTo>
                    <a:lnTo>
                      <a:pt x="757" y="1169"/>
                    </a:lnTo>
                    <a:lnTo>
                      <a:pt x="757" y="1171"/>
                    </a:lnTo>
                    <a:lnTo>
                      <a:pt x="764" y="1171"/>
                    </a:lnTo>
                    <a:lnTo>
                      <a:pt x="765" y="1171"/>
                    </a:lnTo>
                    <a:lnTo>
                      <a:pt x="767" y="1171"/>
                    </a:lnTo>
                    <a:lnTo>
                      <a:pt x="767" y="1173"/>
                    </a:lnTo>
                    <a:lnTo>
                      <a:pt x="769" y="1178"/>
                    </a:lnTo>
                    <a:lnTo>
                      <a:pt x="771" y="1186"/>
                    </a:lnTo>
                    <a:lnTo>
                      <a:pt x="771" y="1190"/>
                    </a:lnTo>
                    <a:lnTo>
                      <a:pt x="769" y="1195"/>
                    </a:lnTo>
                    <a:lnTo>
                      <a:pt x="769" y="1196"/>
                    </a:lnTo>
                    <a:lnTo>
                      <a:pt x="767" y="1196"/>
                    </a:lnTo>
                    <a:lnTo>
                      <a:pt x="764" y="1196"/>
                    </a:lnTo>
                    <a:lnTo>
                      <a:pt x="762" y="1195"/>
                    </a:lnTo>
                    <a:lnTo>
                      <a:pt x="760" y="1193"/>
                    </a:lnTo>
                    <a:lnTo>
                      <a:pt x="760" y="1188"/>
                    </a:lnTo>
                    <a:lnTo>
                      <a:pt x="759" y="1188"/>
                    </a:lnTo>
                    <a:lnTo>
                      <a:pt x="759" y="1188"/>
                    </a:lnTo>
                    <a:lnTo>
                      <a:pt x="757" y="1193"/>
                    </a:lnTo>
                    <a:lnTo>
                      <a:pt x="757" y="1195"/>
                    </a:lnTo>
                    <a:lnTo>
                      <a:pt x="755" y="1196"/>
                    </a:lnTo>
                    <a:lnTo>
                      <a:pt x="755" y="1195"/>
                    </a:lnTo>
                    <a:lnTo>
                      <a:pt x="752" y="1193"/>
                    </a:lnTo>
                    <a:lnTo>
                      <a:pt x="747" y="1188"/>
                    </a:lnTo>
                    <a:lnTo>
                      <a:pt x="745" y="1188"/>
                    </a:lnTo>
                    <a:lnTo>
                      <a:pt x="745" y="1188"/>
                    </a:lnTo>
                    <a:lnTo>
                      <a:pt x="743" y="1190"/>
                    </a:lnTo>
                    <a:lnTo>
                      <a:pt x="740" y="1193"/>
                    </a:lnTo>
                    <a:lnTo>
                      <a:pt x="738" y="1195"/>
                    </a:lnTo>
                    <a:lnTo>
                      <a:pt x="738" y="1196"/>
                    </a:lnTo>
                    <a:lnTo>
                      <a:pt x="738" y="1198"/>
                    </a:lnTo>
                    <a:lnTo>
                      <a:pt x="740" y="1200"/>
                    </a:lnTo>
                    <a:lnTo>
                      <a:pt x="738" y="1202"/>
                    </a:lnTo>
                    <a:lnTo>
                      <a:pt x="738" y="1203"/>
                    </a:lnTo>
                    <a:lnTo>
                      <a:pt x="738" y="1203"/>
                    </a:lnTo>
                    <a:lnTo>
                      <a:pt x="735" y="1203"/>
                    </a:lnTo>
                    <a:lnTo>
                      <a:pt x="731" y="1203"/>
                    </a:lnTo>
                    <a:lnTo>
                      <a:pt x="729" y="1202"/>
                    </a:lnTo>
                    <a:lnTo>
                      <a:pt x="724" y="1196"/>
                    </a:lnTo>
                    <a:lnTo>
                      <a:pt x="723" y="1196"/>
                    </a:lnTo>
                    <a:lnTo>
                      <a:pt x="721" y="1198"/>
                    </a:lnTo>
                    <a:lnTo>
                      <a:pt x="721" y="1198"/>
                    </a:lnTo>
                    <a:lnTo>
                      <a:pt x="723" y="1200"/>
                    </a:lnTo>
                    <a:lnTo>
                      <a:pt x="724" y="1203"/>
                    </a:lnTo>
                    <a:lnTo>
                      <a:pt x="728" y="1207"/>
                    </a:lnTo>
                    <a:lnTo>
                      <a:pt x="728" y="1207"/>
                    </a:lnTo>
                    <a:lnTo>
                      <a:pt x="729" y="1207"/>
                    </a:lnTo>
                    <a:lnTo>
                      <a:pt x="729" y="1208"/>
                    </a:lnTo>
                    <a:lnTo>
                      <a:pt x="729" y="1210"/>
                    </a:lnTo>
                    <a:lnTo>
                      <a:pt x="729" y="1214"/>
                    </a:lnTo>
                    <a:lnTo>
                      <a:pt x="728" y="1220"/>
                    </a:lnTo>
                    <a:lnTo>
                      <a:pt x="728" y="1222"/>
                    </a:lnTo>
                    <a:lnTo>
                      <a:pt x="728" y="1222"/>
                    </a:lnTo>
                    <a:lnTo>
                      <a:pt x="733" y="1215"/>
                    </a:lnTo>
                    <a:lnTo>
                      <a:pt x="735" y="1214"/>
                    </a:lnTo>
                    <a:lnTo>
                      <a:pt x="738" y="1210"/>
                    </a:lnTo>
                    <a:lnTo>
                      <a:pt x="741" y="1208"/>
                    </a:lnTo>
                    <a:lnTo>
                      <a:pt x="747" y="1207"/>
                    </a:lnTo>
                    <a:lnTo>
                      <a:pt x="748" y="1208"/>
                    </a:lnTo>
                    <a:lnTo>
                      <a:pt x="750" y="1210"/>
                    </a:lnTo>
                    <a:lnTo>
                      <a:pt x="750" y="1212"/>
                    </a:lnTo>
                    <a:lnTo>
                      <a:pt x="748" y="1214"/>
                    </a:lnTo>
                    <a:lnTo>
                      <a:pt x="748" y="1215"/>
                    </a:lnTo>
                    <a:lnTo>
                      <a:pt x="748" y="1217"/>
                    </a:lnTo>
                    <a:lnTo>
                      <a:pt x="748" y="1219"/>
                    </a:lnTo>
                    <a:lnTo>
                      <a:pt x="748" y="1220"/>
                    </a:lnTo>
                    <a:lnTo>
                      <a:pt x="750" y="1220"/>
                    </a:lnTo>
                    <a:lnTo>
                      <a:pt x="752" y="1220"/>
                    </a:lnTo>
                    <a:lnTo>
                      <a:pt x="752" y="1220"/>
                    </a:lnTo>
                    <a:lnTo>
                      <a:pt x="753" y="1222"/>
                    </a:lnTo>
                    <a:lnTo>
                      <a:pt x="753" y="1224"/>
                    </a:lnTo>
                    <a:lnTo>
                      <a:pt x="753" y="1227"/>
                    </a:lnTo>
                    <a:lnTo>
                      <a:pt x="752" y="1232"/>
                    </a:lnTo>
                    <a:lnTo>
                      <a:pt x="750" y="1234"/>
                    </a:lnTo>
                    <a:lnTo>
                      <a:pt x="743" y="1237"/>
                    </a:lnTo>
                    <a:lnTo>
                      <a:pt x="740" y="1239"/>
                    </a:lnTo>
                    <a:lnTo>
                      <a:pt x="735" y="1241"/>
                    </a:lnTo>
                    <a:lnTo>
                      <a:pt x="733" y="1243"/>
                    </a:lnTo>
                    <a:lnTo>
                      <a:pt x="731" y="1243"/>
                    </a:lnTo>
                    <a:lnTo>
                      <a:pt x="726" y="1243"/>
                    </a:lnTo>
                    <a:lnTo>
                      <a:pt x="721" y="1244"/>
                    </a:lnTo>
                    <a:lnTo>
                      <a:pt x="714" y="1241"/>
                    </a:lnTo>
                    <a:lnTo>
                      <a:pt x="709" y="1241"/>
                    </a:lnTo>
                    <a:lnTo>
                      <a:pt x="704" y="1237"/>
                    </a:lnTo>
                    <a:lnTo>
                      <a:pt x="702" y="1237"/>
                    </a:lnTo>
                    <a:lnTo>
                      <a:pt x="700" y="1241"/>
                    </a:lnTo>
                    <a:lnTo>
                      <a:pt x="690" y="1237"/>
                    </a:lnTo>
                    <a:lnTo>
                      <a:pt x="688" y="1236"/>
                    </a:lnTo>
                    <a:lnTo>
                      <a:pt x="688" y="1234"/>
                    </a:lnTo>
                    <a:lnTo>
                      <a:pt x="692" y="1231"/>
                    </a:lnTo>
                    <a:lnTo>
                      <a:pt x="692" y="1231"/>
                    </a:lnTo>
                    <a:lnTo>
                      <a:pt x="692" y="1229"/>
                    </a:lnTo>
                    <a:lnTo>
                      <a:pt x="687" y="1229"/>
                    </a:lnTo>
                    <a:lnTo>
                      <a:pt x="682" y="1227"/>
                    </a:lnTo>
                    <a:lnTo>
                      <a:pt x="676" y="1225"/>
                    </a:lnTo>
                    <a:lnTo>
                      <a:pt x="673" y="1225"/>
                    </a:lnTo>
                    <a:lnTo>
                      <a:pt x="670" y="1225"/>
                    </a:lnTo>
                    <a:lnTo>
                      <a:pt x="668" y="1224"/>
                    </a:lnTo>
                    <a:lnTo>
                      <a:pt x="666" y="1222"/>
                    </a:lnTo>
                    <a:lnTo>
                      <a:pt x="666" y="1220"/>
                    </a:lnTo>
                    <a:lnTo>
                      <a:pt x="666" y="1219"/>
                    </a:lnTo>
                    <a:lnTo>
                      <a:pt x="666" y="1215"/>
                    </a:lnTo>
                    <a:lnTo>
                      <a:pt x="666" y="1214"/>
                    </a:lnTo>
                    <a:lnTo>
                      <a:pt x="664" y="1212"/>
                    </a:lnTo>
                    <a:lnTo>
                      <a:pt x="663" y="1210"/>
                    </a:lnTo>
                    <a:lnTo>
                      <a:pt x="659" y="1210"/>
                    </a:lnTo>
                    <a:lnTo>
                      <a:pt x="658" y="1212"/>
                    </a:lnTo>
                    <a:lnTo>
                      <a:pt x="656" y="1215"/>
                    </a:lnTo>
                    <a:lnTo>
                      <a:pt x="652" y="1224"/>
                    </a:lnTo>
                    <a:lnTo>
                      <a:pt x="651" y="1225"/>
                    </a:lnTo>
                    <a:lnTo>
                      <a:pt x="646" y="1232"/>
                    </a:lnTo>
                    <a:lnTo>
                      <a:pt x="644" y="1234"/>
                    </a:lnTo>
                    <a:lnTo>
                      <a:pt x="637" y="1236"/>
                    </a:lnTo>
                    <a:lnTo>
                      <a:pt x="627" y="1237"/>
                    </a:lnTo>
                    <a:lnTo>
                      <a:pt x="623" y="1239"/>
                    </a:lnTo>
                    <a:lnTo>
                      <a:pt x="620" y="1243"/>
                    </a:lnTo>
                    <a:lnTo>
                      <a:pt x="617" y="1246"/>
                    </a:lnTo>
                    <a:lnTo>
                      <a:pt x="606" y="1251"/>
                    </a:lnTo>
                    <a:lnTo>
                      <a:pt x="596" y="1253"/>
                    </a:lnTo>
                    <a:lnTo>
                      <a:pt x="586" y="1254"/>
                    </a:lnTo>
                    <a:lnTo>
                      <a:pt x="579" y="1256"/>
                    </a:lnTo>
                    <a:lnTo>
                      <a:pt x="577" y="1254"/>
                    </a:lnTo>
                    <a:lnTo>
                      <a:pt x="574" y="1254"/>
                    </a:lnTo>
                    <a:lnTo>
                      <a:pt x="570" y="1258"/>
                    </a:lnTo>
                    <a:lnTo>
                      <a:pt x="567" y="1258"/>
                    </a:lnTo>
                    <a:lnTo>
                      <a:pt x="552" y="1260"/>
                    </a:lnTo>
                    <a:lnTo>
                      <a:pt x="545" y="1261"/>
                    </a:lnTo>
                    <a:lnTo>
                      <a:pt x="541" y="1261"/>
                    </a:lnTo>
                    <a:lnTo>
                      <a:pt x="538" y="1261"/>
                    </a:lnTo>
                    <a:lnTo>
                      <a:pt x="536" y="1260"/>
                    </a:lnTo>
                    <a:lnTo>
                      <a:pt x="533" y="1258"/>
                    </a:lnTo>
                    <a:lnTo>
                      <a:pt x="531" y="1254"/>
                    </a:lnTo>
                    <a:lnTo>
                      <a:pt x="528" y="1246"/>
                    </a:lnTo>
                    <a:lnTo>
                      <a:pt x="526" y="1243"/>
                    </a:lnTo>
                    <a:lnTo>
                      <a:pt x="526" y="1236"/>
                    </a:lnTo>
                    <a:lnTo>
                      <a:pt x="526" y="1232"/>
                    </a:lnTo>
                    <a:lnTo>
                      <a:pt x="524" y="1224"/>
                    </a:lnTo>
                    <a:lnTo>
                      <a:pt x="524" y="1224"/>
                    </a:lnTo>
                    <a:lnTo>
                      <a:pt x="517" y="1220"/>
                    </a:lnTo>
                    <a:lnTo>
                      <a:pt x="512" y="1219"/>
                    </a:lnTo>
                    <a:lnTo>
                      <a:pt x="505" y="1219"/>
                    </a:lnTo>
                    <a:lnTo>
                      <a:pt x="497" y="1219"/>
                    </a:lnTo>
                    <a:lnTo>
                      <a:pt x="488" y="1219"/>
                    </a:lnTo>
                    <a:lnTo>
                      <a:pt x="483" y="1217"/>
                    </a:lnTo>
                    <a:lnTo>
                      <a:pt x="478" y="1215"/>
                    </a:lnTo>
                    <a:lnTo>
                      <a:pt x="471" y="1210"/>
                    </a:lnTo>
                    <a:lnTo>
                      <a:pt x="469" y="1210"/>
                    </a:lnTo>
                    <a:lnTo>
                      <a:pt x="469" y="1208"/>
                    </a:lnTo>
                    <a:lnTo>
                      <a:pt x="469" y="1205"/>
                    </a:lnTo>
                    <a:lnTo>
                      <a:pt x="466" y="1202"/>
                    </a:lnTo>
                    <a:lnTo>
                      <a:pt x="461" y="1195"/>
                    </a:lnTo>
                    <a:lnTo>
                      <a:pt x="459" y="1190"/>
                    </a:lnTo>
                    <a:lnTo>
                      <a:pt x="459" y="1188"/>
                    </a:lnTo>
                    <a:lnTo>
                      <a:pt x="457" y="1185"/>
                    </a:lnTo>
                    <a:lnTo>
                      <a:pt x="457" y="1179"/>
                    </a:lnTo>
                    <a:lnTo>
                      <a:pt x="457" y="1176"/>
                    </a:lnTo>
                    <a:lnTo>
                      <a:pt x="457" y="1174"/>
                    </a:lnTo>
                    <a:lnTo>
                      <a:pt x="459" y="1173"/>
                    </a:lnTo>
                    <a:lnTo>
                      <a:pt x="469" y="1169"/>
                    </a:lnTo>
                    <a:lnTo>
                      <a:pt x="490" y="1164"/>
                    </a:lnTo>
                    <a:lnTo>
                      <a:pt x="507" y="1161"/>
                    </a:lnTo>
                    <a:lnTo>
                      <a:pt x="516" y="1162"/>
                    </a:lnTo>
                    <a:lnTo>
                      <a:pt x="521" y="1162"/>
                    </a:lnTo>
                    <a:lnTo>
                      <a:pt x="526" y="1164"/>
                    </a:lnTo>
                    <a:lnTo>
                      <a:pt x="534" y="1164"/>
                    </a:lnTo>
                    <a:lnTo>
                      <a:pt x="545" y="1166"/>
                    </a:lnTo>
                    <a:lnTo>
                      <a:pt x="546" y="1166"/>
                    </a:lnTo>
                    <a:lnTo>
                      <a:pt x="552" y="1164"/>
                    </a:lnTo>
                    <a:lnTo>
                      <a:pt x="553" y="1164"/>
                    </a:lnTo>
                    <a:lnTo>
                      <a:pt x="562" y="1164"/>
                    </a:lnTo>
                    <a:lnTo>
                      <a:pt x="563" y="1162"/>
                    </a:lnTo>
                    <a:lnTo>
                      <a:pt x="563" y="1161"/>
                    </a:lnTo>
                    <a:lnTo>
                      <a:pt x="562" y="1159"/>
                    </a:lnTo>
                    <a:lnTo>
                      <a:pt x="555" y="1154"/>
                    </a:lnTo>
                    <a:lnTo>
                      <a:pt x="534" y="1144"/>
                    </a:lnTo>
                    <a:lnTo>
                      <a:pt x="531" y="1142"/>
                    </a:lnTo>
                    <a:lnTo>
                      <a:pt x="524" y="1140"/>
                    </a:lnTo>
                    <a:lnTo>
                      <a:pt x="519" y="1139"/>
                    </a:lnTo>
                    <a:lnTo>
                      <a:pt x="514" y="1140"/>
                    </a:lnTo>
                    <a:lnTo>
                      <a:pt x="512" y="1140"/>
                    </a:lnTo>
                    <a:lnTo>
                      <a:pt x="507" y="1142"/>
                    </a:lnTo>
                    <a:lnTo>
                      <a:pt x="502" y="1144"/>
                    </a:lnTo>
                    <a:lnTo>
                      <a:pt x="493" y="1145"/>
                    </a:lnTo>
                    <a:lnTo>
                      <a:pt x="480" y="1145"/>
                    </a:lnTo>
                    <a:lnTo>
                      <a:pt x="478" y="1145"/>
                    </a:lnTo>
                    <a:lnTo>
                      <a:pt x="476" y="1144"/>
                    </a:lnTo>
                    <a:lnTo>
                      <a:pt x="474" y="1144"/>
                    </a:lnTo>
                    <a:lnTo>
                      <a:pt x="461" y="1145"/>
                    </a:lnTo>
                    <a:lnTo>
                      <a:pt x="451" y="1144"/>
                    </a:lnTo>
                    <a:lnTo>
                      <a:pt x="437" y="1128"/>
                    </a:lnTo>
                    <a:lnTo>
                      <a:pt x="435" y="1123"/>
                    </a:lnTo>
                    <a:lnTo>
                      <a:pt x="435" y="1121"/>
                    </a:lnTo>
                    <a:lnTo>
                      <a:pt x="437" y="1120"/>
                    </a:lnTo>
                    <a:lnTo>
                      <a:pt x="444" y="1113"/>
                    </a:lnTo>
                    <a:lnTo>
                      <a:pt x="445" y="1113"/>
                    </a:lnTo>
                    <a:lnTo>
                      <a:pt x="456" y="1110"/>
                    </a:lnTo>
                    <a:lnTo>
                      <a:pt x="464" y="1104"/>
                    </a:lnTo>
                    <a:lnTo>
                      <a:pt x="473" y="1101"/>
                    </a:lnTo>
                    <a:lnTo>
                      <a:pt x="476" y="1101"/>
                    </a:lnTo>
                    <a:lnTo>
                      <a:pt x="480" y="1099"/>
                    </a:lnTo>
                    <a:lnTo>
                      <a:pt x="483" y="1099"/>
                    </a:lnTo>
                    <a:lnTo>
                      <a:pt x="481" y="1098"/>
                    </a:lnTo>
                    <a:lnTo>
                      <a:pt x="480" y="1096"/>
                    </a:lnTo>
                    <a:lnTo>
                      <a:pt x="480" y="1094"/>
                    </a:lnTo>
                    <a:lnTo>
                      <a:pt x="481" y="1094"/>
                    </a:lnTo>
                    <a:lnTo>
                      <a:pt x="485" y="1092"/>
                    </a:lnTo>
                    <a:lnTo>
                      <a:pt x="490" y="1094"/>
                    </a:lnTo>
                    <a:lnTo>
                      <a:pt x="493" y="1094"/>
                    </a:lnTo>
                    <a:lnTo>
                      <a:pt x="493" y="1092"/>
                    </a:lnTo>
                    <a:lnTo>
                      <a:pt x="493" y="1091"/>
                    </a:lnTo>
                    <a:lnTo>
                      <a:pt x="488" y="1089"/>
                    </a:lnTo>
                    <a:lnTo>
                      <a:pt x="466" y="1096"/>
                    </a:lnTo>
                    <a:lnTo>
                      <a:pt x="454" y="1096"/>
                    </a:lnTo>
                    <a:lnTo>
                      <a:pt x="447" y="1098"/>
                    </a:lnTo>
                    <a:lnTo>
                      <a:pt x="444" y="1098"/>
                    </a:lnTo>
                    <a:lnTo>
                      <a:pt x="439" y="1096"/>
                    </a:lnTo>
                    <a:lnTo>
                      <a:pt x="437" y="1094"/>
                    </a:lnTo>
                    <a:lnTo>
                      <a:pt x="437" y="1094"/>
                    </a:lnTo>
                    <a:lnTo>
                      <a:pt x="439" y="1091"/>
                    </a:lnTo>
                    <a:lnTo>
                      <a:pt x="444" y="1087"/>
                    </a:lnTo>
                    <a:lnTo>
                      <a:pt x="447" y="1082"/>
                    </a:lnTo>
                    <a:lnTo>
                      <a:pt x="444" y="1082"/>
                    </a:lnTo>
                    <a:lnTo>
                      <a:pt x="435" y="1084"/>
                    </a:lnTo>
                    <a:lnTo>
                      <a:pt x="430" y="1082"/>
                    </a:lnTo>
                    <a:lnTo>
                      <a:pt x="425" y="1081"/>
                    </a:lnTo>
                    <a:lnTo>
                      <a:pt x="423" y="1077"/>
                    </a:lnTo>
                    <a:lnTo>
                      <a:pt x="423" y="1075"/>
                    </a:lnTo>
                    <a:lnTo>
                      <a:pt x="423" y="1074"/>
                    </a:lnTo>
                    <a:lnTo>
                      <a:pt x="423" y="1067"/>
                    </a:lnTo>
                    <a:lnTo>
                      <a:pt x="423" y="1064"/>
                    </a:lnTo>
                    <a:lnTo>
                      <a:pt x="423" y="1062"/>
                    </a:lnTo>
                    <a:lnTo>
                      <a:pt x="430" y="1052"/>
                    </a:lnTo>
                    <a:lnTo>
                      <a:pt x="435" y="1048"/>
                    </a:lnTo>
                    <a:lnTo>
                      <a:pt x="439" y="1045"/>
                    </a:lnTo>
                    <a:lnTo>
                      <a:pt x="439" y="1043"/>
                    </a:lnTo>
                    <a:lnTo>
                      <a:pt x="437" y="1041"/>
                    </a:lnTo>
                    <a:lnTo>
                      <a:pt x="435" y="1038"/>
                    </a:lnTo>
                    <a:lnTo>
                      <a:pt x="433" y="1036"/>
                    </a:lnTo>
                    <a:lnTo>
                      <a:pt x="433" y="1035"/>
                    </a:lnTo>
                    <a:lnTo>
                      <a:pt x="433" y="1031"/>
                    </a:lnTo>
                    <a:lnTo>
                      <a:pt x="435" y="1028"/>
                    </a:lnTo>
                    <a:lnTo>
                      <a:pt x="439" y="1021"/>
                    </a:lnTo>
                    <a:lnTo>
                      <a:pt x="451" y="1009"/>
                    </a:lnTo>
                    <a:lnTo>
                      <a:pt x="456" y="1004"/>
                    </a:lnTo>
                    <a:lnTo>
                      <a:pt x="461" y="1000"/>
                    </a:lnTo>
                    <a:lnTo>
                      <a:pt x="469" y="994"/>
                    </a:lnTo>
                    <a:lnTo>
                      <a:pt x="488" y="983"/>
                    </a:lnTo>
                    <a:lnTo>
                      <a:pt x="507" y="973"/>
                    </a:lnTo>
                    <a:lnTo>
                      <a:pt x="512" y="977"/>
                    </a:lnTo>
                    <a:lnTo>
                      <a:pt x="514" y="978"/>
                    </a:lnTo>
                    <a:lnTo>
                      <a:pt x="516" y="980"/>
                    </a:lnTo>
                    <a:lnTo>
                      <a:pt x="516" y="982"/>
                    </a:lnTo>
                    <a:lnTo>
                      <a:pt x="517" y="985"/>
                    </a:lnTo>
                    <a:lnTo>
                      <a:pt x="517" y="994"/>
                    </a:lnTo>
                    <a:lnTo>
                      <a:pt x="517" y="997"/>
                    </a:lnTo>
                    <a:lnTo>
                      <a:pt x="517" y="1000"/>
                    </a:lnTo>
                    <a:lnTo>
                      <a:pt x="517" y="1004"/>
                    </a:lnTo>
                    <a:lnTo>
                      <a:pt x="517" y="1007"/>
                    </a:lnTo>
                    <a:lnTo>
                      <a:pt x="516" y="1011"/>
                    </a:lnTo>
                    <a:lnTo>
                      <a:pt x="514" y="1014"/>
                    </a:lnTo>
                    <a:lnTo>
                      <a:pt x="509" y="1023"/>
                    </a:lnTo>
                    <a:lnTo>
                      <a:pt x="509" y="1024"/>
                    </a:lnTo>
                    <a:lnTo>
                      <a:pt x="509" y="1024"/>
                    </a:lnTo>
                    <a:close/>
                    <a:moveTo>
                      <a:pt x="849" y="1002"/>
                    </a:moveTo>
                    <a:lnTo>
                      <a:pt x="846" y="1002"/>
                    </a:lnTo>
                    <a:lnTo>
                      <a:pt x="844" y="997"/>
                    </a:lnTo>
                    <a:lnTo>
                      <a:pt x="844" y="994"/>
                    </a:lnTo>
                    <a:lnTo>
                      <a:pt x="844" y="992"/>
                    </a:lnTo>
                    <a:lnTo>
                      <a:pt x="844" y="989"/>
                    </a:lnTo>
                    <a:lnTo>
                      <a:pt x="844" y="987"/>
                    </a:lnTo>
                    <a:lnTo>
                      <a:pt x="848" y="985"/>
                    </a:lnTo>
                    <a:lnTo>
                      <a:pt x="849" y="987"/>
                    </a:lnTo>
                    <a:lnTo>
                      <a:pt x="849" y="989"/>
                    </a:lnTo>
                    <a:lnTo>
                      <a:pt x="851" y="990"/>
                    </a:lnTo>
                    <a:lnTo>
                      <a:pt x="853" y="990"/>
                    </a:lnTo>
                    <a:lnTo>
                      <a:pt x="853" y="994"/>
                    </a:lnTo>
                    <a:lnTo>
                      <a:pt x="853" y="995"/>
                    </a:lnTo>
                    <a:lnTo>
                      <a:pt x="853" y="999"/>
                    </a:lnTo>
                    <a:lnTo>
                      <a:pt x="851" y="1000"/>
                    </a:lnTo>
                    <a:lnTo>
                      <a:pt x="851" y="1000"/>
                    </a:lnTo>
                    <a:lnTo>
                      <a:pt x="849" y="1002"/>
                    </a:lnTo>
                    <a:lnTo>
                      <a:pt x="849" y="1002"/>
                    </a:lnTo>
                    <a:close/>
                    <a:moveTo>
                      <a:pt x="1274" y="2114"/>
                    </a:moveTo>
                    <a:lnTo>
                      <a:pt x="1272" y="2114"/>
                    </a:lnTo>
                    <a:lnTo>
                      <a:pt x="1270" y="2114"/>
                    </a:lnTo>
                    <a:lnTo>
                      <a:pt x="1269" y="2114"/>
                    </a:lnTo>
                    <a:lnTo>
                      <a:pt x="1265" y="2117"/>
                    </a:lnTo>
                    <a:lnTo>
                      <a:pt x="1260" y="2120"/>
                    </a:lnTo>
                    <a:lnTo>
                      <a:pt x="1253" y="2127"/>
                    </a:lnTo>
                    <a:lnTo>
                      <a:pt x="1253" y="2127"/>
                    </a:lnTo>
                    <a:lnTo>
                      <a:pt x="1253" y="2127"/>
                    </a:lnTo>
                    <a:lnTo>
                      <a:pt x="1251" y="2127"/>
                    </a:lnTo>
                    <a:lnTo>
                      <a:pt x="1250" y="2129"/>
                    </a:lnTo>
                    <a:lnTo>
                      <a:pt x="1248" y="2131"/>
                    </a:lnTo>
                    <a:lnTo>
                      <a:pt x="1243" y="2132"/>
                    </a:lnTo>
                    <a:lnTo>
                      <a:pt x="1241" y="2134"/>
                    </a:lnTo>
                    <a:lnTo>
                      <a:pt x="1239" y="2134"/>
                    </a:lnTo>
                    <a:lnTo>
                      <a:pt x="1238" y="2134"/>
                    </a:lnTo>
                    <a:lnTo>
                      <a:pt x="1236" y="2134"/>
                    </a:lnTo>
                    <a:lnTo>
                      <a:pt x="1234" y="2136"/>
                    </a:lnTo>
                    <a:lnTo>
                      <a:pt x="1229" y="2139"/>
                    </a:lnTo>
                    <a:lnTo>
                      <a:pt x="1229" y="2139"/>
                    </a:lnTo>
                    <a:lnTo>
                      <a:pt x="1227" y="2137"/>
                    </a:lnTo>
                    <a:lnTo>
                      <a:pt x="1229" y="2137"/>
                    </a:lnTo>
                    <a:lnTo>
                      <a:pt x="1229" y="2137"/>
                    </a:lnTo>
                    <a:lnTo>
                      <a:pt x="1231" y="2136"/>
                    </a:lnTo>
                    <a:lnTo>
                      <a:pt x="1231" y="2136"/>
                    </a:lnTo>
                    <a:lnTo>
                      <a:pt x="1231" y="2136"/>
                    </a:lnTo>
                    <a:lnTo>
                      <a:pt x="1229" y="2136"/>
                    </a:lnTo>
                    <a:lnTo>
                      <a:pt x="1229" y="2136"/>
                    </a:lnTo>
                    <a:lnTo>
                      <a:pt x="1229" y="2136"/>
                    </a:lnTo>
                    <a:lnTo>
                      <a:pt x="1229" y="2134"/>
                    </a:lnTo>
                    <a:lnTo>
                      <a:pt x="1227" y="2136"/>
                    </a:lnTo>
                    <a:lnTo>
                      <a:pt x="1226" y="2136"/>
                    </a:lnTo>
                    <a:lnTo>
                      <a:pt x="1226" y="2136"/>
                    </a:lnTo>
                    <a:lnTo>
                      <a:pt x="1224" y="2136"/>
                    </a:lnTo>
                    <a:lnTo>
                      <a:pt x="1224" y="2136"/>
                    </a:lnTo>
                    <a:lnTo>
                      <a:pt x="1224" y="2136"/>
                    </a:lnTo>
                    <a:lnTo>
                      <a:pt x="1222" y="2136"/>
                    </a:lnTo>
                    <a:lnTo>
                      <a:pt x="1219" y="2137"/>
                    </a:lnTo>
                    <a:lnTo>
                      <a:pt x="1219" y="2137"/>
                    </a:lnTo>
                    <a:lnTo>
                      <a:pt x="1219" y="2137"/>
                    </a:lnTo>
                    <a:lnTo>
                      <a:pt x="1221" y="2137"/>
                    </a:lnTo>
                    <a:lnTo>
                      <a:pt x="1222" y="2136"/>
                    </a:lnTo>
                    <a:lnTo>
                      <a:pt x="1222" y="2136"/>
                    </a:lnTo>
                    <a:lnTo>
                      <a:pt x="1224" y="2136"/>
                    </a:lnTo>
                    <a:lnTo>
                      <a:pt x="1222" y="2137"/>
                    </a:lnTo>
                    <a:lnTo>
                      <a:pt x="1222" y="2137"/>
                    </a:lnTo>
                    <a:lnTo>
                      <a:pt x="1224" y="2137"/>
                    </a:lnTo>
                    <a:lnTo>
                      <a:pt x="1224" y="2137"/>
                    </a:lnTo>
                    <a:lnTo>
                      <a:pt x="1224" y="2137"/>
                    </a:lnTo>
                    <a:lnTo>
                      <a:pt x="1224" y="2137"/>
                    </a:lnTo>
                    <a:lnTo>
                      <a:pt x="1224" y="2137"/>
                    </a:lnTo>
                    <a:lnTo>
                      <a:pt x="1224" y="2137"/>
                    </a:lnTo>
                    <a:lnTo>
                      <a:pt x="1227" y="2136"/>
                    </a:lnTo>
                    <a:lnTo>
                      <a:pt x="1227" y="2136"/>
                    </a:lnTo>
                    <a:lnTo>
                      <a:pt x="1227" y="2137"/>
                    </a:lnTo>
                    <a:lnTo>
                      <a:pt x="1227" y="2139"/>
                    </a:lnTo>
                    <a:lnTo>
                      <a:pt x="1229" y="2139"/>
                    </a:lnTo>
                    <a:lnTo>
                      <a:pt x="1231" y="2139"/>
                    </a:lnTo>
                    <a:lnTo>
                      <a:pt x="1231" y="2137"/>
                    </a:lnTo>
                    <a:lnTo>
                      <a:pt x="1233" y="2137"/>
                    </a:lnTo>
                    <a:lnTo>
                      <a:pt x="1231" y="2139"/>
                    </a:lnTo>
                    <a:lnTo>
                      <a:pt x="1231" y="2139"/>
                    </a:lnTo>
                    <a:lnTo>
                      <a:pt x="1229" y="2141"/>
                    </a:lnTo>
                    <a:lnTo>
                      <a:pt x="1229" y="2141"/>
                    </a:lnTo>
                    <a:lnTo>
                      <a:pt x="1229" y="2143"/>
                    </a:lnTo>
                    <a:lnTo>
                      <a:pt x="1229" y="2141"/>
                    </a:lnTo>
                    <a:lnTo>
                      <a:pt x="1231" y="2141"/>
                    </a:lnTo>
                    <a:lnTo>
                      <a:pt x="1233" y="2141"/>
                    </a:lnTo>
                    <a:lnTo>
                      <a:pt x="1233" y="2143"/>
                    </a:lnTo>
                    <a:lnTo>
                      <a:pt x="1231" y="2143"/>
                    </a:lnTo>
                    <a:lnTo>
                      <a:pt x="1229" y="2143"/>
                    </a:lnTo>
                    <a:lnTo>
                      <a:pt x="1226" y="2144"/>
                    </a:lnTo>
                    <a:lnTo>
                      <a:pt x="1226" y="2144"/>
                    </a:lnTo>
                    <a:lnTo>
                      <a:pt x="1226" y="2143"/>
                    </a:lnTo>
                    <a:lnTo>
                      <a:pt x="1226" y="2143"/>
                    </a:lnTo>
                    <a:lnTo>
                      <a:pt x="1226" y="2141"/>
                    </a:lnTo>
                    <a:lnTo>
                      <a:pt x="1224" y="2143"/>
                    </a:lnTo>
                    <a:lnTo>
                      <a:pt x="1224" y="2143"/>
                    </a:lnTo>
                    <a:lnTo>
                      <a:pt x="1224" y="2143"/>
                    </a:lnTo>
                    <a:lnTo>
                      <a:pt x="1224" y="2141"/>
                    </a:lnTo>
                    <a:lnTo>
                      <a:pt x="1224" y="2141"/>
                    </a:lnTo>
                    <a:lnTo>
                      <a:pt x="1224" y="2141"/>
                    </a:lnTo>
                    <a:lnTo>
                      <a:pt x="1224" y="2141"/>
                    </a:lnTo>
                    <a:lnTo>
                      <a:pt x="1221" y="2141"/>
                    </a:lnTo>
                    <a:lnTo>
                      <a:pt x="1221" y="2141"/>
                    </a:lnTo>
                    <a:lnTo>
                      <a:pt x="1219" y="2141"/>
                    </a:lnTo>
                    <a:lnTo>
                      <a:pt x="1219" y="2141"/>
                    </a:lnTo>
                    <a:lnTo>
                      <a:pt x="1219" y="2139"/>
                    </a:lnTo>
                    <a:lnTo>
                      <a:pt x="1219" y="2139"/>
                    </a:lnTo>
                    <a:lnTo>
                      <a:pt x="1219" y="2139"/>
                    </a:lnTo>
                    <a:lnTo>
                      <a:pt x="1217" y="2139"/>
                    </a:lnTo>
                    <a:lnTo>
                      <a:pt x="1215" y="2139"/>
                    </a:lnTo>
                    <a:lnTo>
                      <a:pt x="1215" y="2141"/>
                    </a:lnTo>
                    <a:lnTo>
                      <a:pt x="1214" y="2141"/>
                    </a:lnTo>
                    <a:lnTo>
                      <a:pt x="1212" y="2141"/>
                    </a:lnTo>
                    <a:lnTo>
                      <a:pt x="1210" y="2141"/>
                    </a:lnTo>
                    <a:lnTo>
                      <a:pt x="1207" y="2141"/>
                    </a:lnTo>
                    <a:lnTo>
                      <a:pt x="1203" y="2143"/>
                    </a:lnTo>
                    <a:lnTo>
                      <a:pt x="1202" y="2143"/>
                    </a:lnTo>
                    <a:lnTo>
                      <a:pt x="1200" y="2143"/>
                    </a:lnTo>
                    <a:lnTo>
                      <a:pt x="1198" y="2143"/>
                    </a:lnTo>
                    <a:lnTo>
                      <a:pt x="1197" y="2143"/>
                    </a:lnTo>
                    <a:lnTo>
                      <a:pt x="1195" y="2144"/>
                    </a:lnTo>
                    <a:lnTo>
                      <a:pt x="1192" y="2144"/>
                    </a:lnTo>
                    <a:lnTo>
                      <a:pt x="1190" y="2144"/>
                    </a:lnTo>
                    <a:lnTo>
                      <a:pt x="1188" y="2146"/>
                    </a:lnTo>
                    <a:lnTo>
                      <a:pt x="1185" y="2148"/>
                    </a:lnTo>
                    <a:lnTo>
                      <a:pt x="1183" y="2149"/>
                    </a:lnTo>
                    <a:lnTo>
                      <a:pt x="1183" y="2149"/>
                    </a:lnTo>
                    <a:lnTo>
                      <a:pt x="1181" y="2149"/>
                    </a:lnTo>
                    <a:lnTo>
                      <a:pt x="1181" y="2151"/>
                    </a:lnTo>
                    <a:lnTo>
                      <a:pt x="1180" y="2151"/>
                    </a:lnTo>
                    <a:lnTo>
                      <a:pt x="1180" y="2153"/>
                    </a:lnTo>
                    <a:lnTo>
                      <a:pt x="1180" y="2153"/>
                    </a:lnTo>
                    <a:lnTo>
                      <a:pt x="1178" y="2154"/>
                    </a:lnTo>
                    <a:lnTo>
                      <a:pt x="1176" y="2158"/>
                    </a:lnTo>
                    <a:lnTo>
                      <a:pt x="1176" y="2158"/>
                    </a:lnTo>
                    <a:lnTo>
                      <a:pt x="1178" y="2160"/>
                    </a:lnTo>
                    <a:lnTo>
                      <a:pt x="1180" y="2160"/>
                    </a:lnTo>
                    <a:lnTo>
                      <a:pt x="1181" y="2161"/>
                    </a:lnTo>
                    <a:lnTo>
                      <a:pt x="1183" y="2161"/>
                    </a:lnTo>
                    <a:lnTo>
                      <a:pt x="1185" y="2161"/>
                    </a:lnTo>
                    <a:lnTo>
                      <a:pt x="1185" y="2161"/>
                    </a:lnTo>
                    <a:lnTo>
                      <a:pt x="1186" y="2160"/>
                    </a:lnTo>
                    <a:lnTo>
                      <a:pt x="1190" y="2160"/>
                    </a:lnTo>
                    <a:lnTo>
                      <a:pt x="1190" y="2160"/>
                    </a:lnTo>
                    <a:lnTo>
                      <a:pt x="1190" y="2163"/>
                    </a:lnTo>
                    <a:lnTo>
                      <a:pt x="1190" y="2165"/>
                    </a:lnTo>
                    <a:lnTo>
                      <a:pt x="1190" y="2165"/>
                    </a:lnTo>
                    <a:lnTo>
                      <a:pt x="1190" y="2165"/>
                    </a:lnTo>
                    <a:lnTo>
                      <a:pt x="1190" y="2166"/>
                    </a:lnTo>
                    <a:lnTo>
                      <a:pt x="1192" y="2166"/>
                    </a:lnTo>
                    <a:lnTo>
                      <a:pt x="1192" y="2168"/>
                    </a:lnTo>
                    <a:lnTo>
                      <a:pt x="1193" y="2168"/>
                    </a:lnTo>
                    <a:lnTo>
                      <a:pt x="1192" y="2170"/>
                    </a:lnTo>
                    <a:lnTo>
                      <a:pt x="1190" y="2170"/>
                    </a:lnTo>
                    <a:lnTo>
                      <a:pt x="1188" y="2170"/>
                    </a:lnTo>
                    <a:lnTo>
                      <a:pt x="1188" y="2170"/>
                    </a:lnTo>
                    <a:lnTo>
                      <a:pt x="1186" y="2170"/>
                    </a:lnTo>
                    <a:lnTo>
                      <a:pt x="1183" y="2170"/>
                    </a:lnTo>
                    <a:lnTo>
                      <a:pt x="1180" y="2170"/>
                    </a:lnTo>
                    <a:lnTo>
                      <a:pt x="1178" y="2170"/>
                    </a:lnTo>
                    <a:lnTo>
                      <a:pt x="1178" y="2170"/>
                    </a:lnTo>
                    <a:lnTo>
                      <a:pt x="1176" y="2170"/>
                    </a:lnTo>
                    <a:lnTo>
                      <a:pt x="1173" y="2172"/>
                    </a:lnTo>
                    <a:lnTo>
                      <a:pt x="1169" y="2172"/>
                    </a:lnTo>
                    <a:lnTo>
                      <a:pt x="1168" y="2173"/>
                    </a:lnTo>
                    <a:lnTo>
                      <a:pt x="1166" y="2173"/>
                    </a:lnTo>
                    <a:lnTo>
                      <a:pt x="1166" y="2175"/>
                    </a:lnTo>
                    <a:lnTo>
                      <a:pt x="1164" y="2175"/>
                    </a:lnTo>
                    <a:lnTo>
                      <a:pt x="1164" y="2175"/>
                    </a:lnTo>
                    <a:lnTo>
                      <a:pt x="1162" y="2177"/>
                    </a:lnTo>
                    <a:lnTo>
                      <a:pt x="1162" y="2177"/>
                    </a:lnTo>
                    <a:lnTo>
                      <a:pt x="1164" y="2177"/>
                    </a:lnTo>
                    <a:lnTo>
                      <a:pt x="1166" y="2177"/>
                    </a:lnTo>
                    <a:lnTo>
                      <a:pt x="1169" y="2178"/>
                    </a:lnTo>
                    <a:lnTo>
                      <a:pt x="1171" y="2178"/>
                    </a:lnTo>
                    <a:lnTo>
                      <a:pt x="1169" y="2178"/>
                    </a:lnTo>
                    <a:lnTo>
                      <a:pt x="1164" y="2178"/>
                    </a:lnTo>
                    <a:lnTo>
                      <a:pt x="1162" y="2178"/>
                    </a:lnTo>
                    <a:lnTo>
                      <a:pt x="1161" y="2177"/>
                    </a:lnTo>
                    <a:lnTo>
                      <a:pt x="1156" y="2177"/>
                    </a:lnTo>
                    <a:lnTo>
                      <a:pt x="1152" y="2175"/>
                    </a:lnTo>
                    <a:lnTo>
                      <a:pt x="1147" y="2175"/>
                    </a:lnTo>
                    <a:lnTo>
                      <a:pt x="1145" y="2177"/>
                    </a:lnTo>
                    <a:lnTo>
                      <a:pt x="1144" y="2177"/>
                    </a:lnTo>
                    <a:lnTo>
                      <a:pt x="1138" y="2182"/>
                    </a:lnTo>
                    <a:lnTo>
                      <a:pt x="1137" y="2183"/>
                    </a:lnTo>
                    <a:lnTo>
                      <a:pt x="1137" y="2185"/>
                    </a:lnTo>
                    <a:lnTo>
                      <a:pt x="1137" y="2185"/>
                    </a:lnTo>
                    <a:lnTo>
                      <a:pt x="1135" y="2185"/>
                    </a:lnTo>
                    <a:lnTo>
                      <a:pt x="1135" y="2185"/>
                    </a:lnTo>
                    <a:lnTo>
                      <a:pt x="1137" y="2185"/>
                    </a:lnTo>
                    <a:lnTo>
                      <a:pt x="1135" y="2185"/>
                    </a:lnTo>
                    <a:lnTo>
                      <a:pt x="1135" y="2185"/>
                    </a:lnTo>
                    <a:lnTo>
                      <a:pt x="1135" y="2185"/>
                    </a:lnTo>
                    <a:lnTo>
                      <a:pt x="1133" y="2185"/>
                    </a:lnTo>
                    <a:lnTo>
                      <a:pt x="1130" y="2187"/>
                    </a:lnTo>
                    <a:lnTo>
                      <a:pt x="1128" y="2189"/>
                    </a:lnTo>
                    <a:lnTo>
                      <a:pt x="1125" y="2190"/>
                    </a:lnTo>
                    <a:lnTo>
                      <a:pt x="1125" y="2190"/>
                    </a:lnTo>
                    <a:lnTo>
                      <a:pt x="1125" y="2192"/>
                    </a:lnTo>
                    <a:lnTo>
                      <a:pt x="1123" y="2194"/>
                    </a:lnTo>
                    <a:lnTo>
                      <a:pt x="1123" y="2194"/>
                    </a:lnTo>
                    <a:lnTo>
                      <a:pt x="1123" y="2192"/>
                    </a:lnTo>
                    <a:lnTo>
                      <a:pt x="1121" y="2192"/>
                    </a:lnTo>
                    <a:lnTo>
                      <a:pt x="1121" y="2192"/>
                    </a:lnTo>
                    <a:lnTo>
                      <a:pt x="1120" y="2192"/>
                    </a:lnTo>
                    <a:lnTo>
                      <a:pt x="1118" y="2192"/>
                    </a:lnTo>
                    <a:lnTo>
                      <a:pt x="1116" y="2192"/>
                    </a:lnTo>
                    <a:lnTo>
                      <a:pt x="1113" y="2192"/>
                    </a:lnTo>
                    <a:lnTo>
                      <a:pt x="1113" y="2190"/>
                    </a:lnTo>
                    <a:lnTo>
                      <a:pt x="1113" y="2189"/>
                    </a:lnTo>
                    <a:lnTo>
                      <a:pt x="1113" y="2187"/>
                    </a:lnTo>
                    <a:lnTo>
                      <a:pt x="1113" y="2185"/>
                    </a:lnTo>
                    <a:lnTo>
                      <a:pt x="1113" y="2185"/>
                    </a:lnTo>
                    <a:lnTo>
                      <a:pt x="1113" y="2185"/>
                    </a:lnTo>
                    <a:lnTo>
                      <a:pt x="1114" y="2183"/>
                    </a:lnTo>
                    <a:lnTo>
                      <a:pt x="1116" y="2182"/>
                    </a:lnTo>
                    <a:lnTo>
                      <a:pt x="1120" y="2180"/>
                    </a:lnTo>
                    <a:lnTo>
                      <a:pt x="1121" y="2178"/>
                    </a:lnTo>
                    <a:lnTo>
                      <a:pt x="1123" y="2177"/>
                    </a:lnTo>
                    <a:lnTo>
                      <a:pt x="1125" y="2173"/>
                    </a:lnTo>
                    <a:lnTo>
                      <a:pt x="1125" y="2166"/>
                    </a:lnTo>
                    <a:lnTo>
                      <a:pt x="1128" y="2165"/>
                    </a:lnTo>
                    <a:lnTo>
                      <a:pt x="1130" y="2165"/>
                    </a:lnTo>
                    <a:lnTo>
                      <a:pt x="1132" y="2163"/>
                    </a:lnTo>
                    <a:lnTo>
                      <a:pt x="1133" y="2161"/>
                    </a:lnTo>
                    <a:lnTo>
                      <a:pt x="1133" y="2161"/>
                    </a:lnTo>
                    <a:lnTo>
                      <a:pt x="1135" y="2160"/>
                    </a:lnTo>
                    <a:lnTo>
                      <a:pt x="1137" y="2160"/>
                    </a:lnTo>
                    <a:lnTo>
                      <a:pt x="1137" y="2158"/>
                    </a:lnTo>
                    <a:lnTo>
                      <a:pt x="1138" y="2156"/>
                    </a:lnTo>
                    <a:lnTo>
                      <a:pt x="1138" y="2154"/>
                    </a:lnTo>
                    <a:lnTo>
                      <a:pt x="1138" y="2153"/>
                    </a:lnTo>
                    <a:lnTo>
                      <a:pt x="1138" y="2149"/>
                    </a:lnTo>
                    <a:lnTo>
                      <a:pt x="1138" y="2141"/>
                    </a:lnTo>
                    <a:lnTo>
                      <a:pt x="1138" y="2139"/>
                    </a:lnTo>
                    <a:lnTo>
                      <a:pt x="1138" y="2137"/>
                    </a:lnTo>
                    <a:lnTo>
                      <a:pt x="1140" y="2136"/>
                    </a:lnTo>
                    <a:lnTo>
                      <a:pt x="1140" y="2134"/>
                    </a:lnTo>
                    <a:lnTo>
                      <a:pt x="1142" y="2132"/>
                    </a:lnTo>
                    <a:lnTo>
                      <a:pt x="1142" y="2131"/>
                    </a:lnTo>
                    <a:lnTo>
                      <a:pt x="1142" y="2129"/>
                    </a:lnTo>
                    <a:lnTo>
                      <a:pt x="1144" y="2129"/>
                    </a:lnTo>
                    <a:lnTo>
                      <a:pt x="1144" y="2129"/>
                    </a:lnTo>
                    <a:lnTo>
                      <a:pt x="1145" y="2127"/>
                    </a:lnTo>
                    <a:lnTo>
                      <a:pt x="1145" y="2127"/>
                    </a:lnTo>
                    <a:lnTo>
                      <a:pt x="1145" y="2125"/>
                    </a:lnTo>
                    <a:lnTo>
                      <a:pt x="1147" y="2124"/>
                    </a:lnTo>
                    <a:lnTo>
                      <a:pt x="1147" y="2124"/>
                    </a:lnTo>
                    <a:lnTo>
                      <a:pt x="1147" y="2120"/>
                    </a:lnTo>
                    <a:lnTo>
                      <a:pt x="1147" y="2119"/>
                    </a:lnTo>
                    <a:lnTo>
                      <a:pt x="1147" y="2119"/>
                    </a:lnTo>
                    <a:lnTo>
                      <a:pt x="1145" y="2117"/>
                    </a:lnTo>
                    <a:lnTo>
                      <a:pt x="1145" y="2115"/>
                    </a:lnTo>
                    <a:lnTo>
                      <a:pt x="1145" y="2114"/>
                    </a:lnTo>
                    <a:lnTo>
                      <a:pt x="1145" y="2114"/>
                    </a:lnTo>
                    <a:lnTo>
                      <a:pt x="1145" y="2114"/>
                    </a:lnTo>
                    <a:lnTo>
                      <a:pt x="1144" y="2114"/>
                    </a:lnTo>
                    <a:lnTo>
                      <a:pt x="1144" y="2112"/>
                    </a:lnTo>
                    <a:lnTo>
                      <a:pt x="1142" y="2110"/>
                    </a:lnTo>
                    <a:lnTo>
                      <a:pt x="1142" y="2110"/>
                    </a:lnTo>
                    <a:lnTo>
                      <a:pt x="1142" y="2108"/>
                    </a:lnTo>
                    <a:lnTo>
                      <a:pt x="1140" y="2108"/>
                    </a:lnTo>
                    <a:lnTo>
                      <a:pt x="1140" y="2108"/>
                    </a:lnTo>
                    <a:lnTo>
                      <a:pt x="1138" y="2107"/>
                    </a:lnTo>
                    <a:lnTo>
                      <a:pt x="1138" y="2107"/>
                    </a:lnTo>
                    <a:lnTo>
                      <a:pt x="1142" y="2107"/>
                    </a:lnTo>
                    <a:lnTo>
                      <a:pt x="1145" y="2107"/>
                    </a:lnTo>
                    <a:lnTo>
                      <a:pt x="1147" y="2107"/>
                    </a:lnTo>
                    <a:lnTo>
                      <a:pt x="1147" y="2107"/>
                    </a:lnTo>
                    <a:lnTo>
                      <a:pt x="1147" y="2108"/>
                    </a:lnTo>
                    <a:lnTo>
                      <a:pt x="1147" y="2110"/>
                    </a:lnTo>
                    <a:lnTo>
                      <a:pt x="1147" y="2110"/>
                    </a:lnTo>
                    <a:lnTo>
                      <a:pt x="1147" y="2112"/>
                    </a:lnTo>
                    <a:lnTo>
                      <a:pt x="1147" y="2114"/>
                    </a:lnTo>
                    <a:lnTo>
                      <a:pt x="1149" y="2114"/>
                    </a:lnTo>
                    <a:lnTo>
                      <a:pt x="1149" y="2114"/>
                    </a:lnTo>
                    <a:lnTo>
                      <a:pt x="1149" y="2114"/>
                    </a:lnTo>
                    <a:lnTo>
                      <a:pt x="1150" y="2114"/>
                    </a:lnTo>
                    <a:lnTo>
                      <a:pt x="1150" y="2115"/>
                    </a:lnTo>
                    <a:lnTo>
                      <a:pt x="1150" y="2115"/>
                    </a:lnTo>
                    <a:lnTo>
                      <a:pt x="1150" y="2115"/>
                    </a:lnTo>
                    <a:lnTo>
                      <a:pt x="1150" y="2115"/>
                    </a:lnTo>
                    <a:lnTo>
                      <a:pt x="1152" y="2115"/>
                    </a:lnTo>
                    <a:lnTo>
                      <a:pt x="1152" y="2115"/>
                    </a:lnTo>
                    <a:lnTo>
                      <a:pt x="1154" y="2114"/>
                    </a:lnTo>
                    <a:lnTo>
                      <a:pt x="1154" y="2115"/>
                    </a:lnTo>
                    <a:lnTo>
                      <a:pt x="1152" y="2115"/>
                    </a:lnTo>
                    <a:lnTo>
                      <a:pt x="1152" y="2115"/>
                    </a:lnTo>
                    <a:lnTo>
                      <a:pt x="1152" y="2117"/>
                    </a:lnTo>
                    <a:lnTo>
                      <a:pt x="1152" y="2117"/>
                    </a:lnTo>
                    <a:lnTo>
                      <a:pt x="1150" y="2119"/>
                    </a:lnTo>
                    <a:lnTo>
                      <a:pt x="1150" y="2120"/>
                    </a:lnTo>
                    <a:lnTo>
                      <a:pt x="1150" y="2120"/>
                    </a:lnTo>
                    <a:lnTo>
                      <a:pt x="1152" y="2119"/>
                    </a:lnTo>
                    <a:lnTo>
                      <a:pt x="1154" y="2119"/>
                    </a:lnTo>
                    <a:lnTo>
                      <a:pt x="1154" y="2119"/>
                    </a:lnTo>
                    <a:lnTo>
                      <a:pt x="1154" y="2119"/>
                    </a:lnTo>
                    <a:lnTo>
                      <a:pt x="1156" y="2120"/>
                    </a:lnTo>
                    <a:lnTo>
                      <a:pt x="1154" y="2122"/>
                    </a:lnTo>
                    <a:lnTo>
                      <a:pt x="1154" y="2124"/>
                    </a:lnTo>
                    <a:lnTo>
                      <a:pt x="1154" y="2124"/>
                    </a:lnTo>
                    <a:lnTo>
                      <a:pt x="1156" y="2122"/>
                    </a:lnTo>
                    <a:lnTo>
                      <a:pt x="1157" y="2122"/>
                    </a:lnTo>
                    <a:lnTo>
                      <a:pt x="1159" y="2120"/>
                    </a:lnTo>
                    <a:lnTo>
                      <a:pt x="1159" y="2120"/>
                    </a:lnTo>
                    <a:lnTo>
                      <a:pt x="1161" y="2124"/>
                    </a:lnTo>
                    <a:lnTo>
                      <a:pt x="1162" y="2125"/>
                    </a:lnTo>
                    <a:lnTo>
                      <a:pt x="1168" y="2127"/>
                    </a:lnTo>
                    <a:lnTo>
                      <a:pt x="1171" y="2127"/>
                    </a:lnTo>
                    <a:lnTo>
                      <a:pt x="1171" y="2127"/>
                    </a:lnTo>
                    <a:lnTo>
                      <a:pt x="1171" y="2125"/>
                    </a:lnTo>
                    <a:lnTo>
                      <a:pt x="1173" y="2122"/>
                    </a:lnTo>
                    <a:lnTo>
                      <a:pt x="1171" y="2122"/>
                    </a:lnTo>
                    <a:lnTo>
                      <a:pt x="1171" y="2120"/>
                    </a:lnTo>
                    <a:lnTo>
                      <a:pt x="1169" y="2120"/>
                    </a:lnTo>
                    <a:lnTo>
                      <a:pt x="1169" y="2119"/>
                    </a:lnTo>
                    <a:lnTo>
                      <a:pt x="1171" y="2119"/>
                    </a:lnTo>
                    <a:lnTo>
                      <a:pt x="1173" y="2117"/>
                    </a:lnTo>
                    <a:lnTo>
                      <a:pt x="1173" y="2117"/>
                    </a:lnTo>
                    <a:lnTo>
                      <a:pt x="1173" y="2117"/>
                    </a:lnTo>
                    <a:lnTo>
                      <a:pt x="1173" y="2119"/>
                    </a:lnTo>
                    <a:lnTo>
                      <a:pt x="1173" y="2119"/>
                    </a:lnTo>
                    <a:lnTo>
                      <a:pt x="1174" y="2119"/>
                    </a:lnTo>
                    <a:lnTo>
                      <a:pt x="1174" y="2119"/>
                    </a:lnTo>
                    <a:lnTo>
                      <a:pt x="1174" y="2120"/>
                    </a:lnTo>
                    <a:lnTo>
                      <a:pt x="1178" y="2120"/>
                    </a:lnTo>
                    <a:lnTo>
                      <a:pt x="1178" y="2120"/>
                    </a:lnTo>
                    <a:lnTo>
                      <a:pt x="1178" y="2119"/>
                    </a:lnTo>
                    <a:lnTo>
                      <a:pt x="1178" y="2119"/>
                    </a:lnTo>
                    <a:lnTo>
                      <a:pt x="1178" y="2117"/>
                    </a:lnTo>
                    <a:lnTo>
                      <a:pt x="1178" y="2117"/>
                    </a:lnTo>
                    <a:lnTo>
                      <a:pt x="1176" y="2117"/>
                    </a:lnTo>
                    <a:lnTo>
                      <a:pt x="1176" y="2119"/>
                    </a:lnTo>
                    <a:lnTo>
                      <a:pt x="1176" y="2119"/>
                    </a:lnTo>
                    <a:lnTo>
                      <a:pt x="1176" y="2119"/>
                    </a:lnTo>
                    <a:lnTo>
                      <a:pt x="1176" y="2117"/>
                    </a:lnTo>
                    <a:lnTo>
                      <a:pt x="1176" y="2117"/>
                    </a:lnTo>
                    <a:lnTo>
                      <a:pt x="1174" y="2115"/>
                    </a:lnTo>
                    <a:lnTo>
                      <a:pt x="1174" y="2115"/>
                    </a:lnTo>
                    <a:lnTo>
                      <a:pt x="1173" y="2114"/>
                    </a:lnTo>
                    <a:lnTo>
                      <a:pt x="1173" y="2114"/>
                    </a:lnTo>
                    <a:lnTo>
                      <a:pt x="1173" y="2114"/>
                    </a:lnTo>
                    <a:lnTo>
                      <a:pt x="1173" y="2114"/>
                    </a:lnTo>
                    <a:lnTo>
                      <a:pt x="1171" y="2112"/>
                    </a:lnTo>
                    <a:lnTo>
                      <a:pt x="1171" y="2110"/>
                    </a:lnTo>
                    <a:lnTo>
                      <a:pt x="1171" y="2110"/>
                    </a:lnTo>
                    <a:lnTo>
                      <a:pt x="1171" y="2110"/>
                    </a:lnTo>
                    <a:lnTo>
                      <a:pt x="1171" y="2110"/>
                    </a:lnTo>
                    <a:lnTo>
                      <a:pt x="1171" y="2108"/>
                    </a:lnTo>
                    <a:lnTo>
                      <a:pt x="1171" y="2108"/>
                    </a:lnTo>
                    <a:lnTo>
                      <a:pt x="1171" y="2108"/>
                    </a:lnTo>
                    <a:lnTo>
                      <a:pt x="1169" y="2108"/>
                    </a:lnTo>
                    <a:lnTo>
                      <a:pt x="1169" y="2108"/>
                    </a:lnTo>
                    <a:lnTo>
                      <a:pt x="1169" y="2107"/>
                    </a:lnTo>
                    <a:lnTo>
                      <a:pt x="1169" y="2107"/>
                    </a:lnTo>
                    <a:lnTo>
                      <a:pt x="1171" y="2105"/>
                    </a:lnTo>
                    <a:lnTo>
                      <a:pt x="1171" y="2105"/>
                    </a:lnTo>
                    <a:lnTo>
                      <a:pt x="1171" y="2103"/>
                    </a:lnTo>
                    <a:lnTo>
                      <a:pt x="1169" y="2103"/>
                    </a:lnTo>
                    <a:lnTo>
                      <a:pt x="1169" y="2103"/>
                    </a:lnTo>
                    <a:lnTo>
                      <a:pt x="1169" y="2103"/>
                    </a:lnTo>
                    <a:lnTo>
                      <a:pt x="1168" y="2103"/>
                    </a:lnTo>
                    <a:lnTo>
                      <a:pt x="1169" y="2103"/>
                    </a:lnTo>
                    <a:lnTo>
                      <a:pt x="1169" y="2105"/>
                    </a:lnTo>
                    <a:lnTo>
                      <a:pt x="1166" y="2103"/>
                    </a:lnTo>
                    <a:lnTo>
                      <a:pt x="1166" y="2103"/>
                    </a:lnTo>
                    <a:lnTo>
                      <a:pt x="1166" y="2103"/>
                    </a:lnTo>
                    <a:lnTo>
                      <a:pt x="1164" y="2102"/>
                    </a:lnTo>
                    <a:lnTo>
                      <a:pt x="1164" y="2100"/>
                    </a:lnTo>
                    <a:lnTo>
                      <a:pt x="1164" y="2098"/>
                    </a:lnTo>
                    <a:lnTo>
                      <a:pt x="1164" y="2097"/>
                    </a:lnTo>
                    <a:lnTo>
                      <a:pt x="1164" y="2097"/>
                    </a:lnTo>
                    <a:lnTo>
                      <a:pt x="1164" y="2097"/>
                    </a:lnTo>
                    <a:lnTo>
                      <a:pt x="1164" y="2098"/>
                    </a:lnTo>
                    <a:lnTo>
                      <a:pt x="1162" y="2098"/>
                    </a:lnTo>
                    <a:lnTo>
                      <a:pt x="1162" y="2098"/>
                    </a:lnTo>
                    <a:lnTo>
                      <a:pt x="1162" y="2097"/>
                    </a:lnTo>
                    <a:lnTo>
                      <a:pt x="1161" y="2097"/>
                    </a:lnTo>
                    <a:lnTo>
                      <a:pt x="1161" y="2095"/>
                    </a:lnTo>
                    <a:lnTo>
                      <a:pt x="1159" y="2093"/>
                    </a:lnTo>
                    <a:lnTo>
                      <a:pt x="1159" y="2093"/>
                    </a:lnTo>
                    <a:lnTo>
                      <a:pt x="1159" y="2093"/>
                    </a:lnTo>
                    <a:lnTo>
                      <a:pt x="1159" y="2091"/>
                    </a:lnTo>
                    <a:lnTo>
                      <a:pt x="1159" y="2091"/>
                    </a:lnTo>
                    <a:lnTo>
                      <a:pt x="1157" y="2090"/>
                    </a:lnTo>
                    <a:lnTo>
                      <a:pt x="1157" y="2090"/>
                    </a:lnTo>
                    <a:lnTo>
                      <a:pt x="1157" y="2088"/>
                    </a:lnTo>
                    <a:lnTo>
                      <a:pt x="1156" y="2088"/>
                    </a:lnTo>
                    <a:lnTo>
                      <a:pt x="1156" y="2088"/>
                    </a:lnTo>
                    <a:lnTo>
                      <a:pt x="1156" y="2088"/>
                    </a:lnTo>
                    <a:lnTo>
                      <a:pt x="1154" y="2088"/>
                    </a:lnTo>
                    <a:lnTo>
                      <a:pt x="1150" y="2088"/>
                    </a:lnTo>
                    <a:lnTo>
                      <a:pt x="1149" y="2088"/>
                    </a:lnTo>
                    <a:lnTo>
                      <a:pt x="1150" y="2086"/>
                    </a:lnTo>
                    <a:lnTo>
                      <a:pt x="1149" y="2086"/>
                    </a:lnTo>
                    <a:lnTo>
                      <a:pt x="1149" y="2086"/>
                    </a:lnTo>
                    <a:lnTo>
                      <a:pt x="1149" y="2086"/>
                    </a:lnTo>
                    <a:lnTo>
                      <a:pt x="1149" y="2086"/>
                    </a:lnTo>
                    <a:lnTo>
                      <a:pt x="1149" y="2086"/>
                    </a:lnTo>
                    <a:lnTo>
                      <a:pt x="1147" y="2086"/>
                    </a:lnTo>
                    <a:lnTo>
                      <a:pt x="1144" y="2086"/>
                    </a:lnTo>
                    <a:lnTo>
                      <a:pt x="1144" y="2086"/>
                    </a:lnTo>
                    <a:lnTo>
                      <a:pt x="1142" y="2088"/>
                    </a:lnTo>
                    <a:lnTo>
                      <a:pt x="1140" y="2086"/>
                    </a:lnTo>
                    <a:lnTo>
                      <a:pt x="1142" y="2086"/>
                    </a:lnTo>
                    <a:lnTo>
                      <a:pt x="1142" y="2086"/>
                    </a:lnTo>
                    <a:lnTo>
                      <a:pt x="1140" y="2086"/>
                    </a:lnTo>
                    <a:lnTo>
                      <a:pt x="1140" y="2086"/>
                    </a:lnTo>
                    <a:lnTo>
                      <a:pt x="1140" y="2085"/>
                    </a:lnTo>
                    <a:lnTo>
                      <a:pt x="1142" y="2085"/>
                    </a:lnTo>
                    <a:lnTo>
                      <a:pt x="1142" y="2085"/>
                    </a:lnTo>
                    <a:lnTo>
                      <a:pt x="1140" y="2083"/>
                    </a:lnTo>
                    <a:lnTo>
                      <a:pt x="1140" y="2083"/>
                    </a:lnTo>
                    <a:lnTo>
                      <a:pt x="1140" y="2085"/>
                    </a:lnTo>
                    <a:lnTo>
                      <a:pt x="1140" y="2085"/>
                    </a:lnTo>
                    <a:lnTo>
                      <a:pt x="1138" y="2085"/>
                    </a:lnTo>
                    <a:lnTo>
                      <a:pt x="1138" y="2085"/>
                    </a:lnTo>
                    <a:lnTo>
                      <a:pt x="1138" y="2085"/>
                    </a:lnTo>
                    <a:lnTo>
                      <a:pt x="1138" y="2085"/>
                    </a:lnTo>
                    <a:lnTo>
                      <a:pt x="1138" y="2083"/>
                    </a:lnTo>
                    <a:lnTo>
                      <a:pt x="1137" y="2083"/>
                    </a:lnTo>
                    <a:lnTo>
                      <a:pt x="1133" y="2083"/>
                    </a:lnTo>
                    <a:lnTo>
                      <a:pt x="1132" y="2083"/>
                    </a:lnTo>
                    <a:lnTo>
                      <a:pt x="1130" y="2083"/>
                    </a:lnTo>
                    <a:lnTo>
                      <a:pt x="1126" y="2081"/>
                    </a:lnTo>
                    <a:lnTo>
                      <a:pt x="1126" y="2081"/>
                    </a:lnTo>
                    <a:lnTo>
                      <a:pt x="1121" y="2081"/>
                    </a:lnTo>
                    <a:lnTo>
                      <a:pt x="1121" y="2081"/>
                    </a:lnTo>
                    <a:lnTo>
                      <a:pt x="1121" y="2081"/>
                    </a:lnTo>
                    <a:lnTo>
                      <a:pt x="1120" y="2081"/>
                    </a:lnTo>
                    <a:lnTo>
                      <a:pt x="1116" y="2081"/>
                    </a:lnTo>
                    <a:lnTo>
                      <a:pt x="1114" y="2081"/>
                    </a:lnTo>
                    <a:lnTo>
                      <a:pt x="1106" y="2079"/>
                    </a:lnTo>
                    <a:lnTo>
                      <a:pt x="1103" y="2079"/>
                    </a:lnTo>
                    <a:lnTo>
                      <a:pt x="1103" y="2079"/>
                    </a:lnTo>
                    <a:lnTo>
                      <a:pt x="1101" y="2078"/>
                    </a:lnTo>
                    <a:lnTo>
                      <a:pt x="1097" y="2078"/>
                    </a:lnTo>
                    <a:lnTo>
                      <a:pt x="1097" y="2078"/>
                    </a:lnTo>
                    <a:lnTo>
                      <a:pt x="1097" y="2078"/>
                    </a:lnTo>
                    <a:lnTo>
                      <a:pt x="1096" y="2078"/>
                    </a:lnTo>
                    <a:lnTo>
                      <a:pt x="1094" y="2076"/>
                    </a:lnTo>
                    <a:lnTo>
                      <a:pt x="1094" y="2076"/>
                    </a:lnTo>
                    <a:lnTo>
                      <a:pt x="1092" y="2076"/>
                    </a:lnTo>
                    <a:lnTo>
                      <a:pt x="1092" y="2074"/>
                    </a:lnTo>
                    <a:lnTo>
                      <a:pt x="1094" y="2073"/>
                    </a:lnTo>
                    <a:lnTo>
                      <a:pt x="1094" y="2073"/>
                    </a:lnTo>
                    <a:lnTo>
                      <a:pt x="1092" y="2071"/>
                    </a:lnTo>
                    <a:lnTo>
                      <a:pt x="1092" y="2071"/>
                    </a:lnTo>
                    <a:lnTo>
                      <a:pt x="1091" y="2071"/>
                    </a:lnTo>
                    <a:lnTo>
                      <a:pt x="1089" y="2071"/>
                    </a:lnTo>
                    <a:lnTo>
                      <a:pt x="1087" y="2073"/>
                    </a:lnTo>
                    <a:lnTo>
                      <a:pt x="1085" y="2073"/>
                    </a:lnTo>
                    <a:lnTo>
                      <a:pt x="1085" y="2073"/>
                    </a:lnTo>
                    <a:lnTo>
                      <a:pt x="1085" y="2073"/>
                    </a:lnTo>
                    <a:lnTo>
                      <a:pt x="1084" y="2071"/>
                    </a:lnTo>
                    <a:lnTo>
                      <a:pt x="1084" y="2071"/>
                    </a:lnTo>
                    <a:lnTo>
                      <a:pt x="1084" y="2069"/>
                    </a:lnTo>
                    <a:lnTo>
                      <a:pt x="1085" y="2068"/>
                    </a:lnTo>
                    <a:lnTo>
                      <a:pt x="1087" y="2066"/>
                    </a:lnTo>
                    <a:lnTo>
                      <a:pt x="1085" y="2066"/>
                    </a:lnTo>
                    <a:lnTo>
                      <a:pt x="1085" y="2066"/>
                    </a:lnTo>
                    <a:lnTo>
                      <a:pt x="1085" y="2066"/>
                    </a:lnTo>
                    <a:lnTo>
                      <a:pt x="1085" y="2068"/>
                    </a:lnTo>
                    <a:lnTo>
                      <a:pt x="1085" y="2068"/>
                    </a:lnTo>
                    <a:lnTo>
                      <a:pt x="1084" y="2066"/>
                    </a:lnTo>
                    <a:lnTo>
                      <a:pt x="1084" y="2064"/>
                    </a:lnTo>
                    <a:lnTo>
                      <a:pt x="1085" y="2062"/>
                    </a:lnTo>
                    <a:lnTo>
                      <a:pt x="1085" y="2062"/>
                    </a:lnTo>
                    <a:lnTo>
                      <a:pt x="1087" y="2062"/>
                    </a:lnTo>
                    <a:lnTo>
                      <a:pt x="1087" y="2062"/>
                    </a:lnTo>
                    <a:lnTo>
                      <a:pt x="1087" y="2062"/>
                    </a:lnTo>
                    <a:lnTo>
                      <a:pt x="1087" y="2061"/>
                    </a:lnTo>
                    <a:lnTo>
                      <a:pt x="1087" y="2061"/>
                    </a:lnTo>
                    <a:lnTo>
                      <a:pt x="1085" y="2061"/>
                    </a:lnTo>
                    <a:lnTo>
                      <a:pt x="1084" y="2061"/>
                    </a:lnTo>
                    <a:lnTo>
                      <a:pt x="1084" y="2061"/>
                    </a:lnTo>
                    <a:lnTo>
                      <a:pt x="1084" y="2061"/>
                    </a:lnTo>
                    <a:lnTo>
                      <a:pt x="1084" y="2061"/>
                    </a:lnTo>
                    <a:lnTo>
                      <a:pt x="1082" y="2061"/>
                    </a:lnTo>
                    <a:lnTo>
                      <a:pt x="1080" y="2059"/>
                    </a:lnTo>
                    <a:lnTo>
                      <a:pt x="1080" y="2059"/>
                    </a:lnTo>
                    <a:lnTo>
                      <a:pt x="1080" y="2057"/>
                    </a:lnTo>
                    <a:lnTo>
                      <a:pt x="1082" y="2056"/>
                    </a:lnTo>
                    <a:lnTo>
                      <a:pt x="1082" y="2054"/>
                    </a:lnTo>
                    <a:lnTo>
                      <a:pt x="1082" y="2054"/>
                    </a:lnTo>
                    <a:lnTo>
                      <a:pt x="1084" y="2050"/>
                    </a:lnTo>
                    <a:lnTo>
                      <a:pt x="1084" y="2050"/>
                    </a:lnTo>
                    <a:lnTo>
                      <a:pt x="1084" y="2049"/>
                    </a:lnTo>
                    <a:lnTo>
                      <a:pt x="1082" y="2049"/>
                    </a:lnTo>
                    <a:lnTo>
                      <a:pt x="1082" y="2049"/>
                    </a:lnTo>
                    <a:lnTo>
                      <a:pt x="1082" y="2047"/>
                    </a:lnTo>
                    <a:lnTo>
                      <a:pt x="1082" y="2047"/>
                    </a:lnTo>
                    <a:lnTo>
                      <a:pt x="1080" y="2045"/>
                    </a:lnTo>
                    <a:lnTo>
                      <a:pt x="1079" y="2045"/>
                    </a:lnTo>
                    <a:lnTo>
                      <a:pt x="1077" y="2044"/>
                    </a:lnTo>
                    <a:lnTo>
                      <a:pt x="1075" y="2042"/>
                    </a:lnTo>
                    <a:lnTo>
                      <a:pt x="1075" y="2040"/>
                    </a:lnTo>
                    <a:lnTo>
                      <a:pt x="1077" y="2040"/>
                    </a:lnTo>
                    <a:lnTo>
                      <a:pt x="1077" y="2039"/>
                    </a:lnTo>
                    <a:lnTo>
                      <a:pt x="1077" y="2039"/>
                    </a:lnTo>
                    <a:lnTo>
                      <a:pt x="1077" y="2037"/>
                    </a:lnTo>
                    <a:lnTo>
                      <a:pt x="1077" y="2037"/>
                    </a:lnTo>
                    <a:lnTo>
                      <a:pt x="1077" y="2035"/>
                    </a:lnTo>
                    <a:lnTo>
                      <a:pt x="1077" y="2035"/>
                    </a:lnTo>
                    <a:lnTo>
                      <a:pt x="1079" y="2033"/>
                    </a:lnTo>
                    <a:lnTo>
                      <a:pt x="1079" y="2032"/>
                    </a:lnTo>
                    <a:lnTo>
                      <a:pt x="1079" y="2032"/>
                    </a:lnTo>
                    <a:lnTo>
                      <a:pt x="1077" y="2032"/>
                    </a:lnTo>
                    <a:lnTo>
                      <a:pt x="1072" y="2032"/>
                    </a:lnTo>
                    <a:lnTo>
                      <a:pt x="1070" y="2032"/>
                    </a:lnTo>
                    <a:lnTo>
                      <a:pt x="1067" y="2032"/>
                    </a:lnTo>
                    <a:lnTo>
                      <a:pt x="1063" y="2032"/>
                    </a:lnTo>
                    <a:lnTo>
                      <a:pt x="1061" y="2032"/>
                    </a:lnTo>
                    <a:lnTo>
                      <a:pt x="1058" y="2030"/>
                    </a:lnTo>
                    <a:lnTo>
                      <a:pt x="1056" y="2027"/>
                    </a:lnTo>
                    <a:lnTo>
                      <a:pt x="1055" y="2025"/>
                    </a:lnTo>
                    <a:lnTo>
                      <a:pt x="1053" y="2022"/>
                    </a:lnTo>
                    <a:lnTo>
                      <a:pt x="1053" y="2020"/>
                    </a:lnTo>
                    <a:lnTo>
                      <a:pt x="1053" y="2018"/>
                    </a:lnTo>
                    <a:lnTo>
                      <a:pt x="1053" y="2018"/>
                    </a:lnTo>
                    <a:lnTo>
                      <a:pt x="1051" y="2016"/>
                    </a:lnTo>
                    <a:lnTo>
                      <a:pt x="1051" y="2015"/>
                    </a:lnTo>
                    <a:lnTo>
                      <a:pt x="1051" y="2013"/>
                    </a:lnTo>
                    <a:lnTo>
                      <a:pt x="1051" y="2013"/>
                    </a:lnTo>
                    <a:lnTo>
                      <a:pt x="1051" y="2011"/>
                    </a:lnTo>
                    <a:lnTo>
                      <a:pt x="1049" y="2011"/>
                    </a:lnTo>
                    <a:lnTo>
                      <a:pt x="1049" y="2010"/>
                    </a:lnTo>
                    <a:lnTo>
                      <a:pt x="1049" y="2010"/>
                    </a:lnTo>
                    <a:lnTo>
                      <a:pt x="1048" y="2008"/>
                    </a:lnTo>
                    <a:lnTo>
                      <a:pt x="1048" y="2008"/>
                    </a:lnTo>
                    <a:lnTo>
                      <a:pt x="1046" y="2010"/>
                    </a:lnTo>
                    <a:lnTo>
                      <a:pt x="1044" y="2008"/>
                    </a:lnTo>
                    <a:lnTo>
                      <a:pt x="1044" y="2008"/>
                    </a:lnTo>
                    <a:lnTo>
                      <a:pt x="1043" y="2008"/>
                    </a:lnTo>
                    <a:lnTo>
                      <a:pt x="1043" y="2008"/>
                    </a:lnTo>
                    <a:lnTo>
                      <a:pt x="1041" y="2008"/>
                    </a:lnTo>
                    <a:lnTo>
                      <a:pt x="1039" y="2008"/>
                    </a:lnTo>
                    <a:lnTo>
                      <a:pt x="1037" y="2008"/>
                    </a:lnTo>
                    <a:lnTo>
                      <a:pt x="1036" y="2008"/>
                    </a:lnTo>
                    <a:lnTo>
                      <a:pt x="1032" y="2008"/>
                    </a:lnTo>
                    <a:lnTo>
                      <a:pt x="1031" y="2008"/>
                    </a:lnTo>
                    <a:lnTo>
                      <a:pt x="1029" y="2006"/>
                    </a:lnTo>
                    <a:lnTo>
                      <a:pt x="1029" y="2006"/>
                    </a:lnTo>
                    <a:lnTo>
                      <a:pt x="1027" y="2006"/>
                    </a:lnTo>
                    <a:lnTo>
                      <a:pt x="1027" y="2006"/>
                    </a:lnTo>
                    <a:lnTo>
                      <a:pt x="1027" y="2004"/>
                    </a:lnTo>
                    <a:lnTo>
                      <a:pt x="1026" y="2004"/>
                    </a:lnTo>
                    <a:lnTo>
                      <a:pt x="1024" y="2004"/>
                    </a:lnTo>
                    <a:lnTo>
                      <a:pt x="1022" y="2004"/>
                    </a:lnTo>
                    <a:lnTo>
                      <a:pt x="1019" y="2003"/>
                    </a:lnTo>
                    <a:lnTo>
                      <a:pt x="1017" y="2001"/>
                    </a:lnTo>
                    <a:lnTo>
                      <a:pt x="1017" y="2001"/>
                    </a:lnTo>
                    <a:lnTo>
                      <a:pt x="1015" y="2001"/>
                    </a:lnTo>
                    <a:lnTo>
                      <a:pt x="1015" y="2003"/>
                    </a:lnTo>
                    <a:lnTo>
                      <a:pt x="1014" y="2003"/>
                    </a:lnTo>
                    <a:lnTo>
                      <a:pt x="1014" y="2003"/>
                    </a:lnTo>
                    <a:lnTo>
                      <a:pt x="1014" y="2003"/>
                    </a:lnTo>
                    <a:lnTo>
                      <a:pt x="1014" y="2003"/>
                    </a:lnTo>
                    <a:lnTo>
                      <a:pt x="1014" y="2004"/>
                    </a:lnTo>
                    <a:lnTo>
                      <a:pt x="1014" y="2006"/>
                    </a:lnTo>
                    <a:lnTo>
                      <a:pt x="1015" y="2006"/>
                    </a:lnTo>
                    <a:lnTo>
                      <a:pt x="1015" y="2008"/>
                    </a:lnTo>
                    <a:lnTo>
                      <a:pt x="1015" y="2010"/>
                    </a:lnTo>
                    <a:lnTo>
                      <a:pt x="1015" y="2011"/>
                    </a:lnTo>
                    <a:lnTo>
                      <a:pt x="1014" y="2013"/>
                    </a:lnTo>
                    <a:lnTo>
                      <a:pt x="1014" y="2013"/>
                    </a:lnTo>
                    <a:lnTo>
                      <a:pt x="1012" y="2013"/>
                    </a:lnTo>
                    <a:lnTo>
                      <a:pt x="1012" y="2015"/>
                    </a:lnTo>
                    <a:lnTo>
                      <a:pt x="1010" y="2015"/>
                    </a:lnTo>
                    <a:lnTo>
                      <a:pt x="1010" y="2015"/>
                    </a:lnTo>
                    <a:lnTo>
                      <a:pt x="1010" y="2015"/>
                    </a:lnTo>
                    <a:lnTo>
                      <a:pt x="1008" y="2015"/>
                    </a:lnTo>
                    <a:lnTo>
                      <a:pt x="1008" y="2016"/>
                    </a:lnTo>
                    <a:lnTo>
                      <a:pt x="1008" y="2016"/>
                    </a:lnTo>
                    <a:lnTo>
                      <a:pt x="1008" y="2016"/>
                    </a:lnTo>
                    <a:lnTo>
                      <a:pt x="1008" y="2018"/>
                    </a:lnTo>
                    <a:lnTo>
                      <a:pt x="1007" y="2018"/>
                    </a:lnTo>
                    <a:lnTo>
                      <a:pt x="1007" y="2016"/>
                    </a:lnTo>
                    <a:lnTo>
                      <a:pt x="1007" y="2016"/>
                    </a:lnTo>
                    <a:lnTo>
                      <a:pt x="1007" y="2015"/>
                    </a:lnTo>
                    <a:lnTo>
                      <a:pt x="1010" y="2011"/>
                    </a:lnTo>
                    <a:lnTo>
                      <a:pt x="1012" y="2010"/>
                    </a:lnTo>
                    <a:lnTo>
                      <a:pt x="1012" y="2010"/>
                    </a:lnTo>
                    <a:lnTo>
                      <a:pt x="1012" y="2008"/>
                    </a:lnTo>
                    <a:lnTo>
                      <a:pt x="1012" y="2006"/>
                    </a:lnTo>
                    <a:lnTo>
                      <a:pt x="1010" y="2006"/>
                    </a:lnTo>
                    <a:lnTo>
                      <a:pt x="1010" y="2006"/>
                    </a:lnTo>
                    <a:lnTo>
                      <a:pt x="1008" y="2006"/>
                    </a:lnTo>
                    <a:lnTo>
                      <a:pt x="1008" y="2008"/>
                    </a:lnTo>
                    <a:lnTo>
                      <a:pt x="1008" y="2010"/>
                    </a:lnTo>
                    <a:lnTo>
                      <a:pt x="1007" y="2011"/>
                    </a:lnTo>
                    <a:lnTo>
                      <a:pt x="1008" y="2011"/>
                    </a:lnTo>
                    <a:lnTo>
                      <a:pt x="1007" y="2011"/>
                    </a:lnTo>
                    <a:lnTo>
                      <a:pt x="1007" y="2013"/>
                    </a:lnTo>
                    <a:lnTo>
                      <a:pt x="1007" y="2013"/>
                    </a:lnTo>
                    <a:lnTo>
                      <a:pt x="1007" y="2015"/>
                    </a:lnTo>
                    <a:lnTo>
                      <a:pt x="1005" y="2016"/>
                    </a:lnTo>
                    <a:lnTo>
                      <a:pt x="1005" y="2016"/>
                    </a:lnTo>
                    <a:lnTo>
                      <a:pt x="1005" y="2016"/>
                    </a:lnTo>
                    <a:lnTo>
                      <a:pt x="1005" y="2018"/>
                    </a:lnTo>
                    <a:lnTo>
                      <a:pt x="1003" y="2020"/>
                    </a:lnTo>
                    <a:lnTo>
                      <a:pt x="1003" y="2020"/>
                    </a:lnTo>
                    <a:lnTo>
                      <a:pt x="1002" y="2022"/>
                    </a:lnTo>
                    <a:lnTo>
                      <a:pt x="1000" y="2022"/>
                    </a:lnTo>
                    <a:lnTo>
                      <a:pt x="1000" y="2020"/>
                    </a:lnTo>
                    <a:lnTo>
                      <a:pt x="1002" y="2020"/>
                    </a:lnTo>
                    <a:lnTo>
                      <a:pt x="1002" y="2020"/>
                    </a:lnTo>
                    <a:lnTo>
                      <a:pt x="1003" y="2016"/>
                    </a:lnTo>
                    <a:lnTo>
                      <a:pt x="1003" y="2015"/>
                    </a:lnTo>
                    <a:lnTo>
                      <a:pt x="1003" y="2013"/>
                    </a:lnTo>
                    <a:lnTo>
                      <a:pt x="998" y="2016"/>
                    </a:lnTo>
                    <a:lnTo>
                      <a:pt x="995" y="2018"/>
                    </a:lnTo>
                    <a:lnTo>
                      <a:pt x="995" y="2018"/>
                    </a:lnTo>
                    <a:lnTo>
                      <a:pt x="995" y="2020"/>
                    </a:lnTo>
                    <a:lnTo>
                      <a:pt x="995" y="2020"/>
                    </a:lnTo>
                    <a:lnTo>
                      <a:pt x="995" y="2022"/>
                    </a:lnTo>
                    <a:lnTo>
                      <a:pt x="995" y="2023"/>
                    </a:lnTo>
                    <a:lnTo>
                      <a:pt x="993" y="2025"/>
                    </a:lnTo>
                    <a:lnTo>
                      <a:pt x="993" y="2027"/>
                    </a:lnTo>
                    <a:lnTo>
                      <a:pt x="993" y="2027"/>
                    </a:lnTo>
                    <a:lnTo>
                      <a:pt x="991" y="2028"/>
                    </a:lnTo>
                    <a:lnTo>
                      <a:pt x="990" y="2028"/>
                    </a:lnTo>
                    <a:lnTo>
                      <a:pt x="988" y="2030"/>
                    </a:lnTo>
                    <a:lnTo>
                      <a:pt x="988" y="2030"/>
                    </a:lnTo>
                    <a:lnTo>
                      <a:pt x="984" y="2030"/>
                    </a:lnTo>
                    <a:lnTo>
                      <a:pt x="981" y="2030"/>
                    </a:lnTo>
                    <a:lnTo>
                      <a:pt x="979" y="2030"/>
                    </a:lnTo>
                    <a:lnTo>
                      <a:pt x="979" y="2028"/>
                    </a:lnTo>
                    <a:lnTo>
                      <a:pt x="978" y="2027"/>
                    </a:lnTo>
                    <a:lnTo>
                      <a:pt x="974" y="2028"/>
                    </a:lnTo>
                    <a:lnTo>
                      <a:pt x="967" y="2027"/>
                    </a:lnTo>
                    <a:lnTo>
                      <a:pt x="966" y="2027"/>
                    </a:lnTo>
                    <a:lnTo>
                      <a:pt x="964" y="2027"/>
                    </a:lnTo>
                    <a:lnTo>
                      <a:pt x="964" y="2025"/>
                    </a:lnTo>
                    <a:lnTo>
                      <a:pt x="962" y="2025"/>
                    </a:lnTo>
                    <a:lnTo>
                      <a:pt x="960" y="2025"/>
                    </a:lnTo>
                    <a:lnTo>
                      <a:pt x="957" y="2027"/>
                    </a:lnTo>
                    <a:lnTo>
                      <a:pt x="954" y="2028"/>
                    </a:lnTo>
                    <a:lnTo>
                      <a:pt x="950" y="2028"/>
                    </a:lnTo>
                    <a:lnTo>
                      <a:pt x="949" y="2027"/>
                    </a:lnTo>
                    <a:lnTo>
                      <a:pt x="943" y="2025"/>
                    </a:lnTo>
                    <a:lnTo>
                      <a:pt x="942" y="2022"/>
                    </a:lnTo>
                    <a:lnTo>
                      <a:pt x="938" y="2022"/>
                    </a:lnTo>
                    <a:lnTo>
                      <a:pt x="935" y="2022"/>
                    </a:lnTo>
                    <a:lnTo>
                      <a:pt x="935" y="2023"/>
                    </a:lnTo>
                    <a:lnTo>
                      <a:pt x="933" y="2023"/>
                    </a:lnTo>
                    <a:lnTo>
                      <a:pt x="933" y="2020"/>
                    </a:lnTo>
                    <a:lnTo>
                      <a:pt x="931" y="2018"/>
                    </a:lnTo>
                    <a:lnTo>
                      <a:pt x="930" y="2016"/>
                    </a:lnTo>
                    <a:lnTo>
                      <a:pt x="928" y="2015"/>
                    </a:lnTo>
                    <a:lnTo>
                      <a:pt x="925" y="2015"/>
                    </a:lnTo>
                    <a:lnTo>
                      <a:pt x="923" y="2013"/>
                    </a:lnTo>
                    <a:lnTo>
                      <a:pt x="921" y="2013"/>
                    </a:lnTo>
                    <a:lnTo>
                      <a:pt x="919" y="2013"/>
                    </a:lnTo>
                    <a:lnTo>
                      <a:pt x="918" y="2013"/>
                    </a:lnTo>
                    <a:lnTo>
                      <a:pt x="914" y="2013"/>
                    </a:lnTo>
                    <a:lnTo>
                      <a:pt x="914" y="2013"/>
                    </a:lnTo>
                    <a:lnTo>
                      <a:pt x="914" y="2013"/>
                    </a:lnTo>
                    <a:lnTo>
                      <a:pt x="914" y="2013"/>
                    </a:lnTo>
                    <a:lnTo>
                      <a:pt x="913" y="2015"/>
                    </a:lnTo>
                    <a:lnTo>
                      <a:pt x="911" y="2015"/>
                    </a:lnTo>
                    <a:lnTo>
                      <a:pt x="909" y="2015"/>
                    </a:lnTo>
                    <a:lnTo>
                      <a:pt x="907" y="2015"/>
                    </a:lnTo>
                    <a:lnTo>
                      <a:pt x="906" y="2013"/>
                    </a:lnTo>
                    <a:lnTo>
                      <a:pt x="902" y="2011"/>
                    </a:lnTo>
                    <a:lnTo>
                      <a:pt x="895" y="2010"/>
                    </a:lnTo>
                    <a:lnTo>
                      <a:pt x="890" y="2010"/>
                    </a:lnTo>
                    <a:lnTo>
                      <a:pt x="890" y="2008"/>
                    </a:lnTo>
                    <a:lnTo>
                      <a:pt x="889" y="2008"/>
                    </a:lnTo>
                    <a:lnTo>
                      <a:pt x="889" y="2006"/>
                    </a:lnTo>
                    <a:lnTo>
                      <a:pt x="889" y="2006"/>
                    </a:lnTo>
                    <a:lnTo>
                      <a:pt x="887" y="2001"/>
                    </a:lnTo>
                    <a:lnTo>
                      <a:pt x="887" y="1998"/>
                    </a:lnTo>
                    <a:lnTo>
                      <a:pt x="887" y="1994"/>
                    </a:lnTo>
                    <a:lnTo>
                      <a:pt x="887" y="1993"/>
                    </a:lnTo>
                    <a:lnTo>
                      <a:pt x="887" y="1993"/>
                    </a:lnTo>
                    <a:lnTo>
                      <a:pt x="885" y="1991"/>
                    </a:lnTo>
                    <a:lnTo>
                      <a:pt x="880" y="1991"/>
                    </a:lnTo>
                    <a:lnTo>
                      <a:pt x="880" y="1996"/>
                    </a:lnTo>
                    <a:lnTo>
                      <a:pt x="880" y="2001"/>
                    </a:lnTo>
                    <a:lnTo>
                      <a:pt x="877" y="2001"/>
                    </a:lnTo>
                    <a:lnTo>
                      <a:pt x="868" y="2001"/>
                    </a:lnTo>
                    <a:lnTo>
                      <a:pt x="860" y="2001"/>
                    </a:lnTo>
                    <a:lnTo>
                      <a:pt x="851" y="2001"/>
                    </a:lnTo>
                    <a:lnTo>
                      <a:pt x="844" y="2001"/>
                    </a:lnTo>
                    <a:lnTo>
                      <a:pt x="836" y="2001"/>
                    </a:lnTo>
                    <a:lnTo>
                      <a:pt x="827" y="2001"/>
                    </a:lnTo>
                    <a:lnTo>
                      <a:pt x="818" y="2001"/>
                    </a:lnTo>
                    <a:lnTo>
                      <a:pt x="810" y="2001"/>
                    </a:lnTo>
                    <a:lnTo>
                      <a:pt x="803" y="2001"/>
                    </a:lnTo>
                    <a:lnTo>
                      <a:pt x="794" y="2001"/>
                    </a:lnTo>
                    <a:lnTo>
                      <a:pt x="786" y="2001"/>
                    </a:lnTo>
                    <a:lnTo>
                      <a:pt x="777" y="2001"/>
                    </a:lnTo>
                    <a:lnTo>
                      <a:pt x="769" y="2001"/>
                    </a:lnTo>
                    <a:lnTo>
                      <a:pt x="762" y="2001"/>
                    </a:lnTo>
                    <a:lnTo>
                      <a:pt x="753" y="2001"/>
                    </a:lnTo>
                    <a:lnTo>
                      <a:pt x="745" y="2001"/>
                    </a:lnTo>
                    <a:lnTo>
                      <a:pt x="736" y="2001"/>
                    </a:lnTo>
                    <a:lnTo>
                      <a:pt x="728" y="2001"/>
                    </a:lnTo>
                    <a:lnTo>
                      <a:pt x="721" y="2001"/>
                    </a:lnTo>
                    <a:lnTo>
                      <a:pt x="712" y="2001"/>
                    </a:lnTo>
                    <a:lnTo>
                      <a:pt x="704" y="2001"/>
                    </a:lnTo>
                    <a:lnTo>
                      <a:pt x="695" y="2001"/>
                    </a:lnTo>
                    <a:lnTo>
                      <a:pt x="688" y="2001"/>
                    </a:lnTo>
                    <a:lnTo>
                      <a:pt x="680" y="2001"/>
                    </a:lnTo>
                    <a:lnTo>
                      <a:pt x="671" y="2001"/>
                    </a:lnTo>
                    <a:lnTo>
                      <a:pt x="663" y="2001"/>
                    </a:lnTo>
                    <a:lnTo>
                      <a:pt x="654" y="2001"/>
                    </a:lnTo>
                    <a:lnTo>
                      <a:pt x="647" y="2001"/>
                    </a:lnTo>
                    <a:lnTo>
                      <a:pt x="639" y="2001"/>
                    </a:lnTo>
                    <a:lnTo>
                      <a:pt x="630" y="2001"/>
                    </a:lnTo>
                    <a:lnTo>
                      <a:pt x="622" y="2001"/>
                    </a:lnTo>
                    <a:lnTo>
                      <a:pt x="613" y="2001"/>
                    </a:lnTo>
                    <a:lnTo>
                      <a:pt x="606" y="2001"/>
                    </a:lnTo>
                    <a:lnTo>
                      <a:pt x="598" y="2001"/>
                    </a:lnTo>
                    <a:lnTo>
                      <a:pt x="589" y="2001"/>
                    </a:lnTo>
                    <a:lnTo>
                      <a:pt x="581" y="2001"/>
                    </a:lnTo>
                    <a:lnTo>
                      <a:pt x="574" y="2001"/>
                    </a:lnTo>
                    <a:lnTo>
                      <a:pt x="565" y="2001"/>
                    </a:lnTo>
                    <a:lnTo>
                      <a:pt x="557" y="2001"/>
                    </a:lnTo>
                    <a:lnTo>
                      <a:pt x="548" y="2001"/>
                    </a:lnTo>
                    <a:lnTo>
                      <a:pt x="540" y="2001"/>
                    </a:lnTo>
                    <a:lnTo>
                      <a:pt x="533" y="2001"/>
                    </a:lnTo>
                    <a:lnTo>
                      <a:pt x="524" y="2001"/>
                    </a:lnTo>
                    <a:lnTo>
                      <a:pt x="516" y="2001"/>
                    </a:lnTo>
                    <a:lnTo>
                      <a:pt x="507" y="2001"/>
                    </a:lnTo>
                    <a:lnTo>
                      <a:pt x="498" y="2001"/>
                    </a:lnTo>
                    <a:lnTo>
                      <a:pt x="492" y="2001"/>
                    </a:lnTo>
                    <a:lnTo>
                      <a:pt x="483" y="2001"/>
                    </a:lnTo>
                    <a:lnTo>
                      <a:pt x="474" y="2001"/>
                    </a:lnTo>
                    <a:lnTo>
                      <a:pt x="466" y="2001"/>
                    </a:lnTo>
                    <a:lnTo>
                      <a:pt x="459" y="2001"/>
                    </a:lnTo>
                    <a:lnTo>
                      <a:pt x="451" y="2001"/>
                    </a:lnTo>
                    <a:lnTo>
                      <a:pt x="442" y="2001"/>
                    </a:lnTo>
                    <a:lnTo>
                      <a:pt x="433" y="2001"/>
                    </a:lnTo>
                    <a:lnTo>
                      <a:pt x="425" y="2001"/>
                    </a:lnTo>
                    <a:lnTo>
                      <a:pt x="418" y="2001"/>
                    </a:lnTo>
                    <a:lnTo>
                      <a:pt x="409" y="2001"/>
                    </a:lnTo>
                    <a:lnTo>
                      <a:pt x="401" y="2001"/>
                    </a:lnTo>
                    <a:lnTo>
                      <a:pt x="392" y="2001"/>
                    </a:lnTo>
                    <a:lnTo>
                      <a:pt x="384" y="2001"/>
                    </a:lnTo>
                    <a:lnTo>
                      <a:pt x="377" y="2001"/>
                    </a:lnTo>
                    <a:lnTo>
                      <a:pt x="368" y="2001"/>
                    </a:lnTo>
                    <a:lnTo>
                      <a:pt x="360" y="2001"/>
                    </a:lnTo>
                    <a:lnTo>
                      <a:pt x="351" y="2001"/>
                    </a:lnTo>
                    <a:lnTo>
                      <a:pt x="350" y="2001"/>
                    </a:lnTo>
                    <a:lnTo>
                      <a:pt x="350" y="2001"/>
                    </a:lnTo>
                    <a:lnTo>
                      <a:pt x="348" y="1999"/>
                    </a:lnTo>
                    <a:lnTo>
                      <a:pt x="346" y="1999"/>
                    </a:lnTo>
                    <a:lnTo>
                      <a:pt x="346" y="1999"/>
                    </a:lnTo>
                    <a:lnTo>
                      <a:pt x="344" y="2001"/>
                    </a:lnTo>
                    <a:lnTo>
                      <a:pt x="344" y="2001"/>
                    </a:lnTo>
                    <a:lnTo>
                      <a:pt x="344" y="2003"/>
                    </a:lnTo>
                    <a:lnTo>
                      <a:pt x="344" y="2003"/>
                    </a:lnTo>
                    <a:lnTo>
                      <a:pt x="344" y="2001"/>
                    </a:lnTo>
                    <a:lnTo>
                      <a:pt x="343" y="1999"/>
                    </a:lnTo>
                    <a:lnTo>
                      <a:pt x="344" y="1999"/>
                    </a:lnTo>
                    <a:lnTo>
                      <a:pt x="344" y="1998"/>
                    </a:lnTo>
                    <a:lnTo>
                      <a:pt x="344" y="1998"/>
                    </a:lnTo>
                    <a:lnTo>
                      <a:pt x="343" y="1998"/>
                    </a:lnTo>
                    <a:lnTo>
                      <a:pt x="343" y="1998"/>
                    </a:lnTo>
                    <a:lnTo>
                      <a:pt x="343" y="1998"/>
                    </a:lnTo>
                    <a:lnTo>
                      <a:pt x="343" y="1996"/>
                    </a:lnTo>
                    <a:lnTo>
                      <a:pt x="341" y="1994"/>
                    </a:lnTo>
                    <a:lnTo>
                      <a:pt x="343" y="1994"/>
                    </a:lnTo>
                    <a:lnTo>
                      <a:pt x="344" y="1993"/>
                    </a:lnTo>
                    <a:lnTo>
                      <a:pt x="346" y="1993"/>
                    </a:lnTo>
                    <a:lnTo>
                      <a:pt x="348" y="1993"/>
                    </a:lnTo>
                    <a:lnTo>
                      <a:pt x="348" y="1989"/>
                    </a:lnTo>
                    <a:lnTo>
                      <a:pt x="346" y="1993"/>
                    </a:lnTo>
                    <a:lnTo>
                      <a:pt x="346" y="1993"/>
                    </a:lnTo>
                    <a:lnTo>
                      <a:pt x="343" y="1991"/>
                    </a:lnTo>
                    <a:lnTo>
                      <a:pt x="341" y="1991"/>
                    </a:lnTo>
                    <a:lnTo>
                      <a:pt x="341" y="1991"/>
                    </a:lnTo>
                    <a:lnTo>
                      <a:pt x="341" y="1991"/>
                    </a:lnTo>
                    <a:lnTo>
                      <a:pt x="341" y="1991"/>
                    </a:lnTo>
                    <a:lnTo>
                      <a:pt x="341" y="1989"/>
                    </a:lnTo>
                    <a:lnTo>
                      <a:pt x="341" y="1984"/>
                    </a:lnTo>
                    <a:lnTo>
                      <a:pt x="343" y="1982"/>
                    </a:lnTo>
                    <a:lnTo>
                      <a:pt x="343" y="1982"/>
                    </a:lnTo>
                    <a:lnTo>
                      <a:pt x="343" y="1982"/>
                    </a:lnTo>
                    <a:lnTo>
                      <a:pt x="339" y="1984"/>
                    </a:lnTo>
                    <a:lnTo>
                      <a:pt x="339" y="1986"/>
                    </a:lnTo>
                    <a:lnTo>
                      <a:pt x="339" y="1986"/>
                    </a:lnTo>
                    <a:lnTo>
                      <a:pt x="339" y="1987"/>
                    </a:lnTo>
                    <a:lnTo>
                      <a:pt x="338" y="1989"/>
                    </a:lnTo>
                    <a:lnTo>
                      <a:pt x="338" y="1989"/>
                    </a:lnTo>
                    <a:lnTo>
                      <a:pt x="336" y="1989"/>
                    </a:lnTo>
                    <a:lnTo>
                      <a:pt x="336" y="1989"/>
                    </a:lnTo>
                    <a:lnTo>
                      <a:pt x="329" y="1987"/>
                    </a:lnTo>
                    <a:lnTo>
                      <a:pt x="329" y="1987"/>
                    </a:lnTo>
                    <a:lnTo>
                      <a:pt x="327" y="1986"/>
                    </a:lnTo>
                    <a:lnTo>
                      <a:pt x="326" y="1984"/>
                    </a:lnTo>
                    <a:lnTo>
                      <a:pt x="326" y="1982"/>
                    </a:lnTo>
                    <a:lnTo>
                      <a:pt x="326" y="1981"/>
                    </a:lnTo>
                    <a:lnTo>
                      <a:pt x="327" y="1981"/>
                    </a:lnTo>
                    <a:lnTo>
                      <a:pt x="327" y="1981"/>
                    </a:lnTo>
                    <a:lnTo>
                      <a:pt x="327" y="1981"/>
                    </a:lnTo>
                    <a:lnTo>
                      <a:pt x="329" y="1982"/>
                    </a:lnTo>
                    <a:lnTo>
                      <a:pt x="331" y="1984"/>
                    </a:lnTo>
                    <a:lnTo>
                      <a:pt x="331" y="1984"/>
                    </a:lnTo>
                    <a:lnTo>
                      <a:pt x="334" y="1982"/>
                    </a:lnTo>
                    <a:lnTo>
                      <a:pt x="334" y="1982"/>
                    </a:lnTo>
                    <a:lnTo>
                      <a:pt x="332" y="1982"/>
                    </a:lnTo>
                    <a:lnTo>
                      <a:pt x="331" y="1982"/>
                    </a:lnTo>
                    <a:lnTo>
                      <a:pt x="331" y="1982"/>
                    </a:lnTo>
                    <a:lnTo>
                      <a:pt x="329" y="1981"/>
                    </a:lnTo>
                    <a:lnTo>
                      <a:pt x="329" y="1979"/>
                    </a:lnTo>
                    <a:lnTo>
                      <a:pt x="329" y="1972"/>
                    </a:lnTo>
                    <a:lnTo>
                      <a:pt x="329" y="1972"/>
                    </a:lnTo>
                    <a:lnTo>
                      <a:pt x="331" y="1970"/>
                    </a:lnTo>
                    <a:lnTo>
                      <a:pt x="331" y="1970"/>
                    </a:lnTo>
                    <a:lnTo>
                      <a:pt x="331" y="1969"/>
                    </a:lnTo>
                    <a:lnTo>
                      <a:pt x="331" y="1969"/>
                    </a:lnTo>
                    <a:lnTo>
                      <a:pt x="329" y="1967"/>
                    </a:lnTo>
                    <a:lnTo>
                      <a:pt x="327" y="1967"/>
                    </a:lnTo>
                    <a:lnTo>
                      <a:pt x="327" y="1967"/>
                    </a:lnTo>
                    <a:lnTo>
                      <a:pt x="329" y="1969"/>
                    </a:lnTo>
                    <a:lnTo>
                      <a:pt x="329" y="1970"/>
                    </a:lnTo>
                    <a:lnTo>
                      <a:pt x="327" y="1972"/>
                    </a:lnTo>
                    <a:lnTo>
                      <a:pt x="327" y="1974"/>
                    </a:lnTo>
                    <a:lnTo>
                      <a:pt x="327" y="1975"/>
                    </a:lnTo>
                    <a:lnTo>
                      <a:pt x="327" y="1975"/>
                    </a:lnTo>
                    <a:lnTo>
                      <a:pt x="326" y="1977"/>
                    </a:lnTo>
                    <a:lnTo>
                      <a:pt x="324" y="1979"/>
                    </a:lnTo>
                    <a:lnTo>
                      <a:pt x="320" y="1979"/>
                    </a:lnTo>
                    <a:lnTo>
                      <a:pt x="319" y="1979"/>
                    </a:lnTo>
                    <a:lnTo>
                      <a:pt x="317" y="1977"/>
                    </a:lnTo>
                    <a:lnTo>
                      <a:pt x="314" y="1974"/>
                    </a:lnTo>
                    <a:lnTo>
                      <a:pt x="312" y="1972"/>
                    </a:lnTo>
                    <a:lnTo>
                      <a:pt x="312" y="1970"/>
                    </a:lnTo>
                    <a:lnTo>
                      <a:pt x="309" y="1965"/>
                    </a:lnTo>
                    <a:lnTo>
                      <a:pt x="309" y="1964"/>
                    </a:lnTo>
                    <a:lnTo>
                      <a:pt x="307" y="1962"/>
                    </a:lnTo>
                    <a:lnTo>
                      <a:pt x="307" y="1962"/>
                    </a:lnTo>
                    <a:lnTo>
                      <a:pt x="307" y="1960"/>
                    </a:lnTo>
                    <a:lnTo>
                      <a:pt x="309" y="1957"/>
                    </a:lnTo>
                    <a:lnTo>
                      <a:pt x="310" y="1953"/>
                    </a:lnTo>
                    <a:lnTo>
                      <a:pt x="310" y="1952"/>
                    </a:lnTo>
                    <a:lnTo>
                      <a:pt x="310" y="1950"/>
                    </a:lnTo>
                    <a:lnTo>
                      <a:pt x="310" y="1948"/>
                    </a:lnTo>
                    <a:lnTo>
                      <a:pt x="310" y="1947"/>
                    </a:lnTo>
                    <a:lnTo>
                      <a:pt x="309" y="1948"/>
                    </a:lnTo>
                    <a:lnTo>
                      <a:pt x="309" y="1950"/>
                    </a:lnTo>
                    <a:lnTo>
                      <a:pt x="309" y="1950"/>
                    </a:lnTo>
                    <a:lnTo>
                      <a:pt x="309" y="1952"/>
                    </a:lnTo>
                    <a:lnTo>
                      <a:pt x="307" y="1955"/>
                    </a:lnTo>
                    <a:lnTo>
                      <a:pt x="307" y="1957"/>
                    </a:lnTo>
                    <a:lnTo>
                      <a:pt x="303" y="1958"/>
                    </a:lnTo>
                    <a:lnTo>
                      <a:pt x="298" y="1957"/>
                    </a:lnTo>
                    <a:lnTo>
                      <a:pt x="298" y="1957"/>
                    </a:lnTo>
                    <a:lnTo>
                      <a:pt x="297" y="1957"/>
                    </a:lnTo>
                    <a:lnTo>
                      <a:pt x="297" y="1953"/>
                    </a:lnTo>
                    <a:lnTo>
                      <a:pt x="297" y="1953"/>
                    </a:lnTo>
                    <a:lnTo>
                      <a:pt x="297" y="1955"/>
                    </a:lnTo>
                    <a:lnTo>
                      <a:pt x="295" y="1958"/>
                    </a:lnTo>
                    <a:lnTo>
                      <a:pt x="295" y="1958"/>
                    </a:lnTo>
                    <a:lnTo>
                      <a:pt x="293" y="1958"/>
                    </a:lnTo>
                    <a:lnTo>
                      <a:pt x="293" y="1958"/>
                    </a:lnTo>
                    <a:lnTo>
                      <a:pt x="293" y="1957"/>
                    </a:lnTo>
                    <a:lnTo>
                      <a:pt x="291" y="1957"/>
                    </a:lnTo>
                    <a:lnTo>
                      <a:pt x="288" y="1958"/>
                    </a:lnTo>
                    <a:lnTo>
                      <a:pt x="288" y="1957"/>
                    </a:lnTo>
                    <a:lnTo>
                      <a:pt x="286" y="1957"/>
                    </a:lnTo>
                    <a:lnTo>
                      <a:pt x="283" y="1957"/>
                    </a:lnTo>
                    <a:lnTo>
                      <a:pt x="281" y="1957"/>
                    </a:lnTo>
                    <a:lnTo>
                      <a:pt x="279" y="1955"/>
                    </a:lnTo>
                    <a:lnTo>
                      <a:pt x="279" y="1955"/>
                    </a:lnTo>
                    <a:lnTo>
                      <a:pt x="279" y="1953"/>
                    </a:lnTo>
                    <a:lnTo>
                      <a:pt x="283" y="1953"/>
                    </a:lnTo>
                    <a:lnTo>
                      <a:pt x="286" y="1952"/>
                    </a:lnTo>
                    <a:lnTo>
                      <a:pt x="290" y="1952"/>
                    </a:lnTo>
                    <a:lnTo>
                      <a:pt x="290" y="1952"/>
                    </a:lnTo>
                    <a:lnTo>
                      <a:pt x="288" y="1952"/>
                    </a:lnTo>
                    <a:lnTo>
                      <a:pt x="281" y="1952"/>
                    </a:lnTo>
                    <a:lnTo>
                      <a:pt x="279" y="1952"/>
                    </a:lnTo>
                    <a:lnTo>
                      <a:pt x="278" y="1952"/>
                    </a:lnTo>
                    <a:lnTo>
                      <a:pt x="278" y="1950"/>
                    </a:lnTo>
                    <a:lnTo>
                      <a:pt x="279" y="1950"/>
                    </a:lnTo>
                    <a:lnTo>
                      <a:pt x="281" y="1948"/>
                    </a:lnTo>
                    <a:lnTo>
                      <a:pt x="281" y="1947"/>
                    </a:lnTo>
                    <a:lnTo>
                      <a:pt x="279" y="1947"/>
                    </a:lnTo>
                    <a:lnTo>
                      <a:pt x="279" y="1947"/>
                    </a:lnTo>
                    <a:lnTo>
                      <a:pt x="278" y="1947"/>
                    </a:lnTo>
                    <a:lnTo>
                      <a:pt x="279" y="1943"/>
                    </a:lnTo>
                    <a:lnTo>
                      <a:pt x="278" y="1940"/>
                    </a:lnTo>
                    <a:lnTo>
                      <a:pt x="278" y="1943"/>
                    </a:lnTo>
                    <a:lnTo>
                      <a:pt x="276" y="1945"/>
                    </a:lnTo>
                    <a:lnTo>
                      <a:pt x="269" y="1945"/>
                    </a:lnTo>
                    <a:lnTo>
                      <a:pt x="269" y="1947"/>
                    </a:lnTo>
                    <a:lnTo>
                      <a:pt x="267" y="1947"/>
                    </a:lnTo>
                    <a:lnTo>
                      <a:pt x="264" y="1945"/>
                    </a:lnTo>
                    <a:lnTo>
                      <a:pt x="262" y="1943"/>
                    </a:lnTo>
                    <a:lnTo>
                      <a:pt x="261" y="1943"/>
                    </a:lnTo>
                    <a:lnTo>
                      <a:pt x="257" y="1940"/>
                    </a:lnTo>
                    <a:lnTo>
                      <a:pt x="255" y="1938"/>
                    </a:lnTo>
                    <a:lnTo>
                      <a:pt x="255" y="1935"/>
                    </a:lnTo>
                    <a:lnTo>
                      <a:pt x="255" y="1931"/>
                    </a:lnTo>
                    <a:lnTo>
                      <a:pt x="257" y="1929"/>
                    </a:lnTo>
                    <a:lnTo>
                      <a:pt x="261" y="1924"/>
                    </a:lnTo>
                    <a:lnTo>
                      <a:pt x="262" y="1923"/>
                    </a:lnTo>
                    <a:lnTo>
                      <a:pt x="264" y="1923"/>
                    </a:lnTo>
                    <a:lnTo>
                      <a:pt x="269" y="1921"/>
                    </a:lnTo>
                    <a:lnTo>
                      <a:pt x="274" y="1921"/>
                    </a:lnTo>
                    <a:lnTo>
                      <a:pt x="274" y="1921"/>
                    </a:lnTo>
                    <a:lnTo>
                      <a:pt x="267" y="1921"/>
                    </a:lnTo>
                    <a:lnTo>
                      <a:pt x="262" y="1921"/>
                    </a:lnTo>
                    <a:lnTo>
                      <a:pt x="261" y="1921"/>
                    </a:lnTo>
                    <a:lnTo>
                      <a:pt x="257" y="1924"/>
                    </a:lnTo>
                    <a:lnTo>
                      <a:pt x="257" y="1926"/>
                    </a:lnTo>
                    <a:lnTo>
                      <a:pt x="257" y="1928"/>
                    </a:lnTo>
                    <a:lnTo>
                      <a:pt x="255" y="1928"/>
                    </a:lnTo>
                    <a:lnTo>
                      <a:pt x="255" y="1928"/>
                    </a:lnTo>
                    <a:lnTo>
                      <a:pt x="255" y="1926"/>
                    </a:lnTo>
                    <a:lnTo>
                      <a:pt x="254" y="1926"/>
                    </a:lnTo>
                    <a:lnTo>
                      <a:pt x="254" y="1924"/>
                    </a:lnTo>
                    <a:lnTo>
                      <a:pt x="252" y="1921"/>
                    </a:lnTo>
                    <a:lnTo>
                      <a:pt x="252" y="1919"/>
                    </a:lnTo>
                    <a:lnTo>
                      <a:pt x="252" y="1918"/>
                    </a:lnTo>
                    <a:lnTo>
                      <a:pt x="254" y="1916"/>
                    </a:lnTo>
                    <a:lnTo>
                      <a:pt x="255" y="1912"/>
                    </a:lnTo>
                    <a:lnTo>
                      <a:pt x="252" y="1912"/>
                    </a:lnTo>
                    <a:lnTo>
                      <a:pt x="252" y="1909"/>
                    </a:lnTo>
                    <a:lnTo>
                      <a:pt x="254" y="1906"/>
                    </a:lnTo>
                    <a:lnTo>
                      <a:pt x="255" y="1904"/>
                    </a:lnTo>
                    <a:lnTo>
                      <a:pt x="259" y="1902"/>
                    </a:lnTo>
                    <a:lnTo>
                      <a:pt x="261" y="1900"/>
                    </a:lnTo>
                    <a:lnTo>
                      <a:pt x="264" y="1899"/>
                    </a:lnTo>
                    <a:lnTo>
                      <a:pt x="266" y="1902"/>
                    </a:lnTo>
                    <a:lnTo>
                      <a:pt x="269" y="1902"/>
                    </a:lnTo>
                    <a:lnTo>
                      <a:pt x="269" y="1904"/>
                    </a:lnTo>
                    <a:lnTo>
                      <a:pt x="271" y="1906"/>
                    </a:lnTo>
                    <a:lnTo>
                      <a:pt x="273" y="1907"/>
                    </a:lnTo>
                    <a:lnTo>
                      <a:pt x="274" y="1909"/>
                    </a:lnTo>
                    <a:lnTo>
                      <a:pt x="274" y="1909"/>
                    </a:lnTo>
                    <a:lnTo>
                      <a:pt x="274" y="1907"/>
                    </a:lnTo>
                    <a:lnTo>
                      <a:pt x="271" y="1904"/>
                    </a:lnTo>
                    <a:lnTo>
                      <a:pt x="271" y="1904"/>
                    </a:lnTo>
                    <a:lnTo>
                      <a:pt x="271" y="1902"/>
                    </a:lnTo>
                    <a:lnTo>
                      <a:pt x="266" y="1900"/>
                    </a:lnTo>
                    <a:lnTo>
                      <a:pt x="266" y="1899"/>
                    </a:lnTo>
                    <a:lnTo>
                      <a:pt x="266" y="1897"/>
                    </a:lnTo>
                    <a:lnTo>
                      <a:pt x="266" y="1895"/>
                    </a:lnTo>
                    <a:lnTo>
                      <a:pt x="266" y="1895"/>
                    </a:lnTo>
                    <a:lnTo>
                      <a:pt x="269" y="1890"/>
                    </a:lnTo>
                    <a:lnTo>
                      <a:pt x="269" y="1889"/>
                    </a:lnTo>
                    <a:lnTo>
                      <a:pt x="269" y="1889"/>
                    </a:lnTo>
                    <a:lnTo>
                      <a:pt x="269" y="1887"/>
                    </a:lnTo>
                    <a:lnTo>
                      <a:pt x="269" y="1885"/>
                    </a:lnTo>
                    <a:lnTo>
                      <a:pt x="269" y="1885"/>
                    </a:lnTo>
                    <a:lnTo>
                      <a:pt x="269" y="1889"/>
                    </a:lnTo>
                    <a:lnTo>
                      <a:pt x="269" y="1889"/>
                    </a:lnTo>
                    <a:lnTo>
                      <a:pt x="267" y="1890"/>
                    </a:lnTo>
                    <a:lnTo>
                      <a:pt x="267" y="1892"/>
                    </a:lnTo>
                    <a:lnTo>
                      <a:pt x="267" y="1892"/>
                    </a:lnTo>
                    <a:lnTo>
                      <a:pt x="259" y="1900"/>
                    </a:lnTo>
                    <a:lnTo>
                      <a:pt x="259" y="1900"/>
                    </a:lnTo>
                    <a:lnTo>
                      <a:pt x="255" y="1902"/>
                    </a:lnTo>
                    <a:lnTo>
                      <a:pt x="254" y="1902"/>
                    </a:lnTo>
                    <a:lnTo>
                      <a:pt x="254" y="1904"/>
                    </a:lnTo>
                    <a:lnTo>
                      <a:pt x="252" y="1907"/>
                    </a:lnTo>
                    <a:lnTo>
                      <a:pt x="250" y="1912"/>
                    </a:lnTo>
                    <a:lnTo>
                      <a:pt x="249" y="1918"/>
                    </a:lnTo>
                    <a:lnTo>
                      <a:pt x="245" y="1912"/>
                    </a:lnTo>
                    <a:lnTo>
                      <a:pt x="243" y="1907"/>
                    </a:lnTo>
                    <a:lnTo>
                      <a:pt x="249" y="1902"/>
                    </a:lnTo>
                    <a:lnTo>
                      <a:pt x="249" y="1900"/>
                    </a:lnTo>
                    <a:lnTo>
                      <a:pt x="249" y="1899"/>
                    </a:lnTo>
                    <a:lnTo>
                      <a:pt x="249" y="1897"/>
                    </a:lnTo>
                    <a:lnTo>
                      <a:pt x="249" y="1897"/>
                    </a:lnTo>
                    <a:lnTo>
                      <a:pt x="250" y="1895"/>
                    </a:lnTo>
                    <a:lnTo>
                      <a:pt x="250" y="1894"/>
                    </a:lnTo>
                    <a:lnTo>
                      <a:pt x="249" y="1895"/>
                    </a:lnTo>
                    <a:lnTo>
                      <a:pt x="247" y="1899"/>
                    </a:lnTo>
                    <a:lnTo>
                      <a:pt x="245" y="1900"/>
                    </a:lnTo>
                    <a:lnTo>
                      <a:pt x="245" y="1900"/>
                    </a:lnTo>
                    <a:lnTo>
                      <a:pt x="245" y="1899"/>
                    </a:lnTo>
                    <a:lnTo>
                      <a:pt x="245" y="1892"/>
                    </a:lnTo>
                    <a:lnTo>
                      <a:pt x="247" y="1887"/>
                    </a:lnTo>
                    <a:lnTo>
                      <a:pt x="247" y="1885"/>
                    </a:lnTo>
                    <a:lnTo>
                      <a:pt x="249" y="1883"/>
                    </a:lnTo>
                    <a:lnTo>
                      <a:pt x="247" y="1883"/>
                    </a:lnTo>
                    <a:lnTo>
                      <a:pt x="243" y="1885"/>
                    </a:lnTo>
                    <a:lnTo>
                      <a:pt x="242" y="1883"/>
                    </a:lnTo>
                    <a:lnTo>
                      <a:pt x="240" y="1875"/>
                    </a:lnTo>
                    <a:lnTo>
                      <a:pt x="237" y="1873"/>
                    </a:lnTo>
                    <a:lnTo>
                      <a:pt x="233" y="1870"/>
                    </a:lnTo>
                    <a:lnTo>
                      <a:pt x="230" y="1868"/>
                    </a:lnTo>
                    <a:lnTo>
                      <a:pt x="228" y="1866"/>
                    </a:lnTo>
                    <a:lnTo>
                      <a:pt x="228" y="1863"/>
                    </a:lnTo>
                    <a:lnTo>
                      <a:pt x="228" y="1860"/>
                    </a:lnTo>
                    <a:lnTo>
                      <a:pt x="230" y="1858"/>
                    </a:lnTo>
                    <a:lnTo>
                      <a:pt x="232" y="1858"/>
                    </a:lnTo>
                    <a:lnTo>
                      <a:pt x="233" y="1858"/>
                    </a:lnTo>
                    <a:lnTo>
                      <a:pt x="233" y="1860"/>
                    </a:lnTo>
                    <a:lnTo>
                      <a:pt x="232" y="1863"/>
                    </a:lnTo>
                    <a:lnTo>
                      <a:pt x="233" y="1863"/>
                    </a:lnTo>
                    <a:lnTo>
                      <a:pt x="240" y="1866"/>
                    </a:lnTo>
                    <a:lnTo>
                      <a:pt x="240" y="1866"/>
                    </a:lnTo>
                    <a:lnTo>
                      <a:pt x="243" y="1865"/>
                    </a:lnTo>
                    <a:lnTo>
                      <a:pt x="243" y="1866"/>
                    </a:lnTo>
                    <a:lnTo>
                      <a:pt x="247" y="1866"/>
                    </a:lnTo>
                    <a:lnTo>
                      <a:pt x="249" y="1868"/>
                    </a:lnTo>
                    <a:lnTo>
                      <a:pt x="250" y="1872"/>
                    </a:lnTo>
                    <a:lnTo>
                      <a:pt x="250" y="1870"/>
                    </a:lnTo>
                    <a:lnTo>
                      <a:pt x="247" y="1866"/>
                    </a:lnTo>
                    <a:lnTo>
                      <a:pt x="245" y="1865"/>
                    </a:lnTo>
                    <a:lnTo>
                      <a:pt x="243" y="1865"/>
                    </a:lnTo>
                    <a:lnTo>
                      <a:pt x="240" y="1865"/>
                    </a:lnTo>
                    <a:lnTo>
                      <a:pt x="240" y="1865"/>
                    </a:lnTo>
                    <a:lnTo>
                      <a:pt x="238" y="1865"/>
                    </a:lnTo>
                    <a:lnTo>
                      <a:pt x="237" y="1863"/>
                    </a:lnTo>
                    <a:lnTo>
                      <a:pt x="235" y="1860"/>
                    </a:lnTo>
                    <a:lnTo>
                      <a:pt x="235" y="1858"/>
                    </a:lnTo>
                    <a:lnTo>
                      <a:pt x="235" y="1856"/>
                    </a:lnTo>
                    <a:lnTo>
                      <a:pt x="235" y="1854"/>
                    </a:lnTo>
                    <a:lnTo>
                      <a:pt x="237" y="1854"/>
                    </a:lnTo>
                    <a:lnTo>
                      <a:pt x="237" y="1853"/>
                    </a:lnTo>
                    <a:lnTo>
                      <a:pt x="238" y="1853"/>
                    </a:lnTo>
                    <a:lnTo>
                      <a:pt x="240" y="1853"/>
                    </a:lnTo>
                    <a:lnTo>
                      <a:pt x="237" y="1851"/>
                    </a:lnTo>
                    <a:lnTo>
                      <a:pt x="237" y="1851"/>
                    </a:lnTo>
                    <a:lnTo>
                      <a:pt x="233" y="1854"/>
                    </a:lnTo>
                    <a:lnTo>
                      <a:pt x="232" y="1854"/>
                    </a:lnTo>
                    <a:lnTo>
                      <a:pt x="232" y="1853"/>
                    </a:lnTo>
                    <a:lnTo>
                      <a:pt x="232" y="1853"/>
                    </a:lnTo>
                    <a:lnTo>
                      <a:pt x="230" y="1854"/>
                    </a:lnTo>
                    <a:lnTo>
                      <a:pt x="230" y="1854"/>
                    </a:lnTo>
                    <a:lnTo>
                      <a:pt x="226" y="1860"/>
                    </a:lnTo>
                    <a:lnTo>
                      <a:pt x="226" y="1861"/>
                    </a:lnTo>
                    <a:lnTo>
                      <a:pt x="226" y="1865"/>
                    </a:lnTo>
                    <a:lnTo>
                      <a:pt x="226" y="1866"/>
                    </a:lnTo>
                    <a:lnTo>
                      <a:pt x="225" y="1868"/>
                    </a:lnTo>
                    <a:lnTo>
                      <a:pt x="221" y="1870"/>
                    </a:lnTo>
                    <a:lnTo>
                      <a:pt x="220" y="1872"/>
                    </a:lnTo>
                    <a:lnTo>
                      <a:pt x="218" y="1870"/>
                    </a:lnTo>
                    <a:lnTo>
                      <a:pt x="214" y="1866"/>
                    </a:lnTo>
                    <a:lnTo>
                      <a:pt x="213" y="1863"/>
                    </a:lnTo>
                    <a:lnTo>
                      <a:pt x="209" y="1861"/>
                    </a:lnTo>
                    <a:lnTo>
                      <a:pt x="206" y="1860"/>
                    </a:lnTo>
                    <a:lnTo>
                      <a:pt x="204" y="1858"/>
                    </a:lnTo>
                    <a:lnTo>
                      <a:pt x="208" y="1853"/>
                    </a:lnTo>
                    <a:lnTo>
                      <a:pt x="209" y="1849"/>
                    </a:lnTo>
                    <a:lnTo>
                      <a:pt x="209" y="1844"/>
                    </a:lnTo>
                    <a:lnTo>
                      <a:pt x="211" y="1844"/>
                    </a:lnTo>
                    <a:lnTo>
                      <a:pt x="216" y="1843"/>
                    </a:lnTo>
                    <a:lnTo>
                      <a:pt x="218" y="1841"/>
                    </a:lnTo>
                    <a:lnTo>
                      <a:pt x="216" y="1841"/>
                    </a:lnTo>
                    <a:lnTo>
                      <a:pt x="213" y="1841"/>
                    </a:lnTo>
                    <a:lnTo>
                      <a:pt x="209" y="1843"/>
                    </a:lnTo>
                    <a:lnTo>
                      <a:pt x="206" y="1839"/>
                    </a:lnTo>
                    <a:lnTo>
                      <a:pt x="204" y="1837"/>
                    </a:lnTo>
                    <a:lnTo>
                      <a:pt x="202" y="1834"/>
                    </a:lnTo>
                    <a:lnTo>
                      <a:pt x="204" y="1832"/>
                    </a:lnTo>
                    <a:lnTo>
                      <a:pt x="204" y="1831"/>
                    </a:lnTo>
                    <a:lnTo>
                      <a:pt x="204" y="1827"/>
                    </a:lnTo>
                    <a:lnTo>
                      <a:pt x="204" y="1827"/>
                    </a:lnTo>
                    <a:lnTo>
                      <a:pt x="206" y="1825"/>
                    </a:lnTo>
                    <a:lnTo>
                      <a:pt x="208" y="1824"/>
                    </a:lnTo>
                    <a:lnTo>
                      <a:pt x="209" y="1820"/>
                    </a:lnTo>
                    <a:lnTo>
                      <a:pt x="209" y="1819"/>
                    </a:lnTo>
                    <a:lnTo>
                      <a:pt x="213" y="1812"/>
                    </a:lnTo>
                    <a:lnTo>
                      <a:pt x="213" y="1810"/>
                    </a:lnTo>
                    <a:lnTo>
                      <a:pt x="216" y="1805"/>
                    </a:lnTo>
                    <a:lnTo>
                      <a:pt x="220" y="1800"/>
                    </a:lnTo>
                    <a:lnTo>
                      <a:pt x="218" y="1800"/>
                    </a:lnTo>
                    <a:lnTo>
                      <a:pt x="218" y="1800"/>
                    </a:lnTo>
                    <a:lnTo>
                      <a:pt x="218" y="1800"/>
                    </a:lnTo>
                    <a:lnTo>
                      <a:pt x="216" y="1800"/>
                    </a:lnTo>
                    <a:lnTo>
                      <a:pt x="216" y="1798"/>
                    </a:lnTo>
                    <a:lnTo>
                      <a:pt x="216" y="1796"/>
                    </a:lnTo>
                    <a:lnTo>
                      <a:pt x="214" y="1798"/>
                    </a:lnTo>
                    <a:lnTo>
                      <a:pt x="214" y="1802"/>
                    </a:lnTo>
                    <a:lnTo>
                      <a:pt x="214" y="1805"/>
                    </a:lnTo>
                    <a:lnTo>
                      <a:pt x="214" y="1807"/>
                    </a:lnTo>
                    <a:lnTo>
                      <a:pt x="211" y="1812"/>
                    </a:lnTo>
                    <a:lnTo>
                      <a:pt x="211" y="1814"/>
                    </a:lnTo>
                    <a:lnTo>
                      <a:pt x="209" y="1812"/>
                    </a:lnTo>
                    <a:lnTo>
                      <a:pt x="211" y="1808"/>
                    </a:lnTo>
                    <a:lnTo>
                      <a:pt x="211" y="1807"/>
                    </a:lnTo>
                    <a:lnTo>
                      <a:pt x="211" y="1803"/>
                    </a:lnTo>
                    <a:lnTo>
                      <a:pt x="211" y="1800"/>
                    </a:lnTo>
                    <a:lnTo>
                      <a:pt x="209" y="1796"/>
                    </a:lnTo>
                    <a:lnTo>
                      <a:pt x="209" y="1795"/>
                    </a:lnTo>
                    <a:lnTo>
                      <a:pt x="209" y="1791"/>
                    </a:lnTo>
                    <a:lnTo>
                      <a:pt x="209" y="1790"/>
                    </a:lnTo>
                    <a:lnTo>
                      <a:pt x="211" y="1788"/>
                    </a:lnTo>
                    <a:lnTo>
                      <a:pt x="211" y="1786"/>
                    </a:lnTo>
                    <a:lnTo>
                      <a:pt x="211" y="1785"/>
                    </a:lnTo>
                    <a:lnTo>
                      <a:pt x="211" y="1783"/>
                    </a:lnTo>
                    <a:lnTo>
                      <a:pt x="211" y="1781"/>
                    </a:lnTo>
                    <a:lnTo>
                      <a:pt x="211" y="1779"/>
                    </a:lnTo>
                    <a:lnTo>
                      <a:pt x="209" y="1778"/>
                    </a:lnTo>
                    <a:lnTo>
                      <a:pt x="208" y="1779"/>
                    </a:lnTo>
                    <a:lnTo>
                      <a:pt x="204" y="1778"/>
                    </a:lnTo>
                    <a:lnTo>
                      <a:pt x="202" y="1774"/>
                    </a:lnTo>
                    <a:lnTo>
                      <a:pt x="199" y="1773"/>
                    </a:lnTo>
                    <a:lnTo>
                      <a:pt x="197" y="1769"/>
                    </a:lnTo>
                    <a:lnTo>
                      <a:pt x="194" y="1769"/>
                    </a:lnTo>
                    <a:lnTo>
                      <a:pt x="190" y="1768"/>
                    </a:lnTo>
                    <a:lnTo>
                      <a:pt x="189" y="1766"/>
                    </a:lnTo>
                    <a:lnTo>
                      <a:pt x="185" y="1764"/>
                    </a:lnTo>
                    <a:lnTo>
                      <a:pt x="184" y="1762"/>
                    </a:lnTo>
                    <a:lnTo>
                      <a:pt x="182" y="1761"/>
                    </a:lnTo>
                    <a:lnTo>
                      <a:pt x="180" y="1761"/>
                    </a:lnTo>
                    <a:lnTo>
                      <a:pt x="177" y="1761"/>
                    </a:lnTo>
                    <a:lnTo>
                      <a:pt x="177" y="1757"/>
                    </a:lnTo>
                    <a:lnTo>
                      <a:pt x="175" y="1756"/>
                    </a:lnTo>
                    <a:lnTo>
                      <a:pt x="175" y="1754"/>
                    </a:lnTo>
                    <a:lnTo>
                      <a:pt x="173" y="1754"/>
                    </a:lnTo>
                    <a:lnTo>
                      <a:pt x="172" y="1752"/>
                    </a:lnTo>
                    <a:lnTo>
                      <a:pt x="172" y="1749"/>
                    </a:lnTo>
                    <a:lnTo>
                      <a:pt x="172" y="1745"/>
                    </a:lnTo>
                    <a:lnTo>
                      <a:pt x="170" y="1745"/>
                    </a:lnTo>
                    <a:lnTo>
                      <a:pt x="166" y="1744"/>
                    </a:lnTo>
                    <a:lnTo>
                      <a:pt x="168" y="1742"/>
                    </a:lnTo>
                    <a:lnTo>
                      <a:pt x="168" y="1740"/>
                    </a:lnTo>
                    <a:lnTo>
                      <a:pt x="166" y="1737"/>
                    </a:lnTo>
                    <a:lnTo>
                      <a:pt x="165" y="1732"/>
                    </a:lnTo>
                    <a:lnTo>
                      <a:pt x="163" y="1730"/>
                    </a:lnTo>
                    <a:lnTo>
                      <a:pt x="160" y="1723"/>
                    </a:lnTo>
                    <a:lnTo>
                      <a:pt x="158" y="1720"/>
                    </a:lnTo>
                    <a:lnTo>
                      <a:pt x="154" y="1716"/>
                    </a:lnTo>
                    <a:lnTo>
                      <a:pt x="154" y="1713"/>
                    </a:lnTo>
                    <a:lnTo>
                      <a:pt x="151" y="1708"/>
                    </a:lnTo>
                    <a:lnTo>
                      <a:pt x="148" y="1703"/>
                    </a:lnTo>
                    <a:lnTo>
                      <a:pt x="146" y="1699"/>
                    </a:lnTo>
                    <a:lnTo>
                      <a:pt x="146" y="1696"/>
                    </a:lnTo>
                    <a:lnTo>
                      <a:pt x="143" y="1693"/>
                    </a:lnTo>
                    <a:lnTo>
                      <a:pt x="141" y="1689"/>
                    </a:lnTo>
                    <a:lnTo>
                      <a:pt x="137" y="1686"/>
                    </a:lnTo>
                    <a:lnTo>
                      <a:pt x="136" y="1684"/>
                    </a:lnTo>
                    <a:lnTo>
                      <a:pt x="134" y="1682"/>
                    </a:lnTo>
                    <a:lnTo>
                      <a:pt x="131" y="1681"/>
                    </a:lnTo>
                    <a:lnTo>
                      <a:pt x="129" y="1679"/>
                    </a:lnTo>
                    <a:lnTo>
                      <a:pt x="129" y="1677"/>
                    </a:lnTo>
                    <a:lnTo>
                      <a:pt x="127" y="1675"/>
                    </a:lnTo>
                    <a:lnTo>
                      <a:pt x="127" y="1674"/>
                    </a:lnTo>
                    <a:lnTo>
                      <a:pt x="127" y="1672"/>
                    </a:lnTo>
                    <a:lnTo>
                      <a:pt x="125" y="1672"/>
                    </a:lnTo>
                    <a:lnTo>
                      <a:pt x="122" y="1669"/>
                    </a:lnTo>
                    <a:lnTo>
                      <a:pt x="122" y="1667"/>
                    </a:lnTo>
                    <a:lnTo>
                      <a:pt x="119" y="1665"/>
                    </a:lnTo>
                    <a:lnTo>
                      <a:pt x="117" y="1665"/>
                    </a:lnTo>
                    <a:lnTo>
                      <a:pt x="117" y="1664"/>
                    </a:lnTo>
                    <a:lnTo>
                      <a:pt x="113" y="1658"/>
                    </a:lnTo>
                    <a:lnTo>
                      <a:pt x="115" y="1657"/>
                    </a:lnTo>
                    <a:lnTo>
                      <a:pt x="115" y="1655"/>
                    </a:lnTo>
                    <a:lnTo>
                      <a:pt x="115" y="1653"/>
                    </a:lnTo>
                    <a:lnTo>
                      <a:pt x="110" y="1648"/>
                    </a:lnTo>
                    <a:lnTo>
                      <a:pt x="108" y="1646"/>
                    </a:lnTo>
                    <a:lnTo>
                      <a:pt x="107" y="1645"/>
                    </a:lnTo>
                    <a:lnTo>
                      <a:pt x="101" y="1648"/>
                    </a:lnTo>
                    <a:lnTo>
                      <a:pt x="98" y="1650"/>
                    </a:lnTo>
                    <a:lnTo>
                      <a:pt x="95" y="1652"/>
                    </a:lnTo>
                    <a:lnTo>
                      <a:pt x="89" y="1652"/>
                    </a:lnTo>
                    <a:lnTo>
                      <a:pt x="91" y="1655"/>
                    </a:lnTo>
                    <a:lnTo>
                      <a:pt x="91" y="1657"/>
                    </a:lnTo>
                    <a:lnTo>
                      <a:pt x="89" y="1658"/>
                    </a:lnTo>
                    <a:lnTo>
                      <a:pt x="88" y="1658"/>
                    </a:lnTo>
                    <a:lnTo>
                      <a:pt x="88" y="1664"/>
                    </a:lnTo>
                    <a:lnTo>
                      <a:pt x="84" y="1669"/>
                    </a:lnTo>
                    <a:lnTo>
                      <a:pt x="81" y="1669"/>
                    </a:lnTo>
                    <a:lnTo>
                      <a:pt x="77" y="1670"/>
                    </a:lnTo>
                    <a:lnTo>
                      <a:pt x="74" y="1674"/>
                    </a:lnTo>
                    <a:lnTo>
                      <a:pt x="72" y="1675"/>
                    </a:lnTo>
                    <a:lnTo>
                      <a:pt x="69" y="1679"/>
                    </a:lnTo>
                    <a:lnTo>
                      <a:pt x="67" y="1677"/>
                    </a:lnTo>
                    <a:lnTo>
                      <a:pt x="67" y="1675"/>
                    </a:lnTo>
                    <a:lnTo>
                      <a:pt x="67" y="1670"/>
                    </a:lnTo>
                    <a:lnTo>
                      <a:pt x="66" y="1667"/>
                    </a:lnTo>
                    <a:lnTo>
                      <a:pt x="64" y="1664"/>
                    </a:lnTo>
                    <a:lnTo>
                      <a:pt x="60" y="1660"/>
                    </a:lnTo>
                    <a:lnTo>
                      <a:pt x="57" y="1658"/>
                    </a:lnTo>
                    <a:lnTo>
                      <a:pt x="54" y="1655"/>
                    </a:lnTo>
                    <a:lnTo>
                      <a:pt x="52" y="1652"/>
                    </a:lnTo>
                    <a:lnTo>
                      <a:pt x="48" y="1650"/>
                    </a:lnTo>
                    <a:lnTo>
                      <a:pt x="45" y="1645"/>
                    </a:lnTo>
                    <a:lnTo>
                      <a:pt x="43" y="1641"/>
                    </a:lnTo>
                    <a:lnTo>
                      <a:pt x="42" y="1640"/>
                    </a:lnTo>
                    <a:lnTo>
                      <a:pt x="38" y="1638"/>
                    </a:lnTo>
                    <a:lnTo>
                      <a:pt x="35" y="1635"/>
                    </a:lnTo>
                    <a:lnTo>
                      <a:pt x="36" y="1631"/>
                    </a:lnTo>
                    <a:lnTo>
                      <a:pt x="36" y="1626"/>
                    </a:lnTo>
                    <a:lnTo>
                      <a:pt x="36" y="1624"/>
                    </a:lnTo>
                    <a:lnTo>
                      <a:pt x="35" y="1624"/>
                    </a:lnTo>
                    <a:lnTo>
                      <a:pt x="30" y="1624"/>
                    </a:lnTo>
                    <a:lnTo>
                      <a:pt x="26" y="1624"/>
                    </a:lnTo>
                    <a:lnTo>
                      <a:pt x="23" y="1628"/>
                    </a:lnTo>
                    <a:lnTo>
                      <a:pt x="19" y="1629"/>
                    </a:lnTo>
                    <a:lnTo>
                      <a:pt x="16" y="1628"/>
                    </a:lnTo>
                    <a:lnTo>
                      <a:pt x="11" y="1626"/>
                    </a:lnTo>
                    <a:lnTo>
                      <a:pt x="9" y="1629"/>
                    </a:lnTo>
                    <a:lnTo>
                      <a:pt x="4" y="1628"/>
                    </a:lnTo>
                    <a:lnTo>
                      <a:pt x="0" y="1626"/>
                    </a:lnTo>
                    <a:lnTo>
                      <a:pt x="0" y="1614"/>
                    </a:lnTo>
                    <a:lnTo>
                      <a:pt x="0" y="1602"/>
                    </a:lnTo>
                    <a:lnTo>
                      <a:pt x="0" y="1592"/>
                    </a:lnTo>
                    <a:lnTo>
                      <a:pt x="0" y="1580"/>
                    </a:lnTo>
                    <a:lnTo>
                      <a:pt x="0" y="1568"/>
                    </a:lnTo>
                    <a:lnTo>
                      <a:pt x="0" y="1556"/>
                    </a:lnTo>
                    <a:lnTo>
                      <a:pt x="0" y="1544"/>
                    </a:lnTo>
                    <a:lnTo>
                      <a:pt x="0" y="1532"/>
                    </a:lnTo>
                    <a:lnTo>
                      <a:pt x="0" y="1520"/>
                    </a:lnTo>
                    <a:lnTo>
                      <a:pt x="0" y="1507"/>
                    </a:lnTo>
                    <a:lnTo>
                      <a:pt x="0" y="1495"/>
                    </a:lnTo>
                    <a:lnTo>
                      <a:pt x="0" y="1483"/>
                    </a:lnTo>
                    <a:lnTo>
                      <a:pt x="0" y="1469"/>
                    </a:lnTo>
                    <a:lnTo>
                      <a:pt x="0" y="1457"/>
                    </a:lnTo>
                    <a:lnTo>
                      <a:pt x="0" y="1444"/>
                    </a:lnTo>
                    <a:lnTo>
                      <a:pt x="0" y="1430"/>
                    </a:lnTo>
                    <a:lnTo>
                      <a:pt x="0" y="1418"/>
                    </a:lnTo>
                    <a:lnTo>
                      <a:pt x="0" y="1404"/>
                    </a:lnTo>
                    <a:lnTo>
                      <a:pt x="0" y="1391"/>
                    </a:lnTo>
                    <a:lnTo>
                      <a:pt x="0" y="1377"/>
                    </a:lnTo>
                    <a:lnTo>
                      <a:pt x="0" y="1364"/>
                    </a:lnTo>
                    <a:lnTo>
                      <a:pt x="0" y="1348"/>
                    </a:lnTo>
                    <a:lnTo>
                      <a:pt x="0" y="1335"/>
                    </a:lnTo>
                    <a:lnTo>
                      <a:pt x="0" y="1321"/>
                    </a:lnTo>
                    <a:lnTo>
                      <a:pt x="0" y="1306"/>
                    </a:lnTo>
                    <a:lnTo>
                      <a:pt x="0" y="1290"/>
                    </a:lnTo>
                    <a:lnTo>
                      <a:pt x="0" y="1277"/>
                    </a:lnTo>
                    <a:lnTo>
                      <a:pt x="0" y="1261"/>
                    </a:lnTo>
                    <a:lnTo>
                      <a:pt x="0" y="1246"/>
                    </a:lnTo>
                    <a:lnTo>
                      <a:pt x="0" y="1231"/>
                    </a:lnTo>
                    <a:lnTo>
                      <a:pt x="0" y="1214"/>
                    </a:lnTo>
                    <a:lnTo>
                      <a:pt x="0" y="1198"/>
                    </a:lnTo>
                    <a:lnTo>
                      <a:pt x="2" y="1200"/>
                    </a:lnTo>
                    <a:lnTo>
                      <a:pt x="11" y="1202"/>
                    </a:lnTo>
                    <a:lnTo>
                      <a:pt x="19" y="1200"/>
                    </a:lnTo>
                    <a:lnTo>
                      <a:pt x="35" y="1205"/>
                    </a:lnTo>
                    <a:lnTo>
                      <a:pt x="45" y="1217"/>
                    </a:lnTo>
                    <a:lnTo>
                      <a:pt x="52" y="1222"/>
                    </a:lnTo>
                    <a:lnTo>
                      <a:pt x="55" y="1225"/>
                    </a:lnTo>
                    <a:lnTo>
                      <a:pt x="60" y="1229"/>
                    </a:lnTo>
                    <a:lnTo>
                      <a:pt x="72" y="1236"/>
                    </a:lnTo>
                    <a:lnTo>
                      <a:pt x="76" y="1236"/>
                    </a:lnTo>
                    <a:lnTo>
                      <a:pt x="83" y="1239"/>
                    </a:lnTo>
                    <a:lnTo>
                      <a:pt x="86" y="1239"/>
                    </a:lnTo>
                    <a:lnTo>
                      <a:pt x="93" y="1239"/>
                    </a:lnTo>
                    <a:lnTo>
                      <a:pt x="98" y="1243"/>
                    </a:lnTo>
                    <a:lnTo>
                      <a:pt x="108" y="1249"/>
                    </a:lnTo>
                    <a:lnTo>
                      <a:pt x="110" y="1251"/>
                    </a:lnTo>
                    <a:lnTo>
                      <a:pt x="110" y="1249"/>
                    </a:lnTo>
                    <a:lnTo>
                      <a:pt x="108" y="1243"/>
                    </a:lnTo>
                    <a:lnTo>
                      <a:pt x="107" y="1243"/>
                    </a:lnTo>
                    <a:lnTo>
                      <a:pt x="103" y="1239"/>
                    </a:lnTo>
                    <a:lnTo>
                      <a:pt x="98" y="1237"/>
                    </a:lnTo>
                    <a:lnTo>
                      <a:pt x="98" y="1237"/>
                    </a:lnTo>
                    <a:lnTo>
                      <a:pt x="98" y="1236"/>
                    </a:lnTo>
                    <a:lnTo>
                      <a:pt x="98" y="1234"/>
                    </a:lnTo>
                    <a:lnTo>
                      <a:pt x="98" y="1234"/>
                    </a:lnTo>
                    <a:lnTo>
                      <a:pt x="101" y="1234"/>
                    </a:lnTo>
                    <a:lnTo>
                      <a:pt x="103" y="1232"/>
                    </a:lnTo>
                    <a:lnTo>
                      <a:pt x="105" y="1232"/>
                    </a:lnTo>
                    <a:lnTo>
                      <a:pt x="103" y="1232"/>
                    </a:lnTo>
                    <a:lnTo>
                      <a:pt x="101" y="1231"/>
                    </a:lnTo>
                    <a:lnTo>
                      <a:pt x="100" y="1229"/>
                    </a:lnTo>
                    <a:lnTo>
                      <a:pt x="98" y="1227"/>
                    </a:lnTo>
                    <a:lnTo>
                      <a:pt x="101" y="1217"/>
                    </a:lnTo>
                    <a:lnTo>
                      <a:pt x="103" y="1219"/>
                    </a:lnTo>
                    <a:lnTo>
                      <a:pt x="105" y="1215"/>
                    </a:lnTo>
                    <a:lnTo>
                      <a:pt x="110" y="1217"/>
                    </a:lnTo>
                    <a:lnTo>
                      <a:pt x="110" y="1215"/>
                    </a:lnTo>
                    <a:lnTo>
                      <a:pt x="112" y="1210"/>
                    </a:lnTo>
                    <a:lnTo>
                      <a:pt x="112" y="1208"/>
                    </a:lnTo>
                    <a:lnTo>
                      <a:pt x="113" y="1208"/>
                    </a:lnTo>
                    <a:lnTo>
                      <a:pt x="119" y="1207"/>
                    </a:lnTo>
                    <a:lnTo>
                      <a:pt x="125" y="1208"/>
                    </a:lnTo>
                    <a:lnTo>
                      <a:pt x="125" y="1208"/>
                    </a:lnTo>
                    <a:lnTo>
                      <a:pt x="125" y="1203"/>
                    </a:lnTo>
                    <a:lnTo>
                      <a:pt x="125" y="1203"/>
                    </a:lnTo>
                    <a:lnTo>
                      <a:pt x="125" y="1200"/>
                    </a:lnTo>
                    <a:lnTo>
                      <a:pt x="125" y="1198"/>
                    </a:lnTo>
                    <a:lnTo>
                      <a:pt x="127" y="1196"/>
                    </a:lnTo>
                    <a:lnTo>
                      <a:pt x="131" y="1196"/>
                    </a:lnTo>
                    <a:lnTo>
                      <a:pt x="131" y="1198"/>
                    </a:lnTo>
                    <a:lnTo>
                      <a:pt x="132" y="1202"/>
                    </a:lnTo>
                    <a:lnTo>
                      <a:pt x="132" y="1203"/>
                    </a:lnTo>
                    <a:lnTo>
                      <a:pt x="136" y="1205"/>
                    </a:lnTo>
                    <a:lnTo>
                      <a:pt x="137" y="1207"/>
                    </a:lnTo>
                    <a:lnTo>
                      <a:pt x="136" y="1210"/>
                    </a:lnTo>
                    <a:lnTo>
                      <a:pt x="134" y="1212"/>
                    </a:lnTo>
                    <a:lnTo>
                      <a:pt x="131" y="1219"/>
                    </a:lnTo>
                    <a:lnTo>
                      <a:pt x="131" y="1220"/>
                    </a:lnTo>
                    <a:lnTo>
                      <a:pt x="136" y="1217"/>
                    </a:lnTo>
                    <a:lnTo>
                      <a:pt x="141" y="1214"/>
                    </a:lnTo>
                    <a:lnTo>
                      <a:pt x="144" y="1212"/>
                    </a:lnTo>
                    <a:lnTo>
                      <a:pt x="148" y="1212"/>
                    </a:lnTo>
                    <a:lnTo>
                      <a:pt x="151" y="1210"/>
                    </a:lnTo>
                    <a:lnTo>
                      <a:pt x="153" y="1208"/>
                    </a:lnTo>
                    <a:lnTo>
                      <a:pt x="153" y="1207"/>
                    </a:lnTo>
                    <a:lnTo>
                      <a:pt x="154" y="1200"/>
                    </a:lnTo>
                    <a:lnTo>
                      <a:pt x="156" y="1198"/>
                    </a:lnTo>
                    <a:lnTo>
                      <a:pt x="163" y="1198"/>
                    </a:lnTo>
                    <a:lnTo>
                      <a:pt x="165" y="1198"/>
                    </a:lnTo>
                    <a:lnTo>
                      <a:pt x="165" y="1198"/>
                    </a:lnTo>
                    <a:lnTo>
                      <a:pt x="165" y="1196"/>
                    </a:lnTo>
                    <a:lnTo>
                      <a:pt x="163" y="1196"/>
                    </a:lnTo>
                    <a:lnTo>
                      <a:pt x="161" y="1196"/>
                    </a:lnTo>
                    <a:lnTo>
                      <a:pt x="161" y="1195"/>
                    </a:lnTo>
                    <a:lnTo>
                      <a:pt x="163" y="1195"/>
                    </a:lnTo>
                    <a:lnTo>
                      <a:pt x="163" y="1193"/>
                    </a:lnTo>
                    <a:lnTo>
                      <a:pt x="166" y="1193"/>
                    </a:lnTo>
                    <a:lnTo>
                      <a:pt x="168" y="1195"/>
                    </a:lnTo>
                    <a:lnTo>
                      <a:pt x="170" y="1195"/>
                    </a:lnTo>
                    <a:lnTo>
                      <a:pt x="175" y="1193"/>
                    </a:lnTo>
                    <a:lnTo>
                      <a:pt x="180" y="1186"/>
                    </a:lnTo>
                    <a:lnTo>
                      <a:pt x="184" y="1183"/>
                    </a:lnTo>
                    <a:lnTo>
                      <a:pt x="185" y="1183"/>
                    </a:lnTo>
                    <a:lnTo>
                      <a:pt x="189" y="1185"/>
                    </a:lnTo>
                    <a:lnTo>
                      <a:pt x="189" y="1185"/>
                    </a:lnTo>
                    <a:lnTo>
                      <a:pt x="192" y="1179"/>
                    </a:lnTo>
                    <a:lnTo>
                      <a:pt x="192" y="1178"/>
                    </a:lnTo>
                    <a:lnTo>
                      <a:pt x="194" y="1176"/>
                    </a:lnTo>
                    <a:lnTo>
                      <a:pt x="199" y="1171"/>
                    </a:lnTo>
                    <a:lnTo>
                      <a:pt x="202" y="1171"/>
                    </a:lnTo>
                    <a:lnTo>
                      <a:pt x="204" y="1171"/>
                    </a:lnTo>
                    <a:lnTo>
                      <a:pt x="206" y="1173"/>
                    </a:lnTo>
                    <a:lnTo>
                      <a:pt x="208" y="1174"/>
                    </a:lnTo>
                    <a:lnTo>
                      <a:pt x="211" y="1174"/>
                    </a:lnTo>
                    <a:lnTo>
                      <a:pt x="213" y="1174"/>
                    </a:lnTo>
                    <a:lnTo>
                      <a:pt x="213" y="1173"/>
                    </a:lnTo>
                    <a:lnTo>
                      <a:pt x="216" y="1167"/>
                    </a:lnTo>
                    <a:lnTo>
                      <a:pt x="218" y="1167"/>
                    </a:lnTo>
                    <a:lnTo>
                      <a:pt x="218" y="1169"/>
                    </a:lnTo>
                    <a:lnTo>
                      <a:pt x="220" y="1173"/>
                    </a:lnTo>
                    <a:lnTo>
                      <a:pt x="220" y="1174"/>
                    </a:lnTo>
                    <a:lnTo>
                      <a:pt x="218" y="1179"/>
                    </a:lnTo>
                    <a:lnTo>
                      <a:pt x="202" y="1191"/>
                    </a:lnTo>
                    <a:lnTo>
                      <a:pt x="197" y="1196"/>
                    </a:lnTo>
                    <a:lnTo>
                      <a:pt x="196" y="1198"/>
                    </a:lnTo>
                    <a:lnTo>
                      <a:pt x="192" y="1200"/>
                    </a:lnTo>
                    <a:lnTo>
                      <a:pt x="189" y="1200"/>
                    </a:lnTo>
                    <a:lnTo>
                      <a:pt x="187" y="1202"/>
                    </a:lnTo>
                    <a:lnTo>
                      <a:pt x="184" y="1202"/>
                    </a:lnTo>
                    <a:lnTo>
                      <a:pt x="175" y="1203"/>
                    </a:lnTo>
                    <a:lnTo>
                      <a:pt x="173" y="1205"/>
                    </a:lnTo>
                    <a:lnTo>
                      <a:pt x="173" y="1205"/>
                    </a:lnTo>
                    <a:lnTo>
                      <a:pt x="170" y="1212"/>
                    </a:lnTo>
                    <a:lnTo>
                      <a:pt x="170" y="1214"/>
                    </a:lnTo>
                    <a:lnTo>
                      <a:pt x="166" y="1217"/>
                    </a:lnTo>
                    <a:lnTo>
                      <a:pt x="163" y="1219"/>
                    </a:lnTo>
                    <a:lnTo>
                      <a:pt x="160" y="1220"/>
                    </a:lnTo>
                    <a:lnTo>
                      <a:pt x="158" y="1222"/>
                    </a:lnTo>
                    <a:lnTo>
                      <a:pt x="154" y="1229"/>
                    </a:lnTo>
                    <a:lnTo>
                      <a:pt x="153" y="1232"/>
                    </a:lnTo>
                    <a:lnTo>
                      <a:pt x="149" y="1236"/>
                    </a:lnTo>
                    <a:lnTo>
                      <a:pt x="146" y="1239"/>
                    </a:lnTo>
                    <a:lnTo>
                      <a:pt x="146" y="1243"/>
                    </a:lnTo>
                    <a:lnTo>
                      <a:pt x="146" y="1244"/>
                    </a:lnTo>
                    <a:lnTo>
                      <a:pt x="148" y="1246"/>
                    </a:lnTo>
                    <a:lnTo>
                      <a:pt x="149" y="1248"/>
                    </a:lnTo>
                    <a:lnTo>
                      <a:pt x="151" y="1248"/>
                    </a:lnTo>
                    <a:lnTo>
                      <a:pt x="149" y="1246"/>
                    </a:lnTo>
                    <a:lnTo>
                      <a:pt x="148" y="1243"/>
                    </a:lnTo>
                    <a:lnTo>
                      <a:pt x="148" y="1243"/>
                    </a:lnTo>
                    <a:lnTo>
                      <a:pt x="148" y="1241"/>
                    </a:lnTo>
                    <a:lnTo>
                      <a:pt x="160" y="1243"/>
                    </a:lnTo>
                    <a:lnTo>
                      <a:pt x="161" y="1241"/>
                    </a:lnTo>
                    <a:lnTo>
                      <a:pt x="163" y="1241"/>
                    </a:lnTo>
                    <a:lnTo>
                      <a:pt x="163" y="1239"/>
                    </a:lnTo>
                    <a:lnTo>
                      <a:pt x="160" y="1239"/>
                    </a:lnTo>
                    <a:lnTo>
                      <a:pt x="158" y="1237"/>
                    </a:lnTo>
                    <a:lnTo>
                      <a:pt x="158" y="1236"/>
                    </a:lnTo>
                    <a:lnTo>
                      <a:pt x="158" y="1232"/>
                    </a:lnTo>
                    <a:lnTo>
                      <a:pt x="158" y="1231"/>
                    </a:lnTo>
                    <a:lnTo>
                      <a:pt x="160" y="1229"/>
                    </a:lnTo>
                    <a:lnTo>
                      <a:pt x="163" y="1225"/>
                    </a:lnTo>
                    <a:lnTo>
                      <a:pt x="166" y="1224"/>
                    </a:lnTo>
                    <a:lnTo>
                      <a:pt x="168" y="1222"/>
                    </a:lnTo>
                    <a:lnTo>
                      <a:pt x="170" y="1220"/>
                    </a:lnTo>
                    <a:lnTo>
                      <a:pt x="175" y="1219"/>
                    </a:lnTo>
                    <a:lnTo>
                      <a:pt x="177" y="1215"/>
                    </a:lnTo>
                    <a:lnTo>
                      <a:pt x="177" y="1214"/>
                    </a:lnTo>
                    <a:lnTo>
                      <a:pt x="177" y="1212"/>
                    </a:lnTo>
                    <a:lnTo>
                      <a:pt x="177" y="1212"/>
                    </a:lnTo>
                    <a:lnTo>
                      <a:pt x="177" y="1210"/>
                    </a:lnTo>
                    <a:lnTo>
                      <a:pt x="180" y="1208"/>
                    </a:lnTo>
                    <a:lnTo>
                      <a:pt x="182" y="1208"/>
                    </a:lnTo>
                    <a:lnTo>
                      <a:pt x="185" y="1210"/>
                    </a:lnTo>
                    <a:lnTo>
                      <a:pt x="187" y="1212"/>
                    </a:lnTo>
                    <a:lnTo>
                      <a:pt x="185" y="1214"/>
                    </a:lnTo>
                    <a:lnTo>
                      <a:pt x="187" y="1214"/>
                    </a:lnTo>
                    <a:lnTo>
                      <a:pt x="189" y="1210"/>
                    </a:lnTo>
                    <a:lnTo>
                      <a:pt x="189" y="1208"/>
                    </a:lnTo>
                    <a:lnTo>
                      <a:pt x="190" y="1208"/>
                    </a:lnTo>
                    <a:lnTo>
                      <a:pt x="190" y="1208"/>
                    </a:lnTo>
                    <a:lnTo>
                      <a:pt x="192" y="1210"/>
                    </a:lnTo>
                    <a:lnTo>
                      <a:pt x="192" y="1214"/>
                    </a:lnTo>
                    <a:lnTo>
                      <a:pt x="192" y="1220"/>
                    </a:lnTo>
                    <a:lnTo>
                      <a:pt x="192" y="1222"/>
                    </a:lnTo>
                    <a:lnTo>
                      <a:pt x="194" y="1219"/>
                    </a:lnTo>
                    <a:lnTo>
                      <a:pt x="194" y="1217"/>
                    </a:lnTo>
                    <a:lnTo>
                      <a:pt x="199" y="1207"/>
                    </a:lnTo>
                    <a:lnTo>
                      <a:pt x="201" y="1203"/>
                    </a:lnTo>
                    <a:lnTo>
                      <a:pt x="204" y="1198"/>
                    </a:lnTo>
                    <a:lnTo>
                      <a:pt x="209" y="1195"/>
                    </a:lnTo>
                    <a:lnTo>
                      <a:pt x="220" y="1188"/>
                    </a:lnTo>
                    <a:lnTo>
                      <a:pt x="225" y="1186"/>
                    </a:lnTo>
                    <a:lnTo>
                      <a:pt x="228" y="1186"/>
                    </a:lnTo>
                    <a:lnTo>
                      <a:pt x="230" y="1185"/>
                    </a:lnTo>
                    <a:lnTo>
                      <a:pt x="232" y="1183"/>
                    </a:lnTo>
                    <a:lnTo>
                      <a:pt x="233" y="1181"/>
                    </a:lnTo>
                    <a:lnTo>
                      <a:pt x="233" y="1181"/>
                    </a:lnTo>
                    <a:lnTo>
                      <a:pt x="232" y="1185"/>
                    </a:lnTo>
                    <a:lnTo>
                      <a:pt x="232" y="1186"/>
                    </a:lnTo>
                    <a:lnTo>
                      <a:pt x="228" y="1188"/>
                    </a:lnTo>
                    <a:lnTo>
                      <a:pt x="228" y="1190"/>
                    </a:lnTo>
                    <a:lnTo>
                      <a:pt x="228" y="1193"/>
                    </a:lnTo>
                    <a:lnTo>
                      <a:pt x="228" y="1195"/>
                    </a:lnTo>
                    <a:lnTo>
                      <a:pt x="230" y="1195"/>
                    </a:lnTo>
                    <a:lnTo>
                      <a:pt x="232" y="1195"/>
                    </a:lnTo>
                    <a:lnTo>
                      <a:pt x="233" y="1193"/>
                    </a:lnTo>
                    <a:lnTo>
                      <a:pt x="237" y="1190"/>
                    </a:lnTo>
                    <a:lnTo>
                      <a:pt x="242" y="1181"/>
                    </a:lnTo>
                    <a:lnTo>
                      <a:pt x="243" y="1179"/>
                    </a:lnTo>
                    <a:lnTo>
                      <a:pt x="245" y="1173"/>
                    </a:lnTo>
                    <a:lnTo>
                      <a:pt x="249" y="1169"/>
                    </a:lnTo>
                    <a:lnTo>
                      <a:pt x="254" y="1166"/>
                    </a:lnTo>
                    <a:lnTo>
                      <a:pt x="255" y="1164"/>
                    </a:lnTo>
                    <a:lnTo>
                      <a:pt x="250" y="1162"/>
                    </a:lnTo>
                    <a:lnTo>
                      <a:pt x="249" y="1161"/>
                    </a:lnTo>
                    <a:lnTo>
                      <a:pt x="249" y="1161"/>
                    </a:lnTo>
                    <a:lnTo>
                      <a:pt x="250" y="1159"/>
                    </a:lnTo>
                    <a:lnTo>
                      <a:pt x="247" y="1157"/>
                    </a:lnTo>
                    <a:lnTo>
                      <a:pt x="247" y="1156"/>
                    </a:lnTo>
                    <a:lnTo>
                      <a:pt x="247" y="1152"/>
                    </a:lnTo>
                    <a:lnTo>
                      <a:pt x="247" y="1149"/>
                    </a:lnTo>
                    <a:lnTo>
                      <a:pt x="249" y="1147"/>
                    </a:lnTo>
                    <a:lnTo>
                      <a:pt x="250" y="1147"/>
                    </a:lnTo>
                    <a:lnTo>
                      <a:pt x="252" y="1147"/>
                    </a:lnTo>
                    <a:lnTo>
                      <a:pt x="254" y="1149"/>
                    </a:lnTo>
                    <a:lnTo>
                      <a:pt x="262" y="1157"/>
                    </a:lnTo>
                    <a:lnTo>
                      <a:pt x="264" y="1162"/>
                    </a:lnTo>
                    <a:lnTo>
                      <a:pt x="266" y="1166"/>
                    </a:lnTo>
                    <a:lnTo>
                      <a:pt x="271" y="1176"/>
                    </a:lnTo>
                    <a:lnTo>
                      <a:pt x="273" y="1181"/>
                    </a:lnTo>
                    <a:lnTo>
                      <a:pt x="274" y="1186"/>
                    </a:lnTo>
                    <a:lnTo>
                      <a:pt x="274" y="1191"/>
                    </a:lnTo>
                    <a:lnTo>
                      <a:pt x="276" y="1193"/>
                    </a:lnTo>
                    <a:lnTo>
                      <a:pt x="283" y="1203"/>
                    </a:lnTo>
                    <a:lnTo>
                      <a:pt x="286" y="1208"/>
                    </a:lnTo>
                    <a:lnTo>
                      <a:pt x="290" y="1210"/>
                    </a:lnTo>
                    <a:lnTo>
                      <a:pt x="293" y="1214"/>
                    </a:lnTo>
                    <a:lnTo>
                      <a:pt x="297" y="1215"/>
                    </a:lnTo>
                    <a:lnTo>
                      <a:pt x="300" y="1215"/>
                    </a:lnTo>
                    <a:lnTo>
                      <a:pt x="303" y="1210"/>
                    </a:lnTo>
                    <a:lnTo>
                      <a:pt x="303" y="1208"/>
                    </a:lnTo>
                    <a:lnTo>
                      <a:pt x="302" y="1203"/>
                    </a:lnTo>
                    <a:lnTo>
                      <a:pt x="300" y="1200"/>
                    </a:lnTo>
                    <a:lnTo>
                      <a:pt x="300" y="1198"/>
                    </a:lnTo>
                    <a:lnTo>
                      <a:pt x="303" y="1193"/>
                    </a:lnTo>
                    <a:lnTo>
                      <a:pt x="303" y="1193"/>
                    </a:lnTo>
                    <a:lnTo>
                      <a:pt x="303" y="1188"/>
                    </a:lnTo>
                    <a:lnTo>
                      <a:pt x="305" y="1190"/>
                    </a:lnTo>
                    <a:lnTo>
                      <a:pt x="305" y="1190"/>
                    </a:lnTo>
                    <a:lnTo>
                      <a:pt x="307" y="1188"/>
                    </a:lnTo>
                    <a:lnTo>
                      <a:pt x="309" y="1185"/>
                    </a:lnTo>
                    <a:lnTo>
                      <a:pt x="310" y="1183"/>
                    </a:lnTo>
                    <a:lnTo>
                      <a:pt x="312" y="1181"/>
                    </a:lnTo>
                    <a:lnTo>
                      <a:pt x="312" y="1179"/>
                    </a:lnTo>
                    <a:lnTo>
                      <a:pt x="310" y="1178"/>
                    </a:lnTo>
                    <a:lnTo>
                      <a:pt x="309" y="1178"/>
                    </a:lnTo>
                    <a:lnTo>
                      <a:pt x="309" y="1178"/>
                    </a:lnTo>
                    <a:lnTo>
                      <a:pt x="307" y="1178"/>
                    </a:lnTo>
                    <a:lnTo>
                      <a:pt x="309" y="1176"/>
                    </a:lnTo>
                    <a:lnTo>
                      <a:pt x="312" y="1174"/>
                    </a:lnTo>
                    <a:lnTo>
                      <a:pt x="314" y="1173"/>
                    </a:lnTo>
                    <a:lnTo>
                      <a:pt x="314" y="1171"/>
                    </a:lnTo>
                    <a:lnTo>
                      <a:pt x="315" y="1171"/>
                    </a:lnTo>
                    <a:lnTo>
                      <a:pt x="317" y="1171"/>
                    </a:lnTo>
                    <a:lnTo>
                      <a:pt x="319" y="1173"/>
                    </a:lnTo>
                    <a:lnTo>
                      <a:pt x="319" y="1176"/>
                    </a:lnTo>
                    <a:lnTo>
                      <a:pt x="317" y="1179"/>
                    </a:lnTo>
                    <a:lnTo>
                      <a:pt x="317" y="1183"/>
                    </a:lnTo>
                    <a:lnTo>
                      <a:pt x="319" y="1191"/>
                    </a:lnTo>
                    <a:lnTo>
                      <a:pt x="320" y="1193"/>
                    </a:lnTo>
                    <a:lnTo>
                      <a:pt x="324" y="1196"/>
                    </a:lnTo>
                    <a:lnTo>
                      <a:pt x="324" y="1198"/>
                    </a:lnTo>
                    <a:lnTo>
                      <a:pt x="319" y="1207"/>
                    </a:lnTo>
                    <a:lnTo>
                      <a:pt x="317" y="1208"/>
                    </a:lnTo>
                    <a:lnTo>
                      <a:pt x="317" y="1210"/>
                    </a:lnTo>
                    <a:lnTo>
                      <a:pt x="317" y="1212"/>
                    </a:lnTo>
                    <a:lnTo>
                      <a:pt x="319" y="1214"/>
                    </a:lnTo>
                    <a:lnTo>
                      <a:pt x="320" y="1214"/>
                    </a:lnTo>
                    <a:lnTo>
                      <a:pt x="324" y="1214"/>
                    </a:lnTo>
                    <a:lnTo>
                      <a:pt x="326" y="1214"/>
                    </a:lnTo>
                    <a:lnTo>
                      <a:pt x="334" y="1214"/>
                    </a:lnTo>
                    <a:lnTo>
                      <a:pt x="336" y="1212"/>
                    </a:lnTo>
                    <a:lnTo>
                      <a:pt x="338" y="1210"/>
                    </a:lnTo>
                    <a:lnTo>
                      <a:pt x="339" y="1207"/>
                    </a:lnTo>
                    <a:lnTo>
                      <a:pt x="341" y="1205"/>
                    </a:lnTo>
                    <a:lnTo>
                      <a:pt x="341" y="1205"/>
                    </a:lnTo>
                    <a:lnTo>
                      <a:pt x="343" y="1200"/>
                    </a:lnTo>
                    <a:lnTo>
                      <a:pt x="344" y="1193"/>
                    </a:lnTo>
                    <a:lnTo>
                      <a:pt x="344" y="1191"/>
                    </a:lnTo>
                    <a:lnTo>
                      <a:pt x="346" y="1190"/>
                    </a:lnTo>
                    <a:lnTo>
                      <a:pt x="346" y="1190"/>
                    </a:lnTo>
                    <a:lnTo>
                      <a:pt x="350" y="1190"/>
                    </a:lnTo>
                    <a:lnTo>
                      <a:pt x="351" y="1190"/>
                    </a:lnTo>
                    <a:lnTo>
                      <a:pt x="358" y="1190"/>
                    </a:lnTo>
                    <a:lnTo>
                      <a:pt x="363" y="1190"/>
                    </a:lnTo>
                    <a:lnTo>
                      <a:pt x="370" y="1190"/>
                    </a:lnTo>
                    <a:lnTo>
                      <a:pt x="374" y="1191"/>
                    </a:lnTo>
                    <a:lnTo>
                      <a:pt x="377" y="1193"/>
                    </a:lnTo>
                    <a:lnTo>
                      <a:pt x="386" y="1198"/>
                    </a:lnTo>
                    <a:lnTo>
                      <a:pt x="387" y="1200"/>
                    </a:lnTo>
                    <a:lnTo>
                      <a:pt x="397" y="1210"/>
                    </a:lnTo>
                    <a:lnTo>
                      <a:pt x="401" y="1214"/>
                    </a:lnTo>
                    <a:lnTo>
                      <a:pt x="406" y="1215"/>
                    </a:lnTo>
                    <a:lnTo>
                      <a:pt x="425" y="1220"/>
                    </a:lnTo>
                    <a:lnTo>
                      <a:pt x="428" y="1220"/>
                    </a:lnTo>
                    <a:lnTo>
                      <a:pt x="432" y="1225"/>
                    </a:lnTo>
                    <a:lnTo>
                      <a:pt x="435" y="1229"/>
                    </a:lnTo>
                    <a:lnTo>
                      <a:pt x="440" y="1231"/>
                    </a:lnTo>
                    <a:lnTo>
                      <a:pt x="445" y="1234"/>
                    </a:lnTo>
                    <a:lnTo>
                      <a:pt x="456" y="1237"/>
                    </a:lnTo>
                    <a:lnTo>
                      <a:pt x="457" y="1237"/>
                    </a:lnTo>
                    <a:lnTo>
                      <a:pt x="459" y="1239"/>
                    </a:lnTo>
                    <a:lnTo>
                      <a:pt x="461" y="1237"/>
                    </a:lnTo>
                    <a:lnTo>
                      <a:pt x="469" y="1239"/>
                    </a:lnTo>
                    <a:lnTo>
                      <a:pt x="473" y="1239"/>
                    </a:lnTo>
                    <a:lnTo>
                      <a:pt x="474" y="1241"/>
                    </a:lnTo>
                    <a:lnTo>
                      <a:pt x="476" y="1241"/>
                    </a:lnTo>
                    <a:lnTo>
                      <a:pt x="480" y="1243"/>
                    </a:lnTo>
                    <a:lnTo>
                      <a:pt x="480" y="1241"/>
                    </a:lnTo>
                    <a:lnTo>
                      <a:pt x="476" y="1236"/>
                    </a:lnTo>
                    <a:lnTo>
                      <a:pt x="476" y="1236"/>
                    </a:lnTo>
                    <a:lnTo>
                      <a:pt x="478" y="1234"/>
                    </a:lnTo>
                    <a:lnTo>
                      <a:pt x="481" y="1236"/>
                    </a:lnTo>
                    <a:lnTo>
                      <a:pt x="483" y="1234"/>
                    </a:lnTo>
                    <a:lnTo>
                      <a:pt x="485" y="1234"/>
                    </a:lnTo>
                    <a:lnTo>
                      <a:pt x="488" y="1236"/>
                    </a:lnTo>
                    <a:lnTo>
                      <a:pt x="492" y="1237"/>
                    </a:lnTo>
                    <a:lnTo>
                      <a:pt x="495" y="1239"/>
                    </a:lnTo>
                    <a:lnTo>
                      <a:pt x="500" y="1241"/>
                    </a:lnTo>
                    <a:lnTo>
                      <a:pt x="507" y="1248"/>
                    </a:lnTo>
                    <a:lnTo>
                      <a:pt x="510" y="1251"/>
                    </a:lnTo>
                    <a:lnTo>
                      <a:pt x="514" y="1258"/>
                    </a:lnTo>
                    <a:lnTo>
                      <a:pt x="517" y="1261"/>
                    </a:lnTo>
                    <a:lnTo>
                      <a:pt x="517" y="1263"/>
                    </a:lnTo>
                    <a:lnTo>
                      <a:pt x="517" y="1265"/>
                    </a:lnTo>
                    <a:lnTo>
                      <a:pt x="519" y="1265"/>
                    </a:lnTo>
                    <a:lnTo>
                      <a:pt x="519" y="1265"/>
                    </a:lnTo>
                    <a:lnTo>
                      <a:pt x="519" y="1270"/>
                    </a:lnTo>
                    <a:lnTo>
                      <a:pt x="517" y="1271"/>
                    </a:lnTo>
                    <a:lnTo>
                      <a:pt x="517" y="1271"/>
                    </a:lnTo>
                    <a:lnTo>
                      <a:pt x="514" y="1273"/>
                    </a:lnTo>
                    <a:lnTo>
                      <a:pt x="504" y="1271"/>
                    </a:lnTo>
                    <a:lnTo>
                      <a:pt x="502" y="1275"/>
                    </a:lnTo>
                    <a:lnTo>
                      <a:pt x="497" y="1278"/>
                    </a:lnTo>
                    <a:lnTo>
                      <a:pt x="497" y="1280"/>
                    </a:lnTo>
                    <a:lnTo>
                      <a:pt x="497" y="1282"/>
                    </a:lnTo>
                    <a:lnTo>
                      <a:pt x="497" y="1285"/>
                    </a:lnTo>
                    <a:lnTo>
                      <a:pt x="495" y="1285"/>
                    </a:lnTo>
                    <a:lnTo>
                      <a:pt x="492" y="1290"/>
                    </a:lnTo>
                    <a:lnTo>
                      <a:pt x="492" y="1290"/>
                    </a:lnTo>
                    <a:lnTo>
                      <a:pt x="493" y="1292"/>
                    </a:lnTo>
                    <a:lnTo>
                      <a:pt x="497" y="1295"/>
                    </a:lnTo>
                    <a:lnTo>
                      <a:pt x="498" y="1295"/>
                    </a:lnTo>
                    <a:lnTo>
                      <a:pt x="502" y="1295"/>
                    </a:lnTo>
                    <a:lnTo>
                      <a:pt x="505" y="1295"/>
                    </a:lnTo>
                    <a:lnTo>
                      <a:pt x="510" y="1299"/>
                    </a:lnTo>
                    <a:lnTo>
                      <a:pt x="514" y="1299"/>
                    </a:lnTo>
                    <a:lnTo>
                      <a:pt x="516" y="1299"/>
                    </a:lnTo>
                    <a:lnTo>
                      <a:pt x="517" y="1299"/>
                    </a:lnTo>
                    <a:lnTo>
                      <a:pt x="521" y="1300"/>
                    </a:lnTo>
                    <a:lnTo>
                      <a:pt x="524" y="1300"/>
                    </a:lnTo>
                    <a:lnTo>
                      <a:pt x="534" y="1300"/>
                    </a:lnTo>
                    <a:lnTo>
                      <a:pt x="536" y="1302"/>
                    </a:lnTo>
                    <a:lnTo>
                      <a:pt x="540" y="1302"/>
                    </a:lnTo>
                    <a:lnTo>
                      <a:pt x="548" y="1302"/>
                    </a:lnTo>
                    <a:lnTo>
                      <a:pt x="548" y="1302"/>
                    </a:lnTo>
                    <a:lnTo>
                      <a:pt x="552" y="1300"/>
                    </a:lnTo>
                    <a:lnTo>
                      <a:pt x="553" y="1299"/>
                    </a:lnTo>
                    <a:lnTo>
                      <a:pt x="555" y="1299"/>
                    </a:lnTo>
                    <a:lnTo>
                      <a:pt x="563" y="1299"/>
                    </a:lnTo>
                    <a:lnTo>
                      <a:pt x="565" y="1299"/>
                    </a:lnTo>
                    <a:lnTo>
                      <a:pt x="567" y="1297"/>
                    </a:lnTo>
                    <a:lnTo>
                      <a:pt x="570" y="1295"/>
                    </a:lnTo>
                    <a:lnTo>
                      <a:pt x="572" y="1295"/>
                    </a:lnTo>
                    <a:lnTo>
                      <a:pt x="574" y="1295"/>
                    </a:lnTo>
                    <a:lnTo>
                      <a:pt x="575" y="1297"/>
                    </a:lnTo>
                    <a:lnTo>
                      <a:pt x="577" y="1297"/>
                    </a:lnTo>
                    <a:lnTo>
                      <a:pt x="581" y="1294"/>
                    </a:lnTo>
                    <a:lnTo>
                      <a:pt x="589" y="1289"/>
                    </a:lnTo>
                    <a:lnTo>
                      <a:pt x="591" y="1289"/>
                    </a:lnTo>
                    <a:lnTo>
                      <a:pt x="594" y="1287"/>
                    </a:lnTo>
                    <a:lnTo>
                      <a:pt x="594" y="1287"/>
                    </a:lnTo>
                    <a:lnTo>
                      <a:pt x="594" y="1287"/>
                    </a:lnTo>
                    <a:lnTo>
                      <a:pt x="596" y="1292"/>
                    </a:lnTo>
                    <a:lnTo>
                      <a:pt x="598" y="1292"/>
                    </a:lnTo>
                    <a:lnTo>
                      <a:pt x="599" y="1292"/>
                    </a:lnTo>
                    <a:lnTo>
                      <a:pt x="599" y="1295"/>
                    </a:lnTo>
                    <a:lnTo>
                      <a:pt x="601" y="1299"/>
                    </a:lnTo>
                    <a:lnTo>
                      <a:pt x="603" y="1299"/>
                    </a:lnTo>
                    <a:lnTo>
                      <a:pt x="610" y="1299"/>
                    </a:lnTo>
                    <a:lnTo>
                      <a:pt x="613" y="1300"/>
                    </a:lnTo>
                    <a:lnTo>
                      <a:pt x="615" y="1300"/>
                    </a:lnTo>
                    <a:lnTo>
                      <a:pt x="615" y="1304"/>
                    </a:lnTo>
                    <a:lnTo>
                      <a:pt x="615" y="1309"/>
                    </a:lnTo>
                    <a:lnTo>
                      <a:pt x="617" y="1311"/>
                    </a:lnTo>
                    <a:lnTo>
                      <a:pt x="617" y="1314"/>
                    </a:lnTo>
                    <a:lnTo>
                      <a:pt x="618" y="1314"/>
                    </a:lnTo>
                    <a:lnTo>
                      <a:pt x="618" y="1314"/>
                    </a:lnTo>
                    <a:lnTo>
                      <a:pt x="620" y="1307"/>
                    </a:lnTo>
                    <a:lnTo>
                      <a:pt x="622" y="1306"/>
                    </a:lnTo>
                    <a:lnTo>
                      <a:pt x="622" y="1306"/>
                    </a:lnTo>
                    <a:lnTo>
                      <a:pt x="623" y="1306"/>
                    </a:lnTo>
                    <a:lnTo>
                      <a:pt x="625" y="1312"/>
                    </a:lnTo>
                    <a:lnTo>
                      <a:pt x="627" y="1316"/>
                    </a:lnTo>
                    <a:lnTo>
                      <a:pt x="634" y="1323"/>
                    </a:lnTo>
                    <a:lnTo>
                      <a:pt x="635" y="1326"/>
                    </a:lnTo>
                    <a:lnTo>
                      <a:pt x="635" y="1328"/>
                    </a:lnTo>
                    <a:lnTo>
                      <a:pt x="635" y="1329"/>
                    </a:lnTo>
                    <a:lnTo>
                      <a:pt x="634" y="1331"/>
                    </a:lnTo>
                    <a:lnTo>
                      <a:pt x="632" y="1333"/>
                    </a:lnTo>
                    <a:lnTo>
                      <a:pt x="630" y="1333"/>
                    </a:lnTo>
                    <a:lnTo>
                      <a:pt x="627" y="1333"/>
                    </a:lnTo>
                    <a:lnTo>
                      <a:pt x="625" y="1331"/>
                    </a:lnTo>
                    <a:lnTo>
                      <a:pt x="625" y="1331"/>
                    </a:lnTo>
                    <a:lnTo>
                      <a:pt x="625" y="1333"/>
                    </a:lnTo>
                    <a:lnTo>
                      <a:pt x="630" y="1338"/>
                    </a:lnTo>
                    <a:lnTo>
                      <a:pt x="630" y="1341"/>
                    </a:lnTo>
                    <a:lnTo>
                      <a:pt x="632" y="1343"/>
                    </a:lnTo>
                    <a:lnTo>
                      <a:pt x="634" y="1343"/>
                    </a:lnTo>
                    <a:lnTo>
                      <a:pt x="634" y="1345"/>
                    </a:lnTo>
                    <a:lnTo>
                      <a:pt x="635" y="1346"/>
                    </a:lnTo>
                    <a:lnTo>
                      <a:pt x="639" y="1352"/>
                    </a:lnTo>
                    <a:lnTo>
                      <a:pt x="640" y="1353"/>
                    </a:lnTo>
                    <a:lnTo>
                      <a:pt x="644" y="1360"/>
                    </a:lnTo>
                    <a:lnTo>
                      <a:pt x="646" y="1364"/>
                    </a:lnTo>
                    <a:lnTo>
                      <a:pt x="647" y="1365"/>
                    </a:lnTo>
                    <a:lnTo>
                      <a:pt x="649" y="1365"/>
                    </a:lnTo>
                    <a:lnTo>
                      <a:pt x="647" y="1364"/>
                    </a:lnTo>
                    <a:lnTo>
                      <a:pt x="642" y="1353"/>
                    </a:lnTo>
                    <a:lnTo>
                      <a:pt x="639" y="1348"/>
                    </a:lnTo>
                    <a:lnTo>
                      <a:pt x="639" y="1346"/>
                    </a:lnTo>
                    <a:lnTo>
                      <a:pt x="639" y="1345"/>
                    </a:lnTo>
                    <a:lnTo>
                      <a:pt x="639" y="1338"/>
                    </a:lnTo>
                    <a:lnTo>
                      <a:pt x="639" y="1336"/>
                    </a:lnTo>
                    <a:lnTo>
                      <a:pt x="640" y="1336"/>
                    </a:lnTo>
                    <a:lnTo>
                      <a:pt x="644" y="1338"/>
                    </a:lnTo>
                    <a:lnTo>
                      <a:pt x="644" y="1340"/>
                    </a:lnTo>
                    <a:lnTo>
                      <a:pt x="646" y="1340"/>
                    </a:lnTo>
                    <a:lnTo>
                      <a:pt x="646" y="1338"/>
                    </a:lnTo>
                    <a:lnTo>
                      <a:pt x="647" y="1340"/>
                    </a:lnTo>
                    <a:lnTo>
                      <a:pt x="649" y="1341"/>
                    </a:lnTo>
                    <a:lnTo>
                      <a:pt x="651" y="1341"/>
                    </a:lnTo>
                    <a:lnTo>
                      <a:pt x="649" y="1336"/>
                    </a:lnTo>
                    <a:lnTo>
                      <a:pt x="647" y="1335"/>
                    </a:lnTo>
                    <a:lnTo>
                      <a:pt x="647" y="1333"/>
                    </a:lnTo>
                    <a:lnTo>
                      <a:pt x="647" y="1331"/>
                    </a:lnTo>
                    <a:lnTo>
                      <a:pt x="647" y="1329"/>
                    </a:lnTo>
                    <a:lnTo>
                      <a:pt x="644" y="1326"/>
                    </a:lnTo>
                    <a:lnTo>
                      <a:pt x="642" y="1323"/>
                    </a:lnTo>
                    <a:lnTo>
                      <a:pt x="640" y="1316"/>
                    </a:lnTo>
                    <a:lnTo>
                      <a:pt x="640" y="1314"/>
                    </a:lnTo>
                    <a:lnTo>
                      <a:pt x="640" y="1312"/>
                    </a:lnTo>
                    <a:lnTo>
                      <a:pt x="640" y="1311"/>
                    </a:lnTo>
                    <a:lnTo>
                      <a:pt x="639" y="1307"/>
                    </a:lnTo>
                    <a:lnTo>
                      <a:pt x="637" y="1304"/>
                    </a:lnTo>
                    <a:lnTo>
                      <a:pt x="635" y="1300"/>
                    </a:lnTo>
                    <a:lnTo>
                      <a:pt x="635" y="1299"/>
                    </a:lnTo>
                    <a:lnTo>
                      <a:pt x="635" y="1295"/>
                    </a:lnTo>
                    <a:lnTo>
                      <a:pt x="635" y="1294"/>
                    </a:lnTo>
                    <a:lnTo>
                      <a:pt x="639" y="1290"/>
                    </a:lnTo>
                    <a:lnTo>
                      <a:pt x="639" y="1289"/>
                    </a:lnTo>
                    <a:lnTo>
                      <a:pt x="639" y="1285"/>
                    </a:lnTo>
                    <a:lnTo>
                      <a:pt x="637" y="1283"/>
                    </a:lnTo>
                    <a:lnTo>
                      <a:pt x="639" y="1283"/>
                    </a:lnTo>
                    <a:lnTo>
                      <a:pt x="644" y="1283"/>
                    </a:lnTo>
                    <a:lnTo>
                      <a:pt x="644" y="1283"/>
                    </a:lnTo>
                    <a:lnTo>
                      <a:pt x="646" y="1282"/>
                    </a:lnTo>
                    <a:lnTo>
                      <a:pt x="649" y="1280"/>
                    </a:lnTo>
                    <a:lnTo>
                      <a:pt x="651" y="1280"/>
                    </a:lnTo>
                    <a:lnTo>
                      <a:pt x="652" y="1280"/>
                    </a:lnTo>
                    <a:lnTo>
                      <a:pt x="654" y="1280"/>
                    </a:lnTo>
                    <a:lnTo>
                      <a:pt x="656" y="1278"/>
                    </a:lnTo>
                    <a:lnTo>
                      <a:pt x="658" y="1278"/>
                    </a:lnTo>
                    <a:lnTo>
                      <a:pt x="659" y="1275"/>
                    </a:lnTo>
                    <a:lnTo>
                      <a:pt x="659" y="1275"/>
                    </a:lnTo>
                    <a:lnTo>
                      <a:pt x="663" y="1275"/>
                    </a:lnTo>
                    <a:lnTo>
                      <a:pt x="663" y="1275"/>
                    </a:lnTo>
                    <a:lnTo>
                      <a:pt x="664" y="1275"/>
                    </a:lnTo>
                    <a:lnTo>
                      <a:pt x="664" y="1271"/>
                    </a:lnTo>
                    <a:lnTo>
                      <a:pt x="664" y="1270"/>
                    </a:lnTo>
                    <a:lnTo>
                      <a:pt x="668" y="1266"/>
                    </a:lnTo>
                    <a:lnTo>
                      <a:pt x="670" y="1266"/>
                    </a:lnTo>
                    <a:lnTo>
                      <a:pt x="671" y="1265"/>
                    </a:lnTo>
                    <a:lnTo>
                      <a:pt x="673" y="1263"/>
                    </a:lnTo>
                    <a:lnTo>
                      <a:pt x="675" y="1261"/>
                    </a:lnTo>
                    <a:lnTo>
                      <a:pt x="676" y="1258"/>
                    </a:lnTo>
                    <a:lnTo>
                      <a:pt x="676" y="1254"/>
                    </a:lnTo>
                    <a:lnTo>
                      <a:pt x="676" y="1254"/>
                    </a:lnTo>
                    <a:lnTo>
                      <a:pt x="673" y="1253"/>
                    </a:lnTo>
                    <a:lnTo>
                      <a:pt x="671" y="1253"/>
                    </a:lnTo>
                    <a:lnTo>
                      <a:pt x="668" y="1256"/>
                    </a:lnTo>
                    <a:lnTo>
                      <a:pt x="664" y="1260"/>
                    </a:lnTo>
                    <a:lnTo>
                      <a:pt x="663" y="1261"/>
                    </a:lnTo>
                    <a:lnTo>
                      <a:pt x="661" y="1266"/>
                    </a:lnTo>
                    <a:lnTo>
                      <a:pt x="661" y="1268"/>
                    </a:lnTo>
                    <a:lnTo>
                      <a:pt x="658" y="1266"/>
                    </a:lnTo>
                    <a:lnTo>
                      <a:pt x="656" y="1266"/>
                    </a:lnTo>
                    <a:lnTo>
                      <a:pt x="654" y="1266"/>
                    </a:lnTo>
                    <a:lnTo>
                      <a:pt x="652" y="1268"/>
                    </a:lnTo>
                    <a:lnTo>
                      <a:pt x="651" y="1270"/>
                    </a:lnTo>
                    <a:lnTo>
                      <a:pt x="647" y="1270"/>
                    </a:lnTo>
                    <a:lnTo>
                      <a:pt x="644" y="1270"/>
                    </a:lnTo>
                    <a:lnTo>
                      <a:pt x="640" y="1268"/>
                    </a:lnTo>
                    <a:lnTo>
                      <a:pt x="639" y="1271"/>
                    </a:lnTo>
                    <a:lnTo>
                      <a:pt x="639" y="1273"/>
                    </a:lnTo>
                    <a:lnTo>
                      <a:pt x="640" y="1275"/>
                    </a:lnTo>
                    <a:lnTo>
                      <a:pt x="639" y="1277"/>
                    </a:lnTo>
                    <a:lnTo>
                      <a:pt x="634" y="1277"/>
                    </a:lnTo>
                    <a:lnTo>
                      <a:pt x="632" y="1277"/>
                    </a:lnTo>
                    <a:lnTo>
                      <a:pt x="629" y="1278"/>
                    </a:lnTo>
                    <a:lnTo>
                      <a:pt x="629" y="1278"/>
                    </a:lnTo>
                    <a:lnTo>
                      <a:pt x="627" y="1277"/>
                    </a:lnTo>
                    <a:lnTo>
                      <a:pt x="620" y="1271"/>
                    </a:lnTo>
                    <a:lnTo>
                      <a:pt x="620" y="1270"/>
                    </a:lnTo>
                    <a:lnTo>
                      <a:pt x="622" y="1266"/>
                    </a:lnTo>
                    <a:lnTo>
                      <a:pt x="627" y="1254"/>
                    </a:lnTo>
                    <a:lnTo>
                      <a:pt x="629" y="1254"/>
                    </a:lnTo>
                    <a:lnTo>
                      <a:pt x="639" y="1253"/>
                    </a:lnTo>
                    <a:lnTo>
                      <a:pt x="646" y="1249"/>
                    </a:lnTo>
                    <a:lnTo>
                      <a:pt x="656" y="1244"/>
                    </a:lnTo>
                    <a:lnTo>
                      <a:pt x="659" y="1243"/>
                    </a:lnTo>
                    <a:lnTo>
                      <a:pt x="666" y="1239"/>
                    </a:lnTo>
                    <a:lnTo>
                      <a:pt x="670" y="1237"/>
                    </a:lnTo>
                    <a:lnTo>
                      <a:pt x="671" y="1239"/>
                    </a:lnTo>
                    <a:lnTo>
                      <a:pt x="676" y="1241"/>
                    </a:lnTo>
                    <a:lnTo>
                      <a:pt x="678" y="1243"/>
                    </a:lnTo>
                    <a:lnTo>
                      <a:pt x="680" y="1244"/>
                    </a:lnTo>
                    <a:lnTo>
                      <a:pt x="682" y="1248"/>
                    </a:lnTo>
                    <a:lnTo>
                      <a:pt x="683" y="1256"/>
                    </a:lnTo>
                    <a:lnTo>
                      <a:pt x="683" y="1261"/>
                    </a:lnTo>
                    <a:lnTo>
                      <a:pt x="685" y="1265"/>
                    </a:lnTo>
                    <a:lnTo>
                      <a:pt x="688" y="1268"/>
                    </a:lnTo>
                    <a:lnTo>
                      <a:pt x="690" y="1270"/>
                    </a:lnTo>
                    <a:lnTo>
                      <a:pt x="690" y="1271"/>
                    </a:lnTo>
                    <a:lnTo>
                      <a:pt x="692" y="1270"/>
                    </a:lnTo>
                    <a:lnTo>
                      <a:pt x="692" y="1270"/>
                    </a:lnTo>
                    <a:lnTo>
                      <a:pt x="694" y="1270"/>
                    </a:lnTo>
                    <a:lnTo>
                      <a:pt x="694" y="1273"/>
                    </a:lnTo>
                    <a:lnTo>
                      <a:pt x="694" y="1273"/>
                    </a:lnTo>
                    <a:lnTo>
                      <a:pt x="695" y="1273"/>
                    </a:lnTo>
                    <a:lnTo>
                      <a:pt x="699" y="1273"/>
                    </a:lnTo>
                    <a:lnTo>
                      <a:pt x="699" y="1275"/>
                    </a:lnTo>
                    <a:lnTo>
                      <a:pt x="699" y="1278"/>
                    </a:lnTo>
                    <a:lnTo>
                      <a:pt x="699" y="1280"/>
                    </a:lnTo>
                    <a:lnTo>
                      <a:pt x="702" y="1282"/>
                    </a:lnTo>
                    <a:lnTo>
                      <a:pt x="704" y="1283"/>
                    </a:lnTo>
                    <a:lnTo>
                      <a:pt x="707" y="1283"/>
                    </a:lnTo>
                    <a:lnTo>
                      <a:pt x="712" y="1283"/>
                    </a:lnTo>
                    <a:lnTo>
                      <a:pt x="717" y="1282"/>
                    </a:lnTo>
                    <a:lnTo>
                      <a:pt x="721" y="1280"/>
                    </a:lnTo>
                    <a:lnTo>
                      <a:pt x="724" y="1282"/>
                    </a:lnTo>
                    <a:lnTo>
                      <a:pt x="729" y="1289"/>
                    </a:lnTo>
                    <a:lnTo>
                      <a:pt x="733" y="1294"/>
                    </a:lnTo>
                    <a:lnTo>
                      <a:pt x="736" y="1295"/>
                    </a:lnTo>
                    <a:lnTo>
                      <a:pt x="741" y="1297"/>
                    </a:lnTo>
                    <a:lnTo>
                      <a:pt x="743" y="1299"/>
                    </a:lnTo>
                    <a:lnTo>
                      <a:pt x="745" y="1299"/>
                    </a:lnTo>
                    <a:lnTo>
                      <a:pt x="748" y="1299"/>
                    </a:lnTo>
                    <a:lnTo>
                      <a:pt x="752" y="1299"/>
                    </a:lnTo>
                    <a:lnTo>
                      <a:pt x="755" y="1300"/>
                    </a:lnTo>
                    <a:lnTo>
                      <a:pt x="759" y="1300"/>
                    </a:lnTo>
                    <a:lnTo>
                      <a:pt x="767" y="1297"/>
                    </a:lnTo>
                    <a:lnTo>
                      <a:pt x="767" y="1297"/>
                    </a:lnTo>
                    <a:lnTo>
                      <a:pt x="771" y="1295"/>
                    </a:lnTo>
                    <a:lnTo>
                      <a:pt x="774" y="1295"/>
                    </a:lnTo>
                    <a:lnTo>
                      <a:pt x="776" y="1295"/>
                    </a:lnTo>
                    <a:lnTo>
                      <a:pt x="777" y="1295"/>
                    </a:lnTo>
                    <a:lnTo>
                      <a:pt x="779" y="1294"/>
                    </a:lnTo>
                    <a:lnTo>
                      <a:pt x="784" y="1294"/>
                    </a:lnTo>
                    <a:lnTo>
                      <a:pt x="793" y="1295"/>
                    </a:lnTo>
                    <a:lnTo>
                      <a:pt x="798" y="1297"/>
                    </a:lnTo>
                    <a:lnTo>
                      <a:pt x="801" y="1299"/>
                    </a:lnTo>
                    <a:lnTo>
                      <a:pt x="805" y="1300"/>
                    </a:lnTo>
                    <a:lnTo>
                      <a:pt x="806" y="1300"/>
                    </a:lnTo>
                    <a:lnTo>
                      <a:pt x="808" y="1299"/>
                    </a:lnTo>
                    <a:lnTo>
                      <a:pt x="810" y="1299"/>
                    </a:lnTo>
                    <a:lnTo>
                      <a:pt x="813" y="1297"/>
                    </a:lnTo>
                    <a:lnTo>
                      <a:pt x="817" y="1295"/>
                    </a:lnTo>
                    <a:lnTo>
                      <a:pt x="818" y="1295"/>
                    </a:lnTo>
                    <a:lnTo>
                      <a:pt x="818" y="1294"/>
                    </a:lnTo>
                    <a:lnTo>
                      <a:pt x="817" y="1294"/>
                    </a:lnTo>
                    <a:lnTo>
                      <a:pt x="815" y="1290"/>
                    </a:lnTo>
                    <a:lnTo>
                      <a:pt x="813" y="1287"/>
                    </a:lnTo>
                    <a:lnTo>
                      <a:pt x="812" y="1285"/>
                    </a:lnTo>
                    <a:lnTo>
                      <a:pt x="812" y="1283"/>
                    </a:lnTo>
                    <a:lnTo>
                      <a:pt x="813" y="1282"/>
                    </a:lnTo>
                    <a:lnTo>
                      <a:pt x="813" y="1282"/>
                    </a:lnTo>
                    <a:lnTo>
                      <a:pt x="815" y="1283"/>
                    </a:lnTo>
                    <a:lnTo>
                      <a:pt x="818" y="1287"/>
                    </a:lnTo>
                    <a:lnTo>
                      <a:pt x="825" y="1297"/>
                    </a:lnTo>
                    <a:lnTo>
                      <a:pt x="827" y="1299"/>
                    </a:lnTo>
                    <a:lnTo>
                      <a:pt x="827" y="1300"/>
                    </a:lnTo>
                    <a:lnTo>
                      <a:pt x="834" y="1304"/>
                    </a:lnTo>
                    <a:lnTo>
                      <a:pt x="837" y="1306"/>
                    </a:lnTo>
                    <a:lnTo>
                      <a:pt x="841" y="1302"/>
                    </a:lnTo>
                    <a:lnTo>
                      <a:pt x="841" y="1300"/>
                    </a:lnTo>
                    <a:lnTo>
                      <a:pt x="842" y="1299"/>
                    </a:lnTo>
                    <a:lnTo>
                      <a:pt x="842" y="1299"/>
                    </a:lnTo>
                    <a:lnTo>
                      <a:pt x="842" y="1295"/>
                    </a:lnTo>
                    <a:lnTo>
                      <a:pt x="842" y="1295"/>
                    </a:lnTo>
                    <a:lnTo>
                      <a:pt x="841" y="1294"/>
                    </a:lnTo>
                    <a:lnTo>
                      <a:pt x="839" y="1290"/>
                    </a:lnTo>
                    <a:lnTo>
                      <a:pt x="836" y="1287"/>
                    </a:lnTo>
                    <a:lnTo>
                      <a:pt x="830" y="1287"/>
                    </a:lnTo>
                    <a:lnTo>
                      <a:pt x="827" y="1289"/>
                    </a:lnTo>
                    <a:lnTo>
                      <a:pt x="824" y="1290"/>
                    </a:lnTo>
                    <a:lnTo>
                      <a:pt x="822" y="1290"/>
                    </a:lnTo>
                    <a:lnTo>
                      <a:pt x="818" y="1282"/>
                    </a:lnTo>
                    <a:lnTo>
                      <a:pt x="817" y="1280"/>
                    </a:lnTo>
                    <a:lnTo>
                      <a:pt x="817" y="1278"/>
                    </a:lnTo>
                    <a:lnTo>
                      <a:pt x="818" y="1280"/>
                    </a:lnTo>
                    <a:lnTo>
                      <a:pt x="818" y="1278"/>
                    </a:lnTo>
                    <a:lnTo>
                      <a:pt x="817" y="1275"/>
                    </a:lnTo>
                    <a:lnTo>
                      <a:pt x="817" y="1275"/>
                    </a:lnTo>
                    <a:lnTo>
                      <a:pt x="813" y="1268"/>
                    </a:lnTo>
                    <a:lnTo>
                      <a:pt x="813" y="1266"/>
                    </a:lnTo>
                    <a:lnTo>
                      <a:pt x="815" y="1266"/>
                    </a:lnTo>
                    <a:lnTo>
                      <a:pt x="817" y="1266"/>
                    </a:lnTo>
                    <a:lnTo>
                      <a:pt x="817" y="1266"/>
                    </a:lnTo>
                    <a:lnTo>
                      <a:pt x="822" y="1270"/>
                    </a:lnTo>
                    <a:lnTo>
                      <a:pt x="824" y="1268"/>
                    </a:lnTo>
                    <a:lnTo>
                      <a:pt x="830" y="1266"/>
                    </a:lnTo>
                    <a:lnTo>
                      <a:pt x="827" y="1263"/>
                    </a:lnTo>
                    <a:lnTo>
                      <a:pt x="827" y="1260"/>
                    </a:lnTo>
                    <a:lnTo>
                      <a:pt x="827" y="1258"/>
                    </a:lnTo>
                    <a:lnTo>
                      <a:pt x="829" y="1258"/>
                    </a:lnTo>
                    <a:lnTo>
                      <a:pt x="832" y="1261"/>
                    </a:lnTo>
                    <a:lnTo>
                      <a:pt x="836" y="1261"/>
                    </a:lnTo>
                    <a:lnTo>
                      <a:pt x="836" y="1260"/>
                    </a:lnTo>
                    <a:lnTo>
                      <a:pt x="837" y="1260"/>
                    </a:lnTo>
                    <a:lnTo>
                      <a:pt x="839" y="1261"/>
                    </a:lnTo>
                    <a:lnTo>
                      <a:pt x="841" y="1263"/>
                    </a:lnTo>
                    <a:lnTo>
                      <a:pt x="842" y="1266"/>
                    </a:lnTo>
                    <a:lnTo>
                      <a:pt x="844" y="1268"/>
                    </a:lnTo>
                    <a:lnTo>
                      <a:pt x="846" y="1271"/>
                    </a:lnTo>
                    <a:lnTo>
                      <a:pt x="846" y="1273"/>
                    </a:lnTo>
                    <a:lnTo>
                      <a:pt x="853" y="1273"/>
                    </a:lnTo>
                    <a:lnTo>
                      <a:pt x="856" y="1270"/>
                    </a:lnTo>
                    <a:lnTo>
                      <a:pt x="856" y="1271"/>
                    </a:lnTo>
                    <a:lnTo>
                      <a:pt x="856" y="1273"/>
                    </a:lnTo>
                    <a:lnTo>
                      <a:pt x="851" y="1282"/>
                    </a:lnTo>
                    <a:lnTo>
                      <a:pt x="851" y="1283"/>
                    </a:lnTo>
                    <a:lnTo>
                      <a:pt x="853" y="1283"/>
                    </a:lnTo>
                    <a:lnTo>
                      <a:pt x="854" y="1282"/>
                    </a:lnTo>
                    <a:lnTo>
                      <a:pt x="854" y="1282"/>
                    </a:lnTo>
                    <a:lnTo>
                      <a:pt x="856" y="1278"/>
                    </a:lnTo>
                    <a:lnTo>
                      <a:pt x="856" y="1278"/>
                    </a:lnTo>
                    <a:lnTo>
                      <a:pt x="863" y="1273"/>
                    </a:lnTo>
                    <a:lnTo>
                      <a:pt x="865" y="1273"/>
                    </a:lnTo>
                    <a:lnTo>
                      <a:pt x="863" y="1278"/>
                    </a:lnTo>
                    <a:lnTo>
                      <a:pt x="861" y="1294"/>
                    </a:lnTo>
                    <a:lnTo>
                      <a:pt x="861" y="1300"/>
                    </a:lnTo>
                    <a:lnTo>
                      <a:pt x="860" y="1302"/>
                    </a:lnTo>
                    <a:lnTo>
                      <a:pt x="858" y="1309"/>
                    </a:lnTo>
                    <a:lnTo>
                      <a:pt x="858" y="1311"/>
                    </a:lnTo>
                    <a:lnTo>
                      <a:pt x="860" y="1316"/>
                    </a:lnTo>
                    <a:lnTo>
                      <a:pt x="861" y="1318"/>
                    </a:lnTo>
                    <a:lnTo>
                      <a:pt x="861" y="1321"/>
                    </a:lnTo>
                    <a:lnTo>
                      <a:pt x="861" y="1323"/>
                    </a:lnTo>
                    <a:lnTo>
                      <a:pt x="865" y="1323"/>
                    </a:lnTo>
                    <a:lnTo>
                      <a:pt x="866" y="1321"/>
                    </a:lnTo>
                    <a:lnTo>
                      <a:pt x="870" y="1319"/>
                    </a:lnTo>
                    <a:lnTo>
                      <a:pt x="870" y="1321"/>
                    </a:lnTo>
                    <a:lnTo>
                      <a:pt x="868" y="1326"/>
                    </a:lnTo>
                    <a:lnTo>
                      <a:pt x="868" y="1326"/>
                    </a:lnTo>
                    <a:lnTo>
                      <a:pt x="872" y="1326"/>
                    </a:lnTo>
                    <a:lnTo>
                      <a:pt x="873" y="1324"/>
                    </a:lnTo>
                    <a:lnTo>
                      <a:pt x="873" y="1326"/>
                    </a:lnTo>
                    <a:lnTo>
                      <a:pt x="875" y="1328"/>
                    </a:lnTo>
                    <a:lnTo>
                      <a:pt x="877" y="1329"/>
                    </a:lnTo>
                    <a:lnTo>
                      <a:pt x="877" y="1333"/>
                    </a:lnTo>
                    <a:lnTo>
                      <a:pt x="875" y="1335"/>
                    </a:lnTo>
                    <a:lnTo>
                      <a:pt x="875" y="1336"/>
                    </a:lnTo>
                    <a:lnTo>
                      <a:pt x="873" y="1336"/>
                    </a:lnTo>
                    <a:lnTo>
                      <a:pt x="873" y="1336"/>
                    </a:lnTo>
                    <a:lnTo>
                      <a:pt x="872" y="1336"/>
                    </a:lnTo>
                    <a:lnTo>
                      <a:pt x="868" y="1338"/>
                    </a:lnTo>
                    <a:lnTo>
                      <a:pt x="866" y="1336"/>
                    </a:lnTo>
                    <a:lnTo>
                      <a:pt x="865" y="1335"/>
                    </a:lnTo>
                    <a:lnTo>
                      <a:pt x="865" y="1335"/>
                    </a:lnTo>
                    <a:lnTo>
                      <a:pt x="863" y="1336"/>
                    </a:lnTo>
                    <a:lnTo>
                      <a:pt x="860" y="1336"/>
                    </a:lnTo>
                    <a:lnTo>
                      <a:pt x="858" y="1333"/>
                    </a:lnTo>
                    <a:lnTo>
                      <a:pt x="856" y="1333"/>
                    </a:lnTo>
                    <a:lnTo>
                      <a:pt x="856" y="1333"/>
                    </a:lnTo>
                    <a:lnTo>
                      <a:pt x="856" y="1335"/>
                    </a:lnTo>
                    <a:lnTo>
                      <a:pt x="858" y="1336"/>
                    </a:lnTo>
                    <a:lnTo>
                      <a:pt x="866" y="1348"/>
                    </a:lnTo>
                    <a:lnTo>
                      <a:pt x="868" y="1350"/>
                    </a:lnTo>
                    <a:lnTo>
                      <a:pt x="868" y="1355"/>
                    </a:lnTo>
                    <a:lnTo>
                      <a:pt x="868" y="1355"/>
                    </a:lnTo>
                    <a:lnTo>
                      <a:pt x="870" y="1350"/>
                    </a:lnTo>
                    <a:lnTo>
                      <a:pt x="868" y="1348"/>
                    </a:lnTo>
                    <a:lnTo>
                      <a:pt x="865" y="1341"/>
                    </a:lnTo>
                    <a:lnTo>
                      <a:pt x="863" y="1340"/>
                    </a:lnTo>
                    <a:lnTo>
                      <a:pt x="863" y="1338"/>
                    </a:lnTo>
                    <a:lnTo>
                      <a:pt x="865" y="1338"/>
                    </a:lnTo>
                    <a:lnTo>
                      <a:pt x="872" y="1340"/>
                    </a:lnTo>
                    <a:lnTo>
                      <a:pt x="875" y="1340"/>
                    </a:lnTo>
                    <a:lnTo>
                      <a:pt x="877" y="1338"/>
                    </a:lnTo>
                    <a:lnTo>
                      <a:pt x="877" y="1336"/>
                    </a:lnTo>
                    <a:lnTo>
                      <a:pt x="878" y="1328"/>
                    </a:lnTo>
                    <a:lnTo>
                      <a:pt x="878" y="1323"/>
                    </a:lnTo>
                    <a:lnTo>
                      <a:pt x="878" y="1318"/>
                    </a:lnTo>
                    <a:lnTo>
                      <a:pt x="877" y="1311"/>
                    </a:lnTo>
                    <a:lnTo>
                      <a:pt x="875" y="1306"/>
                    </a:lnTo>
                    <a:lnTo>
                      <a:pt x="872" y="1300"/>
                    </a:lnTo>
                    <a:lnTo>
                      <a:pt x="872" y="1299"/>
                    </a:lnTo>
                    <a:lnTo>
                      <a:pt x="875" y="1285"/>
                    </a:lnTo>
                    <a:lnTo>
                      <a:pt x="875" y="1283"/>
                    </a:lnTo>
                    <a:lnTo>
                      <a:pt x="877" y="1283"/>
                    </a:lnTo>
                    <a:lnTo>
                      <a:pt x="878" y="1283"/>
                    </a:lnTo>
                    <a:lnTo>
                      <a:pt x="882" y="1282"/>
                    </a:lnTo>
                    <a:lnTo>
                      <a:pt x="885" y="1283"/>
                    </a:lnTo>
                    <a:lnTo>
                      <a:pt x="887" y="1283"/>
                    </a:lnTo>
                    <a:lnTo>
                      <a:pt x="889" y="1282"/>
                    </a:lnTo>
                    <a:lnTo>
                      <a:pt x="894" y="1277"/>
                    </a:lnTo>
                    <a:lnTo>
                      <a:pt x="895" y="1275"/>
                    </a:lnTo>
                    <a:lnTo>
                      <a:pt x="897" y="1270"/>
                    </a:lnTo>
                    <a:lnTo>
                      <a:pt x="901" y="1265"/>
                    </a:lnTo>
                    <a:lnTo>
                      <a:pt x="904" y="1261"/>
                    </a:lnTo>
                    <a:lnTo>
                      <a:pt x="909" y="1258"/>
                    </a:lnTo>
                    <a:lnTo>
                      <a:pt x="913" y="1254"/>
                    </a:lnTo>
                    <a:lnTo>
                      <a:pt x="914" y="1254"/>
                    </a:lnTo>
                    <a:lnTo>
                      <a:pt x="911" y="1253"/>
                    </a:lnTo>
                    <a:lnTo>
                      <a:pt x="909" y="1253"/>
                    </a:lnTo>
                    <a:lnTo>
                      <a:pt x="909" y="1249"/>
                    </a:lnTo>
                    <a:lnTo>
                      <a:pt x="909" y="1244"/>
                    </a:lnTo>
                    <a:lnTo>
                      <a:pt x="909" y="1243"/>
                    </a:lnTo>
                    <a:lnTo>
                      <a:pt x="909" y="1239"/>
                    </a:lnTo>
                    <a:lnTo>
                      <a:pt x="909" y="1237"/>
                    </a:lnTo>
                    <a:lnTo>
                      <a:pt x="907" y="1236"/>
                    </a:lnTo>
                    <a:lnTo>
                      <a:pt x="906" y="1234"/>
                    </a:lnTo>
                    <a:lnTo>
                      <a:pt x="906" y="1234"/>
                    </a:lnTo>
                    <a:lnTo>
                      <a:pt x="906" y="1234"/>
                    </a:lnTo>
                    <a:lnTo>
                      <a:pt x="906" y="1234"/>
                    </a:lnTo>
                    <a:lnTo>
                      <a:pt x="904" y="1239"/>
                    </a:lnTo>
                    <a:lnTo>
                      <a:pt x="902" y="1243"/>
                    </a:lnTo>
                    <a:lnTo>
                      <a:pt x="902" y="1244"/>
                    </a:lnTo>
                    <a:lnTo>
                      <a:pt x="899" y="1246"/>
                    </a:lnTo>
                    <a:lnTo>
                      <a:pt x="894" y="1248"/>
                    </a:lnTo>
                    <a:lnTo>
                      <a:pt x="892" y="1246"/>
                    </a:lnTo>
                    <a:lnTo>
                      <a:pt x="892" y="1244"/>
                    </a:lnTo>
                    <a:lnTo>
                      <a:pt x="892" y="1237"/>
                    </a:lnTo>
                    <a:lnTo>
                      <a:pt x="894" y="1236"/>
                    </a:lnTo>
                    <a:lnTo>
                      <a:pt x="899" y="1231"/>
                    </a:lnTo>
                    <a:lnTo>
                      <a:pt x="901" y="1227"/>
                    </a:lnTo>
                    <a:lnTo>
                      <a:pt x="901" y="1225"/>
                    </a:lnTo>
                    <a:lnTo>
                      <a:pt x="899" y="1225"/>
                    </a:lnTo>
                    <a:lnTo>
                      <a:pt x="897" y="1225"/>
                    </a:lnTo>
                    <a:lnTo>
                      <a:pt x="897" y="1220"/>
                    </a:lnTo>
                    <a:lnTo>
                      <a:pt x="897" y="1219"/>
                    </a:lnTo>
                    <a:lnTo>
                      <a:pt x="897" y="1217"/>
                    </a:lnTo>
                    <a:lnTo>
                      <a:pt x="901" y="1215"/>
                    </a:lnTo>
                    <a:lnTo>
                      <a:pt x="906" y="1214"/>
                    </a:lnTo>
                    <a:lnTo>
                      <a:pt x="911" y="1212"/>
                    </a:lnTo>
                    <a:lnTo>
                      <a:pt x="911" y="1212"/>
                    </a:lnTo>
                    <a:lnTo>
                      <a:pt x="907" y="1219"/>
                    </a:lnTo>
                    <a:lnTo>
                      <a:pt x="906" y="1220"/>
                    </a:lnTo>
                    <a:lnTo>
                      <a:pt x="907" y="1222"/>
                    </a:lnTo>
                    <a:lnTo>
                      <a:pt x="911" y="1217"/>
                    </a:lnTo>
                    <a:lnTo>
                      <a:pt x="914" y="1215"/>
                    </a:lnTo>
                    <a:lnTo>
                      <a:pt x="914" y="1214"/>
                    </a:lnTo>
                    <a:lnTo>
                      <a:pt x="913" y="1214"/>
                    </a:lnTo>
                    <a:lnTo>
                      <a:pt x="911" y="1212"/>
                    </a:lnTo>
                    <a:lnTo>
                      <a:pt x="913" y="1208"/>
                    </a:lnTo>
                    <a:lnTo>
                      <a:pt x="913" y="1207"/>
                    </a:lnTo>
                    <a:lnTo>
                      <a:pt x="909" y="1205"/>
                    </a:lnTo>
                    <a:lnTo>
                      <a:pt x="907" y="1207"/>
                    </a:lnTo>
                    <a:lnTo>
                      <a:pt x="904" y="1208"/>
                    </a:lnTo>
                    <a:lnTo>
                      <a:pt x="902" y="1210"/>
                    </a:lnTo>
                    <a:lnTo>
                      <a:pt x="901" y="1210"/>
                    </a:lnTo>
                    <a:lnTo>
                      <a:pt x="897" y="1208"/>
                    </a:lnTo>
                    <a:lnTo>
                      <a:pt x="897" y="1208"/>
                    </a:lnTo>
                    <a:lnTo>
                      <a:pt x="895" y="1205"/>
                    </a:lnTo>
                    <a:lnTo>
                      <a:pt x="894" y="1202"/>
                    </a:lnTo>
                    <a:lnTo>
                      <a:pt x="890" y="1198"/>
                    </a:lnTo>
                    <a:lnTo>
                      <a:pt x="890" y="1198"/>
                    </a:lnTo>
                    <a:lnTo>
                      <a:pt x="889" y="1198"/>
                    </a:lnTo>
                    <a:lnTo>
                      <a:pt x="887" y="1202"/>
                    </a:lnTo>
                    <a:lnTo>
                      <a:pt x="887" y="1202"/>
                    </a:lnTo>
                    <a:lnTo>
                      <a:pt x="878" y="1196"/>
                    </a:lnTo>
                    <a:lnTo>
                      <a:pt x="875" y="1195"/>
                    </a:lnTo>
                    <a:lnTo>
                      <a:pt x="873" y="1193"/>
                    </a:lnTo>
                    <a:lnTo>
                      <a:pt x="870" y="1191"/>
                    </a:lnTo>
                    <a:lnTo>
                      <a:pt x="868" y="1191"/>
                    </a:lnTo>
                    <a:lnTo>
                      <a:pt x="865" y="1190"/>
                    </a:lnTo>
                    <a:lnTo>
                      <a:pt x="863" y="1188"/>
                    </a:lnTo>
                    <a:lnTo>
                      <a:pt x="863" y="1186"/>
                    </a:lnTo>
                    <a:lnTo>
                      <a:pt x="861" y="1183"/>
                    </a:lnTo>
                    <a:lnTo>
                      <a:pt x="860" y="1179"/>
                    </a:lnTo>
                    <a:lnTo>
                      <a:pt x="854" y="1173"/>
                    </a:lnTo>
                    <a:lnTo>
                      <a:pt x="854" y="1167"/>
                    </a:lnTo>
                    <a:lnTo>
                      <a:pt x="854" y="1166"/>
                    </a:lnTo>
                    <a:lnTo>
                      <a:pt x="854" y="1161"/>
                    </a:lnTo>
                    <a:lnTo>
                      <a:pt x="858" y="1152"/>
                    </a:lnTo>
                    <a:lnTo>
                      <a:pt x="860" y="1150"/>
                    </a:lnTo>
                    <a:lnTo>
                      <a:pt x="860" y="1149"/>
                    </a:lnTo>
                    <a:lnTo>
                      <a:pt x="863" y="1147"/>
                    </a:lnTo>
                    <a:lnTo>
                      <a:pt x="863" y="1147"/>
                    </a:lnTo>
                    <a:lnTo>
                      <a:pt x="866" y="1147"/>
                    </a:lnTo>
                    <a:lnTo>
                      <a:pt x="865" y="1145"/>
                    </a:lnTo>
                    <a:lnTo>
                      <a:pt x="865" y="1144"/>
                    </a:lnTo>
                    <a:lnTo>
                      <a:pt x="866" y="1140"/>
                    </a:lnTo>
                    <a:lnTo>
                      <a:pt x="866" y="1139"/>
                    </a:lnTo>
                    <a:lnTo>
                      <a:pt x="861" y="1142"/>
                    </a:lnTo>
                    <a:lnTo>
                      <a:pt x="860" y="1142"/>
                    </a:lnTo>
                    <a:lnTo>
                      <a:pt x="858" y="1140"/>
                    </a:lnTo>
                    <a:lnTo>
                      <a:pt x="854" y="1133"/>
                    </a:lnTo>
                    <a:lnTo>
                      <a:pt x="854" y="1128"/>
                    </a:lnTo>
                    <a:lnTo>
                      <a:pt x="854" y="1121"/>
                    </a:lnTo>
                    <a:lnTo>
                      <a:pt x="856" y="1118"/>
                    </a:lnTo>
                    <a:lnTo>
                      <a:pt x="854" y="1115"/>
                    </a:lnTo>
                    <a:lnTo>
                      <a:pt x="854" y="1113"/>
                    </a:lnTo>
                    <a:lnTo>
                      <a:pt x="856" y="1113"/>
                    </a:lnTo>
                    <a:lnTo>
                      <a:pt x="856" y="1111"/>
                    </a:lnTo>
                    <a:lnTo>
                      <a:pt x="856" y="1108"/>
                    </a:lnTo>
                    <a:lnTo>
                      <a:pt x="856" y="1106"/>
                    </a:lnTo>
                    <a:lnTo>
                      <a:pt x="860" y="1101"/>
                    </a:lnTo>
                    <a:lnTo>
                      <a:pt x="861" y="1098"/>
                    </a:lnTo>
                    <a:lnTo>
                      <a:pt x="863" y="1098"/>
                    </a:lnTo>
                    <a:lnTo>
                      <a:pt x="865" y="1098"/>
                    </a:lnTo>
                    <a:lnTo>
                      <a:pt x="866" y="1098"/>
                    </a:lnTo>
                    <a:lnTo>
                      <a:pt x="868" y="1099"/>
                    </a:lnTo>
                    <a:lnTo>
                      <a:pt x="870" y="1103"/>
                    </a:lnTo>
                    <a:lnTo>
                      <a:pt x="872" y="1103"/>
                    </a:lnTo>
                    <a:lnTo>
                      <a:pt x="873" y="1101"/>
                    </a:lnTo>
                    <a:lnTo>
                      <a:pt x="875" y="1094"/>
                    </a:lnTo>
                    <a:lnTo>
                      <a:pt x="877" y="1092"/>
                    </a:lnTo>
                    <a:lnTo>
                      <a:pt x="875" y="1091"/>
                    </a:lnTo>
                    <a:lnTo>
                      <a:pt x="872" y="1091"/>
                    </a:lnTo>
                    <a:lnTo>
                      <a:pt x="868" y="1091"/>
                    </a:lnTo>
                    <a:lnTo>
                      <a:pt x="868" y="1091"/>
                    </a:lnTo>
                    <a:lnTo>
                      <a:pt x="866" y="1087"/>
                    </a:lnTo>
                    <a:lnTo>
                      <a:pt x="868" y="1086"/>
                    </a:lnTo>
                    <a:lnTo>
                      <a:pt x="872" y="1081"/>
                    </a:lnTo>
                    <a:lnTo>
                      <a:pt x="873" y="1075"/>
                    </a:lnTo>
                    <a:lnTo>
                      <a:pt x="880" y="1067"/>
                    </a:lnTo>
                    <a:lnTo>
                      <a:pt x="885" y="1064"/>
                    </a:lnTo>
                    <a:lnTo>
                      <a:pt x="889" y="1062"/>
                    </a:lnTo>
                    <a:lnTo>
                      <a:pt x="890" y="1062"/>
                    </a:lnTo>
                    <a:lnTo>
                      <a:pt x="892" y="1062"/>
                    </a:lnTo>
                    <a:lnTo>
                      <a:pt x="894" y="1067"/>
                    </a:lnTo>
                    <a:lnTo>
                      <a:pt x="894" y="1070"/>
                    </a:lnTo>
                    <a:lnTo>
                      <a:pt x="897" y="1075"/>
                    </a:lnTo>
                    <a:lnTo>
                      <a:pt x="899" y="1075"/>
                    </a:lnTo>
                    <a:lnTo>
                      <a:pt x="901" y="1075"/>
                    </a:lnTo>
                    <a:lnTo>
                      <a:pt x="906" y="1075"/>
                    </a:lnTo>
                    <a:lnTo>
                      <a:pt x="907" y="1077"/>
                    </a:lnTo>
                    <a:lnTo>
                      <a:pt x="907" y="1079"/>
                    </a:lnTo>
                    <a:lnTo>
                      <a:pt x="907" y="1081"/>
                    </a:lnTo>
                    <a:lnTo>
                      <a:pt x="907" y="1084"/>
                    </a:lnTo>
                    <a:lnTo>
                      <a:pt x="911" y="1087"/>
                    </a:lnTo>
                    <a:lnTo>
                      <a:pt x="914" y="1091"/>
                    </a:lnTo>
                    <a:lnTo>
                      <a:pt x="918" y="1094"/>
                    </a:lnTo>
                    <a:lnTo>
                      <a:pt x="921" y="1101"/>
                    </a:lnTo>
                    <a:lnTo>
                      <a:pt x="923" y="1104"/>
                    </a:lnTo>
                    <a:lnTo>
                      <a:pt x="923" y="1106"/>
                    </a:lnTo>
                    <a:lnTo>
                      <a:pt x="925" y="1115"/>
                    </a:lnTo>
                    <a:lnTo>
                      <a:pt x="925" y="1118"/>
                    </a:lnTo>
                    <a:lnTo>
                      <a:pt x="925" y="1127"/>
                    </a:lnTo>
                    <a:lnTo>
                      <a:pt x="923" y="1128"/>
                    </a:lnTo>
                    <a:lnTo>
                      <a:pt x="923" y="1130"/>
                    </a:lnTo>
                    <a:lnTo>
                      <a:pt x="923" y="1132"/>
                    </a:lnTo>
                    <a:lnTo>
                      <a:pt x="926" y="1133"/>
                    </a:lnTo>
                    <a:lnTo>
                      <a:pt x="930" y="1139"/>
                    </a:lnTo>
                    <a:lnTo>
                      <a:pt x="930" y="1140"/>
                    </a:lnTo>
                    <a:lnTo>
                      <a:pt x="933" y="1142"/>
                    </a:lnTo>
                    <a:lnTo>
                      <a:pt x="935" y="1144"/>
                    </a:lnTo>
                    <a:lnTo>
                      <a:pt x="935" y="1144"/>
                    </a:lnTo>
                    <a:lnTo>
                      <a:pt x="937" y="1150"/>
                    </a:lnTo>
                    <a:lnTo>
                      <a:pt x="940" y="1157"/>
                    </a:lnTo>
                    <a:lnTo>
                      <a:pt x="940" y="1159"/>
                    </a:lnTo>
                    <a:lnTo>
                      <a:pt x="940" y="1161"/>
                    </a:lnTo>
                    <a:lnTo>
                      <a:pt x="940" y="1162"/>
                    </a:lnTo>
                    <a:lnTo>
                      <a:pt x="942" y="1162"/>
                    </a:lnTo>
                    <a:lnTo>
                      <a:pt x="943" y="1162"/>
                    </a:lnTo>
                    <a:lnTo>
                      <a:pt x="943" y="1161"/>
                    </a:lnTo>
                    <a:lnTo>
                      <a:pt x="945" y="1159"/>
                    </a:lnTo>
                    <a:lnTo>
                      <a:pt x="945" y="1161"/>
                    </a:lnTo>
                    <a:lnTo>
                      <a:pt x="947" y="1162"/>
                    </a:lnTo>
                    <a:lnTo>
                      <a:pt x="949" y="1166"/>
                    </a:lnTo>
                    <a:lnTo>
                      <a:pt x="950" y="1169"/>
                    </a:lnTo>
                    <a:lnTo>
                      <a:pt x="950" y="1169"/>
                    </a:lnTo>
                    <a:lnTo>
                      <a:pt x="949" y="1171"/>
                    </a:lnTo>
                    <a:lnTo>
                      <a:pt x="943" y="1171"/>
                    </a:lnTo>
                    <a:lnTo>
                      <a:pt x="942" y="1171"/>
                    </a:lnTo>
                    <a:lnTo>
                      <a:pt x="938" y="1169"/>
                    </a:lnTo>
                    <a:lnTo>
                      <a:pt x="937" y="1167"/>
                    </a:lnTo>
                    <a:lnTo>
                      <a:pt x="937" y="1166"/>
                    </a:lnTo>
                    <a:lnTo>
                      <a:pt x="935" y="1166"/>
                    </a:lnTo>
                    <a:lnTo>
                      <a:pt x="935" y="1167"/>
                    </a:lnTo>
                    <a:lnTo>
                      <a:pt x="933" y="1171"/>
                    </a:lnTo>
                    <a:lnTo>
                      <a:pt x="931" y="1173"/>
                    </a:lnTo>
                    <a:lnTo>
                      <a:pt x="933" y="1174"/>
                    </a:lnTo>
                    <a:lnTo>
                      <a:pt x="938" y="1174"/>
                    </a:lnTo>
                    <a:lnTo>
                      <a:pt x="940" y="1174"/>
                    </a:lnTo>
                    <a:lnTo>
                      <a:pt x="942" y="1176"/>
                    </a:lnTo>
                    <a:lnTo>
                      <a:pt x="940" y="1179"/>
                    </a:lnTo>
                    <a:lnTo>
                      <a:pt x="937" y="1185"/>
                    </a:lnTo>
                    <a:lnTo>
                      <a:pt x="926" y="1195"/>
                    </a:lnTo>
                    <a:lnTo>
                      <a:pt x="925" y="1196"/>
                    </a:lnTo>
                    <a:lnTo>
                      <a:pt x="925" y="1198"/>
                    </a:lnTo>
                    <a:lnTo>
                      <a:pt x="926" y="1198"/>
                    </a:lnTo>
                    <a:lnTo>
                      <a:pt x="930" y="1198"/>
                    </a:lnTo>
                    <a:lnTo>
                      <a:pt x="931" y="1196"/>
                    </a:lnTo>
                    <a:lnTo>
                      <a:pt x="935" y="1196"/>
                    </a:lnTo>
                    <a:lnTo>
                      <a:pt x="937" y="1198"/>
                    </a:lnTo>
                    <a:lnTo>
                      <a:pt x="937" y="1200"/>
                    </a:lnTo>
                    <a:lnTo>
                      <a:pt x="937" y="1202"/>
                    </a:lnTo>
                    <a:lnTo>
                      <a:pt x="943" y="1205"/>
                    </a:lnTo>
                    <a:lnTo>
                      <a:pt x="947" y="1203"/>
                    </a:lnTo>
                    <a:lnTo>
                      <a:pt x="950" y="1200"/>
                    </a:lnTo>
                    <a:lnTo>
                      <a:pt x="954" y="1198"/>
                    </a:lnTo>
                    <a:lnTo>
                      <a:pt x="957" y="1198"/>
                    </a:lnTo>
                    <a:lnTo>
                      <a:pt x="957" y="1198"/>
                    </a:lnTo>
                    <a:lnTo>
                      <a:pt x="957" y="1200"/>
                    </a:lnTo>
                    <a:lnTo>
                      <a:pt x="955" y="1202"/>
                    </a:lnTo>
                    <a:lnTo>
                      <a:pt x="952" y="1205"/>
                    </a:lnTo>
                    <a:lnTo>
                      <a:pt x="952" y="1205"/>
                    </a:lnTo>
                    <a:lnTo>
                      <a:pt x="955" y="1203"/>
                    </a:lnTo>
                    <a:lnTo>
                      <a:pt x="962" y="1205"/>
                    </a:lnTo>
                    <a:lnTo>
                      <a:pt x="964" y="1207"/>
                    </a:lnTo>
                    <a:lnTo>
                      <a:pt x="967" y="1205"/>
                    </a:lnTo>
                    <a:lnTo>
                      <a:pt x="969" y="1207"/>
                    </a:lnTo>
                    <a:lnTo>
                      <a:pt x="971" y="1208"/>
                    </a:lnTo>
                    <a:lnTo>
                      <a:pt x="972" y="1208"/>
                    </a:lnTo>
                    <a:lnTo>
                      <a:pt x="969" y="1210"/>
                    </a:lnTo>
                    <a:lnTo>
                      <a:pt x="967" y="1210"/>
                    </a:lnTo>
                    <a:lnTo>
                      <a:pt x="967" y="1210"/>
                    </a:lnTo>
                    <a:lnTo>
                      <a:pt x="966" y="1212"/>
                    </a:lnTo>
                    <a:lnTo>
                      <a:pt x="964" y="1215"/>
                    </a:lnTo>
                    <a:lnTo>
                      <a:pt x="964" y="1219"/>
                    </a:lnTo>
                    <a:lnTo>
                      <a:pt x="962" y="1219"/>
                    </a:lnTo>
                    <a:lnTo>
                      <a:pt x="960" y="1219"/>
                    </a:lnTo>
                    <a:lnTo>
                      <a:pt x="959" y="1217"/>
                    </a:lnTo>
                    <a:lnTo>
                      <a:pt x="960" y="1217"/>
                    </a:lnTo>
                    <a:lnTo>
                      <a:pt x="959" y="1217"/>
                    </a:lnTo>
                    <a:lnTo>
                      <a:pt x="957" y="1217"/>
                    </a:lnTo>
                    <a:lnTo>
                      <a:pt x="957" y="1217"/>
                    </a:lnTo>
                    <a:lnTo>
                      <a:pt x="955" y="1219"/>
                    </a:lnTo>
                    <a:lnTo>
                      <a:pt x="966" y="1227"/>
                    </a:lnTo>
                    <a:lnTo>
                      <a:pt x="969" y="1236"/>
                    </a:lnTo>
                    <a:lnTo>
                      <a:pt x="971" y="1239"/>
                    </a:lnTo>
                    <a:lnTo>
                      <a:pt x="971" y="1241"/>
                    </a:lnTo>
                    <a:lnTo>
                      <a:pt x="969" y="1243"/>
                    </a:lnTo>
                    <a:lnTo>
                      <a:pt x="969" y="1244"/>
                    </a:lnTo>
                    <a:lnTo>
                      <a:pt x="971" y="1249"/>
                    </a:lnTo>
                    <a:lnTo>
                      <a:pt x="969" y="1254"/>
                    </a:lnTo>
                    <a:lnTo>
                      <a:pt x="969" y="1261"/>
                    </a:lnTo>
                    <a:lnTo>
                      <a:pt x="969" y="1263"/>
                    </a:lnTo>
                    <a:lnTo>
                      <a:pt x="972" y="1265"/>
                    </a:lnTo>
                    <a:lnTo>
                      <a:pt x="972" y="1268"/>
                    </a:lnTo>
                    <a:lnTo>
                      <a:pt x="974" y="1268"/>
                    </a:lnTo>
                    <a:lnTo>
                      <a:pt x="974" y="1270"/>
                    </a:lnTo>
                    <a:lnTo>
                      <a:pt x="974" y="1271"/>
                    </a:lnTo>
                    <a:lnTo>
                      <a:pt x="976" y="1273"/>
                    </a:lnTo>
                    <a:lnTo>
                      <a:pt x="976" y="1271"/>
                    </a:lnTo>
                    <a:lnTo>
                      <a:pt x="976" y="1270"/>
                    </a:lnTo>
                    <a:lnTo>
                      <a:pt x="978" y="1268"/>
                    </a:lnTo>
                    <a:lnTo>
                      <a:pt x="979" y="1265"/>
                    </a:lnTo>
                    <a:lnTo>
                      <a:pt x="981" y="1260"/>
                    </a:lnTo>
                    <a:lnTo>
                      <a:pt x="983" y="1258"/>
                    </a:lnTo>
                    <a:lnTo>
                      <a:pt x="981" y="1254"/>
                    </a:lnTo>
                    <a:lnTo>
                      <a:pt x="983" y="1253"/>
                    </a:lnTo>
                    <a:lnTo>
                      <a:pt x="984" y="1248"/>
                    </a:lnTo>
                    <a:lnTo>
                      <a:pt x="984" y="1244"/>
                    </a:lnTo>
                    <a:lnTo>
                      <a:pt x="984" y="1237"/>
                    </a:lnTo>
                    <a:lnTo>
                      <a:pt x="986" y="1232"/>
                    </a:lnTo>
                    <a:lnTo>
                      <a:pt x="988" y="1229"/>
                    </a:lnTo>
                    <a:lnTo>
                      <a:pt x="993" y="1222"/>
                    </a:lnTo>
                    <a:lnTo>
                      <a:pt x="993" y="1220"/>
                    </a:lnTo>
                    <a:lnTo>
                      <a:pt x="995" y="1219"/>
                    </a:lnTo>
                    <a:lnTo>
                      <a:pt x="998" y="1219"/>
                    </a:lnTo>
                    <a:lnTo>
                      <a:pt x="1000" y="1222"/>
                    </a:lnTo>
                    <a:lnTo>
                      <a:pt x="1003" y="1225"/>
                    </a:lnTo>
                    <a:lnTo>
                      <a:pt x="1007" y="1231"/>
                    </a:lnTo>
                    <a:lnTo>
                      <a:pt x="1012" y="1236"/>
                    </a:lnTo>
                    <a:lnTo>
                      <a:pt x="1014" y="1237"/>
                    </a:lnTo>
                    <a:lnTo>
                      <a:pt x="1017" y="1244"/>
                    </a:lnTo>
                    <a:lnTo>
                      <a:pt x="1019" y="1249"/>
                    </a:lnTo>
                    <a:lnTo>
                      <a:pt x="1020" y="1256"/>
                    </a:lnTo>
                    <a:lnTo>
                      <a:pt x="1020" y="1261"/>
                    </a:lnTo>
                    <a:lnTo>
                      <a:pt x="1022" y="1263"/>
                    </a:lnTo>
                    <a:lnTo>
                      <a:pt x="1022" y="1265"/>
                    </a:lnTo>
                    <a:lnTo>
                      <a:pt x="1022" y="1268"/>
                    </a:lnTo>
                    <a:lnTo>
                      <a:pt x="1022" y="1270"/>
                    </a:lnTo>
                    <a:lnTo>
                      <a:pt x="1020" y="1271"/>
                    </a:lnTo>
                    <a:lnTo>
                      <a:pt x="1020" y="1273"/>
                    </a:lnTo>
                    <a:lnTo>
                      <a:pt x="1019" y="1273"/>
                    </a:lnTo>
                    <a:lnTo>
                      <a:pt x="1015" y="1273"/>
                    </a:lnTo>
                    <a:lnTo>
                      <a:pt x="1015" y="1271"/>
                    </a:lnTo>
                    <a:lnTo>
                      <a:pt x="1014" y="1268"/>
                    </a:lnTo>
                    <a:lnTo>
                      <a:pt x="1014" y="1268"/>
                    </a:lnTo>
                    <a:lnTo>
                      <a:pt x="1012" y="1271"/>
                    </a:lnTo>
                    <a:lnTo>
                      <a:pt x="1012" y="1271"/>
                    </a:lnTo>
                    <a:lnTo>
                      <a:pt x="1012" y="1277"/>
                    </a:lnTo>
                    <a:lnTo>
                      <a:pt x="1012" y="1287"/>
                    </a:lnTo>
                    <a:lnTo>
                      <a:pt x="1012" y="1289"/>
                    </a:lnTo>
                    <a:lnTo>
                      <a:pt x="1015" y="1297"/>
                    </a:lnTo>
                    <a:lnTo>
                      <a:pt x="1019" y="1304"/>
                    </a:lnTo>
                    <a:lnTo>
                      <a:pt x="1027" y="1318"/>
                    </a:lnTo>
                    <a:lnTo>
                      <a:pt x="1029" y="1319"/>
                    </a:lnTo>
                    <a:lnTo>
                      <a:pt x="1029" y="1324"/>
                    </a:lnTo>
                    <a:lnTo>
                      <a:pt x="1031" y="1326"/>
                    </a:lnTo>
                    <a:lnTo>
                      <a:pt x="1031" y="1326"/>
                    </a:lnTo>
                    <a:lnTo>
                      <a:pt x="1031" y="1328"/>
                    </a:lnTo>
                    <a:lnTo>
                      <a:pt x="1032" y="1326"/>
                    </a:lnTo>
                    <a:lnTo>
                      <a:pt x="1036" y="1323"/>
                    </a:lnTo>
                    <a:lnTo>
                      <a:pt x="1039" y="1318"/>
                    </a:lnTo>
                    <a:lnTo>
                      <a:pt x="1041" y="1316"/>
                    </a:lnTo>
                    <a:lnTo>
                      <a:pt x="1043" y="1316"/>
                    </a:lnTo>
                    <a:lnTo>
                      <a:pt x="1044" y="1314"/>
                    </a:lnTo>
                    <a:lnTo>
                      <a:pt x="1044" y="1314"/>
                    </a:lnTo>
                    <a:lnTo>
                      <a:pt x="1046" y="1312"/>
                    </a:lnTo>
                    <a:lnTo>
                      <a:pt x="1046" y="1311"/>
                    </a:lnTo>
                    <a:lnTo>
                      <a:pt x="1048" y="1304"/>
                    </a:lnTo>
                    <a:lnTo>
                      <a:pt x="1048" y="1300"/>
                    </a:lnTo>
                    <a:lnTo>
                      <a:pt x="1049" y="1295"/>
                    </a:lnTo>
                    <a:lnTo>
                      <a:pt x="1049" y="1295"/>
                    </a:lnTo>
                    <a:lnTo>
                      <a:pt x="1056" y="1283"/>
                    </a:lnTo>
                    <a:lnTo>
                      <a:pt x="1058" y="1282"/>
                    </a:lnTo>
                    <a:lnTo>
                      <a:pt x="1061" y="1268"/>
                    </a:lnTo>
                    <a:lnTo>
                      <a:pt x="1061" y="1263"/>
                    </a:lnTo>
                    <a:lnTo>
                      <a:pt x="1061" y="1260"/>
                    </a:lnTo>
                    <a:lnTo>
                      <a:pt x="1061" y="1256"/>
                    </a:lnTo>
                    <a:lnTo>
                      <a:pt x="1061" y="1253"/>
                    </a:lnTo>
                    <a:lnTo>
                      <a:pt x="1063" y="1251"/>
                    </a:lnTo>
                    <a:lnTo>
                      <a:pt x="1063" y="1249"/>
                    </a:lnTo>
                    <a:lnTo>
                      <a:pt x="1065" y="1248"/>
                    </a:lnTo>
                    <a:lnTo>
                      <a:pt x="1067" y="1246"/>
                    </a:lnTo>
                    <a:lnTo>
                      <a:pt x="1067" y="1246"/>
                    </a:lnTo>
                    <a:lnTo>
                      <a:pt x="1068" y="1246"/>
                    </a:lnTo>
                    <a:lnTo>
                      <a:pt x="1070" y="1248"/>
                    </a:lnTo>
                    <a:lnTo>
                      <a:pt x="1070" y="1248"/>
                    </a:lnTo>
                    <a:lnTo>
                      <a:pt x="1079" y="1246"/>
                    </a:lnTo>
                    <a:lnTo>
                      <a:pt x="1079" y="1244"/>
                    </a:lnTo>
                    <a:lnTo>
                      <a:pt x="1073" y="1243"/>
                    </a:lnTo>
                    <a:lnTo>
                      <a:pt x="1073" y="1241"/>
                    </a:lnTo>
                    <a:lnTo>
                      <a:pt x="1073" y="1239"/>
                    </a:lnTo>
                    <a:lnTo>
                      <a:pt x="1075" y="1236"/>
                    </a:lnTo>
                    <a:lnTo>
                      <a:pt x="1077" y="1236"/>
                    </a:lnTo>
                    <a:lnTo>
                      <a:pt x="1079" y="1234"/>
                    </a:lnTo>
                    <a:lnTo>
                      <a:pt x="1079" y="1232"/>
                    </a:lnTo>
                    <a:lnTo>
                      <a:pt x="1079" y="1229"/>
                    </a:lnTo>
                    <a:lnTo>
                      <a:pt x="1079" y="1229"/>
                    </a:lnTo>
                    <a:lnTo>
                      <a:pt x="1073" y="1224"/>
                    </a:lnTo>
                    <a:lnTo>
                      <a:pt x="1072" y="1225"/>
                    </a:lnTo>
                    <a:lnTo>
                      <a:pt x="1070" y="1224"/>
                    </a:lnTo>
                    <a:lnTo>
                      <a:pt x="1068" y="1220"/>
                    </a:lnTo>
                    <a:lnTo>
                      <a:pt x="1068" y="1217"/>
                    </a:lnTo>
                    <a:lnTo>
                      <a:pt x="1068" y="1215"/>
                    </a:lnTo>
                    <a:lnTo>
                      <a:pt x="1068" y="1212"/>
                    </a:lnTo>
                    <a:lnTo>
                      <a:pt x="1068" y="1210"/>
                    </a:lnTo>
                    <a:lnTo>
                      <a:pt x="1068" y="1208"/>
                    </a:lnTo>
                    <a:lnTo>
                      <a:pt x="1067" y="1207"/>
                    </a:lnTo>
                    <a:lnTo>
                      <a:pt x="1067" y="1205"/>
                    </a:lnTo>
                    <a:lnTo>
                      <a:pt x="1068" y="1203"/>
                    </a:lnTo>
                    <a:lnTo>
                      <a:pt x="1068" y="1202"/>
                    </a:lnTo>
                    <a:lnTo>
                      <a:pt x="1067" y="1200"/>
                    </a:lnTo>
                    <a:lnTo>
                      <a:pt x="1067" y="1198"/>
                    </a:lnTo>
                    <a:lnTo>
                      <a:pt x="1067" y="1193"/>
                    </a:lnTo>
                    <a:lnTo>
                      <a:pt x="1067" y="1191"/>
                    </a:lnTo>
                    <a:lnTo>
                      <a:pt x="1067" y="1190"/>
                    </a:lnTo>
                    <a:lnTo>
                      <a:pt x="1065" y="1188"/>
                    </a:lnTo>
                    <a:lnTo>
                      <a:pt x="1067" y="1188"/>
                    </a:lnTo>
                    <a:lnTo>
                      <a:pt x="1068" y="1188"/>
                    </a:lnTo>
                    <a:lnTo>
                      <a:pt x="1070" y="1188"/>
                    </a:lnTo>
                    <a:lnTo>
                      <a:pt x="1072" y="1190"/>
                    </a:lnTo>
                    <a:lnTo>
                      <a:pt x="1075" y="1190"/>
                    </a:lnTo>
                    <a:lnTo>
                      <a:pt x="1079" y="1188"/>
                    </a:lnTo>
                    <a:lnTo>
                      <a:pt x="1082" y="1188"/>
                    </a:lnTo>
                    <a:lnTo>
                      <a:pt x="1089" y="1188"/>
                    </a:lnTo>
                    <a:lnTo>
                      <a:pt x="1091" y="1188"/>
                    </a:lnTo>
                    <a:lnTo>
                      <a:pt x="1097" y="1193"/>
                    </a:lnTo>
                    <a:lnTo>
                      <a:pt x="1101" y="1195"/>
                    </a:lnTo>
                    <a:lnTo>
                      <a:pt x="1104" y="1195"/>
                    </a:lnTo>
                    <a:lnTo>
                      <a:pt x="1114" y="1196"/>
                    </a:lnTo>
                    <a:lnTo>
                      <a:pt x="1120" y="1196"/>
                    </a:lnTo>
                    <a:lnTo>
                      <a:pt x="1121" y="1196"/>
                    </a:lnTo>
                    <a:lnTo>
                      <a:pt x="1126" y="1198"/>
                    </a:lnTo>
                    <a:lnTo>
                      <a:pt x="1126" y="1202"/>
                    </a:lnTo>
                    <a:lnTo>
                      <a:pt x="1125" y="1205"/>
                    </a:lnTo>
                    <a:lnTo>
                      <a:pt x="1121" y="1205"/>
                    </a:lnTo>
                    <a:lnTo>
                      <a:pt x="1120" y="1207"/>
                    </a:lnTo>
                    <a:lnTo>
                      <a:pt x="1121" y="1208"/>
                    </a:lnTo>
                    <a:lnTo>
                      <a:pt x="1128" y="1212"/>
                    </a:lnTo>
                    <a:lnTo>
                      <a:pt x="1128" y="1215"/>
                    </a:lnTo>
                    <a:lnTo>
                      <a:pt x="1130" y="1217"/>
                    </a:lnTo>
                    <a:lnTo>
                      <a:pt x="1128" y="1219"/>
                    </a:lnTo>
                    <a:lnTo>
                      <a:pt x="1130" y="1220"/>
                    </a:lnTo>
                    <a:lnTo>
                      <a:pt x="1130" y="1220"/>
                    </a:lnTo>
                    <a:lnTo>
                      <a:pt x="1135" y="1219"/>
                    </a:lnTo>
                    <a:lnTo>
                      <a:pt x="1138" y="1220"/>
                    </a:lnTo>
                    <a:lnTo>
                      <a:pt x="1145" y="1222"/>
                    </a:lnTo>
                    <a:lnTo>
                      <a:pt x="1145" y="1224"/>
                    </a:lnTo>
                    <a:lnTo>
                      <a:pt x="1147" y="1225"/>
                    </a:lnTo>
                    <a:lnTo>
                      <a:pt x="1147" y="1227"/>
                    </a:lnTo>
                    <a:lnTo>
                      <a:pt x="1140" y="1234"/>
                    </a:lnTo>
                    <a:lnTo>
                      <a:pt x="1138" y="1236"/>
                    </a:lnTo>
                    <a:lnTo>
                      <a:pt x="1135" y="1239"/>
                    </a:lnTo>
                    <a:lnTo>
                      <a:pt x="1135" y="1239"/>
                    </a:lnTo>
                    <a:lnTo>
                      <a:pt x="1140" y="1239"/>
                    </a:lnTo>
                    <a:lnTo>
                      <a:pt x="1144" y="1241"/>
                    </a:lnTo>
                    <a:lnTo>
                      <a:pt x="1145" y="1241"/>
                    </a:lnTo>
                    <a:lnTo>
                      <a:pt x="1147" y="1243"/>
                    </a:lnTo>
                    <a:lnTo>
                      <a:pt x="1147" y="1246"/>
                    </a:lnTo>
                    <a:lnTo>
                      <a:pt x="1147" y="1248"/>
                    </a:lnTo>
                    <a:lnTo>
                      <a:pt x="1147" y="1249"/>
                    </a:lnTo>
                    <a:lnTo>
                      <a:pt x="1147" y="1251"/>
                    </a:lnTo>
                    <a:lnTo>
                      <a:pt x="1142" y="1256"/>
                    </a:lnTo>
                    <a:lnTo>
                      <a:pt x="1140" y="1258"/>
                    </a:lnTo>
                    <a:lnTo>
                      <a:pt x="1137" y="1261"/>
                    </a:lnTo>
                    <a:lnTo>
                      <a:pt x="1135" y="1261"/>
                    </a:lnTo>
                    <a:lnTo>
                      <a:pt x="1133" y="1261"/>
                    </a:lnTo>
                    <a:lnTo>
                      <a:pt x="1132" y="1260"/>
                    </a:lnTo>
                    <a:lnTo>
                      <a:pt x="1130" y="1260"/>
                    </a:lnTo>
                    <a:lnTo>
                      <a:pt x="1126" y="1261"/>
                    </a:lnTo>
                    <a:lnTo>
                      <a:pt x="1123" y="1261"/>
                    </a:lnTo>
                    <a:lnTo>
                      <a:pt x="1123" y="1261"/>
                    </a:lnTo>
                    <a:lnTo>
                      <a:pt x="1123" y="1263"/>
                    </a:lnTo>
                    <a:lnTo>
                      <a:pt x="1125" y="1266"/>
                    </a:lnTo>
                    <a:lnTo>
                      <a:pt x="1125" y="1268"/>
                    </a:lnTo>
                    <a:lnTo>
                      <a:pt x="1126" y="1268"/>
                    </a:lnTo>
                    <a:lnTo>
                      <a:pt x="1125" y="1270"/>
                    </a:lnTo>
                    <a:lnTo>
                      <a:pt x="1125" y="1270"/>
                    </a:lnTo>
                    <a:lnTo>
                      <a:pt x="1126" y="1271"/>
                    </a:lnTo>
                    <a:lnTo>
                      <a:pt x="1130" y="1278"/>
                    </a:lnTo>
                    <a:lnTo>
                      <a:pt x="1130" y="1278"/>
                    </a:lnTo>
                    <a:lnTo>
                      <a:pt x="1130" y="1278"/>
                    </a:lnTo>
                    <a:lnTo>
                      <a:pt x="1132" y="1277"/>
                    </a:lnTo>
                    <a:lnTo>
                      <a:pt x="1133" y="1275"/>
                    </a:lnTo>
                    <a:lnTo>
                      <a:pt x="1133" y="1275"/>
                    </a:lnTo>
                    <a:lnTo>
                      <a:pt x="1133" y="1277"/>
                    </a:lnTo>
                    <a:lnTo>
                      <a:pt x="1132" y="1283"/>
                    </a:lnTo>
                    <a:lnTo>
                      <a:pt x="1132" y="1285"/>
                    </a:lnTo>
                    <a:lnTo>
                      <a:pt x="1132" y="1287"/>
                    </a:lnTo>
                    <a:lnTo>
                      <a:pt x="1132" y="1289"/>
                    </a:lnTo>
                    <a:lnTo>
                      <a:pt x="1133" y="1292"/>
                    </a:lnTo>
                    <a:lnTo>
                      <a:pt x="1137" y="1295"/>
                    </a:lnTo>
                    <a:lnTo>
                      <a:pt x="1138" y="1300"/>
                    </a:lnTo>
                    <a:lnTo>
                      <a:pt x="1144" y="1304"/>
                    </a:lnTo>
                    <a:lnTo>
                      <a:pt x="1145" y="1306"/>
                    </a:lnTo>
                    <a:lnTo>
                      <a:pt x="1147" y="1311"/>
                    </a:lnTo>
                    <a:lnTo>
                      <a:pt x="1147" y="1312"/>
                    </a:lnTo>
                    <a:lnTo>
                      <a:pt x="1147" y="1318"/>
                    </a:lnTo>
                    <a:lnTo>
                      <a:pt x="1145" y="1326"/>
                    </a:lnTo>
                    <a:lnTo>
                      <a:pt x="1144" y="1331"/>
                    </a:lnTo>
                    <a:lnTo>
                      <a:pt x="1144" y="1333"/>
                    </a:lnTo>
                    <a:lnTo>
                      <a:pt x="1140" y="1336"/>
                    </a:lnTo>
                    <a:lnTo>
                      <a:pt x="1138" y="1336"/>
                    </a:lnTo>
                    <a:lnTo>
                      <a:pt x="1135" y="1336"/>
                    </a:lnTo>
                    <a:lnTo>
                      <a:pt x="1135" y="1336"/>
                    </a:lnTo>
                    <a:lnTo>
                      <a:pt x="1133" y="1340"/>
                    </a:lnTo>
                    <a:lnTo>
                      <a:pt x="1132" y="1345"/>
                    </a:lnTo>
                    <a:lnTo>
                      <a:pt x="1130" y="1346"/>
                    </a:lnTo>
                    <a:lnTo>
                      <a:pt x="1128" y="1348"/>
                    </a:lnTo>
                    <a:lnTo>
                      <a:pt x="1126" y="1350"/>
                    </a:lnTo>
                    <a:lnTo>
                      <a:pt x="1123" y="1353"/>
                    </a:lnTo>
                    <a:lnTo>
                      <a:pt x="1121" y="1355"/>
                    </a:lnTo>
                    <a:lnTo>
                      <a:pt x="1114" y="1357"/>
                    </a:lnTo>
                    <a:lnTo>
                      <a:pt x="1111" y="1364"/>
                    </a:lnTo>
                    <a:lnTo>
                      <a:pt x="1108" y="1365"/>
                    </a:lnTo>
                    <a:lnTo>
                      <a:pt x="1106" y="1365"/>
                    </a:lnTo>
                    <a:lnTo>
                      <a:pt x="1104" y="1365"/>
                    </a:lnTo>
                    <a:lnTo>
                      <a:pt x="1103" y="1365"/>
                    </a:lnTo>
                    <a:lnTo>
                      <a:pt x="1103" y="1362"/>
                    </a:lnTo>
                    <a:lnTo>
                      <a:pt x="1103" y="1360"/>
                    </a:lnTo>
                    <a:lnTo>
                      <a:pt x="1101" y="1358"/>
                    </a:lnTo>
                    <a:lnTo>
                      <a:pt x="1097" y="1352"/>
                    </a:lnTo>
                    <a:lnTo>
                      <a:pt x="1096" y="1348"/>
                    </a:lnTo>
                    <a:lnTo>
                      <a:pt x="1094" y="1348"/>
                    </a:lnTo>
                    <a:lnTo>
                      <a:pt x="1092" y="1348"/>
                    </a:lnTo>
                    <a:lnTo>
                      <a:pt x="1091" y="1348"/>
                    </a:lnTo>
                    <a:lnTo>
                      <a:pt x="1089" y="1346"/>
                    </a:lnTo>
                    <a:lnTo>
                      <a:pt x="1089" y="1345"/>
                    </a:lnTo>
                    <a:lnTo>
                      <a:pt x="1089" y="1345"/>
                    </a:lnTo>
                    <a:lnTo>
                      <a:pt x="1091" y="1343"/>
                    </a:lnTo>
                    <a:lnTo>
                      <a:pt x="1089" y="1343"/>
                    </a:lnTo>
                    <a:lnTo>
                      <a:pt x="1085" y="1340"/>
                    </a:lnTo>
                    <a:lnTo>
                      <a:pt x="1085" y="1338"/>
                    </a:lnTo>
                    <a:lnTo>
                      <a:pt x="1085" y="1336"/>
                    </a:lnTo>
                    <a:lnTo>
                      <a:pt x="1082" y="1335"/>
                    </a:lnTo>
                    <a:lnTo>
                      <a:pt x="1079" y="1335"/>
                    </a:lnTo>
                    <a:lnTo>
                      <a:pt x="1075" y="1338"/>
                    </a:lnTo>
                    <a:lnTo>
                      <a:pt x="1073" y="1340"/>
                    </a:lnTo>
                    <a:lnTo>
                      <a:pt x="1073" y="1341"/>
                    </a:lnTo>
                    <a:lnTo>
                      <a:pt x="1075" y="1341"/>
                    </a:lnTo>
                    <a:lnTo>
                      <a:pt x="1077" y="1341"/>
                    </a:lnTo>
                    <a:lnTo>
                      <a:pt x="1079" y="1340"/>
                    </a:lnTo>
                    <a:lnTo>
                      <a:pt x="1079" y="1338"/>
                    </a:lnTo>
                    <a:lnTo>
                      <a:pt x="1080" y="1340"/>
                    </a:lnTo>
                    <a:lnTo>
                      <a:pt x="1082" y="1340"/>
                    </a:lnTo>
                    <a:lnTo>
                      <a:pt x="1084" y="1341"/>
                    </a:lnTo>
                    <a:lnTo>
                      <a:pt x="1084" y="1343"/>
                    </a:lnTo>
                    <a:lnTo>
                      <a:pt x="1089" y="1350"/>
                    </a:lnTo>
                    <a:lnTo>
                      <a:pt x="1091" y="1352"/>
                    </a:lnTo>
                    <a:lnTo>
                      <a:pt x="1092" y="1353"/>
                    </a:lnTo>
                    <a:lnTo>
                      <a:pt x="1092" y="1355"/>
                    </a:lnTo>
                    <a:lnTo>
                      <a:pt x="1094" y="1358"/>
                    </a:lnTo>
                    <a:lnTo>
                      <a:pt x="1096" y="1364"/>
                    </a:lnTo>
                    <a:lnTo>
                      <a:pt x="1099" y="1370"/>
                    </a:lnTo>
                    <a:lnTo>
                      <a:pt x="1099" y="1372"/>
                    </a:lnTo>
                    <a:lnTo>
                      <a:pt x="1097" y="1374"/>
                    </a:lnTo>
                    <a:lnTo>
                      <a:pt x="1097" y="1374"/>
                    </a:lnTo>
                    <a:lnTo>
                      <a:pt x="1094" y="1372"/>
                    </a:lnTo>
                    <a:lnTo>
                      <a:pt x="1089" y="1370"/>
                    </a:lnTo>
                    <a:lnTo>
                      <a:pt x="1089" y="1370"/>
                    </a:lnTo>
                    <a:lnTo>
                      <a:pt x="1087" y="1372"/>
                    </a:lnTo>
                    <a:lnTo>
                      <a:pt x="1085" y="1375"/>
                    </a:lnTo>
                    <a:lnTo>
                      <a:pt x="1085" y="1375"/>
                    </a:lnTo>
                    <a:lnTo>
                      <a:pt x="1084" y="1374"/>
                    </a:lnTo>
                    <a:lnTo>
                      <a:pt x="1077" y="1370"/>
                    </a:lnTo>
                    <a:lnTo>
                      <a:pt x="1073" y="1369"/>
                    </a:lnTo>
                    <a:lnTo>
                      <a:pt x="1072" y="1365"/>
                    </a:lnTo>
                    <a:lnTo>
                      <a:pt x="1070" y="1362"/>
                    </a:lnTo>
                    <a:lnTo>
                      <a:pt x="1067" y="1358"/>
                    </a:lnTo>
                    <a:lnTo>
                      <a:pt x="1065" y="1357"/>
                    </a:lnTo>
                    <a:lnTo>
                      <a:pt x="1060" y="1358"/>
                    </a:lnTo>
                    <a:lnTo>
                      <a:pt x="1055" y="1358"/>
                    </a:lnTo>
                    <a:lnTo>
                      <a:pt x="1044" y="1358"/>
                    </a:lnTo>
                    <a:lnTo>
                      <a:pt x="1043" y="1358"/>
                    </a:lnTo>
                    <a:lnTo>
                      <a:pt x="1043" y="1360"/>
                    </a:lnTo>
                    <a:lnTo>
                      <a:pt x="1043" y="1362"/>
                    </a:lnTo>
                    <a:lnTo>
                      <a:pt x="1043" y="1362"/>
                    </a:lnTo>
                    <a:lnTo>
                      <a:pt x="1043" y="1364"/>
                    </a:lnTo>
                    <a:lnTo>
                      <a:pt x="1043" y="1364"/>
                    </a:lnTo>
                    <a:lnTo>
                      <a:pt x="1043" y="1367"/>
                    </a:lnTo>
                    <a:lnTo>
                      <a:pt x="1046" y="1369"/>
                    </a:lnTo>
                    <a:lnTo>
                      <a:pt x="1051" y="1370"/>
                    </a:lnTo>
                    <a:lnTo>
                      <a:pt x="1055" y="1372"/>
                    </a:lnTo>
                    <a:lnTo>
                      <a:pt x="1056" y="1375"/>
                    </a:lnTo>
                    <a:lnTo>
                      <a:pt x="1058" y="1375"/>
                    </a:lnTo>
                    <a:lnTo>
                      <a:pt x="1058" y="1377"/>
                    </a:lnTo>
                    <a:lnTo>
                      <a:pt x="1056" y="1381"/>
                    </a:lnTo>
                    <a:lnTo>
                      <a:pt x="1056" y="1382"/>
                    </a:lnTo>
                    <a:lnTo>
                      <a:pt x="1043" y="1399"/>
                    </a:lnTo>
                    <a:lnTo>
                      <a:pt x="1037" y="1406"/>
                    </a:lnTo>
                    <a:lnTo>
                      <a:pt x="1036" y="1410"/>
                    </a:lnTo>
                    <a:lnTo>
                      <a:pt x="1034" y="1413"/>
                    </a:lnTo>
                    <a:lnTo>
                      <a:pt x="1032" y="1413"/>
                    </a:lnTo>
                    <a:lnTo>
                      <a:pt x="1029" y="1415"/>
                    </a:lnTo>
                    <a:lnTo>
                      <a:pt x="1024" y="1415"/>
                    </a:lnTo>
                    <a:lnTo>
                      <a:pt x="1019" y="1413"/>
                    </a:lnTo>
                    <a:lnTo>
                      <a:pt x="1015" y="1411"/>
                    </a:lnTo>
                    <a:lnTo>
                      <a:pt x="1010" y="1406"/>
                    </a:lnTo>
                    <a:lnTo>
                      <a:pt x="1007" y="1403"/>
                    </a:lnTo>
                    <a:lnTo>
                      <a:pt x="1005" y="1401"/>
                    </a:lnTo>
                    <a:lnTo>
                      <a:pt x="1003" y="1399"/>
                    </a:lnTo>
                    <a:lnTo>
                      <a:pt x="1003" y="1398"/>
                    </a:lnTo>
                    <a:lnTo>
                      <a:pt x="1000" y="1398"/>
                    </a:lnTo>
                    <a:lnTo>
                      <a:pt x="998" y="1396"/>
                    </a:lnTo>
                    <a:lnTo>
                      <a:pt x="991" y="1391"/>
                    </a:lnTo>
                    <a:lnTo>
                      <a:pt x="988" y="1387"/>
                    </a:lnTo>
                    <a:lnTo>
                      <a:pt x="984" y="1386"/>
                    </a:lnTo>
                    <a:lnTo>
                      <a:pt x="981" y="1386"/>
                    </a:lnTo>
                    <a:lnTo>
                      <a:pt x="981" y="1387"/>
                    </a:lnTo>
                    <a:lnTo>
                      <a:pt x="983" y="1389"/>
                    </a:lnTo>
                    <a:lnTo>
                      <a:pt x="981" y="1389"/>
                    </a:lnTo>
                    <a:lnTo>
                      <a:pt x="979" y="1389"/>
                    </a:lnTo>
                    <a:lnTo>
                      <a:pt x="978" y="1389"/>
                    </a:lnTo>
                    <a:lnTo>
                      <a:pt x="974" y="1387"/>
                    </a:lnTo>
                    <a:lnTo>
                      <a:pt x="969" y="1387"/>
                    </a:lnTo>
                    <a:lnTo>
                      <a:pt x="967" y="1387"/>
                    </a:lnTo>
                    <a:lnTo>
                      <a:pt x="964" y="1386"/>
                    </a:lnTo>
                    <a:lnTo>
                      <a:pt x="960" y="1386"/>
                    </a:lnTo>
                    <a:lnTo>
                      <a:pt x="955" y="1386"/>
                    </a:lnTo>
                    <a:lnTo>
                      <a:pt x="952" y="1386"/>
                    </a:lnTo>
                    <a:lnTo>
                      <a:pt x="952" y="1386"/>
                    </a:lnTo>
                    <a:lnTo>
                      <a:pt x="955" y="1389"/>
                    </a:lnTo>
                    <a:lnTo>
                      <a:pt x="960" y="1391"/>
                    </a:lnTo>
                    <a:lnTo>
                      <a:pt x="959" y="1389"/>
                    </a:lnTo>
                    <a:lnTo>
                      <a:pt x="959" y="1387"/>
                    </a:lnTo>
                    <a:lnTo>
                      <a:pt x="960" y="1387"/>
                    </a:lnTo>
                    <a:lnTo>
                      <a:pt x="969" y="1389"/>
                    </a:lnTo>
                    <a:lnTo>
                      <a:pt x="976" y="1393"/>
                    </a:lnTo>
                    <a:lnTo>
                      <a:pt x="979" y="1393"/>
                    </a:lnTo>
                    <a:lnTo>
                      <a:pt x="981" y="1394"/>
                    </a:lnTo>
                    <a:lnTo>
                      <a:pt x="984" y="1396"/>
                    </a:lnTo>
                    <a:lnTo>
                      <a:pt x="988" y="1399"/>
                    </a:lnTo>
                    <a:lnTo>
                      <a:pt x="995" y="1410"/>
                    </a:lnTo>
                    <a:lnTo>
                      <a:pt x="996" y="1411"/>
                    </a:lnTo>
                    <a:lnTo>
                      <a:pt x="1000" y="1413"/>
                    </a:lnTo>
                    <a:lnTo>
                      <a:pt x="1014" y="1416"/>
                    </a:lnTo>
                    <a:lnTo>
                      <a:pt x="1019" y="1416"/>
                    </a:lnTo>
                    <a:lnTo>
                      <a:pt x="1031" y="1418"/>
                    </a:lnTo>
                    <a:lnTo>
                      <a:pt x="1036" y="1420"/>
                    </a:lnTo>
                    <a:lnTo>
                      <a:pt x="1037" y="1420"/>
                    </a:lnTo>
                    <a:lnTo>
                      <a:pt x="1037" y="1425"/>
                    </a:lnTo>
                    <a:lnTo>
                      <a:pt x="1037" y="1427"/>
                    </a:lnTo>
                    <a:lnTo>
                      <a:pt x="1034" y="1433"/>
                    </a:lnTo>
                    <a:lnTo>
                      <a:pt x="1032" y="1437"/>
                    </a:lnTo>
                    <a:lnTo>
                      <a:pt x="1020" y="1457"/>
                    </a:lnTo>
                    <a:lnTo>
                      <a:pt x="1019" y="1461"/>
                    </a:lnTo>
                    <a:lnTo>
                      <a:pt x="1019" y="1464"/>
                    </a:lnTo>
                    <a:lnTo>
                      <a:pt x="1017" y="1466"/>
                    </a:lnTo>
                    <a:lnTo>
                      <a:pt x="1010" y="1471"/>
                    </a:lnTo>
                    <a:lnTo>
                      <a:pt x="1005" y="1474"/>
                    </a:lnTo>
                    <a:lnTo>
                      <a:pt x="1003" y="1474"/>
                    </a:lnTo>
                    <a:lnTo>
                      <a:pt x="1000" y="1474"/>
                    </a:lnTo>
                    <a:lnTo>
                      <a:pt x="998" y="1473"/>
                    </a:lnTo>
                    <a:lnTo>
                      <a:pt x="995" y="1469"/>
                    </a:lnTo>
                    <a:lnTo>
                      <a:pt x="995" y="1469"/>
                    </a:lnTo>
                    <a:lnTo>
                      <a:pt x="996" y="1474"/>
                    </a:lnTo>
                    <a:lnTo>
                      <a:pt x="996" y="1476"/>
                    </a:lnTo>
                    <a:lnTo>
                      <a:pt x="995" y="1474"/>
                    </a:lnTo>
                    <a:lnTo>
                      <a:pt x="991" y="1473"/>
                    </a:lnTo>
                    <a:lnTo>
                      <a:pt x="990" y="1473"/>
                    </a:lnTo>
                    <a:lnTo>
                      <a:pt x="990" y="1473"/>
                    </a:lnTo>
                    <a:lnTo>
                      <a:pt x="988" y="1473"/>
                    </a:lnTo>
                    <a:lnTo>
                      <a:pt x="988" y="1473"/>
                    </a:lnTo>
                    <a:lnTo>
                      <a:pt x="984" y="1471"/>
                    </a:lnTo>
                    <a:lnTo>
                      <a:pt x="984" y="1469"/>
                    </a:lnTo>
                    <a:lnTo>
                      <a:pt x="984" y="1466"/>
                    </a:lnTo>
                    <a:lnTo>
                      <a:pt x="983" y="1466"/>
                    </a:lnTo>
                    <a:lnTo>
                      <a:pt x="979" y="1468"/>
                    </a:lnTo>
                    <a:lnTo>
                      <a:pt x="978" y="1469"/>
                    </a:lnTo>
                    <a:lnTo>
                      <a:pt x="979" y="1469"/>
                    </a:lnTo>
                    <a:lnTo>
                      <a:pt x="981" y="1471"/>
                    </a:lnTo>
                    <a:lnTo>
                      <a:pt x="983" y="1474"/>
                    </a:lnTo>
                    <a:lnTo>
                      <a:pt x="983" y="1476"/>
                    </a:lnTo>
                    <a:lnTo>
                      <a:pt x="981" y="1476"/>
                    </a:lnTo>
                    <a:lnTo>
                      <a:pt x="978" y="1474"/>
                    </a:lnTo>
                    <a:lnTo>
                      <a:pt x="976" y="1474"/>
                    </a:lnTo>
                    <a:lnTo>
                      <a:pt x="979" y="1479"/>
                    </a:lnTo>
                    <a:lnTo>
                      <a:pt x="979" y="1481"/>
                    </a:lnTo>
                    <a:lnTo>
                      <a:pt x="979" y="1483"/>
                    </a:lnTo>
                    <a:lnTo>
                      <a:pt x="978" y="1488"/>
                    </a:lnTo>
                    <a:lnTo>
                      <a:pt x="976" y="1490"/>
                    </a:lnTo>
                    <a:lnTo>
                      <a:pt x="972" y="1490"/>
                    </a:lnTo>
                    <a:lnTo>
                      <a:pt x="971" y="1490"/>
                    </a:lnTo>
                    <a:lnTo>
                      <a:pt x="969" y="1488"/>
                    </a:lnTo>
                    <a:lnTo>
                      <a:pt x="969" y="1488"/>
                    </a:lnTo>
                    <a:lnTo>
                      <a:pt x="967" y="1490"/>
                    </a:lnTo>
                    <a:lnTo>
                      <a:pt x="966" y="1491"/>
                    </a:lnTo>
                    <a:lnTo>
                      <a:pt x="964" y="1491"/>
                    </a:lnTo>
                    <a:lnTo>
                      <a:pt x="962" y="1491"/>
                    </a:lnTo>
                    <a:lnTo>
                      <a:pt x="959" y="1491"/>
                    </a:lnTo>
                    <a:lnTo>
                      <a:pt x="950" y="1486"/>
                    </a:lnTo>
                    <a:lnTo>
                      <a:pt x="947" y="1485"/>
                    </a:lnTo>
                    <a:lnTo>
                      <a:pt x="943" y="1485"/>
                    </a:lnTo>
                    <a:lnTo>
                      <a:pt x="942" y="1485"/>
                    </a:lnTo>
                    <a:lnTo>
                      <a:pt x="942" y="1483"/>
                    </a:lnTo>
                    <a:lnTo>
                      <a:pt x="943" y="1483"/>
                    </a:lnTo>
                    <a:lnTo>
                      <a:pt x="943" y="1483"/>
                    </a:lnTo>
                    <a:lnTo>
                      <a:pt x="942" y="1481"/>
                    </a:lnTo>
                    <a:lnTo>
                      <a:pt x="940" y="1483"/>
                    </a:lnTo>
                    <a:lnTo>
                      <a:pt x="940" y="1483"/>
                    </a:lnTo>
                    <a:lnTo>
                      <a:pt x="938" y="1485"/>
                    </a:lnTo>
                    <a:lnTo>
                      <a:pt x="935" y="1483"/>
                    </a:lnTo>
                    <a:lnTo>
                      <a:pt x="931" y="1481"/>
                    </a:lnTo>
                    <a:lnTo>
                      <a:pt x="923" y="1476"/>
                    </a:lnTo>
                    <a:lnTo>
                      <a:pt x="914" y="1473"/>
                    </a:lnTo>
                    <a:lnTo>
                      <a:pt x="909" y="1468"/>
                    </a:lnTo>
                    <a:lnTo>
                      <a:pt x="911" y="1473"/>
                    </a:lnTo>
                    <a:lnTo>
                      <a:pt x="911" y="1474"/>
                    </a:lnTo>
                    <a:lnTo>
                      <a:pt x="909" y="1476"/>
                    </a:lnTo>
                    <a:lnTo>
                      <a:pt x="909" y="1476"/>
                    </a:lnTo>
                    <a:lnTo>
                      <a:pt x="911" y="1479"/>
                    </a:lnTo>
                    <a:lnTo>
                      <a:pt x="914" y="1481"/>
                    </a:lnTo>
                    <a:lnTo>
                      <a:pt x="918" y="1481"/>
                    </a:lnTo>
                    <a:lnTo>
                      <a:pt x="918" y="1481"/>
                    </a:lnTo>
                    <a:lnTo>
                      <a:pt x="916" y="1479"/>
                    </a:lnTo>
                    <a:lnTo>
                      <a:pt x="914" y="1478"/>
                    </a:lnTo>
                    <a:lnTo>
                      <a:pt x="914" y="1476"/>
                    </a:lnTo>
                    <a:lnTo>
                      <a:pt x="914" y="1476"/>
                    </a:lnTo>
                    <a:lnTo>
                      <a:pt x="918" y="1478"/>
                    </a:lnTo>
                    <a:lnTo>
                      <a:pt x="919" y="1478"/>
                    </a:lnTo>
                    <a:lnTo>
                      <a:pt x="931" y="1485"/>
                    </a:lnTo>
                    <a:lnTo>
                      <a:pt x="935" y="1486"/>
                    </a:lnTo>
                    <a:lnTo>
                      <a:pt x="938" y="1486"/>
                    </a:lnTo>
                    <a:lnTo>
                      <a:pt x="938" y="1488"/>
                    </a:lnTo>
                    <a:lnTo>
                      <a:pt x="938" y="1490"/>
                    </a:lnTo>
                    <a:lnTo>
                      <a:pt x="933" y="1493"/>
                    </a:lnTo>
                    <a:lnTo>
                      <a:pt x="933" y="1493"/>
                    </a:lnTo>
                    <a:lnTo>
                      <a:pt x="937" y="1493"/>
                    </a:lnTo>
                    <a:lnTo>
                      <a:pt x="940" y="1490"/>
                    </a:lnTo>
                    <a:lnTo>
                      <a:pt x="942" y="1488"/>
                    </a:lnTo>
                    <a:lnTo>
                      <a:pt x="945" y="1488"/>
                    </a:lnTo>
                    <a:lnTo>
                      <a:pt x="947" y="1488"/>
                    </a:lnTo>
                    <a:lnTo>
                      <a:pt x="952" y="1493"/>
                    </a:lnTo>
                    <a:lnTo>
                      <a:pt x="954" y="1495"/>
                    </a:lnTo>
                    <a:lnTo>
                      <a:pt x="959" y="1496"/>
                    </a:lnTo>
                    <a:lnTo>
                      <a:pt x="960" y="1498"/>
                    </a:lnTo>
                    <a:lnTo>
                      <a:pt x="966" y="1502"/>
                    </a:lnTo>
                    <a:lnTo>
                      <a:pt x="966" y="1503"/>
                    </a:lnTo>
                    <a:lnTo>
                      <a:pt x="967" y="1512"/>
                    </a:lnTo>
                    <a:lnTo>
                      <a:pt x="966" y="1514"/>
                    </a:lnTo>
                    <a:lnTo>
                      <a:pt x="966" y="1517"/>
                    </a:lnTo>
                    <a:lnTo>
                      <a:pt x="966" y="1519"/>
                    </a:lnTo>
                    <a:lnTo>
                      <a:pt x="962" y="1519"/>
                    </a:lnTo>
                    <a:lnTo>
                      <a:pt x="960" y="1519"/>
                    </a:lnTo>
                    <a:lnTo>
                      <a:pt x="959" y="1520"/>
                    </a:lnTo>
                    <a:lnTo>
                      <a:pt x="954" y="1524"/>
                    </a:lnTo>
                    <a:lnTo>
                      <a:pt x="952" y="1525"/>
                    </a:lnTo>
                    <a:lnTo>
                      <a:pt x="943" y="1524"/>
                    </a:lnTo>
                    <a:lnTo>
                      <a:pt x="940" y="1522"/>
                    </a:lnTo>
                    <a:lnTo>
                      <a:pt x="940" y="1522"/>
                    </a:lnTo>
                    <a:lnTo>
                      <a:pt x="938" y="1524"/>
                    </a:lnTo>
                    <a:lnTo>
                      <a:pt x="938" y="1524"/>
                    </a:lnTo>
                    <a:lnTo>
                      <a:pt x="935" y="1524"/>
                    </a:lnTo>
                    <a:lnTo>
                      <a:pt x="933" y="1525"/>
                    </a:lnTo>
                    <a:lnTo>
                      <a:pt x="935" y="1527"/>
                    </a:lnTo>
                    <a:lnTo>
                      <a:pt x="935" y="1529"/>
                    </a:lnTo>
                    <a:lnTo>
                      <a:pt x="935" y="1529"/>
                    </a:lnTo>
                    <a:lnTo>
                      <a:pt x="937" y="1531"/>
                    </a:lnTo>
                    <a:lnTo>
                      <a:pt x="938" y="1531"/>
                    </a:lnTo>
                    <a:lnTo>
                      <a:pt x="942" y="1532"/>
                    </a:lnTo>
                    <a:lnTo>
                      <a:pt x="943" y="1534"/>
                    </a:lnTo>
                    <a:lnTo>
                      <a:pt x="942" y="1534"/>
                    </a:lnTo>
                    <a:lnTo>
                      <a:pt x="942" y="1536"/>
                    </a:lnTo>
                    <a:lnTo>
                      <a:pt x="940" y="1536"/>
                    </a:lnTo>
                    <a:lnTo>
                      <a:pt x="937" y="1534"/>
                    </a:lnTo>
                    <a:lnTo>
                      <a:pt x="937" y="1534"/>
                    </a:lnTo>
                    <a:lnTo>
                      <a:pt x="935" y="1536"/>
                    </a:lnTo>
                    <a:lnTo>
                      <a:pt x="933" y="1536"/>
                    </a:lnTo>
                    <a:lnTo>
                      <a:pt x="931" y="1536"/>
                    </a:lnTo>
                    <a:lnTo>
                      <a:pt x="931" y="1536"/>
                    </a:lnTo>
                    <a:lnTo>
                      <a:pt x="931" y="1537"/>
                    </a:lnTo>
                    <a:lnTo>
                      <a:pt x="930" y="1539"/>
                    </a:lnTo>
                    <a:lnTo>
                      <a:pt x="928" y="1541"/>
                    </a:lnTo>
                    <a:lnTo>
                      <a:pt x="926" y="1543"/>
                    </a:lnTo>
                    <a:lnTo>
                      <a:pt x="926" y="1544"/>
                    </a:lnTo>
                    <a:lnTo>
                      <a:pt x="928" y="1544"/>
                    </a:lnTo>
                    <a:lnTo>
                      <a:pt x="930" y="1548"/>
                    </a:lnTo>
                    <a:lnTo>
                      <a:pt x="931" y="1549"/>
                    </a:lnTo>
                    <a:lnTo>
                      <a:pt x="931" y="1551"/>
                    </a:lnTo>
                    <a:lnTo>
                      <a:pt x="930" y="1551"/>
                    </a:lnTo>
                    <a:lnTo>
                      <a:pt x="930" y="1549"/>
                    </a:lnTo>
                    <a:lnTo>
                      <a:pt x="928" y="1548"/>
                    </a:lnTo>
                    <a:lnTo>
                      <a:pt x="925" y="1546"/>
                    </a:lnTo>
                    <a:lnTo>
                      <a:pt x="919" y="1543"/>
                    </a:lnTo>
                    <a:lnTo>
                      <a:pt x="918" y="1543"/>
                    </a:lnTo>
                    <a:lnTo>
                      <a:pt x="919" y="1544"/>
                    </a:lnTo>
                    <a:lnTo>
                      <a:pt x="923" y="1546"/>
                    </a:lnTo>
                    <a:lnTo>
                      <a:pt x="925" y="1548"/>
                    </a:lnTo>
                    <a:lnTo>
                      <a:pt x="925" y="1549"/>
                    </a:lnTo>
                    <a:lnTo>
                      <a:pt x="921" y="1553"/>
                    </a:lnTo>
                    <a:lnTo>
                      <a:pt x="921" y="1553"/>
                    </a:lnTo>
                    <a:lnTo>
                      <a:pt x="921" y="1554"/>
                    </a:lnTo>
                    <a:lnTo>
                      <a:pt x="921" y="1554"/>
                    </a:lnTo>
                    <a:lnTo>
                      <a:pt x="921" y="1556"/>
                    </a:lnTo>
                    <a:lnTo>
                      <a:pt x="919" y="1556"/>
                    </a:lnTo>
                    <a:lnTo>
                      <a:pt x="916" y="1558"/>
                    </a:lnTo>
                    <a:lnTo>
                      <a:pt x="914" y="1558"/>
                    </a:lnTo>
                    <a:lnTo>
                      <a:pt x="916" y="1560"/>
                    </a:lnTo>
                    <a:lnTo>
                      <a:pt x="918" y="1560"/>
                    </a:lnTo>
                    <a:lnTo>
                      <a:pt x="916" y="1561"/>
                    </a:lnTo>
                    <a:lnTo>
                      <a:pt x="914" y="1561"/>
                    </a:lnTo>
                    <a:lnTo>
                      <a:pt x="911" y="1561"/>
                    </a:lnTo>
                    <a:lnTo>
                      <a:pt x="913" y="1563"/>
                    </a:lnTo>
                    <a:lnTo>
                      <a:pt x="913" y="1565"/>
                    </a:lnTo>
                    <a:lnTo>
                      <a:pt x="914" y="1566"/>
                    </a:lnTo>
                    <a:lnTo>
                      <a:pt x="916" y="1566"/>
                    </a:lnTo>
                    <a:lnTo>
                      <a:pt x="916" y="1568"/>
                    </a:lnTo>
                    <a:lnTo>
                      <a:pt x="916" y="1568"/>
                    </a:lnTo>
                    <a:lnTo>
                      <a:pt x="914" y="1570"/>
                    </a:lnTo>
                    <a:lnTo>
                      <a:pt x="909" y="1575"/>
                    </a:lnTo>
                    <a:lnTo>
                      <a:pt x="904" y="1580"/>
                    </a:lnTo>
                    <a:lnTo>
                      <a:pt x="904" y="1580"/>
                    </a:lnTo>
                    <a:lnTo>
                      <a:pt x="906" y="1583"/>
                    </a:lnTo>
                    <a:lnTo>
                      <a:pt x="906" y="1585"/>
                    </a:lnTo>
                    <a:lnTo>
                      <a:pt x="904" y="1587"/>
                    </a:lnTo>
                    <a:lnTo>
                      <a:pt x="902" y="1585"/>
                    </a:lnTo>
                    <a:lnTo>
                      <a:pt x="901" y="1587"/>
                    </a:lnTo>
                    <a:lnTo>
                      <a:pt x="902" y="1589"/>
                    </a:lnTo>
                    <a:lnTo>
                      <a:pt x="902" y="1590"/>
                    </a:lnTo>
                    <a:lnTo>
                      <a:pt x="902" y="1594"/>
                    </a:lnTo>
                    <a:lnTo>
                      <a:pt x="901" y="1597"/>
                    </a:lnTo>
                    <a:lnTo>
                      <a:pt x="897" y="1604"/>
                    </a:lnTo>
                    <a:lnTo>
                      <a:pt x="895" y="1609"/>
                    </a:lnTo>
                    <a:lnTo>
                      <a:pt x="894" y="1614"/>
                    </a:lnTo>
                    <a:lnTo>
                      <a:pt x="892" y="1616"/>
                    </a:lnTo>
                    <a:lnTo>
                      <a:pt x="890" y="1616"/>
                    </a:lnTo>
                    <a:lnTo>
                      <a:pt x="889" y="1618"/>
                    </a:lnTo>
                    <a:lnTo>
                      <a:pt x="889" y="1619"/>
                    </a:lnTo>
                    <a:lnTo>
                      <a:pt x="890" y="1619"/>
                    </a:lnTo>
                    <a:lnTo>
                      <a:pt x="890" y="1621"/>
                    </a:lnTo>
                    <a:lnTo>
                      <a:pt x="890" y="1626"/>
                    </a:lnTo>
                    <a:lnTo>
                      <a:pt x="889" y="1633"/>
                    </a:lnTo>
                    <a:lnTo>
                      <a:pt x="889" y="1640"/>
                    </a:lnTo>
                    <a:lnTo>
                      <a:pt x="889" y="1657"/>
                    </a:lnTo>
                    <a:lnTo>
                      <a:pt x="887" y="1665"/>
                    </a:lnTo>
                    <a:lnTo>
                      <a:pt x="887" y="1669"/>
                    </a:lnTo>
                    <a:lnTo>
                      <a:pt x="887" y="1672"/>
                    </a:lnTo>
                    <a:lnTo>
                      <a:pt x="885" y="1672"/>
                    </a:lnTo>
                    <a:lnTo>
                      <a:pt x="887" y="1672"/>
                    </a:lnTo>
                    <a:lnTo>
                      <a:pt x="889" y="1674"/>
                    </a:lnTo>
                    <a:lnTo>
                      <a:pt x="889" y="1675"/>
                    </a:lnTo>
                    <a:lnTo>
                      <a:pt x="889" y="1679"/>
                    </a:lnTo>
                    <a:lnTo>
                      <a:pt x="890" y="1679"/>
                    </a:lnTo>
                    <a:lnTo>
                      <a:pt x="890" y="1679"/>
                    </a:lnTo>
                    <a:lnTo>
                      <a:pt x="892" y="1679"/>
                    </a:lnTo>
                    <a:lnTo>
                      <a:pt x="892" y="1681"/>
                    </a:lnTo>
                    <a:lnTo>
                      <a:pt x="895" y="1684"/>
                    </a:lnTo>
                    <a:lnTo>
                      <a:pt x="897" y="1686"/>
                    </a:lnTo>
                    <a:lnTo>
                      <a:pt x="897" y="1687"/>
                    </a:lnTo>
                    <a:lnTo>
                      <a:pt x="897" y="1699"/>
                    </a:lnTo>
                    <a:lnTo>
                      <a:pt x="897" y="1701"/>
                    </a:lnTo>
                    <a:lnTo>
                      <a:pt x="897" y="1698"/>
                    </a:lnTo>
                    <a:lnTo>
                      <a:pt x="899" y="1689"/>
                    </a:lnTo>
                    <a:lnTo>
                      <a:pt x="901" y="1684"/>
                    </a:lnTo>
                    <a:lnTo>
                      <a:pt x="902" y="1684"/>
                    </a:lnTo>
                    <a:lnTo>
                      <a:pt x="907" y="1684"/>
                    </a:lnTo>
                    <a:lnTo>
                      <a:pt x="913" y="1684"/>
                    </a:lnTo>
                    <a:lnTo>
                      <a:pt x="914" y="1684"/>
                    </a:lnTo>
                    <a:lnTo>
                      <a:pt x="916" y="1684"/>
                    </a:lnTo>
                    <a:lnTo>
                      <a:pt x="919" y="1686"/>
                    </a:lnTo>
                    <a:lnTo>
                      <a:pt x="919" y="1686"/>
                    </a:lnTo>
                    <a:lnTo>
                      <a:pt x="919" y="1691"/>
                    </a:lnTo>
                    <a:lnTo>
                      <a:pt x="919" y="1694"/>
                    </a:lnTo>
                    <a:lnTo>
                      <a:pt x="923" y="1703"/>
                    </a:lnTo>
                    <a:lnTo>
                      <a:pt x="925" y="1708"/>
                    </a:lnTo>
                    <a:lnTo>
                      <a:pt x="926" y="1716"/>
                    </a:lnTo>
                    <a:lnTo>
                      <a:pt x="928" y="1720"/>
                    </a:lnTo>
                    <a:lnTo>
                      <a:pt x="931" y="1730"/>
                    </a:lnTo>
                    <a:lnTo>
                      <a:pt x="933" y="1733"/>
                    </a:lnTo>
                    <a:lnTo>
                      <a:pt x="933" y="1735"/>
                    </a:lnTo>
                    <a:lnTo>
                      <a:pt x="933" y="1737"/>
                    </a:lnTo>
                    <a:lnTo>
                      <a:pt x="931" y="1740"/>
                    </a:lnTo>
                    <a:lnTo>
                      <a:pt x="931" y="1744"/>
                    </a:lnTo>
                    <a:lnTo>
                      <a:pt x="930" y="1745"/>
                    </a:lnTo>
                    <a:lnTo>
                      <a:pt x="928" y="1747"/>
                    </a:lnTo>
                    <a:lnTo>
                      <a:pt x="928" y="1749"/>
                    </a:lnTo>
                    <a:lnTo>
                      <a:pt x="926" y="1749"/>
                    </a:lnTo>
                    <a:lnTo>
                      <a:pt x="926" y="1749"/>
                    </a:lnTo>
                    <a:lnTo>
                      <a:pt x="928" y="1749"/>
                    </a:lnTo>
                    <a:lnTo>
                      <a:pt x="928" y="1749"/>
                    </a:lnTo>
                    <a:lnTo>
                      <a:pt x="931" y="1745"/>
                    </a:lnTo>
                    <a:lnTo>
                      <a:pt x="933" y="1745"/>
                    </a:lnTo>
                    <a:lnTo>
                      <a:pt x="935" y="1745"/>
                    </a:lnTo>
                    <a:lnTo>
                      <a:pt x="935" y="1745"/>
                    </a:lnTo>
                    <a:lnTo>
                      <a:pt x="935" y="1747"/>
                    </a:lnTo>
                    <a:lnTo>
                      <a:pt x="935" y="1747"/>
                    </a:lnTo>
                    <a:lnTo>
                      <a:pt x="937" y="1747"/>
                    </a:lnTo>
                    <a:lnTo>
                      <a:pt x="942" y="1745"/>
                    </a:lnTo>
                    <a:lnTo>
                      <a:pt x="959" y="1739"/>
                    </a:lnTo>
                    <a:lnTo>
                      <a:pt x="962" y="1739"/>
                    </a:lnTo>
                    <a:lnTo>
                      <a:pt x="969" y="1739"/>
                    </a:lnTo>
                    <a:lnTo>
                      <a:pt x="972" y="1742"/>
                    </a:lnTo>
                    <a:lnTo>
                      <a:pt x="978" y="1745"/>
                    </a:lnTo>
                    <a:lnTo>
                      <a:pt x="984" y="1747"/>
                    </a:lnTo>
                    <a:lnTo>
                      <a:pt x="993" y="1750"/>
                    </a:lnTo>
                    <a:lnTo>
                      <a:pt x="995" y="1750"/>
                    </a:lnTo>
                    <a:lnTo>
                      <a:pt x="1000" y="1752"/>
                    </a:lnTo>
                    <a:lnTo>
                      <a:pt x="1002" y="1754"/>
                    </a:lnTo>
                    <a:lnTo>
                      <a:pt x="1005" y="1757"/>
                    </a:lnTo>
                    <a:lnTo>
                      <a:pt x="1010" y="1761"/>
                    </a:lnTo>
                    <a:lnTo>
                      <a:pt x="1014" y="1762"/>
                    </a:lnTo>
                    <a:lnTo>
                      <a:pt x="1017" y="1766"/>
                    </a:lnTo>
                    <a:lnTo>
                      <a:pt x="1020" y="1769"/>
                    </a:lnTo>
                    <a:lnTo>
                      <a:pt x="1027" y="1779"/>
                    </a:lnTo>
                    <a:lnTo>
                      <a:pt x="1027" y="1781"/>
                    </a:lnTo>
                    <a:lnTo>
                      <a:pt x="1032" y="1783"/>
                    </a:lnTo>
                    <a:lnTo>
                      <a:pt x="1039" y="1785"/>
                    </a:lnTo>
                    <a:lnTo>
                      <a:pt x="1049" y="1790"/>
                    </a:lnTo>
                    <a:lnTo>
                      <a:pt x="1055" y="1791"/>
                    </a:lnTo>
                    <a:lnTo>
                      <a:pt x="1056" y="1791"/>
                    </a:lnTo>
                    <a:lnTo>
                      <a:pt x="1060" y="1793"/>
                    </a:lnTo>
                    <a:lnTo>
                      <a:pt x="1063" y="1795"/>
                    </a:lnTo>
                    <a:lnTo>
                      <a:pt x="1065" y="1796"/>
                    </a:lnTo>
                    <a:lnTo>
                      <a:pt x="1067" y="1800"/>
                    </a:lnTo>
                    <a:lnTo>
                      <a:pt x="1068" y="1800"/>
                    </a:lnTo>
                    <a:lnTo>
                      <a:pt x="1070" y="1802"/>
                    </a:lnTo>
                    <a:lnTo>
                      <a:pt x="1072" y="1803"/>
                    </a:lnTo>
                    <a:lnTo>
                      <a:pt x="1072" y="1805"/>
                    </a:lnTo>
                    <a:lnTo>
                      <a:pt x="1068" y="1812"/>
                    </a:lnTo>
                    <a:lnTo>
                      <a:pt x="1068" y="1812"/>
                    </a:lnTo>
                    <a:lnTo>
                      <a:pt x="1072" y="1808"/>
                    </a:lnTo>
                    <a:lnTo>
                      <a:pt x="1073" y="1807"/>
                    </a:lnTo>
                    <a:lnTo>
                      <a:pt x="1075" y="1805"/>
                    </a:lnTo>
                    <a:lnTo>
                      <a:pt x="1077" y="1805"/>
                    </a:lnTo>
                    <a:lnTo>
                      <a:pt x="1082" y="1807"/>
                    </a:lnTo>
                    <a:lnTo>
                      <a:pt x="1085" y="1807"/>
                    </a:lnTo>
                    <a:lnTo>
                      <a:pt x="1089" y="1805"/>
                    </a:lnTo>
                    <a:lnTo>
                      <a:pt x="1091" y="1805"/>
                    </a:lnTo>
                    <a:lnTo>
                      <a:pt x="1092" y="1805"/>
                    </a:lnTo>
                    <a:lnTo>
                      <a:pt x="1094" y="1805"/>
                    </a:lnTo>
                    <a:lnTo>
                      <a:pt x="1096" y="1805"/>
                    </a:lnTo>
                    <a:lnTo>
                      <a:pt x="1097" y="1805"/>
                    </a:lnTo>
                    <a:lnTo>
                      <a:pt x="1101" y="1807"/>
                    </a:lnTo>
                    <a:lnTo>
                      <a:pt x="1103" y="1807"/>
                    </a:lnTo>
                    <a:lnTo>
                      <a:pt x="1109" y="1808"/>
                    </a:lnTo>
                    <a:lnTo>
                      <a:pt x="1114" y="1807"/>
                    </a:lnTo>
                    <a:lnTo>
                      <a:pt x="1114" y="1808"/>
                    </a:lnTo>
                    <a:lnTo>
                      <a:pt x="1116" y="1810"/>
                    </a:lnTo>
                    <a:lnTo>
                      <a:pt x="1118" y="1810"/>
                    </a:lnTo>
                    <a:lnTo>
                      <a:pt x="1120" y="1810"/>
                    </a:lnTo>
                    <a:lnTo>
                      <a:pt x="1123" y="1810"/>
                    </a:lnTo>
                    <a:lnTo>
                      <a:pt x="1126" y="1814"/>
                    </a:lnTo>
                    <a:lnTo>
                      <a:pt x="1128" y="1815"/>
                    </a:lnTo>
                    <a:lnTo>
                      <a:pt x="1130" y="1820"/>
                    </a:lnTo>
                    <a:lnTo>
                      <a:pt x="1130" y="1822"/>
                    </a:lnTo>
                    <a:lnTo>
                      <a:pt x="1126" y="1832"/>
                    </a:lnTo>
                    <a:lnTo>
                      <a:pt x="1125" y="1836"/>
                    </a:lnTo>
                    <a:lnTo>
                      <a:pt x="1125" y="1841"/>
                    </a:lnTo>
                    <a:lnTo>
                      <a:pt x="1126" y="1843"/>
                    </a:lnTo>
                    <a:lnTo>
                      <a:pt x="1128" y="1846"/>
                    </a:lnTo>
                    <a:lnTo>
                      <a:pt x="1128" y="1846"/>
                    </a:lnTo>
                    <a:lnTo>
                      <a:pt x="1130" y="1851"/>
                    </a:lnTo>
                    <a:lnTo>
                      <a:pt x="1130" y="1854"/>
                    </a:lnTo>
                    <a:lnTo>
                      <a:pt x="1130" y="1856"/>
                    </a:lnTo>
                    <a:lnTo>
                      <a:pt x="1130" y="1861"/>
                    </a:lnTo>
                    <a:lnTo>
                      <a:pt x="1130" y="1863"/>
                    </a:lnTo>
                    <a:lnTo>
                      <a:pt x="1130" y="1868"/>
                    </a:lnTo>
                    <a:lnTo>
                      <a:pt x="1130" y="1872"/>
                    </a:lnTo>
                    <a:lnTo>
                      <a:pt x="1130" y="1873"/>
                    </a:lnTo>
                    <a:lnTo>
                      <a:pt x="1128" y="1875"/>
                    </a:lnTo>
                    <a:lnTo>
                      <a:pt x="1128" y="1878"/>
                    </a:lnTo>
                    <a:lnTo>
                      <a:pt x="1128" y="1878"/>
                    </a:lnTo>
                    <a:lnTo>
                      <a:pt x="1128" y="1882"/>
                    </a:lnTo>
                    <a:lnTo>
                      <a:pt x="1130" y="1883"/>
                    </a:lnTo>
                    <a:lnTo>
                      <a:pt x="1132" y="1883"/>
                    </a:lnTo>
                    <a:lnTo>
                      <a:pt x="1133" y="1887"/>
                    </a:lnTo>
                    <a:lnTo>
                      <a:pt x="1137" y="1892"/>
                    </a:lnTo>
                    <a:lnTo>
                      <a:pt x="1138" y="1894"/>
                    </a:lnTo>
                    <a:lnTo>
                      <a:pt x="1142" y="1899"/>
                    </a:lnTo>
                    <a:lnTo>
                      <a:pt x="1142" y="1900"/>
                    </a:lnTo>
                    <a:lnTo>
                      <a:pt x="1140" y="1902"/>
                    </a:lnTo>
                    <a:lnTo>
                      <a:pt x="1140" y="1902"/>
                    </a:lnTo>
                    <a:lnTo>
                      <a:pt x="1138" y="1904"/>
                    </a:lnTo>
                    <a:lnTo>
                      <a:pt x="1137" y="1904"/>
                    </a:lnTo>
                    <a:lnTo>
                      <a:pt x="1137" y="1906"/>
                    </a:lnTo>
                    <a:lnTo>
                      <a:pt x="1140" y="1904"/>
                    </a:lnTo>
                    <a:lnTo>
                      <a:pt x="1142" y="1904"/>
                    </a:lnTo>
                    <a:lnTo>
                      <a:pt x="1144" y="1906"/>
                    </a:lnTo>
                    <a:lnTo>
                      <a:pt x="1145" y="1907"/>
                    </a:lnTo>
                    <a:lnTo>
                      <a:pt x="1147" y="1909"/>
                    </a:lnTo>
                    <a:lnTo>
                      <a:pt x="1150" y="1911"/>
                    </a:lnTo>
                    <a:lnTo>
                      <a:pt x="1154" y="1912"/>
                    </a:lnTo>
                    <a:lnTo>
                      <a:pt x="1159" y="1918"/>
                    </a:lnTo>
                    <a:lnTo>
                      <a:pt x="1159" y="1919"/>
                    </a:lnTo>
                    <a:lnTo>
                      <a:pt x="1161" y="1923"/>
                    </a:lnTo>
                    <a:lnTo>
                      <a:pt x="1162" y="1926"/>
                    </a:lnTo>
                    <a:lnTo>
                      <a:pt x="1162" y="1929"/>
                    </a:lnTo>
                    <a:lnTo>
                      <a:pt x="1164" y="1931"/>
                    </a:lnTo>
                    <a:lnTo>
                      <a:pt x="1162" y="1931"/>
                    </a:lnTo>
                    <a:lnTo>
                      <a:pt x="1159" y="1935"/>
                    </a:lnTo>
                    <a:lnTo>
                      <a:pt x="1156" y="1938"/>
                    </a:lnTo>
                    <a:lnTo>
                      <a:pt x="1157" y="1938"/>
                    </a:lnTo>
                    <a:lnTo>
                      <a:pt x="1159" y="1936"/>
                    </a:lnTo>
                    <a:lnTo>
                      <a:pt x="1162" y="1933"/>
                    </a:lnTo>
                    <a:lnTo>
                      <a:pt x="1164" y="1933"/>
                    </a:lnTo>
                    <a:lnTo>
                      <a:pt x="1168" y="1933"/>
                    </a:lnTo>
                    <a:lnTo>
                      <a:pt x="1169" y="1933"/>
                    </a:lnTo>
                    <a:lnTo>
                      <a:pt x="1173" y="1935"/>
                    </a:lnTo>
                    <a:lnTo>
                      <a:pt x="1174" y="1936"/>
                    </a:lnTo>
                    <a:lnTo>
                      <a:pt x="1178" y="1941"/>
                    </a:lnTo>
                    <a:lnTo>
                      <a:pt x="1183" y="1947"/>
                    </a:lnTo>
                    <a:lnTo>
                      <a:pt x="1185" y="1950"/>
                    </a:lnTo>
                    <a:lnTo>
                      <a:pt x="1183" y="1947"/>
                    </a:lnTo>
                    <a:lnTo>
                      <a:pt x="1183" y="1945"/>
                    </a:lnTo>
                    <a:lnTo>
                      <a:pt x="1180" y="1941"/>
                    </a:lnTo>
                    <a:lnTo>
                      <a:pt x="1178" y="1938"/>
                    </a:lnTo>
                    <a:lnTo>
                      <a:pt x="1178" y="1938"/>
                    </a:lnTo>
                    <a:lnTo>
                      <a:pt x="1176" y="1936"/>
                    </a:lnTo>
                    <a:lnTo>
                      <a:pt x="1178" y="1935"/>
                    </a:lnTo>
                    <a:lnTo>
                      <a:pt x="1178" y="1931"/>
                    </a:lnTo>
                    <a:lnTo>
                      <a:pt x="1180" y="1929"/>
                    </a:lnTo>
                    <a:lnTo>
                      <a:pt x="1180" y="1928"/>
                    </a:lnTo>
                    <a:lnTo>
                      <a:pt x="1181" y="1928"/>
                    </a:lnTo>
                    <a:lnTo>
                      <a:pt x="1181" y="1926"/>
                    </a:lnTo>
                    <a:lnTo>
                      <a:pt x="1181" y="1924"/>
                    </a:lnTo>
                    <a:lnTo>
                      <a:pt x="1185" y="1923"/>
                    </a:lnTo>
                    <a:lnTo>
                      <a:pt x="1185" y="1923"/>
                    </a:lnTo>
                    <a:lnTo>
                      <a:pt x="1186" y="1926"/>
                    </a:lnTo>
                    <a:lnTo>
                      <a:pt x="1186" y="1926"/>
                    </a:lnTo>
                    <a:lnTo>
                      <a:pt x="1188" y="1926"/>
                    </a:lnTo>
                    <a:lnTo>
                      <a:pt x="1190" y="1926"/>
                    </a:lnTo>
                    <a:lnTo>
                      <a:pt x="1190" y="1928"/>
                    </a:lnTo>
                    <a:lnTo>
                      <a:pt x="1192" y="1929"/>
                    </a:lnTo>
                    <a:lnTo>
                      <a:pt x="1192" y="1931"/>
                    </a:lnTo>
                    <a:lnTo>
                      <a:pt x="1192" y="1935"/>
                    </a:lnTo>
                    <a:lnTo>
                      <a:pt x="1193" y="1936"/>
                    </a:lnTo>
                    <a:lnTo>
                      <a:pt x="1193" y="1935"/>
                    </a:lnTo>
                    <a:lnTo>
                      <a:pt x="1193" y="1931"/>
                    </a:lnTo>
                    <a:lnTo>
                      <a:pt x="1195" y="1929"/>
                    </a:lnTo>
                    <a:lnTo>
                      <a:pt x="1197" y="1928"/>
                    </a:lnTo>
                    <a:lnTo>
                      <a:pt x="1197" y="1926"/>
                    </a:lnTo>
                    <a:lnTo>
                      <a:pt x="1195" y="1924"/>
                    </a:lnTo>
                    <a:lnTo>
                      <a:pt x="1192" y="1919"/>
                    </a:lnTo>
                    <a:lnTo>
                      <a:pt x="1192" y="1919"/>
                    </a:lnTo>
                    <a:lnTo>
                      <a:pt x="1193" y="1918"/>
                    </a:lnTo>
                    <a:lnTo>
                      <a:pt x="1193" y="1916"/>
                    </a:lnTo>
                    <a:lnTo>
                      <a:pt x="1193" y="1914"/>
                    </a:lnTo>
                    <a:lnTo>
                      <a:pt x="1195" y="1912"/>
                    </a:lnTo>
                    <a:lnTo>
                      <a:pt x="1197" y="1911"/>
                    </a:lnTo>
                    <a:lnTo>
                      <a:pt x="1198" y="1907"/>
                    </a:lnTo>
                    <a:lnTo>
                      <a:pt x="1200" y="1906"/>
                    </a:lnTo>
                    <a:lnTo>
                      <a:pt x="1200" y="1904"/>
                    </a:lnTo>
                    <a:lnTo>
                      <a:pt x="1202" y="1904"/>
                    </a:lnTo>
                    <a:lnTo>
                      <a:pt x="1200" y="1902"/>
                    </a:lnTo>
                    <a:lnTo>
                      <a:pt x="1200" y="1902"/>
                    </a:lnTo>
                    <a:lnTo>
                      <a:pt x="1200" y="1899"/>
                    </a:lnTo>
                    <a:lnTo>
                      <a:pt x="1200" y="1895"/>
                    </a:lnTo>
                    <a:lnTo>
                      <a:pt x="1198" y="1895"/>
                    </a:lnTo>
                    <a:lnTo>
                      <a:pt x="1197" y="1892"/>
                    </a:lnTo>
                    <a:lnTo>
                      <a:pt x="1197" y="1890"/>
                    </a:lnTo>
                    <a:lnTo>
                      <a:pt x="1195" y="1889"/>
                    </a:lnTo>
                    <a:lnTo>
                      <a:pt x="1195" y="1887"/>
                    </a:lnTo>
                    <a:lnTo>
                      <a:pt x="1197" y="1885"/>
                    </a:lnTo>
                    <a:lnTo>
                      <a:pt x="1197" y="1883"/>
                    </a:lnTo>
                    <a:lnTo>
                      <a:pt x="1193" y="1882"/>
                    </a:lnTo>
                    <a:lnTo>
                      <a:pt x="1193" y="1878"/>
                    </a:lnTo>
                    <a:lnTo>
                      <a:pt x="1192" y="1873"/>
                    </a:lnTo>
                    <a:lnTo>
                      <a:pt x="1192" y="1866"/>
                    </a:lnTo>
                    <a:lnTo>
                      <a:pt x="1190" y="1863"/>
                    </a:lnTo>
                    <a:lnTo>
                      <a:pt x="1190" y="1860"/>
                    </a:lnTo>
                    <a:lnTo>
                      <a:pt x="1188" y="1858"/>
                    </a:lnTo>
                    <a:lnTo>
                      <a:pt x="1190" y="1856"/>
                    </a:lnTo>
                    <a:lnTo>
                      <a:pt x="1190" y="1854"/>
                    </a:lnTo>
                    <a:lnTo>
                      <a:pt x="1192" y="1853"/>
                    </a:lnTo>
                    <a:lnTo>
                      <a:pt x="1192" y="1853"/>
                    </a:lnTo>
                    <a:lnTo>
                      <a:pt x="1192" y="1853"/>
                    </a:lnTo>
                    <a:lnTo>
                      <a:pt x="1190" y="1851"/>
                    </a:lnTo>
                    <a:lnTo>
                      <a:pt x="1190" y="1851"/>
                    </a:lnTo>
                    <a:lnTo>
                      <a:pt x="1190" y="1849"/>
                    </a:lnTo>
                    <a:lnTo>
                      <a:pt x="1192" y="1848"/>
                    </a:lnTo>
                    <a:lnTo>
                      <a:pt x="1192" y="1848"/>
                    </a:lnTo>
                    <a:lnTo>
                      <a:pt x="1190" y="1846"/>
                    </a:lnTo>
                    <a:lnTo>
                      <a:pt x="1186" y="1844"/>
                    </a:lnTo>
                    <a:lnTo>
                      <a:pt x="1188" y="1844"/>
                    </a:lnTo>
                    <a:lnTo>
                      <a:pt x="1188" y="1843"/>
                    </a:lnTo>
                    <a:lnTo>
                      <a:pt x="1188" y="1843"/>
                    </a:lnTo>
                    <a:lnTo>
                      <a:pt x="1186" y="1843"/>
                    </a:lnTo>
                    <a:lnTo>
                      <a:pt x="1185" y="1841"/>
                    </a:lnTo>
                    <a:lnTo>
                      <a:pt x="1185" y="1839"/>
                    </a:lnTo>
                    <a:lnTo>
                      <a:pt x="1183" y="1837"/>
                    </a:lnTo>
                    <a:lnTo>
                      <a:pt x="1181" y="1836"/>
                    </a:lnTo>
                    <a:lnTo>
                      <a:pt x="1181" y="1832"/>
                    </a:lnTo>
                    <a:lnTo>
                      <a:pt x="1180" y="1829"/>
                    </a:lnTo>
                    <a:lnTo>
                      <a:pt x="1180" y="1827"/>
                    </a:lnTo>
                    <a:lnTo>
                      <a:pt x="1178" y="1827"/>
                    </a:lnTo>
                    <a:lnTo>
                      <a:pt x="1178" y="1827"/>
                    </a:lnTo>
                    <a:lnTo>
                      <a:pt x="1178" y="1825"/>
                    </a:lnTo>
                    <a:lnTo>
                      <a:pt x="1178" y="1825"/>
                    </a:lnTo>
                    <a:lnTo>
                      <a:pt x="1193" y="1819"/>
                    </a:lnTo>
                    <a:lnTo>
                      <a:pt x="1193" y="1819"/>
                    </a:lnTo>
                    <a:lnTo>
                      <a:pt x="1202" y="1815"/>
                    </a:lnTo>
                    <a:lnTo>
                      <a:pt x="1205" y="1814"/>
                    </a:lnTo>
                    <a:lnTo>
                      <a:pt x="1209" y="1810"/>
                    </a:lnTo>
                    <a:lnTo>
                      <a:pt x="1212" y="1807"/>
                    </a:lnTo>
                    <a:lnTo>
                      <a:pt x="1214" y="1805"/>
                    </a:lnTo>
                    <a:lnTo>
                      <a:pt x="1215" y="1803"/>
                    </a:lnTo>
                    <a:lnTo>
                      <a:pt x="1224" y="1796"/>
                    </a:lnTo>
                    <a:lnTo>
                      <a:pt x="1226" y="1793"/>
                    </a:lnTo>
                    <a:lnTo>
                      <a:pt x="1227" y="1790"/>
                    </a:lnTo>
                    <a:lnTo>
                      <a:pt x="1231" y="1786"/>
                    </a:lnTo>
                    <a:lnTo>
                      <a:pt x="1234" y="1781"/>
                    </a:lnTo>
                    <a:lnTo>
                      <a:pt x="1236" y="1778"/>
                    </a:lnTo>
                    <a:lnTo>
                      <a:pt x="1238" y="1774"/>
                    </a:lnTo>
                    <a:lnTo>
                      <a:pt x="1238" y="1769"/>
                    </a:lnTo>
                    <a:lnTo>
                      <a:pt x="1238" y="1764"/>
                    </a:lnTo>
                    <a:lnTo>
                      <a:pt x="1239" y="1757"/>
                    </a:lnTo>
                    <a:lnTo>
                      <a:pt x="1239" y="1750"/>
                    </a:lnTo>
                    <a:lnTo>
                      <a:pt x="1238" y="1740"/>
                    </a:lnTo>
                    <a:lnTo>
                      <a:pt x="1238" y="1737"/>
                    </a:lnTo>
                    <a:lnTo>
                      <a:pt x="1236" y="1733"/>
                    </a:lnTo>
                    <a:lnTo>
                      <a:pt x="1234" y="1725"/>
                    </a:lnTo>
                    <a:lnTo>
                      <a:pt x="1233" y="1723"/>
                    </a:lnTo>
                    <a:lnTo>
                      <a:pt x="1231" y="1720"/>
                    </a:lnTo>
                    <a:lnTo>
                      <a:pt x="1226" y="1711"/>
                    </a:lnTo>
                    <a:lnTo>
                      <a:pt x="1221" y="1704"/>
                    </a:lnTo>
                    <a:lnTo>
                      <a:pt x="1219" y="1703"/>
                    </a:lnTo>
                    <a:lnTo>
                      <a:pt x="1215" y="1701"/>
                    </a:lnTo>
                    <a:lnTo>
                      <a:pt x="1212" y="1699"/>
                    </a:lnTo>
                    <a:lnTo>
                      <a:pt x="1210" y="1698"/>
                    </a:lnTo>
                    <a:lnTo>
                      <a:pt x="1203" y="1691"/>
                    </a:lnTo>
                    <a:lnTo>
                      <a:pt x="1202" y="1689"/>
                    </a:lnTo>
                    <a:lnTo>
                      <a:pt x="1200" y="1687"/>
                    </a:lnTo>
                    <a:lnTo>
                      <a:pt x="1200" y="1686"/>
                    </a:lnTo>
                    <a:lnTo>
                      <a:pt x="1200" y="1684"/>
                    </a:lnTo>
                    <a:lnTo>
                      <a:pt x="1202" y="1681"/>
                    </a:lnTo>
                    <a:lnTo>
                      <a:pt x="1202" y="1679"/>
                    </a:lnTo>
                    <a:lnTo>
                      <a:pt x="1202" y="1679"/>
                    </a:lnTo>
                    <a:lnTo>
                      <a:pt x="1205" y="1674"/>
                    </a:lnTo>
                    <a:lnTo>
                      <a:pt x="1207" y="1669"/>
                    </a:lnTo>
                    <a:lnTo>
                      <a:pt x="1209" y="1667"/>
                    </a:lnTo>
                    <a:lnTo>
                      <a:pt x="1210" y="1665"/>
                    </a:lnTo>
                    <a:lnTo>
                      <a:pt x="1214" y="1664"/>
                    </a:lnTo>
                    <a:lnTo>
                      <a:pt x="1215" y="1660"/>
                    </a:lnTo>
                    <a:lnTo>
                      <a:pt x="1214" y="1660"/>
                    </a:lnTo>
                    <a:lnTo>
                      <a:pt x="1214" y="1658"/>
                    </a:lnTo>
                    <a:lnTo>
                      <a:pt x="1214" y="1657"/>
                    </a:lnTo>
                    <a:lnTo>
                      <a:pt x="1215" y="1653"/>
                    </a:lnTo>
                    <a:lnTo>
                      <a:pt x="1215" y="1653"/>
                    </a:lnTo>
                    <a:lnTo>
                      <a:pt x="1215" y="1650"/>
                    </a:lnTo>
                    <a:lnTo>
                      <a:pt x="1215" y="1650"/>
                    </a:lnTo>
                    <a:lnTo>
                      <a:pt x="1219" y="1650"/>
                    </a:lnTo>
                    <a:lnTo>
                      <a:pt x="1222" y="1653"/>
                    </a:lnTo>
                    <a:lnTo>
                      <a:pt x="1222" y="1653"/>
                    </a:lnTo>
                    <a:lnTo>
                      <a:pt x="1222" y="1652"/>
                    </a:lnTo>
                    <a:lnTo>
                      <a:pt x="1221" y="1650"/>
                    </a:lnTo>
                    <a:lnTo>
                      <a:pt x="1221" y="1648"/>
                    </a:lnTo>
                    <a:lnTo>
                      <a:pt x="1222" y="1645"/>
                    </a:lnTo>
                    <a:lnTo>
                      <a:pt x="1222" y="1643"/>
                    </a:lnTo>
                    <a:lnTo>
                      <a:pt x="1222" y="1641"/>
                    </a:lnTo>
                    <a:lnTo>
                      <a:pt x="1222" y="1640"/>
                    </a:lnTo>
                    <a:lnTo>
                      <a:pt x="1224" y="1636"/>
                    </a:lnTo>
                    <a:lnTo>
                      <a:pt x="1224" y="1636"/>
                    </a:lnTo>
                    <a:lnTo>
                      <a:pt x="1219" y="1635"/>
                    </a:lnTo>
                    <a:lnTo>
                      <a:pt x="1219" y="1633"/>
                    </a:lnTo>
                    <a:lnTo>
                      <a:pt x="1219" y="1633"/>
                    </a:lnTo>
                    <a:lnTo>
                      <a:pt x="1221" y="1631"/>
                    </a:lnTo>
                    <a:lnTo>
                      <a:pt x="1221" y="1631"/>
                    </a:lnTo>
                    <a:lnTo>
                      <a:pt x="1217" y="1623"/>
                    </a:lnTo>
                    <a:lnTo>
                      <a:pt x="1217" y="1621"/>
                    </a:lnTo>
                    <a:lnTo>
                      <a:pt x="1217" y="1618"/>
                    </a:lnTo>
                    <a:lnTo>
                      <a:pt x="1221" y="1616"/>
                    </a:lnTo>
                    <a:lnTo>
                      <a:pt x="1219" y="1616"/>
                    </a:lnTo>
                    <a:lnTo>
                      <a:pt x="1217" y="1616"/>
                    </a:lnTo>
                    <a:lnTo>
                      <a:pt x="1215" y="1614"/>
                    </a:lnTo>
                    <a:lnTo>
                      <a:pt x="1214" y="1612"/>
                    </a:lnTo>
                    <a:lnTo>
                      <a:pt x="1215" y="1611"/>
                    </a:lnTo>
                    <a:lnTo>
                      <a:pt x="1215" y="1611"/>
                    </a:lnTo>
                    <a:lnTo>
                      <a:pt x="1217" y="1607"/>
                    </a:lnTo>
                    <a:lnTo>
                      <a:pt x="1219" y="1606"/>
                    </a:lnTo>
                    <a:lnTo>
                      <a:pt x="1217" y="1606"/>
                    </a:lnTo>
                    <a:lnTo>
                      <a:pt x="1212" y="1607"/>
                    </a:lnTo>
                    <a:lnTo>
                      <a:pt x="1210" y="1606"/>
                    </a:lnTo>
                    <a:lnTo>
                      <a:pt x="1209" y="1606"/>
                    </a:lnTo>
                    <a:lnTo>
                      <a:pt x="1207" y="1606"/>
                    </a:lnTo>
                    <a:lnTo>
                      <a:pt x="1207" y="1604"/>
                    </a:lnTo>
                    <a:lnTo>
                      <a:pt x="1212" y="1599"/>
                    </a:lnTo>
                    <a:lnTo>
                      <a:pt x="1214" y="1595"/>
                    </a:lnTo>
                    <a:lnTo>
                      <a:pt x="1215" y="1592"/>
                    </a:lnTo>
                    <a:lnTo>
                      <a:pt x="1215" y="1590"/>
                    </a:lnTo>
                    <a:lnTo>
                      <a:pt x="1215" y="1589"/>
                    </a:lnTo>
                    <a:lnTo>
                      <a:pt x="1215" y="1583"/>
                    </a:lnTo>
                    <a:lnTo>
                      <a:pt x="1215" y="1582"/>
                    </a:lnTo>
                    <a:lnTo>
                      <a:pt x="1217" y="1580"/>
                    </a:lnTo>
                    <a:lnTo>
                      <a:pt x="1219" y="1577"/>
                    </a:lnTo>
                    <a:lnTo>
                      <a:pt x="1215" y="1573"/>
                    </a:lnTo>
                    <a:lnTo>
                      <a:pt x="1214" y="1570"/>
                    </a:lnTo>
                    <a:lnTo>
                      <a:pt x="1212" y="1570"/>
                    </a:lnTo>
                    <a:lnTo>
                      <a:pt x="1212" y="1568"/>
                    </a:lnTo>
                    <a:lnTo>
                      <a:pt x="1210" y="1565"/>
                    </a:lnTo>
                    <a:lnTo>
                      <a:pt x="1209" y="1561"/>
                    </a:lnTo>
                    <a:lnTo>
                      <a:pt x="1207" y="1554"/>
                    </a:lnTo>
                    <a:lnTo>
                      <a:pt x="1207" y="1549"/>
                    </a:lnTo>
                    <a:lnTo>
                      <a:pt x="1207" y="1546"/>
                    </a:lnTo>
                    <a:lnTo>
                      <a:pt x="1209" y="1546"/>
                    </a:lnTo>
                    <a:lnTo>
                      <a:pt x="1209" y="1544"/>
                    </a:lnTo>
                    <a:lnTo>
                      <a:pt x="1212" y="1541"/>
                    </a:lnTo>
                    <a:lnTo>
                      <a:pt x="1217" y="1536"/>
                    </a:lnTo>
                    <a:lnTo>
                      <a:pt x="1222" y="1534"/>
                    </a:lnTo>
                    <a:lnTo>
                      <a:pt x="1226" y="1536"/>
                    </a:lnTo>
                    <a:lnTo>
                      <a:pt x="1233" y="1537"/>
                    </a:lnTo>
                    <a:lnTo>
                      <a:pt x="1236" y="1539"/>
                    </a:lnTo>
                    <a:lnTo>
                      <a:pt x="1251" y="1546"/>
                    </a:lnTo>
                    <a:lnTo>
                      <a:pt x="1255" y="1548"/>
                    </a:lnTo>
                    <a:lnTo>
                      <a:pt x="1253" y="1551"/>
                    </a:lnTo>
                    <a:lnTo>
                      <a:pt x="1253" y="1551"/>
                    </a:lnTo>
                    <a:lnTo>
                      <a:pt x="1258" y="1546"/>
                    </a:lnTo>
                    <a:lnTo>
                      <a:pt x="1260" y="1546"/>
                    </a:lnTo>
                    <a:lnTo>
                      <a:pt x="1262" y="1546"/>
                    </a:lnTo>
                    <a:lnTo>
                      <a:pt x="1265" y="1548"/>
                    </a:lnTo>
                    <a:lnTo>
                      <a:pt x="1267" y="1548"/>
                    </a:lnTo>
                    <a:lnTo>
                      <a:pt x="1270" y="1549"/>
                    </a:lnTo>
                    <a:lnTo>
                      <a:pt x="1275" y="1553"/>
                    </a:lnTo>
                    <a:lnTo>
                      <a:pt x="1275" y="1553"/>
                    </a:lnTo>
                    <a:lnTo>
                      <a:pt x="1274" y="1551"/>
                    </a:lnTo>
                    <a:lnTo>
                      <a:pt x="1275" y="1549"/>
                    </a:lnTo>
                    <a:lnTo>
                      <a:pt x="1279" y="1548"/>
                    </a:lnTo>
                    <a:lnTo>
                      <a:pt x="1284" y="1546"/>
                    </a:lnTo>
                    <a:lnTo>
                      <a:pt x="1286" y="1543"/>
                    </a:lnTo>
                    <a:lnTo>
                      <a:pt x="1289" y="1541"/>
                    </a:lnTo>
                    <a:lnTo>
                      <a:pt x="1291" y="1539"/>
                    </a:lnTo>
                    <a:lnTo>
                      <a:pt x="1292" y="1539"/>
                    </a:lnTo>
                    <a:lnTo>
                      <a:pt x="1294" y="1539"/>
                    </a:lnTo>
                    <a:lnTo>
                      <a:pt x="1298" y="1543"/>
                    </a:lnTo>
                    <a:lnTo>
                      <a:pt x="1301" y="1544"/>
                    </a:lnTo>
                    <a:lnTo>
                      <a:pt x="1303" y="1548"/>
                    </a:lnTo>
                    <a:lnTo>
                      <a:pt x="1306" y="1549"/>
                    </a:lnTo>
                    <a:lnTo>
                      <a:pt x="1306" y="1551"/>
                    </a:lnTo>
                    <a:lnTo>
                      <a:pt x="1308" y="1553"/>
                    </a:lnTo>
                    <a:lnTo>
                      <a:pt x="1311" y="1553"/>
                    </a:lnTo>
                    <a:lnTo>
                      <a:pt x="1313" y="1553"/>
                    </a:lnTo>
                    <a:lnTo>
                      <a:pt x="1313" y="1553"/>
                    </a:lnTo>
                    <a:lnTo>
                      <a:pt x="1313" y="1554"/>
                    </a:lnTo>
                    <a:lnTo>
                      <a:pt x="1313" y="1556"/>
                    </a:lnTo>
                    <a:lnTo>
                      <a:pt x="1313" y="1558"/>
                    </a:lnTo>
                    <a:lnTo>
                      <a:pt x="1313" y="1560"/>
                    </a:lnTo>
                    <a:lnTo>
                      <a:pt x="1311" y="1565"/>
                    </a:lnTo>
                    <a:lnTo>
                      <a:pt x="1311" y="1565"/>
                    </a:lnTo>
                    <a:lnTo>
                      <a:pt x="1313" y="1563"/>
                    </a:lnTo>
                    <a:lnTo>
                      <a:pt x="1315" y="1561"/>
                    </a:lnTo>
                    <a:lnTo>
                      <a:pt x="1316" y="1561"/>
                    </a:lnTo>
                    <a:lnTo>
                      <a:pt x="1318" y="1563"/>
                    </a:lnTo>
                    <a:lnTo>
                      <a:pt x="1322" y="1565"/>
                    </a:lnTo>
                    <a:lnTo>
                      <a:pt x="1322" y="1566"/>
                    </a:lnTo>
                    <a:lnTo>
                      <a:pt x="1323" y="1568"/>
                    </a:lnTo>
                    <a:lnTo>
                      <a:pt x="1323" y="1570"/>
                    </a:lnTo>
                    <a:lnTo>
                      <a:pt x="1325" y="1571"/>
                    </a:lnTo>
                    <a:lnTo>
                      <a:pt x="1325" y="1571"/>
                    </a:lnTo>
                    <a:lnTo>
                      <a:pt x="1323" y="1573"/>
                    </a:lnTo>
                    <a:lnTo>
                      <a:pt x="1322" y="1575"/>
                    </a:lnTo>
                    <a:lnTo>
                      <a:pt x="1322" y="1575"/>
                    </a:lnTo>
                    <a:lnTo>
                      <a:pt x="1325" y="1573"/>
                    </a:lnTo>
                    <a:lnTo>
                      <a:pt x="1327" y="1573"/>
                    </a:lnTo>
                    <a:lnTo>
                      <a:pt x="1327" y="1571"/>
                    </a:lnTo>
                    <a:lnTo>
                      <a:pt x="1328" y="1571"/>
                    </a:lnTo>
                    <a:lnTo>
                      <a:pt x="1332" y="1573"/>
                    </a:lnTo>
                    <a:lnTo>
                      <a:pt x="1334" y="1575"/>
                    </a:lnTo>
                    <a:lnTo>
                      <a:pt x="1334" y="1575"/>
                    </a:lnTo>
                    <a:lnTo>
                      <a:pt x="1332" y="1577"/>
                    </a:lnTo>
                    <a:lnTo>
                      <a:pt x="1330" y="1577"/>
                    </a:lnTo>
                    <a:lnTo>
                      <a:pt x="1328" y="1580"/>
                    </a:lnTo>
                    <a:lnTo>
                      <a:pt x="1328" y="1580"/>
                    </a:lnTo>
                    <a:lnTo>
                      <a:pt x="1330" y="1582"/>
                    </a:lnTo>
                    <a:lnTo>
                      <a:pt x="1332" y="1582"/>
                    </a:lnTo>
                    <a:lnTo>
                      <a:pt x="1332" y="1582"/>
                    </a:lnTo>
                    <a:lnTo>
                      <a:pt x="1330" y="1583"/>
                    </a:lnTo>
                    <a:lnTo>
                      <a:pt x="1330" y="1585"/>
                    </a:lnTo>
                    <a:lnTo>
                      <a:pt x="1334" y="1590"/>
                    </a:lnTo>
                    <a:lnTo>
                      <a:pt x="1337" y="1592"/>
                    </a:lnTo>
                    <a:lnTo>
                      <a:pt x="1339" y="1592"/>
                    </a:lnTo>
                    <a:lnTo>
                      <a:pt x="1342" y="1592"/>
                    </a:lnTo>
                    <a:lnTo>
                      <a:pt x="1344" y="1594"/>
                    </a:lnTo>
                    <a:lnTo>
                      <a:pt x="1351" y="1595"/>
                    </a:lnTo>
                    <a:lnTo>
                      <a:pt x="1354" y="1597"/>
                    </a:lnTo>
                    <a:lnTo>
                      <a:pt x="1356" y="1595"/>
                    </a:lnTo>
                    <a:lnTo>
                      <a:pt x="1359" y="1595"/>
                    </a:lnTo>
                    <a:lnTo>
                      <a:pt x="1361" y="1597"/>
                    </a:lnTo>
                    <a:lnTo>
                      <a:pt x="1361" y="1597"/>
                    </a:lnTo>
                    <a:lnTo>
                      <a:pt x="1361" y="1599"/>
                    </a:lnTo>
                    <a:lnTo>
                      <a:pt x="1361" y="1602"/>
                    </a:lnTo>
                    <a:lnTo>
                      <a:pt x="1363" y="1602"/>
                    </a:lnTo>
                    <a:lnTo>
                      <a:pt x="1364" y="1604"/>
                    </a:lnTo>
                    <a:lnTo>
                      <a:pt x="1366" y="1604"/>
                    </a:lnTo>
                    <a:lnTo>
                      <a:pt x="1368" y="1602"/>
                    </a:lnTo>
                    <a:lnTo>
                      <a:pt x="1369" y="1602"/>
                    </a:lnTo>
                    <a:lnTo>
                      <a:pt x="1369" y="1600"/>
                    </a:lnTo>
                    <a:lnTo>
                      <a:pt x="1371" y="1597"/>
                    </a:lnTo>
                    <a:lnTo>
                      <a:pt x="1371" y="1597"/>
                    </a:lnTo>
                    <a:lnTo>
                      <a:pt x="1373" y="1595"/>
                    </a:lnTo>
                    <a:lnTo>
                      <a:pt x="1373" y="1597"/>
                    </a:lnTo>
                    <a:lnTo>
                      <a:pt x="1375" y="1597"/>
                    </a:lnTo>
                    <a:lnTo>
                      <a:pt x="1375" y="1602"/>
                    </a:lnTo>
                    <a:lnTo>
                      <a:pt x="1375" y="1602"/>
                    </a:lnTo>
                    <a:lnTo>
                      <a:pt x="1375" y="1604"/>
                    </a:lnTo>
                    <a:lnTo>
                      <a:pt x="1375" y="1606"/>
                    </a:lnTo>
                    <a:lnTo>
                      <a:pt x="1373" y="1607"/>
                    </a:lnTo>
                    <a:lnTo>
                      <a:pt x="1373" y="1609"/>
                    </a:lnTo>
                    <a:lnTo>
                      <a:pt x="1371" y="1611"/>
                    </a:lnTo>
                    <a:lnTo>
                      <a:pt x="1369" y="1616"/>
                    </a:lnTo>
                    <a:lnTo>
                      <a:pt x="1369" y="1618"/>
                    </a:lnTo>
                    <a:lnTo>
                      <a:pt x="1368" y="1621"/>
                    </a:lnTo>
                    <a:lnTo>
                      <a:pt x="1368" y="1623"/>
                    </a:lnTo>
                    <a:lnTo>
                      <a:pt x="1369" y="1624"/>
                    </a:lnTo>
                    <a:lnTo>
                      <a:pt x="1369" y="1626"/>
                    </a:lnTo>
                    <a:lnTo>
                      <a:pt x="1371" y="1629"/>
                    </a:lnTo>
                    <a:lnTo>
                      <a:pt x="1371" y="1629"/>
                    </a:lnTo>
                    <a:lnTo>
                      <a:pt x="1371" y="1631"/>
                    </a:lnTo>
                    <a:lnTo>
                      <a:pt x="1371" y="1633"/>
                    </a:lnTo>
                    <a:lnTo>
                      <a:pt x="1369" y="1635"/>
                    </a:lnTo>
                    <a:lnTo>
                      <a:pt x="1368" y="1636"/>
                    </a:lnTo>
                    <a:lnTo>
                      <a:pt x="1364" y="1636"/>
                    </a:lnTo>
                    <a:lnTo>
                      <a:pt x="1354" y="1636"/>
                    </a:lnTo>
                    <a:lnTo>
                      <a:pt x="1351" y="1636"/>
                    </a:lnTo>
                    <a:lnTo>
                      <a:pt x="1352" y="1638"/>
                    </a:lnTo>
                    <a:lnTo>
                      <a:pt x="1356" y="1638"/>
                    </a:lnTo>
                    <a:lnTo>
                      <a:pt x="1357" y="1638"/>
                    </a:lnTo>
                    <a:lnTo>
                      <a:pt x="1368" y="1640"/>
                    </a:lnTo>
                    <a:lnTo>
                      <a:pt x="1369" y="1640"/>
                    </a:lnTo>
                    <a:lnTo>
                      <a:pt x="1369" y="1641"/>
                    </a:lnTo>
                    <a:lnTo>
                      <a:pt x="1371" y="1643"/>
                    </a:lnTo>
                    <a:lnTo>
                      <a:pt x="1371" y="1648"/>
                    </a:lnTo>
                    <a:lnTo>
                      <a:pt x="1371" y="1650"/>
                    </a:lnTo>
                    <a:lnTo>
                      <a:pt x="1371" y="1652"/>
                    </a:lnTo>
                    <a:lnTo>
                      <a:pt x="1371" y="1653"/>
                    </a:lnTo>
                    <a:lnTo>
                      <a:pt x="1369" y="1657"/>
                    </a:lnTo>
                    <a:lnTo>
                      <a:pt x="1369" y="1660"/>
                    </a:lnTo>
                    <a:lnTo>
                      <a:pt x="1369" y="1662"/>
                    </a:lnTo>
                    <a:lnTo>
                      <a:pt x="1375" y="1662"/>
                    </a:lnTo>
                    <a:lnTo>
                      <a:pt x="1376" y="1664"/>
                    </a:lnTo>
                    <a:lnTo>
                      <a:pt x="1376" y="1665"/>
                    </a:lnTo>
                    <a:lnTo>
                      <a:pt x="1375" y="1669"/>
                    </a:lnTo>
                    <a:lnTo>
                      <a:pt x="1375" y="1669"/>
                    </a:lnTo>
                    <a:lnTo>
                      <a:pt x="1375" y="1672"/>
                    </a:lnTo>
                    <a:lnTo>
                      <a:pt x="1375" y="1672"/>
                    </a:lnTo>
                    <a:lnTo>
                      <a:pt x="1375" y="1672"/>
                    </a:lnTo>
                    <a:lnTo>
                      <a:pt x="1375" y="1675"/>
                    </a:lnTo>
                    <a:lnTo>
                      <a:pt x="1373" y="1677"/>
                    </a:lnTo>
                    <a:lnTo>
                      <a:pt x="1373" y="1679"/>
                    </a:lnTo>
                    <a:lnTo>
                      <a:pt x="1371" y="1681"/>
                    </a:lnTo>
                    <a:lnTo>
                      <a:pt x="1371" y="1681"/>
                    </a:lnTo>
                    <a:lnTo>
                      <a:pt x="1369" y="1681"/>
                    </a:lnTo>
                    <a:lnTo>
                      <a:pt x="1369" y="1677"/>
                    </a:lnTo>
                    <a:lnTo>
                      <a:pt x="1368" y="1677"/>
                    </a:lnTo>
                    <a:lnTo>
                      <a:pt x="1368" y="1677"/>
                    </a:lnTo>
                    <a:lnTo>
                      <a:pt x="1368" y="1677"/>
                    </a:lnTo>
                    <a:lnTo>
                      <a:pt x="1368" y="1679"/>
                    </a:lnTo>
                    <a:lnTo>
                      <a:pt x="1368" y="1679"/>
                    </a:lnTo>
                    <a:lnTo>
                      <a:pt x="1366" y="1681"/>
                    </a:lnTo>
                    <a:lnTo>
                      <a:pt x="1364" y="1682"/>
                    </a:lnTo>
                    <a:lnTo>
                      <a:pt x="1361" y="1682"/>
                    </a:lnTo>
                    <a:lnTo>
                      <a:pt x="1361" y="1684"/>
                    </a:lnTo>
                    <a:lnTo>
                      <a:pt x="1363" y="1684"/>
                    </a:lnTo>
                    <a:lnTo>
                      <a:pt x="1366" y="1686"/>
                    </a:lnTo>
                    <a:lnTo>
                      <a:pt x="1368" y="1686"/>
                    </a:lnTo>
                    <a:lnTo>
                      <a:pt x="1371" y="1684"/>
                    </a:lnTo>
                    <a:lnTo>
                      <a:pt x="1376" y="1681"/>
                    </a:lnTo>
                    <a:lnTo>
                      <a:pt x="1378" y="1679"/>
                    </a:lnTo>
                    <a:lnTo>
                      <a:pt x="1380" y="1679"/>
                    </a:lnTo>
                    <a:lnTo>
                      <a:pt x="1381" y="1679"/>
                    </a:lnTo>
                    <a:lnTo>
                      <a:pt x="1385" y="1679"/>
                    </a:lnTo>
                    <a:lnTo>
                      <a:pt x="1388" y="1679"/>
                    </a:lnTo>
                    <a:lnTo>
                      <a:pt x="1390" y="1679"/>
                    </a:lnTo>
                    <a:lnTo>
                      <a:pt x="1392" y="1679"/>
                    </a:lnTo>
                    <a:lnTo>
                      <a:pt x="1393" y="1681"/>
                    </a:lnTo>
                    <a:lnTo>
                      <a:pt x="1395" y="1682"/>
                    </a:lnTo>
                    <a:lnTo>
                      <a:pt x="1395" y="1684"/>
                    </a:lnTo>
                    <a:lnTo>
                      <a:pt x="1397" y="1689"/>
                    </a:lnTo>
                    <a:lnTo>
                      <a:pt x="1397" y="1691"/>
                    </a:lnTo>
                    <a:lnTo>
                      <a:pt x="1399" y="1693"/>
                    </a:lnTo>
                    <a:lnTo>
                      <a:pt x="1399" y="1694"/>
                    </a:lnTo>
                    <a:lnTo>
                      <a:pt x="1399" y="1698"/>
                    </a:lnTo>
                    <a:lnTo>
                      <a:pt x="1397" y="1703"/>
                    </a:lnTo>
                    <a:lnTo>
                      <a:pt x="1395" y="1706"/>
                    </a:lnTo>
                    <a:lnTo>
                      <a:pt x="1393" y="1708"/>
                    </a:lnTo>
                    <a:lnTo>
                      <a:pt x="1390" y="1710"/>
                    </a:lnTo>
                    <a:lnTo>
                      <a:pt x="1387" y="1711"/>
                    </a:lnTo>
                    <a:lnTo>
                      <a:pt x="1385" y="1713"/>
                    </a:lnTo>
                    <a:lnTo>
                      <a:pt x="1383" y="1715"/>
                    </a:lnTo>
                    <a:lnTo>
                      <a:pt x="1383" y="1715"/>
                    </a:lnTo>
                    <a:lnTo>
                      <a:pt x="1387" y="1713"/>
                    </a:lnTo>
                    <a:lnTo>
                      <a:pt x="1393" y="1711"/>
                    </a:lnTo>
                    <a:lnTo>
                      <a:pt x="1395" y="1710"/>
                    </a:lnTo>
                    <a:lnTo>
                      <a:pt x="1395" y="1708"/>
                    </a:lnTo>
                    <a:lnTo>
                      <a:pt x="1397" y="1704"/>
                    </a:lnTo>
                    <a:lnTo>
                      <a:pt x="1399" y="1696"/>
                    </a:lnTo>
                    <a:lnTo>
                      <a:pt x="1400" y="1694"/>
                    </a:lnTo>
                    <a:lnTo>
                      <a:pt x="1402" y="1694"/>
                    </a:lnTo>
                    <a:lnTo>
                      <a:pt x="1402" y="1694"/>
                    </a:lnTo>
                    <a:lnTo>
                      <a:pt x="1404" y="1699"/>
                    </a:lnTo>
                    <a:lnTo>
                      <a:pt x="1404" y="1701"/>
                    </a:lnTo>
                    <a:lnTo>
                      <a:pt x="1404" y="1701"/>
                    </a:lnTo>
                    <a:lnTo>
                      <a:pt x="1400" y="1706"/>
                    </a:lnTo>
                    <a:lnTo>
                      <a:pt x="1402" y="1706"/>
                    </a:lnTo>
                    <a:lnTo>
                      <a:pt x="1405" y="1701"/>
                    </a:lnTo>
                    <a:lnTo>
                      <a:pt x="1405" y="1699"/>
                    </a:lnTo>
                    <a:lnTo>
                      <a:pt x="1405" y="1698"/>
                    </a:lnTo>
                    <a:lnTo>
                      <a:pt x="1407" y="1696"/>
                    </a:lnTo>
                    <a:lnTo>
                      <a:pt x="1407" y="1698"/>
                    </a:lnTo>
                    <a:lnTo>
                      <a:pt x="1409" y="1703"/>
                    </a:lnTo>
                    <a:lnTo>
                      <a:pt x="1409" y="1706"/>
                    </a:lnTo>
                    <a:lnTo>
                      <a:pt x="1409" y="1708"/>
                    </a:lnTo>
                    <a:lnTo>
                      <a:pt x="1409" y="1711"/>
                    </a:lnTo>
                    <a:lnTo>
                      <a:pt x="1409" y="1711"/>
                    </a:lnTo>
                    <a:lnTo>
                      <a:pt x="1409" y="1708"/>
                    </a:lnTo>
                    <a:lnTo>
                      <a:pt x="1409" y="1706"/>
                    </a:lnTo>
                    <a:lnTo>
                      <a:pt x="1411" y="1704"/>
                    </a:lnTo>
                    <a:lnTo>
                      <a:pt x="1411" y="1703"/>
                    </a:lnTo>
                    <a:lnTo>
                      <a:pt x="1414" y="1701"/>
                    </a:lnTo>
                    <a:lnTo>
                      <a:pt x="1419" y="1698"/>
                    </a:lnTo>
                    <a:lnTo>
                      <a:pt x="1421" y="1696"/>
                    </a:lnTo>
                    <a:lnTo>
                      <a:pt x="1424" y="1694"/>
                    </a:lnTo>
                    <a:lnTo>
                      <a:pt x="1428" y="1694"/>
                    </a:lnTo>
                    <a:lnTo>
                      <a:pt x="1429" y="1691"/>
                    </a:lnTo>
                    <a:lnTo>
                      <a:pt x="1429" y="1687"/>
                    </a:lnTo>
                    <a:lnTo>
                      <a:pt x="1431" y="1686"/>
                    </a:lnTo>
                    <a:lnTo>
                      <a:pt x="1431" y="1684"/>
                    </a:lnTo>
                    <a:lnTo>
                      <a:pt x="1434" y="1682"/>
                    </a:lnTo>
                    <a:lnTo>
                      <a:pt x="1434" y="1682"/>
                    </a:lnTo>
                    <a:lnTo>
                      <a:pt x="1436" y="1682"/>
                    </a:lnTo>
                    <a:lnTo>
                      <a:pt x="1438" y="1684"/>
                    </a:lnTo>
                    <a:lnTo>
                      <a:pt x="1440" y="1687"/>
                    </a:lnTo>
                    <a:lnTo>
                      <a:pt x="1440" y="1689"/>
                    </a:lnTo>
                    <a:lnTo>
                      <a:pt x="1440" y="1691"/>
                    </a:lnTo>
                    <a:lnTo>
                      <a:pt x="1440" y="1696"/>
                    </a:lnTo>
                    <a:lnTo>
                      <a:pt x="1441" y="1696"/>
                    </a:lnTo>
                    <a:lnTo>
                      <a:pt x="1441" y="1693"/>
                    </a:lnTo>
                    <a:lnTo>
                      <a:pt x="1443" y="1691"/>
                    </a:lnTo>
                    <a:lnTo>
                      <a:pt x="1441" y="1689"/>
                    </a:lnTo>
                    <a:lnTo>
                      <a:pt x="1441" y="1687"/>
                    </a:lnTo>
                    <a:lnTo>
                      <a:pt x="1440" y="1684"/>
                    </a:lnTo>
                    <a:lnTo>
                      <a:pt x="1440" y="1682"/>
                    </a:lnTo>
                    <a:lnTo>
                      <a:pt x="1440" y="1681"/>
                    </a:lnTo>
                    <a:lnTo>
                      <a:pt x="1441" y="1681"/>
                    </a:lnTo>
                    <a:lnTo>
                      <a:pt x="1443" y="1681"/>
                    </a:lnTo>
                    <a:lnTo>
                      <a:pt x="1443" y="1681"/>
                    </a:lnTo>
                    <a:lnTo>
                      <a:pt x="1443" y="1679"/>
                    </a:lnTo>
                    <a:lnTo>
                      <a:pt x="1443" y="1677"/>
                    </a:lnTo>
                    <a:lnTo>
                      <a:pt x="1443" y="1675"/>
                    </a:lnTo>
                    <a:lnTo>
                      <a:pt x="1445" y="1675"/>
                    </a:lnTo>
                    <a:lnTo>
                      <a:pt x="1446" y="1675"/>
                    </a:lnTo>
                    <a:lnTo>
                      <a:pt x="1446" y="1675"/>
                    </a:lnTo>
                    <a:lnTo>
                      <a:pt x="1446" y="1674"/>
                    </a:lnTo>
                    <a:lnTo>
                      <a:pt x="1446" y="1674"/>
                    </a:lnTo>
                    <a:lnTo>
                      <a:pt x="1450" y="1674"/>
                    </a:lnTo>
                    <a:lnTo>
                      <a:pt x="1450" y="1674"/>
                    </a:lnTo>
                    <a:lnTo>
                      <a:pt x="1452" y="1674"/>
                    </a:lnTo>
                    <a:lnTo>
                      <a:pt x="1453" y="1672"/>
                    </a:lnTo>
                    <a:lnTo>
                      <a:pt x="1450" y="1672"/>
                    </a:lnTo>
                    <a:lnTo>
                      <a:pt x="1448" y="1670"/>
                    </a:lnTo>
                    <a:lnTo>
                      <a:pt x="1448" y="1670"/>
                    </a:lnTo>
                    <a:lnTo>
                      <a:pt x="1446" y="1669"/>
                    </a:lnTo>
                    <a:lnTo>
                      <a:pt x="1446" y="1667"/>
                    </a:lnTo>
                    <a:lnTo>
                      <a:pt x="1446" y="1667"/>
                    </a:lnTo>
                    <a:lnTo>
                      <a:pt x="1446" y="1667"/>
                    </a:lnTo>
                    <a:lnTo>
                      <a:pt x="1448" y="1667"/>
                    </a:lnTo>
                    <a:lnTo>
                      <a:pt x="1448" y="1665"/>
                    </a:lnTo>
                    <a:lnTo>
                      <a:pt x="1450" y="1664"/>
                    </a:lnTo>
                    <a:lnTo>
                      <a:pt x="1450" y="1662"/>
                    </a:lnTo>
                    <a:lnTo>
                      <a:pt x="1452" y="1664"/>
                    </a:lnTo>
                    <a:lnTo>
                      <a:pt x="1452" y="1662"/>
                    </a:lnTo>
                    <a:lnTo>
                      <a:pt x="1450" y="1658"/>
                    </a:lnTo>
                    <a:lnTo>
                      <a:pt x="1452" y="1657"/>
                    </a:lnTo>
                    <a:lnTo>
                      <a:pt x="1453" y="1657"/>
                    </a:lnTo>
                    <a:lnTo>
                      <a:pt x="1455" y="1657"/>
                    </a:lnTo>
                    <a:lnTo>
                      <a:pt x="1458" y="1660"/>
                    </a:lnTo>
                    <a:lnTo>
                      <a:pt x="1458" y="1660"/>
                    </a:lnTo>
                    <a:lnTo>
                      <a:pt x="1458" y="1660"/>
                    </a:lnTo>
                    <a:lnTo>
                      <a:pt x="1457" y="1657"/>
                    </a:lnTo>
                    <a:lnTo>
                      <a:pt x="1455" y="1657"/>
                    </a:lnTo>
                    <a:lnTo>
                      <a:pt x="1453" y="1655"/>
                    </a:lnTo>
                    <a:lnTo>
                      <a:pt x="1452" y="1655"/>
                    </a:lnTo>
                    <a:lnTo>
                      <a:pt x="1452" y="1652"/>
                    </a:lnTo>
                    <a:lnTo>
                      <a:pt x="1450" y="1650"/>
                    </a:lnTo>
                    <a:lnTo>
                      <a:pt x="1450" y="1648"/>
                    </a:lnTo>
                    <a:lnTo>
                      <a:pt x="1452" y="1645"/>
                    </a:lnTo>
                    <a:lnTo>
                      <a:pt x="1452" y="1645"/>
                    </a:lnTo>
                    <a:lnTo>
                      <a:pt x="1453" y="1645"/>
                    </a:lnTo>
                    <a:lnTo>
                      <a:pt x="1455" y="1645"/>
                    </a:lnTo>
                    <a:lnTo>
                      <a:pt x="1457" y="1645"/>
                    </a:lnTo>
                    <a:lnTo>
                      <a:pt x="1458" y="1646"/>
                    </a:lnTo>
                    <a:lnTo>
                      <a:pt x="1460" y="1646"/>
                    </a:lnTo>
                    <a:lnTo>
                      <a:pt x="1458" y="1645"/>
                    </a:lnTo>
                    <a:lnTo>
                      <a:pt x="1457" y="1643"/>
                    </a:lnTo>
                    <a:lnTo>
                      <a:pt x="1457" y="1641"/>
                    </a:lnTo>
                    <a:lnTo>
                      <a:pt x="1457" y="1641"/>
                    </a:lnTo>
                    <a:lnTo>
                      <a:pt x="1458" y="1638"/>
                    </a:lnTo>
                    <a:lnTo>
                      <a:pt x="1458" y="1635"/>
                    </a:lnTo>
                    <a:lnTo>
                      <a:pt x="1462" y="1628"/>
                    </a:lnTo>
                    <a:lnTo>
                      <a:pt x="1462" y="1626"/>
                    </a:lnTo>
                    <a:lnTo>
                      <a:pt x="1464" y="1626"/>
                    </a:lnTo>
                    <a:lnTo>
                      <a:pt x="1464" y="1624"/>
                    </a:lnTo>
                    <a:lnTo>
                      <a:pt x="1465" y="1624"/>
                    </a:lnTo>
                    <a:lnTo>
                      <a:pt x="1470" y="1626"/>
                    </a:lnTo>
                    <a:lnTo>
                      <a:pt x="1470" y="1628"/>
                    </a:lnTo>
                    <a:lnTo>
                      <a:pt x="1470" y="1631"/>
                    </a:lnTo>
                    <a:lnTo>
                      <a:pt x="1469" y="1633"/>
                    </a:lnTo>
                    <a:lnTo>
                      <a:pt x="1465" y="1636"/>
                    </a:lnTo>
                    <a:lnTo>
                      <a:pt x="1464" y="1636"/>
                    </a:lnTo>
                    <a:lnTo>
                      <a:pt x="1465" y="1638"/>
                    </a:lnTo>
                    <a:lnTo>
                      <a:pt x="1469" y="1636"/>
                    </a:lnTo>
                    <a:lnTo>
                      <a:pt x="1472" y="1635"/>
                    </a:lnTo>
                    <a:lnTo>
                      <a:pt x="1474" y="1635"/>
                    </a:lnTo>
                    <a:lnTo>
                      <a:pt x="1476" y="1638"/>
                    </a:lnTo>
                    <a:lnTo>
                      <a:pt x="1476" y="1643"/>
                    </a:lnTo>
                    <a:lnTo>
                      <a:pt x="1476" y="1646"/>
                    </a:lnTo>
                    <a:lnTo>
                      <a:pt x="1476" y="1645"/>
                    </a:lnTo>
                    <a:lnTo>
                      <a:pt x="1477" y="1643"/>
                    </a:lnTo>
                    <a:lnTo>
                      <a:pt x="1479" y="1646"/>
                    </a:lnTo>
                    <a:lnTo>
                      <a:pt x="1479" y="1648"/>
                    </a:lnTo>
                    <a:lnTo>
                      <a:pt x="1481" y="1650"/>
                    </a:lnTo>
                    <a:lnTo>
                      <a:pt x="1482" y="1653"/>
                    </a:lnTo>
                    <a:lnTo>
                      <a:pt x="1484" y="1655"/>
                    </a:lnTo>
                    <a:lnTo>
                      <a:pt x="1482" y="1658"/>
                    </a:lnTo>
                    <a:lnTo>
                      <a:pt x="1479" y="1660"/>
                    </a:lnTo>
                    <a:lnTo>
                      <a:pt x="1481" y="1660"/>
                    </a:lnTo>
                    <a:lnTo>
                      <a:pt x="1484" y="1662"/>
                    </a:lnTo>
                    <a:lnTo>
                      <a:pt x="1484" y="1664"/>
                    </a:lnTo>
                    <a:lnTo>
                      <a:pt x="1484" y="1665"/>
                    </a:lnTo>
                    <a:lnTo>
                      <a:pt x="1484" y="1665"/>
                    </a:lnTo>
                    <a:lnTo>
                      <a:pt x="1486" y="1662"/>
                    </a:lnTo>
                    <a:lnTo>
                      <a:pt x="1488" y="1662"/>
                    </a:lnTo>
                    <a:lnTo>
                      <a:pt x="1491" y="1667"/>
                    </a:lnTo>
                    <a:lnTo>
                      <a:pt x="1489" y="1670"/>
                    </a:lnTo>
                    <a:lnTo>
                      <a:pt x="1486" y="1672"/>
                    </a:lnTo>
                    <a:lnTo>
                      <a:pt x="1484" y="1672"/>
                    </a:lnTo>
                    <a:lnTo>
                      <a:pt x="1481" y="1672"/>
                    </a:lnTo>
                    <a:lnTo>
                      <a:pt x="1479" y="1672"/>
                    </a:lnTo>
                    <a:lnTo>
                      <a:pt x="1481" y="1674"/>
                    </a:lnTo>
                    <a:lnTo>
                      <a:pt x="1482" y="1674"/>
                    </a:lnTo>
                    <a:lnTo>
                      <a:pt x="1488" y="1674"/>
                    </a:lnTo>
                    <a:lnTo>
                      <a:pt x="1491" y="1672"/>
                    </a:lnTo>
                    <a:lnTo>
                      <a:pt x="1493" y="1672"/>
                    </a:lnTo>
                    <a:lnTo>
                      <a:pt x="1494" y="1672"/>
                    </a:lnTo>
                    <a:lnTo>
                      <a:pt x="1494" y="1672"/>
                    </a:lnTo>
                    <a:lnTo>
                      <a:pt x="1493" y="1674"/>
                    </a:lnTo>
                    <a:lnTo>
                      <a:pt x="1493" y="1674"/>
                    </a:lnTo>
                    <a:lnTo>
                      <a:pt x="1493" y="1674"/>
                    </a:lnTo>
                    <a:lnTo>
                      <a:pt x="1494" y="1677"/>
                    </a:lnTo>
                    <a:lnTo>
                      <a:pt x="1494" y="1677"/>
                    </a:lnTo>
                    <a:lnTo>
                      <a:pt x="1493" y="1679"/>
                    </a:lnTo>
                    <a:lnTo>
                      <a:pt x="1494" y="1681"/>
                    </a:lnTo>
                    <a:lnTo>
                      <a:pt x="1498" y="1679"/>
                    </a:lnTo>
                    <a:lnTo>
                      <a:pt x="1498" y="1681"/>
                    </a:lnTo>
                    <a:lnTo>
                      <a:pt x="1500" y="1684"/>
                    </a:lnTo>
                    <a:lnTo>
                      <a:pt x="1501" y="1687"/>
                    </a:lnTo>
                    <a:lnTo>
                      <a:pt x="1496" y="1691"/>
                    </a:lnTo>
                    <a:lnTo>
                      <a:pt x="1494" y="1693"/>
                    </a:lnTo>
                    <a:lnTo>
                      <a:pt x="1491" y="1694"/>
                    </a:lnTo>
                    <a:lnTo>
                      <a:pt x="1489" y="1698"/>
                    </a:lnTo>
                    <a:lnTo>
                      <a:pt x="1488" y="1699"/>
                    </a:lnTo>
                    <a:lnTo>
                      <a:pt x="1489" y="1699"/>
                    </a:lnTo>
                    <a:lnTo>
                      <a:pt x="1493" y="1696"/>
                    </a:lnTo>
                    <a:lnTo>
                      <a:pt x="1494" y="1694"/>
                    </a:lnTo>
                    <a:lnTo>
                      <a:pt x="1496" y="1694"/>
                    </a:lnTo>
                    <a:lnTo>
                      <a:pt x="1496" y="1696"/>
                    </a:lnTo>
                    <a:lnTo>
                      <a:pt x="1496" y="1696"/>
                    </a:lnTo>
                    <a:lnTo>
                      <a:pt x="1496" y="1696"/>
                    </a:lnTo>
                    <a:lnTo>
                      <a:pt x="1501" y="1694"/>
                    </a:lnTo>
                    <a:lnTo>
                      <a:pt x="1503" y="1694"/>
                    </a:lnTo>
                    <a:lnTo>
                      <a:pt x="1506" y="1693"/>
                    </a:lnTo>
                    <a:lnTo>
                      <a:pt x="1506" y="1694"/>
                    </a:lnTo>
                    <a:lnTo>
                      <a:pt x="1505" y="1699"/>
                    </a:lnTo>
                    <a:lnTo>
                      <a:pt x="1501" y="1704"/>
                    </a:lnTo>
                    <a:lnTo>
                      <a:pt x="1498" y="1706"/>
                    </a:lnTo>
                    <a:lnTo>
                      <a:pt x="1496" y="1708"/>
                    </a:lnTo>
                    <a:lnTo>
                      <a:pt x="1493" y="1711"/>
                    </a:lnTo>
                    <a:lnTo>
                      <a:pt x="1494" y="1711"/>
                    </a:lnTo>
                    <a:lnTo>
                      <a:pt x="1500" y="1708"/>
                    </a:lnTo>
                    <a:lnTo>
                      <a:pt x="1501" y="1706"/>
                    </a:lnTo>
                    <a:lnTo>
                      <a:pt x="1506" y="1706"/>
                    </a:lnTo>
                    <a:lnTo>
                      <a:pt x="1508" y="1706"/>
                    </a:lnTo>
                    <a:lnTo>
                      <a:pt x="1511" y="1713"/>
                    </a:lnTo>
                    <a:lnTo>
                      <a:pt x="1513" y="1713"/>
                    </a:lnTo>
                    <a:lnTo>
                      <a:pt x="1515" y="1713"/>
                    </a:lnTo>
                    <a:lnTo>
                      <a:pt x="1518" y="1715"/>
                    </a:lnTo>
                    <a:lnTo>
                      <a:pt x="1520" y="1716"/>
                    </a:lnTo>
                    <a:lnTo>
                      <a:pt x="1520" y="1718"/>
                    </a:lnTo>
                    <a:lnTo>
                      <a:pt x="1518" y="1718"/>
                    </a:lnTo>
                    <a:lnTo>
                      <a:pt x="1518" y="1720"/>
                    </a:lnTo>
                    <a:lnTo>
                      <a:pt x="1518" y="1723"/>
                    </a:lnTo>
                    <a:lnTo>
                      <a:pt x="1518" y="1725"/>
                    </a:lnTo>
                    <a:lnTo>
                      <a:pt x="1517" y="1727"/>
                    </a:lnTo>
                    <a:lnTo>
                      <a:pt x="1515" y="1728"/>
                    </a:lnTo>
                    <a:lnTo>
                      <a:pt x="1513" y="1728"/>
                    </a:lnTo>
                    <a:lnTo>
                      <a:pt x="1511" y="1730"/>
                    </a:lnTo>
                    <a:lnTo>
                      <a:pt x="1510" y="1730"/>
                    </a:lnTo>
                    <a:lnTo>
                      <a:pt x="1508" y="1730"/>
                    </a:lnTo>
                    <a:lnTo>
                      <a:pt x="1508" y="1730"/>
                    </a:lnTo>
                    <a:lnTo>
                      <a:pt x="1510" y="1732"/>
                    </a:lnTo>
                    <a:lnTo>
                      <a:pt x="1511" y="1732"/>
                    </a:lnTo>
                    <a:lnTo>
                      <a:pt x="1513" y="1730"/>
                    </a:lnTo>
                    <a:lnTo>
                      <a:pt x="1517" y="1730"/>
                    </a:lnTo>
                    <a:lnTo>
                      <a:pt x="1518" y="1732"/>
                    </a:lnTo>
                    <a:lnTo>
                      <a:pt x="1520" y="1733"/>
                    </a:lnTo>
                    <a:lnTo>
                      <a:pt x="1520" y="1733"/>
                    </a:lnTo>
                    <a:lnTo>
                      <a:pt x="1520" y="1735"/>
                    </a:lnTo>
                    <a:lnTo>
                      <a:pt x="1518" y="1737"/>
                    </a:lnTo>
                    <a:lnTo>
                      <a:pt x="1518" y="1739"/>
                    </a:lnTo>
                    <a:lnTo>
                      <a:pt x="1518" y="1739"/>
                    </a:lnTo>
                    <a:lnTo>
                      <a:pt x="1520" y="1740"/>
                    </a:lnTo>
                    <a:lnTo>
                      <a:pt x="1522" y="1740"/>
                    </a:lnTo>
                    <a:lnTo>
                      <a:pt x="1523" y="1740"/>
                    </a:lnTo>
                    <a:lnTo>
                      <a:pt x="1525" y="1740"/>
                    </a:lnTo>
                    <a:lnTo>
                      <a:pt x="1530" y="1747"/>
                    </a:lnTo>
                    <a:lnTo>
                      <a:pt x="1530" y="1749"/>
                    </a:lnTo>
                    <a:lnTo>
                      <a:pt x="1529" y="1752"/>
                    </a:lnTo>
                    <a:lnTo>
                      <a:pt x="1530" y="1754"/>
                    </a:lnTo>
                    <a:lnTo>
                      <a:pt x="1530" y="1757"/>
                    </a:lnTo>
                    <a:lnTo>
                      <a:pt x="1527" y="1759"/>
                    </a:lnTo>
                    <a:lnTo>
                      <a:pt x="1517" y="1757"/>
                    </a:lnTo>
                    <a:lnTo>
                      <a:pt x="1510" y="1756"/>
                    </a:lnTo>
                    <a:lnTo>
                      <a:pt x="1510" y="1754"/>
                    </a:lnTo>
                    <a:lnTo>
                      <a:pt x="1511" y="1752"/>
                    </a:lnTo>
                    <a:lnTo>
                      <a:pt x="1510" y="1752"/>
                    </a:lnTo>
                    <a:lnTo>
                      <a:pt x="1508" y="1754"/>
                    </a:lnTo>
                    <a:lnTo>
                      <a:pt x="1508" y="1754"/>
                    </a:lnTo>
                    <a:lnTo>
                      <a:pt x="1510" y="1756"/>
                    </a:lnTo>
                    <a:lnTo>
                      <a:pt x="1515" y="1759"/>
                    </a:lnTo>
                    <a:lnTo>
                      <a:pt x="1518" y="1761"/>
                    </a:lnTo>
                    <a:lnTo>
                      <a:pt x="1520" y="1761"/>
                    </a:lnTo>
                    <a:lnTo>
                      <a:pt x="1522" y="1762"/>
                    </a:lnTo>
                    <a:lnTo>
                      <a:pt x="1523" y="1764"/>
                    </a:lnTo>
                    <a:lnTo>
                      <a:pt x="1522" y="1764"/>
                    </a:lnTo>
                    <a:lnTo>
                      <a:pt x="1520" y="1764"/>
                    </a:lnTo>
                    <a:lnTo>
                      <a:pt x="1517" y="1766"/>
                    </a:lnTo>
                    <a:lnTo>
                      <a:pt x="1518" y="1768"/>
                    </a:lnTo>
                    <a:lnTo>
                      <a:pt x="1523" y="1768"/>
                    </a:lnTo>
                    <a:lnTo>
                      <a:pt x="1527" y="1768"/>
                    </a:lnTo>
                    <a:lnTo>
                      <a:pt x="1529" y="1769"/>
                    </a:lnTo>
                    <a:lnTo>
                      <a:pt x="1527" y="1771"/>
                    </a:lnTo>
                    <a:lnTo>
                      <a:pt x="1523" y="1771"/>
                    </a:lnTo>
                    <a:lnTo>
                      <a:pt x="1523" y="1774"/>
                    </a:lnTo>
                    <a:lnTo>
                      <a:pt x="1527" y="1774"/>
                    </a:lnTo>
                    <a:lnTo>
                      <a:pt x="1529" y="1774"/>
                    </a:lnTo>
                    <a:lnTo>
                      <a:pt x="1530" y="1774"/>
                    </a:lnTo>
                    <a:lnTo>
                      <a:pt x="1530" y="1779"/>
                    </a:lnTo>
                    <a:lnTo>
                      <a:pt x="1530" y="1779"/>
                    </a:lnTo>
                    <a:lnTo>
                      <a:pt x="1529" y="1781"/>
                    </a:lnTo>
                    <a:lnTo>
                      <a:pt x="1529" y="1781"/>
                    </a:lnTo>
                    <a:lnTo>
                      <a:pt x="1530" y="1783"/>
                    </a:lnTo>
                    <a:lnTo>
                      <a:pt x="1534" y="1783"/>
                    </a:lnTo>
                    <a:lnTo>
                      <a:pt x="1534" y="1785"/>
                    </a:lnTo>
                    <a:lnTo>
                      <a:pt x="1534" y="1785"/>
                    </a:lnTo>
                    <a:lnTo>
                      <a:pt x="1535" y="1786"/>
                    </a:lnTo>
                    <a:lnTo>
                      <a:pt x="1537" y="1786"/>
                    </a:lnTo>
                    <a:lnTo>
                      <a:pt x="1539" y="1785"/>
                    </a:lnTo>
                    <a:lnTo>
                      <a:pt x="1541" y="1783"/>
                    </a:lnTo>
                    <a:lnTo>
                      <a:pt x="1542" y="1783"/>
                    </a:lnTo>
                    <a:lnTo>
                      <a:pt x="1542" y="1785"/>
                    </a:lnTo>
                    <a:lnTo>
                      <a:pt x="1544" y="1788"/>
                    </a:lnTo>
                    <a:lnTo>
                      <a:pt x="1544" y="1788"/>
                    </a:lnTo>
                    <a:lnTo>
                      <a:pt x="1546" y="1791"/>
                    </a:lnTo>
                    <a:lnTo>
                      <a:pt x="1547" y="1788"/>
                    </a:lnTo>
                    <a:lnTo>
                      <a:pt x="1547" y="1788"/>
                    </a:lnTo>
                    <a:lnTo>
                      <a:pt x="1549" y="1788"/>
                    </a:lnTo>
                    <a:lnTo>
                      <a:pt x="1549" y="1791"/>
                    </a:lnTo>
                    <a:lnTo>
                      <a:pt x="1547" y="1793"/>
                    </a:lnTo>
                    <a:lnTo>
                      <a:pt x="1549" y="1795"/>
                    </a:lnTo>
                    <a:lnTo>
                      <a:pt x="1551" y="1796"/>
                    </a:lnTo>
                    <a:lnTo>
                      <a:pt x="1553" y="1798"/>
                    </a:lnTo>
                    <a:lnTo>
                      <a:pt x="1551" y="1800"/>
                    </a:lnTo>
                    <a:lnTo>
                      <a:pt x="1549" y="1803"/>
                    </a:lnTo>
                    <a:lnTo>
                      <a:pt x="1547" y="1807"/>
                    </a:lnTo>
                    <a:lnTo>
                      <a:pt x="1547" y="1808"/>
                    </a:lnTo>
                    <a:lnTo>
                      <a:pt x="1546" y="1810"/>
                    </a:lnTo>
                    <a:lnTo>
                      <a:pt x="1544" y="1814"/>
                    </a:lnTo>
                    <a:lnTo>
                      <a:pt x="1546" y="1814"/>
                    </a:lnTo>
                    <a:lnTo>
                      <a:pt x="1549" y="1808"/>
                    </a:lnTo>
                    <a:lnTo>
                      <a:pt x="1553" y="1807"/>
                    </a:lnTo>
                    <a:lnTo>
                      <a:pt x="1558" y="1807"/>
                    </a:lnTo>
                    <a:lnTo>
                      <a:pt x="1559" y="1805"/>
                    </a:lnTo>
                    <a:lnTo>
                      <a:pt x="1561" y="1805"/>
                    </a:lnTo>
                    <a:lnTo>
                      <a:pt x="1561" y="1807"/>
                    </a:lnTo>
                    <a:lnTo>
                      <a:pt x="1563" y="1808"/>
                    </a:lnTo>
                    <a:lnTo>
                      <a:pt x="1563" y="1810"/>
                    </a:lnTo>
                    <a:lnTo>
                      <a:pt x="1565" y="1808"/>
                    </a:lnTo>
                    <a:lnTo>
                      <a:pt x="1566" y="1808"/>
                    </a:lnTo>
                    <a:lnTo>
                      <a:pt x="1566" y="1810"/>
                    </a:lnTo>
                    <a:lnTo>
                      <a:pt x="1561" y="1817"/>
                    </a:lnTo>
                    <a:lnTo>
                      <a:pt x="1559" y="1820"/>
                    </a:lnTo>
                    <a:lnTo>
                      <a:pt x="1559" y="1822"/>
                    </a:lnTo>
                    <a:lnTo>
                      <a:pt x="1561" y="1819"/>
                    </a:lnTo>
                    <a:lnTo>
                      <a:pt x="1566" y="1814"/>
                    </a:lnTo>
                    <a:lnTo>
                      <a:pt x="1568" y="1812"/>
                    </a:lnTo>
                    <a:lnTo>
                      <a:pt x="1570" y="1810"/>
                    </a:lnTo>
                    <a:lnTo>
                      <a:pt x="1570" y="1808"/>
                    </a:lnTo>
                    <a:lnTo>
                      <a:pt x="1573" y="1808"/>
                    </a:lnTo>
                    <a:lnTo>
                      <a:pt x="1575" y="1810"/>
                    </a:lnTo>
                    <a:lnTo>
                      <a:pt x="1577" y="1814"/>
                    </a:lnTo>
                    <a:lnTo>
                      <a:pt x="1578" y="1817"/>
                    </a:lnTo>
                    <a:lnTo>
                      <a:pt x="1580" y="1820"/>
                    </a:lnTo>
                    <a:lnTo>
                      <a:pt x="1585" y="1822"/>
                    </a:lnTo>
                    <a:lnTo>
                      <a:pt x="1587" y="1822"/>
                    </a:lnTo>
                    <a:lnTo>
                      <a:pt x="1590" y="1822"/>
                    </a:lnTo>
                    <a:lnTo>
                      <a:pt x="1590" y="1820"/>
                    </a:lnTo>
                    <a:lnTo>
                      <a:pt x="1594" y="1819"/>
                    </a:lnTo>
                    <a:lnTo>
                      <a:pt x="1595" y="1819"/>
                    </a:lnTo>
                    <a:lnTo>
                      <a:pt x="1595" y="1822"/>
                    </a:lnTo>
                    <a:lnTo>
                      <a:pt x="1597" y="1824"/>
                    </a:lnTo>
                    <a:lnTo>
                      <a:pt x="1600" y="1825"/>
                    </a:lnTo>
                    <a:lnTo>
                      <a:pt x="1602" y="1827"/>
                    </a:lnTo>
                    <a:lnTo>
                      <a:pt x="1604" y="1827"/>
                    </a:lnTo>
                    <a:lnTo>
                      <a:pt x="1606" y="1829"/>
                    </a:lnTo>
                    <a:lnTo>
                      <a:pt x="1606" y="1829"/>
                    </a:lnTo>
                    <a:lnTo>
                      <a:pt x="1604" y="1831"/>
                    </a:lnTo>
                    <a:lnTo>
                      <a:pt x="1602" y="1834"/>
                    </a:lnTo>
                    <a:lnTo>
                      <a:pt x="1600" y="1836"/>
                    </a:lnTo>
                    <a:lnTo>
                      <a:pt x="1597" y="1836"/>
                    </a:lnTo>
                    <a:lnTo>
                      <a:pt x="1592" y="1837"/>
                    </a:lnTo>
                    <a:lnTo>
                      <a:pt x="1592" y="1837"/>
                    </a:lnTo>
                    <a:lnTo>
                      <a:pt x="1590" y="1839"/>
                    </a:lnTo>
                    <a:lnTo>
                      <a:pt x="1587" y="1839"/>
                    </a:lnTo>
                    <a:lnTo>
                      <a:pt x="1587" y="1841"/>
                    </a:lnTo>
                    <a:lnTo>
                      <a:pt x="1583" y="1844"/>
                    </a:lnTo>
                    <a:lnTo>
                      <a:pt x="1582" y="1846"/>
                    </a:lnTo>
                    <a:lnTo>
                      <a:pt x="1580" y="1846"/>
                    </a:lnTo>
                    <a:lnTo>
                      <a:pt x="1578" y="1846"/>
                    </a:lnTo>
                    <a:lnTo>
                      <a:pt x="1577" y="1848"/>
                    </a:lnTo>
                    <a:lnTo>
                      <a:pt x="1575" y="1848"/>
                    </a:lnTo>
                    <a:lnTo>
                      <a:pt x="1575" y="1849"/>
                    </a:lnTo>
                    <a:lnTo>
                      <a:pt x="1575" y="1849"/>
                    </a:lnTo>
                    <a:lnTo>
                      <a:pt x="1571" y="1851"/>
                    </a:lnTo>
                    <a:lnTo>
                      <a:pt x="1566" y="1853"/>
                    </a:lnTo>
                    <a:lnTo>
                      <a:pt x="1563" y="1853"/>
                    </a:lnTo>
                    <a:lnTo>
                      <a:pt x="1561" y="1853"/>
                    </a:lnTo>
                    <a:lnTo>
                      <a:pt x="1559" y="1853"/>
                    </a:lnTo>
                    <a:lnTo>
                      <a:pt x="1558" y="1854"/>
                    </a:lnTo>
                    <a:lnTo>
                      <a:pt x="1556" y="1856"/>
                    </a:lnTo>
                    <a:lnTo>
                      <a:pt x="1554" y="1856"/>
                    </a:lnTo>
                    <a:lnTo>
                      <a:pt x="1554" y="1858"/>
                    </a:lnTo>
                    <a:lnTo>
                      <a:pt x="1554" y="1860"/>
                    </a:lnTo>
                    <a:lnTo>
                      <a:pt x="1554" y="1861"/>
                    </a:lnTo>
                    <a:lnTo>
                      <a:pt x="1553" y="1861"/>
                    </a:lnTo>
                    <a:lnTo>
                      <a:pt x="1551" y="1861"/>
                    </a:lnTo>
                    <a:lnTo>
                      <a:pt x="1549" y="1860"/>
                    </a:lnTo>
                    <a:lnTo>
                      <a:pt x="1549" y="1861"/>
                    </a:lnTo>
                    <a:lnTo>
                      <a:pt x="1553" y="1863"/>
                    </a:lnTo>
                    <a:lnTo>
                      <a:pt x="1554" y="1865"/>
                    </a:lnTo>
                    <a:lnTo>
                      <a:pt x="1553" y="1866"/>
                    </a:lnTo>
                    <a:lnTo>
                      <a:pt x="1551" y="1868"/>
                    </a:lnTo>
                    <a:lnTo>
                      <a:pt x="1551" y="1868"/>
                    </a:lnTo>
                    <a:lnTo>
                      <a:pt x="1551" y="1870"/>
                    </a:lnTo>
                    <a:lnTo>
                      <a:pt x="1551" y="1870"/>
                    </a:lnTo>
                    <a:lnTo>
                      <a:pt x="1549" y="1872"/>
                    </a:lnTo>
                    <a:lnTo>
                      <a:pt x="1549" y="1872"/>
                    </a:lnTo>
                    <a:lnTo>
                      <a:pt x="1549" y="1872"/>
                    </a:lnTo>
                    <a:lnTo>
                      <a:pt x="1553" y="1870"/>
                    </a:lnTo>
                    <a:lnTo>
                      <a:pt x="1556" y="1868"/>
                    </a:lnTo>
                    <a:lnTo>
                      <a:pt x="1558" y="1865"/>
                    </a:lnTo>
                    <a:lnTo>
                      <a:pt x="1559" y="1865"/>
                    </a:lnTo>
                    <a:lnTo>
                      <a:pt x="1563" y="1863"/>
                    </a:lnTo>
                    <a:lnTo>
                      <a:pt x="1566" y="1861"/>
                    </a:lnTo>
                    <a:lnTo>
                      <a:pt x="1570" y="1860"/>
                    </a:lnTo>
                    <a:lnTo>
                      <a:pt x="1573" y="1856"/>
                    </a:lnTo>
                    <a:lnTo>
                      <a:pt x="1577" y="1853"/>
                    </a:lnTo>
                    <a:lnTo>
                      <a:pt x="1582" y="1849"/>
                    </a:lnTo>
                    <a:lnTo>
                      <a:pt x="1589" y="1846"/>
                    </a:lnTo>
                    <a:lnTo>
                      <a:pt x="1592" y="1846"/>
                    </a:lnTo>
                    <a:lnTo>
                      <a:pt x="1595" y="1844"/>
                    </a:lnTo>
                    <a:lnTo>
                      <a:pt x="1595" y="1844"/>
                    </a:lnTo>
                    <a:lnTo>
                      <a:pt x="1594" y="1844"/>
                    </a:lnTo>
                    <a:lnTo>
                      <a:pt x="1590" y="1844"/>
                    </a:lnTo>
                    <a:lnTo>
                      <a:pt x="1589" y="1844"/>
                    </a:lnTo>
                    <a:lnTo>
                      <a:pt x="1587" y="1843"/>
                    </a:lnTo>
                    <a:lnTo>
                      <a:pt x="1587" y="1843"/>
                    </a:lnTo>
                    <a:lnTo>
                      <a:pt x="1589" y="1841"/>
                    </a:lnTo>
                    <a:lnTo>
                      <a:pt x="1590" y="1841"/>
                    </a:lnTo>
                    <a:lnTo>
                      <a:pt x="1602" y="1843"/>
                    </a:lnTo>
                    <a:lnTo>
                      <a:pt x="1606" y="1843"/>
                    </a:lnTo>
                    <a:lnTo>
                      <a:pt x="1609" y="1851"/>
                    </a:lnTo>
                    <a:lnTo>
                      <a:pt x="1611" y="1853"/>
                    </a:lnTo>
                    <a:lnTo>
                      <a:pt x="1611" y="1854"/>
                    </a:lnTo>
                    <a:lnTo>
                      <a:pt x="1611" y="1856"/>
                    </a:lnTo>
                    <a:lnTo>
                      <a:pt x="1609" y="1858"/>
                    </a:lnTo>
                    <a:lnTo>
                      <a:pt x="1604" y="1860"/>
                    </a:lnTo>
                    <a:lnTo>
                      <a:pt x="1604" y="1861"/>
                    </a:lnTo>
                    <a:lnTo>
                      <a:pt x="1604" y="1861"/>
                    </a:lnTo>
                    <a:lnTo>
                      <a:pt x="1606" y="1861"/>
                    </a:lnTo>
                    <a:lnTo>
                      <a:pt x="1606" y="1863"/>
                    </a:lnTo>
                    <a:lnTo>
                      <a:pt x="1607" y="1865"/>
                    </a:lnTo>
                    <a:lnTo>
                      <a:pt x="1609" y="1863"/>
                    </a:lnTo>
                    <a:lnTo>
                      <a:pt x="1614" y="1858"/>
                    </a:lnTo>
                    <a:lnTo>
                      <a:pt x="1616" y="1856"/>
                    </a:lnTo>
                    <a:lnTo>
                      <a:pt x="1619" y="1856"/>
                    </a:lnTo>
                    <a:lnTo>
                      <a:pt x="1623" y="1856"/>
                    </a:lnTo>
                    <a:lnTo>
                      <a:pt x="1624" y="1856"/>
                    </a:lnTo>
                    <a:lnTo>
                      <a:pt x="1624" y="1858"/>
                    </a:lnTo>
                    <a:lnTo>
                      <a:pt x="1626" y="1860"/>
                    </a:lnTo>
                    <a:lnTo>
                      <a:pt x="1628" y="1861"/>
                    </a:lnTo>
                    <a:lnTo>
                      <a:pt x="1631" y="1861"/>
                    </a:lnTo>
                    <a:lnTo>
                      <a:pt x="1633" y="1865"/>
                    </a:lnTo>
                    <a:lnTo>
                      <a:pt x="1635" y="1868"/>
                    </a:lnTo>
                    <a:lnTo>
                      <a:pt x="1635" y="1870"/>
                    </a:lnTo>
                    <a:lnTo>
                      <a:pt x="1635" y="1870"/>
                    </a:lnTo>
                    <a:lnTo>
                      <a:pt x="1636" y="1872"/>
                    </a:lnTo>
                    <a:lnTo>
                      <a:pt x="1636" y="1872"/>
                    </a:lnTo>
                    <a:lnTo>
                      <a:pt x="1636" y="1873"/>
                    </a:lnTo>
                    <a:lnTo>
                      <a:pt x="1636" y="1877"/>
                    </a:lnTo>
                    <a:lnTo>
                      <a:pt x="1635" y="1880"/>
                    </a:lnTo>
                    <a:lnTo>
                      <a:pt x="1636" y="1883"/>
                    </a:lnTo>
                    <a:lnTo>
                      <a:pt x="1635" y="1885"/>
                    </a:lnTo>
                    <a:lnTo>
                      <a:pt x="1635" y="1889"/>
                    </a:lnTo>
                    <a:lnTo>
                      <a:pt x="1636" y="1890"/>
                    </a:lnTo>
                    <a:lnTo>
                      <a:pt x="1636" y="1892"/>
                    </a:lnTo>
                    <a:lnTo>
                      <a:pt x="1636" y="1892"/>
                    </a:lnTo>
                    <a:lnTo>
                      <a:pt x="1630" y="1894"/>
                    </a:lnTo>
                    <a:lnTo>
                      <a:pt x="1628" y="1894"/>
                    </a:lnTo>
                    <a:lnTo>
                      <a:pt x="1626" y="1894"/>
                    </a:lnTo>
                    <a:lnTo>
                      <a:pt x="1628" y="1895"/>
                    </a:lnTo>
                    <a:lnTo>
                      <a:pt x="1631" y="1895"/>
                    </a:lnTo>
                    <a:lnTo>
                      <a:pt x="1636" y="1895"/>
                    </a:lnTo>
                    <a:lnTo>
                      <a:pt x="1638" y="1897"/>
                    </a:lnTo>
                    <a:lnTo>
                      <a:pt x="1638" y="1899"/>
                    </a:lnTo>
                    <a:lnTo>
                      <a:pt x="1638" y="1899"/>
                    </a:lnTo>
                    <a:lnTo>
                      <a:pt x="1636" y="1900"/>
                    </a:lnTo>
                    <a:lnTo>
                      <a:pt x="1635" y="1900"/>
                    </a:lnTo>
                    <a:lnTo>
                      <a:pt x="1633" y="1899"/>
                    </a:lnTo>
                    <a:lnTo>
                      <a:pt x="1633" y="1900"/>
                    </a:lnTo>
                    <a:lnTo>
                      <a:pt x="1636" y="1902"/>
                    </a:lnTo>
                    <a:lnTo>
                      <a:pt x="1636" y="1902"/>
                    </a:lnTo>
                    <a:lnTo>
                      <a:pt x="1638" y="1904"/>
                    </a:lnTo>
                    <a:lnTo>
                      <a:pt x="1640" y="1906"/>
                    </a:lnTo>
                    <a:lnTo>
                      <a:pt x="1638" y="1907"/>
                    </a:lnTo>
                    <a:lnTo>
                      <a:pt x="1633" y="1914"/>
                    </a:lnTo>
                    <a:lnTo>
                      <a:pt x="1628" y="1918"/>
                    </a:lnTo>
                    <a:lnTo>
                      <a:pt x="1623" y="1921"/>
                    </a:lnTo>
                    <a:lnTo>
                      <a:pt x="1614" y="1928"/>
                    </a:lnTo>
                    <a:lnTo>
                      <a:pt x="1612" y="1928"/>
                    </a:lnTo>
                    <a:lnTo>
                      <a:pt x="1612" y="1929"/>
                    </a:lnTo>
                    <a:lnTo>
                      <a:pt x="1607" y="1928"/>
                    </a:lnTo>
                    <a:lnTo>
                      <a:pt x="1604" y="1928"/>
                    </a:lnTo>
                    <a:lnTo>
                      <a:pt x="1599" y="1929"/>
                    </a:lnTo>
                    <a:lnTo>
                      <a:pt x="1597" y="1929"/>
                    </a:lnTo>
                    <a:lnTo>
                      <a:pt x="1594" y="1933"/>
                    </a:lnTo>
                    <a:lnTo>
                      <a:pt x="1592" y="1933"/>
                    </a:lnTo>
                    <a:lnTo>
                      <a:pt x="1589" y="1933"/>
                    </a:lnTo>
                    <a:lnTo>
                      <a:pt x="1585" y="1933"/>
                    </a:lnTo>
                    <a:lnTo>
                      <a:pt x="1585" y="1933"/>
                    </a:lnTo>
                    <a:lnTo>
                      <a:pt x="1583" y="1935"/>
                    </a:lnTo>
                    <a:lnTo>
                      <a:pt x="1583" y="1935"/>
                    </a:lnTo>
                    <a:lnTo>
                      <a:pt x="1582" y="1936"/>
                    </a:lnTo>
                    <a:lnTo>
                      <a:pt x="1575" y="1947"/>
                    </a:lnTo>
                    <a:lnTo>
                      <a:pt x="1571" y="1948"/>
                    </a:lnTo>
                    <a:lnTo>
                      <a:pt x="1568" y="1952"/>
                    </a:lnTo>
                    <a:lnTo>
                      <a:pt x="1563" y="1957"/>
                    </a:lnTo>
                    <a:lnTo>
                      <a:pt x="1559" y="1960"/>
                    </a:lnTo>
                    <a:lnTo>
                      <a:pt x="1558" y="1964"/>
                    </a:lnTo>
                    <a:lnTo>
                      <a:pt x="1554" y="1965"/>
                    </a:lnTo>
                    <a:lnTo>
                      <a:pt x="1547" y="1965"/>
                    </a:lnTo>
                    <a:lnTo>
                      <a:pt x="1544" y="1965"/>
                    </a:lnTo>
                    <a:lnTo>
                      <a:pt x="1541" y="1965"/>
                    </a:lnTo>
                    <a:lnTo>
                      <a:pt x="1537" y="1965"/>
                    </a:lnTo>
                    <a:lnTo>
                      <a:pt x="1534" y="1967"/>
                    </a:lnTo>
                    <a:lnTo>
                      <a:pt x="1532" y="1967"/>
                    </a:lnTo>
                    <a:lnTo>
                      <a:pt x="1523" y="1969"/>
                    </a:lnTo>
                    <a:lnTo>
                      <a:pt x="1520" y="1967"/>
                    </a:lnTo>
                    <a:lnTo>
                      <a:pt x="1518" y="1965"/>
                    </a:lnTo>
                    <a:lnTo>
                      <a:pt x="1515" y="1965"/>
                    </a:lnTo>
                    <a:lnTo>
                      <a:pt x="1510" y="1964"/>
                    </a:lnTo>
                    <a:lnTo>
                      <a:pt x="1506" y="1964"/>
                    </a:lnTo>
                    <a:lnTo>
                      <a:pt x="1505" y="1964"/>
                    </a:lnTo>
                    <a:lnTo>
                      <a:pt x="1501" y="1964"/>
                    </a:lnTo>
                    <a:lnTo>
                      <a:pt x="1500" y="1964"/>
                    </a:lnTo>
                    <a:lnTo>
                      <a:pt x="1496" y="1964"/>
                    </a:lnTo>
                    <a:lnTo>
                      <a:pt x="1494" y="1965"/>
                    </a:lnTo>
                    <a:lnTo>
                      <a:pt x="1488" y="1965"/>
                    </a:lnTo>
                    <a:lnTo>
                      <a:pt x="1484" y="1964"/>
                    </a:lnTo>
                    <a:lnTo>
                      <a:pt x="1482" y="1964"/>
                    </a:lnTo>
                    <a:lnTo>
                      <a:pt x="1479" y="1964"/>
                    </a:lnTo>
                    <a:lnTo>
                      <a:pt x="1476" y="1964"/>
                    </a:lnTo>
                    <a:lnTo>
                      <a:pt x="1469" y="1964"/>
                    </a:lnTo>
                    <a:lnTo>
                      <a:pt x="1462" y="1964"/>
                    </a:lnTo>
                    <a:lnTo>
                      <a:pt x="1457" y="1964"/>
                    </a:lnTo>
                    <a:lnTo>
                      <a:pt x="1455" y="1962"/>
                    </a:lnTo>
                    <a:lnTo>
                      <a:pt x="1445" y="1965"/>
                    </a:lnTo>
                    <a:lnTo>
                      <a:pt x="1441" y="1964"/>
                    </a:lnTo>
                    <a:lnTo>
                      <a:pt x="1438" y="1967"/>
                    </a:lnTo>
                    <a:lnTo>
                      <a:pt x="1436" y="1965"/>
                    </a:lnTo>
                    <a:lnTo>
                      <a:pt x="1433" y="1965"/>
                    </a:lnTo>
                    <a:lnTo>
                      <a:pt x="1433" y="1965"/>
                    </a:lnTo>
                    <a:lnTo>
                      <a:pt x="1431" y="1965"/>
                    </a:lnTo>
                    <a:lnTo>
                      <a:pt x="1429" y="1967"/>
                    </a:lnTo>
                    <a:lnTo>
                      <a:pt x="1429" y="1967"/>
                    </a:lnTo>
                    <a:lnTo>
                      <a:pt x="1426" y="1970"/>
                    </a:lnTo>
                    <a:lnTo>
                      <a:pt x="1423" y="1972"/>
                    </a:lnTo>
                    <a:lnTo>
                      <a:pt x="1417" y="1984"/>
                    </a:lnTo>
                    <a:lnTo>
                      <a:pt x="1417" y="1989"/>
                    </a:lnTo>
                    <a:lnTo>
                      <a:pt x="1414" y="1991"/>
                    </a:lnTo>
                    <a:lnTo>
                      <a:pt x="1412" y="1993"/>
                    </a:lnTo>
                    <a:lnTo>
                      <a:pt x="1411" y="1993"/>
                    </a:lnTo>
                    <a:lnTo>
                      <a:pt x="1402" y="1994"/>
                    </a:lnTo>
                    <a:lnTo>
                      <a:pt x="1397" y="1996"/>
                    </a:lnTo>
                    <a:lnTo>
                      <a:pt x="1399" y="1998"/>
                    </a:lnTo>
                    <a:lnTo>
                      <a:pt x="1397" y="1998"/>
                    </a:lnTo>
                    <a:lnTo>
                      <a:pt x="1395" y="1999"/>
                    </a:lnTo>
                    <a:lnTo>
                      <a:pt x="1392" y="1999"/>
                    </a:lnTo>
                    <a:lnTo>
                      <a:pt x="1390" y="2001"/>
                    </a:lnTo>
                    <a:lnTo>
                      <a:pt x="1390" y="2003"/>
                    </a:lnTo>
                    <a:lnTo>
                      <a:pt x="1385" y="2006"/>
                    </a:lnTo>
                    <a:lnTo>
                      <a:pt x="1378" y="2015"/>
                    </a:lnTo>
                    <a:lnTo>
                      <a:pt x="1376" y="2020"/>
                    </a:lnTo>
                    <a:lnTo>
                      <a:pt x="1373" y="2023"/>
                    </a:lnTo>
                    <a:lnTo>
                      <a:pt x="1369" y="2025"/>
                    </a:lnTo>
                    <a:lnTo>
                      <a:pt x="1368" y="2025"/>
                    </a:lnTo>
                    <a:lnTo>
                      <a:pt x="1366" y="2025"/>
                    </a:lnTo>
                    <a:lnTo>
                      <a:pt x="1364" y="2023"/>
                    </a:lnTo>
                    <a:lnTo>
                      <a:pt x="1363" y="2023"/>
                    </a:lnTo>
                    <a:lnTo>
                      <a:pt x="1356" y="2020"/>
                    </a:lnTo>
                    <a:lnTo>
                      <a:pt x="1344" y="2018"/>
                    </a:lnTo>
                    <a:lnTo>
                      <a:pt x="1346" y="2018"/>
                    </a:lnTo>
                    <a:lnTo>
                      <a:pt x="1347" y="2020"/>
                    </a:lnTo>
                    <a:lnTo>
                      <a:pt x="1351" y="2020"/>
                    </a:lnTo>
                    <a:lnTo>
                      <a:pt x="1354" y="2020"/>
                    </a:lnTo>
                    <a:lnTo>
                      <a:pt x="1361" y="2023"/>
                    </a:lnTo>
                    <a:lnTo>
                      <a:pt x="1364" y="2025"/>
                    </a:lnTo>
                    <a:lnTo>
                      <a:pt x="1366" y="2025"/>
                    </a:lnTo>
                    <a:lnTo>
                      <a:pt x="1368" y="2028"/>
                    </a:lnTo>
                    <a:lnTo>
                      <a:pt x="1368" y="2032"/>
                    </a:lnTo>
                    <a:lnTo>
                      <a:pt x="1366" y="2035"/>
                    </a:lnTo>
                    <a:lnTo>
                      <a:pt x="1364" y="2039"/>
                    </a:lnTo>
                    <a:lnTo>
                      <a:pt x="1357" y="2044"/>
                    </a:lnTo>
                    <a:lnTo>
                      <a:pt x="1356" y="2047"/>
                    </a:lnTo>
                    <a:lnTo>
                      <a:pt x="1351" y="2054"/>
                    </a:lnTo>
                    <a:lnTo>
                      <a:pt x="1346" y="2059"/>
                    </a:lnTo>
                    <a:lnTo>
                      <a:pt x="1342" y="2061"/>
                    </a:lnTo>
                    <a:lnTo>
                      <a:pt x="1340" y="2064"/>
                    </a:lnTo>
                    <a:lnTo>
                      <a:pt x="1334" y="2068"/>
                    </a:lnTo>
                    <a:lnTo>
                      <a:pt x="1330" y="2068"/>
                    </a:lnTo>
                    <a:lnTo>
                      <a:pt x="1328" y="2068"/>
                    </a:lnTo>
                    <a:lnTo>
                      <a:pt x="1325" y="2069"/>
                    </a:lnTo>
                    <a:lnTo>
                      <a:pt x="1322" y="2071"/>
                    </a:lnTo>
                    <a:lnTo>
                      <a:pt x="1320" y="2073"/>
                    </a:lnTo>
                    <a:lnTo>
                      <a:pt x="1313" y="2078"/>
                    </a:lnTo>
                    <a:lnTo>
                      <a:pt x="1310" y="2079"/>
                    </a:lnTo>
                    <a:lnTo>
                      <a:pt x="1306" y="2081"/>
                    </a:lnTo>
                    <a:lnTo>
                      <a:pt x="1306" y="2083"/>
                    </a:lnTo>
                    <a:lnTo>
                      <a:pt x="1303" y="2085"/>
                    </a:lnTo>
                    <a:lnTo>
                      <a:pt x="1303" y="2086"/>
                    </a:lnTo>
                    <a:lnTo>
                      <a:pt x="1301" y="2090"/>
                    </a:lnTo>
                    <a:lnTo>
                      <a:pt x="1298" y="2093"/>
                    </a:lnTo>
                    <a:lnTo>
                      <a:pt x="1292" y="2095"/>
                    </a:lnTo>
                    <a:lnTo>
                      <a:pt x="1291" y="2097"/>
                    </a:lnTo>
                    <a:lnTo>
                      <a:pt x="1289" y="2098"/>
                    </a:lnTo>
                    <a:lnTo>
                      <a:pt x="1286" y="2100"/>
                    </a:lnTo>
                    <a:lnTo>
                      <a:pt x="1280" y="2100"/>
                    </a:lnTo>
                    <a:lnTo>
                      <a:pt x="1282" y="2100"/>
                    </a:lnTo>
                    <a:lnTo>
                      <a:pt x="1287" y="2102"/>
                    </a:lnTo>
                    <a:lnTo>
                      <a:pt x="1287" y="2103"/>
                    </a:lnTo>
                    <a:lnTo>
                      <a:pt x="1286" y="2105"/>
                    </a:lnTo>
                    <a:lnTo>
                      <a:pt x="1280" y="2108"/>
                    </a:lnTo>
                    <a:lnTo>
                      <a:pt x="1274" y="2114"/>
                    </a:lnTo>
                    <a:lnTo>
                      <a:pt x="1274" y="2114"/>
                    </a:lnTo>
                    <a:close/>
                    <a:moveTo>
                      <a:pt x="783" y="1150"/>
                    </a:moveTo>
                    <a:lnTo>
                      <a:pt x="781" y="1150"/>
                    </a:lnTo>
                    <a:lnTo>
                      <a:pt x="777" y="1149"/>
                    </a:lnTo>
                    <a:lnTo>
                      <a:pt x="776" y="1147"/>
                    </a:lnTo>
                    <a:lnTo>
                      <a:pt x="776" y="1147"/>
                    </a:lnTo>
                    <a:lnTo>
                      <a:pt x="776" y="1145"/>
                    </a:lnTo>
                    <a:lnTo>
                      <a:pt x="774" y="1142"/>
                    </a:lnTo>
                    <a:lnTo>
                      <a:pt x="776" y="1140"/>
                    </a:lnTo>
                    <a:lnTo>
                      <a:pt x="777" y="1140"/>
                    </a:lnTo>
                    <a:lnTo>
                      <a:pt x="779" y="1142"/>
                    </a:lnTo>
                    <a:lnTo>
                      <a:pt x="783" y="1145"/>
                    </a:lnTo>
                    <a:lnTo>
                      <a:pt x="781" y="1145"/>
                    </a:lnTo>
                    <a:lnTo>
                      <a:pt x="781" y="1149"/>
                    </a:lnTo>
                    <a:lnTo>
                      <a:pt x="783" y="1150"/>
                    </a:lnTo>
                    <a:lnTo>
                      <a:pt x="783" y="1150"/>
                    </a:lnTo>
                    <a:lnTo>
                      <a:pt x="783" y="1150"/>
                    </a:lnTo>
                    <a:close/>
                    <a:moveTo>
                      <a:pt x="1039" y="1173"/>
                    </a:moveTo>
                    <a:lnTo>
                      <a:pt x="1041" y="1173"/>
                    </a:lnTo>
                    <a:lnTo>
                      <a:pt x="1043" y="1173"/>
                    </a:lnTo>
                    <a:lnTo>
                      <a:pt x="1044" y="1173"/>
                    </a:lnTo>
                    <a:lnTo>
                      <a:pt x="1046" y="1174"/>
                    </a:lnTo>
                    <a:lnTo>
                      <a:pt x="1046" y="1176"/>
                    </a:lnTo>
                    <a:lnTo>
                      <a:pt x="1046" y="1178"/>
                    </a:lnTo>
                    <a:lnTo>
                      <a:pt x="1046" y="1179"/>
                    </a:lnTo>
                    <a:lnTo>
                      <a:pt x="1043" y="1179"/>
                    </a:lnTo>
                    <a:lnTo>
                      <a:pt x="1041" y="1179"/>
                    </a:lnTo>
                    <a:lnTo>
                      <a:pt x="1037" y="1178"/>
                    </a:lnTo>
                    <a:lnTo>
                      <a:pt x="1036" y="1179"/>
                    </a:lnTo>
                    <a:lnTo>
                      <a:pt x="1034" y="1178"/>
                    </a:lnTo>
                    <a:lnTo>
                      <a:pt x="1032" y="1176"/>
                    </a:lnTo>
                    <a:lnTo>
                      <a:pt x="1031" y="1174"/>
                    </a:lnTo>
                    <a:lnTo>
                      <a:pt x="1031" y="1173"/>
                    </a:lnTo>
                    <a:lnTo>
                      <a:pt x="1034" y="1171"/>
                    </a:lnTo>
                    <a:lnTo>
                      <a:pt x="1036" y="1171"/>
                    </a:lnTo>
                    <a:lnTo>
                      <a:pt x="1039" y="1173"/>
                    </a:lnTo>
                    <a:lnTo>
                      <a:pt x="1039" y="1173"/>
                    </a:lnTo>
                    <a:close/>
                    <a:moveTo>
                      <a:pt x="837" y="1198"/>
                    </a:moveTo>
                    <a:lnTo>
                      <a:pt x="837" y="1200"/>
                    </a:lnTo>
                    <a:lnTo>
                      <a:pt x="839" y="1198"/>
                    </a:lnTo>
                    <a:lnTo>
                      <a:pt x="839" y="1196"/>
                    </a:lnTo>
                    <a:lnTo>
                      <a:pt x="841" y="1196"/>
                    </a:lnTo>
                    <a:lnTo>
                      <a:pt x="841" y="1196"/>
                    </a:lnTo>
                    <a:lnTo>
                      <a:pt x="844" y="1200"/>
                    </a:lnTo>
                    <a:lnTo>
                      <a:pt x="846" y="1203"/>
                    </a:lnTo>
                    <a:lnTo>
                      <a:pt x="848" y="1207"/>
                    </a:lnTo>
                    <a:lnTo>
                      <a:pt x="851" y="1208"/>
                    </a:lnTo>
                    <a:lnTo>
                      <a:pt x="860" y="1215"/>
                    </a:lnTo>
                    <a:lnTo>
                      <a:pt x="861" y="1220"/>
                    </a:lnTo>
                    <a:lnTo>
                      <a:pt x="863" y="1227"/>
                    </a:lnTo>
                    <a:lnTo>
                      <a:pt x="865" y="1232"/>
                    </a:lnTo>
                    <a:lnTo>
                      <a:pt x="868" y="1236"/>
                    </a:lnTo>
                    <a:lnTo>
                      <a:pt x="870" y="1239"/>
                    </a:lnTo>
                    <a:lnTo>
                      <a:pt x="873" y="1243"/>
                    </a:lnTo>
                    <a:lnTo>
                      <a:pt x="875" y="1239"/>
                    </a:lnTo>
                    <a:lnTo>
                      <a:pt x="877" y="1239"/>
                    </a:lnTo>
                    <a:lnTo>
                      <a:pt x="878" y="1241"/>
                    </a:lnTo>
                    <a:lnTo>
                      <a:pt x="878" y="1243"/>
                    </a:lnTo>
                    <a:lnTo>
                      <a:pt x="878" y="1244"/>
                    </a:lnTo>
                    <a:lnTo>
                      <a:pt x="877" y="1246"/>
                    </a:lnTo>
                    <a:lnTo>
                      <a:pt x="875" y="1248"/>
                    </a:lnTo>
                    <a:lnTo>
                      <a:pt x="872" y="1248"/>
                    </a:lnTo>
                    <a:lnTo>
                      <a:pt x="870" y="1248"/>
                    </a:lnTo>
                    <a:lnTo>
                      <a:pt x="868" y="1249"/>
                    </a:lnTo>
                    <a:lnTo>
                      <a:pt x="866" y="1253"/>
                    </a:lnTo>
                    <a:lnTo>
                      <a:pt x="865" y="1254"/>
                    </a:lnTo>
                    <a:lnTo>
                      <a:pt x="860" y="1260"/>
                    </a:lnTo>
                    <a:lnTo>
                      <a:pt x="856" y="1261"/>
                    </a:lnTo>
                    <a:lnTo>
                      <a:pt x="853" y="1261"/>
                    </a:lnTo>
                    <a:lnTo>
                      <a:pt x="846" y="1258"/>
                    </a:lnTo>
                    <a:lnTo>
                      <a:pt x="841" y="1258"/>
                    </a:lnTo>
                    <a:lnTo>
                      <a:pt x="836" y="1258"/>
                    </a:lnTo>
                    <a:lnTo>
                      <a:pt x="832" y="1253"/>
                    </a:lnTo>
                    <a:lnTo>
                      <a:pt x="829" y="1251"/>
                    </a:lnTo>
                    <a:lnTo>
                      <a:pt x="822" y="1248"/>
                    </a:lnTo>
                    <a:lnTo>
                      <a:pt x="822" y="1246"/>
                    </a:lnTo>
                    <a:lnTo>
                      <a:pt x="820" y="1246"/>
                    </a:lnTo>
                    <a:lnTo>
                      <a:pt x="820" y="1244"/>
                    </a:lnTo>
                    <a:lnTo>
                      <a:pt x="820" y="1243"/>
                    </a:lnTo>
                    <a:lnTo>
                      <a:pt x="820" y="1243"/>
                    </a:lnTo>
                    <a:lnTo>
                      <a:pt x="818" y="1243"/>
                    </a:lnTo>
                    <a:lnTo>
                      <a:pt x="818" y="1243"/>
                    </a:lnTo>
                    <a:lnTo>
                      <a:pt x="815" y="1244"/>
                    </a:lnTo>
                    <a:lnTo>
                      <a:pt x="813" y="1244"/>
                    </a:lnTo>
                    <a:lnTo>
                      <a:pt x="812" y="1243"/>
                    </a:lnTo>
                    <a:lnTo>
                      <a:pt x="810" y="1243"/>
                    </a:lnTo>
                    <a:lnTo>
                      <a:pt x="810" y="1241"/>
                    </a:lnTo>
                    <a:lnTo>
                      <a:pt x="810" y="1239"/>
                    </a:lnTo>
                    <a:lnTo>
                      <a:pt x="810" y="1237"/>
                    </a:lnTo>
                    <a:lnTo>
                      <a:pt x="808" y="1237"/>
                    </a:lnTo>
                    <a:lnTo>
                      <a:pt x="808" y="1237"/>
                    </a:lnTo>
                    <a:lnTo>
                      <a:pt x="806" y="1237"/>
                    </a:lnTo>
                    <a:lnTo>
                      <a:pt x="805" y="1239"/>
                    </a:lnTo>
                    <a:lnTo>
                      <a:pt x="805" y="1241"/>
                    </a:lnTo>
                    <a:lnTo>
                      <a:pt x="805" y="1241"/>
                    </a:lnTo>
                    <a:lnTo>
                      <a:pt x="801" y="1241"/>
                    </a:lnTo>
                    <a:lnTo>
                      <a:pt x="801" y="1241"/>
                    </a:lnTo>
                    <a:lnTo>
                      <a:pt x="798" y="1237"/>
                    </a:lnTo>
                    <a:lnTo>
                      <a:pt x="798" y="1236"/>
                    </a:lnTo>
                    <a:lnTo>
                      <a:pt x="796" y="1232"/>
                    </a:lnTo>
                    <a:lnTo>
                      <a:pt x="796" y="1231"/>
                    </a:lnTo>
                    <a:lnTo>
                      <a:pt x="796" y="1229"/>
                    </a:lnTo>
                    <a:lnTo>
                      <a:pt x="798" y="1227"/>
                    </a:lnTo>
                    <a:lnTo>
                      <a:pt x="805" y="1225"/>
                    </a:lnTo>
                    <a:lnTo>
                      <a:pt x="808" y="1224"/>
                    </a:lnTo>
                    <a:lnTo>
                      <a:pt x="812" y="1222"/>
                    </a:lnTo>
                    <a:lnTo>
                      <a:pt x="817" y="1217"/>
                    </a:lnTo>
                    <a:lnTo>
                      <a:pt x="817" y="1215"/>
                    </a:lnTo>
                    <a:lnTo>
                      <a:pt x="817" y="1215"/>
                    </a:lnTo>
                    <a:lnTo>
                      <a:pt x="817" y="1214"/>
                    </a:lnTo>
                    <a:lnTo>
                      <a:pt x="815" y="1210"/>
                    </a:lnTo>
                    <a:lnTo>
                      <a:pt x="815" y="1208"/>
                    </a:lnTo>
                    <a:lnTo>
                      <a:pt x="815" y="1208"/>
                    </a:lnTo>
                    <a:lnTo>
                      <a:pt x="817" y="1208"/>
                    </a:lnTo>
                    <a:lnTo>
                      <a:pt x="817" y="1207"/>
                    </a:lnTo>
                    <a:lnTo>
                      <a:pt x="815" y="1205"/>
                    </a:lnTo>
                    <a:lnTo>
                      <a:pt x="815" y="1203"/>
                    </a:lnTo>
                    <a:lnTo>
                      <a:pt x="815" y="1203"/>
                    </a:lnTo>
                    <a:lnTo>
                      <a:pt x="817" y="1202"/>
                    </a:lnTo>
                    <a:lnTo>
                      <a:pt x="818" y="1203"/>
                    </a:lnTo>
                    <a:lnTo>
                      <a:pt x="822" y="1207"/>
                    </a:lnTo>
                    <a:lnTo>
                      <a:pt x="824" y="1208"/>
                    </a:lnTo>
                    <a:lnTo>
                      <a:pt x="825" y="1208"/>
                    </a:lnTo>
                    <a:lnTo>
                      <a:pt x="824" y="1205"/>
                    </a:lnTo>
                    <a:lnTo>
                      <a:pt x="820" y="1200"/>
                    </a:lnTo>
                    <a:lnTo>
                      <a:pt x="820" y="1196"/>
                    </a:lnTo>
                    <a:lnTo>
                      <a:pt x="820" y="1196"/>
                    </a:lnTo>
                    <a:lnTo>
                      <a:pt x="820" y="1193"/>
                    </a:lnTo>
                    <a:lnTo>
                      <a:pt x="822" y="1191"/>
                    </a:lnTo>
                    <a:lnTo>
                      <a:pt x="822" y="1190"/>
                    </a:lnTo>
                    <a:lnTo>
                      <a:pt x="825" y="1188"/>
                    </a:lnTo>
                    <a:lnTo>
                      <a:pt x="829" y="1186"/>
                    </a:lnTo>
                    <a:lnTo>
                      <a:pt x="830" y="1186"/>
                    </a:lnTo>
                    <a:lnTo>
                      <a:pt x="832" y="1188"/>
                    </a:lnTo>
                    <a:lnTo>
                      <a:pt x="834" y="1190"/>
                    </a:lnTo>
                    <a:lnTo>
                      <a:pt x="837" y="1193"/>
                    </a:lnTo>
                    <a:lnTo>
                      <a:pt x="837" y="1195"/>
                    </a:lnTo>
                    <a:lnTo>
                      <a:pt x="837" y="1195"/>
                    </a:lnTo>
                    <a:lnTo>
                      <a:pt x="837" y="1196"/>
                    </a:lnTo>
                    <a:lnTo>
                      <a:pt x="836" y="1196"/>
                    </a:lnTo>
                    <a:lnTo>
                      <a:pt x="837" y="1198"/>
                    </a:lnTo>
                    <a:lnTo>
                      <a:pt x="837" y="1198"/>
                    </a:lnTo>
                    <a:close/>
                    <a:moveTo>
                      <a:pt x="1183" y="1191"/>
                    </a:moveTo>
                    <a:lnTo>
                      <a:pt x="1183" y="1193"/>
                    </a:lnTo>
                    <a:lnTo>
                      <a:pt x="1185" y="1195"/>
                    </a:lnTo>
                    <a:lnTo>
                      <a:pt x="1183" y="1196"/>
                    </a:lnTo>
                    <a:lnTo>
                      <a:pt x="1181" y="1200"/>
                    </a:lnTo>
                    <a:lnTo>
                      <a:pt x="1174" y="1200"/>
                    </a:lnTo>
                    <a:lnTo>
                      <a:pt x="1171" y="1200"/>
                    </a:lnTo>
                    <a:lnTo>
                      <a:pt x="1173" y="1203"/>
                    </a:lnTo>
                    <a:lnTo>
                      <a:pt x="1173" y="1205"/>
                    </a:lnTo>
                    <a:lnTo>
                      <a:pt x="1173" y="1207"/>
                    </a:lnTo>
                    <a:lnTo>
                      <a:pt x="1171" y="1205"/>
                    </a:lnTo>
                    <a:lnTo>
                      <a:pt x="1169" y="1205"/>
                    </a:lnTo>
                    <a:lnTo>
                      <a:pt x="1168" y="1203"/>
                    </a:lnTo>
                    <a:lnTo>
                      <a:pt x="1168" y="1202"/>
                    </a:lnTo>
                    <a:lnTo>
                      <a:pt x="1166" y="1202"/>
                    </a:lnTo>
                    <a:lnTo>
                      <a:pt x="1166" y="1202"/>
                    </a:lnTo>
                    <a:lnTo>
                      <a:pt x="1166" y="1202"/>
                    </a:lnTo>
                    <a:lnTo>
                      <a:pt x="1164" y="1200"/>
                    </a:lnTo>
                    <a:lnTo>
                      <a:pt x="1162" y="1198"/>
                    </a:lnTo>
                    <a:lnTo>
                      <a:pt x="1157" y="1196"/>
                    </a:lnTo>
                    <a:lnTo>
                      <a:pt x="1157" y="1196"/>
                    </a:lnTo>
                    <a:lnTo>
                      <a:pt x="1157" y="1195"/>
                    </a:lnTo>
                    <a:lnTo>
                      <a:pt x="1157" y="1193"/>
                    </a:lnTo>
                    <a:lnTo>
                      <a:pt x="1159" y="1193"/>
                    </a:lnTo>
                    <a:lnTo>
                      <a:pt x="1162" y="1193"/>
                    </a:lnTo>
                    <a:lnTo>
                      <a:pt x="1162" y="1193"/>
                    </a:lnTo>
                    <a:lnTo>
                      <a:pt x="1164" y="1191"/>
                    </a:lnTo>
                    <a:lnTo>
                      <a:pt x="1164" y="1190"/>
                    </a:lnTo>
                    <a:lnTo>
                      <a:pt x="1166" y="1190"/>
                    </a:lnTo>
                    <a:lnTo>
                      <a:pt x="1168" y="1190"/>
                    </a:lnTo>
                    <a:lnTo>
                      <a:pt x="1169" y="1191"/>
                    </a:lnTo>
                    <a:lnTo>
                      <a:pt x="1169" y="1193"/>
                    </a:lnTo>
                    <a:lnTo>
                      <a:pt x="1171" y="1193"/>
                    </a:lnTo>
                    <a:lnTo>
                      <a:pt x="1173" y="1193"/>
                    </a:lnTo>
                    <a:lnTo>
                      <a:pt x="1174" y="1193"/>
                    </a:lnTo>
                    <a:lnTo>
                      <a:pt x="1178" y="1190"/>
                    </a:lnTo>
                    <a:lnTo>
                      <a:pt x="1180" y="1190"/>
                    </a:lnTo>
                    <a:lnTo>
                      <a:pt x="1183" y="1191"/>
                    </a:lnTo>
                    <a:lnTo>
                      <a:pt x="1183" y="1191"/>
                    </a:lnTo>
                    <a:close/>
                    <a:moveTo>
                      <a:pt x="1210" y="1195"/>
                    </a:moveTo>
                    <a:lnTo>
                      <a:pt x="1210" y="1198"/>
                    </a:lnTo>
                    <a:lnTo>
                      <a:pt x="1210" y="1198"/>
                    </a:lnTo>
                    <a:lnTo>
                      <a:pt x="1210" y="1200"/>
                    </a:lnTo>
                    <a:lnTo>
                      <a:pt x="1205" y="1203"/>
                    </a:lnTo>
                    <a:lnTo>
                      <a:pt x="1202" y="1207"/>
                    </a:lnTo>
                    <a:lnTo>
                      <a:pt x="1200" y="1207"/>
                    </a:lnTo>
                    <a:lnTo>
                      <a:pt x="1198" y="1207"/>
                    </a:lnTo>
                    <a:lnTo>
                      <a:pt x="1195" y="1208"/>
                    </a:lnTo>
                    <a:lnTo>
                      <a:pt x="1193" y="1207"/>
                    </a:lnTo>
                    <a:lnTo>
                      <a:pt x="1195" y="1205"/>
                    </a:lnTo>
                    <a:lnTo>
                      <a:pt x="1198" y="1198"/>
                    </a:lnTo>
                    <a:lnTo>
                      <a:pt x="1202" y="1198"/>
                    </a:lnTo>
                    <a:lnTo>
                      <a:pt x="1203" y="1196"/>
                    </a:lnTo>
                    <a:lnTo>
                      <a:pt x="1205" y="1198"/>
                    </a:lnTo>
                    <a:lnTo>
                      <a:pt x="1205" y="1196"/>
                    </a:lnTo>
                    <a:lnTo>
                      <a:pt x="1205" y="1195"/>
                    </a:lnTo>
                    <a:lnTo>
                      <a:pt x="1207" y="1193"/>
                    </a:lnTo>
                    <a:lnTo>
                      <a:pt x="1207" y="1193"/>
                    </a:lnTo>
                    <a:lnTo>
                      <a:pt x="1210" y="1195"/>
                    </a:lnTo>
                    <a:lnTo>
                      <a:pt x="1210" y="1195"/>
                    </a:lnTo>
                    <a:close/>
                    <a:moveTo>
                      <a:pt x="1404" y="1205"/>
                    </a:moveTo>
                    <a:lnTo>
                      <a:pt x="1404" y="1205"/>
                    </a:lnTo>
                    <a:lnTo>
                      <a:pt x="1399" y="1202"/>
                    </a:lnTo>
                    <a:lnTo>
                      <a:pt x="1399" y="1200"/>
                    </a:lnTo>
                    <a:lnTo>
                      <a:pt x="1400" y="1198"/>
                    </a:lnTo>
                    <a:lnTo>
                      <a:pt x="1402" y="1196"/>
                    </a:lnTo>
                    <a:lnTo>
                      <a:pt x="1404" y="1196"/>
                    </a:lnTo>
                    <a:lnTo>
                      <a:pt x="1405" y="1196"/>
                    </a:lnTo>
                    <a:lnTo>
                      <a:pt x="1407" y="1200"/>
                    </a:lnTo>
                    <a:lnTo>
                      <a:pt x="1405" y="1202"/>
                    </a:lnTo>
                    <a:lnTo>
                      <a:pt x="1404" y="1205"/>
                    </a:lnTo>
                    <a:lnTo>
                      <a:pt x="1404" y="1205"/>
                    </a:lnTo>
                    <a:close/>
                    <a:moveTo>
                      <a:pt x="38" y="1202"/>
                    </a:moveTo>
                    <a:lnTo>
                      <a:pt x="36" y="1205"/>
                    </a:lnTo>
                    <a:lnTo>
                      <a:pt x="33" y="1202"/>
                    </a:lnTo>
                    <a:lnTo>
                      <a:pt x="33" y="1202"/>
                    </a:lnTo>
                    <a:lnTo>
                      <a:pt x="36" y="1198"/>
                    </a:lnTo>
                    <a:lnTo>
                      <a:pt x="36" y="1198"/>
                    </a:lnTo>
                    <a:lnTo>
                      <a:pt x="40" y="1200"/>
                    </a:lnTo>
                    <a:lnTo>
                      <a:pt x="42" y="1202"/>
                    </a:lnTo>
                    <a:lnTo>
                      <a:pt x="38" y="1202"/>
                    </a:lnTo>
                    <a:lnTo>
                      <a:pt x="38" y="1202"/>
                    </a:lnTo>
                    <a:close/>
                    <a:moveTo>
                      <a:pt x="873" y="1203"/>
                    </a:moveTo>
                    <a:lnTo>
                      <a:pt x="877" y="1207"/>
                    </a:lnTo>
                    <a:lnTo>
                      <a:pt x="877" y="1208"/>
                    </a:lnTo>
                    <a:lnTo>
                      <a:pt x="877" y="1210"/>
                    </a:lnTo>
                    <a:lnTo>
                      <a:pt x="875" y="1214"/>
                    </a:lnTo>
                    <a:lnTo>
                      <a:pt x="875" y="1215"/>
                    </a:lnTo>
                    <a:lnTo>
                      <a:pt x="873" y="1215"/>
                    </a:lnTo>
                    <a:lnTo>
                      <a:pt x="870" y="1215"/>
                    </a:lnTo>
                    <a:lnTo>
                      <a:pt x="870" y="1215"/>
                    </a:lnTo>
                    <a:lnTo>
                      <a:pt x="870" y="1212"/>
                    </a:lnTo>
                    <a:lnTo>
                      <a:pt x="872" y="1212"/>
                    </a:lnTo>
                    <a:lnTo>
                      <a:pt x="872" y="1210"/>
                    </a:lnTo>
                    <a:lnTo>
                      <a:pt x="870" y="1207"/>
                    </a:lnTo>
                    <a:lnTo>
                      <a:pt x="870" y="1205"/>
                    </a:lnTo>
                    <a:lnTo>
                      <a:pt x="870" y="1203"/>
                    </a:lnTo>
                    <a:lnTo>
                      <a:pt x="868" y="1203"/>
                    </a:lnTo>
                    <a:lnTo>
                      <a:pt x="868" y="1205"/>
                    </a:lnTo>
                    <a:lnTo>
                      <a:pt x="868" y="1207"/>
                    </a:lnTo>
                    <a:lnTo>
                      <a:pt x="868" y="1210"/>
                    </a:lnTo>
                    <a:lnTo>
                      <a:pt x="866" y="1214"/>
                    </a:lnTo>
                    <a:lnTo>
                      <a:pt x="866" y="1215"/>
                    </a:lnTo>
                    <a:lnTo>
                      <a:pt x="865" y="1214"/>
                    </a:lnTo>
                    <a:lnTo>
                      <a:pt x="865" y="1212"/>
                    </a:lnTo>
                    <a:lnTo>
                      <a:pt x="865" y="1210"/>
                    </a:lnTo>
                    <a:lnTo>
                      <a:pt x="865" y="1208"/>
                    </a:lnTo>
                    <a:lnTo>
                      <a:pt x="865" y="1207"/>
                    </a:lnTo>
                    <a:lnTo>
                      <a:pt x="866" y="1203"/>
                    </a:lnTo>
                    <a:lnTo>
                      <a:pt x="866" y="1200"/>
                    </a:lnTo>
                    <a:lnTo>
                      <a:pt x="868" y="1200"/>
                    </a:lnTo>
                    <a:lnTo>
                      <a:pt x="870" y="1200"/>
                    </a:lnTo>
                    <a:lnTo>
                      <a:pt x="872" y="1202"/>
                    </a:lnTo>
                    <a:lnTo>
                      <a:pt x="873" y="1203"/>
                    </a:lnTo>
                    <a:close/>
                    <a:moveTo>
                      <a:pt x="765" y="1212"/>
                    </a:moveTo>
                    <a:lnTo>
                      <a:pt x="764" y="1212"/>
                    </a:lnTo>
                    <a:lnTo>
                      <a:pt x="764" y="1212"/>
                    </a:lnTo>
                    <a:lnTo>
                      <a:pt x="764" y="1212"/>
                    </a:lnTo>
                    <a:lnTo>
                      <a:pt x="764" y="1210"/>
                    </a:lnTo>
                    <a:lnTo>
                      <a:pt x="764" y="1210"/>
                    </a:lnTo>
                    <a:lnTo>
                      <a:pt x="764" y="1208"/>
                    </a:lnTo>
                    <a:lnTo>
                      <a:pt x="764" y="1208"/>
                    </a:lnTo>
                    <a:lnTo>
                      <a:pt x="764" y="1207"/>
                    </a:lnTo>
                    <a:lnTo>
                      <a:pt x="762" y="1205"/>
                    </a:lnTo>
                    <a:lnTo>
                      <a:pt x="762" y="1205"/>
                    </a:lnTo>
                    <a:lnTo>
                      <a:pt x="762" y="1203"/>
                    </a:lnTo>
                    <a:lnTo>
                      <a:pt x="762" y="1202"/>
                    </a:lnTo>
                    <a:lnTo>
                      <a:pt x="764" y="1203"/>
                    </a:lnTo>
                    <a:lnTo>
                      <a:pt x="767" y="1205"/>
                    </a:lnTo>
                    <a:lnTo>
                      <a:pt x="767" y="1207"/>
                    </a:lnTo>
                    <a:lnTo>
                      <a:pt x="769" y="1208"/>
                    </a:lnTo>
                    <a:lnTo>
                      <a:pt x="767" y="1208"/>
                    </a:lnTo>
                    <a:lnTo>
                      <a:pt x="767" y="1210"/>
                    </a:lnTo>
                    <a:lnTo>
                      <a:pt x="765" y="1212"/>
                    </a:lnTo>
                    <a:lnTo>
                      <a:pt x="765" y="1212"/>
                    </a:lnTo>
                    <a:close/>
                    <a:moveTo>
                      <a:pt x="1229" y="1225"/>
                    </a:moveTo>
                    <a:lnTo>
                      <a:pt x="1227" y="1227"/>
                    </a:lnTo>
                    <a:lnTo>
                      <a:pt x="1226" y="1225"/>
                    </a:lnTo>
                    <a:lnTo>
                      <a:pt x="1224" y="1225"/>
                    </a:lnTo>
                    <a:lnTo>
                      <a:pt x="1224" y="1224"/>
                    </a:lnTo>
                    <a:lnTo>
                      <a:pt x="1222" y="1219"/>
                    </a:lnTo>
                    <a:lnTo>
                      <a:pt x="1222" y="1217"/>
                    </a:lnTo>
                    <a:lnTo>
                      <a:pt x="1222" y="1214"/>
                    </a:lnTo>
                    <a:lnTo>
                      <a:pt x="1222" y="1212"/>
                    </a:lnTo>
                    <a:lnTo>
                      <a:pt x="1224" y="1212"/>
                    </a:lnTo>
                    <a:lnTo>
                      <a:pt x="1226" y="1210"/>
                    </a:lnTo>
                    <a:lnTo>
                      <a:pt x="1227" y="1210"/>
                    </a:lnTo>
                    <a:lnTo>
                      <a:pt x="1229" y="1212"/>
                    </a:lnTo>
                    <a:lnTo>
                      <a:pt x="1234" y="1212"/>
                    </a:lnTo>
                    <a:lnTo>
                      <a:pt x="1236" y="1214"/>
                    </a:lnTo>
                    <a:lnTo>
                      <a:pt x="1236" y="1214"/>
                    </a:lnTo>
                    <a:lnTo>
                      <a:pt x="1236" y="1215"/>
                    </a:lnTo>
                    <a:lnTo>
                      <a:pt x="1236" y="1215"/>
                    </a:lnTo>
                    <a:lnTo>
                      <a:pt x="1233" y="1219"/>
                    </a:lnTo>
                    <a:lnTo>
                      <a:pt x="1233" y="1222"/>
                    </a:lnTo>
                    <a:lnTo>
                      <a:pt x="1231" y="1224"/>
                    </a:lnTo>
                    <a:lnTo>
                      <a:pt x="1229" y="1225"/>
                    </a:lnTo>
                    <a:lnTo>
                      <a:pt x="1229" y="1225"/>
                    </a:lnTo>
                    <a:close/>
                    <a:moveTo>
                      <a:pt x="976" y="1210"/>
                    </a:moveTo>
                    <a:lnTo>
                      <a:pt x="976" y="1214"/>
                    </a:lnTo>
                    <a:lnTo>
                      <a:pt x="974" y="1219"/>
                    </a:lnTo>
                    <a:lnTo>
                      <a:pt x="974" y="1220"/>
                    </a:lnTo>
                    <a:lnTo>
                      <a:pt x="974" y="1220"/>
                    </a:lnTo>
                    <a:lnTo>
                      <a:pt x="972" y="1219"/>
                    </a:lnTo>
                    <a:lnTo>
                      <a:pt x="971" y="1215"/>
                    </a:lnTo>
                    <a:lnTo>
                      <a:pt x="971" y="1214"/>
                    </a:lnTo>
                    <a:lnTo>
                      <a:pt x="971" y="1212"/>
                    </a:lnTo>
                    <a:lnTo>
                      <a:pt x="972" y="1212"/>
                    </a:lnTo>
                    <a:lnTo>
                      <a:pt x="974" y="1210"/>
                    </a:lnTo>
                    <a:lnTo>
                      <a:pt x="974" y="1210"/>
                    </a:lnTo>
                    <a:lnTo>
                      <a:pt x="976" y="1210"/>
                    </a:lnTo>
                    <a:lnTo>
                      <a:pt x="976" y="1210"/>
                    </a:lnTo>
                    <a:lnTo>
                      <a:pt x="976" y="1210"/>
                    </a:lnTo>
                    <a:close/>
                    <a:moveTo>
                      <a:pt x="1186" y="1243"/>
                    </a:moveTo>
                    <a:lnTo>
                      <a:pt x="1186" y="1243"/>
                    </a:lnTo>
                    <a:lnTo>
                      <a:pt x="1185" y="1241"/>
                    </a:lnTo>
                    <a:lnTo>
                      <a:pt x="1183" y="1239"/>
                    </a:lnTo>
                    <a:lnTo>
                      <a:pt x="1183" y="1237"/>
                    </a:lnTo>
                    <a:lnTo>
                      <a:pt x="1183" y="1237"/>
                    </a:lnTo>
                    <a:lnTo>
                      <a:pt x="1185" y="1236"/>
                    </a:lnTo>
                    <a:lnTo>
                      <a:pt x="1185" y="1234"/>
                    </a:lnTo>
                    <a:lnTo>
                      <a:pt x="1186" y="1231"/>
                    </a:lnTo>
                    <a:lnTo>
                      <a:pt x="1188" y="1229"/>
                    </a:lnTo>
                    <a:lnTo>
                      <a:pt x="1193" y="1227"/>
                    </a:lnTo>
                    <a:lnTo>
                      <a:pt x="1193" y="1225"/>
                    </a:lnTo>
                    <a:lnTo>
                      <a:pt x="1195" y="1220"/>
                    </a:lnTo>
                    <a:lnTo>
                      <a:pt x="1195" y="1220"/>
                    </a:lnTo>
                    <a:lnTo>
                      <a:pt x="1198" y="1219"/>
                    </a:lnTo>
                    <a:lnTo>
                      <a:pt x="1198" y="1219"/>
                    </a:lnTo>
                    <a:lnTo>
                      <a:pt x="1197" y="1217"/>
                    </a:lnTo>
                    <a:lnTo>
                      <a:pt x="1197" y="1215"/>
                    </a:lnTo>
                    <a:lnTo>
                      <a:pt x="1198" y="1215"/>
                    </a:lnTo>
                    <a:lnTo>
                      <a:pt x="1198" y="1214"/>
                    </a:lnTo>
                    <a:lnTo>
                      <a:pt x="1202" y="1212"/>
                    </a:lnTo>
                    <a:lnTo>
                      <a:pt x="1203" y="1214"/>
                    </a:lnTo>
                    <a:lnTo>
                      <a:pt x="1205" y="1214"/>
                    </a:lnTo>
                    <a:lnTo>
                      <a:pt x="1205" y="1214"/>
                    </a:lnTo>
                    <a:lnTo>
                      <a:pt x="1205" y="1217"/>
                    </a:lnTo>
                    <a:lnTo>
                      <a:pt x="1205" y="1217"/>
                    </a:lnTo>
                    <a:lnTo>
                      <a:pt x="1205" y="1219"/>
                    </a:lnTo>
                    <a:lnTo>
                      <a:pt x="1202" y="1222"/>
                    </a:lnTo>
                    <a:lnTo>
                      <a:pt x="1200" y="1225"/>
                    </a:lnTo>
                    <a:lnTo>
                      <a:pt x="1200" y="1227"/>
                    </a:lnTo>
                    <a:lnTo>
                      <a:pt x="1200" y="1227"/>
                    </a:lnTo>
                    <a:lnTo>
                      <a:pt x="1198" y="1229"/>
                    </a:lnTo>
                    <a:lnTo>
                      <a:pt x="1197" y="1232"/>
                    </a:lnTo>
                    <a:lnTo>
                      <a:pt x="1195" y="1236"/>
                    </a:lnTo>
                    <a:lnTo>
                      <a:pt x="1193" y="1237"/>
                    </a:lnTo>
                    <a:lnTo>
                      <a:pt x="1190" y="1239"/>
                    </a:lnTo>
                    <a:lnTo>
                      <a:pt x="1186" y="1243"/>
                    </a:lnTo>
                    <a:lnTo>
                      <a:pt x="1186" y="1243"/>
                    </a:lnTo>
                    <a:close/>
                    <a:moveTo>
                      <a:pt x="971" y="1222"/>
                    </a:moveTo>
                    <a:lnTo>
                      <a:pt x="969" y="1222"/>
                    </a:lnTo>
                    <a:lnTo>
                      <a:pt x="967" y="1220"/>
                    </a:lnTo>
                    <a:lnTo>
                      <a:pt x="967" y="1220"/>
                    </a:lnTo>
                    <a:lnTo>
                      <a:pt x="967" y="1219"/>
                    </a:lnTo>
                    <a:lnTo>
                      <a:pt x="966" y="1217"/>
                    </a:lnTo>
                    <a:lnTo>
                      <a:pt x="966" y="1215"/>
                    </a:lnTo>
                    <a:lnTo>
                      <a:pt x="966" y="1214"/>
                    </a:lnTo>
                    <a:lnTo>
                      <a:pt x="967" y="1214"/>
                    </a:lnTo>
                    <a:lnTo>
                      <a:pt x="969" y="1214"/>
                    </a:lnTo>
                    <a:lnTo>
                      <a:pt x="969" y="1215"/>
                    </a:lnTo>
                    <a:lnTo>
                      <a:pt x="971" y="1219"/>
                    </a:lnTo>
                    <a:lnTo>
                      <a:pt x="971" y="1220"/>
                    </a:lnTo>
                    <a:lnTo>
                      <a:pt x="971" y="1222"/>
                    </a:lnTo>
                    <a:lnTo>
                      <a:pt x="971" y="1222"/>
                    </a:lnTo>
                    <a:close/>
                    <a:moveTo>
                      <a:pt x="788" y="1232"/>
                    </a:moveTo>
                    <a:lnTo>
                      <a:pt x="788" y="1236"/>
                    </a:lnTo>
                    <a:lnTo>
                      <a:pt x="784" y="1236"/>
                    </a:lnTo>
                    <a:lnTo>
                      <a:pt x="784" y="1234"/>
                    </a:lnTo>
                    <a:lnTo>
                      <a:pt x="783" y="1231"/>
                    </a:lnTo>
                    <a:lnTo>
                      <a:pt x="783" y="1231"/>
                    </a:lnTo>
                    <a:lnTo>
                      <a:pt x="783" y="1229"/>
                    </a:lnTo>
                    <a:lnTo>
                      <a:pt x="784" y="1227"/>
                    </a:lnTo>
                    <a:lnTo>
                      <a:pt x="784" y="1227"/>
                    </a:lnTo>
                    <a:lnTo>
                      <a:pt x="786" y="1227"/>
                    </a:lnTo>
                    <a:lnTo>
                      <a:pt x="788" y="1229"/>
                    </a:lnTo>
                    <a:lnTo>
                      <a:pt x="788" y="1231"/>
                    </a:lnTo>
                    <a:lnTo>
                      <a:pt x="788" y="1232"/>
                    </a:lnTo>
                    <a:lnTo>
                      <a:pt x="788" y="1232"/>
                    </a:lnTo>
                    <a:close/>
                    <a:moveTo>
                      <a:pt x="784" y="1244"/>
                    </a:moveTo>
                    <a:lnTo>
                      <a:pt x="783" y="1246"/>
                    </a:lnTo>
                    <a:lnTo>
                      <a:pt x="783" y="1246"/>
                    </a:lnTo>
                    <a:lnTo>
                      <a:pt x="781" y="1248"/>
                    </a:lnTo>
                    <a:lnTo>
                      <a:pt x="781" y="1248"/>
                    </a:lnTo>
                    <a:lnTo>
                      <a:pt x="779" y="1248"/>
                    </a:lnTo>
                    <a:lnTo>
                      <a:pt x="779" y="1244"/>
                    </a:lnTo>
                    <a:lnTo>
                      <a:pt x="777" y="1244"/>
                    </a:lnTo>
                    <a:lnTo>
                      <a:pt x="777" y="1244"/>
                    </a:lnTo>
                    <a:lnTo>
                      <a:pt x="777" y="1246"/>
                    </a:lnTo>
                    <a:lnTo>
                      <a:pt x="776" y="1246"/>
                    </a:lnTo>
                    <a:lnTo>
                      <a:pt x="776" y="1244"/>
                    </a:lnTo>
                    <a:lnTo>
                      <a:pt x="776" y="1243"/>
                    </a:lnTo>
                    <a:lnTo>
                      <a:pt x="776" y="1241"/>
                    </a:lnTo>
                    <a:lnTo>
                      <a:pt x="776" y="1237"/>
                    </a:lnTo>
                    <a:lnTo>
                      <a:pt x="776" y="1236"/>
                    </a:lnTo>
                    <a:lnTo>
                      <a:pt x="776" y="1234"/>
                    </a:lnTo>
                    <a:lnTo>
                      <a:pt x="776" y="1232"/>
                    </a:lnTo>
                    <a:lnTo>
                      <a:pt x="777" y="1232"/>
                    </a:lnTo>
                    <a:lnTo>
                      <a:pt x="777" y="1232"/>
                    </a:lnTo>
                    <a:lnTo>
                      <a:pt x="779" y="1232"/>
                    </a:lnTo>
                    <a:lnTo>
                      <a:pt x="781" y="1234"/>
                    </a:lnTo>
                    <a:lnTo>
                      <a:pt x="783" y="1236"/>
                    </a:lnTo>
                    <a:lnTo>
                      <a:pt x="784" y="1237"/>
                    </a:lnTo>
                    <a:lnTo>
                      <a:pt x="784" y="1239"/>
                    </a:lnTo>
                    <a:lnTo>
                      <a:pt x="784" y="1244"/>
                    </a:lnTo>
                    <a:close/>
                    <a:moveTo>
                      <a:pt x="752" y="1256"/>
                    </a:moveTo>
                    <a:lnTo>
                      <a:pt x="752" y="1256"/>
                    </a:lnTo>
                    <a:lnTo>
                      <a:pt x="750" y="1254"/>
                    </a:lnTo>
                    <a:lnTo>
                      <a:pt x="745" y="1251"/>
                    </a:lnTo>
                    <a:lnTo>
                      <a:pt x="743" y="1251"/>
                    </a:lnTo>
                    <a:lnTo>
                      <a:pt x="743" y="1249"/>
                    </a:lnTo>
                    <a:lnTo>
                      <a:pt x="747" y="1248"/>
                    </a:lnTo>
                    <a:lnTo>
                      <a:pt x="748" y="1246"/>
                    </a:lnTo>
                    <a:lnTo>
                      <a:pt x="748" y="1243"/>
                    </a:lnTo>
                    <a:lnTo>
                      <a:pt x="752" y="1244"/>
                    </a:lnTo>
                    <a:lnTo>
                      <a:pt x="753" y="1246"/>
                    </a:lnTo>
                    <a:lnTo>
                      <a:pt x="755" y="1246"/>
                    </a:lnTo>
                    <a:lnTo>
                      <a:pt x="755" y="1248"/>
                    </a:lnTo>
                    <a:lnTo>
                      <a:pt x="755" y="1253"/>
                    </a:lnTo>
                    <a:lnTo>
                      <a:pt x="753" y="1253"/>
                    </a:lnTo>
                    <a:lnTo>
                      <a:pt x="752" y="1256"/>
                    </a:lnTo>
                    <a:lnTo>
                      <a:pt x="752" y="1256"/>
                    </a:lnTo>
                    <a:close/>
                    <a:moveTo>
                      <a:pt x="1270" y="1268"/>
                    </a:moveTo>
                    <a:lnTo>
                      <a:pt x="1269" y="1268"/>
                    </a:lnTo>
                    <a:lnTo>
                      <a:pt x="1267" y="1265"/>
                    </a:lnTo>
                    <a:lnTo>
                      <a:pt x="1262" y="1261"/>
                    </a:lnTo>
                    <a:lnTo>
                      <a:pt x="1260" y="1258"/>
                    </a:lnTo>
                    <a:lnTo>
                      <a:pt x="1260" y="1258"/>
                    </a:lnTo>
                    <a:lnTo>
                      <a:pt x="1260" y="1254"/>
                    </a:lnTo>
                    <a:lnTo>
                      <a:pt x="1260" y="1253"/>
                    </a:lnTo>
                    <a:lnTo>
                      <a:pt x="1262" y="1249"/>
                    </a:lnTo>
                    <a:lnTo>
                      <a:pt x="1263" y="1249"/>
                    </a:lnTo>
                    <a:lnTo>
                      <a:pt x="1267" y="1251"/>
                    </a:lnTo>
                    <a:lnTo>
                      <a:pt x="1269" y="1253"/>
                    </a:lnTo>
                    <a:lnTo>
                      <a:pt x="1270" y="1258"/>
                    </a:lnTo>
                    <a:lnTo>
                      <a:pt x="1272" y="1260"/>
                    </a:lnTo>
                    <a:lnTo>
                      <a:pt x="1272" y="1261"/>
                    </a:lnTo>
                    <a:lnTo>
                      <a:pt x="1272" y="1263"/>
                    </a:lnTo>
                    <a:lnTo>
                      <a:pt x="1272" y="1265"/>
                    </a:lnTo>
                    <a:lnTo>
                      <a:pt x="1272" y="1265"/>
                    </a:lnTo>
                    <a:lnTo>
                      <a:pt x="1272" y="1265"/>
                    </a:lnTo>
                    <a:lnTo>
                      <a:pt x="1270" y="1266"/>
                    </a:lnTo>
                    <a:lnTo>
                      <a:pt x="1270" y="1268"/>
                    </a:lnTo>
                    <a:lnTo>
                      <a:pt x="1270" y="1268"/>
                    </a:lnTo>
                    <a:close/>
                    <a:moveTo>
                      <a:pt x="700" y="1265"/>
                    </a:moveTo>
                    <a:lnTo>
                      <a:pt x="699" y="1265"/>
                    </a:lnTo>
                    <a:lnTo>
                      <a:pt x="697" y="1265"/>
                    </a:lnTo>
                    <a:lnTo>
                      <a:pt x="695" y="1263"/>
                    </a:lnTo>
                    <a:lnTo>
                      <a:pt x="692" y="1260"/>
                    </a:lnTo>
                    <a:lnTo>
                      <a:pt x="690" y="1258"/>
                    </a:lnTo>
                    <a:lnTo>
                      <a:pt x="690" y="1256"/>
                    </a:lnTo>
                    <a:lnTo>
                      <a:pt x="692" y="1256"/>
                    </a:lnTo>
                    <a:lnTo>
                      <a:pt x="694" y="1256"/>
                    </a:lnTo>
                    <a:lnTo>
                      <a:pt x="697" y="1256"/>
                    </a:lnTo>
                    <a:lnTo>
                      <a:pt x="699" y="1256"/>
                    </a:lnTo>
                    <a:lnTo>
                      <a:pt x="702" y="1260"/>
                    </a:lnTo>
                    <a:lnTo>
                      <a:pt x="702" y="1261"/>
                    </a:lnTo>
                    <a:lnTo>
                      <a:pt x="702" y="1263"/>
                    </a:lnTo>
                    <a:lnTo>
                      <a:pt x="702" y="1263"/>
                    </a:lnTo>
                    <a:lnTo>
                      <a:pt x="700" y="1265"/>
                    </a:lnTo>
                    <a:close/>
                    <a:moveTo>
                      <a:pt x="1192" y="1277"/>
                    </a:moveTo>
                    <a:lnTo>
                      <a:pt x="1190" y="1277"/>
                    </a:lnTo>
                    <a:lnTo>
                      <a:pt x="1188" y="1273"/>
                    </a:lnTo>
                    <a:lnTo>
                      <a:pt x="1188" y="1271"/>
                    </a:lnTo>
                    <a:lnTo>
                      <a:pt x="1188" y="1268"/>
                    </a:lnTo>
                    <a:lnTo>
                      <a:pt x="1192" y="1268"/>
                    </a:lnTo>
                    <a:lnTo>
                      <a:pt x="1193" y="1270"/>
                    </a:lnTo>
                    <a:lnTo>
                      <a:pt x="1195" y="1271"/>
                    </a:lnTo>
                    <a:lnTo>
                      <a:pt x="1192" y="1277"/>
                    </a:lnTo>
                    <a:lnTo>
                      <a:pt x="1192" y="1277"/>
                    </a:lnTo>
                    <a:close/>
                    <a:moveTo>
                      <a:pt x="1255" y="1270"/>
                    </a:moveTo>
                    <a:lnTo>
                      <a:pt x="1265" y="1273"/>
                    </a:lnTo>
                    <a:lnTo>
                      <a:pt x="1265" y="1275"/>
                    </a:lnTo>
                    <a:lnTo>
                      <a:pt x="1267" y="1277"/>
                    </a:lnTo>
                    <a:lnTo>
                      <a:pt x="1267" y="1278"/>
                    </a:lnTo>
                    <a:lnTo>
                      <a:pt x="1267" y="1282"/>
                    </a:lnTo>
                    <a:lnTo>
                      <a:pt x="1267" y="1283"/>
                    </a:lnTo>
                    <a:lnTo>
                      <a:pt x="1265" y="1287"/>
                    </a:lnTo>
                    <a:lnTo>
                      <a:pt x="1265" y="1287"/>
                    </a:lnTo>
                    <a:lnTo>
                      <a:pt x="1267" y="1299"/>
                    </a:lnTo>
                    <a:lnTo>
                      <a:pt x="1267" y="1304"/>
                    </a:lnTo>
                    <a:lnTo>
                      <a:pt x="1265" y="1309"/>
                    </a:lnTo>
                    <a:lnTo>
                      <a:pt x="1263" y="1312"/>
                    </a:lnTo>
                    <a:lnTo>
                      <a:pt x="1262" y="1316"/>
                    </a:lnTo>
                    <a:lnTo>
                      <a:pt x="1260" y="1318"/>
                    </a:lnTo>
                    <a:lnTo>
                      <a:pt x="1253" y="1321"/>
                    </a:lnTo>
                    <a:lnTo>
                      <a:pt x="1248" y="1323"/>
                    </a:lnTo>
                    <a:lnTo>
                      <a:pt x="1243" y="1323"/>
                    </a:lnTo>
                    <a:lnTo>
                      <a:pt x="1236" y="1324"/>
                    </a:lnTo>
                    <a:lnTo>
                      <a:pt x="1233" y="1324"/>
                    </a:lnTo>
                    <a:lnTo>
                      <a:pt x="1231" y="1323"/>
                    </a:lnTo>
                    <a:lnTo>
                      <a:pt x="1229" y="1323"/>
                    </a:lnTo>
                    <a:lnTo>
                      <a:pt x="1227" y="1319"/>
                    </a:lnTo>
                    <a:lnTo>
                      <a:pt x="1226" y="1316"/>
                    </a:lnTo>
                    <a:lnTo>
                      <a:pt x="1226" y="1311"/>
                    </a:lnTo>
                    <a:lnTo>
                      <a:pt x="1224" y="1302"/>
                    </a:lnTo>
                    <a:lnTo>
                      <a:pt x="1224" y="1300"/>
                    </a:lnTo>
                    <a:lnTo>
                      <a:pt x="1226" y="1294"/>
                    </a:lnTo>
                    <a:lnTo>
                      <a:pt x="1227" y="1289"/>
                    </a:lnTo>
                    <a:lnTo>
                      <a:pt x="1231" y="1282"/>
                    </a:lnTo>
                    <a:lnTo>
                      <a:pt x="1234" y="1273"/>
                    </a:lnTo>
                    <a:lnTo>
                      <a:pt x="1236" y="1273"/>
                    </a:lnTo>
                    <a:lnTo>
                      <a:pt x="1238" y="1271"/>
                    </a:lnTo>
                    <a:lnTo>
                      <a:pt x="1241" y="1270"/>
                    </a:lnTo>
                    <a:lnTo>
                      <a:pt x="1245" y="1270"/>
                    </a:lnTo>
                    <a:lnTo>
                      <a:pt x="1246" y="1270"/>
                    </a:lnTo>
                    <a:lnTo>
                      <a:pt x="1250" y="1268"/>
                    </a:lnTo>
                    <a:lnTo>
                      <a:pt x="1251" y="1268"/>
                    </a:lnTo>
                    <a:lnTo>
                      <a:pt x="1255" y="1270"/>
                    </a:lnTo>
                    <a:lnTo>
                      <a:pt x="1255" y="1270"/>
                    </a:lnTo>
                    <a:close/>
                    <a:moveTo>
                      <a:pt x="1044" y="1299"/>
                    </a:moveTo>
                    <a:lnTo>
                      <a:pt x="1044" y="1299"/>
                    </a:lnTo>
                    <a:lnTo>
                      <a:pt x="1043" y="1299"/>
                    </a:lnTo>
                    <a:lnTo>
                      <a:pt x="1039" y="1295"/>
                    </a:lnTo>
                    <a:lnTo>
                      <a:pt x="1039" y="1294"/>
                    </a:lnTo>
                    <a:lnTo>
                      <a:pt x="1039" y="1292"/>
                    </a:lnTo>
                    <a:lnTo>
                      <a:pt x="1039" y="1290"/>
                    </a:lnTo>
                    <a:lnTo>
                      <a:pt x="1039" y="1289"/>
                    </a:lnTo>
                    <a:lnTo>
                      <a:pt x="1041" y="1285"/>
                    </a:lnTo>
                    <a:lnTo>
                      <a:pt x="1039" y="1282"/>
                    </a:lnTo>
                    <a:lnTo>
                      <a:pt x="1037" y="1280"/>
                    </a:lnTo>
                    <a:lnTo>
                      <a:pt x="1037" y="1280"/>
                    </a:lnTo>
                    <a:lnTo>
                      <a:pt x="1039" y="1277"/>
                    </a:lnTo>
                    <a:lnTo>
                      <a:pt x="1039" y="1277"/>
                    </a:lnTo>
                    <a:lnTo>
                      <a:pt x="1041" y="1273"/>
                    </a:lnTo>
                    <a:lnTo>
                      <a:pt x="1043" y="1270"/>
                    </a:lnTo>
                    <a:lnTo>
                      <a:pt x="1046" y="1271"/>
                    </a:lnTo>
                    <a:lnTo>
                      <a:pt x="1048" y="1275"/>
                    </a:lnTo>
                    <a:lnTo>
                      <a:pt x="1048" y="1277"/>
                    </a:lnTo>
                    <a:lnTo>
                      <a:pt x="1048" y="1278"/>
                    </a:lnTo>
                    <a:lnTo>
                      <a:pt x="1048" y="1282"/>
                    </a:lnTo>
                    <a:lnTo>
                      <a:pt x="1049" y="1287"/>
                    </a:lnTo>
                    <a:lnTo>
                      <a:pt x="1049" y="1289"/>
                    </a:lnTo>
                    <a:lnTo>
                      <a:pt x="1049" y="1292"/>
                    </a:lnTo>
                    <a:lnTo>
                      <a:pt x="1048" y="1295"/>
                    </a:lnTo>
                    <a:lnTo>
                      <a:pt x="1048" y="1297"/>
                    </a:lnTo>
                    <a:lnTo>
                      <a:pt x="1046" y="1299"/>
                    </a:lnTo>
                    <a:lnTo>
                      <a:pt x="1044" y="1299"/>
                    </a:lnTo>
                    <a:close/>
                    <a:moveTo>
                      <a:pt x="608" y="1287"/>
                    </a:moveTo>
                    <a:lnTo>
                      <a:pt x="608" y="1287"/>
                    </a:lnTo>
                    <a:lnTo>
                      <a:pt x="605" y="1283"/>
                    </a:lnTo>
                    <a:lnTo>
                      <a:pt x="606" y="1280"/>
                    </a:lnTo>
                    <a:lnTo>
                      <a:pt x="608" y="1283"/>
                    </a:lnTo>
                    <a:lnTo>
                      <a:pt x="608" y="1285"/>
                    </a:lnTo>
                    <a:lnTo>
                      <a:pt x="608" y="1287"/>
                    </a:lnTo>
                    <a:close/>
                    <a:moveTo>
                      <a:pt x="1294" y="1297"/>
                    </a:moveTo>
                    <a:lnTo>
                      <a:pt x="1286" y="1297"/>
                    </a:lnTo>
                    <a:lnTo>
                      <a:pt x="1280" y="1297"/>
                    </a:lnTo>
                    <a:lnTo>
                      <a:pt x="1277" y="1295"/>
                    </a:lnTo>
                    <a:lnTo>
                      <a:pt x="1275" y="1294"/>
                    </a:lnTo>
                    <a:lnTo>
                      <a:pt x="1274" y="1290"/>
                    </a:lnTo>
                    <a:lnTo>
                      <a:pt x="1272" y="1287"/>
                    </a:lnTo>
                    <a:lnTo>
                      <a:pt x="1272" y="1285"/>
                    </a:lnTo>
                    <a:lnTo>
                      <a:pt x="1274" y="1283"/>
                    </a:lnTo>
                    <a:lnTo>
                      <a:pt x="1274" y="1282"/>
                    </a:lnTo>
                    <a:lnTo>
                      <a:pt x="1280" y="1282"/>
                    </a:lnTo>
                    <a:lnTo>
                      <a:pt x="1286" y="1282"/>
                    </a:lnTo>
                    <a:lnTo>
                      <a:pt x="1289" y="1285"/>
                    </a:lnTo>
                    <a:lnTo>
                      <a:pt x="1296" y="1285"/>
                    </a:lnTo>
                    <a:lnTo>
                      <a:pt x="1298" y="1285"/>
                    </a:lnTo>
                    <a:lnTo>
                      <a:pt x="1298" y="1287"/>
                    </a:lnTo>
                    <a:lnTo>
                      <a:pt x="1298" y="1287"/>
                    </a:lnTo>
                    <a:lnTo>
                      <a:pt x="1299" y="1292"/>
                    </a:lnTo>
                    <a:lnTo>
                      <a:pt x="1299" y="1294"/>
                    </a:lnTo>
                    <a:lnTo>
                      <a:pt x="1299" y="1295"/>
                    </a:lnTo>
                    <a:lnTo>
                      <a:pt x="1294" y="1297"/>
                    </a:lnTo>
                    <a:lnTo>
                      <a:pt x="1294" y="1297"/>
                    </a:lnTo>
                    <a:close/>
                    <a:moveTo>
                      <a:pt x="611" y="1287"/>
                    </a:moveTo>
                    <a:lnTo>
                      <a:pt x="613" y="1287"/>
                    </a:lnTo>
                    <a:lnTo>
                      <a:pt x="615" y="1287"/>
                    </a:lnTo>
                    <a:lnTo>
                      <a:pt x="617" y="1289"/>
                    </a:lnTo>
                    <a:lnTo>
                      <a:pt x="617" y="1290"/>
                    </a:lnTo>
                    <a:lnTo>
                      <a:pt x="617" y="1292"/>
                    </a:lnTo>
                    <a:lnTo>
                      <a:pt x="617" y="1292"/>
                    </a:lnTo>
                    <a:lnTo>
                      <a:pt x="613" y="1290"/>
                    </a:lnTo>
                    <a:lnTo>
                      <a:pt x="611" y="1289"/>
                    </a:lnTo>
                    <a:lnTo>
                      <a:pt x="611" y="1287"/>
                    </a:lnTo>
                    <a:lnTo>
                      <a:pt x="611" y="1287"/>
                    </a:lnTo>
                    <a:lnTo>
                      <a:pt x="611" y="1287"/>
                    </a:lnTo>
                    <a:close/>
                    <a:moveTo>
                      <a:pt x="635" y="1316"/>
                    </a:moveTo>
                    <a:lnTo>
                      <a:pt x="635" y="1319"/>
                    </a:lnTo>
                    <a:lnTo>
                      <a:pt x="635" y="1319"/>
                    </a:lnTo>
                    <a:lnTo>
                      <a:pt x="634" y="1318"/>
                    </a:lnTo>
                    <a:lnTo>
                      <a:pt x="632" y="1316"/>
                    </a:lnTo>
                    <a:lnTo>
                      <a:pt x="630" y="1314"/>
                    </a:lnTo>
                    <a:lnTo>
                      <a:pt x="630" y="1309"/>
                    </a:lnTo>
                    <a:lnTo>
                      <a:pt x="632" y="1307"/>
                    </a:lnTo>
                    <a:lnTo>
                      <a:pt x="632" y="1304"/>
                    </a:lnTo>
                    <a:lnTo>
                      <a:pt x="634" y="1302"/>
                    </a:lnTo>
                    <a:lnTo>
                      <a:pt x="634" y="1306"/>
                    </a:lnTo>
                    <a:lnTo>
                      <a:pt x="634" y="1309"/>
                    </a:lnTo>
                    <a:lnTo>
                      <a:pt x="634" y="1311"/>
                    </a:lnTo>
                    <a:lnTo>
                      <a:pt x="635" y="1312"/>
                    </a:lnTo>
                    <a:lnTo>
                      <a:pt x="635" y="1312"/>
                    </a:lnTo>
                    <a:lnTo>
                      <a:pt x="635" y="1314"/>
                    </a:lnTo>
                    <a:lnTo>
                      <a:pt x="635" y="1316"/>
                    </a:lnTo>
                    <a:lnTo>
                      <a:pt x="635" y="1316"/>
                    </a:lnTo>
                    <a:close/>
                    <a:moveTo>
                      <a:pt x="1505" y="1333"/>
                    </a:moveTo>
                    <a:lnTo>
                      <a:pt x="1503" y="1335"/>
                    </a:lnTo>
                    <a:lnTo>
                      <a:pt x="1501" y="1333"/>
                    </a:lnTo>
                    <a:lnTo>
                      <a:pt x="1501" y="1333"/>
                    </a:lnTo>
                    <a:lnTo>
                      <a:pt x="1503" y="1329"/>
                    </a:lnTo>
                    <a:lnTo>
                      <a:pt x="1505" y="1328"/>
                    </a:lnTo>
                    <a:lnTo>
                      <a:pt x="1506" y="1328"/>
                    </a:lnTo>
                    <a:lnTo>
                      <a:pt x="1508" y="1326"/>
                    </a:lnTo>
                    <a:lnTo>
                      <a:pt x="1510" y="1326"/>
                    </a:lnTo>
                    <a:lnTo>
                      <a:pt x="1510" y="1326"/>
                    </a:lnTo>
                    <a:lnTo>
                      <a:pt x="1508" y="1329"/>
                    </a:lnTo>
                    <a:lnTo>
                      <a:pt x="1505" y="1333"/>
                    </a:lnTo>
                    <a:lnTo>
                      <a:pt x="1505" y="1333"/>
                    </a:lnTo>
                    <a:close/>
                    <a:moveTo>
                      <a:pt x="632" y="1335"/>
                    </a:moveTo>
                    <a:lnTo>
                      <a:pt x="635" y="1336"/>
                    </a:lnTo>
                    <a:lnTo>
                      <a:pt x="637" y="1336"/>
                    </a:lnTo>
                    <a:lnTo>
                      <a:pt x="637" y="1340"/>
                    </a:lnTo>
                    <a:lnTo>
                      <a:pt x="635" y="1341"/>
                    </a:lnTo>
                    <a:lnTo>
                      <a:pt x="635" y="1343"/>
                    </a:lnTo>
                    <a:lnTo>
                      <a:pt x="635" y="1341"/>
                    </a:lnTo>
                    <a:lnTo>
                      <a:pt x="634" y="1338"/>
                    </a:lnTo>
                    <a:lnTo>
                      <a:pt x="632" y="1335"/>
                    </a:lnTo>
                    <a:lnTo>
                      <a:pt x="632" y="1335"/>
                    </a:lnTo>
                    <a:close/>
                    <a:moveTo>
                      <a:pt x="1111" y="1370"/>
                    </a:moveTo>
                    <a:lnTo>
                      <a:pt x="1114" y="1370"/>
                    </a:lnTo>
                    <a:lnTo>
                      <a:pt x="1114" y="1370"/>
                    </a:lnTo>
                    <a:lnTo>
                      <a:pt x="1116" y="1372"/>
                    </a:lnTo>
                    <a:lnTo>
                      <a:pt x="1114" y="1374"/>
                    </a:lnTo>
                    <a:lnTo>
                      <a:pt x="1113" y="1374"/>
                    </a:lnTo>
                    <a:lnTo>
                      <a:pt x="1111" y="1372"/>
                    </a:lnTo>
                    <a:lnTo>
                      <a:pt x="1109" y="1370"/>
                    </a:lnTo>
                    <a:lnTo>
                      <a:pt x="1109" y="1369"/>
                    </a:lnTo>
                    <a:lnTo>
                      <a:pt x="1109" y="1369"/>
                    </a:lnTo>
                    <a:lnTo>
                      <a:pt x="1109" y="1367"/>
                    </a:lnTo>
                    <a:lnTo>
                      <a:pt x="1111" y="1370"/>
                    </a:lnTo>
                    <a:close/>
                    <a:moveTo>
                      <a:pt x="1101" y="1393"/>
                    </a:moveTo>
                    <a:lnTo>
                      <a:pt x="1103" y="1394"/>
                    </a:lnTo>
                    <a:lnTo>
                      <a:pt x="1106" y="1396"/>
                    </a:lnTo>
                    <a:lnTo>
                      <a:pt x="1109" y="1396"/>
                    </a:lnTo>
                    <a:lnTo>
                      <a:pt x="1109" y="1398"/>
                    </a:lnTo>
                    <a:lnTo>
                      <a:pt x="1109" y="1398"/>
                    </a:lnTo>
                    <a:lnTo>
                      <a:pt x="1109" y="1399"/>
                    </a:lnTo>
                    <a:lnTo>
                      <a:pt x="1108" y="1401"/>
                    </a:lnTo>
                    <a:lnTo>
                      <a:pt x="1108" y="1401"/>
                    </a:lnTo>
                    <a:lnTo>
                      <a:pt x="1104" y="1399"/>
                    </a:lnTo>
                    <a:lnTo>
                      <a:pt x="1104" y="1399"/>
                    </a:lnTo>
                    <a:lnTo>
                      <a:pt x="1103" y="1398"/>
                    </a:lnTo>
                    <a:lnTo>
                      <a:pt x="1103" y="1398"/>
                    </a:lnTo>
                    <a:lnTo>
                      <a:pt x="1103" y="1398"/>
                    </a:lnTo>
                    <a:lnTo>
                      <a:pt x="1103" y="1399"/>
                    </a:lnTo>
                    <a:lnTo>
                      <a:pt x="1103" y="1399"/>
                    </a:lnTo>
                    <a:lnTo>
                      <a:pt x="1103" y="1399"/>
                    </a:lnTo>
                    <a:lnTo>
                      <a:pt x="1099" y="1399"/>
                    </a:lnTo>
                    <a:lnTo>
                      <a:pt x="1099" y="1399"/>
                    </a:lnTo>
                    <a:lnTo>
                      <a:pt x="1099" y="1398"/>
                    </a:lnTo>
                    <a:lnTo>
                      <a:pt x="1101" y="1394"/>
                    </a:lnTo>
                    <a:lnTo>
                      <a:pt x="1099" y="1394"/>
                    </a:lnTo>
                    <a:lnTo>
                      <a:pt x="1099" y="1394"/>
                    </a:lnTo>
                    <a:lnTo>
                      <a:pt x="1096" y="1394"/>
                    </a:lnTo>
                    <a:lnTo>
                      <a:pt x="1096" y="1396"/>
                    </a:lnTo>
                    <a:lnTo>
                      <a:pt x="1092" y="1394"/>
                    </a:lnTo>
                    <a:lnTo>
                      <a:pt x="1092" y="1389"/>
                    </a:lnTo>
                    <a:lnTo>
                      <a:pt x="1092" y="1387"/>
                    </a:lnTo>
                    <a:lnTo>
                      <a:pt x="1091" y="1386"/>
                    </a:lnTo>
                    <a:lnTo>
                      <a:pt x="1091" y="1386"/>
                    </a:lnTo>
                    <a:lnTo>
                      <a:pt x="1091" y="1384"/>
                    </a:lnTo>
                    <a:lnTo>
                      <a:pt x="1087" y="1382"/>
                    </a:lnTo>
                    <a:lnTo>
                      <a:pt x="1087" y="1381"/>
                    </a:lnTo>
                    <a:lnTo>
                      <a:pt x="1085" y="1379"/>
                    </a:lnTo>
                    <a:lnTo>
                      <a:pt x="1085" y="1379"/>
                    </a:lnTo>
                    <a:lnTo>
                      <a:pt x="1087" y="1377"/>
                    </a:lnTo>
                    <a:lnTo>
                      <a:pt x="1092" y="1381"/>
                    </a:lnTo>
                    <a:lnTo>
                      <a:pt x="1096" y="1382"/>
                    </a:lnTo>
                    <a:lnTo>
                      <a:pt x="1099" y="1386"/>
                    </a:lnTo>
                    <a:lnTo>
                      <a:pt x="1101" y="1387"/>
                    </a:lnTo>
                    <a:lnTo>
                      <a:pt x="1101" y="1389"/>
                    </a:lnTo>
                    <a:lnTo>
                      <a:pt x="1101" y="1391"/>
                    </a:lnTo>
                    <a:lnTo>
                      <a:pt x="1099" y="1391"/>
                    </a:lnTo>
                    <a:lnTo>
                      <a:pt x="1101" y="1393"/>
                    </a:lnTo>
                    <a:lnTo>
                      <a:pt x="1101" y="1393"/>
                    </a:lnTo>
                    <a:close/>
                    <a:moveTo>
                      <a:pt x="1082" y="1403"/>
                    </a:moveTo>
                    <a:lnTo>
                      <a:pt x="1080" y="1404"/>
                    </a:lnTo>
                    <a:lnTo>
                      <a:pt x="1080" y="1404"/>
                    </a:lnTo>
                    <a:lnTo>
                      <a:pt x="1079" y="1403"/>
                    </a:lnTo>
                    <a:lnTo>
                      <a:pt x="1079" y="1399"/>
                    </a:lnTo>
                    <a:lnTo>
                      <a:pt x="1077" y="1398"/>
                    </a:lnTo>
                    <a:lnTo>
                      <a:pt x="1075" y="1396"/>
                    </a:lnTo>
                    <a:lnTo>
                      <a:pt x="1073" y="1394"/>
                    </a:lnTo>
                    <a:lnTo>
                      <a:pt x="1073" y="1393"/>
                    </a:lnTo>
                    <a:lnTo>
                      <a:pt x="1073" y="1389"/>
                    </a:lnTo>
                    <a:lnTo>
                      <a:pt x="1072" y="1386"/>
                    </a:lnTo>
                    <a:lnTo>
                      <a:pt x="1072" y="1386"/>
                    </a:lnTo>
                    <a:lnTo>
                      <a:pt x="1073" y="1382"/>
                    </a:lnTo>
                    <a:lnTo>
                      <a:pt x="1075" y="1382"/>
                    </a:lnTo>
                    <a:lnTo>
                      <a:pt x="1077" y="1384"/>
                    </a:lnTo>
                    <a:lnTo>
                      <a:pt x="1077" y="1384"/>
                    </a:lnTo>
                    <a:lnTo>
                      <a:pt x="1079" y="1386"/>
                    </a:lnTo>
                    <a:lnTo>
                      <a:pt x="1079" y="1386"/>
                    </a:lnTo>
                    <a:lnTo>
                      <a:pt x="1080" y="1391"/>
                    </a:lnTo>
                    <a:lnTo>
                      <a:pt x="1082" y="1393"/>
                    </a:lnTo>
                    <a:lnTo>
                      <a:pt x="1084" y="1399"/>
                    </a:lnTo>
                    <a:lnTo>
                      <a:pt x="1084" y="1401"/>
                    </a:lnTo>
                    <a:lnTo>
                      <a:pt x="1084" y="1403"/>
                    </a:lnTo>
                    <a:lnTo>
                      <a:pt x="1082" y="1403"/>
                    </a:lnTo>
                    <a:lnTo>
                      <a:pt x="1082" y="1403"/>
                    </a:lnTo>
                    <a:close/>
                    <a:moveTo>
                      <a:pt x="1077" y="1418"/>
                    </a:moveTo>
                    <a:lnTo>
                      <a:pt x="1079" y="1418"/>
                    </a:lnTo>
                    <a:lnTo>
                      <a:pt x="1079" y="1418"/>
                    </a:lnTo>
                    <a:lnTo>
                      <a:pt x="1080" y="1416"/>
                    </a:lnTo>
                    <a:lnTo>
                      <a:pt x="1084" y="1410"/>
                    </a:lnTo>
                    <a:lnTo>
                      <a:pt x="1084" y="1408"/>
                    </a:lnTo>
                    <a:lnTo>
                      <a:pt x="1085" y="1410"/>
                    </a:lnTo>
                    <a:lnTo>
                      <a:pt x="1091" y="1413"/>
                    </a:lnTo>
                    <a:lnTo>
                      <a:pt x="1092" y="1415"/>
                    </a:lnTo>
                    <a:lnTo>
                      <a:pt x="1092" y="1418"/>
                    </a:lnTo>
                    <a:lnTo>
                      <a:pt x="1094" y="1420"/>
                    </a:lnTo>
                    <a:lnTo>
                      <a:pt x="1097" y="1421"/>
                    </a:lnTo>
                    <a:lnTo>
                      <a:pt x="1101" y="1421"/>
                    </a:lnTo>
                    <a:lnTo>
                      <a:pt x="1104" y="1423"/>
                    </a:lnTo>
                    <a:lnTo>
                      <a:pt x="1106" y="1425"/>
                    </a:lnTo>
                    <a:lnTo>
                      <a:pt x="1109" y="1432"/>
                    </a:lnTo>
                    <a:lnTo>
                      <a:pt x="1111" y="1432"/>
                    </a:lnTo>
                    <a:lnTo>
                      <a:pt x="1114" y="1433"/>
                    </a:lnTo>
                    <a:lnTo>
                      <a:pt x="1121" y="1440"/>
                    </a:lnTo>
                    <a:lnTo>
                      <a:pt x="1121" y="1440"/>
                    </a:lnTo>
                    <a:lnTo>
                      <a:pt x="1128" y="1442"/>
                    </a:lnTo>
                    <a:lnTo>
                      <a:pt x="1130" y="1444"/>
                    </a:lnTo>
                    <a:lnTo>
                      <a:pt x="1132" y="1445"/>
                    </a:lnTo>
                    <a:lnTo>
                      <a:pt x="1135" y="1449"/>
                    </a:lnTo>
                    <a:lnTo>
                      <a:pt x="1137" y="1456"/>
                    </a:lnTo>
                    <a:lnTo>
                      <a:pt x="1140" y="1464"/>
                    </a:lnTo>
                    <a:lnTo>
                      <a:pt x="1140" y="1466"/>
                    </a:lnTo>
                    <a:lnTo>
                      <a:pt x="1140" y="1468"/>
                    </a:lnTo>
                    <a:lnTo>
                      <a:pt x="1138" y="1469"/>
                    </a:lnTo>
                    <a:lnTo>
                      <a:pt x="1135" y="1473"/>
                    </a:lnTo>
                    <a:lnTo>
                      <a:pt x="1135" y="1473"/>
                    </a:lnTo>
                    <a:lnTo>
                      <a:pt x="1138" y="1473"/>
                    </a:lnTo>
                    <a:lnTo>
                      <a:pt x="1147" y="1471"/>
                    </a:lnTo>
                    <a:lnTo>
                      <a:pt x="1150" y="1473"/>
                    </a:lnTo>
                    <a:lnTo>
                      <a:pt x="1152" y="1473"/>
                    </a:lnTo>
                    <a:lnTo>
                      <a:pt x="1152" y="1473"/>
                    </a:lnTo>
                    <a:lnTo>
                      <a:pt x="1154" y="1469"/>
                    </a:lnTo>
                    <a:lnTo>
                      <a:pt x="1156" y="1471"/>
                    </a:lnTo>
                    <a:lnTo>
                      <a:pt x="1159" y="1473"/>
                    </a:lnTo>
                    <a:lnTo>
                      <a:pt x="1161" y="1476"/>
                    </a:lnTo>
                    <a:lnTo>
                      <a:pt x="1161" y="1478"/>
                    </a:lnTo>
                    <a:lnTo>
                      <a:pt x="1161" y="1478"/>
                    </a:lnTo>
                    <a:lnTo>
                      <a:pt x="1159" y="1478"/>
                    </a:lnTo>
                    <a:lnTo>
                      <a:pt x="1162" y="1479"/>
                    </a:lnTo>
                    <a:lnTo>
                      <a:pt x="1168" y="1483"/>
                    </a:lnTo>
                    <a:lnTo>
                      <a:pt x="1166" y="1485"/>
                    </a:lnTo>
                    <a:lnTo>
                      <a:pt x="1162" y="1488"/>
                    </a:lnTo>
                    <a:lnTo>
                      <a:pt x="1159" y="1491"/>
                    </a:lnTo>
                    <a:lnTo>
                      <a:pt x="1154" y="1496"/>
                    </a:lnTo>
                    <a:lnTo>
                      <a:pt x="1152" y="1496"/>
                    </a:lnTo>
                    <a:lnTo>
                      <a:pt x="1152" y="1496"/>
                    </a:lnTo>
                    <a:lnTo>
                      <a:pt x="1149" y="1496"/>
                    </a:lnTo>
                    <a:lnTo>
                      <a:pt x="1145" y="1495"/>
                    </a:lnTo>
                    <a:lnTo>
                      <a:pt x="1133" y="1488"/>
                    </a:lnTo>
                    <a:lnTo>
                      <a:pt x="1130" y="1488"/>
                    </a:lnTo>
                    <a:lnTo>
                      <a:pt x="1126" y="1486"/>
                    </a:lnTo>
                    <a:lnTo>
                      <a:pt x="1125" y="1486"/>
                    </a:lnTo>
                    <a:lnTo>
                      <a:pt x="1125" y="1478"/>
                    </a:lnTo>
                    <a:lnTo>
                      <a:pt x="1123" y="1476"/>
                    </a:lnTo>
                    <a:lnTo>
                      <a:pt x="1116" y="1474"/>
                    </a:lnTo>
                    <a:lnTo>
                      <a:pt x="1113" y="1473"/>
                    </a:lnTo>
                    <a:lnTo>
                      <a:pt x="1113" y="1471"/>
                    </a:lnTo>
                    <a:lnTo>
                      <a:pt x="1114" y="1469"/>
                    </a:lnTo>
                    <a:lnTo>
                      <a:pt x="1113" y="1468"/>
                    </a:lnTo>
                    <a:lnTo>
                      <a:pt x="1111" y="1468"/>
                    </a:lnTo>
                    <a:lnTo>
                      <a:pt x="1108" y="1468"/>
                    </a:lnTo>
                    <a:lnTo>
                      <a:pt x="1104" y="1469"/>
                    </a:lnTo>
                    <a:lnTo>
                      <a:pt x="1103" y="1471"/>
                    </a:lnTo>
                    <a:lnTo>
                      <a:pt x="1103" y="1473"/>
                    </a:lnTo>
                    <a:lnTo>
                      <a:pt x="1103" y="1478"/>
                    </a:lnTo>
                    <a:lnTo>
                      <a:pt x="1101" y="1479"/>
                    </a:lnTo>
                    <a:lnTo>
                      <a:pt x="1101" y="1483"/>
                    </a:lnTo>
                    <a:lnTo>
                      <a:pt x="1094" y="1488"/>
                    </a:lnTo>
                    <a:lnTo>
                      <a:pt x="1092" y="1491"/>
                    </a:lnTo>
                    <a:lnTo>
                      <a:pt x="1091" y="1491"/>
                    </a:lnTo>
                    <a:lnTo>
                      <a:pt x="1089" y="1491"/>
                    </a:lnTo>
                    <a:lnTo>
                      <a:pt x="1087" y="1495"/>
                    </a:lnTo>
                    <a:lnTo>
                      <a:pt x="1085" y="1500"/>
                    </a:lnTo>
                    <a:lnTo>
                      <a:pt x="1084" y="1502"/>
                    </a:lnTo>
                    <a:lnTo>
                      <a:pt x="1082" y="1503"/>
                    </a:lnTo>
                    <a:lnTo>
                      <a:pt x="1080" y="1507"/>
                    </a:lnTo>
                    <a:lnTo>
                      <a:pt x="1077" y="1508"/>
                    </a:lnTo>
                    <a:lnTo>
                      <a:pt x="1072" y="1512"/>
                    </a:lnTo>
                    <a:lnTo>
                      <a:pt x="1068" y="1512"/>
                    </a:lnTo>
                    <a:lnTo>
                      <a:pt x="1067" y="1512"/>
                    </a:lnTo>
                    <a:lnTo>
                      <a:pt x="1065" y="1505"/>
                    </a:lnTo>
                    <a:lnTo>
                      <a:pt x="1061" y="1490"/>
                    </a:lnTo>
                    <a:lnTo>
                      <a:pt x="1061" y="1488"/>
                    </a:lnTo>
                    <a:lnTo>
                      <a:pt x="1061" y="1486"/>
                    </a:lnTo>
                    <a:lnTo>
                      <a:pt x="1060" y="1486"/>
                    </a:lnTo>
                    <a:lnTo>
                      <a:pt x="1051" y="1490"/>
                    </a:lnTo>
                    <a:lnTo>
                      <a:pt x="1046" y="1488"/>
                    </a:lnTo>
                    <a:lnTo>
                      <a:pt x="1041" y="1493"/>
                    </a:lnTo>
                    <a:lnTo>
                      <a:pt x="1039" y="1493"/>
                    </a:lnTo>
                    <a:lnTo>
                      <a:pt x="1036" y="1493"/>
                    </a:lnTo>
                    <a:lnTo>
                      <a:pt x="1034" y="1491"/>
                    </a:lnTo>
                    <a:lnTo>
                      <a:pt x="1034" y="1491"/>
                    </a:lnTo>
                    <a:lnTo>
                      <a:pt x="1034" y="1490"/>
                    </a:lnTo>
                    <a:lnTo>
                      <a:pt x="1034" y="1488"/>
                    </a:lnTo>
                    <a:lnTo>
                      <a:pt x="1034" y="1486"/>
                    </a:lnTo>
                    <a:lnTo>
                      <a:pt x="1037" y="1481"/>
                    </a:lnTo>
                    <a:lnTo>
                      <a:pt x="1039" y="1478"/>
                    </a:lnTo>
                    <a:lnTo>
                      <a:pt x="1039" y="1478"/>
                    </a:lnTo>
                    <a:lnTo>
                      <a:pt x="1048" y="1473"/>
                    </a:lnTo>
                    <a:lnTo>
                      <a:pt x="1051" y="1469"/>
                    </a:lnTo>
                    <a:lnTo>
                      <a:pt x="1051" y="1468"/>
                    </a:lnTo>
                    <a:lnTo>
                      <a:pt x="1051" y="1466"/>
                    </a:lnTo>
                    <a:lnTo>
                      <a:pt x="1051" y="1464"/>
                    </a:lnTo>
                    <a:lnTo>
                      <a:pt x="1049" y="1457"/>
                    </a:lnTo>
                    <a:lnTo>
                      <a:pt x="1049" y="1452"/>
                    </a:lnTo>
                    <a:lnTo>
                      <a:pt x="1049" y="1449"/>
                    </a:lnTo>
                    <a:lnTo>
                      <a:pt x="1049" y="1445"/>
                    </a:lnTo>
                    <a:lnTo>
                      <a:pt x="1053" y="1435"/>
                    </a:lnTo>
                    <a:lnTo>
                      <a:pt x="1053" y="1430"/>
                    </a:lnTo>
                    <a:lnTo>
                      <a:pt x="1055" y="1411"/>
                    </a:lnTo>
                    <a:lnTo>
                      <a:pt x="1055" y="1404"/>
                    </a:lnTo>
                    <a:lnTo>
                      <a:pt x="1056" y="1401"/>
                    </a:lnTo>
                    <a:lnTo>
                      <a:pt x="1058" y="1398"/>
                    </a:lnTo>
                    <a:lnTo>
                      <a:pt x="1060" y="1391"/>
                    </a:lnTo>
                    <a:lnTo>
                      <a:pt x="1063" y="1389"/>
                    </a:lnTo>
                    <a:lnTo>
                      <a:pt x="1065" y="1387"/>
                    </a:lnTo>
                    <a:lnTo>
                      <a:pt x="1065" y="1387"/>
                    </a:lnTo>
                    <a:lnTo>
                      <a:pt x="1067" y="1387"/>
                    </a:lnTo>
                    <a:lnTo>
                      <a:pt x="1067" y="1391"/>
                    </a:lnTo>
                    <a:lnTo>
                      <a:pt x="1072" y="1393"/>
                    </a:lnTo>
                    <a:lnTo>
                      <a:pt x="1072" y="1396"/>
                    </a:lnTo>
                    <a:lnTo>
                      <a:pt x="1073" y="1398"/>
                    </a:lnTo>
                    <a:lnTo>
                      <a:pt x="1073" y="1401"/>
                    </a:lnTo>
                    <a:lnTo>
                      <a:pt x="1073" y="1403"/>
                    </a:lnTo>
                    <a:lnTo>
                      <a:pt x="1072" y="1404"/>
                    </a:lnTo>
                    <a:lnTo>
                      <a:pt x="1072" y="1406"/>
                    </a:lnTo>
                    <a:lnTo>
                      <a:pt x="1072" y="1406"/>
                    </a:lnTo>
                    <a:lnTo>
                      <a:pt x="1075" y="1410"/>
                    </a:lnTo>
                    <a:lnTo>
                      <a:pt x="1077" y="1418"/>
                    </a:lnTo>
                    <a:lnTo>
                      <a:pt x="1077" y="1418"/>
                    </a:lnTo>
                    <a:close/>
                    <a:moveTo>
                      <a:pt x="1217" y="1474"/>
                    </a:moveTo>
                    <a:lnTo>
                      <a:pt x="1215" y="1476"/>
                    </a:lnTo>
                    <a:lnTo>
                      <a:pt x="1212" y="1476"/>
                    </a:lnTo>
                    <a:lnTo>
                      <a:pt x="1210" y="1474"/>
                    </a:lnTo>
                    <a:lnTo>
                      <a:pt x="1210" y="1474"/>
                    </a:lnTo>
                    <a:lnTo>
                      <a:pt x="1212" y="1473"/>
                    </a:lnTo>
                    <a:lnTo>
                      <a:pt x="1215" y="1473"/>
                    </a:lnTo>
                    <a:lnTo>
                      <a:pt x="1217" y="1473"/>
                    </a:lnTo>
                    <a:lnTo>
                      <a:pt x="1219" y="1473"/>
                    </a:lnTo>
                    <a:lnTo>
                      <a:pt x="1219" y="1473"/>
                    </a:lnTo>
                    <a:lnTo>
                      <a:pt x="1217" y="1474"/>
                    </a:lnTo>
                    <a:lnTo>
                      <a:pt x="1217" y="1474"/>
                    </a:lnTo>
                    <a:close/>
                    <a:moveTo>
                      <a:pt x="1236" y="1500"/>
                    </a:moveTo>
                    <a:lnTo>
                      <a:pt x="1234" y="1500"/>
                    </a:lnTo>
                    <a:lnTo>
                      <a:pt x="1231" y="1500"/>
                    </a:lnTo>
                    <a:lnTo>
                      <a:pt x="1229" y="1498"/>
                    </a:lnTo>
                    <a:lnTo>
                      <a:pt x="1222" y="1491"/>
                    </a:lnTo>
                    <a:lnTo>
                      <a:pt x="1227" y="1488"/>
                    </a:lnTo>
                    <a:lnTo>
                      <a:pt x="1234" y="1493"/>
                    </a:lnTo>
                    <a:lnTo>
                      <a:pt x="1236" y="1495"/>
                    </a:lnTo>
                    <a:lnTo>
                      <a:pt x="1236" y="1500"/>
                    </a:lnTo>
                    <a:lnTo>
                      <a:pt x="1236" y="1500"/>
                    </a:lnTo>
                    <a:close/>
                    <a:moveTo>
                      <a:pt x="1212" y="1496"/>
                    </a:moveTo>
                    <a:lnTo>
                      <a:pt x="1214" y="1498"/>
                    </a:lnTo>
                    <a:lnTo>
                      <a:pt x="1215" y="1498"/>
                    </a:lnTo>
                    <a:lnTo>
                      <a:pt x="1217" y="1500"/>
                    </a:lnTo>
                    <a:lnTo>
                      <a:pt x="1219" y="1505"/>
                    </a:lnTo>
                    <a:lnTo>
                      <a:pt x="1219" y="1505"/>
                    </a:lnTo>
                    <a:lnTo>
                      <a:pt x="1219" y="1507"/>
                    </a:lnTo>
                    <a:lnTo>
                      <a:pt x="1219" y="1508"/>
                    </a:lnTo>
                    <a:lnTo>
                      <a:pt x="1217" y="1510"/>
                    </a:lnTo>
                    <a:lnTo>
                      <a:pt x="1214" y="1512"/>
                    </a:lnTo>
                    <a:lnTo>
                      <a:pt x="1212" y="1512"/>
                    </a:lnTo>
                    <a:lnTo>
                      <a:pt x="1210" y="1512"/>
                    </a:lnTo>
                    <a:lnTo>
                      <a:pt x="1205" y="1507"/>
                    </a:lnTo>
                    <a:lnTo>
                      <a:pt x="1202" y="1502"/>
                    </a:lnTo>
                    <a:lnTo>
                      <a:pt x="1200" y="1498"/>
                    </a:lnTo>
                    <a:lnTo>
                      <a:pt x="1200" y="1498"/>
                    </a:lnTo>
                    <a:lnTo>
                      <a:pt x="1202" y="1496"/>
                    </a:lnTo>
                    <a:lnTo>
                      <a:pt x="1205" y="1496"/>
                    </a:lnTo>
                    <a:lnTo>
                      <a:pt x="1212" y="1496"/>
                    </a:lnTo>
                    <a:lnTo>
                      <a:pt x="1212" y="1496"/>
                    </a:lnTo>
                    <a:lnTo>
                      <a:pt x="1212" y="1496"/>
                    </a:lnTo>
                    <a:close/>
                    <a:moveTo>
                      <a:pt x="1133" y="1519"/>
                    </a:moveTo>
                    <a:lnTo>
                      <a:pt x="1133" y="1520"/>
                    </a:lnTo>
                    <a:lnTo>
                      <a:pt x="1135" y="1522"/>
                    </a:lnTo>
                    <a:lnTo>
                      <a:pt x="1133" y="1524"/>
                    </a:lnTo>
                    <a:lnTo>
                      <a:pt x="1133" y="1525"/>
                    </a:lnTo>
                    <a:lnTo>
                      <a:pt x="1133" y="1529"/>
                    </a:lnTo>
                    <a:lnTo>
                      <a:pt x="1132" y="1532"/>
                    </a:lnTo>
                    <a:lnTo>
                      <a:pt x="1126" y="1537"/>
                    </a:lnTo>
                    <a:lnTo>
                      <a:pt x="1125" y="1541"/>
                    </a:lnTo>
                    <a:lnTo>
                      <a:pt x="1123" y="1543"/>
                    </a:lnTo>
                    <a:lnTo>
                      <a:pt x="1114" y="1549"/>
                    </a:lnTo>
                    <a:lnTo>
                      <a:pt x="1113" y="1549"/>
                    </a:lnTo>
                    <a:lnTo>
                      <a:pt x="1111" y="1549"/>
                    </a:lnTo>
                    <a:lnTo>
                      <a:pt x="1109" y="1549"/>
                    </a:lnTo>
                    <a:lnTo>
                      <a:pt x="1108" y="1549"/>
                    </a:lnTo>
                    <a:lnTo>
                      <a:pt x="1101" y="1551"/>
                    </a:lnTo>
                    <a:lnTo>
                      <a:pt x="1101" y="1551"/>
                    </a:lnTo>
                    <a:lnTo>
                      <a:pt x="1101" y="1548"/>
                    </a:lnTo>
                    <a:lnTo>
                      <a:pt x="1099" y="1546"/>
                    </a:lnTo>
                    <a:lnTo>
                      <a:pt x="1097" y="1543"/>
                    </a:lnTo>
                    <a:lnTo>
                      <a:pt x="1097" y="1541"/>
                    </a:lnTo>
                    <a:lnTo>
                      <a:pt x="1097" y="1539"/>
                    </a:lnTo>
                    <a:lnTo>
                      <a:pt x="1097" y="1539"/>
                    </a:lnTo>
                    <a:lnTo>
                      <a:pt x="1101" y="1536"/>
                    </a:lnTo>
                    <a:lnTo>
                      <a:pt x="1108" y="1520"/>
                    </a:lnTo>
                    <a:lnTo>
                      <a:pt x="1109" y="1520"/>
                    </a:lnTo>
                    <a:lnTo>
                      <a:pt x="1113" y="1522"/>
                    </a:lnTo>
                    <a:lnTo>
                      <a:pt x="1114" y="1522"/>
                    </a:lnTo>
                    <a:lnTo>
                      <a:pt x="1114" y="1522"/>
                    </a:lnTo>
                    <a:lnTo>
                      <a:pt x="1120" y="1519"/>
                    </a:lnTo>
                    <a:lnTo>
                      <a:pt x="1125" y="1520"/>
                    </a:lnTo>
                    <a:lnTo>
                      <a:pt x="1128" y="1519"/>
                    </a:lnTo>
                    <a:lnTo>
                      <a:pt x="1132" y="1519"/>
                    </a:lnTo>
                    <a:lnTo>
                      <a:pt x="1133" y="1519"/>
                    </a:lnTo>
                    <a:lnTo>
                      <a:pt x="1133" y="1519"/>
                    </a:lnTo>
                    <a:lnTo>
                      <a:pt x="1133" y="1519"/>
                    </a:lnTo>
                    <a:close/>
                    <a:moveTo>
                      <a:pt x="1357" y="1536"/>
                    </a:moveTo>
                    <a:lnTo>
                      <a:pt x="1356" y="1536"/>
                    </a:lnTo>
                    <a:lnTo>
                      <a:pt x="1354" y="1536"/>
                    </a:lnTo>
                    <a:lnTo>
                      <a:pt x="1351" y="1534"/>
                    </a:lnTo>
                    <a:lnTo>
                      <a:pt x="1349" y="1534"/>
                    </a:lnTo>
                    <a:lnTo>
                      <a:pt x="1347" y="1532"/>
                    </a:lnTo>
                    <a:lnTo>
                      <a:pt x="1347" y="1529"/>
                    </a:lnTo>
                    <a:lnTo>
                      <a:pt x="1346" y="1525"/>
                    </a:lnTo>
                    <a:lnTo>
                      <a:pt x="1342" y="1525"/>
                    </a:lnTo>
                    <a:lnTo>
                      <a:pt x="1340" y="1522"/>
                    </a:lnTo>
                    <a:lnTo>
                      <a:pt x="1342" y="1522"/>
                    </a:lnTo>
                    <a:lnTo>
                      <a:pt x="1344" y="1522"/>
                    </a:lnTo>
                    <a:lnTo>
                      <a:pt x="1347" y="1524"/>
                    </a:lnTo>
                    <a:lnTo>
                      <a:pt x="1351" y="1525"/>
                    </a:lnTo>
                    <a:lnTo>
                      <a:pt x="1356" y="1529"/>
                    </a:lnTo>
                    <a:lnTo>
                      <a:pt x="1357" y="1531"/>
                    </a:lnTo>
                    <a:lnTo>
                      <a:pt x="1357" y="1532"/>
                    </a:lnTo>
                    <a:lnTo>
                      <a:pt x="1359" y="1534"/>
                    </a:lnTo>
                    <a:lnTo>
                      <a:pt x="1359" y="1536"/>
                    </a:lnTo>
                    <a:lnTo>
                      <a:pt x="1357" y="1536"/>
                    </a:lnTo>
                    <a:lnTo>
                      <a:pt x="1357" y="1536"/>
                    </a:lnTo>
                    <a:close/>
                    <a:moveTo>
                      <a:pt x="1287" y="1532"/>
                    </a:moveTo>
                    <a:lnTo>
                      <a:pt x="1286" y="1534"/>
                    </a:lnTo>
                    <a:lnTo>
                      <a:pt x="1282" y="1532"/>
                    </a:lnTo>
                    <a:lnTo>
                      <a:pt x="1277" y="1531"/>
                    </a:lnTo>
                    <a:lnTo>
                      <a:pt x="1275" y="1529"/>
                    </a:lnTo>
                    <a:lnTo>
                      <a:pt x="1275" y="1529"/>
                    </a:lnTo>
                    <a:lnTo>
                      <a:pt x="1277" y="1529"/>
                    </a:lnTo>
                    <a:lnTo>
                      <a:pt x="1277" y="1529"/>
                    </a:lnTo>
                    <a:lnTo>
                      <a:pt x="1279" y="1529"/>
                    </a:lnTo>
                    <a:lnTo>
                      <a:pt x="1286" y="1531"/>
                    </a:lnTo>
                    <a:lnTo>
                      <a:pt x="1287" y="1531"/>
                    </a:lnTo>
                    <a:lnTo>
                      <a:pt x="1287" y="1532"/>
                    </a:lnTo>
                    <a:lnTo>
                      <a:pt x="1287" y="1532"/>
                    </a:lnTo>
                    <a:lnTo>
                      <a:pt x="1287" y="1532"/>
                    </a:lnTo>
                    <a:close/>
                    <a:moveTo>
                      <a:pt x="1464" y="1536"/>
                    </a:moveTo>
                    <a:lnTo>
                      <a:pt x="1467" y="1536"/>
                    </a:lnTo>
                    <a:lnTo>
                      <a:pt x="1469" y="1536"/>
                    </a:lnTo>
                    <a:lnTo>
                      <a:pt x="1470" y="1536"/>
                    </a:lnTo>
                    <a:lnTo>
                      <a:pt x="1470" y="1539"/>
                    </a:lnTo>
                    <a:lnTo>
                      <a:pt x="1470" y="1541"/>
                    </a:lnTo>
                    <a:lnTo>
                      <a:pt x="1469" y="1543"/>
                    </a:lnTo>
                    <a:lnTo>
                      <a:pt x="1467" y="1543"/>
                    </a:lnTo>
                    <a:lnTo>
                      <a:pt x="1464" y="1541"/>
                    </a:lnTo>
                    <a:lnTo>
                      <a:pt x="1462" y="1541"/>
                    </a:lnTo>
                    <a:lnTo>
                      <a:pt x="1460" y="1539"/>
                    </a:lnTo>
                    <a:lnTo>
                      <a:pt x="1462" y="1539"/>
                    </a:lnTo>
                    <a:lnTo>
                      <a:pt x="1464" y="1537"/>
                    </a:lnTo>
                    <a:lnTo>
                      <a:pt x="1464" y="1537"/>
                    </a:lnTo>
                    <a:lnTo>
                      <a:pt x="1464" y="1537"/>
                    </a:lnTo>
                    <a:lnTo>
                      <a:pt x="1464" y="1536"/>
                    </a:lnTo>
                    <a:lnTo>
                      <a:pt x="1464" y="1536"/>
                    </a:lnTo>
                    <a:lnTo>
                      <a:pt x="1464" y="1536"/>
                    </a:lnTo>
                    <a:close/>
                    <a:moveTo>
                      <a:pt x="1181" y="1541"/>
                    </a:moveTo>
                    <a:lnTo>
                      <a:pt x="1181" y="1543"/>
                    </a:lnTo>
                    <a:lnTo>
                      <a:pt x="1185" y="1546"/>
                    </a:lnTo>
                    <a:lnTo>
                      <a:pt x="1186" y="1548"/>
                    </a:lnTo>
                    <a:lnTo>
                      <a:pt x="1186" y="1551"/>
                    </a:lnTo>
                    <a:lnTo>
                      <a:pt x="1185" y="1554"/>
                    </a:lnTo>
                    <a:lnTo>
                      <a:pt x="1185" y="1558"/>
                    </a:lnTo>
                    <a:lnTo>
                      <a:pt x="1185" y="1560"/>
                    </a:lnTo>
                    <a:lnTo>
                      <a:pt x="1183" y="1563"/>
                    </a:lnTo>
                    <a:lnTo>
                      <a:pt x="1181" y="1566"/>
                    </a:lnTo>
                    <a:lnTo>
                      <a:pt x="1180" y="1570"/>
                    </a:lnTo>
                    <a:lnTo>
                      <a:pt x="1178" y="1573"/>
                    </a:lnTo>
                    <a:lnTo>
                      <a:pt x="1178" y="1573"/>
                    </a:lnTo>
                    <a:lnTo>
                      <a:pt x="1176" y="1575"/>
                    </a:lnTo>
                    <a:lnTo>
                      <a:pt x="1176" y="1575"/>
                    </a:lnTo>
                    <a:lnTo>
                      <a:pt x="1174" y="1573"/>
                    </a:lnTo>
                    <a:lnTo>
                      <a:pt x="1171" y="1570"/>
                    </a:lnTo>
                    <a:lnTo>
                      <a:pt x="1169" y="1568"/>
                    </a:lnTo>
                    <a:lnTo>
                      <a:pt x="1168" y="1568"/>
                    </a:lnTo>
                    <a:lnTo>
                      <a:pt x="1168" y="1566"/>
                    </a:lnTo>
                    <a:lnTo>
                      <a:pt x="1166" y="1565"/>
                    </a:lnTo>
                    <a:lnTo>
                      <a:pt x="1166" y="1558"/>
                    </a:lnTo>
                    <a:lnTo>
                      <a:pt x="1166" y="1556"/>
                    </a:lnTo>
                    <a:lnTo>
                      <a:pt x="1168" y="1554"/>
                    </a:lnTo>
                    <a:lnTo>
                      <a:pt x="1168" y="1553"/>
                    </a:lnTo>
                    <a:lnTo>
                      <a:pt x="1168" y="1549"/>
                    </a:lnTo>
                    <a:lnTo>
                      <a:pt x="1171" y="1544"/>
                    </a:lnTo>
                    <a:lnTo>
                      <a:pt x="1173" y="1543"/>
                    </a:lnTo>
                    <a:lnTo>
                      <a:pt x="1174" y="1543"/>
                    </a:lnTo>
                    <a:lnTo>
                      <a:pt x="1178" y="1543"/>
                    </a:lnTo>
                    <a:lnTo>
                      <a:pt x="1178" y="1543"/>
                    </a:lnTo>
                    <a:lnTo>
                      <a:pt x="1180" y="1541"/>
                    </a:lnTo>
                    <a:lnTo>
                      <a:pt x="1181" y="1541"/>
                    </a:lnTo>
                    <a:lnTo>
                      <a:pt x="1181" y="1541"/>
                    </a:lnTo>
                    <a:close/>
                    <a:moveTo>
                      <a:pt x="1460" y="1563"/>
                    </a:moveTo>
                    <a:lnTo>
                      <a:pt x="1460" y="1563"/>
                    </a:lnTo>
                    <a:lnTo>
                      <a:pt x="1460" y="1563"/>
                    </a:lnTo>
                    <a:lnTo>
                      <a:pt x="1460" y="1563"/>
                    </a:lnTo>
                    <a:lnTo>
                      <a:pt x="1460" y="1565"/>
                    </a:lnTo>
                    <a:lnTo>
                      <a:pt x="1462" y="1565"/>
                    </a:lnTo>
                    <a:lnTo>
                      <a:pt x="1462" y="1566"/>
                    </a:lnTo>
                    <a:lnTo>
                      <a:pt x="1464" y="1566"/>
                    </a:lnTo>
                    <a:lnTo>
                      <a:pt x="1464" y="1568"/>
                    </a:lnTo>
                    <a:lnTo>
                      <a:pt x="1462" y="1570"/>
                    </a:lnTo>
                    <a:lnTo>
                      <a:pt x="1462" y="1570"/>
                    </a:lnTo>
                    <a:lnTo>
                      <a:pt x="1457" y="1566"/>
                    </a:lnTo>
                    <a:lnTo>
                      <a:pt x="1455" y="1563"/>
                    </a:lnTo>
                    <a:lnTo>
                      <a:pt x="1455" y="1563"/>
                    </a:lnTo>
                    <a:lnTo>
                      <a:pt x="1457" y="1561"/>
                    </a:lnTo>
                    <a:lnTo>
                      <a:pt x="1457" y="1561"/>
                    </a:lnTo>
                    <a:lnTo>
                      <a:pt x="1457" y="1561"/>
                    </a:lnTo>
                    <a:lnTo>
                      <a:pt x="1458" y="1561"/>
                    </a:lnTo>
                    <a:lnTo>
                      <a:pt x="1460" y="1563"/>
                    </a:lnTo>
                    <a:lnTo>
                      <a:pt x="1460" y="1563"/>
                    </a:lnTo>
                    <a:close/>
                    <a:moveTo>
                      <a:pt x="921" y="1565"/>
                    </a:moveTo>
                    <a:lnTo>
                      <a:pt x="921" y="1565"/>
                    </a:lnTo>
                    <a:lnTo>
                      <a:pt x="919" y="1563"/>
                    </a:lnTo>
                    <a:lnTo>
                      <a:pt x="918" y="1561"/>
                    </a:lnTo>
                    <a:lnTo>
                      <a:pt x="921" y="1561"/>
                    </a:lnTo>
                    <a:lnTo>
                      <a:pt x="923" y="1563"/>
                    </a:lnTo>
                    <a:lnTo>
                      <a:pt x="923" y="1563"/>
                    </a:lnTo>
                    <a:lnTo>
                      <a:pt x="921" y="1565"/>
                    </a:lnTo>
                    <a:lnTo>
                      <a:pt x="921" y="1565"/>
                    </a:lnTo>
                    <a:close/>
                    <a:moveTo>
                      <a:pt x="1464" y="1583"/>
                    </a:moveTo>
                    <a:lnTo>
                      <a:pt x="1464" y="1585"/>
                    </a:lnTo>
                    <a:lnTo>
                      <a:pt x="1462" y="1583"/>
                    </a:lnTo>
                    <a:lnTo>
                      <a:pt x="1460" y="1582"/>
                    </a:lnTo>
                    <a:lnTo>
                      <a:pt x="1458" y="1582"/>
                    </a:lnTo>
                    <a:lnTo>
                      <a:pt x="1458" y="1580"/>
                    </a:lnTo>
                    <a:lnTo>
                      <a:pt x="1452" y="1577"/>
                    </a:lnTo>
                    <a:lnTo>
                      <a:pt x="1452" y="1573"/>
                    </a:lnTo>
                    <a:lnTo>
                      <a:pt x="1452" y="1573"/>
                    </a:lnTo>
                    <a:lnTo>
                      <a:pt x="1453" y="1571"/>
                    </a:lnTo>
                    <a:lnTo>
                      <a:pt x="1457" y="1571"/>
                    </a:lnTo>
                    <a:lnTo>
                      <a:pt x="1460" y="1571"/>
                    </a:lnTo>
                    <a:lnTo>
                      <a:pt x="1464" y="1571"/>
                    </a:lnTo>
                    <a:lnTo>
                      <a:pt x="1465" y="1573"/>
                    </a:lnTo>
                    <a:lnTo>
                      <a:pt x="1467" y="1575"/>
                    </a:lnTo>
                    <a:lnTo>
                      <a:pt x="1465" y="1577"/>
                    </a:lnTo>
                    <a:lnTo>
                      <a:pt x="1465" y="1580"/>
                    </a:lnTo>
                    <a:lnTo>
                      <a:pt x="1465" y="1582"/>
                    </a:lnTo>
                    <a:lnTo>
                      <a:pt x="1464" y="1582"/>
                    </a:lnTo>
                    <a:lnTo>
                      <a:pt x="1464" y="1583"/>
                    </a:lnTo>
                    <a:lnTo>
                      <a:pt x="1464" y="1583"/>
                    </a:lnTo>
                    <a:close/>
                    <a:moveTo>
                      <a:pt x="1200" y="1609"/>
                    </a:moveTo>
                    <a:lnTo>
                      <a:pt x="1197" y="1609"/>
                    </a:lnTo>
                    <a:lnTo>
                      <a:pt x="1197" y="1609"/>
                    </a:lnTo>
                    <a:lnTo>
                      <a:pt x="1198" y="1607"/>
                    </a:lnTo>
                    <a:lnTo>
                      <a:pt x="1202" y="1606"/>
                    </a:lnTo>
                    <a:lnTo>
                      <a:pt x="1205" y="1606"/>
                    </a:lnTo>
                    <a:lnTo>
                      <a:pt x="1205" y="1607"/>
                    </a:lnTo>
                    <a:lnTo>
                      <a:pt x="1203" y="1607"/>
                    </a:lnTo>
                    <a:lnTo>
                      <a:pt x="1200" y="1609"/>
                    </a:lnTo>
                    <a:lnTo>
                      <a:pt x="1200" y="1609"/>
                    </a:lnTo>
                    <a:close/>
                    <a:moveTo>
                      <a:pt x="1399" y="1628"/>
                    </a:moveTo>
                    <a:lnTo>
                      <a:pt x="1397" y="1628"/>
                    </a:lnTo>
                    <a:lnTo>
                      <a:pt x="1395" y="1628"/>
                    </a:lnTo>
                    <a:lnTo>
                      <a:pt x="1395" y="1624"/>
                    </a:lnTo>
                    <a:lnTo>
                      <a:pt x="1395" y="1623"/>
                    </a:lnTo>
                    <a:lnTo>
                      <a:pt x="1399" y="1619"/>
                    </a:lnTo>
                    <a:lnTo>
                      <a:pt x="1400" y="1616"/>
                    </a:lnTo>
                    <a:lnTo>
                      <a:pt x="1400" y="1614"/>
                    </a:lnTo>
                    <a:lnTo>
                      <a:pt x="1402" y="1616"/>
                    </a:lnTo>
                    <a:lnTo>
                      <a:pt x="1404" y="1616"/>
                    </a:lnTo>
                    <a:lnTo>
                      <a:pt x="1405" y="1618"/>
                    </a:lnTo>
                    <a:lnTo>
                      <a:pt x="1405" y="1619"/>
                    </a:lnTo>
                    <a:lnTo>
                      <a:pt x="1405" y="1623"/>
                    </a:lnTo>
                    <a:lnTo>
                      <a:pt x="1404" y="1624"/>
                    </a:lnTo>
                    <a:lnTo>
                      <a:pt x="1402" y="1626"/>
                    </a:lnTo>
                    <a:lnTo>
                      <a:pt x="1399" y="1628"/>
                    </a:lnTo>
                    <a:lnTo>
                      <a:pt x="1399" y="1628"/>
                    </a:lnTo>
                    <a:close/>
                    <a:moveTo>
                      <a:pt x="1472" y="1623"/>
                    </a:moveTo>
                    <a:lnTo>
                      <a:pt x="1470" y="1626"/>
                    </a:lnTo>
                    <a:lnTo>
                      <a:pt x="1469" y="1624"/>
                    </a:lnTo>
                    <a:lnTo>
                      <a:pt x="1465" y="1623"/>
                    </a:lnTo>
                    <a:lnTo>
                      <a:pt x="1464" y="1621"/>
                    </a:lnTo>
                    <a:lnTo>
                      <a:pt x="1464" y="1619"/>
                    </a:lnTo>
                    <a:lnTo>
                      <a:pt x="1464" y="1618"/>
                    </a:lnTo>
                    <a:lnTo>
                      <a:pt x="1464" y="1618"/>
                    </a:lnTo>
                    <a:lnTo>
                      <a:pt x="1467" y="1618"/>
                    </a:lnTo>
                    <a:lnTo>
                      <a:pt x="1469" y="1621"/>
                    </a:lnTo>
                    <a:lnTo>
                      <a:pt x="1470" y="1621"/>
                    </a:lnTo>
                    <a:lnTo>
                      <a:pt x="1472" y="1623"/>
                    </a:lnTo>
                    <a:lnTo>
                      <a:pt x="1472" y="1623"/>
                    </a:lnTo>
                    <a:close/>
                    <a:moveTo>
                      <a:pt x="1171" y="1646"/>
                    </a:moveTo>
                    <a:lnTo>
                      <a:pt x="1169" y="1646"/>
                    </a:lnTo>
                    <a:lnTo>
                      <a:pt x="1169" y="1643"/>
                    </a:lnTo>
                    <a:lnTo>
                      <a:pt x="1171" y="1643"/>
                    </a:lnTo>
                    <a:lnTo>
                      <a:pt x="1171" y="1641"/>
                    </a:lnTo>
                    <a:lnTo>
                      <a:pt x="1173" y="1641"/>
                    </a:lnTo>
                    <a:lnTo>
                      <a:pt x="1174" y="1643"/>
                    </a:lnTo>
                    <a:lnTo>
                      <a:pt x="1173" y="1645"/>
                    </a:lnTo>
                    <a:lnTo>
                      <a:pt x="1171" y="1646"/>
                    </a:lnTo>
                    <a:lnTo>
                      <a:pt x="1171" y="1646"/>
                    </a:lnTo>
                    <a:close/>
                    <a:moveTo>
                      <a:pt x="1166" y="1652"/>
                    </a:moveTo>
                    <a:lnTo>
                      <a:pt x="1166" y="1652"/>
                    </a:lnTo>
                    <a:lnTo>
                      <a:pt x="1166" y="1652"/>
                    </a:lnTo>
                    <a:lnTo>
                      <a:pt x="1166" y="1650"/>
                    </a:lnTo>
                    <a:lnTo>
                      <a:pt x="1168" y="1650"/>
                    </a:lnTo>
                    <a:lnTo>
                      <a:pt x="1168" y="1648"/>
                    </a:lnTo>
                    <a:lnTo>
                      <a:pt x="1169" y="1648"/>
                    </a:lnTo>
                    <a:lnTo>
                      <a:pt x="1168" y="1650"/>
                    </a:lnTo>
                    <a:lnTo>
                      <a:pt x="1168" y="1650"/>
                    </a:lnTo>
                    <a:lnTo>
                      <a:pt x="1166" y="1652"/>
                    </a:lnTo>
                    <a:close/>
                    <a:moveTo>
                      <a:pt x="1380" y="1674"/>
                    </a:moveTo>
                    <a:lnTo>
                      <a:pt x="1380" y="1675"/>
                    </a:lnTo>
                    <a:lnTo>
                      <a:pt x="1378" y="1675"/>
                    </a:lnTo>
                    <a:lnTo>
                      <a:pt x="1376" y="1675"/>
                    </a:lnTo>
                    <a:lnTo>
                      <a:pt x="1376" y="1675"/>
                    </a:lnTo>
                    <a:lnTo>
                      <a:pt x="1376" y="1674"/>
                    </a:lnTo>
                    <a:lnTo>
                      <a:pt x="1376" y="1672"/>
                    </a:lnTo>
                    <a:lnTo>
                      <a:pt x="1376" y="1670"/>
                    </a:lnTo>
                    <a:lnTo>
                      <a:pt x="1378" y="1669"/>
                    </a:lnTo>
                    <a:lnTo>
                      <a:pt x="1380" y="1669"/>
                    </a:lnTo>
                    <a:lnTo>
                      <a:pt x="1380" y="1672"/>
                    </a:lnTo>
                    <a:lnTo>
                      <a:pt x="1380" y="1672"/>
                    </a:lnTo>
                    <a:lnTo>
                      <a:pt x="1380" y="1672"/>
                    </a:lnTo>
                    <a:lnTo>
                      <a:pt x="1380" y="1674"/>
                    </a:lnTo>
                    <a:lnTo>
                      <a:pt x="1380" y="1674"/>
                    </a:lnTo>
                    <a:close/>
                    <a:moveTo>
                      <a:pt x="1178" y="1728"/>
                    </a:moveTo>
                    <a:lnTo>
                      <a:pt x="1178" y="1728"/>
                    </a:lnTo>
                    <a:lnTo>
                      <a:pt x="1176" y="1728"/>
                    </a:lnTo>
                    <a:lnTo>
                      <a:pt x="1176" y="1732"/>
                    </a:lnTo>
                    <a:lnTo>
                      <a:pt x="1176" y="1732"/>
                    </a:lnTo>
                    <a:lnTo>
                      <a:pt x="1174" y="1730"/>
                    </a:lnTo>
                    <a:lnTo>
                      <a:pt x="1176" y="1728"/>
                    </a:lnTo>
                    <a:lnTo>
                      <a:pt x="1176" y="1728"/>
                    </a:lnTo>
                    <a:lnTo>
                      <a:pt x="1176" y="1727"/>
                    </a:lnTo>
                    <a:lnTo>
                      <a:pt x="1176" y="1725"/>
                    </a:lnTo>
                    <a:lnTo>
                      <a:pt x="1176" y="1725"/>
                    </a:lnTo>
                    <a:lnTo>
                      <a:pt x="1178" y="1725"/>
                    </a:lnTo>
                    <a:lnTo>
                      <a:pt x="1178" y="1727"/>
                    </a:lnTo>
                    <a:lnTo>
                      <a:pt x="1178" y="1728"/>
                    </a:lnTo>
                    <a:close/>
                    <a:moveTo>
                      <a:pt x="1522" y="1727"/>
                    </a:moveTo>
                    <a:lnTo>
                      <a:pt x="1523" y="1728"/>
                    </a:lnTo>
                    <a:lnTo>
                      <a:pt x="1525" y="1732"/>
                    </a:lnTo>
                    <a:lnTo>
                      <a:pt x="1522" y="1732"/>
                    </a:lnTo>
                    <a:lnTo>
                      <a:pt x="1518" y="1730"/>
                    </a:lnTo>
                    <a:lnTo>
                      <a:pt x="1517" y="1728"/>
                    </a:lnTo>
                    <a:lnTo>
                      <a:pt x="1517" y="1727"/>
                    </a:lnTo>
                    <a:lnTo>
                      <a:pt x="1518" y="1727"/>
                    </a:lnTo>
                    <a:lnTo>
                      <a:pt x="1518" y="1727"/>
                    </a:lnTo>
                    <a:lnTo>
                      <a:pt x="1520" y="1727"/>
                    </a:lnTo>
                    <a:lnTo>
                      <a:pt x="1520" y="1727"/>
                    </a:lnTo>
                    <a:lnTo>
                      <a:pt x="1522" y="1727"/>
                    </a:lnTo>
                    <a:lnTo>
                      <a:pt x="1522" y="1727"/>
                    </a:lnTo>
                    <a:close/>
                    <a:moveTo>
                      <a:pt x="1174" y="1756"/>
                    </a:moveTo>
                    <a:lnTo>
                      <a:pt x="1174" y="1756"/>
                    </a:lnTo>
                    <a:lnTo>
                      <a:pt x="1173" y="1754"/>
                    </a:lnTo>
                    <a:lnTo>
                      <a:pt x="1173" y="1752"/>
                    </a:lnTo>
                    <a:lnTo>
                      <a:pt x="1174" y="1752"/>
                    </a:lnTo>
                    <a:lnTo>
                      <a:pt x="1174" y="1752"/>
                    </a:lnTo>
                    <a:lnTo>
                      <a:pt x="1174" y="1752"/>
                    </a:lnTo>
                    <a:lnTo>
                      <a:pt x="1174" y="1754"/>
                    </a:lnTo>
                    <a:lnTo>
                      <a:pt x="1174" y="1756"/>
                    </a:lnTo>
                    <a:close/>
                    <a:moveTo>
                      <a:pt x="1181" y="1759"/>
                    </a:moveTo>
                    <a:lnTo>
                      <a:pt x="1181" y="1759"/>
                    </a:lnTo>
                    <a:lnTo>
                      <a:pt x="1180" y="1759"/>
                    </a:lnTo>
                    <a:lnTo>
                      <a:pt x="1181" y="1756"/>
                    </a:lnTo>
                    <a:lnTo>
                      <a:pt x="1180" y="1756"/>
                    </a:lnTo>
                    <a:lnTo>
                      <a:pt x="1180" y="1754"/>
                    </a:lnTo>
                    <a:lnTo>
                      <a:pt x="1180" y="1754"/>
                    </a:lnTo>
                    <a:lnTo>
                      <a:pt x="1181" y="1754"/>
                    </a:lnTo>
                    <a:lnTo>
                      <a:pt x="1181" y="1756"/>
                    </a:lnTo>
                    <a:lnTo>
                      <a:pt x="1181" y="1756"/>
                    </a:lnTo>
                    <a:lnTo>
                      <a:pt x="1181" y="1757"/>
                    </a:lnTo>
                    <a:lnTo>
                      <a:pt x="1181" y="1757"/>
                    </a:lnTo>
                    <a:lnTo>
                      <a:pt x="1181" y="1759"/>
                    </a:lnTo>
                    <a:lnTo>
                      <a:pt x="1181" y="1759"/>
                    </a:lnTo>
                    <a:lnTo>
                      <a:pt x="1181" y="1759"/>
                    </a:lnTo>
                    <a:close/>
                    <a:moveTo>
                      <a:pt x="1192" y="1773"/>
                    </a:moveTo>
                    <a:lnTo>
                      <a:pt x="1192" y="1776"/>
                    </a:lnTo>
                    <a:lnTo>
                      <a:pt x="1190" y="1779"/>
                    </a:lnTo>
                    <a:lnTo>
                      <a:pt x="1188" y="1785"/>
                    </a:lnTo>
                    <a:lnTo>
                      <a:pt x="1186" y="1786"/>
                    </a:lnTo>
                    <a:lnTo>
                      <a:pt x="1186" y="1785"/>
                    </a:lnTo>
                    <a:lnTo>
                      <a:pt x="1188" y="1776"/>
                    </a:lnTo>
                    <a:lnTo>
                      <a:pt x="1188" y="1776"/>
                    </a:lnTo>
                    <a:lnTo>
                      <a:pt x="1188" y="1776"/>
                    </a:lnTo>
                    <a:lnTo>
                      <a:pt x="1188" y="1774"/>
                    </a:lnTo>
                    <a:lnTo>
                      <a:pt x="1186" y="1776"/>
                    </a:lnTo>
                    <a:lnTo>
                      <a:pt x="1183" y="1783"/>
                    </a:lnTo>
                    <a:lnTo>
                      <a:pt x="1183" y="1785"/>
                    </a:lnTo>
                    <a:lnTo>
                      <a:pt x="1181" y="1786"/>
                    </a:lnTo>
                    <a:lnTo>
                      <a:pt x="1181" y="1786"/>
                    </a:lnTo>
                    <a:lnTo>
                      <a:pt x="1180" y="1786"/>
                    </a:lnTo>
                    <a:lnTo>
                      <a:pt x="1176" y="1788"/>
                    </a:lnTo>
                    <a:lnTo>
                      <a:pt x="1181" y="1778"/>
                    </a:lnTo>
                    <a:lnTo>
                      <a:pt x="1181" y="1778"/>
                    </a:lnTo>
                    <a:lnTo>
                      <a:pt x="1181" y="1778"/>
                    </a:lnTo>
                    <a:lnTo>
                      <a:pt x="1180" y="1778"/>
                    </a:lnTo>
                    <a:lnTo>
                      <a:pt x="1176" y="1783"/>
                    </a:lnTo>
                    <a:lnTo>
                      <a:pt x="1174" y="1786"/>
                    </a:lnTo>
                    <a:lnTo>
                      <a:pt x="1173" y="1785"/>
                    </a:lnTo>
                    <a:lnTo>
                      <a:pt x="1171" y="1785"/>
                    </a:lnTo>
                    <a:lnTo>
                      <a:pt x="1171" y="1785"/>
                    </a:lnTo>
                    <a:lnTo>
                      <a:pt x="1176" y="1778"/>
                    </a:lnTo>
                    <a:lnTo>
                      <a:pt x="1180" y="1773"/>
                    </a:lnTo>
                    <a:lnTo>
                      <a:pt x="1181" y="1771"/>
                    </a:lnTo>
                    <a:lnTo>
                      <a:pt x="1181" y="1768"/>
                    </a:lnTo>
                    <a:lnTo>
                      <a:pt x="1181" y="1766"/>
                    </a:lnTo>
                    <a:lnTo>
                      <a:pt x="1181" y="1764"/>
                    </a:lnTo>
                    <a:lnTo>
                      <a:pt x="1183" y="1762"/>
                    </a:lnTo>
                    <a:lnTo>
                      <a:pt x="1183" y="1762"/>
                    </a:lnTo>
                    <a:lnTo>
                      <a:pt x="1183" y="1764"/>
                    </a:lnTo>
                    <a:lnTo>
                      <a:pt x="1183" y="1766"/>
                    </a:lnTo>
                    <a:lnTo>
                      <a:pt x="1181" y="1771"/>
                    </a:lnTo>
                    <a:lnTo>
                      <a:pt x="1181" y="1773"/>
                    </a:lnTo>
                    <a:lnTo>
                      <a:pt x="1181" y="1774"/>
                    </a:lnTo>
                    <a:lnTo>
                      <a:pt x="1181" y="1776"/>
                    </a:lnTo>
                    <a:lnTo>
                      <a:pt x="1183" y="1774"/>
                    </a:lnTo>
                    <a:lnTo>
                      <a:pt x="1183" y="1773"/>
                    </a:lnTo>
                    <a:lnTo>
                      <a:pt x="1185" y="1769"/>
                    </a:lnTo>
                    <a:lnTo>
                      <a:pt x="1185" y="1766"/>
                    </a:lnTo>
                    <a:lnTo>
                      <a:pt x="1186" y="1761"/>
                    </a:lnTo>
                    <a:lnTo>
                      <a:pt x="1186" y="1761"/>
                    </a:lnTo>
                    <a:lnTo>
                      <a:pt x="1186" y="1762"/>
                    </a:lnTo>
                    <a:lnTo>
                      <a:pt x="1186" y="1762"/>
                    </a:lnTo>
                    <a:lnTo>
                      <a:pt x="1188" y="1762"/>
                    </a:lnTo>
                    <a:lnTo>
                      <a:pt x="1188" y="1764"/>
                    </a:lnTo>
                    <a:lnTo>
                      <a:pt x="1190" y="1766"/>
                    </a:lnTo>
                    <a:lnTo>
                      <a:pt x="1190" y="1766"/>
                    </a:lnTo>
                    <a:lnTo>
                      <a:pt x="1192" y="1766"/>
                    </a:lnTo>
                    <a:lnTo>
                      <a:pt x="1192" y="1768"/>
                    </a:lnTo>
                    <a:lnTo>
                      <a:pt x="1192" y="1769"/>
                    </a:lnTo>
                    <a:lnTo>
                      <a:pt x="1192" y="1769"/>
                    </a:lnTo>
                    <a:lnTo>
                      <a:pt x="1192" y="1771"/>
                    </a:lnTo>
                    <a:lnTo>
                      <a:pt x="1193" y="1771"/>
                    </a:lnTo>
                    <a:lnTo>
                      <a:pt x="1192" y="1773"/>
                    </a:lnTo>
                    <a:close/>
                    <a:moveTo>
                      <a:pt x="1173" y="1774"/>
                    </a:moveTo>
                    <a:lnTo>
                      <a:pt x="1171" y="1774"/>
                    </a:lnTo>
                    <a:lnTo>
                      <a:pt x="1171" y="1774"/>
                    </a:lnTo>
                    <a:lnTo>
                      <a:pt x="1171" y="1771"/>
                    </a:lnTo>
                    <a:lnTo>
                      <a:pt x="1171" y="1771"/>
                    </a:lnTo>
                    <a:lnTo>
                      <a:pt x="1174" y="1769"/>
                    </a:lnTo>
                    <a:lnTo>
                      <a:pt x="1174" y="1769"/>
                    </a:lnTo>
                    <a:lnTo>
                      <a:pt x="1176" y="1769"/>
                    </a:lnTo>
                    <a:lnTo>
                      <a:pt x="1176" y="1769"/>
                    </a:lnTo>
                    <a:lnTo>
                      <a:pt x="1178" y="1768"/>
                    </a:lnTo>
                    <a:lnTo>
                      <a:pt x="1180" y="1766"/>
                    </a:lnTo>
                    <a:lnTo>
                      <a:pt x="1180" y="1766"/>
                    </a:lnTo>
                    <a:lnTo>
                      <a:pt x="1180" y="1768"/>
                    </a:lnTo>
                    <a:lnTo>
                      <a:pt x="1178" y="1771"/>
                    </a:lnTo>
                    <a:lnTo>
                      <a:pt x="1173" y="1774"/>
                    </a:lnTo>
                    <a:lnTo>
                      <a:pt x="1173" y="1774"/>
                    </a:lnTo>
                    <a:close/>
                    <a:moveTo>
                      <a:pt x="1195" y="1776"/>
                    </a:moveTo>
                    <a:lnTo>
                      <a:pt x="1193" y="1778"/>
                    </a:lnTo>
                    <a:lnTo>
                      <a:pt x="1193" y="1778"/>
                    </a:lnTo>
                    <a:lnTo>
                      <a:pt x="1193" y="1776"/>
                    </a:lnTo>
                    <a:lnTo>
                      <a:pt x="1193" y="1774"/>
                    </a:lnTo>
                    <a:lnTo>
                      <a:pt x="1195" y="1771"/>
                    </a:lnTo>
                    <a:lnTo>
                      <a:pt x="1195" y="1769"/>
                    </a:lnTo>
                    <a:lnTo>
                      <a:pt x="1195" y="1768"/>
                    </a:lnTo>
                    <a:lnTo>
                      <a:pt x="1195" y="1768"/>
                    </a:lnTo>
                    <a:lnTo>
                      <a:pt x="1197" y="1766"/>
                    </a:lnTo>
                    <a:lnTo>
                      <a:pt x="1197" y="1766"/>
                    </a:lnTo>
                    <a:lnTo>
                      <a:pt x="1198" y="1771"/>
                    </a:lnTo>
                    <a:lnTo>
                      <a:pt x="1197" y="1773"/>
                    </a:lnTo>
                    <a:lnTo>
                      <a:pt x="1197" y="1774"/>
                    </a:lnTo>
                    <a:lnTo>
                      <a:pt x="1195" y="1776"/>
                    </a:lnTo>
                    <a:lnTo>
                      <a:pt x="1195" y="1776"/>
                    </a:lnTo>
                    <a:lnTo>
                      <a:pt x="1195" y="1776"/>
                    </a:lnTo>
                    <a:close/>
                    <a:moveTo>
                      <a:pt x="1537" y="1779"/>
                    </a:moveTo>
                    <a:lnTo>
                      <a:pt x="1537" y="1781"/>
                    </a:lnTo>
                    <a:lnTo>
                      <a:pt x="1534" y="1781"/>
                    </a:lnTo>
                    <a:lnTo>
                      <a:pt x="1534" y="1779"/>
                    </a:lnTo>
                    <a:lnTo>
                      <a:pt x="1534" y="1779"/>
                    </a:lnTo>
                    <a:lnTo>
                      <a:pt x="1534" y="1778"/>
                    </a:lnTo>
                    <a:lnTo>
                      <a:pt x="1534" y="1778"/>
                    </a:lnTo>
                    <a:lnTo>
                      <a:pt x="1535" y="1776"/>
                    </a:lnTo>
                    <a:lnTo>
                      <a:pt x="1535" y="1778"/>
                    </a:lnTo>
                    <a:lnTo>
                      <a:pt x="1537" y="1778"/>
                    </a:lnTo>
                    <a:lnTo>
                      <a:pt x="1537" y="1779"/>
                    </a:lnTo>
                    <a:lnTo>
                      <a:pt x="1537" y="1779"/>
                    </a:lnTo>
                    <a:lnTo>
                      <a:pt x="1537" y="1779"/>
                    </a:lnTo>
                    <a:close/>
                    <a:moveTo>
                      <a:pt x="201" y="1822"/>
                    </a:moveTo>
                    <a:lnTo>
                      <a:pt x="202" y="1820"/>
                    </a:lnTo>
                    <a:lnTo>
                      <a:pt x="206" y="1817"/>
                    </a:lnTo>
                    <a:lnTo>
                      <a:pt x="208" y="1814"/>
                    </a:lnTo>
                    <a:lnTo>
                      <a:pt x="208" y="1817"/>
                    </a:lnTo>
                    <a:lnTo>
                      <a:pt x="204" y="1822"/>
                    </a:lnTo>
                    <a:lnTo>
                      <a:pt x="201" y="1824"/>
                    </a:lnTo>
                    <a:lnTo>
                      <a:pt x="201" y="1822"/>
                    </a:lnTo>
                    <a:close/>
                    <a:moveTo>
                      <a:pt x="194" y="1832"/>
                    </a:moveTo>
                    <a:lnTo>
                      <a:pt x="194" y="1832"/>
                    </a:lnTo>
                    <a:lnTo>
                      <a:pt x="192" y="1832"/>
                    </a:lnTo>
                    <a:lnTo>
                      <a:pt x="194" y="1831"/>
                    </a:lnTo>
                    <a:lnTo>
                      <a:pt x="194" y="1827"/>
                    </a:lnTo>
                    <a:lnTo>
                      <a:pt x="194" y="1827"/>
                    </a:lnTo>
                    <a:lnTo>
                      <a:pt x="196" y="1827"/>
                    </a:lnTo>
                    <a:lnTo>
                      <a:pt x="197" y="1827"/>
                    </a:lnTo>
                    <a:lnTo>
                      <a:pt x="197" y="1829"/>
                    </a:lnTo>
                    <a:lnTo>
                      <a:pt x="197" y="1829"/>
                    </a:lnTo>
                    <a:lnTo>
                      <a:pt x="196" y="1831"/>
                    </a:lnTo>
                    <a:lnTo>
                      <a:pt x="194" y="1832"/>
                    </a:lnTo>
                    <a:lnTo>
                      <a:pt x="194" y="1832"/>
                    </a:lnTo>
                    <a:close/>
                    <a:moveTo>
                      <a:pt x="160" y="1844"/>
                    </a:moveTo>
                    <a:lnTo>
                      <a:pt x="161" y="1846"/>
                    </a:lnTo>
                    <a:lnTo>
                      <a:pt x="166" y="1844"/>
                    </a:lnTo>
                    <a:lnTo>
                      <a:pt x="166" y="1844"/>
                    </a:lnTo>
                    <a:lnTo>
                      <a:pt x="168" y="1846"/>
                    </a:lnTo>
                    <a:lnTo>
                      <a:pt x="168" y="1848"/>
                    </a:lnTo>
                    <a:lnTo>
                      <a:pt x="170" y="1849"/>
                    </a:lnTo>
                    <a:lnTo>
                      <a:pt x="170" y="1853"/>
                    </a:lnTo>
                    <a:lnTo>
                      <a:pt x="170" y="1853"/>
                    </a:lnTo>
                    <a:lnTo>
                      <a:pt x="168" y="1854"/>
                    </a:lnTo>
                    <a:lnTo>
                      <a:pt x="161" y="1858"/>
                    </a:lnTo>
                    <a:lnTo>
                      <a:pt x="161" y="1858"/>
                    </a:lnTo>
                    <a:lnTo>
                      <a:pt x="161" y="1860"/>
                    </a:lnTo>
                    <a:lnTo>
                      <a:pt x="163" y="1860"/>
                    </a:lnTo>
                    <a:lnTo>
                      <a:pt x="165" y="1860"/>
                    </a:lnTo>
                    <a:lnTo>
                      <a:pt x="170" y="1858"/>
                    </a:lnTo>
                    <a:lnTo>
                      <a:pt x="170" y="1858"/>
                    </a:lnTo>
                    <a:lnTo>
                      <a:pt x="170" y="1854"/>
                    </a:lnTo>
                    <a:lnTo>
                      <a:pt x="170" y="1853"/>
                    </a:lnTo>
                    <a:lnTo>
                      <a:pt x="172" y="1851"/>
                    </a:lnTo>
                    <a:lnTo>
                      <a:pt x="170" y="1848"/>
                    </a:lnTo>
                    <a:lnTo>
                      <a:pt x="170" y="1848"/>
                    </a:lnTo>
                    <a:lnTo>
                      <a:pt x="173" y="1846"/>
                    </a:lnTo>
                    <a:lnTo>
                      <a:pt x="177" y="1846"/>
                    </a:lnTo>
                    <a:lnTo>
                      <a:pt x="178" y="1844"/>
                    </a:lnTo>
                    <a:lnTo>
                      <a:pt x="178" y="1844"/>
                    </a:lnTo>
                    <a:lnTo>
                      <a:pt x="178" y="1848"/>
                    </a:lnTo>
                    <a:lnTo>
                      <a:pt x="178" y="1849"/>
                    </a:lnTo>
                    <a:lnTo>
                      <a:pt x="177" y="1853"/>
                    </a:lnTo>
                    <a:lnTo>
                      <a:pt x="175" y="1858"/>
                    </a:lnTo>
                    <a:lnTo>
                      <a:pt x="175" y="1861"/>
                    </a:lnTo>
                    <a:lnTo>
                      <a:pt x="175" y="1868"/>
                    </a:lnTo>
                    <a:lnTo>
                      <a:pt x="173" y="1870"/>
                    </a:lnTo>
                    <a:lnTo>
                      <a:pt x="173" y="1872"/>
                    </a:lnTo>
                    <a:lnTo>
                      <a:pt x="166" y="1875"/>
                    </a:lnTo>
                    <a:lnTo>
                      <a:pt x="163" y="1873"/>
                    </a:lnTo>
                    <a:lnTo>
                      <a:pt x="160" y="1872"/>
                    </a:lnTo>
                    <a:lnTo>
                      <a:pt x="158" y="1870"/>
                    </a:lnTo>
                    <a:lnTo>
                      <a:pt x="160" y="1868"/>
                    </a:lnTo>
                    <a:lnTo>
                      <a:pt x="160" y="1868"/>
                    </a:lnTo>
                    <a:lnTo>
                      <a:pt x="163" y="1868"/>
                    </a:lnTo>
                    <a:lnTo>
                      <a:pt x="165" y="1870"/>
                    </a:lnTo>
                    <a:lnTo>
                      <a:pt x="165" y="1870"/>
                    </a:lnTo>
                    <a:lnTo>
                      <a:pt x="165" y="1870"/>
                    </a:lnTo>
                    <a:lnTo>
                      <a:pt x="160" y="1866"/>
                    </a:lnTo>
                    <a:lnTo>
                      <a:pt x="156" y="1865"/>
                    </a:lnTo>
                    <a:lnTo>
                      <a:pt x="156" y="1863"/>
                    </a:lnTo>
                    <a:lnTo>
                      <a:pt x="156" y="1861"/>
                    </a:lnTo>
                    <a:lnTo>
                      <a:pt x="154" y="1860"/>
                    </a:lnTo>
                    <a:lnTo>
                      <a:pt x="153" y="1854"/>
                    </a:lnTo>
                    <a:lnTo>
                      <a:pt x="153" y="1853"/>
                    </a:lnTo>
                    <a:lnTo>
                      <a:pt x="151" y="1851"/>
                    </a:lnTo>
                    <a:lnTo>
                      <a:pt x="151" y="1848"/>
                    </a:lnTo>
                    <a:lnTo>
                      <a:pt x="153" y="1844"/>
                    </a:lnTo>
                    <a:lnTo>
                      <a:pt x="153" y="1843"/>
                    </a:lnTo>
                    <a:lnTo>
                      <a:pt x="154" y="1843"/>
                    </a:lnTo>
                    <a:lnTo>
                      <a:pt x="156" y="1844"/>
                    </a:lnTo>
                    <a:lnTo>
                      <a:pt x="160" y="1844"/>
                    </a:lnTo>
                    <a:lnTo>
                      <a:pt x="160" y="1844"/>
                    </a:lnTo>
                    <a:close/>
                    <a:moveTo>
                      <a:pt x="208" y="1849"/>
                    </a:moveTo>
                    <a:lnTo>
                      <a:pt x="206" y="1851"/>
                    </a:lnTo>
                    <a:lnTo>
                      <a:pt x="204" y="1853"/>
                    </a:lnTo>
                    <a:lnTo>
                      <a:pt x="204" y="1853"/>
                    </a:lnTo>
                    <a:lnTo>
                      <a:pt x="204" y="1853"/>
                    </a:lnTo>
                    <a:lnTo>
                      <a:pt x="202" y="1853"/>
                    </a:lnTo>
                    <a:lnTo>
                      <a:pt x="201" y="1851"/>
                    </a:lnTo>
                    <a:lnTo>
                      <a:pt x="201" y="1849"/>
                    </a:lnTo>
                    <a:lnTo>
                      <a:pt x="199" y="1849"/>
                    </a:lnTo>
                    <a:lnTo>
                      <a:pt x="199" y="1851"/>
                    </a:lnTo>
                    <a:lnTo>
                      <a:pt x="199" y="1851"/>
                    </a:lnTo>
                    <a:lnTo>
                      <a:pt x="199" y="1853"/>
                    </a:lnTo>
                    <a:lnTo>
                      <a:pt x="199" y="1853"/>
                    </a:lnTo>
                    <a:lnTo>
                      <a:pt x="199" y="1853"/>
                    </a:lnTo>
                    <a:lnTo>
                      <a:pt x="199" y="1853"/>
                    </a:lnTo>
                    <a:lnTo>
                      <a:pt x="197" y="1851"/>
                    </a:lnTo>
                    <a:lnTo>
                      <a:pt x="197" y="1851"/>
                    </a:lnTo>
                    <a:lnTo>
                      <a:pt x="197" y="1849"/>
                    </a:lnTo>
                    <a:lnTo>
                      <a:pt x="199" y="1848"/>
                    </a:lnTo>
                    <a:lnTo>
                      <a:pt x="202" y="1846"/>
                    </a:lnTo>
                    <a:lnTo>
                      <a:pt x="202" y="1846"/>
                    </a:lnTo>
                    <a:lnTo>
                      <a:pt x="204" y="1846"/>
                    </a:lnTo>
                    <a:lnTo>
                      <a:pt x="206" y="1846"/>
                    </a:lnTo>
                    <a:lnTo>
                      <a:pt x="206" y="1848"/>
                    </a:lnTo>
                    <a:lnTo>
                      <a:pt x="208" y="1849"/>
                    </a:lnTo>
                    <a:lnTo>
                      <a:pt x="208" y="1849"/>
                    </a:lnTo>
                    <a:close/>
                    <a:moveTo>
                      <a:pt x="214" y="1875"/>
                    </a:moveTo>
                    <a:lnTo>
                      <a:pt x="214" y="1875"/>
                    </a:lnTo>
                    <a:lnTo>
                      <a:pt x="213" y="1875"/>
                    </a:lnTo>
                    <a:lnTo>
                      <a:pt x="209" y="1870"/>
                    </a:lnTo>
                    <a:lnTo>
                      <a:pt x="206" y="1866"/>
                    </a:lnTo>
                    <a:lnTo>
                      <a:pt x="204" y="1865"/>
                    </a:lnTo>
                    <a:lnTo>
                      <a:pt x="201" y="1863"/>
                    </a:lnTo>
                    <a:lnTo>
                      <a:pt x="202" y="1860"/>
                    </a:lnTo>
                    <a:lnTo>
                      <a:pt x="204" y="1860"/>
                    </a:lnTo>
                    <a:lnTo>
                      <a:pt x="208" y="1863"/>
                    </a:lnTo>
                    <a:lnTo>
                      <a:pt x="211" y="1865"/>
                    </a:lnTo>
                    <a:lnTo>
                      <a:pt x="213" y="1866"/>
                    </a:lnTo>
                    <a:lnTo>
                      <a:pt x="216" y="1873"/>
                    </a:lnTo>
                    <a:lnTo>
                      <a:pt x="216" y="1873"/>
                    </a:lnTo>
                    <a:lnTo>
                      <a:pt x="214" y="1875"/>
                    </a:lnTo>
                    <a:lnTo>
                      <a:pt x="214" y="1875"/>
                    </a:lnTo>
                    <a:close/>
                    <a:moveTo>
                      <a:pt x="1173" y="1870"/>
                    </a:moveTo>
                    <a:lnTo>
                      <a:pt x="1173" y="1872"/>
                    </a:lnTo>
                    <a:lnTo>
                      <a:pt x="1171" y="1872"/>
                    </a:lnTo>
                    <a:lnTo>
                      <a:pt x="1171" y="1872"/>
                    </a:lnTo>
                    <a:lnTo>
                      <a:pt x="1171" y="1870"/>
                    </a:lnTo>
                    <a:lnTo>
                      <a:pt x="1171" y="1870"/>
                    </a:lnTo>
                    <a:lnTo>
                      <a:pt x="1171" y="1868"/>
                    </a:lnTo>
                    <a:lnTo>
                      <a:pt x="1173" y="1870"/>
                    </a:lnTo>
                    <a:lnTo>
                      <a:pt x="1173" y="1870"/>
                    </a:lnTo>
                    <a:lnTo>
                      <a:pt x="1173" y="1870"/>
                    </a:lnTo>
                    <a:close/>
                    <a:moveTo>
                      <a:pt x="228" y="1877"/>
                    </a:moveTo>
                    <a:lnTo>
                      <a:pt x="226" y="1877"/>
                    </a:lnTo>
                    <a:lnTo>
                      <a:pt x="225" y="1877"/>
                    </a:lnTo>
                    <a:lnTo>
                      <a:pt x="225" y="1877"/>
                    </a:lnTo>
                    <a:lnTo>
                      <a:pt x="225" y="1875"/>
                    </a:lnTo>
                    <a:lnTo>
                      <a:pt x="225" y="1875"/>
                    </a:lnTo>
                    <a:lnTo>
                      <a:pt x="225" y="1873"/>
                    </a:lnTo>
                    <a:lnTo>
                      <a:pt x="226" y="1872"/>
                    </a:lnTo>
                    <a:lnTo>
                      <a:pt x="226" y="1870"/>
                    </a:lnTo>
                    <a:lnTo>
                      <a:pt x="226" y="1870"/>
                    </a:lnTo>
                    <a:lnTo>
                      <a:pt x="226" y="1872"/>
                    </a:lnTo>
                    <a:lnTo>
                      <a:pt x="226" y="1872"/>
                    </a:lnTo>
                    <a:lnTo>
                      <a:pt x="228" y="1877"/>
                    </a:lnTo>
                    <a:close/>
                    <a:moveTo>
                      <a:pt x="238" y="1882"/>
                    </a:moveTo>
                    <a:lnTo>
                      <a:pt x="240" y="1892"/>
                    </a:lnTo>
                    <a:lnTo>
                      <a:pt x="240" y="1895"/>
                    </a:lnTo>
                    <a:lnTo>
                      <a:pt x="238" y="1897"/>
                    </a:lnTo>
                    <a:lnTo>
                      <a:pt x="238" y="1900"/>
                    </a:lnTo>
                    <a:lnTo>
                      <a:pt x="237" y="1902"/>
                    </a:lnTo>
                    <a:lnTo>
                      <a:pt x="235" y="1900"/>
                    </a:lnTo>
                    <a:lnTo>
                      <a:pt x="235" y="1897"/>
                    </a:lnTo>
                    <a:lnTo>
                      <a:pt x="235" y="1894"/>
                    </a:lnTo>
                    <a:lnTo>
                      <a:pt x="235" y="1894"/>
                    </a:lnTo>
                    <a:lnTo>
                      <a:pt x="235" y="1887"/>
                    </a:lnTo>
                    <a:lnTo>
                      <a:pt x="235" y="1889"/>
                    </a:lnTo>
                    <a:lnTo>
                      <a:pt x="233" y="1890"/>
                    </a:lnTo>
                    <a:lnTo>
                      <a:pt x="233" y="1890"/>
                    </a:lnTo>
                    <a:lnTo>
                      <a:pt x="230" y="1889"/>
                    </a:lnTo>
                    <a:lnTo>
                      <a:pt x="228" y="1885"/>
                    </a:lnTo>
                    <a:lnTo>
                      <a:pt x="228" y="1883"/>
                    </a:lnTo>
                    <a:lnTo>
                      <a:pt x="226" y="1882"/>
                    </a:lnTo>
                    <a:lnTo>
                      <a:pt x="226" y="1880"/>
                    </a:lnTo>
                    <a:lnTo>
                      <a:pt x="226" y="1880"/>
                    </a:lnTo>
                    <a:lnTo>
                      <a:pt x="228" y="1877"/>
                    </a:lnTo>
                    <a:lnTo>
                      <a:pt x="228" y="1875"/>
                    </a:lnTo>
                    <a:lnTo>
                      <a:pt x="230" y="1873"/>
                    </a:lnTo>
                    <a:lnTo>
                      <a:pt x="230" y="1872"/>
                    </a:lnTo>
                    <a:lnTo>
                      <a:pt x="232" y="1872"/>
                    </a:lnTo>
                    <a:lnTo>
                      <a:pt x="233" y="1873"/>
                    </a:lnTo>
                    <a:lnTo>
                      <a:pt x="235" y="1875"/>
                    </a:lnTo>
                    <a:lnTo>
                      <a:pt x="238" y="1877"/>
                    </a:lnTo>
                    <a:lnTo>
                      <a:pt x="238" y="1882"/>
                    </a:lnTo>
                    <a:lnTo>
                      <a:pt x="238" y="1882"/>
                    </a:lnTo>
                    <a:close/>
                    <a:moveTo>
                      <a:pt x="178" y="1873"/>
                    </a:moveTo>
                    <a:lnTo>
                      <a:pt x="180" y="1877"/>
                    </a:lnTo>
                    <a:lnTo>
                      <a:pt x="180" y="1880"/>
                    </a:lnTo>
                    <a:lnTo>
                      <a:pt x="180" y="1883"/>
                    </a:lnTo>
                    <a:lnTo>
                      <a:pt x="177" y="1883"/>
                    </a:lnTo>
                    <a:lnTo>
                      <a:pt x="175" y="1883"/>
                    </a:lnTo>
                    <a:lnTo>
                      <a:pt x="175" y="1883"/>
                    </a:lnTo>
                    <a:lnTo>
                      <a:pt x="173" y="1883"/>
                    </a:lnTo>
                    <a:lnTo>
                      <a:pt x="175" y="1885"/>
                    </a:lnTo>
                    <a:lnTo>
                      <a:pt x="177" y="1885"/>
                    </a:lnTo>
                    <a:lnTo>
                      <a:pt x="178" y="1889"/>
                    </a:lnTo>
                    <a:lnTo>
                      <a:pt x="180" y="1889"/>
                    </a:lnTo>
                    <a:lnTo>
                      <a:pt x="184" y="1890"/>
                    </a:lnTo>
                    <a:lnTo>
                      <a:pt x="182" y="1892"/>
                    </a:lnTo>
                    <a:lnTo>
                      <a:pt x="180" y="1894"/>
                    </a:lnTo>
                    <a:lnTo>
                      <a:pt x="184" y="1897"/>
                    </a:lnTo>
                    <a:lnTo>
                      <a:pt x="184" y="1899"/>
                    </a:lnTo>
                    <a:lnTo>
                      <a:pt x="185" y="1899"/>
                    </a:lnTo>
                    <a:lnTo>
                      <a:pt x="187" y="1899"/>
                    </a:lnTo>
                    <a:lnTo>
                      <a:pt x="187" y="1899"/>
                    </a:lnTo>
                    <a:lnTo>
                      <a:pt x="187" y="1899"/>
                    </a:lnTo>
                    <a:lnTo>
                      <a:pt x="185" y="1902"/>
                    </a:lnTo>
                    <a:lnTo>
                      <a:pt x="185" y="1902"/>
                    </a:lnTo>
                    <a:lnTo>
                      <a:pt x="187" y="1902"/>
                    </a:lnTo>
                    <a:lnTo>
                      <a:pt x="189" y="1902"/>
                    </a:lnTo>
                    <a:lnTo>
                      <a:pt x="190" y="1904"/>
                    </a:lnTo>
                    <a:lnTo>
                      <a:pt x="187" y="1907"/>
                    </a:lnTo>
                    <a:lnTo>
                      <a:pt x="184" y="1904"/>
                    </a:lnTo>
                    <a:lnTo>
                      <a:pt x="182" y="1902"/>
                    </a:lnTo>
                    <a:lnTo>
                      <a:pt x="182" y="1899"/>
                    </a:lnTo>
                    <a:lnTo>
                      <a:pt x="180" y="1897"/>
                    </a:lnTo>
                    <a:lnTo>
                      <a:pt x="177" y="1895"/>
                    </a:lnTo>
                    <a:lnTo>
                      <a:pt x="172" y="1889"/>
                    </a:lnTo>
                    <a:lnTo>
                      <a:pt x="170" y="1887"/>
                    </a:lnTo>
                    <a:lnTo>
                      <a:pt x="168" y="1885"/>
                    </a:lnTo>
                    <a:lnTo>
                      <a:pt x="168" y="1883"/>
                    </a:lnTo>
                    <a:lnTo>
                      <a:pt x="168" y="1882"/>
                    </a:lnTo>
                    <a:lnTo>
                      <a:pt x="168" y="1882"/>
                    </a:lnTo>
                    <a:lnTo>
                      <a:pt x="170" y="1882"/>
                    </a:lnTo>
                    <a:lnTo>
                      <a:pt x="170" y="1880"/>
                    </a:lnTo>
                    <a:lnTo>
                      <a:pt x="163" y="1878"/>
                    </a:lnTo>
                    <a:lnTo>
                      <a:pt x="163" y="1877"/>
                    </a:lnTo>
                    <a:lnTo>
                      <a:pt x="163" y="1877"/>
                    </a:lnTo>
                    <a:lnTo>
                      <a:pt x="163" y="1875"/>
                    </a:lnTo>
                    <a:lnTo>
                      <a:pt x="166" y="1877"/>
                    </a:lnTo>
                    <a:lnTo>
                      <a:pt x="170" y="1875"/>
                    </a:lnTo>
                    <a:lnTo>
                      <a:pt x="172" y="1875"/>
                    </a:lnTo>
                    <a:lnTo>
                      <a:pt x="173" y="1873"/>
                    </a:lnTo>
                    <a:lnTo>
                      <a:pt x="175" y="1873"/>
                    </a:lnTo>
                    <a:lnTo>
                      <a:pt x="175" y="1873"/>
                    </a:lnTo>
                    <a:lnTo>
                      <a:pt x="178" y="1873"/>
                    </a:lnTo>
                    <a:lnTo>
                      <a:pt x="178" y="1873"/>
                    </a:lnTo>
                    <a:close/>
                    <a:moveTo>
                      <a:pt x="1157" y="1889"/>
                    </a:moveTo>
                    <a:lnTo>
                      <a:pt x="1156" y="1889"/>
                    </a:lnTo>
                    <a:lnTo>
                      <a:pt x="1152" y="1889"/>
                    </a:lnTo>
                    <a:lnTo>
                      <a:pt x="1150" y="1887"/>
                    </a:lnTo>
                    <a:lnTo>
                      <a:pt x="1145" y="1885"/>
                    </a:lnTo>
                    <a:lnTo>
                      <a:pt x="1137" y="1882"/>
                    </a:lnTo>
                    <a:lnTo>
                      <a:pt x="1133" y="1880"/>
                    </a:lnTo>
                    <a:lnTo>
                      <a:pt x="1133" y="1878"/>
                    </a:lnTo>
                    <a:lnTo>
                      <a:pt x="1135" y="1877"/>
                    </a:lnTo>
                    <a:lnTo>
                      <a:pt x="1135" y="1875"/>
                    </a:lnTo>
                    <a:lnTo>
                      <a:pt x="1137" y="1875"/>
                    </a:lnTo>
                    <a:lnTo>
                      <a:pt x="1147" y="1873"/>
                    </a:lnTo>
                    <a:lnTo>
                      <a:pt x="1150" y="1873"/>
                    </a:lnTo>
                    <a:lnTo>
                      <a:pt x="1154" y="1878"/>
                    </a:lnTo>
                    <a:lnTo>
                      <a:pt x="1157" y="1883"/>
                    </a:lnTo>
                    <a:lnTo>
                      <a:pt x="1159" y="1885"/>
                    </a:lnTo>
                    <a:lnTo>
                      <a:pt x="1159" y="1887"/>
                    </a:lnTo>
                    <a:lnTo>
                      <a:pt x="1157" y="1889"/>
                    </a:lnTo>
                    <a:lnTo>
                      <a:pt x="1157" y="1889"/>
                    </a:lnTo>
                    <a:close/>
                    <a:moveTo>
                      <a:pt x="225" y="1880"/>
                    </a:moveTo>
                    <a:lnTo>
                      <a:pt x="225" y="1880"/>
                    </a:lnTo>
                    <a:lnTo>
                      <a:pt x="223" y="1880"/>
                    </a:lnTo>
                    <a:lnTo>
                      <a:pt x="223" y="1880"/>
                    </a:lnTo>
                    <a:lnTo>
                      <a:pt x="221" y="1877"/>
                    </a:lnTo>
                    <a:lnTo>
                      <a:pt x="221" y="1877"/>
                    </a:lnTo>
                    <a:lnTo>
                      <a:pt x="221" y="1875"/>
                    </a:lnTo>
                    <a:lnTo>
                      <a:pt x="221" y="1875"/>
                    </a:lnTo>
                    <a:lnTo>
                      <a:pt x="221" y="1875"/>
                    </a:lnTo>
                    <a:lnTo>
                      <a:pt x="221" y="1875"/>
                    </a:lnTo>
                    <a:lnTo>
                      <a:pt x="225" y="1878"/>
                    </a:lnTo>
                    <a:lnTo>
                      <a:pt x="225" y="1880"/>
                    </a:lnTo>
                    <a:lnTo>
                      <a:pt x="225" y="1880"/>
                    </a:lnTo>
                    <a:close/>
                    <a:moveTo>
                      <a:pt x="232" y="1895"/>
                    </a:moveTo>
                    <a:lnTo>
                      <a:pt x="232" y="1897"/>
                    </a:lnTo>
                    <a:lnTo>
                      <a:pt x="228" y="1894"/>
                    </a:lnTo>
                    <a:lnTo>
                      <a:pt x="228" y="1892"/>
                    </a:lnTo>
                    <a:lnTo>
                      <a:pt x="226" y="1889"/>
                    </a:lnTo>
                    <a:lnTo>
                      <a:pt x="225" y="1887"/>
                    </a:lnTo>
                    <a:lnTo>
                      <a:pt x="225" y="1887"/>
                    </a:lnTo>
                    <a:lnTo>
                      <a:pt x="226" y="1887"/>
                    </a:lnTo>
                    <a:lnTo>
                      <a:pt x="226" y="1887"/>
                    </a:lnTo>
                    <a:lnTo>
                      <a:pt x="226" y="1887"/>
                    </a:lnTo>
                    <a:lnTo>
                      <a:pt x="232" y="1890"/>
                    </a:lnTo>
                    <a:lnTo>
                      <a:pt x="232" y="1892"/>
                    </a:lnTo>
                    <a:lnTo>
                      <a:pt x="232" y="1895"/>
                    </a:lnTo>
                    <a:lnTo>
                      <a:pt x="232" y="1895"/>
                    </a:lnTo>
                    <a:close/>
                    <a:moveTo>
                      <a:pt x="243" y="1899"/>
                    </a:moveTo>
                    <a:lnTo>
                      <a:pt x="242" y="1899"/>
                    </a:lnTo>
                    <a:lnTo>
                      <a:pt x="242" y="1897"/>
                    </a:lnTo>
                    <a:lnTo>
                      <a:pt x="242" y="1897"/>
                    </a:lnTo>
                    <a:lnTo>
                      <a:pt x="242" y="1895"/>
                    </a:lnTo>
                    <a:lnTo>
                      <a:pt x="242" y="1894"/>
                    </a:lnTo>
                    <a:lnTo>
                      <a:pt x="242" y="1890"/>
                    </a:lnTo>
                    <a:lnTo>
                      <a:pt x="243" y="1887"/>
                    </a:lnTo>
                    <a:lnTo>
                      <a:pt x="245" y="1887"/>
                    </a:lnTo>
                    <a:lnTo>
                      <a:pt x="245" y="1889"/>
                    </a:lnTo>
                    <a:lnTo>
                      <a:pt x="243" y="1894"/>
                    </a:lnTo>
                    <a:lnTo>
                      <a:pt x="243" y="1897"/>
                    </a:lnTo>
                    <a:lnTo>
                      <a:pt x="243" y="1899"/>
                    </a:lnTo>
                    <a:lnTo>
                      <a:pt x="243" y="1899"/>
                    </a:lnTo>
                    <a:lnTo>
                      <a:pt x="243" y="1899"/>
                    </a:lnTo>
                    <a:close/>
                    <a:moveTo>
                      <a:pt x="192" y="1912"/>
                    </a:moveTo>
                    <a:lnTo>
                      <a:pt x="190" y="1912"/>
                    </a:lnTo>
                    <a:lnTo>
                      <a:pt x="190" y="1912"/>
                    </a:lnTo>
                    <a:lnTo>
                      <a:pt x="190" y="1911"/>
                    </a:lnTo>
                    <a:lnTo>
                      <a:pt x="190" y="1909"/>
                    </a:lnTo>
                    <a:lnTo>
                      <a:pt x="190" y="1907"/>
                    </a:lnTo>
                    <a:lnTo>
                      <a:pt x="190" y="1907"/>
                    </a:lnTo>
                    <a:lnTo>
                      <a:pt x="192" y="1909"/>
                    </a:lnTo>
                    <a:lnTo>
                      <a:pt x="192" y="1912"/>
                    </a:lnTo>
                    <a:lnTo>
                      <a:pt x="192" y="1912"/>
                    </a:lnTo>
                    <a:close/>
                    <a:moveTo>
                      <a:pt x="1183" y="1912"/>
                    </a:moveTo>
                    <a:lnTo>
                      <a:pt x="1183" y="1912"/>
                    </a:lnTo>
                    <a:lnTo>
                      <a:pt x="1181" y="1912"/>
                    </a:lnTo>
                    <a:lnTo>
                      <a:pt x="1180" y="1912"/>
                    </a:lnTo>
                    <a:lnTo>
                      <a:pt x="1180" y="1911"/>
                    </a:lnTo>
                    <a:lnTo>
                      <a:pt x="1185" y="1909"/>
                    </a:lnTo>
                    <a:lnTo>
                      <a:pt x="1186" y="1909"/>
                    </a:lnTo>
                    <a:lnTo>
                      <a:pt x="1186" y="1909"/>
                    </a:lnTo>
                    <a:lnTo>
                      <a:pt x="1185" y="1911"/>
                    </a:lnTo>
                    <a:lnTo>
                      <a:pt x="1185" y="1912"/>
                    </a:lnTo>
                    <a:lnTo>
                      <a:pt x="1185" y="1912"/>
                    </a:lnTo>
                    <a:lnTo>
                      <a:pt x="1183" y="1912"/>
                    </a:lnTo>
                    <a:lnTo>
                      <a:pt x="1183" y="1912"/>
                    </a:lnTo>
                    <a:close/>
                    <a:moveTo>
                      <a:pt x="1645" y="1914"/>
                    </a:moveTo>
                    <a:lnTo>
                      <a:pt x="1645" y="1914"/>
                    </a:lnTo>
                    <a:lnTo>
                      <a:pt x="1643" y="1914"/>
                    </a:lnTo>
                    <a:lnTo>
                      <a:pt x="1645" y="1914"/>
                    </a:lnTo>
                    <a:lnTo>
                      <a:pt x="1645" y="1912"/>
                    </a:lnTo>
                    <a:lnTo>
                      <a:pt x="1647" y="1912"/>
                    </a:lnTo>
                    <a:lnTo>
                      <a:pt x="1647" y="1914"/>
                    </a:lnTo>
                    <a:lnTo>
                      <a:pt x="1645" y="1914"/>
                    </a:lnTo>
                    <a:lnTo>
                      <a:pt x="1645" y="1914"/>
                    </a:lnTo>
                    <a:close/>
                    <a:moveTo>
                      <a:pt x="252" y="1928"/>
                    </a:moveTo>
                    <a:lnTo>
                      <a:pt x="250" y="1928"/>
                    </a:lnTo>
                    <a:lnTo>
                      <a:pt x="250" y="1928"/>
                    </a:lnTo>
                    <a:lnTo>
                      <a:pt x="249" y="1928"/>
                    </a:lnTo>
                    <a:lnTo>
                      <a:pt x="249" y="1926"/>
                    </a:lnTo>
                    <a:lnTo>
                      <a:pt x="247" y="1923"/>
                    </a:lnTo>
                    <a:lnTo>
                      <a:pt x="247" y="1923"/>
                    </a:lnTo>
                    <a:lnTo>
                      <a:pt x="247" y="1923"/>
                    </a:lnTo>
                    <a:lnTo>
                      <a:pt x="249" y="1921"/>
                    </a:lnTo>
                    <a:lnTo>
                      <a:pt x="250" y="1921"/>
                    </a:lnTo>
                    <a:lnTo>
                      <a:pt x="250" y="1921"/>
                    </a:lnTo>
                    <a:lnTo>
                      <a:pt x="250" y="1924"/>
                    </a:lnTo>
                    <a:lnTo>
                      <a:pt x="252" y="1924"/>
                    </a:lnTo>
                    <a:lnTo>
                      <a:pt x="252" y="1926"/>
                    </a:lnTo>
                    <a:lnTo>
                      <a:pt x="252" y="1928"/>
                    </a:lnTo>
                    <a:lnTo>
                      <a:pt x="252" y="1928"/>
                    </a:lnTo>
                    <a:close/>
                    <a:moveTo>
                      <a:pt x="1643" y="1926"/>
                    </a:moveTo>
                    <a:lnTo>
                      <a:pt x="1642" y="1929"/>
                    </a:lnTo>
                    <a:lnTo>
                      <a:pt x="1642" y="1931"/>
                    </a:lnTo>
                    <a:lnTo>
                      <a:pt x="1640" y="1931"/>
                    </a:lnTo>
                    <a:lnTo>
                      <a:pt x="1638" y="1931"/>
                    </a:lnTo>
                    <a:lnTo>
                      <a:pt x="1635" y="1931"/>
                    </a:lnTo>
                    <a:lnTo>
                      <a:pt x="1633" y="1933"/>
                    </a:lnTo>
                    <a:lnTo>
                      <a:pt x="1631" y="1935"/>
                    </a:lnTo>
                    <a:lnTo>
                      <a:pt x="1633" y="1935"/>
                    </a:lnTo>
                    <a:lnTo>
                      <a:pt x="1633" y="1936"/>
                    </a:lnTo>
                    <a:lnTo>
                      <a:pt x="1633" y="1936"/>
                    </a:lnTo>
                    <a:lnTo>
                      <a:pt x="1635" y="1936"/>
                    </a:lnTo>
                    <a:lnTo>
                      <a:pt x="1636" y="1936"/>
                    </a:lnTo>
                    <a:lnTo>
                      <a:pt x="1636" y="1936"/>
                    </a:lnTo>
                    <a:lnTo>
                      <a:pt x="1636" y="1938"/>
                    </a:lnTo>
                    <a:lnTo>
                      <a:pt x="1636" y="1938"/>
                    </a:lnTo>
                    <a:lnTo>
                      <a:pt x="1636" y="1940"/>
                    </a:lnTo>
                    <a:lnTo>
                      <a:pt x="1636" y="1941"/>
                    </a:lnTo>
                    <a:lnTo>
                      <a:pt x="1635" y="1945"/>
                    </a:lnTo>
                    <a:lnTo>
                      <a:pt x="1633" y="1947"/>
                    </a:lnTo>
                    <a:lnTo>
                      <a:pt x="1631" y="1948"/>
                    </a:lnTo>
                    <a:lnTo>
                      <a:pt x="1631" y="1950"/>
                    </a:lnTo>
                    <a:lnTo>
                      <a:pt x="1631" y="1950"/>
                    </a:lnTo>
                    <a:lnTo>
                      <a:pt x="1630" y="1953"/>
                    </a:lnTo>
                    <a:lnTo>
                      <a:pt x="1630" y="1955"/>
                    </a:lnTo>
                    <a:lnTo>
                      <a:pt x="1626" y="1960"/>
                    </a:lnTo>
                    <a:lnTo>
                      <a:pt x="1624" y="1960"/>
                    </a:lnTo>
                    <a:lnTo>
                      <a:pt x="1624" y="1962"/>
                    </a:lnTo>
                    <a:lnTo>
                      <a:pt x="1623" y="1964"/>
                    </a:lnTo>
                    <a:lnTo>
                      <a:pt x="1623" y="1965"/>
                    </a:lnTo>
                    <a:lnTo>
                      <a:pt x="1619" y="1970"/>
                    </a:lnTo>
                    <a:lnTo>
                      <a:pt x="1619" y="1972"/>
                    </a:lnTo>
                    <a:lnTo>
                      <a:pt x="1619" y="1974"/>
                    </a:lnTo>
                    <a:lnTo>
                      <a:pt x="1619" y="1975"/>
                    </a:lnTo>
                    <a:lnTo>
                      <a:pt x="1618" y="1975"/>
                    </a:lnTo>
                    <a:lnTo>
                      <a:pt x="1618" y="1977"/>
                    </a:lnTo>
                    <a:lnTo>
                      <a:pt x="1616" y="1979"/>
                    </a:lnTo>
                    <a:lnTo>
                      <a:pt x="1616" y="1979"/>
                    </a:lnTo>
                    <a:lnTo>
                      <a:pt x="1618" y="1981"/>
                    </a:lnTo>
                    <a:lnTo>
                      <a:pt x="1618" y="1981"/>
                    </a:lnTo>
                    <a:lnTo>
                      <a:pt x="1618" y="1982"/>
                    </a:lnTo>
                    <a:lnTo>
                      <a:pt x="1618" y="1984"/>
                    </a:lnTo>
                    <a:lnTo>
                      <a:pt x="1618" y="1982"/>
                    </a:lnTo>
                    <a:lnTo>
                      <a:pt x="1621" y="1979"/>
                    </a:lnTo>
                    <a:lnTo>
                      <a:pt x="1623" y="1975"/>
                    </a:lnTo>
                    <a:lnTo>
                      <a:pt x="1624" y="1975"/>
                    </a:lnTo>
                    <a:lnTo>
                      <a:pt x="1626" y="1974"/>
                    </a:lnTo>
                    <a:lnTo>
                      <a:pt x="1626" y="1972"/>
                    </a:lnTo>
                    <a:lnTo>
                      <a:pt x="1628" y="1969"/>
                    </a:lnTo>
                    <a:lnTo>
                      <a:pt x="1630" y="1969"/>
                    </a:lnTo>
                    <a:lnTo>
                      <a:pt x="1630" y="1969"/>
                    </a:lnTo>
                    <a:lnTo>
                      <a:pt x="1631" y="1970"/>
                    </a:lnTo>
                    <a:lnTo>
                      <a:pt x="1630" y="1972"/>
                    </a:lnTo>
                    <a:lnTo>
                      <a:pt x="1630" y="1974"/>
                    </a:lnTo>
                    <a:lnTo>
                      <a:pt x="1630" y="1974"/>
                    </a:lnTo>
                    <a:lnTo>
                      <a:pt x="1631" y="1972"/>
                    </a:lnTo>
                    <a:lnTo>
                      <a:pt x="1635" y="1972"/>
                    </a:lnTo>
                    <a:lnTo>
                      <a:pt x="1635" y="1972"/>
                    </a:lnTo>
                    <a:lnTo>
                      <a:pt x="1638" y="1974"/>
                    </a:lnTo>
                    <a:lnTo>
                      <a:pt x="1640" y="1974"/>
                    </a:lnTo>
                    <a:lnTo>
                      <a:pt x="1642" y="1972"/>
                    </a:lnTo>
                    <a:lnTo>
                      <a:pt x="1642" y="1972"/>
                    </a:lnTo>
                    <a:lnTo>
                      <a:pt x="1642" y="1974"/>
                    </a:lnTo>
                    <a:lnTo>
                      <a:pt x="1642" y="1975"/>
                    </a:lnTo>
                    <a:lnTo>
                      <a:pt x="1638" y="1977"/>
                    </a:lnTo>
                    <a:lnTo>
                      <a:pt x="1631" y="1981"/>
                    </a:lnTo>
                    <a:lnTo>
                      <a:pt x="1630" y="1984"/>
                    </a:lnTo>
                    <a:lnTo>
                      <a:pt x="1631" y="1984"/>
                    </a:lnTo>
                    <a:lnTo>
                      <a:pt x="1631" y="1982"/>
                    </a:lnTo>
                    <a:lnTo>
                      <a:pt x="1633" y="1982"/>
                    </a:lnTo>
                    <a:lnTo>
                      <a:pt x="1635" y="1982"/>
                    </a:lnTo>
                    <a:lnTo>
                      <a:pt x="1635" y="1982"/>
                    </a:lnTo>
                    <a:lnTo>
                      <a:pt x="1635" y="1982"/>
                    </a:lnTo>
                    <a:lnTo>
                      <a:pt x="1635" y="1984"/>
                    </a:lnTo>
                    <a:lnTo>
                      <a:pt x="1631" y="1989"/>
                    </a:lnTo>
                    <a:lnTo>
                      <a:pt x="1631" y="1987"/>
                    </a:lnTo>
                    <a:lnTo>
                      <a:pt x="1636" y="1986"/>
                    </a:lnTo>
                    <a:lnTo>
                      <a:pt x="1640" y="1989"/>
                    </a:lnTo>
                    <a:lnTo>
                      <a:pt x="1643" y="1987"/>
                    </a:lnTo>
                    <a:lnTo>
                      <a:pt x="1645" y="1987"/>
                    </a:lnTo>
                    <a:lnTo>
                      <a:pt x="1645" y="1987"/>
                    </a:lnTo>
                    <a:lnTo>
                      <a:pt x="1645" y="1989"/>
                    </a:lnTo>
                    <a:lnTo>
                      <a:pt x="1645" y="1991"/>
                    </a:lnTo>
                    <a:lnTo>
                      <a:pt x="1645" y="1991"/>
                    </a:lnTo>
                    <a:lnTo>
                      <a:pt x="1647" y="1991"/>
                    </a:lnTo>
                    <a:lnTo>
                      <a:pt x="1647" y="1989"/>
                    </a:lnTo>
                    <a:lnTo>
                      <a:pt x="1647" y="1986"/>
                    </a:lnTo>
                    <a:lnTo>
                      <a:pt x="1647" y="1986"/>
                    </a:lnTo>
                    <a:lnTo>
                      <a:pt x="1648" y="1987"/>
                    </a:lnTo>
                    <a:lnTo>
                      <a:pt x="1648" y="1987"/>
                    </a:lnTo>
                    <a:lnTo>
                      <a:pt x="1648" y="1989"/>
                    </a:lnTo>
                    <a:lnTo>
                      <a:pt x="1648" y="1993"/>
                    </a:lnTo>
                    <a:lnTo>
                      <a:pt x="1647" y="1994"/>
                    </a:lnTo>
                    <a:lnTo>
                      <a:pt x="1645" y="1996"/>
                    </a:lnTo>
                    <a:lnTo>
                      <a:pt x="1645" y="1998"/>
                    </a:lnTo>
                    <a:lnTo>
                      <a:pt x="1645" y="1999"/>
                    </a:lnTo>
                    <a:lnTo>
                      <a:pt x="1645" y="1999"/>
                    </a:lnTo>
                    <a:lnTo>
                      <a:pt x="1647" y="1998"/>
                    </a:lnTo>
                    <a:lnTo>
                      <a:pt x="1647" y="1998"/>
                    </a:lnTo>
                    <a:lnTo>
                      <a:pt x="1647" y="1996"/>
                    </a:lnTo>
                    <a:lnTo>
                      <a:pt x="1647" y="1996"/>
                    </a:lnTo>
                    <a:lnTo>
                      <a:pt x="1648" y="1994"/>
                    </a:lnTo>
                    <a:lnTo>
                      <a:pt x="1650" y="1993"/>
                    </a:lnTo>
                    <a:lnTo>
                      <a:pt x="1652" y="1993"/>
                    </a:lnTo>
                    <a:lnTo>
                      <a:pt x="1652" y="1993"/>
                    </a:lnTo>
                    <a:lnTo>
                      <a:pt x="1652" y="1994"/>
                    </a:lnTo>
                    <a:lnTo>
                      <a:pt x="1652" y="1994"/>
                    </a:lnTo>
                    <a:lnTo>
                      <a:pt x="1654" y="1993"/>
                    </a:lnTo>
                    <a:lnTo>
                      <a:pt x="1655" y="1991"/>
                    </a:lnTo>
                    <a:lnTo>
                      <a:pt x="1657" y="1991"/>
                    </a:lnTo>
                    <a:lnTo>
                      <a:pt x="1657" y="1991"/>
                    </a:lnTo>
                    <a:lnTo>
                      <a:pt x="1659" y="1989"/>
                    </a:lnTo>
                    <a:lnTo>
                      <a:pt x="1660" y="1987"/>
                    </a:lnTo>
                    <a:lnTo>
                      <a:pt x="1662" y="1986"/>
                    </a:lnTo>
                    <a:lnTo>
                      <a:pt x="1662" y="1986"/>
                    </a:lnTo>
                    <a:lnTo>
                      <a:pt x="1662" y="1987"/>
                    </a:lnTo>
                    <a:lnTo>
                      <a:pt x="1662" y="1989"/>
                    </a:lnTo>
                    <a:lnTo>
                      <a:pt x="1662" y="1991"/>
                    </a:lnTo>
                    <a:lnTo>
                      <a:pt x="1662" y="1993"/>
                    </a:lnTo>
                    <a:lnTo>
                      <a:pt x="1664" y="1991"/>
                    </a:lnTo>
                    <a:lnTo>
                      <a:pt x="1664" y="1989"/>
                    </a:lnTo>
                    <a:lnTo>
                      <a:pt x="1666" y="1989"/>
                    </a:lnTo>
                    <a:lnTo>
                      <a:pt x="1666" y="1989"/>
                    </a:lnTo>
                    <a:lnTo>
                      <a:pt x="1672" y="1989"/>
                    </a:lnTo>
                    <a:lnTo>
                      <a:pt x="1674" y="1989"/>
                    </a:lnTo>
                    <a:lnTo>
                      <a:pt x="1676" y="1991"/>
                    </a:lnTo>
                    <a:lnTo>
                      <a:pt x="1679" y="1993"/>
                    </a:lnTo>
                    <a:lnTo>
                      <a:pt x="1679" y="1994"/>
                    </a:lnTo>
                    <a:lnTo>
                      <a:pt x="1679" y="1996"/>
                    </a:lnTo>
                    <a:lnTo>
                      <a:pt x="1679" y="1998"/>
                    </a:lnTo>
                    <a:lnTo>
                      <a:pt x="1677" y="1999"/>
                    </a:lnTo>
                    <a:lnTo>
                      <a:pt x="1676" y="2001"/>
                    </a:lnTo>
                    <a:lnTo>
                      <a:pt x="1676" y="2001"/>
                    </a:lnTo>
                    <a:lnTo>
                      <a:pt x="1674" y="2003"/>
                    </a:lnTo>
                    <a:lnTo>
                      <a:pt x="1674" y="2004"/>
                    </a:lnTo>
                    <a:lnTo>
                      <a:pt x="1672" y="2004"/>
                    </a:lnTo>
                    <a:lnTo>
                      <a:pt x="1669" y="2008"/>
                    </a:lnTo>
                    <a:lnTo>
                      <a:pt x="1669" y="2008"/>
                    </a:lnTo>
                    <a:lnTo>
                      <a:pt x="1672" y="2008"/>
                    </a:lnTo>
                    <a:lnTo>
                      <a:pt x="1674" y="2008"/>
                    </a:lnTo>
                    <a:lnTo>
                      <a:pt x="1674" y="2008"/>
                    </a:lnTo>
                    <a:lnTo>
                      <a:pt x="1674" y="2008"/>
                    </a:lnTo>
                    <a:lnTo>
                      <a:pt x="1672" y="2010"/>
                    </a:lnTo>
                    <a:lnTo>
                      <a:pt x="1672" y="2010"/>
                    </a:lnTo>
                    <a:lnTo>
                      <a:pt x="1672" y="2010"/>
                    </a:lnTo>
                    <a:lnTo>
                      <a:pt x="1674" y="2011"/>
                    </a:lnTo>
                    <a:lnTo>
                      <a:pt x="1676" y="2010"/>
                    </a:lnTo>
                    <a:lnTo>
                      <a:pt x="1677" y="2011"/>
                    </a:lnTo>
                    <a:lnTo>
                      <a:pt x="1677" y="2011"/>
                    </a:lnTo>
                    <a:lnTo>
                      <a:pt x="1676" y="2013"/>
                    </a:lnTo>
                    <a:lnTo>
                      <a:pt x="1676" y="2015"/>
                    </a:lnTo>
                    <a:lnTo>
                      <a:pt x="1674" y="2016"/>
                    </a:lnTo>
                    <a:lnTo>
                      <a:pt x="1671" y="2018"/>
                    </a:lnTo>
                    <a:lnTo>
                      <a:pt x="1669" y="2020"/>
                    </a:lnTo>
                    <a:lnTo>
                      <a:pt x="1669" y="2020"/>
                    </a:lnTo>
                    <a:lnTo>
                      <a:pt x="1672" y="2018"/>
                    </a:lnTo>
                    <a:lnTo>
                      <a:pt x="1674" y="2018"/>
                    </a:lnTo>
                    <a:lnTo>
                      <a:pt x="1676" y="2018"/>
                    </a:lnTo>
                    <a:lnTo>
                      <a:pt x="1676" y="2016"/>
                    </a:lnTo>
                    <a:lnTo>
                      <a:pt x="1677" y="2016"/>
                    </a:lnTo>
                    <a:lnTo>
                      <a:pt x="1679" y="2016"/>
                    </a:lnTo>
                    <a:lnTo>
                      <a:pt x="1683" y="2015"/>
                    </a:lnTo>
                    <a:lnTo>
                      <a:pt x="1684" y="2015"/>
                    </a:lnTo>
                    <a:lnTo>
                      <a:pt x="1684" y="2015"/>
                    </a:lnTo>
                    <a:lnTo>
                      <a:pt x="1686" y="2013"/>
                    </a:lnTo>
                    <a:lnTo>
                      <a:pt x="1688" y="2013"/>
                    </a:lnTo>
                    <a:lnTo>
                      <a:pt x="1689" y="2011"/>
                    </a:lnTo>
                    <a:lnTo>
                      <a:pt x="1689" y="2011"/>
                    </a:lnTo>
                    <a:lnTo>
                      <a:pt x="1689" y="2013"/>
                    </a:lnTo>
                    <a:lnTo>
                      <a:pt x="1689" y="2015"/>
                    </a:lnTo>
                    <a:lnTo>
                      <a:pt x="1689" y="2016"/>
                    </a:lnTo>
                    <a:lnTo>
                      <a:pt x="1689" y="2016"/>
                    </a:lnTo>
                    <a:lnTo>
                      <a:pt x="1688" y="2018"/>
                    </a:lnTo>
                    <a:lnTo>
                      <a:pt x="1688" y="2020"/>
                    </a:lnTo>
                    <a:lnTo>
                      <a:pt x="1686" y="2020"/>
                    </a:lnTo>
                    <a:lnTo>
                      <a:pt x="1684" y="2020"/>
                    </a:lnTo>
                    <a:lnTo>
                      <a:pt x="1684" y="2020"/>
                    </a:lnTo>
                    <a:lnTo>
                      <a:pt x="1683" y="2022"/>
                    </a:lnTo>
                    <a:lnTo>
                      <a:pt x="1681" y="2023"/>
                    </a:lnTo>
                    <a:lnTo>
                      <a:pt x="1679" y="2025"/>
                    </a:lnTo>
                    <a:lnTo>
                      <a:pt x="1679" y="2025"/>
                    </a:lnTo>
                    <a:lnTo>
                      <a:pt x="1681" y="2027"/>
                    </a:lnTo>
                    <a:lnTo>
                      <a:pt x="1679" y="2028"/>
                    </a:lnTo>
                    <a:lnTo>
                      <a:pt x="1677" y="2028"/>
                    </a:lnTo>
                    <a:lnTo>
                      <a:pt x="1677" y="2028"/>
                    </a:lnTo>
                    <a:lnTo>
                      <a:pt x="1676" y="2028"/>
                    </a:lnTo>
                    <a:lnTo>
                      <a:pt x="1674" y="2030"/>
                    </a:lnTo>
                    <a:lnTo>
                      <a:pt x="1676" y="2030"/>
                    </a:lnTo>
                    <a:lnTo>
                      <a:pt x="1677" y="2030"/>
                    </a:lnTo>
                    <a:lnTo>
                      <a:pt x="1677" y="2030"/>
                    </a:lnTo>
                    <a:lnTo>
                      <a:pt x="1677" y="2032"/>
                    </a:lnTo>
                    <a:lnTo>
                      <a:pt x="1677" y="2032"/>
                    </a:lnTo>
                    <a:lnTo>
                      <a:pt x="1674" y="2037"/>
                    </a:lnTo>
                    <a:lnTo>
                      <a:pt x="1674" y="2037"/>
                    </a:lnTo>
                    <a:lnTo>
                      <a:pt x="1674" y="2039"/>
                    </a:lnTo>
                    <a:lnTo>
                      <a:pt x="1676" y="2039"/>
                    </a:lnTo>
                    <a:lnTo>
                      <a:pt x="1676" y="2040"/>
                    </a:lnTo>
                    <a:lnTo>
                      <a:pt x="1677" y="2040"/>
                    </a:lnTo>
                    <a:lnTo>
                      <a:pt x="1679" y="2040"/>
                    </a:lnTo>
                    <a:lnTo>
                      <a:pt x="1681" y="2037"/>
                    </a:lnTo>
                    <a:lnTo>
                      <a:pt x="1684" y="2030"/>
                    </a:lnTo>
                    <a:lnTo>
                      <a:pt x="1689" y="2028"/>
                    </a:lnTo>
                    <a:lnTo>
                      <a:pt x="1691" y="2027"/>
                    </a:lnTo>
                    <a:lnTo>
                      <a:pt x="1693" y="2027"/>
                    </a:lnTo>
                    <a:lnTo>
                      <a:pt x="1693" y="2027"/>
                    </a:lnTo>
                    <a:lnTo>
                      <a:pt x="1693" y="2028"/>
                    </a:lnTo>
                    <a:lnTo>
                      <a:pt x="1691" y="2030"/>
                    </a:lnTo>
                    <a:lnTo>
                      <a:pt x="1691" y="2032"/>
                    </a:lnTo>
                    <a:lnTo>
                      <a:pt x="1688" y="2035"/>
                    </a:lnTo>
                    <a:lnTo>
                      <a:pt x="1688" y="2039"/>
                    </a:lnTo>
                    <a:lnTo>
                      <a:pt x="1688" y="2040"/>
                    </a:lnTo>
                    <a:lnTo>
                      <a:pt x="1688" y="2044"/>
                    </a:lnTo>
                    <a:lnTo>
                      <a:pt x="1688" y="2045"/>
                    </a:lnTo>
                    <a:lnTo>
                      <a:pt x="1688" y="2045"/>
                    </a:lnTo>
                    <a:lnTo>
                      <a:pt x="1689" y="2045"/>
                    </a:lnTo>
                    <a:lnTo>
                      <a:pt x="1691" y="2044"/>
                    </a:lnTo>
                    <a:lnTo>
                      <a:pt x="1693" y="2042"/>
                    </a:lnTo>
                    <a:lnTo>
                      <a:pt x="1695" y="2039"/>
                    </a:lnTo>
                    <a:lnTo>
                      <a:pt x="1695" y="2037"/>
                    </a:lnTo>
                    <a:lnTo>
                      <a:pt x="1695" y="2037"/>
                    </a:lnTo>
                    <a:lnTo>
                      <a:pt x="1696" y="2037"/>
                    </a:lnTo>
                    <a:lnTo>
                      <a:pt x="1696" y="2039"/>
                    </a:lnTo>
                    <a:lnTo>
                      <a:pt x="1696" y="2040"/>
                    </a:lnTo>
                    <a:lnTo>
                      <a:pt x="1696" y="2044"/>
                    </a:lnTo>
                    <a:lnTo>
                      <a:pt x="1696" y="2045"/>
                    </a:lnTo>
                    <a:lnTo>
                      <a:pt x="1696" y="2047"/>
                    </a:lnTo>
                    <a:lnTo>
                      <a:pt x="1693" y="2056"/>
                    </a:lnTo>
                    <a:lnTo>
                      <a:pt x="1693" y="2057"/>
                    </a:lnTo>
                    <a:lnTo>
                      <a:pt x="1693" y="2059"/>
                    </a:lnTo>
                    <a:lnTo>
                      <a:pt x="1693" y="2059"/>
                    </a:lnTo>
                    <a:lnTo>
                      <a:pt x="1691" y="2064"/>
                    </a:lnTo>
                    <a:lnTo>
                      <a:pt x="1689" y="2066"/>
                    </a:lnTo>
                    <a:lnTo>
                      <a:pt x="1689" y="2068"/>
                    </a:lnTo>
                    <a:lnTo>
                      <a:pt x="1688" y="2068"/>
                    </a:lnTo>
                    <a:lnTo>
                      <a:pt x="1688" y="2069"/>
                    </a:lnTo>
                    <a:lnTo>
                      <a:pt x="1686" y="2068"/>
                    </a:lnTo>
                    <a:lnTo>
                      <a:pt x="1686" y="2068"/>
                    </a:lnTo>
                    <a:lnTo>
                      <a:pt x="1684" y="2066"/>
                    </a:lnTo>
                    <a:lnTo>
                      <a:pt x="1684" y="2066"/>
                    </a:lnTo>
                    <a:lnTo>
                      <a:pt x="1683" y="2066"/>
                    </a:lnTo>
                    <a:lnTo>
                      <a:pt x="1681" y="2069"/>
                    </a:lnTo>
                    <a:lnTo>
                      <a:pt x="1679" y="2069"/>
                    </a:lnTo>
                    <a:lnTo>
                      <a:pt x="1679" y="2069"/>
                    </a:lnTo>
                    <a:lnTo>
                      <a:pt x="1679" y="2068"/>
                    </a:lnTo>
                    <a:lnTo>
                      <a:pt x="1679" y="2062"/>
                    </a:lnTo>
                    <a:lnTo>
                      <a:pt x="1679" y="2059"/>
                    </a:lnTo>
                    <a:lnTo>
                      <a:pt x="1679" y="2059"/>
                    </a:lnTo>
                    <a:lnTo>
                      <a:pt x="1679" y="2056"/>
                    </a:lnTo>
                    <a:lnTo>
                      <a:pt x="1679" y="2056"/>
                    </a:lnTo>
                    <a:lnTo>
                      <a:pt x="1679" y="2054"/>
                    </a:lnTo>
                    <a:lnTo>
                      <a:pt x="1677" y="2054"/>
                    </a:lnTo>
                    <a:lnTo>
                      <a:pt x="1677" y="2056"/>
                    </a:lnTo>
                    <a:lnTo>
                      <a:pt x="1676" y="2059"/>
                    </a:lnTo>
                    <a:lnTo>
                      <a:pt x="1674" y="2061"/>
                    </a:lnTo>
                    <a:lnTo>
                      <a:pt x="1671" y="2062"/>
                    </a:lnTo>
                    <a:lnTo>
                      <a:pt x="1669" y="2064"/>
                    </a:lnTo>
                    <a:lnTo>
                      <a:pt x="1669" y="2064"/>
                    </a:lnTo>
                    <a:lnTo>
                      <a:pt x="1669" y="2062"/>
                    </a:lnTo>
                    <a:lnTo>
                      <a:pt x="1667" y="2062"/>
                    </a:lnTo>
                    <a:lnTo>
                      <a:pt x="1667" y="2061"/>
                    </a:lnTo>
                    <a:lnTo>
                      <a:pt x="1669" y="2059"/>
                    </a:lnTo>
                    <a:lnTo>
                      <a:pt x="1669" y="2056"/>
                    </a:lnTo>
                    <a:lnTo>
                      <a:pt x="1672" y="2050"/>
                    </a:lnTo>
                    <a:lnTo>
                      <a:pt x="1674" y="2047"/>
                    </a:lnTo>
                    <a:lnTo>
                      <a:pt x="1674" y="2045"/>
                    </a:lnTo>
                    <a:lnTo>
                      <a:pt x="1674" y="2045"/>
                    </a:lnTo>
                    <a:lnTo>
                      <a:pt x="1672" y="2044"/>
                    </a:lnTo>
                    <a:lnTo>
                      <a:pt x="1672" y="2040"/>
                    </a:lnTo>
                    <a:lnTo>
                      <a:pt x="1671" y="2037"/>
                    </a:lnTo>
                    <a:lnTo>
                      <a:pt x="1671" y="2035"/>
                    </a:lnTo>
                    <a:lnTo>
                      <a:pt x="1667" y="2035"/>
                    </a:lnTo>
                    <a:lnTo>
                      <a:pt x="1667" y="2035"/>
                    </a:lnTo>
                    <a:lnTo>
                      <a:pt x="1667" y="2037"/>
                    </a:lnTo>
                    <a:lnTo>
                      <a:pt x="1664" y="2044"/>
                    </a:lnTo>
                    <a:lnTo>
                      <a:pt x="1662" y="2045"/>
                    </a:lnTo>
                    <a:lnTo>
                      <a:pt x="1662" y="2047"/>
                    </a:lnTo>
                    <a:lnTo>
                      <a:pt x="1662" y="2047"/>
                    </a:lnTo>
                    <a:lnTo>
                      <a:pt x="1660" y="2049"/>
                    </a:lnTo>
                    <a:lnTo>
                      <a:pt x="1660" y="2047"/>
                    </a:lnTo>
                    <a:lnTo>
                      <a:pt x="1662" y="2044"/>
                    </a:lnTo>
                    <a:lnTo>
                      <a:pt x="1662" y="2044"/>
                    </a:lnTo>
                    <a:lnTo>
                      <a:pt x="1660" y="2045"/>
                    </a:lnTo>
                    <a:lnTo>
                      <a:pt x="1659" y="2047"/>
                    </a:lnTo>
                    <a:lnTo>
                      <a:pt x="1657" y="2047"/>
                    </a:lnTo>
                    <a:lnTo>
                      <a:pt x="1655" y="2047"/>
                    </a:lnTo>
                    <a:lnTo>
                      <a:pt x="1655" y="2047"/>
                    </a:lnTo>
                    <a:lnTo>
                      <a:pt x="1650" y="2054"/>
                    </a:lnTo>
                    <a:lnTo>
                      <a:pt x="1650" y="2056"/>
                    </a:lnTo>
                    <a:lnTo>
                      <a:pt x="1650" y="2057"/>
                    </a:lnTo>
                    <a:lnTo>
                      <a:pt x="1647" y="2061"/>
                    </a:lnTo>
                    <a:lnTo>
                      <a:pt x="1647" y="2061"/>
                    </a:lnTo>
                    <a:lnTo>
                      <a:pt x="1645" y="2061"/>
                    </a:lnTo>
                    <a:lnTo>
                      <a:pt x="1643" y="2061"/>
                    </a:lnTo>
                    <a:lnTo>
                      <a:pt x="1642" y="2061"/>
                    </a:lnTo>
                    <a:lnTo>
                      <a:pt x="1640" y="2062"/>
                    </a:lnTo>
                    <a:lnTo>
                      <a:pt x="1636" y="2062"/>
                    </a:lnTo>
                    <a:lnTo>
                      <a:pt x="1636" y="2062"/>
                    </a:lnTo>
                    <a:lnTo>
                      <a:pt x="1635" y="2062"/>
                    </a:lnTo>
                    <a:lnTo>
                      <a:pt x="1633" y="2061"/>
                    </a:lnTo>
                    <a:lnTo>
                      <a:pt x="1633" y="2059"/>
                    </a:lnTo>
                    <a:lnTo>
                      <a:pt x="1633" y="2059"/>
                    </a:lnTo>
                    <a:lnTo>
                      <a:pt x="1635" y="2057"/>
                    </a:lnTo>
                    <a:lnTo>
                      <a:pt x="1636" y="2057"/>
                    </a:lnTo>
                    <a:lnTo>
                      <a:pt x="1636" y="2056"/>
                    </a:lnTo>
                    <a:lnTo>
                      <a:pt x="1640" y="2056"/>
                    </a:lnTo>
                    <a:lnTo>
                      <a:pt x="1643" y="2054"/>
                    </a:lnTo>
                    <a:lnTo>
                      <a:pt x="1645" y="2052"/>
                    </a:lnTo>
                    <a:lnTo>
                      <a:pt x="1645" y="2052"/>
                    </a:lnTo>
                    <a:lnTo>
                      <a:pt x="1648" y="2045"/>
                    </a:lnTo>
                    <a:lnTo>
                      <a:pt x="1652" y="2044"/>
                    </a:lnTo>
                    <a:lnTo>
                      <a:pt x="1655" y="2042"/>
                    </a:lnTo>
                    <a:lnTo>
                      <a:pt x="1655" y="2040"/>
                    </a:lnTo>
                    <a:lnTo>
                      <a:pt x="1657" y="2040"/>
                    </a:lnTo>
                    <a:lnTo>
                      <a:pt x="1654" y="2040"/>
                    </a:lnTo>
                    <a:lnTo>
                      <a:pt x="1654" y="2042"/>
                    </a:lnTo>
                    <a:lnTo>
                      <a:pt x="1652" y="2040"/>
                    </a:lnTo>
                    <a:lnTo>
                      <a:pt x="1650" y="2040"/>
                    </a:lnTo>
                    <a:lnTo>
                      <a:pt x="1648" y="2040"/>
                    </a:lnTo>
                    <a:lnTo>
                      <a:pt x="1645" y="2040"/>
                    </a:lnTo>
                    <a:lnTo>
                      <a:pt x="1645" y="2040"/>
                    </a:lnTo>
                    <a:lnTo>
                      <a:pt x="1643" y="2044"/>
                    </a:lnTo>
                    <a:lnTo>
                      <a:pt x="1643" y="2044"/>
                    </a:lnTo>
                    <a:lnTo>
                      <a:pt x="1643" y="2045"/>
                    </a:lnTo>
                    <a:lnTo>
                      <a:pt x="1643" y="2045"/>
                    </a:lnTo>
                    <a:lnTo>
                      <a:pt x="1642" y="2045"/>
                    </a:lnTo>
                    <a:lnTo>
                      <a:pt x="1636" y="2045"/>
                    </a:lnTo>
                    <a:lnTo>
                      <a:pt x="1636" y="2044"/>
                    </a:lnTo>
                    <a:lnTo>
                      <a:pt x="1635" y="2044"/>
                    </a:lnTo>
                    <a:lnTo>
                      <a:pt x="1631" y="2045"/>
                    </a:lnTo>
                    <a:lnTo>
                      <a:pt x="1630" y="2044"/>
                    </a:lnTo>
                    <a:lnTo>
                      <a:pt x="1631" y="2044"/>
                    </a:lnTo>
                    <a:lnTo>
                      <a:pt x="1635" y="2042"/>
                    </a:lnTo>
                    <a:lnTo>
                      <a:pt x="1636" y="2037"/>
                    </a:lnTo>
                    <a:lnTo>
                      <a:pt x="1636" y="2035"/>
                    </a:lnTo>
                    <a:lnTo>
                      <a:pt x="1635" y="2037"/>
                    </a:lnTo>
                    <a:lnTo>
                      <a:pt x="1633" y="2037"/>
                    </a:lnTo>
                    <a:lnTo>
                      <a:pt x="1631" y="2037"/>
                    </a:lnTo>
                    <a:lnTo>
                      <a:pt x="1631" y="2037"/>
                    </a:lnTo>
                    <a:lnTo>
                      <a:pt x="1630" y="2037"/>
                    </a:lnTo>
                    <a:lnTo>
                      <a:pt x="1628" y="2040"/>
                    </a:lnTo>
                    <a:lnTo>
                      <a:pt x="1628" y="2040"/>
                    </a:lnTo>
                    <a:lnTo>
                      <a:pt x="1626" y="2040"/>
                    </a:lnTo>
                    <a:lnTo>
                      <a:pt x="1624" y="2042"/>
                    </a:lnTo>
                    <a:lnTo>
                      <a:pt x="1619" y="2042"/>
                    </a:lnTo>
                    <a:lnTo>
                      <a:pt x="1618" y="2042"/>
                    </a:lnTo>
                    <a:lnTo>
                      <a:pt x="1614" y="2042"/>
                    </a:lnTo>
                    <a:lnTo>
                      <a:pt x="1604" y="2040"/>
                    </a:lnTo>
                    <a:lnTo>
                      <a:pt x="1600" y="2040"/>
                    </a:lnTo>
                    <a:lnTo>
                      <a:pt x="1597" y="2040"/>
                    </a:lnTo>
                    <a:lnTo>
                      <a:pt x="1595" y="2040"/>
                    </a:lnTo>
                    <a:lnTo>
                      <a:pt x="1590" y="2040"/>
                    </a:lnTo>
                    <a:lnTo>
                      <a:pt x="1589" y="2040"/>
                    </a:lnTo>
                    <a:lnTo>
                      <a:pt x="1589" y="2039"/>
                    </a:lnTo>
                    <a:lnTo>
                      <a:pt x="1589" y="2039"/>
                    </a:lnTo>
                    <a:lnTo>
                      <a:pt x="1587" y="2039"/>
                    </a:lnTo>
                    <a:lnTo>
                      <a:pt x="1585" y="2040"/>
                    </a:lnTo>
                    <a:lnTo>
                      <a:pt x="1583" y="2040"/>
                    </a:lnTo>
                    <a:lnTo>
                      <a:pt x="1577" y="2042"/>
                    </a:lnTo>
                    <a:lnTo>
                      <a:pt x="1573" y="2042"/>
                    </a:lnTo>
                    <a:lnTo>
                      <a:pt x="1571" y="2042"/>
                    </a:lnTo>
                    <a:lnTo>
                      <a:pt x="1570" y="2040"/>
                    </a:lnTo>
                    <a:lnTo>
                      <a:pt x="1570" y="2039"/>
                    </a:lnTo>
                    <a:lnTo>
                      <a:pt x="1568" y="2033"/>
                    </a:lnTo>
                    <a:lnTo>
                      <a:pt x="1568" y="2033"/>
                    </a:lnTo>
                    <a:lnTo>
                      <a:pt x="1568" y="2032"/>
                    </a:lnTo>
                    <a:lnTo>
                      <a:pt x="1570" y="2030"/>
                    </a:lnTo>
                    <a:lnTo>
                      <a:pt x="1577" y="2027"/>
                    </a:lnTo>
                    <a:lnTo>
                      <a:pt x="1580" y="2022"/>
                    </a:lnTo>
                    <a:lnTo>
                      <a:pt x="1583" y="2018"/>
                    </a:lnTo>
                    <a:lnTo>
                      <a:pt x="1585" y="2018"/>
                    </a:lnTo>
                    <a:lnTo>
                      <a:pt x="1589" y="2016"/>
                    </a:lnTo>
                    <a:lnTo>
                      <a:pt x="1589" y="2015"/>
                    </a:lnTo>
                    <a:lnTo>
                      <a:pt x="1585" y="2016"/>
                    </a:lnTo>
                    <a:lnTo>
                      <a:pt x="1583" y="2015"/>
                    </a:lnTo>
                    <a:lnTo>
                      <a:pt x="1580" y="2015"/>
                    </a:lnTo>
                    <a:lnTo>
                      <a:pt x="1577" y="2015"/>
                    </a:lnTo>
                    <a:lnTo>
                      <a:pt x="1571" y="2015"/>
                    </a:lnTo>
                    <a:lnTo>
                      <a:pt x="1571" y="2015"/>
                    </a:lnTo>
                    <a:lnTo>
                      <a:pt x="1575" y="2013"/>
                    </a:lnTo>
                    <a:lnTo>
                      <a:pt x="1578" y="2010"/>
                    </a:lnTo>
                    <a:lnTo>
                      <a:pt x="1578" y="2010"/>
                    </a:lnTo>
                    <a:lnTo>
                      <a:pt x="1578" y="2011"/>
                    </a:lnTo>
                    <a:lnTo>
                      <a:pt x="1577" y="2011"/>
                    </a:lnTo>
                    <a:lnTo>
                      <a:pt x="1578" y="2013"/>
                    </a:lnTo>
                    <a:lnTo>
                      <a:pt x="1578" y="2013"/>
                    </a:lnTo>
                    <a:lnTo>
                      <a:pt x="1580" y="2013"/>
                    </a:lnTo>
                    <a:lnTo>
                      <a:pt x="1582" y="2013"/>
                    </a:lnTo>
                    <a:lnTo>
                      <a:pt x="1582" y="2010"/>
                    </a:lnTo>
                    <a:lnTo>
                      <a:pt x="1583" y="2004"/>
                    </a:lnTo>
                    <a:lnTo>
                      <a:pt x="1585" y="2001"/>
                    </a:lnTo>
                    <a:lnTo>
                      <a:pt x="1587" y="1999"/>
                    </a:lnTo>
                    <a:lnTo>
                      <a:pt x="1587" y="1999"/>
                    </a:lnTo>
                    <a:lnTo>
                      <a:pt x="1589" y="1999"/>
                    </a:lnTo>
                    <a:lnTo>
                      <a:pt x="1590" y="1999"/>
                    </a:lnTo>
                    <a:lnTo>
                      <a:pt x="1594" y="2003"/>
                    </a:lnTo>
                    <a:lnTo>
                      <a:pt x="1594" y="2003"/>
                    </a:lnTo>
                    <a:lnTo>
                      <a:pt x="1595" y="2003"/>
                    </a:lnTo>
                    <a:lnTo>
                      <a:pt x="1594" y="2001"/>
                    </a:lnTo>
                    <a:lnTo>
                      <a:pt x="1594" y="2001"/>
                    </a:lnTo>
                    <a:lnTo>
                      <a:pt x="1592" y="1999"/>
                    </a:lnTo>
                    <a:lnTo>
                      <a:pt x="1594" y="1996"/>
                    </a:lnTo>
                    <a:lnTo>
                      <a:pt x="1595" y="1996"/>
                    </a:lnTo>
                    <a:lnTo>
                      <a:pt x="1595" y="1994"/>
                    </a:lnTo>
                    <a:lnTo>
                      <a:pt x="1592" y="1994"/>
                    </a:lnTo>
                    <a:lnTo>
                      <a:pt x="1590" y="1994"/>
                    </a:lnTo>
                    <a:lnTo>
                      <a:pt x="1590" y="1993"/>
                    </a:lnTo>
                    <a:lnTo>
                      <a:pt x="1590" y="1991"/>
                    </a:lnTo>
                    <a:lnTo>
                      <a:pt x="1590" y="1989"/>
                    </a:lnTo>
                    <a:lnTo>
                      <a:pt x="1592" y="1987"/>
                    </a:lnTo>
                    <a:lnTo>
                      <a:pt x="1594" y="1986"/>
                    </a:lnTo>
                    <a:lnTo>
                      <a:pt x="1595" y="1986"/>
                    </a:lnTo>
                    <a:lnTo>
                      <a:pt x="1597" y="1987"/>
                    </a:lnTo>
                    <a:lnTo>
                      <a:pt x="1599" y="1987"/>
                    </a:lnTo>
                    <a:lnTo>
                      <a:pt x="1599" y="1987"/>
                    </a:lnTo>
                    <a:lnTo>
                      <a:pt x="1597" y="1984"/>
                    </a:lnTo>
                    <a:lnTo>
                      <a:pt x="1595" y="1982"/>
                    </a:lnTo>
                    <a:lnTo>
                      <a:pt x="1595" y="1981"/>
                    </a:lnTo>
                    <a:lnTo>
                      <a:pt x="1600" y="1972"/>
                    </a:lnTo>
                    <a:lnTo>
                      <a:pt x="1602" y="1967"/>
                    </a:lnTo>
                    <a:lnTo>
                      <a:pt x="1604" y="1958"/>
                    </a:lnTo>
                    <a:lnTo>
                      <a:pt x="1606" y="1957"/>
                    </a:lnTo>
                    <a:lnTo>
                      <a:pt x="1607" y="1955"/>
                    </a:lnTo>
                    <a:lnTo>
                      <a:pt x="1607" y="1953"/>
                    </a:lnTo>
                    <a:lnTo>
                      <a:pt x="1609" y="1953"/>
                    </a:lnTo>
                    <a:lnTo>
                      <a:pt x="1611" y="1953"/>
                    </a:lnTo>
                    <a:lnTo>
                      <a:pt x="1609" y="1953"/>
                    </a:lnTo>
                    <a:lnTo>
                      <a:pt x="1607" y="1952"/>
                    </a:lnTo>
                    <a:lnTo>
                      <a:pt x="1607" y="1952"/>
                    </a:lnTo>
                    <a:lnTo>
                      <a:pt x="1609" y="1950"/>
                    </a:lnTo>
                    <a:lnTo>
                      <a:pt x="1609" y="1950"/>
                    </a:lnTo>
                    <a:lnTo>
                      <a:pt x="1611" y="1948"/>
                    </a:lnTo>
                    <a:lnTo>
                      <a:pt x="1612" y="1947"/>
                    </a:lnTo>
                    <a:lnTo>
                      <a:pt x="1614" y="1945"/>
                    </a:lnTo>
                    <a:lnTo>
                      <a:pt x="1614" y="1943"/>
                    </a:lnTo>
                    <a:lnTo>
                      <a:pt x="1612" y="1943"/>
                    </a:lnTo>
                    <a:lnTo>
                      <a:pt x="1612" y="1941"/>
                    </a:lnTo>
                    <a:lnTo>
                      <a:pt x="1614" y="1941"/>
                    </a:lnTo>
                    <a:lnTo>
                      <a:pt x="1618" y="1938"/>
                    </a:lnTo>
                    <a:lnTo>
                      <a:pt x="1618" y="1938"/>
                    </a:lnTo>
                    <a:lnTo>
                      <a:pt x="1618" y="1935"/>
                    </a:lnTo>
                    <a:lnTo>
                      <a:pt x="1619" y="1933"/>
                    </a:lnTo>
                    <a:lnTo>
                      <a:pt x="1621" y="1931"/>
                    </a:lnTo>
                    <a:lnTo>
                      <a:pt x="1623" y="1929"/>
                    </a:lnTo>
                    <a:lnTo>
                      <a:pt x="1630" y="1928"/>
                    </a:lnTo>
                    <a:lnTo>
                      <a:pt x="1633" y="1924"/>
                    </a:lnTo>
                    <a:lnTo>
                      <a:pt x="1635" y="1924"/>
                    </a:lnTo>
                    <a:lnTo>
                      <a:pt x="1635" y="1926"/>
                    </a:lnTo>
                    <a:lnTo>
                      <a:pt x="1638" y="1928"/>
                    </a:lnTo>
                    <a:lnTo>
                      <a:pt x="1640" y="1926"/>
                    </a:lnTo>
                    <a:lnTo>
                      <a:pt x="1638" y="1924"/>
                    </a:lnTo>
                    <a:lnTo>
                      <a:pt x="1640" y="1924"/>
                    </a:lnTo>
                    <a:lnTo>
                      <a:pt x="1642" y="1924"/>
                    </a:lnTo>
                    <a:lnTo>
                      <a:pt x="1643" y="1924"/>
                    </a:lnTo>
                    <a:lnTo>
                      <a:pt x="1643" y="1924"/>
                    </a:lnTo>
                    <a:lnTo>
                      <a:pt x="1643" y="1926"/>
                    </a:lnTo>
                    <a:lnTo>
                      <a:pt x="1643" y="1926"/>
                    </a:lnTo>
                    <a:close/>
                    <a:moveTo>
                      <a:pt x="266" y="1953"/>
                    </a:moveTo>
                    <a:lnTo>
                      <a:pt x="274" y="1957"/>
                    </a:lnTo>
                    <a:lnTo>
                      <a:pt x="285" y="1958"/>
                    </a:lnTo>
                    <a:lnTo>
                      <a:pt x="291" y="1960"/>
                    </a:lnTo>
                    <a:lnTo>
                      <a:pt x="295" y="1962"/>
                    </a:lnTo>
                    <a:lnTo>
                      <a:pt x="297" y="1962"/>
                    </a:lnTo>
                    <a:lnTo>
                      <a:pt x="298" y="1964"/>
                    </a:lnTo>
                    <a:lnTo>
                      <a:pt x="300" y="1965"/>
                    </a:lnTo>
                    <a:lnTo>
                      <a:pt x="302" y="1969"/>
                    </a:lnTo>
                    <a:lnTo>
                      <a:pt x="303" y="1972"/>
                    </a:lnTo>
                    <a:lnTo>
                      <a:pt x="307" y="1977"/>
                    </a:lnTo>
                    <a:lnTo>
                      <a:pt x="309" y="1981"/>
                    </a:lnTo>
                    <a:lnTo>
                      <a:pt x="309" y="1982"/>
                    </a:lnTo>
                    <a:lnTo>
                      <a:pt x="309" y="1982"/>
                    </a:lnTo>
                    <a:lnTo>
                      <a:pt x="309" y="1982"/>
                    </a:lnTo>
                    <a:lnTo>
                      <a:pt x="310" y="1986"/>
                    </a:lnTo>
                    <a:lnTo>
                      <a:pt x="314" y="1989"/>
                    </a:lnTo>
                    <a:lnTo>
                      <a:pt x="317" y="1991"/>
                    </a:lnTo>
                    <a:lnTo>
                      <a:pt x="322" y="1993"/>
                    </a:lnTo>
                    <a:lnTo>
                      <a:pt x="327" y="1994"/>
                    </a:lnTo>
                    <a:lnTo>
                      <a:pt x="327" y="1996"/>
                    </a:lnTo>
                    <a:lnTo>
                      <a:pt x="329" y="1998"/>
                    </a:lnTo>
                    <a:lnTo>
                      <a:pt x="331" y="1999"/>
                    </a:lnTo>
                    <a:lnTo>
                      <a:pt x="331" y="2003"/>
                    </a:lnTo>
                    <a:lnTo>
                      <a:pt x="334" y="2006"/>
                    </a:lnTo>
                    <a:lnTo>
                      <a:pt x="336" y="2013"/>
                    </a:lnTo>
                    <a:lnTo>
                      <a:pt x="336" y="2013"/>
                    </a:lnTo>
                    <a:lnTo>
                      <a:pt x="338" y="2011"/>
                    </a:lnTo>
                    <a:lnTo>
                      <a:pt x="338" y="2011"/>
                    </a:lnTo>
                    <a:lnTo>
                      <a:pt x="338" y="2010"/>
                    </a:lnTo>
                    <a:lnTo>
                      <a:pt x="338" y="2011"/>
                    </a:lnTo>
                    <a:lnTo>
                      <a:pt x="339" y="2013"/>
                    </a:lnTo>
                    <a:lnTo>
                      <a:pt x="341" y="2018"/>
                    </a:lnTo>
                    <a:lnTo>
                      <a:pt x="339" y="2018"/>
                    </a:lnTo>
                    <a:lnTo>
                      <a:pt x="339" y="2018"/>
                    </a:lnTo>
                    <a:lnTo>
                      <a:pt x="338" y="2018"/>
                    </a:lnTo>
                    <a:lnTo>
                      <a:pt x="336" y="2018"/>
                    </a:lnTo>
                    <a:lnTo>
                      <a:pt x="336" y="2020"/>
                    </a:lnTo>
                    <a:lnTo>
                      <a:pt x="334" y="2022"/>
                    </a:lnTo>
                    <a:lnTo>
                      <a:pt x="334" y="2022"/>
                    </a:lnTo>
                    <a:lnTo>
                      <a:pt x="327" y="2020"/>
                    </a:lnTo>
                    <a:lnTo>
                      <a:pt x="324" y="2018"/>
                    </a:lnTo>
                    <a:lnTo>
                      <a:pt x="319" y="2016"/>
                    </a:lnTo>
                    <a:lnTo>
                      <a:pt x="314" y="2013"/>
                    </a:lnTo>
                    <a:lnTo>
                      <a:pt x="310" y="2011"/>
                    </a:lnTo>
                    <a:lnTo>
                      <a:pt x="307" y="2010"/>
                    </a:lnTo>
                    <a:lnTo>
                      <a:pt x="305" y="2008"/>
                    </a:lnTo>
                    <a:lnTo>
                      <a:pt x="305" y="2008"/>
                    </a:lnTo>
                    <a:lnTo>
                      <a:pt x="305" y="2006"/>
                    </a:lnTo>
                    <a:lnTo>
                      <a:pt x="309" y="2003"/>
                    </a:lnTo>
                    <a:lnTo>
                      <a:pt x="310" y="2001"/>
                    </a:lnTo>
                    <a:lnTo>
                      <a:pt x="310" y="1999"/>
                    </a:lnTo>
                    <a:lnTo>
                      <a:pt x="312" y="1998"/>
                    </a:lnTo>
                    <a:lnTo>
                      <a:pt x="310" y="1996"/>
                    </a:lnTo>
                    <a:lnTo>
                      <a:pt x="310" y="1996"/>
                    </a:lnTo>
                    <a:lnTo>
                      <a:pt x="310" y="1998"/>
                    </a:lnTo>
                    <a:lnTo>
                      <a:pt x="310" y="1999"/>
                    </a:lnTo>
                    <a:lnTo>
                      <a:pt x="309" y="2001"/>
                    </a:lnTo>
                    <a:lnTo>
                      <a:pt x="309" y="2001"/>
                    </a:lnTo>
                    <a:lnTo>
                      <a:pt x="303" y="2001"/>
                    </a:lnTo>
                    <a:lnTo>
                      <a:pt x="300" y="2001"/>
                    </a:lnTo>
                    <a:lnTo>
                      <a:pt x="298" y="2003"/>
                    </a:lnTo>
                    <a:lnTo>
                      <a:pt x="298" y="2003"/>
                    </a:lnTo>
                    <a:lnTo>
                      <a:pt x="297" y="2003"/>
                    </a:lnTo>
                    <a:lnTo>
                      <a:pt x="295" y="2001"/>
                    </a:lnTo>
                    <a:lnTo>
                      <a:pt x="291" y="1999"/>
                    </a:lnTo>
                    <a:lnTo>
                      <a:pt x="291" y="1998"/>
                    </a:lnTo>
                    <a:lnTo>
                      <a:pt x="293" y="1998"/>
                    </a:lnTo>
                    <a:lnTo>
                      <a:pt x="295" y="1996"/>
                    </a:lnTo>
                    <a:lnTo>
                      <a:pt x="295" y="1996"/>
                    </a:lnTo>
                    <a:lnTo>
                      <a:pt x="295" y="1996"/>
                    </a:lnTo>
                    <a:lnTo>
                      <a:pt x="293" y="1996"/>
                    </a:lnTo>
                    <a:lnTo>
                      <a:pt x="291" y="1994"/>
                    </a:lnTo>
                    <a:lnTo>
                      <a:pt x="291" y="1994"/>
                    </a:lnTo>
                    <a:lnTo>
                      <a:pt x="290" y="1994"/>
                    </a:lnTo>
                    <a:lnTo>
                      <a:pt x="290" y="1994"/>
                    </a:lnTo>
                    <a:lnTo>
                      <a:pt x="288" y="1993"/>
                    </a:lnTo>
                    <a:lnTo>
                      <a:pt x="290" y="1991"/>
                    </a:lnTo>
                    <a:lnTo>
                      <a:pt x="290" y="1989"/>
                    </a:lnTo>
                    <a:lnTo>
                      <a:pt x="288" y="1991"/>
                    </a:lnTo>
                    <a:lnTo>
                      <a:pt x="288" y="1991"/>
                    </a:lnTo>
                    <a:lnTo>
                      <a:pt x="286" y="1989"/>
                    </a:lnTo>
                    <a:lnTo>
                      <a:pt x="286" y="1989"/>
                    </a:lnTo>
                    <a:lnTo>
                      <a:pt x="285" y="1989"/>
                    </a:lnTo>
                    <a:lnTo>
                      <a:pt x="283" y="1989"/>
                    </a:lnTo>
                    <a:lnTo>
                      <a:pt x="283" y="1989"/>
                    </a:lnTo>
                    <a:lnTo>
                      <a:pt x="283" y="1991"/>
                    </a:lnTo>
                    <a:lnTo>
                      <a:pt x="283" y="1991"/>
                    </a:lnTo>
                    <a:lnTo>
                      <a:pt x="279" y="1989"/>
                    </a:lnTo>
                    <a:lnTo>
                      <a:pt x="279" y="1989"/>
                    </a:lnTo>
                    <a:lnTo>
                      <a:pt x="279" y="1989"/>
                    </a:lnTo>
                    <a:lnTo>
                      <a:pt x="278" y="1989"/>
                    </a:lnTo>
                    <a:lnTo>
                      <a:pt x="278" y="1989"/>
                    </a:lnTo>
                    <a:lnTo>
                      <a:pt x="278" y="1986"/>
                    </a:lnTo>
                    <a:lnTo>
                      <a:pt x="278" y="1984"/>
                    </a:lnTo>
                    <a:lnTo>
                      <a:pt x="278" y="1984"/>
                    </a:lnTo>
                    <a:lnTo>
                      <a:pt x="279" y="1984"/>
                    </a:lnTo>
                    <a:lnTo>
                      <a:pt x="285" y="1982"/>
                    </a:lnTo>
                    <a:lnTo>
                      <a:pt x="286" y="1982"/>
                    </a:lnTo>
                    <a:lnTo>
                      <a:pt x="281" y="1982"/>
                    </a:lnTo>
                    <a:lnTo>
                      <a:pt x="281" y="1982"/>
                    </a:lnTo>
                    <a:lnTo>
                      <a:pt x="279" y="1981"/>
                    </a:lnTo>
                    <a:lnTo>
                      <a:pt x="278" y="1981"/>
                    </a:lnTo>
                    <a:lnTo>
                      <a:pt x="278" y="1981"/>
                    </a:lnTo>
                    <a:lnTo>
                      <a:pt x="276" y="1979"/>
                    </a:lnTo>
                    <a:lnTo>
                      <a:pt x="274" y="1975"/>
                    </a:lnTo>
                    <a:lnTo>
                      <a:pt x="274" y="1975"/>
                    </a:lnTo>
                    <a:lnTo>
                      <a:pt x="273" y="1974"/>
                    </a:lnTo>
                    <a:lnTo>
                      <a:pt x="271" y="1974"/>
                    </a:lnTo>
                    <a:lnTo>
                      <a:pt x="271" y="1974"/>
                    </a:lnTo>
                    <a:lnTo>
                      <a:pt x="269" y="1975"/>
                    </a:lnTo>
                    <a:lnTo>
                      <a:pt x="269" y="1975"/>
                    </a:lnTo>
                    <a:lnTo>
                      <a:pt x="267" y="1975"/>
                    </a:lnTo>
                    <a:lnTo>
                      <a:pt x="267" y="1975"/>
                    </a:lnTo>
                    <a:lnTo>
                      <a:pt x="266" y="1975"/>
                    </a:lnTo>
                    <a:lnTo>
                      <a:pt x="266" y="1974"/>
                    </a:lnTo>
                    <a:lnTo>
                      <a:pt x="266" y="1972"/>
                    </a:lnTo>
                    <a:lnTo>
                      <a:pt x="266" y="1970"/>
                    </a:lnTo>
                    <a:lnTo>
                      <a:pt x="266" y="1970"/>
                    </a:lnTo>
                    <a:lnTo>
                      <a:pt x="266" y="1969"/>
                    </a:lnTo>
                    <a:lnTo>
                      <a:pt x="264" y="1969"/>
                    </a:lnTo>
                    <a:lnTo>
                      <a:pt x="264" y="1969"/>
                    </a:lnTo>
                    <a:lnTo>
                      <a:pt x="264" y="1969"/>
                    </a:lnTo>
                    <a:lnTo>
                      <a:pt x="264" y="1969"/>
                    </a:lnTo>
                    <a:lnTo>
                      <a:pt x="264" y="1970"/>
                    </a:lnTo>
                    <a:lnTo>
                      <a:pt x="262" y="1970"/>
                    </a:lnTo>
                    <a:lnTo>
                      <a:pt x="261" y="1970"/>
                    </a:lnTo>
                    <a:lnTo>
                      <a:pt x="261" y="1969"/>
                    </a:lnTo>
                    <a:lnTo>
                      <a:pt x="261" y="1967"/>
                    </a:lnTo>
                    <a:lnTo>
                      <a:pt x="255" y="1967"/>
                    </a:lnTo>
                    <a:lnTo>
                      <a:pt x="254" y="1969"/>
                    </a:lnTo>
                    <a:lnTo>
                      <a:pt x="254" y="1969"/>
                    </a:lnTo>
                    <a:lnTo>
                      <a:pt x="252" y="1969"/>
                    </a:lnTo>
                    <a:lnTo>
                      <a:pt x="252" y="1967"/>
                    </a:lnTo>
                    <a:lnTo>
                      <a:pt x="254" y="1965"/>
                    </a:lnTo>
                    <a:lnTo>
                      <a:pt x="252" y="1964"/>
                    </a:lnTo>
                    <a:lnTo>
                      <a:pt x="252" y="1964"/>
                    </a:lnTo>
                    <a:lnTo>
                      <a:pt x="250" y="1962"/>
                    </a:lnTo>
                    <a:lnTo>
                      <a:pt x="250" y="1962"/>
                    </a:lnTo>
                    <a:lnTo>
                      <a:pt x="252" y="1958"/>
                    </a:lnTo>
                    <a:lnTo>
                      <a:pt x="252" y="1958"/>
                    </a:lnTo>
                    <a:lnTo>
                      <a:pt x="254" y="1958"/>
                    </a:lnTo>
                    <a:lnTo>
                      <a:pt x="257" y="1958"/>
                    </a:lnTo>
                    <a:lnTo>
                      <a:pt x="257" y="1958"/>
                    </a:lnTo>
                    <a:lnTo>
                      <a:pt x="259" y="1960"/>
                    </a:lnTo>
                    <a:lnTo>
                      <a:pt x="259" y="1960"/>
                    </a:lnTo>
                    <a:lnTo>
                      <a:pt x="259" y="1957"/>
                    </a:lnTo>
                    <a:lnTo>
                      <a:pt x="259" y="1957"/>
                    </a:lnTo>
                    <a:lnTo>
                      <a:pt x="261" y="1955"/>
                    </a:lnTo>
                    <a:lnTo>
                      <a:pt x="259" y="1955"/>
                    </a:lnTo>
                    <a:lnTo>
                      <a:pt x="254" y="1953"/>
                    </a:lnTo>
                    <a:lnTo>
                      <a:pt x="254" y="1955"/>
                    </a:lnTo>
                    <a:lnTo>
                      <a:pt x="255" y="1957"/>
                    </a:lnTo>
                    <a:lnTo>
                      <a:pt x="252" y="1957"/>
                    </a:lnTo>
                    <a:lnTo>
                      <a:pt x="250" y="1957"/>
                    </a:lnTo>
                    <a:lnTo>
                      <a:pt x="249" y="1957"/>
                    </a:lnTo>
                    <a:lnTo>
                      <a:pt x="247" y="1957"/>
                    </a:lnTo>
                    <a:lnTo>
                      <a:pt x="245" y="1953"/>
                    </a:lnTo>
                    <a:lnTo>
                      <a:pt x="243" y="1952"/>
                    </a:lnTo>
                    <a:lnTo>
                      <a:pt x="243" y="1950"/>
                    </a:lnTo>
                    <a:lnTo>
                      <a:pt x="243" y="1948"/>
                    </a:lnTo>
                    <a:lnTo>
                      <a:pt x="245" y="1948"/>
                    </a:lnTo>
                    <a:lnTo>
                      <a:pt x="249" y="1947"/>
                    </a:lnTo>
                    <a:lnTo>
                      <a:pt x="252" y="1947"/>
                    </a:lnTo>
                    <a:lnTo>
                      <a:pt x="255" y="1948"/>
                    </a:lnTo>
                    <a:lnTo>
                      <a:pt x="266" y="1953"/>
                    </a:lnTo>
                    <a:lnTo>
                      <a:pt x="266" y="1953"/>
                    </a:lnTo>
                    <a:close/>
                    <a:moveTo>
                      <a:pt x="1642" y="1950"/>
                    </a:moveTo>
                    <a:lnTo>
                      <a:pt x="1642" y="1952"/>
                    </a:lnTo>
                    <a:lnTo>
                      <a:pt x="1640" y="1952"/>
                    </a:lnTo>
                    <a:lnTo>
                      <a:pt x="1640" y="1950"/>
                    </a:lnTo>
                    <a:lnTo>
                      <a:pt x="1640" y="1950"/>
                    </a:lnTo>
                    <a:lnTo>
                      <a:pt x="1640" y="1948"/>
                    </a:lnTo>
                    <a:lnTo>
                      <a:pt x="1642" y="1948"/>
                    </a:lnTo>
                    <a:lnTo>
                      <a:pt x="1643" y="1948"/>
                    </a:lnTo>
                    <a:lnTo>
                      <a:pt x="1643" y="1948"/>
                    </a:lnTo>
                    <a:lnTo>
                      <a:pt x="1642" y="1950"/>
                    </a:lnTo>
                    <a:lnTo>
                      <a:pt x="1642" y="1950"/>
                    </a:lnTo>
                    <a:close/>
                    <a:moveTo>
                      <a:pt x="303" y="1969"/>
                    </a:moveTo>
                    <a:lnTo>
                      <a:pt x="303" y="1970"/>
                    </a:lnTo>
                    <a:lnTo>
                      <a:pt x="302" y="1969"/>
                    </a:lnTo>
                    <a:lnTo>
                      <a:pt x="300" y="1964"/>
                    </a:lnTo>
                    <a:lnTo>
                      <a:pt x="300" y="1962"/>
                    </a:lnTo>
                    <a:lnTo>
                      <a:pt x="302" y="1960"/>
                    </a:lnTo>
                    <a:lnTo>
                      <a:pt x="302" y="1960"/>
                    </a:lnTo>
                    <a:lnTo>
                      <a:pt x="303" y="1960"/>
                    </a:lnTo>
                    <a:lnTo>
                      <a:pt x="305" y="1962"/>
                    </a:lnTo>
                    <a:lnTo>
                      <a:pt x="305" y="1962"/>
                    </a:lnTo>
                    <a:lnTo>
                      <a:pt x="305" y="1964"/>
                    </a:lnTo>
                    <a:lnTo>
                      <a:pt x="307" y="1965"/>
                    </a:lnTo>
                    <a:lnTo>
                      <a:pt x="305" y="1967"/>
                    </a:lnTo>
                    <a:lnTo>
                      <a:pt x="303" y="1969"/>
                    </a:lnTo>
                    <a:close/>
                    <a:moveTo>
                      <a:pt x="309" y="1972"/>
                    </a:moveTo>
                    <a:lnTo>
                      <a:pt x="307" y="1972"/>
                    </a:lnTo>
                    <a:lnTo>
                      <a:pt x="307" y="1969"/>
                    </a:lnTo>
                    <a:lnTo>
                      <a:pt x="307" y="1967"/>
                    </a:lnTo>
                    <a:lnTo>
                      <a:pt x="307" y="1967"/>
                    </a:lnTo>
                    <a:lnTo>
                      <a:pt x="307" y="1965"/>
                    </a:lnTo>
                    <a:lnTo>
                      <a:pt x="309" y="1967"/>
                    </a:lnTo>
                    <a:lnTo>
                      <a:pt x="309" y="1969"/>
                    </a:lnTo>
                    <a:lnTo>
                      <a:pt x="309" y="1970"/>
                    </a:lnTo>
                    <a:lnTo>
                      <a:pt x="309" y="1970"/>
                    </a:lnTo>
                    <a:lnTo>
                      <a:pt x="309" y="1972"/>
                    </a:lnTo>
                    <a:lnTo>
                      <a:pt x="309" y="1972"/>
                    </a:lnTo>
                    <a:close/>
                    <a:moveTo>
                      <a:pt x="1522" y="1999"/>
                    </a:moveTo>
                    <a:lnTo>
                      <a:pt x="1513" y="1999"/>
                    </a:lnTo>
                    <a:lnTo>
                      <a:pt x="1506" y="1998"/>
                    </a:lnTo>
                    <a:lnTo>
                      <a:pt x="1503" y="1996"/>
                    </a:lnTo>
                    <a:lnTo>
                      <a:pt x="1498" y="1994"/>
                    </a:lnTo>
                    <a:lnTo>
                      <a:pt x="1488" y="1989"/>
                    </a:lnTo>
                    <a:lnTo>
                      <a:pt x="1486" y="1987"/>
                    </a:lnTo>
                    <a:lnTo>
                      <a:pt x="1486" y="1986"/>
                    </a:lnTo>
                    <a:lnTo>
                      <a:pt x="1484" y="1984"/>
                    </a:lnTo>
                    <a:lnTo>
                      <a:pt x="1481" y="1982"/>
                    </a:lnTo>
                    <a:lnTo>
                      <a:pt x="1470" y="1977"/>
                    </a:lnTo>
                    <a:lnTo>
                      <a:pt x="1470" y="1975"/>
                    </a:lnTo>
                    <a:lnTo>
                      <a:pt x="1472" y="1974"/>
                    </a:lnTo>
                    <a:lnTo>
                      <a:pt x="1474" y="1974"/>
                    </a:lnTo>
                    <a:lnTo>
                      <a:pt x="1477" y="1974"/>
                    </a:lnTo>
                    <a:lnTo>
                      <a:pt x="1484" y="1975"/>
                    </a:lnTo>
                    <a:lnTo>
                      <a:pt x="1493" y="1977"/>
                    </a:lnTo>
                    <a:lnTo>
                      <a:pt x="1496" y="1979"/>
                    </a:lnTo>
                    <a:lnTo>
                      <a:pt x="1501" y="1981"/>
                    </a:lnTo>
                    <a:lnTo>
                      <a:pt x="1505" y="1984"/>
                    </a:lnTo>
                    <a:lnTo>
                      <a:pt x="1515" y="1989"/>
                    </a:lnTo>
                    <a:lnTo>
                      <a:pt x="1517" y="1991"/>
                    </a:lnTo>
                    <a:lnTo>
                      <a:pt x="1522" y="1993"/>
                    </a:lnTo>
                    <a:lnTo>
                      <a:pt x="1523" y="1996"/>
                    </a:lnTo>
                    <a:lnTo>
                      <a:pt x="1523" y="1998"/>
                    </a:lnTo>
                    <a:lnTo>
                      <a:pt x="1522" y="1999"/>
                    </a:lnTo>
                    <a:lnTo>
                      <a:pt x="1522" y="1999"/>
                    </a:lnTo>
                    <a:lnTo>
                      <a:pt x="1522" y="1999"/>
                    </a:lnTo>
                    <a:close/>
                    <a:moveTo>
                      <a:pt x="276" y="1984"/>
                    </a:moveTo>
                    <a:lnTo>
                      <a:pt x="274" y="1984"/>
                    </a:lnTo>
                    <a:lnTo>
                      <a:pt x="274" y="1984"/>
                    </a:lnTo>
                    <a:lnTo>
                      <a:pt x="273" y="1982"/>
                    </a:lnTo>
                    <a:lnTo>
                      <a:pt x="271" y="1981"/>
                    </a:lnTo>
                    <a:lnTo>
                      <a:pt x="269" y="1981"/>
                    </a:lnTo>
                    <a:lnTo>
                      <a:pt x="271" y="1979"/>
                    </a:lnTo>
                    <a:lnTo>
                      <a:pt x="271" y="1979"/>
                    </a:lnTo>
                    <a:lnTo>
                      <a:pt x="271" y="1979"/>
                    </a:lnTo>
                    <a:lnTo>
                      <a:pt x="271" y="1977"/>
                    </a:lnTo>
                    <a:lnTo>
                      <a:pt x="273" y="1975"/>
                    </a:lnTo>
                    <a:lnTo>
                      <a:pt x="274" y="1977"/>
                    </a:lnTo>
                    <a:lnTo>
                      <a:pt x="274" y="1977"/>
                    </a:lnTo>
                    <a:lnTo>
                      <a:pt x="276" y="1979"/>
                    </a:lnTo>
                    <a:lnTo>
                      <a:pt x="276" y="1982"/>
                    </a:lnTo>
                    <a:lnTo>
                      <a:pt x="276" y="1984"/>
                    </a:lnTo>
                    <a:lnTo>
                      <a:pt x="276" y="1984"/>
                    </a:lnTo>
                    <a:close/>
                    <a:moveTo>
                      <a:pt x="324" y="1986"/>
                    </a:moveTo>
                    <a:lnTo>
                      <a:pt x="324" y="1987"/>
                    </a:lnTo>
                    <a:lnTo>
                      <a:pt x="319" y="1984"/>
                    </a:lnTo>
                    <a:lnTo>
                      <a:pt x="317" y="1982"/>
                    </a:lnTo>
                    <a:lnTo>
                      <a:pt x="317" y="1982"/>
                    </a:lnTo>
                    <a:lnTo>
                      <a:pt x="317" y="1982"/>
                    </a:lnTo>
                    <a:lnTo>
                      <a:pt x="314" y="1981"/>
                    </a:lnTo>
                    <a:lnTo>
                      <a:pt x="314" y="1979"/>
                    </a:lnTo>
                    <a:lnTo>
                      <a:pt x="315" y="1979"/>
                    </a:lnTo>
                    <a:lnTo>
                      <a:pt x="315" y="1979"/>
                    </a:lnTo>
                    <a:lnTo>
                      <a:pt x="319" y="1981"/>
                    </a:lnTo>
                    <a:lnTo>
                      <a:pt x="320" y="1982"/>
                    </a:lnTo>
                    <a:lnTo>
                      <a:pt x="324" y="1986"/>
                    </a:lnTo>
                    <a:close/>
                    <a:moveTo>
                      <a:pt x="1669" y="1981"/>
                    </a:moveTo>
                    <a:lnTo>
                      <a:pt x="1671" y="1982"/>
                    </a:lnTo>
                    <a:lnTo>
                      <a:pt x="1672" y="1982"/>
                    </a:lnTo>
                    <a:lnTo>
                      <a:pt x="1667" y="1984"/>
                    </a:lnTo>
                    <a:lnTo>
                      <a:pt x="1666" y="1984"/>
                    </a:lnTo>
                    <a:lnTo>
                      <a:pt x="1666" y="1984"/>
                    </a:lnTo>
                    <a:lnTo>
                      <a:pt x="1666" y="1982"/>
                    </a:lnTo>
                    <a:lnTo>
                      <a:pt x="1666" y="1981"/>
                    </a:lnTo>
                    <a:lnTo>
                      <a:pt x="1666" y="1981"/>
                    </a:lnTo>
                    <a:lnTo>
                      <a:pt x="1667" y="1981"/>
                    </a:lnTo>
                    <a:lnTo>
                      <a:pt x="1669" y="1979"/>
                    </a:lnTo>
                    <a:lnTo>
                      <a:pt x="1669" y="1981"/>
                    </a:lnTo>
                    <a:lnTo>
                      <a:pt x="1669" y="1981"/>
                    </a:lnTo>
                    <a:close/>
                    <a:moveTo>
                      <a:pt x="1660" y="1984"/>
                    </a:moveTo>
                    <a:lnTo>
                      <a:pt x="1657" y="1986"/>
                    </a:lnTo>
                    <a:lnTo>
                      <a:pt x="1657" y="1987"/>
                    </a:lnTo>
                    <a:lnTo>
                      <a:pt x="1657" y="1987"/>
                    </a:lnTo>
                    <a:lnTo>
                      <a:pt x="1655" y="1986"/>
                    </a:lnTo>
                    <a:lnTo>
                      <a:pt x="1655" y="1984"/>
                    </a:lnTo>
                    <a:lnTo>
                      <a:pt x="1655" y="1984"/>
                    </a:lnTo>
                    <a:lnTo>
                      <a:pt x="1655" y="1984"/>
                    </a:lnTo>
                    <a:lnTo>
                      <a:pt x="1657" y="1984"/>
                    </a:lnTo>
                    <a:lnTo>
                      <a:pt x="1657" y="1984"/>
                    </a:lnTo>
                    <a:lnTo>
                      <a:pt x="1657" y="1986"/>
                    </a:lnTo>
                    <a:lnTo>
                      <a:pt x="1657" y="1986"/>
                    </a:lnTo>
                    <a:lnTo>
                      <a:pt x="1659" y="1984"/>
                    </a:lnTo>
                    <a:lnTo>
                      <a:pt x="1660" y="1982"/>
                    </a:lnTo>
                    <a:lnTo>
                      <a:pt x="1660" y="1984"/>
                    </a:lnTo>
                    <a:lnTo>
                      <a:pt x="1660" y="1984"/>
                    </a:lnTo>
                    <a:close/>
                    <a:moveTo>
                      <a:pt x="286" y="1991"/>
                    </a:moveTo>
                    <a:lnTo>
                      <a:pt x="286" y="1994"/>
                    </a:lnTo>
                    <a:lnTo>
                      <a:pt x="285" y="1994"/>
                    </a:lnTo>
                    <a:lnTo>
                      <a:pt x="285" y="1993"/>
                    </a:lnTo>
                    <a:lnTo>
                      <a:pt x="285" y="1991"/>
                    </a:lnTo>
                    <a:lnTo>
                      <a:pt x="285" y="1991"/>
                    </a:lnTo>
                    <a:lnTo>
                      <a:pt x="286" y="1991"/>
                    </a:lnTo>
                    <a:lnTo>
                      <a:pt x="286" y="1991"/>
                    </a:lnTo>
                    <a:lnTo>
                      <a:pt x="286" y="1991"/>
                    </a:lnTo>
                    <a:close/>
                    <a:moveTo>
                      <a:pt x="1419" y="2108"/>
                    </a:moveTo>
                    <a:lnTo>
                      <a:pt x="1419" y="2108"/>
                    </a:lnTo>
                    <a:lnTo>
                      <a:pt x="1417" y="2108"/>
                    </a:lnTo>
                    <a:lnTo>
                      <a:pt x="1417" y="2108"/>
                    </a:lnTo>
                    <a:lnTo>
                      <a:pt x="1416" y="2108"/>
                    </a:lnTo>
                    <a:lnTo>
                      <a:pt x="1416" y="2108"/>
                    </a:lnTo>
                    <a:lnTo>
                      <a:pt x="1416" y="2110"/>
                    </a:lnTo>
                    <a:lnTo>
                      <a:pt x="1414" y="2108"/>
                    </a:lnTo>
                    <a:lnTo>
                      <a:pt x="1414" y="2108"/>
                    </a:lnTo>
                    <a:lnTo>
                      <a:pt x="1412" y="2107"/>
                    </a:lnTo>
                    <a:lnTo>
                      <a:pt x="1412" y="2107"/>
                    </a:lnTo>
                    <a:lnTo>
                      <a:pt x="1412" y="2105"/>
                    </a:lnTo>
                    <a:lnTo>
                      <a:pt x="1414" y="2105"/>
                    </a:lnTo>
                    <a:lnTo>
                      <a:pt x="1414" y="2103"/>
                    </a:lnTo>
                    <a:lnTo>
                      <a:pt x="1412" y="2102"/>
                    </a:lnTo>
                    <a:lnTo>
                      <a:pt x="1412" y="2102"/>
                    </a:lnTo>
                    <a:lnTo>
                      <a:pt x="1412" y="2100"/>
                    </a:lnTo>
                    <a:lnTo>
                      <a:pt x="1412" y="2100"/>
                    </a:lnTo>
                    <a:lnTo>
                      <a:pt x="1412" y="2100"/>
                    </a:lnTo>
                    <a:lnTo>
                      <a:pt x="1414" y="2100"/>
                    </a:lnTo>
                    <a:lnTo>
                      <a:pt x="1414" y="2098"/>
                    </a:lnTo>
                    <a:lnTo>
                      <a:pt x="1414" y="2097"/>
                    </a:lnTo>
                    <a:lnTo>
                      <a:pt x="1412" y="2097"/>
                    </a:lnTo>
                    <a:lnTo>
                      <a:pt x="1411" y="2097"/>
                    </a:lnTo>
                    <a:lnTo>
                      <a:pt x="1411" y="2097"/>
                    </a:lnTo>
                    <a:lnTo>
                      <a:pt x="1409" y="2097"/>
                    </a:lnTo>
                    <a:lnTo>
                      <a:pt x="1409" y="2095"/>
                    </a:lnTo>
                    <a:lnTo>
                      <a:pt x="1407" y="2095"/>
                    </a:lnTo>
                    <a:lnTo>
                      <a:pt x="1407" y="2095"/>
                    </a:lnTo>
                    <a:lnTo>
                      <a:pt x="1407" y="2095"/>
                    </a:lnTo>
                    <a:lnTo>
                      <a:pt x="1405" y="2093"/>
                    </a:lnTo>
                    <a:lnTo>
                      <a:pt x="1405" y="2093"/>
                    </a:lnTo>
                    <a:lnTo>
                      <a:pt x="1407" y="2091"/>
                    </a:lnTo>
                    <a:lnTo>
                      <a:pt x="1407" y="2091"/>
                    </a:lnTo>
                    <a:lnTo>
                      <a:pt x="1407" y="2091"/>
                    </a:lnTo>
                    <a:lnTo>
                      <a:pt x="1407" y="2090"/>
                    </a:lnTo>
                    <a:lnTo>
                      <a:pt x="1407" y="2090"/>
                    </a:lnTo>
                    <a:lnTo>
                      <a:pt x="1407" y="2090"/>
                    </a:lnTo>
                    <a:lnTo>
                      <a:pt x="1407" y="2088"/>
                    </a:lnTo>
                    <a:lnTo>
                      <a:pt x="1407" y="2088"/>
                    </a:lnTo>
                    <a:lnTo>
                      <a:pt x="1407" y="2085"/>
                    </a:lnTo>
                    <a:lnTo>
                      <a:pt x="1407" y="2081"/>
                    </a:lnTo>
                    <a:lnTo>
                      <a:pt x="1407" y="2078"/>
                    </a:lnTo>
                    <a:lnTo>
                      <a:pt x="1407" y="2073"/>
                    </a:lnTo>
                    <a:lnTo>
                      <a:pt x="1405" y="2069"/>
                    </a:lnTo>
                    <a:lnTo>
                      <a:pt x="1405" y="2064"/>
                    </a:lnTo>
                    <a:lnTo>
                      <a:pt x="1405" y="2061"/>
                    </a:lnTo>
                    <a:lnTo>
                      <a:pt x="1405" y="2056"/>
                    </a:lnTo>
                    <a:lnTo>
                      <a:pt x="1404" y="2054"/>
                    </a:lnTo>
                    <a:lnTo>
                      <a:pt x="1400" y="2050"/>
                    </a:lnTo>
                    <a:lnTo>
                      <a:pt x="1399" y="2049"/>
                    </a:lnTo>
                    <a:lnTo>
                      <a:pt x="1397" y="2049"/>
                    </a:lnTo>
                    <a:lnTo>
                      <a:pt x="1395" y="2049"/>
                    </a:lnTo>
                    <a:lnTo>
                      <a:pt x="1395" y="2050"/>
                    </a:lnTo>
                    <a:lnTo>
                      <a:pt x="1393" y="2050"/>
                    </a:lnTo>
                    <a:lnTo>
                      <a:pt x="1390" y="2052"/>
                    </a:lnTo>
                    <a:lnTo>
                      <a:pt x="1387" y="2052"/>
                    </a:lnTo>
                    <a:lnTo>
                      <a:pt x="1385" y="2052"/>
                    </a:lnTo>
                    <a:lnTo>
                      <a:pt x="1385" y="2052"/>
                    </a:lnTo>
                    <a:lnTo>
                      <a:pt x="1383" y="2052"/>
                    </a:lnTo>
                    <a:lnTo>
                      <a:pt x="1381" y="2050"/>
                    </a:lnTo>
                    <a:lnTo>
                      <a:pt x="1381" y="2049"/>
                    </a:lnTo>
                    <a:lnTo>
                      <a:pt x="1381" y="2047"/>
                    </a:lnTo>
                    <a:lnTo>
                      <a:pt x="1380" y="2045"/>
                    </a:lnTo>
                    <a:lnTo>
                      <a:pt x="1378" y="2045"/>
                    </a:lnTo>
                    <a:lnTo>
                      <a:pt x="1378" y="2047"/>
                    </a:lnTo>
                    <a:lnTo>
                      <a:pt x="1376" y="2049"/>
                    </a:lnTo>
                    <a:lnTo>
                      <a:pt x="1375" y="2052"/>
                    </a:lnTo>
                    <a:lnTo>
                      <a:pt x="1371" y="2056"/>
                    </a:lnTo>
                    <a:lnTo>
                      <a:pt x="1369" y="2059"/>
                    </a:lnTo>
                    <a:lnTo>
                      <a:pt x="1366" y="2062"/>
                    </a:lnTo>
                    <a:lnTo>
                      <a:pt x="1364" y="2068"/>
                    </a:lnTo>
                    <a:lnTo>
                      <a:pt x="1363" y="2071"/>
                    </a:lnTo>
                    <a:lnTo>
                      <a:pt x="1363" y="2074"/>
                    </a:lnTo>
                    <a:lnTo>
                      <a:pt x="1361" y="2076"/>
                    </a:lnTo>
                    <a:lnTo>
                      <a:pt x="1359" y="2079"/>
                    </a:lnTo>
                    <a:lnTo>
                      <a:pt x="1359" y="2083"/>
                    </a:lnTo>
                    <a:lnTo>
                      <a:pt x="1357" y="2085"/>
                    </a:lnTo>
                    <a:lnTo>
                      <a:pt x="1357" y="2086"/>
                    </a:lnTo>
                    <a:lnTo>
                      <a:pt x="1359" y="2088"/>
                    </a:lnTo>
                    <a:lnTo>
                      <a:pt x="1357" y="2090"/>
                    </a:lnTo>
                    <a:lnTo>
                      <a:pt x="1357" y="2090"/>
                    </a:lnTo>
                    <a:lnTo>
                      <a:pt x="1356" y="2091"/>
                    </a:lnTo>
                    <a:lnTo>
                      <a:pt x="1356" y="2093"/>
                    </a:lnTo>
                    <a:lnTo>
                      <a:pt x="1356" y="2095"/>
                    </a:lnTo>
                    <a:lnTo>
                      <a:pt x="1352" y="2097"/>
                    </a:lnTo>
                    <a:lnTo>
                      <a:pt x="1351" y="2098"/>
                    </a:lnTo>
                    <a:lnTo>
                      <a:pt x="1351" y="2100"/>
                    </a:lnTo>
                    <a:lnTo>
                      <a:pt x="1351" y="2102"/>
                    </a:lnTo>
                    <a:lnTo>
                      <a:pt x="1351" y="2102"/>
                    </a:lnTo>
                    <a:lnTo>
                      <a:pt x="1351" y="2102"/>
                    </a:lnTo>
                    <a:lnTo>
                      <a:pt x="1349" y="2102"/>
                    </a:lnTo>
                    <a:lnTo>
                      <a:pt x="1349" y="2103"/>
                    </a:lnTo>
                    <a:lnTo>
                      <a:pt x="1347" y="2103"/>
                    </a:lnTo>
                    <a:lnTo>
                      <a:pt x="1347" y="2105"/>
                    </a:lnTo>
                    <a:lnTo>
                      <a:pt x="1347" y="2107"/>
                    </a:lnTo>
                    <a:lnTo>
                      <a:pt x="1347" y="2107"/>
                    </a:lnTo>
                    <a:lnTo>
                      <a:pt x="1346" y="2105"/>
                    </a:lnTo>
                    <a:lnTo>
                      <a:pt x="1346" y="2105"/>
                    </a:lnTo>
                    <a:lnTo>
                      <a:pt x="1346" y="2105"/>
                    </a:lnTo>
                    <a:lnTo>
                      <a:pt x="1344" y="2105"/>
                    </a:lnTo>
                    <a:lnTo>
                      <a:pt x="1342" y="2107"/>
                    </a:lnTo>
                    <a:lnTo>
                      <a:pt x="1340" y="2107"/>
                    </a:lnTo>
                    <a:lnTo>
                      <a:pt x="1339" y="2105"/>
                    </a:lnTo>
                    <a:lnTo>
                      <a:pt x="1337" y="2108"/>
                    </a:lnTo>
                    <a:lnTo>
                      <a:pt x="1335" y="2114"/>
                    </a:lnTo>
                    <a:lnTo>
                      <a:pt x="1327" y="2114"/>
                    </a:lnTo>
                    <a:lnTo>
                      <a:pt x="1318" y="2114"/>
                    </a:lnTo>
                    <a:lnTo>
                      <a:pt x="1311" y="2114"/>
                    </a:lnTo>
                    <a:lnTo>
                      <a:pt x="1303" y="2114"/>
                    </a:lnTo>
                    <a:lnTo>
                      <a:pt x="1294" y="2114"/>
                    </a:lnTo>
                    <a:lnTo>
                      <a:pt x="1287" y="2114"/>
                    </a:lnTo>
                    <a:lnTo>
                      <a:pt x="1279" y="2114"/>
                    </a:lnTo>
                    <a:lnTo>
                      <a:pt x="1274" y="2114"/>
                    </a:lnTo>
                    <a:lnTo>
                      <a:pt x="1274" y="2114"/>
                    </a:lnTo>
                    <a:lnTo>
                      <a:pt x="1277" y="2112"/>
                    </a:lnTo>
                    <a:lnTo>
                      <a:pt x="1282" y="2108"/>
                    </a:lnTo>
                    <a:lnTo>
                      <a:pt x="1286" y="2107"/>
                    </a:lnTo>
                    <a:lnTo>
                      <a:pt x="1292" y="2103"/>
                    </a:lnTo>
                    <a:lnTo>
                      <a:pt x="1296" y="2102"/>
                    </a:lnTo>
                    <a:lnTo>
                      <a:pt x="1296" y="2102"/>
                    </a:lnTo>
                    <a:lnTo>
                      <a:pt x="1298" y="2098"/>
                    </a:lnTo>
                    <a:lnTo>
                      <a:pt x="1298" y="2097"/>
                    </a:lnTo>
                    <a:lnTo>
                      <a:pt x="1299" y="2093"/>
                    </a:lnTo>
                    <a:lnTo>
                      <a:pt x="1301" y="2090"/>
                    </a:lnTo>
                    <a:lnTo>
                      <a:pt x="1303" y="2086"/>
                    </a:lnTo>
                    <a:lnTo>
                      <a:pt x="1306" y="2083"/>
                    </a:lnTo>
                    <a:lnTo>
                      <a:pt x="1311" y="2081"/>
                    </a:lnTo>
                    <a:lnTo>
                      <a:pt x="1316" y="2076"/>
                    </a:lnTo>
                    <a:lnTo>
                      <a:pt x="1318" y="2074"/>
                    </a:lnTo>
                    <a:lnTo>
                      <a:pt x="1322" y="2074"/>
                    </a:lnTo>
                    <a:lnTo>
                      <a:pt x="1322" y="2073"/>
                    </a:lnTo>
                    <a:lnTo>
                      <a:pt x="1323" y="2071"/>
                    </a:lnTo>
                    <a:lnTo>
                      <a:pt x="1327" y="2069"/>
                    </a:lnTo>
                    <a:lnTo>
                      <a:pt x="1332" y="2068"/>
                    </a:lnTo>
                    <a:lnTo>
                      <a:pt x="1337" y="2066"/>
                    </a:lnTo>
                    <a:lnTo>
                      <a:pt x="1340" y="2066"/>
                    </a:lnTo>
                    <a:lnTo>
                      <a:pt x="1342" y="2064"/>
                    </a:lnTo>
                    <a:lnTo>
                      <a:pt x="1346" y="2062"/>
                    </a:lnTo>
                    <a:lnTo>
                      <a:pt x="1354" y="2057"/>
                    </a:lnTo>
                    <a:lnTo>
                      <a:pt x="1356" y="2056"/>
                    </a:lnTo>
                    <a:lnTo>
                      <a:pt x="1359" y="2050"/>
                    </a:lnTo>
                    <a:lnTo>
                      <a:pt x="1363" y="2049"/>
                    </a:lnTo>
                    <a:lnTo>
                      <a:pt x="1364" y="2045"/>
                    </a:lnTo>
                    <a:lnTo>
                      <a:pt x="1368" y="2040"/>
                    </a:lnTo>
                    <a:lnTo>
                      <a:pt x="1371" y="2035"/>
                    </a:lnTo>
                    <a:lnTo>
                      <a:pt x="1375" y="2032"/>
                    </a:lnTo>
                    <a:lnTo>
                      <a:pt x="1378" y="2028"/>
                    </a:lnTo>
                    <a:lnTo>
                      <a:pt x="1383" y="2023"/>
                    </a:lnTo>
                    <a:lnTo>
                      <a:pt x="1387" y="2020"/>
                    </a:lnTo>
                    <a:lnTo>
                      <a:pt x="1388" y="2020"/>
                    </a:lnTo>
                    <a:lnTo>
                      <a:pt x="1392" y="2018"/>
                    </a:lnTo>
                    <a:lnTo>
                      <a:pt x="1393" y="2015"/>
                    </a:lnTo>
                    <a:lnTo>
                      <a:pt x="1399" y="2013"/>
                    </a:lnTo>
                    <a:lnTo>
                      <a:pt x="1404" y="2010"/>
                    </a:lnTo>
                    <a:lnTo>
                      <a:pt x="1411" y="2006"/>
                    </a:lnTo>
                    <a:lnTo>
                      <a:pt x="1419" y="2003"/>
                    </a:lnTo>
                    <a:lnTo>
                      <a:pt x="1429" y="1998"/>
                    </a:lnTo>
                    <a:lnTo>
                      <a:pt x="1438" y="1996"/>
                    </a:lnTo>
                    <a:lnTo>
                      <a:pt x="1443" y="1994"/>
                    </a:lnTo>
                    <a:lnTo>
                      <a:pt x="1450" y="1994"/>
                    </a:lnTo>
                    <a:lnTo>
                      <a:pt x="1452" y="1994"/>
                    </a:lnTo>
                    <a:lnTo>
                      <a:pt x="1464" y="1996"/>
                    </a:lnTo>
                    <a:lnTo>
                      <a:pt x="1469" y="1999"/>
                    </a:lnTo>
                    <a:lnTo>
                      <a:pt x="1474" y="2004"/>
                    </a:lnTo>
                    <a:lnTo>
                      <a:pt x="1476" y="2004"/>
                    </a:lnTo>
                    <a:lnTo>
                      <a:pt x="1476" y="2008"/>
                    </a:lnTo>
                    <a:lnTo>
                      <a:pt x="1472" y="2006"/>
                    </a:lnTo>
                    <a:lnTo>
                      <a:pt x="1469" y="2006"/>
                    </a:lnTo>
                    <a:lnTo>
                      <a:pt x="1470" y="2008"/>
                    </a:lnTo>
                    <a:lnTo>
                      <a:pt x="1474" y="2011"/>
                    </a:lnTo>
                    <a:lnTo>
                      <a:pt x="1474" y="2015"/>
                    </a:lnTo>
                    <a:lnTo>
                      <a:pt x="1472" y="2018"/>
                    </a:lnTo>
                    <a:lnTo>
                      <a:pt x="1467" y="2020"/>
                    </a:lnTo>
                    <a:lnTo>
                      <a:pt x="1465" y="2022"/>
                    </a:lnTo>
                    <a:lnTo>
                      <a:pt x="1465" y="2023"/>
                    </a:lnTo>
                    <a:lnTo>
                      <a:pt x="1464" y="2025"/>
                    </a:lnTo>
                    <a:lnTo>
                      <a:pt x="1460" y="2027"/>
                    </a:lnTo>
                    <a:lnTo>
                      <a:pt x="1458" y="2027"/>
                    </a:lnTo>
                    <a:lnTo>
                      <a:pt x="1455" y="2030"/>
                    </a:lnTo>
                    <a:lnTo>
                      <a:pt x="1453" y="2030"/>
                    </a:lnTo>
                    <a:lnTo>
                      <a:pt x="1452" y="2030"/>
                    </a:lnTo>
                    <a:lnTo>
                      <a:pt x="1445" y="2027"/>
                    </a:lnTo>
                    <a:lnTo>
                      <a:pt x="1443" y="2025"/>
                    </a:lnTo>
                    <a:lnTo>
                      <a:pt x="1441" y="2027"/>
                    </a:lnTo>
                    <a:lnTo>
                      <a:pt x="1440" y="2027"/>
                    </a:lnTo>
                    <a:lnTo>
                      <a:pt x="1436" y="2027"/>
                    </a:lnTo>
                    <a:lnTo>
                      <a:pt x="1434" y="2028"/>
                    </a:lnTo>
                    <a:lnTo>
                      <a:pt x="1433" y="2027"/>
                    </a:lnTo>
                    <a:lnTo>
                      <a:pt x="1428" y="2030"/>
                    </a:lnTo>
                    <a:lnTo>
                      <a:pt x="1429" y="2030"/>
                    </a:lnTo>
                    <a:lnTo>
                      <a:pt x="1433" y="2028"/>
                    </a:lnTo>
                    <a:lnTo>
                      <a:pt x="1434" y="2028"/>
                    </a:lnTo>
                    <a:lnTo>
                      <a:pt x="1436" y="2030"/>
                    </a:lnTo>
                    <a:lnTo>
                      <a:pt x="1443" y="2033"/>
                    </a:lnTo>
                    <a:lnTo>
                      <a:pt x="1445" y="2035"/>
                    </a:lnTo>
                    <a:lnTo>
                      <a:pt x="1446" y="2039"/>
                    </a:lnTo>
                    <a:lnTo>
                      <a:pt x="1448" y="2040"/>
                    </a:lnTo>
                    <a:lnTo>
                      <a:pt x="1450" y="2039"/>
                    </a:lnTo>
                    <a:lnTo>
                      <a:pt x="1453" y="2037"/>
                    </a:lnTo>
                    <a:lnTo>
                      <a:pt x="1455" y="2035"/>
                    </a:lnTo>
                    <a:lnTo>
                      <a:pt x="1460" y="2035"/>
                    </a:lnTo>
                    <a:lnTo>
                      <a:pt x="1458" y="2037"/>
                    </a:lnTo>
                    <a:lnTo>
                      <a:pt x="1462" y="2037"/>
                    </a:lnTo>
                    <a:lnTo>
                      <a:pt x="1465" y="2039"/>
                    </a:lnTo>
                    <a:lnTo>
                      <a:pt x="1465" y="2040"/>
                    </a:lnTo>
                    <a:lnTo>
                      <a:pt x="1464" y="2042"/>
                    </a:lnTo>
                    <a:lnTo>
                      <a:pt x="1462" y="2049"/>
                    </a:lnTo>
                    <a:lnTo>
                      <a:pt x="1458" y="2052"/>
                    </a:lnTo>
                    <a:lnTo>
                      <a:pt x="1453" y="2056"/>
                    </a:lnTo>
                    <a:lnTo>
                      <a:pt x="1455" y="2057"/>
                    </a:lnTo>
                    <a:lnTo>
                      <a:pt x="1457" y="2057"/>
                    </a:lnTo>
                    <a:lnTo>
                      <a:pt x="1458" y="2056"/>
                    </a:lnTo>
                    <a:lnTo>
                      <a:pt x="1462" y="2056"/>
                    </a:lnTo>
                    <a:lnTo>
                      <a:pt x="1464" y="2057"/>
                    </a:lnTo>
                    <a:lnTo>
                      <a:pt x="1462" y="2059"/>
                    </a:lnTo>
                    <a:lnTo>
                      <a:pt x="1462" y="2062"/>
                    </a:lnTo>
                    <a:lnTo>
                      <a:pt x="1462" y="2064"/>
                    </a:lnTo>
                    <a:lnTo>
                      <a:pt x="1464" y="2068"/>
                    </a:lnTo>
                    <a:lnTo>
                      <a:pt x="1465" y="2068"/>
                    </a:lnTo>
                    <a:lnTo>
                      <a:pt x="1465" y="2073"/>
                    </a:lnTo>
                    <a:lnTo>
                      <a:pt x="1467" y="2074"/>
                    </a:lnTo>
                    <a:lnTo>
                      <a:pt x="1467" y="2076"/>
                    </a:lnTo>
                    <a:lnTo>
                      <a:pt x="1469" y="2078"/>
                    </a:lnTo>
                    <a:lnTo>
                      <a:pt x="1469" y="2079"/>
                    </a:lnTo>
                    <a:lnTo>
                      <a:pt x="1476" y="2079"/>
                    </a:lnTo>
                    <a:lnTo>
                      <a:pt x="1477" y="2081"/>
                    </a:lnTo>
                    <a:lnTo>
                      <a:pt x="1481" y="2081"/>
                    </a:lnTo>
                    <a:lnTo>
                      <a:pt x="1482" y="2083"/>
                    </a:lnTo>
                    <a:lnTo>
                      <a:pt x="1482" y="2083"/>
                    </a:lnTo>
                    <a:lnTo>
                      <a:pt x="1477" y="2086"/>
                    </a:lnTo>
                    <a:lnTo>
                      <a:pt x="1482" y="2088"/>
                    </a:lnTo>
                    <a:lnTo>
                      <a:pt x="1484" y="2090"/>
                    </a:lnTo>
                    <a:lnTo>
                      <a:pt x="1488" y="2090"/>
                    </a:lnTo>
                    <a:lnTo>
                      <a:pt x="1489" y="2090"/>
                    </a:lnTo>
                    <a:lnTo>
                      <a:pt x="1491" y="2091"/>
                    </a:lnTo>
                    <a:lnTo>
                      <a:pt x="1493" y="2093"/>
                    </a:lnTo>
                    <a:lnTo>
                      <a:pt x="1493" y="2093"/>
                    </a:lnTo>
                    <a:lnTo>
                      <a:pt x="1494" y="2093"/>
                    </a:lnTo>
                    <a:lnTo>
                      <a:pt x="1496" y="2093"/>
                    </a:lnTo>
                    <a:lnTo>
                      <a:pt x="1500" y="2093"/>
                    </a:lnTo>
                    <a:lnTo>
                      <a:pt x="1505" y="2093"/>
                    </a:lnTo>
                    <a:lnTo>
                      <a:pt x="1505" y="2095"/>
                    </a:lnTo>
                    <a:lnTo>
                      <a:pt x="1503" y="2097"/>
                    </a:lnTo>
                    <a:lnTo>
                      <a:pt x="1506" y="2095"/>
                    </a:lnTo>
                    <a:lnTo>
                      <a:pt x="1508" y="2097"/>
                    </a:lnTo>
                    <a:lnTo>
                      <a:pt x="1510" y="2097"/>
                    </a:lnTo>
                    <a:lnTo>
                      <a:pt x="1510" y="2095"/>
                    </a:lnTo>
                    <a:lnTo>
                      <a:pt x="1513" y="2093"/>
                    </a:lnTo>
                    <a:lnTo>
                      <a:pt x="1518" y="2090"/>
                    </a:lnTo>
                    <a:lnTo>
                      <a:pt x="1518" y="2090"/>
                    </a:lnTo>
                    <a:lnTo>
                      <a:pt x="1520" y="2091"/>
                    </a:lnTo>
                    <a:lnTo>
                      <a:pt x="1520" y="2095"/>
                    </a:lnTo>
                    <a:lnTo>
                      <a:pt x="1522" y="2097"/>
                    </a:lnTo>
                    <a:lnTo>
                      <a:pt x="1523" y="2097"/>
                    </a:lnTo>
                    <a:lnTo>
                      <a:pt x="1527" y="2095"/>
                    </a:lnTo>
                    <a:lnTo>
                      <a:pt x="1529" y="2097"/>
                    </a:lnTo>
                    <a:lnTo>
                      <a:pt x="1530" y="2098"/>
                    </a:lnTo>
                    <a:lnTo>
                      <a:pt x="1532" y="2100"/>
                    </a:lnTo>
                    <a:lnTo>
                      <a:pt x="1532" y="2102"/>
                    </a:lnTo>
                    <a:lnTo>
                      <a:pt x="1530" y="2102"/>
                    </a:lnTo>
                    <a:lnTo>
                      <a:pt x="1529" y="2103"/>
                    </a:lnTo>
                    <a:lnTo>
                      <a:pt x="1535" y="2103"/>
                    </a:lnTo>
                    <a:lnTo>
                      <a:pt x="1535" y="2105"/>
                    </a:lnTo>
                    <a:lnTo>
                      <a:pt x="1535" y="2105"/>
                    </a:lnTo>
                    <a:lnTo>
                      <a:pt x="1535" y="2107"/>
                    </a:lnTo>
                    <a:lnTo>
                      <a:pt x="1535" y="2107"/>
                    </a:lnTo>
                    <a:lnTo>
                      <a:pt x="1534" y="2107"/>
                    </a:lnTo>
                    <a:lnTo>
                      <a:pt x="1532" y="2107"/>
                    </a:lnTo>
                    <a:lnTo>
                      <a:pt x="1529" y="2108"/>
                    </a:lnTo>
                    <a:lnTo>
                      <a:pt x="1527" y="2110"/>
                    </a:lnTo>
                    <a:lnTo>
                      <a:pt x="1525" y="2110"/>
                    </a:lnTo>
                    <a:lnTo>
                      <a:pt x="1525" y="2110"/>
                    </a:lnTo>
                    <a:lnTo>
                      <a:pt x="1523" y="2112"/>
                    </a:lnTo>
                    <a:lnTo>
                      <a:pt x="1522" y="2112"/>
                    </a:lnTo>
                    <a:lnTo>
                      <a:pt x="1517" y="2114"/>
                    </a:lnTo>
                    <a:lnTo>
                      <a:pt x="1513" y="2115"/>
                    </a:lnTo>
                    <a:lnTo>
                      <a:pt x="1508" y="2117"/>
                    </a:lnTo>
                    <a:lnTo>
                      <a:pt x="1503" y="2119"/>
                    </a:lnTo>
                    <a:lnTo>
                      <a:pt x="1498" y="2120"/>
                    </a:lnTo>
                    <a:lnTo>
                      <a:pt x="1496" y="2122"/>
                    </a:lnTo>
                    <a:lnTo>
                      <a:pt x="1496" y="2122"/>
                    </a:lnTo>
                    <a:lnTo>
                      <a:pt x="1493" y="2124"/>
                    </a:lnTo>
                    <a:lnTo>
                      <a:pt x="1491" y="2122"/>
                    </a:lnTo>
                    <a:lnTo>
                      <a:pt x="1489" y="2124"/>
                    </a:lnTo>
                    <a:lnTo>
                      <a:pt x="1488" y="2122"/>
                    </a:lnTo>
                    <a:lnTo>
                      <a:pt x="1488" y="2122"/>
                    </a:lnTo>
                    <a:lnTo>
                      <a:pt x="1488" y="2124"/>
                    </a:lnTo>
                    <a:lnTo>
                      <a:pt x="1488" y="2125"/>
                    </a:lnTo>
                    <a:lnTo>
                      <a:pt x="1488" y="2127"/>
                    </a:lnTo>
                    <a:lnTo>
                      <a:pt x="1486" y="2127"/>
                    </a:lnTo>
                    <a:lnTo>
                      <a:pt x="1484" y="2127"/>
                    </a:lnTo>
                    <a:lnTo>
                      <a:pt x="1482" y="2127"/>
                    </a:lnTo>
                    <a:lnTo>
                      <a:pt x="1481" y="2125"/>
                    </a:lnTo>
                    <a:lnTo>
                      <a:pt x="1481" y="2124"/>
                    </a:lnTo>
                    <a:lnTo>
                      <a:pt x="1479" y="2124"/>
                    </a:lnTo>
                    <a:lnTo>
                      <a:pt x="1479" y="2124"/>
                    </a:lnTo>
                    <a:lnTo>
                      <a:pt x="1479" y="2125"/>
                    </a:lnTo>
                    <a:lnTo>
                      <a:pt x="1477" y="2127"/>
                    </a:lnTo>
                    <a:lnTo>
                      <a:pt x="1476" y="2125"/>
                    </a:lnTo>
                    <a:lnTo>
                      <a:pt x="1474" y="2125"/>
                    </a:lnTo>
                    <a:lnTo>
                      <a:pt x="1472" y="2129"/>
                    </a:lnTo>
                    <a:lnTo>
                      <a:pt x="1474" y="2129"/>
                    </a:lnTo>
                    <a:lnTo>
                      <a:pt x="1474" y="2131"/>
                    </a:lnTo>
                    <a:lnTo>
                      <a:pt x="1472" y="2132"/>
                    </a:lnTo>
                    <a:lnTo>
                      <a:pt x="1472" y="2132"/>
                    </a:lnTo>
                    <a:lnTo>
                      <a:pt x="1470" y="2136"/>
                    </a:lnTo>
                    <a:lnTo>
                      <a:pt x="1469" y="2136"/>
                    </a:lnTo>
                    <a:lnTo>
                      <a:pt x="1465" y="2139"/>
                    </a:lnTo>
                    <a:lnTo>
                      <a:pt x="1464" y="2143"/>
                    </a:lnTo>
                    <a:lnTo>
                      <a:pt x="1462" y="2144"/>
                    </a:lnTo>
                    <a:lnTo>
                      <a:pt x="1458" y="2148"/>
                    </a:lnTo>
                    <a:lnTo>
                      <a:pt x="1457" y="2148"/>
                    </a:lnTo>
                    <a:lnTo>
                      <a:pt x="1455" y="2148"/>
                    </a:lnTo>
                    <a:lnTo>
                      <a:pt x="1453" y="2149"/>
                    </a:lnTo>
                    <a:lnTo>
                      <a:pt x="1453" y="2153"/>
                    </a:lnTo>
                    <a:lnTo>
                      <a:pt x="1453" y="2151"/>
                    </a:lnTo>
                    <a:lnTo>
                      <a:pt x="1452" y="2151"/>
                    </a:lnTo>
                    <a:lnTo>
                      <a:pt x="1452" y="2153"/>
                    </a:lnTo>
                    <a:lnTo>
                      <a:pt x="1450" y="2153"/>
                    </a:lnTo>
                    <a:lnTo>
                      <a:pt x="1450" y="2153"/>
                    </a:lnTo>
                    <a:lnTo>
                      <a:pt x="1446" y="2153"/>
                    </a:lnTo>
                    <a:lnTo>
                      <a:pt x="1446" y="2151"/>
                    </a:lnTo>
                    <a:lnTo>
                      <a:pt x="1445" y="2148"/>
                    </a:lnTo>
                    <a:lnTo>
                      <a:pt x="1443" y="2146"/>
                    </a:lnTo>
                    <a:lnTo>
                      <a:pt x="1441" y="2146"/>
                    </a:lnTo>
                    <a:lnTo>
                      <a:pt x="1441" y="2146"/>
                    </a:lnTo>
                    <a:lnTo>
                      <a:pt x="1440" y="2148"/>
                    </a:lnTo>
                    <a:lnTo>
                      <a:pt x="1438" y="2146"/>
                    </a:lnTo>
                    <a:lnTo>
                      <a:pt x="1438" y="2137"/>
                    </a:lnTo>
                    <a:lnTo>
                      <a:pt x="1438" y="2136"/>
                    </a:lnTo>
                    <a:lnTo>
                      <a:pt x="1440" y="2131"/>
                    </a:lnTo>
                    <a:lnTo>
                      <a:pt x="1443" y="2125"/>
                    </a:lnTo>
                    <a:lnTo>
                      <a:pt x="1441" y="2125"/>
                    </a:lnTo>
                    <a:lnTo>
                      <a:pt x="1438" y="2129"/>
                    </a:lnTo>
                    <a:lnTo>
                      <a:pt x="1438" y="2127"/>
                    </a:lnTo>
                    <a:lnTo>
                      <a:pt x="1440" y="2127"/>
                    </a:lnTo>
                    <a:lnTo>
                      <a:pt x="1440" y="2125"/>
                    </a:lnTo>
                    <a:lnTo>
                      <a:pt x="1443" y="2124"/>
                    </a:lnTo>
                    <a:lnTo>
                      <a:pt x="1445" y="2124"/>
                    </a:lnTo>
                    <a:lnTo>
                      <a:pt x="1446" y="2124"/>
                    </a:lnTo>
                    <a:lnTo>
                      <a:pt x="1448" y="2122"/>
                    </a:lnTo>
                    <a:lnTo>
                      <a:pt x="1450" y="2120"/>
                    </a:lnTo>
                    <a:lnTo>
                      <a:pt x="1450" y="2120"/>
                    </a:lnTo>
                    <a:lnTo>
                      <a:pt x="1448" y="2120"/>
                    </a:lnTo>
                    <a:lnTo>
                      <a:pt x="1446" y="2122"/>
                    </a:lnTo>
                    <a:lnTo>
                      <a:pt x="1446" y="2120"/>
                    </a:lnTo>
                    <a:lnTo>
                      <a:pt x="1448" y="2120"/>
                    </a:lnTo>
                    <a:lnTo>
                      <a:pt x="1462" y="2110"/>
                    </a:lnTo>
                    <a:lnTo>
                      <a:pt x="1465" y="2108"/>
                    </a:lnTo>
                    <a:lnTo>
                      <a:pt x="1470" y="2107"/>
                    </a:lnTo>
                    <a:lnTo>
                      <a:pt x="1472" y="2105"/>
                    </a:lnTo>
                    <a:lnTo>
                      <a:pt x="1470" y="2105"/>
                    </a:lnTo>
                    <a:lnTo>
                      <a:pt x="1472" y="2105"/>
                    </a:lnTo>
                    <a:lnTo>
                      <a:pt x="1472" y="2107"/>
                    </a:lnTo>
                    <a:lnTo>
                      <a:pt x="1472" y="2107"/>
                    </a:lnTo>
                    <a:lnTo>
                      <a:pt x="1472" y="2108"/>
                    </a:lnTo>
                    <a:lnTo>
                      <a:pt x="1472" y="2110"/>
                    </a:lnTo>
                    <a:lnTo>
                      <a:pt x="1474" y="2110"/>
                    </a:lnTo>
                    <a:lnTo>
                      <a:pt x="1477" y="2114"/>
                    </a:lnTo>
                    <a:lnTo>
                      <a:pt x="1476" y="2110"/>
                    </a:lnTo>
                    <a:lnTo>
                      <a:pt x="1477" y="2108"/>
                    </a:lnTo>
                    <a:lnTo>
                      <a:pt x="1484" y="2105"/>
                    </a:lnTo>
                    <a:lnTo>
                      <a:pt x="1489" y="2105"/>
                    </a:lnTo>
                    <a:lnTo>
                      <a:pt x="1491" y="2103"/>
                    </a:lnTo>
                    <a:lnTo>
                      <a:pt x="1486" y="2103"/>
                    </a:lnTo>
                    <a:lnTo>
                      <a:pt x="1481" y="2103"/>
                    </a:lnTo>
                    <a:lnTo>
                      <a:pt x="1477" y="2102"/>
                    </a:lnTo>
                    <a:lnTo>
                      <a:pt x="1472" y="2103"/>
                    </a:lnTo>
                    <a:lnTo>
                      <a:pt x="1467" y="2102"/>
                    </a:lnTo>
                    <a:lnTo>
                      <a:pt x="1465" y="2103"/>
                    </a:lnTo>
                    <a:lnTo>
                      <a:pt x="1465" y="2105"/>
                    </a:lnTo>
                    <a:lnTo>
                      <a:pt x="1464" y="2103"/>
                    </a:lnTo>
                    <a:lnTo>
                      <a:pt x="1462" y="2103"/>
                    </a:lnTo>
                    <a:lnTo>
                      <a:pt x="1462" y="2103"/>
                    </a:lnTo>
                    <a:lnTo>
                      <a:pt x="1464" y="2100"/>
                    </a:lnTo>
                    <a:lnTo>
                      <a:pt x="1469" y="2097"/>
                    </a:lnTo>
                    <a:lnTo>
                      <a:pt x="1472" y="2093"/>
                    </a:lnTo>
                    <a:lnTo>
                      <a:pt x="1472" y="2093"/>
                    </a:lnTo>
                    <a:lnTo>
                      <a:pt x="1474" y="2091"/>
                    </a:lnTo>
                    <a:lnTo>
                      <a:pt x="1472" y="2091"/>
                    </a:lnTo>
                    <a:lnTo>
                      <a:pt x="1470" y="2091"/>
                    </a:lnTo>
                    <a:lnTo>
                      <a:pt x="1469" y="2090"/>
                    </a:lnTo>
                    <a:lnTo>
                      <a:pt x="1467" y="2088"/>
                    </a:lnTo>
                    <a:lnTo>
                      <a:pt x="1467" y="2088"/>
                    </a:lnTo>
                    <a:lnTo>
                      <a:pt x="1467" y="2091"/>
                    </a:lnTo>
                    <a:lnTo>
                      <a:pt x="1464" y="2097"/>
                    </a:lnTo>
                    <a:lnTo>
                      <a:pt x="1462" y="2097"/>
                    </a:lnTo>
                    <a:lnTo>
                      <a:pt x="1458" y="2098"/>
                    </a:lnTo>
                    <a:lnTo>
                      <a:pt x="1455" y="2100"/>
                    </a:lnTo>
                    <a:lnTo>
                      <a:pt x="1450" y="2105"/>
                    </a:lnTo>
                    <a:lnTo>
                      <a:pt x="1443" y="2107"/>
                    </a:lnTo>
                    <a:lnTo>
                      <a:pt x="1441" y="2107"/>
                    </a:lnTo>
                    <a:lnTo>
                      <a:pt x="1438" y="2105"/>
                    </a:lnTo>
                    <a:lnTo>
                      <a:pt x="1440" y="2103"/>
                    </a:lnTo>
                    <a:lnTo>
                      <a:pt x="1440" y="2102"/>
                    </a:lnTo>
                    <a:lnTo>
                      <a:pt x="1440" y="2103"/>
                    </a:lnTo>
                    <a:lnTo>
                      <a:pt x="1440" y="2103"/>
                    </a:lnTo>
                    <a:lnTo>
                      <a:pt x="1438" y="2105"/>
                    </a:lnTo>
                    <a:lnTo>
                      <a:pt x="1438" y="2107"/>
                    </a:lnTo>
                    <a:lnTo>
                      <a:pt x="1438" y="2107"/>
                    </a:lnTo>
                    <a:lnTo>
                      <a:pt x="1436" y="2108"/>
                    </a:lnTo>
                    <a:lnTo>
                      <a:pt x="1434" y="2110"/>
                    </a:lnTo>
                    <a:lnTo>
                      <a:pt x="1433" y="2110"/>
                    </a:lnTo>
                    <a:lnTo>
                      <a:pt x="1431" y="2110"/>
                    </a:lnTo>
                    <a:lnTo>
                      <a:pt x="1428" y="2112"/>
                    </a:lnTo>
                    <a:lnTo>
                      <a:pt x="1424" y="2112"/>
                    </a:lnTo>
                    <a:lnTo>
                      <a:pt x="1423" y="2110"/>
                    </a:lnTo>
                    <a:lnTo>
                      <a:pt x="1423" y="2110"/>
                    </a:lnTo>
                    <a:lnTo>
                      <a:pt x="1423" y="2110"/>
                    </a:lnTo>
                    <a:lnTo>
                      <a:pt x="1421" y="2110"/>
                    </a:lnTo>
                    <a:lnTo>
                      <a:pt x="1419" y="2108"/>
                    </a:lnTo>
                    <a:lnTo>
                      <a:pt x="1419" y="2108"/>
                    </a:lnTo>
                    <a:close/>
                    <a:moveTo>
                      <a:pt x="339" y="2004"/>
                    </a:moveTo>
                    <a:lnTo>
                      <a:pt x="338" y="2004"/>
                    </a:lnTo>
                    <a:lnTo>
                      <a:pt x="336" y="2003"/>
                    </a:lnTo>
                    <a:lnTo>
                      <a:pt x="334" y="2001"/>
                    </a:lnTo>
                    <a:lnTo>
                      <a:pt x="332" y="1999"/>
                    </a:lnTo>
                    <a:lnTo>
                      <a:pt x="336" y="2003"/>
                    </a:lnTo>
                    <a:lnTo>
                      <a:pt x="339" y="2004"/>
                    </a:lnTo>
                    <a:lnTo>
                      <a:pt x="339" y="2004"/>
                    </a:lnTo>
                    <a:lnTo>
                      <a:pt x="339" y="2004"/>
                    </a:lnTo>
                    <a:close/>
                    <a:moveTo>
                      <a:pt x="338" y="2008"/>
                    </a:moveTo>
                    <a:lnTo>
                      <a:pt x="336" y="2010"/>
                    </a:lnTo>
                    <a:lnTo>
                      <a:pt x="336" y="2010"/>
                    </a:lnTo>
                    <a:lnTo>
                      <a:pt x="336" y="2010"/>
                    </a:lnTo>
                    <a:lnTo>
                      <a:pt x="334" y="2004"/>
                    </a:lnTo>
                    <a:lnTo>
                      <a:pt x="336" y="2004"/>
                    </a:lnTo>
                    <a:lnTo>
                      <a:pt x="338" y="2006"/>
                    </a:lnTo>
                    <a:lnTo>
                      <a:pt x="336" y="2006"/>
                    </a:lnTo>
                    <a:lnTo>
                      <a:pt x="338" y="2008"/>
                    </a:lnTo>
                    <a:lnTo>
                      <a:pt x="338" y="2008"/>
                    </a:lnTo>
                    <a:lnTo>
                      <a:pt x="338" y="2008"/>
                    </a:lnTo>
                    <a:lnTo>
                      <a:pt x="338" y="2008"/>
                    </a:lnTo>
                    <a:close/>
                    <a:moveTo>
                      <a:pt x="1017" y="2010"/>
                    </a:moveTo>
                    <a:lnTo>
                      <a:pt x="1017" y="2010"/>
                    </a:lnTo>
                    <a:lnTo>
                      <a:pt x="1017" y="2010"/>
                    </a:lnTo>
                    <a:lnTo>
                      <a:pt x="1017" y="2008"/>
                    </a:lnTo>
                    <a:lnTo>
                      <a:pt x="1017" y="2006"/>
                    </a:lnTo>
                    <a:lnTo>
                      <a:pt x="1019" y="2006"/>
                    </a:lnTo>
                    <a:lnTo>
                      <a:pt x="1020" y="2006"/>
                    </a:lnTo>
                    <a:lnTo>
                      <a:pt x="1022" y="2006"/>
                    </a:lnTo>
                    <a:lnTo>
                      <a:pt x="1022" y="2006"/>
                    </a:lnTo>
                    <a:lnTo>
                      <a:pt x="1022" y="2008"/>
                    </a:lnTo>
                    <a:lnTo>
                      <a:pt x="1022" y="2008"/>
                    </a:lnTo>
                    <a:lnTo>
                      <a:pt x="1022" y="2008"/>
                    </a:lnTo>
                    <a:lnTo>
                      <a:pt x="1022" y="2008"/>
                    </a:lnTo>
                    <a:lnTo>
                      <a:pt x="1020" y="2008"/>
                    </a:lnTo>
                    <a:lnTo>
                      <a:pt x="1019" y="2008"/>
                    </a:lnTo>
                    <a:lnTo>
                      <a:pt x="1019" y="2010"/>
                    </a:lnTo>
                    <a:lnTo>
                      <a:pt x="1017" y="2010"/>
                    </a:lnTo>
                    <a:lnTo>
                      <a:pt x="1017" y="2010"/>
                    </a:lnTo>
                    <a:close/>
                    <a:moveTo>
                      <a:pt x="1026" y="2008"/>
                    </a:moveTo>
                    <a:lnTo>
                      <a:pt x="1024" y="2010"/>
                    </a:lnTo>
                    <a:lnTo>
                      <a:pt x="1024" y="2008"/>
                    </a:lnTo>
                    <a:lnTo>
                      <a:pt x="1024" y="2008"/>
                    </a:lnTo>
                    <a:lnTo>
                      <a:pt x="1024" y="2008"/>
                    </a:lnTo>
                    <a:lnTo>
                      <a:pt x="1024" y="2008"/>
                    </a:lnTo>
                    <a:lnTo>
                      <a:pt x="1022" y="2006"/>
                    </a:lnTo>
                    <a:lnTo>
                      <a:pt x="1024" y="2006"/>
                    </a:lnTo>
                    <a:lnTo>
                      <a:pt x="1024" y="2006"/>
                    </a:lnTo>
                    <a:lnTo>
                      <a:pt x="1024" y="2006"/>
                    </a:lnTo>
                    <a:lnTo>
                      <a:pt x="1024" y="2006"/>
                    </a:lnTo>
                    <a:lnTo>
                      <a:pt x="1026" y="2008"/>
                    </a:lnTo>
                    <a:lnTo>
                      <a:pt x="1026" y="2008"/>
                    </a:lnTo>
                    <a:lnTo>
                      <a:pt x="1026" y="2008"/>
                    </a:lnTo>
                    <a:close/>
                    <a:moveTo>
                      <a:pt x="1470" y="2032"/>
                    </a:moveTo>
                    <a:lnTo>
                      <a:pt x="1467" y="2033"/>
                    </a:lnTo>
                    <a:lnTo>
                      <a:pt x="1469" y="2030"/>
                    </a:lnTo>
                    <a:lnTo>
                      <a:pt x="1469" y="2030"/>
                    </a:lnTo>
                    <a:lnTo>
                      <a:pt x="1470" y="2030"/>
                    </a:lnTo>
                    <a:lnTo>
                      <a:pt x="1470" y="2030"/>
                    </a:lnTo>
                    <a:lnTo>
                      <a:pt x="1470" y="2032"/>
                    </a:lnTo>
                    <a:lnTo>
                      <a:pt x="1470" y="2032"/>
                    </a:lnTo>
                    <a:close/>
                    <a:moveTo>
                      <a:pt x="1469" y="2033"/>
                    </a:moveTo>
                    <a:lnTo>
                      <a:pt x="1469" y="2035"/>
                    </a:lnTo>
                    <a:lnTo>
                      <a:pt x="1467" y="2037"/>
                    </a:lnTo>
                    <a:lnTo>
                      <a:pt x="1467" y="2037"/>
                    </a:lnTo>
                    <a:lnTo>
                      <a:pt x="1465" y="2037"/>
                    </a:lnTo>
                    <a:lnTo>
                      <a:pt x="1467" y="2037"/>
                    </a:lnTo>
                    <a:lnTo>
                      <a:pt x="1467" y="2033"/>
                    </a:lnTo>
                    <a:lnTo>
                      <a:pt x="1467" y="2033"/>
                    </a:lnTo>
                    <a:lnTo>
                      <a:pt x="1469" y="2033"/>
                    </a:lnTo>
                    <a:lnTo>
                      <a:pt x="1469" y="2033"/>
                    </a:lnTo>
                    <a:lnTo>
                      <a:pt x="1469" y="2033"/>
                    </a:lnTo>
                    <a:close/>
                    <a:moveTo>
                      <a:pt x="1063" y="2039"/>
                    </a:moveTo>
                    <a:lnTo>
                      <a:pt x="1060" y="2039"/>
                    </a:lnTo>
                    <a:lnTo>
                      <a:pt x="1058" y="2039"/>
                    </a:lnTo>
                    <a:lnTo>
                      <a:pt x="1058" y="2037"/>
                    </a:lnTo>
                    <a:lnTo>
                      <a:pt x="1058" y="2037"/>
                    </a:lnTo>
                    <a:lnTo>
                      <a:pt x="1058" y="2037"/>
                    </a:lnTo>
                    <a:lnTo>
                      <a:pt x="1060" y="2035"/>
                    </a:lnTo>
                    <a:lnTo>
                      <a:pt x="1061" y="2035"/>
                    </a:lnTo>
                    <a:lnTo>
                      <a:pt x="1063" y="2037"/>
                    </a:lnTo>
                    <a:lnTo>
                      <a:pt x="1065" y="2037"/>
                    </a:lnTo>
                    <a:lnTo>
                      <a:pt x="1065" y="2037"/>
                    </a:lnTo>
                    <a:lnTo>
                      <a:pt x="1063" y="2039"/>
                    </a:lnTo>
                    <a:lnTo>
                      <a:pt x="1063" y="2039"/>
                    </a:lnTo>
                    <a:close/>
                    <a:moveTo>
                      <a:pt x="1667" y="2045"/>
                    </a:moveTo>
                    <a:lnTo>
                      <a:pt x="1666" y="2047"/>
                    </a:lnTo>
                    <a:lnTo>
                      <a:pt x="1666" y="2047"/>
                    </a:lnTo>
                    <a:lnTo>
                      <a:pt x="1666" y="2047"/>
                    </a:lnTo>
                    <a:lnTo>
                      <a:pt x="1666" y="2045"/>
                    </a:lnTo>
                    <a:lnTo>
                      <a:pt x="1667" y="2044"/>
                    </a:lnTo>
                    <a:lnTo>
                      <a:pt x="1667" y="2042"/>
                    </a:lnTo>
                    <a:lnTo>
                      <a:pt x="1667" y="2042"/>
                    </a:lnTo>
                    <a:lnTo>
                      <a:pt x="1667" y="2042"/>
                    </a:lnTo>
                    <a:lnTo>
                      <a:pt x="1669" y="2040"/>
                    </a:lnTo>
                    <a:lnTo>
                      <a:pt x="1669" y="2042"/>
                    </a:lnTo>
                    <a:lnTo>
                      <a:pt x="1667" y="2045"/>
                    </a:lnTo>
                    <a:lnTo>
                      <a:pt x="1667" y="2045"/>
                    </a:lnTo>
                    <a:close/>
                    <a:moveTo>
                      <a:pt x="1520" y="2050"/>
                    </a:moveTo>
                    <a:lnTo>
                      <a:pt x="1520" y="2050"/>
                    </a:lnTo>
                    <a:lnTo>
                      <a:pt x="1522" y="2050"/>
                    </a:lnTo>
                    <a:lnTo>
                      <a:pt x="1522" y="2050"/>
                    </a:lnTo>
                    <a:lnTo>
                      <a:pt x="1520" y="2052"/>
                    </a:lnTo>
                    <a:lnTo>
                      <a:pt x="1518" y="2052"/>
                    </a:lnTo>
                    <a:lnTo>
                      <a:pt x="1517" y="2052"/>
                    </a:lnTo>
                    <a:lnTo>
                      <a:pt x="1518" y="2047"/>
                    </a:lnTo>
                    <a:lnTo>
                      <a:pt x="1522" y="2045"/>
                    </a:lnTo>
                    <a:lnTo>
                      <a:pt x="1525" y="2042"/>
                    </a:lnTo>
                    <a:lnTo>
                      <a:pt x="1527" y="2040"/>
                    </a:lnTo>
                    <a:lnTo>
                      <a:pt x="1527" y="2040"/>
                    </a:lnTo>
                    <a:lnTo>
                      <a:pt x="1529" y="2040"/>
                    </a:lnTo>
                    <a:lnTo>
                      <a:pt x="1527" y="2042"/>
                    </a:lnTo>
                    <a:lnTo>
                      <a:pt x="1525" y="2044"/>
                    </a:lnTo>
                    <a:lnTo>
                      <a:pt x="1523" y="2045"/>
                    </a:lnTo>
                    <a:lnTo>
                      <a:pt x="1522" y="2047"/>
                    </a:lnTo>
                    <a:lnTo>
                      <a:pt x="1520" y="2047"/>
                    </a:lnTo>
                    <a:lnTo>
                      <a:pt x="1520" y="2049"/>
                    </a:lnTo>
                    <a:lnTo>
                      <a:pt x="1520" y="2050"/>
                    </a:lnTo>
                    <a:lnTo>
                      <a:pt x="1520" y="2050"/>
                    </a:lnTo>
                    <a:close/>
                    <a:moveTo>
                      <a:pt x="1482" y="2073"/>
                    </a:moveTo>
                    <a:lnTo>
                      <a:pt x="1484" y="2074"/>
                    </a:lnTo>
                    <a:lnTo>
                      <a:pt x="1484" y="2073"/>
                    </a:lnTo>
                    <a:lnTo>
                      <a:pt x="1486" y="2071"/>
                    </a:lnTo>
                    <a:lnTo>
                      <a:pt x="1488" y="2071"/>
                    </a:lnTo>
                    <a:lnTo>
                      <a:pt x="1489" y="2073"/>
                    </a:lnTo>
                    <a:lnTo>
                      <a:pt x="1491" y="2073"/>
                    </a:lnTo>
                    <a:lnTo>
                      <a:pt x="1491" y="2073"/>
                    </a:lnTo>
                    <a:lnTo>
                      <a:pt x="1493" y="2074"/>
                    </a:lnTo>
                    <a:lnTo>
                      <a:pt x="1496" y="2074"/>
                    </a:lnTo>
                    <a:lnTo>
                      <a:pt x="1500" y="2074"/>
                    </a:lnTo>
                    <a:lnTo>
                      <a:pt x="1505" y="2074"/>
                    </a:lnTo>
                    <a:lnTo>
                      <a:pt x="1505" y="2074"/>
                    </a:lnTo>
                    <a:lnTo>
                      <a:pt x="1510" y="2073"/>
                    </a:lnTo>
                    <a:lnTo>
                      <a:pt x="1515" y="2073"/>
                    </a:lnTo>
                    <a:lnTo>
                      <a:pt x="1517" y="2073"/>
                    </a:lnTo>
                    <a:lnTo>
                      <a:pt x="1517" y="2074"/>
                    </a:lnTo>
                    <a:lnTo>
                      <a:pt x="1517" y="2074"/>
                    </a:lnTo>
                    <a:lnTo>
                      <a:pt x="1515" y="2076"/>
                    </a:lnTo>
                    <a:lnTo>
                      <a:pt x="1511" y="2079"/>
                    </a:lnTo>
                    <a:lnTo>
                      <a:pt x="1508" y="2081"/>
                    </a:lnTo>
                    <a:lnTo>
                      <a:pt x="1506" y="2081"/>
                    </a:lnTo>
                    <a:lnTo>
                      <a:pt x="1508" y="2083"/>
                    </a:lnTo>
                    <a:lnTo>
                      <a:pt x="1506" y="2086"/>
                    </a:lnTo>
                    <a:lnTo>
                      <a:pt x="1508" y="2086"/>
                    </a:lnTo>
                    <a:lnTo>
                      <a:pt x="1508" y="2086"/>
                    </a:lnTo>
                    <a:lnTo>
                      <a:pt x="1508" y="2086"/>
                    </a:lnTo>
                    <a:lnTo>
                      <a:pt x="1503" y="2088"/>
                    </a:lnTo>
                    <a:lnTo>
                      <a:pt x="1503" y="2086"/>
                    </a:lnTo>
                    <a:lnTo>
                      <a:pt x="1501" y="2086"/>
                    </a:lnTo>
                    <a:lnTo>
                      <a:pt x="1500" y="2085"/>
                    </a:lnTo>
                    <a:lnTo>
                      <a:pt x="1498" y="2085"/>
                    </a:lnTo>
                    <a:lnTo>
                      <a:pt x="1498" y="2085"/>
                    </a:lnTo>
                    <a:lnTo>
                      <a:pt x="1501" y="2083"/>
                    </a:lnTo>
                    <a:lnTo>
                      <a:pt x="1500" y="2081"/>
                    </a:lnTo>
                    <a:lnTo>
                      <a:pt x="1498" y="2081"/>
                    </a:lnTo>
                    <a:lnTo>
                      <a:pt x="1498" y="2079"/>
                    </a:lnTo>
                    <a:lnTo>
                      <a:pt x="1498" y="2079"/>
                    </a:lnTo>
                    <a:lnTo>
                      <a:pt x="1498" y="2078"/>
                    </a:lnTo>
                    <a:lnTo>
                      <a:pt x="1500" y="2078"/>
                    </a:lnTo>
                    <a:lnTo>
                      <a:pt x="1498" y="2078"/>
                    </a:lnTo>
                    <a:lnTo>
                      <a:pt x="1496" y="2079"/>
                    </a:lnTo>
                    <a:lnTo>
                      <a:pt x="1494" y="2079"/>
                    </a:lnTo>
                    <a:lnTo>
                      <a:pt x="1493" y="2081"/>
                    </a:lnTo>
                    <a:lnTo>
                      <a:pt x="1496" y="2081"/>
                    </a:lnTo>
                    <a:lnTo>
                      <a:pt x="1494" y="2081"/>
                    </a:lnTo>
                    <a:lnTo>
                      <a:pt x="1493" y="2083"/>
                    </a:lnTo>
                    <a:lnTo>
                      <a:pt x="1488" y="2081"/>
                    </a:lnTo>
                    <a:lnTo>
                      <a:pt x="1486" y="2079"/>
                    </a:lnTo>
                    <a:lnTo>
                      <a:pt x="1484" y="2078"/>
                    </a:lnTo>
                    <a:lnTo>
                      <a:pt x="1482" y="2076"/>
                    </a:lnTo>
                    <a:lnTo>
                      <a:pt x="1484" y="2076"/>
                    </a:lnTo>
                    <a:lnTo>
                      <a:pt x="1484" y="2076"/>
                    </a:lnTo>
                    <a:lnTo>
                      <a:pt x="1484" y="2076"/>
                    </a:lnTo>
                    <a:lnTo>
                      <a:pt x="1482" y="2074"/>
                    </a:lnTo>
                    <a:lnTo>
                      <a:pt x="1479" y="2074"/>
                    </a:lnTo>
                    <a:lnTo>
                      <a:pt x="1477" y="2074"/>
                    </a:lnTo>
                    <a:lnTo>
                      <a:pt x="1477" y="2071"/>
                    </a:lnTo>
                    <a:lnTo>
                      <a:pt x="1477" y="2069"/>
                    </a:lnTo>
                    <a:lnTo>
                      <a:pt x="1474" y="2069"/>
                    </a:lnTo>
                    <a:lnTo>
                      <a:pt x="1472" y="2069"/>
                    </a:lnTo>
                    <a:lnTo>
                      <a:pt x="1472" y="2068"/>
                    </a:lnTo>
                    <a:lnTo>
                      <a:pt x="1472" y="2066"/>
                    </a:lnTo>
                    <a:lnTo>
                      <a:pt x="1474" y="2062"/>
                    </a:lnTo>
                    <a:lnTo>
                      <a:pt x="1476" y="2061"/>
                    </a:lnTo>
                    <a:lnTo>
                      <a:pt x="1476" y="2059"/>
                    </a:lnTo>
                    <a:lnTo>
                      <a:pt x="1479" y="2057"/>
                    </a:lnTo>
                    <a:lnTo>
                      <a:pt x="1479" y="2059"/>
                    </a:lnTo>
                    <a:lnTo>
                      <a:pt x="1479" y="2061"/>
                    </a:lnTo>
                    <a:lnTo>
                      <a:pt x="1477" y="2064"/>
                    </a:lnTo>
                    <a:lnTo>
                      <a:pt x="1481" y="2069"/>
                    </a:lnTo>
                    <a:lnTo>
                      <a:pt x="1481" y="2069"/>
                    </a:lnTo>
                    <a:lnTo>
                      <a:pt x="1482" y="2071"/>
                    </a:lnTo>
                    <a:lnTo>
                      <a:pt x="1482" y="2071"/>
                    </a:lnTo>
                    <a:lnTo>
                      <a:pt x="1481" y="2073"/>
                    </a:lnTo>
                    <a:lnTo>
                      <a:pt x="1482" y="2073"/>
                    </a:lnTo>
                    <a:lnTo>
                      <a:pt x="1482" y="2073"/>
                    </a:lnTo>
                    <a:lnTo>
                      <a:pt x="1482" y="2073"/>
                    </a:lnTo>
                    <a:close/>
                    <a:moveTo>
                      <a:pt x="1535" y="2088"/>
                    </a:moveTo>
                    <a:lnTo>
                      <a:pt x="1535" y="2088"/>
                    </a:lnTo>
                    <a:lnTo>
                      <a:pt x="1539" y="2086"/>
                    </a:lnTo>
                    <a:lnTo>
                      <a:pt x="1539" y="2086"/>
                    </a:lnTo>
                    <a:lnTo>
                      <a:pt x="1539" y="2088"/>
                    </a:lnTo>
                    <a:lnTo>
                      <a:pt x="1537" y="2088"/>
                    </a:lnTo>
                    <a:lnTo>
                      <a:pt x="1535" y="2090"/>
                    </a:lnTo>
                    <a:lnTo>
                      <a:pt x="1537" y="2090"/>
                    </a:lnTo>
                    <a:lnTo>
                      <a:pt x="1537" y="2091"/>
                    </a:lnTo>
                    <a:lnTo>
                      <a:pt x="1535" y="2091"/>
                    </a:lnTo>
                    <a:lnTo>
                      <a:pt x="1535" y="2093"/>
                    </a:lnTo>
                    <a:lnTo>
                      <a:pt x="1535" y="2095"/>
                    </a:lnTo>
                    <a:lnTo>
                      <a:pt x="1539" y="2093"/>
                    </a:lnTo>
                    <a:lnTo>
                      <a:pt x="1539" y="2093"/>
                    </a:lnTo>
                    <a:lnTo>
                      <a:pt x="1541" y="2093"/>
                    </a:lnTo>
                    <a:lnTo>
                      <a:pt x="1542" y="2093"/>
                    </a:lnTo>
                    <a:lnTo>
                      <a:pt x="1542" y="2093"/>
                    </a:lnTo>
                    <a:lnTo>
                      <a:pt x="1547" y="2088"/>
                    </a:lnTo>
                    <a:lnTo>
                      <a:pt x="1547" y="2088"/>
                    </a:lnTo>
                    <a:lnTo>
                      <a:pt x="1542" y="2088"/>
                    </a:lnTo>
                    <a:lnTo>
                      <a:pt x="1542" y="2088"/>
                    </a:lnTo>
                    <a:lnTo>
                      <a:pt x="1546" y="2085"/>
                    </a:lnTo>
                    <a:lnTo>
                      <a:pt x="1544" y="2083"/>
                    </a:lnTo>
                    <a:lnTo>
                      <a:pt x="1546" y="2081"/>
                    </a:lnTo>
                    <a:lnTo>
                      <a:pt x="1547" y="2079"/>
                    </a:lnTo>
                    <a:lnTo>
                      <a:pt x="1549" y="2078"/>
                    </a:lnTo>
                    <a:lnTo>
                      <a:pt x="1551" y="2078"/>
                    </a:lnTo>
                    <a:lnTo>
                      <a:pt x="1551" y="2079"/>
                    </a:lnTo>
                    <a:lnTo>
                      <a:pt x="1551" y="2081"/>
                    </a:lnTo>
                    <a:lnTo>
                      <a:pt x="1554" y="2081"/>
                    </a:lnTo>
                    <a:lnTo>
                      <a:pt x="1556" y="2081"/>
                    </a:lnTo>
                    <a:lnTo>
                      <a:pt x="1559" y="2081"/>
                    </a:lnTo>
                    <a:lnTo>
                      <a:pt x="1559" y="2083"/>
                    </a:lnTo>
                    <a:lnTo>
                      <a:pt x="1559" y="2083"/>
                    </a:lnTo>
                    <a:lnTo>
                      <a:pt x="1558" y="2085"/>
                    </a:lnTo>
                    <a:lnTo>
                      <a:pt x="1558" y="2086"/>
                    </a:lnTo>
                    <a:lnTo>
                      <a:pt x="1559" y="2088"/>
                    </a:lnTo>
                    <a:lnTo>
                      <a:pt x="1559" y="2088"/>
                    </a:lnTo>
                    <a:lnTo>
                      <a:pt x="1556" y="2090"/>
                    </a:lnTo>
                    <a:lnTo>
                      <a:pt x="1554" y="2091"/>
                    </a:lnTo>
                    <a:lnTo>
                      <a:pt x="1553" y="2093"/>
                    </a:lnTo>
                    <a:lnTo>
                      <a:pt x="1549" y="2097"/>
                    </a:lnTo>
                    <a:lnTo>
                      <a:pt x="1542" y="2098"/>
                    </a:lnTo>
                    <a:lnTo>
                      <a:pt x="1541" y="2098"/>
                    </a:lnTo>
                    <a:lnTo>
                      <a:pt x="1539" y="2097"/>
                    </a:lnTo>
                    <a:lnTo>
                      <a:pt x="1537" y="2097"/>
                    </a:lnTo>
                    <a:lnTo>
                      <a:pt x="1535" y="2098"/>
                    </a:lnTo>
                    <a:lnTo>
                      <a:pt x="1534" y="2098"/>
                    </a:lnTo>
                    <a:lnTo>
                      <a:pt x="1532" y="2098"/>
                    </a:lnTo>
                    <a:lnTo>
                      <a:pt x="1532" y="2098"/>
                    </a:lnTo>
                    <a:lnTo>
                      <a:pt x="1530" y="2097"/>
                    </a:lnTo>
                    <a:lnTo>
                      <a:pt x="1529" y="2095"/>
                    </a:lnTo>
                    <a:lnTo>
                      <a:pt x="1529" y="2095"/>
                    </a:lnTo>
                    <a:lnTo>
                      <a:pt x="1527" y="2088"/>
                    </a:lnTo>
                    <a:lnTo>
                      <a:pt x="1527" y="2085"/>
                    </a:lnTo>
                    <a:lnTo>
                      <a:pt x="1529" y="2081"/>
                    </a:lnTo>
                    <a:lnTo>
                      <a:pt x="1530" y="2079"/>
                    </a:lnTo>
                    <a:lnTo>
                      <a:pt x="1532" y="2078"/>
                    </a:lnTo>
                    <a:lnTo>
                      <a:pt x="1537" y="2068"/>
                    </a:lnTo>
                    <a:lnTo>
                      <a:pt x="1539" y="2066"/>
                    </a:lnTo>
                    <a:lnTo>
                      <a:pt x="1539" y="2064"/>
                    </a:lnTo>
                    <a:lnTo>
                      <a:pt x="1541" y="2062"/>
                    </a:lnTo>
                    <a:lnTo>
                      <a:pt x="1544" y="2059"/>
                    </a:lnTo>
                    <a:lnTo>
                      <a:pt x="1546" y="2059"/>
                    </a:lnTo>
                    <a:lnTo>
                      <a:pt x="1547" y="2059"/>
                    </a:lnTo>
                    <a:lnTo>
                      <a:pt x="1547" y="2059"/>
                    </a:lnTo>
                    <a:lnTo>
                      <a:pt x="1547" y="2059"/>
                    </a:lnTo>
                    <a:lnTo>
                      <a:pt x="1547" y="2061"/>
                    </a:lnTo>
                    <a:lnTo>
                      <a:pt x="1549" y="2066"/>
                    </a:lnTo>
                    <a:lnTo>
                      <a:pt x="1549" y="2066"/>
                    </a:lnTo>
                    <a:lnTo>
                      <a:pt x="1549" y="2069"/>
                    </a:lnTo>
                    <a:lnTo>
                      <a:pt x="1547" y="2074"/>
                    </a:lnTo>
                    <a:lnTo>
                      <a:pt x="1546" y="2078"/>
                    </a:lnTo>
                    <a:lnTo>
                      <a:pt x="1546" y="2079"/>
                    </a:lnTo>
                    <a:lnTo>
                      <a:pt x="1546" y="2081"/>
                    </a:lnTo>
                    <a:lnTo>
                      <a:pt x="1546" y="2081"/>
                    </a:lnTo>
                    <a:lnTo>
                      <a:pt x="1542" y="2085"/>
                    </a:lnTo>
                    <a:lnTo>
                      <a:pt x="1541" y="2085"/>
                    </a:lnTo>
                    <a:lnTo>
                      <a:pt x="1539" y="2085"/>
                    </a:lnTo>
                    <a:lnTo>
                      <a:pt x="1535" y="2088"/>
                    </a:lnTo>
                    <a:lnTo>
                      <a:pt x="1535" y="2088"/>
                    </a:lnTo>
                    <a:close/>
                    <a:moveTo>
                      <a:pt x="1344" y="2062"/>
                    </a:moveTo>
                    <a:lnTo>
                      <a:pt x="1342" y="2062"/>
                    </a:lnTo>
                    <a:lnTo>
                      <a:pt x="1342" y="2061"/>
                    </a:lnTo>
                    <a:lnTo>
                      <a:pt x="1346" y="2059"/>
                    </a:lnTo>
                    <a:lnTo>
                      <a:pt x="1347" y="2059"/>
                    </a:lnTo>
                    <a:lnTo>
                      <a:pt x="1347" y="2059"/>
                    </a:lnTo>
                    <a:lnTo>
                      <a:pt x="1347" y="2061"/>
                    </a:lnTo>
                    <a:lnTo>
                      <a:pt x="1344" y="2062"/>
                    </a:lnTo>
                    <a:close/>
                    <a:moveTo>
                      <a:pt x="1099" y="2081"/>
                    </a:moveTo>
                    <a:lnTo>
                      <a:pt x="1099" y="2083"/>
                    </a:lnTo>
                    <a:lnTo>
                      <a:pt x="1097" y="2081"/>
                    </a:lnTo>
                    <a:lnTo>
                      <a:pt x="1097" y="2083"/>
                    </a:lnTo>
                    <a:lnTo>
                      <a:pt x="1097" y="2083"/>
                    </a:lnTo>
                    <a:lnTo>
                      <a:pt x="1097" y="2083"/>
                    </a:lnTo>
                    <a:lnTo>
                      <a:pt x="1096" y="2085"/>
                    </a:lnTo>
                    <a:lnTo>
                      <a:pt x="1096" y="2083"/>
                    </a:lnTo>
                    <a:lnTo>
                      <a:pt x="1094" y="2081"/>
                    </a:lnTo>
                    <a:lnTo>
                      <a:pt x="1094" y="2079"/>
                    </a:lnTo>
                    <a:lnTo>
                      <a:pt x="1094" y="2078"/>
                    </a:lnTo>
                    <a:lnTo>
                      <a:pt x="1094" y="2078"/>
                    </a:lnTo>
                    <a:lnTo>
                      <a:pt x="1096" y="2078"/>
                    </a:lnTo>
                    <a:lnTo>
                      <a:pt x="1097" y="2078"/>
                    </a:lnTo>
                    <a:lnTo>
                      <a:pt x="1099" y="2079"/>
                    </a:lnTo>
                    <a:lnTo>
                      <a:pt x="1099" y="2081"/>
                    </a:lnTo>
                    <a:lnTo>
                      <a:pt x="1099" y="2081"/>
                    </a:lnTo>
                    <a:lnTo>
                      <a:pt x="1099" y="2081"/>
                    </a:lnTo>
                    <a:close/>
                    <a:moveTo>
                      <a:pt x="1108" y="2090"/>
                    </a:moveTo>
                    <a:lnTo>
                      <a:pt x="1106" y="2090"/>
                    </a:lnTo>
                    <a:lnTo>
                      <a:pt x="1106" y="2090"/>
                    </a:lnTo>
                    <a:lnTo>
                      <a:pt x="1104" y="2090"/>
                    </a:lnTo>
                    <a:lnTo>
                      <a:pt x="1106" y="2088"/>
                    </a:lnTo>
                    <a:lnTo>
                      <a:pt x="1106" y="2088"/>
                    </a:lnTo>
                    <a:lnTo>
                      <a:pt x="1106" y="2086"/>
                    </a:lnTo>
                    <a:lnTo>
                      <a:pt x="1108" y="2086"/>
                    </a:lnTo>
                    <a:lnTo>
                      <a:pt x="1108" y="2086"/>
                    </a:lnTo>
                    <a:lnTo>
                      <a:pt x="1109" y="2088"/>
                    </a:lnTo>
                    <a:lnTo>
                      <a:pt x="1109" y="2088"/>
                    </a:lnTo>
                    <a:lnTo>
                      <a:pt x="1108" y="2090"/>
                    </a:lnTo>
                    <a:lnTo>
                      <a:pt x="1108" y="2090"/>
                    </a:lnTo>
                    <a:close/>
                    <a:moveTo>
                      <a:pt x="1118" y="2086"/>
                    </a:moveTo>
                    <a:lnTo>
                      <a:pt x="1118" y="2088"/>
                    </a:lnTo>
                    <a:lnTo>
                      <a:pt x="1118" y="2088"/>
                    </a:lnTo>
                    <a:lnTo>
                      <a:pt x="1118" y="2090"/>
                    </a:lnTo>
                    <a:lnTo>
                      <a:pt x="1118" y="2090"/>
                    </a:lnTo>
                    <a:lnTo>
                      <a:pt x="1118" y="2090"/>
                    </a:lnTo>
                    <a:lnTo>
                      <a:pt x="1120" y="2090"/>
                    </a:lnTo>
                    <a:lnTo>
                      <a:pt x="1120" y="2090"/>
                    </a:lnTo>
                    <a:lnTo>
                      <a:pt x="1121" y="2090"/>
                    </a:lnTo>
                    <a:lnTo>
                      <a:pt x="1121" y="2091"/>
                    </a:lnTo>
                    <a:lnTo>
                      <a:pt x="1121" y="2091"/>
                    </a:lnTo>
                    <a:lnTo>
                      <a:pt x="1121" y="2090"/>
                    </a:lnTo>
                    <a:lnTo>
                      <a:pt x="1123" y="2091"/>
                    </a:lnTo>
                    <a:lnTo>
                      <a:pt x="1123" y="2091"/>
                    </a:lnTo>
                    <a:lnTo>
                      <a:pt x="1123" y="2091"/>
                    </a:lnTo>
                    <a:lnTo>
                      <a:pt x="1123" y="2091"/>
                    </a:lnTo>
                    <a:lnTo>
                      <a:pt x="1123" y="2090"/>
                    </a:lnTo>
                    <a:lnTo>
                      <a:pt x="1123" y="2090"/>
                    </a:lnTo>
                    <a:lnTo>
                      <a:pt x="1123" y="2090"/>
                    </a:lnTo>
                    <a:lnTo>
                      <a:pt x="1123" y="2090"/>
                    </a:lnTo>
                    <a:lnTo>
                      <a:pt x="1123" y="2088"/>
                    </a:lnTo>
                    <a:lnTo>
                      <a:pt x="1123" y="2088"/>
                    </a:lnTo>
                    <a:lnTo>
                      <a:pt x="1123" y="2088"/>
                    </a:lnTo>
                    <a:lnTo>
                      <a:pt x="1125" y="2088"/>
                    </a:lnTo>
                    <a:lnTo>
                      <a:pt x="1125" y="2088"/>
                    </a:lnTo>
                    <a:lnTo>
                      <a:pt x="1125" y="2088"/>
                    </a:lnTo>
                    <a:lnTo>
                      <a:pt x="1126" y="2086"/>
                    </a:lnTo>
                    <a:lnTo>
                      <a:pt x="1126" y="2086"/>
                    </a:lnTo>
                    <a:lnTo>
                      <a:pt x="1128" y="2086"/>
                    </a:lnTo>
                    <a:lnTo>
                      <a:pt x="1128" y="2088"/>
                    </a:lnTo>
                    <a:lnTo>
                      <a:pt x="1128" y="2088"/>
                    </a:lnTo>
                    <a:lnTo>
                      <a:pt x="1128" y="2088"/>
                    </a:lnTo>
                    <a:lnTo>
                      <a:pt x="1130" y="2088"/>
                    </a:lnTo>
                    <a:lnTo>
                      <a:pt x="1130" y="2090"/>
                    </a:lnTo>
                    <a:lnTo>
                      <a:pt x="1130" y="2090"/>
                    </a:lnTo>
                    <a:lnTo>
                      <a:pt x="1132" y="2088"/>
                    </a:lnTo>
                    <a:lnTo>
                      <a:pt x="1132" y="2088"/>
                    </a:lnTo>
                    <a:lnTo>
                      <a:pt x="1133" y="2086"/>
                    </a:lnTo>
                    <a:lnTo>
                      <a:pt x="1135" y="2086"/>
                    </a:lnTo>
                    <a:lnTo>
                      <a:pt x="1135" y="2088"/>
                    </a:lnTo>
                    <a:lnTo>
                      <a:pt x="1135" y="2088"/>
                    </a:lnTo>
                    <a:lnTo>
                      <a:pt x="1135" y="2088"/>
                    </a:lnTo>
                    <a:lnTo>
                      <a:pt x="1135" y="2090"/>
                    </a:lnTo>
                    <a:lnTo>
                      <a:pt x="1137" y="2090"/>
                    </a:lnTo>
                    <a:lnTo>
                      <a:pt x="1137" y="2090"/>
                    </a:lnTo>
                    <a:lnTo>
                      <a:pt x="1137" y="2091"/>
                    </a:lnTo>
                    <a:lnTo>
                      <a:pt x="1137" y="2091"/>
                    </a:lnTo>
                    <a:lnTo>
                      <a:pt x="1137" y="2093"/>
                    </a:lnTo>
                    <a:lnTo>
                      <a:pt x="1137" y="2093"/>
                    </a:lnTo>
                    <a:lnTo>
                      <a:pt x="1138" y="2091"/>
                    </a:lnTo>
                    <a:lnTo>
                      <a:pt x="1138" y="2090"/>
                    </a:lnTo>
                    <a:lnTo>
                      <a:pt x="1138" y="2090"/>
                    </a:lnTo>
                    <a:lnTo>
                      <a:pt x="1140" y="2090"/>
                    </a:lnTo>
                    <a:lnTo>
                      <a:pt x="1140" y="2090"/>
                    </a:lnTo>
                    <a:lnTo>
                      <a:pt x="1140" y="2091"/>
                    </a:lnTo>
                    <a:lnTo>
                      <a:pt x="1138" y="2091"/>
                    </a:lnTo>
                    <a:lnTo>
                      <a:pt x="1140" y="2091"/>
                    </a:lnTo>
                    <a:lnTo>
                      <a:pt x="1142" y="2091"/>
                    </a:lnTo>
                    <a:lnTo>
                      <a:pt x="1142" y="2091"/>
                    </a:lnTo>
                    <a:lnTo>
                      <a:pt x="1140" y="2097"/>
                    </a:lnTo>
                    <a:lnTo>
                      <a:pt x="1138" y="2098"/>
                    </a:lnTo>
                    <a:lnTo>
                      <a:pt x="1137" y="2098"/>
                    </a:lnTo>
                    <a:lnTo>
                      <a:pt x="1135" y="2098"/>
                    </a:lnTo>
                    <a:lnTo>
                      <a:pt x="1135" y="2098"/>
                    </a:lnTo>
                    <a:lnTo>
                      <a:pt x="1135" y="2098"/>
                    </a:lnTo>
                    <a:lnTo>
                      <a:pt x="1133" y="2098"/>
                    </a:lnTo>
                    <a:lnTo>
                      <a:pt x="1133" y="2098"/>
                    </a:lnTo>
                    <a:lnTo>
                      <a:pt x="1135" y="2097"/>
                    </a:lnTo>
                    <a:lnTo>
                      <a:pt x="1135" y="2097"/>
                    </a:lnTo>
                    <a:lnTo>
                      <a:pt x="1137" y="2097"/>
                    </a:lnTo>
                    <a:lnTo>
                      <a:pt x="1138" y="2095"/>
                    </a:lnTo>
                    <a:lnTo>
                      <a:pt x="1138" y="2095"/>
                    </a:lnTo>
                    <a:lnTo>
                      <a:pt x="1137" y="2095"/>
                    </a:lnTo>
                    <a:lnTo>
                      <a:pt x="1133" y="2098"/>
                    </a:lnTo>
                    <a:lnTo>
                      <a:pt x="1132" y="2098"/>
                    </a:lnTo>
                    <a:lnTo>
                      <a:pt x="1132" y="2098"/>
                    </a:lnTo>
                    <a:lnTo>
                      <a:pt x="1132" y="2098"/>
                    </a:lnTo>
                    <a:lnTo>
                      <a:pt x="1130" y="2097"/>
                    </a:lnTo>
                    <a:lnTo>
                      <a:pt x="1128" y="2095"/>
                    </a:lnTo>
                    <a:lnTo>
                      <a:pt x="1126" y="2095"/>
                    </a:lnTo>
                    <a:lnTo>
                      <a:pt x="1125" y="2095"/>
                    </a:lnTo>
                    <a:lnTo>
                      <a:pt x="1123" y="2093"/>
                    </a:lnTo>
                    <a:lnTo>
                      <a:pt x="1121" y="2093"/>
                    </a:lnTo>
                    <a:lnTo>
                      <a:pt x="1120" y="2091"/>
                    </a:lnTo>
                    <a:lnTo>
                      <a:pt x="1116" y="2091"/>
                    </a:lnTo>
                    <a:lnTo>
                      <a:pt x="1114" y="2091"/>
                    </a:lnTo>
                    <a:lnTo>
                      <a:pt x="1111" y="2090"/>
                    </a:lnTo>
                    <a:lnTo>
                      <a:pt x="1109" y="2090"/>
                    </a:lnTo>
                    <a:lnTo>
                      <a:pt x="1109" y="2088"/>
                    </a:lnTo>
                    <a:lnTo>
                      <a:pt x="1111" y="2088"/>
                    </a:lnTo>
                    <a:lnTo>
                      <a:pt x="1111" y="2088"/>
                    </a:lnTo>
                    <a:lnTo>
                      <a:pt x="1111" y="2088"/>
                    </a:lnTo>
                    <a:lnTo>
                      <a:pt x="1111" y="2088"/>
                    </a:lnTo>
                    <a:lnTo>
                      <a:pt x="1113" y="2088"/>
                    </a:lnTo>
                    <a:lnTo>
                      <a:pt x="1113" y="2088"/>
                    </a:lnTo>
                    <a:lnTo>
                      <a:pt x="1113" y="2088"/>
                    </a:lnTo>
                    <a:lnTo>
                      <a:pt x="1114" y="2088"/>
                    </a:lnTo>
                    <a:lnTo>
                      <a:pt x="1114" y="2088"/>
                    </a:lnTo>
                    <a:lnTo>
                      <a:pt x="1114" y="2088"/>
                    </a:lnTo>
                    <a:lnTo>
                      <a:pt x="1116" y="2086"/>
                    </a:lnTo>
                    <a:lnTo>
                      <a:pt x="1118" y="2086"/>
                    </a:lnTo>
                    <a:lnTo>
                      <a:pt x="1118" y="2086"/>
                    </a:lnTo>
                    <a:lnTo>
                      <a:pt x="1118" y="2086"/>
                    </a:lnTo>
                    <a:close/>
                    <a:moveTo>
                      <a:pt x="1296" y="2102"/>
                    </a:moveTo>
                    <a:lnTo>
                      <a:pt x="1294" y="2102"/>
                    </a:lnTo>
                    <a:lnTo>
                      <a:pt x="1291" y="2102"/>
                    </a:lnTo>
                    <a:lnTo>
                      <a:pt x="1289" y="2102"/>
                    </a:lnTo>
                    <a:lnTo>
                      <a:pt x="1287" y="2102"/>
                    </a:lnTo>
                    <a:lnTo>
                      <a:pt x="1291" y="2100"/>
                    </a:lnTo>
                    <a:lnTo>
                      <a:pt x="1292" y="2098"/>
                    </a:lnTo>
                    <a:lnTo>
                      <a:pt x="1296" y="2095"/>
                    </a:lnTo>
                    <a:lnTo>
                      <a:pt x="1298" y="2095"/>
                    </a:lnTo>
                    <a:lnTo>
                      <a:pt x="1296" y="2098"/>
                    </a:lnTo>
                    <a:lnTo>
                      <a:pt x="1296" y="2100"/>
                    </a:lnTo>
                    <a:lnTo>
                      <a:pt x="1296" y="2102"/>
                    </a:lnTo>
                    <a:close/>
                    <a:moveTo>
                      <a:pt x="1292" y="2098"/>
                    </a:moveTo>
                    <a:lnTo>
                      <a:pt x="1291" y="2098"/>
                    </a:lnTo>
                    <a:lnTo>
                      <a:pt x="1289" y="2098"/>
                    </a:lnTo>
                    <a:lnTo>
                      <a:pt x="1292" y="2095"/>
                    </a:lnTo>
                    <a:lnTo>
                      <a:pt x="1296" y="2095"/>
                    </a:lnTo>
                    <a:lnTo>
                      <a:pt x="1292" y="2098"/>
                    </a:lnTo>
                    <a:lnTo>
                      <a:pt x="1292" y="2098"/>
                    </a:lnTo>
                    <a:close/>
                    <a:moveTo>
                      <a:pt x="1537" y="2100"/>
                    </a:moveTo>
                    <a:lnTo>
                      <a:pt x="1537" y="2100"/>
                    </a:lnTo>
                    <a:lnTo>
                      <a:pt x="1537" y="2100"/>
                    </a:lnTo>
                    <a:lnTo>
                      <a:pt x="1535" y="2098"/>
                    </a:lnTo>
                    <a:lnTo>
                      <a:pt x="1535" y="2098"/>
                    </a:lnTo>
                    <a:lnTo>
                      <a:pt x="1537" y="2098"/>
                    </a:lnTo>
                    <a:lnTo>
                      <a:pt x="1539" y="2098"/>
                    </a:lnTo>
                    <a:lnTo>
                      <a:pt x="1537" y="2100"/>
                    </a:lnTo>
                    <a:lnTo>
                      <a:pt x="1537" y="2100"/>
                    </a:lnTo>
                    <a:lnTo>
                      <a:pt x="1537" y="2100"/>
                    </a:lnTo>
                    <a:close/>
                    <a:moveTo>
                      <a:pt x="1137" y="2102"/>
                    </a:moveTo>
                    <a:lnTo>
                      <a:pt x="1137" y="2102"/>
                    </a:lnTo>
                    <a:lnTo>
                      <a:pt x="1137" y="2100"/>
                    </a:lnTo>
                    <a:lnTo>
                      <a:pt x="1137" y="2100"/>
                    </a:lnTo>
                    <a:lnTo>
                      <a:pt x="1137" y="2100"/>
                    </a:lnTo>
                    <a:lnTo>
                      <a:pt x="1138" y="2100"/>
                    </a:lnTo>
                    <a:lnTo>
                      <a:pt x="1138" y="2100"/>
                    </a:lnTo>
                    <a:lnTo>
                      <a:pt x="1138" y="2100"/>
                    </a:lnTo>
                    <a:lnTo>
                      <a:pt x="1137" y="2102"/>
                    </a:lnTo>
                    <a:close/>
                    <a:moveTo>
                      <a:pt x="1169" y="2119"/>
                    </a:moveTo>
                    <a:lnTo>
                      <a:pt x="1169" y="2119"/>
                    </a:lnTo>
                    <a:lnTo>
                      <a:pt x="1168" y="2119"/>
                    </a:lnTo>
                    <a:lnTo>
                      <a:pt x="1168" y="2117"/>
                    </a:lnTo>
                    <a:lnTo>
                      <a:pt x="1168" y="2117"/>
                    </a:lnTo>
                    <a:lnTo>
                      <a:pt x="1168" y="2117"/>
                    </a:lnTo>
                    <a:lnTo>
                      <a:pt x="1169" y="2117"/>
                    </a:lnTo>
                    <a:lnTo>
                      <a:pt x="1169" y="2117"/>
                    </a:lnTo>
                    <a:lnTo>
                      <a:pt x="1169" y="2119"/>
                    </a:lnTo>
                    <a:lnTo>
                      <a:pt x="1169" y="2119"/>
                    </a:lnTo>
                    <a:close/>
                    <a:moveTo>
                      <a:pt x="1426" y="2122"/>
                    </a:moveTo>
                    <a:lnTo>
                      <a:pt x="1424" y="2124"/>
                    </a:lnTo>
                    <a:lnTo>
                      <a:pt x="1424" y="2120"/>
                    </a:lnTo>
                    <a:lnTo>
                      <a:pt x="1426" y="2119"/>
                    </a:lnTo>
                    <a:lnTo>
                      <a:pt x="1426" y="2119"/>
                    </a:lnTo>
                    <a:lnTo>
                      <a:pt x="1426" y="2122"/>
                    </a:lnTo>
                    <a:lnTo>
                      <a:pt x="1426" y="2122"/>
                    </a:lnTo>
                    <a:lnTo>
                      <a:pt x="1426" y="2122"/>
                    </a:lnTo>
                    <a:close/>
                    <a:moveTo>
                      <a:pt x="1436" y="2132"/>
                    </a:moveTo>
                    <a:lnTo>
                      <a:pt x="1434" y="2134"/>
                    </a:lnTo>
                    <a:lnTo>
                      <a:pt x="1434" y="2132"/>
                    </a:lnTo>
                    <a:lnTo>
                      <a:pt x="1436" y="2131"/>
                    </a:lnTo>
                    <a:lnTo>
                      <a:pt x="1436" y="2131"/>
                    </a:lnTo>
                    <a:lnTo>
                      <a:pt x="1436" y="2132"/>
                    </a:lnTo>
                    <a:close/>
                    <a:moveTo>
                      <a:pt x="1241" y="2136"/>
                    </a:moveTo>
                    <a:lnTo>
                      <a:pt x="1241" y="2137"/>
                    </a:lnTo>
                    <a:lnTo>
                      <a:pt x="1239" y="2137"/>
                    </a:lnTo>
                    <a:lnTo>
                      <a:pt x="1239" y="2137"/>
                    </a:lnTo>
                    <a:lnTo>
                      <a:pt x="1239" y="2136"/>
                    </a:lnTo>
                    <a:lnTo>
                      <a:pt x="1239" y="2136"/>
                    </a:lnTo>
                    <a:lnTo>
                      <a:pt x="1239" y="2136"/>
                    </a:lnTo>
                    <a:lnTo>
                      <a:pt x="1239" y="2136"/>
                    </a:lnTo>
                    <a:lnTo>
                      <a:pt x="1239" y="2136"/>
                    </a:lnTo>
                    <a:lnTo>
                      <a:pt x="1241" y="2134"/>
                    </a:lnTo>
                    <a:lnTo>
                      <a:pt x="1243" y="2134"/>
                    </a:lnTo>
                    <a:lnTo>
                      <a:pt x="1243" y="2134"/>
                    </a:lnTo>
                    <a:lnTo>
                      <a:pt x="1245" y="2134"/>
                    </a:lnTo>
                    <a:lnTo>
                      <a:pt x="1245" y="2134"/>
                    </a:lnTo>
                    <a:lnTo>
                      <a:pt x="1243" y="2134"/>
                    </a:lnTo>
                    <a:lnTo>
                      <a:pt x="1241" y="2136"/>
                    </a:lnTo>
                    <a:lnTo>
                      <a:pt x="1241" y="2136"/>
                    </a:lnTo>
                    <a:close/>
                    <a:moveTo>
                      <a:pt x="1236" y="2137"/>
                    </a:moveTo>
                    <a:lnTo>
                      <a:pt x="1234" y="2137"/>
                    </a:lnTo>
                    <a:lnTo>
                      <a:pt x="1234" y="2137"/>
                    </a:lnTo>
                    <a:lnTo>
                      <a:pt x="1233" y="2136"/>
                    </a:lnTo>
                    <a:lnTo>
                      <a:pt x="1233" y="2136"/>
                    </a:lnTo>
                    <a:lnTo>
                      <a:pt x="1234" y="2136"/>
                    </a:lnTo>
                    <a:lnTo>
                      <a:pt x="1236" y="2136"/>
                    </a:lnTo>
                    <a:lnTo>
                      <a:pt x="1236" y="2136"/>
                    </a:lnTo>
                    <a:lnTo>
                      <a:pt x="1236" y="2137"/>
                    </a:lnTo>
                    <a:lnTo>
                      <a:pt x="1236" y="2137"/>
                    </a:lnTo>
                    <a:close/>
                    <a:moveTo>
                      <a:pt x="1559" y="2143"/>
                    </a:moveTo>
                    <a:lnTo>
                      <a:pt x="1558" y="2143"/>
                    </a:lnTo>
                    <a:lnTo>
                      <a:pt x="1556" y="2143"/>
                    </a:lnTo>
                    <a:lnTo>
                      <a:pt x="1554" y="2143"/>
                    </a:lnTo>
                    <a:lnTo>
                      <a:pt x="1554" y="2141"/>
                    </a:lnTo>
                    <a:lnTo>
                      <a:pt x="1558" y="2143"/>
                    </a:lnTo>
                    <a:lnTo>
                      <a:pt x="1559" y="2141"/>
                    </a:lnTo>
                    <a:lnTo>
                      <a:pt x="1561" y="2141"/>
                    </a:lnTo>
                    <a:lnTo>
                      <a:pt x="1559" y="2143"/>
                    </a:lnTo>
                    <a:close/>
                    <a:moveTo>
                      <a:pt x="1121" y="2199"/>
                    </a:moveTo>
                    <a:lnTo>
                      <a:pt x="1120" y="2199"/>
                    </a:lnTo>
                    <a:lnTo>
                      <a:pt x="1120" y="2199"/>
                    </a:lnTo>
                    <a:lnTo>
                      <a:pt x="1120" y="2197"/>
                    </a:lnTo>
                    <a:lnTo>
                      <a:pt x="1121" y="2197"/>
                    </a:lnTo>
                    <a:lnTo>
                      <a:pt x="1121" y="2197"/>
                    </a:lnTo>
                    <a:lnTo>
                      <a:pt x="1121" y="2199"/>
                    </a:lnTo>
                    <a:lnTo>
                      <a:pt x="1121" y="2199"/>
                    </a:lnTo>
                    <a:lnTo>
                      <a:pt x="1121" y="219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7" name="Freeform 42">
                <a:extLst>
                  <a:ext uri="{FF2B5EF4-FFF2-40B4-BE49-F238E27FC236}">
                    <a16:creationId xmlns:a16="http://schemas.microsoft.com/office/drawing/2014/main" id="{2B0CC538-4A6D-4DD5-ACDA-6A49498D6569}"/>
                  </a:ext>
                </a:extLst>
              </p:cNvPr>
              <p:cNvSpPr>
                <a:spLocks noEditPoints="1"/>
              </p:cNvSpPr>
              <p:nvPr/>
            </p:nvSpPr>
            <p:spPr bwMode="auto">
              <a:xfrm>
                <a:off x="5496" y="3281"/>
                <a:ext cx="2" cy="1"/>
              </a:xfrm>
              <a:custGeom>
                <a:avLst/>
                <a:gdLst>
                  <a:gd name="T0" fmla="*/ 0 w 2"/>
                  <a:gd name="T1" fmla="*/ 1 h 1"/>
                  <a:gd name="T2" fmla="*/ 0 w 2"/>
                  <a:gd name="T3" fmla="*/ 1 h 1"/>
                  <a:gd name="T4" fmla="*/ 0 w 2"/>
                  <a:gd name="T5" fmla="*/ 1 h 1"/>
                  <a:gd name="T6" fmla="*/ 0 w 2"/>
                  <a:gd name="T7" fmla="*/ 1 h 1"/>
                  <a:gd name="T8" fmla="*/ 0 w 2"/>
                  <a:gd name="T9" fmla="*/ 1 h 1"/>
                  <a:gd name="T10" fmla="*/ 0 w 2"/>
                  <a:gd name="T11" fmla="*/ 1 h 1"/>
                  <a:gd name="T12" fmla="*/ 0 w 2"/>
                  <a:gd name="T13" fmla="*/ 0 h 1"/>
                  <a:gd name="T14" fmla="*/ 0 w 2"/>
                  <a:gd name="T15" fmla="*/ 0 h 1"/>
                  <a:gd name="T16" fmla="*/ 0 w 2"/>
                  <a:gd name="T17" fmla="*/ 0 h 1"/>
                  <a:gd name="T18" fmla="*/ 0 w 2"/>
                  <a:gd name="T19" fmla="*/ 0 h 1"/>
                  <a:gd name="T20" fmla="*/ 0 w 2"/>
                  <a:gd name="T21" fmla="*/ 0 h 1"/>
                  <a:gd name="T22" fmla="*/ 0 w 2"/>
                  <a:gd name="T23" fmla="*/ 0 h 1"/>
                  <a:gd name="T24" fmla="*/ 0 w 2"/>
                  <a:gd name="T25" fmla="*/ 1 h 1"/>
                  <a:gd name="T26" fmla="*/ 0 w 2"/>
                  <a:gd name="T27" fmla="*/ 1 h 1"/>
                  <a:gd name="T28" fmla="*/ 0 w 2"/>
                  <a:gd name="T29" fmla="*/ 1 h 1"/>
                  <a:gd name="T30" fmla="*/ 2 w 2"/>
                  <a:gd name="T31" fmla="*/ 1 h 1"/>
                  <a:gd name="T32" fmla="*/ 0 w 2"/>
                  <a:gd name="T33" fmla="*/ 1 h 1"/>
                  <a:gd name="T34" fmla="*/ 0 w 2"/>
                  <a:gd name="T35" fmla="*/ 1 h 1"/>
                  <a:gd name="T36" fmla="*/ 0 w 2"/>
                  <a:gd name="T37" fmla="*/ 1 h 1"/>
                  <a:gd name="T38" fmla="*/ 0 w 2"/>
                  <a:gd name="T39" fmla="*/ 1 h 1"/>
                  <a:gd name="T40" fmla="*/ 0 w 2"/>
                  <a:gd name="T41" fmla="*/ 1 h 1"/>
                  <a:gd name="T42" fmla="*/ 2 w 2"/>
                  <a:gd name="T43" fmla="*/ 1 h 1"/>
                  <a:gd name="T44" fmla="*/ 2 w 2"/>
                  <a:gd name="T45" fmla="*/ 1 h 1"/>
                  <a:gd name="T46" fmla="*/ 2 w 2"/>
                  <a:gd name="T47" fmla="*/ 0 h 1"/>
                  <a:gd name="T48" fmla="*/ 2 w 2"/>
                  <a:gd name="T49" fmla="*/ 1 h 1"/>
                  <a:gd name="T50" fmla="*/ 2 w 2"/>
                  <a:gd name="T51" fmla="*/ 1 h 1"/>
                  <a:gd name="T52" fmla="*/ 2 w 2"/>
                  <a:gd name="T53" fmla="*/ 1 h 1"/>
                  <a:gd name="T54" fmla="*/ 2 w 2"/>
                  <a:gd name="T55"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 h="1">
                    <a:moveTo>
                      <a:pt x="0" y="1"/>
                    </a:moveTo>
                    <a:lnTo>
                      <a:pt x="0" y="1"/>
                    </a:lnTo>
                    <a:lnTo>
                      <a:pt x="0" y="1"/>
                    </a:lnTo>
                    <a:lnTo>
                      <a:pt x="0" y="1"/>
                    </a:lnTo>
                    <a:lnTo>
                      <a:pt x="0" y="1"/>
                    </a:lnTo>
                    <a:lnTo>
                      <a:pt x="0" y="1"/>
                    </a:lnTo>
                    <a:lnTo>
                      <a:pt x="0" y="0"/>
                    </a:lnTo>
                    <a:lnTo>
                      <a:pt x="0" y="0"/>
                    </a:lnTo>
                    <a:lnTo>
                      <a:pt x="0" y="0"/>
                    </a:lnTo>
                    <a:lnTo>
                      <a:pt x="0" y="0"/>
                    </a:lnTo>
                    <a:lnTo>
                      <a:pt x="0" y="0"/>
                    </a:lnTo>
                    <a:lnTo>
                      <a:pt x="0" y="0"/>
                    </a:lnTo>
                    <a:lnTo>
                      <a:pt x="0" y="1"/>
                    </a:lnTo>
                    <a:lnTo>
                      <a:pt x="0" y="1"/>
                    </a:lnTo>
                    <a:lnTo>
                      <a:pt x="0" y="1"/>
                    </a:lnTo>
                    <a:close/>
                    <a:moveTo>
                      <a:pt x="2" y="1"/>
                    </a:moveTo>
                    <a:lnTo>
                      <a:pt x="0" y="1"/>
                    </a:lnTo>
                    <a:lnTo>
                      <a:pt x="0" y="1"/>
                    </a:lnTo>
                    <a:lnTo>
                      <a:pt x="0" y="1"/>
                    </a:lnTo>
                    <a:lnTo>
                      <a:pt x="0" y="1"/>
                    </a:lnTo>
                    <a:lnTo>
                      <a:pt x="0" y="1"/>
                    </a:lnTo>
                    <a:lnTo>
                      <a:pt x="2" y="1"/>
                    </a:lnTo>
                    <a:lnTo>
                      <a:pt x="2" y="1"/>
                    </a:lnTo>
                    <a:lnTo>
                      <a:pt x="2" y="0"/>
                    </a:lnTo>
                    <a:lnTo>
                      <a:pt x="2" y="1"/>
                    </a:lnTo>
                    <a:lnTo>
                      <a:pt x="2" y="1"/>
                    </a:lnTo>
                    <a:lnTo>
                      <a:pt x="2" y="1"/>
                    </a:lnTo>
                    <a:lnTo>
                      <a:pt x="2" y="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8" name="Freeform 43">
                <a:extLst>
                  <a:ext uri="{FF2B5EF4-FFF2-40B4-BE49-F238E27FC236}">
                    <a16:creationId xmlns:a16="http://schemas.microsoft.com/office/drawing/2014/main" id="{AE58A1BC-F036-4D64-9495-D9D4FD37E623}"/>
                  </a:ext>
                </a:extLst>
              </p:cNvPr>
              <p:cNvSpPr>
                <a:spLocks/>
              </p:cNvSpPr>
              <p:nvPr/>
            </p:nvSpPr>
            <p:spPr bwMode="auto">
              <a:xfrm>
                <a:off x="3871" y="2948"/>
                <a:ext cx="366" cy="358"/>
              </a:xfrm>
              <a:custGeom>
                <a:avLst/>
                <a:gdLst>
                  <a:gd name="T0" fmla="*/ 303 w 366"/>
                  <a:gd name="T1" fmla="*/ 14 h 358"/>
                  <a:gd name="T2" fmla="*/ 316 w 366"/>
                  <a:gd name="T3" fmla="*/ 16 h 358"/>
                  <a:gd name="T4" fmla="*/ 339 w 366"/>
                  <a:gd name="T5" fmla="*/ 19 h 358"/>
                  <a:gd name="T6" fmla="*/ 354 w 366"/>
                  <a:gd name="T7" fmla="*/ 31 h 358"/>
                  <a:gd name="T8" fmla="*/ 356 w 366"/>
                  <a:gd name="T9" fmla="*/ 41 h 358"/>
                  <a:gd name="T10" fmla="*/ 357 w 366"/>
                  <a:gd name="T11" fmla="*/ 55 h 358"/>
                  <a:gd name="T12" fmla="*/ 364 w 366"/>
                  <a:gd name="T13" fmla="*/ 62 h 358"/>
                  <a:gd name="T14" fmla="*/ 340 w 366"/>
                  <a:gd name="T15" fmla="*/ 86 h 358"/>
                  <a:gd name="T16" fmla="*/ 335 w 366"/>
                  <a:gd name="T17" fmla="*/ 103 h 358"/>
                  <a:gd name="T18" fmla="*/ 332 w 366"/>
                  <a:gd name="T19" fmla="*/ 128 h 358"/>
                  <a:gd name="T20" fmla="*/ 325 w 366"/>
                  <a:gd name="T21" fmla="*/ 142 h 358"/>
                  <a:gd name="T22" fmla="*/ 322 w 366"/>
                  <a:gd name="T23" fmla="*/ 154 h 358"/>
                  <a:gd name="T24" fmla="*/ 327 w 366"/>
                  <a:gd name="T25" fmla="*/ 174 h 358"/>
                  <a:gd name="T26" fmla="*/ 330 w 366"/>
                  <a:gd name="T27" fmla="*/ 200 h 358"/>
                  <a:gd name="T28" fmla="*/ 332 w 366"/>
                  <a:gd name="T29" fmla="*/ 220 h 358"/>
                  <a:gd name="T30" fmla="*/ 349 w 366"/>
                  <a:gd name="T31" fmla="*/ 242 h 358"/>
                  <a:gd name="T32" fmla="*/ 332 w 366"/>
                  <a:gd name="T33" fmla="*/ 261 h 358"/>
                  <a:gd name="T34" fmla="*/ 315 w 366"/>
                  <a:gd name="T35" fmla="*/ 273 h 358"/>
                  <a:gd name="T36" fmla="*/ 315 w 366"/>
                  <a:gd name="T37" fmla="*/ 299 h 358"/>
                  <a:gd name="T38" fmla="*/ 311 w 366"/>
                  <a:gd name="T39" fmla="*/ 324 h 358"/>
                  <a:gd name="T40" fmla="*/ 330 w 366"/>
                  <a:gd name="T41" fmla="*/ 340 h 358"/>
                  <a:gd name="T42" fmla="*/ 337 w 366"/>
                  <a:gd name="T43" fmla="*/ 336 h 358"/>
                  <a:gd name="T44" fmla="*/ 333 w 366"/>
                  <a:gd name="T45" fmla="*/ 358 h 358"/>
                  <a:gd name="T46" fmla="*/ 322 w 366"/>
                  <a:gd name="T47" fmla="*/ 357 h 358"/>
                  <a:gd name="T48" fmla="*/ 311 w 366"/>
                  <a:gd name="T49" fmla="*/ 343 h 358"/>
                  <a:gd name="T50" fmla="*/ 294 w 366"/>
                  <a:gd name="T51" fmla="*/ 334 h 358"/>
                  <a:gd name="T52" fmla="*/ 282 w 366"/>
                  <a:gd name="T53" fmla="*/ 328 h 358"/>
                  <a:gd name="T54" fmla="*/ 263 w 366"/>
                  <a:gd name="T55" fmla="*/ 328 h 358"/>
                  <a:gd name="T56" fmla="*/ 251 w 366"/>
                  <a:gd name="T57" fmla="*/ 316 h 358"/>
                  <a:gd name="T58" fmla="*/ 234 w 366"/>
                  <a:gd name="T59" fmla="*/ 319 h 358"/>
                  <a:gd name="T60" fmla="*/ 227 w 366"/>
                  <a:gd name="T61" fmla="*/ 309 h 358"/>
                  <a:gd name="T62" fmla="*/ 214 w 366"/>
                  <a:gd name="T63" fmla="*/ 311 h 358"/>
                  <a:gd name="T64" fmla="*/ 191 w 366"/>
                  <a:gd name="T65" fmla="*/ 314 h 358"/>
                  <a:gd name="T66" fmla="*/ 193 w 366"/>
                  <a:gd name="T67" fmla="*/ 297 h 358"/>
                  <a:gd name="T68" fmla="*/ 183 w 366"/>
                  <a:gd name="T69" fmla="*/ 256 h 358"/>
                  <a:gd name="T70" fmla="*/ 161 w 366"/>
                  <a:gd name="T71" fmla="*/ 239 h 358"/>
                  <a:gd name="T72" fmla="*/ 142 w 366"/>
                  <a:gd name="T73" fmla="*/ 236 h 358"/>
                  <a:gd name="T74" fmla="*/ 128 w 366"/>
                  <a:gd name="T75" fmla="*/ 253 h 358"/>
                  <a:gd name="T76" fmla="*/ 106 w 366"/>
                  <a:gd name="T77" fmla="*/ 254 h 358"/>
                  <a:gd name="T78" fmla="*/ 90 w 366"/>
                  <a:gd name="T79" fmla="*/ 237 h 358"/>
                  <a:gd name="T80" fmla="*/ 84 w 366"/>
                  <a:gd name="T81" fmla="*/ 215 h 358"/>
                  <a:gd name="T82" fmla="*/ 46 w 366"/>
                  <a:gd name="T83" fmla="*/ 213 h 358"/>
                  <a:gd name="T84" fmla="*/ 19 w 366"/>
                  <a:gd name="T85" fmla="*/ 212 h 358"/>
                  <a:gd name="T86" fmla="*/ 0 w 366"/>
                  <a:gd name="T87" fmla="*/ 212 h 358"/>
                  <a:gd name="T88" fmla="*/ 3 w 366"/>
                  <a:gd name="T89" fmla="*/ 196 h 358"/>
                  <a:gd name="T90" fmla="*/ 17 w 366"/>
                  <a:gd name="T91" fmla="*/ 188 h 358"/>
                  <a:gd name="T92" fmla="*/ 27 w 366"/>
                  <a:gd name="T93" fmla="*/ 190 h 358"/>
                  <a:gd name="T94" fmla="*/ 34 w 366"/>
                  <a:gd name="T95" fmla="*/ 184 h 358"/>
                  <a:gd name="T96" fmla="*/ 41 w 366"/>
                  <a:gd name="T97" fmla="*/ 190 h 358"/>
                  <a:gd name="T98" fmla="*/ 51 w 366"/>
                  <a:gd name="T99" fmla="*/ 190 h 358"/>
                  <a:gd name="T100" fmla="*/ 75 w 366"/>
                  <a:gd name="T101" fmla="*/ 166 h 358"/>
                  <a:gd name="T102" fmla="*/ 87 w 366"/>
                  <a:gd name="T103" fmla="*/ 127 h 358"/>
                  <a:gd name="T104" fmla="*/ 108 w 366"/>
                  <a:gd name="T105" fmla="*/ 96 h 358"/>
                  <a:gd name="T106" fmla="*/ 120 w 366"/>
                  <a:gd name="T107" fmla="*/ 45 h 358"/>
                  <a:gd name="T108" fmla="*/ 126 w 366"/>
                  <a:gd name="T109" fmla="*/ 14 h 358"/>
                  <a:gd name="T110" fmla="*/ 159 w 366"/>
                  <a:gd name="T111" fmla="*/ 14 h 358"/>
                  <a:gd name="T112" fmla="*/ 181 w 366"/>
                  <a:gd name="T113" fmla="*/ 19 h 358"/>
                  <a:gd name="T114" fmla="*/ 207 w 366"/>
                  <a:gd name="T115" fmla="*/ 11 h 358"/>
                  <a:gd name="T116" fmla="*/ 233 w 366"/>
                  <a:gd name="T117" fmla="*/ 5 h 358"/>
                  <a:gd name="T118" fmla="*/ 260 w 366"/>
                  <a:gd name="T119" fmla="*/ 0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66" h="358">
                    <a:moveTo>
                      <a:pt x="291" y="4"/>
                    </a:moveTo>
                    <a:lnTo>
                      <a:pt x="292" y="5"/>
                    </a:lnTo>
                    <a:lnTo>
                      <a:pt x="292" y="5"/>
                    </a:lnTo>
                    <a:lnTo>
                      <a:pt x="296" y="9"/>
                    </a:lnTo>
                    <a:lnTo>
                      <a:pt x="298" y="9"/>
                    </a:lnTo>
                    <a:lnTo>
                      <a:pt x="298" y="11"/>
                    </a:lnTo>
                    <a:lnTo>
                      <a:pt x="299" y="12"/>
                    </a:lnTo>
                    <a:lnTo>
                      <a:pt x="299" y="14"/>
                    </a:lnTo>
                    <a:lnTo>
                      <a:pt x="301" y="14"/>
                    </a:lnTo>
                    <a:lnTo>
                      <a:pt x="303" y="14"/>
                    </a:lnTo>
                    <a:lnTo>
                      <a:pt x="303" y="16"/>
                    </a:lnTo>
                    <a:lnTo>
                      <a:pt x="304" y="16"/>
                    </a:lnTo>
                    <a:lnTo>
                      <a:pt x="306" y="17"/>
                    </a:lnTo>
                    <a:lnTo>
                      <a:pt x="308" y="17"/>
                    </a:lnTo>
                    <a:lnTo>
                      <a:pt x="308" y="17"/>
                    </a:lnTo>
                    <a:lnTo>
                      <a:pt x="310" y="19"/>
                    </a:lnTo>
                    <a:lnTo>
                      <a:pt x="311" y="19"/>
                    </a:lnTo>
                    <a:lnTo>
                      <a:pt x="313" y="17"/>
                    </a:lnTo>
                    <a:lnTo>
                      <a:pt x="315" y="16"/>
                    </a:lnTo>
                    <a:lnTo>
                      <a:pt x="316" y="16"/>
                    </a:lnTo>
                    <a:lnTo>
                      <a:pt x="320" y="16"/>
                    </a:lnTo>
                    <a:lnTo>
                      <a:pt x="323" y="16"/>
                    </a:lnTo>
                    <a:lnTo>
                      <a:pt x="325" y="17"/>
                    </a:lnTo>
                    <a:lnTo>
                      <a:pt x="327" y="17"/>
                    </a:lnTo>
                    <a:lnTo>
                      <a:pt x="328" y="16"/>
                    </a:lnTo>
                    <a:lnTo>
                      <a:pt x="330" y="12"/>
                    </a:lnTo>
                    <a:lnTo>
                      <a:pt x="332" y="12"/>
                    </a:lnTo>
                    <a:lnTo>
                      <a:pt x="335" y="14"/>
                    </a:lnTo>
                    <a:lnTo>
                      <a:pt x="337" y="16"/>
                    </a:lnTo>
                    <a:lnTo>
                      <a:pt x="339" y="19"/>
                    </a:lnTo>
                    <a:lnTo>
                      <a:pt x="340" y="19"/>
                    </a:lnTo>
                    <a:lnTo>
                      <a:pt x="342" y="21"/>
                    </a:lnTo>
                    <a:lnTo>
                      <a:pt x="345" y="24"/>
                    </a:lnTo>
                    <a:lnTo>
                      <a:pt x="349" y="26"/>
                    </a:lnTo>
                    <a:lnTo>
                      <a:pt x="351" y="28"/>
                    </a:lnTo>
                    <a:lnTo>
                      <a:pt x="351" y="29"/>
                    </a:lnTo>
                    <a:lnTo>
                      <a:pt x="352" y="29"/>
                    </a:lnTo>
                    <a:lnTo>
                      <a:pt x="352" y="31"/>
                    </a:lnTo>
                    <a:lnTo>
                      <a:pt x="352" y="31"/>
                    </a:lnTo>
                    <a:lnTo>
                      <a:pt x="354" y="31"/>
                    </a:lnTo>
                    <a:lnTo>
                      <a:pt x="354" y="31"/>
                    </a:lnTo>
                    <a:lnTo>
                      <a:pt x="356" y="31"/>
                    </a:lnTo>
                    <a:lnTo>
                      <a:pt x="356" y="33"/>
                    </a:lnTo>
                    <a:lnTo>
                      <a:pt x="357" y="33"/>
                    </a:lnTo>
                    <a:lnTo>
                      <a:pt x="357" y="34"/>
                    </a:lnTo>
                    <a:lnTo>
                      <a:pt x="357" y="34"/>
                    </a:lnTo>
                    <a:lnTo>
                      <a:pt x="359" y="36"/>
                    </a:lnTo>
                    <a:lnTo>
                      <a:pt x="357" y="38"/>
                    </a:lnTo>
                    <a:lnTo>
                      <a:pt x="357" y="38"/>
                    </a:lnTo>
                    <a:lnTo>
                      <a:pt x="356" y="41"/>
                    </a:lnTo>
                    <a:lnTo>
                      <a:pt x="356" y="43"/>
                    </a:lnTo>
                    <a:lnTo>
                      <a:pt x="356" y="43"/>
                    </a:lnTo>
                    <a:lnTo>
                      <a:pt x="357" y="45"/>
                    </a:lnTo>
                    <a:lnTo>
                      <a:pt x="357" y="45"/>
                    </a:lnTo>
                    <a:lnTo>
                      <a:pt x="357" y="46"/>
                    </a:lnTo>
                    <a:lnTo>
                      <a:pt x="357" y="46"/>
                    </a:lnTo>
                    <a:lnTo>
                      <a:pt x="356" y="50"/>
                    </a:lnTo>
                    <a:lnTo>
                      <a:pt x="356" y="53"/>
                    </a:lnTo>
                    <a:lnTo>
                      <a:pt x="356" y="53"/>
                    </a:lnTo>
                    <a:lnTo>
                      <a:pt x="357" y="55"/>
                    </a:lnTo>
                    <a:lnTo>
                      <a:pt x="359" y="55"/>
                    </a:lnTo>
                    <a:lnTo>
                      <a:pt x="361" y="55"/>
                    </a:lnTo>
                    <a:lnTo>
                      <a:pt x="361" y="57"/>
                    </a:lnTo>
                    <a:lnTo>
                      <a:pt x="363" y="57"/>
                    </a:lnTo>
                    <a:lnTo>
                      <a:pt x="363" y="57"/>
                    </a:lnTo>
                    <a:lnTo>
                      <a:pt x="364" y="58"/>
                    </a:lnTo>
                    <a:lnTo>
                      <a:pt x="364" y="58"/>
                    </a:lnTo>
                    <a:lnTo>
                      <a:pt x="364" y="58"/>
                    </a:lnTo>
                    <a:lnTo>
                      <a:pt x="366" y="60"/>
                    </a:lnTo>
                    <a:lnTo>
                      <a:pt x="364" y="62"/>
                    </a:lnTo>
                    <a:lnTo>
                      <a:pt x="364" y="62"/>
                    </a:lnTo>
                    <a:lnTo>
                      <a:pt x="363" y="63"/>
                    </a:lnTo>
                    <a:lnTo>
                      <a:pt x="359" y="69"/>
                    </a:lnTo>
                    <a:lnTo>
                      <a:pt x="351" y="77"/>
                    </a:lnTo>
                    <a:lnTo>
                      <a:pt x="351" y="77"/>
                    </a:lnTo>
                    <a:lnTo>
                      <a:pt x="347" y="79"/>
                    </a:lnTo>
                    <a:lnTo>
                      <a:pt x="345" y="80"/>
                    </a:lnTo>
                    <a:lnTo>
                      <a:pt x="344" y="82"/>
                    </a:lnTo>
                    <a:lnTo>
                      <a:pt x="342" y="84"/>
                    </a:lnTo>
                    <a:lnTo>
                      <a:pt x="340" y="86"/>
                    </a:lnTo>
                    <a:lnTo>
                      <a:pt x="340" y="86"/>
                    </a:lnTo>
                    <a:lnTo>
                      <a:pt x="340" y="87"/>
                    </a:lnTo>
                    <a:lnTo>
                      <a:pt x="340" y="91"/>
                    </a:lnTo>
                    <a:lnTo>
                      <a:pt x="339" y="92"/>
                    </a:lnTo>
                    <a:lnTo>
                      <a:pt x="337" y="96"/>
                    </a:lnTo>
                    <a:lnTo>
                      <a:pt x="337" y="98"/>
                    </a:lnTo>
                    <a:lnTo>
                      <a:pt x="337" y="98"/>
                    </a:lnTo>
                    <a:lnTo>
                      <a:pt x="335" y="99"/>
                    </a:lnTo>
                    <a:lnTo>
                      <a:pt x="335" y="103"/>
                    </a:lnTo>
                    <a:lnTo>
                      <a:pt x="335" y="103"/>
                    </a:lnTo>
                    <a:lnTo>
                      <a:pt x="333" y="109"/>
                    </a:lnTo>
                    <a:lnTo>
                      <a:pt x="333" y="111"/>
                    </a:lnTo>
                    <a:lnTo>
                      <a:pt x="333" y="115"/>
                    </a:lnTo>
                    <a:lnTo>
                      <a:pt x="333" y="116"/>
                    </a:lnTo>
                    <a:lnTo>
                      <a:pt x="333" y="118"/>
                    </a:lnTo>
                    <a:lnTo>
                      <a:pt x="332" y="120"/>
                    </a:lnTo>
                    <a:lnTo>
                      <a:pt x="332" y="121"/>
                    </a:lnTo>
                    <a:lnTo>
                      <a:pt x="333" y="127"/>
                    </a:lnTo>
                    <a:lnTo>
                      <a:pt x="333" y="127"/>
                    </a:lnTo>
                    <a:lnTo>
                      <a:pt x="332" y="128"/>
                    </a:lnTo>
                    <a:lnTo>
                      <a:pt x="330" y="128"/>
                    </a:lnTo>
                    <a:lnTo>
                      <a:pt x="330" y="130"/>
                    </a:lnTo>
                    <a:lnTo>
                      <a:pt x="328" y="130"/>
                    </a:lnTo>
                    <a:lnTo>
                      <a:pt x="327" y="132"/>
                    </a:lnTo>
                    <a:lnTo>
                      <a:pt x="325" y="133"/>
                    </a:lnTo>
                    <a:lnTo>
                      <a:pt x="325" y="135"/>
                    </a:lnTo>
                    <a:lnTo>
                      <a:pt x="325" y="137"/>
                    </a:lnTo>
                    <a:lnTo>
                      <a:pt x="325" y="138"/>
                    </a:lnTo>
                    <a:lnTo>
                      <a:pt x="325" y="142"/>
                    </a:lnTo>
                    <a:lnTo>
                      <a:pt x="325" y="142"/>
                    </a:lnTo>
                    <a:lnTo>
                      <a:pt x="323" y="144"/>
                    </a:lnTo>
                    <a:lnTo>
                      <a:pt x="322" y="145"/>
                    </a:lnTo>
                    <a:lnTo>
                      <a:pt x="320" y="145"/>
                    </a:lnTo>
                    <a:lnTo>
                      <a:pt x="320" y="147"/>
                    </a:lnTo>
                    <a:lnTo>
                      <a:pt x="320" y="147"/>
                    </a:lnTo>
                    <a:lnTo>
                      <a:pt x="320" y="149"/>
                    </a:lnTo>
                    <a:lnTo>
                      <a:pt x="320" y="150"/>
                    </a:lnTo>
                    <a:lnTo>
                      <a:pt x="320" y="152"/>
                    </a:lnTo>
                    <a:lnTo>
                      <a:pt x="322" y="152"/>
                    </a:lnTo>
                    <a:lnTo>
                      <a:pt x="322" y="154"/>
                    </a:lnTo>
                    <a:lnTo>
                      <a:pt x="322" y="154"/>
                    </a:lnTo>
                    <a:lnTo>
                      <a:pt x="323" y="156"/>
                    </a:lnTo>
                    <a:lnTo>
                      <a:pt x="325" y="157"/>
                    </a:lnTo>
                    <a:lnTo>
                      <a:pt x="327" y="159"/>
                    </a:lnTo>
                    <a:lnTo>
                      <a:pt x="327" y="161"/>
                    </a:lnTo>
                    <a:lnTo>
                      <a:pt x="327" y="162"/>
                    </a:lnTo>
                    <a:lnTo>
                      <a:pt x="325" y="164"/>
                    </a:lnTo>
                    <a:lnTo>
                      <a:pt x="327" y="167"/>
                    </a:lnTo>
                    <a:lnTo>
                      <a:pt x="327" y="171"/>
                    </a:lnTo>
                    <a:lnTo>
                      <a:pt x="327" y="174"/>
                    </a:lnTo>
                    <a:lnTo>
                      <a:pt x="327" y="174"/>
                    </a:lnTo>
                    <a:lnTo>
                      <a:pt x="328" y="179"/>
                    </a:lnTo>
                    <a:lnTo>
                      <a:pt x="328" y="183"/>
                    </a:lnTo>
                    <a:lnTo>
                      <a:pt x="330" y="184"/>
                    </a:lnTo>
                    <a:lnTo>
                      <a:pt x="330" y="186"/>
                    </a:lnTo>
                    <a:lnTo>
                      <a:pt x="328" y="190"/>
                    </a:lnTo>
                    <a:lnTo>
                      <a:pt x="328" y="193"/>
                    </a:lnTo>
                    <a:lnTo>
                      <a:pt x="328" y="195"/>
                    </a:lnTo>
                    <a:lnTo>
                      <a:pt x="328" y="195"/>
                    </a:lnTo>
                    <a:lnTo>
                      <a:pt x="330" y="200"/>
                    </a:lnTo>
                    <a:lnTo>
                      <a:pt x="330" y="202"/>
                    </a:lnTo>
                    <a:lnTo>
                      <a:pt x="332" y="203"/>
                    </a:lnTo>
                    <a:lnTo>
                      <a:pt x="332" y="205"/>
                    </a:lnTo>
                    <a:lnTo>
                      <a:pt x="333" y="208"/>
                    </a:lnTo>
                    <a:lnTo>
                      <a:pt x="333" y="210"/>
                    </a:lnTo>
                    <a:lnTo>
                      <a:pt x="333" y="210"/>
                    </a:lnTo>
                    <a:lnTo>
                      <a:pt x="332" y="213"/>
                    </a:lnTo>
                    <a:lnTo>
                      <a:pt x="332" y="215"/>
                    </a:lnTo>
                    <a:lnTo>
                      <a:pt x="332" y="219"/>
                    </a:lnTo>
                    <a:lnTo>
                      <a:pt x="332" y="220"/>
                    </a:lnTo>
                    <a:lnTo>
                      <a:pt x="333" y="222"/>
                    </a:lnTo>
                    <a:lnTo>
                      <a:pt x="335" y="227"/>
                    </a:lnTo>
                    <a:lnTo>
                      <a:pt x="337" y="229"/>
                    </a:lnTo>
                    <a:lnTo>
                      <a:pt x="340" y="231"/>
                    </a:lnTo>
                    <a:lnTo>
                      <a:pt x="344" y="232"/>
                    </a:lnTo>
                    <a:lnTo>
                      <a:pt x="344" y="234"/>
                    </a:lnTo>
                    <a:lnTo>
                      <a:pt x="345" y="236"/>
                    </a:lnTo>
                    <a:lnTo>
                      <a:pt x="347" y="237"/>
                    </a:lnTo>
                    <a:lnTo>
                      <a:pt x="349" y="241"/>
                    </a:lnTo>
                    <a:lnTo>
                      <a:pt x="349" y="242"/>
                    </a:lnTo>
                    <a:lnTo>
                      <a:pt x="351" y="246"/>
                    </a:lnTo>
                    <a:lnTo>
                      <a:pt x="352" y="249"/>
                    </a:lnTo>
                    <a:lnTo>
                      <a:pt x="354" y="253"/>
                    </a:lnTo>
                    <a:lnTo>
                      <a:pt x="354" y="256"/>
                    </a:lnTo>
                    <a:lnTo>
                      <a:pt x="356" y="258"/>
                    </a:lnTo>
                    <a:lnTo>
                      <a:pt x="352" y="258"/>
                    </a:lnTo>
                    <a:lnTo>
                      <a:pt x="347" y="258"/>
                    </a:lnTo>
                    <a:lnTo>
                      <a:pt x="342" y="259"/>
                    </a:lnTo>
                    <a:lnTo>
                      <a:pt x="337" y="259"/>
                    </a:lnTo>
                    <a:lnTo>
                      <a:pt x="332" y="261"/>
                    </a:lnTo>
                    <a:lnTo>
                      <a:pt x="327" y="261"/>
                    </a:lnTo>
                    <a:lnTo>
                      <a:pt x="322" y="263"/>
                    </a:lnTo>
                    <a:lnTo>
                      <a:pt x="320" y="263"/>
                    </a:lnTo>
                    <a:lnTo>
                      <a:pt x="320" y="265"/>
                    </a:lnTo>
                    <a:lnTo>
                      <a:pt x="320" y="266"/>
                    </a:lnTo>
                    <a:lnTo>
                      <a:pt x="320" y="268"/>
                    </a:lnTo>
                    <a:lnTo>
                      <a:pt x="318" y="270"/>
                    </a:lnTo>
                    <a:lnTo>
                      <a:pt x="316" y="271"/>
                    </a:lnTo>
                    <a:lnTo>
                      <a:pt x="316" y="273"/>
                    </a:lnTo>
                    <a:lnTo>
                      <a:pt x="315" y="273"/>
                    </a:lnTo>
                    <a:lnTo>
                      <a:pt x="311" y="277"/>
                    </a:lnTo>
                    <a:lnTo>
                      <a:pt x="310" y="277"/>
                    </a:lnTo>
                    <a:lnTo>
                      <a:pt x="310" y="278"/>
                    </a:lnTo>
                    <a:lnTo>
                      <a:pt x="313" y="282"/>
                    </a:lnTo>
                    <a:lnTo>
                      <a:pt x="315" y="285"/>
                    </a:lnTo>
                    <a:lnTo>
                      <a:pt x="315" y="288"/>
                    </a:lnTo>
                    <a:lnTo>
                      <a:pt x="315" y="290"/>
                    </a:lnTo>
                    <a:lnTo>
                      <a:pt x="315" y="294"/>
                    </a:lnTo>
                    <a:lnTo>
                      <a:pt x="315" y="297"/>
                    </a:lnTo>
                    <a:lnTo>
                      <a:pt x="315" y="299"/>
                    </a:lnTo>
                    <a:lnTo>
                      <a:pt x="315" y="302"/>
                    </a:lnTo>
                    <a:lnTo>
                      <a:pt x="315" y="306"/>
                    </a:lnTo>
                    <a:lnTo>
                      <a:pt x="313" y="307"/>
                    </a:lnTo>
                    <a:lnTo>
                      <a:pt x="313" y="311"/>
                    </a:lnTo>
                    <a:lnTo>
                      <a:pt x="311" y="314"/>
                    </a:lnTo>
                    <a:lnTo>
                      <a:pt x="310" y="317"/>
                    </a:lnTo>
                    <a:lnTo>
                      <a:pt x="310" y="321"/>
                    </a:lnTo>
                    <a:lnTo>
                      <a:pt x="310" y="323"/>
                    </a:lnTo>
                    <a:lnTo>
                      <a:pt x="310" y="323"/>
                    </a:lnTo>
                    <a:lnTo>
                      <a:pt x="311" y="324"/>
                    </a:lnTo>
                    <a:lnTo>
                      <a:pt x="311" y="328"/>
                    </a:lnTo>
                    <a:lnTo>
                      <a:pt x="313" y="328"/>
                    </a:lnTo>
                    <a:lnTo>
                      <a:pt x="313" y="329"/>
                    </a:lnTo>
                    <a:lnTo>
                      <a:pt x="318" y="331"/>
                    </a:lnTo>
                    <a:lnTo>
                      <a:pt x="318" y="333"/>
                    </a:lnTo>
                    <a:lnTo>
                      <a:pt x="322" y="336"/>
                    </a:lnTo>
                    <a:lnTo>
                      <a:pt x="323" y="338"/>
                    </a:lnTo>
                    <a:lnTo>
                      <a:pt x="325" y="338"/>
                    </a:lnTo>
                    <a:lnTo>
                      <a:pt x="328" y="338"/>
                    </a:lnTo>
                    <a:lnTo>
                      <a:pt x="330" y="340"/>
                    </a:lnTo>
                    <a:lnTo>
                      <a:pt x="332" y="338"/>
                    </a:lnTo>
                    <a:lnTo>
                      <a:pt x="332" y="338"/>
                    </a:lnTo>
                    <a:lnTo>
                      <a:pt x="332" y="336"/>
                    </a:lnTo>
                    <a:lnTo>
                      <a:pt x="332" y="336"/>
                    </a:lnTo>
                    <a:lnTo>
                      <a:pt x="332" y="334"/>
                    </a:lnTo>
                    <a:lnTo>
                      <a:pt x="332" y="334"/>
                    </a:lnTo>
                    <a:lnTo>
                      <a:pt x="335" y="334"/>
                    </a:lnTo>
                    <a:lnTo>
                      <a:pt x="337" y="334"/>
                    </a:lnTo>
                    <a:lnTo>
                      <a:pt x="337" y="333"/>
                    </a:lnTo>
                    <a:lnTo>
                      <a:pt x="337" y="336"/>
                    </a:lnTo>
                    <a:lnTo>
                      <a:pt x="337" y="340"/>
                    </a:lnTo>
                    <a:lnTo>
                      <a:pt x="337" y="343"/>
                    </a:lnTo>
                    <a:lnTo>
                      <a:pt x="337" y="346"/>
                    </a:lnTo>
                    <a:lnTo>
                      <a:pt x="337" y="350"/>
                    </a:lnTo>
                    <a:lnTo>
                      <a:pt x="337" y="353"/>
                    </a:lnTo>
                    <a:lnTo>
                      <a:pt x="337" y="357"/>
                    </a:lnTo>
                    <a:lnTo>
                      <a:pt x="337" y="358"/>
                    </a:lnTo>
                    <a:lnTo>
                      <a:pt x="337" y="358"/>
                    </a:lnTo>
                    <a:lnTo>
                      <a:pt x="335" y="358"/>
                    </a:lnTo>
                    <a:lnTo>
                      <a:pt x="333" y="358"/>
                    </a:lnTo>
                    <a:lnTo>
                      <a:pt x="333" y="357"/>
                    </a:lnTo>
                    <a:lnTo>
                      <a:pt x="333" y="355"/>
                    </a:lnTo>
                    <a:lnTo>
                      <a:pt x="333" y="355"/>
                    </a:lnTo>
                    <a:lnTo>
                      <a:pt x="332" y="355"/>
                    </a:lnTo>
                    <a:lnTo>
                      <a:pt x="332" y="355"/>
                    </a:lnTo>
                    <a:lnTo>
                      <a:pt x="328" y="357"/>
                    </a:lnTo>
                    <a:lnTo>
                      <a:pt x="327" y="357"/>
                    </a:lnTo>
                    <a:lnTo>
                      <a:pt x="325" y="358"/>
                    </a:lnTo>
                    <a:lnTo>
                      <a:pt x="323" y="358"/>
                    </a:lnTo>
                    <a:lnTo>
                      <a:pt x="322" y="357"/>
                    </a:lnTo>
                    <a:lnTo>
                      <a:pt x="320" y="357"/>
                    </a:lnTo>
                    <a:lnTo>
                      <a:pt x="320" y="355"/>
                    </a:lnTo>
                    <a:lnTo>
                      <a:pt x="320" y="352"/>
                    </a:lnTo>
                    <a:lnTo>
                      <a:pt x="318" y="350"/>
                    </a:lnTo>
                    <a:lnTo>
                      <a:pt x="316" y="348"/>
                    </a:lnTo>
                    <a:lnTo>
                      <a:pt x="315" y="346"/>
                    </a:lnTo>
                    <a:lnTo>
                      <a:pt x="315" y="346"/>
                    </a:lnTo>
                    <a:lnTo>
                      <a:pt x="313" y="346"/>
                    </a:lnTo>
                    <a:lnTo>
                      <a:pt x="313" y="345"/>
                    </a:lnTo>
                    <a:lnTo>
                      <a:pt x="311" y="343"/>
                    </a:lnTo>
                    <a:lnTo>
                      <a:pt x="311" y="341"/>
                    </a:lnTo>
                    <a:lnTo>
                      <a:pt x="311" y="341"/>
                    </a:lnTo>
                    <a:lnTo>
                      <a:pt x="310" y="340"/>
                    </a:lnTo>
                    <a:lnTo>
                      <a:pt x="308" y="340"/>
                    </a:lnTo>
                    <a:lnTo>
                      <a:pt x="304" y="338"/>
                    </a:lnTo>
                    <a:lnTo>
                      <a:pt x="299" y="336"/>
                    </a:lnTo>
                    <a:lnTo>
                      <a:pt x="298" y="336"/>
                    </a:lnTo>
                    <a:lnTo>
                      <a:pt x="296" y="336"/>
                    </a:lnTo>
                    <a:lnTo>
                      <a:pt x="294" y="334"/>
                    </a:lnTo>
                    <a:lnTo>
                      <a:pt x="294" y="334"/>
                    </a:lnTo>
                    <a:lnTo>
                      <a:pt x="292" y="333"/>
                    </a:lnTo>
                    <a:lnTo>
                      <a:pt x="291" y="329"/>
                    </a:lnTo>
                    <a:lnTo>
                      <a:pt x="287" y="326"/>
                    </a:lnTo>
                    <a:lnTo>
                      <a:pt x="287" y="323"/>
                    </a:lnTo>
                    <a:lnTo>
                      <a:pt x="286" y="323"/>
                    </a:lnTo>
                    <a:lnTo>
                      <a:pt x="286" y="323"/>
                    </a:lnTo>
                    <a:lnTo>
                      <a:pt x="284" y="323"/>
                    </a:lnTo>
                    <a:lnTo>
                      <a:pt x="284" y="324"/>
                    </a:lnTo>
                    <a:lnTo>
                      <a:pt x="282" y="328"/>
                    </a:lnTo>
                    <a:lnTo>
                      <a:pt x="282" y="328"/>
                    </a:lnTo>
                    <a:lnTo>
                      <a:pt x="282" y="329"/>
                    </a:lnTo>
                    <a:lnTo>
                      <a:pt x="280" y="329"/>
                    </a:lnTo>
                    <a:lnTo>
                      <a:pt x="280" y="329"/>
                    </a:lnTo>
                    <a:lnTo>
                      <a:pt x="279" y="329"/>
                    </a:lnTo>
                    <a:lnTo>
                      <a:pt x="275" y="329"/>
                    </a:lnTo>
                    <a:lnTo>
                      <a:pt x="272" y="329"/>
                    </a:lnTo>
                    <a:lnTo>
                      <a:pt x="270" y="329"/>
                    </a:lnTo>
                    <a:lnTo>
                      <a:pt x="267" y="329"/>
                    </a:lnTo>
                    <a:lnTo>
                      <a:pt x="265" y="328"/>
                    </a:lnTo>
                    <a:lnTo>
                      <a:pt x="263" y="328"/>
                    </a:lnTo>
                    <a:lnTo>
                      <a:pt x="262" y="328"/>
                    </a:lnTo>
                    <a:lnTo>
                      <a:pt x="256" y="326"/>
                    </a:lnTo>
                    <a:lnTo>
                      <a:pt x="255" y="326"/>
                    </a:lnTo>
                    <a:lnTo>
                      <a:pt x="253" y="324"/>
                    </a:lnTo>
                    <a:lnTo>
                      <a:pt x="253" y="324"/>
                    </a:lnTo>
                    <a:lnTo>
                      <a:pt x="251" y="323"/>
                    </a:lnTo>
                    <a:lnTo>
                      <a:pt x="251" y="323"/>
                    </a:lnTo>
                    <a:lnTo>
                      <a:pt x="250" y="319"/>
                    </a:lnTo>
                    <a:lnTo>
                      <a:pt x="251" y="317"/>
                    </a:lnTo>
                    <a:lnTo>
                      <a:pt x="251" y="316"/>
                    </a:lnTo>
                    <a:lnTo>
                      <a:pt x="250" y="316"/>
                    </a:lnTo>
                    <a:lnTo>
                      <a:pt x="250" y="316"/>
                    </a:lnTo>
                    <a:lnTo>
                      <a:pt x="248" y="316"/>
                    </a:lnTo>
                    <a:lnTo>
                      <a:pt x="246" y="316"/>
                    </a:lnTo>
                    <a:lnTo>
                      <a:pt x="243" y="317"/>
                    </a:lnTo>
                    <a:lnTo>
                      <a:pt x="241" y="317"/>
                    </a:lnTo>
                    <a:lnTo>
                      <a:pt x="239" y="317"/>
                    </a:lnTo>
                    <a:lnTo>
                      <a:pt x="239" y="317"/>
                    </a:lnTo>
                    <a:lnTo>
                      <a:pt x="236" y="319"/>
                    </a:lnTo>
                    <a:lnTo>
                      <a:pt x="234" y="319"/>
                    </a:lnTo>
                    <a:lnTo>
                      <a:pt x="233" y="319"/>
                    </a:lnTo>
                    <a:lnTo>
                      <a:pt x="233" y="317"/>
                    </a:lnTo>
                    <a:lnTo>
                      <a:pt x="233" y="317"/>
                    </a:lnTo>
                    <a:lnTo>
                      <a:pt x="233" y="316"/>
                    </a:lnTo>
                    <a:lnTo>
                      <a:pt x="233" y="314"/>
                    </a:lnTo>
                    <a:lnTo>
                      <a:pt x="233" y="312"/>
                    </a:lnTo>
                    <a:lnTo>
                      <a:pt x="229" y="312"/>
                    </a:lnTo>
                    <a:lnTo>
                      <a:pt x="229" y="312"/>
                    </a:lnTo>
                    <a:lnTo>
                      <a:pt x="227" y="311"/>
                    </a:lnTo>
                    <a:lnTo>
                      <a:pt x="227" y="309"/>
                    </a:lnTo>
                    <a:lnTo>
                      <a:pt x="226" y="309"/>
                    </a:lnTo>
                    <a:lnTo>
                      <a:pt x="226" y="309"/>
                    </a:lnTo>
                    <a:lnTo>
                      <a:pt x="224" y="309"/>
                    </a:lnTo>
                    <a:lnTo>
                      <a:pt x="224" y="311"/>
                    </a:lnTo>
                    <a:lnTo>
                      <a:pt x="224" y="311"/>
                    </a:lnTo>
                    <a:lnTo>
                      <a:pt x="222" y="311"/>
                    </a:lnTo>
                    <a:lnTo>
                      <a:pt x="221" y="311"/>
                    </a:lnTo>
                    <a:lnTo>
                      <a:pt x="217" y="311"/>
                    </a:lnTo>
                    <a:lnTo>
                      <a:pt x="215" y="311"/>
                    </a:lnTo>
                    <a:lnTo>
                      <a:pt x="214" y="311"/>
                    </a:lnTo>
                    <a:lnTo>
                      <a:pt x="210" y="312"/>
                    </a:lnTo>
                    <a:lnTo>
                      <a:pt x="209" y="312"/>
                    </a:lnTo>
                    <a:lnTo>
                      <a:pt x="203" y="312"/>
                    </a:lnTo>
                    <a:lnTo>
                      <a:pt x="200" y="312"/>
                    </a:lnTo>
                    <a:lnTo>
                      <a:pt x="198" y="312"/>
                    </a:lnTo>
                    <a:lnTo>
                      <a:pt x="197" y="312"/>
                    </a:lnTo>
                    <a:lnTo>
                      <a:pt x="195" y="314"/>
                    </a:lnTo>
                    <a:lnTo>
                      <a:pt x="193" y="316"/>
                    </a:lnTo>
                    <a:lnTo>
                      <a:pt x="193" y="314"/>
                    </a:lnTo>
                    <a:lnTo>
                      <a:pt x="191" y="314"/>
                    </a:lnTo>
                    <a:lnTo>
                      <a:pt x="191" y="314"/>
                    </a:lnTo>
                    <a:lnTo>
                      <a:pt x="191" y="311"/>
                    </a:lnTo>
                    <a:lnTo>
                      <a:pt x="191" y="309"/>
                    </a:lnTo>
                    <a:lnTo>
                      <a:pt x="191" y="307"/>
                    </a:lnTo>
                    <a:lnTo>
                      <a:pt x="193" y="307"/>
                    </a:lnTo>
                    <a:lnTo>
                      <a:pt x="193" y="306"/>
                    </a:lnTo>
                    <a:lnTo>
                      <a:pt x="193" y="302"/>
                    </a:lnTo>
                    <a:lnTo>
                      <a:pt x="193" y="300"/>
                    </a:lnTo>
                    <a:lnTo>
                      <a:pt x="193" y="299"/>
                    </a:lnTo>
                    <a:lnTo>
                      <a:pt x="193" y="297"/>
                    </a:lnTo>
                    <a:lnTo>
                      <a:pt x="191" y="292"/>
                    </a:lnTo>
                    <a:lnTo>
                      <a:pt x="190" y="288"/>
                    </a:lnTo>
                    <a:lnTo>
                      <a:pt x="186" y="287"/>
                    </a:lnTo>
                    <a:lnTo>
                      <a:pt x="185" y="283"/>
                    </a:lnTo>
                    <a:lnTo>
                      <a:pt x="183" y="282"/>
                    </a:lnTo>
                    <a:lnTo>
                      <a:pt x="185" y="277"/>
                    </a:lnTo>
                    <a:lnTo>
                      <a:pt x="185" y="271"/>
                    </a:lnTo>
                    <a:lnTo>
                      <a:pt x="185" y="266"/>
                    </a:lnTo>
                    <a:lnTo>
                      <a:pt x="185" y="259"/>
                    </a:lnTo>
                    <a:lnTo>
                      <a:pt x="183" y="256"/>
                    </a:lnTo>
                    <a:lnTo>
                      <a:pt x="183" y="251"/>
                    </a:lnTo>
                    <a:lnTo>
                      <a:pt x="185" y="246"/>
                    </a:lnTo>
                    <a:lnTo>
                      <a:pt x="185" y="242"/>
                    </a:lnTo>
                    <a:lnTo>
                      <a:pt x="183" y="241"/>
                    </a:lnTo>
                    <a:lnTo>
                      <a:pt x="183" y="241"/>
                    </a:lnTo>
                    <a:lnTo>
                      <a:pt x="183" y="241"/>
                    </a:lnTo>
                    <a:lnTo>
                      <a:pt x="178" y="239"/>
                    </a:lnTo>
                    <a:lnTo>
                      <a:pt x="171" y="239"/>
                    </a:lnTo>
                    <a:lnTo>
                      <a:pt x="166" y="239"/>
                    </a:lnTo>
                    <a:lnTo>
                      <a:pt x="161" y="239"/>
                    </a:lnTo>
                    <a:lnTo>
                      <a:pt x="159" y="239"/>
                    </a:lnTo>
                    <a:lnTo>
                      <a:pt x="159" y="237"/>
                    </a:lnTo>
                    <a:lnTo>
                      <a:pt x="159" y="236"/>
                    </a:lnTo>
                    <a:lnTo>
                      <a:pt x="161" y="232"/>
                    </a:lnTo>
                    <a:lnTo>
                      <a:pt x="161" y="232"/>
                    </a:lnTo>
                    <a:lnTo>
                      <a:pt x="159" y="232"/>
                    </a:lnTo>
                    <a:lnTo>
                      <a:pt x="152" y="232"/>
                    </a:lnTo>
                    <a:lnTo>
                      <a:pt x="149" y="234"/>
                    </a:lnTo>
                    <a:lnTo>
                      <a:pt x="147" y="234"/>
                    </a:lnTo>
                    <a:lnTo>
                      <a:pt x="142" y="236"/>
                    </a:lnTo>
                    <a:lnTo>
                      <a:pt x="140" y="237"/>
                    </a:lnTo>
                    <a:lnTo>
                      <a:pt x="138" y="239"/>
                    </a:lnTo>
                    <a:lnTo>
                      <a:pt x="138" y="241"/>
                    </a:lnTo>
                    <a:lnTo>
                      <a:pt x="138" y="242"/>
                    </a:lnTo>
                    <a:lnTo>
                      <a:pt x="138" y="244"/>
                    </a:lnTo>
                    <a:lnTo>
                      <a:pt x="137" y="246"/>
                    </a:lnTo>
                    <a:lnTo>
                      <a:pt x="137" y="248"/>
                    </a:lnTo>
                    <a:lnTo>
                      <a:pt x="137" y="253"/>
                    </a:lnTo>
                    <a:lnTo>
                      <a:pt x="132" y="253"/>
                    </a:lnTo>
                    <a:lnTo>
                      <a:pt x="128" y="253"/>
                    </a:lnTo>
                    <a:lnTo>
                      <a:pt x="128" y="253"/>
                    </a:lnTo>
                    <a:lnTo>
                      <a:pt x="123" y="253"/>
                    </a:lnTo>
                    <a:lnTo>
                      <a:pt x="121" y="253"/>
                    </a:lnTo>
                    <a:lnTo>
                      <a:pt x="120" y="253"/>
                    </a:lnTo>
                    <a:lnTo>
                      <a:pt x="116" y="253"/>
                    </a:lnTo>
                    <a:lnTo>
                      <a:pt x="114" y="254"/>
                    </a:lnTo>
                    <a:lnTo>
                      <a:pt x="111" y="254"/>
                    </a:lnTo>
                    <a:lnTo>
                      <a:pt x="111" y="256"/>
                    </a:lnTo>
                    <a:lnTo>
                      <a:pt x="109" y="254"/>
                    </a:lnTo>
                    <a:lnTo>
                      <a:pt x="106" y="254"/>
                    </a:lnTo>
                    <a:lnTo>
                      <a:pt x="104" y="254"/>
                    </a:lnTo>
                    <a:lnTo>
                      <a:pt x="102" y="254"/>
                    </a:lnTo>
                    <a:lnTo>
                      <a:pt x="101" y="254"/>
                    </a:lnTo>
                    <a:lnTo>
                      <a:pt x="99" y="251"/>
                    </a:lnTo>
                    <a:lnTo>
                      <a:pt x="96" y="246"/>
                    </a:lnTo>
                    <a:lnTo>
                      <a:pt x="94" y="242"/>
                    </a:lnTo>
                    <a:lnTo>
                      <a:pt x="94" y="242"/>
                    </a:lnTo>
                    <a:lnTo>
                      <a:pt x="92" y="241"/>
                    </a:lnTo>
                    <a:lnTo>
                      <a:pt x="90" y="239"/>
                    </a:lnTo>
                    <a:lnTo>
                      <a:pt x="90" y="237"/>
                    </a:lnTo>
                    <a:lnTo>
                      <a:pt x="90" y="236"/>
                    </a:lnTo>
                    <a:lnTo>
                      <a:pt x="90" y="232"/>
                    </a:lnTo>
                    <a:lnTo>
                      <a:pt x="87" y="231"/>
                    </a:lnTo>
                    <a:lnTo>
                      <a:pt x="87" y="227"/>
                    </a:lnTo>
                    <a:lnTo>
                      <a:pt x="85" y="224"/>
                    </a:lnTo>
                    <a:lnTo>
                      <a:pt x="85" y="222"/>
                    </a:lnTo>
                    <a:lnTo>
                      <a:pt x="85" y="220"/>
                    </a:lnTo>
                    <a:lnTo>
                      <a:pt x="85" y="219"/>
                    </a:lnTo>
                    <a:lnTo>
                      <a:pt x="84" y="217"/>
                    </a:lnTo>
                    <a:lnTo>
                      <a:pt x="84" y="215"/>
                    </a:lnTo>
                    <a:lnTo>
                      <a:pt x="84" y="215"/>
                    </a:lnTo>
                    <a:lnTo>
                      <a:pt x="82" y="213"/>
                    </a:lnTo>
                    <a:lnTo>
                      <a:pt x="80" y="213"/>
                    </a:lnTo>
                    <a:lnTo>
                      <a:pt x="79" y="212"/>
                    </a:lnTo>
                    <a:lnTo>
                      <a:pt x="73" y="212"/>
                    </a:lnTo>
                    <a:lnTo>
                      <a:pt x="67" y="212"/>
                    </a:lnTo>
                    <a:lnTo>
                      <a:pt x="61" y="212"/>
                    </a:lnTo>
                    <a:lnTo>
                      <a:pt x="55" y="212"/>
                    </a:lnTo>
                    <a:lnTo>
                      <a:pt x="48" y="213"/>
                    </a:lnTo>
                    <a:lnTo>
                      <a:pt x="46" y="213"/>
                    </a:lnTo>
                    <a:lnTo>
                      <a:pt x="41" y="213"/>
                    </a:lnTo>
                    <a:lnTo>
                      <a:pt x="37" y="212"/>
                    </a:lnTo>
                    <a:lnTo>
                      <a:pt x="36" y="212"/>
                    </a:lnTo>
                    <a:lnTo>
                      <a:pt x="34" y="212"/>
                    </a:lnTo>
                    <a:lnTo>
                      <a:pt x="29" y="212"/>
                    </a:lnTo>
                    <a:lnTo>
                      <a:pt x="27" y="212"/>
                    </a:lnTo>
                    <a:lnTo>
                      <a:pt x="22" y="212"/>
                    </a:lnTo>
                    <a:lnTo>
                      <a:pt x="20" y="212"/>
                    </a:lnTo>
                    <a:lnTo>
                      <a:pt x="20" y="213"/>
                    </a:lnTo>
                    <a:lnTo>
                      <a:pt x="19" y="212"/>
                    </a:lnTo>
                    <a:lnTo>
                      <a:pt x="15" y="212"/>
                    </a:lnTo>
                    <a:lnTo>
                      <a:pt x="15" y="212"/>
                    </a:lnTo>
                    <a:lnTo>
                      <a:pt x="12" y="212"/>
                    </a:lnTo>
                    <a:lnTo>
                      <a:pt x="10" y="212"/>
                    </a:lnTo>
                    <a:lnTo>
                      <a:pt x="8" y="213"/>
                    </a:lnTo>
                    <a:lnTo>
                      <a:pt x="5" y="215"/>
                    </a:lnTo>
                    <a:lnTo>
                      <a:pt x="3" y="215"/>
                    </a:lnTo>
                    <a:lnTo>
                      <a:pt x="3" y="215"/>
                    </a:lnTo>
                    <a:lnTo>
                      <a:pt x="2" y="213"/>
                    </a:lnTo>
                    <a:lnTo>
                      <a:pt x="0" y="212"/>
                    </a:lnTo>
                    <a:lnTo>
                      <a:pt x="0" y="210"/>
                    </a:lnTo>
                    <a:lnTo>
                      <a:pt x="0" y="210"/>
                    </a:lnTo>
                    <a:lnTo>
                      <a:pt x="3" y="210"/>
                    </a:lnTo>
                    <a:lnTo>
                      <a:pt x="5" y="210"/>
                    </a:lnTo>
                    <a:lnTo>
                      <a:pt x="5" y="208"/>
                    </a:lnTo>
                    <a:lnTo>
                      <a:pt x="5" y="203"/>
                    </a:lnTo>
                    <a:lnTo>
                      <a:pt x="5" y="198"/>
                    </a:lnTo>
                    <a:lnTo>
                      <a:pt x="5" y="198"/>
                    </a:lnTo>
                    <a:lnTo>
                      <a:pt x="3" y="198"/>
                    </a:lnTo>
                    <a:lnTo>
                      <a:pt x="3" y="196"/>
                    </a:lnTo>
                    <a:lnTo>
                      <a:pt x="5" y="196"/>
                    </a:lnTo>
                    <a:lnTo>
                      <a:pt x="7" y="196"/>
                    </a:lnTo>
                    <a:lnTo>
                      <a:pt x="7" y="195"/>
                    </a:lnTo>
                    <a:lnTo>
                      <a:pt x="8" y="195"/>
                    </a:lnTo>
                    <a:lnTo>
                      <a:pt x="12" y="191"/>
                    </a:lnTo>
                    <a:lnTo>
                      <a:pt x="13" y="190"/>
                    </a:lnTo>
                    <a:lnTo>
                      <a:pt x="15" y="190"/>
                    </a:lnTo>
                    <a:lnTo>
                      <a:pt x="15" y="190"/>
                    </a:lnTo>
                    <a:lnTo>
                      <a:pt x="15" y="188"/>
                    </a:lnTo>
                    <a:lnTo>
                      <a:pt x="17" y="188"/>
                    </a:lnTo>
                    <a:lnTo>
                      <a:pt x="17" y="188"/>
                    </a:lnTo>
                    <a:lnTo>
                      <a:pt x="17" y="190"/>
                    </a:lnTo>
                    <a:lnTo>
                      <a:pt x="19" y="190"/>
                    </a:lnTo>
                    <a:lnTo>
                      <a:pt x="20" y="191"/>
                    </a:lnTo>
                    <a:lnTo>
                      <a:pt x="22" y="193"/>
                    </a:lnTo>
                    <a:lnTo>
                      <a:pt x="22" y="193"/>
                    </a:lnTo>
                    <a:lnTo>
                      <a:pt x="24" y="191"/>
                    </a:lnTo>
                    <a:lnTo>
                      <a:pt x="25" y="191"/>
                    </a:lnTo>
                    <a:lnTo>
                      <a:pt x="27" y="191"/>
                    </a:lnTo>
                    <a:lnTo>
                      <a:pt x="27" y="190"/>
                    </a:lnTo>
                    <a:lnTo>
                      <a:pt x="27" y="188"/>
                    </a:lnTo>
                    <a:lnTo>
                      <a:pt x="27" y="188"/>
                    </a:lnTo>
                    <a:lnTo>
                      <a:pt x="29" y="186"/>
                    </a:lnTo>
                    <a:lnTo>
                      <a:pt x="29" y="184"/>
                    </a:lnTo>
                    <a:lnTo>
                      <a:pt x="29" y="184"/>
                    </a:lnTo>
                    <a:lnTo>
                      <a:pt x="31" y="186"/>
                    </a:lnTo>
                    <a:lnTo>
                      <a:pt x="31" y="186"/>
                    </a:lnTo>
                    <a:lnTo>
                      <a:pt x="32" y="186"/>
                    </a:lnTo>
                    <a:lnTo>
                      <a:pt x="34" y="186"/>
                    </a:lnTo>
                    <a:lnTo>
                      <a:pt x="34" y="184"/>
                    </a:lnTo>
                    <a:lnTo>
                      <a:pt x="36" y="184"/>
                    </a:lnTo>
                    <a:lnTo>
                      <a:pt x="37" y="183"/>
                    </a:lnTo>
                    <a:lnTo>
                      <a:pt x="39" y="183"/>
                    </a:lnTo>
                    <a:lnTo>
                      <a:pt x="41" y="183"/>
                    </a:lnTo>
                    <a:lnTo>
                      <a:pt x="41" y="184"/>
                    </a:lnTo>
                    <a:lnTo>
                      <a:pt x="43" y="184"/>
                    </a:lnTo>
                    <a:lnTo>
                      <a:pt x="43" y="186"/>
                    </a:lnTo>
                    <a:lnTo>
                      <a:pt x="41" y="186"/>
                    </a:lnTo>
                    <a:lnTo>
                      <a:pt x="41" y="188"/>
                    </a:lnTo>
                    <a:lnTo>
                      <a:pt x="41" y="190"/>
                    </a:lnTo>
                    <a:lnTo>
                      <a:pt x="41" y="191"/>
                    </a:lnTo>
                    <a:lnTo>
                      <a:pt x="41" y="193"/>
                    </a:lnTo>
                    <a:lnTo>
                      <a:pt x="43" y="193"/>
                    </a:lnTo>
                    <a:lnTo>
                      <a:pt x="43" y="193"/>
                    </a:lnTo>
                    <a:lnTo>
                      <a:pt x="43" y="193"/>
                    </a:lnTo>
                    <a:lnTo>
                      <a:pt x="44" y="193"/>
                    </a:lnTo>
                    <a:lnTo>
                      <a:pt x="46" y="193"/>
                    </a:lnTo>
                    <a:lnTo>
                      <a:pt x="48" y="193"/>
                    </a:lnTo>
                    <a:lnTo>
                      <a:pt x="48" y="193"/>
                    </a:lnTo>
                    <a:lnTo>
                      <a:pt x="51" y="190"/>
                    </a:lnTo>
                    <a:lnTo>
                      <a:pt x="55" y="186"/>
                    </a:lnTo>
                    <a:lnTo>
                      <a:pt x="58" y="183"/>
                    </a:lnTo>
                    <a:lnTo>
                      <a:pt x="60" y="181"/>
                    </a:lnTo>
                    <a:lnTo>
                      <a:pt x="61" y="179"/>
                    </a:lnTo>
                    <a:lnTo>
                      <a:pt x="63" y="178"/>
                    </a:lnTo>
                    <a:lnTo>
                      <a:pt x="65" y="178"/>
                    </a:lnTo>
                    <a:lnTo>
                      <a:pt x="67" y="176"/>
                    </a:lnTo>
                    <a:lnTo>
                      <a:pt x="70" y="176"/>
                    </a:lnTo>
                    <a:lnTo>
                      <a:pt x="72" y="173"/>
                    </a:lnTo>
                    <a:lnTo>
                      <a:pt x="75" y="166"/>
                    </a:lnTo>
                    <a:lnTo>
                      <a:pt x="75" y="161"/>
                    </a:lnTo>
                    <a:lnTo>
                      <a:pt x="77" y="159"/>
                    </a:lnTo>
                    <a:lnTo>
                      <a:pt x="75" y="147"/>
                    </a:lnTo>
                    <a:lnTo>
                      <a:pt x="75" y="144"/>
                    </a:lnTo>
                    <a:lnTo>
                      <a:pt x="77" y="142"/>
                    </a:lnTo>
                    <a:lnTo>
                      <a:pt x="77" y="140"/>
                    </a:lnTo>
                    <a:lnTo>
                      <a:pt x="80" y="138"/>
                    </a:lnTo>
                    <a:lnTo>
                      <a:pt x="82" y="135"/>
                    </a:lnTo>
                    <a:lnTo>
                      <a:pt x="84" y="133"/>
                    </a:lnTo>
                    <a:lnTo>
                      <a:pt x="87" y="127"/>
                    </a:lnTo>
                    <a:lnTo>
                      <a:pt x="89" y="125"/>
                    </a:lnTo>
                    <a:lnTo>
                      <a:pt x="89" y="125"/>
                    </a:lnTo>
                    <a:lnTo>
                      <a:pt x="90" y="123"/>
                    </a:lnTo>
                    <a:lnTo>
                      <a:pt x="94" y="121"/>
                    </a:lnTo>
                    <a:lnTo>
                      <a:pt x="97" y="120"/>
                    </a:lnTo>
                    <a:lnTo>
                      <a:pt x="102" y="115"/>
                    </a:lnTo>
                    <a:lnTo>
                      <a:pt x="106" y="111"/>
                    </a:lnTo>
                    <a:lnTo>
                      <a:pt x="106" y="106"/>
                    </a:lnTo>
                    <a:lnTo>
                      <a:pt x="106" y="101"/>
                    </a:lnTo>
                    <a:lnTo>
                      <a:pt x="108" y="96"/>
                    </a:lnTo>
                    <a:lnTo>
                      <a:pt x="109" y="91"/>
                    </a:lnTo>
                    <a:lnTo>
                      <a:pt x="108" y="84"/>
                    </a:lnTo>
                    <a:lnTo>
                      <a:pt x="109" y="79"/>
                    </a:lnTo>
                    <a:lnTo>
                      <a:pt x="111" y="74"/>
                    </a:lnTo>
                    <a:lnTo>
                      <a:pt x="111" y="72"/>
                    </a:lnTo>
                    <a:lnTo>
                      <a:pt x="111" y="69"/>
                    </a:lnTo>
                    <a:lnTo>
                      <a:pt x="111" y="62"/>
                    </a:lnTo>
                    <a:lnTo>
                      <a:pt x="114" y="55"/>
                    </a:lnTo>
                    <a:lnTo>
                      <a:pt x="118" y="50"/>
                    </a:lnTo>
                    <a:lnTo>
                      <a:pt x="120" y="45"/>
                    </a:lnTo>
                    <a:lnTo>
                      <a:pt x="121" y="41"/>
                    </a:lnTo>
                    <a:lnTo>
                      <a:pt x="123" y="38"/>
                    </a:lnTo>
                    <a:lnTo>
                      <a:pt x="121" y="34"/>
                    </a:lnTo>
                    <a:lnTo>
                      <a:pt x="121" y="31"/>
                    </a:lnTo>
                    <a:lnTo>
                      <a:pt x="123" y="26"/>
                    </a:lnTo>
                    <a:lnTo>
                      <a:pt x="123" y="23"/>
                    </a:lnTo>
                    <a:lnTo>
                      <a:pt x="121" y="19"/>
                    </a:lnTo>
                    <a:lnTo>
                      <a:pt x="121" y="17"/>
                    </a:lnTo>
                    <a:lnTo>
                      <a:pt x="125" y="17"/>
                    </a:lnTo>
                    <a:lnTo>
                      <a:pt x="126" y="14"/>
                    </a:lnTo>
                    <a:lnTo>
                      <a:pt x="132" y="7"/>
                    </a:lnTo>
                    <a:lnTo>
                      <a:pt x="137" y="4"/>
                    </a:lnTo>
                    <a:lnTo>
                      <a:pt x="138" y="4"/>
                    </a:lnTo>
                    <a:lnTo>
                      <a:pt x="144" y="4"/>
                    </a:lnTo>
                    <a:lnTo>
                      <a:pt x="145" y="4"/>
                    </a:lnTo>
                    <a:lnTo>
                      <a:pt x="147" y="5"/>
                    </a:lnTo>
                    <a:lnTo>
                      <a:pt x="149" y="7"/>
                    </a:lnTo>
                    <a:lnTo>
                      <a:pt x="154" y="9"/>
                    </a:lnTo>
                    <a:lnTo>
                      <a:pt x="157" y="12"/>
                    </a:lnTo>
                    <a:lnTo>
                      <a:pt x="159" y="14"/>
                    </a:lnTo>
                    <a:lnTo>
                      <a:pt x="159" y="16"/>
                    </a:lnTo>
                    <a:lnTo>
                      <a:pt x="161" y="16"/>
                    </a:lnTo>
                    <a:lnTo>
                      <a:pt x="164" y="16"/>
                    </a:lnTo>
                    <a:lnTo>
                      <a:pt x="167" y="17"/>
                    </a:lnTo>
                    <a:lnTo>
                      <a:pt x="171" y="17"/>
                    </a:lnTo>
                    <a:lnTo>
                      <a:pt x="173" y="19"/>
                    </a:lnTo>
                    <a:lnTo>
                      <a:pt x="173" y="19"/>
                    </a:lnTo>
                    <a:lnTo>
                      <a:pt x="174" y="19"/>
                    </a:lnTo>
                    <a:lnTo>
                      <a:pt x="178" y="19"/>
                    </a:lnTo>
                    <a:lnTo>
                      <a:pt x="181" y="19"/>
                    </a:lnTo>
                    <a:lnTo>
                      <a:pt x="186" y="19"/>
                    </a:lnTo>
                    <a:lnTo>
                      <a:pt x="195" y="23"/>
                    </a:lnTo>
                    <a:lnTo>
                      <a:pt x="197" y="21"/>
                    </a:lnTo>
                    <a:lnTo>
                      <a:pt x="197" y="21"/>
                    </a:lnTo>
                    <a:lnTo>
                      <a:pt x="197" y="21"/>
                    </a:lnTo>
                    <a:lnTo>
                      <a:pt x="198" y="16"/>
                    </a:lnTo>
                    <a:lnTo>
                      <a:pt x="202" y="14"/>
                    </a:lnTo>
                    <a:lnTo>
                      <a:pt x="202" y="12"/>
                    </a:lnTo>
                    <a:lnTo>
                      <a:pt x="203" y="11"/>
                    </a:lnTo>
                    <a:lnTo>
                      <a:pt x="207" y="11"/>
                    </a:lnTo>
                    <a:lnTo>
                      <a:pt x="209" y="11"/>
                    </a:lnTo>
                    <a:lnTo>
                      <a:pt x="210" y="11"/>
                    </a:lnTo>
                    <a:lnTo>
                      <a:pt x="212" y="12"/>
                    </a:lnTo>
                    <a:lnTo>
                      <a:pt x="214" y="12"/>
                    </a:lnTo>
                    <a:lnTo>
                      <a:pt x="217" y="11"/>
                    </a:lnTo>
                    <a:lnTo>
                      <a:pt x="219" y="11"/>
                    </a:lnTo>
                    <a:lnTo>
                      <a:pt x="222" y="9"/>
                    </a:lnTo>
                    <a:lnTo>
                      <a:pt x="226" y="9"/>
                    </a:lnTo>
                    <a:lnTo>
                      <a:pt x="231" y="7"/>
                    </a:lnTo>
                    <a:lnTo>
                      <a:pt x="233" y="5"/>
                    </a:lnTo>
                    <a:lnTo>
                      <a:pt x="234" y="5"/>
                    </a:lnTo>
                    <a:lnTo>
                      <a:pt x="241" y="7"/>
                    </a:lnTo>
                    <a:lnTo>
                      <a:pt x="244" y="5"/>
                    </a:lnTo>
                    <a:lnTo>
                      <a:pt x="246" y="5"/>
                    </a:lnTo>
                    <a:lnTo>
                      <a:pt x="250" y="5"/>
                    </a:lnTo>
                    <a:lnTo>
                      <a:pt x="250" y="4"/>
                    </a:lnTo>
                    <a:lnTo>
                      <a:pt x="253" y="0"/>
                    </a:lnTo>
                    <a:lnTo>
                      <a:pt x="255" y="0"/>
                    </a:lnTo>
                    <a:lnTo>
                      <a:pt x="258" y="0"/>
                    </a:lnTo>
                    <a:lnTo>
                      <a:pt x="260" y="0"/>
                    </a:lnTo>
                    <a:lnTo>
                      <a:pt x="267" y="2"/>
                    </a:lnTo>
                    <a:lnTo>
                      <a:pt x="277" y="4"/>
                    </a:lnTo>
                    <a:lnTo>
                      <a:pt x="279" y="4"/>
                    </a:lnTo>
                    <a:lnTo>
                      <a:pt x="280" y="4"/>
                    </a:lnTo>
                    <a:lnTo>
                      <a:pt x="280" y="4"/>
                    </a:lnTo>
                    <a:lnTo>
                      <a:pt x="284" y="2"/>
                    </a:lnTo>
                    <a:lnTo>
                      <a:pt x="284" y="2"/>
                    </a:lnTo>
                    <a:lnTo>
                      <a:pt x="286" y="2"/>
                    </a:lnTo>
                    <a:lnTo>
                      <a:pt x="291" y="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9" name="Freeform 44">
                <a:extLst>
                  <a:ext uri="{FF2B5EF4-FFF2-40B4-BE49-F238E27FC236}">
                    <a16:creationId xmlns:a16="http://schemas.microsoft.com/office/drawing/2014/main" id="{69B26439-8681-475F-A93A-98162B57FA7C}"/>
                  </a:ext>
                </a:extLst>
              </p:cNvPr>
              <p:cNvSpPr>
                <a:spLocks/>
              </p:cNvSpPr>
              <p:nvPr/>
            </p:nvSpPr>
            <p:spPr bwMode="auto">
              <a:xfrm>
                <a:off x="3914" y="2838"/>
                <a:ext cx="248" cy="168"/>
              </a:xfrm>
              <a:custGeom>
                <a:avLst/>
                <a:gdLst>
                  <a:gd name="T0" fmla="*/ 172 w 248"/>
                  <a:gd name="T1" fmla="*/ 17 h 168"/>
                  <a:gd name="T2" fmla="*/ 174 w 248"/>
                  <a:gd name="T3" fmla="*/ 34 h 168"/>
                  <a:gd name="T4" fmla="*/ 174 w 248"/>
                  <a:gd name="T5" fmla="*/ 42 h 168"/>
                  <a:gd name="T6" fmla="*/ 186 w 248"/>
                  <a:gd name="T7" fmla="*/ 46 h 168"/>
                  <a:gd name="T8" fmla="*/ 191 w 248"/>
                  <a:gd name="T9" fmla="*/ 54 h 168"/>
                  <a:gd name="T10" fmla="*/ 207 w 248"/>
                  <a:gd name="T11" fmla="*/ 64 h 168"/>
                  <a:gd name="T12" fmla="*/ 219 w 248"/>
                  <a:gd name="T13" fmla="*/ 76 h 168"/>
                  <a:gd name="T14" fmla="*/ 227 w 248"/>
                  <a:gd name="T15" fmla="*/ 88 h 168"/>
                  <a:gd name="T16" fmla="*/ 232 w 248"/>
                  <a:gd name="T17" fmla="*/ 97 h 168"/>
                  <a:gd name="T18" fmla="*/ 244 w 248"/>
                  <a:gd name="T19" fmla="*/ 102 h 168"/>
                  <a:gd name="T20" fmla="*/ 248 w 248"/>
                  <a:gd name="T21" fmla="*/ 114 h 168"/>
                  <a:gd name="T22" fmla="*/ 236 w 248"/>
                  <a:gd name="T23" fmla="*/ 114 h 168"/>
                  <a:gd name="T24" fmla="*/ 210 w 248"/>
                  <a:gd name="T25" fmla="*/ 110 h 168"/>
                  <a:gd name="T26" fmla="*/ 191 w 248"/>
                  <a:gd name="T27" fmla="*/ 115 h 168"/>
                  <a:gd name="T28" fmla="*/ 174 w 248"/>
                  <a:gd name="T29" fmla="*/ 121 h 168"/>
                  <a:gd name="T30" fmla="*/ 160 w 248"/>
                  <a:gd name="T31" fmla="*/ 121 h 168"/>
                  <a:gd name="T32" fmla="*/ 154 w 248"/>
                  <a:gd name="T33" fmla="*/ 131 h 168"/>
                  <a:gd name="T34" fmla="*/ 130 w 248"/>
                  <a:gd name="T35" fmla="*/ 129 h 168"/>
                  <a:gd name="T36" fmla="*/ 116 w 248"/>
                  <a:gd name="T37" fmla="*/ 126 h 168"/>
                  <a:gd name="T38" fmla="*/ 102 w 248"/>
                  <a:gd name="T39" fmla="*/ 114 h 168"/>
                  <a:gd name="T40" fmla="*/ 82 w 248"/>
                  <a:gd name="T41" fmla="*/ 127 h 168"/>
                  <a:gd name="T42" fmla="*/ 78 w 248"/>
                  <a:gd name="T43" fmla="*/ 144 h 168"/>
                  <a:gd name="T44" fmla="*/ 71 w 248"/>
                  <a:gd name="T45" fmla="*/ 144 h 168"/>
                  <a:gd name="T46" fmla="*/ 66 w 248"/>
                  <a:gd name="T47" fmla="*/ 143 h 168"/>
                  <a:gd name="T48" fmla="*/ 54 w 248"/>
                  <a:gd name="T49" fmla="*/ 141 h 168"/>
                  <a:gd name="T50" fmla="*/ 41 w 248"/>
                  <a:gd name="T51" fmla="*/ 144 h 168"/>
                  <a:gd name="T52" fmla="*/ 37 w 248"/>
                  <a:gd name="T53" fmla="*/ 156 h 168"/>
                  <a:gd name="T54" fmla="*/ 32 w 248"/>
                  <a:gd name="T55" fmla="*/ 165 h 168"/>
                  <a:gd name="T56" fmla="*/ 30 w 248"/>
                  <a:gd name="T57" fmla="*/ 158 h 168"/>
                  <a:gd name="T58" fmla="*/ 27 w 248"/>
                  <a:gd name="T59" fmla="*/ 151 h 168"/>
                  <a:gd name="T60" fmla="*/ 17 w 248"/>
                  <a:gd name="T61" fmla="*/ 143 h 168"/>
                  <a:gd name="T62" fmla="*/ 12 w 248"/>
                  <a:gd name="T63" fmla="*/ 134 h 168"/>
                  <a:gd name="T64" fmla="*/ 8 w 248"/>
                  <a:gd name="T65" fmla="*/ 126 h 168"/>
                  <a:gd name="T66" fmla="*/ 1 w 248"/>
                  <a:gd name="T67" fmla="*/ 110 h 168"/>
                  <a:gd name="T68" fmla="*/ 3 w 248"/>
                  <a:gd name="T69" fmla="*/ 105 h 168"/>
                  <a:gd name="T70" fmla="*/ 0 w 248"/>
                  <a:gd name="T71" fmla="*/ 97 h 168"/>
                  <a:gd name="T72" fmla="*/ 5 w 248"/>
                  <a:gd name="T73" fmla="*/ 92 h 168"/>
                  <a:gd name="T74" fmla="*/ 10 w 248"/>
                  <a:gd name="T75" fmla="*/ 81 h 168"/>
                  <a:gd name="T76" fmla="*/ 17 w 248"/>
                  <a:gd name="T77" fmla="*/ 71 h 168"/>
                  <a:gd name="T78" fmla="*/ 30 w 248"/>
                  <a:gd name="T79" fmla="*/ 66 h 168"/>
                  <a:gd name="T80" fmla="*/ 39 w 248"/>
                  <a:gd name="T81" fmla="*/ 61 h 168"/>
                  <a:gd name="T82" fmla="*/ 46 w 248"/>
                  <a:gd name="T83" fmla="*/ 64 h 168"/>
                  <a:gd name="T84" fmla="*/ 58 w 248"/>
                  <a:gd name="T85" fmla="*/ 59 h 168"/>
                  <a:gd name="T86" fmla="*/ 78 w 248"/>
                  <a:gd name="T87" fmla="*/ 58 h 168"/>
                  <a:gd name="T88" fmla="*/ 87 w 248"/>
                  <a:gd name="T89" fmla="*/ 47 h 168"/>
                  <a:gd name="T90" fmla="*/ 85 w 248"/>
                  <a:gd name="T91" fmla="*/ 42 h 168"/>
                  <a:gd name="T92" fmla="*/ 90 w 248"/>
                  <a:gd name="T93" fmla="*/ 39 h 168"/>
                  <a:gd name="T94" fmla="*/ 107 w 248"/>
                  <a:gd name="T95" fmla="*/ 37 h 168"/>
                  <a:gd name="T96" fmla="*/ 121 w 248"/>
                  <a:gd name="T97" fmla="*/ 30 h 168"/>
                  <a:gd name="T98" fmla="*/ 133 w 248"/>
                  <a:gd name="T99" fmla="*/ 20 h 168"/>
                  <a:gd name="T100" fmla="*/ 138 w 248"/>
                  <a:gd name="T101" fmla="*/ 13 h 168"/>
                  <a:gd name="T102" fmla="*/ 143 w 248"/>
                  <a:gd name="T103" fmla="*/ 5 h 168"/>
                  <a:gd name="T104" fmla="*/ 148 w 248"/>
                  <a:gd name="T105" fmla="*/ 3 h 168"/>
                  <a:gd name="T106" fmla="*/ 160 w 248"/>
                  <a:gd name="T107" fmla="*/ 1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48" h="168">
                    <a:moveTo>
                      <a:pt x="160" y="1"/>
                    </a:moveTo>
                    <a:lnTo>
                      <a:pt x="162" y="5"/>
                    </a:lnTo>
                    <a:lnTo>
                      <a:pt x="162" y="5"/>
                    </a:lnTo>
                    <a:lnTo>
                      <a:pt x="169" y="12"/>
                    </a:lnTo>
                    <a:lnTo>
                      <a:pt x="169" y="12"/>
                    </a:lnTo>
                    <a:lnTo>
                      <a:pt x="172" y="17"/>
                    </a:lnTo>
                    <a:lnTo>
                      <a:pt x="174" y="18"/>
                    </a:lnTo>
                    <a:lnTo>
                      <a:pt x="176" y="23"/>
                    </a:lnTo>
                    <a:lnTo>
                      <a:pt x="176" y="25"/>
                    </a:lnTo>
                    <a:lnTo>
                      <a:pt x="176" y="27"/>
                    </a:lnTo>
                    <a:lnTo>
                      <a:pt x="176" y="32"/>
                    </a:lnTo>
                    <a:lnTo>
                      <a:pt x="174" y="34"/>
                    </a:lnTo>
                    <a:lnTo>
                      <a:pt x="172" y="37"/>
                    </a:lnTo>
                    <a:lnTo>
                      <a:pt x="172" y="39"/>
                    </a:lnTo>
                    <a:lnTo>
                      <a:pt x="172" y="39"/>
                    </a:lnTo>
                    <a:lnTo>
                      <a:pt x="174" y="39"/>
                    </a:lnTo>
                    <a:lnTo>
                      <a:pt x="174" y="40"/>
                    </a:lnTo>
                    <a:lnTo>
                      <a:pt x="174" y="42"/>
                    </a:lnTo>
                    <a:lnTo>
                      <a:pt x="174" y="44"/>
                    </a:lnTo>
                    <a:lnTo>
                      <a:pt x="176" y="44"/>
                    </a:lnTo>
                    <a:lnTo>
                      <a:pt x="181" y="44"/>
                    </a:lnTo>
                    <a:lnTo>
                      <a:pt x="184" y="46"/>
                    </a:lnTo>
                    <a:lnTo>
                      <a:pt x="186" y="46"/>
                    </a:lnTo>
                    <a:lnTo>
                      <a:pt x="186" y="46"/>
                    </a:lnTo>
                    <a:lnTo>
                      <a:pt x="186" y="46"/>
                    </a:lnTo>
                    <a:lnTo>
                      <a:pt x="186" y="49"/>
                    </a:lnTo>
                    <a:lnTo>
                      <a:pt x="186" y="51"/>
                    </a:lnTo>
                    <a:lnTo>
                      <a:pt x="188" y="52"/>
                    </a:lnTo>
                    <a:lnTo>
                      <a:pt x="190" y="52"/>
                    </a:lnTo>
                    <a:lnTo>
                      <a:pt x="191" y="54"/>
                    </a:lnTo>
                    <a:lnTo>
                      <a:pt x="196" y="54"/>
                    </a:lnTo>
                    <a:lnTo>
                      <a:pt x="200" y="56"/>
                    </a:lnTo>
                    <a:lnTo>
                      <a:pt x="201" y="59"/>
                    </a:lnTo>
                    <a:lnTo>
                      <a:pt x="205" y="61"/>
                    </a:lnTo>
                    <a:lnTo>
                      <a:pt x="207" y="63"/>
                    </a:lnTo>
                    <a:lnTo>
                      <a:pt x="207" y="64"/>
                    </a:lnTo>
                    <a:lnTo>
                      <a:pt x="205" y="66"/>
                    </a:lnTo>
                    <a:lnTo>
                      <a:pt x="205" y="68"/>
                    </a:lnTo>
                    <a:lnTo>
                      <a:pt x="207" y="69"/>
                    </a:lnTo>
                    <a:lnTo>
                      <a:pt x="210" y="71"/>
                    </a:lnTo>
                    <a:lnTo>
                      <a:pt x="213" y="73"/>
                    </a:lnTo>
                    <a:lnTo>
                      <a:pt x="219" y="76"/>
                    </a:lnTo>
                    <a:lnTo>
                      <a:pt x="222" y="78"/>
                    </a:lnTo>
                    <a:lnTo>
                      <a:pt x="222" y="80"/>
                    </a:lnTo>
                    <a:lnTo>
                      <a:pt x="224" y="81"/>
                    </a:lnTo>
                    <a:lnTo>
                      <a:pt x="227" y="83"/>
                    </a:lnTo>
                    <a:lnTo>
                      <a:pt x="229" y="85"/>
                    </a:lnTo>
                    <a:lnTo>
                      <a:pt x="227" y="88"/>
                    </a:lnTo>
                    <a:lnTo>
                      <a:pt x="227" y="88"/>
                    </a:lnTo>
                    <a:lnTo>
                      <a:pt x="227" y="90"/>
                    </a:lnTo>
                    <a:lnTo>
                      <a:pt x="229" y="92"/>
                    </a:lnTo>
                    <a:lnTo>
                      <a:pt x="229" y="93"/>
                    </a:lnTo>
                    <a:lnTo>
                      <a:pt x="231" y="95"/>
                    </a:lnTo>
                    <a:lnTo>
                      <a:pt x="232" y="97"/>
                    </a:lnTo>
                    <a:lnTo>
                      <a:pt x="236" y="97"/>
                    </a:lnTo>
                    <a:lnTo>
                      <a:pt x="236" y="97"/>
                    </a:lnTo>
                    <a:lnTo>
                      <a:pt x="239" y="98"/>
                    </a:lnTo>
                    <a:lnTo>
                      <a:pt x="243" y="100"/>
                    </a:lnTo>
                    <a:lnTo>
                      <a:pt x="243" y="102"/>
                    </a:lnTo>
                    <a:lnTo>
                      <a:pt x="244" y="102"/>
                    </a:lnTo>
                    <a:lnTo>
                      <a:pt x="244" y="104"/>
                    </a:lnTo>
                    <a:lnTo>
                      <a:pt x="244" y="105"/>
                    </a:lnTo>
                    <a:lnTo>
                      <a:pt x="244" y="107"/>
                    </a:lnTo>
                    <a:lnTo>
                      <a:pt x="246" y="110"/>
                    </a:lnTo>
                    <a:lnTo>
                      <a:pt x="246" y="112"/>
                    </a:lnTo>
                    <a:lnTo>
                      <a:pt x="248" y="114"/>
                    </a:lnTo>
                    <a:lnTo>
                      <a:pt x="243" y="112"/>
                    </a:lnTo>
                    <a:lnTo>
                      <a:pt x="241" y="112"/>
                    </a:lnTo>
                    <a:lnTo>
                      <a:pt x="241" y="112"/>
                    </a:lnTo>
                    <a:lnTo>
                      <a:pt x="237" y="114"/>
                    </a:lnTo>
                    <a:lnTo>
                      <a:pt x="237" y="114"/>
                    </a:lnTo>
                    <a:lnTo>
                      <a:pt x="236" y="114"/>
                    </a:lnTo>
                    <a:lnTo>
                      <a:pt x="234" y="114"/>
                    </a:lnTo>
                    <a:lnTo>
                      <a:pt x="224" y="112"/>
                    </a:lnTo>
                    <a:lnTo>
                      <a:pt x="217" y="110"/>
                    </a:lnTo>
                    <a:lnTo>
                      <a:pt x="215" y="110"/>
                    </a:lnTo>
                    <a:lnTo>
                      <a:pt x="212" y="110"/>
                    </a:lnTo>
                    <a:lnTo>
                      <a:pt x="210" y="110"/>
                    </a:lnTo>
                    <a:lnTo>
                      <a:pt x="207" y="114"/>
                    </a:lnTo>
                    <a:lnTo>
                      <a:pt x="207" y="115"/>
                    </a:lnTo>
                    <a:lnTo>
                      <a:pt x="203" y="115"/>
                    </a:lnTo>
                    <a:lnTo>
                      <a:pt x="201" y="115"/>
                    </a:lnTo>
                    <a:lnTo>
                      <a:pt x="198" y="117"/>
                    </a:lnTo>
                    <a:lnTo>
                      <a:pt x="191" y="115"/>
                    </a:lnTo>
                    <a:lnTo>
                      <a:pt x="190" y="115"/>
                    </a:lnTo>
                    <a:lnTo>
                      <a:pt x="188" y="117"/>
                    </a:lnTo>
                    <a:lnTo>
                      <a:pt x="183" y="119"/>
                    </a:lnTo>
                    <a:lnTo>
                      <a:pt x="179" y="119"/>
                    </a:lnTo>
                    <a:lnTo>
                      <a:pt x="176" y="121"/>
                    </a:lnTo>
                    <a:lnTo>
                      <a:pt x="174" y="121"/>
                    </a:lnTo>
                    <a:lnTo>
                      <a:pt x="171" y="122"/>
                    </a:lnTo>
                    <a:lnTo>
                      <a:pt x="169" y="122"/>
                    </a:lnTo>
                    <a:lnTo>
                      <a:pt x="167" y="121"/>
                    </a:lnTo>
                    <a:lnTo>
                      <a:pt x="166" y="121"/>
                    </a:lnTo>
                    <a:lnTo>
                      <a:pt x="164" y="121"/>
                    </a:lnTo>
                    <a:lnTo>
                      <a:pt x="160" y="121"/>
                    </a:lnTo>
                    <a:lnTo>
                      <a:pt x="159" y="122"/>
                    </a:lnTo>
                    <a:lnTo>
                      <a:pt x="159" y="124"/>
                    </a:lnTo>
                    <a:lnTo>
                      <a:pt x="155" y="126"/>
                    </a:lnTo>
                    <a:lnTo>
                      <a:pt x="154" y="131"/>
                    </a:lnTo>
                    <a:lnTo>
                      <a:pt x="154" y="131"/>
                    </a:lnTo>
                    <a:lnTo>
                      <a:pt x="154" y="131"/>
                    </a:lnTo>
                    <a:lnTo>
                      <a:pt x="152" y="133"/>
                    </a:lnTo>
                    <a:lnTo>
                      <a:pt x="143" y="129"/>
                    </a:lnTo>
                    <a:lnTo>
                      <a:pt x="138" y="129"/>
                    </a:lnTo>
                    <a:lnTo>
                      <a:pt x="135" y="129"/>
                    </a:lnTo>
                    <a:lnTo>
                      <a:pt x="131" y="129"/>
                    </a:lnTo>
                    <a:lnTo>
                      <a:pt x="130" y="129"/>
                    </a:lnTo>
                    <a:lnTo>
                      <a:pt x="130" y="129"/>
                    </a:lnTo>
                    <a:lnTo>
                      <a:pt x="128" y="127"/>
                    </a:lnTo>
                    <a:lnTo>
                      <a:pt x="124" y="127"/>
                    </a:lnTo>
                    <a:lnTo>
                      <a:pt x="121" y="126"/>
                    </a:lnTo>
                    <a:lnTo>
                      <a:pt x="118" y="126"/>
                    </a:lnTo>
                    <a:lnTo>
                      <a:pt x="116" y="126"/>
                    </a:lnTo>
                    <a:lnTo>
                      <a:pt x="116" y="124"/>
                    </a:lnTo>
                    <a:lnTo>
                      <a:pt x="114" y="122"/>
                    </a:lnTo>
                    <a:lnTo>
                      <a:pt x="111" y="119"/>
                    </a:lnTo>
                    <a:lnTo>
                      <a:pt x="106" y="117"/>
                    </a:lnTo>
                    <a:lnTo>
                      <a:pt x="104" y="115"/>
                    </a:lnTo>
                    <a:lnTo>
                      <a:pt x="102" y="114"/>
                    </a:lnTo>
                    <a:lnTo>
                      <a:pt x="101" y="114"/>
                    </a:lnTo>
                    <a:lnTo>
                      <a:pt x="95" y="114"/>
                    </a:lnTo>
                    <a:lnTo>
                      <a:pt x="94" y="114"/>
                    </a:lnTo>
                    <a:lnTo>
                      <a:pt x="89" y="117"/>
                    </a:lnTo>
                    <a:lnTo>
                      <a:pt x="83" y="124"/>
                    </a:lnTo>
                    <a:lnTo>
                      <a:pt x="82" y="127"/>
                    </a:lnTo>
                    <a:lnTo>
                      <a:pt x="78" y="127"/>
                    </a:lnTo>
                    <a:lnTo>
                      <a:pt x="78" y="129"/>
                    </a:lnTo>
                    <a:lnTo>
                      <a:pt x="80" y="133"/>
                    </a:lnTo>
                    <a:lnTo>
                      <a:pt x="80" y="136"/>
                    </a:lnTo>
                    <a:lnTo>
                      <a:pt x="78" y="141"/>
                    </a:lnTo>
                    <a:lnTo>
                      <a:pt x="78" y="144"/>
                    </a:lnTo>
                    <a:lnTo>
                      <a:pt x="78" y="144"/>
                    </a:lnTo>
                    <a:lnTo>
                      <a:pt x="77" y="143"/>
                    </a:lnTo>
                    <a:lnTo>
                      <a:pt x="77" y="141"/>
                    </a:lnTo>
                    <a:lnTo>
                      <a:pt x="73" y="143"/>
                    </a:lnTo>
                    <a:lnTo>
                      <a:pt x="71" y="143"/>
                    </a:lnTo>
                    <a:lnTo>
                      <a:pt x="71" y="144"/>
                    </a:lnTo>
                    <a:lnTo>
                      <a:pt x="70" y="144"/>
                    </a:lnTo>
                    <a:lnTo>
                      <a:pt x="70" y="143"/>
                    </a:lnTo>
                    <a:lnTo>
                      <a:pt x="68" y="143"/>
                    </a:lnTo>
                    <a:lnTo>
                      <a:pt x="68" y="143"/>
                    </a:lnTo>
                    <a:lnTo>
                      <a:pt x="66" y="143"/>
                    </a:lnTo>
                    <a:lnTo>
                      <a:pt x="66" y="143"/>
                    </a:lnTo>
                    <a:lnTo>
                      <a:pt x="65" y="143"/>
                    </a:lnTo>
                    <a:lnTo>
                      <a:pt x="63" y="143"/>
                    </a:lnTo>
                    <a:lnTo>
                      <a:pt x="58" y="141"/>
                    </a:lnTo>
                    <a:lnTo>
                      <a:pt x="58" y="141"/>
                    </a:lnTo>
                    <a:lnTo>
                      <a:pt x="56" y="141"/>
                    </a:lnTo>
                    <a:lnTo>
                      <a:pt x="54" y="141"/>
                    </a:lnTo>
                    <a:lnTo>
                      <a:pt x="53" y="143"/>
                    </a:lnTo>
                    <a:lnTo>
                      <a:pt x="47" y="143"/>
                    </a:lnTo>
                    <a:lnTo>
                      <a:pt x="44" y="143"/>
                    </a:lnTo>
                    <a:lnTo>
                      <a:pt x="42" y="143"/>
                    </a:lnTo>
                    <a:lnTo>
                      <a:pt x="41" y="144"/>
                    </a:lnTo>
                    <a:lnTo>
                      <a:pt x="41" y="144"/>
                    </a:lnTo>
                    <a:lnTo>
                      <a:pt x="39" y="146"/>
                    </a:lnTo>
                    <a:lnTo>
                      <a:pt x="39" y="150"/>
                    </a:lnTo>
                    <a:lnTo>
                      <a:pt x="39" y="151"/>
                    </a:lnTo>
                    <a:lnTo>
                      <a:pt x="39" y="151"/>
                    </a:lnTo>
                    <a:lnTo>
                      <a:pt x="37" y="153"/>
                    </a:lnTo>
                    <a:lnTo>
                      <a:pt x="37" y="156"/>
                    </a:lnTo>
                    <a:lnTo>
                      <a:pt x="37" y="156"/>
                    </a:lnTo>
                    <a:lnTo>
                      <a:pt x="37" y="160"/>
                    </a:lnTo>
                    <a:lnTo>
                      <a:pt x="36" y="162"/>
                    </a:lnTo>
                    <a:lnTo>
                      <a:pt x="34" y="165"/>
                    </a:lnTo>
                    <a:lnTo>
                      <a:pt x="32" y="168"/>
                    </a:lnTo>
                    <a:lnTo>
                      <a:pt x="32" y="165"/>
                    </a:lnTo>
                    <a:lnTo>
                      <a:pt x="30" y="163"/>
                    </a:lnTo>
                    <a:lnTo>
                      <a:pt x="30" y="162"/>
                    </a:lnTo>
                    <a:lnTo>
                      <a:pt x="30" y="160"/>
                    </a:lnTo>
                    <a:lnTo>
                      <a:pt x="30" y="160"/>
                    </a:lnTo>
                    <a:lnTo>
                      <a:pt x="30" y="160"/>
                    </a:lnTo>
                    <a:lnTo>
                      <a:pt x="30" y="158"/>
                    </a:lnTo>
                    <a:lnTo>
                      <a:pt x="30" y="156"/>
                    </a:lnTo>
                    <a:lnTo>
                      <a:pt x="30" y="155"/>
                    </a:lnTo>
                    <a:lnTo>
                      <a:pt x="29" y="155"/>
                    </a:lnTo>
                    <a:lnTo>
                      <a:pt x="29" y="153"/>
                    </a:lnTo>
                    <a:lnTo>
                      <a:pt x="27" y="153"/>
                    </a:lnTo>
                    <a:lnTo>
                      <a:pt x="27" y="151"/>
                    </a:lnTo>
                    <a:lnTo>
                      <a:pt x="27" y="151"/>
                    </a:lnTo>
                    <a:lnTo>
                      <a:pt x="25" y="151"/>
                    </a:lnTo>
                    <a:lnTo>
                      <a:pt x="24" y="150"/>
                    </a:lnTo>
                    <a:lnTo>
                      <a:pt x="20" y="148"/>
                    </a:lnTo>
                    <a:lnTo>
                      <a:pt x="18" y="144"/>
                    </a:lnTo>
                    <a:lnTo>
                      <a:pt x="17" y="143"/>
                    </a:lnTo>
                    <a:lnTo>
                      <a:pt x="15" y="141"/>
                    </a:lnTo>
                    <a:lnTo>
                      <a:pt x="12" y="138"/>
                    </a:lnTo>
                    <a:lnTo>
                      <a:pt x="12" y="136"/>
                    </a:lnTo>
                    <a:lnTo>
                      <a:pt x="10" y="134"/>
                    </a:lnTo>
                    <a:lnTo>
                      <a:pt x="12" y="134"/>
                    </a:lnTo>
                    <a:lnTo>
                      <a:pt x="12" y="134"/>
                    </a:lnTo>
                    <a:lnTo>
                      <a:pt x="12" y="134"/>
                    </a:lnTo>
                    <a:lnTo>
                      <a:pt x="13" y="133"/>
                    </a:lnTo>
                    <a:lnTo>
                      <a:pt x="12" y="131"/>
                    </a:lnTo>
                    <a:lnTo>
                      <a:pt x="12" y="129"/>
                    </a:lnTo>
                    <a:lnTo>
                      <a:pt x="10" y="127"/>
                    </a:lnTo>
                    <a:lnTo>
                      <a:pt x="8" y="126"/>
                    </a:lnTo>
                    <a:lnTo>
                      <a:pt x="5" y="124"/>
                    </a:lnTo>
                    <a:lnTo>
                      <a:pt x="5" y="122"/>
                    </a:lnTo>
                    <a:lnTo>
                      <a:pt x="5" y="122"/>
                    </a:lnTo>
                    <a:lnTo>
                      <a:pt x="3" y="114"/>
                    </a:lnTo>
                    <a:lnTo>
                      <a:pt x="3" y="112"/>
                    </a:lnTo>
                    <a:lnTo>
                      <a:pt x="1" y="110"/>
                    </a:lnTo>
                    <a:lnTo>
                      <a:pt x="1" y="110"/>
                    </a:lnTo>
                    <a:lnTo>
                      <a:pt x="1" y="110"/>
                    </a:lnTo>
                    <a:lnTo>
                      <a:pt x="1" y="109"/>
                    </a:lnTo>
                    <a:lnTo>
                      <a:pt x="1" y="107"/>
                    </a:lnTo>
                    <a:lnTo>
                      <a:pt x="1" y="107"/>
                    </a:lnTo>
                    <a:lnTo>
                      <a:pt x="3" y="105"/>
                    </a:lnTo>
                    <a:lnTo>
                      <a:pt x="3" y="98"/>
                    </a:lnTo>
                    <a:lnTo>
                      <a:pt x="1" y="98"/>
                    </a:lnTo>
                    <a:lnTo>
                      <a:pt x="1" y="98"/>
                    </a:lnTo>
                    <a:lnTo>
                      <a:pt x="1" y="98"/>
                    </a:lnTo>
                    <a:lnTo>
                      <a:pt x="0" y="98"/>
                    </a:lnTo>
                    <a:lnTo>
                      <a:pt x="0" y="97"/>
                    </a:lnTo>
                    <a:lnTo>
                      <a:pt x="0" y="95"/>
                    </a:lnTo>
                    <a:lnTo>
                      <a:pt x="0" y="95"/>
                    </a:lnTo>
                    <a:lnTo>
                      <a:pt x="0" y="93"/>
                    </a:lnTo>
                    <a:lnTo>
                      <a:pt x="0" y="93"/>
                    </a:lnTo>
                    <a:lnTo>
                      <a:pt x="1" y="93"/>
                    </a:lnTo>
                    <a:lnTo>
                      <a:pt x="5" y="92"/>
                    </a:lnTo>
                    <a:lnTo>
                      <a:pt x="5" y="92"/>
                    </a:lnTo>
                    <a:lnTo>
                      <a:pt x="5" y="90"/>
                    </a:lnTo>
                    <a:lnTo>
                      <a:pt x="6" y="90"/>
                    </a:lnTo>
                    <a:lnTo>
                      <a:pt x="6" y="87"/>
                    </a:lnTo>
                    <a:lnTo>
                      <a:pt x="10" y="81"/>
                    </a:lnTo>
                    <a:lnTo>
                      <a:pt x="10" y="81"/>
                    </a:lnTo>
                    <a:lnTo>
                      <a:pt x="12" y="80"/>
                    </a:lnTo>
                    <a:lnTo>
                      <a:pt x="13" y="76"/>
                    </a:lnTo>
                    <a:lnTo>
                      <a:pt x="13" y="75"/>
                    </a:lnTo>
                    <a:lnTo>
                      <a:pt x="13" y="73"/>
                    </a:lnTo>
                    <a:lnTo>
                      <a:pt x="15" y="73"/>
                    </a:lnTo>
                    <a:lnTo>
                      <a:pt x="17" y="71"/>
                    </a:lnTo>
                    <a:lnTo>
                      <a:pt x="18" y="68"/>
                    </a:lnTo>
                    <a:lnTo>
                      <a:pt x="22" y="68"/>
                    </a:lnTo>
                    <a:lnTo>
                      <a:pt x="24" y="68"/>
                    </a:lnTo>
                    <a:lnTo>
                      <a:pt x="25" y="68"/>
                    </a:lnTo>
                    <a:lnTo>
                      <a:pt x="29" y="68"/>
                    </a:lnTo>
                    <a:lnTo>
                      <a:pt x="30" y="66"/>
                    </a:lnTo>
                    <a:lnTo>
                      <a:pt x="32" y="66"/>
                    </a:lnTo>
                    <a:lnTo>
                      <a:pt x="36" y="64"/>
                    </a:lnTo>
                    <a:lnTo>
                      <a:pt x="37" y="63"/>
                    </a:lnTo>
                    <a:lnTo>
                      <a:pt x="37" y="61"/>
                    </a:lnTo>
                    <a:lnTo>
                      <a:pt x="39" y="61"/>
                    </a:lnTo>
                    <a:lnTo>
                      <a:pt x="39" y="61"/>
                    </a:lnTo>
                    <a:lnTo>
                      <a:pt x="39" y="61"/>
                    </a:lnTo>
                    <a:lnTo>
                      <a:pt x="41" y="63"/>
                    </a:lnTo>
                    <a:lnTo>
                      <a:pt x="42" y="64"/>
                    </a:lnTo>
                    <a:lnTo>
                      <a:pt x="44" y="66"/>
                    </a:lnTo>
                    <a:lnTo>
                      <a:pt x="44" y="66"/>
                    </a:lnTo>
                    <a:lnTo>
                      <a:pt x="46" y="64"/>
                    </a:lnTo>
                    <a:lnTo>
                      <a:pt x="49" y="64"/>
                    </a:lnTo>
                    <a:lnTo>
                      <a:pt x="51" y="64"/>
                    </a:lnTo>
                    <a:lnTo>
                      <a:pt x="53" y="61"/>
                    </a:lnTo>
                    <a:lnTo>
                      <a:pt x="56" y="61"/>
                    </a:lnTo>
                    <a:lnTo>
                      <a:pt x="56" y="61"/>
                    </a:lnTo>
                    <a:lnTo>
                      <a:pt x="58" y="59"/>
                    </a:lnTo>
                    <a:lnTo>
                      <a:pt x="61" y="59"/>
                    </a:lnTo>
                    <a:lnTo>
                      <a:pt x="63" y="59"/>
                    </a:lnTo>
                    <a:lnTo>
                      <a:pt x="66" y="58"/>
                    </a:lnTo>
                    <a:lnTo>
                      <a:pt x="71" y="58"/>
                    </a:lnTo>
                    <a:lnTo>
                      <a:pt x="77" y="58"/>
                    </a:lnTo>
                    <a:lnTo>
                      <a:pt x="78" y="58"/>
                    </a:lnTo>
                    <a:lnTo>
                      <a:pt x="78" y="58"/>
                    </a:lnTo>
                    <a:lnTo>
                      <a:pt x="80" y="54"/>
                    </a:lnTo>
                    <a:lnTo>
                      <a:pt x="80" y="54"/>
                    </a:lnTo>
                    <a:lnTo>
                      <a:pt x="82" y="54"/>
                    </a:lnTo>
                    <a:lnTo>
                      <a:pt x="85" y="51"/>
                    </a:lnTo>
                    <a:lnTo>
                      <a:pt x="87" y="47"/>
                    </a:lnTo>
                    <a:lnTo>
                      <a:pt x="87" y="47"/>
                    </a:lnTo>
                    <a:lnTo>
                      <a:pt x="87" y="47"/>
                    </a:lnTo>
                    <a:lnTo>
                      <a:pt x="89" y="47"/>
                    </a:lnTo>
                    <a:lnTo>
                      <a:pt x="89" y="46"/>
                    </a:lnTo>
                    <a:lnTo>
                      <a:pt x="89" y="44"/>
                    </a:lnTo>
                    <a:lnTo>
                      <a:pt x="85" y="42"/>
                    </a:lnTo>
                    <a:lnTo>
                      <a:pt x="85" y="42"/>
                    </a:lnTo>
                    <a:lnTo>
                      <a:pt x="85" y="40"/>
                    </a:lnTo>
                    <a:lnTo>
                      <a:pt x="85" y="40"/>
                    </a:lnTo>
                    <a:lnTo>
                      <a:pt x="85" y="40"/>
                    </a:lnTo>
                    <a:lnTo>
                      <a:pt x="87" y="39"/>
                    </a:lnTo>
                    <a:lnTo>
                      <a:pt x="90" y="39"/>
                    </a:lnTo>
                    <a:lnTo>
                      <a:pt x="94" y="39"/>
                    </a:lnTo>
                    <a:lnTo>
                      <a:pt x="99" y="39"/>
                    </a:lnTo>
                    <a:lnTo>
                      <a:pt x="99" y="39"/>
                    </a:lnTo>
                    <a:lnTo>
                      <a:pt x="102" y="37"/>
                    </a:lnTo>
                    <a:lnTo>
                      <a:pt x="106" y="37"/>
                    </a:lnTo>
                    <a:lnTo>
                      <a:pt x="107" y="37"/>
                    </a:lnTo>
                    <a:lnTo>
                      <a:pt x="113" y="37"/>
                    </a:lnTo>
                    <a:lnTo>
                      <a:pt x="116" y="34"/>
                    </a:lnTo>
                    <a:lnTo>
                      <a:pt x="118" y="34"/>
                    </a:lnTo>
                    <a:lnTo>
                      <a:pt x="119" y="32"/>
                    </a:lnTo>
                    <a:lnTo>
                      <a:pt x="119" y="32"/>
                    </a:lnTo>
                    <a:lnTo>
                      <a:pt x="121" y="30"/>
                    </a:lnTo>
                    <a:lnTo>
                      <a:pt x="123" y="29"/>
                    </a:lnTo>
                    <a:lnTo>
                      <a:pt x="124" y="27"/>
                    </a:lnTo>
                    <a:lnTo>
                      <a:pt x="124" y="25"/>
                    </a:lnTo>
                    <a:lnTo>
                      <a:pt x="130" y="20"/>
                    </a:lnTo>
                    <a:lnTo>
                      <a:pt x="131" y="20"/>
                    </a:lnTo>
                    <a:lnTo>
                      <a:pt x="133" y="20"/>
                    </a:lnTo>
                    <a:lnTo>
                      <a:pt x="135" y="17"/>
                    </a:lnTo>
                    <a:lnTo>
                      <a:pt x="135" y="15"/>
                    </a:lnTo>
                    <a:lnTo>
                      <a:pt x="136" y="15"/>
                    </a:lnTo>
                    <a:lnTo>
                      <a:pt x="136" y="15"/>
                    </a:lnTo>
                    <a:lnTo>
                      <a:pt x="138" y="13"/>
                    </a:lnTo>
                    <a:lnTo>
                      <a:pt x="138" y="13"/>
                    </a:lnTo>
                    <a:lnTo>
                      <a:pt x="138" y="12"/>
                    </a:lnTo>
                    <a:lnTo>
                      <a:pt x="138" y="10"/>
                    </a:lnTo>
                    <a:lnTo>
                      <a:pt x="138" y="8"/>
                    </a:lnTo>
                    <a:lnTo>
                      <a:pt x="140" y="8"/>
                    </a:lnTo>
                    <a:lnTo>
                      <a:pt x="140" y="6"/>
                    </a:lnTo>
                    <a:lnTo>
                      <a:pt x="143" y="5"/>
                    </a:lnTo>
                    <a:lnTo>
                      <a:pt x="145" y="5"/>
                    </a:lnTo>
                    <a:lnTo>
                      <a:pt x="145" y="3"/>
                    </a:lnTo>
                    <a:lnTo>
                      <a:pt x="147" y="3"/>
                    </a:lnTo>
                    <a:lnTo>
                      <a:pt x="147" y="3"/>
                    </a:lnTo>
                    <a:lnTo>
                      <a:pt x="148" y="3"/>
                    </a:lnTo>
                    <a:lnTo>
                      <a:pt x="148" y="3"/>
                    </a:lnTo>
                    <a:lnTo>
                      <a:pt x="152" y="1"/>
                    </a:lnTo>
                    <a:lnTo>
                      <a:pt x="154" y="0"/>
                    </a:lnTo>
                    <a:lnTo>
                      <a:pt x="157" y="1"/>
                    </a:lnTo>
                    <a:lnTo>
                      <a:pt x="159" y="1"/>
                    </a:lnTo>
                    <a:lnTo>
                      <a:pt x="160" y="1"/>
                    </a:lnTo>
                    <a:lnTo>
                      <a:pt x="160" y="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0" name="Freeform 45">
                <a:extLst>
                  <a:ext uri="{FF2B5EF4-FFF2-40B4-BE49-F238E27FC236}">
                    <a16:creationId xmlns:a16="http://schemas.microsoft.com/office/drawing/2014/main" id="{66BC95A8-04A8-4803-8DE0-983B2F19320D}"/>
                  </a:ext>
                </a:extLst>
              </p:cNvPr>
              <p:cNvSpPr>
                <a:spLocks/>
              </p:cNvSpPr>
              <p:nvPr/>
            </p:nvSpPr>
            <p:spPr bwMode="auto">
              <a:xfrm>
                <a:off x="3850" y="2979"/>
                <a:ext cx="144" cy="165"/>
              </a:xfrm>
              <a:custGeom>
                <a:avLst/>
                <a:gdLst>
                  <a:gd name="T0" fmla="*/ 135 w 144"/>
                  <a:gd name="T1" fmla="*/ 24 h 165"/>
                  <a:gd name="T2" fmla="*/ 129 w 144"/>
                  <a:gd name="T3" fmla="*/ 53 h 165"/>
                  <a:gd name="T4" fmla="*/ 123 w 144"/>
                  <a:gd name="T5" fmla="*/ 84 h 165"/>
                  <a:gd name="T6" fmla="*/ 108 w 144"/>
                  <a:gd name="T7" fmla="*/ 96 h 165"/>
                  <a:gd name="T8" fmla="*/ 96 w 144"/>
                  <a:gd name="T9" fmla="*/ 113 h 165"/>
                  <a:gd name="T10" fmla="*/ 91 w 144"/>
                  <a:gd name="T11" fmla="*/ 145 h 165"/>
                  <a:gd name="T12" fmla="*/ 79 w 144"/>
                  <a:gd name="T13" fmla="*/ 152 h 165"/>
                  <a:gd name="T14" fmla="*/ 65 w 144"/>
                  <a:gd name="T15" fmla="*/ 162 h 165"/>
                  <a:gd name="T16" fmla="*/ 62 w 144"/>
                  <a:gd name="T17" fmla="*/ 159 h 165"/>
                  <a:gd name="T18" fmla="*/ 62 w 144"/>
                  <a:gd name="T19" fmla="*/ 152 h 165"/>
                  <a:gd name="T20" fmla="*/ 53 w 144"/>
                  <a:gd name="T21" fmla="*/ 155 h 165"/>
                  <a:gd name="T22" fmla="*/ 48 w 144"/>
                  <a:gd name="T23" fmla="*/ 157 h 165"/>
                  <a:gd name="T24" fmla="*/ 43 w 144"/>
                  <a:gd name="T25" fmla="*/ 162 h 165"/>
                  <a:gd name="T26" fmla="*/ 38 w 144"/>
                  <a:gd name="T27" fmla="*/ 157 h 165"/>
                  <a:gd name="T28" fmla="*/ 33 w 144"/>
                  <a:gd name="T29" fmla="*/ 153 h 165"/>
                  <a:gd name="T30" fmla="*/ 23 w 144"/>
                  <a:gd name="T31" fmla="*/ 159 h 165"/>
                  <a:gd name="T32" fmla="*/ 16 w 144"/>
                  <a:gd name="T33" fmla="*/ 165 h 165"/>
                  <a:gd name="T34" fmla="*/ 12 w 144"/>
                  <a:gd name="T35" fmla="*/ 159 h 165"/>
                  <a:gd name="T36" fmla="*/ 0 w 144"/>
                  <a:gd name="T37" fmla="*/ 142 h 165"/>
                  <a:gd name="T38" fmla="*/ 11 w 144"/>
                  <a:gd name="T39" fmla="*/ 140 h 165"/>
                  <a:gd name="T40" fmla="*/ 12 w 144"/>
                  <a:gd name="T41" fmla="*/ 136 h 165"/>
                  <a:gd name="T42" fmla="*/ 12 w 144"/>
                  <a:gd name="T43" fmla="*/ 131 h 165"/>
                  <a:gd name="T44" fmla="*/ 11 w 144"/>
                  <a:gd name="T45" fmla="*/ 126 h 165"/>
                  <a:gd name="T46" fmla="*/ 9 w 144"/>
                  <a:gd name="T47" fmla="*/ 119 h 165"/>
                  <a:gd name="T48" fmla="*/ 14 w 144"/>
                  <a:gd name="T49" fmla="*/ 114 h 165"/>
                  <a:gd name="T50" fmla="*/ 26 w 144"/>
                  <a:gd name="T51" fmla="*/ 111 h 165"/>
                  <a:gd name="T52" fmla="*/ 26 w 144"/>
                  <a:gd name="T53" fmla="*/ 106 h 165"/>
                  <a:gd name="T54" fmla="*/ 34 w 144"/>
                  <a:gd name="T55" fmla="*/ 111 h 165"/>
                  <a:gd name="T56" fmla="*/ 48 w 144"/>
                  <a:gd name="T57" fmla="*/ 111 h 165"/>
                  <a:gd name="T58" fmla="*/ 52 w 144"/>
                  <a:gd name="T59" fmla="*/ 116 h 165"/>
                  <a:gd name="T60" fmla="*/ 58 w 144"/>
                  <a:gd name="T61" fmla="*/ 113 h 165"/>
                  <a:gd name="T62" fmla="*/ 60 w 144"/>
                  <a:gd name="T63" fmla="*/ 107 h 165"/>
                  <a:gd name="T64" fmla="*/ 64 w 144"/>
                  <a:gd name="T65" fmla="*/ 99 h 165"/>
                  <a:gd name="T66" fmla="*/ 64 w 144"/>
                  <a:gd name="T67" fmla="*/ 82 h 165"/>
                  <a:gd name="T68" fmla="*/ 57 w 144"/>
                  <a:gd name="T69" fmla="*/ 75 h 165"/>
                  <a:gd name="T70" fmla="*/ 52 w 144"/>
                  <a:gd name="T71" fmla="*/ 67 h 165"/>
                  <a:gd name="T72" fmla="*/ 58 w 144"/>
                  <a:gd name="T73" fmla="*/ 60 h 165"/>
                  <a:gd name="T74" fmla="*/ 64 w 144"/>
                  <a:gd name="T75" fmla="*/ 53 h 165"/>
                  <a:gd name="T76" fmla="*/ 58 w 144"/>
                  <a:gd name="T77" fmla="*/ 44 h 165"/>
                  <a:gd name="T78" fmla="*/ 41 w 144"/>
                  <a:gd name="T79" fmla="*/ 46 h 165"/>
                  <a:gd name="T80" fmla="*/ 40 w 144"/>
                  <a:gd name="T81" fmla="*/ 41 h 165"/>
                  <a:gd name="T82" fmla="*/ 46 w 144"/>
                  <a:gd name="T83" fmla="*/ 29 h 165"/>
                  <a:gd name="T84" fmla="*/ 67 w 144"/>
                  <a:gd name="T85" fmla="*/ 29 h 165"/>
                  <a:gd name="T86" fmla="*/ 72 w 144"/>
                  <a:gd name="T87" fmla="*/ 31 h 165"/>
                  <a:gd name="T88" fmla="*/ 79 w 144"/>
                  <a:gd name="T89" fmla="*/ 32 h 165"/>
                  <a:gd name="T90" fmla="*/ 93 w 144"/>
                  <a:gd name="T91" fmla="*/ 36 h 165"/>
                  <a:gd name="T92" fmla="*/ 94 w 144"/>
                  <a:gd name="T93" fmla="*/ 32 h 165"/>
                  <a:gd name="T94" fmla="*/ 96 w 144"/>
                  <a:gd name="T95" fmla="*/ 27 h 165"/>
                  <a:gd name="T96" fmla="*/ 101 w 144"/>
                  <a:gd name="T97" fmla="*/ 12 h 165"/>
                  <a:gd name="T98" fmla="*/ 105 w 144"/>
                  <a:gd name="T99" fmla="*/ 3 h 165"/>
                  <a:gd name="T100" fmla="*/ 120 w 144"/>
                  <a:gd name="T101" fmla="*/ 0 h 165"/>
                  <a:gd name="T102" fmla="*/ 130 w 144"/>
                  <a:gd name="T103" fmla="*/ 2 h 165"/>
                  <a:gd name="T104" fmla="*/ 135 w 144"/>
                  <a:gd name="T105" fmla="*/ 2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44" h="165">
                    <a:moveTo>
                      <a:pt x="142" y="3"/>
                    </a:moveTo>
                    <a:lnTo>
                      <a:pt x="144" y="7"/>
                    </a:lnTo>
                    <a:lnTo>
                      <a:pt x="142" y="10"/>
                    </a:lnTo>
                    <a:lnTo>
                      <a:pt x="141" y="14"/>
                    </a:lnTo>
                    <a:lnTo>
                      <a:pt x="139" y="19"/>
                    </a:lnTo>
                    <a:lnTo>
                      <a:pt x="135" y="24"/>
                    </a:lnTo>
                    <a:lnTo>
                      <a:pt x="132" y="31"/>
                    </a:lnTo>
                    <a:lnTo>
                      <a:pt x="132" y="38"/>
                    </a:lnTo>
                    <a:lnTo>
                      <a:pt x="132" y="41"/>
                    </a:lnTo>
                    <a:lnTo>
                      <a:pt x="132" y="43"/>
                    </a:lnTo>
                    <a:lnTo>
                      <a:pt x="130" y="48"/>
                    </a:lnTo>
                    <a:lnTo>
                      <a:pt x="129" y="53"/>
                    </a:lnTo>
                    <a:lnTo>
                      <a:pt x="130" y="60"/>
                    </a:lnTo>
                    <a:lnTo>
                      <a:pt x="129" y="65"/>
                    </a:lnTo>
                    <a:lnTo>
                      <a:pt x="127" y="70"/>
                    </a:lnTo>
                    <a:lnTo>
                      <a:pt x="127" y="75"/>
                    </a:lnTo>
                    <a:lnTo>
                      <a:pt x="127" y="80"/>
                    </a:lnTo>
                    <a:lnTo>
                      <a:pt x="123" y="84"/>
                    </a:lnTo>
                    <a:lnTo>
                      <a:pt x="118" y="89"/>
                    </a:lnTo>
                    <a:lnTo>
                      <a:pt x="115" y="90"/>
                    </a:lnTo>
                    <a:lnTo>
                      <a:pt x="111" y="92"/>
                    </a:lnTo>
                    <a:lnTo>
                      <a:pt x="110" y="94"/>
                    </a:lnTo>
                    <a:lnTo>
                      <a:pt x="110" y="94"/>
                    </a:lnTo>
                    <a:lnTo>
                      <a:pt x="108" y="96"/>
                    </a:lnTo>
                    <a:lnTo>
                      <a:pt x="105" y="102"/>
                    </a:lnTo>
                    <a:lnTo>
                      <a:pt x="103" y="104"/>
                    </a:lnTo>
                    <a:lnTo>
                      <a:pt x="101" y="107"/>
                    </a:lnTo>
                    <a:lnTo>
                      <a:pt x="98" y="109"/>
                    </a:lnTo>
                    <a:lnTo>
                      <a:pt x="98" y="111"/>
                    </a:lnTo>
                    <a:lnTo>
                      <a:pt x="96" y="113"/>
                    </a:lnTo>
                    <a:lnTo>
                      <a:pt x="96" y="116"/>
                    </a:lnTo>
                    <a:lnTo>
                      <a:pt x="98" y="128"/>
                    </a:lnTo>
                    <a:lnTo>
                      <a:pt x="96" y="130"/>
                    </a:lnTo>
                    <a:lnTo>
                      <a:pt x="96" y="135"/>
                    </a:lnTo>
                    <a:lnTo>
                      <a:pt x="93" y="142"/>
                    </a:lnTo>
                    <a:lnTo>
                      <a:pt x="91" y="145"/>
                    </a:lnTo>
                    <a:lnTo>
                      <a:pt x="88" y="145"/>
                    </a:lnTo>
                    <a:lnTo>
                      <a:pt x="86" y="147"/>
                    </a:lnTo>
                    <a:lnTo>
                      <a:pt x="84" y="147"/>
                    </a:lnTo>
                    <a:lnTo>
                      <a:pt x="82" y="148"/>
                    </a:lnTo>
                    <a:lnTo>
                      <a:pt x="81" y="150"/>
                    </a:lnTo>
                    <a:lnTo>
                      <a:pt x="79" y="152"/>
                    </a:lnTo>
                    <a:lnTo>
                      <a:pt x="76" y="155"/>
                    </a:lnTo>
                    <a:lnTo>
                      <a:pt x="72" y="159"/>
                    </a:lnTo>
                    <a:lnTo>
                      <a:pt x="69" y="162"/>
                    </a:lnTo>
                    <a:lnTo>
                      <a:pt x="69" y="162"/>
                    </a:lnTo>
                    <a:lnTo>
                      <a:pt x="67" y="162"/>
                    </a:lnTo>
                    <a:lnTo>
                      <a:pt x="65" y="162"/>
                    </a:lnTo>
                    <a:lnTo>
                      <a:pt x="64" y="162"/>
                    </a:lnTo>
                    <a:lnTo>
                      <a:pt x="64" y="162"/>
                    </a:lnTo>
                    <a:lnTo>
                      <a:pt x="64" y="162"/>
                    </a:lnTo>
                    <a:lnTo>
                      <a:pt x="62" y="162"/>
                    </a:lnTo>
                    <a:lnTo>
                      <a:pt x="62" y="160"/>
                    </a:lnTo>
                    <a:lnTo>
                      <a:pt x="62" y="159"/>
                    </a:lnTo>
                    <a:lnTo>
                      <a:pt x="62" y="157"/>
                    </a:lnTo>
                    <a:lnTo>
                      <a:pt x="62" y="155"/>
                    </a:lnTo>
                    <a:lnTo>
                      <a:pt x="64" y="155"/>
                    </a:lnTo>
                    <a:lnTo>
                      <a:pt x="64" y="153"/>
                    </a:lnTo>
                    <a:lnTo>
                      <a:pt x="62" y="153"/>
                    </a:lnTo>
                    <a:lnTo>
                      <a:pt x="62" y="152"/>
                    </a:lnTo>
                    <a:lnTo>
                      <a:pt x="60" y="152"/>
                    </a:lnTo>
                    <a:lnTo>
                      <a:pt x="58" y="152"/>
                    </a:lnTo>
                    <a:lnTo>
                      <a:pt x="57" y="153"/>
                    </a:lnTo>
                    <a:lnTo>
                      <a:pt x="55" y="153"/>
                    </a:lnTo>
                    <a:lnTo>
                      <a:pt x="55" y="155"/>
                    </a:lnTo>
                    <a:lnTo>
                      <a:pt x="53" y="155"/>
                    </a:lnTo>
                    <a:lnTo>
                      <a:pt x="52" y="155"/>
                    </a:lnTo>
                    <a:lnTo>
                      <a:pt x="52" y="155"/>
                    </a:lnTo>
                    <a:lnTo>
                      <a:pt x="50" y="153"/>
                    </a:lnTo>
                    <a:lnTo>
                      <a:pt x="50" y="153"/>
                    </a:lnTo>
                    <a:lnTo>
                      <a:pt x="50" y="155"/>
                    </a:lnTo>
                    <a:lnTo>
                      <a:pt x="48" y="157"/>
                    </a:lnTo>
                    <a:lnTo>
                      <a:pt x="48" y="157"/>
                    </a:lnTo>
                    <a:lnTo>
                      <a:pt x="48" y="159"/>
                    </a:lnTo>
                    <a:lnTo>
                      <a:pt x="48" y="160"/>
                    </a:lnTo>
                    <a:lnTo>
                      <a:pt x="46" y="160"/>
                    </a:lnTo>
                    <a:lnTo>
                      <a:pt x="45" y="160"/>
                    </a:lnTo>
                    <a:lnTo>
                      <a:pt x="43" y="162"/>
                    </a:lnTo>
                    <a:lnTo>
                      <a:pt x="43" y="162"/>
                    </a:lnTo>
                    <a:lnTo>
                      <a:pt x="41" y="160"/>
                    </a:lnTo>
                    <a:lnTo>
                      <a:pt x="40" y="159"/>
                    </a:lnTo>
                    <a:lnTo>
                      <a:pt x="38" y="159"/>
                    </a:lnTo>
                    <a:lnTo>
                      <a:pt x="38" y="157"/>
                    </a:lnTo>
                    <a:lnTo>
                      <a:pt x="38" y="157"/>
                    </a:lnTo>
                    <a:lnTo>
                      <a:pt x="36" y="157"/>
                    </a:lnTo>
                    <a:lnTo>
                      <a:pt x="36" y="159"/>
                    </a:lnTo>
                    <a:lnTo>
                      <a:pt x="36" y="157"/>
                    </a:lnTo>
                    <a:lnTo>
                      <a:pt x="34" y="157"/>
                    </a:lnTo>
                    <a:lnTo>
                      <a:pt x="33" y="153"/>
                    </a:lnTo>
                    <a:lnTo>
                      <a:pt x="33" y="153"/>
                    </a:lnTo>
                    <a:lnTo>
                      <a:pt x="31" y="153"/>
                    </a:lnTo>
                    <a:lnTo>
                      <a:pt x="29" y="155"/>
                    </a:lnTo>
                    <a:lnTo>
                      <a:pt x="28" y="155"/>
                    </a:lnTo>
                    <a:lnTo>
                      <a:pt x="26" y="157"/>
                    </a:lnTo>
                    <a:lnTo>
                      <a:pt x="24" y="157"/>
                    </a:lnTo>
                    <a:lnTo>
                      <a:pt x="23" y="159"/>
                    </a:lnTo>
                    <a:lnTo>
                      <a:pt x="23" y="160"/>
                    </a:lnTo>
                    <a:lnTo>
                      <a:pt x="23" y="160"/>
                    </a:lnTo>
                    <a:lnTo>
                      <a:pt x="21" y="160"/>
                    </a:lnTo>
                    <a:lnTo>
                      <a:pt x="19" y="162"/>
                    </a:lnTo>
                    <a:lnTo>
                      <a:pt x="17" y="164"/>
                    </a:lnTo>
                    <a:lnTo>
                      <a:pt x="16" y="165"/>
                    </a:lnTo>
                    <a:lnTo>
                      <a:pt x="16" y="164"/>
                    </a:lnTo>
                    <a:lnTo>
                      <a:pt x="16" y="164"/>
                    </a:lnTo>
                    <a:lnTo>
                      <a:pt x="14" y="162"/>
                    </a:lnTo>
                    <a:lnTo>
                      <a:pt x="12" y="160"/>
                    </a:lnTo>
                    <a:lnTo>
                      <a:pt x="12" y="159"/>
                    </a:lnTo>
                    <a:lnTo>
                      <a:pt x="12" y="159"/>
                    </a:lnTo>
                    <a:lnTo>
                      <a:pt x="12" y="157"/>
                    </a:lnTo>
                    <a:lnTo>
                      <a:pt x="11" y="153"/>
                    </a:lnTo>
                    <a:lnTo>
                      <a:pt x="4" y="150"/>
                    </a:lnTo>
                    <a:lnTo>
                      <a:pt x="4" y="148"/>
                    </a:lnTo>
                    <a:lnTo>
                      <a:pt x="0" y="145"/>
                    </a:lnTo>
                    <a:lnTo>
                      <a:pt x="0" y="142"/>
                    </a:lnTo>
                    <a:lnTo>
                      <a:pt x="2" y="140"/>
                    </a:lnTo>
                    <a:lnTo>
                      <a:pt x="2" y="138"/>
                    </a:lnTo>
                    <a:lnTo>
                      <a:pt x="7" y="136"/>
                    </a:lnTo>
                    <a:lnTo>
                      <a:pt x="7" y="136"/>
                    </a:lnTo>
                    <a:lnTo>
                      <a:pt x="11" y="140"/>
                    </a:lnTo>
                    <a:lnTo>
                      <a:pt x="11" y="140"/>
                    </a:lnTo>
                    <a:lnTo>
                      <a:pt x="12" y="140"/>
                    </a:lnTo>
                    <a:lnTo>
                      <a:pt x="14" y="140"/>
                    </a:lnTo>
                    <a:lnTo>
                      <a:pt x="14" y="140"/>
                    </a:lnTo>
                    <a:lnTo>
                      <a:pt x="14" y="138"/>
                    </a:lnTo>
                    <a:lnTo>
                      <a:pt x="12" y="138"/>
                    </a:lnTo>
                    <a:lnTo>
                      <a:pt x="12" y="136"/>
                    </a:lnTo>
                    <a:lnTo>
                      <a:pt x="14" y="136"/>
                    </a:lnTo>
                    <a:lnTo>
                      <a:pt x="14" y="135"/>
                    </a:lnTo>
                    <a:lnTo>
                      <a:pt x="14" y="133"/>
                    </a:lnTo>
                    <a:lnTo>
                      <a:pt x="16" y="133"/>
                    </a:lnTo>
                    <a:lnTo>
                      <a:pt x="14" y="131"/>
                    </a:lnTo>
                    <a:lnTo>
                      <a:pt x="12" y="131"/>
                    </a:lnTo>
                    <a:lnTo>
                      <a:pt x="11" y="130"/>
                    </a:lnTo>
                    <a:lnTo>
                      <a:pt x="11" y="130"/>
                    </a:lnTo>
                    <a:lnTo>
                      <a:pt x="11" y="128"/>
                    </a:lnTo>
                    <a:lnTo>
                      <a:pt x="12" y="126"/>
                    </a:lnTo>
                    <a:lnTo>
                      <a:pt x="12" y="126"/>
                    </a:lnTo>
                    <a:lnTo>
                      <a:pt x="11" y="126"/>
                    </a:lnTo>
                    <a:lnTo>
                      <a:pt x="11" y="125"/>
                    </a:lnTo>
                    <a:lnTo>
                      <a:pt x="9" y="125"/>
                    </a:lnTo>
                    <a:lnTo>
                      <a:pt x="7" y="123"/>
                    </a:lnTo>
                    <a:lnTo>
                      <a:pt x="7" y="123"/>
                    </a:lnTo>
                    <a:lnTo>
                      <a:pt x="9" y="121"/>
                    </a:lnTo>
                    <a:lnTo>
                      <a:pt x="9" y="119"/>
                    </a:lnTo>
                    <a:lnTo>
                      <a:pt x="9" y="116"/>
                    </a:lnTo>
                    <a:lnTo>
                      <a:pt x="9" y="114"/>
                    </a:lnTo>
                    <a:lnTo>
                      <a:pt x="9" y="114"/>
                    </a:lnTo>
                    <a:lnTo>
                      <a:pt x="11" y="114"/>
                    </a:lnTo>
                    <a:lnTo>
                      <a:pt x="11" y="116"/>
                    </a:lnTo>
                    <a:lnTo>
                      <a:pt x="14" y="114"/>
                    </a:lnTo>
                    <a:lnTo>
                      <a:pt x="16" y="114"/>
                    </a:lnTo>
                    <a:lnTo>
                      <a:pt x="16" y="114"/>
                    </a:lnTo>
                    <a:lnTo>
                      <a:pt x="17" y="116"/>
                    </a:lnTo>
                    <a:lnTo>
                      <a:pt x="24" y="114"/>
                    </a:lnTo>
                    <a:lnTo>
                      <a:pt x="24" y="113"/>
                    </a:lnTo>
                    <a:lnTo>
                      <a:pt x="26" y="111"/>
                    </a:lnTo>
                    <a:lnTo>
                      <a:pt x="26" y="109"/>
                    </a:lnTo>
                    <a:lnTo>
                      <a:pt x="24" y="109"/>
                    </a:lnTo>
                    <a:lnTo>
                      <a:pt x="24" y="109"/>
                    </a:lnTo>
                    <a:lnTo>
                      <a:pt x="24" y="107"/>
                    </a:lnTo>
                    <a:lnTo>
                      <a:pt x="24" y="106"/>
                    </a:lnTo>
                    <a:lnTo>
                      <a:pt x="26" y="106"/>
                    </a:lnTo>
                    <a:lnTo>
                      <a:pt x="28" y="104"/>
                    </a:lnTo>
                    <a:lnTo>
                      <a:pt x="28" y="104"/>
                    </a:lnTo>
                    <a:lnTo>
                      <a:pt x="29" y="106"/>
                    </a:lnTo>
                    <a:lnTo>
                      <a:pt x="31" y="106"/>
                    </a:lnTo>
                    <a:lnTo>
                      <a:pt x="33" y="109"/>
                    </a:lnTo>
                    <a:lnTo>
                      <a:pt x="34" y="111"/>
                    </a:lnTo>
                    <a:lnTo>
                      <a:pt x="34" y="114"/>
                    </a:lnTo>
                    <a:lnTo>
                      <a:pt x="38" y="114"/>
                    </a:lnTo>
                    <a:lnTo>
                      <a:pt x="43" y="116"/>
                    </a:lnTo>
                    <a:lnTo>
                      <a:pt x="45" y="116"/>
                    </a:lnTo>
                    <a:lnTo>
                      <a:pt x="46" y="113"/>
                    </a:lnTo>
                    <a:lnTo>
                      <a:pt x="48" y="111"/>
                    </a:lnTo>
                    <a:lnTo>
                      <a:pt x="50" y="111"/>
                    </a:lnTo>
                    <a:lnTo>
                      <a:pt x="50" y="111"/>
                    </a:lnTo>
                    <a:lnTo>
                      <a:pt x="52" y="113"/>
                    </a:lnTo>
                    <a:lnTo>
                      <a:pt x="52" y="114"/>
                    </a:lnTo>
                    <a:lnTo>
                      <a:pt x="52" y="114"/>
                    </a:lnTo>
                    <a:lnTo>
                      <a:pt x="52" y="116"/>
                    </a:lnTo>
                    <a:lnTo>
                      <a:pt x="52" y="116"/>
                    </a:lnTo>
                    <a:lnTo>
                      <a:pt x="55" y="118"/>
                    </a:lnTo>
                    <a:lnTo>
                      <a:pt x="57" y="116"/>
                    </a:lnTo>
                    <a:lnTo>
                      <a:pt x="57" y="116"/>
                    </a:lnTo>
                    <a:lnTo>
                      <a:pt x="58" y="114"/>
                    </a:lnTo>
                    <a:lnTo>
                      <a:pt x="58" y="113"/>
                    </a:lnTo>
                    <a:lnTo>
                      <a:pt x="58" y="113"/>
                    </a:lnTo>
                    <a:lnTo>
                      <a:pt x="58" y="113"/>
                    </a:lnTo>
                    <a:lnTo>
                      <a:pt x="58" y="111"/>
                    </a:lnTo>
                    <a:lnTo>
                      <a:pt x="58" y="109"/>
                    </a:lnTo>
                    <a:lnTo>
                      <a:pt x="60" y="107"/>
                    </a:lnTo>
                    <a:lnTo>
                      <a:pt x="60" y="107"/>
                    </a:lnTo>
                    <a:lnTo>
                      <a:pt x="62" y="106"/>
                    </a:lnTo>
                    <a:lnTo>
                      <a:pt x="62" y="106"/>
                    </a:lnTo>
                    <a:lnTo>
                      <a:pt x="62" y="102"/>
                    </a:lnTo>
                    <a:lnTo>
                      <a:pt x="62" y="101"/>
                    </a:lnTo>
                    <a:lnTo>
                      <a:pt x="62" y="101"/>
                    </a:lnTo>
                    <a:lnTo>
                      <a:pt x="64" y="99"/>
                    </a:lnTo>
                    <a:lnTo>
                      <a:pt x="64" y="97"/>
                    </a:lnTo>
                    <a:lnTo>
                      <a:pt x="64" y="94"/>
                    </a:lnTo>
                    <a:lnTo>
                      <a:pt x="64" y="90"/>
                    </a:lnTo>
                    <a:lnTo>
                      <a:pt x="62" y="89"/>
                    </a:lnTo>
                    <a:lnTo>
                      <a:pt x="64" y="85"/>
                    </a:lnTo>
                    <a:lnTo>
                      <a:pt x="64" y="82"/>
                    </a:lnTo>
                    <a:lnTo>
                      <a:pt x="64" y="80"/>
                    </a:lnTo>
                    <a:lnTo>
                      <a:pt x="64" y="80"/>
                    </a:lnTo>
                    <a:lnTo>
                      <a:pt x="62" y="78"/>
                    </a:lnTo>
                    <a:lnTo>
                      <a:pt x="58" y="78"/>
                    </a:lnTo>
                    <a:lnTo>
                      <a:pt x="57" y="77"/>
                    </a:lnTo>
                    <a:lnTo>
                      <a:pt x="57" y="75"/>
                    </a:lnTo>
                    <a:lnTo>
                      <a:pt x="57" y="75"/>
                    </a:lnTo>
                    <a:lnTo>
                      <a:pt x="53" y="75"/>
                    </a:lnTo>
                    <a:lnTo>
                      <a:pt x="52" y="73"/>
                    </a:lnTo>
                    <a:lnTo>
                      <a:pt x="52" y="72"/>
                    </a:lnTo>
                    <a:lnTo>
                      <a:pt x="53" y="68"/>
                    </a:lnTo>
                    <a:lnTo>
                      <a:pt x="52" y="67"/>
                    </a:lnTo>
                    <a:lnTo>
                      <a:pt x="53" y="65"/>
                    </a:lnTo>
                    <a:lnTo>
                      <a:pt x="53" y="63"/>
                    </a:lnTo>
                    <a:lnTo>
                      <a:pt x="55" y="61"/>
                    </a:lnTo>
                    <a:lnTo>
                      <a:pt x="55" y="60"/>
                    </a:lnTo>
                    <a:lnTo>
                      <a:pt x="57" y="60"/>
                    </a:lnTo>
                    <a:lnTo>
                      <a:pt x="58" y="60"/>
                    </a:lnTo>
                    <a:lnTo>
                      <a:pt x="60" y="58"/>
                    </a:lnTo>
                    <a:lnTo>
                      <a:pt x="60" y="58"/>
                    </a:lnTo>
                    <a:lnTo>
                      <a:pt x="62" y="56"/>
                    </a:lnTo>
                    <a:lnTo>
                      <a:pt x="62" y="55"/>
                    </a:lnTo>
                    <a:lnTo>
                      <a:pt x="64" y="55"/>
                    </a:lnTo>
                    <a:lnTo>
                      <a:pt x="64" y="53"/>
                    </a:lnTo>
                    <a:lnTo>
                      <a:pt x="64" y="53"/>
                    </a:lnTo>
                    <a:lnTo>
                      <a:pt x="62" y="51"/>
                    </a:lnTo>
                    <a:lnTo>
                      <a:pt x="60" y="49"/>
                    </a:lnTo>
                    <a:lnTo>
                      <a:pt x="60" y="48"/>
                    </a:lnTo>
                    <a:lnTo>
                      <a:pt x="58" y="44"/>
                    </a:lnTo>
                    <a:lnTo>
                      <a:pt x="58" y="44"/>
                    </a:lnTo>
                    <a:lnTo>
                      <a:pt x="55" y="43"/>
                    </a:lnTo>
                    <a:lnTo>
                      <a:pt x="52" y="43"/>
                    </a:lnTo>
                    <a:lnTo>
                      <a:pt x="50" y="43"/>
                    </a:lnTo>
                    <a:lnTo>
                      <a:pt x="45" y="44"/>
                    </a:lnTo>
                    <a:lnTo>
                      <a:pt x="43" y="46"/>
                    </a:lnTo>
                    <a:lnTo>
                      <a:pt x="41" y="46"/>
                    </a:lnTo>
                    <a:lnTo>
                      <a:pt x="40" y="46"/>
                    </a:lnTo>
                    <a:lnTo>
                      <a:pt x="40" y="46"/>
                    </a:lnTo>
                    <a:lnTo>
                      <a:pt x="40" y="44"/>
                    </a:lnTo>
                    <a:lnTo>
                      <a:pt x="40" y="44"/>
                    </a:lnTo>
                    <a:lnTo>
                      <a:pt x="40" y="43"/>
                    </a:lnTo>
                    <a:lnTo>
                      <a:pt x="40" y="41"/>
                    </a:lnTo>
                    <a:lnTo>
                      <a:pt x="38" y="38"/>
                    </a:lnTo>
                    <a:lnTo>
                      <a:pt x="38" y="36"/>
                    </a:lnTo>
                    <a:lnTo>
                      <a:pt x="40" y="32"/>
                    </a:lnTo>
                    <a:lnTo>
                      <a:pt x="41" y="31"/>
                    </a:lnTo>
                    <a:lnTo>
                      <a:pt x="41" y="29"/>
                    </a:lnTo>
                    <a:lnTo>
                      <a:pt x="46" y="29"/>
                    </a:lnTo>
                    <a:lnTo>
                      <a:pt x="50" y="29"/>
                    </a:lnTo>
                    <a:lnTo>
                      <a:pt x="55" y="29"/>
                    </a:lnTo>
                    <a:lnTo>
                      <a:pt x="60" y="29"/>
                    </a:lnTo>
                    <a:lnTo>
                      <a:pt x="64" y="29"/>
                    </a:lnTo>
                    <a:lnTo>
                      <a:pt x="65" y="27"/>
                    </a:lnTo>
                    <a:lnTo>
                      <a:pt x="67" y="29"/>
                    </a:lnTo>
                    <a:lnTo>
                      <a:pt x="69" y="29"/>
                    </a:lnTo>
                    <a:lnTo>
                      <a:pt x="69" y="29"/>
                    </a:lnTo>
                    <a:lnTo>
                      <a:pt x="69" y="31"/>
                    </a:lnTo>
                    <a:lnTo>
                      <a:pt x="72" y="31"/>
                    </a:lnTo>
                    <a:lnTo>
                      <a:pt x="72" y="31"/>
                    </a:lnTo>
                    <a:lnTo>
                      <a:pt x="72" y="31"/>
                    </a:lnTo>
                    <a:lnTo>
                      <a:pt x="74" y="31"/>
                    </a:lnTo>
                    <a:lnTo>
                      <a:pt x="76" y="32"/>
                    </a:lnTo>
                    <a:lnTo>
                      <a:pt x="76" y="32"/>
                    </a:lnTo>
                    <a:lnTo>
                      <a:pt x="77" y="31"/>
                    </a:lnTo>
                    <a:lnTo>
                      <a:pt x="77" y="31"/>
                    </a:lnTo>
                    <a:lnTo>
                      <a:pt x="79" y="32"/>
                    </a:lnTo>
                    <a:lnTo>
                      <a:pt x="81" y="32"/>
                    </a:lnTo>
                    <a:lnTo>
                      <a:pt x="82" y="32"/>
                    </a:lnTo>
                    <a:lnTo>
                      <a:pt x="86" y="32"/>
                    </a:lnTo>
                    <a:lnTo>
                      <a:pt x="88" y="32"/>
                    </a:lnTo>
                    <a:lnTo>
                      <a:pt x="91" y="36"/>
                    </a:lnTo>
                    <a:lnTo>
                      <a:pt x="93" y="36"/>
                    </a:lnTo>
                    <a:lnTo>
                      <a:pt x="94" y="38"/>
                    </a:lnTo>
                    <a:lnTo>
                      <a:pt x="94" y="38"/>
                    </a:lnTo>
                    <a:lnTo>
                      <a:pt x="96" y="38"/>
                    </a:lnTo>
                    <a:lnTo>
                      <a:pt x="96" y="38"/>
                    </a:lnTo>
                    <a:lnTo>
                      <a:pt x="96" y="36"/>
                    </a:lnTo>
                    <a:lnTo>
                      <a:pt x="94" y="32"/>
                    </a:lnTo>
                    <a:lnTo>
                      <a:pt x="94" y="31"/>
                    </a:lnTo>
                    <a:lnTo>
                      <a:pt x="94" y="29"/>
                    </a:lnTo>
                    <a:lnTo>
                      <a:pt x="94" y="29"/>
                    </a:lnTo>
                    <a:lnTo>
                      <a:pt x="96" y="27"/>
                    </a:lnTo>
                    <a:lnTo>
                      <a:pt x="96" y="27"/>
                    </a:lnTo>
                    <a:lnTo>
                      <a:pt x="96" y="27"/>
                    </a:lnTo>
                    <a:lnTo>
                      <a:pt x="98" y="24"/>
                    </a:lnTo>
                    <a:lnTo>
                      <a:pt x="100" y="21"/>
                    </a:lnTo>
                    <a:lnTo>
                      <a:pt x="101" y="19"/>
                    </a:lnTo>
                    <a:lnTo>
                      <a:pt x="101" y="15"/>
                    </a:lnTo>
                    <a:lnTo>
                      <a:pt x="101" y="15"/>
                    </a:lnTo>
                    <a:lnTo>
                      <a:pt x="101" y="12"/>
                    </a:lnTo>
                    <a:lnTo>
                      <a:pt x="103" y="10"/>
                    </a:lnTo>
                    <a:lnTo>
                      <a:pt x="103" y="10"/>
                    </a:lnTo>
                    <a:lnTo>
                      <a:pt x="103" y="9"/>
                    </a:lnTo>
                    <a:lnTo>
                      <a:pt x="103" y="5"/>
                    </a:lnTo>
                    <a:lnTo>
                      <a:pt x="105" y="3"/>
                    </a:lnTo>
                    <a:lnTo>
                      <a:pt x="105" y="3"/>
                    </a:lnTo>
                    <a:lnTo>
                      <a:pt x="106" y="2"/>
                    </a:lnTo>
                    <a:lnTo>
                      <a:pt x="108" y="2"/>
                    </a:lnTo>
                    <a:lnTo>
                      <a:pt x="111" y="2"/>
                    </a:lnTo>
                    <a:lnTo>
                      <a:pt x="117" y="2"/>
                    </a:lnTo>
                    <a:lnTo>
                      <a:pt x="118" y="0"/>
                    </a:lnTo>
                    <a:lnTo>
                      <a:pt x="120" y="0"/>
                    </a:lnTo>
                    <a:lnTo>
                      <a:pt x="122" y="0"/>
                    </a:lnTo>
                    <a:lnTo>
                      <a:pt x="122" y="0"/>
                    </a:lnTo>
                    <a:lnTo>
                      <a:pt x="127" y="2"/>
                    </a:lnTo>
                    <a:lnTo>
                      <a:pt x="129" y="2"/>
                    </a:lnTo>
                    <a:lnTo>
                      <a:pt x="130" y="2"/>
                    </a:lnTo>
                    <a:lnTo>
                      <a:pt x="130" y="2"/>
                    </a:lnTo>
                    <a:lnTo>
                      <a:pt x="132" y="2"/>
                    </a:lnTo>
                    <a:lnTo>
                      <a:pt x="132" y="2"/>
                    </a:lnTo>
                    <a:lnTo>
                      <a:pt x="134" y="2"/>
                    </a:lnTo>
                    <a:lnTo>
                      <a:pt x="134" y="3"/>
                    </a:lnTo>
                    <a:lnTo>
                      <a:pt x="135" y="3"/>
                    </a:lnTo>
                    <a:lnTo>
                      <a:pt x="135" y="2"/>
                    </a:lnTo>
                    <a:lnTo>
                      <a:pt x="137" y="2"/>
                    </a:lnTo>
                    <a:lnTo>
                      <a:pt x="141" y="0"/>
                    </a:lnTo>
                    <a:lnTo>
                      <a:pt x="141" y="2"/>
                    </a:lnTo>
                    <a:lnTo>
                      <a:pt x="142" y="3"/>
                    </a:lnTo>
                    <a:lnTo>
                      <a:pt x="142" y="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1" name="Freeform 46">
                <a:extLst>
                  <a:ext uri="{FF2B5EF4-FFF2-40B4-BE49-F238E27FC236}">
                    <a16:creationId xmlns:a16="http://schemas.microsoft.com/office/drawing/2014/main" id="{7112E1FA-FBE4-49DC-A6EB-4F235352492F}"/>
                  </a:ext>
                </a:extLst>
              </p:cNvPr>
              <p:cNvSpPr>
                <a:spLocks/>
              </p:cNvSpPr>
              <p:nvPr/>
            </p:nvSpPr>
            <p:spPr bwMode="auto">
              <a:xfrm>
                <a:off x="3751" y="2011"/>
                <a:ext cx="86" cy="54"/>
              </a:xfrm>
              <a:custGeom>
                <a:avLst/>
                <a:gdLst>
                  <a:gd name="T0" fmla="*/ 70 w 86"/>
                  <a:gd name="T1" fmla="*/ 8 h 54"/>
                  <a:gd name="T2" fmla="*/ 67 w 86"/>
                  <a:gd name="T3" fmla="*/ 17 h 54"/>
                  <a:gd name="T4" fmla="*/ 67 w 86"/>
                  <a:gd name="T5" fmla="*/ 20 h 54"/>
                  <a:gd name="T6" fmla="*/ 72 w 86"/>
                  <a:gd name="T7" fmla="*/ 20 h 54"/>
                  <a:gd name="T8" fmla="*/ 74 w 86"/>
                  <a:gd name="T9" fmla="*/ 24 h 54"/>
                  <a:gd name="T10" fmla="*/ 80 w 86"/>
                  <a:gd name="T11" fmla="*/ 25 h 54"/>
                  <a:gd name="T12" fmla="*/ 86 w 86"/>
                  <a:gd name="T13" fmla="*/ 24 h 54"/>
                  <a:gd name="T14" fmla="*/ 84 w 86"/>
                  <a:gd name="T15" fmla="*/ 31 h 54"/>
                  <a:gd name="T16" fmla="*/ 86 w 86"/>
                  <a:gd name="T17" fmla="*/ 34 h 54"/>
                  <a:gd name="T18" fmla="*/ 80 w 86"/>
                  <a:gd name="T19" fmla="*/ 32 h 54"/>
                  <a:gd name="T20" fmla="*/ 79 w 86"/>
                  <a:gd name="T21" fmla="*/ 34 h 54"/>
                  <a:gd name="T22" fmla="*/ 79 w 86"/>
                  <a:gd name="T23" fmla="*/ 37 h 54"/>
                  <a:gd name="T24" fmla="*/ 79 w 86"/>
                  <a:gd name="T25" fmla="*/ 42 h 54"/>
                  <a:gd name="T26" fmla="*/ 77 w 86"/>
                  <a:gd name="T27" fmla="*/ 42 h 54"/>
                  <a:gd name="T28" fmla="*/ 75 w 86"/>
                  <a:gd name="T29" fmla="*/ 39 h 54"/>
                  <a:gd name="T30" fmla="*/ 68 w 86"/>
                  <a:gd name="T31" fmla="*/ 41 h 54"/>
                  <a:gd name="T32" fmla="*/ 67 w 86"/>
                  <a:gd name="T33" fmla="*/ 37 h 54"/>
                  <a:gd name="T34" fmla="*/ 63 w 86"/>
                  <a:gd name="T35" fmla="*/ 36 h 54"/>
                  <a:gd name="T36" fmla="*/ 62 w 86"/>
                  <a:gd name="T37" fmla="*/ 41 h 54"/>
                  <a:gd name="T38" fmla="*/ 58 w 86"/>
                  <a:gd name="T39" fmla="*/ 48 h 54"/>
                  <a:gd name="T40" fmla="*/ 58 w 86"/>
                  <a:gd name="T41" fmla="*/ 51 h 54"/>
                  <a:gd name="T42" fmla="*/ 56 w 86"/>
                  <a:gd name="T43" fmla="*/ 54 h 54"/>
                  <a:gd name="T44" fmla="*/ 53 w 86"/>
                  <a:gd name="T45" fmla="*/ 49 h 54"/>
                  <a:gd name="T46" fmla="*/ 51 w 86"/>
                  <a:gd name="T47" fmla="*/ 46 h 54"/>
                  <a:gd name="T48" fmla="*/ 46 w 86"/>
                  <a:gd name="T49" fmla="*/ 41 h 54"/>
                  <a:gd name="T50" fmla="*/ 46 w 86"/>
                  <a:gd name="T51" fmla="*/ 37 h 54"/>
                  <a:gd name="T52" fmla="*/ 43 w 86"/>
                  <a:gd name="T53" fmla="*/ 41 h 54"/>
                  <a:gd name="T54" fmla="*/ 41 w 86"/>
                  <a:gd name="T55" fmla="*/ 44 h 54"/>
                  <a:gd name="T56" fmla="*/ 38 w 86"/>
                  <a:gd name="T57" fmla="*/ 49 h 54"/>
                  <a:gd name="T58" fmla="*/ 31 w 86"/>
                  <a:gd name="T59" fmla="*/ 49 h 54"/>
                  <a:gd name="T60" fmla="*/ 26 w 86"/>
                  <a:gd name="T61" fmla="*/ 51 h 54"/>
                  <a:gd name="T62" fmla="*/ 19 w 86"/>
                  <a:gd name="T63" fmla="*/ 51 h 54"/>
                  <a:gd name="T64" fmla="*/ 17 w 86"/>
                  <a:gd name="T65" fmla="*/ 48 h 54"/>
                  <a:gd name="T66" fmla="*/ 15 w 86"/>
                  <a:gd name="T67" fmla="*/ 44 h 54"/>
                  <a:gd name="T68" fmla="*/ 15 w 86"/>
                  <a:gd name="T69" fmla="*/ 39 h 54"/>
                  <a:gd name="T70" fmla="*/ 10 w 86"/>
                  <a:gd name="T71" fmla="*/ 37 h 54"/>
                  <a:gd name="T72" fmla="*/ 5 w 86"/>
                  <a:gd name="T73" fmla="*/ 41 h 54"/>
                  <a:gd name="T74" fmla="*/ 5 w 86"/>
                  <a:gd name="T75" fmla="*/ 42 h 54"/>
                  <a:gd name="T76" fmla="*/ 0 w 86"/>
                  <a:gd name="T77" fmla="*/ 46 h 54"/>
                  <a:gd name="T78" fmla="*/ 0 w 86"/>
                  <a:gd name="T79" fmla="*/ 42 h 54"/>
                  <a:gd name="T80" fmla="*/ 2 w 86"/>
                  <a:gd name="T81" fmla="*/ 39 h 54"/>
                  <a:gd name="T82" fmla="*/ 2 w 86"/>
                  <a:gd name="T83" fmla="*/ 36 h 54"/>
                  <a:gd name="T84" fmla="*/ 5 w 86"/>
                  <a:gd name="T85" fmla="*/ 31 h 54"/>
                  <a:gd name="T86" fmla="*/ 9 w 86"/>
                  <a:gd name="T87" fmla="*/ 24 h 54"/>
                  <a:gd name="T88" fmla="*/ 12 w 86"/>
                  <a:gd name="T89" fmla="*/ 20 h 54"/>
                  <a:gd name="T90" fmla="*/ 19 w 86"/>
                  <a:gd name="T91" fmla="*/ 13 h 54"/>
                  <a:gd name="T92" fmla="*/ 19 w 86"/>
                  <a:gd name="T93" fmla="*/ 12 h 54"/>
                  <a:gd name="T94" fmla="*/ 17 w 86"/>
                  <a:gd name="T95" fmla="*/ 10 h 54"/>
                  <a:gd name="T96" fmla="*/ 22 w 86"/>
                  <a:gd name="T97" fmla="*/ 8 h 54"/>
                  <a:gd name="T98" fmla="*/ 22 w 86"/>
                  <a:gd name="T99" fmla="*/ 10 h 54"/>
                  <a:gd name="T100" fmla="*/ 27 w 86"/>
                  <a:gd name="T101" fmla="*/ 8 h 54"/>
                  <a:gd name="T102" fmla="*/ 31 w 86"/>
                  <a:gd name="T103" fmla="*/ 5 h 54"/>
                  <a:gd name="T104" fmla="*/ 39 w 86"/>
                  <a:gd name="T105" fmla="*/ 5 h 54"/>
                  <a:gd name="T106" fmla="*/ 46 w 86"/>
                  <a:gd name="T107" fmla="*/ 5 h 54"/>
                  <a:gd name="T108" fmla="*/ 48 w 86"/>
                  <a:gd name="T109" fmla="*/ 5 h 54"/>
                  <a:gd name="T110" fmla="*/ 50 w 86"/>
                  <a:gd name="T111" fmla="*/ 3 h 54"/>
                  <a:gd name="T112" fmla="*/ 46 w 86"/>
                  <a:gd name="T113" fmla="*/ 3 h 54"/>
                  <a:gd name="T114" fmla="*/ 48 w 86"/>
                  <a:gd name="T115" fmla="*/ 0 h 54"/>
                  <a:gd name="T116" fmla="*/ 53 w 86"/>
                  <a:gd name="T117" fmla="*/ 2 h 54"/>
                  <a:gd name="T118" fmla="*/ 53 w 86"/>
                  <a:gd name="T119" fmla="*/ 2 h 54"/>
                  <a:gd name="T120" fmla="*/ 55 w 86"/>
                  <a:gd name="T121" fmla="*/ 3 h 54"/>
                  <a:gd name="T122" fmla="*/ 65 w 86"/>
                  <a:gd name="T123" fmla="*/ 5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6" h="54">
                    <a:moveTo>
                      <a:pt x="67" y="7"/>
                    </a:moveTo>
                    <a:lnTo>
                      <a:pt x="68" y="7"/>
                    </a:lnTo>
                    <a:lnTo>
                      <a:pt x="70" y="8"/>
                    </a:lnTo>
                    <a:lnTo>
                      <a:pt x="68" y="10"/>
                    </a:lnTo>
                    <a:lnTo>
                      <a:pt x="68" y="13"/>
                    </a:lnTo>
                    <a:lnTo>
                      <a:pt x="67" y="17"/>
                    </a:lnTo>
                    <a:lnTo>
                      <a:pt x="67" y="19"/>
                    </a:lnTo>
                    <a:lnTo>
                      <a:pt x="67" y="20"/>
                    </a:lnTo>
                    <a:lnTo>
                      <a:pt x="67" y="20"/>
                    </a:lnTo>
                    <a:lnTo>
                      <a:pt x="68" y="20"/>
                    </a:lnTo>
                    <a:lnTo>
                      <a:pt x="70" y="20"/>
                    </a:lnTo>
                    <a:lnTo>
                      <a:pt x="72" y="20"/>
                    </a:lnTo>
                    <a:lnTo>
                      <a:pt x="74" y="22"/>
                    </a:lnTo>
                    <a:lnTo>
                      <a:pt x="74" y="22"/>
                    </a:lnTo>
                    <a:lnTo>
                      <a:pt x="74" y="24"/>
                    </a:lnTo>
                    <a:lnTo>
                      <a:pt x="77" y="25"/>
                    </a:lnTo>
                    <a:lnTo>
                      <a:pt x="79" y="25"/>
                    </a:lnTo>
                    <a:lnTo>
                      <a:pt x="80" y="25"/>
                    </a:lnTo>
                    <a:lnTo>
                      <a:pt x="84" y="22"/>
                    </a:lnTo>
                    <a:lnTo>
                      <a:pt x="84" y="22"/>
                    </a:lnTo>
                    <a:lnTo>
                      <a:pt x="86" y="24"/>
                    </a:lnTo>
                    <a:lnTo>
                      <a:pt x="86" y="25"/>
                    </a:lnTo>
                    <a:lnTo>
                      <a:pt x="84" y="29"/>
                    </a:lnTo>
                    <a:lnTo>
                      <a:pt x="84" y="31"/>
                    </a:lnTo>
                    <a:lnTo>
                      <a:pt x="86" y="32"/>
                    </a:lnTo>
                    <a:lnTo>
                      <a:pt x="86" y="34"/>
                    </a:lnTo>
                    <a:lnTo>
                      <a:pt x="86" y="34"/>
                    </a:lnTo>
                    <a:lnTo>
                      <a:pt x="84" y="34"/>
                    </a:lnTo>
                    <a:lnTo>
                      <a:pt x="82" y="34"/>
                    </a:lnTo>
                    <a:lnTo>
                      <a:pt x="80" y="32"/>
                    </a:lnTo>
                    <a:lnTo>
                      <a:pt x="79" y="32"/>
                    </a:lnTo>
                    <a:lnTo>
                      <a:pt x="79" y="32"/>
                    </a:lnTo>
                    <a:lnTo>
                      <a:pt x="79" y="34"/>
                    </a:lnTo>
                    <a:lnTo>
                      <a:pt x="77" y="36"/>
                    </a:lnTo>
                    <a:lnTo>
                      <a:pt x="77" y="37"/>
                    </a:lnTo>
                    <a:lnTo>
                      <a:pt x="79" y="37"/>
                    </a:lnTo>
                    <a:lnTo>
                      <a:pt x="79" y="39"/>
                    </a:lnTo>
                    <a:lnTo>
                      <a:pt x="79" y="41"/>
                    </a:lnTo>
                    <a:lnTo>
                      <a:pt x="79" y="42"/>
                    </a:lnTo>
                    <a:lnTo>
                      <a:pt x="79" y="42"/>
                    </a:lnTo>
                    <a:lnTo>
                      <a:pt x="79" y="42"/>
                    </a:lnTo>
                    <a:lnTo>
                      <a:pt x="77" y="42"/>
                    </a:lnTo>
                    <a:lnTo>
                      <a:pt x="77" y="41"/>
                    </a:lnTo>
                    <a:lnTo>
                      <a:pt x="75" y="39"/>
                    </a:lnTo>
                    <a:lnTo>
                      <a:pt x="75" y="39"/>
                    </a:lnTo>
                    <a:lnTo>
                      <a:pt x="72" y="39"/>
                    </a:lnTo>
                    <a:lnTo>
                      <a:pt x="70" y="41"/>
                    </a:lnTo>
                    <a:lnTo>
                      <a:pt x="68" y="41"/>
                    </a:lnTo>
                    <a:lnTo>
                      <a:pt x="68" y="41"/>
                    </a:lnTo>
                    <a:lnTo>
                      <a:pt x="67" y="39"/>
                    </a:lnTo>
                    <a:lnTo>
                      <a:pt x="67" y="37"/>
                    </a:lnTo>
                    <a:lnTo>
                      <a:pt x="65" y="36"/>
                    </a:lnTo>
                    <a:lnTo>
                      <a:pt x="65" y="36"/>
                    </a:lnTo>
                    <a:lnTo>
                      <a:pt x="63" y="36"/>
                    </a:lnTo>
                    <a:lnTo>
                      <a:pt x="63" y="36"/>
                    </a:lnTo>
                    <a:lnTo>
                      <a:pt x="63" y="39"/>
                    </a:lnTo>
                    <a:lnTo>
                      <a:pt x="62" y="41"/>
                    </a:lnTo>
                    <a:lnTo>
                      <a:pt x="62" y="42"/>
                    </a:lnTo>
                    <a:lnTo>
                      <a:pt x="58" y="46"/>
                    </a:lnTo>
                    <a:lnTo>
                      <a:pt x="58" y="48"/>
                    </a:lnTo>
                    <a:lnTo>
                      <a:pt x="58" y="49"/>
                    </a:lnTo>
                    <a:lnTo>
                      <a:pt x="58" y="49"/>
                    </a:lnTo>
                    <a:lnTo>
                      <a:pt x="58" y="51"/>
                    </a:lnTo>
                    <a:lnTo>
                      <a:pt x="58" y="53"/>
                    </a:lnTo>
                    <a:lnTo>
                      <a:pt x="58" y="54"/>
                    </a:lnTo>
                    <a:lnTo>
                      <a:pt x="56" y="54"/>
                    </a:lnTo>
                    <a:lnTo>
                      <a:pt x="56" y="53"/>
                    </a:lnTo>
                    <a:lnTo>
                      <a:pt x="55" y="51"/>
                    </a:lnTo>
                    <a:lnTo>
                      <a:pt x="53" y="49"/>
                    </a:lnTo>
                    <a:lnTo>
                      <a:pt x="55" y="48"/>
                    </a:lnTo>
                    <a:lnTo>
                      <a:pt x="55" y="48"/>
                    </a:lnTo>
                    <a:lnTo>
                      <a:pt x="51" y="46"/>
                    </a:lnTo>
                    <a:lnTo>
                      <a:pt x="50" y="44"/>
                    </a:lnTo>
                    <a:lnTo>
                      <a:pt x="48" y="42"/>
                    </a:lnTo>
                    <a:lnTo>
                      <a:pt x="46" y="41"/>
                    </a:lnTo>
                    <a:lnTo>
                      <a:pt x="46" y="39"/>
                    </a:lnTo>
                    <a:lnTo>
                      <a:pt x="46" y="37"/>
                    </a:lnTo>
                    <a:lnTo>
                      <a:pt x="46" y="37"/>
                    </a:lnTo>
                    <a:lnTo>
                      <a:pt x="46" y="37"/>
                    </a:lnTo>
                    <a:lnTo>
                      <a:pt x="44" y="37"/>
                    </a:lnTo>
                    <a:lnTo>
                      <a:pt x="43" y="41"/>
                    </a:lnTo>
                    <a:lnTo>
                      <a:pt x="39" y="42"/>
                    </a:lnTo>
                    <a:lnTo>
                      <a:pt x="39" y="42"/>
                    </a:lnTo>
                    <a:lnTo>
                      <a:pt x="41" y="44"/>
                    </a:lnTo>
                    <a:lnTo>
                      <a:pt x="41" y="44"/>
                    </a:lnTo>
                    <a:lnTo>
                      <a:pt x="39" y="48"/>
                    </a:lnTo>
                    <a:lnTo>
                      <a:pt x="38" y="49"/>
                    </a:lnTo>
                    <a:lnTo>
                      <a:pt x="36" y="51"/>
                    </a:lnTo>
                    <a:lnTo>
                      <a:pt x="34" y="51"/>
                    </a:lnTo>
                    <a:lnTo>
                      <a:pt x="31" y="49"/>
                    </a:lnTo>
                    <a:lnTo>
                      <a:pt x="29" y="49"/>
                    </a:lnTo>
                    <a:lnTo>
                      <a:pt x="27" y="51"/>
                    </a:lnTo>
                    <a:lnTo>
                      <a:pt x="26" y="51"/>
                    </a:lnTo>
                    <a:lnTo>
                      <a:pt x="22" y="53"/>
                    </a:lnTo>
                    <a:lnTo>
                      <a:pt x="21" y="53"/>
                    </a:lnTo>
                    <a:lnTo>
                      <a:pt x="19" y="51"/>
                    </a:lnTo>
                    <a:lnTo>
                      <a:pt x="19" y="51"/>
                    </a:lnTo>
                    <a:lnTo>
                      <a:pt x="19" y="49"/>
                    </a:lnTo>
                    <a:lnTo>
                      <a:pt x="17" y="48"/>
                    </a:lnTo>
                    <a:lnTo>
                      <a:pt x="17" y="48"/>
                    </a:lnTo>
                    <a:lnTo>
                      <a:pt x="15" y="46"/>
                    </a:lnTo>
                    <a:lnTo>
                      <a:pt x="15" y="44"/>
                    </a:lnTo>
                    <a:lnTo>
                      <a:pt x="15" y="42"/>
                    </a:lnTo>
                    <a:lnTo>
                      <a:pt x="15" y="41"/>
                    </a:lnTo>
                    <a:lnTo>
                      <a:pt x="15" y="39"/>
                    </a:lnTo>
                    <a:lnTo>
                      <a:pt x="15" y="37"/>
                    </a:lnTo>
                    <a:lnTo>
                      <a:pt x="14" y="37"/>
                    </a:lnTo>
                    <a:lnTo>
                      <a:pt x="10" y="37"/>
                    </a:lnTo>
                    <a:lnTo>
                      <a:pt x="9" y="37"/>
                    </a:lnTo>
                    <a:lnTo>
                      <a:pt x="7" y="39"/>
                    </a:lnTo>
                    <a:lnTo>
                      <a:pt x="5" y="41"/>
                    </a:lnTo>
                    <a:lnTo>
                      <a:pt x="3" y="41"/>
                    </a:lnTo>
                    <a:lnTo>
                      <a:pt x="5" y="41"/>
                    </a:lnTo>
                    <a:lnTo>
                      <a:pt x="5" y="42"/>
                    </a:lnTo>
                    <a:lnTo>
                      <a:pt x="3" y="44"/>
                    </a:lnTo>
                    <a:lnTo>
                      <a:pt x="2" y="46"/>
                    </a:lnTo>
                    <a:lnTo>
                      <a:pt x="0" y="46"/>
                    </a:lnTo>
                    <a:lnTo>
                      <a:pt x="0" y="46"/>
                    </a:lnTo>
                    <a:lnTo>
                      <a:pt x="0" y="44"/>
                    </a:lnTo>
                    <a:lnTo>
                      <a:pt x="0" y="42"/>
                    </a:lnTo>
                    <a:lnTo>
                      <a:pt x="2" y="42"/>
                    </a:lnTo>
                    <a:lnTo>
                      <a:pt x="2" y="41"/>
                    </a:lnTo>
                    <a:lnTo>
                      <a:pt x="2" y="39"/>
                    </a:lnTo>
                    <a:lnTo>
                      <a:pt x="2" y="37"/>
                    </a:lnTo>
                    <a:lnTo>
                      <a:pt x="2" y="37"/>
                    </a:lnTo>
                    <a:lnTo>
                      <a:pt x="2" y="36"/>
                    </a:lnTo>
                    <a:lnTo>
                      <a:pt x="2" y="34"/>
                    </a:lnTo>
                    <a:lnTo>
                      <a:pt x="3" y="32"/>
                    </a:lnTo>
                    <a:lnTo>
                      <a:pt x="5" y="31"/>
                    </a:lnTo>
                    <a:lnTo>
                      <a:pt x="9" y="29"/>
                    </a:lnTo>
                    <a:lnTo>
                      <a:pt x="9" y="27"/>
                    </a:lnTo>
                    <a:lnTo>
                      <a:pt x="9" y="24"/>
                    </a:lnTo>
                    <a:lnTo>
                      <a:pt x="9" y="24"/>
                    </a:lnTo>
                    <a:lnTo>
                      <a:pt x="12" y="22"/>
                    </a:lnTo>
                    <a:lnTo>
                      <a:pt x="12" y="20"/>
                    </a:lnTo>
                    <a:lnTo>
                      <a:pt x="14" y="20"/>
                    </a:lnTo>
                    <a:lnTo>
                      <a:pt x="15" y="17"/>
                    </a:lnTo>
                    <a:lnTo>
                      <a:pt x="19" y="13"/>
                    </a:lnTo>
                    <a:lnTo>
                      <a:pt x="19" y="13"/>
                    </a:lnTo>
                    <a:lnTo>
                      <a:pt x="19" y="12"/>
                    </a:lnTo>
                    <a:lnTo>
                      <a:pt x="19" y="12"/>
                    </a:lnTo>
                    <a:lnTo>
                      <a:pt x="19" y="12"/>
                    </a:lnTo>
                    <a:lnTo>
                      <a:pt x="17" y="12"/>
                    </a:lnTo>
                    <a:lnTo>
                      <a:pt x="17" y="10"/>
                    </a:lnTo>
                    <a:lnTo>
                      <a:pt x="19" y="8"/>
                    </a:lnTo>
                    <a:lnTo>
                      <a:pt x="21" y="8"/>
                    </a:lnTo>
                    <a:lnTo>
                      <a:pt x="22" y="8"/>
                    </a:lnTo>
                    <a:lnTo>
                      <a:pt x="22" y="8"/>
                    </a:lnTo>
                    <a:lnTo>
                      <a:pt x="22" y="8"/>
                    </a:lnTo>
                    <a:lnTo>
                      <a:pt x="22" y="10"/>
                    </a:lnTo>
                    <a:lnTo>
                      <a:pt x="24" y="10"/>
                    </a:lnTo>
                    <a:lnTo>
                      <a:pt x="26" y="10"/>
                    </a:lnTo>
                    <a:lnTo>
                      <a:pt x="27" y="8"/>
                    </a:lnTo>
                    <a:lnTo>
                      <a:pt x="27" y="7"/>
                    </a:lnTo>
                    <a:lnTo>
                      <a:pt x="29" y="7"/>
                    </a:lnTo>
                    <a:lnTo>
                      <a:pt x="31" y="5"/>
                    </a:lnTo>
                    <a:lnTo>
                      <a:pt x="33" y="5"/>
                    </a:lnTo>
                    <a:lnTo>
                      <a:pt x="38" y="5"/>
                    </a:lnTo>
                    <a:lnTo>
                      <a:pt x="39" y="5"/>
                    </a:lnTo>
                    <a:lnTo>
                      <a:pt x="43" y="5"/>
                    </a:lnTo>
                    <a:lnTo>
                      <a:pt x="44" y="5"/>
                    </a:lnTo>
                    <a:lnTo>
                      <a:pt x="46" y="5"/>
                    </a:lnTo>
                    <a:lnTo>
                      <a:pt x="46" y="5"/>
                    </a:lnTo>
                    <a:lnTo>
                      <a:pt x="46" y="5"/>
                    </a:lnTo>
                    <a:lnTo>
                      <a:pt x="48" y="5"/>
                    </a:lnTo>
                    <a:lnTo>
                      <a:pt x="50" y="3"/>
                    </a:lnTo>
                    <a:lnTo>
                      <a:pt x="50" y="3"/>
                    </a:lnTo>
                    <a:lnTo>
                      <a:pt x="50" y="3"/>
                    </a:lnTo>
                    <a:lnTo>
                      <a:pt x="50" y="3"/>
                    </a:lnTo>
                    <a:lnTo>
                      <a:pt x="46" y="3"/>
                    </a:lnTo>
                    <a:lnTo>
                      <a:pt x="46" y="3"/>
                    </a:lnTo>
                    <a:lnTo>
                      <a:pt x="46" y="2"/>
                    </a:lnTo>
                    <a:lnTo>
                      <a:pt x="46" y="2"/>
                    </a:lnTo>
                    <a:lnTo>
                      <a:pt x="48" y="0"/>
                    </a:lnTo>
                    <a:lnTo>
                      <a:pt x="50" y="0"/>
                    </a:lnTo>
                    <a:lnTo>
                      <a:pt x="50" y="0"/>
                    </a:lnTo>
                    <a:lnTo>
                      <a:pt x="53" y="2"/>
                    </a:lnTo>
                    <a:lnTo>
                      <a:pt x="53" y="2"/>
                    </a:lnTo>
                    <a:lnTo>
                      <a:pt x="53" y="2"/>
                    </a:lnTo>
                    <a:lnTo>
                      <a:pt x="53" y="2"/>
                    </a:lnTo>
                    <a:lnTo>
                      <a:pt x="55" y="2"/>
                    </a:lnTo>
                    <a:lnTo>
                      <a:pt x="55" y="3"/>
                    </a:lnTo>
                    <a:lnTo>
                      <a:pt x="55" y="3"/>
                    </a:lnTo>
                    <a:lnTo>
                      <a:pt x="60" y="3"/>
                    </a:lnTo>
                    <a:lnTo>
                      <a:pt x="62" y="3"/>
                    </a:lnTo>
                    <a:lnTo>
                      <a:pt x="65" y="5"/>
                    </a:lnTo>
                    <a:lnTo>
                      <a:pt x="67" y="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2" name="Freeform 47">
                <a:extLst>
                  <a:ext uri="{FF2B5EF4-FFF2-40B4-BE49-F238E27FC236}">
                    <a16:creationId xmlns:a16="http://schemas.microsoft.com/office/drawing/2014/main" id="{DE238C8B-5B0C-4B21-994D-2A36E760EE48}"/>
                  </a:ext>
                </a:extLst>
              </p:cNvPr>
              <p:cNvSpPr>
                <a:spLocks noEditPoints="1"/>
              </p:cNvSpPr>
              <p:nvPr/>
            </p:nvSpPr>
            <p:spPr bwMode="auto">
              <a:xfrm>
                <a:off x="3470" y="2844"/>
                <a:ext cx="117" cy="121"/>
              </a:xfrm>
              <a:custGeom>
                <a:avLst/>
                <a:gdLst>
                  <a:gd name="T0" fmla="*/ 65 w 117"/>
                  <a:gd name="T1" fmla="*/ 7 h 121"/>
                  <a:gd name="T2" fmla="*/ 72 w 117"/>
                  <a:gd name="T3" fmla="*/ 16 h 121"/>
                  <a:gd name="T4" fmla="*/ 79 w 117"/>
                  <a:gd name="T5" fmla="*/ 19 h 121"/>
                  <a:gd name="T6" fmla="*/ 89 w 117"/>
                  <a:gd name="T7" fmla="*/ 16 h 121"/>
                  <a:gd name="T8" fmla="*/ 103 w 117"/>
                  <a:gd name="T9" fmla="*/ 16 h 121"/>
                  <a:gd name="T10" fmla="*/ 108 w 117"/>
                  <a:gd name="T11" fmla="*/ 19 h 121"/>
                  <a:gd name="T12" fmla="*/ 113 w 117"/>
                  <a:gd name="T13" fmla="*/ 24 h 121"/>
                  <a:gd name="T14" fmla="*/ 113 w 117"/>
                  <a:gd name="T15" fmla="*/ 28 h 121"/>
                  <a:gd name="T16" fmla="*/ 113 w 117"/>
                  <a:gd name="T17" fmla="*/ 33 h 121"/>
                  <a:gd name="T18" fmla="*/ 117 w 117"/>
                  <a:gd name="T19" fmla="*/ 43 h 121"/>
                  <a:gd name="T20" fmla="*/ 115 w 117"/>
                  <a:gd name="T21" fmla="*/ 50 h 121"/>
                  <a:gd name="T22" fmla="*/ 112 w 117"/>
                  <a:gd name="T23" fmla="*/ 53 h 121"/>
                  <a:gd name="T24" fmla="*/ 108 w 117"/>
                  <a:gd name="T25" fmla="*/ 67 h 121"/>
                  <a:gd name="T26" fmla="*/ 103 w 117"/>
                  <a:gd name="T27" fmla="*/ 75 h 121"/>
                  <a:gd name="T28" fmla="*/ 103 w 117"/>
                  <a:gd name="T29" fmla="*/ 82 h 121"/>
                  <a:gd name="T30" fmla="*/ 108 w 117"/>
                  <a:gd name="T31" fmla="*/ 96 h 121"/>
                  <a:gd name="T32" fmla="*/ 113 w 117"/>
                  <a:gd name="T33" fmla="*/ 101 h 121"/>
                  <a:gd name="T34" fmla="*/ 112 w 117"/>
                  <a:gd name="T35" fmla="*/ 106 h 121"/>
                  <a:gd name="T36" fmla="*/ 106 w 117"/>
                  <a:gd name="T37" fmla="*/ 106 h 121"/>
                  <a:gd name="T38" fmla="*/ 101 w 117"/>
                  <a:gd name="T39" fmla="*/ 106 h 121"/>
                  <a:gd name="T40" fmla="*/ 83 w 117"/>
                  <a:gd name="T41" fmla="*/ 104 h 121"/>
                  <a:gd name="T42" fmla="*/ 88 w 117"/>
                  <a:gd name="T43" fmla="*/ 104 h 121"/>
                  <a:gd name="T44" fmla="*/ 64 w 117"/>
                  <a:gd name="T45" fmla="*/ 106 h 121"/>
                  <a:gd name="T46" fmla="*/ 69 w 117"/>
                  <a:gd name="T47" fmla="*/ 108 h 121"/>
                  <a:gd name="T48" fmla="*/ 35 w 117"/>
                  <a:gd name="T49" fmla="*/ 116 h 121"/>
                  <a:gd name="T50" fmla="*/ 21 w 117"/>
                  <a:gd name="T51" fmla="*/ 121 h 121"/>
                  <a:gd name="T52" fmla="*/ 21 w 117"/>
                  <a:gd name="T53" fmla="*/ 109 h 121"/>
                  <a:gd name="T54" fmla="*/ 23 w 117"/>
                  <a:gd name="T55" fmla="*/ 103 h 121"/>
                  <a:gd name="T56" fmla="*/ 23 w 117"/>
                  <a:gd name="T57" fmla="*/ 94 h 121"/>
                  <a:gd name="T58" fmla="*/ 17 w 117"/>
                  <a:gd name="T59" fmla="*/ 92 h 121"/>
                  <a:gd name="T60" fmla="*/ 14 w 117"/>
                  <a:gd name="T61" fmla="*/ 86 h 121"/>
                  <a:gd name="T62" fmla="*/ 7 w 117"/>
                  <a:gd name="T63" fmla="*/ 84 h 121"/>
                  <a:gd name="T64" fmla="*/ 2 w 117"/>
                  <a:gd name="T65" fmla="*/ 82 h 121"/>
                  <a:gd name="T66" fmla="*/ 5 w 117"/>
                  <a:gd name="T67" fmla="*/ 74 h 121"/>
                  <a:gd name="T68" fmla="*/ 4 w 117"/>
                  <a:gd name="T69" fmla="*/ 62 h 121"/>
                  <a:gd name="T70" fmla="*/ 7 w 117"/>
                  <a:gd name="T71" fmla="*/ 60 h 121"/>
                  <a:gd name="T72" fmla="*/ 11 w 117"/>
                  <a:gd name="T73" fmla="*/ 52 h 121"/>
                  <a:gd name="T74" fmla="*/ 11 w 117"/>
                  <a:gd name="T75" fmla="*/ 48 h 121"/>
                  <a:gd name="T76" fmla="*/ 7 w 117"/>
                  <a:gd name="T77" fmla="*/ 43 h 121"/>
                  <a:gd name="T78" fmla="*/ 14 w 117"/>
                  <a:gd name="T79" fmla="*/ 43 h 121"/>
                  <a:gd name="T80" fmla="*/ 17 w 117"/>
                  <a:gd name="T81" fmla="*/ 45 h 121"/>
                  <a:gd name="T82" fmla="*/ 12 w 117"/>
                  <a:gd name="T83" fmla="*/ 34 h 121"/>
                  <a:gd name="T84" fmla="*/ 16 w 117"/>
                  <a:gd name="T85" fmla="*/ 29 h 121"/>
                  <a:gd name="T86" fmla="*/ 11 w 117"/>
                  <a:gd name="T87" fmla="*/ 26 h 121"/>
                  <a:gd name="T88" fmla="*/ 9 w 117"/>
                  <a:gd name="T89" fmla="*/ 14 h 121"/>
                  <a:gd name="T90" fmla="*/ 12 w 117"/>
                  <a:gd name="T91" fmla="*/ 11 h 121"/>
                  <a:gd name="T92" fmla="*/ 21 w 117"/>
                  <a:gd name="T93" fmla="*/ 6 h 121"/>
                  <a:gd name="T94" fmla="*/ 24 w 117"/>
                  <a:gd name="T95" fmla="*/ 7 h 121"/>
                  <a:gd name="T96" fmla="*/ 31 w 117"/>
                  <a:gd name="T97" fmla="*/ 11 h 121"/>
                  <a:gd name="T98" fmla="*/ 31 w 117"/>
                  <a:gd name="T99" fmla="*/ 7 h 121"/>
                  <a:gd name="T100" fmla="*/ 36 w 117"/>
                  <a:gd name="T101" fmla="*/ 7 h 121"/>
                  <a:gd name="T102" fmla="*/ 38 w 117"/>
                  <a:gd name="T103" fmla="*/ 0 h 121"/>
                  <a:gd name="T104" fmla="*/ 41 w 117"/>
                  <a:gd name="T105" fmla="*/ 0 h 121"/>
                  <a:gd name="T106" fmla="*/ 45 w 117"/>
                  <a:gd name="T107" fmla="*/ 0 h 121"/>
                  <a:gd name="T108" fmla="*/ 47 w 117"/>
                  <a:gd name="T109" fmla="*/ 7 h 121"/>
                  <a:gd name="T110" fmla="*/ 48 w 117"/>
                  <a:gd name="T111" fmla="*/ 9 h 121"/>
                  <a:gd name="T112" fmla="*/ 52 w 117"/>
                  <a:gd name="T113" fmla="*/ 7 h 121"/>
                  <a:gd name="T114" fmla="*/ 60 w 117"/>
                  <a:gd name="T115" fmla="*/ 6 h 121"/>
                  <a:gd name="T116" fmla="*/ 106 w 117"/>
                  <a:gd name="T117" fmla="*/ 108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7" h="121">
                    <a:moveTo>
                      <a:pt x="60" y="6"/>
                    </a:moveTo>
                    <a:lnTo>
                      <a:pt x="60" y="7"/>
                    </a:lnTo>
                    <a:lnTo>
                      <a:pt x="62" y="7"/>
                    </a:lnTo>
                    <a:lnTo>
                      <a:pt x="65" y="7"/>
                    </a:lnTo>
                    <a:lnTo>
                      <a:pt x="65" y="7"/>
                    </a:lnTo>
                    <a:lnTo>
                      <a:pt x="67" y="9"/>
                    </a:lnTo>
                    <a:lnTo>
                      <a:pt x="69" y="11"/>
                    </a:lnTo>
                    <a:lnTo>
                      <a:pt x="71" y="12"/>
                    </a:lnTo>
                    <a:lnTo>
                      <a:pt x="71" y="16"/>
                    </a:lnTo>
                    <a:lnTo>
                      <a:pt x="72" y="16"/>
                    </a:lnTo>
                    <a:lnTo>
                      <a:pt x="74" y="17"/>
                    </a:lnTo>
                    <a:lnTo>
                      <a:pt x="76" y="19"/>
                    </a:lnTo>
                    <a:lnTo>
                      <a:pt x="77" y="19"/>
                    </a:lnTo>
                    <a:lnTo>
                      <a:pt x="79" y="19"/>
                    </a:lnTo>
                    <a:lnTo>
                      <a:pt x="79" y="19"/>
                    </a:lnTo>
                    <a:lnTo>
                      <a:pt x="81" y="21"/>
                    </a:lnTo>
                    <a:lnTo>
                      <a:pt x="83" y="21"/>
                    </a:lnTo>
                    <a:lnTo>
                      <a:pt x="84" y="19"/>
                    </a:lnTo>
                    <a:lnTo>
                      <a:pt x="86" y="17"/>
                    </a:lnTo>
                    <a:lnTo>
                      <a:pt x="89" y="16"/>
                    </a:lnTo>
                    <a:lnTo>
                      <a:pt x="91" y="16"/>
                    </a:lnTo>
                    <a:lnTo>
                      <a:pt x="93" y="16"/>
                    </a:lnTo>
                    <a:lnTo>
                      <a:pt x="96" y="16"/>
                    </a:lnTo>
                    <a:lnTo>
                      <a:pt x="101" y="16"/>
                    </a:lnTo>
                    <a:lnTo>
                      <a:pt x="103" y="16"/>
                    </a:lnTo>
                    <a:lnTo>
                      <a:pt x="103" y="16"/>
                    </a:lnTo>
                    <a:lnTo>
                      <a:pt x="105" y="16"/>
                    </a:lnTo>
                    <a:lnTo>
                      <a:pt x="106" y="19"/>
                    </a:lnTo>
                    <a:lnTo>
                      <a:pt x="106" y="19"/>
                    </a:lnTo>
                    <a:lnTo>
                      <a:pt x="108" y="19"/>
                    </a:lnTo>
                    <a:lnTo>
                      <a:pt x="108" y="21"/>
                    </a:lnTo>
                    <a:lnTo>
                      <a:pt x="110" y="23"/>
                    </a:lnTo>
                    <a:lnTo>
                      <a:pt x="110" y="23"/>
                    </a:lnTo>
                    <a:lnTo>
                      <a:pt x="112" y="24"/>
                    </a:lnTo>
                    <a:lnTo>
                      <a:pt x="113" y="24"/>
                    </a:lnTo>
                    <a:lnTo>
                      <a:pt x="113" y="24"/>
                    </a:lnTo>
                    <a:lnTo>
                      <a:pt x="113" y="24"/>
                    </a:lnTo>
                    <a:lnTo>
                      <a:pt x="113" y="24"/>
                    </a:lnTo>
                    <a:lnTo>
                      <a:pt x="113" y="26"/>
                    </a:lnTo>
                    <a:lnTo>
                      <a:pt x="113" y="28"/>
                    </a:lnTo>
                    <a:lnTo>
                      <a:pt x="115" y="28"/>
                    </a:lnTo>
                    <a:lnTo>
                      <a:pt x="113" y="29"/>
                    </a:lnTo>
                    <a:lnTo>
                      <a:pt x="113" y="31"/>
                    </a:lnTo>
                    <a:lnTo>
                      <a:pt x="113" y="33"/>
                    </a:lnTo>
                    <a:lnTo>
                      <a:pt x="113" y="33"/>
                    </a:lnTo>
                    <a:lnTo>
                      <a:pt x="115" y="34"/>
                    </a:lnTo>
                    <a:lnTo>
                      <a:pt x="115" y="36"/>
                    </a:lnTo>
                    <a:lnTo>
                      <a:pt x="115" y="36"/>
                    </a:lnTo>
                    <a:lnTo>
                      <a:pt x="115" y="38"/>
                    </a:lnTo>
                    <a:lnTo>
                      <a:pt x="117" y="43"/>
                    </a:lnTo>
                    <a:lnTo>
                      <a:pt x="117" y="48"/>
                    </a:lnTo>
                    <a:lnTo>
                      <a:pt x="117" y="48"/>
                    </a:lnTo>
                    <a:lnTo>
                      <a:pt x="117" y="50"/>
                    </a:lnTo>
                    <a:lnTo>
                      <a:pt x="115" y="50"/>
                    </a:lnTo>
                    <a:lnTo>
                      <a:pt x="115" y="50"/>
                    </a:lnTo>
                    <a:lnTo>
                      <a:pt x="115" y="50"/>
                    </a:lnTo>
                    <a:lnTo>
                      <a:pt x="115" y="52"/>
                    </a:lnTo>
                    <a:lnTo>
                      <a:pt x="115" y="52"/>
                    </a:lnTo>
                    <a:lnTo>
                      <a:pt x="112" y="53"/>
                    </a:lnTo>
                    <a:lnTo>
                      <a:pt x="112" y="53"/>
                    </a:lnTo>
                    <a:lnTo>
                      <a:pt x="112" y="55"/>
                    </a:lnTo>
                    <a:lnTo>
                      <a:pt x="112" y="57"/>
                    </a:lnTo>
                    <a:lnTo>
                      <a:pt x="110" y="58"/>
                    </a:lnTo>
                    <a:lnTo>
                      <a:pt x="108" y="62"/>
                    </a:lnTo>
                    <a:lnTo>
                      <a:pt x="108" y="67"/>
                    </a:lnTo>
                    <a:lnTo>
                      <a:pt x="108" y="67"/>
                    </a:lnTo>
                    <a:lnTo>
                      <a:pt x="108" y="69"/>
                    </a:lnTo>
                    <a:lnTo>
                      <a:pt x="106" y="69"/>
                    </a:lnTo>
                    <a:lnTo>
                      <a:pt x="105" y="72"/>
                    </a:lnTo>
                    <a:lnTo>
                      <a:pt x="103" y="75"/>
                    </a:lnTo>
                    <a:lnTo>
                      <a:pt x="103" y="75"/>
                    </a:lnTo>
                    <a:lnTo>
                      <a:pt x="103" y="77"/>
                    </a:lnTo>
                    <a:lnTo>
                      <a:pt x="103" y="79"/>
                    </a:lnTo>
                    <a:lnTo>
                      <a:pt x="103" y="81"/>
                    </a:lnTo>
                    <a:lnTo>
                      <a:pt x="103" y="82"/>
                    </a:lnTo>
                    <a:lnTo>
                      <a:pt x="105" y="84"/>
                    </a:lnTo>
                    <a:lnTo>
                      <a:pt x="106" y="89"/>
                    </a:lnTo>
                    <a:lnTo>
                      <a:pt x="106" y="92"/>
                    </a:lnTo>
                    <a:lnTo>
                      <a:pt x="108" y="94"/>
                    </a:lnTo>
                    <a:lnTo>
                      <a:pt x="108" y="96"/>
                    </a:lnTo>
                    <a:lnTo>
                      <a:pt x="108" y="96"/>
                    </a:lnTo>
                    <a:lnTo>
                      <a:pt x="108" y="98"/>
                    </a:lnTo>
                    <a:lnTo>
                      <a:pt x="112" y="98"/>
                    </a:lnTo>
                    <a:lnTo>
                      <a:pt x="112" y="98"/>
                    </a:lnTo>
                    <a:lnTo>
                      <a:pt x="113" y="101"/>
                    </a:lnTo>
                    <a:lnTo>
                      <a:pt x="113" y="103"/>
                    </a:lnTo>
                    <a:lnTo>
                      <a:pt x="112" y="103"/>
                    </a:lnTo>
                    <a:lnTo>
                      <a:pt x="112" y="104"/>
                    </a:lnTo>
                    <a:lnTo>
                      <a:pt x="112" y="106"/>
                    </a:lnTo>
                    <a:lnTo>
                      <a:pt x="112" y="106"/>
                    </a:lnTo>
                    <a:lnTo>
                      <a:pt x="110" y="106"/>
                    </a:lnTo>
                    <a:lnTo>
                      <a:pt x="108" y="108"/>
                    </a:lnTo>
                    <a:lnTo>
                      <a:pt x="108" y="108"/>
                    </a:lnTo>
                    <a:lnTo>
                      <a:pt x="108" y="106"/>
                    </a:lnTo>
                    <a:lnTo>
                      <a:pt x="106" y="106"/>
                    </a:lnTo>
                    <a:lnTo>
                      <a:pt x="105" y="106"/>
                    </a:lnTo>
                    <a:lnTo>
                      <a:pt x="105" y="103"/>
                    </a:lnTo>
                    <a:lnTo>
                      <a:pt x="105" y="103"/>
                    </a:lnTo>
                    <a:lnTo>
                      <a:pt x="103" y="103"/>
                    </a:lnTo>
                    <a:lnTo>
                      <a:pt x="101" y="106"/>
                    </a:lnTo>
                    <a:lnTo>
                      <a:pt x="101" y="108"/>
                    </a:lnTo>
                    <a:lnTo>
                      <a:pt x="91" y="106"/>
                    </a:lnTo>
                    <a:lnTo>
                      <a:pt x="89" y="104"/>
                    </a:lnTo>
                    <a:lnTo>
                      <a:pt x="86" y="104"/>
                    </a:lnTo>
                    <a:lnTo>
                      <a:pt x="83" y="104"/>
                    </a:lnTo>
                    <a:lnTo>
                      <a:pt x="77" y="104"/>
                    </a:lnTo>
                    <a:lnTo>
                      <a:pt x="77" y="104"/>
                    </a:lnTo>
                    <a:lnTo>
                      <a:pt x="86" y="104"/>
                    </a:lnTo>
                    <a:lnTo>
                      <a:pt x="88" y="104"/>
                    </a:lnTo>
                    <a:lnTo>
                      <a:pt x="88" y="104"/>
                    </a:lnTo>
                    <a:lnTo>
                      <a:pt x="76" y="106"/>
                    </a:lnTo>
                    <a:lnTo>
                      <a:pt x="72" y="106"/>
                    </a:lnTo>
                    <a:lnTo>
                      <a:pt x="71" y="106"/>
                    </a:lnTo>
                    <a:lnTo>
                      <a:pt x="69" y="106"/>
                    </a:lnTo>
                    <a:lnTo>
                      <a:pt x="64" y="106"/>
                    </a:lnTo>
                    <a:lnTo>
                      <a:pt x="64" y="106"/>
                    </a:lnTo>
                    <a:lnTo>
                      <a:pt x="62" y="106"/>
                    </a:lnTo>
                    <a:lnTo>
                      <a:pt x="64" y="106"/>
                    </a:lnTo>
                    <a:lnTo>
                      <a:pt x="67" y="106"/>
                    </a:lnTo>
                    <a:lnTo>
                      <a:pt x="69" y="108"/>
                    </a:lnTo>
                    <a:lnTo>
                      <a:pt x="59" y="108"/>
                    </a:lnTo>
                    <a:lnTo>
                      <a:pt x="52" y="109"/>
                    </a:lnTo>
                    <a:lnTo>
                      <a:pt x="50" y="111"/>
                    </a:lnTo>
                    <a:lnTo>
                      <a:pt x="40" y="115"/>
                    </a:lnTo>
                    <a:lnTo>
                      <a:pt x="35" y="116"/>
                    </a:lnTo>
                    <a:lnTo>
                      <a:pt x="33" y="116"/>
                    </a:lnTo>
                    <a:lnTo>
                      <a:pt x="29" y="118"/>
                    </a:lnTo>
                    <a:lnTo>
                      <a:pt x="26" y="120"/>
                    </a:lnTo>
                    <a:lnTo>
                      <a:pt x="23" y="121"/>
                    </a:lnTo>
                    <a:lnTo>
                      <a:pt x="21" y="121"/>
                    </a:lnTo>
                    <a:lnTo>
                      <a:pt x="21" y="121"/>
                    </a:lnTo>
                    <a:lnTo>
                      <a:pt x="21" y="118"/>
                    </a:lnTo>
                    <a:lnTo>
                      <a:pt x="19" y="113"/>
                    </a:lnTo>
                    <a:lnTo>
                      <a:pt x="19" y="111"/>
                    </a:lnTo>
                    <a:lnTo>
                      <a:pt x="21" y="109"/>
                    </a:lnTo>
                    <a:lnTo>
                      <a:pt x="21" y="108"/>
                    </a:lnTo>
                    <a:lnTo>
                      <a:pt x="21" y="108"/>
                    </a:lnTo>
                    <a:lnTo>
                      <a:pt x="21" y="106"/>
                    </a:lnTo>
                    <a:lnTo>
                      <a:pt x="23" y="104"/>
                    </a:lnTo>
                    <a:lnTo>
                      <a:pt x="23" y="103"/>
                    </a:lnTo>
                    <a:lnTo>
                      <a:pt x="23" y="101"/>
                    </a:lnTo>
                    <a:lnTo>
                      <a:pt x="23" y="99"/>
                    </a:lnTo>
                    <a:lnTo>
                      <a:pt x="23" y="99"/>
                    </a:lnTo>
                    <a:lnTo>
                      <a:pt x="23" y="98"/>
                    </a:lnTo>
                    <a:lnTo>
                      <a:pt x="23" y="94"/>
                    </a:lnTo>
                    <a:lnTo>
                      <a:pt x="23" y="92"/>
                    </a:lnTo>
                    <a:lnTo>
                      <a:pt x="23" y="94"/>
                    </a:lnTo>
                    <a:lnTo>
                      <a:pt x="21" y="94"/>
                    </a:lnTo>
                    <a:lnTo>
                      <a:pt x="19" y="92"/>
                    </a:lnTo>
                    <a:lnTo>
                      <a:pt x="17" y="92"/>
                    </a:lnTo>
                    <a:lnTo>
                      <a:pt x="16" y="91"/>
                    </a:lnTo>
                    <a:lnTo>
                      <a:pt x="16" y="89"/>
                    </a:lnTo>
                    <a:lnTo>
                      <a:pt x="16" y="89"/>
                    </a:lnTo>
                    <a:lnTo>
                      <a:pt x="14" y="87"/>
                    </a:lnTo>
                    <a:lnTo>
                      <a:pt x="14" y="86"/>
                    </a:lnTo>
                    <a:lnTo>
                      <a:pt x="12" y="86"/>
                    </a:lnTo>
                    <a:lnTo>
                      <a:pt x="11" y="84"/>
                    </a:lnTo>
                    <a:lnTo>
                      <a:pt x="9" y="86"/>
                    </a:lnTo>
                    <a:lnTo>
                      <a:pt x="7" y="86"/>
                    </a:lnTo>
                    <a:lnTo>
                      <a:pt x="7" y="84"/>
                    </a:lnTo>
                    <a:lnTo>
                      <a:pt x="5" y="84"/>
                    </a:lnTo>
                    <a:lnTo>
                      <a:pt x="4" y="82"/>
                    </a:lnTo>
                    <a:lnTo>
                      <a:pt x="4" y="82"/>
                    </a:lnTo>
                    <a:lnTo>
                      <a:pt x="2" y="82"/>
                    </a:lnTo>
                    <a:lnTo>
                      <a:pt x="2" y="82"/>
                    </a:lnTo>
                    <a:lnTo>
                      <a:pt x="0" y="81"/>
                    </a:lnTo>
                    <a:lnTo>
                      <a:pt x="0" y="81"/>
                    </a:lnTo>
                    <a:lnTo>
                      <a:pt x="4" y="77"/>
                    </a:lnTo>
                    <a:lnTo>
                      <a:pt x="5" y="75"/>
                    </a:lnTo>
                    <a:lnTo>
                      <a:pt x="5" y="74"/>
                    </a:lnTo>
                    <a:lnTo>
                      <a:pt x="5" y="72"/>
                    </a:lnTo>
                    <a:lnTo>
                      <a:pt x="5" y="72"/>
                    </a:lnTo>
                    <a:lnTo>
                      <a:pt x="5" y="70"/>
                    </a:lnTo>
                    <a:lnTo>
                      <a:pt x="4" y="63"/>
                    </a:lnTo>
                    <a:lnTo>
                      <a:pt x="4" y="62"/>
                    </a:lnTo>
                    <a:lnTo>
                      <a:pt x="4" y="60"/>
                    </a:lnTo>
                    <a:lnTo>
                      <a:pt x="2" y="60"/>
                    </a:lnTo>
                    <a:lnTo>
                      <a:pt x="4" y="60"/>
                    </a:lnTo>
                    <a:lnTo>
                      <a:pt x="5" y="60"/>
                    </a:lnTo>
                    <a:lnTo>
                      <a:pt x="7" y="60"/>
                    </a:lnTo>
                    <a:lnTo>
                      <a:pt x="7" y="60"/>
                    </a:lnTo>
                    <a:lnTo>
                      <a:pt x="9" y="57"/>
                    </a:lnTo>
                    <a:lnTo>
                      <a:pt x="9" y="55"/>
                    </a:lnTo>
                    <a:lnTo>
                      <a:pt x="9" y="55"/>
                    </a:lnTo>
                    <a:lnTo>
                      <a:pt x="11" y="52"/>
                    </a:lnTo>
                    <a:lnTo>
                      <a:pt x="11" y="52"/>
                    </a:lnTo>
                    <a:lnTo>
                      <a:pt x="12" y="50"/>
                    </a:lnTo>
                    <a:lnTo>
                      <a:pt x="12" y="50"/>
                    </a:lnTo>
                    <a:lnTo>
                      <a:pt x="11" y="48"/>
                    </a:lnTo>
                    <a:lnTo>
                      <a:pt x="11" y="48"/>
                    </a:lnTo>
                    <a:lnTo>
                      <a:pt x="9" y="48"/>
                    </a:lnTo>
                    <a:lnTo>
                      <a:pt x="7" y="48"/>
                    </a:lnTo>
                    <a:lnTo>
                      <a:pt x="7" y="46"/>
                    </a:lnTo>
                    <a:lnTo>
                      <a:pt x="7" y="45"/>
                    </a:lnTo>
                    <a:lnTo>
                      <a:pt x="7" y="43"/>
                    </a:lnTo>
                    <a:lnTo>
                      <a:pt x="7" y="43"/>
                    </a:lnTo>
                    <a:lnTo>
                      <a:pt x="9" y="43"/>
                    </a:lnTo>
                    <a:lnTo>
                      <a:pt x="11" y="43"/>
                    </a:lnTo>
                    <a:lnTo>
                      <a:pt x="12" y="43"/>
                    </a:lnTo>
                    <a:lnTo>
                      <a:pt x="14" y="43"/>
                    </a:lnTo>
                    <a:lnTo>
                      <a:pt x="16" y="43"/>
                    </a:lnTo>
                    <a:lnTo>
                      <a:pt x="16" y="45"/>
                    </a:lnTo>
                    <a:lnTo>
                      <a:pt x="17" y="45"/>
                    </a:lnTo>
                    <a:lnTo>
                      <a:pt x="17" y="45"/>
                    </a:lnTo>
                    <a:lnTo>
                      <a:pt x="17" y="45"/>
                    </a:lnTo>
                    <a:lnTo>
                      <a:pt x="17" y="41"/>
                    </a:lnTo>
                    <a:lnTo>
                      <a:pt x="17" y="40"/>
                    </a:lnTo>
                    <a:lnTo>
                      <a:pt x="16" y="38"/>
                    </a:lnTo>
                    <a:lnTo>
                      <a:pt x="12" y="36"/>
                    </a:lnTo>
                    <a:lnTo>
                      <a:pt x="12" y="34"/>
                    </a:lnTo>
                    <a:lnTo>
                      <a:pt x="12" y="33"/>
                    </a:lnTo>
                    <a:lnTo>
                      <a:pt x="14" y="33"/>
                    </a:lnTo>
                    <a:lnTo>
                      <a:pt x="16" y="31"/>
                    </a:lnTo>
                    <a:lnTo>
                      <a:pt x="16" y="31"/>
                    </a:lnTo>
                    <a:lnTo>
                      <a:pt x="16" y="29"/>
                    </a:lnTo>
                    <a:lnTo>
                      <a:pt x="14" y="29"/>
                    </a:lnTo>
                    <a:lnTo>
                      <a:pt x="14" y="28"/>
                    </a:lnTo>
                    <a:lnTo>
                      <a:pt x="14" y="24"/>
                    </a:lnTo>
                    <a:lnTo>
                      <a:pt x="12" y="24"/>
                    </a:lnTo>
                    <a:lnTo>
                      <a:pt x="11" y="26"/>
                    </a:lnTo>
                    <a:lnTo>
                      <a:pt x="11" y="24"/>
                    </a:lnTo>
                    <a:lnTo>
                      <a:pt x="9" y="23"/>
                    </a:lnTo>
                    <a:lnTo>
                      <a:pt x="9" y="19"/>
                    </a:lnTo>
                    <a:lnTo>
                      <a:pt x="9" y="16"/>
                    </a:lnTo>
                    <a:lnTo>
                      <a:pt x="9" y="14"/>
                    </a:lnTo>
                    <a:lnTo>
                      <a:pt x="9" y="12"/>
                    </a:lnTo>
                    <a:lnTo>
                      <a:pt x="11" y="12"/>
                    </a:lnTo>
                    <a:lnTo>
                      <a:pt x="12" y="11"/>
                    </a:lnTo>
                    <a:lnTo>
                      <a:pt x="12" y="11"/>
                    </a:lnTo>
                    <a:lnTo>
                      <a:pt x="12" y="11"/>
                    </a:lnTo>
                    <a:lnTo>
                      <a:pt x="14" y="11"/>
                    </a:lnTo>
                    <a:lnTo>
                      <a:pt x="16" y="9"/>
                    </a:lnTo>
                    <a:lnTo>
                      <a:pt x="17" y="7"/>
                    </a:lnTo>
                    <a:lnTo>
                      <a:pt x="19" y="6"/>
                    </a:lnTo>
                    <a:lnTo>
                      <a:pt x="21" y="6"/>
                    </a:lnTo>
                    <a:lnTo>
                      <a:pt x="21" y="6"/>
                    </a:lnTo>
                    <a:lnTo>
                      <a:pt x="21" y="6"/>
                    </a:lnTo>
                    <a:lnTo>
                      <a:pt x="23" y="6"/>
                    </a:lnTo>
                    <a:lnTo>
                      <a:pt x="23" y="7"/>
                    </a:lnTo>
                    <a:lnTo>
                      <a:pt x="24" y="7"/>
                    </a:lnTo>
                    <a:lnTo>
                      <a:pt x="24" y="9"/>
                    </a:lnTo>
                    <a:lnTo>
                      <a:pt x="28" y="9"/>
                    </a:lnTo>
                    <a:lnTo>
                      <a:pt x="29" y="9"/>
                    </a:lnTo>
                    <a:lnTo>
                      <a:pt x="31" y="11"/>
                    </a:lnTo>
                    <a:lnTo>
                      <a:pt x="31" y="11"/>
                    </a:lnTo>
                    <a:lnTo>
                      <a:pt x="31" y="11"/>
                    </a:lnTo>
                    <a:lnTo>
                      <a:pt x="31" y="11"/>
                    </a:lnTo>
                    <a:lnTo>
                      <a:pt x="31" y="9"/>
                    </a:lnTo>
                    <a:lnTo>
                      <a:pt x="31" y="9"/>
                    </a:lnTo>
                    <a:lnTo>
                      <a:pt x="31" y="7"/>
                    </a:lnTo>
                    <a:lnTo>
                      <a:pt x="33" y="7"/>
                    </a:lnTo>
                    <a:lnTo>
                      <a:pt x="33" y="7"/>
                    </a:lnTo>
                    <a:lnTo>
                      <a:pt x="35" y="7"/>
                    </a:lnTo>
                    <a:lnTo>
                      <a:pt x="36" y="7"/>
                    </a:lnTo>
                    <a:lnTo>
                      <a:pt x="36" y="7"/>
                    </a:lnTo>
                    <a:lnTo>
                      <a:pt x="38" y="6"/>
                    </a:lnTo>
                    <a:lnTo>
                      <a:pt x="36" y="4"/>
                    </a:lnTo>
                    <a:lnTo>
                      <a:pt x="38" y="2"/>
                    </a:lnTo>
                    <a:lnTo>
                      <a:pt x="38" y="2"/>
                    </a:lnTo>
                    <a:lnTo>
                      <a:pt x="38" y="0"/>
                    </a:lnTo>
                    <a:lnTo>
                      <a:pt x="40" y="2"/>
                    </a:lnTo>
                    <a:lnTo>
                      <a:pt x="41" y="2"/>
                    </a:lnTo>
                    <a:lnTo>
                      <a:pt x="41" y="2"/>
                    </a:lnTo>
                    <a:lnTo>
                      <a:pt x="43" y="2"/>
                    </a:lnTo>
                    <a:lnTo>
                      <a:pt x="41" y="0"/>
                    </a:lnTo>
                    <a:lnTo>
                      <a:pt x="41" y="0"/>
                    </a:lnTo>
                    <a:lnTo>
                      <a:pt x="43" y="0"/>
                    </a:lnTo>
                    <a:lnTo>
                      <a:pt x="43" y="0"/>
                    </a:lnTo>
                    <a:lnTo>
                      <a:pt x="45" y="0"/>
                    </a:lnTo>
                    <a:lnTo>
                      <a:pt x="45" y="0"/>
                    </a:lnTo>
                    <a:lnTo>
                      <a:pt x="47" y="2"/>
                    </a:lnTo>
                    <a:lnTo>
                      <a:pt x="47" y="2"/>
                    </a:lnTo>
                    <a:lnTo>
                      <a:pt x="47" y="4"/>
                    </a:lnTo>
                    <a:lnTo>
                      <a:pt x="47" y="6"/>
                    </a:lnTo>
                    <a:lnTo>
                      <a:pt x="47" y="7"/>
                    </a:lnTo>
                    <a:lnTo>
                      <a:pt x="47" y="7"/>
                    </a:lnTo>
                    <a:lnTo>
                      <a:pt x="47" y="9"/>
                    </a:lnTo>
                    <a:lnTo>
                      <a:pt x="47" y="9"/>
                    </a:lnTo>
                    <a:lnTo>
                      <a:pt x="47" y="9"/>
                    </a:lnTo>
                    <a:lnTo>
                      <a:pt x="48" y="9"/>
                    </a:lnTo>
                    <a:lnTo>
                      <a:pt x="50" y="11"/>
                    </a:lnTo>
                    <a:lnTo>
                      <a:pt x="50" y="9"/>
                    </a:lnTo>
                    <a:lnTo>
                      <a:pt x="52" y="9"/>
                    </a:lnTo>
                    <a:lnTo>
                      <a:pt x="52" y="7"/>
                    </a:lnTo>
                    <a:lnTo>
                      <a:pt x="52" y="7"/>
                    </a:lnTo>
                    <a:lnTo>
                      <a:pt x="53" y="6"/>
                    </a:lnTo>
                    <a:lnTo>
                      <a:pt x="57" y="6"/>
                    </a:lnTo>
                    <a:lnTo>
                      <a:pt x="59" y="6"/>
                    </a:lnTo>
                    <a:lnTo>
                      <a:pt x="60" y="6"/>
                    </a:lnTo>
                    <a:lnTo>
                      <a:pt x="60" y="6"/>
                    </a:lnTo>
                    <a:close/>
                    <a:moveTo>
                      <a:pt x="106" y="108"/>
                    </a:moveTo>
                    <a:lnTo>
                      <a:pt x="106" y="108"/>
                    </a:lnTo>
                    <a:lnTo>
                      <a:pt x="103" y="108"/>
                    </a:lnTo>
                    <a:lnTo>
                      <a:pt x="103" y="106"/>
                    </a:lnTo>
                    <a:lnTo>
                      <a:pt x="106" y="10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 name="Freeform 48">
                <a:extLst>
                  <a:ext uri="{FF2B5EF4-FFF2-40B4-BE49-F238E27FC236}">
                    <a16:creationId xmlns:a16="http://schemas.microsoft.com/office/drawing/2014/main" id="{6FD15972-735D-4385-BA23-9DA18DDF9CAD}"/>
                  </a:ext>
                </a:extLst>
              </p:cNvPr>
              <p:cNvSpPr>
                <a:spLocks/>
              </p:cNvSpPr>
              <p:nvPr/>
            </p:nvSpPr>
            <p:spPr bwMode="auto">
              <a:xfrm>
                <a:off x="565" y="3461"/>
                <a:ext cx="1" cy="0"/>
              </a:xfrm>
              <a:custGeom>
                <a:avLst/>
                <a:gdLst>
                  <a:gd name="T0" fmla="*/ 1 w 1"/>
                  <a:gd name="T1" fmla="*/ 1 w 1"/>
                  <a:gd name="T2" fmla="*/ 1 w 1"/>
                  <a:gd name="T3" fmla="*/ 0 w 1"/>
                  <a:gd name="T4" fmla="*/ 0 w 1"/>
                  <a:gd name="T5" fmla="*/ 0 w 1"/>
                  <a:gd name="T6" fmla="*/ 1 w 1"/>
                  <a:gd name="T7" fmla="*/ 1 w 1"/>
                  <a:gd name="T8" fmla="*/ 1 w 1"/>
                  <a:gd name="T9" fmla="*/ 1 w 1"/>
                  <a:gd name="T10" fmla="*/ 1 w 1"/>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Lst>
                <a:rect l="0" t="0" r="r" b="b"/>
                <a:pathLst>
                  <a:path w="1">
                    <a:moveTo>
                      <a:pt x="1" y="0"/>
                    </a:moveTo>
                    <a:lnTo>
                      <a:pt x="1" y="0"/>
                    </a:lnTo>
                    <a:lnTo>
                      <a:pt x="1" y="0"/>
                    </a:lnTo>
                    <a:lnTo>
                      <a:pt x="0" y="0"/>
                    </a:lnTo>
                    <a:lnTo>
                      <a:pt x="0" y="0"/>
                    </a:lnTo>
                    <a:lnTo>
                      <a:pt x="0" y="0"/>
                    </a:lnTo>
                    <a:lnTo>
                      <a:pt x="1" y="0"/>
                    </a:lnTo>
                    <a:lnTo>
                      <a:pt x="1" y="0"/>
                    </a:lnTo>
                    <a:lnTo>
                      <a:pt x="1" y="0"/>
                    </a:lnTo>
                    <a:lnTo>
                      <a:pt x="1" y="0"/>
                    </a:lnTo>
                    <a:lnTo>
                      <a:pt x="1"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 name="Freeform 49">
                <a:extLst>
                  <a:ext uri="{FF2B5EF4-FFF2-40B4-BE49-F238E27FC236}">
                    <a16:creationId xmlns:a16="http://schemas.microsoft.com/office/drawing/2014/main" id="{DEFC379A-7047-4F84-A760-B47BF45F0DB5}"/>
                  </a:ext>
                </a:extLst>
              </p:cNvPr>
              <p:cNvSpPr>
                <a:spLocks noEditPoints="1"/>
              </p:cNvSpPr>
              <p:nvPr/>
            </p:nvSpPr>
            <p:spPr bwMode="auto">
              <a:xfrm>
                <a:off x="1533" y="3386"/>
                <a:ext cx="827" cy="952"/>
              </a:xfrm>
              <a:custGeom>
                <a:avLst/>
                <a:gdLst>
                  <a:gd name="T0" fmla="*/ 787 w 827"/>
                  <a:gd name="T1" fmla="*/ 176 h 952"/>
                  <a:gd name="T2" fmla="*/ 765 w 827"/>
                  <a:gd name="T3" fmla="*/ 227 h 952"/>
                  <a:gd name="T4" fmla="*/ 750 w 827"/>
                  <a:gd name="T5" fmla="*/ 287 h 952"/>
                  <a:gd name="T6" fmla="*/ 760 w 827"/>
                  <a:gd name="T7" fmla="*/ 335 h 952"/>
                  <a:gd name="T8" fmla="*/ 750 w 827"/>
                  <a:gd name="T9" fmla="*/ 386 h 952"/>
                  <a:gd name="T10" fmla="*/ 736 w 827"/>
                  <a:gd name="T11" fmla="*/ 444 h 952"/>
                  <a:gd name="T12" fmla="*/ 726 w 827"/>
                  <a:gd name="T13" fmla="*/ 497 h 952"/>
                  <a:gd name="T14" fmla="*/ 717 w 827"/>
                  <a:gd name="T15" fmla="*/ 554 h 952"/>
                  <a:gd name="T16" fmla="*/ 736 w 827"/>
                  <a:gd name="T17" fmla="*/ 611 h 952"/>
                  <a:gd name="T18" fmla="*/ 724 w 827"/>
                  <a:gd name="T19" fmla="*/ 660 h 952"/>
                  <a:gd name="T20" fmla="*/ 707 w 827"/>
                  <a:gd name="T21" fmla="*/ 732 h 952"/>
                  <a:gd name="T22" fmla="*/ 714 w 827"/>
                  <a:gd name="T23" fmla="*/ 786 h 952"/>
                  <a:gd name="T24" fmla="*/ 775 w 827"/>
                  <a:gd name="T25" fmla="*/ 832 h 952"/>
                  <a:gd name="T26" fmla="*/ 722 w 827"/>
                  <a:gd name="T27" fmla="*/ 866 h 952"/>
                  <a:gd name="T28" fmla="*/ 707 w 827"/>
                  <a:gd name="T29" fmla="*/ 851 h 952"/>
                  <a:gd name="T30" fmla="*/ 697 w 827"/>
                  <a:gd name="T31" fmla="*/ 844 h 952"/>
                  <a:gd name="T32" fmla="*/ 693 w 827"/>
                  <a:gd name="T33" fmla="*/ 831 h 952"/>
                  <a:gd name="T34" fmla="*/ 697 w 827"/>
                  <a:gd name="T35" fmla="*/ 810 h 952"/>
                  <a:gd name="T36" fmla="*/ 666 w 827"/>
                  <a:gd name="T37" fmla="*/ 797 h 952"/>
                  <a:gd name="T38" fmla="*/ 678 w 827"/>
                  <a:gd name="T39" fmla="*/ 783 h 952"/>
                  <a:gd name="T40" fmla="*/ 681 w 827"/>
                  <a:gd name="T41" fmla="*/ 737 h 952"/>
                  <a:gd name="T42" fmla="*/ 685 w 827"/>
                  <a:gd name="T43" fmla="*/ 708 h 952"/>
                  <a:gd name="T44" fmla="*/ 676 w 827"/>
                  <a:gd name="T45" fmla="*/ 694 h 952"/>
                  <a:gd name="T46" fmla="*/ 654 w 827"/>
                  <a:gd name="T47" fmla="*/ 677 h 952"/>
                  <a:gd name="T48" fmla="*/ 681 w 827"/>
                  <a:gd name="T49" fmla="*/ 647 h 952"/>
                  <a:gd name="T50" fmla="*/ 686 w 827"/>
                  <a:gd name="T51" fmla="*/ 643 h 952"/>
                  <a:gd name="T52" fmla="*/ 702 w 827"/>
                  <a:gd name="T53" fmla="*/ 575 h 952"/>
                  <a:gd name="T54" fmla="*/ 709 w 827"/>
                  <a:gd name="T55" fmla="*/ 537 h 952"/>
                  <a:gd name="T56" fmla="*/ 690 w 827"/>
                  <a:gd name="T57" fmla="*/ 457 h 952"/>
                  <a:gd name="T58" fmla="*/ 719 w 827"/>
                  <a:gd name="T59" fmla="*/ 360 h 952"/>
                  <a:gd name="T60" fmla="*/ 731 w 827"/>
                  <a:gd name="T61" fmla="*/ 234 h 952"/>
                  <a:gd name="T62" fmla="*/ 748 w 827"/>
                  <a:gd name="T63" fmla="*/ 128 h 952"/>
                  <a:gd name="T64" fmla="*/ 751 w 827"/>
                  <a:gd name="T65" fmla="*/ 18 h 952"/>
                  <a:gd name="T66" fmla="*/ 781 w 827"/>
                  <a:gd name="T67" fmla="*/ 33 h 952"/>
                  <a:gd name="T68" fmla="*/ 786 w 827"/>
                  <a:gd name="T69" fmla="*/ 69 h 952"/>
                  <a:gd name="T70" fmla="*/ 4 w 827"/>
                  <a:gd name="T71" fmla="*/ 198 h 952"/>
                  <a:gd name="T72" fmla="*/ 678 w 827"/>
                  <a:gd name="T73" fmla="*/ 551 h 952"/>
                  <a:gd name="T74" fmla="*/ 686 w 827"/>
                  <a:gd name="T75" fmla="*/ 575 h 952"/>
                  <a:gd name="T76" fmla="*/ 681 w 827"/>
                  <a:gd name="T77" fmla="*/ 611 h 952"/>
                  <a:gd name="T78" fmla="*/ 680 w 827"/>
                  <a:gd name="T79" fmla="*/ 607 h 952"/>
                  <a:gd name="T80" fmla="*/ 688 w 827"/>
                  <a:gd name="T81" fmla="*/ 619 h 952"/>
                  <a:gd name="T82" fmla="*/ 668 w 827"/>
                  <a:gd name="T83" fmla="*/ 641 h 952"/>
                  <a:gd name="T84" fmla="*/ 661 w 827"/>
                  <a:gd name="T85" fmla="*/ 722 h 952"/>
                  <a:gd name="T86" fmla="*/ 654 w 827"/>
                  <a:gd name="T87" fmla="*/ 708 h 952"/>
                  <a:gd name="T88" fmla="*/ 668 w 827"/>
                  <a:gd name="T89" fmla="*/ 749 h 952"/>
                  <a:gd name="T90" fmla="*/ 663 w 827"/>
                  <a:gd name="T91" fmla="*/ 730 h 952"/>
                  <a:gd name="T92" fmla="*/ 661 w 827"/>
                  <a:gd name="T93" fmla="*/ 774 h 952"/>
                  <a:gd name="T94" fmla="*/ 656 w 827"/>
                  <a:gd name="T95" fmla="*/ 786 h 952"/>
                  <a:gd name="T96" fmla="*/ 668 w 827"/>
                  <a:gd name="T97" fmla="*/ 831 h 952"/>
                  <a:gd name="T98" fmla="*/ 784 w 827"/>
                  <a:gd name="T99" fmla="*/ 882 h 952"/>
                  <a:gd name="T100" fmla="*/ 729 w 827"/>
                  <a:gd name="T101" fmla="*/ 904 h 952"/>
                  <a:gd name="T102" fmla="*/ 748 w 827"/>
                  <a:gd name="T103" fmla="*/ 894 h 952"/>
                  <a:gd name="T104" fmla="*/ 770 w 827"/>
                  <a:gd name="T105" fmla="*/ 870 h 952"/>
                  <a:gd name="T106" fmla="*/ 767 w 827"/>
                  <a:gd name="T107" fmla="*/ 841 h 952"/>
                  <a:gd name="T108" fmla="*/ 683 w 827"/>
                  <a:gd name="T109" fmla="*/ 860 h 952"/>
                  <a:gd name="T110" fmla="*/ 707 w 827"/>
                  <a:gd name="T111" fmla="*/ 892 h 952"/>
                  <a:gd name="T112" fmla="*/ 692 w 827"/>
                  <a:gd name="T113" fmla="*/ 870 h 952"/>
                  <a:gd name="T114" fmla="*/ 719 w 827"/>
                  <a:gd name="T115" fmla="*/ 887 h 952"/>
                  <a:gd name="T116" fmla="*/ 733 w 827"/>
                  <a:gd name="T117" fmla="*/ 919 h 952"/>
                  <a:gd name="T118" fmla="*/ 793 w 827"/>
                  <a:gd name="T119" fmla="*/ 943 h 952"/>
                  <a:gd name="T120" fmla="*/ 763 w 827"/>
                  <a:gd name="T121" fmla="*/ 929 h 952"/>
                  <a:gd name="T122" fmla="*/ 794 w 827"/>
                  <a:gd name="T123" fmla="*/ 919 h 952"/>
                  <a:gd name="T124" fmla="*/ 810 w 827"/>
                  <a:gd name="T125" fmla="*/ 947 h 9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27" h="952">
                    <a:moveTo>
                      <a:pt x="811" y="108"/>
                    </a:moveTo>
                    <a:lnTo>
                      <a:pt x="815" y="113"/>
                    </a:lnTo>
                    <a:lnTo>
                      <a:pt x="813" y="118"/>
                    </a:lnTo>
                    <a:lnTo>
                      <a:pt x="811" y="125"/>
                    </a:lnTo>
                    <a:lnTo>
                      <a:pt x="810" y="132"/>
                    </a:lnTo>
                    <a:lnTo>
                      <a:pt x="810" y="132"/>
                    </a:lnTo>
                    <a:lnTo>
                      <a:pt x="808" y="133"/>
                    </a:lnTo>
                    <a:lnTo>
                      <a:pt x="805" y="135"/>
                    </a:lnTo>
                    <a:lnTo>
                      <a:pt x="798" y="139"/>
                    </a:lnTo>
                    <a:lnTo>
                      <a:pt x="796" y="140"/>
                    </a:lnTo>
                    <a:lnTo>
                      <a:pt x="791" y="142"/>
                    </a:lnTo>
                    <a:lnTo>
                      <a:pt x="791" y="142"/>
                    </a:lnTo>
                    <a:lnTo>
                      <a:pt x="789" y="144"/>
                    </a:lnTo>
                    <a:lnTo>
                      <a:pt x="787" y="144"/>
                    </a:lnTo>
                    <a:lnTo>
                      <a:pt x="787" y="145"/>
                    </a:lnTo>
                    <a:lnTo>
                      <a:pt x="787" y="145"/>
                    </a:lnTo>
                    <a:lnTo>
                      <a:pt x="786" y="149"/>
                    </a:lnTo>
                    <a:lnTo>
                      <a:pt x="786" y="150"/>
                    </a:lnTo>
                    <a:lnTo>
                      <a:pt x="786" y="152"/>
                    </a:lnTo>
                    <a:lnTo>
                      <a:pt x="787" y="152"/>
                    </a:lnTo>
                    <a:lnTo>
                      <a:pt x="787" y="154"/>
                    </a:lnTo>
                    <a:lnTo>
                      <a:pt x="787" y="156"/>
                    </a:lnTo>
                    <a:lnTo>
                      <a:pt x="789" y="156"/>
                    </a:lnTo>
                    <a:lnTo>
                      <a:pt x="789" y="157"/>
                    </a:lnTo>
                    <a:lnTo>
                      <a:pt x="787" y="157"/>
                    </a:lnTo>
                    <a:lnTo>
                      <a:pt x="787" y="157"/>
                    </a:lnTo>
                    <a:lnTo>
                      <a:pt x="786" y="159"/>
                    </a:lnTo>
                    <a:lnTo>
                      <a:pt x="786" y="162"/>
                    </a:lnTo>
                    <a:lnTo>
                      <a:pt x="784" y="164"/>
                    </a:lnTo>
                    <a:lnTo>
                      <a:pt x="786" y="168"/>
                    </a:lnTo>
                    <a:lnTo>
                      <a:pt x="786" y="169"/>
                    </a:lnTo>
                    <a:lnTo>
                      <a:pt x="787" y="176"/>
                    </a:lnTo>
                    <a:lnTo>
                      <a:pt x="789" y="178"/>
                    </a:lnTo>
                    <a:lnTo>
                      <a:pt x="786" y="181"/>
                    </a:lnTo>
                    <a:lnTo>
                      <a:pt x="786" y="183"/>
                    </a:lnTo>
                    <a:lnTo>
                      <a:pt x="786" y="185"/>
                    </a:lnTo>
                    <a:lnTo>
                      <a:pt x="786" y="185"/>
                    </a:lnTo>
                    <a:lnTo>
                      <a:pt x="786" y="186"/>
                    </a:lnTo>
                    <a:lnTo>
                      <a:pt x="787" y="190"/>
                    </a:lnTo>
                    <a:lnTo>
                      <a:pt x="789" y="191"/>
                    </a:lnTo>
                    <a:lnTo>
                      <a:pt x="791" y="193"/>
                    </a:lnTo>
                    <a:lnTo>
                      <a:pt x="791" y="196"/>
                    </a:lnTo>
                    <a:lnTo>
                      <a:pt x="789" y="196"/>
                    </a:lnTo>
                    <a:lnTo>
                      <a:pt x="789" y="196"/>
                    </a:lnTo>
                    <a:lnTo>
                      <a:pt x="786" y="198"/>
                    </a:lnTo>
                    <a:lnTo>
                      <a:pt x="786" y="200"/>
                    </a:lnTo>
                    <a:lnTo>
                      <a:pt x="784" y="200"/>
                    </a:lnTo>
                    <a:lnTo>
                      <a:pt x="782" y="198"/>
                    </a:lnTo>
                    <a:lnTo>
                      <a:pt x="782" y="198"/>
                    </a:lnTo>
                    <a:lnTo>
                      <a:pt x="781" y="200"/>
                    </a:lnTo>
                    <a:lnTo>
                      <a:pt x="779" y="202"/>
                    </a:lnTo>
                    <a:lnTo>
                      <a:pt x="779" y="205"/>
                    </a:lnTo>
                    <a:lnTo>
                      <a:pt x="777" y="205"/>
                    </a:lnTo>
                    <a:lnTo>
                      <a:pt x="777" y="208"/>
                    </a:lnTo>
                    <a:lnTo>
                      <a:pt x="775" y="212"/>
                    </a:lnTo>
                    <a:lnTo>
                      <a:pt x="774" y="215"/>
                    </a:lnTo>
                    <a:lnTo>
                      <a:pt x="774" y="215"/>
                    </a:lnTo>
                    <a:lnTo>
                      <a:pt x="772" y="217"/>
                    </a:lnTo>
                    <a:lnTo>
                      <a:pt x="770" y="219"/>
                    </a:lnTo>
                    <a:lnTo>
                      <a:pt x="769" y="222"/>
                    </a:lnTo>
                    <a:lnTo>
                      <a:pt x="769" y="222"/>
                    </a:lnTo>
                    <a:lnTo>
                      <a:pt x="769" y="222"/>
                    </a:lnTo>
                    <a:lnTo>
                      <a:pt x="767" y="224"/>
                    </a:lnTo>
                    <a:lnTo>
                      <a:pt x="765" y="227"/>
                    </a:lnTo>
                    <a:lnTo>
                      <a:pt x="763" y="231"/>
                    </a:lnTo>
                    <a:lnTo>
                      <a:pt x="763" y="232"/>
                    </a:lnTo>
                    <a:lnTo>
                      <a:pt x="763" y="234"/>
                    </a:lnTo>
                    <a:lnTo>
                      <a:pt x="762" y="241"/>
                    </a:lnTo>
                    <a:lnTo>
                      <a:pt x="762" y="241"/>
                    </a:lnTo>
                    <a:lnTo>
                      <a:pt x="760" y="243"/>
                    </a:lnTo>
                    <a:lnTo>
                      <a:pt x="758" y="244"/>
                    </a:lnTo>
                    <a:lnTo>
                      <a:pt x="757" y="246"/>
                    </a:lnTo>
                    <a:lnTo>
                      <a:pt x="758" y="251"/>
                    </a:lnTo>
                    <a:lnTo>
                      <a:pt x="760" y="256"/>
                    </a:lnTo>
                    <a:lnTo>
                      <a:pt x="760" y="258"/>
                    </a:lnTo>
                    <a:lnTo>
                      <a:pt x="758" y="261"/>
                    </a:lnTo>
                    <a:lnTo>
                      <a:pt x="758" y="263"/>
                    </a:lnTo>
                    <a:lnTo>
                      <a:pt x="760" y="263"/>
                    </a:lnTo>
                    <a:lnTo>
                      <a:pt x="760" y="265"/>
                    </a:lnTo>
                    <a:lnTo>
                      <a:pt x="762" y="265"/>
                    </a:lnTo>
                    <a:lnTo>
                      <a:pt x="760" y="266"/>
                    </a:lnTo>
                    <a:lnTo>
                      <a:pt x="760" y="268"/>
                    </a:lnTo>
                    <a:lnTo>
                      <a:pt x="758" y="270"/>
                    </a:lnTo>
                    <a:lnTo>
                      <a:pt x="757" y="270"/>
                    </a:lnTo>
                    <a:lnTo>
                      <a:pt x="755" y="270"/>
                    </a:lnTo>
                    <a:lnTo>
                      <a:pt x="755" y="270"/>
                    </a:lnTo>
                    <a:lnTo>
                      <a:pt x="755" y="271"/>
                    </a:lnTo>
                    <a:lnTo>
                      <a:pt x="755" y="273"/>
                    </a:lnTo>
                    <a:lnTo>
                      <a:pt x="753" y="277"/>
                    </a:lnTo>
                    <a:lnTo>
                      <a:pt x="751" y="280"/>
                    </a:lnTo>
                    <a:lnTo>
                      <a:pt x="751" y="282"/>
                    </a:lnTo>
                    <a:lnTo>
                      <a:pt x="751" y="282"/>
                    </a:lnTo>
                    <a:lnTo>
                      <a:pt x="751" y="283"/>
                    </a:lnTo>
                    <a:lnTo>
                      <a:pt x="751" y="283"/>
                    </a:lnTo>
                    <a:lnTo>
                      <a:pt x="751" y="285"/>
                    </a:lnTo>
                    <a:lnTo>
                      <a:pt x="750" y="287"/>
                    </a:lnTo>
                    <a:lnTo>
                      <a:pt x="750" y="287"/>
                    </a:lnTo>
                    <a:lnTo>
                      <a:pt x="748" y="285"/>
                    </a:lnTo>
                    <a:lnTo>
                      <a:pt x="748" y="287"/>
                    </a:lnTo>
                    <a:lnTo>
                      <a:pt x="748" y="289"/>
                    </a:lnTo>
                    <a:lnTo>
                      <a:pt x="748" y="290"/>
                    </a:lnTo>
                    <a:lnTo>
                      <a:pt x="746" y="294"/>
                    </a:lnTo>
                    <a:lnTo>
                      <a:pt x="746" y="295"/>
                    </a:lnTo>
                    <a:lnTo>
                      <a:pt x="748" y="299"/>
                    </a:lnTo>
                    <a:lnTo>
                      <a:pt x="750" y="302"/>
                    </a:lnTo>
                    <a:lnTo>
                      <a:pt x="750" y="304"/>
                    </a:lnTo>
                    <a:lnTo>
                      <a:pt x="751" y="302"/>
                    </a:lnTo>
                    <a:lnTo>
                      <a:pt x="753" y="304"/>
                    </a:lnTo>
                    <a:lnTo>
                      <a:pt x="753" y="306"/>
                    </a:lnTo>
                    <a:lnTo>
                      <a:pt x="751" y="306"/>
                    </a:lnTo>
                    <a:lnTo>
                      <a:pt x="751" y="307"/>
                    </a:lnTo>
                    <a:lnTo>
                      <a:pt x="751" y="307"/>
                    </a:lnTo>
                    <a:lnTo>
                      <a:pt x="751" y="309"/>
                    </a:lnTo>
                    <a:lnTo>
                      <a:pt x="751" y="312"/>
                    </a:lnTo>
                    <a:lnTo>
                      <a:pt x="753" y="312"/>
                    </a:lnTo>
                    <a:lnTo>
                      <a:pt x="753" y="316"/>
                    </a:lnTo>
                    <a:lnTo>
                      <a:pt x="755" y="316"/>
                    </a:lnTo>
                    <a:lnTo>
                      <a:pt x="755" y="319"/>
                    </a:lnTo>
                    <a:lnTo>
                      <a:pt x="755" y="324"/>
                    </a:lnTo>
                    <a:lnTo>
                      <a:pt x="757" y="324"/>
                    </a:lnTo>
                    <a:lnTo>
                      <a:pt x="758" y="326"/>
                    </a:lnTo>
                    <a:lnTo>
                      <a:pt x="757" y="328"/>
                    </a:lnTo>
                    <a:lnTo>
                      <a:pt x="757" y="329"/>
                    </a:lnTo>
                    <a:lnTo>
                      <a:pt x="757" y="331"/>
                    </a:lnTo>
                    <a:lnTo>
                      <a:pt x="757" y="333"/>
                    </a:lnTo>
                    <a:lnTo>
                      <a:pt x="758" y="335"/>
                    </a:lnTo>
                    <a:lnTo>
                      <a:pt x="758" y="335"/>
                    </a:lnTo>
                    <a:lnTo>
                      <a:pt x="760" y="335"/>
                    </a:lnTo>
                    <a:lnTo>
                      <a:pt x="762" y="335"/>
                    </a:lnTo>
                    <a:lnTo>
                      <a:pt x="762" y="336"/>
                    </a:lnTo>
                    <a:lnTo>
                      <a:pt x="762" y="338"/>
                    </a:lnTo>
                    <a:lnTo>
                      <a:pt x="762" y="340"/>
                    </a:lnTo>
                    <a:lnTo>
                      <a:pt x="760" y="341"/>
                    </a:lnTo>
                    <a:lnTo>
                      <a:pt x="760" y="345"/>
                    </a:lnTo>
                    <a:lnTo>
                      <a:pt x="760" y="350"/>
                    </a:lnTo>
                    <a:lnTo>
                      <a:pt x="760" y="353"/>
                    </a:lnTo>
                    <a:lnTo>
                      <a:pt x="760" y="355"/>
                    </a:lnTo>
                    <a:lnTo>
                      <a:pt x="760" y="357"/>
                    </a:lnTo>
                    <a:lnTo>
                      <a:pt x="760" y="357"/>
                    </a:lnTo>
                    <a:lnTo>
                      <a:pt x="758" y="357"/>
                    </a:lnTo>
                    <a:lnTo>
                      <a:pt x="758" y="357"/>
                    </a:lnTo>
                    <a:lnTo>
                      <a:pt x="757" y="358"/>
                    </a:lnTo>
                    <a:lnTo>
                      <a:pt x="757" y="358"/>
                    </a:lnTo>
                    <a:lnTo>
                      <a:pt x="757" y="362"/>
                    </a:lnTo>
                    <a:lnTo>
                      <a:pt x="755" y="362"/>
                    </a:lnTo>
                    <a:lnTo>
                      <a:pt x="753" y="365"/>
                    </a:lnTo>
                    <a:lnTo>
                      <a:pt x="753" y="367"/>
                    </a:lnTo>
                    <a:lnTo>
                      <a:pt x="753" y="369"/>
                    </a:lnTo>
                    <a:lnTo>
                      <a:pt x="753" y="369"/>
                    </a:lnTo>
                    <a:lnTo>
                      <a:pt x="751" y="370"/>
                    </a:lnTo>
                    <a:lnTo>
                      <a:pt x="751" y="372"/>
                    </a:lnTo>
                    <a:lnTo>
                      <a:pt x="750" y="377"/>
                    </a:lnTo>
                    <a:lnTo>
                      <a:pt x="750" y="379"/>
                    </a:lnTo>
                    <a:lnTo>
                      <a:pt x="748" y="379"/>
                    </a:lnTo>
                    <a:lnTo>
                      <a:pt x="748" y="381"/>
                    </a:lnTo>
                    <a:lnTo>
                      <a:pt x="748" y="381"/>
                    </a:lnTo>
                    <a:lnTo>
                      <a:pt x="748" y="382"/>
                    </a:lnTo>
                    <a:lnTo>
                      <a:pt x="750" y="382"/>
                    </a:lnTo>
                    <a:lnTo>
                      <a:pt x="750" y="384"/>
                    </a:lnTo>
                    <a:lnTo>
                      <a:pt x="750" y="386"/>
                    </a:lnTo>
                    <a:lnTo>
                      <a:pt x="750" y="389"/>
                    </a:lnTo>
                    <a:lnTo>
                      <a:pt x="750" y="393"/>
                    </a:lnTo>
                    <a:lnTo>
                      <a:pt x="750" y="394"/>
                    </a:lnTo>
                    <a:lnTo>
                      <a:pt x="750" y="398"/>
                    </a:lnTo>
                    <a:lnTo>
                      <a:pt x="750" y="399"/>
                    </a:lnTo>
                    <a:lnTo>
                      <a:pt x="750" y="401"/>
                    </a:lnTo>
                    <a:lnTo>
                      <a:pt x="746" y="401"/>
                    </a:lnTo>
                    <a:lnTo>
                      <a:pt x="746" y="403"/>
                    </a:lnTo>
                    <a:lnTo>
                      <a:pt x="745" y="404"/>
                    </a:lnTo>
                    <a:lnTo>
                      <a:pt x="745" y="406"/>
                    </a:lnTo>
                    <a:lnTo>
                      <a:pt x="743" y="406"/>
                    </a:lnTo>
                    <a:lnTo>
                      <a:pt x="743" y="408"/>
                    </a:lnTo>
                    <a:lnTo>
                      <a:pt x="741" y="408"/>
                    </a:lnTo>
                    <a:lnTo>
                      <a:pt x="741" y="408"/>
                    </a:lnTo>
                    <a:lnTo>
                      <a:pt x="740" y="410"/>
                    </a:lnTo>
                    <a:lnTo>
                      <a:pt x="738" y="410"/>
                    </a:lnTo>
                    <a:lnTo>
                      <a:pt x="738" y="411"/>
                    </a:lnTo>
                    <a:lnTo>
                      <a:pt x="738" y="413"/>
                    </a:lnTo>
                    <a:lnTo>
                      <a:pt x="736" y="415"/>
                    </a:lnTo>
                    <a:lnTo>
                      <a:pt x="736" y="416"/>
                    </a:lnTo>
                    <a:lnTo>
                      <a:pt x="734" y="418"/>
                    </a:lnTo>
                    <a:lnTo>
                      <a:pt x="736" y="420"/>
                    </a:lnTo>
                    <a:lnTo>
                      <a:pt x="736" y="423"/>
                    </a:lnTo>
                    <a:lnTo>
                      <a:pt x="736" y="425"/>
                    </a:lnTo>
                    <a:lnTo>
                      <a:pt x="736" y="427"/>
                    </a:lnTo>
                    <a:lnTo>
                      <a:pt x="734" y="428"/>
                    </a:lnTo>
                    <a:lnTo>
                      <a:pt x="736" y="430"/>
                    </a:lnTo>
                    <a:lnTo>
                      <a:pt x="736" y="432"/>
                    </a:lnTo>
                    <a:lnTo>
                      <a:pt x="736" y="435"/>
                    </a:lnTo>
                    <a:lnTo>
                      <a:pt x="734" y="437"/>
                    </a:lnTo>
                    <a:lnTo>
                      <a:pt x="736" y="440"/>
                    </a:lnTo>
                    <a:lnTo>
                      <a:pt x="736" y="444"/>
                    </a:lnTo>
                    <a:lnTo>
                      <a:pt x="738" y="447"/>
                    </a:lnTo>
                    <a:lnTo>
                      <a:pt x="738" y="450"/>
                    </a:lnTo>
                    <a:lnTo>
                      <a:pt x="740" y="452"/>
                    </a:lnTo>
                    <a:lnTo>
                      <a:pt x="740" y="456"/>
                    </a:lnTo>
                    <a:lnTo>
                      <a:pt x="741" y="457"/>
                    </a:lnTo>
                    <a:lnTo>
                      <a:pt x="741" y="459"/>
                    </a:lnTo>
                    <a:lnTo>
                      <a:pt x="741" y="461"/>
                    </a:lnTo>
                    <a:lnTo>
                      <a:pt x="741" y="462"/>
                    </a:lnTo>
                    <a:lnTo>
                      <a:pt x="740" y="464"/>
                    </a:lnTo>
                    <a:lnTo>
                      <a:pt x="738" y="464"/>
                    </a:lnTo>
                    <a:lnTo>
                      <a:pt x="734" y="466"/>
                    </a:lnTo>
                    <a:lnTo>
                      <a:pt x="733" y="466"/>
                    </a:lnTo>
                    <a:lnTo>
                      <a:pt x="733" y="468"/>
                    </a:lnTo>
                    <a:lnTo>
                      <a:pt x="731" y="468"/>
                    </a:lnTo>
                    <a:lnTo>
                      <a:pt x="731" y="469"/>
                    </a:lnTo>
                    <a:lnTo>
                      <a:pt x="731" y="474"/>
                    </a:lnTo>
                    <a:lnTo>
                      <a:pt x="731" y="476"/>
                    </a:lnTo>
                    <a:lnTo>
                      <a:pt x="729" y="479"/>
                    </a:lnTo>
                    <a:lnTo>
                      <a:pt x="729" y="481"/>
                    </a:lnTo>
                    <a:lnTo>
                      <a:pt x="729" y="483"/>
                    </a:lnTo>
                    <a:lnTo>
                      <a:pt x="729" y="483"/>
                    </a:lnTo>
                    <a:lnTo>
                      <a:pt x="728" y="485"/>
                    </a:lnTo>
                    <a:lnTo>
                      <a:pt x="728" y="485"/>
                    </a:lnTo>
                    <a:lnTo>
                      <a:pt x="726" y="485"/>
                    </a:lnTo>
                    <a:lnTo>
                      <a:pt x="726" y="485"/>
                    </a:lnTo>
                    <a:lnTo>
                      <a:pt x="724" y="485"/>
                    </a:lnTo>
                    <a:lnTo>
                      <a:pt x="726" y="488"/>
                    </a:lnTo>
                    <a:lnTo>
                      <a:pt x="726" y="490"/>
                    </a:lnTo>
                    <a:lnTo>
                      <a:pt x="726" y="491"/>
                    </a:lnTo>
                    <a:lnTo>
                      <a:pt x="726" y="493"/>
                    </a:lnTo>
                    <a:lnTo>
                      <a:pt x="726" y="495"/>
                    </a:lnTo>
                    <a:lnTo>
                      <a:pt x="726" y="497"/>
                    </a:lnTo>
                    <a:lnTo>
                      <a:pt x="724" y="497"/>
                    </a:lnTo>
                    <a:lnTo>
                      <a:pt x="724" y="498"/>
                    </a:lnTo>
                    <a:lnTo>
                      <a:pt x="722" y="498"/>
                    </a:lnTo>
                    <a:lnTo>
                      <a:pt x="724" y="500"/>
                    </a:lnTo>
                    <a:lnTo>
                      <a:pt x="724" y="502"/>
                    </a:lnTo>
                    <a:lnTo>
                      <a:pt x="726" y="503"/>
                    </a:lnTo>
                    <a:lnTo>
                      <a:pt x="726" y="503"/>
                    </a:lnTo>
                    <a:lnTo>
                      <a:pt x="724" y="505"/>
                    </a:lnTo>
                    <a:lnTo>
                      <a:pt x="724" y="505"/>
                    </a:lnTo>
                    <a:lnTo>
                      <a:pt x="722" y="507"/>
                    </a:lnTo>
                    <a:lnTo>
                      <a:pt x="722" y="510"/>
                    </a:lnTo>
                    <a:lnTo>
                      <a:pt x="721" y="512"/>
                    </a:lnTo>
                    <a:lnTo>
                      <a:pt x="721" y="514"/>
                    </a:lnTo>
                    <a:lnTo>
                      <a:pt x="722" y="517"/>
                    </a:lnTo>
                    <a:lnTo>
                      <a:pt x="722" y="519"/>
                    </a:lnTo>
                    <a:lnTo>
                      <a:pt x="722" y="527"/>
                    </a:lnTo>
                    <a:lnTo>
                      <a:pt x="722" y="529"/>
                    </a:lnTo>
                    <a:lnTo>
                      <a:pt x="722" y="534"/>
                    </a:lnTo>
                    <a:lnTo>
                      <a:pt x="721" y="536"/>
                    </a:lnTo>
                    <a:lnTo>
                      <a:pt x="721" y="536"/>
                    </a:lnTo>
                    <a:lnTo>
                      <a:pt x="722" y="539"/>
                    </a:lnTo>
                    <a:lnTo>
                      <a:pt x="724" y="544"/>
                    </a:lnTo>
                    <a:lnTo>
                      <a:pt x="724" y="546"/>
                    </a:lnTo>
                    <a:lnTo>
                      <a:pt x="724" y="548"/>
                    </a:lnTo>
                    <a:lnTo>
                      <a:pt x="722" y="549"/>
                    </a:lnTo>
                    <a:lnTo>
                      <a:pt x="721" y="549"/>
                    </a:lnTo>
                    <a:lnTo>
                      <a:pt x="719" y="548"/>
                    </a:lnTo>
                    <a:lnTo>
                      <a:pt x="719" y="549"/>
                    </a:lnTo>
                    <a:lnTo>
                      <a:pt x="719" y="549"/>
                    </a:lnTo>
                    <a:lnTo>
                      <a:pt x="717" y="551"/>
                    </a:lnTo>
                    <a:lnTo>
                      <a:pt x="717" y="553"/>
                    </a:lnTo>
                    <a:lnTo>
                      <a:pt x="717" y="554"/>
                    </a:lnTo>
                    <a:lnTo>
                      <a:pt x="719" y="558"/>
                    </a:lnTo>
                    <a:lnTo>
                      <a:pt x="717" y="558"/>
                    </a:lnTo>
                    <a:lnTo>
                      <a:pt x="717" y="560"/>
                    </a:lnTo>
                    <a:lnTo>
                      <a:pt x="717" y="561"/>
                    </a:lnTo>
                    <a:lnTo>
                      <a:pt x="717" y="565"/>
                    </a:lnTo>
                    <a:lnTo>
                      <a:pt x="717" y="570"/>
                    </a:lnTo>
                    <a:lnTo>
                      <a:pt x="717" y="573"/>
                    </a:lnTo>
                    <a:lnTo>
                      <a:pt x="719" y="573"/>
                    </a:lnTo>
                    <a:lnTo>
                      <a:pt x="721" y="575"/>
                    </a:lnTo>
                    <a:lnTo>
                      <a:pt x="724" y="575"/>
                    </a:lnTo>
                    <a:lnTo>
                      <a:pt x="724" y="577"/>
                    </a:lnTo>
                    <a:lnTo>
                      <a:pt x="724" y="578"/>
                    </a:lnTo>
                    <a:lnTo>
                      <a:pt x="722" y="580"/>
                    </a:lnTo>
                    <a:lnTo>
                      <a:pt x="721" y="580"/>
                    </a:lnTo>
                    <a:lnTo>
                      <a:pt x="721" y="582"/>
                    </a:lnTo>
                    <a:lnTo>
                      <a:pt x="722" y="585"/>
                    </a:lnTo>
                    <a:lnTo>
                      <a:pt x="724" y="587"/>
                    </a:lnTo>
                    <a:lnTo>
                      <a:pt x="724" y="589"/>
                    </a:lnTo>
                    <a:lnTo>
                      <a:pt x="724" y="589"/>
                    </a:lnTo>
                    <a:lnTo>
                      <a:pt x="724" y="590"/>
                    </a:lnTo>
                    <a:lnTo>
                      <a:pt x="726" y="594"/>
                    </a:lnTo>
                    <a:lnTo>
                      <a:pt x="726" y="595"/>
                    </a:lnTo>
                    <a:lnTo>
                      <a:pt x="726" y="597"/>
                    </a:lnTo>
                    <a:lnTo>
                      <a:pt x="724" y="599"/>
                    </a:lnTo>
                    <a:lnTo>
                      <a:pt x="722" y="600"/>
                    </a:lnTo>
                    <a:lnTo>
                      <a:pt x="722" y="600"/>
                    </a:lnTo>
                    <a:lnTo>
                      <a:pt x="722" y="604"/>
                    </a:lnTo>
                    <a:lnTo>
                      <a:pt x="722" y="606"/>
                    </a:lnTo>
                    <a:lnTo>
                      <a:pt x="722" y="607"/>
                    </a:lnTo>
                    <a:lnTo>
                      <a:pt x="733" y="609"/>
                    </a:lnTo>
                    <a:lnTo>
                      <a:pt x="734" y="609"/>
                    </a:lnTo>
                    <a:lnTo>
                      <a:pt x="736" y="611"/>
                    </a:lnTo>
                    <a:lnTo>
                      <a:pt x="736" y="612"/>
                    </a:lnTo>
                    <a:lnTo>
                      <a:pt x="734" y="614"/>
                    </a:lnTo>
                    <a:lnTo>
                      <a:pt x="734" y="618"/>
                    </a:lnTo>
                    <a:lnTo>
                      <a:pt x="733" y="618"/>
                    </a:lnTo>
                    <a:lnTo>
                      <a:pt x="729" y="618"/>
                    </a:lnTo>
                    <a:lnTo>
                      <a:pt x="728" y="618"/>
                    </a:lnTo>
                    <a:lnTo>
                      <a:pt x="726" y="618"/>
                    </a:lnTo>
                    <a:lnTo>
                      <a:pt x="724" y="618"/>
                    </a:lnTo>
                    <a:lnTo>
                      <a:pt x="721" y="618"/>
                    </a:lnTo>
                    <a:lnTo>
                      <a:pt x="719" y="618"/>
                    </a:lnTo>
                    <a:lnTo>
                      <a:pt x="719" y="619"/>
                    </a:lnTo>
                    <a:lnTo>
                      <a:pt x="719" y="621"/>
                    </a:lnTo>
                    <a:lnTo>
                      <a:pt x="722" y="623"/>
                    </a:lnTo>
                    <a:lnTo>
                      <a:pt x="728" y="623"/>
                    </a:lnTo>
                    <a:lnTo>
                      <a:pt x="729" y="626"/>
                    </a:lnTo>
                    <a:lnTo>
                      <a:pt x="731" y="628"/>
                    </a:lnTo>
                    <a:lnTo>
                      <a:pt x="733" y="629"/>
                    </a:lnTo>
                    <a:lnTo>
                      <a:pt x="733" y="633"/>
                    </a:lnTo>
                    <a:lnTo>
                      <a:pt x="729" y="636"/>
                    </a:lnTo>
                    <a:lnTo>
                      <a:pt x="729" y="638"/>
                    </a:lnTo>
                    <a:lnTo>
                      <a:pt x="726" y="638"/>
                    </a:lnTo>
                    <a:lnTo>
                      <a:pt x="724" y="640"/>
                    </a:lnTo>
                    <a:lnTo>
                      <a:pt x="724" y="643"/>
                    </a:lnTo>
                    <a:lnTo>
                      <a:pt x="724" y="647"/>
                    </a:lnTo>
                    <a:lnTo>
                      <a:pt x="726" y="648"/>
                    </a:lnTo>
                    <a:lnTo>
                      <a:pt x="726" y="650"/>
                    </a:lnTo>
                    <a:lnTo>
                      <a:pt x="726" y="652"/>
                    </a:lnTo>
                    <a:lnTo>
                      <a:pt x="722" y="653"/>
                    </a:lnTo>
                    <a:lnTo>
                      <a:pt x="722" y="655"/>
                    </a:lnTo>
                    <a:lnTo>
                      <a:pt x="722" y="657"/>
                    </a:lnTo>
                    <a:lnTo>
                      <a:pt x="724" y="658"/>
                    </a:lnTo>
                    <a:lnTo>
                      <a:pt x="724" y="660"/>
                    </a:lnTo>
                    <a:lnTo>
                      <a:pt x="724" y="664"/>
                    </a:lnTo>
                    <a:lnTo>
                      <a:pt x="726" y="667"/>
                    </a:lnTo>
                    <a:lnTo>
                      <a:pt x="726" y="669"/>
                    </a:lnTo>
                    <a:lnTo>
                      <a:pt x="724" y="670"/>
                    </a:lnTo>
                    <a:lnTo>
                      <a:pt x="722" y="672"/>
                    </a:lnTo>
                    <a:lnTo>
                      <a:pt x="721" y="674"/>
                    </a:lnTo>
                    <a:lnTo>
                      <a:pt x="721" y="677"/>
                    </a:lnTo>
                    <a:lnTo>
                      <a:pt x="721" y="679"/>
                    </a:lnTo>
                    <a:lnTo>
                      <a:pt x="721" y="681"/>
                    </a:lnTo>
                    <a:lnTo>
                      <a:pt x="721" y="682"/>
                    </a:lnTo>
                    <a:lnTo>
                      <a:pt x="721" y="684"/>
                    </a:lnTo>
                    <a:lnTo>
                      <a:pt x="721" y="684"/>
                    </a:lnTo>
                    <a:lnTo>
                      <a:pt x="719" y="686"/>
                    </a:lnTo>
                    <a:lnTo>
                      <a:pt x="717" y="689"/>
                    </a:lnTo>
                    <a:lnTo>
                      <a:pt x="714" y="691"/>
                    </a:lnTo>
                    <a:lnTo>
                      <a:pt x="712" y="693"/>
                    </a:lnTo>
                    <a:lnTo>
                      <a:pt x="712" y="694"/>
                    </a:lnTo>
                    <a:lnTo>
                      <a:pt x="712" y="698"/>
                    </a:lnTo>
                    <a:lnTo>
                      <a:pt x="710" y="701"/>
                    </a:lnTo>
                    <a:lnTo>
                      <a:pt x="710" y="703"/>
                    </a:lnTo>
                    <a:lnTo>
                      <a:pt x="710" y="706"/>
                    </a:lnTo>
                    <a:lnTo>
                      <a:pt x="712" y="708"/>
                    </a:lnTo>
                    <a:lnTo>
                      <a:pt x="714" y="710"/>
                    </a:lnTo>
                    <a:lnTo>
                      <a:pt x="714" y="713"/>
                    </a:lnTo>
                    <a:lnTo>
                      <a:pt x="712" y="718"/>
                    </a:lnTo>
                    <a:lnTo>
                      <a:pt x="710" y="718"/>
                    </a:lnTo>
                    <a:lnTo>
                      <a:pt x="709" y="720"/>
                    </a:lnTo>
                    <a:lnTo>
                      <a:pt x="707" y="722"/>
                    </a:lnTo>
                    <a:lnTo>
                      <a:pt x="709" y="727"/>
                    </a:lnTo>
                    <a:lnTo>
                      <a:pt x="709" y="728"/>
                    </a:lnTo>
                    <a:lnTo>
                      <a:pt x="707" y="730"/>
                    </a:lnTo>
                    <a:lnTo>
                      <a:pt x="707" y="732"/>
                    </a:lnTo>
                    <a:lnTo>
                      <a:pt x="705" y="733"/>
                    </a:lnTo>
                    <a:lnTo>
                      <a:pt x="704" y="733"/>
                    </a:lnTo>
                    <a:lnTo>
                      <a:pt x="700" y="735"/>
                    </a:lnTo>
                    <a:lnTo>
                      <a:pt x="700" y="737"/>
                    </a:lnTo>
                    <a:lnTo>
                      <a:pt x="698" y="739"/>
                    </a:lnTo>
                    <a:lnTo>
                      <a:pt x="697" y="742"/>
                    </a:lnTo>
                    <a:lnTo>
                      <a:pt x="698" y="745"/>
                    </a:lnTo>
                    <a:lnTo>
                      <a:pt x="692" y="745"/>
                    </a:lnTo>
                    <a:lnTo>
                      <a:pt x="692" y="747"/>
                    </a:lnTo>
                    <a:lnTo>
                      <a:pt x="690" y="749"/>
                    </a:lnTo>
                    <a:lnTo>
                      <a:pt x="690" y="752"/>
                    </a:lnTo>
                    <a:lnTo>
                      <a:pt x="690" y="756"/>
                    </a:lnTo>
                    <a:lnTo>
                      <a:pt x="692" y="759"/>
                    </a:lnTo>
                    <a:lnTo>
                      <a:pt x="690" y="762"/>
                    </a:lnTo>
                    <a:lnTo>
                      <a:pt x="690" y="766"/>
                    </a:lnTo>
                    <a:lnTo>
                      <a:pt x="690" y="769"/>
                    </a:lnTo>
                    <a:lnTo>
                      <a:pt x="693" y="773"/>
                    </a:lnTo>
                    <a:lnTo>
                      <a:pt x="695" y="776"/>
                    </a:lnTo>
                    <a:lnTo>
                      <a:pt x="695" y="779"/>
                    </a:lnTo>
                    <a:lnTo>
                      <a:pt x="695" y="781"/>
                    </a:lnTo>
                    <a:lnTo>
                      <a:pt x="697" y="783"/>
                    </a:lnTo>
                    <a:lnTo>
                      <a:pt x="697" y="785"/>
                    </a:lnTo>
                    <a:lnTo>
                      <a:pt x="697" y="788"/>
                    </a:lnTo>
                    <a:lnTo>
                      <a:pt x="698" y="788"/>
                    </a:lnTo>
                    <a:lnTo>
                      <a:pt x="702" y="786"/>
                    </a:lnTo>
                    <a:lnTo>
                      <a:pt x="704" y="785"/>
                    </a:lnTo>
                    <a:lnTo>
                      <a:pt x="704" y="785"/>
                    </a:lnTo>
                    <a:lnTo>
                      <a:pt x="707" y="785"/>
                    </a:lnTo>
                    <a:lnTo>
                      <a:pt x="710" y="783"/>
                    </a:lnTo>
                    <a:lnTo>
                      <a:pt x="710" y="783"/>
                    </a:lnTo>
                    <a:lnTo>
                      <a:pt x="712" y="785"/>
                    </a:lnTo>
                    <a:lnTo>
                      <a:pt x="714" y="786"/>
                    </a:lnTo>
                    <a:lnTo>
                      <a:pt x="714" y="788"/>
                    </a:lnTo>
                    <a:lnTo>
                      <a:pt x="714" y="793"/>
                    </a:lnTo>
                    <a:lnTo>
                      <a:pt x="714" y="797"/>
                    </a:lnTo>
                    <a:lnTo>
                      <a:pt x="712" y="797"/>
                    </a:lnTo>
                    <a:lnTo>
                      <a:pt x="712" y="798"/>
                    </a:lnTo>
                    <a:lnTo>
                      <a:pt x="712" y="800"/>
                    </a:lnTo>
                    <a:lnTo>
                      <a:pt x="714" y="802"/>
                    </a:lnTo>
                    <a:lnTo>
                      <a:pt x="714" y="805"/>
                    </a:lnTo>
                    <a:lnTo>
                      <a:pt x="712" y="810"/>
                    </a:lnTo>
                    <a:lnTo>
                      <a:pt x="712" y="812"/>
                    </a:lnTo>
                    <a:lnTo>
                      <a:pt x="714" y="814"/>
                    </a:lnTo>
                    <a:lnTo>
                      <a:pt x="714" y="817"/>
                    </a:lnTo>
                    <a:lnTo>
                      <a:pt x="717" y="819"/>
                    </a:lnTo>
                    <a:lnTo>
                      <a:pt x="719" y="820"/>
                    </a:lnTo>
                    <a:lnTo>
                      <a:pt x="721" y="822"/>
                    </a:lnTo>
                    <a:lnTo>
                      <a:pt x="721" y="825"/>
                    </a:lnTo>
                    <a:lnTo>
                      <a:pt x="721" y="825"/>
                    </a:lnTo>
                    <a:lnTo>
                      <a:pt x="726" y="825"/>
                    </a:lnTo>
                    <a:lnTo>
                      <a:pt x="731" y="825"/>
                    </a:lnTo>
                    <a:lnTo>
                      <a:pt x="740" y="825"/>
                    </a:lnTo>
                    <a:lnTo>
                      <a:pt x="748" y="825"/>
                    </a:lnTo>
                    <a:lnTo>
                      <a:pt x="758" y="825"/>
                    </a:lnTo>
                    <a:lnTo>
                      <a:pt x="763" y="829"/>
                    </a:lnTo>
                    <a:lnTo>
                      <a:pt x="769" y="831"/>
                    </a:lnTo>
                    <a:lnTo>
                      <a:pt x="774" y="831"/>
                    </a:lnTo>
                    <a:lnTo>
                      <a:pt x="779" y="832"/>
                    </a:lnTo>
                    <a:lnTo>
                      <a:pt x="782" y="834"/>
                    </a:lnTo>
                    <a:lnTo>
                      <a:pt x="786" y="834"/>
                    </a:lnTo>
                    <a:lnTo>
                      <a:pt x="787" y="836"/>
                    </a:lnTo>
                    <a:lnTo>
                      <a:pt x="787" y="837"/>
                    </a:lnTo>
                    <a:lnTo>
                      <a:pt x="777" y="834"/>
                    </a:lnTo>
                    <a:lnTo>
                      <a:pt x="775" y="832"/>
                    </a:lnTo>
                    <a:lnTo>
                      <a:pt x="772" y="832"/>
                    </a:lnTo>
                    <a:lnTo>
                      <a:pt x="769" y="834"/>
                    </a:lnTo>
                    <a:lnTo>
                      <a:pt x="767" y="839"/>
                    </a:lnTo>
                    <a:lnTo>
                      <a:pt x="765" y="841"/>
                    </a:lnTo>
                    <a:lnTo>
                      <a:pt x="762" y="841"/>
                    </a:lnTo>
                    <a:lnTo>
                      <a:pt x="760" y="843"/>
                    </a:lnTo>
                    <a:lnTo>
                      <a:pt x="750" y="846"/>
                    </a:lnTo>
                    <a:lnTo>
                      <a:pt x="746" y="848"/>
                    </a:lnTo>
                    <a:lnTo>
                      <a:pt x="745" y="848"/>
                    </a:lnTo>
                    <a:lnTo>
                      <a:pt x="743" y="849"/>
                    </a:lnTo>
                    <a:lnTo>
                      <a:pt x="741" y="854"/>
                    </a:lnTo>
                    <a:lnTo>
                      <a:pt x="743" y="856"/>
                    </a:lnTo>
                    <a:lnTo>
                      <a:pt x="740" y="865"/>
                    </a:lnTo>
                    <a:lnTo>
                      <a:pt x="740" y="870"/>
                    </a:lnTo>
                    <a:lnTo>
                      <a:pt x="740" y="872"/>
                    </a:lnTo>
                    <a:lnTo>
                      <a:pt x="740" y="875"/>
                    </a:lnTo>
                    <a:lnTo>
                      <a:pt x="740" y="882"/>
                    </a:lnTo>
                    <a:lnTo>
                      <a:pt x="738" y="883"/>
                    </a:lnTo>
                    <a:lnTo>
                      <a:pt x="733" y="885"/>
                    </a:lnTo>
                    <a:lnTo>
                      <a:pt x="731" y="883"/>
                    </a:lnTo>
                    <a:lnTo>
                      <a:pt x="726" y="883"/>
                    </a:lnTo>
                    <a:lnTo>
                      <a:pt x="722" y="880"/>
                    </a:lnTo>
                    <a:lnTo>
                      <a:pt x="717" y="878"/>
                    </a:lnTo>
                    <a:lnTo>
                      <a:pt x="716" y="877"/>
                    </a:lnTo>
                    <a:lnTo>
                      <a:pt x="712" y="872"/>
                    </a:lnTo>
                    <a:lnTo>
                      <a:pt x="712" y="870"/>
                    </a:lnTo>
                    <a:lnTo>
                      <a:pt x="712" y="868"/>
                    </a:lnTo>
                    <a:lnTo>
                      <a:pt x="714" y="865"/>
                    </a:lnTo>
                    <a:lnTo>
                      <a:pt x="716" y="865"/>
                    </a:lnTo>
                    <a:lnTo>
                      <a:pt x="717" y="865"/>
                    </a:lnTo>
                    <a:lnTo>
                      <a:pt x="721" y="865"/>
                    </a:lnTo>
                    <a:lnTo>
                      <a:pt x="722" y="866"/>
                    </a:lnTo>
                    <a:lnTo>
                      <a:pt x="722" y="870"/>
                    </a:lnTo>
                    <a:lnTo>
                      <a:pt x="722" y="872"/>
                    </a:lnTo>
                    <a:lnTo>
                      <a:pt x="721" y="873"/>
                    </a:lnTo>
                    <a:lnTo>
                      <a:pt x="722" y="873"/>
                    </a:lnTo>
                    <a:lnTo>
                      <a:pt x="724" y="873"/>
                    </a:lnTo>
                    <a:lnTo>
                      <a:pt x="724" y="865"/>
                    </a:lnTo>
                    <a:lnTo>
                      <a:pt x="731" y="861"/>
                    </a:lnTo>
                    <a:lnTo>
                      <a:pt x="733" y="858"/>
                    </a:lnTo>
                    <a:lnTo>
                      <a:pt x="736" y="854"/>
                    </a:lnTo>
                    <a:lnTo>
                      <a:pt x="736" y="854"/>
                    </a:lnTo>
                    <a:lnTo>
                      <a:pt x="736" y="853"/>
                    </a:lnTo>
                    <a:lnTo>
                      <a:pt x="734" y="851"/>
                    </a:lnTo>
                    <a:lnTo>
                      <a:pt x="731" y="849"/>
                    </a:lnTo>
                    <a:lnTo>
                      <a:pt x="721" y="858"/>
                    </a:lnTo>
                    <a:lnTo>
                      <a:pt x="717" y="860"/>
                    </a:lnTo>
                    <a:lnTo>
                      <a:pt x="714" y="861"/>
                    </a:lnTo>
                    <a:lnTo>
                      <a:pt x="710" y="865"/>
                    </a:lnTo>
                    <a:lnTo>
                      <a:pt x="710" y="866"/>
                    </a:lnTo>
                    <a:lnTo>
                      <a:pt x="709" y="870"/>
                    </a:lnTo>
                    <a:lnTo>
                      <a:pt x="709" y="872"/>
                    </a:lnTo>
                    <a:lnTo>
                      <a:pt x="705" y="870"/>
                    </a:lnTo>
                    <a:lnTo>
                      <a:pt x="700" y="866"/>
                    </a:lnTo>
                    <a:lnTo>
                      <a:pt x="698" y="865"/>
                    </a:lnTo>
                    <a:lnTo>
                      <a:pt x="700" y="863"/>
                    </a:lnTo>
                    <a:lnTo>
                      <a:pt x="702" y="861"/>
                    </a:lnTo>
                    <a:lnTo>
                      <a:pt x="702" y="854"/>
                    </a:lnTo>
                    <a:lnTo>
                      <a:pt x="702" y="853"/>
                    </a:lnTo>
                    <a:lnTo>
                      <a:pt x="704" y="851"/>
                    </a:lnTo>
                    <a:lnTo>
                      <a:pt x="705" y="849"/>
                    </a:lnTo>
                    <a:lnTo>
                      <a:pt x="707" y="849"/>
                    </a:lnTo>
                    <a:lnTo>
                      <a:pt x="707" y="849"/>
                    </a:lnTo>
                    <a:lnTo>
                      <a:pt x="707" y="851"/>
                    </a:lnTo>
                    <a:lnTo>
                      <a:pt x="710" y="851"/>
                    </a:lnTo>
                    <a:lnTo>
                      <a:pt x="717" y="846"/>
                    </a:lnTo>
                    <a:lnTo>
                      <a:pt x="721" y="846"/>
                    </a:lnTo>
                    <a:lnTo>
                      <a:pt x="724" y="848"/>
                    </a:lnTo>
                    <a:lnTo>
                      <a:pt x="728" y="846"/>
                    </a:lnTo>
                    <a:lnTo>
                      <a:pt x="728" y="846"/>
                    </a:lnTo>
                    <a:lnTo>
                      <a:pt x="729" y="844"/>
                    </a:lnTo>
                    <a:lnTo>
                      <a:pt x="726" y="843"/>
                    </a:lnTo>
                    <a:lnTo>
                      <a:pt x="722" y="843"/>
                    </a:lnTo>
                    <a:lnTo>
                      <a:pt x="716" y="843"/>
                    </a:lnTo>
                    <a:lnTo>
                      <a:pt x="714" y="843"/>
                    </a:lnTo>
                    <a:lnTo>
                      <a:pt x="710" y="846"/>
                    </a:lnTo>
                    <a:lnTo>
                      <a:pt x="710" y="844"/>
                    </a:lnTo>
                    <a:lnTo>
                      <a:pt x="710" y="843"/>
                    </a:lnTo>
                    <a:lnTo>
                      <a:pt x="707" y="843"/>
                    </a:lnTo>
                    <a:lnTo>
                      <a:pt x="705" y="843"/>
                    </a:lnTo>
                    <a:lnTo>
                      <a:pt x="705" y="844"/>
                    </a:lnTo>
                    <a:lnTo>
                      <a:pt x="705" y="846"/>
                    </a:lnTo>
                    <a:lnTo>
                      <a:pt x="704" y="848"/>
                    </a:lnTo>
                    <a:lnTo>
                      <a:pt x="702" y="851"/>
                    </a:lnTo>
                    <a:lnTo>
                      <a:pt x="700" y="854"/>
                    </a:lnTo>
                    <a:lnTo>
                      <a:pt x="700" y="856"/>
                    </a:lnTo>
                    <a:lnTo>
                      <a:pt x="700" y="858"/>
                    </a:lnTo>
                    <a:lnTo>
                      <a:pt x="698" y="858"/>
                    </a:lnTo>
                    <a:lnTo>
                      <a:pt x="698" y="860"/>
                    </a:lnTo>
                    <a:lnTo>
                      <a:pt x="693" y="860"/>
                    </a:lnTo>
                    <a:lnTo>
                      <a:pt x="692" y="856"/>
                    </a:lnTo>
                    <a:lnTo>
                      <a:pt x="690" y="854"/>
                    </a:lnTo>
                    <a:lnTo>
                      <a:pt x="688" y="853"/>
                    </a:lnTo>
                    <a:lnTo>
                      <a:pt x="693" y="849"/>
                    </a:lnTo>
                    <a:lnTo>
                      <a:pt x="695" y="848"/>
                    </a:lnTo>
                    <a:lnTo>
                      <a:pt x="697" y="844"/>
                    </a:lnTo>
                    <a:lnTo>
                      <a:pt x="698" y="843"/>
                    </a:lnTo>
                    <a:lnTo>
                      <a:pt x="698" y="841"/>
                    </a:lnTo>
                    <a:lnTo>
                      <a:pt x="697" y="841"/>
                    </a:lnTo>
                    <a:lnTo>
                      <a:pt x="697" y="843"/>
                    </a:lnTo>
                    <a:lnTo>
                      <a:pt x="695" y="846"/>
                    </a:lnTo>
                    <a:lnTo>
                      <a:pt x="693" y="844"/>
                    </a:lnTo>
                    <a:lnTo>
                      <a:pt x="690" y="848"/>
                    </a:lnTo>
                    <a:lnTo>
                      <a:pt x="686" y="846"/>
                    </a:lnTo>
                    <a:lnTo>
                      <a:pt x="683" y="848"/>
                    </a:lnTo>
                    <a:lnTo>
                      <a:pt x="681" y="846"/>
                    </a:lnTo>
                    <a:lnTo>
                      <a:pt x="680" y="844"/>
                    </a:lnTo>
                    <a:lnTo>
                      <a:pt x="681" y="843"/>
                    </a:lnTo>
                    <a:lnTo>
                      <a:pt x="680" y="839"/>
                    </a:lnTo>
                    <a:lnTo>
                      <a:pt x="680" y="837"/>
                    </a:lnTo>
                    <a:lnTo>
                      <a:pt x="678" y="837"/>
                    </a:lnTo>
                    <a:lnTo>
                      <a:pt x="678" y="836"/>
                    </a:lnTo>
                    <a:lnTo>
                      <a:pt x="676" y="832"/>
                    </a:lnTo>
                    <a:lnTo>
                      <a:pt x="676" y="831"/>
                    </a:lnTo>
                    <a:lnTo>
                      <a:pt x="676" y="829"/>
                    </a:lnTo>
                    <a:lnTo>
                      <a:pt x="676" y="829"/>
                    </a:lnTo>
                    <a:lnTo>
                      <a:pt x="678" y="829"/>
                    </a:lnTo>
                    <a:lnTo>
                      <a:pt x="678" y="831"/>
                    </a:lnTo>
                    <a:lnTo>
                      <a:pt x="680" y="831"/>
                    </a:lnTo>
                    <a:lnTo>
                      <a:pt x="685" y="832"/>
                    </a:lnTo>
                    <a:lnTo>
                      <a:pt x="686" y="832"/>
                    </a:lnTo>
                    <a:lnTo>
                      <a:pt x="686" y="832"/>
                    </a:lnTo>
                    <a:lnTo>
                      <a:pt x="686" y="831"/>
                    </a:lnTo>
                    <a:lnTo>
                      <a:pt x="686" y="829"/>
                    </a:lnTo>
                    <a:lnTo>
                      <a:pt x="688" y="829"/>
                    </a:lnTo>
                    <a:lnTo>
                      <a:pt x="690" y="831"/>
                    </a:lnTo>
                    <a:lnTo>
                      <a:pt x="692" y="831"/>
                    </a:lnTo>
                    <a:lnTo>
                      <a:pt x="693" y="831"/>
                    </a:lnTo>
                    <a:lnTo>
                      <a:pt x="695" y="831"/>
                    </a:lnTo>
                    <a:lnTo>
                      <a:pt x="698" y="831"/>
                    </a:lnTo>
                    <a:lnTo>
                      <a:pt x="702" y="827"/>
                    </a:lnTo>
                    <a:lnTo>
                      <a:pt x="704" y="824"/>
                    </a:lnTo>
                    <a:lnTo>
                      <a:pt x="704" y="824"/>
                    </a:lnTo>
                    <a:lnTo>
                      <a:pt x="705" y="824"/>
                    </a:lnTo>
                    <a:lnTo>
                      <a:pt x="707" y="825"/>
                    </a:lnTo>
                    <a:lnTo>
                      <a:pt x="707" y="827"/>
                    </a:lnTo>
                    <a:lnTo>
                      <a:pt x="707" y="829"/>
                    </a:lnTo>
                    <a:lnTo>
                      <a:pt x="709" y="831"/>
                    </a:lnTo>
                    <a:lnTo>
                      <a:pt x="709" y="832"/>
                    </a:lnTo>
                    <a:lnTo>
                      <a:pt x="709" y="834"/>
                    </a:lnTo>
                    <a:lnTo>
                      <a:pt x="707" y="836"/>
                    </a:lnTo>
                    <a:lnTo>
                      <a:pt x="705" y="837"/>
                    </a:lnTo>
                    <a:lnTo>
                      <a:pt x="707" y="837"/>
                    </a:lnTo>
                    <a:lnTo>
                      <a:pt x="707" y="837"/>
                    </a:lnTo>
                    <a:lnTo>
                      <a:pt x="709" y="836"/>
                    </a:lnTo>
                    <a:lnTo>
                      <a:pt x="709" y="834"/>
                    </a:lnTo>
                    <a:lnTo>
                      <a:pt x="709" y="834"/>
                    </a:lnTo>
                    <a:lnTo>
                      <a:pt x="709" y="832"/>
                    </a:lnTo>
                    <a:lnTo>
                      <a:pt x="709" y="831"/>
                    </a:lnTo>
                    <a:lnTo>
                      <a:pt x="707" y="827"/>
                    </a:lnTo>
                    <a:lnTo>
                      <a:pt x="707" y="825"/>
                    </a:lnTo>
                    <a:lnTo>
                      <a:pt x="707" y="824"/>
                    </a:lnTo>
                    <a:lnTo>
                      <a:pt x="709" y="822"/>
                    </a:lnTo>
                    <a:lnTo>
                      <a:pt x="710" y="820"/>
                    </a:lnTo>
                    <a:lnTo>
                      <a:pt x="710" y="819"/>
                    </a:lnTo>
                    <a:lnTo>
                      <a:pt x="709" y="817"/>
                    </a:lnTo>
                    <a:lnTo>
                      <a:pt x="705" y="812"/>
                    </a:lnTo>
                    <a:lnTo>
                      <a:pt x="698" y="808"/>
                    </a:lnTo>
                    <a:lnTo>
                      <a:pt x="697" y="808"/>
                    </a:lnTo>
                    <a:lnTo>
                      <a:pt x="697" y="810"/>
                    </a:lnTo>
                    <a:lnTo>
                      <a:pt x="697" y="810"/>
                    </a:lnTo>
                    <a:lnTo>
                      <a:pt x="698" y="810"/>
                    </a:lnTo>
                    <a:lnTo>
                      <a:pt x="704" y="814"/>
                    </a:lnTo>
                    <a:lnTo>
                      <a:pt x="705" y="815"/>
                    </a:lnTo>
                    <a:lnTo>
                      <a:pt x="707" y="817"/>
                    </a:lnTo>
                    <a:lnTo>
                      <a:pt x="709" y="817"/>
                    </a:lnTo>
                    <a:lnTo>
                      <a:pt x="709" y="820"/>
                    </a:lnTo>
                    <a:lnTo>
                      <a:pt x="702" y="822"/>
                    </a:lnTo>
                    <a:lnTo>
                      <a:pt x="697" y="825"/>
                    </a:lnTo>
                    <a:lnTo>
                      <a:pt x="693" y="827"/>
                    </a:lnTo>
                    <a:lnTo>
                      <a:pt x="690" y="827"/>
                    </a:lnTo>
                    <a:lnTo>
                      <a:pt x="690" y="824"/>
                    </a:lnTo>
                    <a:lnTo>
                      <a:pt x="688" y="822"/>
                    </a:lnTo>
                    <a:lnTo>
                      <a:pt x="686" y="819"/>
                    </a:lnTo>
                    <a:lnTo>
                      <a:pt x="685" y="820"/>
                    </a:lnTo>
                    <a:lnTo>
                      <a:pt x="683" y="819"/>
                    </a:lnTo>
                    <a:lnTo>
                      <a:pt x="683" y="819"/>
                    </a:lnTo>
                    <a:lnTo>
                      <a:pt x="681" y="819"/>
                    </a:lnTo>
                    <a:lnTo>
                      <a:pt x="678" y="817"/>
                    </a:lnTo>
                    <a:lnTo>
                      <a:pt x="678" y="815"/>
                    </a:lnTo>
                    <a:lnTo>
                      <a:pt x="680" y="814"/>
                    </a:lnTo>
                    <a:lnTo>
                      <a:pt x="683" y="814"/>
                    </a:lnTo>
                    <a:lnTo>
                      <a:pt x="683" y="805"/>
                    </a:lnTo>
                    <a:lnTo>
                      <a:pt x="683" y="803"/>
                    </a:lnTo>
                    <a:lnTo>
                      <a:pt x="680" y="802"/>
                    </a:lnTo>
                    <a:lnTo>
                      <a:pt x="678" y="802"/>
                    </a:lnTo>
                    <a:lnTo>
                      <a:pt x="674" y="802"/>
                    </a:lnTo>
                    <a:lnTo>
                      <a:pt x="673" y="800"/>
                    </a:lnTo>
                    <a:lnTo>
                      <a:pt x="671" y="800"/>
                    </a:lnTo>
                    <a:lnTo>
                      <a:pt x="669" y="800"/>
                    </a:lnTo>
                    <a:lnTo>
                      <a:pt x="668" y="798"/>
                    </a:lnTo>
                    <a:lnTo>
                      <a:pt x="666" y="797"/>
                    </a:lnTo>
                    <a:lnTo>
                      <a:pt x="663" y="791"/>
                    </a:lnTo>
                    <a:lnTo>
                      <a:pt x="661" y="788"/>
                    </a:lnTo>
                    <a:lnTo>
                      <a:pt x="661" y="786"/>
                    </a:lnTo>
                    <a:lnTo>
                      <a:pt x="664" y="785"/>
                    </a:lnTo>
                    <a:lnTo>
                      <a:pt x="668" y="785"/>
                    </a:lnTo>
                    <a:lnTo>
                      <a:pt x="669" y="783"/>
                    </a:lnTo>
                    <a:lnTo>
                      <a:pt x="668" y="781"/>
                    </a:lnTo>
                    <a:lnTo>
                      <a:pt x="666" y="779"/>
                    </a:lnTo>
                    <a:lnTo>
                      <a:pt x="668" y="778"/>
                    </a:lnTo>
                    <a:lnTo>
                      <a:pt x="669" y="776"/>
                    </a:lnTo>
                    <a:lnTo>
                      <a:pt x="671" y="776"/>
                    </a:lnTo>
                    <a:lnTo>
                      <a:pt x="674" y="779"/>
                    </a:lnTo>
                    <a:lnTo>
                      <a:pt x="674" y="781"/>
                    </a:lnTo>
                    <a:lnTo>
                      <a:pt x="678" y="788"/>
                    </a:lnTo>
                    <a:lnTo>
                      <a:pt x="678" y="790"/>
                    </a:lnTo>
                    <a:lnTo>
                      <a:pt x="678" y="790"/>
                    </a:lnTo>
                    <a:lnTo>
                      <a:pt x="685" y="793"/>
                    </a:lnTo>
                    <a:lnTo>
                      <a:pt x="685" y="793"/>
                    </a:lnTo>
                    <a:lnTo>
                      <a:pt x="685" y="790"/>
                    </a:lnTo>
                    <a:lnTo>
                      <a:pt x="686" y="786"/>
                    </a:lnTo>
                    <a:lnTo>
                      <a:pt x="688" y="785"/>
                    </a:lnTo>
                    <a:lnTo>
                      <a:pt x="688" y="785"/>
                    </a:lnTo>
                    <a:lnTo>
                      <a:pt x="688" y="785"/>
                    </a:lnTo>
                    <a:lnTo>
                      <a:pt x="686" y="783"/>
                    </a:lnTo>
                    <a:lnTo>
                      <a:pt x="688" y="779"/>
                    </a:lnTo>
                    <a:lnTo>
                      <a:pt x="686" y="779"/>
                    </a:lnTo>
                    <a:lnTo>
                      <a:pt x="686" y="781"/>
                    </a:lnTo>
                    <a:lnTo>
                      <a:pt x="683" y="788"/>
                    </a:lnTo>
                    <a:lnTo>
                      <a:pt x="681" y="790"/>
                    </a:lnTo>
                    <a:lnTo>
                      <a:pt x="680" y="786"/>
                    </a:lnTo>
                    <a:lnTo>
                      <a:pt x="678" y="785"/>
                    </a:lnTo>
                    <a:lnTo>
                      <a:pt x="678" y="783"/>
                    </a:lnTo>
                    <a:lnTo>
                      <a:pt x="678" y="779"/>
                    </a:lnTo>
                    <a:lnTo>
                      <a:pt x="681" y="781"/>
                    </a:lnTo>
                    <a:lnTo>
                      <a:pt x="681" y="779"/>
                    </a:lnTo>
                    <a:lnTo>
                      <a:pt x="674" y="778"/>
                    </a:lnTo>
                    <a:lnTo>
                      <a:pt x="674" y="776"/>
                    </a:lnTo>
                    <a:lnTo>
                      <a:pt x="673" y="776"/>
                    </a:lnTo>
                    <a:lnTo>
                      <a:pt x="671" y="773"/>
                    </a:lnTo>
                    <a:lnTo>
                      <a:pt x="669" y="771"/>
                    </a:lnTo>
                    <a:lnTo>
                      <a:pt x="673" y="768"/>
                    </a:lnTo>
                    <a:lnTo>
                      <a:pt x="674" y="764"/>
                    </a:lnTo>
                    <a:lnTo>
                      <a:pt x="681" y="766"/>
                    </a:lnTo>
                    <a:lnTo>
                      <a:pt x="681" y="764"/>
                    </a:lnTo>
                    <a:lnTo>
                      <a:pt x="681" y="762"/>
                    </a:lnTo>
                    <a:lnTo>
                      <a:pt x="680" y="764"/>
                    </a:lnTo>
                    <a:lnTo>
                      <a:pt x="678" y="762"/>
                    </a:lnTo>
                    <a:lnTo>
                      <a:pt x="674" y="759"/>
                    </a:lnTo>
                    <a:lnTo>
                      <a:pt x="674" y="757"/>
                    </a:lnTo>
                    <a:lnTo>
                      <a:pt x="676" y="754"/>
                    </a:lnTo>
                    <a:lnTo>
                      <a:pt x="676" y="752"/>
                    </a:lnTo>
                    <a:lnTo>
                      <a:pt x="680" y="752"/>
                    </a:lnTo>
                    <a:lnTo>
                      <a:pt x="681" y="754"/>
                    </a:lnTo>
                    <a:lnTo>
                      <a:pt x="683" y="754"/>
                    </a:lnTo>
                    <a:lnTo>
                      <a:pt x="685" y="754"/>
                    </a:lnTo>
                    <a:lnTo>
                      <a:pt x="683" y="750"/>
                    </a:lnTo>
                    <a:lnTo>
                      <a:pt x="681" y="750"/>
                    </a:lnTo>
                    <a:lnTo>
                      <a:pt x="680" y="749"/>
                    </a:lnTo>
                    <a:lnTo>
                      <a:pt x="680" y="747"/>
                    </a:lnTo>
                    <a:lnTo>
                      <a:pt x="680" y="745"/>
                    </a:lnTo>
                    <a:lnTo>
                      <a:pt x="681" y="744"/>
                    </a:lnTo>
                    <a:lnTo>
                      <a:pt x="681" y="740"/>
                    </a:lnTo>
                    <a:lnTo>
                      <a:pt x="681" y="739"/>
                    </a:lnTo>
                    <a:lnTo>
                      <a:pt x="681" y="737"/>
                    </a:lnTo>
                    <a:lnTo>
                      <a:pt x="683" y="737"/>
                    </a:lnTo>
                    <a:lnTo>
                      <a:pt x="683" y="737"/>
                    </a:lnTo>
                    <a:lnTo>
                      <a:pt x="681" y="737"/>
                    </a:lnTo>
                    <a:lnTo>
                      <a:pt x="680" y="739"/>
                    </a:lnTo>
                    <a:lnTo>
                      <a:pt x="680" y="742"/>
                    </a:lnTo>
                    <a:lnTo>
                      <a:pt x="678" y="744"/>
                    </a:lnTo>
                    <a:lnTo>
                      <a:pt x="678" y="745"/>
                    </a:lnTo>
                    <a:lnTo>
                      <a:pt x="678" y="747"/>
                    </a:lnTo>
                    <a:lnTo>
                      <a:pt x="676" y="750"/>
                    </a:lnTo>
                    <a:lnTo>
                      <a:pt x="674" y="749"/>
                    </a:lnTo>
                    <a:lnTo>
                      <a:pt x="674" y="749"/>
                    </a:lnTo>
                    <a:lnTo>
                      <a:pt x="674" y="747"/>
                    </a:lnTo>
                    <a:lnTo>
                      <a:pt x="674" y="745"/>
                    </a:lnTo>
                    <a:lnTo>
                      <a:pt x="674" y="737"/>
                    </a:lnTo>
                    <a:lnTo>
                      <a:pt x="674" y="730"/>
                    </a:lnTo>
                    <a:lnTo>
                      <a:pt x="674" y="723"/>
                    </a:lnTo>
                    <a:lnTo>
                      <a:pt x="676" y="722"/>
                    </a:lnTo>
                    <a:lnTo>
                      <a:pt x="678" y="722"/>
                    </a:lnTo>
                    <a:lnTo>
                      <a:pt x="678" y="722"/>
                    </a:lnTo>
                    <a:lnTo>
                      <a:pt x="680" y="722"/>
                    </a:lnTo>
                    <a:lnTo>
                      <a:pt x="681" y="720"/>
                    </a:lnTo>
                    <a:lnTo>
                      <a:pt x="678" y="720"/>
                    </a:lnTo>
                    <a:lnTo>
                      <a:pt x="676" y="720"/>
                    </a:lnTo>
                    <a:lnTo>
                      <a:pt x="674" y="722"/>
                    </a:lnTo>
                    <a:lnTo>
                      <a:pt x="673" y="720"/>
                    </a:lnTo>
                    <a:lnTo>
                      <a:pt x="671" y="718"/>
                    </a:lnTo>
                    <a:lnTo>
                      <a:pt x="669" y="715"/>
                    </a:lnTo>
                    <a:lnTo>
                      <a:pt x="669" y="711"/>
                    </a:lnTo>
                    <a:lnTo>
                      <a:pt x="669" y="706"/>
                    </a:lnTo>
                    <a:lnTo>
                      <a:pt x="673" y="708"/>
                    </a:lnTo>
                    <a:lnTo>
                      <a:pt x="676" y="708"/>
                    </a:lnTo>
                    <a:lnTo>
                      <a:pt x="685" y="708"/>
                    </a:lnTo>
                    <a:lnTo>
                      <a:pt x="690" y="713"/>
                    </a:lnTo>
                    <a:lnTo>
                      <a:pt x="693" y="711"/>
                    </a:lnTo>
                    <a:lnTo>
                      <a:pt x="693" y="711"/>
                    </a:lnTo>
                    <a:lnTo>
                      <a:pt x="690" y="710"/>
                    </a:lnTo>
                    <a:lnTo>
                      <a:pt x="690" y="708"/>
                    </a:lnTo>
                    <a:lnTo>
                      <a:pt x="688" y="706"/>
                    </a:lnTo>
                    <a:lnTo>
                      <a:pt x="688" y="704"/>
                    </a:lnTo>
                    <a:lnTo>
                      <a:pt x="688" y="703"/>
                    </a:lnTo>
                    <a:lnTo>
                      <a:pt x="686" y="698"/>
                    </a:lnTo>
                    <a:lnTo>
                      <a:pt x="686" y="698"/>
                    </a:lnTo>
                    <a:lnTo>
                      <a:pt x="685" y="699"/>
                    </a:lnTo>
                    <a:lnTo>
                      <a:pt x="685" y="703"/>
                    </a:lnTo>
                    <a:lnTo>
                      <a:pt x="683" y="704"/>
                    </a:lnTo>
                    <a:lnTo>
                      <a:pt x="680" y="706"/>
                    </a:lnTo>
                    <a:lnTo>
                      <a:pt x="676" y="706"/>
                    </a:lnTo>
                    <a:lnTo>
                      <a:pt x="674" y="706"/>
                    </a:lnTo>
                    <a:lnTo>
                      <a:pt x="674" y="704"/>
                    </a:lnTo>
                    <a:lnTo>
                      <a:pt x="674" y="703"/>
                    </a:lnTo>
                    <a:lnTo>
                      <a:pt x="673" y="701"/>
                    </a:lnTo>
                    <a:lnTo>
                      <a:pt x="669" y="701"/>
                    </a:lnTo>
                    <a:lnTo>
                      <a:pt x="669" y="699"/>
                    </a:lnTo>
                    <a:lnTo>
                      <a:pt x="669" y="698"/>
                    </a:lnTo>
                    <a:lnTo>
                      <a:pt x="669" y="696"/>
                    </a:lnTo>
                    <a:lnTo>
                      <a:pt x="671" y="694"/>
                    </a:lnTo>
                    <a:lnTo>
                      <a:pt x="673" y="694"/>
                    </a:lnTo>
                    <a:lnTo>
                      <a:pt x="673" y="696"/>
                    </a:lnTo>
                    <a:lnTo>
                      <a:pt x="674" y="698"/>
                    </a:lnTo>
                    <a:lnTo>
                      <a:pt x="676" y="698"/>
                    </a:lnTo>
                    <a:lnTo>
                      <a:pt x="678" y="696"/>
                    </a:lnTo>
                    <a:lnTo>
                      <a:pt x="678" y="696"/>
                    </a:lnTo>
                    <a:lnTo>
                      <a:pt x="678" y="694"/>
                    </a:lnTo>
                    <a:lnTo>
                      <a:pt x="676" y="694"/>
                    </a:lnTo>
                    <a:lnTo>
                      <a:pt x="674" y="694"/>
                    </a:lnTo>
                    <a:lnTo>
                      <a:pt x="671" y="691"/>
                    </a:lnTo>
                    <a:lnTo>
                      <a:pt x="673" y="687"/>
                    </a:lnTo>
                    <a:lnTo>
                      <a:pt x="676" y="684"/>
                    </a:lnTo>
                    <a:lnTo>
                      <a:pt x="678" y="684"/>
                    </a:lnTo>
                    <a:lnTo>
                      <a:pt x="678" y="681"/>
                    </a:lnTo>
                    <a:lnTo>
                      <a:pt x="678" y="677"/>
                    </a:lnTo>
                    <a:lnTo>
                      <a:pt x="678" y="675"/>
                    </a:lnTo>
                    <a:lnTo>
                      <a:pt x="674" y="672"/>
                    </a:lnTo>
                    <a:lnTo>
                      <a:pt x="673" y="672"/>
                    </a:lnTo>
                    <a:lnTo>
                      <a:pt x="671" y="674"/>
                    </a:lnTo>
                    <a:lnTo>
                      <a:pt x="671" y="674"/>
                    </a:lnTo>
                    <a:lnTo>
                      <a:pt x="673" y="675"/>
                    </a:lnTo>
                    <a:lnTo>
                      <a:pt x="671" y="675"/>
                    </a:lnTo>
                    <a:lnTo>
                      <a:pt x="671" y="675"/>
                    </a:lnTo>
                    <a:lnTo>
                      <a:pt x="668" y="675"/>
                    </a:lnTo>
                    <a:lnTo>
                      <a:pt x="666" y="674"/>
                    </a:lnTo>
                    <a:lnTo>
                      <a:pt x="663" y="672"/>
                    </a:lnTo>
                    <a:lnTo>
                      <a:pt x="661" y="670"/>
                    </a:lnTo>
                    <a:lnTo>
                      <a:pt x="661" y="669"/>
                    </a:lnTo>
                    <a:lnTo>
                      <a:pt x="663" y="665"/>
                    </a:lnTo>
                    <a:lnTo>
                      <a:pt x="661" y="665"/>
                    </a:lnTo>
                    <a:lnTo>
                      <a:pt x="659" y="667"/>
                    </a:lnTo>
                    <a:lnTo>
                      <a:pt x="656" y="669"/>
                    </a:lnTo>
                    <a:lnTo>
                      <a:pt x="652" y="669"/>
                    </a:lnTo>
                    <a:lnTo>
                      <a:pt x="652" y="670"/>
                    </a:lnTo>
                    <a:lnTo>
                      <a:pt x="651" y="670"/>
                    </a:lnTo>
                    <a:lnTo>
                      <a:pt x="652" y="672"/>
                    </a:lnTo>
                    <a:lnTo>
                      <a:pt x="654" y="672"/>
                    </a:lnTo>
                    <a:lnTo>
                      <a:pt x="654" y="675"/>
                    </a:lnTo>
                    <a:lnTo>
                      <a:pt x="654" y="675"/>
                    </a:lnTo>
                    <a:lnTo>
                      <a:pt x="654" y="677"/>
                    </a:lnTo>
                    <a:lnTo>
                      <a:pt x="652" y="677"/>
                    </a:lnTo>
                    <a:lnTo>
                      <a:pt x="651" y="675"/>
                    </a:lnTo>
                    <a:lnTo>
                      <a:pt x="649" y="672"/>
                    </a:lnTo>
                    <a:lnTo>
                      <a:pt x="649" y="670"/>
                    </a:lnTo>
                    <a:lnTo>
                      <a:pt x="649" y="669"/>
                    </a:lnTo>
                    <a:lnTo>
                      <a:pt x="654" y="664"/>
                    </a:lnTo>
                    <a:lnTo>
                      <a:pt x="654" y="664"/>
                    </a:lnTo>
                    <a:lnTo>
                      <a:pt x="657" y="662"/>
                    </a:lnTo>
                    <a:lnTo>
                      <a:pt x="661" y="657"/>
                    </a:lnTo>
                    <a:lnTo>
                      <a:pt x="663" y="655"/>
                    </a:lnTo>
                    <a:lnTo>
                      <a:pt x="663" y="653"/>
                    </a:lnTo>
                    <a:lnTo>
                      <a:pt x="661" y="652"/>
                    </a:lnTo>
                    <a:lnTo>
                      <a:pt x="661" y="648"/>
                    </a:lnTo>
                    <a:lnTo>
                      <a:pt x="666" y="647"/>
                    </a:lnTo>
                    <a:lnTo>
                      <a:pt x="669" y="647"/>
                    </a:lnTo>
                    <a:lnTo>
                      <a:pt x="673" y="647"/>
                    </a:lnTo>
                    <a:lnTo>
                      <a:pt x="674" y="647"/>
                    </a:lnTo>
                    <a:lnTo>
                      <a:pt x="674" y="645"/>
                    </a:lnTo>
                    <a:lnTo>
                      <a:pt x="678" y="645"/>
                    </a:lnTo>
                    <a:lnTo>
                      <a:pt x="680" y="643"/>
                    </a:lnTo>
                    <a:lnTo>
                      <a:pt x="680" y="641"/>
                    </a:lnTo>
                    <a:lnTo>
                      <a:pt x="680" y="641"/>
                    </a:lnTo>
                    <a:lnTo>
                      <a:pt x="680" y="640"/>
                    </a:lnTo>
                    <a:lnTo>
                      <a:pt x="678" y="638"/>
                    </a:lnTo>
                    <a:lnTo>
                      <a:pt x="680" y="636"/>
                    </a:lnTo>
                    <a:lnTo>
                      <a:pt x="680" y="635"/>
                    </a:lnTo>
                    <a:lnTo>
                      <a:pt x="681" y="635"/>
                    </a:lnTo>
                    <a:lnTo>
                      <a:pt x="683" y="635"/>
                    </a:lnTo>
                    <a:lnTo>
                      <a:pt x="685" y="636"/>
                    </a:lnTo>
                    <a:lnTo>
                      <a:pt x="685" y="638"/>
                    </a:lnTo>
                    <a:lnTo>
                      <a:pt x="683" y="640"/>
                    </a:lnTo>
                    <a:lnTo>
                      <a:pt x="681" y="647"/>
                    </a:lnTo>
                    <a:lnTo>
                      <a:pt x="681" y="648"/>
                    </a:lnTo>
                    <a:lnTo>
                      <a:pt x="680" y="650"/>
                    </a:lnTo>
                    <a:lnTo>
                      <a:pt x="681" y="653"/>
                    </a:lnTo>
                    <a:lnTo>
                      <a:pt x="680" y="655"/>
                    </a:lnTo>
                    <a:lnTo>
                      <a:pt x="674" y="657"/>
                    </a:lnTo>
                    <a:lnTo>
                      <a:pt x="673" y="657"/>
                    </a:lnTo>
                    <a:lnTo>
                      <a:pt x="674" y="658"/>
                    </a:lnTo>
                    <a:lnTo>
                      <a:pt x="676" y="658"/>
                    </a:lnTo>
                    <a:lnTo>
                      <a:pt x="680" y="657"/>
                    </a:lnTo>
                    <a:lnTo>
                      <a:pt x="681" y="655"/>
                    </a:lnTo>
                    <a:lnTo>
                      <a:pt x="683" y="652"/>
                    </a:lnTo>
                    <a:lnTo>
                      <a:pt x="683" y="647"/>
                    </a:lnTo>
                    <a:lnTo>
                      <a:pt x="685" y="647"/>
                    </a:lnTo>
                    <a:lnTo>
                      <a:pt x="686" y="647"/>
                    </a:lnTo>
                    <a:lnTo>
                      <a:pt x="686" y="647"/>
                    </a:lnTo>
                    <a:lnTo>
                      <a:pt x="686" y="650"/>
                    </a:lnTo>
                    <a:lnTo>
                      <a:pt x="686" y="653"/>
                    </a:lnTo>
                    <a:lnTo>
                      <a:pt x="685" y="662"/>
                    </a:lnTo>
                    <a:lnTo>
                      <a:pt x="683" y="665"/>
                    </a:lnTo>
                    <a:lnTo>
                      <a:pt x="681" y="665"/>
                    </a:lnTo>
                    <a:lnTo>
                      <a:pt x="681" y="667"/>
                    </a:lnTo>
                    <a:lnTo>
                      <a:pt x="685" y="667"/>
                    </a:lnTo>
                    <a:lnTo>
                      <a:pt x="685" y="665"/>
                    </a:lnTo>
                    <a:lnTo>
                      <a:pt x="686" y="662"/>
                    </a:lnTo>
                    <a:lnTo>
                      <a:pt x="688" y="658"/>
                    </a:lnTo>
                    <a:lnTo>
                      <a:pt x="688" y="657"/>
                    </a:lnTo>
                    <a:lnTo>
                      <a:pt x="688" y="655"/>
                    </a:lnTo>
                    <a:lnTo>
                      <a:pt x="688" y="650"/>
                    </a:lnTo>
                    <a:lnTo>
                      <a:pt x="688" y="648"/>
                    </a:lnTo>
                    <a:lnTo>
                      <a:pt x="688" y="645"/>
                    </a:lnTo>
                    <a:lnTo>
                      <a:pt x="688" y="643"/>
                    </a:lnTo>
                    <a:lnTo>
                      <a:pt x="686" y="643"/>
                    </a:lnTo>
                    <a:lnTo>
                      <a:pt x="685" y="641"/>
                    </a:lnTo>
                    <a:lnTo>
                      <a:pt x="686" y="636"/>
                    </a:lnTo>
                    <a:lnTo>
                      <a:pt x="690" y="636"/>
                    </a:lnTo>
                    <a:lnTo>
                      <a:pt x="693" y="635"/>
                    </a:lnTo>
                    <a:lnTo>
                      <a:pt x="695" y="633"/>
                    </a:lnTo>
                    <a:lnTo>
                      <a:pt x="697" y="633"/>
                    </a:lnTo>
                    <a:lnTo>
                      <a:pt x="700" y="636"/>
                    </a:lnTo>
                    <a:lnTo>
                      <a:pt x="702" y="636"/>
                    </a:lnTo>
                    <a:lnTo>
                      <a:pt x="702" y="635"/>
                    </a:lnTo>
                    <a:lnTo>
                      <a:pt x="700" y="635"/>
                    </a:lnTo>
                    <a:lnTo>
                      <a:pt x="698" y="633"/>
                    </a:lnTo>
                    <a:lnTo>
                      <a:pt x="697" y="631"/>
                    </a:lnTo>
                    <a:lnTo>
                      <a:pt x="692" y="629"/>
                    </a:lnTo>
                    <a:lnTo>
                      <a:pt x="693" y="626"/>
                    </a:lnTo>
                    <a:lnTo>
                      <a:pt x="693" y="623"/>
                    </a:lnTo>
                    <a:lnTo>
                      <a:pt x="695" y="623"/>
                    </a:lnTo>
                    <a:lnTo>
                      <a:pt x="698" y="621"/>
                    </a:lnTo>
                    <a:lnTo>
                      <a:pt x="705" y="616"/>
                    </a:lnTo>
                    <a:lnTo>
                      <a:pt x="707" y="612"/>
                    </a:lnTo>
                    <a:lnTo>
                      <a:pt x="707" y="609"/>
                    </a:lnTo>
                    <a:lnTo>
                      <a:pt x="704" y="607"/>
                    </a:lnTo>
                    <a:lnTo>
                      <a:pt x="700" y="606"/>
                    </a:lnTo>
                    <a:lnTo>
                      <a:pt x="698" y="604"/>
                    </a:lnTo>
                    <a:lnTo>
                      <a:pt x="695" y="602"/>
                    </a:lnTo>
                    <a:lnTo>
                      <a:pt x="695" y="599"/>
                    </a:lnTo>
                    <a:lnTo>
                      <a:pt x="697" y="594"/>
                    </a:lnTo>
                    <a:lnTo>
                      <a:pt x="698" y="594"/>
                    </a:lnTo>
                    <a:lnTo>
                      <a:pt x="700" y="587"/>
                    </a:lnTo>
                    <a:lnTo>
                      <a:pt x="698" y="583"/>
                    </a:lnTo>
                    <a:lnTo>
                      <a:pt x="698" y="580"/>
                    </a:lnTo>
                    <a:lnTo>
                      <a:pt x="702" y="577"/>
                    </a:lnTo>
                    <a:lnTo>
                      <a:pt x="702" y="575"/>
                    </a:lnTo>
                    <a:lnTo>
                      <a:pt x="702" y="572"/>
                    </a:lnTo>
                    <a:lnTo>
                      <a:pt x="705" y="572"/>
                    </a:lnTo>
                    <a:lnTo>
                      <a:pt x="705" y="570"/>
                    </a:lnTo>
                    <a:lnTo>
                      <a:pt x="705" y="568"/>
                    </a:lnTo>
                    <a:lnTo>
                      <a:pt x="704" y="566"/>
                    </a:lnTo>
                    <a:lnTo>
                      <a:pt x="704" y="563"/>
                    </a:lnTo>
                    <a:lnTo>
                      <a:pt x="705" y="558"/>
                    </a:lnTo>
                    <a:lnTo>
                      <a:pt x="707" y="558"/>
                    </a:lnTo>
                    <a:lnTo>
                      <a:pt x="707" y="558"/>
                    </a:lnTo>
                    <a:lnTo>
                      <a:pt x="705" y="556"/>
                    </a:lnTo>
                    <a:lnTo>
                      <a:pt x="704" y="553"/>
                    </a:lnTo>
                    <a:lnTo>
                      <a:pt x="705" y="551"/>
                    </a:lnTo>
                    <a:lnTo>
                      <a:pt x="705" y="551"/>
                    </a:lnTo>
                    <a:lnTo>
                      <a:pt x="707" y="549"/>
                    </a:lnTo>
                    <a:lnTo>
                      <a:pt x="709" y="551"/>
                    </a:lnTo>
                    <a:lnTo>
                      <a:pt x="710" y="556"/>
                    </a:lnTo>
                    <a:lnTo>
                      <a:pt x="712" y="554"/>
                    </a:lnTo>
                    <a:lnTo>
                      <a:pt x="710" y="551"/>
                    </a:lnTo>
                    <a:lnTo>
                      <a:pt x="710" y="544"/>
                    </a:lnTo>
                    <a:lnTo>
                      <a:pt x="707" y="546"/>
                    </a:lnTo>
                    <a:lnTo>
                      <a:pt x="705" y="544"/>
                    </a:lnTo>
                    <a:lnTo>
                      <a:pt x="705" y="544"/>
                    </a:lnTo>
                    <a:lnTo>
                      <a:pt x="704" y="543"/>
                    </a:lnTo>
                    <a:lnTo>
                      <a:pt x="705" y="541"/>
                    </a:lnTo>
                    <a:lnTo>
                      <a:pt x="705" y="539"/>
                    </a:lnTo>
                    <a:lnTo>
                      <a:pt x="707" y="539"/>
                    </a:lnTo>
                    <a:lnTo>
                      <a:pt x="710" y="537"/>
                    </a:lnTo>
                    <a:lnTo>
                      <a:pt x="712" y="536"/>
                    </a:lnTo>
                    <a:lnTo>
                      <a:pt x="714" y="532"/>
                    </a:lnTo>
                    <a:lnTo>
                      <a:pt x="712" y="532"/>
                    </a:lnTo>
                    <a:lnTo>
                      <a:pt x="712" y="536"/>
                    </a:lnTo>
                    <a:lnTo>
                      <a:pt x="709" y="537"/>
                    </a:lnTo>
                    <a:lnTo>
                      <a:pt x="709" y="537"/>
                    </a:lnTo>
                    <a:lnTo>
                      <a:pt x="707" y="536"/>
                    </a:lnTo>
                    <a:lnTo>
                      <a:pt x="704" y="534"/>
                    </a:lnTo>
                    <a:lnTo>
                      <a:pt x="702" y="532"/>
                    </a:lnTo>
                    <a:lnTo>
                      <a:pt x="702" y="532"/>
                    </a:lnTo>
                    <a:lnTo>
                      <a:pt x="700" y="534"/>
                    </a:lnTo>
                    <a:lnTo>
                      <a:pt x="697" y="539"/>
                    </a:lnTo>
                    <a:lnTo>
                      <a:pt x="695" y="539"/>
                    </a:lnTo>
                    <a:lnTo>
                      <a:pt x="690" y="539"/>
                    </a:lnTo>
                    <a:lnTo>
                      <a:pt x="688" y="539"/>
                    </a:lnTo>
                    <a:lnTo>
                      <a:pt x="686" y="539"/>
                    </a:lnTo>
                    <a:lnTo>
                      <a:pt x="686" y="537"/>
                    </a:lnTo>
                    <a:lnTo>
                      <a:pt x="686" y="536"/>
                    </a:lnTo>
                    <a:lnTo>
                      <a:pt x="688" y="536"/>
                    </a:lnTo>
                    <a:lnTo>
                      <a:pt x="688" y="534"/>
                    </a:lnTo>
                    <a:lnTo>
                      <a:pt x="686" y="534"/>
                    </a:lnTo>
                    <a:lnTo>
                      <a:pt x="685" y="532"/>
                    </a:lnTo>
                    <a:lnTo>
                      <a:pt x="683" y="531"/>
                    </a:lnTo>
                    <a:lnTo>
                      <a:pt x="683" y="527"/>
                    </a:lnTo>
                    <a:lnTo>
                      <a:pt x="681" y="522"/>
                    </a:lnTo>
                    <a:lnTo>
                      <a:pt x="681" y="519"/>
                    </a:lnTo>
                    <a:lnTo>
                      <a:pt x="683" y="517"/>
                    </a:lnTo>
                    <a:lnTo>
                      <a:pt x="685" y="507"/>
                    </a:lnTo>
                    <a:lnTo>
                      <a:pt x="686" y="502"/>
                    </a:lnTo>
                    <a:lnTo>
                      <a:pt x="688" y="497"/>
                    </a:lnTo>
                    <a:lnTo>
                      <a:pt x="688" y="493"/>
                    </a:lnTo>
                    <a:lnTo>
                      <a:pt x="692" y="491"/>
                    </a:lnTo>
                    <a:lnTo>
                      <a:pt x="692" y="490"/>
                    </a:lnTo>
                    <a:lnTo>
                      <a:pt x="695" y="479"/>
                    </a:lnTo>
                    <a:lnTo>
                      <a:pt x="697" y="474"/>
                    </a:lnTo>
                    <a:lnTo>
                      <a:pt x="692" y="461"/>
                    </a:lnTo>
                    <a:lnTo>
                      <a:pt x="690" y="457"/>
                    </a:lnTo>
                    <a:lnTo>
                      <a:pt x="690" y="454"/>
                    </a:lnTo>
                    <a:lnTo>
                      <a:pt x="692" y="449"/>
                    </a:lnTo>
                    <a:lnTo>
                      <a:pt x="692" y="447"/>
                    </a:lnTo>
                    <a:lnTo>
                      <a:pt x="690" y="444"/>
                    </a:lnTo>
                    <a:lnTo>
                      <a:pt x="688" y="439"/>
                    </a:lnTo>
                    <a:lnTo>
                      <a:pt x="688" y="435"/>
                    </a:lnTo>
                    <a:lnTo>
                      <a:pt x="688" y="433"/>
                    </a:lnTo>
                    <a:lnTo>
                      <a:pt x="688" y="430"/>
                    </a:lnTo>
                    <a:lnTo>
                      <a:pt x="688" y="427"/>
                    </a:lnTo>
                    <a:lnTo>
                      <a:pt x="688" y="427"/>
                    </a:lnTo>
                    <a:lnTo>
                      <a:pt x="693" y="427"/>
                    </a:lnTo>
                    <a:lnTo>
                      <a:pt x="695" y="427"/>
                    </a:lnTo>
                    <a:lnTo>
                      <a:pt x="697" y="425"/>
                    </a:lnTo>
                    <a:lnTo>
                      <a:pt x="697" y="423"/>
                    </a:lnTo>
                    <a:lnTo>
                      <a:pt x="697" y="418"/>
                    </a:lnTo>
                    <a:lnTo>
                      <a:pt x="698" y="416"/>
                    </a:lnTo>
                    <a:lnTo>
                      <a:pt x="698" y="415"/>
                    </a:lnTo>
                    <a:lnTo>
                      <a:pt x="700" y="413"/>
                    </a:lnTo>
                    <a:lnTo>
                      <a:pt x="700" y="410"/>
                    </a:lnTo>
                    <a:lnTo>
                      <a:pt x="702" y="406"/>
                    </a:lnTo>
                    <a:lnTo>
                      <a:pt x="705" y="398"/>
                    </a:lnTo>
                    <a:lnTo>
                      <a:pt x="707" y="394"/>
                    </a:lnTo>
                    <a:lnTo>
                      <a:pt x="709" y="393"/>
                    </a:lnTo>
                    <a:lnTo>
                      <a:pt x="707" y="387"/>
                    </a:lnTo>
                    <a:lnTo>
                      <a:pt x="709" y="386"/>
                    </a:lnTo>
                    <a:lnTo>
                      <a:pt x="710" y="384"/>
                    </a:lnTo>
                    <a:lnTo>
                      <a:pt x="710" y="382"/>
                    </a:lnTo>
                    <a:lnTo>
                      <a:pt x="712" y="381"/>
                    </a:lnTo>
                    <a:lnTo>
                      <a:pt x="716" y="377"/>
                    </a:lnTo>
                    <a:lnTo>
                      <a:pt x="716" y="372"/>
                    </a:lnTo>
                    <a:lnTo>
                      <a:pt x="719" y="365"/>
                    </a:lnTo>
                    <a:lnTo>
                      <a:pt x="719" y="360"/>
                    </a:lnTo>
                    <a:lnTo>
                      <a:pt x="719" y="358"/>
                    </a:lnTo>
                    <a:lnTo>
                      <a:pt x="719" y="355"/>
                    </a:lnTo>
                    <a:lnTo>
                      <a:pt x="721" y="352"/>
                    </a:lnTo>
                    <a:lnTo>
                      <a:pt x="722" y="348"/>
                    </a:lnTo>
                    <a:lnTo>
                      <a:pt x="722" y="347"/>
                    </a:lnTo>
                    <a:lnTo>
                      <a:pt x="726" y="343"/>
                    </a:lnTo>
                    <a:lnTo>
                      <a:pt x="726" y="340"/>
                    </a:lnTo>
                    <a:lnTo>
                      <a:pt x="726" y="338"/>
                    </a:lnTo>
                    <a:lnTo>
                      <a:pt x="726" y="335"/>
                    </a:lnTo>
                    <a:lnTo>
                      <a:pt x="724" y="331"/>
                    </a:lnTo>
                    <a:lnTo>
                      <a:pt x="726" y="329"/>
                    </a:lnTo>
                    <a:lnTo>
                      <a:pt x="728" y="328"/>
                    </a:lnTo>
                    <a:lnTo>
                      <a:pt x="729" y="321"/>
                    </a:lnTo>
                    <a:lnTo>
                      <a:pt x="729" y="318"/>
                    </a:lnTo>
                    <a:lnTo>
                      <a:pt x="731" y="314"/>
                    </a:lnTo>
                    <a:lnTo>
                      <a:pt x="729" y="311"/>
                    </a:lnTo>
                    <a:lnTo>
                      <a:pt x="729" y="300"/>
                    </a:lnTo>
                    <a:lnTo>
                      <a:pt x="728" y="294"/>
                    </a:lnTo>
                    <a:lnTo>
                      <a:pt x="726" y="287"/>
                    </a:lnTo>
                    <a:lnTo>
                      <a:pt x="726" y="283"/>
                    </a:lnTo>
                    <a:lnTo>
                      <a:pt x="726" y="278"/>
                    </a:lnTo>
                    <a:lnTo>
                      <a:pt x="726" y="275"/>
                    </a:lnTo>
                    <a:lnTo>
                      <a:pt x="726" y="268"/>
                    </a:lnTo>
                    <a:lnTo>
                      <a:pt x="731" y="265"/>
                    </a:lnTo>
                    <a:lnTo>
                      <a:pt x="733" y="260"/>
                    </a:lnTo>
                    <a:lnTo>
                      <a:pt x="733" y="253"/>
                    </a:lnTo>
                    <a:lnTo>
                      <a:pt x="733" y="249"/>
                    </a:lnTo>
                    <a:lnTo>
                      <a:pt x="733" y="248"/>
                    </a:lnTo>
                    <a:lnTo>
                      <a:pt x="729" y="244"/>
                    </a:lnTo>
                    <a:lnTo>
                      <a:pt x="729" y="237"/>
                    </a:lnTo>
                    <a:lnTo>
                      <a:pt x="729" y="236"/>
                    </a:lnTo>
                    <a:lnTo>
                      <a:pt x="731" y="234"/>
                    </a:lnTo>
                    <a:lnTo>
                      <a:pt x="733" y="232"/>
                    </a:lnTo>
                    <a:lnTo>
                      <a:pt x="734" y="229"/>
                    </a:lnTo>
                    <a:lnTo>
                      <a:pt x="734" y="225"/>
                    </a:lnTo>
                    <a:lnTo>
                      <a:pt x="736" y="219"/>
                    </a:lnTo>
                    <a:lnTo>
                      <a:pt x="738" y="214"/>
                    </a:lnTo>
                    <a:lnTo>
                      <a:pt x="738" y="212"/>
                    </a:lnTo>
                    <a:lnTo>
                      <a:pt x="740" y="210"/>
                    </a:lnTo>
                    <a:lnTo>
                      <a:pt x="740" y="208"/>
                    </a:lnTo>
                    <a:lnTo>
                      <a:pt x="741" y="207"/>
                    </a:lnTo>
                    <a:lnTo>
                      <a:pt x="740" y="203"/>
                    </a:lnTo>
                    <a:lnTo>
                      <a:pt x="741" y="200"/>
                    </a:lnTo>
                    <a:lnTo>
                      <a:pt x="743" y="195"/>
                    </a:lnTo>
                    <a:lnTo>
                      <a:pt x="743" y="193"/>
                    </a:lnTo>
                    <a:lnTo>
                      <a:pt x="745" y="188"/>
                    </a:lnTo>
                    <a:lnTo>
                      <a:pt x="745" y="185"/>
                    </a:lnTo>
                    <a:lnTo>
                      <a:pt x="745" y="181"/>
                    </a:lnTo>
                    <a:lnTo>
                      <a:pt x="745" y="179"/>
                    </a:lnTo>
                    <a:lnTo>
                      <a:pt x="746" y="174"/>
                    </a:lnTo>
                    <a:lnTo>
                      <a:pt x="745" y="173"/>
                    </a:lnTo>
                    <a:lnTo>
                      <a:pt x="745" y="171"/>
                    </a:lnTo>
                    <a:lnTo>
                      <a:pt x="746" y="166"/>
                    </a:lnTo>
                    <a:lnTo>
                      <a:pt x="746" y="164"/>
                    </a:lnTo>
                    <a:lnTo>
                      <a:pt x="748" y="162"/>
                    </a:lnTo>
                    <a:lnTo>
                      <a:pt x="750" y="159"/>
                    </a:lnTo>
                    <a:lnTo>
                      <a:pt x="750" y="157"/>
                    </a:lnTo>
                    <a:lnTo>
                      <a:pt x="746" y="149"/>
                    </a:lnTo>
                    <a:lnTo>
                      <a:pt x="746" y="147"/>
                    </a:lnTo>
                    <a:lnTo>
                      <a:pt x="748" y="140"/>
                    </a:lnTo>
                    <a:lnTo>
                      <a:pt x="748" y="135"/>
                    </a:lnTo>
                    <a:lnTo>
                      <a:pt x="748" y="132"/>
                    </a:lnTo>
                    <a:lnTo>
                      <a:pt x="748" y="130"/>
                    </a:lnTo>
                    <a:lnTo>
                      <a:pt x="748" y="128"/>
                    </a:lnTo>
                    <a:lnTo>
                      <a:pt x="750" y="127"/>
                    </a:lnTo>
                    <a:lnTo>
                      <a:pt x="750" y="123"/>
                    </a:lnTo>
                    <a:lnTo>
                      <a:pt x="750" y="123"/>
                    </a:lnTo>
                    <a:lnTo>
                      <a:pt x="748" y="121"/>
                    </a:lnTo>
                    <a:lnTo>
                      <a:pt x="746" y="120"/>
                    </a:lnTo>
                    <a:lnTo>
                      <a:pt x="746" y="118"/>
                    </a:lnTo>
                    <a:lnTo>
                      <a:pt x="746" y="116"/>
                    </a:lnTo>
                    <a:lnTo>
                      <a:pt x="746" y="113"/>
                    </a:lnTo>
                    <a:lnTo>
                      <a:pt x="750" y="113"/>
                    </a:lnTo>
                    <a:lnTo>
                      <a:pt x="750" y="111"/>
                    </a:lnTo>
                    <a:lnTo>
                      <a:pt x="751" y="110"/>
                    </a:lnTo>
                    <a:lnTo>
                      <a:pt x="753" y="103"/>
                    </a:lnTo>
                    <a:lnTo>
                      <a:pt x="753" y="96"/>
                    </a:lnTo>
                    <a:lnTo>
                      <a:pt x="755" y="91"/>
                    </a:lnTo>
                    <a:lnTo>
                      <a:pt x="755" y="89"/>
                    </a:lnTo>
                    <a:lnTo>
                      <a:pt x="755" y="84"/>
                    </a:lnTo>
                    <a:lnTo>
                      <a:pt x="757" y="81"/>
                    </a:lnTo>
                    <a:lnTo>
                      <a:pt x="757" y="79"/>
                    </a:lnTo>
                    <a:lnTo>
                      <a:pt x="757" y="77"/>
                    </a:lnTo>
                    <a:lnTo>
                      <a:pt x="755" y="65"/>
                    </a:lnTo>
                    <a:lnTo>
                      <a:pt x="755" y="62"/>
                    </a:lnTo>
                    <a:lnTo>
                      <a:pt x="755" y="55"/>
                    </a:lnTo>
                    <a:lnTo>
                      <a:pt x="755" y="46"/>
                    </a:lnTo>
                    <a:lnTo>
                      <a:pt x="755" y="45"/>
                    </a:lnTo>
                    <a:lnTo>
                      <a:pt x="755" y="43"/>
                    </a:lnTo>
                    <a:lnTo>
                      <a:pt x="753" y="40"/>
                    </a:lnTo>
                    <a:lnTo>
                      <a:pt x="753" y="36"/>
                    </a:lnTo>
                    <a:lnTo>
                      <a:pt x="751" y="28"/>
                    </a:lnTo>
                    <a:lnTo>
                      <a:pt x="751" y="23"/>
                    </a:lnTo>
                    <a:lnTo>
                      <a:pt x="751" y="19"/>
                    </a:lnTo>
                    <a:lnTo>
                      <a:pt x="750" y="18"/>
                    </a:lnTo>
                    <a:lnTo>
                      <a:pt x="751" y="18"/>
                    </a:lnTo>
                    <a:lnTo>
                      <a:pt x="753" y="18"/>
                    </a:lnTo>
                    <a:lnTo>
                      <a:pt x="755" y="18"/>
                    </a:lnTo>
                    <a:lnTo>
                      <a:pt x="757" y="16"/>
                    </a:lnTo>
                    <a:lnTo>
                      <a:pt x="760" y="14"/>
                    </a:lnTo>
                    <a:lnTo>
                      <a:pt x="762" y="12"/>
                    </a:lnTo>
                    <a:lnTo>
                      <a:pt x="762" y="11"/>
                    </a:lnTo>
                    <a:lnTo>
                      <a:pt x="762" y="9"/>
                    </a:lnTo>
                    <a:lnTo>
                      <a:pt x="762" y="6"/>
                    </a:lnTo>
                    <a:lnTo>
                      <a:pt x="760" y="4"/>
                    </a:lnTo>
                    <a:lnTo>
                      <a:pt x="762" y="4"/>
                    </a:lnTo>
                    <a:lnTo>
                      <a:pt x="763" y="4"/>
                    </a:lnTo>
                    <a:lnTo>
                      <a:pt x="765" y="2"/>
                    </a:lnTo>
                    <a:lnTo>
                      <a:pt x="767" y="0"/>
                    </a:lnTo>
                    <a:lnTo>
                      <a:pt x="767" y="2"/>
                    </a:lnTo>
                    <a:lnTo>
                      <a:pt x="770" y="6"/>
                    </a:lnTo>
                    <a:lnTo>
                      <a:pt x="770" y="9"/>
                    </a:lnTo>
                    <a:lnTo>
                      <a:pt x="772" y="11"/>
                    </a:lnTo>
                    <a:lnTo>
                      <a:pt x="775" y="12"/>
                    </a:lnTo>
                    <a:lnTo>
                      <a:pt x="775" y="12"/>
                    </a:lnTo>
                    <a:lnTo>
                      <a:pt x="775" y="12"/>
                    </a:lnTo>
                    <a:lnTo>
                      <a:pt x="774" y="14"/>
                    </a:lnTo>
                    <a:lnTo>
                      <a:pt x="775" y="14"/>
                    </a:lnTo>
                    <a:lnTo>
                      <a:pt x="775" y="16"/>
                    </a:lnTo>
                    <a:lnTo>
                      <a:pt x="775" y="18"/>
                    </a:lnTo>
                    <a:lnTo>
                      <a:pt x="775" y="19"/>
                    </a:lnTo>
                    <a:lnTo>
                      <a:pt x="777" y="21"/>
                    </a:lnTo>
                    <a:lnTo>
                      <a:pt x="777" y="24"/>
                    </a:lnTo>
                    <a:lnTo>
                      <a:pt x="777" y="28"/>
                    </a:lnTo>
                    <a:lnTo>
                      <a:pt x="777" y="29"/>
                    </a:lnTo>
                    <a:lnTo>
                      <a:pt x="777" y="29"/>
                    </a:lnTo>
                    <a:lnTo>
                      <a:pt x="779" y="31"/>
                    </a:lnTo>
                    <a:lnTo>
                      <a:pt x="781" y="33"/>
                    </a:lnTo>
                    <a:lnTo>
                      <a:pt x="782" y="35"/>
                    </a:lnTo>
                    <a:lnTo>
                      <a:pt x="784" y="36"/>
                    </a:lnTo>
                    <a:lnTo>
                      <a:pt x="784" y="36"/>
                    </a:lnTo>
                    <a:lnTo>
                      <a:pt x="786" y="38"/>
                    </a:lnTo>
                    <a:lnTo>
                      <a:pt x="787" y="38"/>
                    </a:lnTo>
                    <a:lnTo>
                      <a:pt x="787" y="40"/>
                    </a:lnTo>
                    <a:lnTo>
                      <a:pt x="787" y="40"/>
                    </a:lnTo>
                    <a:lnTo>
                      <a:pt x="787" y="40"/>
                    </a:lnTo>
                    <a:lnTo>
                      <a:pt x="786" y="41"/>
                    </a:lnTo>
                    <a:lnTo>
                      <a:pt x="782" y="45"/>
                    </a:lnTo>
                    <a:lnTo>
                      <a:pt x="782" y="45"/>
                    </a:lnTo>
                    <a:lnTo>
                      <a:pt x="786" y="48"/>
                    </a:lnTo>
                    <a:lnTo>
                      <a:pt x="786" y="48"/>
                    </a:lnTo>
                    <a:lnTo>
                      <a:pt x="786" y="50"/>
                    </a:lnTo>
                    <a:lnTo>
                      <a:pt x="784" y="52"/>
                    </a:lnTo>
                    <a:lnTo>
                      <a:pt x="782" y="52"/>
                    </a:lnTo>
                    <a:lnTo>
                      <a:pt x="782" y="53"/>
                    </a:lnTo>
                    <a:lnTo>
                      <a:pt x="782" y="53"/>
                    </a:lnTo>
                    <a:lnTo>
                      <a:pt x="782" y="53"/>
                    </a:lnTo>
                    <a:lnTo>
                      <a:pt x="782" y="55"/>
                    </a:lnTo>
                    <a:lnTo>
                      <a:pt x="782" y="57"/>
                    </a:lnTo>
                    <a:lnTo>
                      <a:pt x="782" y="58"/>
                    </a:lnTo>
                    <a:lnTo>
                      <a:pt x="782" y="58"/>
                    </a:lnTo>
                    <a:lnTo>
                      <a:pt x="782" y="60"/>
                    </a:lnTo>
                    <a:lnTo>
                      <a:pt x="782" y="60"/>
                    </a:lnTo>
                    <a:lnTo>
                      <a:pt x="782" y="60"/>
                    </a:lnTo>
                    <a:lnTo>
                      <a:pt x="787" y="64"/>
                    </a:lnTo>
                    <a:lnTo>
                      <a:pt x="787" y="64"/>
                    </a:lnTo>
                    <a:lnTo>
                      <a:pt x="787" y="64"/>
                    </a:lnTo>
                    <a:lnTo>
                      <a:pt x="786" y="65"/>
                    </a:lnTo>
                    <a:lnTo>
                      <a:pt x="786" y="67"/>
                    </a:lnTo>
                    <a:lnTo>
                      <a:pt x="786" y="69"/>
                    </a:lnTo>
                    <a:lnTo>
                      <a:pt x="786" y="69"/>
                    </a:lnTo>
                    <a:lnTo>
                      <a:pt x="786" y="70"/>
                    </a:lnTo>
                    <a:lnTo>
                      <a:pt x="787" y="70"/>
                    </a:lnTo>
                    <a:lnTo>
                      <a:pt x="791" y="74"/>
                    </a:lnTo>
                    <a:lnTo>
                      <a:pt x="793" y="77"/>
                    </a:lnTo>
                    <a:lnTo>
                      <a:pt x="793" y="81"/>
                    </a:lnTo>
                    <a:lnTo>
                      <a:pt x="793" y="84"/>
                    </a:lnTo>
                    <a:lnTo>
                      <a:pt x="794" y="87"/>
                    </a:lnTo>
                    <a:lnTo>
                      <a:pt x="794" y="89"/>
                    </a:lnTo>
                    <a:lnTo>
                      <a:pt x="794" y="91"/>
                    </a:lnTo>
                    <a:lnTo>
                      <a:pt x="796" y="93"/>
                    </a:lnTo>
                    <a:lnTo>
                      <a:pt x="798" y="96"/>
                    </a:lnTo>
                    <a:lnTo>
                      <a:pt x="798" y="98"/>
                    </a:lnTo>
                    <a:lnTo>
                      <a:pt x="798" y="98"/>
                    </a:lnTo>
                    <a:lnTo>
                      <a:pt x="799" y="101"/>
                    </a:lnTo>
                    <a:lnTo>
                      <a:pt x="799" y="104"/>
                    </a:lnTo>
                    <a:lnTo>
                      <a:pt x="798" y="106"/>
                    </a:lnTo>
                    <a:lnTo>
                      <a:pt x="798" y="108"/>
                    </a:lnTo>
                    <a:lnTo>
                      <a:pt x="799" y="108"/>
                    </a:lnTo>
                    <a:lnTo>
                      <a:pt x="799" y="110"/>
                    </a:lnTo>
                    <a:lnTo>
                      <a:pt x="801" y="110"/>
                    </a:lnTo>
                    <a:lnTo>
                      <a:pt x="801" y="110"/>
                    </a:lnTo>
                    <a:lnTo>
                      <a:pt x="805" y="110"/>
                    </a:lnTo>
                    <a:lnTo>
                      <a:pt x="808" y="110"/>
                    </a:lnTo>
                    <a:lnTo>
                      <a:pt x="811" y="108"/>
                    </a:lnTo>
                    <a:lnTo>
                      <a:pt x="811" y="108"/>
                    </a:lnTo>
                    <a:close/>
                    <a:moveTo>
                      <a:pt x="4" y="200"/>
                    </a:moveTo>
                    <a:lnTo>
                      <a:pt x="0" y="200"/>
                    </a:lnTo>
                    <a:lnTo>
                      <a:pt x="0" y="198"/>
                    </a:lnTo>
                    <a:lnTo>
                      <a:pt x="2" y="198"/>
                    </a:lnTo>
                    <a:lnTo>
                      <a:pt x="4" y="198"/>
                    </a:lnTo>
                    <a:lnTo>
                      <a:pt x="4" y="198"/>
                    </a:lnTo>
                    <a:lnTo>
                      <a:pt x="4" y="200"/>
                    </a:lnTo>
                    <a:close/>
                    <a:moveTo>
                      <a:pt x="589" y="343"/>
                    </a:moveTo>
                    <a:lnTo>
                      <a:pt x="586" y="343"/>
                    </a:lnTo>
                    <a:lnTo>
                      <a:pt x="586" y="343"/>
                    </a:lnTo>
                    <a:lnTo>
                      <a:pt x="586" y="343"/>
                    </a:lnTo>
                    <a:lnTo>
                      <a:pt x="586" y="343"/>
                    </a:lnTo>
                    <a:lnTo>
                      <a:pt x="587" y="341"/>
                    </a:lnTo>
                    <a:lnTo>
                      <a:pt x="587" y="341"/>
                    </a:lnTo>
                    <a:lnTo>
                      <a:pt x="587" y="341"/>
                    </a:lnTo>
                    <a:lnTo>
                      <a:pt x="589" y="341"/>
                    </a:lnTo>
                    <a:lnTo>
                      <a:pt x="589" y="341"/>
                    </a:lnTo>
                    <a:lnTo>
                      <a:pt x="589" y="343"/>
                    </a:lnTo>
                    <a:lnTo>
                      <a:pt x="589" y="343"/>
                    </a:lnTo>
                    <a:lnTo>
                      <a:pt x="589" y="343"/>
                    </a:lnTo>
                    <a:lnTo>
                      <a:pt x="589" y="343"/>
                    </a:lnTo>
                    <a:close/>
                    <a:moveTo>
                      <a:pt x="685" y="580"/>
                    </a:moveTo>
                    <a:lnTo>
                      <a:pt x="685" y="580"/>
                    </a:lnTo>
                    <a:lnTo>
                      <a:pt x="683" y="580"/>
                    </a:lnTo>
                    <a:lnTo>
                      <a:pt x="681" y="580"/>
                    </a:lnTo>
                    <a:lnTo>
                      <a:pt x="680" y="580"/>
                    </a:lnTo>
                    <a:lnTo>
                      <a:pt x="676" y="578"/>
                    </a:lnTo>
                    <a:lnTo>
                      <a:pt x="674" y="578"/>
                    </a:lnTo>
                    <a:lnTo>
                      <a:pt x="674" y="577"/>
                    </a:lnTo>
                    <a:lnTo>
                      <a:pt x="674" y="575"/>
                    </a:lnTo>
                    <a:lnTo>
                      <a:pt x="676" y="573"/>
                    </a:lnTo>
                    <a:lnTo>
                      <a:pt x="678" y="568"/>
                    </a:lnTo>
                    <a:lnTo>
                      <a:pt x="678" y="560"/>
                    </a:lnTo>
                    <a:lnTo>
                      <a:pt x="678" y="558"/>
                    </a:lnTo>
                    <a:lnTo>
                      <a:pt x="678" y="556"/>
                    </a:lnTo>
                    <a:lnTo>
                      <a:pt x="678" y="554"/>
                    </a:lnTo>
                    <a:lnTo>
                      <a:pt x="678" y="553"/>
                    </a:lnTo>
                    <a:lnTo>
                      <a:pt x="678" y="551"/>
                    </a:lnTo>
                    <a:lnTo>
                      <a:pt x="678" y="551"/>
                    </a:lnTo>
                    <a:lnTo>
                      <a:pt x="680" y="548"/>
                    </a:lnTo>
                    <a:lnTo>
                      <a:pt x="680" y="546"/>
                    </a:lnTo>
                    <a:lnTo>
                      <a:pt x="680" y="544"/>
                    </a:lnTo>
                    <a:lnTo>
                      <a:pt x="681" y="543"/>
                    </a:lnTo>
                    <a:lnTo>
                      <a:pt x="681" y="541"/>
                    </a:lnTo>
                    <a:lnTo>
                      <a:pt x="680" y="541"/>
                    </a:lnTo>
                    <a:lnTo>
                      <a:pt x="680" y="539"/>
                    </a:lnTo>
                    <a:lnTo>
                      <a:pt x="686" y="543"/>
                    </a:lnTo>
                    <a:lnTo>
                      <a:pt x="690" y="543"/>
                    </a:lnTo>
                    <a:lnTo>
                      <a:pt x="690" y="544"/>
                    </a:lnTo>
                    <a:lnTo>
                      <a:pt x="692" y="546"/>
                    </a:lnTo>
                    <a:lnTo>
                      <a:pt x="692" y="549"/>
                    </a:lnTo>
                    <a:lnTo>
                      <a:pt x="692" y="549"/>
                    </a:lnTo>
                    <a:lnTo>
                      <a:pt x="692" y="553"/>
                    </a:lnTo>
                    <a:lnTo>
                      <a:pt x="690" y="553"/>
                    </a:lnTo>
                    <a:lnTo>
                      <a:pt x="690" y="554"/>
                    </a:lnTo>
                    <a:lnTo>
                      <a:pt x="692" y="556"/>
                    </a:lnTo>
                    <a:lnTo>
                      <a:pt x="690" y="558"/>
                    </a:lnTo>
                    <a:lnTo>
                      <a:pt x="688" y="558"/>
                    </a:lnTo>
                    <a:lnTo>
                      <a:pt x="688" y="558"/>
                    </a:lnTo>
                    <a:lnTo>
                      <a:pt x="686" y="560"/>
                    </a:lnTo>
                    <a:lnTo>
                      <a:pt x="685" y="560"/>
                    </a:lnTo>
                    <a:lnTo>
                      <a:pt x="685" y="561"/>
                    </a:lnTo>
                    <a:lnTo>
                      <a:pt x="688" y="563"/>
                    </a:lnTo>
                    <a:lnTo>
                      <a:pt x="690" y="565"/>
                    </a:lnTo>
                    <a:lnTo>
                      <a:pt x="690" y="566"/>
                    </a:lnTo>
                    <a:lnTo>
                      <a:pt x="692" y="570"/>
                    </a:lnTo>
                    <a:lnTo>
                      <a:pt x="692" y="570"/>
                    </a:lnTo>
                    <a:lnTo>
                      <a:pt x="690" y="573"/>
                    </a:lnTo>
                    <a:lnTo>
                      <a:pt x="688" y="575"/>
                    </a:lnTo>
                    <a:lnTo>
                      <a:pt x="686" y="575"/>
                    </a:lnTo>
                    <a:lnTo>
                      <a:pt x="686" y="578"/>
                    </a:lnTo>
                    <a:lnTo>
                      <a:pt x="685" y="580"/>
                    </a:lnTo>
                    <a:lnTo>
                      <a:pt x="685" y="580"/>
                    </a:lnTo>
                    <a:close/>
                    <a:moveTo>
                      <a:pt x="668" y="587"/>
                    </a:moveTo>
                    <a:lnTo>
                      <a:pt x="666" y="587"/>
                    </a:lnTo>
                    <a:lnTo>
                      <a:pt x="664" y="587"/>
                    </a:lnTo>
                    <a:lnTo>
                      <a:pt x="664" y="585"/>
                    </a:lnTo>
                    <a:lnTo>
                      <a:pt x="666" y="585"/>
                    </a:lnTo>
                    <a:lnTo>
                      <a:pt x="666" y="585"/>
                    </a:lnTo>
                    <a:lnTo>
                      <a:pt x="668" y="585"/>
                    </a:lnTo>
                    <a:lnTo>
                      <a:pt x="668" y="585"/>
                    </a:lnTo>
                    <a:lnTo>
                      <a:pt x="668" y="587"/>
                    </a:lnTo>
                    <a:lnTo>
                      <a:pt x="668" y="587"/>
                    </a:lnTo>
                    <a:lnTo>
                      <a:pt x="668" y="587"/>
                    </a:lnTo>
                    <a:close/>
                    <a:moveTo>
                      <a:pt x="685" y="592"/>
                    </a:moveTo>
                    <a:lnTo>
                      <a:pt x="685" y="594"/>
                    </a:lnTo>
                    <a:lnTo>
                      <a:pt x="685" y="594"/>
                    </a:lnTo>
                    <a:lnTo>
                      <a:pt x="683" y="594"/>
                    </a:lnTo>
                    <a:lnTo>
                      <a:pt x="683" y="595"/>
                    </a:lnTo>
                    <a:lnTo>
                      <a:pt x="681" y="595"/>
                    </a:lnTo>
                    <a:lnTo>
                      <a:pt x="680" y="594"/>
                    </a:lnTo>
                    <a:lnTo>
                      <a:pt x="678" y="594"/>
                    </a:lnTo>
                    <a:lnTo>
                      <a:pt x="678" y="592"/>
                    </a:lnTo>
                    <a:lnTo>
                      <a:pt x="681" y="592"/>
                    </a:lnTo>
                    <a:lnTo>
                      <a:pt x="683" y="592"/>
                    </a:lnTo>
                    <a:lnTo>
                      <a:pt x="685" y="592"/>
                    </a:lnTo>
                    <a:lnTo>
                      <a:pt x="685" y="592"/>
                    </a:lnTo>
                    <a:lnTo>
                      <a:pt x="685" y="592"/>
                    </a:lnTo>
                    <a:close/>
                    <a:moveTo>
                      <a:pt x="686" y="607"/>
                    </a:moveTo>
                    <a:lnTo>
                      <a:pt x="685" y="609"/>
                    </a:lnTo>
                    <a:lnTo>
                      <a:pt x="683" y="609"/>
                    </a:lnTo>
                    <a:lnTo>
                      <a:pt x="681" y="611"/>
                    </a:lnTo>
                    <a:lnTo>
                      <a:pt x="681" y="611"/>
                    </a:lnTo>
                    <a:lnTo>
                      <a:pt x="681" y="612"/>
                    </a:lnTo>
                    <a:lnTo>
                      <a:pt x="683" y="614"/>
                    </a:lnTo>
                    <a:lnTo>
                      <a:pt x="683" y="616"/>
                    </a:lnTo>
                    <a:lnTo>
                      <a:pt x="685" y="619"/>
                    </a:lnTo>
                    <a:lnTo>
                      <a:pt x="685" y="623"/>
                    </a:lnTo>
                    <a:lnTo>
                      <a:pt x="685" y="623"/>
                    </a:lnTo>
                    <a:lnTo>
                      <a:pt x="685" y="624"/>
                    </a:lnTo>
                    <a:lnTo>
                      <a:pt x="686" y="628"/>
                    </a:lnTo>
                    <a:lnTo>
                      <a:pt x="686" y="628"/>
                    </a:lnTo>
                    <a:lnTo>
                      <a:pt x="686" y="629"/>
                    </a:lnTo>
                    <a:lnTo>
                      <a:pt x="686" y="631"/>
                    </a:lnTo>
                    <a:lnTo>
                      <a:pt x="685" y="631"/>
                    </a:lnTo>
                    <a:lnTo>
                      <a:pt x="685" y="631"/>
                    </a:lnTo>
                    <a:lnTo>
                      <a:pt x="685" y="633"/>
                    </a:lnTo>
                    <a:lnTo>
                      <a:pt x="685" y="633"/>
                    </a:lnTo>
                    <a:lnTo>
                      <a:pt x="681" y="633"/>
                    </a:lnTo>
                    <a:lnTo>
                      <a:pt x="680" y="633"/>
                    </a:lnTo>
                    <a:lnTo>
                      <a:pt x="680" y="629"/>
                    </a:lnTo>
                    <a:lnTo>
                      <a:pt x="678" y="628"/>
                    </a:lnTo>
                    <a:lnTo>
                      <a:pt x="676" y="626"/>
                    </a:lnTo>
                    <a:lnTo>
                      <a:pt x="674" y="621"/>
                    </a:lnTo>
                    <a:lnTo>
                      <a:pt x="673" y="621"/>
                    </a:lnTo>
                    <a:lnTo>
                      <a:pt x="671" y="618"/>
                    </a:lnTo>
                    <a:lnTo>
                      <a:pt x="669" y="614"/>
                    </a:lnTo>
                    <a:lnTo>
                      <a:pt x="671" y="612"/>
                    </a:lnTo>
                    <a:lnTo>
                      <a:pt x="671" y="609"/>
                    </a:lnTo>
                    <a:lnTo>
                      <a:pt x="673" y="609"/>
                    </a:lnTo>
                    <a:lnTo>
                      <a:pt x="674" y="607"/>
                    </a:lnTo>
                    <a:lnTo>
                      <a:pt x="676" y="609"/>
                    </a:lnTo>
                    <a:lnTo>
                      <a:pt x="678" y="607"/>
                    </a:lnTo>
                    <a:lnTo>
                      <a:pt x="680" y="607"/>
                    </a:lnTo>
                    <a:lnTo>
                      <a:pt x="680" y="604"/>
                    </a:lnTo>
                    <a:lnTo>
                      <a:pt x="680" y="602"/>
                    </a:lnTo>
                    <a:lnTo>
                      <a:pt x="681" y="600"/>
                    </a:lnTo>
                    <a:lnTo>
                      <a:pt x="683" y="600"/>
                    </a:lnTo>
                    <a:lnTo>
                      <a:pt x="683" y="602"/>
                    </a:lnTo>
                    <a:lnTo>
                      <a:pt x="685" y="604"/>
                    </a:lnTo>
                    <a:lnTo>
                      <a:pt x="686" y="604"/>
                    </a:lnTo>
                    <a:lnTo>
                      <a:pt x="686" y="606"/>
                    </a:lnTo>
                    <a:lnTo>
                      <a:pt x="686" y="607"/>
                    </a:lnTo>
                    <a:lnTo>
                      <a:pt x="686" y="607"/>
                    </a:lnTo>
                    <a:close/>
                    <a:moveTo>
                      <a:pt x="700" y="618"/>
                    </a:moveTo>
                    <a:lnTo>
                      <a:pt x="697" y="619"/>
                    </a:lnTo>
                    <a:lnTo>
                      <a:pt x="693" y="619"/>
                    </a:lnTo>
                    <a:lnTo>
                      <a:pt x="693" y="618"/>
                    </a:lnTo>
                    <a:lnTo>
                      <a:pt x="692" y="616"/>
                    </a:lnTo>
                    <a:lnTo>
                      <a:pt x="692" y="614"/>
                    </a:lnTo>
                    <a:lnTo>
                      <a:pt x="693" y="612"/>
                    </a:lnTo>
                    <a:lnTo>
                      <a:pt x="695" y="611"/>
                    </a:lnTo>
                    <a:lnTo>
                      <a:pt x="695" y="611"/>
                    </a:lnTo>
                    <a:lnTo>
                      <a:pt x="695" y="609"/>
                    </a:lnTo>
                    <a:lnTo>
                      <a:pt x="695" y="607"/>
                    </a:lnTo>
                    <a:lnTo>
                      <a:pt x="695" y="606"/>
                    </a:lnTo>
                    <a:lnTo>
                      <a:pt x="697" y="606"/>
                    </a:lnTo>
                    <a:lnTo>
                      <a:pt x="700" y="607"/>
                    </a:lnTo>
                    <a:lnTo>
                      <a:pt x="704" y="609"/>
                    </a:lnTo>
                    <a:lnTo>
                      <a:pt x="705" y="611"/>
                    </a:lnTo>
                    <a:lnTo>
                      <a:pt x="705" y="612"/>
                    </a:lnTo>
                    <a:lnTo>
                      <a:pt x="704" y="614"/>
                    </a:lnTo>
                    <a:lnTo>
                      <a:pt x="702" y="616"/>
                    </a:lnTo>
                    <a:lnTo>
                      <a:pt x="700" y="618"/>
                    </a:lnTo>
                    <a:lnTo>
                      <a:pt x="700" y="618"/>
                    </a:lnTo>
                    <a:close/>
                    <a:moveTo>
                      <a:pt x="688" y="619"/>
                    </a:moveTo>
                    <a:lnTo>
                      <a:pt x="688" y="619"/>
                    </a:lnTo>
                    <a:lnTo>
                      <a:pt x="686" y="619"/>
                    </a:lnTo>
                    <a:lnTo>
                      <a:pt x="686" y="618"/>
                    </a:lnTo>
                    <a:lnTo>
                      <a:pt x="686" y="618"/>
                    </a:lnTo>
                    <a:lnTo>
                      <a:pt x="685" y="616"/>
                    </a:lnTo>
                    <a:lnTo>
                      <a:pt x="685" y="614"/>
                    </a:lnTo>
                    <a:lnTo>
                      <a:pt x="685" y="614"/>
                    </a:lnTo>
                    <a:lnTo>
                      <a:pt x="685" y="612"/>
                    </a:lnTo>
                    <a:lnTo>
                      <a:pt x="686" y="612"/>
                    </a:lnTo>
                    <a:lnTo>
                      <a:pt x="686" y="612"/>
                    </a:lnTo>
                    <a:lnTo>
                      <a:pt x="688" y="614"/>
                    </a:lnTo>
                    <a:lnTo>
                      <a:pt x="688" y="616"/>
                    </a:lnTo>
                    <a:lnTo>
                      <a:pt x="688" y="618"/>
                    </a:lnTo>
                    <a:lnTo>
                      <a:pt x="688" y="619"/>
                    </a:lnTo>
                    <a:lnTo>
                      <a:pt x="688" y="619"/>
                    </a:lnTo>
                    <a:close/>
                    <a:moveTo>
                      <a:pt x="661" y="621"/>
                    </a:moveTo>
                    <a:lnTo>
                      <a:pt x="661" y="621"/>
                    </a:lnTo>
                    <a:lnTo>
                      <a:pt x="661" y="621"/>
                    </a:lnTo>
                    <a:lnTo>
                      <a:pt x="659" y="621"/>
                    </a:lnTo>
                    <a:lnTo>
                      <a:pt x="659" y="619"/>
                    </a:lnTo>
                    <a:lnTo>
                      <a:pt x="659" y="618"/>
                    </a:lnTo>
                    <a:lnTo>
                      <a:pt x="661" y="618"/>
                    </a:lnTo>
                    <a:lnTo>
                      <a:pt x="661" y="619"/>
                    </a:lnTo>
                    <a:lnTo>
                      <a:pt x="661" y="621"/>
                    </a:lnTo>
                    <a:lnTo>
                      <a:pt x="661" y="621"/>
                    </a:lnTo>
                    <a:lnTo>
                      <a:pt x="661" y="621"/>
                    </a:lnTo>
                    <a:close/>
                    <a:moveTo>
                      <a:pt x="674" y="643"/>
                    </a:moveTo>
                    <a:lnTo>
                      <a:pt x="674" y="643"/>
                    </a:lnTo>
                    <a:lnTo>
                      <a:pt x="673" y="645"/>
                    </a:lnTo>
                    <a:lnTo>
                      <a:pt x="671" y="643"/>
                    </a:lnTo>
                    <a:lnTo>
                      <a:pt x="668" y="643"/>
                    </a:lnTo>
                    <a:lnTo>
                      <a:pt x="668" y="641"/>
                    </a:lnTo>
                    <a:lnTo>
                      <a:pt x="669" y="640"/>
                    </a:lnTo>
                    <a:lnTo>
                      <a:pt x="671" y="638"/>
                    </a:lnTo>
                    <a:lnTo>
                      <a:pt x="671" y="635"/>
                    </a:lnTo>
                    <a:lnTo>
                      <a:pt x="671" y="631"/>
                    </a:lnTo>
                    <a:lnTo>
                      <a:pt x="673" y="631"/>
                    </a:lnTo>
                    <a:lnTo>
                      <a:pt x="673" y="629"/>
                    </a:lnTo>
                    <a:lnTo>
                      <a:pt x="674" y="628"/>
                    </a:lnTo>
                    <a:lnTo>
                      <a:pt x="676" y="631"/>
                    </a:lnTo>
                    <a:lnTo>
                      <a:pt x="674" y="636"/>
                    </a:lnTo>
                    <a:lnTo>
                      <a:pt x="676" y="640"/>
                    </a:lnTo>
                    <a:lnTo>
                      <a:pt x="676" y="640"/>
                    </a:lnTo>
                    <a:lnTo>
                      <a:pt x="676" y="641"/>
                    </a:lnTo>
                    <a:lnTo>
                      <a:pt x="674" y="643"/>
                    </a:lnTo>
                    <a:lnTo>
                      <a:pt x="674" y="643"/>
                    </a:lnTo>
                    <a:close/>
                    <a:moveTo>
                      <a:pt x="659" y="703"/>
                    </a:moveTo>
                    <a:lnTo>
                      <a:pt x="659" y="703"/>
                    </a:lnTo>
                    <a:lnTo>
                      <a:pt x="657" y="701"/>
                    </a:lnTo>
                    <a:lnTo>
                      <a:pt x="657" y="701"/>
                    </a:lnTo>
                    <a:lnTo>
                      <a:pt x="657" y="699"/>
                    </a:lnTo>
                    <a:lnTo>
                      <a:pt x="661" y="698"/>
                    </a:lnTo>
                    <a:lnTo>
                      <a:pt x="663" y="698"/>
                    </a:lnTo>
                    <a:lnTo>
                      <a:pt x="663" y="699"/>
                    </a:lnTo>
                    <a:lnTo>
                      <a:pt x="664" y="699"/>
                    </a:lnTo>
                    <a:lnTo>
                      <a:pt x="661" y="701"/>
                    </a:lnTo>
                    <a:lnTo>
                      <a:pt x="661" y="703"/>
                    </a:lnTo>
                    <a:lnTo>
                      <a:pt x="659" y="703"/>
                    </a:lnTo>
                    <a:lnTo>
                      <a:pt x="659" y="703"/>
                    </a:lnTo>
                    <a:close/>
                    <a:moveTo>
                      <a:pt x="669" y="723"/>
                    </a:moveTo>
                    <a:lnTo>
                      <a:pt x="669" y="725"/>
                    </a:lnTo>
                    <a:lnTo>
                      <a:pt x="668" y="725"/>
                    </a:lnTo>
                    <a:lnTo>
                      <a:pt x="663" y="725"/>
                    </a:lnTo>
                    <a:lnTo>
                      <a:pt x="661" y="722"/>
                    </a:lnTo>
                    <a:lnTo>
                      <a:pt x="661" y="718"/>
                    </a:lnTo>
                    <a:lnTo>
                      <a:pt x="661" y="718"/>
                    </a:lnTo>
                    <a:lnTo>
                      <a:pt x="659" y="715"/>
                    </a:lnTo>
                    <a:lnTo>
                      <a:pt x="659" y="713"/>
                    </a:lnTo>
                    <a:lnTo>
                      <a:pt x="657" y="711"/>
                    </a:lnTo>
                    <a:lnTo>
                      <a:pt x="657" y="708"/>
                    </a:lnTo>
                    <a:lnTo>
                      <a:pt x="657" y="708"/>
                    </a:lnTo>
                    <a:lnTo>
                      <a:pt x="657" y="706"/>
                    </a:lnTo>
                    <a:lnTo>
                      <a:pt x="663" y="704"/>
                    </a:lnTo>
                    <a:lnTo>
                      <a:pt x="664" y="703"/>
                    </a:lnTo>
                    <a:lnTo>
                      <a:pt x="666" y="703"/>
                    </a:lnTo>
                    <a:lnTo>
                      <a:pt x="664" y="708"/>
                    </a:lnTo>
                    <a:lnTo>
                      <a:pt x="666" y="710"/>
                    </a:lnTo>
                    <a:lnTo>
                      <a:pt x="668" y="711"/>
                    </a:lnTo>
                    <a:lnTo>
                      <a:pt x="668" y="711"/>
                    </a:lnTo>
                    <a:lnTo>
                      <a:pt x="668" y="713"/>
                    </a:lnTo>
                    <a:lnTo>
                      <a:pt x="668" y="715"/>
                    </a:lnTo>
                    <a:lnTo>
                      <a:pt x="669" y="716"/>
                    </a:lnTo>
                    <a:lnTo>
                      <a:pt x="669" y="718"/>
                    </a:lnTo>
                    <a:lnTo>
                      <a:pt x="669" y="718"/>
                    </a:lnTo>
                    <a:lnTo>
                      <a:pt x="669" y="720"/>
                    </a:lnTo>
                    <a:lnTo>
                      <a:pt x="669" y="723"/>
                    </a:lnTo>
                    <a:lnTo>
                      <a:pt x="669" y="723"/>
                    </a:lnTo>
                    <a:close/>
                    <a:moveTo>
                      <a:pt x="652" y="728"/>
                    </a:moveTo>
                    <a:lnTo>
                      <a:pt x="651" y="728"/>
                    </a:lnTo>
                    <a:lnTo>
                      <a:pt x="649" y="723"/>
                    </a:lnTo>
                    <a:lnTo>
                      <a:pt x="652" y="716"/>
                    </a:lnTo>
                    <a:lnTo>
                      <a:pt x="652" y="713"/>
                    </a:lnTo>
                    <a:lnTo>
                      <a:pt x="651" y="711"/>
                    </a:lnTo>
                    <a:lnTo>
                      <a:pt x="651" y="710"/>
                    </a:lnTo>
                    <a:lnTo>
                      <a:pt x="651" y="710"/>
                    </a:lnTo>
                    <a:lnTo>
                      <a:pt x="654" y="708"/>
                    </a:lnTo>
                    <a:lnTo>
                      <a:pt x="656" y="710"/>
                    </a:lnTo>
                    <a:lnTo>
                      <a:pt x="657" y="713"/>
                    </a:lnTo>
                    <a:lnTo>
                      <a:pt x="659" y="720"/>
                    </a:lnTo>
                    <a:lnTo>
                      <a:pt x="659" y="725"/>
                    </a:lnTo>
                    <a:lnTo>
                      <a:pt x="657" y="727"/>
                    </a:lnTo>
                    <a:lnTo>
                      <a:pt x="654" y="728"/>
                    </a:lnTo>
                    <a:lnTo>
                      <a:pt x="652" y="728"/>
                    </a:lnTo>
                    <a:close/>
                    <a:moveTo>
                      <a:pt x="673" y="740"/>
                    </a:moveTo>
                    <a:lnTo>
                      <a:pt x="673" y="744"/>
                    </a:lnTo>
                    <a:lnTo>
                      <a:pt x="671" y="749"/>
                    </a:lnTo>
                    <a:lnTo>
                      <a:pt x="671" y="754"/>
                    </a:lnTo>
                    <a:lnTo>
                      <a:pt x="671" y="756"/>
                    </a:lnTo>
                    <a:lnTo>
                      <a:pt x="673" y="756"/>
                    </a:lnTo>
                    <a:lnTo>
                      <a:pt x="673" y="756"/>
                    </a:lnTo>
                    <a:lnTo>
                      <a:pt x="673" y="759"/>
                    </a:lnTo>
                    <a:lnTo>
                      <a:pt x="671" y="761"/>
                    </a:lnTo>
                    <a:lnTo>
                      <a:pt x="671" y="762"/>
                    </a:lnTo>
                    <a:lnTo>
                      <a:pt x="669" y="764"/>
                    </a:lnTo>
                    <a:lnTo>
                      <a:pt x="669" y="766"/>
                    </a:lnTo>
                    <a:lnTo>
                      <a:pt x="668" y="766"/>
                    </a:lnTo>
                    <a:lnTo>
                      <a:pt x="666" y="766"/>
                    </a:lnTo>
                    <a:lnTo>
                      <a:pt x="666" y="762"/>
                    </a:lnTo>
                    <a:lnTo>
                      <a:pt x="666" y="762"/>
                    </a:lnTo>
                    <a:lnTo>
                      <a:pt x="666" y="759"/>
                    </a:lnTo>
                    <a:lnTo>
                      <a:pt x="664" y="757"/>
                    </a:lnTo>
                    <a:lnTo>
                      <a:pt x="664" y="756"/>
                    </a:lnTo>
                    <a:lnTo>
                      <a:pt x="664" y="754"/>
                    </a:lnTo>
                    <a:lnTo>
                      <a:pt x="666" y="754"/>
                    </a:lnTo>
                    <a:lnTo>
                      <a:pt x="666" y="750"/>
                    </a:lnTo>
                    <a:lnTo>
                      <a:pt x="666" y="750"/>
                    </a:lnTo>
                    <a:lnTo>
                      <a:pt x="668" y="749"/>
                    </a:lnTo>
                    <a:lnTo>
                      <a:pt x="668" y="749"/>
                    </a:lnTo>
                    <a:lnTo>
                      <a:pt x="668" y="749"/>
                    </a:lnTo>
                    <a:lnTo>
                      <a:pt x="668" y="749"/>
                    </a:lnTo>
                    <a:lnTo>
                      <a:pt x="663" y="752"/>
                    </a:lnTo>
                    <a:lnTo>
                      <a:pt x="663" y="752"/>
                    </a:lnTo>
                    <a:lnTo>
                      <a:pt x="663" y="754"/>
                    </a:lnTo>
                    <a:lnTo>
                      <a:pt x="663" y="757"/>
                    </a:lnTo>
                    <a:lnTo>
                      <a:pt x="661" y="761"/>
                    </a:lnTo>
                    <a:lnTo>
                      <a:pt x="661" y="761"/>
                    </a:lnTo>
                    <a:lnTo>
                      <a:pt x="659" y="761"/>
                    </a:lnTo>
                    <a:lnTo>
                      <a:pt x="656" y="761"/>
                    </a:lnTo>
                    <a:lnTo>
                      <a:pt x="654" y="759"/>
                    </a:lnTo>
                    <a:lnTo>
                      <a:pt x="651" y="759"/>
                    </a:lnTo>
                    <a:lnTo>
                      <a:pt x="651" y="756"/>
                    </a:lnTo>
                    <a:lnTo>
                      <a:pt x="652" y="754"/>
                    </a:lnTo>
                    <a:lnTo>
                      <a:pt x="656" y="754"/>
                    </a:lnTo>
                    <a:lnTo>
                      <a:pt x="656" y="750"/>
                    </a:lnTo>
                    <a:lnTo>
                      <a:pt x="656" y="749"/>
                    </a:lnTo>
                    <a:lnTo>
                      <a:pt x="654" y="747"/>
                    </a:lnTo>
                    <a:lnTo>
                      <a:pt x="652" y="747"/>
                    </a:lnTo>
                    <a:lnTo>
                      <a:pt x="654" y="745"/>
                    </a:lnTo>
                    <a:lnTo>
                      <a:pt x="656" y="744"/>
                    </a:lnTo>
                    <a:lnTo>
                      <a:pt x="657" y="744"/>
                    </a:lnTo>
                    <a:lnTo>
                      <a:pt x="657" y="744"/>
                    </a:lnTo>
                    <a:lnTo>
                      <a:pt x="661" y="744"/>
                    </a:lnTo>
                    <a:lnTo>
                      <a:pt x="661" y="742"/>
                    </a:lnTo>
                    <a:lnTo>
                      <a:pt x="657" y="740"/>
                    </a:lnTo>
                    <a:lnTo>
                      <a:pt x="659" y="739"/>
                    </a:lnTo>
                    <a:lnTo>
                      <a:pt x="661" y="737"/>
                    </a:lnTo>
                    <a:lnTo>
                      <a:pt x="663" y="735"/>
                    </a:lnTo>
                    <a:lnTo>
                      <a:pt x="663" y="732"/>
                    </a:lnTo>
                    <a:lnTo>
                      <a:pt x="663" y="730"/>
                    </a:lnTo>
                    <a:lnTo>
                      <a:pt x="663" y="730"/>
                    </a:lnTo>
                    <a:lnTo>
                      <a:pt x="664" y="728"/>
                    </a:lnTo>
                    <a:lnTo>
                      <a:pt x="666" y="727"/>
                    </a:lnTo>
                    <a:lnTo>
                      <a:pt x="666" y="727"/>
                    </a:lnTo>
                    <a:lnTo>
                      <a:pt x="669" y="728"/>
                    </a:lnTo>
                    <a:lnTo>
                      <a:pt x="669" y="728"/>
                    </a:lnTo>
                    <a:lnTo>
                      <a:pt x="671" y="728"/>
                    </a:lnTo>
                    <a:lnTo>
                      <a:pt x="671" y="730"/>
                    </a:lnTo>
                    <a:lnTo>
                      <a:pt x="673" y="740"/>
                    </a:lnTo>
                    <a:lnTo>
                      <a:pt x="673" y="740"/>
                    </a:lnTo>
                    <a:close/>
                    <a:moveTo>
                      <a:pt x="659" y="732"/>
                    </a:moveTo>
                    <a:lnTo>
                      <a:pt x="659" y="733"/>
                    </a:lnTo>
                    <a:lnTo>
                      <a:pt x="657" y="739"/>
                    </a:lnTo>
                    <a:lnTo>
                      <a:pt x="654" y="740"/>
                    </a:lnTo>
                    <a:lnTo>
                      <a:pt x="652" y="742"/>
                    </a:lnTo>
                    <a:lnTo>
                      <a:pt x="651" y="742"/>
                    </a:lnTo>
                    <a:lnTo>
                      <a:pt x="649" y="742"/>
                    </a:lnTo>
                    <a:lnTo>
                      <a:pt x="651" y="740"/>
                    </a:lnTo>
                    <a:lnTo>
                      <a:pt x="652" y="739"/>
                    </a:lnTo>
                    <a:lnTo>
                      <a:pt x="652" y="737"/>
                    </a:lnTo>
                    <a:lnTo>
                      <a:pt x="652" y="735"/>
                    </a:lnTo>
                    <a:lnTo>
                      <a:pt x="651" y="735"/>
                    </a:lnTo>
                    <a:lnTo>
                      <a:pt x="649" y="733"/>
                    </a:lnTo>
                    <a:lnTo>
                      <a:pt x="651" y="732"/>
                    </a:lnTo>
                    <a:lnTo>
                      <a:pt x="651" y="732"/>
                    </a:lnTo>
                    <a:lnTo>
                      <a:pt x="652" y="732"/>
                    </a:lnTo>
                    <a:lnTo>
                      <a:pt x="652" y="732"/>
                    </a:lnTo>
                    <a:lnTo>
                      <a:pt x="656" y="730"/>
                    </a:lnTo>
                    <a:lnTo>
                      <a:pt x="657" y="730"/>
                    </a:lnTo>
                    <a:lnTo>
                      <a:pt x="659" y="730"/>
                    </a:lnTo>
                    <a:lnTo>
                      <a:pt x="659" y="732"/>
                    </a:lnTo>
                    <a:lnTo>
                      <a:pt x="659" y="732"/>
                    </a:lnTo>
                    <a:close/>
                    <a:moveTo>
                      <a:pt x="661" y="774"/>
                    </a:moveTo>
                    <a:lnTo>
                      <a:pt x="657" y="776"/>
                    </a:lnTo>
                    <a:lnTo>
                      <a:pt x="656" y="776"/>
                    </a:lnTo>
                    <a:lnTo>
                      <a:pt x="654" y="776"/>
                    </a:lnTo>
                    <a:lnTo>
                      <a:pt x="654" y="773"/>
                    </a:lnTo>
                    <a:lnTo>
                      <a:pt x="654" y="771"/>
                    </a:lnTo>
                    <a:lnTo>
                      <a:pt x="654" y="771"/>
                    </a:lnTo>
                    <a:lnTo>
                      <a:pt x="654" y="769"/>
                    </a:lnTo>
                    <a:lnTo>
                      <a:pt x="656" y="766"/>
                    </a:lnTo>
                    <a:lnTo>
                      <a:pt x="657" y="766"/>
                    </a:lnTo>
                    <a:lnTo>
                      <a:pt x="659" y="768"/>
                    </a:lnTo>
                    <a:lnTo>
                      <a:pt x="663" y="768"/>
                    </a:lnTo>
                    <a:lnTo>
                      <a:pt x="664" y="769"/>
                    </a:lnTo>
                    <a:lnTo>
                      <a:pt x="664" y="771"/>
                    </a:lnTo>
                    <a:lnTo>
                      <a:pt x="663" y="773"/>
                    </a:lnTo>
                    <a:lnTo>
                      <a:pt x="661" y="774"/>
                    </a:lnTo>
                    <a:lnTo>
                      <a:pt x="661" y="774"/>
                    </a:lnTo>
                    <a:close/>
                    <a:moveTo>
                      <a:pt x="656" y="786"/>
                    </a:moveTo>
                    <a:lnTo>
                      <a:pt x="656" y="788"/>
                    </a:lnTo>
                    <a:lnTo>
                      <a:pt x="654" y="788"/>
                    </a:lnTo>
                    <a:lnTo>
                      <a:pt x="654" y="788"/>
                    </a:lnTo>
                    <a:lnTo>
                      <a:pt x="654" y="786"/>
                    </a:lnTo>
                    <a:lnTo>
                      <a:pt x="652" y="785"/>
                    </a:lnTo>
                    <a:lnTo>
                      <a:pt x="654" y="783"/>
                    </a:lnTo>
                    <a:lnTo>
                      <a:pt x="654" y="781"/>
                    </a:lnTo>
                    <a:lnTo>
                      <a:pt x="654" y="779"/>
                    </a:lnTo>
                    <a:lnTo>
                      <a:pt x="656" y="779"/>
                    </a:lnTo>
                    <a:lnTo>
                      <a:pt x="659" y="779"/>
                    </a:lnTo>
                    <a:lnTo>
                      <a:pt x="659" y="781"/>
                    </a:lnTo>
                    <a:lnTo>
                      <a:pt x="659" y="781"/>
                    </a:lnTo>
                    <a:lnTo>
                      <a:pt x="657" y="783"/>
                    </a:lnTo>
                    <a:lnTo>
                      <a:pt x="656" y="783"/>
                    </a:lnTo>
                    <a:lnTo>
                      <a:pt x="656" y="786"/>
                    </a:lnTo>
                    <a:lnTo>
                      <a:pt x="656" y="786"/>
                    </a:lnTo>
                    <a:close/>
                    <a:moveTo>
                      <a:pt x="671" y="803"/>
                    </a:moveTo>
                    <a:lnTo>
                      <a:pt x="671" y="807"/>
                    </a:lnTo>
                    <a:lnTo>
                      <a:pt x="669" y="807"/>
                    </a:lnTo>
                    <a:lnTo>
                      <a:pt x="669" y="807"/>
                    </a:lnTo>
                    <a:lnTo>
                      <a:pt x="668" y="807"/>
                    </a:lnTo>
                    <a:lnTo>
                      <a:pt x="668" y="807"/>
                    </a:lnTo>
                    <a:lnTo>
                      <a:pt x="666" y="808"/>
                    </a:lnTo>
                    <a:lnTo>
                      <a:pt x="664" y="808"/>
                    </a:lnTo>
                    <a:lnTo>
                      <a:pt x="663" y="808"/>
                    </a:lnTo>
                    <a:lnTo>
                      <a:pt x="661" y="807"/>
                    </a:lnTo>
                    <a:lnTo>
                      <a:pt x="659" y="812"/>
                    </a:lnTo>
                    <a:lnTo>
                      <a:pt x="657" y="812"/>
                    </a:lnTo>
                    <a:lnTo>
                      <a:pt x="656" y="814"/>
                    </a:lnTo>
                    <a:lnTo>
                      <a:pt x="656" y="812"/>
                    </a:lnTo>
                    <a:lnTo>
                      <a:pt x="657" y="808"/>
                    </a:lnTo>
                    <a:lnTo>
                      <a:pt x="657" y="807"/>
                    </a:lnTo>
                    <a:lnTo>
                      <a:pt x="659" y="803"/>
                    </a:lnTo>
                    <a:lnTo>
                      <a:pt x="661" y="805"/>
                    </a:lnTo>
                    <a:lnTo>
                      <a:pt x="664" y="803"/>
                    </a:lnTo>
                    <a:lnTo>
                      <a:pt x="668" y="802"/>
                    </a:lnTo>
                    <a:lnTo>
                      <a:pt x="669" y="802"/>
                    </a:lnTo>
                    <a:lnTo>
                      <a:pt x="669" y="803"/>
                    </a:lnTo>
                    <a:lnTo>
                      <a:pt x="671" y="803"/>
                    </a:lnTo>
                    <a:lnTo>
                      <a:pt x="671" y="803"/>
                    </a:lnTo>
                    <a:close/>
                    <a:moveTo>
                      <a:pt x="666" y="814"/>
                    </a:moveTo>
                    <a:lnTo>
                      <a:pt x="666" y="820"/>
                    </a:lnTo>
                    <a:lnTo>
                      <a:pt x="666" y="822"/>
                    </a:lnTo>
                    <a:lnTo>
                      <a:pt x="669" y="822"/>
                    </a:lnTo>
                    <a:lnTo>
                      <a:pt x="671" y="825"/>
                    </a:lnTo>
                    <a:lnTo>
                      <a:pt x="671" y="825"/>
                    </a:lnTo>
                    <a:lnTo>
                      <a:pt x="668" y="831"/>
                    </a:lnTo>
                    <a:lnTo>
                      <a:pt x="668" y="834"/>
                    </a:lnTo>
                    <a:lnTo>
                      <a:pt x="664" y="834"/>
                    </a:lnTo>
                    <a:lnTo>
                      <a:pt x="664" y="831"/>
                    </a:lnTo>
                    <a:lnTo>
                      <a:pt x="661" y="827"/>
                    </a:lnTo>
                    <a:lnTo>
                      <a:pt x="661" y="822"/>
                    </a:lnTo>
                    <a:lnTo>
                      <a:pt x="659" y="819"/>
                    </a:lnTo>
                    <a:lnTo>
                      <a:pt x="663" y="817"/>
                    </a:lnTo>
                    <a:lnTo>
                      <a:pt x="664" y="817"/>
                    </a:lnTo>
                    <a:lnTo>
                      <a:pt x="664" y="815"/>
                    </a:lnTo>
                    <a:lnTo>
                      <a:pt x="666" y="814"/>
                    </a:lnTo>
                    <a:lnTo>
                      <a:pt x="666" y="814"/>
                    </a:lnTo>
                    <a:close/>
                    <a:moveTo>
                      <a:pt x="678" y="824"/>
                    </a:moveTo>
                    <a:lnTo>
                      <a:pt x="678" y="824"/>
                    </a:lnTo>
                    <a:lnTo>
                      <a:pt x="676" y="824"/>
                    </a:lnTo>
                    <a:lnTo>
                      <a:pt x="674" y="822"/>
                    </a:lnTo>
                    <a:lnTo>
                      <a:pt x="673" y="820"/>
                    </a:lnTo>
                    <a:lnTo>
                      <a:pt x="673" y="819"/>
                    </a:lnTo>
                    <a:lnTo>
                      <a:pt x="673" y="817"/>
                    </a:lnTo>
                    <a:lnTo>
                      <a:pt x="673" y="817"/>
                    </a:lnTo>
                    <a:lnTo>
                      <a:pt x="674" y="819"/>
                    </a:lnTo>
                    <a:lnTo>
                      <a:pt x="674" y="819"/>
                    </a:lnTo>
                    <a:lnTo>
                      <a:pt x="676" y="820"/>
                    </a:lnTo>
                    <a:lnTo>
                      <a:pt x="678" y="822"/>
                    </a:lnTo>
                    <a:lnTo>
                      <a:pt x="680" y="822"/>
                    </a:lnTo>
                    <a:lnTo>
                      <a:pt x="680" y="824"/>
                    </a:lnTo>
                    <a:lnTo>
                      <a:pt x="678" y="824"/>
                    </a:lnTo>
                    <a:lnTo>
                      <a:pt x="678" y="824"/>
                    </a:lnTo>
                    <a:close/>
                    <a:moveTo>
                      <a:pt x="784" y="846"/>
                    </a:moveTo>
                    <a:lnTo>
                      <a:pt x="784" y="856"/>
                    </a:lnTo>
                    <a:lnTo>
                      <a:pt x="784" y="865"/>
                    </a:lnTo>
                    <a:lnTo>
                      <a:pt x="784" y="873"/>
                    </a:lnTo>
                    <a:lnTo>
                      <a:pt x="784" y="882"/>
                    </a:lnTo>
                    <a:lnTo>
                      <a:pt x="784" y="890"/>
                    </a:lnTo>
                    <a:lnTo>
                      <a:pt x="784" y="900"/>
                    </a:lnTo>
                    <a:lnTo>
                      <a:pt x="784" y="909"/>
                    </a:lnTo>
                    <a:lnTo>
                      <a:pt x="784" y="918"/>
                    </a:lnTo>
                    <a:lnTo>
                      <a:pt x="781" y="918"/>
                    </a:lnTo>
                    <a:lnTo>
                      <a:pt x="781" y="918"/>
                    </a:lnTo>
                    <a:lnTo>
                      <a:pt x="775" y="919"/>
                    </a:lnTo>
                    <a:lnTo>
                      <a:pt x="769" y="918"/>
                    </a:lnTo>
                    <a:lnTo>
                      <a:pt x="765" y="916"/>
                    </a:lnTo>
                    <a:lnTo>
                      <a:pt x="763" y="912"/>
                    </a:lnTo>
                    <a:lnTo>
                      <a:pt x="762" y="914"/>
                    </a:lnTo>
                    <a:lnTo>
                      <a:pt x="760" y="914"/>
                    </a:lnTo>
                    <a:lnTo>
                      <a:pt x="757" y="916"/>
                    </a:lnTo>
                    <a:lnTo>
                      <a:pt x="755" y="916"/>
                    </a:lnTo>
                    <a:lnTo>
                      <a:pt x="753" y="914"/>
                    </a:lnTo>
                    <a:lnTo>
                      <a:pt x="753" y="914"/>
                    </a:lnTo>
                    <a:lnTo>
                      <a:pt x="753" y="914"/>
                    </a:lnTo>
                    <a:lnTo>
                      <a:pt x="748" y="916"/>
                    </a:lnTo>
                    <a:lnTo>
                      <a:pt x="745" y="914"/>
                    </a:lnTo>
                    <a:lnTo>
                      <a:pt x="740" y="912"/>
                    </a:lnTo>
                    <a:lnTo>
                      <a:pt x="734" y="912"/>
                    </a:lnTo>
                    <a:lnTo>
                      <a:pt x="731" y="909"/>
                    </a:lnTo>
                    <a:lnTo>
                      <a:pt x="722" y="909"/>
                    </a:lnTo>
                    <a:lnTo>
                      <a:pt x="721" y="909"/>
                    </a:lnTo>
                    <a:lnTo>
                      <a:pt x="721" y="907"/>
                    </a:lnTo>
                    <a:lnTo>
                      <a:pt x="721" y="906"/>
                    </a:lnTo>
                    <a:lnTo>
                      <a:pt x="722" y="906"/>
                    </a:lnTo>
                    <a:lnTo>
                      <a:pt x="724" y="904"/>
                    </a:lnTo>
                    <a:lnTo>
                      <a:pt x="726" y="904"/>
                    </a:lnTo>
                    <a:lnTo>
                      <a:pt x="728" y="906"/>
                    </a:lnTo>
                    <a:lnTo>
                      <a:pt x="728" y="906"/>
                    </a:lnTo>
                    <a:lnTo>
                      <a:pt x="729" y="904"/>
                    </a:lnTo>
                    <a:lnTo>
                      <a:pt x="731" y="902"/>
                    </a:lnTo>
                    <a:lnTo>
                      <a:pt x="733" y="902"/>
                    </a:lnTo>
                    <a:lnTo>
                      <a:pt x="736" y="904"/>
                    </a:lnTo>
                    <a:lnTo>
                      <a:pt x="738" y="904"/>
                    </a:lnTo>
                    <a:lnTo>
                      <a:pt x="740" y="902"/>
                    </a:lnTo>
                    <a:lnTo>
                      <a:pt x="740" y="902"/>
                    </a:lnTo>
                    <a:lnTo>
                      <a:pt x="740" y="900"/>
                    </a:lnTo>
                    <a:lnTo>
                      <a:pt x="741" y="900"/>
                    </a:lnTo>
                    <a:lnTo>
                      <a:pt x="743" y="900"/>
                    </a:lnTo>
                    <a:lnTo>
                      <a:pt x="745" y="900"/>
                    </a:lnTo>
                    <a:lnTo>
                      <a:pt x="745" y="902"/>
                    </a:lnTo>
                    <a:lnTo>
                      <a:pt x="745" y="906"/>
                    </a:lnTo>
                    <a:lnTo>
                      <a:pt x="746" y="906"/>
                    </a:lnTo>
                    <a:lnTo>
                      <a:pt x="750" y="906"/>
                    </a:lnTo>
                    <a:lnTo>
                      <a:pt x="751" y="907"/>
                    </a:lnTo>
                    <a:lnTo>
                      <a:pt x="751" y="906"/>
                    </a:lnTo>
                    <a:lnTo>
                      <a:pt x="750" y="902"/>
                    </a:lnTo>
                    <a:lnTo>
                      <a:pt x="748" y="899"/>
                    </a:lnTo>
                    <a:lnTo>
                      <a:pt x="746" y="897"/>
                    </a:lnTo>
                    <a:lnTo>
                      <a:pt x="743" y="897"/>
                    </a:lnTo>
                    <a:lnTo>
                      <a:pt x="741" y="894"/>
                    </a:lnTo>
                    <a:lnTo>
                      <a:pt x="741" y="889"/>
                    </a:lnTo>
                    <a:lnTo>
                      <a:pt x="741" y="885"/>
                    </a:lnTo>
                    <a:lnTo>
                      <a:pt x="746" y="883"/>
                    </a:lnTo>
                    <a:lnTo>
                      <a:pt x="745" y="880"/>
                    </a:lnTo>
                    <a:lnTo>
                      <a:pt x="746" y="878"/>
                    </a:lnTo>
                    <a:lnTo>
                      <a:pt x="748" y="877"/>
                    </a:lnTo>
                    <a:lnTo>
                      <a:pt x="750" y="885"/>
                    </a:lnTo>
                    <a:lnTo>
                      <a:pt x="751" y="889"/>
                    </a:lnTo>
                    <a:lnTo>
                      <a:pt x="750" y="890"/>
                    </a:lnTo>
                    <a:lnTo>
                      <a:pt x="746" y="890"/>
                    </a:lnTo>
                    <a:lnTo>
                      <a:pt x="748" y="894"/>
                    </a:lnTo>
                    <a:lnTo>
                      <a:pt x="751" y="895"/>
                    </a:lnTo>
                    <a:lnTo>
                      <a:pt x="753" y="899"/>
                    </a:lnTo>
                    <a:lnTo>
                      <a:pt x="753" y="900"/>
                    </a:lnTo>
                    <a:lnTo>
                      <a:pt x="755" y="902"/>
                    </a:lnTo>
                    <a:lnTo>
                      <a:pt x="758" y="902"/>
                    </a:lnTo>
                    <a:lnTo>
                      <a:pt x="760" y="900"/>
                    </a:lnTo>
                    <a:lnTo>
                      <a:pt x="762" y="900"/>
                    </a:lnTo>
                    <a:lnTo>
                      <a:pt x="763" y="899"/>
                    </a:lnTo>
                    <a:lnTo>
                      <a:pt x="765" y="900"/>
                    </a:lnTo>
                    <a:lnTo>
                      <a:pt x="769" y="902"/>
                    </a:lnTo>
                    <a:lnTo>
                      <a:pt x="770" y="904"/>
                    </a:lnTo>
                    <a:lnTo>
                      <a:pt x="770" y="906"/>
                    </a:lnTo>
                    <a:lnTo>
                      <a:pt x="770" y="907"/>
                    </a:lnTo>
                    <a:lnTo>
                      <a:pt x="770" y="907"/>
                    </a:lnTo>
                    <a:lnTo>
                      <a:pt x="772" y="907"/>
                    </a:lnTo>
                    <a:lnTo>
                      <a:pt x="774" y="906"/>
                    </a:lnTo>
                    <a:lnTo>
                      <a:pt x="775" y="904"/>
                    </a:lnTo>
                    <a:lnTo>
                      <a:pt x="775" y="904"/>
                    </a:lnTo>
                    <a:lnTo>
                      <a:pt x="775" y="904"/>
                    </a:lnTo>
                    <a:lnTo>
                      <a:pt x="775" y="902"/>
                    </a:lnTo>
                    <a:lnTo>
                      <a:pt x="774" y="900"/>
                    </a:lnTo>
                    <a:lnTo>
                      <a:pt x="758" y="894"/>
                    </a:lnTo>
                    <a:lnTo>
                      <a:pt x="757" y="890"/>
                    </a:lnTo>
                    <a:lnTo>
                      <a:pt x="755" y="885"/>
                    </a:lnTo>
                    <a:lnTo>
                      <a:pt x="755" y="882"/>
                    </a:lnTo>
                    <a:lnTo>
                      <a:pt x="757" y="880"/>
                    </a:lnTo>
                    <a:lnTo>
                      <a:pt x="758" y="878"/>
                    </a:lnTo>
                    <a:lnTo>
                      <a:pt x="763" y="877"/>
                    </a:lnTo>
                    <a:lnTo>
                      <a:pt x="770" y="873"/>
                    </a:lnTo>
                    <a:lnTo>
                      <a:pt x="770" y="873"/>
                    </a:lnTo>
                    <a:lnTo>
                      <a:pt x="770" y="870"/>
                    </a:lnTo>
                    <a:lnTo>
                      <a:pt x="770" y="870"/>
                    </a:lnTo>
                    <a:lnTo>
                      <a:pt x="767" y="868"/>
                    </a:lnTo>
                    <a:lnTo>
                      <a:pt x="765" y="868"/>
                    </a:lnTo>
                    <a:lnTo>
                      <a:pt x="763" y="868"/>
                    </a:lnTo>
                    <a:lnTo>
                      <a:pt x="760" y="868"/>
                    </a:lnTo>
                    <a:lnTo>
                      <a:pt x="757" y="870"/>
                    </a:lnTo>
                    <a:lnTo>
                      <a:pt x="753" y="870"/>
                    </a:lnTo>
                    <a:lnTo>
                      <a:pt x="751" y="870"/>
                    </a:lnTo>
                    <a:lnTo>
                      <a:pt x="750" y="866"/>
                    </a:lnTo>
                    <a:lnTo>
                      <a:pt x="750" y="863"/>
                    </a:lnTo>
                    <a:lnTo>
                      <a:pt x="750" y="861"/>
                    </a:lnTo>
                    <a:lnTo>
                      <a:pt x="750" y="860"/>
                    </a:lnTo>
                    <a:lnTo>
                      <a:pt x="750" y="858"/>
                    </a:lnTo>
                    <a:lnTo>
                      <a:pt x="751" y="858"/>
                    </a:lnTo>
                    <a:lnTo>
                      <a:pt x="753" y="858"/>
                    </a:lnTo>
                    <a:lnTo>
                      <a:pt x="755" y="856"/>
                    </a:lnTo>
                    <a:lnTo>
                      <a:pt x="755" y="856"/>
                    </a:lnTo>
                    <a:lnTo>
                      <a:pt x="755" y="856"/>
                    </a:lnTo>
                    <a:lnTo>
                      <a:pt x="755" y="854"/>
                    </a:lnTo>
                    <a:lnTo>
                      <a:pt x="755" y="854"/>
                    </a:lnTo>
                    <a:lnTo>
                      <a:pt x="753" y="853"/>
                    </a:lnTo>
                    <a:lnTo>
                      <a:pt x="751" y="851"/>
                    </a:lnTo>
                    <a:lnTo>
                      <a:pt x="750" y="849"/>
                    </a:lnTo>
                    <a:lnTo>
                      <a:pt x="751" y="849"/>
                    </a:lnTo>
                    <a:lnTo>
                      <a:pt x="755" y="848"/>
                    </a:lnTo>
                    <a:lnTo>
                      <a:pt x="757" y="849"/>
                    </a:lnTo>
                    <a:lnTo>
                      <a:pt x="758" y="851"/>
                    </a:lnTo>
                    <a:lnTo>
                      <a:pt x="758" y="851"/>
                    </a:lnTo>
                    <a:lnTo>
                      <a:pt x="760" y="851"/>
                    </a:lnTo>
                    <a:lnTo>
                      <a:pt x="762" y="849"/>
                    </a:lnTo>
                    <a:lnTo>
                      <a:pt x="765" y="846"/>
                    </a:lnTo>
                    <a:lnTo>
                      <a:pt x="767" y="843"/>
                    </a:lnTo>
                    <a:lnTo>
                      <a:pt x="767" y="841"/>
                    </a:lnTo>
                    <a:lnTo>
                      <a:pt x="769" y="841"/>
                    </a:lnTo>
                    <a:lnTo>
                      <a:pt x="774" y="846"/>
                    </a:lnTo>
                    <a:lnTo>
                      <a:pt x="775" y="848"/>
                    </a:lnTo>
                    <a:lnTo>
                      <a:pt x="781" y="844"/>
                    </a:lnTo>
                    <a:lnTo>
                      <a:pt x="782" y="844"/>
                    </a:lnTo>
                    <a:lnTo>
                      <a:pt x="784" y="846"/>
                    </a:lnTo>
                    <a:lnTo>
                      <a:pt x="784" y="846"/>
                    </a:lnTo>
                    <a:lnTo>
                      <a:pt x="784" y="846"/>
                    </a:lnTo>
                    <a:close/>
                    <a:moveTo>
                      <a:pt x="674" y="854"/>
                    </a:moveTo>
                    <a:lnTo>
                      <a:pt x="674" y="854"/>
                    </a:lnTo>
                    <a:lnTo>
                      <a:pt x="674" y="854"/>
                    </a:lnTo>
                    <a:lnTo>
                      <a:pt x="676" y="856"/>
                    </a:lnTo>
                    <a:lnTo>
                      <a:pt x="680" y="856"/>
                    </a:lnTo>
                    <a:lnTo>
                      <a:pt x="683" y="858"/>
                    </a:lnTo>
                    <a:lnTo>
                      <a:pt x="685" y="860"/>
                    </a:lnTo>
                    <a:lnTo>
                      <a:pt x="688" y="860"/>
                    </a:lnTo>
                    <a:lnTo>
                      <a:pt x="690" y="861"/>
                    </a:lnTo>
                    <a:lnTo>
                      <a:pt x="690" y="861"/>
                    </a:lnTo>
                    <a:lnTo>
                      <a:pt x="692" y="861"/>
                    </a:lnTo>
                    <a:lnTo>
                      <a:pt x="695" y="865"/>
                    </a:lnTo>
                    <a:lnTo>
                      <a:pt x="695" y="865"/>
                    </a:lnTo>
                    <a:lnTo>
                      <a:pt x="697" y="868"/>
                    </a:lnTo>
                    <a:lnTo>
                      <a:pt x="698" y="868"/>
                    </a:lnTo>
                    <a:lnTo>
                      <a:pt x="697" y="868"/>
                    </a:lnTo>
                    <a:lnTo>
                      <a:pt x="692" y="868"/>
                    </a:lnTo>
                    <a:lnTo>
                      <a:pt x="690" y="868"/>
                    </a:lnTo>
                    <a:lnTo>
                      <a:pt x="690" y="866"/>
                    </a:lnTo>
                    <a:lnTo>
                      <a:pt x="690" y="866"/>
                    </a:lnTo>
                    <a:lnTo>
                      <a:pt x="688" y="865"/>
                    </a:lnTo>
                    <a:lnTo>
                      <a:pt x="688" y="865"/>
                    </a:lnTo>
                    <a:lnTo>
                      <a:pt x="685" y="861"/>
                    </a:lnTo>
                    <a:lnTo>
                      <a:pt x="683" y="860"/>
                    </a:lnTo>
                    <a:lnTo>
                      <a:pt x="681" y="860"/>
                    </a:lnTo>
                    <a:lnTo>
                      <a:pt x="678" y="860"/>
                    </a:lnTo>
                    <a:lnTo>
                      <a:pt x="676" y="860"/>
                    </a:lnTo>
                    <a:lnTo>
                      <a:pt x="676" y="860"/>
                    </a:lnTo>
                    <a:lnTo>
                      <a:pt x="673" y="856"/>
                    </a:lnTo>
                    <a:lnTo>
                      <a:pt x="671" y="854"/>
                    </a:lnTo>
                    <a:lnTo>
                      <a:pt x="669" y="853"/>
                    </a:lnTo>
                    <a:lnTo>
                      <a:pt x="668" y="849"/>
                    </a:lnTo>
                    <a:lnTo>
                      <a:pt x="668" y="849"/>
                    </a:lnTo>
                    <a:lnTo>
                      <a:pt x="668" y="849"/>
                    </a:lnTo>
                    <a:lnTo>
                      <a:pt x="669" y="849"/>
                    </a:lnTo>
                    <a:lnTo>
                      <a:pt x="673" y="853"/>
                    </a:lnTo>
                    <a:lnTo>
                      <a:pt x="673" y="853"/>
                    </a:lnTo>
                    <a:lnTo>
                      <a:pt x="674" y="854"/>
                    </a:lnTo>
                    <a:lnTo>
                      <a:pt x="674" y="854"/>
                    </a:lnTo>
                    <a:close/>
                    <a:moveTo>
                      <a:pt x="702" y="873"/>
                    </a:moveTo>
                    <a:lnTo>
                      <a:pt x="702" y="875"/>
                    </a:lnTo>
                    <a:lnTo>
                      <a:pt x="702" y="875"/>
                    </a:lnTo>
                    <a:lnTo>
                      <a:pt x="704" y="875"/>
                    </a:lnTo>
                    <a:lnTo>
                      <a:pt x="707" y="875"/>
                    </a:lnTo>
                    <a:lnTo>
                      <a:pt x="710" y="877"/>
                    </a:lnTo>
                    <a:lnTo>
                      <a:pt x="710" y="877"/>
                    </a:lnTo>
                    <a:lnTo>
                      <a:pt x="712" y="878"/>
                    </a:lnTo>
                    <a:lnTo>
                      <a:pt x="714" y="880"/>
                    </a:lnTo>
                    <a:lnTo>
                      <a:pt x="716" y="883"/>
                    </a:lnTo>
                    <a:lnTo>
                      <a:pt x="714" y="885"/>
                    </a:lnTo>
                    <a:lnTo>
                      <a:pt x="712" y="887"/>
                    </a:lnTo>
                    <a:lnTo>
                      <a:pt x="712" y="889"/>
                    </a:lnTo>
                    <a:lnTo>
                      <a:pt x="712" y="889"/>
                    </a:lnTo>
                    <a:lnTo>
                      <a:pt x="710" y="890"/>
                    </a:lnTo>
                    <a:lnTo>
                      <a:pt x="709" y="892"/>
                    </a:lnTo>
                    <a:lnTo>
                      <a:pt x="707" y="892"/>
                    </a:lnTo>
                    <a:lnTo>
                      <a:pt x="704" y="892"/>
                    </a:lnTo>
                    <a:lnTo>
                      <a:pt x="704" y="894"/>
                    </a:lnTo>
                    <a:lnTo>
                      <a:pt x="704" y="894"/>
                    </a:lnTo>
                    <a:lnTo>
                      <a:pt x="702" y="894"/>
                    </a:lnTo>
                    <a:lnTo>
                      <a:pt x="702" y="892"/>
                    </a:lnTo>
                    <a:lnTo>
                      <a:pt x="702" y="892"/>
                    </a:lnTo>
                    <a:lnTo>
                      <a:pt x="702" y="890"/>
                    </a:lnTo>
                    <a:lnTo>
                      <a:pt x="705" y="889"/>
                    </a:lnTo>
                    <a:lnTo>
                      <a:pt x="705" y="885"/>
                    </a:lnTo>
                    <a:lnTo>
                      <a:pt x="704" y="885"/>
                    </a:lnTo>
                    <a:lnTo>
                      <a:pt x="702" y="885"/>
                    </a:lnTo>
                    <a:lnTo>
                      <a:pt x="700" y="885"/>
                    </a:lnTo>
                    <a:lnTo>
                      <a:pt x="700" y="883"/>
                    </a:lnTo>
                    <a:lnTo>
                      <a:pt x="698" y="885"/>
                    </a:lnTo>
                    <a:lnTo>
                      <a:pt x="698" y="887"/>
                    </a:lnTo>
                    <a:lnTo>
                      <a:pt x="698" y="889"/>
                    </a:lnTo>
                    <a:lnTo>
                      <a:pt x="698" y="889"/>
                    </a:lnTo>
                    <a:lnTo>
                      <a:pt x="698" y="890"/>
                    </a:lnTo>
                    <a:lnTo>
                      <a:pt x="697" y="889"/>
                    </a:lnTo>
                    <a:lnTo>
                      <a:pt x="695" y="887"/>
                    </a:lnTo>
                    <a:lnTo>
                      <a:pt x="695" y="887"/>
                    </a:lnTo>
                    <a:lnTo>
                      <a:pt x="695" y="883"/>
                    </a:lnTo>
                    <a:lnTo>
                      <a:pt x="695" y="882"/>
                    </a:lnTo>
                    <a:lnTo>
                      <a:pt x="695" y="880"/>
                    </a:lnTo>
                    <a:lnTo>
                      <a:pt x="693" y="880"/>
                    </a:lnTo>
                    <a:lnTo>
                      <a:pt x="693" y="880"/>
                    </a:lnTo>
                    <a:lnTo>
                      <a:pt x="692" y="880"/>
                    </a:lnTo>
                    <a:lnTo>
                      <a:pt x="690" y="878"/>
                    </a:lnTo>
                    <a:lnTo>
                      <a:pt x="688" y="875"/>
                    </a:lnTo>
                    <a:lnTo>
                      <a:pt x="685" y="875"/>
                    </a:lnTo>
                    <a:lnTo>
                      <a:pt x="686" y="872"/>
                    </a:lnTo>
                    <a:lnTo>
                      <a:pt x="692" y="870"/>
                    </a:lnTo>
                    <a:lnTo>
                      <a:pt x="693" y="872"/>
                    </a:lnTo>
                    <a:lnTo>
                      <a:pt x="698" y="873"/>
                    </a:lnTo>
                    <a:lnTo>
                      <a:pt x="698" y="872"/>
                    </a:lnTo>
                    <a:lnTo>
                      <a:pt x="698" y="872"/>
                    </a:lnTo>
                    <a:lnTo>
                      <a:pt x="698" y="870"/>
                    </a:lnTo>
                    <a:lnTo>
                      <a:pt x="698" y="870"/>
                    </a:lnTo>
                    <a:lnTo>
                      <a:pt x="700" y="870"/>
                    </a:lnTo>
                    <a:lnTo>
                      <a:pt x="700" y="872"/>
                    </a:lnTo>
                    <a:lnTo>
                      <a:pt x="702" y="872"/>
                    </a:lnTo>
                    <a:lnTo>
                      <a:pt x="702" y="873"/>
                    </a:lnTo>
                    <a:lnTo>
                      <a:pt x="702" y="873"/>
                    </a:lnTo>
                    <a:close/>
                    <a:moveTo>
                      <a:pt x="731" y="890"/>
                    </a:moveTo>
                    <a:lnTo>
                      <a:pt x="736" y="894"/>
                    </a:lnTo>
                    <a:lnTo>
                      <a:pt x="738" y="894"/>
                    </a:lnTo>
                    <a:lnTo>
                      <a:pt x="738" y="895"/>
                    </a:lnTo>
                    <a:lnTo>
                      <a:pt x="738" y="897"/>
                    </a:lnTo>
                    <a:lnTo>
                      <a:pt x="738" y="899"/>
                    </a:lnTo>
                    <a:lnTo>
                      <a:pt x="738" y="899"/>
                    </a:lnTo>
                    <a:lnTo>
                      <a:pt x="736" y="900"/>
                    </a:lnTo>
                    <a:lnTo>
                      <a:pt x="736" y="902"/>
                    </a:lnTo>
                    <a:lnTo>
                      <a:pt x="733" y="899"/>
                    </a:lnTo>
                    <a:lnTo>
                      <a:pt x="729" y="897"/>
                    </a:lnTo>
                    <a:lnTo>
                      <a:pt x="728" y="897"/>
                    </a:lnTo>
                    <a:lnTo>
                      <a:pt x="726" y="897"/>
                    </a:lnTo>
                    <a:lnTo>
                      <a:pt x="724" y="897"/>
                    </a:lnTo>
                    <a:lnTo>
                      <a:pt x="722" y="899"/>
                    </a:lnTo>
                    <a:lnTo>
                      <a:pt x="721" y="899"/>
                    </a:lnTo>
                    <a:lnTo>
                      <a:pt x="721" y="895"/>
                    </a:lnTo>
                    <a:lnTo>
                      <a:pt x="717" y="894"/>
                    </a:lnTo>
                    <a:lnTo>
                      <a:pt x="716" y="890"/>
                    </a:lnTo>
                    <a:lnTo>
                      <a:pt x="717" y="887"/>
                    </a:lnTo>
                    <a:lnTo>
                      <a:pt x="719" y="887"/>
                    </a:lnTo>
                    <a:lnTo>
                      <a:pt x="719" y="885"/>
                    </a:lnTo>
                    <a:lnTo>
                      <a:pt x="726" y="887"/>
                    </a:lnTo>
                    <a:lnTo>
                      <a:pt x="728" y="889"/>
                    </a:lnTo>
                    <a:lnTo>
                      <a:pt x="731" y="890"/>
                    </a:lnTo>
                    <a:close/>
                    <a:moveTo>
                      <a:pt x="740" y="918"/>
                    </a:moveTo>
                    <a:lnTo>
                      <a:pt x="740" y="919"/>
                    </a:lnTo>
                    <a:lnTo>
                      <a:pt x="740" y="921"/>
                    </a:lnTo>
                    <a:lnTo>
                      <a:pt x="743" y="921"/>
                    </a:lnTo>
                    <a:lnTo>
                      <a:pt x="743" y="921"/>
                    </a:lnTo>
                    <a:lnTo>
                      <a:pt x="746" y="921"/>
                    </a:lnTo>
                    <a:lnTo>
                      <a:pt x="748" y="919"/>
                    </a:lnTo>
                    <a:lnTo>
                      <a:pt x="750" y="919"/>
                    </a:lnTo>
                    <a:lnTo>
                      <a:pt x="753" y="924"/>
                    </a:lnTo>
                    <a:lnTo>
                      <a:pt x="751" y="926"/>
                    </a:lnTo>
                    <a:lnTo>
                      <a:pt x="750" y="928"/>
                    </a:lnTo>
                    <a:lnTo>
                      <a:pt x="748" y="928"/>
                    </a:lnTo>
                    <a:lnTo>
                      <a:pt x="748" y="928"/>
                    </a:lnTo>
                    <a:lnTo>
                      <a:pt x="748" y="926"/>
                    </a:lnTo>
                    <a:lnTo>
                      <a:pt x="748" y="926"/>
                    </a:lnTo>
                    <a:lnTo>
                      <a:pt x="746" y="924"/>
                    </a:lnTo>
                    <a:lnTo>
                      <a:pt x="746" y="924"/>
                    </a:lnTo>
                    <a:lnTo>
                      <a:pt x="745" y="926"/>
                    </a:lnTo>
                    <a:lnTo>
                      <a:pt x="743" y="926"/>
                    </a:lnTo>
                    <a:lnTo>
                      <a:pt x="743" y="924"/>
                    </a:lnTo>
                    <a:lnTo>
                      <a:pt x="740" y="924"/>
                    </a:lnTo>
                    <a:lnTo>
                      <a:pt x="740" y="923"/>
                    </a:lnTo>
                    <a:lnTo>
                      <a:pt x="740" y="923"/>
                    </a:lnTo>
                    <a:lnTo>
                      <a:pt x="740" y="923"/>
                    </a:lnTo>
                    <a:lnTo>
                      <a:pt x="736" y="921"/>
                    </a:lnTo>
                    <a:lnTo>
                      <a:pt x="734" y="919"/>
                    </a:lnTo>
                    <a:lnTo>
                      <a:pt x="733" y="919"/>
                    </a:lnTo>
                    <a:lnTo>
                      <a:pt x="733" y="919"/>
                    </a:lnTo>
                    <a:lnTo>
                      <a:pt x="733" y="919"/>
                    </a:lnTo>
                    <a:lnTo>
                      <a:pt x="731" y="919"/>
                    </a:lnTo>
                    <a:lnTo>
                      <a:pt x="731" y="919"/>
                    </a:lnTo>
                    <a:lnTo>
                      <a:pt x="731" y="919"/>
                    </a:lnTo>
                    <a:lnTo>
                      <a:pt x="731" y="919"/>
                    </a:lnTo>
                    <a:lnTo>
                      <a:pt x="731" y="918"/>
                    </a:lnTo>
                    <a:lnTo>
                      <a:pt x="731" y="916"/>
                    </a:lnTo>
                    <a:lnTo>
                      <a:pt x="734" y="918"/>
                    </a:lnTo>
                    <a:lnTo>
                      <a:pt x="738" y="918"/>
                    </a:lnTo>
                    <a:lnTo>
                      <a:pt x="740" y="918"/>
                    </a:lnTo>
                    <a:lnTo>
                      <a:pt x="740" y="918"/>
                    </a:lnTo>
                    <a:close/>
                    <a:moveTo>
                      <a:pt x="763" y="919"/>
                    </a:moveTo>
                    <a:lnTo>
                      <a:pt x="779" y="923"/>
                    </a:lnTo>
                    <a:lnTo>
                      <a:pt x="784" y="921"/>
                    </a:lnTo>
                    <a:lnTo>
                      <a:pt x="787" y="921"/>
                    </a:lnTo>
                    <a:lnTo>
                      <a:pt x="789" y="924"/>
                    </a:lnTo>
                    <a:lnTo>
                      <a:pt x="784" y="926"/>
                    </a:lnTo>
                    <a:lnTo>
                      <a:pt x="784" y="928"/>
                    </a:lnTo>
                    <a:lnTo>
                      <a:pt x="786" y="928"/>
                    </a:lnTo>
                    <a:lnTo>
                      <a:pt x="789" y="928"/>
                    </a:lnTo>
                    <a:lnTo>
                      <a:pt x="791" y="929"/>
                    </a:lnTo>
                    <a:lnTo>
                      <a:pt x="791" y="931"/>
                    </a:lnTo>
                    <a:lnTo>
                      <a:pt x="791" y="933"/>
                    </a:lnTo>
                    <a:lnTo>
                      <a:pt x="791" y="933"/>
                    </a:lnTo>
                    <a:lnTo>
                      <a:pt x="791" y="935"/>
                    </a:lnTo>
                    <a:lnTo>
                      <a:pt x="794" y="936"/>
                    </a:lnTo>
                    <a:lnTo>
                      <a:pt x="794" y="938"/>
                    </a:lnTo>
                    <a:lnTo>
                      <a:pt x="796" y="940"/>
                    </a:lnTo>
                    <a:lnTo>
                      <a:pt x="796" y="941"/>
                    </a:lnTo>
                    <a:lnTo>
                      <a:pt x="796" y="943"/>
                    </a:lnTo>
                    <a:lnTo>
                      <a:pt x="794" y="945"/>
                    </a:lnTo>
                    <a:lnTo>
                      <a:pt x="793" y="943"/>
                    </a:lnTo>
                    <a:lnTo>
                      <a:pt x="793" y="943"/>
                    </a:lnTo>
                    <a:lnTo>
                      <a:pt x="791" y="940"/>
                    </a:lnTo>
                    <a:lnTo>
                      <a:pt x="789" y="940"/>
                    </a:lnTo>
                    <a:lnTo>
                      <a:pt x="787" y="938"/>
                    </a:lnTo>
                    <a:lnTo>
                      <a:pt x="786" y="938"/>
                    </a:lnTo>
                    <a:lnTo>
                      <a:pt x="782" y="938"/>
                    </a:lnTo>
                    <a:lnTo>
                      <a:pt x="781" y="936"/>
                    </a:lnTo>
                    <a:lnTo>
                      <a:pt x="779" y="938"/>
                    </a:lnTo>
                    <a:lnTo>
                      <a:pt x="779" y="936"/>
                    </a:lnTo>
                    <a:lnTo>
                      <a:pt x="779" y="935"/>
                    </a:lnTo>
                    <a:lnTo>
                      <a:pt x="779" y="935"/>
                    </a:lnTo>
                    <a:lnTo>
                      <a:pt x="779" y="931"/>
                    </a:lnTo>
                    <a:lnTo>
                      <a:pt x="779" y="929"/>
                    </a:lnTo>
                    <a:lnTo>
                      <a:pt x="779" y="929"/>
                    </a:lnTo>
                    <a:lnTo>
                      <a:pt x="777" y="931"/>
                    </a:lnTo>
                    <a:lnTo>
                      <a:pt x="775" y="929"/>
                    </a:lnTo>
                    <a:lnTo>
                      <a:pt x="774" y="928"/>
                    </a:lnTo>
                    <a:lnTo>
                      <a:pt x="774" y="928"/>
                    </a:lnTo>
                    <a:lnTo>
                      <a:pt x="772" y="928"/>
                    </a:lnTo>
                    <a:lnTo>
                      <a:pt x="770" y="931"/>
                    </a:lnTo>
                    <a:lnTo>
                      <a:pt x="770" y="933"/>
                    </a:lnTo>
                    <a:lnTo>
                      <a:pt x="772" y="935"/>
                    </a:lnTo>
                    <a:lnTo>
                      <a:pt x="774" y="938"/>
                    </a:lnTo>
                    <a:lnTo>
                      <a:pt x="772" y="938"/>
                    </a:lnTo>
                    <a:lnTo>
                      <a:pt x="769" y="936"/>
                    </a:lnTo>
                    <a:lnTo>
                      <a:pt x="769" y="936"/>
                    </a:lnTo>
                    <a:lnTo>
                      <a:pt x="767" y="935"/>
                    </a:lnTo>
                    <a:lnTo>
                      <a:pt x="765" y="933"/>
                    </a:lnTo>
                    <a:lnTo>
                      <a:pt x="765" y="933"/>
                    </a:lnTo>
                    <a:lnTo>
                      <a:pt x="765" y="933"/>
                    </a:lnTo>
                    <a:lnTo>
                      <a:pt x="765" y="929"/>
                    </a:lnTo>
                    <a:lnTo>
                      <a:pt x="763" y="929"/>
                    </a:lnTo>
                    <a:lnTo>
                      <a:pt x="762" y="929"/>
                    </a:lnTo>
                    <a:lnTo>
                      <a:pt x="760" y="929"/>
                    </a:lnTo>
                    <a:lnTo>
                      <a:pt x="760" y="928"/>
                    </a:lnTo>
                    <a:lnTo>
                      <a:pt x="760" y="928"/>
                    </a:lnTo>
                    <a:lnTo>
                      <a:pt x="758" y="928"/>
                    </a:lnTo>
                    <a:lnTo>
                      <a:pt x="758" y="926"/>
                    </a:lnTo>
                    <a:lnTo>
                      <a:pt x="758" y="926"/>
                    </a:lnTo>
                    <a:lnTo>
                      <a:pt x="760" y="924"/>
                    </a:lnTo>
                    <a:lnTo>
                      <a:pt x="760" y="918"/>
                    </a:lnTo>
                    <a:lnTo>
                      <a:pt x="763" y="919"/>
                    </a:lnTo>
                    <a:lnTo>
                      <a:pt x="763" y="919"/>
                    </a:lnTo>
                    <a:close/>
                    <a:moveTo>
                      <a:pt x="815" y="928"/>
                    </a:moveTo>
                    <a:lnTo>
                      <a:pt x="813" y="928"/>
                    </a:lnTo>
                    <a:lnTo>
                      <a:pt x="813" y="929"/>
                    </a:lnTo>
                    <a:lnTo>
                      <a:pt x="811" y="931"/>
                    </a:lnTo>
                    <a:lnTo>
                      <a:pt x="810" y="931"/>
                    </a:lnTo>
                    <a:lnTo>
                      <a:pt x="808" y="931"/>
                    </a:lnTo>
                    <a:lnTo>
                      <a:pt x="808" y="929"/>
                    </a:lnTo>
                    <a:lnTo>
                      <a:pt x="806" y="929"/>
                    </a:lnTo>
                    <a:lnTo>
                      <a:pt x="806" y="928"/>
                    </a:lnTo>
                    <a:lnTo>
                      <a:pt x="806" y="928"/>
                    </a:lnTo>
                    <a:lnTo>
                      <a:pt x="805" y="928"/>
                    </a:lnTo>
                    <a:lnTo>
                      <a:pt x="805" y="928"/>
                    </a:lnTo>
                    <a:lnTo>
                      <a:pt x="803" y="929"/>
                    </a:lnTo>
                    <a:lnTo>
                      <a:pt x="801" y="931"/>
                    </a:lnTo>
                    <a:lnTo>
                      <a:pt x="801" y="931"/>
                    </a:lnTo>
                    <a:lnTo>
                      <a:pt x="794" y="929"/>
                    </a:lnTo>
                    <a:lnTo>
                      <a:pt x="794" y="929"/>
                    </a:lnTo>
                    <a:lnTo>
                      <a:pt x="794" y="928"/>
                    </a:lnTo>
                    <a:lnTo>
                      <a:pt x="793" y="924"/>
                    </a:lnTo>
                    <a:lnTo>
                      <a:pt x="791" y="921"/>
                    </a:lnTo>
                    <a:lnTo>
                      <a:pt x="794" y="919"/>
                    </a:lnTo>
                    <a:lnTo>
                      <a:pt x="799" y="919"/>
                    </a:lnTo>
                    <a:lnTo>
                      <a:pt x="808" y="921"/>
                    </a:lnTo>
                    <a:lnTo>
                      <a:pt x="811" y="921"/>
                    </a:lnTo>
                    <a:lnTo>
                      <a:pt x="813" y="924"/>
                    </a:lnTo>
                    <a:lnTo>
                      <a:pt x="813" y="926"/>
                    </a:lnTo>
                    <a:lnTo>
                      <a:pt x="815" y="928"/>
                    </a:lnTo>
                    <a:lnTo>
                      <a:pt x="815" y="928"/>
                    </a:lnTo>
                    <a:close/>
                    <a:moveTo>
                      <a:pt x="825" y="929"/>
                    </a:moveTo>
                    <a:lnTo>
                      <a:pt x="823" y="931"/>
                    </a:lnTo>
                    <a:lnTo>
                      <a:pt x="823" y="931"/>
                    </a:lnTo>
                    <a:lnTo>
                      <a:pt x="823" y="931"/>
                    </a:lnTo>
                    <a:lnTo>
                      <a:pt x="823" y="929"/>
                    </a:lnTo>
                    <a:lnTo>
                      <a:pt x="823" y="929"/>
                    </a:lnTo>
                    <a:lnTo>
                      <a:pt x="823" y="928"/>
                    </a:lnTo>
                    <a:lnTo>
                      <a:pt x="825" y="928"/>
                    </a:lnTo>
                    <a:lnTo>
                      <a:pt x="825" y="928"/>
                    </a:lnTo>
                    <a:lnTo>
                      <a:pt x="827" y="928"/>
                    </a:lnTo>
                    <a:lnTo>
                      <a:pt x="825" y="929"/>
                    </a:lnTo>
                    <a:close/>
                    <a:moveTo>
                      <a:pt x="810" y="948"/>
                    </a:moveTo>
                    <a:lnTo>
                      <a:pt x="810" y="948"/>
                    </a:lnTo>
                    <a:lnTo>
                      <a:pt x="808" y="948"/>
                    </a:lnTo>
                    <a:lnTo>
                      <a:pt x="808" y="948"/>
                    </a:lnTo>
                    <a:lnTo>
                      <a:pt x="805" y="947"/>
                    </a:lnTo>
                    <a:lnTo>
                      <a:pt x="805" y="947"/>
                    </a:lnTo>
                    <a:lnTo>
                      <a:pt x="805" y="945"/>
                    </a:lnTo>
                    <a:lnTo>
                      <a:pt x="806" y="945"/>
                    </a:lnTo>
                    <a:lnTo>
                      <a:pt x="806" y="943"/>
                    </a:lnTo>
                    <a:lnTo>
                      <a:pt x="808" y="941"/>
                    </a:lnTo>
                    <a:lnTo>
                      <a:pt x="808" y="941"/>
                    </a:lnTo>
                    <a:lnTo>
                      <a:pt x="810" y="943"/>
                    </a:lnTo>
                    <a:lnTo>
                      <a:pt x="810" y="945"/>
                    </a:lnTo>
                    <a:lnTo>
                      <a:pt x="810" y="947"/>
                    </a:lnTo>
                    <a:lnTo>
                      <a:pt x="810" y="948"/>
                    </a:lnTo>
                    <a:lnTo>
                      <a:pt x="810" y="948"/>
                    </a:lnTo>
                    <a:lnTo>
                      <a:pt x="810" y="948"/>
                    </a:lnTo>
                    <a:close/>
                    <a:moveTo>
                      <a:pt x="805" y="952"/>
                    </a:moveTo>
                    <a:lnTo>
                      <a:pt x="805" y="952"/>
                    </a:lnTo>
                    <a:lnTo>
                      <a:pt x="803" y="952"/>
                    </a:lnTo>
                    <a:lnTo>
                      <a:pt x="799" y="952"/>
                    </a:lnTo>
                    <a:lnTo>
                      <a:pt x="799" y="952"/>
                    </a:lnTo>
                    <a:lnTo>
                      <a:pt x="799" y="950"/>
                    </a:lnTo>
                    <a:lnTo>
                      <a:pt x="799" y="950"/>
                    </a:lnTo>
                    <a:lnTo>
                      <a:pt x="801" y="950"/>
                    </a:lnTo>
                    <a:lnTo>
                      <a:pt x="805" y="950"/>
                    </a:lnTo>
                    <a:lnTo>
                      <a:pt x="806" y="950"/>
                    </a:lnTo>
                    <a:lnTo>
                      <a:pt x="806" y="950"/>
                    </a:lnTo>
                    <a:lnTo>
                      <a:pt x="805" y="952"/>
                    </a:lnTo>
                    <a:lnTo>
                      <a:pt x="805" y="952"/>
                    </a:lnTo>
                    <a:lnTo>
                      <a:pt x="805" y="95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 name="Freeform 50">
                <a:extLst>
                  <a:ext uri="{FF2B5EF4-FFF2-40B4-BE49-F238E27FC236}">
                    <a16:creationId xmlns:a16="http://schemas.microsoft.com/office/drawing/2014/main" id="{178AADD6-94A6-4E44-B5E0-BF94A20D4DC6}"/>
                  </a:ext>
                </a:extLst>
              </p:cNvPr>
              <p:cNvSpPr>
                <a:spLocks/>
              </p:cNvSpPr>
              <p:nvPr/>
            </p:nvSpPr>
            <p:spPr bwMode="auto">
              <a:xfrm>
                <a:off x="3799" y="2798"/>
                <a:ext cx="147" cy="219"/>
              </a:xfrm>
              <a:custGeom>
                <a:avLst/>
                <a:gdLst>
                  <a:gd name="T0" fmla="*/ 128 w 147"/>
                  <a:gd name="T1" fmla="*/ 116 h 219"/>
                  <a:gd name="T2" fmla="*/ 120 w 147"/>
                  <a:gd name="T3" fmla="*/ 130 h 219"/>
                  <a:gd name="T4" fmla="*/ 115 w 147"/>
                  <a:gd name="T5" fmla="*/ 135 h 219"/>
                  <a:gd name="T6" fmla="*/ 116 w 147"/>
                  <a:gd name="T7" fmla="*/ 138 h 219"/>
                  <a:gd name="T8" fmla="*/ 116 w 147"/>
                  <a:gd name="T9" fmla="*/ 150 h 219"/>
                  <a:gd name="T10" fmla="*/ 120 w 147"/>
                  <a:gd name="T11" fmla="*/ 162 h 219"/>
                  <a:gd name="T12" fmla="*/ 128 w 147"/>
                  <a:gd name="T13" fmla="*/ 173 h 219"/>
                  <a:gd name="T14" fmla="*/ 127 w 147"/>
                  <a:gd name="T15" fmla="*/ 178 h 219"/>
                  <a:gd name="T16" fmla="*/ 140 w 147"/>
                  <a:gd name="T17" fmla="*/ 191 h 219"/>
                  <a:gd name="T18" fmla="*/ 145 w 147"/>
                  <a:gd name="T19" fmla="*/ 195 h 219"/>
                  <a:gd name="T20" fmla="*/ 145 w 147"/>
                  <a:gd name="T21" fmla="*/ 202 h 219"/>
                  <a:gd name="T22" fmla="*/ 145 w 147"/>
                  <a:gd name="T23" fmla="*/ 210 h 219"/>
                  <a:gd name="T24" fmla="*/ 147 w 147"/>
                  <a:gd name="T25" fmla="*/ 219 h 219"/>
                  <a:gd name="T26" fmla="*/ 137 w 147"/>
                  <a:gd name="T27" fmla="*/ 213 h 219"/>
                  <a:gd name="T28" fmla="*/ 127 w 147"/>
                  <a:gd name="T29" fmla="*/ 213 h 219"/>
                  <a:gd name="T30" fmla="*/ 120 w 147"/>
                  <a:gd name="T31" fmla="*/ 212 h 219"/>
                  <a:gd name="T32" fmla="*/ 111 w 147"/>
                  <a:gd name="T33" fmla="*/ 210 h 219"/>
                  <a:gd name="T34" fmla="*/ 91 w 147"/>
                  <a:gd name="T35" fmla="*/ 208 h 219"/>
                  <a:gd name="T36" fmla="*/ 74 w 147"/>
                  <a:gd name="T37" fmla="*/ 207 h 219"/>
                  <a:gd name="T38" fmla="*/ 55 w 147"/>
                  <a:gd name="T39" fmla="*/ 208 h 219"/>
                  <a:gd name="T40" fmla="*/ 34 w 147"/>
                  <a:gd name="T41" fmla="*/ 210 h 219"/>
                  <a:gd name="T42" fmla="*/ 26 w 147"/>
                  <a:gd name="T43" fmla="*/ 207 h 219"/>
                  <a:gd name="T44" fmla="*/ 26 w 147"/>
                  <a:gd name="T45" fmla="*/ 188 h 219"/>
                  <a:gd name="T46" fmla="*/ 20 w 147"/>
                  <a:gd name="T47" fmla="*/ 178 h 219"/>
                  <a:gd name="T48" fmla="*/ 22 w 147"/>
                  <a:gd name="T49" fmla="*/ 174 h 219"/>
                  <a:gd name="T50" fmla="*/ 19 w 147"/>
                  <a:gd name="T51" fmla="*/ 174 h 219"/>
                  <a:gd name="T52" fmla="*/ 14 w 147"/>
                  <a:gd name="T53" fmla="*/ 174 h 219"/>
                  <a:gd name="T54" fmla="*/ 8 w 147"/>
                  <a:gd name="T55" fmla="*/ 166 h 219"/>
                  <a:gd name="T56" fmla="*/ 3 w 147"/>
                  <a:gd name="T57" fmla="*/ 162 h 219"/>
                  <a:gd name="T58" fmla="*/ 0 w 147"/>
                  <a:gd name="T59" fmla="*/ 162 h 219"/>
                  <a:gd name="T60" fmla="*/ 5 w 147"/>
                  <a:gd name="T61" fmla="*/ 152 h 219"/>
                  <a:gd name="T62" fmla="*/ 14 w 147"/>
                  <a:gd name="T63" fmla="*/ 133 h 219"/>
                  <a:gd name="T64" fmla="*/ 24 w 147"/>
                  <a:gd name="T65" fmla="*/ 125 h 219"/>
                  <a:gd name="T66" fmla="*/ 32 w 147"/>
                  <a:gd name="T67" fmla="*/ 118 h 219"/>
                  <a:gd name="T68" fmla="*/ 39 w 147"/>
                  <a:gd name="T69" fmla="*/ 118 h 219"/>
                  <a:gd name="T70" fmla="*/ 48 w 147"/>
                  <a:gd name="T71" fmla="*/ 121 h 219"/>
                  <a:gd name="T72" fmla="*/ 53 w 147"/>
                  <a:gd name="T73" fmla="*/ 128 h 219"/>
                  <a:gd name="T74" fmla="*/ 58 w 147"/>
                  <a:gd name="T75" fmla="*/ 120 h 219"/>
                  <a:gd name="T76" fmla="*/ 63 w 147"/>
                  <a:gd name="T77" fmla="*/ 113 h 219"/>
                  <a:gd name="T78" fmla="*/ 68 w 147"/>
                  <a:gd name="T79" fmla="*/ 103 h 219"/>
                  <a:gd name="T80" fmla="*/ 79 w 147"/>
                  <a:gd name="T81" fmla="*/ 86 h 219"/>
                  <a:gd name="T82" fmla="*/ 84 w 147"/>
                  <a:gd name="T83" fmla="*/ 75 h 219"/>
                  <a:gd name="T84" fmla="*/ 91 w 147"/>
                  <a:gd name="T85" fmla="*/ 67 h 219"/>
                  <a:gd name="T86" fmla="*/ 96 w 147"/>
                  <a:gd name="T87" fmla="*/ 52 h 219"/>
                  <a:gd name="T88" fmla="*/ 108 w 147"/>
                  <a:gd name="T89" fmla="*/ 36 h 219"/>
                  <a:gd name="T90" fmla="*/ 116 w 147"/>
                  <a:gd name="T91" fmla="*/ 29 h 219"/>
                  <a:gd name="T92" fmla="*/ 116 w 147"/>
                  <a:gd name="T93" fmla="*/ 17 h 219"/>
                  <a:gd name="T94" fmla="*/ 109 w 147"/>
                  <a:gd name="T95" fmla="*/ 12 h 219"/>
                  <a:gd name="T96" fmla="*/ 115 w 147"/>
                  <a:gd name="T97" fmla="*/ 0 h 219"/>
                  <a:gd name="T98" fmla="*/ 123 w 147"/>
                  <a:gd name="T99" fmla="*/ 16 h 219"/>
                  <a:gd name="T100" fmla="*/ 127 w 147"/>
                  <a:gd name="T101" fmla="*/ 28 h 219"/>
                  <a:gd name="T102" fmla="*/ 127 w 147"/>
                  <a:gd name="T103" fmla="*/ 46 h 219"/>
                  <a:gd name="T104" fmla="*/ 135 w 147"/>
                  <a:gd name="T105" fmla="*/ 60 h 219"/>
                  <a:gd name="T106" fmla="*/ 116 w 147"/>
                  <a:gd name="T107" fmla="*/ 60 h 219"/>
                  <a:gd name="T108" fmla="*/ 106 w 147"/>
                  <a:gd name="T109" fmla="*/ 67 h 219"/>
                  <a:gd name="T110" fmla="*/ 120 w 147"/>
                  <a:gd name="T111" fmla="*/ 82 h 219"/>
                  <a:gd name="T112" fmla="*/ 130 w 147"/>
                  <a:gd name="T113" fmla="*/ 92 h 219"/>
                  <a:gd name="T114" fmla="*/ 135 w 147"/>
                  <a:gd name="T115" fmla="*/ 104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47" h="219">
                    <a:moveTo>
                      <a:pt x="133" y="108"/>
                    </a:moveTo>
                    <a:lnTo>
                      <a:pt x="132" y="111"/>
                    </a:lnTo>
                    <a:lnTo>
                      <a:pt x="130" y="113"/>
                    </a:lnTo>
                    <a:lnTo>
                      <a:pt x="128" y="113"/>
                    </a:lnTo>
                    <a:lnTo>
                      <a:pt x="128" y="115"/>
                    </a:lnTo>
                    <a:lnTo>
                      <a:pt x="128" y="116"/>
                    </a:lnTo>
                    <a:lnTo>
                      <a:pt x="127" y="120"/>
                    </a:lnTo>
                    <a:lnTo>
                      <a:pt x="125" y="121"/>
                    </a:lnTo>
                    <a:lnTo>
                      <a:pt x="125" y="121"/>
                    </a:lnTo>
                    <a:lnTo>
                      <a:pt x="121" y="127"/>
                    </a:lnTo>
                    <a:lnTo>
                      <a:pt x="121" y="130"/>
                    </a:lnTo>
                    <a:lnTo>
                      <a:pt x="120" y="130"/>
                    </a:lnTo>
                    <a:lnTo>
                      <a:pt x="120" y="132"/>
                    </a:lnTo>
                    <a:lnTo>
                      <a:pt x="120" y="132"/>
                    </a:lnTo>
                    <a:lnTo>
                      <a:pt x="116" y="133"/>
                    </a:lnTo>
                    <a:lnTo>
                      <a:pt x="115" y="133"/>
                    </a:lnTo>
                    <a:lnTo>
                      <a:pt x="115" y="133"/>
                    </a:lnTo>
                    <a:lnTo>
                      <a:pt x="115" y="135"/>
                    </a:lnTo>
                    <a:lnTo>
                      <a:pt x="115" y="135"/>
                    </a:lnTo>
                    <a:lnTo>
                      <a:pt x="115" y="137"/>
                    </a:lnTo>
                    <a:lnTo>
                      <a:pt x="115" y="138"/>
                    </a:lnTo>
                    <a:lnTo>
                      <a:pt x="116" y="138"/>
                    </a:lnTo>
                    <a:lnTo>
                      <a:pt x="116" y="138"/>
                    </a:lnTo>
                    <a:lnTo>
                      <a:pt x="116" y="138"/>
                    </a:lnTo>
                    <a:lnTo>
                      <a:pt x="118" y="138"/>
                    </a:lnTo>
                    <a:lnTo>
                      <a:pt x="118" y="145"/>
                    </a:lnTo>
                    <a:lnTo>
                      <a:pt x="116" y="147"/>
                    </a:lnTo>
                    <a:lnTo>
                      <a:pt x="116" y="147"/>
                    </a:lnTo>
                    <a:lnTo>
                      <a:pt x="116" y="149"/>
                    </a:lnTo>
                    <a:lnTo>
                      <a:pt x="116" y="150"/>
                    </a:lnTo>
                    <a:lnTo>
                      <a:pt x="116" y="150"/>
                    </a:lnTo>
                    <a:lnTo>
                      <a:pt x="116" y="150"/>
                    </a:lnTo>
                    <a:lnTo>
                      <a:pt x="118" y="152"/>
                    </a:lnTo>
                    <a:lnTo>
                      <a:pt x="118" y="154"/>
                    </a:lnTo>
                    <a:lnTo>
                      <a:pt x="120" y="162"/>
                    </a:lnTo>
                    <a:lnTo>
                      <a:pt x="120" y="162"/>
                    </a:lnTo>
                    <a:lnTo>
                      <a:pt x="120" y="164"/>
                    </a:lnTo>
                    <a:lnTo>
                      <a:pt x="123" y="166"/>
                    </a:lnTo>
                    <a:lnTo>
                      <a:pt x="125" y="167"/>
                    </a:lnTo>
                    <a:lnTo>
                      <a:pt x="127" y="169"/>
                    </a:lnTo>
                    <a:lnTo>
                      <a:pt x="127" y="171"/>
                    </a:lnTo>
                    <a:lnTo>
                      <a:pt x="128" y="173"/>
                    </a:lnTo>
                    <a:lnTo>
                      <a:pt x="127" y="174"/>
                    </a:lnTo>
                    <a:lnTo>
                      <a:pt x="127" y="174"/>
                    </a:lnTo>
                    <a:lnTo>
                      <a:pt x="127" y="174"/>
                    </a:lnTo>
                    <a:lnTo>
                      <a:pt x="125" y="174"/>
                    </a:lnTo>
                    <a:lnTo>
                      <a:pt x="127" y="176"/>
                    </a:lnTo>
                    <a:lnTo>
                      <a:pt x="127" y="178"/>
                    </a:lnTo>
                    <a:lnTo>
                      <a:pt x="130" y="181"/>
                    </a:lnTo>
                    <a:lnTo>
                      <a:pt x="132" y="183"/>
                    </a:lnTo>
                    <a:lnTo>
                      <a:pt x="133" y="184"/>
                    </a:lnTo>
                    <a:lnTo>
                      <a:pt x="135" y="188"/>
                    </a:lnTo>
                    <a:lnTo>
                      <a:pt x="139" y="190"/>
                    </a:lnTo>
                    <a:lnTo>
                      <a:pt x="140" y="191"/>
                    </a:lnTo>
                    <a:lnTo>
                      <a:pt x="142" y="191"/>
                    </a:lnTo>
                    <a:lnTo>
                      <a:pt x="142" y="191"/>
                    </a:lnTo>
                    <a:lnTo>
                      <a:pt x="142" y="193"/>
                    </a:lnTo>
                    <a:lnTo>
                      <a:pt x="144" y="193"/>
                    </a:lnTo>
                    <a:lnTo>
                      <a:pt x="144" y="195"/>
                    </a:lnTo>
                    <a:lnTo>
                      <a:pt x="145" y="195"/>
                    </a:lnTo>
                    <a:lnTo>
                      <a:pt x="145" y="196"/>
                    </a:lnTo>
                    <a:lnTo>
                      <a:pt x="145" y="198"/>
                    </a:lnTo>
                    <a:lnTo>
                      <a:pt x="145" y="200"/>
                    </a:lnTo>
                    <a:lnTo>
                      <a:pt x="145" y="200"/>
                    </a:lnTo>
                    <a:lnTo>
                      <a:pt x="145" y="200"/>
                    </a:lnTo>
                    <a:lnTo>
                      <a:pt x="145" y="202"/>
                    </a:lnTo>
                    <a:lnTo>
                      <a:pt x="145" y="203"/>
                    </a:lnTo>
                    <a:lnTo>
                      <a:pt x="147" y="205"/>
                    </a:lnTo>
                    <a:lnTo>
                      <a:pt x="147" y="208"/>
                    </a:lnTo>
                    <a:lnTo>
                      <a:pt x="147" y="208"/>
                    </a:lnTo>
                    <a:lnTo>
                      <a:pt x="147" y="208"/>
                    </a:lnTo>
                    <a:lnTo>
                      <a:pt x="145" y="210"/>
                    </a:lnTo>
                    <a:lnTo>
                      <a:pt x="145" y="210"/>
                    </a:lnTo>
                    <a:lnTo>
                      <a:pt x="145" y="212"/>
                    </a:lnTo>
                    <a:lnTo>
                      <a:pt x="145" y="213"/>
                    </a:lnTo>
                    <a:lnTo>
                      <a:pt x="147" y="217"/>
                    </a:lnTo>
                    <a:lnTo>
                      <a:pt x="147" y="219"/>
                    </a:lnTo>
                    <a:lnTo>
                      <a:pt x="147" y="219"/>
                    </a:lnTo>
                    <a:lnTo>
                      <a:pt x="145" y="219"/>
                    </a:lnTo>
                    <a:lnTo>
                      <a:pt x="145" y="219"/>
                    </a:lnTo>
                    <a:lnTo>
                      <a:pt x="144" y="217"/>
                    </a:lnTo>
                    <a:lnTo>
                      <a:pt x="142" y="217"/>
                    </a:lnTo>
                    <a:lnTo>
                      <a:pt x="139" y="213"/>
                    </a:lnTo>
                    <a:lnTo>
                      <a:pt x="137" y="213"/>
                    </a:lnTo>
                    <a:lnTo>
                      <a:pt x="133" y="213"/>
                    </a:lnTo>
                    <a:lnTo>
                      <a:pt x="132" y="213"/>
                    </a:lnTo>
                    <a:lnTo>
                      <a:pt x="130" y="213"/>
                    </a:lnTo>
                    <a:lnTo>
                      <a:pt x="128" y="212"/>
                    </a:lnTo>
                    <a:lnTo>
                      <a:pt x="128" y="212"/>
                    </a:lnTo>
                    <a:lnTo>
                      <a:pt x="127" y="213"/>
                    </a:lnTo>
                    <a:lnTo>
                      <a:pt x="127" y="213"/>
                    </a:lnTo>
                    <a:lnTo>
                      <a:pt x="125" y="212"/>
                    </a:lnTo>
                    <a:lnTo>
                      <a:pt x="123" y="212"/>
                    </a:lnTo>
                    <a:lnTo>
                      <a:pt x="123" y="212"/>
                    </a:lnTo>
                    <a:lnTo>
                      <a:pt x="123" y="212"/>
                    </a:lnTo>
                    <a:lnTo>
                      <a:pt x="120" y="212"/>
                    </a:lnTo>
                    <a:lnTo>
                      <a:pt x="120" y="210"/>
                    </a:lnTo>
                    <a:lnTo>
                      <a:pt x="120" y="210"/>
                    </a:lnTo>
                    <a:lnTo>
                      <a:pt x="118" y="210"/>
                    </a:lnTo>
                    <a:lnTo>
                      <a:pt x="116" y="208"/>
                    </a:lnTo>
                    <a:lnTo>
                      <a:pt x="115" y="210"/>
                    </a:lnTo>
                    <a:lnTo>
                      <a:pt x="111" y="210"/>
                    </a:lnTo>
                    <a:lnTo>
                      <a:pt x="106" y="210"/>
                    </a:lnTo>
                    <a:lnTo>
                      <a:pt x="101" y="210"/>
                    </a:lnTo>
                    <a:lnTo>
                      <a:pt x="97" y="210"/>
                    </a:lnTo>
                    <a:lnTo>
                      <a:pt x="92" y="210"/>
                    </a:lnTo>
                    <a:lnTo>
                      <a:pt x="92" y="208"/>
                    </a:lnTo>
                    <a:lnTo>
                      <a:pt x="91" y="208"/>
                    </a:lnTo>
                    <a:lnTo>
                      <a:pt x="89" y="208"/>
                    </a:lnTo>
                    <a:lnTo>
                      <a:pt x="84" y="208"/>
                    </a:lnTo>
                    <a:lnTo>
                      <a:pt x="80" y="208"/>
                    </a:lnTo>
                    <a:lnTo>
                      <a:pt x="79" y="208"/>
                    </a:lnTo>
                    <a:lnTo>
                      <a:pt x="77" y="207"/>
                    </a:lnTo>
                    <a:lnTo>
                      <a:pt x="74" y="207"/>
                    </a:lnTo>
                    <a:lnTo>
                      <a:pt x="70" y="207"/>
                    </a:lnTo>
                    <a:lnTo>
                      <a:pt x="68" y="207"/>
                    </a:lnTo>
                    <a:lnTo>
                      <a:pt x="67" y="207"/>
                    </a:lnTo>
                    <a:lnTo>
                      <a:pt x="58" y="207"/>
                    </a:lnTo>
                    <a:lnTo>
                      <a:pt x="55" y="207"/>
                    </a:lnTo>
                    <a:lnTo>
                      <a:pt x="55" y="208"/>
                    </a:lnTo>
                    <a:lnTo>
                      <a:pt x="55" y="208"/>
                    </a:lnTo>
                    <a:lnTo>
                      <a:pt x="55" y="210"/>
                    </a:lnTo>
                    <a:lnTo>
                      <a:pt x="50" y="210"/>
                    </a:lnTo>
                    <a:lnTo>
                      <a:pt x="44" y="210"/>
                    </a:lnTo>
                    <a:lnTo>
                      <a:pt x="38" y="210"/>
                    </a:lnTo>
                    <a:lnTo>
                      <a:pt x="34" y="210"/>
                    </a:lnTo>
                    <a:lnTo>
                      <a:pt x="29" y="210"/>
                    </a:lnTo>
                    <a:lnTo>
                      <a:pt x="26" y="208"/>
                    </a:lnTo>
                    <a:lnTo>
                      <a:pt x="26" y="208"/>
                    </a:lnTo>
                    <a:lnTo>
                      <a:pt x="26" y="207"/>
                    </a:lnTo>
                    <a:lnTo>
                      <a:pt x="26" y="207"/>
                    </a:lnTo>
                    <a:lnTo>
                      <a:pt x="26" y="207"/>
                    </a:lnTo>
                    <a:lnTo>
                      <a:pt x="26" y="203"/>
                    </a:lnTo>
                    <a:lnTo>
                      <a:pt x="26" y="198"/>
                    </a:lnTo>
                    <a:lnTo>
                      <a:pt x="27" y="195"/>
                    </a:lnTo>
                    <a:lnTo>
                      <a:pt x="27" y="191"/>
                    </a:lnTo>
                    <a:lnTo>
                      <a:pt x="27" y="190"/>
                    </a:lnTo>
                    <a:lnTo>
                      <a:pt x="26" y="188"/>
                    </a:lnTo>
                    <a:lnTo>
                      <a:pt x="22" y="183"/>
                    </a:lnTo>
                    <a:lnTo>
                      <a:pt x="24" y="181"/>
                    </a:lnTo>
                    <a:lnTo>
                      <a:pt x="22" y="183"/>
                    </a:lnTo>
                    <a:lnTo>
                      <a:pt x="22" y="181"/>
                    </a:lnTo>
                    <a:lnTo>
                      <a:pt x="20" y="178"/>
                    </a:lnTo>
                    <a:lnTo>
                      <a:pt x="20" y="178"/>
                    </a:lnTo>
                    <a:lnTo>
                      <a:pt x="22" y="178"/>
                    </a:lnTo>
                    <a:lnTo>
                      <a:pt x="24" y="178"/>
                    </a:lnTo>
                    <a:lnTo>
                      <a:pt x="24" y="178"/>
                    </a:lnTo>
                    <a:lnTo>
                      <a:pt x="22" y="176"/>
                    </a:lnTo>
                    <a:lnTo>
                      <a:pt x="22" y="174"/>
                    </a:lnTo>
                    <a:lnTo>
                      <a:pt x="22" y="174"/>
                    </a:lnTo>
                    <a:lnTo>
                      <a:pt x="22" y="173"/>
                    </a:lnTo>
                    <a:lnTo>
                      <a:pt x="20" y="174"/>
                    </a:lnTo>
                    <a:lnTo>
                      <a:pt x="20" y="174"/>
                    </a:lnTo>
                    <a:lnTo>
                      <a:pt x="19" y="174"/>
                    </a:lnTo>
                    <a:lnTo>
                      <a:pt x="19" y="173"/>
                    </a:lnTo>
                    <a:lnTo>
                      <a:pt x="19" y="174"/>
                    </a:lnTo>
                    <a:lnTo>
                      <a:pt x="19" y="176"/>
                    </a:lnTo>
                    <a:lnTo>
                      <a:pt x="17" y="176"/>
                    </a:lnTo>
                    <a:lnTo>
                      <a:pt x="17" y="176"/>
                    </a:lnTo>
                    <a:lnTo>
                      <a:pt x="15" y="176"/>
                    </a:lnTo>
                    <a:lnTo>
                      <a:pt x="15" y="174"/>
                    </a:lnTo>
                    <a:lnTo>
                      <a:pt x="14" y="174"/>
                    </a:lnTo>
                    <a:lnTo>
                      <a:pt x="12" y="174"/>
                    </a:lnTo>
                    <a:lnTo>
                      <a:pt x="10" y="173"/>
                    </a:lnTo>
                    <a:lnTo>
                      <a:pt x="8" y="171"/>
                    </a:lnTo>
                    <a:lnTo>
                      <a:pt x="8" y="169"/>
                    </a:lnTo>
                    <a:lnTo>
                      <a:pt x="8" y="167"/>
                    </a:lnTo>
                    <a:lnTo>
                      <a:pt x="8" y="166"/>
                    </a:lnTo>
                    <a:lnTo>
                      <a:pt x="8" y="164"/>
                    </a:lnTo>
                    <a:lnTo>
                      <a:pt x="7" y="164"/>
                    </a:lnTo>
                    <a:lnTo>
                      <a:pt x="7" y="164"/>
                    </a:lnTo>
                    <a:lnTo>
                      <a:pt x="5" y="164"/>
                    </a:lnTo>
                    <a:lnTo>
                      <a:pt x="5" y="164"/>
                    </a:lnTo>
                    <a:lnTo>
                      <a:pt x="3" y="162"/>
                    </a:lnTo>
                    <a:lnTo>
                      <a:pt x="3" y="162"/>
                    </a:lnTo>
                    <a:lnTo>
                      <a:pt x="3" y="164"/>
                    </a:lnTo>
                    <a:lnTo>
                      <a:pt x="3" y="164"/>
                    </a:lnTo>
                    <a:lnTo>
                      <a:pt x="2" y="164"/>
                    </a:lnTo>
                    <a:lnTo>
                      <a:pt x="0" y="164"/>
                    </a:lnTo>
                    <a:lnTo>
                      <a:pt x="0" y="162"/>
                    </a:lnTo>
                    <a:lnTo>
                      <a:pt x="2" y="161"/>
                    </a:lnTo>
                    <a:lnTo>
                      <a:pt x="2" y="161"/>
                    </a:lnTo>
                    <a:lnTo>
                      <a:pt x="2" y="159"/>
                    </a:lnTo>
                    <a:lnTo>
                      <a:pt x="3" y="157"/>
                    </a:lnTo>
                    <a:lnTo>
                      <a:pt x="3" y="154"/>
                    </a:lnTo>
                    <a:lnTo>
                      <a:pt x="5" y="152"/>
                    </a:lnTo>
                    <a:lnTo>
                      <a:pt x="7" y="147"/>
                    </a:lnTo>
                    <a:lnTo>
                      <a:pt x="7" y="144"/>
                    </a:lnTo>
                    <a:lnTo>
                      <a:pt x="8" y="140"/>
                    </a:lnTo>
                    <a:lnTo>
                      <a:pt x="10" y="138"/>
                    </a:lnTo>
                    <a:lnTo>
                      <a:pt x="10" y="137"/>
                    </a:lnTo>
                    <a:lnTo>
                      <a:pt x="14" y="133"/>
                    </a:lnTo>
                    <a:lnTo>
                      <a:pt x="17" y="130"/>
                    </a:lnTo>
                    <a:lnTo>
                      <a:pt x="19" y="130"/>
                    </a:lnTo>
                    <a:lnTo>
                      <a:pt x="19" y="128"/>
                    </a:lnTo>
                    <a:lnTo>
                      <a:pt x="20" y="128"/>
                    </a:lnTo>
                    <a:lnTo>
                      <a:pt x="22" y="127"/>
                    </a:lnTo>
                    <a:lnTo>
                      <a:pt x="24" y="125"/>
                    </a:lnTo>
                    <a:lnTo>
                      <a:pt x="24" y="121"/>
                    </a:lnTo>
                    <a:lnTo>
                      <a:pt x="26" y="121"/>
                    </a:lnTo>
                    <a:lnTo>
                      <a:pt x="26" y="121"/>
                    </a:lnTo>
                    <a:lnTo>
                      <a:pt x="29" y="118"/>
                    </a:lnTo>
                    <a:lnTo>
                      <a:pt x="31" y="118"/>
                    </a:lnTo>
                    <a:lnTo>
                      <a:pt x="32" y="118"/>
                    </a:lnTo>
                    <a:lnTo>
                      <a:pt x="32" y="120"/>
                    </a:lnTo>
                    <a:lnTo>
                      <a:pt x="32" y="120"/>
                    </a:lnTo>
                    <a:lnTo>
                      <a:pt x="34" y="120"/>
                    </a:lnTo>
                    <a:lnTo>
                      <a:pt x="36" y="120"/>
                    </a:lnTo>
                    <a:lnTo>
                      <a:pt x="38" y="120"/>
                    </a:lnTo>
                    <a:lnTo>
                      <a:pt x="39" y="118"/>
                    </a:lnTo>
                    <a:lnTo>
                      <a:pt x="39" y="116"/>
                    </a:lnTo>
                    <a:lnTo>
                      <a:pt x="39" y="116"/>
                    </a:lnTo>
                    <a:lnTo>
                      <a:pt x="41" y="116"/>
                    </a:lnTo>
                    <a:lnTo>
                      <a:pt x="43" y="118"/>
                    </a:lnTo>
                    <a:lnTo>
                      <a:pt x="44" y="120"/>
                    </a:lnTo>
                    <a:lnTo>
                      <a:pt x="48" y="121"/>
                    </a:lnTo>
                    <a:lnTo>
                      <a:pt x="48" y="123"/>
                    </a:lnTo>
                    <a:lnTo>
                      <a:pt x="48" y="123"/>
                    </a:lnTo>
                    <a:lnTo>
                      <a:pt x="50" y="127"/>
                    </a:lnTo>
                    <a:lnTo>
                      <a:pt x="50" y="128"/>
                    </a:lnTo>
                    <a:lnTo>
                      <a:pt x="51" y="128"/>
                    </a:lnTo>
                    <a:lnTo>
                      <a:pt x="53" y="128"/>
                    </a:lnTo>
                    <a:lnTo>
                      <a:pt x="55" y="127"/>
                    </a:lnTo>
                    <a:lnTo>
                      <a:pt x="56" y="127"/>
                    </a:lnTo>
                    <a:lnTo>
                      <a:pt x="56" y="125"/>
                    </a:lnTo>
                    <a:lnTo>
                      <a:pt x="58" y="123"/>
                    </a:lnTo>
                    <a:lnTo>
                      <a:pt x="58" y="123"/>
                    </a:lnTo>
                    <a:lnTo>
                      <a:pt x="58" y="120"/>
                    </a:lnTo>
                    <a:lnTo>
                      <a:pt x="60" y="120"/>
                    </a:lnTo>
                    <a:lnTo>
                      <a:pt x="60" y="118"/>
                    </a:lnTo>
                    <a:lnTo>
                      <a:pt x="63" y="116"/>
                    </a:lnTo>
                    <a:lnTo>
                      <a:pt x="65" y="115"/>
                    </a:lnTo>
                    <a:lnTo>
                      <a:pt x="65" y="115"/>
                    </a:lnTo>
                    <a:lnTo>
                      <a:pt x="63" y="113"/>
                    </a:lnTo>
                    <a:lnTo>
                      <a:pt x="63" y="113"/>
                    </a:lnTo>
                    <a:lnTo>
                      <a:pt x="63" y="111"/>
                    </a:lnTo>
                    <a:lnTo>
                      <a:pt x="65" y="109"/>
                    </a:lnTo>
                    <a:lnTo>
                      <a:pt x="67" y="106"/>
                    </a:lnTo>
                    <a:lnTo>
                      <a:pt x="67" y="104"/>
                    </a:lnTo>
                    <a:lnTo>
                      <a:pt x="68" y="103"/>
                    </a:lnTo>
                    <a:lnTo>
                      <a:pt x="70" y="99"/>
                    </a:lnTo>
                    <a:lnTo>
                      <a:pt x="72" y="94"/>
                    </a:lnTo>
                    <a:lnTo>
                      <a:pt x="72" y="92"/>
                    </a:lnTo>
                    <a:lnTo>
                      <a:pt x="74" y="91"/>
                    </a:lnTo>
                    <a:lnTo>
                      <a:pt x="75" y="87"/>
                    </a:lnTo>
                    <a:lnTo>
                      <a:pt x="79" y="86"/>
                    </a:lnTo>
                    <a:lnTo>
                      <a:pt x="80" y="86"/>
                    </a:lnTo>
                    <a:lnTo>
                      <a:pt x="80" y="84"/>
                    </a:lnTo>
                    <a:lnTo>
                      <a:pt x="82" y="82"/>
                    </a:lnTo>
                    <a:lnTo>
                      <a:pt x="82" y="80"/>
                    </a:lnTo>
                    <a:lnTo>
                      <a:pt x="84" y="79"/>
                    </a:lnTo>
                    <a:lnTo>
                      <a:pt x="84" y="75"/>
                    </a:lnTo>
                    <a:lnTo>
                      <a:pt x="84" y="74"/>
                    </a:lnTo>
                    <a:lnTo>
                      <a:pt x="85" y="70"/>
                    </a:lnTo>
                    <a:lnTo>
                      <a:pt x="87" y="70"/>
                    </a:lnTo>
                    <a:lnTo>
                      <a:pt x="89" y="69"/>
                    </a:lnTo>
                    <a:lnTo>
                      <a:pt x="91" y="69"/>
                    </a:lnTo>
                    <a:lnTo>
                      <a:pt x="91" y="67"/>
                    </a:lnTo>
                    <a:lnTo>
                      <a:pt x="91" y="63"/>
                    </a:lnTo>
                    <a:lnTo>
                      <a:pt x="91" y="62"/>
                    </a:lnTo>
                    <a:lnTo>
                      <a:pt x="91" y="60"/>
                    </a:lnTo>
                    <a:lnTo>
                      <a:pt x="92" y="58"/>
                    </a:lnTo>
                    <a:lnTo>
                      <a:pt x="94" y="57"/>
                    </a:lnTo>
                    <a:lnTo>
                      <a:pt x="96" y="52"/>
                    </a:lnTo>
                    <a:lnTo>
                      <a:pt x="97" y="48"/>
                    </a:lnTo>
                    <a:lnTo>
                      <a:pt x="99" y="43"/>
                    </a:lnTo>
                    <a:lnTo>
                      <a:pt x="104" y="38"/>
                    </a:lnTo>
                    <a:lnTo>
                      <a:pt x="106" y="36"/>
                    </a:lnTo>
                    <a:lnTo>
                      <a:pt x="106" y="36"/>
                    </a:lnTo>
                    <a:lnTo>
                      <a:pt x="108" y="36"/>
                    </a:lnTo>
                    <a:lnTo>
                      <a:pt x="109" y="34"/>
                    </a:lnTo>
                    <a:lnTo>
                      <a:pt x="113" y="33"/>
                    </a:lnTo>
                    <a:lnTo>
                      <a:pt x="115" y="31"/>
                    </a:lnTo>
                    <a:lnTo>
                      <a:pt x="116" y="31"/>
                    </a:lnTo>
                    <a:lnTo>
                      <a:pt x="116" y="29"/>
                    </a:lnTo>
                    <a:lnTo>
                      <a:pt x="116" y="29"/>
                    </a:lnTo>
                    <a:lnTo>
                      <a:pt x="116" y="26"/>
                    </a:lnTo>
                    <a:lnTo>
                      <a:pt x="116" y="24"/>
                    </a:lnTo>
                    <a:lnTo>
                      <a:pt x="118" y="21"/>
                    </a:lnTo>
                    <a:lnTo>
                      <a:pt x="118" y="19"/>
                    </a:lnTo>
                    <a:lnTo>
                      <a:pt x="118" y="17"/>
                    </a:lnTo>
                    <a:lnTo>
                      <a:pt x="116" y="17"/>
                    </a:lnTo>
                    <a:lnTo>
                      <a:pt x="116" y="16"/>
                    </a:lnTo>
                    <a:lnTo>
                      <a:pt x="116" y="16"/>
                    </a:lnTo>
                    <a:lnTo>
                      <a:pt x="113" y="14"/>
                    </a:lnTo>
                    <a:lnTo>
                      <a:pt x="111" y="14"/>
                    </a:lnTo>
                    <a:lnTo>
                      <a:pt x="109" y="14"/>
                    </a:lnTo>
                    <a:lnTo>
                      <a:pt x="109" y="12"/>
                    </a:lnTo>
                    <a:lnTo>
                      <a:pt x="109" y="11"/>
                    </a:lnTo>
                    <a:lnTo>
                      <a:pt x="109" y="11"/>
                    </a:lnTo>
                    <a:lnTo>
                      <a:pt x="109" y="9"/>
                    </a:lnTo>
                    <a:lnTo>
                      <a:pt x="106" y="0"/>
                    </a:lnTo>
                    <a:lnTo>
                      <a:pt x="109" y="0"/>
                    </a:lnTo>
                    <a:lnTo>
                      <a:pt x="115" y="0"/>
                    </a:lnTo>
                    <a:lnTo>
                      <a:pt x="116" y="2"/>
                    </a:lnTo>
                    <a:lnTo>
                      <a:pt x="116" y="5"/>
                    </a:lnTo>
                    <a:lnTo>
                      <a:pt x="118" y="7"/>
                    </a:lnTo>
                    <a:lnTo>
                      <a:pt x="120" y="9"/>
                    </a:lnTo>
                    <a:lnTo>
                      <a:pt x="121" y="11"/>
                    </a:lnTo>
                    <a:lnTo>
                      <a:pt x="123" y="16"/>
                    </a:lnTo>
                    <a:lnTo>
                      <a:pt x="123" y="19"/>
                    </a:lnTo>
                    <a:lnTo>
                      <a:pt x="125" y="19"/>
                    </a:lnTo>
                    <a:lnTo>
                      <a:pt x="127" y="23"/>
                    </a:lnTo>
                    <a:lnTo>
                      <a:pt x="127" y="24"/>
                    </a:lnTo>
                    <a:lnTo>
                      <a:pt x="127" y="26"/>
                    </a:lnTo>
                    <a:lnTo>
                      <a:pt x="127" y="28"/>
                    </a:lnTo>
                    <a:lnTo>
                      <a:pt x="127" y="29"/>
                    </a:lnTo>
                    <a:lnTo>
                      <a:pt x="127" y="33"/>
                    </a:lnTo>
                    <a:lnTo>
                      <a:pt x="125" y="34"/>
                    </a:lnTo>
                    <a:lnTo>
                      <a:pt x="125" y="38"/>
                    </a:lnTo>
                    <a:lnTo>
                      <a:pt x="127" y="43"/>
                    </a:lnTo>
                    <a:lnTo>
                      <a:pt x="127" y="46"/>
                    </a:lnTo>
                    <a:lnTo>
                      <a:pt x="128" y="50"/>
                    </a:lnTo>
                    <a:lnTo>
                      <a:pt x="130" y="53"/>
                    </a:lnTo>
                    <a:lnTo>
                      <a:pt x="132" y="55"/>
                    </a:lnTo>
                    <a:lnTo>
                      <a:pt x="135" y="58"/>
                    </a:lnTo>
                    <a:lnTo>
                      <a:pt x="137" y="60"/>
                    </a:lnTo>
                    <a:lnTo>
                      <a:pt x="135" y="60"/>
                    </a:lnTo>
                    <a:lnTo>
                      <a:pt x="132" y="60"/>
                    </a:lnTo>
                    <a:lnTo>
                      <a:pt x="128" y="60"/>
                    </a:lnTo>
                    <a:lnTo>
                      <a:pt x="127" y="60"/>
                    </a:lnTo>
                    <a:lnTo>
                      <a:pt x="127" y="60"/>
                    </a:lnTo>
                    <a:lnTo>
                      <a:pt x="121" y="60"/>
                    </a:lnTo>
                    <a:lnTo>
                      <a:pt x="116" y="60"/>
                    </a:lnTo>
                    <a:lnTo>
                      <a:pt x="113" y="60"/>
                    </a:lnTo>
                    <a:lnTo>
                      <a:pt x="109" y="60"/>
                    </a:lnTo>
                    <a:lnTo>
                      <a:pt x="108" y="62"/>
                    </a:lnTo>
                    <a:lnTo>
                      <a:pt x="106" y="63"/>
                    </a:lnTo>
                    <a:lnTo>
                      <a:pt x="104" y="65"/>
                    </a:lnTo>
                    <a:lnTo>
                      <a:pt x="106" y="67"/>
                    </a:lnTo>
                    <a:lnTo>
                      <a:pt x="106" y="69"/>
                    </a:lnTo>
                    <a:lnTo>
                      <a:pt x="109" y="70"/>
                    </a:lnTo>
                    <a:lnTo>
                      <a:pt x="111" y="74"/>
                    </a:lnTo>
                    <a:lnTo>
                      <a:pt x="111" y="75"/>
                    </a:lnTo>
                    <a:lnTo>
                      <a:pt x="116" y="79"/>
                    </a:lnTo>
                    <a:lnTo>
                      <a:pt x="120" y="82"/>
                    </a:lnTo>
                    <a:lnTo>
                      <a:pt x="120" y="82"/>
                    </a:lnTo>
                    <a:lnTo>
                      <a:pt x="121" y="82"/>
                    </a:lnTo>
                    <a:lnTo>
                      <a:pt x="121" y="82"/>
                    </a:lnTo>
                    <a:lnTo>
                      <a:pt x="125" y="84"/>
                    </a:lnTo>
                    <a:lnTo>
                      <a:pt x="127" y="87"/>
                    </a:lnTo>
                    <a:lnTo>
                      <a:pt x="130" y="92"/>
                    </a:lnTo>
                    <a:lnTo>
                      <a:pt x="132" y="96"/>
                    </a:lnTo>
                    <a:lnTo>
                      <a:pt x="133" y="101"/>
                    </a:lnTo>
                    <a:lnTo>
                      <a:pt x="133" y="101"/>
                    </a:lnTo>
                    <a:lnTo>
                      <a:pt x="135" y="103"/>
                    </a:lnTo>
                    <a:lnTo>
                      <a:pt x="135" y="103"/>
                    </a:lnTo>
                    <a:lnTo>
                      <a:pt x="135" y="104"/>
                    </a:lnTo>
                    <a:lnTo>
                      <a:pt x="135" y="106"/>
                    </a:lnTo>
                    <a:lnTo>
                      <a:pt x="133" y="10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 name="Freeform 51">
                <a:extLst>
                  <a:ext uri="{FF2B5EF4-FFF2-40B4-BE49-F238E27FC236}">
                    <a16:creationId xmlns:a16="http://schemas.microsoft.com/office/drawing/2014/main" id="{FC67F1DD-4143-46E4-83A8-37DCADC784A9}"/>
                  </a:ext>
                </a:extLst>
              </p:cNvPr>
              <p:cNvSpPr>
                <a:spLocks noEditPoints="1"/>
              </p:cNvSpPr>
              <p:nvPr/>
            </p:nvSpPr>
            <p:spPr bwMode="auto">
              <a:xfrm>
                <a:off x="5050" y="1837"/>
                <a:ext cx="1174" cy="859"/>
              </a:xfrm>
              <a:custGeom>
                <a:avLst/>
                <a:gdLst>
                  <a:gd name="T0" fmla="*/ 672 w 1174"/>
                  <a:gd name="T1" fmla="*/ 837 h 859"/>
                  <a:gd name="T2" fmla="*/ 705 w 1174"/>
                  <a:gd name="T3" fmla="*/ 803 h 859"/>
                  <a:gd name="T4" fmla="*/ 855 w 1174"/>
                  <a:gd name="T5" fmla="*/ 731 h 859"/>
                  <a:gd name="T6" fmla="*/ 938 w 1174"/>
                  <a:gd name="T7" fmla="*/ 615 h 859"/>
                  <a:gd name="T8" fmla="*/ 985 w 1174"/>
                  <a:gd name="T9" fmla="*/ 10 h 859"/>
                  <a:gd name="T10" fmla="*/ 1021 w 1174"/>
                  <a:gd name="T11" fmla="*/ 65 h 859"/>
                  <a:gd name="T12" fmla="*/ 1069 w 1174"/>
                  <a:gd name="T13" fmla="*/ 128 h 859"/>
                  <a:gd name="T14" fmla="*/ 1141 w 1174"/>
                  <a:gd name="T15" fmla="*/ 165 h 859"/>
                  <a:gd name="T16" fmla="*/ 1158 w 1174"/>
                  <a:gd name="T17" fmla="*/ 206 h 859"/>
                  <a:gd name="T18" fmla="*/ 1117 w 1174"/>
                  <a:gd name="T19" fmla="*/ 244 h 859"/>
                  <a:gd name="T20" fmla="*/ 1092 w 1174"/>
                  <a:gd name="T21" fmla="*/ 310 h 859"/>
                  <a:gd name="T22" fmla="*/ 1062 w 1174"/>
                  <a:gd name="T23" fmla="*/ 327 h 859"/>
                  <a:gd name="T24" fmla="*/ 1020 w 1174"/>
                  <a:gd name="T25" fmla="*/ 337 h 859"/>
                  <a:gd name="T26" fmla="*/ 960 w 1174"/>
                  <a:gd name="T27" fmla="*/ 385 h 859"/>
                  <a:gd name="T28" fmla="*/ 919 w 1174"/>
                  <a:gd name="T29" fmla="*/ 389 h 859"/>
                  <a:gd name="T30" fmla="*/ 862 w 1174"/>
                  <a:gd name="T31" fmla="*/ 402 h 859"/>
                  <a:gd name="T32" fmla="*/ 917 w 1174"/>
                  <a:gd name="T33" fmla="*/ 440 h 859"/>
                  <a:gd name="T34" fmla="*/ 905 w 1174"/>
                  <a:gd name="T35" fmla="*/ 467 h 859"/>
                  <a:gd name="T36" fmla="*/ 900 w 1174"/>
                  <a:gd name="T37" fmla="*/ 532 h 859"/>
                  <a:gd name="T38" fmla="*/ 922 w 1174"/>
                  <a:gd name="T39" fmla="*/ 585 h 859"/>
                  <a:gd name="T40" fmla="*/ 927 w 1174"/>
                  <a:gd name="T41" fmla="*/ 632 h 859"/>
                  <a:gd name="T42" fmla="*/ 898 w 1174"/>
                  <a:gd name="T43" fmla="*/ 675 h 859"/>
                  <a:gd name="T44" fmla="*/ 883 w 1174"/>
                  <a:gd name="T45" fmla="*/ 706 h 859"/>
                  <a:gd name="T46" fmla="*/ 850 w 1174"/>
                  <a:gd name="T47" fmla="*/ 740 h 859"/>
                  <a:gd name="T48" fmla="*/ 804 w 1174"/>
                  <a:gd name="T49" fmla="*/ 767 h 859"/>
                  <a:gd name="T50" fmla="*/ 763 w 1174"/>
                  <a:gd name="T51" fmla="*/ 765 h 859"/>
                  <a:gd name="T52" fmla="*/ 737 w 1174"/>
                  <a:gd name="T53" fmla="*/ 786 h 859"/>
                  <a:gd name="T54" fmla="*/ 698 w 1174"/>
                  <a:gd name="T55" fmla="*/ 818 h 859"/>
                  <a:gd name="T56" fmla="*/ 672 w 1174"/>
                  <a:gd name="T57" fmla="*/ 788 h 859"/>
                  <a:gd name="T58" fmla="*/ 633 w 1174"/>
                  <a:gd name="T59" fmla="*/ 776 h 859"/>
                  <a:gd name="T60" fmla="*/ 590 w 1174"/>
                  <a:gd name="T61" fmla="*/ 769 h 859"/>
                  <a:gd name="T62" fmla="*/ 546 w 1174"/>
                  <a:gd name="T63" fmla="*/ 774 h 859"/>
                  <a:gd name="T64" fmla="*/ 529 w 1174"/>
                  <a:gd name="T65" fmla="*/ 791 h 859"/>
                  <a:gd name="T66" fmla="*/ 498 w 1174"/>
                  <a:gd name="T67" fmla="*/ 762 h 859"/>
                  <a:gd name="T68" fmla="*/ 460 w 1174"/>
                  <a:gd name="T69" fmla="*/ 724 h 859"/>
                  <a:gd name="T70" fmla="*/ 476 w 1174"/>
                  <a:gd name="T71" fmla="*/ 665 h 859"/>
                  <a:gd name="T72" fmla="*/ 436 w 1174"/>
                  <a:gd name="T73" fmla="*/ 646 h 859"/>
                  <a:gd name="T74" fmla="*/ 395 w 1174"/>
                  <a:gd name="T75" fmla="*/ 634 h 859"/>
                  <a:gd name="T76" fmla="*/ 339 w 1174"/>
                  <a:gd name="T77" fmla="*/ 655 h 859"/>
                  <a:gd name="T78" fmla="*/ 286 w 1174"/>
                  <a:gd name="T79" fmla="*/ 655 h 859"/>
                  <a:gd name="T80" fmla="*/ 222 w 1174"/>
                  <a:gd name="T81" fmla="*/ 651 h 859"/>
                  <a:gd name="T82" fmla="*/ 147 w 1174"/>
                  <a:gd name="T83" fmla="*/ 610 h 859"/>
                  <a:gd name="T84" fmla="*/ 99 w 1174"/>
                  <a:gd name="T85" fmla="*/ 580 h 859"/>
                  <a:gd name="T86" fmla="*/ 106 w 1174"/>
                  <a:gd name="T87" fmla="*/ 540 h 859"/>
                  <a:gd name="T88" fmla="*/ 73 w 1174"/>
                  <a:gd name="T89" fmla="*/ 489 h 859"/>
                  <a:gd name="T90" fmla="*/ 17 w 1174"/>
                  <a:gd name="T91" fmla="*/ 452 h 859"/>
                  <a:gd name="T92" fmla="*/ 2 w 1174"/>
                  <a:gd name="T93" fmla="*/ 409 h 859"/>
                  <a:gd name="T94" fmla="*/ 37 w 1174"/>
                  <a:gd name="T95" fmla="*/ 365 h 859"/>
                  <a:gd name="T96" fmla="*/ 121 w 1174"/>
                  <a:gd name="T97" fmla="*/ 329 h 859"/>
                  <a:gd name="T98" fmla="*/ 128 w 1174"/>
                  <a:gd name="T99" fmla="*/ 266 h 859"/>
                  <a:gd name="T100" fmla="*/ 173 w 1174"/>
                  <a:gd name="T101" fmla="*/ 239 h 859"/>
                  <a:gd name="T102" fmla="*/ 231 w 1174"/>
                  <a:gd name="T103" fmla="*/ 184 h 859"/>
                  <a:gd name="T104" fmla="*/ 272 w 1174"/>
                  <a:gd name="T105" fmla="*/ 143 h 859"/>
                  <a:gd name="T106" fmla="*/ 322 w 1174"/>
                  <a:gd name="T107" fmla="*/ 181 h 859"/>
                  <a:gd name="T108" fmla="*/ 345 w 1174"/>
                  <a:gd name="T109" fmla="*/ 249 h 859"/>
                  <a:gd name="T110" fmla="*/ 446 w 1174"/>
                  <a:gd name="T111" fmla="*/ 310 h 859"/>
                  <a:gd name="T112" fmla="*/ 631 w 1174"/>
                  <a:gd name="T113" fmla="*/ 324 h 859"/>
                  <a:gd name="T114" fmla="*/ 736 w 1174"/>
                  <a:gd name="T115" fmla="*/ 286 h 859"/>
                  <a:gd name="T116" fmla="*/ 785 w 1174"/>
                  <a:gd name="T117" fmla="*/ 244 h 859"/>
                  <a:gd name="T118" fmla="*/ 849 w 1174"/>
                  <a:gd name="T119" fmla="*/ 208 h 859"/>
                  <a:gd name="T120" fmla="*/ 867 w 1174"/>
                  <a:gd name="T121" fmla="*/ 174 h 859"/>
                  <a:gd name="T122" fmla="*/ 816 w 1174"/>
                  <a:gd name="T123" fmla="*/ 140 h 859"/>
                  <a:gd name="T124" fmla="*/ 905 w 1174"/>
                  <a:gd name="T125" fmla="*/ 43 h 8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74" h="859">
                    <a:moveTo>
                      <a:pt x="715" y="823"/>
                    </a:moveTo>
                    <a:lnTo>
                      <a:pt x="717" y="825"/>
                    </a:lnTo>
                    <a:lnTo>
                      <a:pt x="717" y="825"/>
                    </a:lnTo>
                    <a:lnTo>
                      <a:pt x="719" y="828"/>
                    </a:lnTo>
                    <a:lnTo>
                      <a:pt x="719" y="830"/>
                    </a:lnTo>
                    <a:lnTo>
                      <a:pt x="717" y="832"/>
                    </a:lnTo>
                    <a:lnTo>
                      <a:pt x="715" y="832"/>
                    </a:lnTo>
                    <a:lnTo>
                      <a:pt x="712" y="837"/>
                    </a:lnTo>
                    <a:lnTo>
                      <a:pt x="710" y="839"/>
                    </a:lnTo>
                    <a:lnTo>
                      <a:pt x="710" y="840"/>
                    </a:lnTo>
                    <a:lnTo>
                      <a:pt x="710" y="840"/>
                    </a:lnTo>
                    <a:lnTo>
                      <a:pt x="710" y="842"/>
                    </a:lnTo>
                    <a:lnTo>
                      <a:pt x="708" y="844"/>
                    </a:lnTo>
                    <a:lnTo>
                      <a:pt x="708" y="847"/>
                    </a:lnTo>
                    <a:lnTo>
                      <a:pt x="708" y="849"/>
                    </a:lnTo>
                    <a:lnTo>
                      <a:pt x="707" y="849"/>
                    </a:lnTo>
                    <a:lnTo>
                      <a:pt x="705" y="851"/>
                    </a:lnTo>
                    <a:lnTo>
                      <a:pt x="705" y="851"/>
                    </a:lnTo>
                    <a:lnTo>
                      <a:pt x="703" y="851"/>
                    </a:lnTo>
                    <a:lnTo>
                      <a:pt x="701" y="852"/>
                    </a:lnTo>
                    <a:lnTo>
                      <a:pt x="700" y="854"/>
                    </a:lnTo>
                    <a:lnTo>
                      <a:pt x="700" y="854"/>
                    </a:lnTo>
                    <a:lnTo>
                      <a:pt x="700" y="854"/>
                    </a:lnTo>
                    <a:lnTo>
                      <a:pt x="700" y="856"/>
                    </a:lnTo>
                    <a:lnTo>
                      <a:pt x="698" y="856"/>
                    </a:lnTo>
                    <a:lnTo>
                      <a:pt x="695" y="856"/>
                    </a:lnTo>
                    <a:lnTo>
                      <a:pt x="695" y="857"/>
                    </a:lnTo>
                    <a:lnTo>
                      <a:pt x="693" y="859"/>
                    </a:lnTo>
                    <a:lnTo>
                      <a:pt x="693" y="859"/>
                    </a:lnTo>
                    <a:lnTo>
                      <a:pt x="691" y="859"/>
                    </a:lnTo>
                    <a:lnTo>
                      <a:pt x="689" y="859"/>
                    </a:lnTo>
                    <a:lnTo>
                      <a:pt x="688" y="857"/>
                    </a:lnTo>
                    <a:lnTo>
                      <a:pt x="686" y="857"/>
                    </a:lnTo>
                    <a:lnTo>
                      <a:pt x="683" y="857"/>
                    </a:lnTo>
                    <a:lnTo>
                      <a:pt x="681" y="856"/>
                    </a:lnTo>
                    <a:lnTo>
                      <a:pt x="677" y="856"/>
                    </a:lnTo>
                    <a:lnTo>
                      <a:pt x="674" y="852"/>
                    </a:lnTo>
                    <a:lnTo>
                      <a:pt x="674" y="849"/>
                    </a:lnTo>
                    <a:lnTo>
                      <a:pt x="672" y="845"/>
                    </a:lnTo>
                    <a:lnTo>
                      <a:pt x="672" y="845"/>
                    </a:lnTo>
                    <a:lnTo>
                      <a:pt x="672" y="839"/>
                    </a:lnTo>
                    <a:lnTo>
                      <a:pt x="672" y="837"/>
                    </a:lnTo>
                    <a:lnTo>
                      <a:pt x="674" y="837"/>
                    </a:lnTo>
                    <a:lnTo>
                      <a:pt x="676" y="835"/>
                    </a:lnTo>
                    <a:lnTo>
                      <a:pt x="677" y="834"/>
                    </a:lnTo>
                    <a:lnTo>
                      <a:pt x="681" y="832"/>
                    </a:lnTo>
                    <a:lnTo>
                      <a:pt x="683" y="830"/>
                    </a:lnTo>
                    <a:lnTo>
                      <a:pt x="684" y="828"/>
                    </a:lnTo>
                    <a:lnTo>
                      <a:pt x="684" y="828"/>
                    </a:lnTo>
                    <a:lnTo>
                      <a:pt x="683" y="828"/>
                    </a:lnTo>
                    <a:lnTo>
                      <a:pt x="684" y="827"/>
                    </a:lnTo>
                    <a:lnTo>
                      <a:pt x="684" y="825"/>
                    </a:lnTo>
                    <a:lnTo>
                      <a:pt x="686" y="825"/>
                    </a:lnTo>
                    <a:lnTo>
                      <a:pt x="688" y="825"/>
                    </a:lnTo>
                    <a:lnTo>
                      <a:pt x="689" y="825"/>
                    </a:lnTo>
                    <a:lnTo>
                      <a:pt x="691" y="823"/>
                    </a:lnTo>
                    <a:lnTo>
                      <a:pt x="693" y="823"/>
                    </a:lnTo>
                    <a:lnTo>
                      <a:pt x="696" y="825"/>
                    </a:lnTo>
                    <a:lnTo>
                      <a:pt x="700" y="823"/>
                    </a:lnTo>
                    <a:lnTo>
                      <a:pt x="701" y="822"/>
                    </a:lnTo>
                    <a:lnTo>
                      <a:pt x="703" y="822"/>
                    </a:lnTo>
                    <a:lnTo>
                      <a:pt x="705" y="823"/>
                    </a:lnTo>
                    <a:lnTo>
                      <a:pt x="707" y="823"/>
                    </a:lnTo>
                    <a:lnTo>
                      <a:pt x="707" y="823"/>
                    </a:lnTo>
                    <a:lnTo>
                      <a:pt x="707" y="822"/>
                    </a:lnTo>
                    <a:lnTo>
                      <a:pt x="707" y="822"/>
                    </a:lnTo>
                    <a:lnTo>
                      <a:pt x="710" y="823"/>
                    </a:lnTo>
                    <a:lnTo>
                      <a:pt x="710" y="822"/>
                    </a:lnTo>
                    <a:lnTo>
                      <a:pt x="710" y="822"/>
                    </a:lnTo>
                    <a:lnTo>
                      <a:pt x="712" y="820"/>
                    </a:lnTo>
                    <a:lnTo>
                      <a:pt x="712" y="820"/>
                    </a:lnTo>
                    <a:lnTo>
                      <a:pt x="713" y="822"/>
                    </a:lnTo>
                    <a:lnTo>
                      <a:pt x="715" y="823"/>
                    </a:lnTo>
                    <a:lnTo>
                      <a:pt x="715" y="823"/>
                    </a:lnTo>
                    <a:lnTo>
                      <a:pt x="715" y="823"/>
                    </a:lnTo>
                    <a:close/>
                    <a:moveTo>
                      <a:pt x="707" y="801"/>
                    </a:moveTo>
                    <a:lnTo>
                      <a:pt x="707" y="801"/>
                    </a:lnTo>
                    <a:lnTo>
                      <a:pt x="708" y="801"/>
                    </a:lnTo>
                    <a:lnTo>
                      <a:pt x="708" y="803"/>
                    </a:lnTo>
                    <a:lnTo>
                      <a:pt x="708" y="803"/>
                    </a:lnTo>
                    <a:lnTo>
                      <a:pt x="708" y="805"/>
                    </a:lnTo>
                    <a:lnTo>
                      <a:pt x="707" y="803"/>
                    </a:lnTo>
                    <a:lnTo>
                      <a:pt x="705" y="803"/>
                    </a:lnTo>
                    <a:lnTo>
                      <a:pt x="705" y="803"/>
                    </a:lnTo>
                    <a:lnTo>
                      <a:pt x="703" y="803"/>
                    </a:lnTo>
                    <a:lnTo>
                      <a:pt x="705" y="801"/>
                    </a:lnTo>
                    <a:lnTo>
                      <a:pt x="707" y="801"/>
                    </a:lnTo>
                    <a:lnTo>
                      <a:pt x="707" y="801"/>
                    </a:lnTo>
                    <a:close/>
                    <a:moveTo>
                      <a:pt x="749" y="791"/>
                    </a:moveTo>
                    <a:lnTo>
                      <a:pt x="748" y="791"/>
                    </a:lnTo>
                    <a:lnTo>
                      <a:pt x="748" y="791"/>
                    </a:lnTo>
                    <a:lnTo>
                      <a:pt x="748" y="789"/>
                    </a:lnTo>
                    <a:lnTo>
                      <a:pt x="749" y="789"/>
                    </a:lnTo>
                    <a:lnTo>
                      <a:pt x="749" y="791"/>
                    </a:lnTo>
                    <a:close/>
                    <a:moveTo>
                      <a:pt x="753" y="791"/>
                    </a:moveTo>
                    <a:lnTo>
                      <a:pt x="753" y="791"/>
                    </a:lnTo>
                    <a:lnTo>
                      <a:pt x="751" y="791"/>
                    </a:lnTo>
                    <a:lnTo>
                      <a:pt x="751" y="789"/>
                    </a:lnTo>
                    <a:lnTo>
                      <a:pt x="751" y="789"/>
                    </a:lnTo>
                    <a:lnTo>
                      <a:pt x="751" y="788"/>
                    </a:lnTo>
                    <a:lnTo>
                      <a:pt x="753" y="788"/>
                    </a:lnTo>
                    <a:lnTo>
                      <a:pt x="753" y="788"/>
                    </a:lnTo>
                    <a:lnTo>
                      <a:pt x="754" y="788"/>
                    </a:lnTo>
                    <a:lnTo>
                      <a:pt x="753" y="789"/>
                    </a:lnTo>
                    <a:lnTo>
                      <a:pt x="753" y="789"/>
                    </a:lnTo>
                    <a:lnTo>
                      <a:pt x="753" y="791"/>
                    </a:lnTo>
                    <a:lnTo>
                      <a:pt x="753" y="791"/>
                    </a:lnTo>
                    <a:close/>
                    <a:moveTo>
                      <a:pt x="766" y="765"/>
                    </a:moveTo>
                    <a:lnTo>
                      <a:pt x="766" y="767"/>
                    </a:lnTo>
                    <a:lnTo>
                      <a:pt x="766" y="765"/>
                    </a:lnTo>
                    <a:lnTo>
                      <a:pt x="765" y="765"/>
                    </a:lnTo>
                    <a:lnTo>
                      <a:pt x="765" y="765"/>
                    </a:lnTo>
                    <a:lnTo>
                      <a:pt x="765" y="764"/>
                    </a:lnTo>
                    <a:lnTo>
                      <a:pt x="765" y="764"/>
                    </a:lnTo>
                    <a:lnTo>
                      <a:pt x="766" y="765"/>
                    </a:lnTo>
                    <a:lnTo>
                      <a:pt x="766" y="765"/>
                    </a:lnTo>
                    <a:lnTo>
                      <a:pt x="766" y="765"/>
                    </a:lnTo>
                    <a:close/>
                    <a:moveTo>
                      <a:pt x="855" y="731"/>
                    </a:moveTo>
                    <a:lnTo>
                      <a:pt x="855" y="733"/>
                    </a:lnTo>
                    <a:lnTo>
                      <a:pt x="854" y="731"/>
                    </a:lnTo>
                    <a:lnTo>
                      <a:pt x="854" y="731"/>
                    </a:lnTo>
                    <a:lnTo>
                      <a:pt x="854" y="731"/>
                    </a:lnTo>
                    <a:lnTo>
                      <a:pt x="854" y="730"/>
                    </a:lnTo>
                    <a:lnTo>
                      <a:pt x="854" y="730"/>
                    </a:lnTo>
                    <a:lnTo>
                      <a:pt x="855" y="731"/>
                    </a:lnTo>
                    <a:lnTo>
                      <a:pt x="855" y="731"/>
                    </a:lnTo>
                    <a:lnTo>
                      <a:pt x="855" y="731"/>
                    </a:lnTo>
                    <a:close/>
                    <a:moveTo>
                      <a:pt x="888" y="711"/>
                    </a:moveTo>
                    <a:lnTo>
                      <a:pt x="886" y="713"/>
                    </a:lnTo>
                    <a:lnTo>
                      <a:pt x="885" y="711"/>
                    </a:lnTo>
                    <a:lnTo>
                      <a:pt x="885" y="711"/>
                    </a:lnTo>
                    <a:lnTo>
                      <a:pt x="886" y="709"/>
                    </a:lnTo>
                    <a:lnTo>
                      <a:pt x="885" y="707"/>
                    </a:lnTo>
                    <a:lnTo>
                      <a:pt x="886" y="707"/>
                    </a:lnTo>
                    <a:lnTo>
                      <a:pt x="886" y="707"/>
                    </a:lnTo>
                    <a:lnTo>
                      <a:pt x="886" y="707"/>
                    </a:lnTo>
                    <a:lnTo>
                      <a:pt x="888" y="707"/>
                    </a:lnTo>
                    <a:lnTo>
                      <a:pt x="888" y="707"/>
                    </a:lnTo>
                    <a:lnTo>
                      <a:pt x="888" y="709"/>
                    </a:lnTo>
                    <a:lnTo>
                      <a:pt x="888" y="709"/>
                    </a:lnTo>
                    <a:lnTo>
                      <a:pt x="888" y="711"/>
                    </a:lnTo>
                    <a:lnTo>
                      <a:pt x="888" y="711"/>
                    </a:lnTo>
                    <a:lnTo>
                      <a:pt x="888" y="711"/>
                    </a:lnTo>
                    <a:close/>
                    <a:moveTo>
                      <a:pt x="915" y="655"/>
                    </a:moveTo>
                    <a:lnTo>
                      <a:pt x="914" y="655"/>
                    </a:lnTo>
                    <a:lnTo>
                      <a:pt x="912" y="655"/>
                    </a:lnTo>
                    <a:lnTo>
                      <a:pt x="912" y="655"/>
                    </a:lnTo>
                    <a:lnTo>
                      <a:pt x="914" y="653"/>
                    </a:lnTo>
                    <a:lnTo>
                      <a:pt x="915" y="653"/>
                    </a:lnTo>
                    <a:lnTo>
                      <a:pt x="915" y="653"/>
                    </a:lnTo>
                    <a:lnTo>
                      <a:pt x="915" y="655"/>
                    </a:lnTo>
                    <a:lnTo>
                      <a:pt x="915" y="655"/>
                    </a:lnTo>
                    <a:close/>
                    <a:moveTo>
                      <a:pt x="932" y="620"/>
                    </a:moveTo>
                    <a:lnTo>
                      <a:pt x="932" y="620"/>
                    </a:lnTo>
                    <a:lnTo>
                      <a:pt x="931" y="619"/>
                    </a:lnTo>
                    <a:lnTo>
                      <a:pt x="931" y="619"/>
                    </a:lnTo>
                    <a:lnTo>
                      <a:pt x="931" y="619"/>
                    </a:lnTo>
                    <a:lnTo>
                      <a:pt x="931" y="617"/>
                    </a:lnTo>
                    <a:lnTo>
                      <a:pt x="932" y="620"/>
                    </a:lnTo>
                    <a:lnTo>
                      <a:pt x="932" y="620"/>
                    </a:lnTo>
                    <a:close/>
                    <a:moveTo>
                      <a:pt x="938" y="615"/>
                    </a:moveTo>
                    <a:lnTo>
                      <a:pt x="938" y="617"/>
                    </a:lnTo>
                    <a:lnTo>
                      <a:pt x="936" y="617"/>
                    </a:lnTo>
                    <a:lnTo>
                      <a:pt x="936" y="615"/>
                    </a:lnTo>
                    <a:lnTo>
                      <a:pt x="936" y="614"/>
                    </a:lnTo>
                    <a:lnTo>
                      <a:pt x="938" y="614"/>
                    </a:lnTo>
                    <a:lnTo>
                      <a:pt x="938" y="615"/>
                    </a:lnTo>
                    <a:lnTo>
                      <a:pt x="938" y="615"/>
                    </a:lnTo>
                    <a:close/>
                    <a:moveTo>
                      <a:pt x="934" y="614"/>
                    </a:moveTo>
                    <a:lnTo>
                      <a:pt x="934" y="614"/>
                    </a:lnTo>
                    <a:lnTo>
                      <a:pt x="932" y="614"/>
                    </a:lnTo>
                    <a:lnTo>
                      <a:pt x="929" y="614"/>
                    </a:lnTo>
                    <a:lnTo>
                      <a:pt x="929" y="612"/>
                    </a:lnTo>
                    <a:lnTo>
                      <a:pt x="929" y="610"/>
                    </a:lnTo>
                    <a:lnTo>
                      <a:pt x="931" y="610"/>
                    </a:lnTo>
                    <a:lnTo>
                      <a:pt x="934" y="612"/>
                    </a:lnTo>
                    <a:lnTo>
                      <a:pt x="936" y="612"/>
                    </a:lnTo>
                    <a:lnTo>
                      <a:pt x="934" y="614"/>
                    </a:lnTo>
                    <a:lnTo>
                      <a:pt x="934" y="614"/>
                    </a:lnTo>
                    <a:close/>
                    <a:moveTo>
                      <a:pt x="927" y="580"/>
                    </a:moveTo>
                    <a:lnTo>
                      <a:pt x="926" y="581"/>
                    </a:lnTo>
                    <a:lnTo>
                      <a:pt x="920" y="580"/>
                    </a:lnTo>
                    <a:lnTo>
                      <a:pt x="917" y="576"/>
                    </a:lnTo>
                    <a:lnTo>
                      <a:pt x="914" y="574"/>
                    </a:lnTo>
                    <a:lnTo>
                      <a:pt x="914" y="573"/>
                    </a:lnTo>
                    <a:lnTo>
                      <a:pt x="917" y="573"/>
                    </a:lnTo>
                    <a:lnTo>
                      <a:pt x="919" y="574"/>
                    </a:lnTo>
                    <a:lnTo>
                      <a:pt x="919" y="576"/>
                    </a:lnTo>
                    <a:lnTo>
                      <a:pt x="920" y="576"/>
                    </a:lnTo>
                    <a:lnTo>
                      <a:pt x="920" y="576"/>
                    </a:lnTo>
                    <a:lnTo>
                      <a:pt x="926" y="578"/>
                    </a:lnTo>
                    <a:lnTo>
                      <a:pt x="926" y="580"/>
                    </a:lnTo>
                    <a:lnTo>
                      <a:pt x="927" y="580"/>
                    </a:lnTo>
                    <a:lnTo>
                      <a:pt x="927" y="580"/>
                    </a:lnTo>
                    <a:close/>
                    <a:moveTo>
                      <a:pt x="958" y="0"/>
                    </a:moveTo>
                    <a:lnTo>
                      <a:pt x="958" y="0"/>
                    </a:lnTo>
                    <a:lnTo>
                      <a:pt x="960" y="0"/>
                    </a:lnTo>
                    <a:lnTo>
                      <a:pt x="960" y="0"/>
                    </a:lnTo>
                    <a:lnTo>
                      <a:pt x="963" y="2"/>
                    </a:lnTo>
                    <a:lnTo>
                      <a:pt x="968" y="3"/>
                    </a:lnTo>
                    <a:lnTo>
                      <a:pt x="970" y="5"/>
                    </a:lnTo>
                    <a:lnTo>
                      <a:pt x="972" y="5"/>
                    </a:lnTo>
                    <a:lnTo>
                      <a:pt x="974" y="7"/>
                    </a:lnTo>
                    <a:lnTo>
                      <a:pt x="975" y="9"/>
                    </a:lnTo>
                    <a:lnTo>
                      <a:pt x="977" y="10"/>
                    </a:lnTo>
                    <a:lnTo>
                      <a:pt x="980" y="10"/>
                    </a:lnTo>
                    <a:lnTo>
                      <a:pt x="984" y="14"/>
                    </a:lnTo>
                    <a:lnTo>
                      <a:pt x="984" y="14"/>
                    </a:lnTo>
                    <a:lnTo>
                      <a:pt x="985" y="12"/>
                    </a:lnTo>
                    <a:lnTo>
                      <a:pt x="985" y="10"/>
                    </a:lnTo>
                    <a:lnTo>
                      <a:pt x="989" y="10"/>
                    </a:lnTo>
                    <a:lnTo>
                      <a:pt x="991" y="12"/>
                    </a:lnTo>
                    <a:lnTo>
                      <a:pt x="996" y="15"/>
                    </a:lnTo>
                    <a:lnTo>
                      <a:pt x="997" y="15"/>
                    </a:lnTo>
                    <a:lnTo>
                      <a:pt x="999" y="15"/>
                    </a:lnTo>
                    <a:lnTo>
                      <a:pt x="999" y="15"/>
                    </a:lnTo>
                    <a:lnTo>
                      <a:pt x="1001" y="17"/>
                    </a:lnTo>
                    <a:lnTo>
                      <a:pt x="1001" y="19"/>
                    </a:lnTo>
                    <a:lnTo>
                      <a:pt x="999" y="19"/>
                    </a:lnTo>
                    <a:lnTo>
                      <a:pt x="1001" y="20"/>
                    </a:lnTo>
                    <a:lnTo>
                      <a:pt x="1003" y="20"/>
                    </a:lnTo>
                    <a:lnTo>
                      <a:pt x="1004" y="20"/>
                    </a:lnTo>
                    <a:lnTo>
                      <a:pt x="1004" y="24"/>
                    </a:lnTo>
                    <a:lnTo>
                      <a:pt x="1006" y="24"/>
                    </a:lnTo>
                    <a:lnTo>
                      <a:pt x="1008" y="26"/>
                    </a:lnTo>
                    <a:lnTo>
                      <a:pt x="1008" y="26"/>
                    </a:lnTo>
                    <a:lnTo>
                      <a:pt x="1008" y="27"/>
                    </a:lnTo>
                    <a:lnTo>
                      <a:pt x="1008" y="27"/>
                    </a:lnTo>
                    <a:lnTo>
                      <a:pt x="1006" y="29"/>
                    </a:lnTo>
                    <a:lnTo>
                      <a:pt x="1006" y="29"/>
                    </a:lnTo>
                    <a:lnTo>
                      <a:pt x="1008" y="31"/>
                    </a:lnTo>
                    <a:lnTo>
                      <a:pt x="1009" y="31"/>
                    </a:lnTo>
                    <a:lnTo>
                      <a:pt x="1009" y="32"/>
                    </a:lnTo>
                    <a:lnTo>
                      <a:pt x="1009" y="34"/>
                    </a:lnTo>
                    <a:lnTo>
                      <a:pt x="1011" y="34"/>
                    </a:lnTo>
                    <a:lnTo>
                      <a:pt x="1013" y="36"/>
                    </a:lnTo>
                    <a:lnTo>
                      <a:pt x="1013" y="37"/>
                    </a:lnTo>
                    <a:lnTo>
                      <a:pt x="1013" y="37"/>
                    </a:lnTo>
                    <a:lnTo>
                      <a:pt x="1013" y="39"/>
                    </a:lnTo>
                    <a:lnTo>
                      <a:pt x="1013" y="39"/>
                    </a:lnTo>
                    <a:lnTo>
                      <a:pt x="1013" y="43"/>
                    </a:lnTo>
                    <a:lnTo>
                      <a:pt x="1013" y="43"/>
                    </a:lnTo>
                    <a:lnTo>
                      <a:pt x="1015" y="44"/>
                    </a:lnTo>
                    <a:lnTo>
                      <a:pt x="1015" y="48"/>
                    </a:lnTo>
                    <a:lnTo>
                      <a:pt x="1016" y="51"/>
                    </a:lnTo>
                    <a:lnTo>
                      <a:pt x="1018" y="55"/>
                    </a:lnTo>
                    <a:lnTo>
                      <a:pt x="1020" y="58"/>
                    </a:lnTo>
                    <a:lnTo>
                      <a:pt x="1020" y="61"/>
                    </a:lnTo>
                    <a:lnTo>
                      <a:pt x="1020" y="61"/>
                    </a:lnTo>
                    <a:lnTo>
                      <a:pt x="1021" y="63"/>
                    </a:lnTo>
                    <a:lnTo>
                      <a:pt x="1021" y="63"/>
                    </a:lnTo>
                    <a:lnTo>
                      <a:pt x="1021" y="65"/>
                    </a:lnTo>
                    <a:lnTo>
                      <a:pt x="1021" y="66"/>
                    </a:lnTo>
                    <a:lnTo>
                      <a:pt x="1023" y="68"/>
                    </a:lnTo>
                    <a:lnTo>
                      <a:pt x="1021" y="70"/>
                    </a:lnTo>
                    <a:lnTo>
                      <a:pt x="1023" y="72"/>
                    </a:lnTo>
                    <a:lnTo>
                      <a:pt x="1023" y="72"/>
                    </a:lnTo>
                    <a:lnTo>
                      <a:pt x="1023" y="73"/>
                    </a:lnTo>
                    <a:lnTo>
                      <a:pt x="1023" y="77"/>
                    </a:lnTo>
                    <a:lnTo>
                      <a:pt x="1027" y="80"/>
                    </a:lnTo>
                    <a:lnTo>
                      <a:pt x="1028" y="84"/>
                    </a:lnTo>
                    <a:lnTo>
                      <a:pt x="1032" y="89"/>
                    </a:lnTo>
                    <a:lnTo>
                      <a:pt x="1032" y="90"/>
                    </a:lnTo>
                    <a:lnTo>
                      <a:pt x="1032" y="92"/>
                    </a:lnTo>
                    <a:lnTo>
                      <a:pt x="1032" y="94"/>
                    </a:lnTo>
                    <a:lnTo>
                      <a:pt x="1032" y="95"/>
                    </a:lnTo>
                    <a:lnTo>
                      <a:pt x="1032" y="97"/>
                    </a:lnTo>
                    <a:lnTo>
                      <a:pt x="1032" y="97"/>
                    </a:lnTo>
                    <a:lnTo>
                      <a:pt x="1032" y="99"/>
                    </a:lnTo>
                    <a:lnTo>
                      <a:pt x="1033" y="101"/>
                    </a:lnTo>
                    <a:lnTo>
                      <a:pt x="1037" y="102"/>
                    </a:lnTo>
                    <a:lnTo>
                      <a:pt x="1035" y="107"/>
                    </a:lnTo>
                    <a:lnTo>
                      <a:pt x="1035" y="109"/>
                    </a:lnTo>
                    <a:lnTo>
                      <a:pt x="1035" y="112"/>
                    </a:lnTo>
                    <a:lnTo>
                      <a:pt x="1035" y="114"/>
                    </a:lnTo>
                    <a:lnTo>
                      <a:pt x="1037" y="116"/>
                    </a:lnTo>
                    <a:lnTo>
                      <a:pt x="1039" y="118"/>
                    </a:lnTo>
                    <a:lnTo>
                      <a:pt x="1039" y="119"/>
                    </a:lnTo>
                    <a:lnTo>
                      <a:pt x="1040" y="121"/>
                    </a:lnTo>
                    <a:lnTo>
                      <a:pt x="1044" y="123"/>
                    </a:lnTo>
                    <a:lnTo>
                      <a:pt x="1049" y="123"/>
                    </a:lnTo>
                    <a:lnTo>
                      <a:pt x="1054" y="121"/>
                    </a:lnTo>
                    <a:lnTo>
                      <a:pt x="1057" y="121"/>
                    </a:lnTo>
                    <a:lnTo>
                      <a:pt x="1059" y="121"/>
                    </a:lnTo>
                    <a:lnTo>
                      <a:pt x="1059" y="123"/>
                    </a:lnTo>
                    <a:lnTo>
                      <a:pt x="1059" y="124"/>
                    </a:lnTo>
                    <a:lnTo>
                      <a:pt x="1061" y="124"/>
                    </a:lnTo>
                    <a:lnTo>
                      <a:pt x="1062" y="126"/>
                    </a:lnTo>
                    <a:lnTo>
                      <a:pt x="1064" y="126"/>
                    </a:lnTo>
                    <a:lnTo>
                      <a:pt x="1064" y="128"/>
                    </a:lnTo>
                    <a:lnTo>
                      <a:pt x="1066" y="128"/>
                    </a:lnTo>
                    <a:lnTo>
                      <a:pt x="1068" y="128"/>
                    </a:lnTo>
                    <a:lnTo>
                      <a:pt x="1069" y="128"/>
                    </a:lnTo>
                    <a:lnTo>
                      <a:pt x="1069" y="128"/>
                    </a:lnTo>
                    <a:lnTo>
                      <a:pt x="1071" y="128"/>
                    </a:lnTo>
                    <a:lnTo>
                      <a:pt x="1071" y="128"/>
                    </a:lnTo>
                    <a:lnTo>
                      <a:pt x="1073" y="128"/>
                    </a:lnTo>
                    <a:lnTo>
                      <a:pt x="1073" y="128"/>
                    </a:lnTo>
                    <a:lnTo>
                      <a:pt x="1074" y="130"/>
                    </a:lnTo>
                    <a:lnTo>
                      <a:pt x="1074" y="130"/>
                    </a:lnTo>
                    <a:lnTo>
                      <a:pt x="1076" y="131"/>
                    </a:lnTo>
                    <a:lnTo>
                      <a:pt x="1080" y="133"/>
                    </a:lnTo>
                    <a:lnTo>
                      <a:pt x="1083" y="140"/>
                    </a:lnTo>
                    <a:lnTo>
                      <a:pt x="1086" y="141"/>
                    </a:lnTo>
                    <a:lnTo>
                      <a:pt x="1090" y="143"/>
                    </a:lnTo>
                    <a:lnTo>
                      <a:pt x="1093" y="143"/>
                    </a:lnTo>
                    <a:lnTo>
                      <a:pt x="1095" y="145"/>
                    </a:lnTo>
                    <a:lnTo>
                      <a:pt x="1093" y="148"/>
                    </a:lnTo>
                    <a:lnTo>
                      <a:pt x="1093" y="150"/>
                    </a:lnTo>
                    <a:lnTo>
                      <a:pt x="1095" y="152"/>
                    </a:lnTo>
                    <a:lnTo>
                      <a:pt x="1095" y="153"/>
                    </a:lnTo>
                    <a:lnTo>
                      <a:pt x="1097" y="155"/>
                    </a:lnTo>
                    <a:lnTo>
                      <a:pt x="1098" y="157"/>
                    </a:lnTo>
                    <a:lnTo>
                      <a:pt x="1098" y="157"/>
                    </a:lnTo>
                    <a:lnTo>
                      <a:pt x="1098" y="160"/>
                    </a:lnTo>
                    <a:lnTo>
                      <a:pt x="1097" y="164"/>
                    </a:lnTo>
                    <a:lnTo>
                      <a:pt x="1097" y="167"/>
                    </a:lnTo>
                    <a:lnTo>
                      <a:pt x="1098" y="169"/>
                    </a:lnTo>
                    <a:lnTo>
                      <a:pt x="1100" y="172"/>
                    </a:lnTo>
                    <a:lnTo>
                      <a:pt x="1100" y="174"/>
                    </a:lnTo>
                    <a:lnTo>
                      <a:pt x="1102" y="176"/>
                    </a:lnTo>
                    <a:lnTo>
                      <a:pt x="1102" y="176"/>
                    </a:lnTo>
                    <a:lnTo>
                      <a:pt x="1105" y="176"/>
                    </a:lnTo>
                    <a:lnTo>
                      <a:pt x="1109" y="176"/>
                    </a:lnTo>
                    <a:lnTo>
                      <a:pt x="1110" y="176"/>
                    </a:lnTo>
                    <a:lnTo>
                      <a:pt x="1112" y="176"/>
                    </a:lnTo>
                    <a:lnTo>
                      <a:pt x="1117" y="177"/>
                    </a:lnTo>
                    <a:lnTo>
                      <a:pt x="1124" y="176"/>
                    </a:lnTo>
                    <a:lnTo>
                      <a:pt x="1129" y="176"/>
                    </a:lnTo>
                    <a:lnTo>
                      <a:pt x="1131" y="176"/>
                    </a:lnTo>
                    <a:lnTo>
                      <a:pt x="1133" y="174"/>
                    </a:lnTo>
                    <a:lnTo>
                      <a:pt x="1134" y="170"/>
                    </a:lnTo>
                    <a:lnTo>
                      <a:pt x="1134" y="169"/>
                    </a:lnTo>
                    <a:lnTo>
                      <a:pt x="1136" y="169"/>
                    </a:lnTo>
                    <a:lnTo>
                      <a:pt x="1138" y="169"/>
                    </a:lnTo>
                    <a:lnTo>
                      <a:pt x="1141" y="165"/>
                    </a:lnTo>
                    <a:lnTo>
                      <a:pt x="1143" y="164"/>
                    </a:lnTo>
                    <a:lnTo>
                      <a:pt x="1146" y="164"/>
                    </a:lnTo>
                    <a:lnTo>
                      <a:pt x="1150" y="165"/>
                    </a:lnTo>
                    <a:lnTo>
                      <a:pt x="1151" y="164"/>
                    </a:lnTo>
                    <a:lnTo>
                      <a:pt x="1153" y="162"/>
                    </a:lnTo>
                    <a:lnTo>
                      <a:pt x="1157" y="160"/>
                    </a:lnTo>
                    <a:lnTo>
                      <a:pt x="1163" y="157"/>
                    </a:lnTo>
                    <a:lnTo>
                      <a:pt x="1165" y="157"/>
                    </a:lnTo>
                    <a:lnTo>
                      <a:pt x="1167" y="157"/>
                    </a:lnTo>
                    <a:lnTo>
                      <a:pt x="1169" y="157"/>
                    </a:lnTo>
                    <a:lnTo>
                      <a:pt x="1170" y="159"/>
                    </a:lnTo>
                    <a:lnTo>
                      <a:pt x="1172" y="160"/>
                    </a:lnTo>
                    <a:lnTo>
                      <a:pt x="1174" y="162"/>
                    </a:lnTo>
                    <a:lnTo>
                      <a:pt x="1172" y="164"/>
                    </a:lnTo>
                    <a:lnTo>
                      <a:pt x="1172" y="164"/>
                    </a:lnTo>
                    <a:lnTo>
                      <a:pt x="1172" y="165"/>
                    </a:lnTo>
                    <a:lnTo>
                      <a:pt x="1170" y="167"/>
                    </a:lnTo>
                    <a:lnTo>
                      <a:pt x="1172" y="169"/>
                    </a:lnTo>
                    <a:lnTo>
                      <a:pt x="1172" y="170"/>
                    </a:lnTo>
                    <a:lnTo>
                      <a:pt x="1174" y="172"/>
                    </a:lnTo>
                    <a:lnTo>
                      <a:pt x="1174" y="176"/>
                    </a:lnTo>
                    <a:lnTo>
                      <a:pt x="1174" y="176"/>
                    </a:lnTo>
                    <a:lnTo>
                      <a:pt x="1174" y="177"/>
                    </a:lnTo>
                    <a:lnTo>
                      <a:pt x="1172" y="181"/>
                    </a:lnTo>
                    <a:lnTo>
                      <a:pt x="1170" y="182"/>
                    </a:lnTo>
                    <a:lnTo>
                      <a:pt x="1169" y="182"/>
                    </a:lnTo>
                    <a:lnTo>
                      <a:pt x="1167" y="184"/>
                    </a:lnTo>
                    <a:lnTo>
                      <a:pt x="1167" y="184"/>
                    </a:lnTo>
                    <a:lnTo>
                      <a:pt x="1165" y="184"/>
                    </a:lnTo>
                    <a:lnTo>
                      <a:pt x="1165" y="186"/>
                    </a:lnTo>
                    <a:lnTo>
                      <a:pt x="1163" y="186"/>
                    </a:lnTo>
                    <a:lnTo>
                      <a:pt x="1163" y="187"/>
                    </a:lnTo>
                    <a:lnTo>
                      <a:pt x="1163" y="187"/>
                    </a:lnTo>
                    <a:lnTo>
                      <a:pt x="1163" y="191"/>
                    </a:lnTo>
                    <a:lnTo>
                      <a:pt x="1163" y="193"/>
                    </a:lnTo>
                    <a:lnTo>
                      <a:pt x="1162" y="194"/>
                    </a:lnTo>
                    <a:lnTo>
                      <a:pt x="1162" y="196"/>
                    </a:lnTo>
                    <a:lnTo>
                      <a:pt x="1162" y="198"/>
                    </a:lnTo>
                    <a:lnTo>
                      <a:pt x="1160" y="199"/>
                    </a:lnTo>
                    <a:lnTo>
                      <a:pt x="1160" y="199"/>
                    </a:lnTo>
                    <a:lnTo>
                      <a:pt x="1160" y="203"/>
                    </a:lnTo>
                    <a:lnTo>
                      <a:pt x="1158" y="206"/>
                    </a:lnTo>
                    <a:lnTo>
                      <a:pt x="1157" y="210"/>
                    </a:lnTo>
                    <a:lnTo>
                      <a:pt x="1158" y="211"/>
                    </a:lnTo>
                    <a:lnTo>
                      <a:pt x="1158" y="213"/>
                    </a:lnTo>
                    <a:lnTo>
                      <a:pt x="1158" y="215"/>
                    </a:lnTo>
                    <a:lnTo>
                      <a:pt x="1157" y="215"/>
                    </a:lnTo>
                    <a:lnTo>
                      <a:pt x="1157" y="216"/>
                    </a:lnTo>
                    <a:lnTo>
                      <a:pt x="1157" y="216"/>
                    </a:lnTo>
                    <a:lnTo>
                      <a:pt x="1155" y="218"/>
                    </a:lnTo>
                    <a:lnTo>
                      <a:pt x="1155" y="220"/>
                    </a:lnTo>
                    <a:lnTo>
                      <a:pt x="1155" y="222"/>
                    </a:lnTo>
                    <a:lnTo>
                      <a:pt x="1153" y="223"/>
                    </a:lnTo>
                    <a:lnTo>
                      <a:pt x="1153" y="225"/>
                    </a:lnTo>
                    <a:lnTo>
                      <a:pt x="1151" y="225"/>
                    </a:lnTo>
                    <a:lnTo>
                      <a:pt x="1151" y="227"/>
                    </a:lnTo>
                    <a:lnTo>
                      <a:pt x="1150" y="227"/>
                    </a:lnTo>
                    <a:lnTo>
                      <a:pt x="1150" y="228"/>
                    </a:lnTo>
                    <a:lnTo>
                      <a:pt x="1150" y="230"/>
                    </a:lnTo>
                    <a:lnTo>
                      <a:pt x="1150" y="232"/>
                    </a:lnTo>
                    <a:lnTo>
                      <a:pt x="1150" y="234"/>
                    </a:lnTo>
                    <a:lnTo>
                      <a:pt x="1150" y="234"/>
                    </a:lnTo>
                    <a:lnTo>
                      <a:pt x="1148" y="235"/>
                    </a:lnTo>
                    <a:lnTo>
                      <a:pt x="1146" y="235"/>
                    </a:lnTo>
                    <a:lnTo>
                      <a:pt x="1146" y="235"/>
                    </a:lnTo>
                    <a:lnTo>
                      <a:pt x="1145" y="237"/>
                    </a:lnTo>
                    <a:lnTo>
                      <a:pt x="1143" y="242"/>
                    </a:lnTo>
                    <a:lnTo>
                      <a:pt x="1143" y="244"/>
                    </a:lnTo>
                    <a:lnTo>
                      <a:pt x="1143" y="247"/>
                    </a:lnTo>
                    <a:lnTo>
                      <a:pt x="1141" y="249"/>
                    </a:lnTo>
                    <a:lnTo>
                      <a:pt x="1139" y="249"/>
                    </a:lnTo>
                    <a:lnTo>
                      <a:pt x="1138" y="249"/>
                    </a:lnTo>
                    <a:lnTo>
                      <a:pt x="1138" y="249"/>
                    </a:lnTo>
                    <a:lnTo>
                      <a:pt x="1136" y="249"/>
                    </a:lnTo>
                    <a:lnTo>
                      <a:pt x="1134" y="247"/>
                    </a:lnTo>
                    <a:lnTo>
                      <a:pt x="1133" y="247"/>
                    </a:lnTo>
                    <a:lnTo>
                      <a:pt x="1128" y="245"/>
                    </a:lnTo>
                    <a:lnTo>
                      <a:pt x="1124" y="245"/>
                    </a:lnTo>
                    <a:lnTo>
                      <a:pt x="1122" y="244"/>
                    </a:lnTo>
                    <a:lnTo>
                      <a:pt x="1121" y="244"/>
                    </a:lnTo>
                    <a:lnTo>
                      <a:pt x="1119" y="244"/>
                    </a:lnTo>
                    <a:lnTo>
                      <a:pt x="1119" y="242"/>
                    </a:lnTo>
                    <a:lnTo>
                      <a:pt x="1117" y="242"/>
                    </a:lnTo>
                    <a:lnTo>
                      <a:pt x="1117" y="244"/>
                    </a:lnTo>
                    <a:lnTo>
                      <a:pt x="1116" y="245"/>
                    </a:lnTo>
                    <a:lnTo>
                      <a:pt x="1114" y="247"/>
                    </a:lnTo>
                    <a:lnTo>
                      <a:pt x="1114" y="249"/>
                    </a:lnTo>
                    <a:lnTo>
                      <a:pt x="1112" y="251"/>
                    </a:lnTo>
                    <a:lnTo>
                      <a:pt x="1110" y="251"/>
                    </a:lnTo>
                    <a:lnTo>
                      <a:pt x="1107" y="252"/>
                    </a:lnTo>
                    <a:lnTo>
                      <a:pt x="1107" y="252"/>
                    </a:lnTo>
                    <a:lnTo>
                      <a:pt x="1104" y="252"/>
                    </a:lnTo>
                    <a:lnTo>
                      <a:pt x="1104" y="254"/>
                    </a:lnTo>
                    <a:lnTo>
                      <a:pt x="1102" y="254"/>
                    </a:lnTo>
                    <a:lnTo>
                      <a:pt x="1102" y="256"/>
                    </a:lnTo>
                    <a:lnTo>
                      <a:pt x="1102" y="257"/>
                    </a:lnTo>
                    <a:lnTo>
                      <a:pt x="1104" y="259"/>
                    </a:lnTo>
                    <a:lnTo>
                      <a:pt x="1104" y="261"/>
                    </a:lnTo>
                    <a:lnTo>
                      <a:pt x="1105" y="264"/>
                    </a:lnTo>
                    <a:lnTo>
                      <a:pt x="1107" y="276"/>
                    </a:lnTo>
                    <a:lnTo>
                      <a:pt x="1107" y="278"/>
                    </a:lnTo>
                    <a:lnTo>
                      <a:pt x="1105" y="285"/>
                    </a:lnTo>
                    <a:lnTo>
                      <a:pt x="1105" y="286"/>
                    </a:lnTo>
                    <a:lnTo>
                      <a:pt x="1105" y="288"/>
                    </a:lnTo>
                    <a:lnTo>
                      <a:pt x="1105" y="290"/>
                    </a:lnTo>
                    <a:lnTo>
                      <a:pt x="1107" y="291"/>
                    </a:lnTo>
                    <a:lnTo>
                      <a:pt x="1107" y="291"/>
                    </a:lnTo>
                    <a:lnTo>
                      <a:pt x="1107" y="291"/>
                    </a:lnTo>
                    <a:lnTo>
                      <a:pt x="1107" y="293"/>
                    </a:lnTo>
                    <a:lnTo>
                      <a:pt x="1107" y="295"/>
                    </a:lnTo>
                    <a:lnTo>
                      <a:pt x="1107" y="297"/>
                    </a:lnTo>
                    <a:lnTo>
                      <a:pt x="1105" y="300"/>
                    </a:lnTo>
                    <a:lnTo>
                      <a:pt x="1105" y="302"/>
                    </a:lnTo>
                    <a:lnTo>
                      <a:pt x="1104" y="302"/>
                    </a:lnTo>
                    <a:lnTo>
                      <a:pt x="1104" y="302"/>
                    </a:lnTo>
                    <a:lnTo>
                      <a:pt x="1104" y="305"/>
                    </a:lnTo>
                    <a:lnTo>
                      <a:pt x="1104" y="307"/>
                    </a:lnTo>
                    <a:lnTo>
                      <a:pt x="1102" y="307"/>
                    </a:lnTo>
                    <a:lnTo>
                      <a:pt x="1102" y="307"/>
                    </a:lnTo>
                    <a:lnTo>
                      <a:pt x="1100" y="307"/>
                    </a:lnTo>
                    <a:lnTo>
                      <a:pt x="1098" y="307"/>
                    </a:lnTo>
                    <a:lnTo>
                      <a:pt x="1097" y="309"/>
                    </a:lnTo>
                    <a:lnTo>
                      <a:pt x="1093" y="309"/>
                    </a:lnTo>
                    <a:lnTo>
                      <a:pt x="1093" y="309"/>
                    </a:lnTo>
                    <a:lnTo>
                      <a:pt x="1092" y="310"/>
                    </a:lnTo>
                    <a:lnTo>
                      <a:pt x="1092" y="310"/>
                    </a:lnTo>
                    <a:lnTo>
                      <a:pt x="1092" y="312"/>
                    </a:lnTo>
                    <a:lnTo>
                      <a:pt x="1092" y="312"/>
                    </a:lnTo>
                    <a:lnTo>
                      <a:pt x="1093" y="312"/>
                    </a:lnTo>
                    <a:lnTo>
                      <a:pt x="1093" y="314"/>
                    </a:lnTo>
                    <a:lnTo>
                      <a:pt x="1095" y="315"/>
                    </a:lnTo>
                    <a:lnTo>
                      <a:pt x="1093" y="315"/>
                    </a:lnTo>
                    <a:lnTo>
                      <a:pt x="1093" y="315"/>
                    </a:lnTo>
                    <a:lnTo>
                      <a:pt x="1092" y="314"/>
                    </a:lnTo>
                    <a:lnTo>
                      <a:pt x="1090" y="314"/>
                    </a:lnTo>
                    <a:lnTo>
                      <a:pt x="1088" y="312"/>
                    </a:lnTo>
                    <a:lnTo>
                      <a:pt x="1088" y="310"/>
                    </a:lnTo>
                    <a:lnTo>
                      <a:pt x="1088" y="307"/>
                    </a:lnTo>
                    <a:lnTo>
                      <a:pt x="1088" y="307"/>
                    </a:lnTo>
                    <a:lnTo>
                      <a:pt x="1086" y="305"/>
                    </a:lnTo>
                    <a:lnTo>
                      <a:pt x="1085" y="305"/>
                    </a:lnTo>
                    <a:lnTo>
                      <a:pt x="1085" y="303"/>
                    </a:lnTo>
                    <a:lnTo>
                      <a:pt x="1083" y="305"/>
                    </a:lnTo>
                    <a:lnTo>
                      <a:pt x="1083" y="303"/>
                    </a:lnTo>
                    <a:lnTo>
                      <a:pt x="1081" y="303"/>
                    </a:lnTo>
                    <a:lnTo>
                      <a:pt x="1081" y="303"/>
                    </a:lnTo>
                    <a:lnTo>
                      <a:pt x="1080" y="305"/>
                    </a:lnTo>
                    <a:lnTo>
                      <a:pt x="1080" y="307"/>
                    </a:lnTo>
                    <a:lnTo>
                      <a:pt x="1078" y="309"/>
                    </a:lnTo>
                    <a:lnTo>
                      <a:pt x="1078" y="312"/>
                    </a:lnTo>
                    <a:lnTo>
                      <a:pt x="1078" y="314"/>
                    </a:lnTo>
                    <a:lnTo>
                      <a:pt x="1078" y="317"/>
                    </a:lnTo>
                    <a:lnTo>
                      <a:pt x="1078" y="317"/>
                    </a:lnTo>
                    <a:lnTo>
                      <a:pt x="1076" y="319"/>
                    </a:lnTo>
                    <a:lnTo>
                      <a:pt x="1076" y="319"/>
                    </a:lnTo>
                    <a:lnTo>
                      <a:pt x="1074" y="319"/>
                    </a:lnTo>
                    <a:lnTo>
                      <a:pt x="1074" y="319"/>
                    </a:lnTo>
                    <a:lnTo>
                      <a:pt x="1073" y="319"/>
                    </a:lnTo>
                    <a:lnTo>
                      <a:pt x="1073" y="319"/>
                    </a:lnTo>
                    <a:lnTo>
                      <a:pt x="1071" y="319"/>
                    </a:lnTo>
                    <a:lnTo>
                      <a:pt x="1069" y="319"/>
                    </a:lnTo>
                    <a:lnTo>
                      <a:pt x="1069" y="320"/>
                    </a:lnTo>
                    <a:lnTo>
                      <a:pt x="1068" y="322"/>
                    </a:lnTo>
                    <a:lnTo>
                      <a:pt x="1068" y="322"/>
                    </a:lnTo>
                    <a:lnTo>
                      <a:pt x="1068" y="324"/>
                    </a:lnTo>
                    <a:lnTo>
                      <a:pt x="1066" y="326"/>
                    </a:lnTo>
                    <a:lnTo>
                      <a:pt x="1066" y="326"/>
                    </a:lnTo>
                    <a:lnTo>
                      <a:pt x="1062" y="327"/>
                    </a:lnTo>
                    <a:lnTo>
                      <a:pt x="1062" y="329"/>
                    </a:lnTo>
                    <a:lnTo>
                      <a:pt x="1061" y="329"/>
                    </a:lnTo>
                    <a:lnTo>
                      <a:pt x="1059" y="329"/>
                    </a:lnTo>
                    <a:lnTo>
                      <a:pt x="1057" y="329"/>
                    </a:lnTo>
                    <a:lnTo>
                      <a:pt x="1052" y="329"/>
                    </a:lnTo>
                    <a:lnTo>
                      <a:pt x="1051" y="329"/>
                    </a:lnTo>
                    <a:lnTo>
                      <a:pt x="1047" y="329"/>
                    </a:lnTo>
                    <a:lnTo>
                      <a:pt x="1045" y="329"/>
                    </a:lnTo>
                    <a:lnTo>
                      <a:pt x="1045" y="331"/>
                    </a:lnTo>
                    <a:lnTo>
                      <a:pt x="1045" y="332"/>
                    </a:lnTo>
                    <a:lnTo>
                      <a:pt x="1045" y="332"/>
                    </a:lnTo>
                    <a:lnTo>
                      <a:pt x="1045" y="334"/>
                    </a:lnTo>
                    <a:lnTo>
                      <a:pt x="1047" y="336"/>
                    </a:lnTo>
                    <a:lnTo>
                      <a:pt x="1049" y="337"/>
                    </a:lnTo>
                    <a:lnTo>
                      <a:pt x="1049" y="337"/>
                    </a:lnTo>
                    <a:lnTo>
                      <a:pt x="1051" y="339"/>
                    </a:lnTo>
                    <a:lnTo>
                      <a:pt x="1051" y="341"/>
                    </a:lnTo>
                    <a:lnTo>
                      <a:pt x="1049" y="343"/>
                    </a:lnTo>
                    <a:lnTo>
                      <a:pt x="1049" y="344"/>
                    </a:lnTo>
                    <a:lnTo>
                      <a:pt x="1047" y="344"/>
                    </a:lnTo>
                    <a:lnTo>
                      <a:pt x="1047" y="344"/>
                    </a:lnTo>
                    <a:lnTo>
                      <a:pt x="1045" y="344"/>
                    </a:lnTo>
                    <a:lnTo>
                      <a:pt x="1045" y="343"/>
                    </a:lnTo>
                    <a:lnTo>
                      <a:pt x="1044" y="343"/>
                    </a:lnTo>
                    <a:lnTo>
                      <a:pt x="1039" y="344"/>
                    </a:lnTo>
                    <a:lnTo>
                      <a:pt x="1037" y="343"/>
                    </a:lnTo>
                    <a:lnTo>
                      <a:pt x="1035" y="343"/>
                    </a:lnTo>
                    <a:lnTo>
                      <a:pt x="1033" y="343"/>
                    </a:lnTo>
                    <a:lnTo>
                      <a:pt x="1030" y="341"/>
                    </a:lnTo>
                    <a:lnTo>
                      <a:pt x="1028" y="341"/>
                    </a:lnTo>
                    <a:lnTo>
                      <a:pt x="1028" y="341"/>
                    </a:lnTo>
                    <a:lnTo>
                      <a:pt x="1028" y="339"/>
                    </a:lnTo>
                    <a:lnTo>
                      <a:pt x="1027" y="339"/>
                    </a:lnTo>
                    <a:lnTo>
                      <a:pt x="1027" y="337"/>
                    </a:lnTo>
                    <a:lnTo>
                      <a:pt x="1025" y="336"/>
                    </a:lnTo>
                    <a:lnTo>
                      <a:pt x="1025" y="336"/>
                    </a:lnTo>
                    <a:lnTo>
                      <a:pt x="1023" y="336"/>
                    </a:lnTo>
                    <a:lnTo>
                      <a:pt x="1023" y="336"/>
                    </a:lnTo>
                    <a:lnTo>
                      <a:pt x="1021" y="336"/>
                    </a:lnTo>
                    <a:lnTo>
                      <a:pt x="1020" y="336"/>
                    </a:lnTo>
                    <a:lnTo>
                      <a:pt x="1020" y="336"/>
                    </a:lnTo>
                    <a:lnTo>
                      <a:pt x="1020" y="337"/>
                    </a:lnTo>
                    <a:lnTo>
                      <a:pt x="1018" y="339"/>
                    </a:lnTo>
                    <a:lnTo>
                      <a:pt x="1018" y="339"/>
                    </a:lnTo>
                    <a:lnTo>
                      <a:pt x="1016" y="343"/>
                    </a:lnTo>
                    <a:lnTo>
                      <a:pt x="1016" y="344"/>
                    </a:lnTo>
                    <a:lnTo>
                      <a:pt x="1016" y="346"/>
                    </a:lnTo>
                    <a:lnTo>
                      <a:pt x="1015" y="346"/>
                    </a:lnTo>
                    <a:lnTo>
                      <a:pt x="1015" y="346"/>
                    </a:lnTo>
                    <a:lnTo>
                      <a:pt x="1013" y="349"/>
                    </a:lnTo>
                    <a:lnTo>
                      <a:pt x="1011" y="351"/>
                    </a:lnTo>
                    <a:lnTo>
                      <a:pt x="1009" y="353"/>
                    </a:lnTo>
                    <a:lnTo>
                      <a:pt x="1008" y="355"/>
                    </a:lnTo>
                    <a:lnTo>
                      <a:pt x="1008" y="356"/>
                    </a:lnTo>
                    <a:lnTo>
                      <a:pt x="1006" y="358"/>
                    </a:lnTo>
                    <a:lnTo>
                      <a:pt x="1004" y="358"/>
                    </a:lnTo>
                    <a:lnTo>
                      <a:pt x="1003" y="358"/>
                    </a:lnTo>
                    <a:lnTo>
                      <a:pt x="1001" y="358"/>
                    </a:lnTo>
                    <a:lnTo>
                      <a:pt x="1001" y="360"/>
                    </a:lnTo>
                    <a:lnTo>
                      <a:pt x="999" y="360"/>
                    </a:lnTo>
                    <a:lnTo>
                      <a:pt x="999" y="360"/>
                    </a:lnTo>
                    <a:lnTo>
                      <a:pt x="999" y="360"/>
                    </a:lnTo>
                    <a:lnTo>
                      <a:pt x="997" y="361"/>
                    </a:lnTo>
                    <a:lnTo>
                      <a:pt x="996" y="363"/>
                    </a:lnTo>
                    <a:lnTo>
                      <a:pt x="992" y="363"/>
                    </a:lnTo>
                    <a:lnTo>
                      <a:pt x="991" y="365"/>
                    </a:lnTo>
                    <a:lnTo>
                      <a:pt x="989" y="366"/>
                    </a:lnTo>
                    <a:lnTo>
                      <a:pt x="987" y="366"/>
                    </a:lnTo>
                    <a:lnTo>
                      <a:pt x="987" y="368"/>
                    </a:lnTo>
                    <a:lnTo>
                      <a:pt x="987" y="368"/>
                    </a:lnTo>
                    <a:lnTo>
                      <a:pt x="985" y="368"/>
                    </a:lnTo>
                    <a:lnTo>
                      <a:pt x="985" y="368"/>
                    </a:lnTo>
                    <a:lnTo>
                      <a:pt x="982" y="370"/>
                    </a:lnTo>
                    <a:lnTo>
                      <a:pt x="982" y="372"/>
                    </a:lnTo>
                    <a:lnTo>
                      <a:pt x="977" y="375"/>
                    </a:lnTo>
                    <a:lnTo>
                      <a:pt x="975" y="377"/>
                    </a:lnTo>
                    <a:lnTo>
                      <a:pt x="975" y="380"/>
                    </a:lnTo>
                    <a:lnTo>
                      <a:pt x="975" y="380"/>
                    </a:lnTo>
                    <a:lnTo>
                      <a:pt x="974" y="382"/>
                    </a:lnTo>
                    <a:lnTo>
                      <a:pt x="970" y="384"/>
                    </a:lnTo>
                    <a:lnTo>
                      <a:pt x="963" y="384"/>
                    </a:lnTo>
                    <a:lnTo>
                      <a:pt x="962" y="384"/>
                    </a:lnTo>
                    <a:lnTo>
                      <a:pt x="960" y="384"/>
                    </a:lnTo>
                    <a:lnTo>
                      <a:pt x="960" y="385"/>
                    </a:lnTo>
                    <a:lnTo>
                      <a:pt x="958" y="385"/>
                    </a:lnTo>
                    <a:lnTo>
                      <a:pt x="955" y="385"/>
                    </a:lnTo>
                    <a:lnTo>
                      <a:pt x="953" y="387"/>
                    </a:lnTo>
                    <a:lnTo>
                      <a:pt x="953" y="387"/>
                    </a:lnTo>
                    <a:lnTo>
                      <a:pt x="950" y="389"/>
                    </a:lnTo>
                    <a:lnTo>
                      <a:pt x="948" y="389"/>
                    </a:lnTo>
                    <a:lnTo>
                      <a:pt x="946" y="390"/>
                    </a:lnTo>
                    <a:lnTo>
                      <a:pt x="936" y="395"/>
                    </a:lnTo>
                    <a:lnTo>
                      <a:pt x="934" y="399"/>
                    </a:lnTo>
                    <a:lnTo>
                      <a:pt x="932" y="401"/>
                    </a:lnTo>
                    <a:lnTo>
                      <a:pt x="931" y="402"/>
                    </a:lnTo>
                    <a:lnTo>
                      <a:pt x="929" y="404"/>
                    </a:lnTo>
                    <a:lnTo>
                      <a:pt x="927" y="404"/>
                    </a:lnTo>
                    <a:lnTo>
                      <a:pt x="927" y="404"/>
                    </a:lnTo>
                    <a:lnTo>
                      <a:pt x="926" y="404"/>
                    </a:lnTo>
                    <a:lnTo>
                      <a:pt x="924" y="404"/>
                    </a:lnTo>
                    <a:lnTo>
                      <a:pt x="924" y="404"/>
                    </a:lnTo>
                    <a:lnTo>
                      <a:pt x="922" y="406"/>
                    </a:lnTo>
                    <a:lnTo>
                      <a:pt x="922" y="407"/>
                    </a:lnTo>
                    <a:lnTo>
                      <a:pt x="922" y="407"/>
                    </a:lnTo>
                    <a:lnTo>
                      <a:pt x="920" y="409"/>
                    </a:lnTo>
                    <a:lnTo>
                      <a:pt x="917" y="409"/>
                    </a:lnTo>
                    <a:lnTo>
                      <a:pt x="915" y="411"/>
                    </a:lnTo>
                    <a:lnTo>
                      <a:pt x="914" y="411"/>
                    </a:lnTo>
                    <a:lnTo>
                      <a:pt x="914" y="411"/>
                    </a:lnTo>
                    <a:lnTo>
                      <a:pt x="912" y="409"/>
                    </a:lnTo>
                    <a:lnTo>
                      <a:pt x="912" y="407"/>
                    </a:lnTo>
                    <a:lnTo>
                      <a:pt x="914" y="406"/>
                    </a:lnTo>
                    <a:lnTo>
                      <a:pt x="915" y="406"/>
                    </a:lnTo>
                    <a:lnTo>
                      <a:pt x="924" y="402"/>
                    </a:lnTo>
                    <a:lnTo>
                      <a:pt x="922" y="399"/>
                    </a:lnTo>
                    <a:lnTo>
                      <a:pt x="922" y="399"/>
                    </a:lnTo>
                    <a:lnTo>
                      <a:pt x="924" y="395"/>
                    </a:lnTo>
                    <a:lnTo>
                      <a:pt x="926" y="395"/>
                    </a:lnTo>
                    <a:lnTo>
                      <a:pt x="926" y="395"/>
                    </a:lnTo>
                    <a:lnTo>
                      <a:pt x="920" y="395"/>
                    </a:lnTo>
                    <a:lnTo>
                      <a:pt x="917" y="395"/>
                    </a:lnTo>
                    <a:lnTo>
                      <a:pt x="915" y="395"/>
                    </a:lnTo>
                    <a:lnTo>
                      <a:pt x="915" y="394"/>
                    </a:lnTo>
                    <a:lnTo>
                      <a:pt x="915" y="392"/>
                    </a:lnTo>
                    <a:lnTo>
                      <a:pt x="915" y="392"/>
                    </a:lnTo>
                    <a:lnTo>
                      <a:pt x="919" y="389"/>
                    </a:lnTo>
                    <a:lnTo>
                      <a:pt x="919" y="389"/>
                    </a:lnTo>
                    <a:lnTo>
                      <a:pt x="920" y="389"/>
                    </a:lnTo>
                    <a:lnTo>
                      <a:pt x="920" y="387"/>
                    </a:lnTo>
                    <a:lnTo>
                      <a:pt x="919" y="385"/>
                    </a:lnTo>
                    <a:lnTo>
                      <a:pt x="920" y="384"/>
                    </a:lnTo>
                    <a:lnTo>
                      <a:pt x="926" y="382"/>
                    </a:lnTo>
                    <a:lnTo>
                      <a:pt x="927" y="378"/>
                    </a:lnTo>
                    <a:lnTo>
                      <a:pt x="929" y="377"/>
                    </a:lnTo>
                    <a:lnTo>
                      <a:pt x="932" y="372"/>
                    </a:lnTo>
                    <a:lnTo>
                      <a:pt x="932" y="370"/>
                    </a:lnTo>
                    <a:lnTo>
                      <a:pt x="934" y="368"/>
                    </a:lnTo>
                    <a:lnTo>
                      <a:pt x="934" y="366"/>
                    </a:lnTo>
                    <a:lnTo>
                      <a:pt x="932" y="365"/>
                    </a:lnTo>
                    <a:lnTo>
                      <a:pt x="932" y="363"/>
                    </a:lnTo>
                    <a:lnTo>
                      <a:pt x="927" y="360"/>
                    </a:lnTo>
                    <a:lnTo>
                      <a:pt x="926" y="356"/>
                    </a:lnTo>
                    <a:lnTo>
                      <a:pt x="926" y="356"/>
                    </a:lnTo>
                    <a:lnTo>
                      <a:pt x="926" y="358"/>
                    </a:lnTo>
                    <a:lnTo>
                      <a:pt x="924" y="358"/>
                    </a:lnTo>
                    <a:lnTo>
                      <a:pt x="922" y="358"/>
                    </a:lnTo>
                    <a:lnTo>
                      <a:pt x="920" y="358"/>
                    </a:lnTo>
                    <a:lnTo>
                      <a:pt x="914" y="358"/>
                    </a:lnTo>
                    <a:lnTo>
                      <a:pt x="912" y="360"/>
                    </a:lnTo>
                    <a:lnTo>
                      <a:pt x="910" y="361"/>
                    </a:lnTo>
                    <a:lnTo>
                      <a:pt x="908" y="363"/>
                    </a:lnTo>
                    <a:lnTo>
                      <a:pt x="907" y="363"/>
                    </a:lnTo>
                    <a:lnTo>
                      <a:pt x="905" y="365"/>
                    </a:lnTo>
                    <a:lnTo>
                      <a:pt x="900" y="375"/>
                    </a:lnTo>
                    <a:lnTo>
                      <a:pt x="898" y="375"/>
                    </a:lnTo>
                    <a:lnTo>
                      <a:pt x="888" y="380"/>
                    </a:lnTo>
                    <a:lnTo>
                      <a:pt x="883" y="382"/>
                    </a:lnTo>
                    <a:lnTo>
                      <a:pt x="879" y="385"/>
                    </a:lnTo>
                    <a:lnTo>
                      <a:pt x="878" y="389"/>
                    </a:lnTo>
                    <a:lnTo>
                      <a:pt x="876" y="390"/>
                    </a:lnTo>
                    <a:lnTo>
                      <a:pt x="876" y="394"/>
                    </a:lnTo>
                    <a:lnTo>
                      <a:pt x="873" y="399"/>
                    </a:lnTo>
                    <a:lnTo>
                      <a:pt x="871" y="401"/>
                    </a:lnTo>
                    <a:lnTo>
                      <a:pt x="871" y="401"/>
                    </a:lnTo>
                    <a:lnTo>
                      <a:pt x="869" y="401"/>
                    </a:lnTo>
                    <a:lnTo>
                      <a:pt x="867" y="401"/>
                    </a:lnTo>
                    <a:lnTo>
                      <a:pt x="864" y="401"/>
                    </a:lnTo>
                    <a:lnTo>
                      <a:pt x="862" y="402"/>
                    </a:lnTo>
                    <a:lnTo>
                      <a:pt x="859" y="402"/>
                    </a:lnTo>
                    <a:lnTo>
                      <a:pt x="855" y="401"/>
                    </a:lnTo>
                    <a:lnTo>
                      <a:pt x="854" y="399"/>
                    </a:lnTo>
                    <a:lnTo>
                      <a:pt x="850" y="401"/>
                    </a:lnTo>
                    <a:lnTo>
                      <a:pt x="849" y="401"/>
                    </a:lnTo>
                    <a:lnTo>
                      <a:pt x="845" y="407"/>
                    </a:lnTo>
                    <a:lnTo>
                      <a:pt x="843" y="412"/>
                    </a:lnTo>
                    <a:lnTo>
                      <a:pt x="843" y="414"/>
                    </a:lnTo>
                    <a:lnTo>
                      <a:pt x="845" y="419"/>
                    </a:lnTo>
                    <a:lnTo>
                      <a:pt x="849" y="421"/>
                    </a:lnTo>
                    <a:lnTo>
                      <a:pt x="852" y="424"/>
                    </a:lnTo>
                    <a:lnTo>
                      <a:pt x="862" y="426"/>
                    </a:lnTo>
                    <a:lnTo>
                      <a:pt x="866" y="426"/>
                    </a:lnTo>
                    <a:lnTo>
                      <a:pt x="867" y="426"/>
                    </a:lnTo>
                    <a:lnTo>
                      <a:pt x="871" y="428"/>
                    </a:lnTo>
                    <a:lnTo>
                      <a:pt x="873" y="431"/>
                    </a:lnTo>
                    <a:lnTo>
                      <a:pt x="873" y="433"/>
                    </a:lnTo>
                    <a:lnTo>
                      <a:pt x="873" y="435"/>
                    </a:lnTo>
                    <a:lnTo>
                      <a:pt x="873" y="435"/>
                    </a:lnTo>
                    <a:lnTo>
                      <a:pt x="873" y="436"/>
                    </a:lnTo>
                    <a:lnTo>
                      <a:pt x="873" y="436"/>
                    </a:lnTo>
                    <a:lnTo>
                      <a:pt x="871" y="438"/>
                    </a:lnTo>
                    <a:lnTo>
                      <a:pt x="871" y="441"/>
                    </a:lnTo>
                    <a:lnTo>
                      <a:pt x="871" y="445"/>
                    </a:lnTo>
                    <a:lnTo>
                      <a:pt x="871" y="447"/>
                    </a:lnTo>
                    <a:lnTo>
                      <a:pt x="874" y="448"/>
                    </a:lnTo>
                    <a:lnTo>
                      <a:pt x="878" y="450"/>
                    </a:lnTo>
                    <a:lnTo>
                      <a:pt x="881" y="450"/>
                    </a:lnTo>
                    <a:lnTo>
                      <a:pt x="886" y="450"/>
                    </a:lnTo>
                    <a:lnTo>
                      <a:pt x="888" y="447"/>
                    </a:lnTo>
                    <a:lnTo>
                      <a:pt x="888" y="447"/>
                    </a:lnTo>
                    <a:lnTo>
                      <a:pt x="888" y="445"/>
                    </a:lnTo>
                    <a:lnTo>
                      <a:pt x="893" y="441"/>
                    </a:lnTo>
                    <a:lnTo>
                      <a:pt x="897" y="438"/>
                    </a:lnTo>
                    <a:lnTo>
                      <a:pt x="897" y="438"/>
                    </a:lnTo>
                    <a:lnTo>
                      <a:pt x="897" y="436"/>
                    </a:lnTo>
                    <a:lnTo>
                      <a:pt x="897" y="436"/>
                    </a:lnTo>
                    <a:lnTo>
                      <a:pt x="898" y="436"/>
                    </a:lnTo>
                    <a:lnTo>
                      <a:pt x="905" y="433"/>
                    </a:lnTo>
                    <a:lnTo>
                      <a:pt x="910" y="436"/>
                    </a:lnTo>
                    <a:lnTo>
                      <a:pt x="914" y="438"/>
                    </a:lnTo>
                    <a:lnTo>
                      <a:pt x="917" y="440"/>
                    </a:lnTo>
                    <a:lnTo>
                      <a:pt x="920" y="441"/>
                    </a:lnTo>
                    <a:lnTo>
                      <a:pt x="922" y="441"/>
                    </a:lnTo>
                    <a:lnTo>
                      <a:pt x="926" y="441"/>
                    </a:lnTo>
                    <a:lnTo>
                      <a:pt x="929" y="443"/>
                    </a:lnTo>
                    <a:lnTo>
                      <a:pt x="929" y="441"/>
                    </a:lnTo>
                    <a:lnTo>
                      <a:pt x="931" y="440"/>
                    </a:lnTo>
                    <a:lnTo>
                      <a:pt x="931" y="440"/>
                    </a:lnTo>
                    <a:lnTo>
                      <a:pt x="932" y="441"/>
                    </a:lnTo>
                    <a:lnTo>
                      <a:pt x="936" y="443"/>
                    </a:lnTo>
                    <a:lnTo>
                      <a:pt x="939" y="443"/>
                    </a:lnTo>
                    <a:lnTo>
                      <a:pt x="941" y="443"/>
                    </a:lnTo>
                    <a:lnTo>
                      <a:pt x="943" y="443"/>
                    </a:lnTo>
                    <a:lnTo>
                      <a:pt x="941" y="445"/>
                    </a:lnTo>
                    <a:lnTo>
                      <a:pt x="941" y="448"/>
                    </a:lnTo>
                    <a:lnTo>
                      <a:pt x="939" y="450"/>
                    </a:lnTo>
                    <a:lnTo>
                      <a:pt x="938" y="452"/>
                    </a:lnTo>
                    <a:lnTo>
                      <a:pt x="939" y="452"/>
                    </a:lnTo>
                    <a:lnTo>
                      <a:pt x="939" y="453"/>
                    </a:lnTo>
                    <a:lnTo>
                      <a:pt x="939" y="453"/>
                    </a:lnTo>
                    <a:lnTo>
                      <a:pt x="938" y="455"/>
                    </a:lnTo>
                    <a:lnTo>
                      <a:pt x="936" y="457"/>
                    </a:lnTo>
                    <a:lnTo>
                      <a:pt x="934" y="457"/>
                    </a:lnTo>
                    <a:lnTo>
                      <a:pt x="934" y="457"/>
                    </a:lnTo>
                    <a:lnTo>
                      <a:pt x="934" y="455"/>
                    </a:lnTo>
                    <a:lnTo>
                      <a:pt x="932" y="455"/>
                    </a:lnTo>
                    <a:lnTo>
                      <a:pt x="932" y="453"/>
                    </a:lnTo>
                    <a:lnTo>
                      <a:pt x="931" y="453"/>
                    </a:lnTo>
                    <a:lnTo>
                      <a:pt x="927" y="453"/>
                    </a:lnTo>
                    <a:lnTo>
                      <a:pt x="922" y="457"/>
                    </a:lnTo>
                    <a:lnTo>
                      <a:pt x="919" y="459"/>
                    </a:lnTo>
                    <a:lnTo>
                      <a:pt x="914" y="460"/>
                    </a:lnTo>
                    <a:lnTo>
                      <a:pt x="912" y="462"/>
                    </a:lnTo>
                    <a:lnTo>
                      <a:pt x="910" y="462"/>
                    </a:lnTo>
                    <a:lnTo>
                      <a:pt x="908" y="462"/>
                    </a:lnTo>
                    <a:lnTo>
                      <a:pt x="907" y="462"/>
                    </a:lnTo>
                    <a:lnTo>
                      <a:pt x="907" y="462"/>
                    </a:lnTo>
                    <a:lnTo>
                      <a:pt x="908" y="464"/>
                    </a:lnTo>
                    <a:lnTo>
                      <a:pt x="908" y="465"/>
                    </a:lnTo>
                    <a:lnTo>
                      <a:pt x="908" y="467"/>
                    </a:lnTo>
                    <a:lnTo>
                      <a:pt x="907" y="467"/>
                    </a:lnTo>
                    <a:lnTo>
                      <a:pt x="905" y="465"/>
                    </a:lnTo>
                    <a:lnTo>
                      <a:pt x="905" y="467"/>
                    </a:lnTo>
                    <a:lnTo>
                      <a:pt x="903" y="469"/>
                    </a:lnTo>
                    <a:lnTo>
                      <a:pt x="903" y="472"/>
                    </a:lnTo>
                    <a:lnTo>
                      <a:pt x="903" y="474"/>
                    </a:lnTo>
                    <a:lnTo>
                      <a:pt x="902" y="474"/>
                    </a:lnTo>
                    <a:lnTo>
                      <a:pt x="898" y="476"/>
                    </a:lnTo>
                    <a:lnTo>
                      <a:pt x="898" y="476"/>
                    </a:lnTo>
                    <a:lnTo>
                      <a:pt x="897" y="474"/>
                    </a:lnTo>
                    <a:lnTo>
                      <a:pt x="898" y="472"/>
                    </a:lnTo>
                    <a:lnTo>
                      <a:pt x="897" y="472"/>
                    </a:lnTo>
                    <a:lnTo>
                      <a:pt x="897" y="472"/>
                    </a:lnTo>
                    <a:lnTo>
                      <a:pt x="895" y="472"/>
                    </a:lnTo>
                    <a:lnTo>
                      <a:pt x="893" y="474"/>
                    </a:lnTo>
                    <a:lnTo>
                      <a:pt x="893" y="474"/>
                    </a:lnTo>
                    <a:lnTo>
                      <a:pt x="895" y="476"/>
                    </a:lnTo>
                    <a:lnTo>
                      <a:pt x="897" y="477"/>
                    </a:lnTo>
                    <a:lnTo>
                      <a:pt x="897" y="477"/>
                    </a:lnTo>
                    <a:lnTo>
                      <a:pt x="895" y="479"/>
                    </a:lnTo>
                    <a:lnTo>
                      <a:pt x="891" y="481"/>
                    </a:lnTo>
                    <a:lnTo>
                      <a:pt x="891" y="481"/>
                    </a:lnTo>
                    <a:lnTo>
                      <a:pt x="890" y="482"/>
                    </a:lnTo>
                    <a:lnTo>
                      <a:pt x="890" y="484"/>
                    </a:lnTo>
                    <a:lnTo>
                      <a:pt x="888" y="486"/>
                    </a:lnTo>
                    <a:lnTo>
                      <a:pt x="888" y="486"/>
                    </a:lnTo>
                    <a:lnTo>
                      <a:pt x="886" y="486"/>
                    </a:lnTo>
                    <a:lnTo>
                      <a:pt x="883" y="489"/>
                    </a:lnTo>
                    <a:lnTo>
                      <a:pt x="881" y="491"/>
                    </a:lnTo>
                    <a:lnTo>
                      <a:pt x="879" y="493"/>
                    </a:lnTo>
                    <a:lnTo>
                      <a:pt x="878" y="498"/>
                    </a:lnTo>
                    <a:lnTo>
                      <a:pt x="876" y="499"/>
                    </a:lnTo>
                    <a:lnTo>
                      <a:pt x="874" y="503"/>
                    </a:lnTo>
                    <a:lnTo>
                      <a:pt x="876" y="506"/>
                    </a:lnTo>
                    <a:lnTo>
                      <a:pt x="878" y="506"/>
                    </a:lnTo>
                    <a:lnTo>
                      <a:pt x="879" y="506"/>
                    </a:lnTo>
                    <a:lnTo>
                      <a:pt x="883" y="510"/>
                    </a:lnTo>
                    <a:lnTo>
                      <a:pt x="886" y="511"/>
                    </a:lnTo>
                    <a:lnTo>
                      <a:pt x="890" y="513"/>
                    </a:lnTo>
                    <a:lnTo>
                      <a:pt x="895" y="516"/>
                    </a:lnTo>
                    <a:lnTo>
                      <a:pt x="897" y="516"/>
                    </a:lnTo>
                    <a:lnTo>
                      <a:pt x="897" y="520"/>
                    </a:lnTo>
                    <a:lnTo>
                      <a:pt x="900" y="527"/>
                    </a:lnTo>
                    <a:lnTo>
                      <a:pt x="900" y="530"/>
                    </a:lnTo>
                    <a:lnTo>
                      <a:pt x="900" y="532"/>
                    </a:lnTo>
                    <a:lnTo>
                      <a:pt x="903" y="535"/>
                    </a:lnTo>
                    <a:lnTo>
                      <a:pt x="905" y="540"/>
                    </a:lnTo>
                    <a:lnTo>
                      <a:pt x="908" y="545"/>
                    </a:lnTo>
                    <a:lnTo>
                      <a:pt x="908" y="549"/>
                    </a:lnTo>
                    <a:lnTo>
                      <a:pt x="907" y="552"/>
                    </a:lnTo>
                    <a:lnTo>
                      <a:pt x="907" y="554"/>
                    </a:lnTo>
                    <a:lnTo>
                      <a:pt x="910" y="556"/>
                    </a:lnTo>
                    <a:lnTo>
                      <a:pt x="915" y="559"/>
                    </a:lnTo>
                    <a:lnTo>
                      <a:pt x="917" y="559"/>
                    </a:lnTo>
                    <a:lnTo>
                      <a:pt x="917" y="561"/>
                    </a:lnTo>
                    <a:lnTo>
                      <a:pt x="917" y="564"/>
                    </a:lnTo>
                    <a:lnTo>
                      <a:pt x="919" y="566"/>
                    </a:lnTo>
                    <a:lnTo>
                      <a:pt x="919" y="566"/>
                    </a:lnTo>
                    <a:lnTo>
                      <a:pt x="924" y="568"/>
                    </a:lnTo>
                    <a:lnTo>
                      <a:pt x="924" y="569"/>
                    </a:lnTo>
                    <a:lnTo>
                      <a:pt x="926" y="571"/>
                    </a:lnTo>
                    <a:lnTo>
                      <a:pt x="927" y="573"/>
                    </a:lnTo>
                    <a:lnTo>
                      <a:pt x="927" y="576"/>
                    </a:lnTo>
                    <a:lnTo>
                      <a:pt x="926" y="576"/>
                    </a:lnTo>
                    <a:lnTo>
                      <a:pt x="924" y="574"/>
                    </a:lnTo>
                    <a:lnTo>
                      <a:pt x="917" y="571"/>
                    </a:lnTo>
                    <a:lnTo>
                      <a:pt x="915" y="571"/>
                    </a:lnTo>
                    <a:lnTo>
                      <a:pt x="914" y="573"/>
                    </a:lnTo>
                    <a:lnTo>
                      <a:pt x="910" y="571"/>
                    </a:lnTo>
                    <a:lnTo>
                      <a:pt x="907" y="568"/>
                    </a:lnTo>
                    <a:lnTo>
                      <a:pt x="903" y="568"/>
                    </a:lnTo>
                    <a:lnTo>
                      <a:pt x="902" y="566"/>
                    </a:lnTo>
                    <a:lnTo>
                      <a:pt x="895" y="569"/>
                    </a:lnTo>
                    <a:lnTo>
                      <a:pt x="893" y="569"/>
                    </a:lnTo>
                    <a:lnTo>
                      <a:pt x="893" y="569"/>
                    </a:lnTo>
                    <a:lnTo>
                      <a:pt x="891" y="569"/>
                    </a:lnTo>
                    <a:lnTo>
                      <a:pt x="895" y="571"/>
                    </a:lnTo>
                    <a:lnTo>
                      <a:pt x="898" y="569"/>
                    </a:lnTo>
                    <a:lnTo>
                      <a:pt x="900" y="568"/>
                    </a:lnTo>
                    <a:lnTo>
                      <a:pt x="905" y="569"/>
                    </a:lnTo>
                    <a:lnTo>
                      <a:pt x="905" y="571"/>
                    </a:lnTo>
                    <a:lnTo>
                      <a:pt x="907" y="573"/>
                    </a:lnTo>
                    <a:lnTo>
                      <a:pt x="908" y="574"/>
                    </a:lnTo>
                    <a:lnTo>
                      <a:pt x="912" y="574"/>
                    </a:lnTo>
                    <a:lnTo>
                      <a:pt x="914" y="576"/>
                    </a:lnTo>
                    <a:lnTo>
                      <a:pt x="917" y="580"/>
                    </a:lnTo>
                    <a:lnTo>
                      <a:pt x="922" y="585"/>
                    </a:lnTo>
                    <a:lnTo>
                      <a:pt x="926" y="588"/>
                    </a:lnTo>
                    <a:lnTo>
                      <a:pt x="926" y="590"/>
                    </a:lnTo>
                    <a:lnTo>
                      <a:pt x="927" y="593"/>
                    </a:lnTo>
                    <a:lnTo>
                      <a:pt x="926" y="593"/>
                    </a:lnTo>
                    <a:lnTo>
                      <a:pt x="924" y="593"/>
                    </a:lnTo>
                    <a:lnTo>
                      <a:pt x="920" y="595"/>
                    </a:lnTo>
                    <a:lnTo>
                      <a:pt x="919" y="595"/>
                    </a:lnTo>
                    <a:lnTo>
                      <a:pt x="915" y="598"/>
                    </a:lnTo>
                    <a:lnTo>
                      <a:pt x="910" y="600"/>
                    </a:lnTo>
                    <a:lnTo>
                      <a:pt x="908" y="603"/>
                    </a:lnTo>
                    <a:lnTo>
                      <a:pt x="908" y="605"/>
                    </a:lnTo>
                    <a:lnTo>
                      <a:pt x="907" y="605"/>
                    </a:lnTo>
                    <a:lnTo>
                      <a:pt x="903" y="605"/>
                    </a:lnTo>
                    <a:lnTo>
                      <a:pt x="900" y="605"/>
                    </a:lnTo>
                    <a:lnTo>
                      <a:pt x="895" y="607"/>
                    </a:lnTo>
                    <a:lnTo>
                      <a:pt x="895" y="609"/>
                    </a:lnTo>
                    <a:lnTo>
                      <a:pt x="895" y="607"/>
                    </a:lnTo>
                    <a:lnTo>
                      <a:pt x="897" y="607"/>
                    </a:lnTo>
                    <a:lnTo>
                      <a:pt x="898" y="607"/>
                    </a:lnTo>
                    <a:lnTo>
                      <a:pt x="900" y="607"/>
                    </a:lnTo>
                    <a:lnTo>
                      <a:pt x="903" y="610"/>
                    </a:lnTo>
                    <a:lnTo>
                      <a:pt x="908" y="610"/>
                    </a:lnTo>
                    <a:lnTo>
                      <a:pt x="914" y="607"/>
                    </a:lnTo>
                    <a:lnTo>
                      <a:pt x="915" y="607"/>
                    </a:lnTo>
                    <a:lnTo>
                      <a:pt x="917" y="607"/>
                    </a:lnTo>
                    <a:lnTo>
                      <a:pt x="919" y="609"/>
                    </a:lnTo>
                    <a:lnTo>
                      <a:pt x="924" y="614"/>
                    </a:lnTo>
                    <a:lnTo>
                      <a:pt x="926" y="614"/>
                    </a:lnTo>
                    <a:lnTo>
                      <a:pt x="929" y="615"/>
                    </a:lnTo>
                    <a:lnTo>
                      <a:pt x="929" y="615"/>
                    </a:lnTo>
                    <a:lnTo>
                      <a:pt x="931" y="615"/>
                    </a:lnTo>
                    <a:lnTo>
                      <a:pt x="927" y="619"/>
                    </a:lnTo>
                    <a:lnTo>
                      <a:pt x="924" y="622"/>
                    </a:lnTo>
                    <a:lnTo>
                      <a:pt x="920" y="624"/>
                    </a:lnTo>
                    <a:lnTo>
                      <a:pt x="920" y="624"/>
                    </a:lnTo>
                    <a:lnTo>
                      <a:pt x="924" y="624"/>
                    </a:lnTo>
                    <a:lnTo>
                      <a:pt x="926" y="622"/>
                    </a:lnTo>
                    <a:lnTo>
                      <a:pt x="927" y="620"/>
                    </a:lnTo>
                    <a:lnTo>
                      <a:pt x="929" y="622"/>
                    </a:lnTo>
                    <a:lnTo>
                      <a:pt x="929" y="624"/>
                    </a:lnTo>
                    <a:lnTo>
                      <a:pt x="927" y="632"/>
                    </a:lnTo>
                    <a:lnTo>
                      <a:pt x="927" y="632"/>
                    </a:lnTo>
                    <a:lnTo>
                      <a:pt x="926" y="631"/>
                    </a:lnTo>
                    <a:lnTo>
                      <a:pt x="924" y="629"/>
                    </a:lnTo>
                    <a:lnTo>
                      <a:pt x="922" y="629"/>
                    </a:lnTo>
                    <a:lnTo>
                      <a:pt x="920" y="629"/>
                    </a:lnTo>
                    <a:lnTo>
                      <a:pt x="919" y="631"/>
                    </a:lnTo>
                    <a:lnTo>
                      <a:pt x="919" y="632"/>
                    </a:lnTo>
                    <a:lnTo>
                      <a:pt x="920" y="632"/>
                    </a:lnTo>
                    <a:lnTo>
                      <a:pt x="922" y="634"/>
                    </a:lnTo>
                    <a:lnTo>
                      <a:pt x="924" y="636"/>
                    </a:lnTo>
                    <a:lnTo>
                      <a:pt x="922" y="638"/>
                    </a:lnTo>
                    <a:lnTo>
                      <a:pt x="920" y="636"/>
                    </a:lnTo>
                    <a:lnTo>
                      <a:pt x="922" y="638"/>
                    </a:lnTo>
                    <a:lnTo>
                      <a:pt x="922" y="639"/>
                    </a:lnTo>
                    <a:lnTo>
                      <a:pt x="922" y="641"/>
                    </a:lnTo>
                    <a:lnTo>
                      <a:pt x="920" y="641"/>
                    </a:lnTo>
                    <a:lnTo>
                      <a:pt x="919" y="643"/>
                    </a:lnTo>
                    <a:lnTo>
                      <a:pt x="920" y="646"/>
                    </a:lnTo>
                    <a:lnTo>
                      <a:pt x="922" y="649"/>
                    </a:lnTo>
                    <a:lnTo>
                      <a:pt x="922" y="651"/>
                    </a:lnTo>
                    <a:lnTo>
                      <a:pt x="920" y="649"/>
                    </a:lnTo>
                    <a:lnTo>
                      <a:pt x="917" y="651"/>
                    </a:lnTo>
                    <a:lnTo>
                      <a:pt x="915" y="651"/>
                    </a:lnTo>
                    <a:lnTo>
                      <a:pt x="914" y="649"/>
                    </a:lnTo>
                    <a:lnTo>
                      <a:pt x="914" y="649"/>
                    </a:lnTo>
                    <a:lnTo>
                      <a:pt x="912" y="651"/>
                    </a:lnTo>
                    <a:lnTo>
                      <a:pt x="910" y="653"/>
                    </a:lnTo>
                    <a:lnTo>
                      <a:pt x="910" y="656"/>
                    </a:lnTo>
                    <a:lnTo>
                      <a:pt x="908" y="656"/>
                    </a:lnTo>
                    <a:lnTo>
                      <a:pt x="907" y="656"/>
                    </a:lnTo>
                    <a:lnTo>
                      <a:pt x="905" y="656"/>
                    </a:lnTo>
                    <a:lnTo>
                      <a:pt x="905" y="658"/>
                    </a:lnTo>
                    <a:lnTo>
                      <a:pt x="907" y="658"/>
                    </a:lnTo>
                    <a:lnTo>
                      <a:pt x="907" y="660"/>
                    </a:lnTo>
                    <a:lnTo>
                      <a:pt x="903" y="661"/>
                    </a:lnTo>
                    <a:lnTo>
                      <a:pt x="903" y="663"/>
                    </a:lnTo>
                    <a:lnTo>
                      <a:pt x="903" y="665"/>
                    </a:lnTo>
                    <a:lnTo>
                      <a:pt x="902" y="666"/>
                    </a:lnTo>
                    <a:lnTo>
                      <a:pt x="903" y="668"/>
                    </a:lnTo>
                    <a:lnTo>
                      <a:pt x="903" y="670"/>
                    </a:lnTo>
                    <a:lnTo>
                      <a:pt x="902" y="672"/>
                    </a:lnTo>
                    <a:lnTo>
                      <a:pt x="900" y="673"/>
                    </a:lnTo>
                    <a:lnTo>
                      <a:pt x="898" y="675"/>
                    </a:lnTo>
                    <a:lnTo>
                      <a:pt x="897" y="677"/>
                    </a:lnTo>
                    <a:lnTo>
                      <a:pt x="893" y="680"/>
                    </a:lnTo>
                    <a:lnTo>
                      <a:pt x="893" y="684"/>
                    </a:lnTo>
                    <a:lnTo>
                      <a:pt x="893" y="685"/>
                    </a:lnTo>
                    <a:lnTo>
                      <a:pt x="891" y="685"/>
                    </a:lnTo>
                    <a:lnTo>
                      <a:pt x="890" y="687"/>
                    </a:lnTo>
                    <a:lnTo>
                      <a:pt x="888" y="687"/>
                    </a:lnTo>
                    <a:lnTo>
                      <a:pt x="888" y="685"/>
                    </a:lnTo>
                    <a:lnTo>
                      <a:pt x="888" y="685"/>
                    </a:lnTo>
                    <a:lnTo>
                      <a:pt x="888" y="684"/>
                    </a:lnTo>
                    <a:lnTo>
                      <a:pt x="888" y="682"/>
                    </a:lnTo>
                    <a:lnTo>
                      <a:pt x="888" y="682"/>
                    </a:lnTo>
                    <a:lnTo>
                      <a:pt x="886" y="682"/>
                    </a:lnTo>
                    <a:lnTo>
                      <a:pt x="886" y="684"/>
                    </a:lnTo>
                    <a:lnTo>
                      <a:pt x="885" y="684"/>
                    </a:lnTo>
                    <a:lnTo>
                      <a:pt x="885" y="684"/>
                    </a:lnTo>
                    <a:lnTo>
                      <a:pt x="883" y="682"/>
                    </a:lnTo>
                    <a:lnTo>
                      <a:pt x="883" y="684"/>
                    </a:lnTo>
                    <a:lnTo>
                      <a:pt x="885" y="685"/>
                    </a:lnTo>
                    <a:lnTo>
                      <a:pt x="885" y="687"/>
                    </a:lnTo>
                    <a:lnTo>
                      <a:pt x="886" y="687"/>
                    </a:lnTo>
                    <a:lnTo>
                      <a:pt x="886" y="687"/>
                    </a:lnTo>
                    <a:lnTo>
                      <a:pt x="888" y="690"/>
                    </a:lnTo>
                    <a:lnTo>
                      <a:pt x="888" y="690"/>
                    </a:lnTo>
                    <a:lnTo>
                      <a:pt x="888" y="692"/>
                    </a:lnTo>
                    <a:lnTo>
                      <a:pt x="888" y="692"/>
                    </a:lnTo>
                    <a:lnTo>
                      <a:pt x="886" y="694"/>
                    </a:lnTo>
                    <a:lnTo>
                      <a:pt x="885" y="694"/>
                    </a:lnTo>
                    <a:lnTo>
                      <a:pt x="883" y="697"/>
                    </a:lnTo>
                    <a:lnTo>
                      <a:pt x="881" y="699"/>
                    </a:lnTo>
                    <a:lnTo>
                      <a:pt x="879" y="699"/>
                    </a:lnTo>
                    <a:lnTo>
                      <a:pt x="878" y="699"/>
                    </a:lnTo>
                    <a:lnTo>
                      <a:pt x="876" y="697"/>
                    </a:lnTo>
                    <a:lnTo>
                      <a:pt x="874" y="697"/>
                    </a:lnTo>
                    <a:lnTo>
                      <a:pt x="876" y="701"/>
                    </a:lnTo>
                    <a:lnTo>
                      <a:pt x="878" y="701"/>
                    </a:lnTo>
                    <a:lnTo>
                      <a:pt x="879" y="701"/>
                    </a:lnTo>
                    <a:lnTo>
                      <a:pt x="881" y="699"/>
                    </a:lnTo>
                    <a:lnTo>
                      <a:pt x="883" y="699"/>
                    </a:lnTo>
                    <a:lnTo>
                      <a:pt x="885" y="701"/>
                    </a:lnTo>
                    <a:lnTo>
                      <a:pt x="883" y="702"/>
                    </a:lnTo>
                    <a:lnTo>
                      <a:pt x="883" y="706"/>
                    </a:lnTo>
                    <a:lnTo>
                      <a:pt x="883" y="707"/>
                    </a:lnTo>
                    <a:lnTo>
                      <a:pt x="883" y="711"/>
                    </a:lnTo>
                    <a:lnTo>
                      <a:pt x="883" y="713"/>
                    </a:lnTo>
                    <a:lnTo>
                      <a:pt x="883" y="713"/>
                    </a:lnTo>
                    <a:lnTo>
                      <a:pt x="881" y="713"/>
                    </a:lnTo>
                    <a:lnTo>
                      <a:pt x="879" y="711"/>
                    </a:lnTo>
                    <a:lnTo>
                      <a:pt x="878" y="711"/>
                    </a:lnTo>
                    <a:lnTo>
                      <a:pt x="876" y="711"/>
                    </a:lnTo>
                    <a:lnTo>
                      <a:pt x="876" y="711"/>
                    </a:lnTo>
                    <a:lnTo>
                      <a:pt x="874" y="713"/>
                    </a:lnTo>
                    <a:lnTo>
                      <a:pt x="874" y="713"/>
                    </a:lnTo>
                    <a:lnTo>
                      <a:pt x="876" y="714"/>
                    </a:lnTo>
                    <a:lnTo>
                      <a:pt x="878" y="716"/>
                    </a:lnTo>
                    <a:lnTo>
                      <a:pt x="876" y="716"/>
                    </a:lnTo>
                    <a:lnTo>
                      <a:pt x="873" y="716"/>
                    </a:lnTo>
                    <a:lnTo>
                      <a:pt x="871" y="716"/>
                    </a:lnTo>
                    <a:lnTo>
                      <a:pt x="871" y="718"/>
                    </a:lnTo>
                    <a:lnTo>
                      <a:pt x="871" y="721"/>
                    </a:lnTo>
                    <a:lnTo>
                      <a:pt x="869" y="723"/>
                    </a:lnTo>
                    <a:lnTo>
                      <a:pt x="867" y="723"/>
                    </a:lnTo>
                    <a:lnTo>
                      <a:pt x="866" y="724"/>
                    </a:lnTo>
                    <a:lnTo>
                      <a:pt x="864" y="724"/>
                    </a:lnTo>
                    <a:lnTo>
                      <a:pt x="864" y="724"/>
                    </a:lnTo>
                    <a:lnTo>
                      <a:pt x="866" y="724"/>
                    </a:lnTo>
                    <a:lnTo>
                      <a:pt x="866" y="726"/>
                    </a:lnTo>
                    <a:lnTo>
                      <a:pt x="866" y="728"/>
                    </a:lnTo>
                    <a:lnTo>
                      <a:pt x="864" y="730"/>
                    </a:lnTo>
                    <a:lnTo>
                      <a:pt x="861" y="730"/>
                    </a:lnTo>
                    <a:lnTo>
                      <a:pt x="859" y="730"/>
                    </a:lnTo>
                    <a:lnTo>
                      <a:pt x="855" y="728"/>
                    </a:lnTo>
                    <a:lnTo>
                      <a:pt x="854" y="728"/>
                    </a:lnTo>
                    <a:lnTo>
                      <a:pt x="852" y="730"/>
                    </a:lnTo>
                    <a:lnTo>
                      <a:pt x="852" y="731"/>
                    </a:lnTo>
                    <a:lnTo>
                      <a:pt x="852" y="731"/>
                    </a:lnTo>
                    <a:lnTo>
                      <a:pt x="850" y="731"/>
                    </a:lnTo>
                    <a:lnTo>
                      <a:pt x="850" y="731"/>
                    </a:lnTo>
                    <a:lnTo>
                      <a:pt x="850" y="733"/>
                    </a:lnTo>
                    <a:lnTo>
                      <a:pt x="850" y="733"/>
                    </a:lnTo>
                    <a:lnTo>
                      <a:pt x="854" y="733"/>
                    </a:lnTo>
                    <a:lnTo>
                      <a:pt x="854" y="735"/>
                    </a:lnTo>
                    <a:lnTo>
                      <a:pt x="854" y="736"/>
                    </a:lnTo>
                    <a:lnTo>
                      <a:pt x="850" y="740"/>
                    </a:lnTo>
                    <a:lnTo>
                      <a:pt x="849" y="741"/>
                    </a:lnTo>
                    <a:lnTo>
                      <a:pt x="847" y="741"/>
                    </a:lnTo>
                    <a:lnTo>
                      <a:pt x="847" y="743"/>
                    </a:lnTo>
                    <a:lnTo>
                      <a:pt x="845" y="745"/>
                    </a:lnTo>
                    <a:lnTo>
                      <a:pt x="845" y="745"/>
                    </a:lnTo>
                    <a:lnTo>
                      <a:pt x="842" y="745"/>
                    </a:lnTo>
                    <a:lnTo>
                      <a:pt x="842" y="745"/>
                    </a:lnTo>
                    <a:lnTo>
                      <a:pt x="842" y="747"/>
                    </a:lnTo>
                    <a:lnTo>
                      <a:pt x="842" y="747"/>
                    </a:lnTo>
                    <a:lnTo>
                      <a:pt x="842" y="750"/>
                    </a:lnTo>
                    <a:lnTo>
                      <a:pt x="840" y="750"/>
                    </a:lnTo>
                    <a:lnTo>
                      <a:pt x="840" y="748"/>
                    </a:lnTo>
                    <a:lnTo>
                      <a:pt x="840" y="747"/>
                    </a:lnTo>
                    <a:lnTo>
                      <a:pt x="838" y="747"/>
                    </a:lnTo>
                    <a:lnTo>
                      <a:pt x="838" y="748"/>
                    </a:lnTo>
                    <a:lnTo>
                      <a:pt x="837" y="750"/>
                    </a:lnTo>
                    <a:lnTo>
                      <a:pt x="835" y="750"/>
                    </a:lnTo>
                    <a:lnTo>
                      <a:pt x="833" y="750"/>
                    </a:lnTo>
                    <a:lnTo>
                      <a:pt x="831" y="748"/>
                    </a:lnTo>
                    <a:lnTo>
                      <a:pt x="830" y="753"/>
                    </a:lnTo>
                    <a:lnTo>
                      <a:pt x="828" y="753"/>
                    </a:lnTo>
                    <a:lnTo>
                      <a:pt x="828" y="755"/>
                    </a:lnTo>
                    <a:lnTo>
                      <a:pt x="826" y="755"/>
                    </a:lnTo>
                    <a:lnTo>
                      <a:pt x="826" y="755"/>
                    </a:lnTo>
                    <a:lnTo>
                      <a:pt x="828" y="757"/>
                    </a:lnTo>
                    <a:lnTo>
                      <a:pt x="826" y="757"/>
                    </a:lnTo>
                    <a:lnTo>
                      <a:pt x="825" y="757"/>
                    </a:lnTo>
                    <a:lnTo>
                      <a:pt x="825" y="759"/>
                    </a:lnTo>
                    <a:lnTo>
                      <a:pt x="825" y="762"/>
                    </a:lnTo>
                    <a:lnTo>
                      <a:pt x="823" y="764"/>
                    </a:lnTo>
                    <a:lnTo>
                      <a:pt x="821" y="764"/>
                    </a:lnTo>
                    <a:lnTo>
                      <a:pt x="820" y="762"/>
                    </a:lnTo>
                    <a:lnTo>
                      <a:pt x="818" y="764"/>
                    </a:lnTo>
                    <a:lnTo>
                      <a:pt x="818" y="764"/>
                    </a:lnTo>
                    <a:lnTo>
                      <a:pt x="818" y="764"/>
                    </a:lnTo>
                    <a:lnTo>
                      <a:pt x="816" y="765"/>
                    </a:lnTo>
                    <a:lnTo>
                      <a:pt x="811" y="765"/>
                    </a:lnTo>
                    <a:lnTo>
                      <a:pt x="809" y="765"/>
                    </a:lnTo>
                    <a:lnTo>
                      <a:pt x="808" y="765"/>
                    </a:lnTo>
                    <a:lnTo>
                      <a:pt x="806" y="765"/>
                    </a:lnTo>
                    <a:lnTo>
                      <a:pt x="806" y="767"/>
                    </a:lnTo>
                    <a:lnTo>
                      <a:pt x="804" y="767"/>
                    </a:lnTo>
                    <a:lnTo>
                      <a:pt x="802" y="767"/>
                    </a:lnTo>
                    <a:lnTo>
                      <a:pt x="801" y="767"/>
                    </a:lnTo>
                    <a:lnTo>
                      <a:pt x="799" y="765"/>
                    </a:lnTo>
                    <a:lnTo>
                      <a:pt x="797" y="767"/>
                    </a:lnTo>
                    <a:lnTo>
                      <a:pt x="796" y="769"/>
                    </a:lnTo>
                    <a:lnTo>
                      <a:pt x="794" y="769"/>
                    </a:lnTo>
                    <a:lnTo>
                      <a:pt x="792" y="769"/>
                    </a:lnTo>
                    <a:lnTo>
                      <a:pt x="792" y="770"/>
                    </a:lnTo>
                    <a:lnTo>
                      <a:pt x="790" y="770"/>
                    </a:lnTo>
                    <a:lnTo>
                      <a:pt x="789" y="767"/>
                    </a:lnTo>
                    <a:lnTo>
                      <a:pt x="789" y="767"/>
                    </a:lnTo>
                    <a:lnTo>
                      <a:pt x="787" y="769"/>
                    </a:lnTo>
                    <a:lnTo>
                      <a:pt x="787" y="769"/>
                    </a:lnTo>
                    <a:lnTo>
                      <a:pt x="785" y="770"/>
                    </a:lnTo>
                    <a:lnTo>
                      <a:pt x="787" y="772"/>
                    </a:lnTo>
                    <a:lnTo>
                      <a:pt x="785" y="772"/>
                    </a:lnTo>
                    <a:lnTo>
                      <a:pt x="784" y="770"/>
                    </a:lnTo>
                    <a:lnTo>
                      <a:pt x="782" y="770"/>
                    </a:lnTo>
                    <a:lnTo>
                      <a:pt x="780" y="772"/>
                    </a:lnTo>
                    <a:lnTo>
                      <a:pt x="780" y="770"/>
                    </a:lnTo>
                    <a:lnTo>
                      <a:pt x="778" y="770"/>
                    </a:lnTo>
                    <a:lnTo>
                      <a:pt x="778" y="770"/>
                    </a:lnTo>
                    <a:lnTo>
                      <a:pt x="777" y="772"/>
                    </a:lnTo>
                    <a:lnTo>
                      <a:pt x="777" y="772"/>
                    </a:lnTo>
                    <a:lnTo>
                      <a:pt x="777" y="772"/>
                    </a:lnTo>
                    <a:lnTo>
                      <a:pt x="777" y="772"/>
                    </a:lnTo>
                    <a:lnTo>
                      <a:pt x="775" y="772"/>
                    </a:lnTo>
                    <a:lnTo>
                      <a:pt x="772" y="770"/>
                    </a:lnTo>
                    <a:lnTo>
                      <a:pt x="772" y="767"/>
                    </a:lnTo>
                    <a:lnTo>
                      <a:pt x="770" y="765"/>
                    </a:lnTo>
                    <a:lnTo>
                      <a:pt x="768" y="765"/>
                    </a:lnTo>
                    <a:lnTo>
                      <a:pt x="768" y="762"/>
                    </a:lnTo>
                    <a:lnTo>
                      <a:pt x="768" y="762"/>
                    </a:lnTo>
                    <a:lnTo>
                      <a:pt x="768" y="760"/>
                    </a:lnTo>
                    <a:lnTo>
                      <a:pt x="768" y="760"/>
                    </a:lnTo>
                    <a:lnTo>
                      <a:pt x="766" y="760"/>
                    </a:lnTo>
                    <a:lnTo>
                      <a:pt x="765" y="760"/>
                    </a:lnTo>
                    <a:lnTo>
                      <a:pt x="765" y="762"/>
                    </a:lnTo>
                    <a:lnTo>
                      <a:pt x="765" y="764"/>
                    </a:lnTo>
                    <a:lnTo>
                      <a:pt x="763" y="764"/>
                    </a:lnTo>
                    <a:lnTo>
                      <a:pt x="763" y="764"/>
                    </a:lnTo>
                    <a:lnTo>
                      <a:pt x="763" y="765"/>
                    </a:lnTo>
                    <a:lnTo>
                      <a:pt x="765" y="767"/>
                    </a:lnTo>
                    <a:lnTo>
                      <a:pt x="765" y="767"/>
                    </a:lnTo>
                    <a:lnTo>
                      <a:pt x="766" y="769"/>
                    </a:lnTo>
                    <a:lnTo>
                      <a:pt x="766" y="770"/>
                    </a:lnTo>
                    <a:lnTo>
                      <a:pt x="766" y="774"/>
                    </a:lnTo>
                    <a:lnTo>
                      <a:pt x="768" y="776"/>
                    </a:lnTo>
                    <a:lnTo>
                      <a:pt x="768" y="777"/>
                    </a:lnTo>
                    <a:lnTo>
                      <a:pt x="766" y="777"/>
                    </a:lnTo>
                    <a:lnTo>
                      <a:pt x="766" y="777"/>
                    </a:lnTo>
                    <a:lnTo>
                      <a:pt x="766" y="777"/>
                    </a:lnTo>
                    <a:lnTo>
                      <a:pt x="766" y="777"/>
                    </a:lnTo>
                    <a:lnTo>
                      <a:pt x="766" y="779"/>
                    </a:lnTo>
                    <a:lnTo>
                      <a:pt x="766" y="779"/>
                    </a:lnTo>
                    <a:lnTo>
                      <a:pt x="765" y="779"/>
                    </a:lnTo>
                    <a:lnTo>
                      <a:pt x="765" y="779"/>
                    </a:lnTo>
                    <a:lnTo>
                      <a:pt x="763" y="779"/>
                    </a:lnTo>
                    <a:lnTo>
                      <a:pt x="763" y="779"/>
                    </a:lnTo>
                    <a:lnTo>
                      <a:pt x="761" y="781"/>
                    </a:lnTo>
                    <a:lnTo>
                      <a:pt x="760" y="781"/>
                    </a:lnTo>
                    <a:lnTo>
                      <a:pt x="758" y="779"/>
                    </a:lnTo>
                    <a:lnTo>
                      <a:pt x="756" y="781"/>
                    </a:lnTo>
                    <a:lnTo>
                      <a:pt x="756" y="784"/>
                    </a:lnTo>
                    <a:lnTo>
                      <a:pt x="756" y="784"/>
                    </a:lnTo>
                    <a:lnTo>
                      <a:pt x="754" y="786"/>
                    </a:lnTo>
                    <a:lnTo>
                      <a:pt x="753" y="784"/>
                    </a:lnTo>
                    <a:lnTo>
                      <a:pt x="751" y="784"/>
                    </a:lnTo>
                    <a:lnTo>
                      <a:pt x="749" y="786"/>
                    </a:lnTo>
                    <a:lnTo>
                      <a:pt x="749" y="786"/>
                    </a:lnTo>
                    <a:lnTo>
                      <a:pt x="748" y="788"/>
                    </a:lnTo>
                    <a:lnTo>
                      <a:pt x="746" y="786"/>
                    </a:lnTo>
                    <a:lnTo>
                      <a:pt x="746" y="786"/>
                    </a:lnTo>
                    <a:lnTo>
                      <a:pt x="746" y="784"/>
                    </a:lnTo>
                    <a:lnTo>
                      <a:pt x="746" y="784"/>
                    </a:lnTo>
                    <a:lnTo>
                      <a:pt x="744" y="782"/>
                    </a:lnTo>
                    <a:lnTo>
                      <a:pt x="744" y="782"/>
                    </a:lnTo>
                    <a:lnTo>
                      <a:pt x="744" y="784"/>
                    </a:lnTo>
                    <a:lnTo>
                      <a:pt x="744" y="788"/>
                    </a:lnTo>
                    <a:lnTo>
                      <a:pt x="744" y="788"/>
                    </a:lnTo>
                    <a:lnTo>
                      <a:pt x="742" y="788"/>
                    </a:lnTo>
                    <a:lnTo>
                      <a:pt x="741" y="788"/>
                    </a:lnTo>
                    <a:lnTo>
                      <a:pt x="739" y="788"/>
                    </a:lnTo>
                    <a:lnTo>
                      <a:pt x="737" y="786"/>
                    </a:lnTo>
                    <a:lnTo>
                      <a:pt x="736" y="786"/>
                    </a:lnTo>
                    <a:lnTo>
                      <a:pt x="736" y="788"/>
                    </a:lnTo>
                    <a:lnTo>
                      <a:pt x="734" y="789"/>
                    </a:lnTo>
                    <a:lnTo>
                      <a:pt x="734" y="789"/>
                    </a:lnTo>
                    <a:lnTo>
                      <a:pt x="732" y="789"/>
                    </a:lnTo>
                    <a:lnTo>
                      <a:pt x="732" y="789"/>
                    </a:lnTo>
                    <a:lnTo>
                      <a:pt x="731" y="791"/>
                    </a:lnTo>
                    <a:lnTo>
                      <a:pt x="729" y="791"/>
                    </a:lnTo>
                    <a:lnTo>
                      <a:pt x="725" y="793"/>
                    </a:lnTo>
                    <a:lnTo>
                      <a:pt x="724" y="793"/>
                    </a:lnTo>
                    <a:lnTo>
                      <a:pt x="722" y="793"/>
                    </a:lnTo>
                    <a:lnTo>
                      <a:pt x="720" y="793"/>
                    </a:lnTo>
                    <a:lnTo>
                      <a:pt x="720" y="793"/>
                    </a:lnTo>
                    <a:lnTo>
                      <a:pt x="719" y="793"/>
                    </a:lnTo>
                    <a:lnTo>
                      <a:pt x="719" y="793"/>
                    </a:lnTo>
                    <a:lnTo>
                      <a:pt x="719" y="794"/>
                    </a:lnTo>
                    <a:lnTo>
                      <a:pt x="715" y="794"/>
                    </a:lnTo>
                    <a:lnTo>
                      <a:pt x="713" y="796"/>
                    </a:lnTo>
                    <a:lnTo>
                      <a:pt x="712" y="798"/>
                    </a:lnTo>
                    <a:lnTo>
                      <a:pt x="710" y="799"/>
                    </a:lnTo>
                    <a:lnTo>
                      <a:pt x="708" y="799"/>
                    </a:lnTo>
                    <a:lnTo>
                      <a:pt x="708" y="798"/>
                    </a:lnTo>
                    <a:lnTo>
                      <a:pt x="707" y="796"/>
                    </a:lnTo>
                    <a:lnTo>
                      <a:pt x="707" y="796"/>
                    </a:lnTo>
                    <a:lnTo>
                      <a:pt x="707" y="798"/>
                    </a:lnTo>
                    <a:lnTo>
                      <a:pt x="707" y="799"/>
                    </a:lnTo>
                    <a:lnTo>
                      <a:pt x="705" y="801"/>
                    </a:lnTo>
                    <a:lnTo>
                      <a:pt x="703" y="803"/>
                    </a:lnTo>
                    <a:lnTo>
                      <a:pt x="701" y="805"/>
                    </a:lnTo>
                    <a:lnTo>
                      <a:pt x="701" y="806"/>
                    </a:lnTo>
                    <a:lnTo>
                      <a:pt x="707" y="806"/>
                    </a:lnTo>
                    <a:lnTo>
                      <a:pt x="707" y="808"/>
                    </a:lnTo>
                    <a:lnTo>
                      <a:pt x="707" y="808"/>
                    </a:lnTo>
                    <a:lnTo>
                      <a:pt x="705" y="810"/>
                    </a:lnTo>
                    <a:lnTo>
                      <a:pt x="705" y="810"/>
                    </a:lnTo>
                    <a:lnTo>
                      <a:pt x="708" y="813"/>
                    </a:lnTo>
                    <a:lnTo>
                      <a:pt x="708" y="815"/>
                    </a:lnTo>
                    <a:lnTo>
                      <a:pt x="708" y="815"/>
                    </a:lnTo>
                    <a:lnTo>
                      <a:pt x="707" y="816"/>
                    </a:lnTo>
                    <a:lnTo>
                      <a:pt x="705" y="818"/>
                    </a:lnTo>
                    <a:lnTo>
                      <a:pt x="701" y="818"/>
                    </a:lnTo>
                    <a:lnTo>
                      <a:pt x="698" y="818"/>
                    </a:lnTo>
                    <a:lnTo>
                      <a:pt x="696" y="816"/>
                    </a:lnTo>
                    <a:lnTo>
                      <a:pt x="696" y="815"/>
                    </a:lnTo>
                    <a:lnTo>
                      <a:pt x="698" y="815"/>
                    </a:lnTo>
                    <a:lnTo>
                      <a:pt x="698" y="815"/>
                    </a:lnTo>
                    <a:lnTo>
                      <a:pt x="698" y="815"/>
                    </a:lnTo>
                    <a:lnTo>
                      <a:pt x="698" y="813"/>
                    </a:lnTo>
                    <a:lnTo>
                      <a:pt x="696" y="813"/>
                    </a:lnTo>
                    <a:lnTo>
                      <a:pt x="695" y="811"/>
                    </a:lnTo>
                    <a:lnTo>
                      <a:pt x="695" y="810"/>
                    </a:lnTo>
                    <a:lnTo>
                      <a:pt x="695" y="808"/>
                    </a:lnTo>
                    <a:lnTo>
                      <a:pt x="693" y="806"/>
                    </a:lnTo>
                    <a:lnTo>
                      <a:pt x="693" y="806"/>
                    </a:lnTo>
                    <a:lnTo>
                      <a:pt x="693" y="805"/>
                    </a:lnTo>
                    <a:lnTo>
                      <a:pt x="693" y="803"/>
                    </a:lnTo>
                    <a:lnTo>
                      <a:pt x="693" y="801"/>
                    </a:lnTo>
                    <a:lnTo>
                      <a:pt x="695" y="798"/>
                    </a:lnTo>
                    <a:lnTo>
                      <a:pt x="695" y="796"/>
                    </a:lnTo>
                    <a:lnTo>
                      <a:pt x="698" y="796"/>
                    </a:lnTo>
                    <a:lnTo>
                      <a:pt x="698" y="793"/>
                    </a:lnTo>
                    <a:lnTo>
                      <a:pt x="696" y="793"/>
                    </a:lnTo>
                    <a:lnTo>
                      <a:pt x="695" y="791"/>
                    </a:lnTo>
                    <a:lnTo>
                      <a:pt x="695" y="793"/>
                    </a:lnTo>
                    <a:lnTo>
                      <a:pt x="693" y="793"/>
                    </a:lnTo>
                    <a:lnTo>
                      <a:pt x="691" y="789"/>
                    </a:lnTo>
                    <a:lnTo>
                      <a:pt x="691" y="789"/>
                    </a:lnTo>
                    <a:lnTo>
                      <a:pt x="689" y="789"/>
                    </a:lnTo>
                    <a:lnTo>
                      <a:pt x="689" y="793"/>
                    </a:lnTo>
                    <a:lnTo>
                      <a:pt x="688" y="793"/>
                    </a:lnTo>
                    <a:lnTo>
                      <a:pt x="686" y="794"/>
                    </a:lnTo>
                    <a:lnTo>
                      <a:pt x="684" y="794"/>
                    </a:lnTo>
                    <a:lnTo>
                      <a:pt x="683" y="794"/>
                    </a:lnTo>
                    <a:lnTo>
                      <a:pt x="681" y="794"/>
                    </a:lnTo>
                    <a:lnTo>
                      <a:pt x="681" y="793"/>
                    </a:lnTo>
                    <a:lnTo>
                      <a:pt x="683" y="793"/>
                    </a:lnTo>
                    <a:lnTo>
                      <a:pt x="681" y="791"/>
                    </a:lnTo>
                    <a:lnTo>
                      <a:pt x="681" y="791"/>
                    </a:lnTo>
                    <a:lnTo>
                      <a:pt x="677" y="791"/>
                    </a:lnTo>
                    <a:lnTo>
                      <a:pt x="676" y="791"/>
                    </a:lnTo>
                    <a:lnTo>
                      <a:pt x="676" y="791"/>
                    </a:lnTo>
                    <a:lnTo>
                      <a:pt x="674" y="789"/>
                    </a:lnTo>
                    <a:lnTo>
                      <a:pt x="674" y="789"/>
                    </a:lnTo>
                    <a:lnTo>
                      <a:pt x="672" y="788"/>
                    </a:lnTo>
                    <a:lnTo>
                      <a:pt x="672" y="786"/>
                    </a:lnTo>
                    <a:lnTo>
                      <a:pt x="672" y="786"/>
                    </a:lnTo>
                    <a:lnTo>
                      <a:pt x="672" y="784"/>
                    </a:lnTo>
                    <a:lnTo>
                      <a:pt x="669" y="784"/>
                    </a:lnTo>
                    <a:lnTo>
                      <a:pt x="669" y="786"/>
                    </a:lnTo>
                    <a:lnTo>
                      <a:pt x="671" y="788"/>
                    </a:lnTo>
                    <a:lnTo>
                      <a:pt x="671" y="789"/>
                    </a:lnTo>
                    <a:lnTo>
                      <a:pt x="671" y="791"/>
                    </a:lnTo>
                    <a:lnTo>
                      <a:pt x="669" y="791"/>
                    </a:lnTo>
                    <a:lnTo>
                      <a:pt x="667" y="789"/>
                    </a:lnTo>
                    <a:lnTo>
                      <a:pt x="667" y="789"/>
                    </a:lnTo>
                    <a:lnTo>
                      <a:pt x="667" y="789"/>
                    </a:lnTo>
                    <a:lnTo>
                      <a:pt x="665" y="791"/>
                    </a:lnTo>
                    <a:lnTo>
                      <a:pt x="665" y="793"/>
                    </a:lnTo>
                    <a:lnTo>
                      <a:pt x="664" y="791"/>
                    </a:lnTo>
                    <a:lnTo>
                      <a:pt x="662" y="793"/>
                    </a:lnTo>
                    <a:lnTo>
                      <a:pt x="660" y="793"/>
                    </a:lnTo>
                    <a:lnTo>
                      <a:pt x="659" y="791"/>
                    </a:lnTo>
                    <a:lnTo>
                      <a:pt x="657" y="789"/>
                    </a:lnTo>
                    <a:lnTo>
                      <a:pt x="655" y="789"/>
                    </a:lnTo>
                    <a:lnTo>
                      <a:pt x="654" y="791"/>
                    </a:lnTo>
                    <a:lnTo>
                      <a:pt x="650" y="791"/>
                    </a:lnTo>
                    <a:lnTo>
                      <a:pt x="650" y="789"/>
                    </a:lnTo>
                    <a:lnTo>
                      <a:pt x="648" y="791"/>
                    </a:lnTo>
                    <a:lnTo>
                      <a:pt x="647" y="789"/>
                    </a:lnTo>
                    <a:lnTo>
                      <a:pt x="645" y="789"/>
                    </a:lnTo>
                    <a:lnTo>
                      <a:pt x="642" y="788"/>
                    </a:lnTo>
                    <a:lnTo>
                      <a:pt x="642" y="786"/>
                    </a:lnTo>
                    <a:lnTo>
                      <a:pt x="642" y="784"/>
                    </a:lnTo>
                    <a:lnTo>
                      <a:pt x="640" y="784"/>
                    </a:lnTo>
                    <a:lnTo>
                      <a:pt x="640" y="784"/>
                    </a:lnTo>
                    <a:lnTo>
                      <a:pt x="638" y="784"/>
                    </a:lnTo>
                    <a:lnTo>
                      <a:pt x="636" y="782"/>
                    </a:lnTo>
                    <a:lnTo>
                      <a:pt x="636" y="782"/>
                    </a:lnTo>
                    <a:lnTo>
                      <a:pt x="635" y="782"/>
                    </a:lnTo>
                    <a:lnTo>
                      <a:pt x="635" y="782"/>
                    </a:lnTo>
                    <a:lnTo>
                      <a:pt x="635" y="782"/>
                    </a:lnTo>
                    <a:lnTo>
                      <a:pt x="635" y="781"/>
                    </a:lnTo>
                    <a:lnTo>
                      <a:pt x="635" y="777"/>
                    </a:lnTo>
                    <a:lnTo>
                      <a:pt x="635" y="777"/>
                    </a:lnTo>
                    <a:lnTo>
                      <a:pt x="633" y="776"/>
                    </a:lnTo>
                    <a:lnTo>
                      <a:pt x="633" y="776"/>
                    </a:lnTo>
                    <a:lnTo>
                      <a:pt x="633" y="774"/>
                    </a:lnTo>
                    <a:lnTo>
                      <a:pt x="633" y="772"/>
                    </a:lnTo>
                    <a:lnTo>
                      <a:pt x="633" y="770"/>
                    </a:lnTo>
                    <a:lnTo>
                      <a:pt x="635" y="770"/>
                    </a:lnTo>
                    <a:lnTo>
                      <a:pt x="635" y="769"/>
                    </a:lnTo>
                    <a:lnTo>
                      <a:pt x="636" y="769"/>
                    </a:lnTo>
                    <a:lnTo>
                      <a:pt x="636" y="767"/>
                    </a:lnTo>
                    <a:lnTo>
                      <a:pt x="635" y="765"/>
                    </a:lnTo>
                    <a:lnTo>
                      <a:pt x="633" y="764"/>
                    </a:lnTo>
                    <a:lnTo>
                      <a:pt x="631" y="764"/>
                    </a:lnTo>
                    <a:lnTo>
                      <a:pt x="628" y="765"/>
                    </a:lnTo>
                    <a:lnTo>
                      <a:pt x="628" y="765"/>
                    </a:lnTo>
                    <a:lnTo>
                      <a:pt x="626" y="765"/>
                    </a:lnTo>
                    <a:lnTo>
                      <a:pt x="626" y="764"/>
                    </a:lnTo>
                    <a:lnTo>
                      <a:pt x="624" y="762"/>
                    </a:lnTo>
                    <a:lnTo>
                      <a:pt x="623" y="762"/>
                    </a:lnTo>
                    <a:lnTo>
                      <a:pt x="623" y="762"/>
                    </a:lnTo>
                    <a:lnTo>
                      <a:pt x="621" y="764"/>
                    </a:lnTo>
                    <a:lnTo>
                      <a:pt x="619" y="764"/>
                    </a:lnTo>
                    <a:lnTo>
                      <a:pt x="619" y="764"/>
                    </a:lnTo>
                    <a:lnTo>
                      <a:pt x="618" y="762"/>
                    </a:lnTo>
                    <a:lnTo>
                      <a:pt x="616" y="762"/>
                    </a:lnTo>
                    <a:lnTo>
                      <a:pt x="612" y="760"/>
                    </a:lnTo>
                    <a:lnTo>
                      <a:pt x="612" y="760"/>
                    </a:lnTo>
                    <a:lnTo>
                      <a:pt x="612" y="759"/>
                    </a:lnTo>
                    <a:lnTo>
                      <a:pt x="611" y="757"/>
                    </a:lnTo>
                    <a:lnTo>
                      <a:pt x="609" y="755"/>
                    </a:lnTo>
                    <a:lnTo>
                      <a:pt x="607" y="755"/>
                    </a:lnTo>
                    <a:lnTo>
                      <a:pt x="607" y="755"/>
                    </a:lnTo>
                    <a:lnTo>
                      <a:pt x="606" y="757"/>
                    </a:lnTo>
                    <a:lnTo>
                      <a:pt x="602" y="759"/>
                    </a:lnTo>
                    <a:lnTo>
                      <a:pt x="600" y="759"/>
                    </a:lnTo>
                    <a:lnTo>
                      <a:pt x="600" y="759"/>
                    </a:lnTo>
                    <a:lnTo>
                      <a:pt x="599" y="760"/>
                    </a:lnTo>
                    <a:lnTo>
                      <a:pt x="599" y="762"/>
                    </a:lnTo>
                    <a:lnTo>
                      <a:pt x="599" y="764"/>
                    </a:lnTo>
                    <a:lnTo>
                      <a:pt x="597" y="765"/>
                    </a:lnTo>
                    <a:lnTo>
                      <a:pt x="597" y="765"/>
                    </a:lnTo>
                    <a:lnTo>
                      <a:pt x="595" y="765"/>
                    </a:lnTo>
                    <a:lnTo>
                      <a:pt x="595" y="765"/>
                    </a:lnTo>
                    <a:lnTo>
                      <a:pt x="594" y="765"/>
                    </a:lnTo>
                    <a:lnTo>
                      <a:pt x="590" y="769"/>
                    </a:lnTo>
                    <a:lnTo>
                      <a:pt x="588" y="769"/>
                    </a:lnTo>
                    <a:lnTo>
                      <a:pt x="588" y="767"/>
                    </a:lnTo>
                    <a:lnTo>
                      <a:pt x="587" y="765"/>
                    </a:lnTo>
                    <a:lnTo>
                      <a:pt x="587" y="767"/>
                    </a:lnTo>
                    <a:lnTo>
                      <a:pt x="585" y="767"/>
                    </a:lnTo>
                    <a:lnTo>
                      <a:pt x="583" y="769"/>
                    </a:lnTo>
                    <a:lnTo>
                      <a:pt x="583" y="770"/>
                    </a:lnTo>
                    <a:lnTo>
                      <a:pt x="583" y="772"/>
                    </a:lnTo>
                    <a:lnTo>
                      <a:pt x="582" y="772"/>
                    </a:lnTo>
                    <a:lnTo>
                      <a:pt x="582" y="772"/>
                    </a:lnTo>
                    <a:lnTo>
                      <a:pt x="577" y="767"/>
                    </a:lnTo>
                    <a:lnTo>
                      <a:pt x="577" y="767"/>
                    </a:lnTo>
                    <a:lnTo>
                      <a:pt x="575" y="767"/>
                    </a:lnTo>
                    <a:lnTo>
                      <a:pt x="575" y="770"/>
                    </a:lnTo>
                    <a:lnTo>
                      <a:pt x="573" y="770"/>
                    </a:lnTo>
                    <a:lnTo>
                      <a:pt x="573" y="770"/>
                    </a:lnTo>
                    <a:lnTo>
                      <a:pt x="571" y="767"/>
                    </a:lnTo>
                    <a:lnTo>
                      <a:pt x="571" y="767"/>
                    </a:lnTo>
                    <a:lnTo>
                      <a:pt x="570" y="767"/>
                    </a:lnTo>
                    <a:lnTo>
                      <a:pt x="570" y="769"/>
                    </a:lnTo>
                    <a:lnTo>
                      <a:pt x="568" y="769"/>
                    </a:lnTo>
                    <a:lnTo>
                      <a:pt x="566" y="770"/>
                    </a:lnTo>
                    <a:lnTo>
                      <a:pt x="566" y="772"/>
                    </a:lnTo>
                    <a:lnTo>
                      <a:pt x="566" y="772"/>
                    </a:lnTo>
                    <a:lnTo>
                      <a:pt x="565" y="774"/>
                    </a:lnTo>
                    <a:lnTo>
                      <a:pt x="565" y="774"/>
                    </a:lnTo>
                    <a:lnTo>
                      <a:pt x="563" y="774"/>
                    </a:lnTo>
                    <a:lnTo>
                      <a:pt x="561" y="772"/>
                    </a:lnTo>
                    <a:lnTo>
                      <a:pt x="561" y="770"/>
                    </a:lnTo>
                    <a:lnTo>
                      <a:pt x="559" y="769"/>
                    </a:lnTo>
                    <a:lnTo>
                      <a:pt x="556" y="769"/>
                    </a:lnTo>
                    <a:lnTo>
                      <a:pt x="554" y="767"/>
                    </a:lnTo>
                    <a:lnTo>
                      <a:pt x="554" y="767"/>
                    </a:lnTo>
                    <a:lnTo>
                      <a:pt x="553" y="767"/>
                    </a:lnTo>
                    <a:lnTo>
                      <a:pt x="553" y="769"/>
                    </a:lnTo>
                    <a:lnTo>
                      <a:pt x="553" y="769"/>
                    </a:lnTo>
                    <a:lnTo>
                      <a:pt x="551" y="772"/>
                    </a:lnTo>
                    <a:lnTo>
                      <a:pt x="549" y="774"/>
                    </a:lnTo>
                    <a:lnTo>
                      <a:pt x="549" y="774"/>
                    </a:lnTo>
                    <a:lnTo>
                      <a:pt x="547" y="776"/>
                    </a:lnTo>
                    <a:lnTo>
                      <a:pt x="547" y="774"/>
                    </a:lnTo>
                    <a:lnTo>
                      <a:pt x="546" y="774"/>
                    </a:lnTo>
                    <a:lnTo>
                      <a:pt x="544" y="774"/>
                    </a:lnTo>
                    <a:lnTo>
                      <a:pt x="542" y="774"/>
                    </a:lnTo>
                    <a:lnTo>
                      <a:pt x="541" y="772"/>
                    </a:lnTo>
                    <a:lnTo>
                      <a:pt x="541" y="772"/>
                    </a:lnTo>
                    <a:lnTo>
                      <a:pt x="539" y="772"/>
                    </a:lnTo>
                    <a:lnTo>
                      <a:pt x="539" y="774"/>
                    </a:lnTo>
                    <a:lnTo>
                      <a:pt x="539" y="774"/>
                    </a:lnTo>
                    <a:lnTo>
                      <a:pt x="537" y="776"/>
                    </a:lnTo>
                    <a:lnTo>
                      <a:pt x="537" y="777"/>
                    </a:lnTo>
                    <a:lnTo>
                      <a:pt x="535" y="777"/>
                    </a:lnTo>
                    <a:lnTo>
                      <a:pt x="535" y="779"/>
                    </a:lnTo>
                    <a:lnTo>
                      <a:pt x="537" y="779"/>
                    </a:lnTo>
                    <a:lnTo>
                      <a:pt x="537" y="781"/>
                    </a:lnTo>
                    <a:lnTo>
                      <a:pt x="537" y="781"/>
                    </a:lnTo>
                    <a:lnTo>
                      <a:pt x="537" y="782"/>
                    </a:lnTo>
                    <a:lnTo>
                      <a:pt x="539" y="786"/>
                    </a:lnTo>
                    <a:lnTo>
                      <a:pt x="541" y="786"/>
                    </a:lnTo>
                    <a:lnTo>
                      <a:pt x="541" y="788"/>
                    </a:lnTo>
                    <a:lnTo>
                      <a:pt x="541" y="791"/>
                    </a:lnTo>
                    <a:lnTo>
                      <a:pt x="541" y="793"/>
                    </a:lnTo>
                    <a:lnTo>
                      <a:pt x="541" y="794"/>
                    </a:lnTo>
                    <a:lnTo>
                      <a:pt x="541" y="796"/>
                    </a:lnTo>
                    <a:lnTo>
                      <a:pt x="541" y="798"/>
                    </a:lnTo>
                    <a:lnTo>
                      <a:pt x="541" y="798"/>
                    </a:lnTo>
                    <a:lnTo>
                      <a:pt x="541" y="799"/>
                    </a:lnTo>
                    <a:lnTo>
                      <a:pt x="541" y="799"/>
                    </a:lnTo>
                    <a:lnTo>
                      <a:pt x="541" y="799"/>
                    </a:lnTo>
                    <a:lnTo>
                      <a:pt x="539" y="799"/>
                    </a:lnTo>
                    <a:lnTo>
                      <a:pt x="539" y="799"/>
                    </a:lnTo>
                    <a:lnTo>
                      <a:pt x="537" y="799"/>
                    </a:lnTo>
                    <a:lnTo>
                      <a:pt x="537" y="799"/>
                    </a:lnTo>
                    <a:lnTo>
                      <a:pt x="535" y="798"/>
                    </a:lnTo>
                    <a:lnTo>
                      <a:pt x="534" y="798"/>
                    </a:lnTo>
                    <a:lnTo>
                      <a:pt x="532" y="799"/>
                    </a:lnTo>
                    <a:lnTo>
                      <a:pt x="530" y="799"/>
                    </a:lnTo>
                    <a:lnTo>
                      <a:pt x="530" y="798"/>
                    </a:lnTo>
                    <a:lnTo>
                      <a:pt x="530" y="798"/>
                    </a:lnTo>
                    <a:lnTo>
                      <a:pt x="530" y="796"/>
                    </a:lnTo>
                    <a:lnTo>
                      <a:pt x="530" y="796"/>
                    </a:lnTo>
                    <a:lnTo>
                      <a:pt x="529" y="794"/>
                    </a:lnTo>
                    <a:lnTo>
                      <a:pt x="530" y="793"/>
                    </a:lnTo>
                    <a:lnTo>
                      <a:pt x="529" y="791"/>
                    </a:lnTo>
                    <a:lnTo>
                      <a:pt x="529" y="791"/>
                    </a:lnTo>
                    <a:lnTo>
                      <a:pt x="529" y="789"/>
                    </a:lnTo>
                    <a:lnTo>
                      <a:pt x="529" y="788"/>
                    </a:lnTo>
                    <a:lnTo>
                      <a:pt x="529" y="788"/>
                    </a:lnTo>
                    <a:lnTo>
                      <a:pt x="527" y="788"/>
                    </a:lnTo>
                    <a:lnTo>
                      <a:pt x="527" y="788"/>
                    </a:lnTo>
                    <a:lnTo>
                      <a:pt x="523" y="789"/>
                    </a:lnTo>
                    <a:lnTo>
                      <a:pt x="520" y="793"/>
                    </a:lnTo>
                    <a:lnTo>
                      <a:pt x="518" y="794"/>
                    </a:lnTo>
                    <a:lnTo>
                      <a:pt x="517" y="794"/>
                    </a:lnTo>
                    <a:lnTo>
                      <a:pt x="515" y="793"/>
                    </a:lnTo>
                    <a:lnTo>
                      <a:pt x="513" y="793"/>
                    </a:lnTo>
                    <a:lnTo>
                      <a:pt x="511" y="794"/>
                    </a:lnTo>
                    <a:lnTo>
                      <a:pt x="510" y="793"/>
                    </a:lnTo>
                    <a:lnTo>
                      <a:pt x="508" y="793"/>
                    </a:lnTo>
                    <a:lnTo>
                      <a:pt x="508" y="791"/>
                    </a:lnTo>
                    <a:lnTo>
                      <a:pt x="508" y="791"/>
                    </a:lnTo>
                    <a:lnTo>
                      <a:pt x="508" y="789"/>
                    </a:lnTo>
                    <a:lnTo>
                      <a:pt x="508" y="789"/>
                    </a:lnTo>
                    <a:lnTo>
                      <a:pt x="506" y="789"/>
                    </a:lnTo>
                    <a:lnTo>
                      <a:pt x="506" y="788"/>
                    </a:lnTo>
                    <a:lnTo>
                      <a:pt x="505" y="786"/>
                    </a:lnTo>
                    <a:lnTo>
                      <a:pt x="506" y="784"/>
                    </a:lnTo>
                    <a:lnTo>
                      <a:pt x="506" y="782"/>
                    </a:lnTo>
                    <a:lnTo>
                      <a:pt x="505" y="782"/>
                    </a:lnTo>
                    <a:lnTo>
                      <a:pt x="503" y="782"/>
                    </a:lnTo>
                    <a:lnTo>
                      <a:pt x="500" y="781"/>
                    </a:lnTo>
                    <a:lnTo>
                      <a:pt x="494" y="781"/>
                    </a:lnTo>
                    <a:lnTo>
                      <a:pt x="493" y="781"/>
                    </a:lnTo>
                    <a:lnTo>
                      <a:pt x="493" y="781"/>
                    </a:lnTo>
                    <a:lnTo>
                      <a:pt x="491" y="781"/>
                    </a:lnTo>
                    <a:lnTo>
                      <a:pt x="491" y="779"/>
                    </a:lnTo>
                    <a:lnTo>
                      <a:pt x="491" y="779"/>
                    </a:lnTo>
                    <a:lnTo>
                      <a:pt x="491" y="777"/>
                    </a:lnTo>
                    <a:lnTo>
                      <a:pt x="493" y="776"/>
                    </a:lnTo>
                    <a:lnTo>
                      <a:pt x="494" y="772"/>
                    </a:lnTo>
                    <a:lnTo>
                      <a:pt x="494" y="770"/>
                    </a:lnTo>
                    <a:lnTo>
                      <a:pt x="494" y="769"/>
                    </a:lnTo>
                    <a:lnTo>
                      <a:pt x="494" y="765"/>
                    </a:lnTo>
                    <a:lnTo>
                      <a:pt x="496" y="764"/>
                    </a:lnTo>
                    <a:lnTo>
                      <a:pt x="498" y="764"/>
                    </a:lnTo>
                    <a:lnTo>
                      <a:pt x="498" y="762"/>
                    </a:lnTo>
                    <a:lnTo>
                      <a:pt x="496" y="762"/>
                    </a:lnTo>
                    <a:lnTo>
                      <a:pt x="496" y="760"/>
                    </a:lnTo>
                    <a:lnTo>
                      <a:pt x="494" y="760"/>
                    </a:lnTo>
                    <a:lnTo>
                      <a:pt x="491" y="760"/>
                    </a:lnTo>
                    <a:lnTo>
                      <a:pt x="489" y="759"/>
                    </a:lnTo>
                    <a:lnTo>
                      <a:pt x="484" y="759"/>
                    </a:lnTo>
                    <a:lnTo>
                      <a:pt x="486" y="755"/>
                    </a:lnTo>
                    <a:lnTo>
                      <a:pt x="486" y="753"/>
                    </a:lnTo>
                    <a:lnTo>
                      <a:pt x="484" y="753"/>
                    </a:lnTo>
                    <a:lnTo>
                      <a:pt x="484" y="752"/>
                    </a:lnTo>
                    <a:lnTo>
                      <a:pt x="484" y="752"/>
                    </a:lnTo>
                    <a:lnTo>
                      <a:pt x="484" y="748"/>
                    </a:lnTo>
                    <a:lnTo>
                      <a:pt x="484" y="747"/>
                    </a:lnTo>
                    <a:lnTo>
                      <a:pt x="482" y="747"/>
                    </a:lnTo>
                    <a:lnTo>
                      <a:pt x="481" y="745"/>
                    </a:lnTo>
                    <a:lnTo>
                      <a:pt x="481" y="743"/>
                    </a:lnTo>
                    <a:lnTo>
                      <a:pt x="482" y="741"/>
                    </a:lnTo>
                    <a:lnTo>
                      <a:pt x="484" y="740"/>
                    </a:lnTo>
                    <a:lnTo>
                      <a:pt x="484" y="738"/>
                    </a:lnTo>
                    <a:lnTo>
                      <a:pt x="484" y="738"/>
                    </a:lnTo>
                    <a:lnTo>
                      <a:pt x="482" y="738"/>
                    </a:lnTo>
                    <a:lnTo>
                      <a:pt x="479" y="740"/>
                    </a:lnTo>
                    <a:lnTo>
                      <a:pt x="479" y="740"/>
                    </a:lnTo>
                    <a:lnTo>
                      <a:pt x="477" y="738"/>
                    </a:lnTo>
                    <a:lnTo>
                      <a:pt x="476" y="738"/>
                    </a:lnTo>
                    <a:lnTo>
                      <a:pt x="472" y="740"/>
                    </a:lnTo>
                    <a:lnTo>
                      <a:pt x="469" y="740"/>
                    </a:lnTo>
                    <a:lnTo>
                      <a:pt x="465" y="741"/>
                    </a:lnTo>
                    <a:lnTo>
                      <a:pt x="464" y="743"/>
                    </a:lnTo>
                    <a:lnTo>
                      <a:pt x="462" y="743"/>
                    </a:lnTo>
                    <a:lnTo>
                      <a:pt x="462" y="743"/>
                    </a:lnTo>
                    <a:lnTo>
                      <a:pt x="460" y="743"/>
                    </a:lnTo>
                    <a:lnTo>
                      <a:pt x="460" y="741"/>
                    </a:lnTo>
                    <a:lnTo>
                      <a:pt x="462" y="738"/>
                    </a:lnTo>
                    <a:lnTo>
                      <a:pt x="462" y="736"/>
                    </a:lnTo>
                    <a:lnTo>
                      <a:pt x="462" y="735"/>
                    </a:lnTo>
                    <a:lnTo>
                      <a:pt x="462" y="733"/>
                    </a:lnTo>
                    <a:lnTo>
                      <a:pt x="462" y="733"/>
                    </a:lnTo>
                    <a:lnTo>
                      <a:pt x="460" y="731"/>
                    </a:lnTo>
                    <a:lnTo>
                      <a:pt x="458" y="731"/>
                    </a:lnTo>
                    <a:lnTo>
                      <a:pt x="458" y="728"/>
                    </a:lnTo>
                    <a:lnTo>
                      <a:pt x="460" y="724"/>
                    </a:lnTo>
                    <a:lnTo>
                      <a:pt x="462" y="724"/>
                    </a:lnTo>
                    <a:lnTo>
                      <a:pt x="464" y="724"/>
                    </a:lnTo>
                    <a:lnTo>
                      <a:pt x="464" y="723"/>
                    </a:lnTo>
                    <a:lnTo>
                      <a:pt x="462" y="721"/>
                    </a:lnTo>
                    <a:lnTo>
                      <a:pt x="464" y="719"/>
                    </a:lnTo>
                    <a:lnTo>
                      <a:pt x="464" y="718"/>
                    </a:lnTo>
                    <a:lnTo>
                      <a:pt x="465" y="716"/>
                    </a:lnTo>
                    <a:lnTo>
                      <a:pt x="467" y="716"/>
                    </a:lnTo>
                    <a:lnTo>
                      <a:pt x="467" y="714"/>
                    </a:lnTo>
                    <a:lnTo>
                      <a:pt x="469" y="714"/>
                    </a:lnTo>
                    <a:lnTo>
                      <a:pt x="469" y="713"/>
                    </a:lnTo>
                    <a:lnTo>
                      <a:pt x="470" y="713"/>
                    </a:lnTo>
                    <a:lnTo>
                      <a:pt x="470" y="709"/>
                    </a:lnTo>
                    <a:lnTo>
                      <a:pt x="472" y="707"/>
                    </a:lnTo>
                    <a:lnTo>
                      <a:pt x="474" y="709"/>
                    </a:lnTo>
                    <a:lnTo>
                      <a:pt x="474" y="707"/>
                    </a:lnTo>
                    <a:lnTo>
                      <a:pt x="476" y="706"/>
                    </a:lnTo>
                    <a:lnTo>
                      <a:pt x="477" y="704"/>
                    </a:lnTo>
                    <a:lnTo>
                      <a:pt x="479" y="702"/>
                    </a:lnTo>
                    <a:lnTo>
                      <a:pt x="481" y="702"/>
                    </a:lnTo>
                    <a:lnTo>
                      <a:pt x="481" y="702"/>
                    </a:lnTo>
                    <a:lnTo>
                      <a:pt x="481" y="701"/>
                    </a:lnTo>
                    <a:lnTo>
                      <a:pt x="479" y="699"/>
                    </a:lnTo>
                    <a:lnTo>
                      <a:pt x="479" y="697"/>
                    </a:lnTo>
                    <a:lnTo>
                      <a:pt x="479" y="697"/>
                    </a:lnTo>
                    <a:lnTo>
                      <a:pt x="481" y="697"/>
                    </a:lnTo>
                    <a:lnTo>
                      <a:pt x="481" y="695"/>
                    </a:lnTo>
                    <a:lnTo>
                      <a:pt x="481" y="694"/>
                    </a:lnTo>
                    <a:lnTo>
                      <a:pt x="482" y="690"/>
                    </a:lnTo>
                    <a:lnTo>
                      <a:pt x="482" y="687"/>
                    </a:lnTo>
                    <a:lnTo>
                      <a:pt x="482" y="685"/>
                    </a:lnTo>
                    <a:lnTo>
                      <a:pt x="482" y="682"/>
                    </a:lnTo>
                    <a:lnTo>
                      <a:pt x="482" y="680"/>
                    </a:lnTo>
                    <a:lnTo>
                      <a:pt x="482" y="677"/>
                    </a:lnTo>
                    <a:lnTo>
                      <a:pt x="481" y="673"/>
                    </a:lnTo>
                    <a:lnTo>
                      <a:pt x="481" y="673"/>
                    </a:lnTo>
                    <a:lnTo>
                      <a:pt x="481" y="668"/>
                    </a:lnTo>
                    <a:lnTo>
                      <a:pt x="481" y="666"/>
                    </a:lnTo>
                    <a:lnTo>
                      <a:pt x="479" y="665"/>
                    </a:lnTo>
                    <a:lnTo>
                      <a:pt x="477" y="665"/>
                    </a:lnTo>
                    <a:lnTo>
                      <a:pt x="477" y="665"/>
                    </a:lnTo>
                    <a:lnTo>
                      <a:pt x="476" y="665"/>
                    </a:lnTo>
                    <a:lnTo>
                      <a:pt x="476" y="665"/>
                    </a:lnTo>
                    <a:lnTo>
                      <a:pt x="476" y="666"/>
                    </a:lnTo>
                    <a:lnTo>
                      <a:pt x="474" y="666"/>
                    </a:lnTo>
                    <a:lnTo>
                      <a:pt x="474" y="665"/>
                    </a:lnTo>
                    <a:lnTo>
                      <a:pt x="472" y="663"/>
                    </a:lnTo>
                    <a:lnTo>
                      <a:pt x="470" y="658"/>
                    </a:lnTo>
                    <a:lnTo>
                      <a:pt x="470" y="656"/>
                    </a:lnTo>
                    <a:lnTo>
                      <a:pt x="470" y="653"/>
                    </a:lnTo>
                    <a:lnTo>
                      <a:pt x="469" y="653"/>
                    </a:lnTo>
                    <a:lnTo>
                      <a:pt x="469" y="653"/>
                    </a:lnTo>
                    <a:lnTo>
                      <a:pt x="467" y="649"/>
                    </a:lnTo>
                    <a:lnTo>
                      <a:pt x="465" y="649"/>
                    </a:lnTo>
                    <a:lnTo>
                      <a:pt x="465" y="649"/>
                    </a:lnTo>
                    <a:lnTo>
                      <a:pt x="465" y="649"/>
                    </a:lnTo>
                    <a:lnTo>
                      <a:pt x="464" y="649"/>
                    </a:lnTo>
                    <a:lnTo>
                      <a:pt x="464" y="648"/>
                    </a:lnTo>
                    <a:lnTo>
                      <a:pt x="462" y="646"/>
                    </a:lnTo>
                    <a:lnTo>
                      <a:pt x="462" y="646"/>
                    </a:lnTo>
                    <a:lnTo>
                      <a:pt x="460" y="646"/>
                    </a:lnTo>
                    <a:lnTo>
                      <a:pt x="460" y="646"/>
                    </a:lnTo>
                    <a:lnTo>
                      <a:pt x="458" y="646"/>
                    </a:lnTo>
                    <a:lnTo>
                      <a:pt x="458" y="648"/>
                    </a:lnTo>
                    <a:lnTo>
                      <a:pt x="457" y="649"/>
                    </a:lnTo>
                    <a:lnTo>
                      <a:pt x="457" y="651"/>
                    </a:lnTo>
                    <a:lnTo>
                      <a:pt x="455" y="651"/>
                    </a:lnTo>
                    <a:lnTo>
                      <a:pt x="455" y="651"/>
                    </a:lnTo>
                    <a:lnTo>
                      <a:pt x="452" y="649"/>
                    </a:lnTo>
                    <a:lnTo>
                      <a:pt x="450" y="649"/>
                    </a:lnTo>
                    <a:lnTo>
                      <a:pt x="448" y="649"/>
                    </a:lnTo>
                    <a:lnTo>
                      <a:pt x="446" y="649"/>
                    </a:lnTo>
                    <a:lnTo>
                      <a:pt x="445" y="649"/>
                    </a:lnTo>
                    <a:lnTo>
                      <a:pt x="443" y="646"/>
                    </a:lnTo>
                    <a:lnTo>
                      <a:pt x="441" y="646"/>
                    </a:lnTo>
                    <a:lnTo>
                      <a:pt x="438" y="648"/>
                    </a:lnTo>
                    <a:lnTo>
                      <a:pt x="438" y="649"/>
                    </a:lnTo>
                    <a:lnTo>
                      <a:pt x="436" y="649"/>
                    </a:lnTo>
                    <a:lnTo>
                      <a:pt x="436" y="648"/>
                    </a:lnTo>
                    <a:lnTo>
                      <a:pt x="434" y="648"/>
                    </a:lnTo>
                    <a:lnTo>
                      <a:pt x="434" y="648"/>
                    </a:lnTo>
                    <a:lnTo>
                      <a:pt x="436" y="646"/>
                    </a:lnTo>
                    <a:lnTo>
                      <a:pt x="436" y="646"/>
                    </a:lnTo>
                    <a:lnTo>
                      <a:pt x="436" y="646"/>
                    </a:lnTo>
                    <a:lnTo>
                      <a:pt x="438" y="644"/>
                    </a:lnTo>
                    <a:lnTo>
                      <a:pt x="441" y="641"/>
                    </a:lnTo>
                    <a:lnTo>
                      <a:pt x="440" y="639"/>
                    </a:lnTo>
                    <a:lnTo>
                      <a:pt x="440" y="636"/>
                    </a:lnTo>
                    <a:lnTo>
                      <a:pt x="440" y="634"/>
                    </a:lnTo>
                    <a:lnTo>
                      <a:pt x="438" y="634"/>
                    </a:lnTo>
                    <a:lnTo>
                      <a:pt x="436" y="634"/>
                    </a:lnTo>
                    <a:lnTo>
                      <a:pt x="433" y="638"/>
                    </a:lnTo>
                    <a:lnTo>
                      <a:pt x="433" y="636"/>
                    </a:lnTo>
                    <a:lnTo>
                      <a:pt x="433" y="636"/>
                    </a:lnTo>
                    <a:lnTo>
                      <a:pt x="433" y="632"/>
                    </a:lnTo>
                    <a:lnTo>
                      <a:pt x="433" y="632"/>
                    </a:lnTo>
                    <a:lnTo>
                      <a:pt x="434" y="631"/>
                    </a:lnTo>
                    <a:lnTo>
                      <a:pt x="436" y="631"/>
                    </a:lnTo>
                    <a:lnTo>
                      <a:pt x="436" y="629"/>
                    </a:lnTo>
                    <a:lnTo>
                      <a:pt x="436" y="629"/>
                    </a:lnTo>
                    <a:lnTo>
                      <a:pt x="434" y="629"/>
                    </a:lnTo>
                    <a:lnTo>
                      <a:pt x="433" y="629"/>
                    </a:lnTo>
                    <a:lnTo>
                      <a:pt x="433" y="627"/>
                    </a:lnTo>
                    <a:lnTo>
                      <a:pt x="431" y="626"/>
                    </a:lnTo>
                    <a:lnTo>
                      <a:pt x="431" y="626"/>
                    </a:lnTo>
                    <a:lnTo>
                      <a:pt x="428" y="626"/>
                    </a:lnTo>
                    <a:lnTo>
                      <a:pt x="424" y="627"/>
                    </a:lnTo>
                    <a:lnTo>
                      <a:pt x="421" y="631"/>
                    </a:lnTo>
                    <a:lnTo>
                      <a:pt x="421" y="632"/>
                    </a:lnTo>
                    <a:lnTo>
                      <a:pt x="421" y="632"/>
                    </a:lnTo>
                    <a:lnTo>
                      <a:pt x="419" y="632"/>
                    </a:lnTo>
                    <a:lnTo>
                      <a:pt x="419" y="634"/>
                    </a:lnTo>
                    <a:lnTo>
                      <a:pt x="417" y="634"/>
                    </a:lnTo>
                    <a:lnTo>
                      <a:pt x="417" y="634"/>
                    </a:lnTo>
                    <a:lnTo>
                      <a:pt x="416" y="634"/>
                    </a:lnTo>
                    <a:lnTo>
                      <a:pt x="414" y="632"/>
                    </a:lnTo>
                    <a:lnTo>
                      <a:pt x="411" y="632"/>
                    </a:lnTo>
                    <a:lnTo>
                      <a:pt x="411" y="632"/>
                    </a:lnTo>
                    <a:lnTo>
                      <a:pt x="405" y="631"/>
                    </a:lnTo>
                    <a:lnTo>
                      <a:pt x="405" y="631"/>
                    </a:lnTo>
                    <a:lnTo>
                      <a:pt x="405" y="629"/>
                    </a:lnTo>
                    <a:lnTo>
                      <a:pt x="404" y="629"/>
                    </a:lnTo>
                    <a:lnTo>
                      <a:pt x="404" y="627"/>
                    </a:lnTo>
                    <a:lnTo>
                      <a:pt x="400" y="631"/>
                    </a:lnTo>
                    <a:lnTo>
                      <a:pt x="397" y="632"/>
                    </a:lnTo>
                    <a:lnTo>
                      <a:pt x="395" y="634"/>
                    </a:lnTo>
                    <a:lnTo>
                      <a:pt x="393" y="636"/>
                    </a:lnTo>
                    <a:lnTo>
                      <a:pt x="392" y="636"/>
                    </a:lnTo>
                    <a:lnTo>
                      <a:pt x="392" y="638"/>
                    </a:lnTo>
                    <a:lnTo>
                      <a:pt x="392" y="638"/>
                    </a:lnTo>
                    <a:lnTo>
                      <a:pt x="390" y="639"/>
                    </a:lnTo>
                    <a:lnTo>
                      <a:pt x="387" y="641"/>
                    </a:lnTo>
                    <a:lnTo>
                      <a:pt x="385" y="641"/>
                    </a:lnTo>
                    <a:lnTo>
                      <a:pt x="380" y="643"/>
                    </a:lnTo>
                    <a:lnTo>
                      <a:pt x="376" y="643"/>
                    </a:lnTo>
                    <a:lnTo>
                      <a:pt x="376" y="644"/>
                    </a:lnTo>
                    <a:lnTo>
                      <a:pt x="375" y="646"/>
                    </a:lnTo>
                    <a:lnTo>
                      <a:pt x="375" y="648"/>
                    </a:lnTo>
                    <a:lnTo>
                      <a:pt x="373" y="649"/>
                    </a:lnTo>
                    <a:lnTo>
                      <a:pt x="369" y="651"/>
                    </a:lnTo>
                    <a:lnTo>
                      <a:pt x="366" y="653"/>
                    </a:lnTo>
                    <a:lnTo>
                      <a:pt x="366" y="655"/>
                    </a:lnTo>
                    <a:lnTo>
                      <a:pt x="366" y="655"/>
                    </a:lnTo>
                    <a:lnTo>
                      <a:pt x="366" y="656"/>
                    </a:lnTo>
                    <a:lnTo>
                      <a:pt x="366" y="656"/>
                    </a:lnTo>
                    <a:lnTo>
                      <a:pt x="366" y="656"/>
                    </a:lnTo>
                    <a:lnTo>
                      <a:pt x="366" y="658"/>
                    </a:lnTo>
                    <a:lnTo>
                      <a:pt x="364" y="660"/>
                    </a:lnTo>
                    <a:lnTo>
                      <a:pt x="363" y="660"/>
                    </a:lnTo>
                    <a:lnTo>
                      <a:pt x="361" y="660"/>
                    </a:lnTo>
                    <a:lnTo>
                      <a:pt x="359" y="660"/>
                    </a:lnTo>
                    <a:lnTo>
                      <a:pt x="357" y="660"/>
                    </a:lnTo>
                    <a:lnTo>
                      <a:pt x="357" y="660"/>
                    </a:lnTo>
                    <a:lnTo>
                      <a:pt x="357" y="660"/>
                    </a:lnTo>
                    <a:lnTo>
                      <a:pt x="356" y="661"/>
                    </a:lnTo>
                    <a:lnTo>
                      <a:pt x="356" y="661"/>
                    </a:lnTo>
                    <a:lnTo>
                      <a:pt x="352" y="663"/>
                    </a:lnTo>
                    <a:lnTo>
                      <a:pt x="351" y="663"/>
                    </a:lnTo>
                    <a:lnTo>
                      <a:pt x="349" y="661"/>
                    </a:lnTo>
                    <a:lnTo>
                      <a:pt x="347" y="661"/>
                    </a:lnTo>
                    <a:lnTo>
                      <a:pt x="345" y="661"/>
                    </a:lnTo>
                    <a:lnTo>
                      <a:pt x="345" y="661"/>
                    </a:lnTo>
                    <a:lnTo>
                      <a:pt x="345" y="658"/>
                    </a:lnTo>
                    <a:lnTo>
                      <a:pt x="345" y="658"/>
                    </a:lnTo>
                    <a:lnTo>
                      <a:pt x="344" y="656"/>
                    </a:lnTo>
                    <a:lnTo>
                      <a:pt x="340" y="656"/>
                    </a:lnTo>
                    <a:lnTo>
                      <a:pt x="340" y="655"/>
                    </a:lnTo>
                    <a:lnTo>
                      <a:pt x="339" y="655"/>
                    </a:lnTo>
                    <a:lnTo>
                      <a:pt x="339" y="655"/>
                    </a:lnTo>
                    <a:lnTo>
                      <a:pt x="337" y="656"/>
                    </a:lnTo>
                    <a:lnTo>
                      <a:pt x="335" y="658"/>
                    </a:lnTo>
                    <a:lnTo>
                      <a:pt x="334" y="658"/>
                    </a:lnTo>
                    <a:lnTo>
                      <a:pt x="334" y="656"/>
                    </a:lnTo>
                    <a:lnTo>
                      <a:pt x="332" y="656"/>
                    </a:lnTo>
                    <a:lnTo>
                      <a:pt x="328" y="655"/>
                    </a:lnTo>
                    <a:lnTo>
                      <a:pt x="327" y="655"/>
                    </a:lnTo>
                    <a:lnTo>
                      <a:pt x="323" y="655"/>
                    </a:lnTo>
                    <a:lnTo>
                      <a:pt x="322" y="655"/>
                    </a:lnTo>
                    <a:lnTo>
                      <a:pt x="322" y="655"/>
                    </a:lnTo>
                    <a:lnTo>
                      <a:pt x="322" y="655"/>
                    </a:lnTo>
                    <a:lnTo>
                      <a:pt x="322" y="653"/>
                    </a:lnTo>
                    <a:lnTo>
                      <a:pt x="322" y="651"/>
                    </a:lnTo>
                    <a:lnTo>
                      <a:pt x="322" y="651"/>
                    </a:lnTo>
                    <a:lnTo>
                      <a:pt x="318" y="651"/>
                    </a:lnTo>
                    <a:lnTo>
                      <a:pt x="316" y="649"/>
                    </a:lnTo>
                    <a:lnTo>
                      <a:pt x="315" y="649"/>
                    </a:lnTo>
                    <a:lnTo>
                      <a:pt x="313" y="649"/>
                    </a:lnTo>
                    <a:lnTo>
                      <a:pt x="311" y="651"/>
                    </a:lnTo>
                    <a:lnTo>
                      <a:pt x="310" y="653"/>
                    </a:lnTo>
                    <a:lnTo>
                      <a:pt x="308" y="653"/>
                    </a:lnTo>
                    <a:lnTo>
                      <a:pt x="306" y="655"/>
                    </a:lnTo>
                    <a:lnTo>
                      <a:pt x="304" y="655"/>
                    </a:lnTo>
                    <a:lnTo>
                      <a:pt x="303" y="658"/>
                    </a:lnTo>
                    <a:lnTo>
                      <a:pt x="301" y="660"/>
                    </a:lnTo>
                    <a:lnTo>
                      <a:pt x="299" y="663"/>
                    </a:lnTo>
                    <a:lnTo>
                      <a:pt x="298" y="665"/>
                    </a:lnTo>
                    <a:lnTo>
                      <a:pt x="296" y="666"/>
                    </a:lnTo>
                    <a:lnTo>
                      <a:pt x="294" y="668"/>
                    </a:lnTo>
                    <a:lnTo>
                      <a:pt x="292" y="672"/>
                    </a:lnTo>
                    <a:lnTo>
                      <a:pt x="292" y="670"/>
                    </a:lnTo>
                    <a:lnTo>
                      <a:pt x="291" y="668"/>
                    </a:lnTo>
                    <a:lnTo>
                      <a:pt x="291" y="666"/>
                    </a:lnTo>
                    <a:lnTo>
                      <a:pt x="292" y="661"/>
                    </a:lnTo>
                    <a:lnTo>
                      <a:pt x="292" y="660"/>
                    </a:lnTo>
                    <a:lnTo>
                      <a:pt x="292" y="658"/>
                    </a:lnTo>
                    <a:lnTo>
                      <a:pt x="291" y="656"/>
                    </a:lnTo>
                    <a:lnTo>
                      <a:pt x="291" y="656"/>
                    </a:lnTo>
                    <a:lnTo>
                      <a:pt x="287" y="655"/>
                    </a:lnTo>
                    <a:lnTo>
                      <a:pt x="287" y="655"/>
                    </a:lnTo>
                    <a:lnTo>
                      <a:pt x="286" y="655"/>
                    </a:lnTo>
                    <a:lnTo>
                      <a:pt x="286" y="656"/>
                    </a:lnTo>
                    <a:lnTo>
                      <a:pt x="284" y="656"/>
                    </a:lnTo>
                    <a:lnTo>
                      <a:pt x="282" y="658"/>
                    </a:lnTo>
                    <a:lnTo>
                      <a:pt x="279" y="658"/>
                    </a:lnTo>
                    <a:lnTo>
                      <a:pt x="279" y="658"/>
                    </a:lnTo>
                    <a:lnTo>
                      <a:pt x="279" y="658"/>
                    </a:lnTo>
                    <a:lnTo>
                      <a:pt x="279" y="660"/>
                    </a:lnTo>
                    <a:lnTo>
                      <a:pt x="277" y="660"/>
                    </a:lnTo>
                    <a:lnTo>
                      <a:pt x="275" y="660"/>
                    </a:lnTo>
                    <a:lnTo>
                      <a:pt x="274" y="660"/>
                    </a:lnTo>
                    <a:lnTo>
                      <a:pt x="270" y="660"/>
                    </a:lnTo>
                    <a:lnTo>
                      <a:pt x="268" y="661"/>
                    </a:lnTo>
                    <a:lnTo>
                      <a:pt x="267" y="660"/>
                    </a:lnTo>
                    <a:lnTo>
                      <a:pt x="265" y="660"/>
                    </a:lnTo>
                    <a:lnTo>
                      <a:pt x="262" y="660"/>
                    </a:lnTo>
                    <a:lnTo>
                      <a:pt x="260" y="660"/>
                    </a:lnTo>
                    <a:lnTo>
                      <a:pt x="257" y="658"/>
                    </a:lnTo>
                    <a:lnTo>
                      <a:pt x="255" y="658"/>
                    </a:lnTo>
                    <a:lnTo>
                      <a:pt x="253" y="656"/>
                    </a:lnTo>
                    <a:lnTo>
                      <a:pt x="251" y="656"/>
                    </a:lnTo>
                    <a:lnTo>
                      <a:pt x="251" y="655"/>
                    </a:lnTo>
                    <a:lnTo>
                      <a:pt x="251" y="655"/>
                    </a:lnTo>
                    <a:lnTo>
                      <a:pt x="250" y="655"/>
                    </a:lnTo>
                    <a:lnTo>
                      <a:pt x="248" y="655"/>
                    </a:lnTo>
                    <a:lnTo>
                      <a:pt x="248" y="658"/>
                    </a:lnTo>
                    <a:lnTo>
                      <a:pt x="246" y="658"/>
                    </a:lnTo>
                    <a:lnTo>
                      <a:pt x="246" y="658"/>
                    </a:lnTo>
                    <a:lnTo>
                      <a:pt x="245" y="658"/>
                    </a:lnTo>
                    <a:lnTo>
                      <a:pt x="241" y="656"/>
                    </a:lnTo>
                    <a:lnTo>
                      <a:pt x="241" y="655"/>
                    </a:lnTo>
                    <a:lnTo>
                      <a:pt x="241" y="655"/>
                    </a:lnTo>
                    <a:lnTo>
                      <a:pt x="239" y="655"/>
                    </a:lnTo>
                    <a:lnTo>
                      <a:pt x="239" y="656"/>
                    </a:lnTo>
                    <a:lnTo>
                      <a:pt x="239" y="658"/>
                    </a:lnTo>
                    <a:lnTo>
                      <a:pt x="238" y="658"/>
                    </a:lnTo>
                    <a:lnTo>
                      <a:pt x="236" y="658"/>
                    </a:lnTo>
                    <a:lnTo>
                      <a:pt x="236" y="656"/>
                    </a:lnTo>
                    <a:lnTo>
                      <a:pt x="234" y="653"/>
                    </a:lnTo>
                    <a:lnTo>
                      <a:pt x="233" y="651"/>
                    </a:lnTo>
                    <a:lnTo>
                      <a:pt x="231" y="651"/>
                    </a:lnTo>
                    <a:lnTo>
                      <a:pt x="226" y="651"/>
                    </a:lnTo>
                    <a:lnTo>
                      <a:pt x="222" y="651"/>
                    </a:lnTo>
                    <a:lnTo>
                      <a:pt x="221" y="649"/>
                    </a:lnTo>
                    <a:lnTo>
                      <a:pt x="221" y="648"/>
                    </a:lnTo>
                    <a:lnTo>
                      <a:pt x="221" y="646"/>
                    </a:lnTo>
                    <a:lnTo>
                      <a:pt x="222" y="644"/>
                    </a:lnTo>
                    <a:lnTo>
                      <a:pt x="222" y="644"/>
                    </a:lnTo>
                    <a:lnTo>
                      <a:pt x="221" y="644"/>
                    </a:lnTo>
                    <a:lnTo>
                      <a:pt x="221" y="643"/>
                    </a:lnTo>
                    <a:lnTo>
                      <a:pt x="215" y="644"/>
                    </a:lnTo>
                    <a:lnTo>
                      <a:pt x="214" y="644"/>
                    </a:lnTo>
                    <a:lnTo>
                      <a:pt x="214" y="644"/>
                    </a:lnTo>
                    <a:lnTo>
                      <a:pt x="214" y="644"/>
                    </a:lnTo>
                    <a:lnTo>
                      <a:pt x="212" y="643"/>
                    </a:lnTo>
                    <a:lnTo>
                      <a:pt x="212" y="643"/>
                    </a:lnTo>
                    <a:lnTo>
                      <a:pt x="209" y="641"/>
                    </a:lnTo>
                    <a:lnTo>
                      <a:pt x="207" y="639"/>
                    </a:lnTo>
                    <a:lnTo>
                      <a:pt x="205" y="638"/>
                    </a:lnTo>
                    <a:lnTo>
                      <a:pt x="203" y="638"/>
                    </a:lnTo>
                    <a:lnTo>
                      <a:pt x="203" y="634"/>
                    </a:lnTo>
                    <a:lnTo>
                      <a:pt x="202" y="632"/>
                    </a:lnTo>
                    <a:lnTo>
                      <a:pt x="202" y="631"/>
                    </a:lnTo>
                    <a:lnTo>
                      <a:pt x="200" y="629"/>
                    </a:lnTo>
                    <a:lnTo>
                      <a:pt x="198" y="629"/>
                    </a:lnTo>
                    <a:lnTo>
                      <a:pt x="195" y="631"/>
                    </a:lnTo>
                    <a:lnTo>
                      <a:pt x="193" y="631"/>
                    </a:lnTo>
                    <a:lnTo>
                      <a:pt x="191" y="631"/>
                    </a:lnTo>
                    <a:lnTo>
                      <a:pt x="188" y="629"/>
                    </a:lnTo>
                    <a:lnTo>
                      <a:pt x="186" y="626"/>
                    </a:lnTo>
                    <a:lnTo>
                      <a:pt x="185" y="622"/>
                    </a:lnTo>
                    <a:lnTo>
                      <a:pt x="183" y="622"/>
                    </a:lnTo>
                    <a:lnTo>
                      <a:pt x="180" y="622"/>
                    </a:lnTo>
                    <a:lnTo>
                      <a:pt x="178" y="620"/>
                    </a:lnTo>
                    <a:lnTo>
                      <a:pt x="173" y="617"/>
                    </a:lnTo>
                    <a:lnTo>
                      <a:pt x="171" y="614"/>
                    </a:lnTo>
                    <a:lnTo>
                      <a:pt x="166" y="612"/>
                    </a:lnTo>
                    <a:lnTo>
                      <a:pt x="164" y="610"/>
                    </a:lnTo>
                    <a:lnTo>
                      <a:pt x="164" y="610"/>
                    </a:lnTo>
                    <a:lnTo>
                      <a:pt x="162" y="609"/>
                    </a:lnTo>
                    <a:lnTo>
                      <a:pt x="162" y="605"/>
                    </a:lnTo>
                    <a:lnTo>
                      <a:pt x="157" y="605"/>
                    </a:lnTo>
                    <a:lnTo>
                      <a:pt x="154" y="605"/>
                    </a:lnTo>
                    <a:lnTo>
                      <a:pt x="150" y="605"/>
                    </a:lnTo>
                    <a:lnTo>
                      <a:pt x="147" y="610"/>
                    </a:lnTo>
                    <a:lnTo>
                      <a:pt x="145" y="612"/>
                    </a:lnTo>
                    <a:lnTo>
                      <a:pt x="144" y="612"/>
                    </a:lnTo>
                    <a:lnTo>
                      <a:pt x="142" y="610"/>
                    </a:lnTo>
                    <a:lnTo>
                      <a:pt x="142" y="610"/>
                    </a:lnTo>
                    <a:lnTo>
                      <a:pt x="142" y="609"/>
                    </a:lnTo>
                    <a:lnTo>
                      <a:pt x="138" y="607"/>
                    </a:lnTo>
                    <a:lnTo>
                      <a:pt x="137" y="605"/>
                    </a:lnTo>
                    <a:lnTo>
                      <a:pt x="135" y="603"/>
                    </a:lnTo>
                    <a:lnTo>
                      <a:pt x="133" y="603"/>
                    </a:lnTo>
                    <a:lnTo>
                      <a:pt x="133" y="603"/>
                    </a:lnTo>
                    <a:lnTo>
                      <a:pt x="130" y="602"/>
                    </a:lnTo>
                    <a:lnTo>
                      <a:pt x="128" y="600"/>
                    </a:lnTo>
                    <a:lnTo>
                      <a:pt x="126" y="600"/>
                    </a:lnTo>
                    <a:lnTo>
                      <a:pt x="126" y="600"/>
                    </a:lnTo>
                    <a:lnTo>
                      <a:pt x="126" y="598"/>
                    </a:lnTo>
                    <a:lnTo>
                      <a:pt x="126" y="597"/>
                    </a:lnTo>
                    <a:lnTo>
                      <a:pt x="125" y="595"/>
                    </a:lnTo>
                    <a:lnTo>
                      <a:pt x="125" y="597"/>
                    </a:lnTo>
                    <a:lnTo>
                      <a:pt x="121" y="593"/>
                    </a:lnTo>
                    <a:lnTo>
                      <a:pt x="121" y="593"/>
                    </a:lnTo>
                    <a:lnTo>
                      <a:pt x="120" y="593"/>
                    </a:lnTo>
                    <a:lnTo>
                      <a:pt x="118" y="591"/>
                    </a:lnTo>
                    <a:lnTo>
                      <a:pt x="116" y="591"/>
                    </a:lnTo>
                    <a:lnTo>
                      <a:pt x="114" y="591"/>
                    </a:lnTo>
                    <a:lnTo>
                      <a:pt x="113" y="591"/>
                    </a:lnTo>
                    <a:lnTo>
                      <a:pt x="111" y="590"/>
                    </a:lnTo>
                    <a:lnTo>
                      <a:pt x="111" y="590"/>
                    </a:lnTo>
                    <a:lnTo>
                      <a:pt x="109" y="588"/>
                    </a:lnTo>
                    <a:lnTo>
                      <a:pt x="108" y="586"/>
                    </a:lnTo>
                    <a:lnTo>
                      <a:pt x="106" y="581"/>
                    </a:lnTo>
                    <a:lnTo>
                      <a:pt x="104" y="581"/>
                    </a:lnTo>
                    <a:lnTo>
                      <a:pt x="104" y="581"/>
                    </a:lnTo>
                    <a:lnTo>
                      <a:pt x="102" y="583"/>
                    </a:lnTo>
                    <a:lnTo>
                      <a:pt x="102" y="583"/>
                    </a:lnTo>
                    <a:lnTo>
                      <a:pt x="101" y="583"/>
                    </a:lnTo>
                    <a:lnTo>
                      <a:pt x="101" y="585"/>
                    </a:lnTo>
                    <a:lnTo>
                      <a:pt x="99" y="585"/>
                    </a:lnTo>
                    <a:lnTo>
                      <a:pt x="99" y="585"/>
                    </a:lnTo>
                    <a:lnTo>
                      <a:pt x="99" y="583"/>
                    </a:lnTo>
                    <a:lnTo>
                      <a:pt x="99" y="581"/>
                    </a:lnTo>
                    <a:lnTo>
                      <a:pt x="97" y="581"/>
                    </a:lnTo>
                    <a:lnTo>
                      <a:pt x="99" y="580"/>
                    </a:lnTo>
                    <a:lnTo>
                      <a:pt x="99" y="578"/>
                    </a:lnTo>
                    <a:lnTo>
                      <a:pt x="99" y="576"/>
                    </a:lnTo>
                    <a:lnTo>
                      <a:pt x="97" y="574"/>
                    </a:lnTo>
                    <a:lnTo>
                      <a:pt x="97" y="573"/>
                    </a:lnTo>
                    <a:lnTo>
                      <a:pt x="97" y="571"/>
                    </a:lnTo>
                    <a:lnTo>
                      <a:pt x="97" y="569"/>
                    </a:lnTo>
                    <a:lnTo>
                      <a:pt x="97" y="569"/>
                    </a:lnTo>
                    <a:lnTo>
                      <a:pt x="97" y="568"/>
                    </a:lnTo>
                    <a:lnTo>
                      <a:pt x="94" y="564"/>
                    </a:lnTo>
                    <a:lnTo>
                      <a:pt x="94" y="562"/>
                    </a:lnTo>
                    <a:lnTo>
                      <a:pt x="92" y="562"/>
                    </a:lnTo>
                    <a:lnTo>
                      <a:pt x="92" y="559"/>
                    </a:lnTo>
                    <a:lnTo>
                      <a:pt x="92" y="557"/>
                    </a:lnTo>
                    <a:lnTo>
                      <a:pt x="92" y="557"/>
                    </a:lnTo>
                    <a:lnTo>
                      <a:pt x="92" y="556"/>
                    </a:lnTo>
                    <a:lnTo>
                      <a:pt x="92" y="556"/>
                    </a:lnTo>
                    <a:lnTo>
                      <a:pt x="94" y="556"/>
                    </a:lnTo>
                    <a:lnTo>
                      <a:pt x="96" y="556"/>
                    </a:lnTo>
                    <a:lnTo>
                      <a:pt x="97" y="556"/>
                    </a:lnTo>
                    <a:lnTo>
                      <a:pt x="97" y="556"/>
                    </a:lnTo>
                    <a:lnTo>
                      <a:pt x="99" y="557"/>
                    </a:lnTo>
                    <a:lnTo>
                      <a:pt x="99" y="557"/>
                    </a:lnTo>
                    <a:lnTo>
                      <a:pt x="101" y="559"/>
                    </a:lnTo>
                    <a:lnTo>
                      <a:pt x="102" y="561"/>
                    </a:lnTo>
                    <a:lnTo>
                      <a:pt x="102" y="561"/>
                    </a:lnTo>
                    <a:lnTo>
                      <a:pt x="104" y="559"/>
                    </a:lnTo>
                    <a:lnTo>
                      <a:pt x="106" y="557"/>
                    </a:lnTo>
                    <a:lnTo>
                      <a:pt x="106" y="557"/>
                    </a:lnTo>
                    <a:lnTo>
                      <a:pt x="108" y="557"/>
                    </a:lnTo>
                    <a:lnTo>
                      <a:pt x="108" y="557"/>
                    </a:lnTo>
                    <a:lnTo>
                      <a:pt x="108" y="556"/>
                    </a:lnTo>
                    <a:lnTo>
                      <a:pt x="108" y="552"/>
                    </a:lnTo>
                    <a:lnTo>
                      <a:pt x="108" y="552"/>
                    </a:lnTo>
                    <a:lnTo>
                      <a:pt x="108" y="551"/>
                    </a:lnTo>
                    <a:lnTo>
                      <a:pt x="108" y="549"/>
                    </a:lnTo>
                    <a:lnTo>
                      <a:pt x="108" y="547"/>
                    </a:lnTo>
                    <a:lnTo>
                      <a:pt x="106" y="545"/>
                    </a:lnTo>
                    <a:lnTo>
                      <a:pt x="106" y="545"/>
                    </a:lnTo>
                    <a:lnTo>
                      <a:pt x="106" y="545"/>
                    </a:lnTo>
                    <a:lnTo>
                      <a:pt x="106" y="544"/>
                    </a:lnTo>
                    <a:lnTo>
                      <a:pt x="106" y="542"/>
                    </a:lnTo>
                    <a:lnTo>
                      <a:pt x="106" y="540"/>
                    </a:lnTo>
                    <a:lnTo>
                      <a:pt x="106" y="540"/>
                    </a:lnTo>
                    <a:lnTo>
                      <a:pt x="104" y="540"/>
                    </a:lnTo>
                    <a:lnTo>
                      <a:pt x="104" y="539"/>
                    </a:lnTo>
                    <a:lnTo>
                      <a:pt x="102" y="539"/>
                    </a:lnTo>
                    <a:lnTo>
                      <a:pt x="102" y="537"/>
                    </a:lnTo>
                    <a:lnTo>
                      <a:pt x="101" y="537"/>
                    </a:lnTo>
                    <a:lnTo>
                      <a:pt x="99" y="535"/>
                    </a:lnTo>
                    <a:lnTo>
                      <a:pt x="99" y="532"/>
                    </a:lnTo>
                    <a:lnTo>
                      <a:pt x="99" y="528"/>
                    </a:lnTo>
                    <a:lnTo>
                      <a:pt x="99" y="525"/>
                    </a:lnTo>
                    <a:lnTo>
                      <a:pt x="97" y="523"/>
                    </a:lnTo>
                    <a:lnTo>
                      <a:pt x="97" y="522"/>
                    </a:lnTo>
                    <a:lnTo>
                      <a:pt x="99" y="522"/>
                    </a:lnTo>
                    <a:lnTo>
                      <a:pt x="102" y="518"/>
                    </a:lnTo>
                    <a:lnTo>
                      <a:pt x="102" y="518"/>
                    </a:lnTo>
                    <a:lnTo>
                      <a:pt x="102" y="516"/>
                    </a:lnTo>
                    <a:lnTo>
                      <a:pt x="102" y="516"/>
                    </a:lnTo>
                    <a:lnTo>
                      <a:pt x="102" y="515"/>
                    </a:lnTo>
                    <a:lnTo>
                      <a:pt x="101" y="515"/>
                    </a:lnTo>
                    <a:lnTo>
                      <a:pt x="99" y="513"/>
                    </a:lnTo>
                    <a:lnTo>
                      <a:pt x="97" y="511"/>
                    </a:lnTo>
                    <a:lnTo>
                      <a:pt x="94" y="510"/>
                    </a:lnTo>
                    <a:lnTo>
                      <a:pt x="91" y="510"/>
                    </a:lnTo>
                    <a:lnTo>
                      <a:pt x="89" y="508"/>
                    </a:lnTo>
                    <a:lnTo>
                      <a:pt x="89" y="506"/>
                    </a:lnTo>
                    <a:lnTo>
                      <a:pt x="87" y="501"/>
                    </a:lnTo>
                    <a:lnTo>
                      <a:pt x="85" y="498"/>
                    </a:lnTo>
                    <a:lnTo>
                      <a:pt x="84" y="494"/>
                    </a:lnTo>
                    <a:lnTo>
                      <a:pt x="84" y="493"/>
                    </a:lnTo>
                    <a:lnTo>
                      <a:pt x="85" y="489"/>
                    </a:lnTo>
                    <a:lnTo>
                      <a:pt x="85" y="489"/>
                    </a:lnTo>
                    <a:lnTo>
                      <a:pt x="84" y="489"/>
                    </a:lnTo>
                    <a:lnTo>
                      <a:pt x="84" y="489"/>
                    </a:lnTo>
                    <a:lnTo>
                      <a:pt x="82" y="489"/>
                    </a:lnTo>
                    <a:lnTo>
                      <a:pt x="82" y="489"/>
                    </a:lnTo>
                    <a:lnTo>
                      <a:pt x="80" y="489"/>
                    </a:lnTo>
                    <a:lnTo>
                      <a:pt x="80" y="489"/>
                    </a:lnTo>
                    <a:lnTo>
                      <a:pt x="80" y="489"/>
                    </a:lnTo>
                    <a:lnTo>
                      <a:pt x="79" y="489"/>
                    </a:lnTo>
                    <a:lnTo>
                      <a:pt x="75" y="489"/>
                    </a:lnTo>
                    <a:lnTo>
                      <a:pt x="75" y="489"/>
                    </a:lnTo>
                    <a:lnTo>
                      <a:pt x="73" y="489"/>
                    </a:lnTo>
                    <a:lnTo>
                      <a:pt x="70" y="487"/>
                    </a:lnTo>
                    <a:lnTo>
                      <a:pt x="67" y="487"/>
                    </a:lnTo>
                    <a:lnTo>
                      <a:pt x="63" y="486"/>
                    </a:lnTo>
                    <a:lnTo>
                      <a:pt x="60" y="484"/>
                    </a:lnTo>
                    <a:lnTo>
                      <a:pt x="60" y="484"/>
                    </a:lnTo>
                    <a:lnTo>
                      <a:pt x="58" y="482"/>
                    </a:lnTo>
                    <a:lnTo>
                      <a:pt x="56" y="482"/>
                    </a:lnTo>
                    <a:lnTo>
                      <a:pt x="56" y="479"/>
                    </a:lnTo>
                    <a:lnTo>
                      <a:pt x="55" y="479"/>
                    </a:lnTo>
                    <a:lnTo>
                      <a:pt x="53" y="481"/>
                    </a:lnTo>
                    <a:lnTo>
                      <a:pt x="51" y="481"/>
                    </a:lnTo>
                    <a:lnTo>
                      <a:pt x="49" y="481"/>
                    </a:lnTo>
                    <a:lnTo>
                      <a:pt x="48" y="481"/>
                    </a:lnTo>
                    <a:lnTo>
                      <a:pt x="48" y="477"/>
                    </a:lnTo>
                    <a:lnTo>
                      <a:pt x="48" y="477"/>
                    </a:lnTo>
                    <a:lnTo>
                      <a:pt x="46" y="477"/>
                    </a:lnTo>
                    <a:lnTo>
                      <a:pt x="44" y="476"/>
                    </a:lnTo>
                    <a:lnTo>
                      <a:pt x="44" y="476"/>
                    </a:lnTo>
                    <a:lnTo>
                      <a:pt x="44" y="474"/>
                    </a:lnTo>
                    <a:lnTo>
                      <a:pt x="44" y="474"/>
                    </a:lnTo>
                    <a:lnTo>
                      <a:pt x="44" y="472"/>
                    </a:lnTo>
                    <a:lnTo>
                      <a:pt x="44" y="467"/>
                    </a:lnTo>
                    <a:lnTo>
                      <a:pt x="44" y="465"/>
                    </a:lnTo>
                    <a:lnTo>
                      <a:pt x="44" y="464"/>
                    </a:lnTo>
                    <a:lnTo>
                      <a:pt x="43" y="462"/>
                    </a:lnTo>
                    <a:lnTo>
                      <a:pt x="43" y="462"/>
                    </a:lnTo>
                    <a:lnTo>
                      <a:pt x="41" y="460"/>
                    </a:lnTo>
                    <a:lnTo>
                      <a:pt x="39" y="459"/>
                    </a:lnTo>
                    <a:lnTo>
                      <a:pt x="37" y="459"/>
                    </a:lnTo>
                    <a:lnTo>
                      <a:pt x="36" y="460"/>
                    </a:lnTo>
                    <a:lnTo>
                      <a:pt x="34" y="459"/>
                    </a:lnTo>
                    <a:lnTo>
                      <a:pt x="34" y="455"/>
                    </a:lnTo>
                    <a:lnTo>
                      <a:pt x="32" y="455"/>
                    </a:lnTo>
                    <a:lnTo>
                      <a:pt x="29" y="453"/>
                    </a:lnTo>
                    <a:lnTo>
                      <a:pt x="27" y="453"/>
                    </a:lnTo>
                    <a:lnTo>
                      <a:pt x="25" y="453"/>
                    </a:lnTo>
                    <a:lnTo>
                      <a:pt x="24" y="453"/>
                    </a:lnTo>
                    <a:lnTo>
                      <a:pt x="24" y="453"/>
                    </a:lnTo>
                    <a:lnTo>
                      <a:pt x="22" y="453"/>
                    </a:lnTo>
                    <a:lnTo>
                      <a:pt x="20" y="452"/>
                    </a:lnTo>
                    <a:lnTo>
                      <a:pt x="19" y="452"/>
                    </a:lnTo>
                    <a:lnTo>
                      <a:pt x="17" y="452"/>
                    </a:lnTo>
                    <a:lnTo>
                      <a:pt x="17" y="452"/>
                    </a:lnTo>
                    <a:lnTo>
                      <a:pt x="17" y="452"/>
                    </a:lnTo>
                    <a:lnTo>
                      <a:pt x="15" y="450"/>
                    </a:lnTo>
                    <a:lnTo>
                      <a:pt x="14" y="450"/>
                    </a:lnTo>
                    <a:lnTo>
                      <a:pt x="19" y="447"/>
                    </a:lnTo>
                    <a:lnTo>
                      <a:pt x="20" y="447"/>
                    </a:lnTo>
                    <a:lnTo>
                      <a:pt x="20" y="447"/>
                    </a:lnTo>
                    <a:lnTo>
                      <a:pt x="22" y="447"/>
                    </a:lnTo>
                    <a:lnTo>
                      <a:pt x="22" y="447"/>
                    </a:lnTo>
                    <a:lnTo>
                      <a:pt x="24" y="448"/>
                    </a:lnTo>
                    <a:lnTo>
                      <a:pt x="24" y="448"/>
                    </a:lnTo>
                    <a:lnTo>
                      <a:pt x="25" y="447"/>
                    </a:lnTo>
                    <a:lnTo>
                      <a:pt x="27" y="447"/>
                    </a:lnTo>
                    <a:lnTo>
                      <a:pt x="27" y="445"/>
                    </a:lnTo>
                    <a:lnTo>
                      <a:pt x="29" y="443"/>
                    </a:lnTo>
                    <a:lnTo>
                      <a:pt x="29" y="441"/>
                    </a:lnTo>
                    <a:lnTo>
                      <a:pt x="25" y="440"/>
                    </a:lnTo>
                    <a:lnTo>
                      <a:pt x="25" y="440"/>
                    </a:lnTo>
                    <a:lnTo>
                      <a:pt x="24" y="438"/>
                    </a:lnTo>
                    <a:lnTo>
                      <a:pt x="25" y="436"/>
                    </a:lnTo>
                    <a:lnTo>
                      <a:pt x="25" y="435"/>
                    </a:lnTo>
                    <a:lnTo>
                      <a:pt x="25" y="433"/>
                    </a:lnTo>
                    <a:lnTo>
                      <a:pt x="24" y="433"/>
                    </a:lnTo>
                    <a:lnTo>
                      <a:pt x="24" y="431"/>
                    </a:lnTo>
                    <a:lnTo>
                      <a:pt x="24" y="428"/>
                    </a:lnTo>
                    <a:lnTo>
                      <a:pt x="22" y="426"/>
                    </a:lnTo>
                    <a:lnTo>
                      <a:pt x="22" y="424"/>
                    </a:lnTo>
                    <a:lnTo>
                      <a:pt x="22" y="423"/>
                    </a:lnTo>
                    <a:lnTo>
                      <a:pt x="24" y="419"/>
                    </a:lnTo>
                    <a:lnTo>
                      <a:pt x="22" y="418"/>
                    </a:lnTo>
                    <a:lnTo>
                      <a:pt x="22" y="416"/>
                    </a:lnTo>
                    <a:lnTo>
                      <a:pt x="17" y="414"/>
                    </a:lnTo>
                    <a:lnTo>
                      <a:pt x="12" y="412"/>
                    </a:lnTo>
                    <a:lnTo>
                      <a:pt x="10" y="412"/>
                    </a:lnTo>
                    <a:lnTo>
                      <a:pt x="10" y="412"/>
                    </a:lnTo>
                    <a:lnTo>
                      <a:pt x="8" y="414"/>
                    </a:lnTo>
                    <a:lnTo>
                      <a:pt x="8" y="416"/>
                    </a:lnTo>
                    <a:lnTo>
                      <a:pt x="7" y="416"/>
                    </a:lnTo>
                    <a:lnTo>
                      <a:pt x="5" y="416"/>
                    </a:lnTo>
                    <a:lnTo>
                      <a:pt x="3" y="414"/>
                    </a:lnTo>
                    <a:lnTo>
                      <a:pt x="3" y="412"/>
                    </a:lnTo>
                    <a:lnTo>
                      <a:pt x="2" y="409"/>
                    </a:lnTo>
                    <a:lnTo>
                      <a:pt x="2" y="409"/>
                    </a:lnTo>
                    <a:lnTo>
                      <a:pt x="2" y="407"/>
                    </a:lnTo>
                    <a:lnTo>
                      <a:pt x="2" y="407"/>
                    </a:lnTo>
                    <a:lnTo>
                      <a:pt x="3" y="406"/>
                    </a:lnTo>
                    <a:lnTo>
                      <a:pt x="3" y="406"/>
                    </a:lnTo>
                    <a:lnTo>
                      <a:pt x="3" y="404"/>
                    </a:lnTo>
                    <a:lnTo>
                      <a:pt x="2" y="404"/>
                    </a:lnTo>
                    <a:lnTo>
                      <a:pt x="2" y="402"/>
                    </a:lnTo>
                    <a:lnTo>
                      <a:pt x="0" y="399"/>
                    </a:lnTo>
                    <a:lnTo>
                      <a:pt x="0" y="397"/>
                    </a:lnTo>
                    <a:lnTo>
                      <a:pt x="0" y="395"/>
                    </a:lnTo>
                    <a:lnTo>
                      <a:pt x="0" y="394"/>
                    </a:lnTo>
                    <a:lnTo>
                      <a:pt x="2" y="394"/>
                    </a:lnTo>
                    <a:lnTo>
                      <a:pt x="3" y="392"/>
                    </a:lnTo>
                    <a:lnTo>
                      <a:pt x="5" y="392"/>
                    </a:lnTo>
                    <a:lnTo>
                      <a:pt x="5" y="390"/>
                    </a:lnTo>
                    <a:lnTo>
                      <a:pt x="5" y="390"/>
                    </a:lnTo>
                    <a:lnTo>
                      <a:pt x="5" y="387"/>
                    </a:lnTo>
                    <a:lnTo>
                      <a:pt x="3" y="385"/>
                    </a:lnTo>
                    <a:lnTo>
                      <a:pt x="3" y="385"/>
                    </a:lnTo>
                    <a:lnTo>
                      <a:pt x="5" y="384"/>
                    </a:lnTo>
                    <a:lnTo>
                      <a:pt x="5" y="384"/>
                    </a:lnTo>
                    <a:lnTo>
                      <a:pt x="7" y="380"/>
                    </a:lnTo>
                    <a:lnTo>
                      <a:pt x="7" y="378"/>
                    </a:lnTo>
                    <a:lnTo>
                      <a:pt x="8" y="378"/>
                    </a:lnTo>
                    <a:lnTo>
                      <a:pt x="8" y="378"/>
                    </a:lnTo>
                    <a:lnTo>
                      <a:pt x="12" y="378"/>
                    </a:lnTo>
                    <a:lnTo>
                      <a:pt x="15" y="377"/>
                    </a:lnTo>
                    <a:lnTo>
                      <a:pt x="19" y="373"/>
                    </a:lnTo>
                    <a:lnTo>
                      <a:pt x="20" y="372"/>
                    </a:lnTo>
                    <a:lnTo>
                      <a:pt x="22" y="372"/>
                    </a:lnTo>
                    <a:lnTo>
                      <a:pt x="24" y="372"/>
                    </a:lnTo>
                    <a:lnTo>
                      <a:pt x="24" y="372"/>
                    </a:lnTo>
                    <a:lnTo>
                      <a:pt x="22" y="370"/>
                    </a:lnTo>
                    <a:lnTo>
                      <a:pt x="22" y="368"/>
                    </a:lnTo>
                    <a:lnTo>
                      <a:pt x="24" y="368"/>
                    </a:lnTo>
                    <a:lnTo>
                      <a:pt x="24" y="368"/>
                    </a:lnTo>
                    <a:lnTo>
                      <a:pt x="27" y="368"/>
                    </a:lnTo>
                    <a:lnTo>
                      <a:pt x="29" y="368"/>
                    </a:lnTo>
                    <a:lnTo>
                      <a:pt x="31" y="368"/>
                    </a:lnTo>
                    <a:lnTo>
                      <a:pt x="36" y="365"/>
                    </a:lnTo>
                    <a:lnTo>
                      <a:pt x="37" y="365"/>
                    </a:lnTo>
                    <a:lnTo>
                      <a:pt x="37" y="365"/>
                    </a:lnTo>
                    <a:lnTo>
                      <a:pt x="37" y="366"/>
                    </a:lnTo>
                    <a:lnTo>
                      <a:pt x="39" y="372"/>
                    </a:lnTo>
                    <a:lnTo>
                      <a:pt x="39" y="372"/>
                    </a:lnTo>
                    <a:lnTo>
                      <a:pt x="43" y="372"/>
                    </a:lnTo>
                    <a:lnTo>
                      <a:pt x="46" y="370"/>
                    </a:lnTo>
                    <a:lnTo>
                      <a:pt x="46" y="370"/>
                    </a:lnTo>
                    <a:lnTo>
                      <a:pt x="48" y="370"/>
                    </a:lnTo>
                    <a:lnTo>
                      <a:pt x="49" y="370"/>
                    </a:lnTo>
                    <a:lnTo>
                      <a:pt x="51" y="370"/>
                    </a:lnTo>
                    <a:lnTo>
                      <a:pt x="51" y="372"/>
                    </a:lnTo>
                    <a:lnTo>
                      <a:pt x="53" y="370"/>
                    </a:lnTo>
                    <a:lnTo>
                      <a:pt x="55" y="368"/>
                    </a:lnTo>
                    <a:lnTo>
                      <a:pt x="56" y="366"/>
                    </a:lnTo>
                    <a:lnTo>
                      <a:pt x="56" y="365"/>
                    </a:lnTo>
                    <a:lnTo>
                      <a:pt x="58" y="363"/>
                    </a:lnTo>
                    <a:lnTo>
                      <a:pt x="58" y="361"/>
                    </a:lnTo>
                    <a:lnTo>
                      <a:pt x="58" y="360"/>
                    </a:lnTo>
                    <a:lnTo>
                      <a:pt x="60" y="360"/>
                    </a:lnTo>
                    <a:lnTo>
                      <a:pt x="61" y="355"/>
                    </a:lnTo>
                    <a:lnTo>
                      <a:pt x="63" y="355"/>
                    </a:lnTo>
                    <a:lnTo>
                      <a:pt x="65" y="355"/>
                    </a:lnTo>
                    <a:lnTo>
                      <a:pt x="68" y="355"/>
                    </a:lnTo>
                    <a:lnTo>
                      <a:pt x="70" y="355"/>
                    </a:lnTo>
                    <a:lnTo>
                      <a:pt x="75" y="355"/>
                    </a:lnTo>
                    <a:lnTo>
                      <a:pt x="79" y="355"/>
                    </a:lnTo>
                    <a:lnTo>
                      <a:pt x="80" y="353"/>
                    </a:lnTo>
                    <a:lnTo>
                      <a:pt x="84" y="353"/>
                    </a:lnTo>
                    <a:lnTo>
                      <a:pt x="87" y="353"/>
                    </a:lnTo>
                    <a:lnTo>
                      <a:pt x="91" y="348"/>
                    </a:lnTo>
                    <a:lnTo>
                      <a:pt x="91" y="346"/>
                    </a:lnTo>
                    <a:lnTo>
                      <a:pt x="91" y="346"/>
                    </a:lnTo>
                    <a:lnTo>
                      <a:pt x="92" y="344"/>
                    </a:lnTo>
                    <a:lnTo>
                      <a:pt x="94" y="343"/>
                    </a:lnTo>
                    <a:lnTo>
                      <a:pt x="99" y="341"/>
                    </a:lnTo>
                    <a:lnTo>
                      <a:pt x="106" y="336"/>
                    </a:lnTo>
                    <a:lnTo>
                      <a:pt x="109" y="336"/>
                    </a:lnTo>
                    <a:lnTo>
                      <a:pt x="109" y="336"/>
                    </a:lnTo>
                    <a:lnTo>
                      <a:pt x="113" y="334"/>
                    </a:lnTo>
                    <a:lnTo>
                      <a:pt x="118" y="332"/>
                    </a:lnTo>
                    <a:lnTo>
                      <a:pt x="120" y="329"/>
                    </a:lnTo>
                    <a:lnTo>
                      <a:pt x="121" y="329"/>
                    </a:lnTo>
                    <a:lnTo>
                      <a:pt x="126" y="329"/>
                    </a:lnTo>
                    <a:lnTo>
                      <a:pt x="126" y="329"/>
                    </a:lnTo>
                    <a:lnTo>
                      <a:pt x="126" y="327"/>
                    </a:lnTo>
                    <a:lnTo>
                      <a:pt x="126" y="326"/>
                    </a:lnTo>
                    <a:lnTo>
                      <a:pt x="126" y="324"/>
                    </a:lnTo>
                    <a:lnTo>
                      <a:pt x="126" y="324"/>
                    </a:lnTo>
                    <a:lnTo>
                      <a:pt x="128" y="324"/>
                    </a:lnTo>
                    <a:lnTo>
                      <a:pt x="128" y="322"/>
                    </a:lnTo>
                    <a:lnTo>
                      <a:pt x="126" y="319"/>
                    </a:lnTo>
                    <a:lnTo>
                      <a:pt x="126" y="315"/>
                    </a:lnTo>
                    <a:lnTo>
                      <a:pt x="125" y="314"/>
                    </a:lnTo>
                    <a:lnTo>
                      <a:pt x="125" y="312"/>
                    </a:lnTo>
                    <a:lnTo>
                      <a:pt x="126" y="310"/>
                    </a:lnTo>
                    <a:lnTo>
                      <a:pt x="126" y="309"/>
                    </a:lnTo>
                    <a:lnTo>
                      <a:pt x="130" y="307"/>
                    </a:lnTo>
                    <a:lnTo>
                      <a:pt x="133" y="307"/>
                    </a:lnTo>
                    <a:lnTo>
                      <a:pt x="133" y="305"/>
                    </a:lnTo>
                    <a:lnTo>
                      <a:pt x="132" y="305"/>
                    </a:lnTo>
                    <a:lnTo>
                      <a:pt x="130" y="305"/>
                    </a:lnTo>
                    <a:lnTo>
                      <a:pt x="130" y="303"/>
                    </a:lnTo>
                    <a:lnTo>
                      <a:pt x="130" y="303"/>
                    </a:lnTo>
                    <a:lnTo>
                      <a:pt x="130" y="302"/>
                    </a:lnTo>
                    <a:lnTo>
                      <a:pt x="132" y="302"/>
                    </a:lnTo>
                    <a:lnTo>
                      <a:pt x="135" y="300"/>
                    </a:lnTo>
                    <a:lnTo>
                      <a:pt x="137" y="302"/>
                    </a:lnTo>
                    <a:lnTo>
                      <a:pt x="137" y="300"/>
                    </a:lnTo>
                    <a:lnTo>
                      <a:pt x="137" y="300"/>
                    </a:lnTo>
                    <a:lnTo>
                      <a:pt x="137" y="298"/>
                    </a:lnTo>
                    <a:lnTo>
                      <a:pt x="137" y="297"/>
                    </a:lnTo>
                    <a:lnTo>
                      <a:pt x="135" y="295"/>
                    </a:lnTo>
                    <a:lnTo>
                      <a:pt x="135" y="295"/>
                    </a:lnTo>
                    <a:lnTo>
                      <a:pt x="137" y="293"/>
                    </a:lnTo>
                    <a:lnTo>
                      <a:pt x="135" y="288"/>
                    </a:lnTo>
                    <a:lnTo>
                      <a:pt x="133" y="286"/>
                    </a:lnTo>
                    <a:lnTo>
                      <a:pt x="132" y="280"/>
                    </a:lnTo>
                    <a:lnTo>
                      <a:pt x="130" y="278"/>
                    </a:lnTo>
                    <a:lnTo>
                      <a:pt x="130" y="276"/>
                    </a:lnTo>
                    <a:lnTo>
                      <a:pt x="130" y="274"/>
                    </a:lnTo>
                    <a:lnTo>
                      <a:pt x="130" y="273"/>
                    </a:lnTo>
                    <a:lnTo>
                      <a:pt x="130" y="271"/>
                    </a:lnTo>
                    <a:lnTo>
                      <a:pt x="130" y="269"/>
                    </a:lnTo>
                    <a:lnTo>
                      <a:pt x="128" y="266"/>
                    </a:lnTo>
                    <a:lnTo>
                      <a:pt x="130" y="262"/>
                    </a:lnTo>
                    <a:lnTo>
                      <a:pt x="130" y="261"/>
                    </a:lnTo>
                    <a:lnTo>
                      <a:pt x="130" y="259"/>
                    </a:lnTo>
                    <a:lnTo>
                      <a:pt x="130" y="259"/>
                    </a:lnTo>
                    <a:lnTo>
                      <a:pt x="132" y="259"/>
                    </a:lnTo>
                    <a:lnTo>
                      <a:pt x="132" y="257"/>
                    </a:lnTo>
                    <a:lnTo>
                      <a:pt x="132" y="257"/>
                    </a:lnTo>
                    <a:lnTo>
                      <a:pt x="130" y="257"/>
                    </a:lnTo>
                    <a:lnTo>
                      <a:pt x="128" y="256"/>
                    </a:lnTo>
                    <a:lnTo>
                      <a:pt x="125" y="256"/>
                    </a:lnTo>
                    <a:lnTo>
                      <a:pt x="123" y="256"/>
                    </a:lnTo>
                    <a:lnTo>
                      <a:pt x="121" y="256"/>
                    </a:lnTo>
                    <a:lnTo>
                      <a:pt x="120" y="254"/>
                    </a:lnTo>
                    <a:lnTo>
                      <a:pt x="120" y="254"/>
                    </a:lnTo>
                    <a:lnTo>
                      <a:pt x="121" y="252"/>
                    </a:lnTo>
                    <a:lnTo>
                      <a:pt x="123" y="251"/>
                    </a:lnTo>
                    <a:lnTo>
                      <a:pt x="126" y="249"/>
                    </a:lnTo>
                    <a:lnTo>
                      <a:pt x="130" y="249"/>
                    </a:lnTo>
                    <a:lnTo>
                      <a:pt x="132" y="247"/>
                    </a:lnTo>
                    <a:lnTo>
                      <a:pt x="135" y="247"/>
                    </a:lnTo>
                    <a:lnTo>
                      <a:pt x="137" y="247"/>
                    </a:lnTo>
                    <a:lnTo>
                      <a:pt x="138" y="247"/>
                    </a:lnTo>
                    <a:lnTo>
                      <a:pt x="142" y="245"/>
                    </a:lnTo>
                    <a:lnTo>
                      <a:pt x="149" y="244"/>
                    </a:lnTo>
                    <a:lnTo>
                      <a:pt x="154" y="242"/>
                    </a:lnTo>
                    <a:lnTo>
                      <a:pt x="156" y="240"/>
                    </a:lnTo>
                    <a:lnTo>
                      <a:pt x="156" y="242"/>
                    </a:lnTo>
                    <a:lnTo>
                      <a:pt x="157" y="244"/>
                    </a:lnTo>
                    <a:lnTo>
                      <a:pt x="159" y="245"/>
                    </a:lnTo>
                    <a:lnTo>
                      <a:pt x="159" y="245"/>
                    </a:lnTo>
                    <a:lnTo>
                      <a:pt x="161" y="245"/>
                    </a:lnTo>
                    <a:lnTo>
                      <a:pt x="162" y="245"/>
                    </a:lnTo>
                    <a:lnTo>
                      <a:pt x="166" y="245"/>
                    </a:lnTo>
                    <a:lnTo>
                      <a:pt x="168" y="245"/>
                    </a:lnTo>
                    <a:lnTo>
                      <a:pt x="169" y="245"/>
                    </a:lnTo>
                    <a:lnTo>
                      <a:pt x="169" y="247"/>
                    </a:lnTo>
                    <a:lnTo>
                      <a:pt x="171" y="247"/>
                    </a:lnTo>
                    <a:lnTo>
                      <a:pt x="171" y="247"/>
                    </a:lnTo>
                    <a:lnTo>
                      <a:pt x="173" y="245"/>
                    </a:lnTo>
                    <a:lnTo>
                      <a:pt x="173" y="242"/>
                    </a:lnTo>
                    <a:lnTo>
                      <a:pt x="173" y="240"/>
                    </a:lnTo>
                    <a:lnTo>
                      <a:pt x="173" y="239"/>
                    </a:lnTo>
                    <a:lnTo>
                      <a:pt x="173" y="239"/>
                    </a:lnTo>
                    <a:lnTo>
                      <a:pt x="169" y="237"/>
                    </a:lnTo>
                    <a:lnTo>
                      <a:pt x="168" y="237"/>
                    </a:lnTo>
                    <a:lnTo>
                      <a:pt x="168" y="235"/>
                    </a:lnTo>
                    <a:lnTo>
                      <a:pt x="168" y="235"/>
                    </a:lnTo>
                    <a:lnTo>
                      <a:pt x="168" y="232"/>
                    </a:lnTo>
                    <a:lnTo>
                      <a:pt x="169" y="228"/>
                    </a:lnTo>
                    <a:lnTo>
                      <a:pt x="171" y="223"/>
                    </a:lnTo>
                    <a:lnTo>
                      <a:pt x="171" y="218"/>
                    </a:lnTo>
                    <a:lnTo>
                      <a:pt x="174" y="213"/>
                    </a:lnTo>
                    <a:lnTo>
                      <a:pt x="176" y="206"/>
                    </a:lnTo>
                    <a:lnTo>
                      <a:pt x="180" y="196"/>
                    </a:lnTo>
                    <a:lnTo>
                      <a:pt x="180" y="194"/>
                    </a:lnTo>
                    <a:lnTo>
                      <a:pt x="181" y="191"/>
                    </a:lnTo>
                    <a:lnTo>
                      <a:pt x="181" y="191"/>
                    </a:lnTo>
                    <a:lnTo>
                      <a:pt x="181" y="189"/>
                    </a:lnTo>
                    <a:lnTo>
                      <a:pt x="183" y="191"/>
                    </a:lnTo>
                    <a:lnTo>
                      <a:pt x="188" y="193"/>
                    </a:lnTo>
                    <a:lnTo>
                      <a:pt x="191" y="194"/>
                    </a:lnTo>
                    <a:lnTo>
                      <a:pt x="193" y="194"/>
                    </a:lnTo>
                    <a:lnTo>
                      <a:pt x="197" y="196"/>
                    </a:lnTo>
                    <a:lnTo>
                      <a:pt x="200" y="196"/>
                    </a:lnTo>
                    <a:lnTo>
                      <a:pt x="202" y="196"/>
                    </a:lnTo>
                    <a:lnTo>
                      <a:pt x="203" y="196"/>
                    </a:lnTo>
                    <a:lnTo>
                      <a:pt x="205" y="196"/>
                    </a:lnTo>
                    <a:lnTo>
                      <a:pt x="210" y="196"/>
                    </a:lnTo>
                    <a:lnTo>
                      <a:pt x="210" y="196"/>
                    </a:lnTo>
                    <a:lnTo>
                      <a:pt x="212" y="196"/>
                    </a:lnTo>
                    <a:lnTo>
                      <a:pt x="214" y="198"/>
                    </a:lnTo>
                    <a:lnTo>
                      <a:pt x="214" y="199"/>
                    </a:lnTo>
                    <a:lnTo>
                      <a:pt x="214" y="201"/>
                    </a:lnTo>
                    <a:lnTo>
                      <a:pt x="215" y="199"/>
                    </a:lnTo>
                    <a:lnTo>
                      <a:pt x="219" y="198"/>
                    </a:lnTo>
                    <a:lnTo>
                      <a:pt x="221" y="196"/>
                    </a:lnTo>
                    <a:lnTo>
                      <a:pt x="222" y="194"/>
                    </a:lnTo>
                    <a:lnTo>
                      <a:pt x="226" y="194"/>
                    </a:lnTo>
                    <a:lnTo>
                      <a:pt x="227" y="194"/>
                    </a:lnTo>
                    <a:lnTo>
                      <a:pt x="229" y="193"/>
                    </a:lnTo>
                    <a:lnTo>
                      <a:pt x="229" y="191"/>
                    </a:lnTo>
                    <a:lnTo>
                      <a:pt x="231" y="189"/>
                    </a:lnTo>
                    <a:lnTo>
                      <a:pt x="231" y="186"/>
                    </a:lnTo>
                    <a:lnTo>
                      <a:pt x="231" y="184"/>
                    </a:lnTo>
                    <a:lnTo>
                      <a:pt x="229" y="182"/>
                    </a:lnTo>
                    <a:lnTo>
                      <a:pt x="229" y="181"/>
                    </a:lnTo>
                    <a:lnTo>
                      <a:pt x="229" y="174"/>
                    </a:lnTo>
                    <a:lnTo>
                      <a:pt x="229" y="170"/>
                    </a:lnTo>
                    <a:lnTo>
                      <a:pt x="229" y="165"/>
                    </a:lnTo>
                    <a:lnTo>
                      <a:pt x="231" y="162"/>
                    </a:lnTo>
                    <a:lnTo>
                      <a:pt x="231" y="160"/>
                    </a:lnTo>
                    <a:lnTo>
                      <a:pt x="233" y="159"/>
                    </a:lnTo>
                    <a:lnTo>
                      <a:pt x="233" y="157"/>
                    </a:lnTo>
                    <a:lnTo>
                      <a:pt x="234" y="155"/>
                    </a:lnTo>
                    <a:lnTo>
                      <a:pt x="239" y="155"/>
                    </a:lnTo>
                    <a:lnTo>
                      <a:pt x="243" y="155"/>
                    </a:lnTo>
                    <a:lnTo>
                      <a:pt x="245" y="153"/>
                    </a:lnTo>
                    <a:lnTo>
                      <a:pt x="246" y="153"/>
                    </a:lnTo>
                    <a:lnTo>
                      <a:pt x="248" y="152"/>
                    </a:lnTo>
                    <a:lnTo>
                      <a:pt x="250" y="150"/>
                    </a:lnTo>
                    <a:lnTo>
                      <a:pt x="251" y="147"/>
                    </a:lnTo>
                    <a:lnTo>
                      <a:pt x="253" y="143"/>
                    </a:lnTo>
                    <a:lnTo>
                      <a:pt x="251" y="140"/>
                    </a:lnTo>
                    <a:lnTo>
                      <a:pt x="251" y="138"/>
                    </a:lnTo>
                    <a:lnTo>
                      <a:pt x="253" y="136"/>
                    </a:lnTo>
                    <a:lnTo>
                      <a:pt x="255" y="136"/>
                    </a:lnTo>
                    <a:lnTo>
                      <a:pt x="257" y="136"/>
                    </a:lnTo>
                    <a:lnTo>
                      <a:pt x="258" y="135"/>
                    </a:lnTo>
                    <a:lnTo>
                      <a:pt x="262" y="136"/>
                    </a:lnTo>
                    <a:lnTo>
                      <a:pt x="263" y="136"/>
                    </a:lnTo>
                    <a:lnTo>
                      <a:pt x="265" y="136"/>
                    </a:lnTo>
                    <a:lnTo>
                      <a:pt x="267" y="136"/>
                    </a:lnTo>
                    <a:lnTo>
                      <a:pt x="267" y="135"/>
                    </a:lnTo>
                    <a:lnTo>
                      <a:pt x="268" y="135"/>
                    </a:lnTo>
                    <a:lnTo>
                      <a:pt x="270" y="135"/>
                    </a:lnTo>
                    <a:lnTo>
                      <a:pt x="272" y="133"/>
                    </a:lnTo>
                    <a:lnTo>
                      <a:pt x="272" y="135"/>
                    </a:lnTo>
                    <a:lnTo>
                      <a:pt x="274" y="135"/>
                    </a:lnTo>
                    <a:lnTo>
                      <a:pt x="272" y="136"/>
                    </a:lnTo>
                    <a:lnTo>
                      <a:pt x="274" y="138"/>
                    </a:lnTo>
                    <a:lnTo>
                      <a:pt x="274" y="138"/>
                    </a:lnTo>
                    <a:lnTo>
                      <a:pt x="274" y="140"/>
                    </a:lnTo>
                    <a:lnTo>
                      <a:pt x="272" y="140"/>
                    </a:lnTo>
                    <a:lnTo>
                      <a:pt x="272" y="141"/>
                    </a:lnTo>
                    <a:lnTo>
                      <a:pt x="272" y="141"/>
                    </a:lnTo>
                    <a:lnTo>
                      <a:pt x="272" y="143"/>
                    </a:lnTo>
                    <a:lnTo>
                      <a:pt x="274" y="145"/>
                    </a:lnTo>
                    <a:lnTo>
                      <a:pt x="275" y="145"/>
                    </a:lnTo>
                    <a:lnTo>
                      <a:pt x="277" y="147"/>
                    </a:lnTo>
                    <a:lnTo>
                      <a:pt x="277" y="147"/>
                    </a:lnTo>
                    <a:lnTo>
                      <a:pt x="277" y="148"/>
                    </a:lnTo>
                    <a:lnTo>
                      <a:pt x="277" y="148"/>
                    </a:lnTo>
                    <a:lnTo>
                      <a:pt x="275" y="150"/>
                    </a:lnTo>
                    <a:lnTo>
                      <a:pt x="275" y="150"/>
                    </a:lnTo>
                    <a:lnTo>
                      <a:pt x="275" y="152"/>
                    </a:lnTo>
                    <a:lnTo>
                      <a:pt x="277" y="152"/>
                    </a:lnTo>
                    <a:lnTo>
                      <a:pt x="279" y="153"/>
                    </a:lnTo>
                    <a:lnTo>
                      <a:pt x="282" y="153"/>
                    </a:lnTo>
                    <a:lnTo>
                      <a:pt x="284" y="155"/>
                    </a:lnTo>
                    <a:lnTo>
                      <a:pt x="286" y="157"/>
                    </a:lnTo>
                    <a:lnTo>
                      <a:pt x="287" y="159"/>
                    </a:lnTo>
                    <a:lnTo>
                      <a:pt x="287" y="162"/>
                    </a:lnTo>
                    <a:lnTo>
                      <a:pt x="289" y="162"/>
                    </a:lnTo>
                    <a:lnTo>
                      <a:pt x="292" y="164"/>
                    </a:lnTo>
                    <a:lnTo>
                      <a:pt x="294" y="165"/>
                    </a:lnTo>
                    <a:lnTo>
                      <a:pt x="294" y="165"/>
                    </a:lnTo>
                    <a:lnTo>
                      <a:pt x="296" y="167"/>
                    </a:lnTo>
                    <a:lnTo>
                      <a:pt x="298" y="167"/>
                    </a:lnTo>
                    <a:lnTo>
                      <a:pt x="299" y="169"/>
                    </a:lnTo>
                    <a:lnTo>
                      <a:pt x="301" y="167"/>
                    </a:lnTo>
                    <a:lnTo>
                      <a:pt x="304" y="167"/>
                    </a:lnTo>
                    <a:lnTo>
                      <a:pt x="306" y="167"/>
                    </a:lnTo>
                    <a:lnTo>
                      <a:pt x="308" y="170"/>
                    </a:lnTo>
                    <a:lnTo>
                      <a:pt x="308" y="170"/>
                    </a:lnTo>
                    <a:lnTo>
                      <a:pt x="310" y="172"/>
                    </a:lnTo>
                    <a:lnTo>
                      <a:pt x="310" y="172"/>
                    </a:lnTo>
                    <a:lnTo>
                      <a:pt x="311" y="172"/>
                    </a:lnTo>
                    <a:lnTo>
                      <a:pt x="313" y="172"/>
                    </a:lnTo>
                    <a:lnTo>
                      <a:pt x="313" y="170"/>
                    </a:lnTo>
                    <a:lnTo>
                      <a:pt x="315" y="170"/>
                    </a:lnTo>
                    <a:lnTo>
                      <a:pt x="316" y="172"/>
                    </a:lnTo>
                    <a:lnTo>
                      <a:pt x="316" y="172"/>
                    </a:lnTo>
                    <a:lnTo>
                      <a:pt x="316" y="174"/>
                    </a:lnTo>
                    <a:lnTo>
                      <a:pt x="318" y="176"/>
                    </a:lnTo>
                    <a:lnTo>
                      <a:pt x="320" y="177"/>
                    </a:lnTo>
                    <a:lnTo>
                      <a:pt x="322" y="177"/>
                    </a:lnTo>
                    <a:lnTo>
                      <a:pt x="322" y="179"/>
                    </a:lnTo>
                    <a:lnTo>
                      <a:pt x="322" y="181"/>
                    </a:lnTo>
                    <a:lnTo>
                      <a:pt x="323" y="181"/>
                    </a:lnTo>
                    <a:lnTo>
                      <a:pt x="323" y="184"/>
                    </a:lnTo>
                    <a:lnTo>
                      <a:pt x="323" y="186"/>
                    </a:lnTo>
                    <a:lnTo>
                      <a:pt x="325" y="187"/>
                    </a:lnTo>
                    <a:lnTo>
                      <a:pt x="325" y="189"/>
                    </a:lnTo>
                    <a:lnTo>
                      <a:pt x="327" y="193"/>
                    </a:lnTo>
                    <a:lnTo>
                      <a:pt x="328" y="196"/>
                    </a:lnTo>
                    <a:lnTo>
                      <a:pt x="330" y="196"/>
                    </a:lnTo>
                    <a:lnTo>
                      <a:pt x="332" y="198"/>
                    </a:lnTo>
                    <a:lnTo>
                      <a:pt x="332" y="199"/>
                    </a:lnTo>
                    <a:lnTo>
                      <a:pt x="334" y="203"/>
                    </a:lnTo>
                    <a:lnTo>
                      <a:pt x="334" y="205"/>
                    </a:lnTo>
                    <a:lnTo>
                      <a:pt x="334" y="206"/>
                    </a:lnTo>
                    <a:lnTo>
                      <a:pt x="334" y="208"/>
                    </a:lnTo>
                    <a:lnTo>
                      <a:pt x="335" y="208"/>
                    </a:lnTo>
                    <a:lnTo>
                      <a:pt x="334" y="213"/>
                    </a:lnTo>
                    <a:lnTo>
                      <a:pt x="332" y="215"/>
                    </a:lnTo>
                    <a:lnTo>
                      <a:pt x="332" y="216"/>
                    </a:lnTo>
                    <a:lnTo>
                      <a:pt x="334" y="218"/>
                    </a:lnTo>
                    <a:lnTo>
                      <a:pt x="334" y="220"/>
                    </a:lnTo>
                    <a:lnTo>
                      <a:pt x="334" y="222"/>
                    </a:lnTo>
                    <a:lnTo>
                      <a:pt x="334" y="223"/>
                    </a:lnTo>
                    <a:lnTo>
                      <a:pt x="332" y="225"/>
                    </a:lnTo>
                    <a:lnTo>
                      <a:pt x="332" y="227"/>
                    </a:lnTo>
                    <a:lnTo>
                      <a:pt x="330" y="227"/>
                    </a:lnTo>
                    <a:lnTo>
                      <a:pt x="328" y="230"/>
                    </a:lnTo>
                    <a:lnTo>
                      <a:pt x="327" y="235"/>
                    </a:lnTo>
                    <a:lnTo>
                      <a:pt x="327" y="237"/>
                    </a:lnTo>
                    <a:lnTo>
                      <a:pt x="328" y="237"/>
                    </a:lnTo>
                    <a:lnTo>
                      <a:pt x="328" y="239"/>
                    </a:lnTo>
                    <a:lnTo>
                      <a:pt x="330" y="240"/>
                    </a:lnTo>
                    <a:lnTo>
                      <a:pt x="332" y="244"/>
                    </a:lnTo>
                    <a:lnTo>
                      <a:pt x="332" y="245"/>
                    </a:lnTo>
                    <a:lnTo>
                      <a:pt x="332" y="245"/>
                    </a:lnTo>
                    <a:lnTo>
                      <a:pt x="334" y="245"/>
                    </a:lnTo>
                    <a:lnTo>
                      <a:pt x="335" y="245"/>
                    </a:lnTo>
                    <a:lnTo>
                      <a:pt x="337" y="245"/>
                    </a:lnTo>
                    <a:lnTo>
                      <a:pt x="339" y="247"/>
                    </a:lnTo>
                    <a:lnTo>
                      <a:pt x="340" y="247"/>
                    </a:lnTo>
                    <a:lnTo>
                      <a:pt x="342" y="247"/>
                    </a:lnTo>
                    <a:lnTo>
                      <a:pt x="344" y="247"/>
                    </a:lnTo>
                    <a:lnTo>
                      <a:pt x="345" y="249"/>
                    </a:lnTo>
                    <a:lnTo>
                      <a:pt x="347" y="249"/>
                    </a:lnTo>
                    <a:lnTo>
                      <a:pt x="351" y="249"/>
                    </a:lnTo>
                    <a:lnTo>
                      <a:pt x="354" y="249"/>
                    </a:lnTo>
                    <a:lnTo>
                      <a:pt x="356" y="249"/>
                    </a:lnTo>
                    <a:lnTo>
                      <a:pt x="361" y="251"/>
                    </a:lnTo>
                    <a:lnTo>
                      <a:pt x="364" y="251"/>
                    </a:lnTo>
                    <a:lnTo>
                      <a:pt x="368" y="249"/>
                    </a:lnTo>
                    <a:lnTo>
                      <a:pt x="371" y="251"/>
                    </a:lnTo>
                    <a:lnTo>
                      <a:pt x="378" y="251"/>
                    </a:lnTo>
                    <a:lnTo>
                      <a:pt x="381" y="252"/>
                    </a:lnTo>
                    <a:lnTo>
                      <a:pt x="385" y="254"/>
                    </a:lnTo>
                    <a:lnTo>
                      <a:pt x="387" y="256"/>
                    </a:lnTo>
                    <a:lnTo>
                      <a:pt x="388" y="257"/>
                    </a:lnTo>
                    <a:lnTo>
                      <a:pt x="390" y="259"/>
                    </a:lnTo>
                    <a:lnTo>
                      <a:pt x="395" y="261"/>
                    </a:lnTo>
                    <a:lnTo>
                      <a:pt x="399" y="264"/>
                    </a:lnTo>
                    <a:lnTo>
                      <a:pt x="400" y="264"/>
                    </a:lnTo>
                    <a:lnTo>
                      <a:pt x="405" y="268"/>
                    </a:lnTo>
                    <a:lnTo>
                      <a:pt x="409" y="269"/>
                    </a:lnTo>
                    <a:lnTo>
                      <a:pt x="412" y="271"/>
                    </a:lnTo>
                    <a:lnTo>
                      <a:pt x="417" y="269"/>
                    </a:lnTo>
                    <a:lnTo>
                      <a:pt x="417" y="271"/>
                    </a:lnTo>
                    <a:lnTo>
                      <a:pt x="417" y="273"/>
                    </a:lnTo>
                    <a:lnTo>
                      <a:pt x="417" y="274"/>
                    </a:lnTo>
                    <a:lnTo>
                      <a:pt x="417" y="276"/>
                    </a:lnTo>
                    <a:lnTo>
                      <a:pt x="417" y="278"/>
                    </a:lnTo>
                    <a:lnTo>
                      <a:pt x="419" y="278"/>
                    </a:lnTo>
                    <a:lnTo>
                      <a:pt x="421" y="278"/>
                    </a:lnTo>
                    <a:lnTo>
                      <a:pt x="421" y="280"/>
                    </a:lnTo>
                    <a:lnTo>
                      <a:pt x="422" y="281"/>
                    </a:lnTo>
                    <a:lnTo>
                      <a:pt x="424" y="286"/>
                    </a:lnTo>
                    <a:lnTo>
                      <a:pt x="428" y="293"/>
                    </a:lnTo>
                    <a:lnTo>
                      <a:pt x="428" y="297"/>
                    </a:lnTo>
                    <a:lnTo>
                      <a:pt x="428" y="298"/>
                    </a:lnTo>
                    <a:lnTo>
                      <a:pt x="431" y="302"/>
                    </a:lnTo>
                    <a:lnTo>
                      <a:pt x="433" y="303"/>
                    </a:lnTo>
                    <a:lnTo>
                      <a:pt x="436" y="305"/>
                    </a:lnTo>
                    <a:lnTo>
                      <a:pt x="436" y="307"/>
                    </a:lnTo>
                    <a:lnTo>
                      <a:pt x="436" y="310"/>
                    </a:lnTo>
                    <a:lnTo>
                      <a:pt x="438" y="310"/>
                    </a:lnTo>
                    <a:lnTo>
                      <a:pt x="441" y="310"/>
                    </a:lnTo>
                    <a:lnTo>
                      <a:pt x="446" y="310"/>
                    </a:lnTo>
                    <a:lnTo>
                      <a:pt x="453" y="309"/>
                    </a:lnTo>
                    <a:lnTo>
                      <a:pt x="464" y="310"/>
                    </a:lnTo>
                    <a:lnTo>
                      <a:pt x="474" y="312"/>
                    </a:lnTo>
                    <a:lnTo>
                      <a:pt x="482" y="314"/>
                    </a:lnTo>
                    <a:lnTo>
                      <a:pt x="486" y="314"/>
                    </a:lnTo>
                    <a:lnTo>
                      <a:pt x="496" y="315"/>
                    </a:lnTo>
                    <a:lnTo>
                      <a:pt x="501" y="314"/>
                    </a:lnTo>
                    <a:lnTo>
                      <a:pt x="506" y="312"/>
                    </a:lnTo>
                    <a:lnTo>
                      <a:pt x="508" y="312"/>
                    </a:lnTo>
                    <a:lnTo>
                      <a:pt x="517" y="314"/>
                    </a:lnTo>
                    <a:lnTo>
                      <a:pt x="522" y="314"/>
                    </a:lnTo>
                    <a:lnTo>
                      <a:pt x="527" y="315"/>
                    </a:lnTo>
                    <a:lnTo>
                      <a:pt x="532" y="315"/>
                    </a:lnTo>
                    <a:lnTo>
                      <a:pt x="535" y="315"/>
                    </a:lnTo>
                    <a:lnTo>
                      <a:pt x="537" y="315"/>
                    </a:lnTo>
                    <a:lnTo>
                      <a:pt x="539" y="317"/>
                    </a:lnTo>
                    <a:lnTo>
                      <a:pt x="539" y="317"/>
                    </a:lnTo>
                    <a:lnTo>
                      <a:pt x="542" y="322"/>
                    </a:lnTo>
                    <a:lnTo>
                      <a:pt x="544" y="324"/>
                    </a:lnTo>
                    <a:lnTo>
                      <a:pt x="547" y="326"/>
                    </a:lnTo>
                    <a:lnTo>
                      <a:pt x="556" y="327"/>
                    </a:lnTo>
                    <a:lnTo>
                      <a:pt x="561" y="327"/>
                    </a:lnTo>
                    <a:lnTo>
                      <a:pt x="566" y="329"/>
                    </a:lnTo>
                    <a:lnTo>
                      <a:pt x="570" y="331"/>
                    </a:lnTo>
                    <a:lnTo>
                      <a:pt x="573" y="332"/>
                    </a:lnTo>
                    <a:lnTo>
                      <a:pt x="578" y="336"/>
                    </a:lnTo>
                    <a:lnTo>
                      <a:pt x="583" y="334"/>
                    </a:lnTo>
                    <a:lnTo>
                      <a:pt x="590" y="334"/>
                    </a:lnTo>
                    <a:lnTo>
                      <a:pt x="594" y="332"/>
                    </a:lnTo>
                    <a:lnTo>
                      <a:pt x="594" y="337"/>
                    </a:lnTo>
                    <a:lnTo>
                      <a:pt x="599" y="339"/>
                    </a:lnTo>
                    <a:lnTo>
                      <a:pt x="600" y="339"/>
                    </a:lnTo>
                    <a:lnTo>
                      <a:pt x="602" y="339"/>
                    </a:lnTo>
                    <a:lnTo>
                      <a:pt x="604" y="339"/>
                    </a:lnTo>
                    <a:lnTo>
                      <a:pt x="606" y="337"/>
                    </a:lnTo>
                    <a:lnTo>
                      <a:pt x="607" y="336"/>
                    </a:lnTo>
                    <a:lnTo>
                      <a:pt x="609" y="336"/>
                    </a:lnTo>
                    <a:lnTo>
                      <a:pt x="612" y="332"/>
                    </a:lnTo>
                    <a:lnTo>
                      <a:pt x="614" y="332"/>
                    </a:lnTo>
                    <a:lnTo>
                      <a:pt x="619" y="329"/>
                    </a:lnTo>
                    <a:lnTo>
                      <a:pt x="628" y="326"/>
                    </a:lnTo>
                    <a:lnTo>
                      <a:pt x="631" y="324"/>
                    </a:lnTo>
                    <a:lnTo>
                      <a:pt x="633" y="324"/>
                    </a:lnTo>
                    <a:lnTo>
                      <a:pt x="635" y="322"/>
                    </a:lnTo>
                    <a:lnTo>
                      <a:pt x="636" y="322"/>
                    </a:lnTo>
                    <a:lnTo>
                      <a:pt x="640" y="322"/>
                    </a:lnTo>
                    <a:lnTo>
                      <a:pt x="643" y="320"/>
                    </a:lnTo>
                    <a:lnTo>
                      <a:pt x="647" y="320"/>
                    </a:lnTo>
                    <a:lnTo>
                      <a:pt x="655" y="319"/>
                    </a:lnTo>
                    <a:lnTo>
                      <a:pt x="657" y="319"/>
                    </a:lnTo>
                    <a:lnTo>
                      <a:pt x="662" y="319"/>
                    </a:lnTo>
                    <a:lnTo>
                      <a:pt x="664" y="319"/>
                    </a:lnTo>
                    <a:lnTo>
                      <a:pt x="667" y="319"/>
                    </a:lnTo>
                    <a:lnTo>
                      <a:pt x="671" y="319"/>
                    </a:lnTo>
                    <a:lnTo>
                      <a:pt x="674" y="319"/>
                    </a:lnTo>
                    <a:lnTo>
                      <a:pt x="677" y="319"/>
                    </a:lnTo>
                    <a:lnTo>
                      <a:pt x="683" y="319"/>
                    </a:lnTo>
                    <a:lnTo>
                      <a:pt x="686" y="319"/>
                    </a:lnTo>
                    <a:lnTo>
                      <a:pt x="688" y="317"/>
                    </a:lnTo>
                    <a:lnTo>
                      <a:pt x="691" y="317"/>
                    </a:lnTo>
                    <a:lnTo>
                      <a:pt x="693" y="315"/>
                    </a:lnTo>
                    <a:lnTo>
                      <a:pt x="696" y="314"/>
                    </a:lnTo>
                    <a:lnTo>
                      <a:pt x="700" y="312"/>
                    </a:lnTo>
                    <a:lnTo>
                      <a:pt x="703" y="312"/>
                    </a:lnTo>
                    <a:lnTo>
                      <a:pt x="705" y="310"/>
                    </a:lnTo>
                    <a:lnTo>
                      <a:pt x="707" y="310"/>
                    </a:lnTo>
                    <a:lnTo>
                      <a:pt x="707" y="309"/>
                    </a:lnTo>
                    <a:lnTo>
                      <a:pt x="708" y="307"/>
                    </a:lnTo>
                    <a:lnTo>
                      <a:pt x="708" y="307"/>
                    </a:lnTo>
                    <a:lnTo>
                      <a:pt x="710" y="303"/>
                    </a:lnTo>
                    <a:lnTo>
                      <a:pt x="712" y="302"/>
                    </a:lnTo>
                    <a:lnTo>
                      <a:pt x="713" y="300"/>
                    </a:lnTo>
                    <a:lnTo>
                      <a:pt x="715" y="298"/>
                    </a:lnTo>
                    <a:lnTo>
                      <a:pt x="717" y="297"/>
                    </a:lnTo>
                    <a:lnTo>
                      <a:pt x="719" y="295"/>
                    </a:lnTo>
                    <a:lnTo>
                      <a:pt x="720" y="293"/>
                    </a:lnTo>
                    <a:lnTo>
                      <a:pt x="722" y="293"/>
                    </a:lnTo>
                    <a:lnTo>
                      <a:pt x="727" y="291"/>
                    </a:lnTo>
                    <a:lnTo>
                      <a:pt x="727" y="291"/>
                    </a:lnTo>
                    <a:lnTo>
                      <a:pt x="729" y="290"/>
                    </a:lnTo>
                    <a:lnTo>
                      <a:pt x="731" y="288"/>
                    </a:lnTo>
                    <a:lnTo>
                      <a:pt x="732" y="288"/>
                    </a:lnTo>
                    <a:lnTo>
                      <a:pt x="732" y="286"/>
                    </a:lnTo>
                    <a:lnTo>
                      <a:pt x="736" y="286"/>
                    </a:lnTo>
                    <a:lnTo>
                      <a:pt x="736" y="285"/>
                    </a:lnTo>
                    <a:lnTo>
                      <a:pt x="736" y="285"/>
                    </a:lnTo>
                    <a:lnTo>
                      <a:pt x="736" y="283"/>
                    </a:lnTo>
                    <a:lnTo>
                      <a:pt x="736" y="281"/>
                    </a:lnTo>
                    <a:lnTo>
                      <a:pt x="734" y="280"/>
                    </a:lnTo>
                    <a:lnTo>
                      <a:pt x="731" y="276"/>
                    </a:lnTo>
                    <a:lnTo>
                      <a:pt x="729" y="274"/>
                    </a:lnTo>
                    <a:lnTo>
                      <a:pt x="729" y="273"/>
                    </a:lnTo>
                    <a:lnTo>
                      <a:pt x="727" y="269"/>
                    </a:lnTo>
                    <a:lnTo>
                      <a:pt x="725" y="269"/>
                    </a:lnTo>
                    <a:lnTo>
                      <a:pt x="725" y="268"/>
                    </a:lnTo>
                    <a:lnTo>
                      <a:pt x="725" y="266"/>
                    </a:lnTo>
                    <a:lnTo>
                      <a:pt x="727" y="264"/>
                    </a:lnTo>
                    <a:lnTo>
                      <a:pt x="727" y="262"/>
                    </a:lnTo>
                    <a:lnTo>
                      <a:pt x="729" y="259"/>
                    </a:lnTo>
                    <a:lnTo>
                      <a:pt x="731" y="256"/>
                    </a:lnTo>
                    <a:lnTo>
                      <a:pt x="731" y="254"/>
                    </a:lnTo>
                    <a:lnTo>
                      <a:pt x="732" y="251"/>
                    </a:lnTo>
                    <a:lnTo>
                      <a:pt x="736" y="249"/>
                    </a:lnTo>
                    <a:lnTo>
                      <a:pt x="737" y="249"/>
                    </a:lnTo>
                    <a:lnTo>
                      <a:pt x="739" y="249"/>
                    </a:lnTo>
                    <a:lnTo>
                      <a:pt x="742" y="249"/>
                    </a:lnTo>
                    <a:lnTo>
                      <a:pt x="746" y="249"/>
                    </a:lnTo>
                    <a:lnTo>
                      <a:pt x="748" y="251"/>
                    </a:lnTo>
                    <a:lnTo>
                      <a:pt x="749" y="252"/>
                    </a:lnTo>
                    <a:lnTo>
                      <a:pt x="751" y="254"/>
                    </a:lnTo>
                    <a:lnTo>
                      <a:pt x="758" y="256"/>
                    </a:lnTo>
                    <a:lnTo>
                      <a:pt x="760" y="256"/>
                    </a:lnTo>
                    <a:lnTo>
                      <a:pt x="763" y="256"/>
                    </a:lnTo>
                    <a:lnTo>
                      <a:pt x="765" y="257"/>
                    </a:lnTo>
                    <a:lnTo>
                      <a:pt x="766" y="257"/>
                    </a:lnTo>
                    <a:lnTo>
                      <a:pt x="768" y="257"/>
                    </a:lnTo>
                    <a:lnTo>
                      <a:pt x="768" y="257"/>
                    </a:lnTo>
                    <a:lnTo>
                      <a:pt x="772" y="256"/>
                    </a:lnTo>
                    <a:lnTo>
                      <a:pt x="773" y="254"/>
                    </a:lnTo>
                    <a:lnTo>
                      <a:pt x="775" y="252"/>
                    </a:lnTo>
                    <a:lnTo>
                      <a:pt x="777" y="252"/>
                    </a:lnTo>
                    <a:lnTo>
                      <a:pt x="777" y="251"/>
                    </a:lnTo>
                    <a:lnTo>
                      <a:pt x="778" y="249"/>
                    </a:lnTo>
                    <a:lnTo>
                      <a:pt x="782" y="247"/>
                    </a:lnTo>
                    <a:lnTo>
                      <a:pt x="784" y="245"/>
                    </a:lnTo>
                    <a:lnTo>
                      <a:pt x="785" y="244"/>
                    </a:lnTo>
                    <a:lnTo>
                      <a:pt x="785" y="242"/>
                    </a:lnTo>
                    <a:lnTo>
                      <a:pt x="785" y="240"/>
                    </a:lnTo>
                    <a:lnTo>
                      <a:pt x="787" y="240"/>
                    </a:lnTo>
                    <a:lnTo>
                      <a:pt x="789" y="239"/>
                    </a:lnTo>
                    <a:lnTo>
                      <a:pt x="790" y="239"/>
                    </a:lnTo>
                    <a:lnTo>
                      <a:pt x="794" y="240"/>
                    </a:lnTo>
                    <a:lnTo>
                      <a:pt x="797" y="240"/>
                    </a:lnTo>
                    <a:lnTo>
                      <a:pt x="799" y="240"/>
                    </a:lnTo>
                    <a:lnTo>
                      <a:pt x="804" y="239"/>
                    </a:lnTo>
                    <a:lnTo>
                      <a:pt x="806" y="239"/>
                    </a:lnTo>
                    <a:lnTo>
                      <a:pt x="808" y="239"/>
                    </a:lnTo>
                    <a:lnTo>
                      <a:pt x="809" y="235"/>
                    </a:lnTo>
                    <a:lnTo>
                      <a:pt x="813" y="234"/>
                    </a:lnTo>
                    <a:lnTo>
                      <a:pt x="814" y="232"/>
                    </a:lnTo>
                    <a:lnTo>
                      <a:pt x="816" y="232"/>
                    </a:lnTo>
                    <a:lnTo>
                      <a:pt x="818" y="230"/>
                    </a:lnTo>
                    <a:lnTo>
                      <a:pt x="820" y="228"/>
                    </a:lnTo>
                    <a:lnTo>
                      <a:pt x="818" y="227"/>
                    </a:lnTo>
                    <a:lnTo>
                      <a:pt x="818" y="227"/>
                    </a:lnTo>
                    <a:lnTo>
                      <a:pt x="820" y="225"/>
                    </a:lnTo>
                    <a:lnTo>
                      <a:pt x="821" y="220"/>
                    </a:lnTo>
                    <a:lnTo>
                      <a:pt x="823" y="218"/>
                    </a:lnTo>
                    <a:lnTo>
                      <a:pt x="825" y="218"/>
                    </a:lnTo>
                    <a:lnTo>
                      <a:pt x="825" y="215"/>
                    </a:lnTo>
                    <a:lnTo>
                      <a:pt x="826" y="215"/>
                    </a:lnTo>
                    <a:lnTo>
                      <a:pt x="828" y="215"/>
                    </a:lnTo>
                    <a:lnTo>
                      <a:pt x="830" y="213"/>
                    </a:lnTo>
                    <a:lnTo>
                      <a:pt x="830" y="213"/>
                    </a:lnTo>
                    <a:lnTo>
                      <a:pt x="833" y="213"/>
                    </a:lnTo>
                    <a:lnTo>
                      <a:pt x="837" y="213"/>
                    </a:lnTo>
                    <a:lnTo>
                      <a:pt x="838" y="213"/>
                    </a:lnTo>
                    <a:lnTo>
                      <a:pt x="840" y="213"/>
                    </a:lnTo>
                    <a:lnTo>
                      <a:pt x="840" y="213"/>
                    </a:lnTo>
                    <a:lnTo>
                      <a:pt x="840" y="211"/>
                    </a:lnTo>
                    <a:lnTo>
                      <a:pt x="840" y="208"/>
                    </a:lnTo>
                    <a:lnTo>
                      <a:pt x="842" y="208"/>
                    </a:lnTo>
                    <a:lnTo>
                      <a:pt x="842" y="208"/>
                    </a:lnTo>
                    <a:lnTo>
                      <a:pt x="843" y="206"/>
                    </a:lnTo>
                    <a:lnTo>
                      <a:pt x="845" y="208"/>
                    </a:lnTo>
                    <a:lnTo>
                      <a:pt x="847" y="210"/>
                    </a:lnTo>
                    <a:lnTo>
                      <a:pt x="847" y="210"/>
                    </a:lnTo>
                    <a:lnTo>
                      <a:pt x="849" y="208"/>
                    </a:lnTo>
                    <a:lnTo>
                      <a:pt x="850" y="206"/>
                    </a:lnTo>
                    <a:lnTo>
                      <a:pt x="854" y="205"/>
                    </a:lnTo>
                    <a:lnTo>
                      <a:pt x="855" y="205"/>
                    </a:lnTo>
                    <a:lnTo>
                      <a:pt x="859" y="203"/>
                    </a:lnTo>
                    <a:lnTo>
                      <a:pt x="861" y="205"/>
                    </a:lnTo>
                    <a:lnTo>
                      <a:pt x="864" y="205"/>
                    </a:lnTo>
                    <a:lnTo>
                      <a:pt x="866" y="205"/>
                    </a:lnTo>
                    <a:lnTo>
                      <a:pt x="866" y="205"/>
                    </a:lnTo>
                    <a:lnTo>
                      <a:pt x="867" y="203"/>
                    </a:lnTo>
                    <a:lnTo>
                      <a:pt x="869" y="203"/>
                    </a:lnTo>
                    <a:lnTo>
                      <a:pt x="871" y="203"/>
                    </a:lnTo>
                    <a:lnTo>
                      <a:pt x="873" y="205"/>
                    </a:lnTo>
                    <a:lnTo>
                      <a:pt x="874" y="206"/>
                    </a:lnTo>
                    <a:lnTo>
                      <a:pt x="878" y="206"/>
                    </a:lnTo>
                    <a:lnTo>
                      <a:pt x="881" y="206"/>
                    </a:lnTo>
                    <a:lnTo>
                      <a:pt x="883" y="206"/>
                    </a:lnTo>
                    <a:lnTo>
                      <a:pt x="885" y="206"/>
                    </a:lnTo>
                    <a:lnTo>
                      <a:pt x="886" y="206"/>
                    </a:lnTo>
                    <a:lnTo>
                      <a:pt x="888" y="205"/>
                    </a:lnTo>
                    <a:lnTo>
                      <a:pt x="890" y="203"/>
                    </a:lnTo>
                    <a:lnTo>
                      <a:pt x="888" y="201"/>
                    </a:lnTo>
                    <a:lnTo>
                      <a:pt x="890" y="199"/>
                    </a:lnTo>
                    <a:lnTo>
                      <a:pt x="888" y="198"/>
                    </a:lnTo>
                    <a:lnTo>
                      <a:pt x="886" y="196"/>
                    </a:lnTo>
                    <a:lnTo>
                      <a:pt x="886" y="194"/>
                    </a:lnTo>
                    <a:lnTo>
                      <a:pt x="886" y="193"/>
                    </a:lnTo>
                    <a:lnTo>
                      <a:pt x="885" y="191"/>
                    </a:lnTo>
                    <a:lnTo>
                      <a:pt x="883" y="189"/>
                    </a:lnTo>
                    <a:lnTo>
                      <a:pt x="881" y="189"/>
                    </a:lnTo>
                    <a:lnTo>
                      <a:pt x="879" y="184"/>
                    </a:lnTo>
                    <a:lnTo>
                      <a:pt x="878" y="184"/>
                    </a:lnTo>
                    <a:lnTo>
                      <a:pt x="878" y="184"/>
                    </a:lnTo>
                    <a:lnTo>
                      <a:pt x="878" y="182"/>
                    </a:lnTo>
                    <a:lnTo>
                      <a:pt x="876" y="182"/>
                    </a:lnTo>
                    <a:lnTo>
                      <a:pt x="874" y="181"/>
                    </a:lnTo>
                    <a:lnTo>
                      <a:pt x="874" y="181"/>
                    </a:lnTo>
                    <a:lnTo>
                      <a:pt x="874" y="179"/>
                    </a:lnTo>
                    <a:lnTo>
                      <a:pt x="873" y="177"/>
                    </a:lnTo>
                    <a:lnTo>
                      <a:pt x="873" y="176"/>
                    </a:lnTo>
                    <a:lnTo>
                      <a:pt x="871" y="176"/>
                    </a:lnTo>
                    <a:lnTo>
                      <a:pt x="869" y="176"/>
                    </a:lnTo>
                    <a:lnTo>
                      <a:pt x="867" y="174"/>
                    </a:lnTo>
                    <a:lnTo>
                      <a:pt x="866" y="172"/>
                    </a:lnTo>
                    <a:lnTo>
                      <a:pt x="864" y="169"/>
                    </a:lnTo>
                    <a:lnTo>
                      <a:pt x="862" y="167"/>
                    </a:lnTo>
                    <a:lnTo>
                      <a:pt x="857" y="167"/>
                    </a:lnTo>
                    <a:lnTo>
                      <a:pt x="855" y="167"/>
                    </a:lnTo>
                    <a:lnTo>
                      <a:pt x="854" y="167"/>
                    </a:lnTo>
                    <a:lnTo>
                      <a:pt x="852" y="167"/>
                    </a:lnTo>
                    <a:lnTo>
                      <a:pt x="849" y="167"/>
                    </a:lnTo>
                    <a:lnTo>
                      <a:pt x="849" y="167"/>
                    </a:lnTo>
                    <a:lnTo>
                      <a:pt x="847" y="170"/>
                    </a:lnTo>
                    <a:lnTo>
                      <a:pt x="843" y="172"/>
                    </a:lnTo>
                    <a:lnTo>
                      <a:pt x="842" y="176"/>
                    </a:lnTo>
                    <a:lnTo>
                      <a:pt x="840" y="177"/>
                    </a:lnTo>
                    <a:lnTo>
                      <a:pt x="840" y="177"/>
                    </a:lnTo>
                    <a:lnTo>
                      <a:pt x="838" y="177"/>
                    </a:lnTo>
                    <a:lnTo>
                      <a:pt x="837" y="176"/>
                    </a:lnTo>
                    <a:lnTo>
                      <a:pt x="835" y="172"/>
                    </a:lnTo>
                    <a:lnTo>
                      <a:pt x="831" y="172"/>
                    </a:lnTo>
                    <a:lnTo>
                      <a:pt x="831" y="172"/>
                    </a:lnTo>
                    <a:lnTo>
                      <a:pt x="828" y="170"/>
                    </a:lnTo>
                    <a:lnTo>
                      <a:pt x="826" y="170"/>
                    </a:lnTo>
                    <a:lnTo>
                      <a:pt x="825" y="172"/>
                    </a:lnTo>
                    <a:lnTo>
                      <a:pt x="821" y="172"/>
                    </a:lnTo>
                    <a:lnTo>
                      <a:pt x="820" y="172"/>
                    </a:lnTo>
                    <a:lnTo>
                      <a:pt x="818" y="172"/>
                    </a:lnTo>
                    <a:lnTo>
                      <a:pt x="816" y="174"/>
                    </a:lnTo>
                    <a:lnTo>
                      <a:pt x="814" y="176"/>
                    </a:lnTo>
                    <a:lnTo>
                      <a:pt x="813" y="176"/>
                    </a:lnTo>
                    <a:lnTo>
                      <a:pt x="811" y="176"/>
                    </a:lnTo>
                    <a:lnTo>
                      <a:pt x="809" y="174"/>
                    </a:lnTo>
                    <a:lnTo>
                      <a:pt x="806" y="170"/>
                    </a:lnTo>
                    <a:lnTo>
                      <a:pt x="806" y="169"/>
                    </a:lnTo>
                    <a:lnTo>
                      <a:pt x="804" y="164"/>
                    </a:lnTo>
                    <a:lnTo>
                      <a:pt x="808" y="162"/>
                    </a:lnTo>
                    <a:lnTo>
                      <a:pt x="809" y="160"/>
                    </a:lnTo>
                    <a:lnTo>
                      <a:pt x="809" y="157"/>
                    </a:lnTo>
                    <a:lnTo>
                      <a:pt x="809" y="155"/>
                    </a:lnTo>
                    <a:lnTo>
                      <a:pt x="811" y="150"/>
                    </a:lnTo>
                    <a:lnTo>
                      <a:pt x="813" y="148"/>
                    </a:lnTo>
                    <a:lnTo>
                      <a:pt x="814" y="145"/>
                    </a:lnTo>
                    <a:lnTo>
                      <a:pt x="814" y="143"/>
                    </a:lnTo>
                    <a:lnTo>
                      <a:pt x="816" y="140"/>
                    </a:lnTo>
                    <a:lnTo>
                      <a:pt x="818" y="138"/>
                    </a:lnTo>
                    <a:lnTo>
                      <a:pt x="820" y="133"/>
                    </a:lnTo>
                    <a:lnTo>
                      <a:pt x="821" y="126"/>
                    </a:lnTo>
                    <a:lnTo>
                      <a:pt x="825" y="119"/>
                    </a:lnTo>
                    <a:lnTo>
                      <a:pt x="826" y="114"/>
                    </a:lnTo>
                    <a:lnTo>
                      <a:pt x="831" y="118"/>
                    </a:lnTo>
                    <a:lnTo>
                      <a:pt x="833" y="118"/>
                    </a:lnTo>
                    <a:lnTo>
                      <a:pt x="838" y="121"/>
                    </a:lnTo>
                    <a:lnTo>
                      <a:pt x="842" y="121"/>
                    </a:lnTo>
                    <a:lnTo>
                      <a:pt x="847" y="123"/>
                    </a:lnTo>
                    <a:lnTo>
                      <a:pt x="849" y="123"/>
                    </a:lnTo>
                    <a:lnTo>
                      <a:pt x="850" y="123"/>
                    </a:lnTo>
                    <a:lnTo>
                      <a:pt x="855" y="118"/>
                    </a:lnTo>
                    <a:lnTo>
                      <a:pt x="861" y="114"/>
                    </a:lnTo>
                    <a:lnTo>
                      <a:pt x="867" y="111"/>
                    </a:lnTo>
                    <a:lnTo>
                      <a:pt x="871" y="109"/>
                    </a:lnTo>
                    <a:lnTo>
                      <a:pt x="874" y="109"/>
                    </a:lnTo>
                    <a:lnTo>
                      <a:pt x="876" y="107"/>
                    </a:lnTo>
                    <a:lnTo>
                      <a:pt x="878" y="104"/>
                    </a:lnTo>
                    <a:lnTo>
                      <a:pt x="878" y="101"/>
                    </a:lnTo>
                    <a:lnTo>
                      <a:pt x="878" y="99"/>
                    </a:lnTo>
                    <a:lnTo>
                      <a:pt x="876" y="97"/>
                    </a:lnTo>
                    <a:lnTo>
                      <a:pt x="874" y="97"/>
                    </a:lnTo>
                    <a:lnTo>
                      <a:pt x="876" y="95"/>
                    </a:lnTo>
                    <a:lnTo>
                      <a:pt x="876" y="95"/>
                    </a:lnTo>
                    <a:lnTo>
                      <a:pt x="878" y="92"/>
                    </a:lnTo>
                    <a:lnTo>
                      <a:pt x="878" y="90"/>
                    </a:lnTo>
                    <a:lnTo>
                      <a:pt x="879" y="89"/>
                    </a:lnTo>
                    <a:lnTo>
                      <a:pt x="881" y="85"/>
                    </a:lnTo>
                    <a:lnTo>
                      <a:pt x="881" y="84"/>
                    </a:lnTo>
                    <a:lnTo>
                      <a:pt x="883" y="80"/>
                    </a:lnTo>
                    <a:lnTo>
                      <a:pt x="885" y="78"/>
                    </a:lnTo>
                    <a:lnTo>
                      <a:pt x="886" y="77"/>
                    </a:lnTo>
                    <a:lnTo>
                      <a:pt x="886" y="73"/>
                    </a:lnTo>
                    <a:lnTo>
                      <a:pt x="888" y="72"/>
                    </a:lnTo>
                    <a:lnTo>
                      <a:pt x="890" y="66"/>
                    </a:lnTo>
                    <a:lnTo>
                      <a:pt x="891" y="61"/>
                    </a:lnTo>
                    <a:lnTo>
                      <a:pt x="895" y="56"/>
                    </a:lnTo>
                    <a:lnTo>
                      <a:pt x="900" y="53"/>
                    </a:lnTo>
                    <a:lnTo>
                      <a:pt x="903" y="49"/>
                    </a:lnTo>
                    <a:lnTo>
                      <a:pt x="905" y="46"/>
                    </a:lnTo>
                    <a:lnTo>
                      <a:pt x="905" y="43"/>
                    </a:lnTo>
                    <a:lnTo>
                      <a:pt x="903" y="39"/>
                    </a:lnTo>
                    <a:lnTo>
                      <a:pt x="903" y="36"/>
                    </a:lnTo>
                    <a:lnTo>
                      <a:pt x="905" y="32"/>
                    </a:lnTo>
                    <a:lnTo>
                      <a:pt x="903" y="31"/>
                    </a:lnTo>
                    <a:lnTo>
                      <a:pt x="902" y="29"/>
                    </a:lnTo>
                    <a:lnTo>
                      <a:pt x="898" y="29"/>
                    </a:lnTo>
                    <a:lnTo>
                      <a:pt x="895" y="29"/>
                    </a:lnTo>
                    <a:lnTo>
                      <a:pt x="891" y="29"/>
                    </a:lnTo>
                    <a:lnTo>
                      <a:pt x="891" y="26"/>
                    </a:lnTo>
                    <a:lnTo>
                      <a:pt x="893" y="24"/>
                    </a:lnTo>
                    <a:lnTo>
                      <a:pt x="895" y="22"/>
                    </a:lnTo>
                    <a:lnTo>
                      <a:pt x="898" y="19"/>
                    </a:lnTo>
                    <a:lnTo>
                      <a:pt x="905" y="12"/>
                    </a:lnTo>
                    <a:lnTo>
                      <a:pt x="910" y="9"/>
                    </a:lnTo>
                    <a:lnTo>
                      <a:pt x="917" y="7"/>
                    </a:lnTo>
                    <a:lnTo>
                      <a:pt x="924" y="5"/>
                    </a:lnTo>
                    <a:lnTo>
                      <a:pt x="931" y="3"/>
                    </a:lnTo>
                    <a:lnTo>
                      <a:pt x="936" y="2"/>
                    </a:lnTo>
                    <a:lnTo>
                      <a:pt x="936" y="2"/>
                    </a:lnTo>
                    <a:lnTo>
                      <a:pt x="939" y="2"/>
                    </a:lnTo>
                    <a:lnTo>
                      <a:pt x="943" y="2"/>
                    </a:lnTo>
                    <a:lnTo>
                      <a:pt x="948" y="2"/>
                    </a:lnTo>
                    <a:lnTo>
                      <a:pt x="951" y="0"/>
                    </a:lnTo>
                    <a:lnTo>
                      <a:pt x="955" y="0"/>
                    </a:lnTo>
                    <a:lnTo>
                      <a:pt x="956" y="0"/>
                    </a:lnTo>
                    <a:lnTo>
                      <a:pt x="958" y="0"/>
                    </a:lnTo>
                    <a:lnTo>
                      <a:pt x="958"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 name="Freeform 52">
                <a:extLst>
                  <a:ext uri="{FF2B5EF4-FFF2-40B4-BE49-F238E27FC236}">
                    <a16:creationId xmlns:a16="http://schemas.microsoft.com/office/drawing/2014/main" id="{1377B1A5-3189-4ACD-B295-2A475F46ED6D}"/>
                  </a:ext>
                </a:extLst>
              </p:cNvPr>
              <p:cNvSpPr>
                <a:spLocks noEditPoints="1"/>
              </p:cNvSpPr>
              <p:nvPr/>
            </p:nvSpPr>
            <p:spPr bwMode="auto">
              <a:xfrm>
                <a:off x="2117" y="2810"/>
                <a:ext cx="234" cy="319"/>
              </a:xfrm>
              <a:custGeom>
                <a:avLst/>
                <a:gdLst>
                  <a:gd name="T0" fmla="*/ 125 w 234"/>
                  <a:gd name="T1" fmla="*/ 28 h 319"/>
                  <a:gd name="T2" fmla="*/ 113 w 234"/>
                  <a:gd name="T3" fmla="*/ 58 h 319"/>
                  <a:gd name="T4" fmla="*/ 118 w 234"/>
                  <a:gd name="T5" fmla="*/ 65 h 319"/>
                  <a:gd name="T6" fmla="*/ 128 w 234"/>
                  <a:gd name="T7" fmla="*/ 86 h 319"/>
                  <a:gd name="T8" fmla="*/ 133 w 234"/>
                  <a:gd name="T9" fmla="*/ 101 h 319"/>
                  <a:gd name="T10" fmla="*/ 159 w 234"/>
                  <a:gd name="T11" fmla="*/ 104 h 319"/>
                  <a:gd name="T12" fmla="*/ 176 w 234"/>
                  <a:gd name="T13" fmla="*/ 111 h 319"/>
                  <a:gd name="T14" fmla="*/ 195 w 234"/>
                  <a:gd name="T15" fmla="*/ 121 h 319"/>
                  <a:gd name="T16" fmla="*/ 224 w 234"/>
                  <a:gd name="T17" fmla="*/ 125 h 319"/>
                  <a:gd name="T18" fmla="*/ 215 w 234"/>
                  <a:gd name="T19" fmla="*/ 150 h 319"/>
                  <a:gd name="T20" fmla="*/ 222 w 234"/>
                  <a:gd name="T21" fmla="*/ 169 h 319"/>
                  <a:gd name="T22" fmla="*/ 217 w 234"/>
                  <a:gd name="T23" fmla="*/ 184 h 319"/>
                  <a:gd name="T24" fmla="*/ 227 w 234"/>
                  <a:gd name="T25" fmla="*/ 193 h 319"/>
                  <a:gd name="T26" fmla="*/ 233 w 234"/>
                  <a:gd name="T27" fmla="*/ 208 h 319"/>
                  <a:gd name="T28" fmla="*/ 229 w 234"/>
                  <a:gd name="T29" fmla="*/ 208 h 319"/>
                  <a:gd name="T30" fmla="*/ 217 w 234"/>
                  <a:gd name="T31" fmla="*/ 201 h 319"/>
                  <a:gd name="T32" fmla="*/ 209 w 234"/>
                  <a:gd name="T33" fmla="*/ 203 h 319"/>
                  <a:gd name="T34" fmla="*/ 186 w 234"/>
                  <a:gd name="T35" fmla="*/ 207 h 319"/>
                  <a:gd name="T36" fmla="*/ 176 w 234"/>
                  <a:gd name="T37" fmla="*/ 218 h 319"/>
                  <a:gd name="T38" fmla="*/ 186 w 234"/>
                  <a:gd name="T39" fmla="*/ 218 h 319"/>
                  <a:gd name="T40" fmla="*/ 190 w 234"/>
                  <a:gd name="T41" fmla="*/ 225 h 319"/>
                  <a:gd name="T42" fmla="*/ 185 w 234"/>
                  <a:gd name="T43" fmla="*/ 225 h 319"/>
                  <a:gd name="T44" fmla="*/ 176 w 234"/>
                  <a:gd name="T45" fmla="*/ 227 h 319"/>
                  <a:gd name="T46" fmla="*/ 178 w 234"/>
                  <a:gd name="T47" fmla="*/ 246 h 319"/>
                  <a:gd name="T48" fmla="*/ 181 w 234"/>
                  <a:gd name="T49" fmla="*/ 254 h 319"/>
                  <a:gd name="T50" fmla="*/ 185 w 234"/>
                  <a:gd name="T51" fmla="*/ 261 h 319"/>
                  <a:gd name="T52" fmla="*/ 178 w 234"/>
                  <a:gd name="T53" fmla="*/ 302 h 319"/>
                  <a:gd name="T54" fmla="*/ 167 w 234"/>
                  <a:gd name="T55" fmla="*/ 312 h 319"/>
                  <a:gd name="T56" fmla="*/ 169 w 234"/>
                  <a:gd name="T57" fmla="*/ 297 h 319"/>
                  <a:gd name="T58" fmla="*/ 166 w 234"/>
                  <a:gd name="T59" fmla="*/ 287 h 319"/>
                  <a:gd name="T60" fmla="*/ 149 w 234"/>
                  <a:gd name="T61" fmla="*/ 283 h 319"/>
                  <a:gd name="T62" fmla="*/ 137 w 234"/>
                  <a:gd name="T63" fmla="*/ 283 h 319"/>
                  <a:gd name="T64" fmla="*/ 121 w 234"/>
                  <a:gd name="T65" fmla="*/ 285 h 319"/>
                  <a:gd name="T66" fmla="*/ 113 w 234"/>
                  <a:gd name="T67" fmla="*/ 276 h 319"/>
                  <a:gd name="T68" fmla="*/ 106 w 234"/>
                  <a:gd name="T69" fmla="*/ 266 h 319"/>
                  <a:gd name="T70" fmla="*/ 94 w 234"/>
                  <a:gd name="T71" fmla="*/ 258 h 319"/>
                  <a:gd name="T72" fmla="*/ 87 w 234"/>
                  <a:gd name="T73" fmla="*/ 247 h 319"/>
                  <a:gd name="T74" fmla="*/ 77 w 234"/>
                  <a:gd name="T75" fmla="*/ 241 h 319"/>
                  <a:gd name="T76" fmla="*/ 58 w 234"/>
                  <a:gd name="T77" fmla="*/ 232 h 319"/>
                  <a:gd name="T78" fmla="*/ 46 w 234"/>
                  <a:gd name="T79" fmla="*/ 234 h 319"/>
                  <a:gd name="T80" fmla="*/ 32 w 234"/>
                  <a:gd name="T81" fmla="*/ 230 h 319"/>
                  <a:gd name="T82" fmla="*/ 20 w 234"/>
                  <a:gd name="T83" fmla="*/ 222 h 319"/>
                  <a:gd name="T84" fmla="*/ 0 w 234"/>
                  <a:gd name="T85" fmla="*/ 208 h 319"/>
                  <a:gd name="T86" fmla="*/ 12 w 234"/>
                  <a:gd name="T87" fmla="*/ 191 h 319"/>
                  <a:gd name="T88" fmla="*/ 24 w 234"/>
                  <a:gd name="T89" fmla="*/ 188 h 319"/>
                  <a:gd name="T90" fmla="*/ 31 w 234"/>
                  <a:gd name="T91" fmla="*/ 178 h 319"/>
                  <a:gd name="T92" fmla="*/ 34 w 234"/>
                  <a:gd name="T93" fmla="*/ 162 h 319"/>
                  <a:gd name="T94" fmla="*/ 32 w 234"/>
                  <a:gd name="T95" fmla="*/ 155 h 319"/>
                  <a:gd name="T96" fmla="*/ 32 w 234"/>
                  <a:gd name="T97" fmla="*/ 135 h 319"/>
                  <a:gd name="T98" fmla="*/ 32 w 234"/>
                  <a:gd name="T99" fmla="*/ 113 h 319"/>
                  <a:gd name="T100" fmla="*/ 25 w 234"/>
                  <a:gd name="T101" fmla="*/ 96 h 319"/>
                  <a:gd name="T102" fmla="*/ 32 w 234"/>
                  <a:gd name="T103" fmla="*/ 92 h 319"/>
                  <a:gd name="T104" fmla="*/ 32 w 234"/>
                  <a:gd name="T105" fmla="*/ 79 h 319"/>
                  <a:gd name="T106" fmla="*/ 41 w 234"/>
                  <a:gd name="T107" fmla="*/ 84 h 319"/>
                  <a:gd name="T108" fmla="*/ 43 w 234"/>
                  <a:gd name="T109" fmla="*/ 77 h 319"/>
                  <a:gd name="T110" fmla="*/ 63 w 234"/>
                  <a:gd name="T111" fmla="*/ 58 h 319"/>
                  <a:gd name="T112" fmla="*/ 65 w 234"/>
                  <a:gd name="T113" fmla="*/ 45 h 319"/>
                  <a:gd name="T114" fmla="*/ 80 w 234"/>
                  <a:gd name="T115" fmla="*/ 26 h 319"/>
                  <a:gd name="T116" fmla="*/ 92 w 234"/>
                  <a:gd name="T117" fmla="*/ 29 h 319"/>
                  <a:gd name="T118" fmla="*/ 126 w 234"/>
                  <a:gd name="T119" fmla="*/ 12 h 319"/>
                  <a:gd name="T120" fmla="*/ 145 w 234"/>
                  <a:gd name="T121" fmla="*/ 0 h 319"/>
                  <a:gd name="T122" fmla="*/ 17 w 234"/>
                  <a:gd name="T123" fmla="*/ 190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4" h="319">
                    <a:moveTo>
                      <a:pt x="149" y="12"/>
                    </a:moveTo>
                    <a:lnTo>
                      <a:pt x="149" y="12"/>
                    </a:lnTo>
                    <a:lnTo>
                      <a:pt x="147" y="12"/>
                    </a:lnTo>
                    <a:lnTo>
                      <a:pt x="145" y="14"/>
                    </a:lnTo>
                    <a:lnTo>
                      <a:pt x="140" y="14"/>
                    </a:lnTo>
                    <a:lnTo>
                      <a:pt x="137" y="16"/>
                    </a:lnTo>
                    <a:lnTo>
                      <a:pt x="135" y="17"/>
                    </a:lnTo>
                    <a:lnTo>
                      <a:pt x="132" y="24"/>
                    </a:lnTo>
                    <a:lnTo>
                      <a:pt x="126" y="26"/>
                    </a:lnTo>
                    <a:lnTo>
                      <a:pt x="125" y="28"/>
                    </a:lnTo>
                    <a:lnTo>
                      <a:pt x="125" y="29"/>
                    </a:lnTo>
                    <a:lnTo>
                      <a:pt x="123" y="31"/>
                    </a:lnTo>
                    <a:lnTo>
                      <a:pt x="121" y="34"/>
                    </a:lnTo>
                    <a:lnTo>
                      <a:pt x="120" y="38"/>
                    </a:lnTo>
                    <a:lnTo>
                      <a:pt x="118" y="45"/>
                    </a:lnTo>
                    <a:lnTo>
                      <a:pt x="116" y="46"/>
                    </a:lnTo>
                    <a:lnTo>
                      <a:pt x="116" y="51"/>
                    </a:lnTo>
                    <a:lnTo>
                      <a:pt x="114" y="55"/>
                    </a:lnTo>
                    <a:lnTo>
                      <a:pt x="113" y="57"/>
                    </a:lnTo>
                    <a:lnTo>
                      <a:pt x="113" y="58"/>
                    </a:lnTo>
                    <a:lnTo>
                      <a:pt x="111" y="60"/>
                    </a:lnTo>
                    <a:lnTo>
                      <a:pt x="109" y="62"/>
                    </a:lnTo>
                    <a:lnTo>
                      <a:pt x="109" y="63"/>
                    </a:lnTo>
                    <a:lnTo>
                      <a:pt x="109" y="63"/>
                    </a:lnTo>
                    <a:lnTo>
                      <a:pt x="113" y="63"/>
                    </a:lnTo>
                    <a:lnTo>
                      <a:pt x="114" y="63"/>
                    </a:lnTo>
                    <a:lnTo>
                      <a:pt x="114" y="62"/>
                    </a:lnTo>
                    <a:lnTo>
                      <a:pt x="116" y="62"/>
                    </a:lnTo>
                    <a:lnTo>
                      <a:pt x="118" y="65"/>
                    </a:lnTo>
                    <a:lnTo>
                      <a:pt x="118" y="65"/>
                    </a:lnTo>
                    <a:lnTo>
                      <a:pt x="120" y="65"/>
                    </a:lnTo>
                    <a:lnTo>
                      <a:pt x="120" y="65"/>
                    </a:lnTo>
                    <a:lnTo>
                      <a:pt x="121" y="70"/>
                    </a:lnTo>
                    <a:lnTo>
                      <a:pt x="123" y="74"/>
                    </a:lnTo>
                    <a:lnTo>
                      <a:pt x="125" y="77"/>
                    </a:lnTo>
                    <a:lnTo>
                      <a:pt x="128" y="79"/>
                    </a:lnTo>
                    <a:lnTo>
                      <a:pt x="128" y="80"/>
                    </a:lnTo>
                    <a:lnTo>
                      <a:pt x="128" y="84"/>
                    </a:lnTo>
                    <a:lnTo>
                      <a:pt x="128" y="84"/>
                    </a:lnTo>
                    <a:lnTo>
                      <a:pt x="128" y="86"/>
                    </a:lnTo>
                    <a:lnTo>
                      <a:pt x="126" y="87"/>
                    </a:lnTo>
                    <a:lnTo>
                      <a:pt x="126" y="89"/>
                    </a:lnTo>
                    <a:lnTo>
                      <a:pt x="126" y="91"/>
                    </a:lnTo>
                    <a:lnTo>
                      <a:pt x="126" y="94"/>
                    </a:lnTo>
                    <a:lnTo>
                      <a:pt x="126" y="96"/>
                    </a:lnTo>
                    <a:lnTo>
                      <a:pt x="126" y="96"/>
                    </a:lnTo>
                    <a:lnTo>
                      <a:pt x="128" y="97"/>
                    </a:lnTo>
                    <a:lnTo>
                      <a:pt x="130" y="97"/>
                    </a:lnTo>
                    <a:lnTo>
                      <a:pt x="132" y="97"/>
                    </a:lnTo>
                    <a:lnTo>
                      <a:pt x="133" y="101"/>
                    </a:lnTo>
                    <a:lnTo>
                      <a:pt x="133" y="103"/>
                    </a:lnTo>
                    <a:lnTo>
                      <a:pt x="135" y="104"/>
                    </a:lnTo>
                    <a:lnTo>
                      <a:pt x="138" y="106"/>
                    </a:lnTo>
                    <a:lnTo>
                      <a:pt x="138" y="106"/>
                    </a:lnTo>
                    <a:lnTo>
                      <a:pt x="144" y="104"/>
                    </a:lnTo>
                    <a:lnTo>
                      <a:pt x="145" y="104"/>
                    </a:lnTo>
                    <a:lnTo>
                      <a:pt x="150" y="106"/>
                    </a:lnTo>
                    <a:lnTo>
                      <a:pt x="152" y="106"/>
                    </a:lnTo>
                    <a:lnTo>
                      <a:pt x="154" y="106"/>
                    </a:lnTo>
                    <a:lnTo>
                      <a:pt x="159" y="104"/>
                    </a:lnTo>
                    <a:lnTo>
                      <a:pt x="159" y="104"/>
                    </a:lnTo>
                    <a:lnTo>
                      <a:pt x="161" y="104"/>
                    </a:lnTo>
                    <a:lnTo>
                      <a:pt x="164" y="104"/>
                    </a:lnTo>
                    <a:lnTo>
                      <a:pt x="164" y="106"/>
                    </a:lnTo>
                    <a:lnTo>
                      <a:pt x="166" y="106"/>
                    </a:lnTo>
                    <a:lnTo>
                      <a:pt x="169" y="106"/>
                    </a:lnTo>
                    <a:lnTo>
                      <a:pt x="171" y="106"/>
                    </a:lnTo>
                    <a:lnTo>
                      <a:pt x="171" y="106"/>
                    </a:lnTo>
                    <a:lnTo>
                      <a:pt x="173" y="106"/>
                    </a:lnTo>
                    <a:lnTo>
                      <a:pt x="176" y="111"/>
                    </a:lnTo>
                    <a:lnTo>
                      <a:pt x="179" y="115"/>
                    </a:lnTo>
                    <a:lnTo>
                      <a:pt x="181" y="118"/>
                    </a:lnTo>
                    <a:lnTo>
                      <a:pt x="185" y="121"/>
                    </a:lnTo>
                    <a:lnTo>
                      <a:pt x="185" y="121"/>
                    </a:lnTo>
                    <a:lnTo>
                      <a:pt x="186" y="121"/>
                    </a:lnTo>
                    <a:lnTo>
                      <a:pt x="188" y="121"/>
                    </a:lnTo>
                    <a:lnTo>
                      <a:pt x="188" y="123"/>
                    </a:lnTo>
                    <a:lnTo>
                      <a:pt x="190" y="123"/>
                    </a:lnTo>
                    <a:lnTo>
                      <a:pt x="191" y="121"/>
                    </a:lnTo>
                    <a:lnTo>
                      <a:pt x="195" y="121"/>
                    </a:lnTo>
                    <a:lnTo>
                      <a:pt x="198" y="121"/>
                    </a:lnTo>
                    <a:lnTo>
                      <a:pt x="203" y="121"/>
                    </a:lnTo>
                    <a:lnTo>
                      <a:pt x="210" y="121"/>
                    </a:lnTo>
                    <a:lnTo>
                      <a:pt x="214" y="120"/>
                    </a:lnTo>
                    <a:lnTo>
                      <a:pt x="215" y="120"/>
                    </a:lnTo>
                    <a:lnTo>
                      <a:pt x="217" y="120"/>
                    </a:lnTo>
                    <a:lnTo>
                      <a:pt x="221" y="120"/>
                    </a:lnTo>
                    <a:lnTo>
                      <a:pt x="222" y="121"/>
                    </a:lnTo>
                    <a:lnTo>
                      <a:pt x="222" y="121"/>
                    </a:lnTo>
                    <a:lnTo>
                      <a:pt x="224" y="125"/>
                    </a:lnTo>
                    <a:lnTo>
                      <a:pt x="222" y="126"/>
                    </a:lnTo>
                    <a:lnTo>
                      <a:pt x="221" y="128"/>
                    </a:lnTo>
                    <a:lnTo>
                      <a:pt x="219" y="130"/>
                    </a:lnTo>
                    <a:lnTo>
                      <a:pt x="219" y="133"/>
                    </a:lnTo>
                    <a:lnTo>
                      <a:pt x="219" y="135"/>
                    </a:lnTo>
                    <a:lnTo>
                      <a:pt x="217" y="137"/>
                    </a:lnTo>
                    <a:lnTo>
                      <a:pt x="215" y="138"/>
                    </a:lnTo>
                    <a:lnTo>
                      <a:pt x="215" y="142"/>
                    </a:lnTo>
                    <a:lnTo>
                      <a:pt x="215" y="145"/>
                    </a:lnTo>
                    <a:lnTo>
                      <a:pt x="215" y="150"/>
                    </a:lnTo>
                    <a:lnTo>
                      <a:pt x="215" y="154"/>
                    </a:lnTo>
                    <a:lnTo>
                      <a:pt x="215" y="154"/>
                    </a:lnTo>
                    <a:lnTo>
                      <a:pt x="217" y="155"/>
                    </a:lnTo>
                    <a:lnTo>
                      <a:pt x="215" y="157"/>
                    </a:lnTo>
                    <a:lnTo>
                      <a:pt x="217" y="159"/>
                    </a:lnTo>
                    <a:lnTo>
                      <a:pt x="217" y="161"/>
                    </a:lnTo>
                    <a:lnTo>
                      <a:pt x="219" y="166"/>
                    </a:lnTo>
                    <a:lnTo>
                      <a:pt x="221" y="167"/>
                    </a:lnTo>
                    <a:lnTo>
                      <a:pt x="221" y="167"/>
                    </a:lnTo>
                    <a:lnTo>
                      <a:pt x="222" y="169"/>
                    </a:lnTo>
                    <a:lnTo>
                      <a:pt x="226" y="172"/>
                    </a:lnTo>
                    <a:lnTo>
                      <a:pt x="226" y="174"/>
                    </a:lnTo>
                    <a:lnTo>
                      <a:pt x="226" y="174"/>
                    </a:lnTo>
                    <a:lnTo>
                      <a:pt x="226" y="176"/>
                    </a:lnTo>
                    <a:lnTo>
                      <a:pt x="224" y="176"/>
                    </a:lnTo>
                    <a:lnTo>
                      <a:pt x="222" y="178"/>
                    </a:lnTo>
                    <a:lnTo>
                      <a:pt x="215" y="184"/>
                    </a:lnTo>
                    <a:lnTo>
                      <a:pt x="215" y="184"/>
                    </a:lnTo>
                    <a:lnTo>
                      <a:pt x="215" y="186"/>
                    </a:lnTo>
                    <a:lnTo>
                      <a:pt x="217" y="184"/>
                    </a:lnTo>
                    <a:lnTo>
                      <a:pt x="219" y="186"/>
                    </a:lnTo>
                    <a:lnTo>
                      <a:pt x="221" y="186"/>
                    </a:lnTo>
                    <a:lnTo>
                      <a:pt x="221" y="186"/>
                    </a:lnTo>
                    <a:lnTo>
                      <a:pt x="221" y="188"/>
                    </a:lnTo>
                    <a:lnTo>
                      <a:pt x="221" y="188"/>
                    </a:lnTo>
                    <a:lnTo>
                      <a:pt x="222" y="188"/>
                    </a:lnTo>
                    <a:lnTo>
                      <a:pt x="224" y="190"/>
                    </a:lnTo>
                    <a:lnTo>
                      <a:pt x="226" y="191"/>
                    </a:lnTo>
                    <a:lnTo>
                      <a:pt x="227" y="193"/>
                    </a:lnTo>
                    <a:lnTo>
                      <a:pt x="227" y="193"/>
                    </a:lnTo>
                    <a:lnTo>
                      <a:pt x="227" y="195"/>
                    </a:lnTo>
                    <a:lnTo>
                      <a:pt x="227" y="195"/>
                    </a:lnTo>
                    <a:lnTo>
                      <a:pt x="229" y="198"/>
                    </a:lnTo>
                    <a:lnTo>
                      <a:pt x="229" y="198"/>
                    </a:lnTo>
                    <a:lnTo>
                      <a:pt x="229" y="200"/>
                    </a:lnTo>
                    <a:lnTo>
                      <a:pt x="229" y="201"/>
                    </a:lnTo>
                    <a:lnTo>
                      <a:pt x="229" y="201"/>
                    </a:lnTo>
                    <a:lnTo>
                      <a:pt x="231" y="203"/>
                    </a:lnTo>
                    <a:lnTo>
                      <a:pt x="233" y="207"/>
                    </a:lnTo>
                    <a:lnTo>
                      <a:pt x="233" y="208"/>
                    </a:lnTo>
                    <a:lnTo>
                      <a:pt x="233" y="208"/>
                    </a:lnTo>
                    <a:lnTo>
                      <a:pt x="233" y="212"/>
                    </a:lnTo>
                    <a:lnTo>
                      <a:pt x="234" y="213"/>
                    </a:lnTo>
                    <a:lnTo>
                      <a:pt x="234" y="213"/>
                    </a:lnTo>
                    <a:lnTo>
                      <a:pt x="234" y="215"/>
                    </a:lnTo>
                    <a:lnTo>
                      <a:pt x="231" y="217"/>
                    </a:lnTo>
                    <a:lnTo>
                      <a:pt x="231" y="217"/>
                    </a:lnTo>
                    <a:lnTo>
                      <a:pt x="229" y="215"/>
                    </a:lnTo>
                    <a:lnTo>
                      <a:pt x="229" y="212"/>
                    </a:lnTo>
                    <a:lnTo>
                      <a:pt x="229" y="208"/>
                    </a:lnTo>
                    <a:lnTo>
                      <a:pt x="229" y="207"/>
                    </a:lnTo>
                    <a:lnTo>
                      <a:pt x="227" y="203"/>
                    </a:lnTo>
                    <a:lnTo>
                      <a:pt x="226" y="200"/>
                    </a:lnTo>
                    <a:lnTo>
                      <a:pt x="226" y="200"/>
                    </a:lnTo>
                    <a:lnTo>
                      <a:pt x="224" y="198"/>
                    </a:lnTo>
                    <a:lnTo>
                      <a:pt x="222" y="198"/>
                    </a:lnTo>
                    <a:lnTo>
                      <a:pt x="222" y="198"/>
                    </a:lnTo>
                    <a:lnTo>
                      <a:pt x="221" y="200"/>
                    </a:lnTo>
                    <a:lnTo>
                      <a:pt x="221" y="200"/>
                    </a:lnTo>
                    <a:lnTo>
                      <a:pt x="217" y="201"/>
                    </a:lnTo>
                    <a:lnTo>
                      <a:pt x="215" y="205"/>
                    </a:lnTo>
                    <a:lnTo>
                      <a:pt x="215" y="205"/>
                    </a:lnTo>
                    <a:lnTo>
                      <a:pt x="214" y="205"/>
                    </a:lnTo>
                    <a:lnTo>
                      <a:pt x="212" y="205"/>
                    </a:lnTo>
                    <a:lnTo>
                      <a:pt x="212" y="205"/>
                    </a:lnTo>
                    <a:lnTo>
                      <a:pt x="210" y="203"/>
                    </a:lnTo>
                    <a:lnTo>
                      <a:pt x="210" y="201"/>
                    </a:lnTo>
                    <a:lnTo>
                      <a:pt x="209" y="201"/>
                    </a:lnTo>
                    <a:lnTo>
                      <a:pt x="209" y="201"/>
                    </a:lnTo>
                    <a:lnTo>
                      <a:pt x="209" y="203"/>
                    </a:lnTo>
                    <a:lnTo>
                      <a:pt x="207" y="203"/>
                    </a:lnTo>
                    <a:lnTo>
                      <a:pt x="209" y="205"/>
                    </a:lnTo>
                    <a:lnTo>
                      <a:pt x="209" y="207"/>
                    </a:lnTo>
                    <a:lnTo>
                      <a:pt x="209" y="207"/>
                    </a:lnTo>
                    <a:lnTo>
                      <a:pt x="203" y="207"/>
                    </a:lnTo>
                    <a:lnTo>
                      <a:pt x="200" y="207"/>
                    </a:lnTo>
                    <a:lnTo>
                      <a:pt x="195" y="207"/>
                    </a:lnTo>
                    <a:lnTo>
                      <a:pt x="191" y="207"/>
                    </a:lnTo>
                    <a:lnTo>
                      <a:pt x="186" y="207"/>
                    </a:lnTo>
                    <a:lnTo>
                      <a:pt x="186" y="207"/>
                    </a:lnTo>
                    <a:lnTo>
                      <a:pt x="185" y="205"/>
                    </a:lnTo>
                    <a:lnTo>
                      <a:pt x="183" y="205"/>
                    </a:lnTo>
                    <a:lnTo>
                      <a:pt x="181" y="205"/>
                    </a:lnTo>
                    <a:lnTo>
                      <a:pt x="181" y="205"/>
                    </a:lnTo>
                    <a:lnTo>
                      <a:pt x="179" y="205"/>
                    </a:lnTo>
                    <a:lnTo>
                      <a:pt x="178" y="207"/>
                    </a:lnTo>
                    <a:lnTo>
                      <a:pt x="176" y="207"/>
                    </a:lnTo>
                    <a:lnTo>
                      <a:pt x="176" y="210"/>
                    </a:lnTo>
                    <a:lnTo>
                      <a:pt x="176" y="213"/>
                    </a:lnTo>
                    <a:lnTo>
                      <a:pt x="176" y="218"/>
                    </a:lnTo>
                    <a:lnTo>
                      <a:pt x="178" y="218"/>
                    </a:lnTo>
                    <a:lnTo>
                      <a:pt x="179" y="218"/>
                    </a:lnTo>
                    <a:lnTo>
                      <a:pt x="179" y="218"/>
                    </a:lnTo>
                    <a:lnTo>
                      <a:pt x="181" y="218"/>
                    </a:lnTo>
                    <a:lnTo>
                      <a:pt x="183" y="218"/>
                    </a:lnTo>
                    <a:lnTo>
                      <a:pt x="183" y="218"/>
                    </a:lnTo>
                    <a:lnTo>
                      <a:pt x="185" y="218"/>
                    </a:lnTo>
                    <a:lnTo>
                      <a:pt x="185" y="218"/>
                    </a:lnTo>
                    <a:lnTo>
                      <a:pt x="185" y="218"/>
                    </a:lnTo>
                    <a:lnTo>
                      <a:pt x="186" y="218"/>
                    </a:lnTo>
                    <a:lnTo>
                      <a:pt x="188" y="218"/>
                    </a:lnTo>
                    <a:lnTo>
                      <a:pt x="188" y="220"/>
                    </a:lnTo>
                    <a:lnTo>
                      <a:pt x="188" y="220"/>
                    </a:lnTo>
                    <a:lnTo>
                      <a:pt x="190" y="222"/>
                    </a:lnTo>
                    <a:lnTo>
                      <a:pt x="190" y="222"/>
                    </a:lnTo>
                    <a:lnTo>
                      <a:pt x="190" y="224"/>
                    </a:lnTo>
                    <a:lnTo>
                      <a:pt x="190" y="224"/>
                    </a:lnTo>
                    <a:lnTo>
                      <a:pt x="190" y="225"/>
                    </a:lnTo>
                    <a:lnTo>
                      <a:pt x="190" y="225"/>
                    </a:lnTo>
                    <a:lnTo>
                      <a:pt x="190" y="225"/>
                    </a:lnTo>
                    <a:lnTo>
                      <a:pt x="190" y="227"/>
                    </a:lnTo>
                    <a:lnTo>
                      <a:pt x="190" y="227"/>
                    </a:lnTo>
                    <a:lnTo>
                      <a:pt x="190" y="227"/>
                    </a:lnTo>
                    <a:lnTo>
                      <a:pt x="188" y="227"/>
                    </a:lnTo>
                    <a:lnTo>
                      <a:pt x="188" y="227"/>
                    </a:lnTo>
                    <a:lnTo>
                      <a:pt x="188" y="227"/>
                    </a:lnTo>
                    <a:lnTo>
                      <a:pt x="186" y="227"/>
                    </a:lnTo>
                    <a:lnTo>
                      <a:pt x="186" y="227"/>
                    </a:lnTo>
                    <a:lnTo>
                      <a:pt x="186" y="225"/>
                    </a:lnTo>
                    <a:lnTo>
                      <a:pt x="185" y="225"/>
                    </a:lnTo>
                    <a:lnTo>
                      <a:pt x="185" y="225"/>
                    </a:lnTo>
                    <a:lnTo>
                      <a:pt x="183" y="225"/>
                    </a:lnTo>
                    <a:lnTo>
                      <a:pt x="183" y="225"/>
                    </a:lnTo>
                    <a:lnTo>
                      <a:pt x="181" y="225"/>
                    </a:lnTo>
                    <a:lnTo>
                      <a:pt x="181" y="225"/>
                    </a:lnTo>
                    <a:lnTo>
                      <a:pt x="179" y="225"/>
                    </a:lnTo>
                    <a:lnTo>
                      <a:pt x="179" y="227"/>
                    </a:lnTo>
                    <a:lnTo>
                      <a:pt x="179" y="227"/>
                    </a:lnTo>
                    <a:lnTo>
                      <a:pt x="178" y="227"/>
                    </a:lnTo>
                    <a:lnTo>
                      <a:pt x="176" y="227"/>
                    </a:lnTo>
                    <a:lnTo>
                      <a:pt x="176" y="227"/>
                    </a:lnTo>
                    <a:lnTo>
                      <a:pt x="174" y="227"/>
                    </a:lnTo>
                    <a:lnTo>
                      <a:pt x="173" y="227"/>
                    </a:lnTo>
                    <a:lnTo>
                      <a:pt x="173" y="230"/>
                    </a:lnTo>
                    <a:lnTo>
                      <a:pt x="173" y="236"/>
                    </a:lnTo>
                    <a:lnTo>
                      <a:pt x="173" y="239"/>
                    </a:lnTo>
                    <a:lnTo>
                      <a:pt x="173" y="241"/>
                    </a:lnTo>
                    <a:lnTo>
                      <a:pt x="173" y="242"/>
                    </a:lnTo>
                    <a:lnTo>
                      <a:pt x="176" y="244"/>
                    </a:lnTo>
                    <a:lnTo>
                      <a:pt x="178" y="246"/>
                    </a:lnTo>
                    <a:lnTo>
                      <a:pt x="179" y="247"/>
                    </a:lnTo>
                    <a:lnTo>
                      <a:pt x="181" y="247"/>
                    </a:lnTo>
                    <a:lnTo>
                      <a:pt x="181" y="249"/>
                    </a:lnTo>
                    <a:lnTo>
                      <a:pt x="181" y="249"/>
                    </a:lnTo>
                    <a:lnTo>
                      <a:pt x="181" y="251"/>
                    </a:lnTo>
                    <a:lnTo>
                      <a:pt x="181" y="251"/>
                    </a:lnTo>
                    <a:lnTo>
                      <a:pt x="181" y="251"/>
                    </a:lnTo>
                    <a:lnTo>
                      <a:pt x="181" y="253"/>
                    </a:lnTo>
                    <a:lnTo>
                      <a:pt x="181" y="253"/>
                    </a:lnTo>
                    <a:lnTo>
                      <a:pt x="181" y="254"/>
                    </a:lnTo>
                    <a:lnTo>
                      <a:pt x="183" y="254"/>
                    </a:lnTo>
                    <a:lnTo>
                      <a:pt x="183" y="256"/>
                    </a:lnTo>
                    <a:lnTo>
                      <a:pt x="183" y="256"/>
                    </a:lnTo>
                    <a:lnTo>
                      <a:pt x="183" y="256"/>
                    </a:lnTo>
                    <a:lnTo>
                      <a:pt x="185" y="258"/>
                    </a:lnTo>
                    <a:lnTo>
                      <a:pt x="185" y="258"/>
                    </a:lnTo>
                    <a:lnTo>
                      <a:pt x="185" y="258"/>
                    </a:lnTo>
                    <a:lnTo>
                      <a:pt x="185" y="259"/>
                    </a:lnTo>
                    <a:lnTo>
                      <a:pt x="185" y="259"/>
                    </a:lnTo>
                    <a:lnTo>
                      <a:pt x="185" y="261"/>
                    </a:lnTo>
                    <a:lnTo>
                      <a:pt x="186" y="261"/>
                    </a:lnTo>
                    <a:lnTo>
                      <a:pt x="185" y="263"/>
                    </a:lnTo>
                    <a:lnTo>
                      <a:pt x="185" y="266"/>
                    </a:lnTo>
                    <a:lnTo>
                      <a:pt x="185" y="270"/>
                    </a:lnTo>
                    <a:lnTo>
                      <a:pt x="183" y="273"/>
                    </a:lnTo>
                    <a:lnTo>
                      <a:pt x="183" y="276"/>
                    </a:lnTo>
                    <a:lnTo>
                      <a:pt x="181" y="283"/>
                    </a:lnTo>
                    <a:lnTo>
                      <a:pt x="181" y="290"/>
                    </a:lnTo>
                    <a:lnTo>
                      <a:pt x="179" y="295"/>
                    </a:lnTo>
                    <a:lnTo>
                      <a:pt x="178" y="302"/>
                    </a:lnTo>
                    <a:lnTo>
                      <a:pt x="176" y="309"/>
                    </a:lnTo>
                    <a:lnTo>
                      <a:pt x="176" y="314"/>
                    </a:lnTo>
                    <a:lnTo>
                      <a:pt x="174" y="319"/>
                    </a:lnTo>
                    <a:lnTo>
                      <a:pt x="174" y="319"/>
                    </a:lnTo>
                    <a:lnTo>
                      <a:pt x="174" y="317"/>
                    </a:lnTo>
                    <a:lnTo>
                      <a:pt x="173" y="317"/>
                    </a:lnTo>
                    <a:lnTo>
                      <a:pt x="171" y="316"/>
                    </a:lnTo>
                    <a:lnTo>
                      <a:pt x="171" y="314"/>
                    </a:lnTo>
                    <a:lnTo>
                      <a:pt x="169" y="312"/>
                    </a:lnTo>
                    <a:lnTo>
                      <a:pt x="167" y="312"/>
                    </a:lnTo>
                    <a:lnTo>
                      <a:pt x="167" y="311"/>
                    </a:lnTo>
                    <a:lnTo>
                      <a:pt x="167" y="311"/>
                    </a:lnTo>
                    <a:lnTo>
                      <a:pt x="166" y="312"/>
                    </a:lnTo>
                    <a:lnTo>
                      <a:pt x="164" y="312"/>
                    </a:lnTo>
                    <a:lnTo>
                      <a:pt x="164" y="312"/>
                    </a:lnTo>
                    <a:lnTo>
                      <a:pt x="161" y="311"/>
                    </a:lnTo>
                    <a:lnTo>
                      <a:pt x="161" y="311"/>
                    </a:lnTo>
                    <a:lnTo>
                      <a:pt x="162" y="307"/>
                    </a:lnTo>
                    <a:lnTo>
                      <a:pt x="166" y="302"/>
                    </a:lnTo>
                    <a:lnTo>
                      <a:pt x="169" y="297"/>
                    </a:lnTo>
                    <a:lnTo>
                      <a:pt x="171" y="294"/>
                    </a:lnTo>
                    <a:lnTo>
                      <a:pt x="173" y="292"/>
                    </a:lnTo>
                    <a:lnTo>
                      <a:pt x="173" y="290"/>
                    </a:lnTo>
                    <a:lnTo>
                      <a:pt x="173" y="290"/>
                    </a:lnTo>
                    <a:lnTo>
                      <a:pt x="173" y="288"/>
                    </a:lnTo>
                    <a:lnTo>
                      <a:pt x="171" y="288"/>
                    </a:lnTo>
                    <a:lnTo>
                      <a:pt x="169" y="288"/>
                    </a:lnTo>
                    <a:lnTo>
                      <a:pt x="167" y="287"/>
                    </a:lnTo>
                    <a:lnTo>
                      <a:pt x="167" y="287"/>
                    </a:lnTo>
                    <a:lnTo>
                      <a:pt x="166" y="287"/>
                    </a:lnTo>
                    <a:lnTo>
                      <a:pt x="164" y="285"/>
                    </a:lnTo>
                    <a:lnTo>
                      <a:pt x="162" y="285"/>
                    </a:lnTo>
                    <a:lnTo>
                      <a:pt x="162" y="285"/>
                    </a:lnTo>
                    <a:lnTo>
                      <a:pt x="161" y="283"/>
                    </a:lnTo>
                    <a:lnTo>
                      <a:pt x="157" y="282"/>
                    </a:lnTo>
                    <a:lnTo>
                      <a:pt x="156" y="280"/>
                    </a:lnTo>
                    <a:lnTo>
                      <a:pt x="154" y="282"/>
                    </a:lnTo>
                    <a:lnTo>
                      <a:pt x="152" y="282"/>
                    </a:lnTo>
                    <a:lnTo>
                      <a:pt x="150" y="283"/>
                    </a:lnTo>
                    <a:lnTo>
                      <a:pt x="149" y="283"/>
                    </a:lnTo>
                    <a:lnTo>
                      <a:pt x="147" y="283"/>
                    </a:lnTo>
                    <a:lnTo>
                      <a:pt x="147" y="282"/>
                    </a:lnTo>
                    <a:lnTo>
                      <a:pt x="145" y="282"/>
                    </a:lnTo>
                    <a:lnTo>
                      <a:pt x="144" y="282"/>
                    </a:lnTo>
                    <a:lnTo>
                      <a:pt x="142" y="280"/>
                    </a:lnTo>
                    <a:lnTo>
                      <a:pt x="140" y="280"/>
                    </a:lnTo>
                    <a:lnTo>
                      <a:pt x="140" y="280"/>
                    </a:lnTo>
                    <a:lnTo>
                      <a:pt x="138" y="282"/>
                    </a:lnTo>
                    <a:lnTo>
                      <a:pt x="137" y="282"/>
                    </a:lnTo>
                    <a:lnTo>
                      <a:pt x="137" y="283"/>
                    </a:lnTo>
                    <a:lnTo>
                      <a:pt x="135" y="283"/>
                    </a:lnTo>
                    <a:lnTo>
                      <a:pt x="133" y="283"/>
                    </a:lnTo>
                    <a:lnTo>
                      <a:pt x="132" y="285"/>
                    </a:lnTo>
                    <a:lnTo>
                      <a:pt x="130" y="285"/>
                    </a:lnTo>
                    <a:lnTo>
                      <a:pt x="128" y="285"/>
                    </a:lnTo>
                    <a:lnTo>
                      <a:pt x="126" y="285"/>
                    </a:lnTo>
                    <a:lnTo>
                      <a:pt x="125" y="283"/>
                    </a:lnTo>
                    <a:lnTo>
                      <a:pt x="123" y="283"/>
                    </a:lnTo>
                    <a:lnTo>
                      <a:pt x="123" y="283"/>
                    </a:lnTo>
                    <a:lnTo>
                      <a:pt x="121" y="285"/>
                    </a:lnTo>
                    <a:lnTo>
                      <a:pt x="120" y="285"/>
                    </a:lnTo>
                    <a:lnTo>
                      <a:pt x="118" y="285"/>
                    </a:lnTo>
                    <a:lnTo>
                      <a:pt x="118" y="285"/>
                    </a:lnTo>
                    <a:lnTo>
                      <a:pt x="116" y="283"/>
                    </a:lnTo>
                    <a:lnTo>
                      <a:pt x="114" y="283"/>
                    </a:lnTo>
                    <a:lnTo>
                      <a:pt x="113" y="282"/>
                    </a:lnTo>
                    <a:lnTo>
                      <a:pt x="113" y="280"/>
                    </a:lnTo>
                    <a:lnTo>
                      <a:pt x="113" y="280"/>
                    </a:lnTo>
                    <a:lnTo>
                      <a:pt x="114" y="278"/>
                    </a:lnTo>
                    <a:lnTo>
                      <a:pt x="113" y="276"/>
                    </a:lnTo>
                    <a:lnTo>
                      <a:pt x="113" y="275"/>
                    </a:lnTo>
                    <a:lnTo>
                      <a:pt x="113" y="273"/>
                    </a:lnTo>
                    <a:lnTo>
                      <a:pt x="113" y="273"/>
                    </a:lnTo>
                    <a:lnTo>
                      <a:pt x="111" y="273"/>
                    </a:lnTo>
                    <a:lnTo>
                      <a:pt x="109" y="273"/>
                    </a:lnTo>
                    <a:lnTo>
                      <a:pt x="108" y="271"/>
                    </a:lnTo>
                    <a:lnTo>
                      <a:pt x="108" y="271"/>
                    </a:lnTo>
                    <a:lnTo>
                      <a:pt x="106" y="270"/>
                    </a:lnTo>
                    <a:lnTo>
                      <a:pt x="108" y="268"/>
                    </a:lnTo>
                    <a:lnTo>
                      <a:pt x="106" y="266"/>
                    </a:lnTo>
                    <a:lnTo>
                      <a:pt x="106" y="265"/>
                    </a:lnTo>
                    <a:lnTo>
                      <a:pt x="104" y="265"/>
                    </a:lnTo>
                    <a:lnTo>
                      <a:pt x="104" y="263"/>
                    </a:lnTo>
                    <a:lnTo>
                      <a:pt x="102" y="261"/>
                    </a:lnTo>
                    <a:lnTo>
                      <a:pt x="101" y="261"/>
                    </a:lnTo>
                    <a:lnTo>
                      <a:pt x="99" y="261"/>
                    </a:lnTo>
                    <a:lnTo>
                      <a:pt x="99" y="259"/>
                    </a:lnTo>
                    <a:lnTo>
                      <a:pt x="97" y="259"/>
                    </a:lnTo>
                    <a:lnTo>
                      <a:pt x="96" y="258"/>
                    </a:lnTo>
                    <a:lnTo>
                      <a:pt x="94" y="258"/>
                    </a:lnTo>
                    <a:lnTo>
                      <a:pt x="92" y="258"/>
                    </a:lnTo>
                    <a:lnTo>
                      <a:pt x="92" y="256"/>
                    </a:lnTo>
                    <a:lnTo>
                      <a:pt x="90" y="254"/>
                    </a:lnTo>
                    <a:lnTo>
                      <a:pt x="90" y="254"/>
                    </a:lnTo>
                    <a:lnTo>
                      <a:pt x="90" y="253"/>
                    </a:lnTo>
                    <a:lnTo>
                      <a:pt x="90" y="253"/>
                    </a:lnTo>
                    <a:lnTo>
                      <a:pt x="89" y="249"/>
                    </a:lnTo>
                    <a:lnTo>
                      <a:pt x="89" y="249"/>
                    </a:lnTo>
                    <a:lnTo>
                      <a:pt x="87" y="247"/>
                    </a:lnTo>
                    <a:lnTo>
                      <a:pt x="87" y="247"/>
                    </a:lnTo>
                    <a:lnTo>
                      <a:pt x="85" y="246"/>
                    </a:lnTo>
                    <a:lnTo>
                      <a:pt x="84" y="246"/>
                    </a:lnTo>
                    <a:lnTo>
                      <a:pt x="82" y="244"/>
                    </a:lnTo>
                    <a:lnTo>
                      <a:pt x="82" y="244"/>
                    </a:lnTo>
                    <a:lnTo>
                      <a:pt x="82" y="242"/>
                    </a:lnTo>
                    <a:lnTo>
                      <a:pt x="80" y="242"/>
                    </a:lnTo>
                    <a:lnTo>
                      <a:pt x="80" y="242"/>
                    </a:lnTo>
                    <a:lnTo>
                      <a:pt x="79" y="242"/>
                    </a:lnTo>
                    <a:lnTo>
                      <a:pt x="79" y="242"/>
                    </a:lnTo>
                    <a:lnTo>
                      <a:pt x="77" y="241"/>
                    </a:lnTo>
                    <a:lnTo>
                      <a:pt x="75" y="239"/>
                    </a:lnTo>
                    <a:lnTo>
                      <a:pt x="75" y="239"/>
                    </a:lnTo>
                    <a:lnTo>
                      <a:pt x="73" y="239"/>
                    </a:lnTo>
                    <a:lnTo>
                      <a:pt x="72" y="241"/>
                    </a:lnTo>
                    <a:lnTo>
                      <a:pt x="68" y="239"/>
                    </a:lnTo>
                    <a:lnTo>
                      <a:pt x="67" y="237"/>
                    </a:lnTo>
                    <a:lnTo>
                      <a:pt x="63" y="237"/>
                    </a:lnTo>
                    <a:lnTo>
                      <a:pt x="61" y="236"/>
                    </a:lnTo>
                    <a:lnTo>
                      <a:pt x="60" y="234"/>
                    </a:lnTo>
                    <a:lnTo>
                      <a:pt x="58" y="232"/>
                    </a:lnTo>
                    <a:lnTo>
                      <a:pt x="58" y="232"/>
                    </a:lnTo>
                    <a:lnTo>
                      <a:pt x="53" y="230"/>
                    </a:lnTo>
                    <a:lnTo>
                      <a:pt x="53" y="230"/>
                    </a:lnTo>
                    <a:lnTo>
                      <a:pt x="51" y="230"/>
                    </a:lnTo>
                    <a:lnTo>
                      <a:pt x="51" y="232"/>
                    </a:lnTo>
                    <a:lnTo>
                      <a:pt x="51" y="232"/>
                    </a:lnTo>
                    <a:lnTo>
                      <a:pt x="51" y="234"/>
                    </a:lnTo>
                    <a:lnTo>
                      <a:pt x="49" y="234"/>
                    </a:lnTo>
                    <a:lnTo>
                      <a:pt x="48" y="234"/>
                    </a:lnTo>
                    <a:lnTo>
                      <a:pt x="46" y="234"/>
                    </a:lnTo>
                    <a:lnTo>
                      <a:pt x="44" y="234"/>
                    </a:lnTo>
                    <a:lnTo>
                      <a:pt x="44" y="234"/>
                    </a:lnTo>
                    <a:lnTo>
                      <a:pt x="44" y="234"/>
                    </a:lnTo>
                    <a:lnTo>
                      <a:pt x="43" y="234"/>
                    </a:lnTo>
                    <a:lnTo>
                      <a:pt x="41" y="234"/>
                    </a:lnTo>
                    <a:lnTo>
                      <a:pt x="39" y="234"/>
                    </a:lnTo>
                    <a:lnTo>
                      <a:pt x="37" y="232"/>
                    </a:lnTo>
                    <a:lnTo>
                      <a:pt x="36" y="232"/>
                    </a:lnTo>
                    <a:lnTo>
                      <a:pt x="34" y="232"/>
                    </a:lnTo>
                    <a:lnTo>
                      <a:pt x="32" y="230"/>
                    </a:lnTo>
                    <a:lnTo>
                      <a:pt x="31" y="230"/>
                    </a:lnTo>
                    <a:lnTo>
                      <a:pt x="31" y="227"/>
                    </a:lnTo>
                    <a:lnTo>
                      <a:pt x="31" y="227"/>
                    </a:lnTo>
                    <a:lnTo>
                      <a:pt x="29" y="225"/>
                    </a:lnTo>
                    <a:lnTo>
                      <a:pt x="27" y="225"/>
                    </a:lnTo>
                    <a:lnTo>
                      <a:pt x="27" y="225"/>
                    </a:lnTo>
                    <a:lnTo>
                      <a:pt x="27" y="224"/>
                    </a:lnTo>
                    <a:lnTo>
                      <a:pt x="25" y="224"/>
                    </a:lnTo>
                    <a:lnTo>
                      <a:pt x="24" y="224"/>
                    </a:lnTo>
                    <a:lnTo>
                      <a:pt x="20" y="222"/>
                    </a:lnTo>
                    <a:lnTo>
                      <a:pt x="17" y="220"/>
                    </a:lnTo>
                    <a:lnTo>
                      <a:pt x="13" y="218"/>
                    </a:lnTo>
                    <a:lnTo>
                      <a:pt x="10" y="215"/>
                    </a:lnTo>
                    <a:lnTo>
                      <a:pt x="8" y="215"/>
                    </a:lnTo>
                    <a:lnTo>
                      <a:pt x="7" y="215"/>
                    </a:lnTo>
                    <a:lnTo>
                      <a:pt x="7" y="213"/>
                    </a:lnTo>
                    <a:lnTo>
                      <a:pt x="5" y="212"/>
                    </a:lnTo>
                    <a:lnTo>
                      <a:pt x="3" y="212"/>
                    </a:lnTo>
                    <a:lnTo>
                      <a:pt x="3" y="210"/>
                    </a:lnTo>
                    <a:lnTo>
                      <a:pt x="0" y="208"/>
                    </a:lnTo>
                    <a:lnTo>
                      <a:pt x="2" y="205"/>
                    </a:lnTo>
                    <a:lnTo>
                      <a:pt x="5" y="203"/>
                    </a:lnTo>
                    <a:lnTo>
                      <a:pt x="10" y="205"/>
                    </a:lnTo>
                    <a:lnTo>
                      <a:pt x="10" y="201"/>
                    </a:lnTo>
                    <a:lnTo>
                      <a:pt x="8" y="200"/>
                    </a:lnTo>
                    <a:lnTo>
                      <a:pt x="8" y="195"/>
                    </a:lnTo>
                    <a:lnTo>
                      <a:pt x="8" y="195"/>
                    </a:lnTo>
                    <a:lnTo>
                      <a:pt x="10" y="193"/>
                    </a:lnTo>
                    <a:lnTo>
                      <a:pt x="12" y="191"/>
                    </a:lnTo>
                    <a:lnTo>
                      <a:pt x="12" y="191"/>
                    </a:lnTo>
                    <a:lnTo>
                      <a:pt x="13" y="191"/>
                    </a:lnTo>
                    <a:lnTo>
                      <a:pt x="15" y="191"/>
                    </a:lnTo>
                    <a:lnTo>
                      <a:pt x="19" y="191"/>
                    </a:lnTo>
                    <a:lnTo>
                      <a:pt x="19" y="191"/>
                    </a:lnTo>
                    <a:lnTo>
                      <a:pt x="20" y="190"/>
                    </a:lnTo>
                    <a:lnTo>
                      <a:pt x="20" y="190"/>
                    </a:lnTo>
                    <a:lnTo>
                      <a:pt x="22" y="190"/>
                    </a:lnTo>
                    <a:lnTo>
                      <a:pt x="22" y="188"/>
                    </a:lnTo>
                    <a:lnTo>
                      <a:pt x="22" y="186"/>
                    </a:lnTo>
                    <a:lnTo>
                      <a:pt x="24" y="188"/>
                    </a:lnTo>
                    <a:lnTo>
                      <a:pt x="24" y="186"/>
                    </a:lnTo>
                    <a:lnTo>
                      <a:pt x="24" y="186"/>
                    </a:lnTo>
                    <a:lnTo>
                      <a:pt x="27" y="184"/>
                    </a:lnTo>
                    <a:lnTo>
                      <a:pt x="27" y="183"/>
                    </a:lnTo>
                    <a:lnTo>
                      <a:pt x="25" y="181"/>
                    </a:lnTo>
                    <a:lnTo>
                      <a:pt x="25" y="181"/>
                    </a:lnTo>
                    <a:lnTo>
                      <a:pt x="27" y="181"/>
                    </a:lnTo>
                    <a:lnTo>
                      <a:pt x="29" y="181"/>
                    </a:lnTo>
                    <a:lnTo>
                      <a:pt x="29" y="179"/>
                    </a:lnTo>
                    <a:lnTo>
                      <a:pt x="31" y="178"/>
                    </a:lnTo>
                    <a:lnTo>
                      <a:pt x="32" y="176"/>
                    </a:lnTo>
                    <a:lnTo>
                      <a:pt x="32" y="174"/>
                    </a:lnTo>
                    <a:lnTo>
                      <a:pt x="34" y="172"/>
                    </a:lnTo>
                    <a:lnTo>
                      <a:pt x="34" y="171"/>
                    </a:lnTo>
                    <a:lnTo>
                      <a:pt x="37" y="164"/>
                    </a:lnTo>
                    <a:lnTo>
                      <a:pt x="37" y="164"/>
                    </a:lnTo>
                    <a:lnTo>
                      <a:pt x="36" y="166"/>
                    </a:lnTo>
                    <a:lnTo>
                      <a:pt x="36" y="166"/>
                    </a:lnTo>
                    <a:lnTo>
                      <a:pt x="34" y="164"/>
                    </a:lnTo>
                    <a:lnTo>
                      <a:pt x="34" y="162"/>
                    </a:lnTo>
                    <a:lnTo>
                      <a:pt x="34" y="162"/>
                    </a:lnTo>
                    <a:lnTo>
                      <a:pt x="32" y="164"/>
                    </a:lnTo>
                    <a:lnTo>
                      <a:pt x="31" y="162"/>
                    </a:lnTo>
                    <a:lnTo>
                      <a:pt x="31" y="161"/>
                    </a:lnTo>
                    <a:lnTo>
                      <a:pt x="32" y="159"/>
                    </a:lnTo>
                    <a:lnTo>
                      <a:pt x="32" y="157"/>
                    </a:lnTo>
                    <a:lnTo>
                      <a:pt x="29" y="159"/>
                    </a:lnTo>
                    <a:lnTo>
                      <a:pt x="29" y="157"/>
                    </a:lnTo>
                    <a:lnTo>
                      <a:pt x="31" y="157"/>
                    </a:lnTo>
                    <a:lnTo>
                      <a:pt x="32" y="155"/>
                    </a:lnTo>
                    <a:lnTo>
                      <a:pt x="32" y="155"/>
                    </a:lnTo>
                    <a:lnTo>
                      <a:pt x="34" y="154"/>
                    </a:lnTo>
                    <a:lnTo>
                      <a:pt x="34" y="152"/>
                    </a:lnTo>
                    <a:lnTo>
                      <a:pt x="34" y="149"/>
                    </a:lnTo>
                    <a:lnTo>
                      <a:pt x="34" y="147"/>
                    </a:lnTo>
                    <a:lnTo>
                      <a:pt x="32" y="147"/>
                    </a:lnTo>
                    <a:lnTo>
                      <a:pt x="32" y="142"/>
                    </a:lnTo>
                    <a:lnTo>
                      <a:pt x="32" y="140"/>
                    </a:lnTo>
                    <a:lnTo>
                      <a:pt x="32" y="137"/>
                    </a:lnTo>
                    <a:lnTo>
                      <a:pt x="32" y="135"/>
                    </a:lnTo>
                    <a:lnTo>
                      <a:pt x="29" y="133"/>
                    </a:lnTo>
                    <a:lnTo>
                      <a:pt x="34" y="130"/>
                    </a:lnTo>
                    <a:lnTo>
                      <a:pt x="34" y="128"/>
                    </a:lnTo>
                    <a:lnTo>
                      <a:pt x="32" y="125"/>
                    </a:lnTo>
                    <a:lnTo>
                      <a:pt x="31" y="121"/>
                    </a:lnTo>
                    <a:lnTo>
                      <a:pt x="31" y="120"/>
                    </a:lnTo>
                    <a:lnTo>
                      <a:pt x="31" y="120"/>
                    </a:lnTo>
                    <a:lnTo>
                      <a:pt x="32" y="120"/>
                    </a:lnTo>
                    <a:lnTo>
                      <a:pt x="32" y="115"/>
                    </a:lnTo>
                    <a:lnTo>
                      <a:pt x="32" y="113"/>
                    </a:lnTo>
                    <a:lnTo>
                      <a:pt x="31" y="111"/>
                    </a:lnTo>
                    <a:lnTo>
                      <a:pt x="29" y="111"/>
                    </a:lnTo>
                    <a:lnTo>
                      <a:pt x="27" y="108"/>
                    </a:lnTo>
                    <a:lnTo>
                      <a:pt x="27" y="108"/>
                    </a:lnTo>
                    <a:lnTo>
                      <a:pt x="27" y="106"/>
                    </a:lnTo>
                    <a:lnTo>
                      <a:pt x="24" y="103"/>
                    </a:lnTo>
                    <a:lnTo>
                      <a:pt x="22" y="101"/>
                    </a:lnTo>
                    <a:lnTo>
                      <a:pt x="24" y="97"/>
                    </a:lnTo>
                    <a:lnTo>
                      <a:pt x="25" y="96"/>
                    </a:lnTo>
                    <a:lnTo>
                      <a:pt x="25" y="96"/>
                    </a:lnTo>
                    <a:lnTo>
                      <a:pt x="25" y="92"/>
                    </a:lnTo>
                    <a:lnTo>
                      <a:pt x="25" y="92"/>
                    </a:lnTo>
                    <a:lnTo>
                      <a:pt x="25" y="92"/>
                    </a:lnTo>
                    <a:lnTo>
                      <a:pt x="25" y="92"/>
                    </a:lnTo>
                    <a:lnTo>
                      <a:pt x="25" y="92"/>
                    </a:lnTo>
                    <a:lnTo>
                      <a:pt x="27" y="92"/>
                    </a:lnTo>
                    <a:lnTo>
                      <a:pt x="27" y="94"/>
                    </a:lnTo>
                    <a:lnTo>
                      <a:pt x="29" y="94"/>
                    </a:lnTo>
                    <a:lnTo>
                      <a:pt x="29" y="94"/>
                    </a:lnTo>
                    <a:lnTo>
                      <a:pt x="32" y="92"/>
                    </a:lnTo>
                    <a:lnTo>
                      <a:pt x="32" y="91"/>
                    </a:lnTo>
                    <a:lnTo>
                      <a:pt x="32" y="89"/>
                    </a:lnTo>
                    <a:lnTo>
                      <a:pt x="34" y="87"/>
                    </a:lnTo>
                    <a:lnTo>
                      <a:pt x="36" y="87"/>
                    </a:lnTo>
                    <a:lnTo>
                      <a:pt x="36" y="87"/>
                    </a:lnTo>
                    <a:lnTo>
                      <a:pt x="36" y="86"/>
                    </a:lnTo>
                    <a:lnTo>
                      <a:pt x="34" y="82"/>
                    </a:lnTo>
                    <a:lnTo>
                      <a:pt x="32" y="80"/>
                    </a:lnTo>
                    <a:lnTo>
                      <a:pt x="32" y="79"/>
                    </a:lnTo>
                    <a:lnTo>
                      <a:pt x="32" y="79"/>
                    </a:lnTo>
                    <a:lnTo>
                      <a:pt x="31" y="77"/>
                    </a:lnTo>
                    <a:lnTo>
                      <a:pt x="31" y="75"/>
                    </a:lnTo>
                    <a:lnTo>
                      <a:pt x="32" y="74"/>
                    </a:lnTo>
                    <a:lnTo>
                      <a:pt x="32" y="74"/>
                    </a:lnTo>
                    <a:lnTo>
                      <a:pt x="32" y="74"/>
                    </a:lnTo>
                    <a:lnTo>
                      <a:pt x="34" y="77"/>
                    </a:lnTo>
                    <a:lnTo>
                      <a:pt x="37" y="79"/>
                    </a:lnTo>
                    <a:lnTo>
                      <a:pt x="39" y="82"/>
                    </a:lnTo>
                    <a:lnTo>
                      <a:pt x="41" y="84"/>
                    </a:lnTo>
                    <a:lnTo>
                      <a:pt x="41" y="84"/>
                    </a:lnTo>
                    <a:lnTo>
                      <a:pt x="43" y="84"/>
                    </a:lnTo>
                    <a:lnTo>
                      <a:pt x="43" y="86"/>
                    </a:lnTo>
                    <a:lnTo>
                      <a:pt x="41" y="86"/>
                    </a:lnTo>
                    <a:lnTo>
                      <a:pt x="41" y="87"/>
                    </a:lnTo>
                    <a:lnTo>
                      <a:pt x="41" y="87"/>
                    </a:lnTo>
                    <a:lnTo>
                      <a:pt x="43" y="87"/>
                    </a:lnTo>
                    <a:lnTo>
                      <a:pt x="44" y="87"/>
                    </a:lnTo>
                    <a:lnTo>
                      <a:pt x="44" y="86"/>
                    </a:lnTo>
                    <a:lnTo>
                      <a:pt x="44" y="80"/>
                    </a:lnTo>
                    <a:lnTo>
                      <a:pt x="43" y="77"/>
                    </a:lnTo>
                    <a:lnTo>
                      <a:pt x="43" y="77"/>
                    </a:lnTo>
                    <a:lnTo>
                      <a:pt x="41" y="75"/>
                    </a:lnTo>
                    <a:lnTo>
                      <a:pt x="41" y="74"/>
                    </a:lnTo>
                    <a:lnTo>
                      <a:pt x="43" y="74"/>
                    </a:lnTo>
                    <a:lnTo>
                      <a:pt x="46" y="74"/>
                    </a:lnTo>
                    <a:lnTo>
                      <a:pt x="53" y="67"/>
                    </a:lnTo>
                    <a:lnTo>
                      <a:pt x="56" y="62"/>
                    </a:lnTo>
                    <a:lnTo>
                      <a:pt x="58" y="60"/>
                    </a:lnTo>
                    <a:lnTo>
                      <a:pt x="61" y="58"/>
                    </a:lnTo>
                    <a:lnTo>
                      <a:pt x="63" y="58"/>
                    </a:lnTo>
                    <a:lnTo>
                      <a:pt x="65" y="58"/>
                    </a:lnTo>
                    <a:lnTo>
                      <a:pt x="67" y="57"/>
                    </a:lnTo>
                    <a:lnTo>
                      <a:pt x="67" y="55"/>
                    </a:lnTo>
                    <a:lnTo>
                      <a:pt x="65" y="53"/>
                    </a:lnTo>
                    <a:lnTo>
                      <a:pt x="67" y="51"/>
                    </a:lnTo>
                    <a:lnTo>
                      <a:pt x="67" y="48"/>
                    </a:lnTo>
                    <a:lnTo>
                      <a:pt x="67" y="45"/>
                    </a:lnTo>
                    <a:lnTo>
                      <a:pt x="68" y="43"/>
                    </a:lnTo>
                    <a:lnTo>
                      <a:pt x="67" y="43"/>
                    </a:lnTo>
                    <a:lnTo>
                      <a:pt x="65" y="45"/>
                    </a:lnTo>
                    <a:lnTo>
                      <a:pt x="65" y="45"/>
                    </a:lnTo>
                    <a:lnTo>
                      <a:pt x="65" y="45"/>
                    </a:lnTo>
                    <a:lnTo>
                      <a:pt x="67" y="41"/>
                    </a:lnTo>
                    <a:lnTo>
                      <a:pt x="68" y="38"/>
                    </a:lnTo>
                    <a:lnTo>
                      <a:pt x="70" y="36"/>
                    </a:lnTo>
                    <a:lnTo>
                      <a:pt x="73" y="34"/>
                    </a:lnTo>
                    <a:lnTo>
                      <a:pt x="73" y="33"/>
                    </a:lnTo>
                    <a:lnTo>
                      <a:pt x="75" y="31"/>
                    </a:lnTo>
                    <a:lnTo>
                      <a:pt x="80" y="28"/>
                    </a:lnTo>
                    <a:lnTo>
                      <a:pt x="80" y="26"/>
                    </a:lnTo>
                    <a:lnTo>
                      <a:pt x="89" y="29"/>
                    </a:lnTo>
                    <a:lnTo>
                      <a:pt x="90" y="28"/>
                    </a:lnTo>
                    <a:lnTo>
                      <a:pt x="90" y="29"/>
                    </a:lnTo>
                    <a:lnTo>
                      <a:pt x="89" y="29"/>
                    </a:lnTo>
                    <a:lnTo>
                      <a:pt x="87" y="29"/>
                    </a:lnTo>
                    <a:lnTo>
                      <a:pt x="87" y="31"/>
                    </a:lnTo>
                    <a:lnTo>
                      <a:pt x="89" y="33"/>
                    </a:lnTo>
                    <a:lnTo>
                      <a:pt x="89" y="33"/>
                    </a:lnTo>
                    <a:lnTo>
                      <a:pt x="90" y="33"/>
                    </a:lnTo>
                    <a:lnTo>
                      <a:pt x="92" y="29"/>
                    </a:lnTo>
                    <a:lnTo>
                      <a:pt x="92" y="26"/>
                    </a:lnTo>
                    <a:lnTo>
                      <a:pt x="94" y="22"/>
                    </a:lnTo>
                    <a:lnTo>
                      <a:pt x="94" y="22"/>
                    </a:lnTo>
                    <a:lnTo>
                      <a:pt x="96" y="22"/>
                    </a:lnTo>
                    <a:lnTo>
                      <a:pt x="99" y="22"/>
                    </a:lnTo>
                    <a:lnTo>
                      <a:pt x="101" y="22"/>
                    </a:lnTo>
                    <a:lnTo>
                      <a:pt x="104" y="22"/>
                    </a:lnTo>
                    <a:lnTo>
                      <a:pt x="111" y="22"/>
                    </a:lnTo>
                    <a:lnTo>
                      <a:pt x="121" y="14"/>
                    </a:lnTo>
                    <a:lnTo>
                      <a:pt x="126" y="12"/>
                    </a:lnTo>
                    <a:lnTo>
                      <a:pt x="130" y="11"/>
                    </a:lnTo>
                    <a:lnTo>
                      <a:pt x="132" y="7"/>
                    </a:lnTo>
                    <a:lnTo>
                      <a:pt x="133" y="5"/>
                    </a:lnTo>
                    <a:lnTo>
                      <a:pt x="135" y="4"/>
                    </a:lnTo>
                    <a:lnTo>
                      <a:pt x="137" y="4"/>
                    </a:lnTo>
                    <a:lnTo>
                      <a:pt x="137" y="4"/>
                    </a:lnTo>
                    <a:lnTo>
                      <a:pt x="137" y="4"/>
                    </a:lnTo>
                    <a:lnTo>
                      <a:pt x="142" y="0"/>
                    </a:lnTo>
                    <a:lnTo>
                      <a:pt x="144" y="0"/>
                    </a:lnTo>
                    <a:lnTo>
                      <a:pt x="145" y="0"/>
                    </a:lnTo>
                    <a:lnTo>
                      <a:pt x="150" y="2"/>
                    </a:lnTo>
                    <a:lnTo>
                      <a:pt x="152" y="5"/>
                    </a:lnTo>
                    <a:lnTo>
                      <a:pt x="152" y="7"/>
                    </a:lnTo>
                    <a:lnTo>
                      <a:pt x="149" y="11"/>
                    </a:lnTo>
                    <a:lnTo>
                      <a:pt x="149" y="12"/>
                    </a:lnTo>
                    <a:lnTo>
                      <a:pt x="149" y="12"/>
                    </a:lnTo>
                    <a:close/>
                    <a:moveTo>
                      <a:pt x="19" y="190"/>
                    </a:moveTo>
                    <a:lnTo>
                      <a:pt x="17" y="191"/>
                    </a:lnTo>
                    <a:lnTo>
                      <a:pt x="17" y="190"/>
                    </a:lnTo>
                    <a:lnTo>
                      <a:pt x="17" y="190"/>
                    </a:lnTo>
                    <a:lnTo>
                      <a:pt x="17" y="188"/>
                    </a:lnTo>
                    <a:lnTo>
                      <a:pt x="17" y="188"/>
                    </a:lnTo>
                    <a:lnTo>
                      <a:pt x="19" y="190"/>
                    </a:lnTo>
                    <a:lnTo>
                      <a:pt x="19" y="19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8" name="Freeform 53">
                <a:extLst>
                  <a:ext uri="{FF2B5EF4-FFF2-40B4-BE49-F238E27FC236}">
                    <a16:creationId xmlns:a16="http://schemas.microsoft.com/office/drawing/2014/main" id="{3D7F830F-2F3D-4D3B-A045-AC3A46D69B3A}"/>
                  </a:ext>
                </a:extLst>
              </p:cNvPr>
              <p:cNvSpPr>
                <a:spLocks/>
              </p:cNvSpPr>
              <p:nvPr/>
            </p:nvSpPr>
            <p:spPr bwMode="auto">
              <a:xfrm>
                <a:off x="1985" y="2834"/>
                <a:ext cx="65" cy="62"/>
              </a:xfrm>
              <a:custGeom>
                <a:avLst/>
                <a:gdLst>
                  <a:gd name="T0" fmla="*/ 45 w 65"/>
                  <a:gd name="T1" fmla="*/ 9 h 62"/>
                  <a:gd name="T2" fmla="*/ 50 w 65"/>
                  <a:gd name="T3" fmla="*/ 17 h 62"/>
                  <a:gd name="T4" fmla="*/ 58 w 65"/>
                  <a:gd name="T5" fmla="*/ 27 h 62"/>
                  <a:gd name="T6" fmla="*/ 63 w 65"/>
                  <a:gd name="T7" fmla="*/ 31 h 62"/>
                  <a:gd name="T8" fmla="*/ 63 w 65"/>
                  <a:gd name="T9" fmla="*/ 33 h 62"/>
                  <a:gd name="T10" fmla="*/ 62 w 65"/>
                  <a:gd name="T11" fmla="*/ 33 h 62"/>
                  <a:gd name="T12" fmla="*/ 58 w 65"/>
                  <a:gd name="T13" fmla="*/ 33 h 62"/>
                  <a:gd name="T14" fmla="*/ 58 w 65"/>
                  <a:gd name="T15" fmla="*/ 34 h 62"/>
                  <a:gd name="T16" fmla="*/ 58 w 65"/>
                  <a:gd name="T17" fmla="*/ 41 h 62"/>
                  <a:gd name="T18" fmla="*/ 62 w 65"/>
                  <a:gd name="T19" fmla="*/ 44 h 62"/>
                  <a:gd name="T20" fmla="*/ 58 w 65"/>
                  <a:gd name="T21" fmla="*/ 46 h 62"/>
                  <a:gd name="T22" fmla="*/ 60 w 65"/>
                  <a:gd name="T23" fmla="*/ 51 h 62"/>
                  <a:gd name="T24" fmla="*/ 56 w 65"/>
                  <a:gd name="T25" fmla="*/ 55 h 62"/>
                  <a:gd name="T26" fmla="*/ 56 w 65"/>
                  <a:gd name="T27" fmla="*/ 56 h 62"/>
                  <a:gd name="T28" fmla="*/ 58 w 65"/>
                  <a:gd name="T29" fmla="*/ 62 h 62"/>
                  <a:gd name="T30" fmla="*/ 53 w 65"/>
                  <a:gd name="T31" fmla="*/ 55 h 62"/>
                  <a:gd name="T32" fmla="*/ 51 w 65"/>
                  <a:gd name="T33" fmla="*/ 50 h 62"/>
                  <a:gd name="T34" fmla="*/ 48 w 65"/>
                  <a:gd name="T35" fmla="*/ 50 h 62"/>
                  <a:gd name="T36" fmla="*/ 51 w 65"/>
                  <a:gd name="T37" fmla="*/ 55 h 62"/>
                  <a:gd name="T38" fmla="*/ 46 w 65"/>
                  <a:gd name="T39" fmla="*/ 53 h 62"/>
                  <a:gd name="T40" fmla="*/ 45 w 65"/>
                  <a:gd name="T41" fmla="*/ 48 h 62"/>
                  <a:gd name="T42" fmla="*/ 45 w 65"/>
                  <a:gd name="T43" fmla="*/ 43 h 62"/>
                  <a:gd name="T44" fmla="*/ 34 w 65"/>
                  <a:gd name="T45" fmla="*/ 36 h 62"/>
                  <a:gd name="T46" fmla="*/ 26 w 65"/>
                  <a:gd name="T47" fmla="*/ 33 h 62"/>
                  <a:gd name="T48" fmla="*/ 24 w 65"/>
                  <a:gd name="T49" fmla="*/ 27 h 62"/>
                  <a:gd name="T50" fmla="*/ 14 w 65"/>
                  <a:gd name="T51" fmla="*/ 21 h 62"/>
                  <a:gd name="T52" fmla="*/ 14 w 65"/>
                  <a:gd name="T53" fmla="*/ 22 h 62"/>
                  <a:gd name="T54" fmla="*/ 19 w 65"/>
                  <a:gd name="T55" fmla="*/ 26 h 62"/>
                  <a:gd name="T56" fmla="*/ 17 w 65"/>
                  <a:gd name="T57" fmla="*/ 31 h 62"/>
                  <a:gd name="T58" fmla="*/ 15 w 65"/>
                  <a:gd name="T59" fmla="*/ 31 h 62"/>
                  <a:gd name="T60" fmla="*/ 5 w 65"/>
                  <a:gd name="T61" fmla="*/ 24 h 62"/>
                  <a:gd name="T62" fmla="*/ 2 w 65"/>
                  <a:gd name="T63" fmla="*/ 16 h 62"/>
                  <a:gd name="T64" fmla="*/ 5 w 65"/>
                  <a:gd name="T65" fmla="*/ 10 h 62"/>
                  <a:gd name="T66" fmla="*/ 2 w 65"/>
                  <a:gd name="T67" fmla="*/ 7 h 62"/>
                  <a:gd name="T68" fmla="*/ 3 w 65"/>
                  <a:gd name="T69" fmla="*/ 5 h 62"/>
                  <a:gd name="T70" fmla="*/ 3 w 65"/>
                  <a:gd name="T71" fmla="*/ 4 h 62"/>
                  <a:gd name="T72" fmla="*/ 5 w 65"/>
                  <a:gd name="T73" fmla="*/ 2 h 62"/>
                  <a:gd name="T74" fmla="*/ 7 w 65"/>
                  <a:gd name="T75" fmla="*/ 2 h 62"/>
                  <a:gd name="T76" fmla="*/ 19 w 65"/>
                  <a:gd name="T77" fmla="*/ 5 h 62"/>
                  <a:gd name="T78" fmla="*/ 24 w 65"/>
                  <a:gd name="T79" fmla="*/ 4 h 62"/>
                  <a:gd name="T80" fmla="*/ 31 w 65"/>
                  <a:gd name="T81" fmla="*/ 5 h 62"/>
                  <a:gd name="T82" fmla="*/ 33 w 65"/>
                  <a:gd name="T83" fmla="*/ 9 h 62"/>
                  <a:gd name="T84" fmla="*/ 39 w 65"/>
                  <a:gd name="T85" fmla="*/ 9 h 62"/>
                  <a:gd name="T86" fmla="*/ 43 w 65"/>
                  <a:gd name="T87" fmla="*/ 7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5" h="62">
                    <a:moveTo>
                      <a:pt x="45" y="5"/>
                    </a:moveTo>
                    <a:lnTo>
                      <a:pt x="45" y="7"/>
                    </a:lnTo>
                    <a:lnTo>
                      <a:pt x="45" y="9"/>
                    </a:lnTo>
                    <a:lnTo>
                      <a:pt x="45" y="9"/>
                    </a:lnTo>
                    <a:lnTo>
                      <a:pt x="48" y="14"/>
                    </a:lnTo>
                    <a:lnTo>
                      <a:pt x="50" y="17"/>
                    </a:lnTo>
                    <a:lnTo>
                      <a:pt x="53" y="22"/>
                    </a:lnTo>
                    <a:lnTo>
                      <a:pt x="56" y="24"/>
                    </a:lnTo>
                    <a:lnTo>
                      <a:pt x="58" y="27"/>
                    </a:lnTo>
                    <a:lnTo>
                      <a:pt x="60" y="29"/>
                    </a:lnTo>
                    <a:lnTo>
                      <a:pt x="60" y="29"/>
                    </a:lnTo>
                    <a:lnTo>
                      <a:pt x="63" y="31"/>
                    </a:lnTo>
                    <a:lnTo>
                      <a:pt x="65" y="33"/>
                    </a:lnTo>
                    <a:lnTo>
                      <a:pt x="65" y="33"/>
                    </a:lnTo>
                    <a:lnTo>
                      <a:pt x="63" y="33"/>
                    </a:lnTo>
                    <a:lnTo>
                      <a:pt x="63" y="33"/>
                    </a:lnTo>
                    <a:lnTo>
                      <a:pt x="63" y="33"/>
                    </a:lnTo>
                    <a:lnTo>
                      <a:pt x="62" y="33"/>
                    </a:lnTo>
                    <a:lnTo>
                      <a:pt x="60" y="31"/>
                    </a:lnTo>
                    <a:lnTo>
                      <a:pt x="60" y="33"/>
                    </a:lnTo>
                    <a:lnTo>
                      <a:pt x="58" y="33"/>
                    </a:lnTo>
                    <a:lnTo>
                      <a:pt x="58" y="34"/>
                    </a:lnTo>
                    <a:lnTo>
                      <a:pt x="58" y="34"/>
                    </a:lnTo>
                    <a:lnTo>
                      <a:pt x="58" y="34"/>
                    </a:lnTo>
                    <a:lnTo>
                      <a:pt x="56" y="38"/>
                    </a:lnTo>
                    <a:lnTo>
                      <a:pt x="56" y="41"/>
                    </a:lnTo>
                    <a:lnTo>
                      <a:pt x="58" y="41"/>
                    </a:lnTo>
                    <a:lnTo>
                      <a:pt x="60" y="43"/>
                    </a:lnTo>
                    <a:lnTo>
                      <a:pt x="62" y="44"/>
                    </a:lnTo>
                    <a:lnTo>
                      <a:pt x="62" y="44"/>
                    </a:lnTo>
                    <a:lnTo>
                      <a:pt x="62" y="44"/>
                    </a:lnTo>
                    <a:lnTo>
                      <a:pt x="60" y="46"/>
                    </a:lnTo>
                    <a:lnTo>
                      <a:pt x="58" y="46"/>
                    </a:lnTo>
                    <a:lnTo>
                      <a:pt x="58" y="48"/>
                    </a:lnTo>
                    <a:lnTo>
                      <a:pt x="58" y="50"/>
                    </a:lnTo>
                    <a:lnTo>
                      <a:pt x="60" y="51"/>
                    </a:lnTo>
                    <a:lnTo>
                      <a:pt x="60" y="53"/>
                    </a:lnTo>
                    <a:lnTo>
                      <a:pt x="58" y="53"/>
                    </a:lnTo>
                    <a:lnTo>
                      <a:pt x="56" y="55"/>
                    </a:lnTo>
                    <a:lnTo>
                      <a:pt x="56" y="56"/>
                    </a:lnTo>
                    <a:lnTo>
                      <a:pt x="56" y="56"/>
                    </a:lnTo>
                    <a:lnTo>
                      <a:pt x="56" y="56"/>
                    </a:lnTo>
                    <a:lnTo>
                      <a:pt x="58" y="58"/>
                    </a:lnTo>
                    <a:lnTo>
                      <a:pt x="58" y="60"/>
                    </a:lnTo>
                    <a:lnTo>
                      <a:pt x="58" y="62"/>
                    </a:lnTo>
                    <a:lnTo>
                      <a:pt x="56" y="58"/>
                    </a:lnTo>
                    <a:lnTo>
                      <a:pt x="55" y="56"/>
                    </a:lnTo>
                    <a:lnTo>
                      <a:pt x="53" y="55"/>
                    </a:lnTo>
                    <a:lnTo>
                      <a:pt x="53" y="53"/>
                    </a:lnTo>
                    <a:lnTo>
                      <a:pt x="53" y="51"/>
                    </a:lnTo>
                    <a:lnTo>
                      <a:pt x="51" y="50"/>
                    </a:lnTo>
                    <a:lnTo>
                      <a:pt x="48" y="48"/>
                    </a:lnTo>
                    <a:lnTo>
                      <a:pt x="48" y="48"/>
                    </a:lnTo>
                    <a:lnTo>
                      <a:pt x="48" y="50"/>
                    </a:lnTo>
                    <a:lnTo>
                      <a:pt x="50" y="53"/>
                    </a:lnTo>
                    <a:lnTo>
                      <a:pt x="51" y="53"/>
                    </a:lnTo>
                    <a:lnTo>
                      <a:pt x="51" y="55"/>
                    </a:lnTo>
                    <a:lnTo>
                      <a:pt x="50" y="55"/>
                    </a:lnTo>
                    <a:lnTo>
                      <a:pt x="48" y="53"/>
                    </a:lnTo>
                    <a:lnTo>
                      <a:pt x="46" y="53"/>
                    </a:lnTo>
                    <a:lnTo>
                      <a:pt x="45" y="53"/>
                    </a:lnTo>
                    <a:lnTo>
                      <a:pt x="43" y="50"/>
                    </a:lnTo>
                    <a:lnTo>
                      <a:pt x="45" y="48"/>
                    </a:lnTo>
                    <a:lnTo>
                      <a:pt x="45" y="46"/>
                    </a:lnTo>
                    <a:lnTo>
                      <a:pt x="45" y="44"/>
                    </a:lnTo>
                    <a:lnTo>
                      <a:pt x="45" y="43"/>
                    </a:lnTo>
                    <a:lnTo>
                      <a:pt x="43" y="39"/>
                    </a:lnTo>
                    <a:lnTo>
                      <a:pt x="39" y="38"/>
                    </a:lnTo>
                    <a:lnTo>
                      <a:pt x="34" y="36"/>
                    </a:lnTo>
                    <a:lnTo>
                      <a:pt x="33" y="34"/>
                    </a:lnTo>
                    <a:lnTo>
                      <a:pt x="27" y="33"/>
                    </a:lnTo>
                    <a:lnTo>
                      <a:pt x="26" y="33"/>
                    </a:lnTo>
                    <a:lnTo>
                      <a:pt x="24" y="31"/>
                    </a:lnTo>
                    <a:lnTo>
                      <a:pt x="24" y="29"/>
                    </a:lnTo>
                    <a:lnTo>
                      <a:pt x="24" y="27"/>
                    </a:lnTo>
                    <a:lnTo>
                      <a:pt x="24" y="26"/>
                    </a:lnTo>
                    <a:lnTo>
                      <a:pt x="17" y="21"/>
                    </a:lnTo>
                    <a:lnTo>
                      <a:pt x="14" y="21"/>
                    </a:lnTo>
                    <a:lnTo>
                      <a:pt x="14" y="19"/>
                    </a:lnTo>
                    <a:lnTo>
                      <a:pt x="12" y="19"/>
                    </a:lnTo>
                    <a:lnTo>
                      <a:pt x="14" y="22"/>
                    </a:lnTo>
                    <a:lnTo>
                      <a:pt x="15" y="24"/>
                    </a:lnTo>
                    <a:lnTo>
                      <a:pt x="19" y="26"/>
                    </a:lnTo>
                    <a:lnTo>
                      <a:pt x="19" y="26"/>
                    </a:lnTo>
                    <a:lnTo>
                      <a:pt x="21" y="27"/>
                    </a:lnTo>
                    <a:lnTo>
                      <a:pt x="17" y="29"/>
                    </a:lnTo>
                    <a:lnTo>
                      <a:pt x="17" y="31"/>
                    </a:lnTo>
                    <a:lnTo>
                      <a:pt x="17" y="31"/>
                    </a:lnTo>
                    <a:lnTo>
                      <a:pt x="15" y="31"/>
                    </a:lnTo>
                    <a:lnTo>
                      <a:pt x="15" y="31"/>
                    </a:lnTo>
                    <a:lnTo>
                      <a:pt x="12" y="27"/>
                    </a:lnTo>
                    <a:lnTo>
                      <a:pt x="5" y="26"/>
                    </a:lnTo>
                    <a:lnTo>
                      <a:pt x="5" y="24"/>
                    </a:lnTo>
                    <a:lnTo>
                      <a:pt x="2" y="21"/>
                    </a:lnTo>
                    <a:lnTo>
                      <a:pt x="2" y="17"/>
                    </a:lnTo>
                    <a:lnTo>
                      <a:pt x="2" y="16"/>
                    </a:lnTo>
                    <a:lnTo>
                      <a:pt x="3" y="12"/>
                    </a:lnTo>
                    <a:lnTo>
                      <a:pt x="5" y="12"/>
                    </a:lnTo>
                    <a:lnTo>
                      <a:pt x="5" y="10"/>
                    </a:lnTo>
                    <a:lnTo>
                      <a:pt x="5" y="9"/>
                    </a:lnTo>
                    <a:lnTo>
                      <a:pt x="3" y="9"/>
                    </a:lnTo>
                    <a:lnTo>
                      <a:pt x="2" y="7"/>
                    </a:lnTo>
                    <a:lnTo>
                      <a:pt x="0" y="7"/>
                    </a:lnTo>
                    <a:lnTo>
                      <a:pt x="0" y="5"/>
                    </a:lnTo>
                    <a:lnTo>
                      <a:pt x="3" y="5"/>
                    </a:lnTo>
                    <a:lnTo>
                      <a:pt x="3" y="4"/>
                    </a:lnTo>
                    <a:lnTo>
                      <a:pt x="3" y="4"/>
                    </a:lnTo>
                    <a:lnTo>
                      <a:pt x="3" y="4"/>
                    </a:lnTo>
                    <a:lnTo>
                      <a:pt x="3" y="2"/>
                    </a:lnTo>
                    <a:lnTo>
                      <a:pt x="5" y="2"/>
                    </a:lnTo>
                    <a:lnTo>
                      <a:pt x="5" y="2"/>
                    </a:lnTo>
                    <a:lnTo>
                      <a:pt x="5" y="0"/>
                    </a:lnTo>
                    <a:lnTo>
                      <a:pt x="7" y="0"/>
                    </a:lnTo>
                    <a:lnTo>
                      <a:pt x="7" y="2"/>
                    </a:lnTo>
                    <a:lnTo>
                      <a:pt x="10" y="2"/>
                    </a:lnTo>
                    <a:lnTo>
                      <a:pt x="14" y="4"/>
                    </a:lnTo>
                    <a:lnTo>
                      <a:pt x="19" y="5"/>
                    </a:lnTo>
                    <a:lnTo>
                      <a:pt x="22" y="4"/>
                    </a:lnTo>
                    <a:lnTo>
                      <a:pt x="24" y="4"/>
                    </a:lnTo>
                    <a:lnTo>
                      <a:pt x="24" y="4"/>
                    </a:lnTo>
                    <a:lnTo>
                      <a:pt x="27" y="5"/>
                    </a:lnTo>
                    <a:lnTo>
                      <a:pt x="29" y="5"/>
                    </a:lnTo>
                    <a:lnTo>
                      <a:pt x="31" y="5"/>
                    </a:lnTo>
                    <a:lnTo>
                      <a:pt x="33" y="7"/>
                    </a:lnTo>
                    <a:lnTo>
                      <a:pt x="33" y="7"/>
                    </a:lnTo>
                    <a:lnTo>
                      <a:pt x="33" y="9"/>
                    </a:lnTo>
                    <a:lnTo>
                      <a:pt x="34" y="9"/>
                    </a:lnTo>
                    <a:lnTo>
                      <a:pt x="36" y="9"/>
                    </a:lnTo>
                    <a:lnTo>
                      <a:pt x="39" y="9"/>
                    </a:lnTo>
                    <a:lnTo>
                      <a:pt x="41" y="9"/>
                    </a:lnTo>
                    <a:lnTo>
                      <a:pt x="43" y="9"/>
                    </a:lnTo>
                    <a:lnTo>
                      <a:pt x="43" y="7"/>
                    </a:lnTo>
                    <a:lnTo>
                      <a:pt x="45" y="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9" name="Freeform 54">
                <a:extLst>
                  <a:ext uri="{FF2B5EF4-FFF2-40B4-BE49-F238E27FC236}">
                    <a16:creationId xmlns:a16="http://schemas.microsoft.com/office/drawing/2014/main" id="{8044FC46-5F2B-41C4-97CF-83165EE09359}"/>
                  </a:ext>
                </a:extLst>
              </p:cNvPr>
              <p:cNvSpPr>
                <a:spLocks noEditPoints="1"/>
              </p:cNvSpPr>
              <p:nvPr/>
            </p:nvSpPr>
            <p:spPr bwMode="auto">
              <a:xfrm>
                <a:off x="2006" y="2596"/>
                <a:ext cx="205" cy="68"/>
              </a:xfrm>
              <a:custGeom>
                <a:avLst/>
                <a:gdLst>
                  <a:gd name="T0" fmla="*/ 68 w 205"/>
                  <a:gd name="T1" fmla="*/ 1 h 68"/>
                  <a:gd name="T2" fmla="*/ 82 w 205"/>
                  <a:gd name="T3" fmla="*/ 1 h 68"/>
                  <a:gd name="T4" fmla="*/ 90 w 205"/>
                  <a:gd name="T5" fmla="*/ 5 h 68"/>
                  <a:gd name="T6" fmla="*/ 95 w 205"/>
                  <a:gd name="T7" fmla="*/ 6 h 68"/>
                  <a:gd name="T8" fmla="*/ 107 w 205"/>
                  <a:gd name="T9" fmla="*/ 15 h 68"/>
                  <a:gd name="T10" fmla="*/ 118 w 205"/>
                  <a:gd name="T11" fmla="*/ 17 h 68"/>
                  <a:gd name="T12" fmla="*/ 138 w 205"/>
                  <a:gd name="T13" fmla="*/ 29 h 68"/>
                  <a:gd name="T14" fmla="*/ 140 w 205"/>
                  <a:gd name="T15" fmla="*/ 27 h 68"/>
                  <a:gd name="T16" fmla="*/ 148 w 205"/>
                  <a:gd name="T17" fmla="*/ 30 h 68"/>
                  <a:gd name="T18" fmla="*/ 145 w 205"/>
                  <a:gd name="T19" fmla="*/ 34 h 68"/>
                  <a:gd name="T20" fmla="*/ 154 w 205"/>
                  <a:gd name="T21" fmla="*/ 35 h 68"/>
                  <a:gd name="T22" fmla="*/ 157 w 205"/>
                  <a:gd name="T23" fmla="*/ 37 h 68"/>
                  <a:gd name="T24" fmla="*/ 169 w 205"/>
                  <a:gd name="T25" fmla="*/ 42 h 68"/>
                  <a:gd name="T26" fmla="*/ 176 w 205"/>
                  <a:gd name="T27" fmla="*/ 46 h 68"/>
                  <a:gd name="T28" fmla="*/ 174 w 205"/>
                  <a:gd name="T29" fmla="*/ 49 h 68"/>
                  <a:gd name="T30" fmla="*/ 184 w 205"/>
                  <a:gd name="T31" fmla="*/ 51 h 68"/>
                  <a:gd name="T32" fmla="*/ 198 w 205"/>
                  <a:gd name="T33" fmla="*/ 57 h 68"/>
                  <a:gd name="T34" fmla="*/ 205 w 205"/>
                  <a:gd name="T35" fmla="*/ 59 h 68"/>
                  <a:gd name="T36" fmla="*/ 200 w 205"/>
                  <a:gd name="T37" fmla="*/ 63 h 68"/>
                  <a:gd name="T38" fmla="*/ 186 w 205"/>
                  <a:gd name="T39" fmla="*/ 66 h 68"/>
                  <a:gd name="T40" fmla="*/ 184 w 205"/>
                  <a:gd name="T41" fmla="*/ 66 h 68"/>
                  <a:gd name="T42" fmla="*/ 167 w 205"/>
                  <a:gd name="T43" fmla="*/ 64 h 68"/>
                  <a:gd name="T44" fmla="*/ 150 w 205"/>
                  <a:gd name="T45" fmla="*/ 66 h 68"/>
                  <a:gd name="T46" fmla="*/ 147 w 205"/>
                  <a:gd name="T47" fmla="*/ 59 h 68"/>
                  <a:gd name="T48" fmla="*/ 147 w 205"/>
                  <a:gd name="T49" fmla="*/ 52 h 68"/>
                  <a:gd name="T50" fmla="*/ 140 w 205"/>
                  <a:gd name="T51" fmla="*/ 51 h 68"/>
                  <a:gd name="T52" fmla="*/ 123 w 205"/>
                  <a:gd name="T53" fmla="*/ 44 h 68"/>
                  <a:gd name="T54" fmla="*/ 119 w 205"/>
                  <a:gd name="T55" fmla="*/ 34 h 68"/>
                  <a:gd name="T56" fmla="*/ 106 w 205"/>
                  <a:gd name="T57" fmla="*/ 32 h 68"/>
                  <a:gd name="T58" fmla="*/ 85 w 205"/>
                  <a:gd name="T59" fmla="*/ 23 h 68"/>
                  <a:gd name="T60" fmla="*/ 73 w 205"/>
                  <a:gd name="T61" fmla="*/ 22 h 68"/>
                  <a:gd name="T62" fmla="*/ 70 w 205"/>
                  <a:gd name="T63" fmla="*/ 20 h 68"/>
                  <a:gd name="T64" fmla="*/ 58 w 205"/>
                  <a:gd name="T65" fmla="*/ 20 h 68"/>
                  <a:gd name="T66" fmla="*/ 59 w 205"/>
                  <a:gd name="T67" fmla="*/ 15 h 68"/>
                  <a:gd name="T68" fmla="*/ 58 w 205"/>
                  <a:gd name="T69" fmla="*/ 10 h 68"/>
                  <a:gd name="T70" fmla="*/ 37 w 205"/>
                  <a:gd name="T71" fmla="*/ 11 h 68"/>
                  <a:gd name="T72" fmla="*/ 30 w 205"/>
                  <a:gd name="T73" fmla="*/ 18 h 68"/>
                  <a:gd name="T74" fmla="*/ 24 w 205"/>
                  <a:gd name="T75" fmla="*/ 20 h 68"/>
                  <a:gd name="T76" fmla="*/ 17 w 205"/>
                  <a:gd name="T77" fmla="*/ 23 h 68"/>
                  <a:gd name="T78" fmla="*/ 6 w 205"/>
                  <a:gd name="T79" fmla="*/ 29 h 68"/>
                  <a:gd name="T80" fmla="*/ 3 w 205"/>
                  <a:gd name="T81" fmla="*/ 25 h 68"/>
                  <a:gd name="T82" fmla="*/ 6 w 205"/>
                  <a:gd name="T83" fmla="*/ 23 h 68"/>
                  <a:gd name="T84" fmla="*/ 8 w 205"/>
                  <a:gd name="T85" fmla="*/ 18 h 68"/>
                  <a:gd name="T86" fmla="*/ 30 w 205"/>
                  <a:gd name="T87" fmla="*/ 3 h 68"/>
                  <a:gd name="T88" fmla="*/ 53 w 205"/>
                  <a:gd name="T89" fmla="*/ 0 h 68"/>
                  <a:gd name="T90" fmla="*/ 102 w 205"/>
                  <a:gd name="T91" fmla="*/ 10 h 68"/>
                  <a:gd name="T92" fmla="*/ 106 w 205"/>
                  <a:gd name="T93" fmla="*/ 10 h 68"/>
                  <a:gd name="T94" fmla="*/ 124 w 205"/>
                  <a:gd name="T95" fmla="*/ 13 h 68"/>
                  <a:gd name="T96" fmla="*/ 121 w 205"/>
                  <a:gd name="T97" fmla="*/ 15 h 68"/>
                  <a:gd name="T98" fmla="*/ 119 w 205"/>
                  <a:gd name="T99" fmla="*/ 13 h 68"/>
                  <a:gd name="T100" fmla="*/ 126 w 205"/>
                  <a:gd name="T101" fmla="*/ 17 h 68"/>
                  <a:gd name="T102" fmla="*/ 130 w 205"/>
                  <a:gd name="T103" fmla="*/ 17 h 68"/>
                  <a:gd name="T104" fmla="*/ 133 w 205"/>
                  <a:gd name="T105" fmla="*/ 22 h 68"/>
                  <a:gd name="T106" fmla="*/ 131 w 205"/>
                  <a:gd name="T107" fmla="*/ 18 h 68"/>
                  <a:gd name="T108" fmla="*/ 133 w 205"/>
                  <a:gd name="T109" fmla="*/ 22 h 68"/>
                  <a:gd name="T110" fmla="*/ 135 w 205"/>
                  <a:gd name="T111" fmla="*/ 25 h 68"/>
                  <a:gd name="T112" fmla="*/ 135 w 205"/>
                  <a:gd name="T113" fmla="*/ 22 h 68"/>
                  <a:gd name="T114" fmla="*/ 42 w 205"/>
                  <a:gd name="T115" fmla="*/ 34 h 68"/>
                  <a:gd name="T116" fmla="*/ 32 w 205"/>
                  <a:gd name="T117" fmla="*/ 32 h 68"/>
                  <a:gd name="T118" fmla="*/ 35 w 205"/>
                  <a:gd name="T119" fmla="*/ 32 h 68"/>
                  <a:gd name="T120" fmla="*/ 41 w 205"/>
                  <a:gd name="T121" fmla="*/ 25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05" h="68">
                    <a:moveTo>
                      <a:pt x="58" y="0"/>
                    </a:moveTo>
                    <a:lnTo>
                      <a:pt x="63" y="1"/>
                    </a:lnTo>
                    <a:lnTo>
                      <a:pt x="66" y="1"/>
                    </a:lnTo>
                    <a:lnTo>
                      <a:pt x="68" y="0"/>
                    </a:lnTo>
                    <a:lnTo>
                      <a:pt x="68" y="1"/>
                    </a:lnTo>
                    <a:lnTo>
                      <a:pt x="70" y="1"/>
                    </a:lnTo>
                    <a:lnTo>
                      <a:pt x="71" y="1"/>
                    </a:lnTo>
                    <a:lnTo>
                      <a:pt x="73" y="1"/>
                    </a:lnTo>
                    <a:lnTo>
                      <a:pt x="80" y="1"/>
                    </a:lnTo>
                    <a:lnTo>
                      <a:pt x="82" y="1"/>
                    </a:lnTo>
                    <a:lnTo>
                      <a:pt x="82" y="3"/>
                    </a:lnTo>
                    <a:lnTo>
                      <a:pt x="83" y="3"/>
                    </a:lnTo>
                    <a:lnTo>
                      <a:pt x="85" y="5"/>
                    </a:lnTo>
                    <a:lnTo>
                      <a:pt x="89" y="5"/>
                    </a:lnTo>
                    <a:lnTo>
                      <a:pt x="90" y="5"/>
                    </a:lnTo>
                    <a:lnTo>
                      <a:pt x="92" y="5"/>
                    </a:lnTo>
                    <a:lnTo>
                      <a:pt x="94" y="6"/>
                    </a:lnTo>
                    <a:lnTo>
                      <a:pt x="94" y="6"/>
                    </a:lnTo>
                    <a:lnTo>
                      <a:pt x="97" y="5"/>
                    </a:lnTo>
                    <a:lnTo>
                      <a:pt x="95" y="6"/>
                    </a:lnTo>
                    <a:lnTo>
                      <a:pt x="99" y="8"/>
                    </a:lnTo>
                    <a:lnTo>
                      <a:pt x="102" y="11"/>
                    </a:lnTo>
                    <a:lnTo>
                      <a:pt x="104" y="13"/>
                    </a:lnTo>
                    <a:lnTo>
                      <a:pt x="106" y="15"/>
                    </a:lnTo>
                    <a:lnTo>
                      <a:pt x="107" y="15"/>
                    </a:lnTo>
                    <a:lnTo>
                      <a:pt x="109" y="15"/>
                    </a:lnTo>
                    <a:lnTo>
                      <a:pt x="114" y="15"/>
                    </a:lnTo>
                    <a:lnTo>
                      <a:pt x="116" y="15"/>
                    </a:lnTo>
                    <a:lnTo>
                      <a:pt x="116" y="17"/>
                    </a:lnTo>
                    <a:lnTo>
                      <a:pt x="118" y="17"/>
                    </a:lnTo>
                    <a:lnTo>
                      <a:pt x="118" y="17"/>
                    </a:lnTo>
                    <a:lnTo>
                      <a:pt x="128" y="22"/>
                    </a:lnTo>
                    <a:lnTo>
                      <a:pt x="131" y="25"/>
                    </a:lnTo>
                    <a:lnTo>
                      <a:pt x="133" y="25"/>
                    </a:lnTo>
                    <a:lnTo>
                      <a:pt x="138" y="29"/>
                    </a:lnTo>
                    <a:lnTo>
                      <a:pt x="140" y="29"/>
                    </a:lnTo>
                    <a:lnTo>
                      <a:pt x="142" y="29"/>
                    </a:lnTo>
                    <a:lnTo>
                      <a:pt x="140" y="27"/>
                    </a:lnTo>
                    <a:lnTo>
                      <a:pt x="140" y="27"/>
                    </a:lnTo>
                    <a:lnTo>
                      <a:pt x="140" y="27"/>
                    </a:lnTo>
                    <a:lnTo>
                      <a:pt x="142" y="27"/>
                    </a:lnTo>
                    <a:lnTo>
                      <a:pt x="143" y="29"/>
                    </a:lnTo>
                    <a:lnTo>
                      <a:pt x="145" y="30"/>
                    </a:lnTo>
                    <a:lnTo>
                      <a:pt x="147" y="30"/>
                    </a:lnTo>
                    <a:lnTo>
                      <a:pt x="148" y="30"/>
                    </a:lnTo>
                    <a:lnTo>
                      <a:pt x="147" y="32"/>
                    </a:lnTo>
                    <a:lnTo>
                      <a:pt x="145" y="32"/>
                    </a:lnTo>
                    <a:lnTo>
                      <a:pt x="143" y="32"/>
                    </a:lnTo>
                    <a:lnTo>
                      <a:pt x="145" y="34"/>
                    </a:lnTo>
                    <a:lnTo>
                      <a:pt x="145" y="34"/>
                    </a:lnTo>
                    <a:lnTo>
                      <a:pt x="147" y="34"/>
                    </a:lnTo>
                    <a:lnTo>
                      <a:pt x="148" y="34"/>
                    </a:lnTo>
                    <a:lnTo>
                      <a:pt x="148" y="32"/>
                    </a:lnTo>
                    <a:lnTo>
                      <a:pt x="152" y="35"/>
                    </a:lnTo>
                    <a:lnTo>
                      <a:pt x="154" y="35"/>
                    </a:lnTo>
                    <a:lnTo>
                      <a:pt x="154" y="37"/>
                    </a:lnTo>
                    <a:lnTo>
                      <a:pt x="154" y="37"/>
                    </a:lnTo>
                    <a:lnTo>
                      <a:pt x="155" y="37"/>
                    </a:lnTo>
                    <a:lnTo>
                      <a:pt x="155" y="37"/>
                    </a:lnTo>
                    <a:lnTo>
                      <a:pt x="157" y="37"/>
                    </a:lnTo>
                    <a:lnTo>
                      <a:pt x="157" y="39"/>
                    </a:lnTo>
                    <a:lnTo>
                      <a:pt x="159" y="39"/>
                    </a:lnTo>
                    <a:lnTo>
                      <a:pt x="160" y="39"/>
                    </a:lnTo>
                    <a:lnTo>
                      <a:pt x="164" y="39"/>
                    </a:lnTo>
                    <a:lnTo>
                      <a:pt x="169" y="42"/>
                    </a:lnTo>
                    <a:lnTo>
                      <a:pt x="172" y="42"/>
                    </a:lnTo>
                    <a:lnTo>
                      <a:pt x="176" y="42"/>
                    </a:lnTo>
                    <a:lnTo>
                      <a:pt x="178" y="42"/>
                    </a:lnTo>
                    <a:lnTo>
                      <a:pt x="178" y="44"/>
                    </a:lnTo>
                    <a:lnTo>
                      <a:pt x="176" y="46"/>
                    </a:lnTo>
                    <a:lnTo>
                      <a:pt x="176" y="46"/>
                    </a:lnTo>
                    <a:lnTo>
                      <a:pt x="178" y="47"/>
                    </a:lnTo>
                    <a:lnTo>
                      <a:pt x="174" y="47"/>
                    </a:lnTo>
                    <a:lnTo>
                      <a:pt x="174" y="49"/>
                    </a:lnTo>
                    <a:lnTo>
                      <a:pt x="174" y="49"/>
                    </a:lnTo>
                    <a:lnTo>
                      <a:pt x="174" y="51"/>
                    </a:lnTo>
                    <a:lnTo>
                      <a:pt x="176" y="49"/>
                    </a:lnTo>
                    <a:lnTo>
                      <a:pt x="179" y="51"/>
                    </a:lnTo>
                    <a:lnTo>
                      <a:pt x="183" y="51"/>
                    </a:lnTo>
                    <a:lnTo>
                      <a:pt x="184" y="51"/>
                    </a:lnTo>
                    <a:lnTo>
                      <a:pt x="190" y="51"/>
                    </a:lnTo>
                    <a:lnTo>
                      <a:pt x="191" y="51"/>
                    </a:lnTo>
                    <a:lnTo>
                      <a:pt x="195" y="52"/>
                    </a:lnTo>
                    <a:lnTo>
                      <a:pt x="195" y="54"/>
                    </a:lnTo>
                    <a:lnTo>
                      <a:pt x="198" y="57"/>
                    </a:lnTo>
                    <a:lnTo>
                      <a:pt x="201" y="57"/>
                    </a:lnTo>
                    <a:lnTo>
                      <a:pt x="203" y="57"/>
                    </a:lnTo>
                    <a:lnTo>
                      <a:pt x="203" y="57"/>
                    </a:lnTo>
                    <a:lnTo>
                      <a:pt x="205" y="57"/>
                    </a:lnTo>
                    <a:lnTo>
                      <a:pt x="205" y="59"/>
                    </a:lnTo>
                    <a:lnTo>
                      <a:pt x="205" y="59"/>
                    </a:lnTo>
                    <a:lnTo>
                      <a:pt x="205" y="61"/>
                    </a:lnTo>
                    <a:lnTo>
                      <a:pt x="203" y="63"/>
                    </a:lnTo>
                    <a:lnTo>
                      <a:pt x="203" y="63"/>
                    </a:lnTo>
                    <a:lnTo>
                      <a:pt x="200" y="63"/>
                    </a:lnTo>
                    <a:lnTo>
                      <a:pt x="196" y="63"/>
                    </a:lnTo>
                    <a:lnTo>
                      <a:pt x="191" y="64"/>
                    </a:lnTo>
                    <a:lnTo>
                      <a:pt x="190" y="66"/>
                    </a:lnTo>
                    <a:lnTo>
                      <a:pt x="190" y="66"/>
                    </a:lnTo>
                    <a:lnTo>
                      <a:pt x="186" y="66"/>
                    </a:lnTo>
                    <a:lnTo>
                      <a:pt x="186" y="66"/>
                    </a:lnTo>
                    <a:lnTo>
                      <a:pt x="186" y="66"/>
                    </a:lnTo>
                    <a:lnTo>
                      <a:pt x="186" y="64"/>
                    </a:lnTo>
                    <a:lnTo>
                      <a:pt x="186" y="66"/>
                    </a:lnTo>
                    <a:lnTo>
                      <a:pt x="184" y="66"/>
                    </a:lnTo>
                    <a:lnTo>
                      <a:pt x="183" y="66"/>
                    </a:lnTo>
                    <a:lnTo>
                      <a:pt x="178" y="66"/>
                    </a:lnTo>
                    <a:lnTo>
                      <a:pt x="176" y="66"/>
                    </a:lnTo>
                    <a:lnTo>
                      <a:pt x="174" y="66"/>
                    </a:lnTo>
                    <a:lnTo>
                      <a:pt x="167" y="64"/>
                    </a:lnTo>
                    <a:lnTo>
                      <a:pt x="166" y="64"/>
                    </a:lnTo>
                    <a:lnTo>
                      <a:pt x="160" y="66"/>
                    </a:lnTo>
                    <a:lnTo>
                      <a:pt x="155" y="66"/>
                    </a:lnTo>
                    <a:lnTo>
                      <a:pt x="152" y="66"/>
                    </a:lnTo>
                    <a:lnTo>
                      <a:pt x="150" y="66"/>
                    </a:lnTo>
                    <a:lnTo>
                      <a:pt x="147" y="66"/>
                    </a:lnTo>
                    <a:lnTo>
                      <a:pt x="142" y="68"/>
                    </a:lnTo>
                    <a:lnTo>
                      <a:pt x="136" y="68"/>
                    </a:lnTo>
                    <a:lnTo>
                      <a:pt x="140" y="63"/>
                    </a:lnTo>
                    <a:lnTo>
                      <a:pt x="147" y="59"/>
                    </a:lnTo>
                    <a:lnTo>
                      <a:pt x="147" y="57"/>
                    </a:lnTo>
                    <a:lnTo>
                      <a:pt x="148" y="56"/>
                    </a:lnTo>
                    <a:lnTo>
                      <a:pt x="148" y="56"/>
                    </a:lnTo>
                    <a:lnTo>
                      <a:pt x="148" y="54"/>
                    </a:lnTo>
                    <a:lnTo>
                      <a:pt x="147" y="52"/>
                    </a:lnTo>
                    <a:lnTo>
                      <a:pt x="147" y="52"/>
                    </a:lnTo>
                    <a:lnTo>
                      <a:pt x="147" y="51"/>
                    </a:lnTo>
                    <a:lnTo>
                      <a:pt x="143" y="51"/>
                    </a:lnTo>
                    <a:lnTo>
                      <a:pt x="142" y="51"/>
                    </a:lnTo>
                    <a:lnTo>
                      <a:pt x="140" y="51"/>
                    </a:lnTo>
                    <a:lnTo>
                      <a:pt x="135" y="51"/>
                    </a:lnTo>
                    <a:lnTo>
                      <a:pt x="131" y="51"/>
                    </a:lnTo>
                    <a:lnTo>
                      <a:pt x="130" y="49"/>
                    </a:lnTo>
                    <a:lnTo>
                      <a:pt x="124" y="46"/>
                    </a:lnTo>
                    <a:lnTo>
                      <a:pt x="123" y="44"/>
                    </a:lnTo>
                    <a:lnTo>
                      <a:pt x="123" y="44"/>
                    </a:lnTo>
                    <a:lnTo>
                      <a:pt x="121" y="44"/>
                    </a:lnTo>
                    <a:lnTo>
                      <a:pt x="121" y="39"/>
                    </a:lnTo>
                    <a:lnTo>
                      <a:pt x="119" y="35"/>
                    </a:lnTo>
                    <a:lnTo>
                      <a:pt x="119" y="34"/>
                    </a:lnTo>
                    <a:lnTo>
                      <a:pt x="118" y="32"/>
                    </a:lnTo>
                    <a:lnTo>
                      <a:pt x="116" y="32"/>
                    </a:lnTo>
                    <a:lnTo>
                      <a:pt x="109" y="34"/>
                    </a:lnTo>
                    <a:lnTo>
                      <a:pt x="107" y="32"/>
                    </a:lnTo>
                    <a:lnTo>
                      <a:pt x="106" y="32"/>
                    </a:lnTo>
                    <a:lnTo>
                      <a:pt x="94" y="29"/>
                    </a:lnTo>
                    <a:lnTo>
                      <a:pt x="90" y="27"/>
                    </a:lnTo>
                    <a:lnTo>
                      <a:pt x="89" y="27"/>
                    </a:lnTo>
                    <a:lnTo>
                      <a:pt x="87" y="25"/>
                    </a:lnTo>
                    <a:lnTo>
                      <a:pt x="85" y="23"/>
                    </a:lnTo>
                    <a:lnTo>
                      <a:pt x="83" y="22"/>
                    </a:lnTo>
                    <a:lnTo>
                      <a:pt x="83" y="22"/>
                    </a:lnTo>
                    <a:lnTo>
                      <a:pt x="83" y="22"/>
                    </a:lnTo>
                    <a:lnTo>
                      <a:pt x="75" y="23"/>
                    </a:lnTo>
                    <a:lnTo>
                      <a:pt x="73" y="22"/>
                    </a:lnTo>
                    <a:lnTo>
                      <a:pt x="71" y="22"/>
                    </a:lnTo>
                    <a:lnTo>
                      <a:pt x="71" y="22"/>
                    </a:lnTo>
                    <a:lnTo>
                      <a:pt x="71" y="20"/>
                    </a:lnTo>
                    <a:lnTo>
                      <a:pt x="70" y="18"/>
                    </a:lnTo>
                    <a:lnTo>
                      <a:pt x="70" y="20"/>
                    </a:lnTo>
                    <a:lnTo>
                      <a:pt x="70" y="20"/>
                    </a:lnTo>
                    <a:lnTo>
                      <a:pt x="68" y="22"/>
                    </a:lnTo>
                    <a:lnTo>
                      <a:pt x="66" y="22"/>
                    </a:lnTo>
                    <a:lnTo>
                      <a:pt x="65" y="20"/>
                    </a:lnTo>
                    <a:lnTo>
                      <a:pt x="58" y="20"/>
                    </a:lnTo>
                    <a:lnTo>
                      <a:pt x="58" y="20"/>
                    </a:lnTo>
                    <a:lnTo>
                      <a:pt x="54" y="18"/>
                    </a:lnTo>
                    <a:lnTo>
                      <a:pt x="53" y="17"/>
                    </a:lnTo>
                    <a:lnTo>
                      <a:pt x="54" y="15"/>
                    </a:lnTo>
                    <a:lnTo>
                      <a:pt x="59" y="15"/>
                    </a:lnTo>
                    <a:lnTo>
                      <a:pt x="59" y="13"/>
                    </a:lnTo>
                    <a:lnTo>
                      <a:pt x="61" y="13"/>
                    </a:lnTo>
                    <a:lnTo>
                      <a:pt x="59" y="11"/>
                    </a:lnTo>
                    <a:lnTo>
                      <a:pt x="59" y="11"/>
                    </a:lnTo>
                    <a:lnTo>
                      <a:pt x="58" y="10"/>
                    </a:lnTo>
                    <a:lnTo>
                      <a:pt x="58" y="10"/>
                    </a:lnTo>
                    <a:lnTo>
                      <a:pt x="56" y="10"/>
                    </a:lnTo>
                    <a:lnTo>
                      <a:pt x="41" y="10"/>
                    </a:lnTo>
                    <a:lnTo>
                      <a:pt x="39" y="10"/>
                    </a:lnTo>
                    <a:lnTo>
                      <a:pt x="37" y="11"/>
                    </a:lnTo>
                    <a:lnTo>
                      <a:pt x="35" y="13"/>
                    </a:lnTo>
                    <a:lnTo>
                      <a:pt x="34" y="15"/>
                    </a:lnTo>
                    <a:lnTo>
                      <a:pt x="32" y="17"/>
                    </a:lnTo>
                    <a:lnTo>
                      <a:pt x="32" y="17"/>
                    </a:lnTo>
                    <a:lnTo>
                      <a:pt x="30" y="18"/>
                    </a:lnTo>
                    <a:lnTo>
                      <a:pt x="29" y="18"/>
                    </a:lnTo>
                    <a:lnTo>
                      <a:pt x="25" y="20"/>
                    </a:lnTo>
                    <a:lnTo>
                      <a:pt x="25" y="20"/>
                    </a:lnTo>
                    <a:lnTo>
                      <a:pt x="24" y="20"/>
                    </a:lnTo>
                    <a:lnTo>
                      <a:pt x="24" y="20"/>
                    </a:lnTo>
                    <a:lnTo>
                      <a:pt x="22" y="20"/>
                    </a:lnTo>
                    <a:lnTo>
                      <a:pt x="18" y="20"/>
                    </a:lnTo>
                    <a:lnTo>
                      <a:pt x="17" y="20"/>
                    </a:lnTo>
                    <a:lnTo>
                      <a:pt x="17" y="22"/>
                    </a:lnTo>
                    <a:lnTo>
                      <a:pt x="17" y="23"/>
                    </a:lnTo>
                    <a:lnTo>
                      <a:pt x="15" y="25"/>
                    </a:lnTo>
                    <a:lnTo>
                      <a:pt x="13" y="25"/>
                    </a:lnTo>
                    <a:lnTo>
                      <a:pt x="12" y="25"/>
                    </a:lnTo>
                    <a:lnTo>
                      <a:pt x="8" y="29"/>
                    </a:lnTo>
                    <a:lnTo>
                      <a:pt x="6" y="29"/>
                    </a:lnTo>
                    <a:lnTo>
                      <a:pt x="6" y="27"/>
                    </a:lnTo>
                    <a:lnTo>
                      <a:pt x="6" y="25"/>
                    </a:lnTo>
                    <a:lnTo>
                      <a:pt x="5" y="25"/>
                    </a:lnTo>
                    <a:lnTo>
                      <a:pt x="5" y="25"/>
                    </a:lnTo>
                    <a:lnTo>
                      <a:pt x="3" y="25"/>
                    </a:lnTo>
                    <a:lnTo>
                      <a:pt x="1" y="27"/>
                    </a:lnTo>
                    <a:lnTo>
                      <a:pt x="0" y="27"/>
                    </a:lnTo>
                    <a:lnTo>
                      <a:pt x="0" y="27"/>
                    </a:lnTo>
                    <a:lnTo>
                      <a:pt x="0" y="25"/>
                    </a:lnTo>
                    <a:lnTo>
                      <a:pt x="6" y="23"/>
                    </a:lnTo>
                    <a:lnTo>
                      <a:pt x="6" y="23"/>
                    </a:lnTo>
                    <a:lnTo>
                      <a:pt x="8" y="23"/>
                    </a:lnTo>
                    <a:lnTo>
                      <a:pt x="8" y="23"/>
                    </a:lnTo>
                    <a:lnTo>
                      <a:pt x="10" y="22"/>
                    </a:lnTo>
                    <a:lnTo>
                      <a:pt x="8" y="18"/>
                    </a:lnTo>
                    <a:lnTo>
                      <a:pt x="10" y="17"/>
                    </a:lnTo>
                    <a:lnTo>
                      <a:pt x="10" y="13"/>
                    </a:lnTo>
                    <a:lnTo>
                      <a:pt x="13" y="11"/>
                    </a:lnTo>
                    <a:lnTo>
                      <a:pt x="15" y="10"/>
                    </a:lnTo>
                    <a:lnTo>
                      <a:pt x="30" y="3"/>
                    </a:lnTo>
                    <a:lnTo>
                      <a:pt x="32" y="3"/>
                    </a:lnTo>
                    <a:lnTo>
                      <a:pt x="42" y="3"/>
                    </a:lnTo>
                    <a:lnTo>
                      <a:pt x="42" y="1"/>
                    </a:lnTo>
                    <a:lnTo>
                      <a:pt x="47" y="0"/>
                    </a:lnTo>
                    <a:lnTo>
                      <a:pt x="53" y="0"/>
                    </a:lnTo>
                    <a:lnTo>
                      <a:pt x="58" y="0"/>
                    </a:lnTo>
                    <a:lnTo>
                      <a:pt x="58" y="0"/>
                    </a:lnTo>
                    <a:close/>
                    <a:moveTo>
                      <a:pt x="106" y="10"/>
                    </a:moveTo>
                    <a:lnTo>
                      <a:pt x="106" y="10"/>
                    </a:lnTo>
                    <a:lnTo>
                      <a:pt x="102" y="10"/>
                    </a:lnTo>
                    <a:lnTo>
                      <a:pt x="101" y="8"/>
                    </a:lnTo>
                    <a:lnTo>
                      <a:pt x="101" y="6"/>
                    </a:lnTo>
                    <a:lnTo>
                      <a:pt x="101" y="6"/>
                    </a:lnTo>
                    <a:lnTo>
                      <a:pt x="104" y="10"/>
                    </a:lnTo>
                    <a:lnTo>
                      <a:pt x="106" y="10"/>
                    </a:lnTo>
                    <a:close/>
                    <a:moveTo>
                      <a:pt x="119" y="13"/>
                    </a:moveTo>
                    <a:lnTo>
                      <a:pt x="121" y="13"/>
                    </a:lnTo>
                    <a:lnTo>
                      <a:pt x="123" y="13"/>
                    </a:lnTo>
                    <a:lnTo>
                      <a:pt x="123" y="13"/>
                    </a:lnTo>
                    <a:lnTo>
                      <a:pt x="124" y="13"/>
                    </a:lnTo>
                    <a:lnTo>
                      <a:pt x="126" y="15"/>
                    </a:lnTo>
                    <a:lnTo>
                      <a:pt x="124" y="15"/>
                    </a:lnTo>
                    <a:lnTo>
                      <a:pt x="124" y="15"/>
                    </a:lnTo>
                    <a:lnTo>
                      <a:pt x="123" y="15"/>
                    </a:lnTo>
                    <a:lnTo>
                      <a:pt x="121" y="15"/>
                    </a:lnTo>
                    <a:lnTo>
                      <a:pt x="119" y="13"/>
                    </a:lnTo>
                    <a:lnTo>
                      <a:pt x="118" y="13"/>
                    </a:lnTo>
                    <a:lnTo>
                      <a:pt x="118" y="13"/>
                    </a:lnTo>
                    <a:lnTo>
                      <a:pt x="119" y="13"/>
                    </a:lnTo>
                    <a:lnTo>
                      <a:pt x="119" y="13"/>
                    </a:lnTo>
                    <a:close/>
                    <a:moveTo>
                      <a:pt x="131" y="18"/>
                    </a:moveTo>
                    <a:lnTo>
                      <a:pt x="130" y="18"/>
                    </a:lnTo>
                    <a:lnTo>
                      <a:pt x="130" y="17"/>
                    </a:lnTo>
                    <a:lnTo>
                      <a:pt x="128" y="17"/>
                    </a:lnTo>
                    <a:lnTo>
                      <a:pt x="126" y="17"/>
                    </a:lnTo>
                    <a:lnTo>
                      <a:pt x="126" y="15"/>
                    </a:lnTo>
                    <a:lnTo>
                      <a:pt x="126" y="15"/>
                    </a:lnTo>
                    <a:lnTo>
                      <a:pt x="128" y="15"/>
                    </a:lnTo>
                    <a:lnTo>
                      <a:pt x="128" y="15"/>
                    </a:lnTo>
                    <a:lnTo>
                      <a:pt x="130" y="17"/>
                    </a:lnTo>
                    <a:lnTo>
                      <a:pt x="130" y="17"/>
                    </a:lnTo>
                    <a:lnTo>
                      <a:pt x="131" y="18"/>
                    </a:lnTo>
                    <a:lnTo>
                      <a:pt x="131" y="18"/>
                    </a:lnTo>
                    <a:close/>
                    <a:moveTo>
                      <a:pt x="133" y="22"/>
                    </a:moveTo>
                    <a:lnTo>
                      <a:pt x="133" y="22"/>
                    </a:lnTo>
                    <a:lnTo>
                      <a:pt x="131" y="20"/>
                    </a:lnTo>
                    <a:lnTo>
                      <a:pt x="130" y="20"/>
                    </a:lnTo>
                    <a:lnTo>
                      <a:pt x="131" y="18"/>
                    </a:lnTo>
                    <a:lnTo>
                      <a:pt x="131" y="18"/>
                    </a:lnTo>
                    <a:lnTo>
                      <a:pt x="131" y="18"/>
                    </a:lnTo>
                    <a:lnTo>
                      <a:pt x="131" y="18"/>
                    </a:lnTo>
                    <a:lnTo>
                      <a:pt x="133" y="20"/>
                    </a:lnTo>
                    <a:lnTo>
                      <a:pt x="133" y="20"/>
                    </a:lnTo>
                    <a:lnTo>
                      <a:pt x="135" y="20"/>
                    </a:lnTo>
                    <a:lnTo>
                      <a:pt x="133" y="22"/>
                    </a:lnTo>
                    <a:lnTo>
                      <a:pt x="133" y="22"/>
                    </a:lnTo>
                    <a:close/>
                    <a:moveTo>
                      <a:pt x="138" y="25"/>
                    </a:moveTo>
                    <a:lnTo>
                      <a:pt x="136" y="25"/>
                    </a:lnTo>
                    <a:lnTo>
                      <a:pt x="136" y="25"/>
                    </a:lnTo>
                    <a:lnTo>
                      <a:pt x="135" y="25"/>
                    </a:lnTo>
                    <a:lnTo>
                      <a:pt x="135" y="23"/>
                    </a:lnTo>
                    <a:lnTo>
                      <a:pt x="133" y="23"/>
                    </a:lnTo>
                    <a:lnTo>
                      <a:pt x="133" y="22"/>
                    </a:lnTo>
                    <a:lnTo>
                      <a:pt x="135" y="22"/>
                    </a:lnTo>
                    <a:lnTo>
                      <a:pt x="135" y="22"/>
                    </a:lnTo>
                    <a:lnTo>
                      <a:pt x="138" y="23"/>
                    </a:lnTo>
                    <a:lnTo>
                      <a:pt x="138" y="23"/>
                    </a:lnTo>
                    <a:lnTo>
                      <a:pt x="138" y="25"/>
                    </a:lnTo>
                    <a:close/>
                    <a:moveTo>
                      <a:pt x="44" y="32"/>
                    </a:moveTo>
                    <a:lnTo>
                      <a:pt x="42" y="34"/>
                    </a:lnTo>
                    <a:lnTo>
                      <a:pt x="37" y="35"/>
                    </a:lnTo>
                    <a:lnTo>
                      <a:pt x="35" y="35"/>
                    </a:lnTo>
                    <a:lnTo>
                      <a:pt x="34" y="35"/>
                    </a:lnTo>
                    <a:lnTo>
                      <a:pt x="32" y="34"/>
                    </a:lnTo>
                    <a:lnTo>
                      <a:pt x="32" y="32"/>
                    </a:lnTo>
                    <a:lnTo>
                      <a:pt x="32" y="32"/>
                    </a:lnTo>
                    <a:lnTo>
                      <a:pt x="34" y="32"/>
                    </a:lnTo>
                    <a:lnTo>
                      <a:pt x="34" y="34"/>
                    </a:lnTo>
                    <a:lnTo>
                      <a:pt x="35" y="32"/>
                    </a:lnTo>
                    <a:lnTo>
                      <a:pt x="35" y="32"/>
                    </a:lnTo>
                    <a:lnTo>
                      <a:pt x="34" y="29"/>
                    </a:lnTo>
                    <a:lnTo>
                      <a:pt x="34" y="27"/>
                    </a:lnTo>
                    <a:lnTo>
                      <a:pt x="35" y="25"/>
                    </a:lnTo>
                    <a:lnTo>
                      <a:pt x="41" y="25"/>
                    </a:lnTo>
                    <a:lnTo>
                      <a:pt x="41" y="25"/>
                    </a:lnTo>
                    <a:lnTo>
                      <a:pt x="41" y="27"/>
                    </a:lnTo>
                    <a:lnTo>
                      <a:pt x="42" y="29"/>
                    </a:lnTo>
                    <a:lnTo>
                      <a:pt x="44" y="32"/>
                    </a:lnTo>
                    <a:lnTo>
                      <a:pt x="44" y="3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0" name="Freeform 55">
                <a:extLst>
                  <a:ext uri="{FF2B5EF4-FFF2-40B4-BE49-F238E27FC236}">
                    <a16:creationId xmlns:a16="http://schemas.microsoft.com/office/drawing/2014/main" id="{080CCA79-5569-4011-A652-9614FF3473B7}"/>
                  </a:ext>
                </a:extLst>
              </p:cNvPr>
              <p:cNvSpPr>
                <a:spLocks noEditPoints="1"/>
              </p:cNvSpPr>
              <p:nvPr/>
            </p:nvSpPr>
            <p:spPr bwMode="auto">
              <a:xfrm>
                <a:off x="3149" y="2717"/>
                <a:ext cx="51" cy="47"/>
              </a:xfrm>
              <a:custGeom>
                <a:avLst/>
                <a:gdLst>
                  <a:gd name="T0" fmla="*/ 1 w 51"/>
                  <a:gd name="T1" fmla="*/ 5 h 47"/>
                  <a:gd name="T2" fmla="*/ 0 w 51"/>
                  <a:gd name="T3" fmla="*/ 3 h 47"/>
                  <a:gd name="T4" fmla="*/ 0 w 51"/>
                  <a:gd name="T5" fmla="*/ 1 h 47"/>
                  <a:gd name="T6" fmla="*/ 7 w 51"/>
                  <a:gd name="T7" fmla="*/ 0 h 47"/>
                  <a:gd name="T8" fmla="*/ 7 w 51"/>
                  <a:gd name="T9" fmla="*/ 3 h 47"/>
                  <a:gd name="T10" fmla="*/ 3 w 51"/>
                  <a:gd name="T11" fmla="*/ 5 h 47"/>
                  <a:gd name="T12" fmla="*/ 7 w 51"/>
                  <a:gd name="T13" fmla="*/ 8 h 47"/>
                  <a:gd name="T14" fmla="*/ 5 w 51"/>
                  <a:gd name="T15" fmla="*/ 6 h 47"/>
                  <a:gd name="T16" fmla="*/ 7 w 51"/>
                  <a:gd name="T17" fmla="*/ 5 h 47"/>
                  <a:gd name="T18" fmla="*/ 8 w 51"/>
                  <a:gd name="T19" fmla="*/ 6 h 47"/>
                  <a:gd name="T20" fmla="*/ 8 w 51"/>
                  <a:gd name="T21" fmla="*/ 8 h 47"/>
                  <a:gd name="T22" fmla="*/ 46 w 51"/>
                  <a:gd name="T23" fmla="*/ 11 h 47"/>
                  <a:gd name="T24" fmla="*/ 46 w 51"/>
                  <a:gd name="T25" fmla="*/ 10 h 47"/>
                  <a:gd name="T26" fmla="*/ 46 w 51"/>
                  <a:gd name="T27" fmla="*/ 6 h 47"/>
                  <a:gd name="T28" fmla="*/ 46 w 51"/>
                  <a:gd name="T29" fmla="*/ 10 h 47"/>
                  <a:gd name="T30" fmla="*/ 48 w 51"/>
                  <a:gd name="T31" fmla="*/ 10 h 47"/>
                  <a:gd name="T32" fmla="*/ 25 w 51"/>
                  <a:gd name="T33" fmla="*/ 11 h 47"/>
                  <a:gd name="T34" fmla="*/ 24 w 51"/>
                  <a:gd name="T35" fmla="*/ 13 h 47"/>
                  <a:gd name="T36" fmla="*/ 20 w 51"/>
                  <a:gd name="T37" fmla="*/ 11 h 47"/>
                  <a:gd name="T38" fmla="*/ 18 w 51"/>
                  <a:gd name="T39" fmla="*/ 11 h 47"/>
                  <a:gd name="T40" fmla="*/ 18 w 51"/>
                  <a:gd name="T41" fmla="*/ 10 h 47"/>
                  <a:gd name="T42" fmla="*/ 24 w 51"/>
                  <a:gd name="T43" fmla="*/ 11 h 47"/>
                  <a:gd name="T44" fmla="*/ 46 w 51"/>
                  <a:gd name="T45" fmla="*/ 18 h 47"/>
                  <a:gd name="T46" fmla="*/ 49 w 51"/>
                  <a:gd name="T47" fmla="*/ 18 h 47"/>
                  <a:gd name="T48" fmla="*/ 51 w 51"/>
                  <a:gd name="T49" fmla="*/ 20 h 47"/>
                  <a:gd name="T50" fmla="*/ 51 w 51"/>
                  <a:gd name="T51" fmla="*/ 23 h 47"/>
                  <a:gd name="T52" fmla="*/ 48 w 51"/>
                  <a:gd name="T53" fmla="*/ 23 h 47"/>
                  <a:gd name="T54" fmla="*/ 46 w 51"/>
                  <a:gd name="T55" fmla="*/ 20 h 47"/>
                  <a:gd name="T56" fmla="*/ 36 w 51"/>
                  <a:gd name="T57" fmla="*/ 44 h 47"/>
                  <a:gd name="T58" fmla="*/ 32 w 51"/>
                  <a:gd name="T59" fmla="*/ 44 h 47"/>
                  <a:gd name="T60" fmla="*/ 30 w 51"/>
                  <a:gd name="T61" fmla="*/ 42 h 47"/>
                  <a:gd name="T62" fmla="*/ 30 w 51"/>
                  <a:gd name="T63" fmla="*/ 39 h 47"/>
                  <a:gd name="T64" fmla="*/ 30 w 51"/>
                  <a:gd name="T65" fmla="*/ 37 h 47"/>
                  <a:gd name="T66" fmla="*/ 32 w 51"/>
                  <a:gd name="T67" fmla="*/ 37 h 47"/>
                  <a:gd name="T68" fmla="*/ 34 w 51"/>
                  <a:gd name="T69" fmla="*/ 40 h 47"/>
                  <a:gd name="T70" fmla="*/ 36 w 51"/>
                  <a:gd name="T71" fmla="*/ 44 h 47"/>
                  <a:gd name="T72" fmla="*/ 41 w 51"/>
                  <a:gd name="T73" fmla="*/ 40 h 47"/>
                  <a:gd name="T74" fmla="*/ 41 w 51"/>
                  <a:gd name="T75" fmla="*/ 39 h 47"/>
                  <a:gd name="T76" fmla="*/ 41 w 51"/>
                  <a:gd name="T77" fmla="*/ 37 h 47"/>
                  <a:gd name="T78" fmla="*/ 42 w 51"/>
                  <a:gd name="T79" fmla="*/ 39 h 47"/>
                  <a:gd name="T80" fmla="*/ 41 w 51"/>
                  <a:gd name="T81" fmla="*/ 40 h 47"/>
                  <a:gd name="T82" fmla="*/ 20 w 51"/>
                  <a:gd name="T83" fmla="*/ 46 h 47"/>
                  <a:gd name="T84" fmla="*/ 17 w 51"/>
                  <a:gd name="T85" fmla="*/ 47 h 47"/>
                  <a:gd name="T86" fmla="*/ 15 w 51"/>
                  <a:gd name="T87" fmla="*/ 44 h 47"/>
                  <a:gd name="T88" fmla="*/ 18 w 51"/>
                  <a:gd name="T89" fmla="*/ 42 h 47"/>
                  <a:gd name="T90" fmla="*/ 20 w 51"/>
                  <a:gd name="T91" fmla="*/ 44 h 47"/>
                  <a:gd name="T92" fmla="*/ 20 w 51"/>
                  <a:gd name="T93" fmla="*/ 46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1" h="47">
                    <a:moveTo>
                      <a:pt x="3" y="5"/>
                    </a:moveTo>
                    <a:lnTo>
                      <a:pt x="1" y="5"/>
                    </a:lnTo>
                    <a:lnTo>
                      <a:pt x="0" y="5"/>
                    </a:lnTo>
                    <a:lnTo>
                      <a:pt x="0" y="3"/>
                    </a:lnTo>
                    <a:lnTo>
                      <a:pt x="0" y="3"/>
                    </a:lnTo>
                    <a:lnTo>
                      <a:pt x="0" y="1"/>
                    </a:lnTo>
                    <a:lnTo>
                      <a:pt x="5" y="0"/>
                    </a:lnTo>
                    <a:lnTo>
                      <a:pt x="7" y="0"/>
                    </a:lnTo>
                    <a:lnTo>
                      <a:pt x="7" y="1"/>
                    </a:lnTo>
                    <a:lnTo>
                      <a:pt x="7" y="3"/>
                    </a:lnTo>
                    <a:lnTo>
                      <a:pt x="3" y="5"/>
                    </a:lnTo>
                    <a:lnTo>
                      <a:pt x="3" y="5"/>
                    </a:lnTo>
                    <a:close/>
                    <a:moveTo>
                      <a:pt x="8" y="8"/>
                    </a:moveTo>
                    <a:lnTo>
                      <a:pt x="7" y="8"/>
                    </a:lnTo>
                    <a:lnTo>
                      <a:pt x="7" y="8"/>
                    </a:lnTo>
                    <a:lnTo>
                      <a:pt x="5" y="6"/>
                    </a:lnTo>
                    <a:lnTo>
                      <a:pt x="5" y="6"/>
                    </a:lnTo>
                    <a:lnTo>
                      <a:pt x="7" y="5"/>
                    </a:lnTo>
                    <a:lnTo>
                      <a:pt x="8" y="5"/>
                    </a:lnTo>
                    <a:lnTo>
                      <a:pt x="8" y="6"/>
                    </a:lnTo>
                    <a:lnTo>
                      <a:pt x="8" y="8"/>
                    </a:lnTo>
                    <a:lnTo>
                      <a:pt x="8" y="8"/>
                    </a:lnTo>
                    <a:close/>
                    <a:moveTo>
                      <a:pt x="48" y="10"/>
                    </a:moveTo>
                    <a:lnTo>
                      <a:pt x="46" y="11"/>
                    </a:lnTo>
                    <a:lnTo>
                      <a:pt x="46" y="10"/>
                    </a:lnTo>
                    <a:lnTo>
                      <a:pt x="46" y="10"/>
                    </a:lnTo>
                    <a:lnTo>
                      <a:pt x="44" y="8"/>
                    </a:lnTo>
                    <a:lnTo>
                      <a:pt x="46" y="6"/>
                    </a:lnTo>
                    <a:lnTo>
                      <a:pt x="46" y="6"/>
                    </a:lnTo>
                    <a:lnTo>
                      <a:pt x="46" y="10"/>
                    </a:lnTo>
                    <a:lnTo>
                      <a:pt x="48" y="10"/>
                    </a:lnTo>
                    <a:lnTo>
                      <a:pt x="48" y="10"/>
                    </a:lnTo>
                    <a:close/>
                    <a:moveTo>
                      <a:pt x="24" y="11"/>
                    </a:moveTo>
                    <a:lnTo>
                      <a:pt x="25" y="11"/>
                    </a:lnTo>
                    <a:lnTo>
                      <a:pt x="25" y="11"/>
                    </a:lnTo>
                    <a:lnTo>
                      <a:pt x="24" y="13"/>
                    </a:lnTo>
                    <a:lnTo>
                      <a:pt x="20" y="11"/>
                    </a:lnTo>
                    <a:lnTo>
                      <a:pt x="20" y="11"/>
                    </a:lnTo>
                    <a:lnTo>
                      <a:pt x="20" y="13"/>
                    </a:lnTo>
                    <a:lnTo>
                      <a:pt x="18" y="11"/>
                    </a:lnTo>
                    <a:lnTo>
                      <a:pt x="18" y="10"/>
                    </a:lnTo>
                    <a:lnTo>
                      <a:pt x="18" y="10"/>
                    </a:lnTo>
                    <a:lnTo>
                      <a:pt x="20" y="11"/>
                    </a:lnTo>
                    <a:lnTo>
                      <a:pt x="24" y="11"/>
                    </a:lnTo>
                    <a:lnTo>
                      <a:pt x="24" y="11"/>
                    </a:lnTo>
                    <a:close/>
                    <a:moveTo>
                      <a:pt x="46" y="18"/>
                    </a:moveTo>
                    <a:lnTo>
                      <a:pt x="48" y="18"/>
                    </a:lnTo>
                    <a:lnTo>
                      <a:pt x="49" y="18"/>
                    </a:lnTo>
                    <a:lnTo>
                      <a:pt x="49" y="18"/>
                    </a:lnTo>
                    <a:lnTo>
                      <a:pt x="51" y="20"/>
                    </a:lnTo>
                    <a:lnTo>
                      <a:pt x="51" y="22"/>
                    </a:lnTo>
                    <a:lnTo>
                      <a:pt x="51" y="23"/>
                    </a:lnTo>
                    <a:lnTo>
                      <a:pt x="48" y="23"/>
                    </a:lnTo>
                    <a:lnTo>
                      <a:pt x="48" y="23"/>
                    </a:lnTo>
                    <a:lnTo>
                      <a:pt x="46" y="23"/>
                    </a:lnTo>
                    <a:lnTo>
                      <a:pt x="46" y="20"/>
                    </a:lnTo>
                    <a:lnTo>
                      <a:pt x="46" y="18"/>
                    </a:lnTo>
                    <a:close/>
                    <a:moveTo>
                      <a:pt x="36" y="44"/>
                    </a:moveTo>
                    <a:lnTo>
                      <a:pt x="36" y="46"/>
                    </a:lnTo>
                    <a:lnTo>
                      <a:pt x="32" y="44"/>
                    </a:lnTo>
                    <a:lnTo>
                      <a:pt x="30" y="44"/>
                    </a:lnTo>
                    <a:lnTo>
                      <a:pt x="30" y="42"/>
                    </a:lnTo>
                    <a:lnTo>
                      <a:pt x="30" y="40"/>
                    </a:lnTo>
                    <a:lnTo>
                      <a:pt x="30" y="39"/>
                    </a:lnTo>
                    <a:lnTo>
                      <a:pt x="30" y="37"/>
                    </a:lnTo>
                    <a:lnTo>
                      <a:pt x="30" y="37"/>
                    </a:lnTo>
                    <a:lnTo>
                      <a:pt x="30" y="37"/>
                    </a:lnTo>
                    <a:lnTo>
                      <a:pt x="32" y="37"/>
                    </a:lnTo>
                    <a:lnTo>
                      <a:pt x="34" y="40"/>
                    </a:lnTo>
                    <a:lnTo>
                      <a:pt x="34" y="40"/>
                    </a:lnTo>
                    <a:lnTo>
                      <a:pt x="36" y="44"/>
                    </a:lnTo>
                    <a:lnTo>
                      <a:pt x="36" y="44"/>
                    </a:lnTo>
                    <a:close/>
                    <a:moveTo>
                      <a:pt x="41" y="40"/>
                    </a:moveTo>
                    <a:lnTo>
                      <a:pt x="41" y="40"/>
                    </a:lnTo>
                    <a:lnTo>
                      <a:pt x="41" y="40"/>
                    </a:lnTo>
                    <a:lnTo>
                      <a:pt x="41" y="39"/>
                    </a:lnTo>
                    <a:lnTo>
                      <a:pt x="41" y="39"/>
                    </a:lnTo>
                    <a:lnTo>
                      <a:pt x="41" y="37"/>
                    </a:lnTo>
                    <a:lnTo>
                      <a:pt x="42" y="37"/>
                    </a:lnTo>
                    <a:lnTo>
                      <a:pt x="42" y="39"/>
                    </a:lnTo>
                    <a:lnTo>
                      <a:pt x="42" y="40"/>
                    </a:lnTo>
                    <a:lnTo>
                      <a:pt x="41" y="40"/>
                    </a:lnTo>
                    <a:lnTo>
                      <a:pt x="41" y="40"/>
                    </a:lnTo>
                    <a:close/>
                    <a:moveTo>
                      <a:pt x="20" y="46"/>
                    </a:moveTo>
                    <a:lnTo>
                      <a:pt x="18" y="47"/>
                    </a:lnTo>
                    <a:lnTo>
                      <a:pt x="17" y="47"/>
                    </a:lnTo>
                    <a:lnTo>
                      <a:pt x="17" y="46"/>
                    </a:lnTo>
                    <a:lnTo>
                      <a:pt x="15" y="44"/>
                    </a:lnTo>
                    <a:lnTo>
                      <a:pt x="17" y="44"/>
                    </a:lnTo>
                    <a:lnTo>
                      <a:pt x="18" y="42"/>
                    </a:lnTo>
                    <a:lnTo>
                      <a:pt x="18" y="42"/>
                    </a:lnTo>
                    <a:lnTo>
                      <a:pt x="20" y="44"/>
                    </a:lnTo>
                    <a:lnTo>
                      <a:pt x="20" y="46"/>
                    </a:lnTo>
                    <a:lnTo>
                      <a:pt x="20" y="4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1" name="Freeform 56">
                <a:extLst>
                  <a:ext uri="{FF2B5EF4-FFF2-40B4-BE49-F238E27FC236}">
                    <a16:creationId xmlns:a16="http://schemas.microsoft.com/office/drawing/2014/main" id="{BE2089A2-2D55-4461-BDAA-5CA61131524A}"/>
                  </a:ext>
                </a:extLst>
              </p:cNvPr>
              <p:cNvSpPr>
                <a:spLocks/>
              </p:cNvSpPr>
              <p:nvPr/>
            </p:nvSpPr>
            <p:spPr bwMode="auto">
              <a:xfrm>
                <a:off x="2307" y="2812"/>
                <a:ext cx="8" cy="7"/>
              </a:xfrm>
              <a:custGeom>
                <a:avLst/>
                <a:gdLst>
                  <a:gd name="T0" fmla="*/ 8 w 8"/>
                  <a:gd name="T1" fmla="*/ 5 h 7"/>
                  <a:gd name="T2" fmla="*/ 7 w 8"/>
                  <a:gd name="T3" fmla="*/ 7 h 7"/>
                  <a:gd name="T4" fmla="*/ 3 w 8"/>
                  <a:gd name="T5" fmla="*/ 3 h 7"/>
                  <a:gd name="T6" fmla="*/ 0 w 8"/>
                  <a:gd name="T7" fmla="*/ 2 h 7"/>
                  <a:gd name="T8" fmla="*/ 0 w 8"/>
                  <a:gd name="T9" fmla="*/ 0 h 7"/>
                  <a:gd name="T10" fmla="*/ 1 w 8"/>
                  <a:gd name="T11" fmla="*/ 0 h 7"/>
                  <a:gd name="T12" fmla="*/ 1 w 8"/>
                  <a:gd name="T13" fmla="*/ 0 h 7"/>
                  <a:gd name="T14" fmla="*/ 3 w 8"/>
                  <a:gd name="T15" fmla="*/ 2 h 7"/>
                  <a:gd name="T16" fmla="*/ 7 w 8"/>
                  <a:gd name="T17" fmla="*/ 3 h 7"/>
                  <a:gd name="T18" fmla="*/ 8 w 8"/>
                  <a:gd name="T19"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 h="7">
                    <a:moveTo>
                      <a:pt x="8" y="5"/>
                    </a:moveTo>
                    <a:lnTo>
                      <a:pt x="7" y="7"/>
                    </a:lnTo>
                    <a:lnTo>
                      <a:pt x="3" y="3"/>
                    </a:lnTo>
                    <a:lnTo>
                      <a:pt x="0" y="2"/>
                    </a:lnTo>
                    <a:lnTo>
                      <a:pt x="0" y="0"/>
                    </a:lnTo>
                    <a:lnTo>
                      <a:pt x="1" y="0"/>
                    </a:lnTo>
                    <a:lnTo>
                      <a:pt x="1" y="0"/>
                    </a:lnTo>
                    <a:lnTo>
                      <a:pt x="3" y="2"/>
                    </a:lnTo>
                    <a:lnTo>
                      <a:pt x="7" y="3"/>
                    </a:lnTo>
                    <a:lnTo>
                      <a:pt x="8" y="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2" name="Freeform 57">
                <a:extLst>
                  <a:ext uri="{FF2B5EF4-FFF2-40B4-BE49-F238E27FC236}">
                    <a16:creationId xmlns:a16="http://schemas.microsoft.com/office/drawing/2014/main" id="{05316E0A-BA92-45B4-93E7-0D4F25AD9FA0}"/>
                  </a:ext>
                </a:extLst>
              </p:cNvPr>
              <p:cNvSpPr>
                <a:spLocks/>
              </p:cNvSpPr>
              <p:nvPr/>
            </p:nvSpPr>
            <p:spPr bwMode="auto">
              <a:xfrm>
                <a:off x="5664" y="3248"/>
                <a:ext cx="2" cy="2"/>
              </a:xfrm>
              <a:custGeom>
                <a:avLst/>
                <a:gdLst>
                  <a:gd name="T0" fmla="*/ 2 w 2"/>
                  <a:gd name="T1" fmla="*/ 2 h 2"/>
                  <a:gd name="T2" fmla="*/ 2 w 2"/>
                  <a:gd name="T3" fmla="*/ 2 h 2"/>
                  <a:gd name="T4" fmla="*/ 2 w 2"/>
                  <a:gd name="T5" fmla="*/ 2 h 2"/>
                  <a:gd name="T6" fmla="*/ 0 w 2"/>
                  <a:gd name="T7" fmla="*/ 2 h 2"/>
                  <a:gd name="T8" fmla="*/ 0 w 2"/>
                  <a:gd name="T9" fmla="*/ 0 h 2"/>
                  <a:gd name="T10" fmla="*/ 2 w 2"/>
                  <a:gd name="T11" fmla="*/ 0 h 2"/>
                  <a:gd name="T12" fmla="*/ 2 w 2"/>
                  <a:gd name="T13" fmla="*/ 0 h 2"/>
                  <a:gd name="T14" fmla="*/ 2 w 2"/>
                  <a:gd name="T15" fmla="*/ 0 h 2"/>
                  <a:gd name="T16" fmla="*/ 2 w 2"/>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2">
                    <a:moveTo>
                      <a:pt x="2" y="2"/>
                    </a:moveTo>
                    <a:lnTo>
                      <a:pt x="2" y="2"/>
                    </a:lnTo>
                    <a:lnTo>
                      <a:pt x="2" y="2"/>
                    </a:lnTo>
                    <a:lnTo>
                      <a:pt x="0" y="2"/>
                    </a:lnTo>
                    <a:lnTo>
                      <a:pt x="0" y="0"/>
                    </a:lnTo>
                    <a:lnTo>
                      <a:pt x="2" y="0"/>
                    </a:lnTo>
                    <a:lnTo>
                      <a:pt x="2" y="0"/>
                    </a:lnTo>
                    <a:lnTo>
                      <a:pt x="2" y="0"/>
                    </a:lnTo>
                    <a:lnTo>
                      <a:pt x="2" y="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3" name="Freeform 58">
                <a:extLst>
                  <a:ext uri="{FF2B5EF4-FFF2-40B4-BE49-F238E27FC236}">
                    <a16:creationId xmlns:a16="http://schemas.microsoft.com/office/drawing/2014/main" id="{14718854-3F5C-4ADE-B6AE-42A63C345596}"/>
                  </a:ext>
                </a:extLst>
              </p:cNvPr>
              <p:cNvSpPr>
                <a:spLocks/>
              </p:cNvSpPr>
              <p:nvPr/>
            </p:nvSpPr>
            <p:spPr bwMode="auto">
              <a:xfrm>
                <a:off x="4256" y="2321"/>
                <a:ext cx="44" cy="26"/>
              </a:xfrm>
              <a:custGeom>
                <a:avLst/>
                <a:gdLst>
                  <a:gd name="T0" fmla="*/ 41 w 44"/>
                  <a:gd name="T1" fmla="*/ 2 h 26"/>
                  <a:gd name="T2" fmla="*/ 32 w 44"/>
                  <a:gd name="T3" fmla="*/ 9 h 26"/>
                  <a:gd name="T4" fmla="*/ 31 w 44"/>
                  <a:gd name="T5" fmla="*/ 12 h 26"/>
                  <a:gd name="T6" fmla="*/ 31 w 44"/>
                  <a:gd name="T7" fmla="*/ 12 h 26"/>
                  <a:gd name="T8" fmla="*/ 32 w 44"/>
                  <a:gd name="T9" fmla="*/ 15 h 26"/>
                  <a:gd name="T10" fmla="*/ 34 w 44"/>
                  <a:gd name="T11" fmla="*/ 15 h 26"/>
                  <a:gd name="T12" fmla="*/ 34 w 44"/>
                  <a:gd name="T13" fmla="*/ 17 h 26"/>
                  <a:gd name="T14" fmla="*/ 32 w 44"/>
                  <a:gd name="T15" fmla="*/ 17 h 26"/>
                  <a:gd name="T16" fmla="*/ 29 w 44"/>
                  <a:gd name="T17" fmla="*/ 17 h 26"/>
                  <a:gd name="T18" fmla="*/ 29 w 44"/>
                  <a:gd name="T19" fmla="*/ 17 h 26"/>
                  <a:gd name="T20" fmla="*/ 27 w 44"/>
                  <a:gd name="T21" fmla="*/ 17 h 26"/>
                  <a:gd name="T22" fmla="*/ 24 w 44"/>
                  <a:gd name="T23" fmla="*/ 21 h 26"/>
                  <a:gd name="T24" fmla="*/ 22 w 44"/>
                  <a:gd name="T25" fmla="*/ 22 h 26"/>
                  <a:gd name="T26" fmla="*/ 19 w 44"/>
                  <a:gd name="T27" fmla="*/ 22 h 26"/>
                  <a:gd name="T28" fmla="*/ 17 w 44"/>
                  <a:gd name="T29" fmla="*/ 24 h 26"/>
                  <a:gd name="T30" fmla="*/ 15 w 44"/>
                  <a:gd name="T31" fmla="*/ 24 h 26"/>
                  <a:gd name="T32" fmla="*/ 15 w 44"/>
                  <a:gd name="T33" fmla="*/ 24 h 26"/>
                  <a:gd name="T34" fmla="*/ 14 w 44"/>
                  <a:gd name="T35" fmla="*/ 24 h 26"/>
                  <a:gd name="T36" fmla="*/ 14 w 44"/>
                  <a:gd name="T37" fmla="*/ 26 h 26"/>
                  <a:gd name="T38" fmla="*/ 14 w 44"/>
                  <a:gd name="T39" fmla="*/ 26 h 26"/>
                  <a:gd name="T40" fmla="*/ 12 w 44"/>
                  <a:gd name="T41" fmla="*/ 26 h 26"/>
                  <a:gd name="T42" fmla="*/ 12 w 44"/>
                  <a:gd name="T43" fmla="*/ 24 h 26"/>
                  <a:gd name="T44" fmla="*/ 12 w 44"/>
                  <a:gd name="T45" fmla="*/ 24 h 26"/>
                  <a:gd name="T46" fmla="*/ 8 w 44"/>
                  <a:gd name="T47" fmla="*/ 24 h 26"/>
                  <a:gd name="T48" fmla="*/ 8 w 44"/>
                  <a:gd name="T49" fmla="*/ 24 h 26"/>
                  <a:gd name="T50" fmla="*/ 3 w 44"/>
                  <a:gd name="T51" fmla="*/ 22 h 26"/>
                  <a:gd name="T52" fmla="*/ 3 w 44"/>
                  <a:gd name="T53" fmla="*/ 22 h 26"/>
                  <a:gd name="T54" fmla="*/ 2 w 44"/>
                  <a:gd name="T55" fmla="*/ 21 h 26"/>
                  <a:gd name="T56" fmla="*/ 0 w 44"/>
                  <a:gd name="T57" fmla="*/ 17 h 26"/>
                  <a:gd name="T58" fmla="*/ 0 w 44"/>
                  <a:gd name="T59" fmla="*/ 14 h 26"/>
                  <a:gd name="T60" fmla="*/ 2 w 44"/>
                  <a:gd name="T61" fmla="*/ 15 h 26"/>
                  <a:gd name="T62" fmla="*/ 3 w 44"/>
                  <a:gd name="T63" fmla="*/ 14 h 26"/>
                  <a:gd name="T64" fmla="*/ 5 w 44"/>
                  <a:gd name="T65" fmla="*/ 12 h 26"/>
                  <a:gd name="T66" fmla="*/ 7 w 44"/>
                  <a:gd name="T67" fmla="*/ 12 h 26"/>
                  <a:gd name="T68" fmla="*/ 8 w 44"/>
                  <a:gd name="T69" fmla="*/ 12 h 26"/>
                  <a:gd name="T70" fmla="*/ 8 w 44"/>
                  <a:gd name="T71" fmla="*/ 12 h 26"/>
                  <a:gd name="T72" fmla="*/ 12 w 44"/>
                  <a:gd name="T73" fmla="*/ 12 h 26"/>
                  <a:gd name="T74" fmla="*/ 12 w 44"/>
                  <a:gd name="T75" fmla="*/ 10 h 26"/>
                  <a:gd name="T76" fmla="*/ 12 w 44"/>
                  <a:gd name="T77" fmla="*/ 7 h 26"/>
                  <a:gd name="T78" fmla="*/ 15 w 44"/>
                  <a:gd name="T79" fmla="*/ 9 h 26"/>
                  <a:gd name="T80" fmla="*/ 19 w 44"/>
                  <a:gd name="T81" fmla="*/ 9 h 26"/>
                  <a:gd name="T82" fmla="*/ 22 w 44"/>
                  <a:gd name="T83" fmla="*/ 9 h 26"/>
                  <a:gd name="T84" fmla="*/ 25 w 44"/>
                  <a:gd name="T85" fmla="*/ 9 h 26"/>
                  <a:gd name="T86" fmla="*/ 34 w 44"/>
                  <a:gd name="T87" fmla="*/ 5 h 26"/>
                  <a:gd name="T88" fmla="*/ 36 w 44"/>
                  <a:gd name="T89" fmla="*/ 3 h 26"/>
                  <a:gd name="T90" fmla="*/ 37 w 44"/>
                  <a:gd name="T91" fmla="*/ 3 h 26"/>
                  <a:gd name="T92" fmla="*/ 41 w 44"/>
                  <a:gd name="T93" fmla="*/ 2 h 26"/>
                  <a:gd name="T94" fmla="*/ 44 w 44"/>
                  <a:gd name="T95" fmla="*/ 0 h 26"/>
                  <a:gd name="T96" fmla="*/ 41 w 44"/>
                  <a:gd name="T97" fmla="*/ 2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4" h="26">
                    <a:moveTo>
                      <a:pt x="41" y="2"/>
                    </a:moveTo>
                    <a:lnTo>
                      <a:pt x="32" y="9"/>
                    </a:lnTo>
                    <a:lnTo>
                      <a:pt x="31" y="12"/>
                    </a:lnTo>
                    <a:lnTo>
                      <a:pt x="31" y="12"/>
                    </a:lnTo>
                    <a:lnTo>
                      <a:pt x="32" y="15"/>
                    </a:lnTo>
                    <a:lnTo>
                      <a:pt x="34" y="15"/>
                    </a:lnTo>
                    <a:lnTo>
                      <a:pt x="34" y="17"/>
                    </a:lnTo>
                    <a:lnTo>
                      <a:pt x="32" y="17"/>
                    </a:lnTo>
                    <a:lnTo>
                      <a:pt x="29" y="17"/>
                    </a:lnTo>
                    <a:lnTo>
                      <a:pt x="29" y="17"/>
                    </a:lnTo>
                    <a:lnTo>
                      <a:pt x="27" y="17"/>
                    </a:lnTo>
                    <a:lnTo>
                      <a:pt x="24" y="21"/>
                    </a:lnTo>
                    <a:lnTo>
                      <a:pt x="22" y="22"/>
                    </a:lnTo>
                    <a:lnTo>
                      <a:pt x="19" y="22"/>
                    </a:lnTo>
                    <a:lnTo>
                      <a:pt x="17" y="24"/>
                    </a:lnTo>
                    <a:lnTo>
                      <a:pt x="15" y="24"/>
                    </a:lnTo>
                    <a:lnTo>
                      <a:pt x="15" y="24"/>
                    </a:lnTo>
                    <a:lnTo>
                      <a:pt x="14" y="24"/>
                    </a:lnTo>
                    <a:lnTo>
                      <a:pt x="14" y="26"/>
                    </a:lnTo>
                    <a:lnTo>
                      <a:pt x="14" y="26"/>
                    </a:lnTo>
                    <a:lnTo>
                      <a:pt x="12" y="26"/>
                    </a:lnTo>
                    <a:lnTo>
                      <a:pt x="12" y="24"/>
                    </a:lnTo>
                    <a:lnTo>
                      <a:pt x="12" y="24"/>
                    </a:lnTo>
                    <a:lnTo>
                      <a:pt x="8" y="24"/>
                    </a:lnTo>
                    <a:lnTo>
                      <a:pt x="8" y="24"/>
                    </a:lnTo>
                    <a:lnTo>
                      <a:pt x="3" y="22"/>
                    </a:lnTo>
                    <a:lnTo>
                      <a:pt x="3" y="22"/>
                    </a:lnTo>
                    <a:lnTo>
                      <a:pt x="2" y="21"/>
                    </a:lnTo>
                    <a:lnTo>
                      <a:pt x="0" y="17"/>
                    </a:lnTo>
                    <a:lnTo>
                      <a:pt x="0" y="14"/>
                    </a:lnTo>
                    <a:lnTo>
                      <a:pt x="2" y="15"/>
                    </a:lnTo>
                    <a:lnTo>
                      <a:pt x="3" y="14"/>
                    </a:lnTo>
                    <a:lnTo>
                      <a:pt x="5" y="12"/>
                    </a:lnTo>
                    <a:lnTo>
                      <a:pt x="7" y="12"/>
                    </a:lnTo>
                    <a:lnTo>
                      <a:pt x="8" y="12"/>
                    </a:lnTo>
                    <a:lnTo>
                      <a:pt x="8" y="12"/>
                    </a:lnTo>
                    <a:lnTo>
                      <a:pt x="12" y="12"/>
                    </a:lnTo>
                    <a:lnTo>
                      <a:pt x="12" y="10"/>
                    </a:lnTo>
                    <a:lnTo>
                      <a:pt x="12" y="7"/>
                    </a:lnTo>
                    <a:lnTo>
                      <a:pt x="15" y="9"/>
                    </a:lnTo>
                    <a:lnTo>
                      <a:pt x="19" y="9"/>
                    </a:lnTo>
                    <a:lnTo>
                      <a:pt x="22" y="9"/>
                    </a:lnTo>
                    <a:lnTo>
                      <a:pt x="25" y="9"/>
                    </a:lnTo>
                    <a:lnTo>
                      <a:pt x="34" y="5"/>
                    </a:lnTo>
                    <a:lnTo>
                      <a:pt x="36" y="3"/>
                    </a:lnTo>
                    <a:lnTo>
                      <a:pt x="37" y="3"/>
                    </a:lnTo>
                    <a:lnTo>
                      <a:pt x="41" y="2"/>
                    </a:lnTo>
                    <a:lnTo>
                      <a:pt x="44" y="0"/>
                    </a:lnTo>
                    <a:lnTo>
                      <a:pt x="41" y="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4" name="Freeform 59">
                <a:extLst>
                  <a:ext uri="{FF2B5EF4-FFF2-40B4-BE49-F238E27FC236}">
                    <a16:creationId xmlns:a16="http://schemas.microsoft.com/office/drawing/2014/main" id="{7FCCDB9E-5606-404B-BCF1-26DE9663150D}"/>
                  </a:ext>
                </a:extLst>
              </p:cNvPr>
              <p:cNvSpPr>
                <a:spLocks/>
              </p:cNvSpPr>
              <p:nvPr/>
            </p:nvSpPr>
            <p:spPr bwMode="auto">
              <a:xfrm>
                <a:off x="3867" y="1915"/>
                <a:ext cx="130" cy="74"/>
              </a:xfrm>
              <a:custGeom>
                <a:avLst/>
                <a:gdLst>
                  <a:gd name="T0" fmla="*/ 57 w 130"/>
                  <a:gd name="T1" fmla="*/ 4 h 74"/>
                  <a:gd name="T2" fmla="*/ 62 w 130"/>
                  <a:gd name="T3" fmla="*/ 2 h 74"/>
                  <a:gd name="T4" fmla="*/ 64 w 130"/>
                  <a:gd name="T5" fmla="*/ 7 h 74"/>
                  <a:gd name="T6" fmla="*/ 72 w 130"/>
                  <a:gd name="T7" fmla="*/ 11 h 74"/>
                  <a:gd name="T8" fmla="*/ 76 w 130"/>
                  <a:gd name="T9" fmla="*/ 12 h 74"/>
                  <a:gd name="T10" fmla="*/ 84 w 130"/>
                  <a:gd name="T11" fmla="*/ 14 h 74"/>
                  <a:gd name="T12" fmla="*/ 83 w 130"/>
                  <a:gd name="T13" fmla="*/ 16 h 74"/>
                  <a:gd name="T14" fmla="*/ 81 w 130"/>
                  <a:gd name="T15" fmla="*/ 19 h 74"/>
                  <a:gd name="T16" fmla="*/ 86 w 130"/>
                  <a:gd name="T17" fmla="*/ 24 h 74"/>
                  <a:gd name="T18" fmla="*/ 89 w 130"/>
                  <a:gd name="T19" fmla="*/ 28 h 74"/>
                  <a:gd name="T20" fmla="*/ 94 w 130"/>
                  <a:gd name="T21" fmla="*/ 24 h 74"/>
                  <a:gd name="T22" fmla="*/ 93 w 130"/>
                  <a:gd name="T23" fmla="*/ 19 h 74"/>
                  <a:gd name="T24" fmla="*/ 105 w 130"/>
                  <a:gd name="T25" fmla="*/ 24 h 74"/>
                  <a:gd name="T26" fmla="*/ 110 w 130"/>
                  <a:gd name="T27" fmla="*/ 23 h 74"/>
                  <a:gd name="T28" fmla="*/ 106 w 130"/>
                  <a:gd name="T29" fmla="*/ 28 h 74"/>
                  <a:gd name="T30" fmla="*/ 110 w 130"/>
                  <a:gd name="T31" fmla="*/ 31 h 74"/>
                  <a:gd name="T32" fmla="*/ 115 w 130"/>
                  <a:gd name="T33" fmla="*/ 31 h 74"/>
                  <a:gd name="T34" fmla="*/ 117 w 130"/>
                  <a:gd name="T35" fmla="*/ 31 h 74"/>
                  <a:gd name="T36" fmla="*/ 122 w 130"/>
                  <a:gd name="T37" fmla="*/ 33 h 74"/>
                  <a:gd name="T38" fmla="*/ 125 w 130"/>
                  <a:gd name="T39" fmla="*/ 36 h 74"/>
                  <a:gd name="T40" fmla="*/ 130 w 130"/>
                  <a:gd name="T41" fmla="*/ 46 h 74"/>
                  <a:gd name="T42" fmla="*/ 125 w 130"/>
                  <a:gd name="T43" fmla="*/ 46 h 74"/>
                  <a:gd name="T44" fmla="*/ 122 w 130"/>
                  <a:gd name="T45" fmla="*/ 50 h 74"/>
                  <a:gd name="T46" fmla="*/ 117 w 130"/>
                  <a:gd name="T47" fmla="*/ 55 h 74"/>
                  <a:gd name="T48" fmla="*/ 113 w 130"/>
                  <a:gd name="T49" fmla="*/ 60 h 74"/>
                  <a:gd name="T50" fmla="*/ 110 w 130"/>
                  <a:gd name="T51" fmla="*/ 63 h 74"/>
                  <a:gd name="T52" fmla="*/ 100 w 130"/>
                  <a:gd name="T53" fmla="*/ 65 h 74"/>
                  <a:gd name="T54" fmla="*/ 94 w 130"/>
                  <a:gd name="T55" fmla="*/ 72 h 74"/>
                  <a:gd name="T56" fmla="*/ 91 w 130"/>
                  <a:gd name="T57" fmla="*/ 69 h 74"/>
                  <a:gd name="T58" fmla="*/ 86 w 130"/>
                  <a:gd name="T59" fmla="*/ 67 h 74"/>
                  <a:gd name="T60" fmla="*/ 77 w 130"/>
                  <a:gd name="T61" fmla="*/ 67 h 74"/>
                  <a:gd name="T62" fmla="*/ 69 w 130"/>
                  <a:gd name="T63" fmla="*/ 63 h 74"/>
                  <a:gd name="T64" fmla="*/ 60 w 130"/>
                  <a:gd name="T65" fmla="*/ 62 h 74"/>
                  <a:gd name="T66" fmla="*/ 57 w 130"/>
                  <a:gd name="T67" fmla="*/ 60 h 74"/>
                  <a:gd name="T68" fmla="*/ 53 w 130"/>
                  <a:gd name="T69" fmla="*/ 67 h 74"/>
                  <a:gd name="T70" fmla="*/ 48 w 130"/>
                  <a:gd name="T71" fmla="*/ 72 h 74"/>
                  <a:gd name="T72" fmla="*/ 41 w 130"/>
                  <a:gd name="T73" fmla="*/ 72 h 74"/>
                  <a:gd name="T74" fmla="*/ 35 w 130"/>
                  <a:gd name="T75" fmla="*/ 67 h 74"/>
                  <a:gd name="T76" fmla="*/ 29 w 130"/>
                  <a:gd name="T77" fmla="*/ 62 h 74"/>
                  <a:gd name="T78" fmla="*/ 24 w 130"/>
                  <a:gd name="T79" fmla="*/ 58 h 74"/>
                  <a:gd name="T80" fmla="*/ 19 w 130"/>
                  <a:gd name="T81" fmla="*/ 53 h 74"/>
                  <a:gd name="T82" fmla="*/ 12 w 130"/>
                  <a:gd name="T83" fmla="*/ 48 h 74"/>
                  <a:gd name="T84" fmla="*/ 7 w 130"/>
                  <a:gd name="T85" fmla="*/ 41 h 74"/>
                  <a:gd name="T86" fmla="*/ 9 w 130"/>
                  <a:gd name="T87" fmla="*/ 36 h 74"/>
                  <a:gd name="T88" fmla="*/ 7 w 130"/>
                  <a:gd name="T89" fmla="*/ 33 h 74"/>
                  <a:gd name="T90" fmla="*/ 2 w 130"/>
                  <a:gd name="T91" fmla="*/ 26 h 74"/>
                  <a:gd name="T92" fmla="*/ 0 w 130"/>
                  <a:gd name="T93" fmla="*/ 23 h 74"/>
                  <a:gd name="T94" fmla="*/ 4 w 130"/>
                  <a:gd name="T95" fmla="*/ 24 h 74"/>
                  <a:gd name="T96" fmla="*/ 7 w 130"/>
                  <a:gd name="T97" fmla="*/ 21 h 74"/>
                  <a:gd name="T98" fmla="*/ 14 w 130"/>
                  <a:gd name="T99" fmla="*/ 19 h 74"/>
                  <a:gd name="T100" fmla="*/ 17 w 130"/>
                  <a:gd name="T101" fmla="*/ 17 h 74"/>
                  <a:gd name="T102" fmla="*/ 24 w 130"/>
                  <a:gd name="T103" fmla="*/ 14 h 74"/>
                  <a:gd name="T104" fmla="*/ 26 w 130"/>
                  <a:gd name="T105" fmla="*/ 12 h 74"/>
                  <a:gd name="T106" fmla="*/ 29 w 130"/>
                  <a:gd name="T107" fmla="*/ 11 h 74"/>
                  <a:gd name="T108" fmla="*/ 40 w 130"/>
                  <a:gd name="T109" fmla="*/ 7 h 74"/>
                  <a:gd name="T110" fmla="*/ 43 w 130"/>
                  <a:gd name="T111" fmla="*/ 2 h 74"/>
                  <a:gd name="T112" fmla="*/ 43 w 130"/>
                  <a:gd name="T113" fmla="*/ 0 h 74"/>
                  <a:gd name="T114" fmla="*/ 48 w 130"/>
                  <a:gd name="T115" fmla="*/ 2 h 74"/>
                  <a:gd name="T116" fmla="*/ 50 w 130"/>
                  <a:gd name="T117" fmla="*/ 6 h 74"/>
                  <a:gd name="T118" fmla="*/ 53 w 130"/>
                  <a:gd name="T119" fmla="*/ 6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30" h="74">
                    <a:moveTo>
                      <a:pt x="53" y="6"/>
                    </a:moveTo>
                    <a:lnTo>
                      <a:pt x="55" y="6"/>
                    </a:lnTo>
                    <a:lnTo>
                      <a:pt x="57" y="4"/>
                    </a:lnTo>
                    <a:lnTo>
                      <a:pt x="57" y="4"/>
                    </a:lnTo>
                    <a:lnTo>
                      <a:pt x="57" y="0"/>
                    </a:lnTo>
                    <a:lnTo>
                      <a:pt x="57" y="0"/>
                    </a:lnTo>
                    <a:lnTo>
                      <a:pt x="59" y="2"/>
                    </a:lnTo>
                    <a:lnTo>
                      <a:pt x="62" y="2"/>
                    </a:lnTo>
                    <a:lnTo>
                      <a:pt x="62" y="6"/>
                    </a:lnTo>
                    <a:lnTo>
                      <a:pt x="62" y="6"/>
                    </a:lnTo>
                    <a:lnTo>
                      <a:pt x="64" y="7"/>
                    </a:lnTo>
                    <a:lnTo>
                      <a:pt x="64" y="7"/>
                    </a:lnTo>
                    <a:lnTo>
                      <a:pt x="65" y="7"/>
                    </a:lnTo>
                    <a:lnTo>
                      <a:pt x="69" y="9"/>
                    </a:lnTo>
                    <a:lnTo>
                      <a:pt x="71" y="9"/>
                    </a:lnTo>
                    <a:lnTo>
                      <a:pt x="72" y="11"/>
                    </a:lnTo>
                    <a:lnTo>
                      <a:pt x="74" y="11"/>
                    </a:lnTo>
                    <a:lnTo>
                      <a:pt x="76" y="11"/>
                    </a:lnTo>
                    <a:lnTo>
                      <a:pt x="76" y="12"/>
                    </a:lnTo>
                    <a:lnTo>
                      <a:pt x="76" y="12"/>
                    </a:lnTo>
                    <a:lnTo>
                      <a:pt x="77" y="12"/>
                    </a:lnTo>
                    <a:lnTo>
                      <a:pt x="81" y="12"/>
                    </a:lnTo>
                    <a:lnTo>
                      <a:pt x="83" y="12"/>
                    </a:lnTo>
                    <a:lnTo>
                      <a:pt x="84" y="14"/>
                    </a:lnTo>
                    <a:lnTo>
                      <a:pt x="84" y="14"/>
                    </a:lnTo>
                    <a:lnTo>
                      <a:pt x="84" y="16"/>
                    </a:lnTo>
                    <a:lnTo>
                      <a:pt x="83" y="16"/>
                    </a:lnTo>
                    <a:lnTo>
                      <a:pt x="83" y="16"/>
                    </a:lnTo>
                    <a:lnTo>
                      <a:pt x="81" y="17"/>
                    </a:lnTo>
                    <a:lnTo>
                      <a:pt x="81" y="17"/>
                    </a:lnTo>
                    <a:lnTo>
                      <a:pt x="81" y="19"/>
                    </a:lnTo>
                    <a:lnTo>
                      <a:pt x="81" y="19"/>
                    </a:lnTo>
                    <a:lnTo>
                      <a:pt x="81" y="21"/>
                    </a:lnTo>
                    <a:lnTo>
                      <a:pt x="83" y="21"/>
                    </a:lnTo>
                    <a:lnTo>
                      <a:pt x="83" y="21"/>
                    </a:lnTo>
                    <a:lnTo>
                      <a:pt x="86" y="24"/>
                    </a:lnTo>
                    <a:lnTo>
                      <a:pt x="88" y="28"/>
                    </a:lnTo>
                    <a:lnTo>
                      <a:pt x="88" y="28"/>
                    </a:lnTo>
                    <a:lnTo>
                      <a:pt x="89" y="28"/>
                    </a:lnTo>
                    <a:lnTo>
                      <a:pt x="89" y="28"/>
                    </a:lnTo>
                    <a:lnTo>
                      <a:pt x="91" y="26"/>
                    </a:lnTo>
                    <a:lnTo>
                      <a:pt x="93" y="26"/>
                    </a:lnTo>
                    <a:lnTo>
                      <a:pt x="93" y="26"/>
                    </a:lnTo>
                    <a:lnTo>
                      <a:pt x="94" y="24"/>
                    </a:lnTo>
                    <a:lnTo>
                      <a:pt x="94" y="24"/>
                    </a:lnTo>
                    <a:lnTo>
                      <a:pt x="93" y="21"/>
                    </a:lnTo>
                    <a:lnTo>
                      <a:pt x="93" y="19"/>
                    </a:lnTo>
                    <a:lnTo>
                      <a:pt x="93" y="19"/>
                    </a:lnTo>
                    <a:lnTo>
                      <a:pt x="94" y="19"/>
                    </a:lnTo>
                    <a:lnTo>
                      <a:pt x="98" y="19"/>
                    </a:lnTo>
                    <a:lnTo>
                      <a:pt x="103" y="24"/>
                    </a:lnTo>
                    <a:lnTo>
                      <a:pt x="105" y="24"/>
                    </a:lnTo>
                    <a:lnTo>
                      <a:pt x="106" y="23"/>
                    </a:lnTo>
                    <a:lnTo>
                      <a:pt x="108" y="23"/>
                    </a:lnTo>
                    <a:lnTo>
                      <a:pt x="108" y="23"/>
                    </a:lnTo>
                    <a:lnTo>
                      <a:pt x="110" y="23"/>
                    </a:lnTo>
                    <a:lnTo>
                      <a:pt x="110" y="24"/>
                    </a:lnTo>
                    <a:lnTo>
                      <a:pt x="108" y="26"/>
                    </a:lnTo>
                    <a:lnTo>
                      <a:pt x="106" y="26"/>
                    </a:lnTo>
                    <a:lnTo>
                      <a:pt x="106" y="28"/>
                    </a:lnTo>
                    <a:lnTo>
                      <a:pt x="106" y="28"/>
                    </a:lnTo>
                    <a:lnTo>
                      <a:pt x="108" y="28"/>
                    </a:lnTo>
                    <a:lnTo>
                      <a:pt x="110" y="29"/>
                    </a:lnTo>
                    <a:lnTo>
                      <a:pt x="110" y="31"/>
                    </a:lnTo>
                    <a:lnTo>
                      <a:pt x="112" y="31"/>
                    </a:lnTo>
                    <a:lnTo>
                      <a:pt x="112" y="33"/>
                    </a:lnTo>
                    <a:lnTo>
                      <a:pt x="113" y="31"/>
                    </a:lnTo>
                    <a:lnTo>
                      <a:pt x="115" y="31"/>
                    </a:lnTo>
                    <a:lnTo>
                      <a:pt x="115" y="29"/>
                    </a:lnTo>
                    <a:lnTo>
                      <a:pt x="115" y="31"/>
                    </a:lnTo>
                    <a:lnTo>
                      <a:pt x="117" y="31"/>
                    </a:lnTo>
                    <a:lnTo>
                      <a:pt x="117" y="31"/>
                    </a:lnTo>
                    <a:lnTo>
                      <a:pt x="118" y="33"/>
                    </a:lnTo>
                    <a:lnTo>
                      <a:pt x="120" y="33"/>
                    </a:lnTo>
                    <a:lnTo>
                      <a:pt x="120" y="34"/>
                    </a:lnTo>
                    <a:lnTo>
                      <a:pt x="122" y="33"/>
                    </a:lnTo>
                    <a:lnTo>
                      <a:pt x="124" y="34"/>
                    </a:lnTo>
                    <a:lnTo>
                      <a:pt x="125" y="34"/>
                    </a:lnTo>
                    <a:lnTo>
                      <a:pt x="125" y="36"/>
                    </a:lnTo>
                    <a:lnTo>
                      <a:pt x="125" y="36"/>
                    </a:lnTo>
                    <a:lnTo>
                      <a:pt x="125" y="38"/>
                    </a:lnTo>
                    <a:lnTo>
                      <a:pt x="130" y="43"/>
                    </a:lnTo>
                    <a:lnTo>
                      <a:pt x="130" y="45"/>
                    </a:lnTo>
                    <a:lnTo>
                      <a:pt x="130" y="46"/>
                    </a:lnTo>
                    <a:lnTo>
                      <a:pt x="130" y="46"/>
                    </a:lnTo>
                    <a:lnTo>
                      <a:pt x="129" y="46"/>
                    </a:lnTo>
                    <a:lnTo>
                      <a:pt x="127" y="46"/>
                    </a:lnTo>
                    <a:lnTo>
                      <a:pt x="125" y="46"/>
                    </a:lnTo>
                    <a:lnTo>
                      <a:pt x="125" y="46"/>
                    </a:lnTo>
                    <a:lnTo>
                      <a:pt x="124" y="48"/>
                    </a:lnTo>
                    <a:lnTo>
                      <a:pt x="122" y="50"/>
                    </a:lnTo>
                    <a:lnTo>
                      <a:pt x="122" y="50"/>
                    </a:lnTo>
                    <a:lnTo>
                      <a:pt x="122" y="52"/>
                    </a:lnTo>
                    <a:lnTo>
                      <a:pt x="117" y="53"/>
                    </a:lnTo>
                    <a:lnTo>
                      <a:pt x="117" y="53"/>
                    </a:lnTo>
                    <a:lnTo>
                      <a:pt x="117" y="55"/>
                    </a:lnTo>
                    <a:lnTo>
                      <a:pt x="117" y="57"/>
                    </a:lnTo>
                    <a:lnTo>
                      <a:pt x="117" y="58"/>
                    </a:lnTo>
                    <a:lnTo>
                      <a:pt x="115" y="60"/>
                    </a:lnTo>
                    <a:lnTo>
                      <a:pt x="113" y="60"/>
                    </a:lnTo>
                    <a:lnTo>
                      <a:pt x="113" y="60"/>
                    </a:lnTo>
                    <a:lnTo>
                      <a:pt x="112" y="62"/>
                    </a:lnTo>
                    <a:lnTo>
                      <a:pt x="112" y="63"/>
                    </a:lnTo>
                    <a:lnTo>
                      <a:pt x="110" y="63"/>
                    </a:lnTo>
                    <a:lnTo>
                      <a:pt x="106" y="65"/>
                    </a:lnTo>
                    <a:lnTo>
                      <a:pt x="105" y="65"/>
                    </a:lnTo>
                    <a:lnTo>
                      <a:pt x="101" y="65"/>
                    </a:lnTo>
                    <a:lnTo>
                      <a:pt x="100" y="65"/>
                    </a:lnTo>
                    <a:lnTo>
                      <a:pt x="98" y="65"/>
                    </a:lnTo>
                    <a:lnTo>
                      <a:pt x="96" y="67"/>
                    </a:lnTo>
                    <a:lnTo>
                      <a:pt x="94" y="70"/>
                    </a:lnTo>
                    <a:lnTo>
                      <a:pt x="94" y="72"/>
                    </a:lnTo>
                    <a:lnTo>
                      <a:pt x="94" y="72"/>
                    </a:lnTo>
                    <a:lnTo>
                      <a:pt x="93" y="69"/>
                    </a:lnTo>
                    <a:lnTo>
                      <a:pt x="93" y="69"/>
                    </a:lnTo>
                    <a:lnTo>
                      <a:pt x="91" y="69"/>
                    </a:lnTo>
                    <a:lnTo>
                      <a:pt x="89" y="69"/>
                    </a:lnTo>
                    <a:lnTo>
                      <a:pt x="88" y="67"/>
                    </a:lnTo>
                    <a:lnTo>
                      <a:pt x="86" y="67"/>
                    </a:lnTo>
                    <a:lnTo>
                      <a:pt x="86" y="67"/>
                    </a:lnTo>
                    <a:lnTo>
                      <a:pt x="84" y="67"/>
                    </a:lnTo>
                    <a:lnTo>
                      <a:pt x="83" y="69"/>
                    </a:lnTo>
                    <a:lnTo>
                      <a:pt x="81" y="69"/>
                    </a:lnTo>
                    <a:lnTo>
                      <a:pt x="77" y="67"/>
                    </a:lnTo>
                    <a:lnTo>
                      <a:pt x="72" y="65"/>
                    </a:lnTo>
                    <a:lnTo>
                      <a:pt x="72" y="65"/>
                    </a:lnTo>
                    <a:lnTo>
                      <a:pt x="71" y="65"/>
                    </a:lnTo>
                    <a:lnTo>
                      <a:pt x="69" y="63"/>
                    </a:lnTo>
                    <a:lnTo>
                      <a:pt x="64" y="62"/>
                    </a:lnTo>
                    <a:lnTo>
                      <a:pt x="62" y="62"/>
                    </a:lnTo>
                    <a:lnTo>
                      <a:pt x="62" y="62"/>
                    </a:lnTo>
                    <a:lnTo>
                      <a:pt x="60" y="62"/>
                    </a:lnTo>
                    <a:lnTo>
                      <a:pt x="60" y="62"/>
                    </a:lnTo>
                    <a:lnTo>
                      <a:pt x="60" y="62"/>
                    </a:lnTo>
                    <a:lnTo>
                      <a:pt x="59" y="60"/>
                    </a:lnTo>
                    <a:lnTo>
                      <a:pt x="57" y="60"/>
                    </a:lnTo>
                    <a:lnTo>
                      <a:pt x="57" y="62"/>
                    </a:lnTo>
                    <a:lnTo>
                      <a:pt x="55" y="65"/>
                    </a:lnTo>
                    <a:lnTo>
                      <a:pt x="55" y="67"/>
                    </a:lnTo>
                    <a:lnTo>
                      <a:pt x="53" y="67"/>
                    </a:lnTo>
                    <a:lnTo>
                      <a:pt x="53" y="69"/>
                    </a:lnTo>
                    <a:lnTo>
                      <a:pt x="52" y="70"/>
                    </a:lnTo>
                    <a:lnTo>
                      <a:pt x="52" y="72"/>
                    </a:lnTo>
                    <a:lnTo>
                      <a:pt x="48" y="72"/>
                    </a:lnTo>
                    <a:lnTo>
                      <a:pt x="47" y="72"/>
                    </a:lnTo>
                    <a:lnTo>
                      <a:pt x="47" y="72"/>
                    </a:lnTo>
                    <a:lnTo>
                      <a:pt x="45" y="74"/>
                    </a:lnTo>
                    <a:lnTo>
                      <a:pt x="41" y="72"/>
                    </a:lnTo>
                    <a:lnTo>
                      <a:pt x="38" y="72"/>
                    </a:lnTo>
                    <a:lnTo>
                      <a:pt x="38" y="70"/>
                    </a:lnTo>
                    <a:lnTo>
                      <a:pt x="36" y="69"/>
                    </a:lnTo>
                    <a:lnTo>
                      <a:pt x="35" y="67"/>
                    </a:lnTo>
                    <a:lnTo>
                      <a:pt x="35" y="67"/>
                    </a:lnTo>
                    <a:lnTo>
                      <a:pt x="33" y="65"/>
                    </a:lnTo>
                    <a:lnTo>
                      <a:pt x="31" y="63"/>
                    </a:lnTo>
                    <a:lnTo>
                      <a:pt x="29" y="62"/>
                    </a:lnTo>
                    <a:lnTo>
                      <a:pt x="26" y="62"/>
                    </a:lnTo>
                    <a:lnTo>
                      <a:pt x="26" y="62"/>
                    </a:lnTo>
                    <a:lnTo>
                      <a:pt x="26" y="60"/>
                    </a:lnTo>
                    <a:lnTo>
                      <a:pt x="24" y="58"/>
                    </a:lnTo>
                    <a:lnTo>
                      <a:pt x="24" y="58"/>
                    </a:lnTo>
                    <a:lnTo>
                      <a:pt x="23" y="57"/>
                    </a:lnTo>
                    <a:lnTo>
                      <a:pt x="21" y="57"/>
                    </a:lnTo>
                    <a:lnTo>
                      <a:pt x="19" y="53"/>
                    </a:lnTo>
                    <a:lnTo>
                      <a:pt x="17" y="52"/>
                    </a:lnTo>
                    <a:lnTo>
                      <a:pt x="14" y="52"/>
                    </a:lnTo>
                    <a:lnTo>
                      <a:pt x="14" y="50"/>
                    </a:lnTo>
                    <a:lnTo>
                      <a:pt x="12" y="48"/>
                    </a:lnTo>
                    <a:lnTo>
                      <a:pt x="11" y="46"/>
                    </a:lnTo>
                    <a:lnTo>
                      <a:pt x="11" y="43"/>
                    </a:lnTo>
                    <a:lnTo>
                      <a:pt x="9" y="41"/>
                    </a:lnTo>
                    <a:lnTo>
                      <a:pt x="7" y="41"/>
                    </a:lnTo>
                    <a:lnTo>
                      <a:pt x="7" y="40"/>
                    </a:lnTo>
                    <a:lnTo>
                      <a:pt x="7" y="40"/>
                    </a:lnTo>
                    <a:lnTo>
                      <a:pt x="7" y="38"/>
                    </a:lnTo>
                    <a:lnTo>
                      <a:pt x="9" y="36"/>
                    </a:lnTo>
                    <a:lnTo>
                      <a:pt x="9" y="36"/>
                    </a:lnTo>
                    <a:lnTo>
                      <a:pt x="9" y="34"/>
                    </a:lnTo>
                    <a:lnTo>
                      <a:pt x="9" y="34"/>
                    </a:lnTo>
                    <a:lnTo>
                      <a:pt x="7" y="33"/>
                    </a:lnTo>
                    <a:lnTo>
                      <a:pt x="7" y="31"/>
                    </a:lnTo>
                    <a:lnTo>
                      <a:pt x="4" y="29"/>
                    </a:lnTo>
                    <a:lnTo>
                      <a:pt x="4" y="28"/>
                    </a:lnTo>
                    <a:lnTo>
                      <a:pt x="2" y="26"/>
                    </a:lnTo>
                    <a:lnTo>
                      <a:pt x="2" y="26"/>
                    </a:lnTo>
                    <a:lnTo>
                      <a:pt x="2" y="24"/>
                    </a:lnTo>
                    <a:lnTo>
                      <a:pt x="0" y="23"/>
                    </a:lnTo>
                    <a:lnTo>
                      <a:pt x="0" y="23"/>
                    </a:lnTo>
                    <a:lnTo>
                      <a:pt x="0" y="23"/>
                    </a:lnTo>
                    <a:lnTo>
                      <a:pt x="2" y="23"/>
                    </a:lnTo>
                    <a:lnTo>
                      <a:pt x="2" y="23"/>
                    </a:lnTo>
                    <a:lnTo>
                      <a:pt x="4" y="24"/>
                    </a:lnTo>
                    <a:lnTo>
                      <a:pt x="4" y="26"/>
                    </a:lnTo>
                    <a:lnTo>
                      <a:pt x="6" y="24"/>
                    </a:lnTo>
                    <a:lnTo>
                      <a:pt x="6" y="23"/>
                    </a:lnTo>
                    <a:lnTo>
                      <a:pt x="7" y="21"/>
                    </a:lnTo>
                    <a:lnTo>
                      <a:pt x="9" y="19"/>
                    </a:lnTo>
                    <a:lnTo>
                      <a:pt x="11" y="19"/>
                    </a:lnTo>
                    <a:lnTo>
                      <a:pt x="12" y="19"/>
                    </a:lnTo>
                    <a:lnTo>
                      <a:pt x="14" y="19"/>
                    </a:lnTo>
                    <a:lnTo>
                      <a:pt x="16" y="19"/>
                    </a:lnTo>
                    <a:lnTo>
                      <a:pt x="17" y="19"/>
                    </a:lnTo>
                    <a:lnTo>
                      <a:pt x="17" y="19"/>
                    </a:lnTo>
                    <a:lnTo>
                      <a:pt x="17" y="17"/>
                    </a:lnTo>
                    <a:lnTo>
                      <a:pt x="19" y="16"/>
                    </a:lnTo>
                    <a:lnTo>
                      <a:pt x="23" y="16"/>
                    </a:lnTo>
                    <a:lnTo>
                      <a:pt x="23" y="14"/>
                    </a:lnTo>
                    <a:lnTo>
                      <a:pt x="24" y="14"/>
                    </a:lnTo>
                    <a:lnTo>
                      <a:pt x="24" y="14"/>
                    </a:lnTo>
                    <a:lnTo>
                      <a:pt x="24" y="12"/>
                    </a:lnTo>
                    <a:lnTo>
                      <a:pt x="26" y="12"/>
                    </a:lnTo>
                    <a:lnTo>
                      <a:pt x="26" y="12"/>
                    </a:lnTo>
                    <a:lnTo>
                      <a:pt x="26" y="14"/>
                    </a:lnTo>
                    <a:lnTo>
                      <a:pt x="28" y="12"/>
                    </a:lnTo>
                    <a:lnTo>
                      <a:pt x="28" y="11"/>
                    </a:lnTo>
                    <a:lnTo>
                      <a:pt x="29" y="11"/>
                    </a:lnTo>
                    <a:lnTo>
                      <a:pt x="31" y="9"/>
                    </a:lnTo>
                    <a:lnTo>
                      <a:pt x="36" y="9"/>
                    </a:lnTo>
                    <a:lnTo>
                      <a:pt x="38" y="7"/>
                    </a:lnTo>
                    <a:lnTo>
                      <a:pt x="40" y="7"/>
                    </a:lnTo>
                    <a:lnTo>
                      <a:pt x="41" y="6"/>
                    </a:lnTo>
                    <a:lnTo>
                      <a:pt x="45" y="4"/>
                    </a:lnTo>
                    <a:lnTo>
                      <a:pt x="45" y="4"/>
                    </a:lnTo>
                    <a:lnTo>
                      <a:pt x="43" y="2"/>
                    </a:lnTo>
                    <a:lnTo>
                      <a:pt x="43" y="2"/>
                    </a:lnTo>
                    <a:lnTo>
                      <a:pt x="43" y="0"/>
                    </a:lnTo>
                    <a:lnTo>
                      <a:pt x="43" y="0"/>
                    </a:lnTo>
                    <a:lnTo>
                      <a:pt x="43" y="0"/>
                    </a:lnTo>
                    <a:lnTo>
                      <a:pt x="45" y="0"/>
                    </a:lnTo>
                    <a:lnTo>
                      <a:pt x="47" y="0"/>
                    </a:lnTo>
                    <a:lnTo>
                      <a:pt x="48" y="2"/>
                    </a:lnTo>
                    <a:lnTo>
                      <a:pt x="48" y="2"/>
                    </a:lnTo>
                    <a:lnTo>
                      <a:pt x="48" y="4"/>
                    </a:lnTo>
                    <a:lnTo>
                      <a:pt x="50" y="4"/>
                    </a:lnTo>
                    <a:lnTo>
                      <a:pt x="50" y="6"/>
                    </a:lnTo>
                    <a:lnTo>
                      <a:pt x="50" y="6"/>
                    </a:lnTo>
                    <a:lnTo>
                      <a:pt x="52" y="7"/>
                    </a:lnTo>
                    <a:lnTo>
                      <a:pt x="52" y="7"/>
                    </a:lnTo>
                    <a:lnTo>
                      <a:pt x="53" y="6"/>
                    </a:lnTo>
                    <a:lnTo>
                      <a:pt x="53" y="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5" name="Freeform 60">
                <a:extLst>
                  <a:ext uri="{FF2B5EF4-FFF2-40B4-BE49-F238E27FC236}">
                    <a16:creationId xmlns:a16="http://schemas.microsoft.com/office/drawing/2014/main" id="{6A9680DC-1427-4965-B667-B9BEE2B7E14E}"/>
                  </a:ext>
                </a:extLst>
              </p:cNvPr>
              <p:cNvSpPr>
                <a:spLocks noEditPoints="1"/>
              </p:cNvSpPr>
              <p:nvPr/>
            </p:nvSpPr>
            <p:spPr bwMode="auto">
              <a:xfrm>
                <a:off x="3748" y="1788"/>
                <a:ext cx="176" cy="236"/>
              </a:xfrm>
              <a:custGeom>
                <a:avLst/>
                <a:gdLst>
                  <a:gd name="T0" fmla="*/ 49 w 176"/>
                  <a:gd name="T1" fmla="*/ 5 h 236"/>
                  <a:gd name="T2" fmla="*/ 78 w 176"/>
                  <a:gd name="T3" fmla="*/ 10 h 236"/>
                  <a:gd name="T4" fmla="*/ 94 w 176"/>
                  <a:gd name="T5" fmla="*/ 23 h 236"/>
                  <a:gd name="T6" fmla="*/ 107 w 176"/>
                  <a:gd name="T7" fmla="*/ 35 h 236"/>
                  <a:gd name="T8" fmla="*/ 133 w 176"/>
                  <a:gd name="T9" fmla="*/ 20 h 236"/>
                  <a:gd name="T10" fmla="*/ 157 w 176"/>
                  <a:gd name="T11" fmla="*/ 42 h 236"/>
                  <a:gd name="T12" fmla="*/ 164 w 176"/>
                  <a:gd name="T13" fmla="*/ 63 h 236"/>
                  <a:gd name="T14" fmla="*/ 167 w 176"/>
                  <a:gd name="T15" fmla="*/ 86 h 236"/>
                  <a:gd name="T16" fmla="*/ 171 w 176"/>
                  <a:gd name="T17" fmla="*/ 97 h 236"/>
                  <a:gd name="T18" fmla="*/ 171 w 176"/>
                  <a:gd name="T19" fmla="*/ 112 h 236"/>
                  <a:gd name="T20" fmla="*/ 172 w 176"/>
                  <a:gd name="T21" fmla="*/ 133 h 236"/>
                  <a:gd name="T22" fmla="*/ 166 w 176"/>
                  <a:gd name="T23" fmla="*/ 127 h 236"/>
                  <a:gd name="T24" fmla="*/ 160 w 176"/>
                  <a:gd name="T25" fmla="*/ 133 h 236"/>
                  <a:gd name="T26" fmla="*/ 145 w 176"/>
                  <a:gd name="T27" fmla="*/ 139 h 236"/>
                  <a:gd name="T28" fmla="*/ 136 w 176"/>
                  <a:gd name="T29" fmla="*/ 146 h 236"/>
                  <a:gd name="T30" fmla="*/ 125 w 176"/>
                  <a:gd name="T31" fmla="*/ 151 h 236"/>
                  <a:gd name="T32" fmla="*/ 121 w 176"/>
                  <a:gd name="T33" fmla="*/ 153 h 236"/>
                  <a:gd name="T34" fmla="*/ 128 w 176"/>
                  <a:gd name="T35" fmla="*/ 163 h 236"/>
                  <a:gd name="T36" fmla="*/ 133 w 176"/>
                  <a:gd name="T37" fmla="*/ 177 h 236"/>
                  <a:gd name="T38" fmla="*/ 145 w 176"/>
                  <a:gd name="T39" fmla="*/ 189 h 236"/>
                  <a:gd name="T40" fmla="*/ 152 w 176"/>
                  <a:gd name="T41" fmla="*/ 199 h 236"/>
                  <a:gd name="T42" fmla="*/ 143 w 176"/>
                  <a:gd name="T43" fmla="*/ 208 h 236"/>
                  <a:gd name="T44" fmla="*/ 136 w 176"/>
                  <a:gd name="T45" fmla="*/ 219 h 236"/>
                  <a:gd name="T46" fmla="*/ 138 w 176"/>
                  <a:gd name="T47" fmla="*/ 230 h 236"/>
                  <a:gd name="T48" fmla="*/ 131 w 176"/>
                  <a:gd name="T49" fmla="*/ 226 h 236"/>
                  <a:gd name="T50" fmla="*/ 123 w 176"/>
                  <a:gd name="T51" fmla="*/ 226 h 236"/>
                  <a:gd name="T52" fmla="*/ 102 w 176"/>
                  <a:gd name="T53" fmla="*/ 233 h 236"/>
                  <a:gd name="T54" fmla="*/ 92 w 176"/>
                  <a:gd name="T55" fmla="*/ 230 h 236"/>
                  <a:gd name="T56" fmla="*/ 83 w 176"/>
                  <a:gd name="T57" fmla="*/ 236 h 236"/>
                  <a:gd name="T58" fmla="*/ 77 w 176"/>
                  <a:gd name="T59" fmla="*/ 230 h 236"/>
                  <a:gd name="T60" fmla="*/ 58 w 176"/>
                  <a:gd name="T61" fmla="*/ 226 h 236"/>
                  <a:gd name="T62" fmla="*/ 51 w 176"/>
                  <a:gd name="T63" fmla="*/ 223 h 236"/>
                  <a:gd name="T64" fmla="*/ 51 w 176"/>
                  <a:gd name="T65" fmla="*/ 228 h 236"/>
                  <a:gd name="T66" fmla="*/ 34 w 176"/>
                  <a:gd name="T67" fmla="*/ 228 h 236"/>
                  <a:gd name="T68" fmla="*/ 37 w 176"/>
                  <a:gd name="T69" fmla="*/ 204 h 236"/>
                  <a:gd name="T70" fmla="*/ 37 w 176"/>
                  <a:gd name="T71" fmla="*/ 187 h 236"/>
                  <a:gd name="T72" fmla="*/ 24 w 176"/>
                  <a:gd name="T73" fmla="*/ 184 h 236"/>
                  <a:gd name="T74" fmla="*/ 15 w 176"/>
                  <a:gd name="T75" fmla="*/ 179 h 236"/>
                  <a:gd name="T76" fmla="*/ 12 w 176"/>
                  <a:gd name="T77" fmla="*/ 168 h 236"/>
                  <a:gd name="T78" fmla="*/ 6 w 176"/>
                  <a:gd name="T79" fmla="*/ 158 h 236"/>
                  <a:gd name="T80" fmla="*/ 8 w 176"/>
                  <a:gd name="T81" fmla="*/ 144 h 236"/>
                  <a:gd name="T82" fmla="*/ 3 w 176"/>
                  <a:gd name="T83" fmla="*/ 131 h 236"/>
                  <a:gd name="T84" fmla="*/ 5 w 176"/>
                  <a:gd name="T85" fmla="*/ 124 h 236"/>
                  <a:gd name="T86" fmla="*/ 6 w 176"/>
                  <a:gd name="T87" fmla="*/ 114 h 236"/>
                  <a:gd name="T88" fmla="*/ 5 w 176"/>
                  <a:gd name="T89" fmla="*/ 102 h 236"/>
                  <a:gd name="T90" fmla="*/ 18 w 176"/>
                  <a:gd name="T91" fmla="*/ 98 h 236"/>
                  <a:gd name="T92" fmla="*/ 22 w 176"/>
                  <a:gd name="T93" fmla="*/ 90 h 236"/>
                  <a:gd name="T94" fmla="*/ 17 w 176"/>
                  <a:gd name="T95" fmla="*/ 81 h 236"/>
                  <a:gd name="T96" fmla="*/ 24 w 176"/>
                  <a:gd name="T97" fmla="*/ 69 h 236"/>
                  <a:gd name="T98" fmla="*/ 25 w 176"/>
                  <a:gd name="T99" fmla="*/ 46 h 236"/>
                  <a:gd name="T100" fmla="*/ 47 w 176"/>
                  <a:gd name="T101" fmla="*/ 47 h 236"/>
                  <a:gd name="T102" fmla="*/ 53 w 176"/>
                  <a:gd name="T103" fmla="*/ 39 h 236"/>
                  <a:gd name="T104" fmla="*/ 65 w 176"/>
                  <a:gd name="T105" fmla="*/ 37 h 236"/>
                  <a:gd name="T106" fmla="*/ 54 w 176"/>
                  <a:gd name="T107" fmla="*/ 25 h 236"/>
                  <a:gd name="T108" fmla="*/ 54 w 176"/>
                  <a:gd name="T109" fmla="*/ 5 h 236"/>
                  <a:gd name="T110" fmla="*/ 73 w 176"/>
                  <a:gd name="T111" fmla="*/ 6 h 236"/>
                  <a:gd name="T112" fmla="*/ 51 w 176"/>
                  <a:gd name="T113" fmla="*/ 10 h 236"/>
                  <a:gd name="T114" fmla="*/ 147 w 176"/>
                  <a:gd name="T115" fmla="*/ 23 h 236"/>
                  <a:gd name="T116" fmla="*/ 142 w 176"/>
                  <a:gd name="T117" fmla="*/ 13 h 236"/>
                  <a:gd name="T118" fmla="*/ 148 w 176"/>
                  <a:gd name="T119" fmla="*/ 18 h 236"/>
                  <a:gd name="T120" fmla="*/ 101 w 176"/>
                  <a:gd name="T121" fmla="*/ 17 h 236"/>
                  <a:gd name="T122" fmla="*/ 157 w 176"/>
                  <a:gd name="T123" fmla="*/ 39 h 236"/>
                  <a:gd name="T124" fmla="*/ 160 w 176"/>
                  <a:gd name="T125" fmla="*/ 35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76" h="236">
                    <a:moveTo>
                      <a:pt x="47" y="8"/>
                    </a:moveTo>
                    <a:lnTo>
                      <a:pt x="47" y="8"/>
                    </a:lnTo>
                    <a:lnTo>
                      <a:pt x="47" y="5"/>
                    </a:lnTo>
                    <a:lnTo>
                      <a:pt x="49" y="0"/>
                    </a:lnTo>
                    <a:lnTo>
                      <a:pt x="49" y="0"/>
                    </a:lnTo>
                    <a:lnTo>
                      <a:pt x="49" y="1"/>
                    </a:lnTo>
                    <a:lnTo>
                      <a:pt x="49" y="1"/>
                    </a:lnTo>
                    <a:lnTo>
                      <a:pt x="49" y="3"/>
                    </a:lnTo>
                    <a:lnTo>
                      <a:pt x="49" y="5"/>
                    </a:lnTo>
                    <a:lnTo>
                      <a:pt x="53" y="5"/>
                    </a:lnTo>
                    <a:lnTo>
                      <a:pt x="53" y="6"/>
                    </a:lnTo>
                    <a:lnTo>
                      <a:pt x="47" y="6"/>
                    </a:lnTo>
                    <a:lnTo>
                      <a:pt x="47" y="8"/>
                    </a:lnTo>
                    <a:lnTo>
                      <a:pt x="47" y="8"/>
                    </a:lnTo>
                    <a:close/>
                    <a:moveTo>
                      <a:pt x="75" y="6"/>
                    </a:moveTo>
                    <a:lnTo>
                      <a:pt x="75" y="8"/>
                    </a:lnTo>
                    <a:lnTo>
                      <a:pt x="78" y="8"/>
                    </a:lnTo>
                    <a:lnTo>
                      <a:pt x="78" y="10"/>
                    </a:lnTo>
                    <a:lnTo>
                      <a:pt x="80" y="11"/>
                    </a:lnTo>
                    <a:lnTo>
                      <a:pt x="80" y="15"/>
                    </a:lnTo>
                    <a:lnTo>
                      <a:pt x="78" y="17"/>
                    </a:lnTo>
                    <a:lnTo>
                      <a:pt x="77" y="18"/>
                    </a:lnTo>
                    <a:lnTo>
                      <a:pt x="82" y="18"/>
                    </a:lnTo>
                    <a:lnTo>
                      <a:pt x="83" y="20"/>
                    </a:lnTo>
                    <a:lnTo>
                      <a:pt x="83" y="20"/>
                    </a:lnTo>
                    <a:lnTo>
                      <a:pt x="87" y="20"/>
                    </a:lnTo>
                    <a:lnTo>
                      <a:pt x="94" y="23"/>
                    </a:lnTo>
                    <a:lnTo>
                      <a:pt x="99" y="22"/>
                    </a:lnTo>
                    <a:lnTo>
                      <a:pt x="99" y="22"/>
                    </a:lnTo>
                    <a:lnTo>
                      <a:pt x="101" y="25"/>
                    </a:lnTo>
                    <a:lnTo>
                      <a:pt x="99" y="29"/>
                    </a:lnTo>
                    <a:lnTo>
                      <a:pt x="95" y="32"/>
                    </a:lnTo>
                    <a:lnTo>
                      <a:pt x="95" y="34"/>
                    </a:lnTo>
                    <a:lnTo>
                      <a:pt x="97" y="34"/>
                    </a:lnTo>
                    <a:lnTo>
                      <a:pt x="101" y="34"/>
                    </a:lnTo>
                    <a:lnTo>
                      <a:pt x="107" y="35"/>
                    </a:lnTo>
                    <a:lnTo>
                      <a:pt x="107" y="35"/>
                    </a:lnTo>
                    <a:lnTo>
                      <a:pt x="113" y="30"/>
                    </a:lnTo>
                    <a:lnTo>
                      <a:pt x="114" y="29"/>
                    </a:lnTo>
                    <a:lnTo>
                      <a:pt x="121" y="29"/>
                    </a:lnTo>
                    <a:lnTo>
                      <a:pt x="121" y="27"/>
                    </a:lnTo>
                    <a:lnTo>
                      <a:pt x="125" y="25"/>
                    </a:lnTo>
                    <a:lnTo>
                      <a:pt x="126" y="23"/>
                    </a:lnTo>
                    <a:lnTo>
                      <a:pt x="130" y="18"/>
                    </a:lnTo>
                    <a:lnTo>
                      <a:pt x="133" y="20"/>
                    </a:lnTo>
                    <a:lnTo>
                      <a:pt x="135" y="20"/>
                    </a:lnTo>
                    <a:lnTo>
                      <a:pt x="138" y="20"/>
                    </a:lnTo>
                    <a:lnTo>
                      <a:pt x="140" y="25"/>
                    </a:lnTo>
                    <a:lnTo>
                      <a:pt x="147" y="30"/>
                    </a:lnTo>
                    <a:lnTo>
                      <a:pt x="152" y="29"/>
                    </a:lnTo>
                    <a:lnTo>
                      <a:pt x="154" y="34"/>
                    </a:lnTo>
                    <a:lnTo>
                      <a:pt x="154" y="39"/>
                    </a:lnTo>
                    <a:lnTo>
                      <a:pt x="155" y="40"/>
                    </a:lnTo>
                    <a:lnTo>
                      <a:pt x="157" y="42"/>
                    </a:lnTo>
                    <a:lnTo>
                      <a:pt x="162" y="42"/>
                    </a:lnTo>
                    <a:lnTo>
                      <a:pt x="162" y="42"/>
                    </a:lnTo>
                    <a:lnTo>
                      <a:pt x="162" y="44"/>
                    </a:lnTo>
                    <a:lnTo>
                      <a:pt x="162" y="46"/>
                    </a:lnTo>
                    <a:lnTo>
                      <a:pt x="162" y="49"/>
                    </a:lnTo>
                    <a:lnTo>
                      <a:pt x="164" y="58"/>
                    </a:lnTo>
                    <a:lnTo>
                      <a:pt x="164" y="59"/>
                    </a:lnTo>
                    <a:lnTo>
                      <a:pt x="164" y="59"/>
                    </a:lnTo>
                    <a:lnTo>
                      <a:pt x="164" y="63"/>
                    </a:lnTo>
                    <a:lnTo>
                      <a:pt x="162" y="66"/>
                    </a:lnTo>
                    <a:lnTo>
                      <a:pt x="160" y="66"/>
                    </a:lnTo>
                    <a:lnTo>
                      <a:pt x="159" y="68"/>
                    </a:lnTo>
                    <a:lnTo>
                      <a:pt x="159" y="69"/>
                    </a:lnTo>
                    <a:lnTo>
                      <a:pt x="162" y="73"/>
                    </a:lnTo>
                    <a:lnTo>
                      <a:pt x="167" y="78"/>
                    </a:lnTo>
                    <a:lnTo>
                      <a:pt x="169" y="81"/>
                    </a:lnTo>
                    <a:lnTo>
                      <a:pt x="167" y="85"/>
                    </a:lnTo>
                    <a:lnTo>
                      <a:pt x="167" y="86"/>
                    </a:lnTo>
                    <a:lnTo>
                      <a:pt x="167" y="88"/>
                    </a:lnTo>
                    <a:lnTo>
                      <a:pt x="169" y="88"/>
                    </a:lnTo>
                    <a:lnTo>
                      <a:pt x="169" y="90"/>
                    </a:lnTo>
                    <a:lnTo>
                      <a:pt x="171" y="92"/>
                    </a:lnTo>
                    <a:lnTo>
                      <a:pt x="171" y="93"/>
                    </a:lnTo>
                    <a:lnTo>
                      <a:pt x="171" y="93"/>
                    </a:lnTo>
                    <a:lnTo>
                      <a:pt x="171" y="95"/>
                    </a:lnTo>
                    <a:lnTo>
                      <a:pt x="171" y="95"/>
                    </a:lnTo>
                    <a:lnTo>
                      <a:pt x="171" y="97"/>
                    </a:lnTo>
                    <a:lnTo>
                      <a:pt x="171" y="98"/>
                    </a:lnTo>
                    <a:lnTo>
                      <a:pt x="169" y="100"/>
                    </a:lnTo>
                    <a:lnTo>
                      <a:pt x="169" y="104"/>
                    </a:lnTo>
                    <a:lnTo>
                      <a:pt x="169" y="105"/>
                    </a:lnTo>
                    <a:lnTo>
                      <a:pt x="169" y="107"/>
                    </a:lnTo>
                    <a:lnTo>
                      <a:pt x="171" y="109"/>
                    </a:lnTo>
                    <a:lnTo>
                      <a:pt x="171" y="109"/>
                    </a:lnTo>
                    <a:lnTo>
                      <a:pt x="171" y="112"/>
                    </a:lnTo>
                    <a:lnTo>
                      <a:pt x="171" y="112"/>
                    </a:lnTo>
                    <a:lnTo>
                      <a:pt x="174" y="114"/>
                    </a:lnTo>
                    <a:lnTo>
                      <a:pt x="174" y="115"/>
                    </a:lnTo>
                    <a:lnTo>
                      <a:pt x="174" y="117"/>
                    </a:lnTo>
                    <a:lnTo>
                      <a:pt x="176" y="121"/>
                    </a:lnTo>
                    <a:lnTo>
                      <a:pt x="176" y="126"/>
                    </a:lnTo>
                    <a:lnTo>
                      <a:pt x="174" y="127"/>
                    </a:lnTo>
                    <a:lnTo>
                      <a:pt x="172" y="133"/>
                    </a:lnTo>
                    <a:lnTo>
                      <a:pt x="172" y="133"/>
                    </a:lnTo>
                    <a:lnTo>
                      <a:pt x="172" y="133"/>
                    </a:lnTo>
                    <a:lnTo>
                      <a:pt x="171" y="134"/>
                    </a:lnTo>
                    <a:lnTo>
                      <a:pt x="171" y="134"/>
                    </a:lnTo>
                    <a:lnTo>
                      <a:pt x="169" y="133"/>
                    </a:lnTo>
                    <a:lnTo>
                      <a:pt x="169" y="133"/>
                    </a:lnTo>
                    <a:lnTo>
                      <a:pt x="169" y="131"/>
                    </a:lnTo>
                    <a:lnTo>
                      <a:pt x="167" y="131"/>
                    </a:lnTo>
                    <a:lnTo>
                      <a:pt x="167" y="129"/>
                    </a:lnTo>
                    <a:lnTo>
                      <a:pt x="167" y="129"/>
                    </a:lnTo>
                    <a:lnTo>
                      <a:pt x="166" y="127"/>
                    </a:lnTo>
                    <a:lnTo>
                      <a:pt x="164" y="127"/>
                    </a:lnTo>
                    <a:lnTo>
                      <a:pt x="162" y="127"/>
                    </a:lnTo>
                    <a:lnTo>
                      <a:pt x="162" y="127"/>
                    </a:lnTo>
                    <a:lnTo>
                      <a:pt x="162" y="127"/>
                    </a:lnTo>
                    <a:lnTo>
                      <a:pt x="162" y="129"/>
                    </a:lnTo>
                    <a:lnTo>
                      <a:pt x="162" y="129"/>
                    </a:lnTo>
                    <a:lnTo>
                      <a:pt x="164" y="131"/>
                    </a:lnTo>
                    <a:lnTo>
                      <a:pt x="164" y="131"/>
                    </a:lnTo>
                    <a:lnTo>
                      <a:pt x="160" y="133"/>
                    </a:lnTo>
                    <a:lnTo>
                      <a:pt x="159" y="134"/>
                    </a:lnTo>
                    <a:lnTo>
                      <a:pt x="157" y="134"/>
                    </a:lnTo>
                    <a:lnTo>
                      <a:pt x="155" y="136"/>
                    </a:lnTo>
                    <a:lnTo>
                      <a:pt x="150" y="136"/>
                    </a:lnTo>
                    <a:lnTo>
                      <a:pt x="148" y="138"/>
                    </a:lnTo>
                    <a:lnTo>
                      <a:pt x="147" y="138"/>
                    </a:lnTo>
                    <a:lnTo>
                      <a:pt x="147" y="139"/>
                    </a:lnTo>
                    <a:lnTo>
                      <a:pt x="145" y="141"/>
                    </a:lnTo>
                    <a:lnTo>
                      <a:pt x="145" y="139"/>
                    </a:lnTo>
                    <a:lnTo>
                      <a:pt x="145" y="139"/>
                    </a:lnTo>
                    <a:lnTo>
                      <a:pt x="143" y="139"/>
                    </a:lnTo>
                    <a:lnTo>
                      <a:pt x="143" y="141"/>
                    </a:lnTo>
                    <a:lnTo>
                      <a:pt x="143" y="141"/>
                    </a:lnTo>
                    <a:lnTo>
                      <a:pt x="142" y="141"/>
                    </a:lnTo>
                    <a:lnTo>
                      <a:pt x="142" y="143"/>
                    </a:lnTo>
                    <a:lnTo>
                      <a:pt x="138" y="143"/>
                    </a:lnTo>
                    <a:lnTo>
                      <a:pt x="138" y="144"/>
                    </a:lnTo>
                    <a:lnTo>
                      <a:pt x="136" y="146"/>
                    </a:lnTo>
                    <a:lnTo>
                      <a:pt x="136" y="146"/>
                    </a:lnTo>
                    <a:lnTo>
                      <a:pt x="135" y="146"/>
                    </a:lnTo>
                    <a:lnTo>
                      <a:pt x="133" y="146"/>
                    </a:lnTo>
                    <a:lnTo>
                      <a:pt x="131" y="146"/>
                    </a:lnTo>
                    <a:lnTo>
                      <a:pt x="130" y="146"/>
                    </a:lnTo>
                    <a:lnTo>
                      <a:pt x="128" y="146"/>
                    </a:lnTo>
                    <a:lnTo>
                      <a:pt x="126" y="148"/>
                    </a:lnTo>
                    <a:lnTo>
                      <a:pt x="125" y="150"/>
                    </a:lnTo>
                    <a:lnTo>
                      <a:pt x="125" y="151"/>
                    </a:lnTo>
                    <a:lnTo>
                      <a:pt x="123" y="153"/>
                    </a:lnTo>
                    <a:lnTo>
                      <a:pt x="123" y="151"/>
                    </a:lnTo>
                    <a:lnTo>
                      <a:pt x="121" y="150"/>
                    </a:lnTo>
                    <a:lnTo>
                      <a:pt x="121" y="150"/>
                    </a:lnTo>
                    <a:lnTo>
                      <a:pt x="119" y="150"/>
                    </a:lnTo>
                    <a:lnTo>
                      <a:pt x="119" y="150"/>
                    </a:lnTo>
                    <a:lnTo>
                      <a:pt x="119" y="150"/>
                    </a:lnTo>
                    <a:lnTo>
                      <a:pt x="121" y="151"/>
                    </a:lnTo>
                    <a:lnTo>
                      <a:pt x="121" y="153"/>
                    </a:lnTo>
                    <a:lnTo>
                      <a:pt x="121" y="153"/>
                    </a:lnTo>
                    <a:lnTo>
                      <a:pt x="123" y="155"/>
                    </a:lnTo>
                    <a:lnTo>
                      <a:pt x="123" y="156"/>
                    </a:lnTo>
                    <a:lnTo>
                      <a:pt x="126" y="158"/>
                    </a:lnTo>
                    <a:lnTo>
                      <a:pt x="126" y="160"/>
                    </a:lnTo>
                    <a:lnTo>
                      <a:pt x="128" y="161"/>
                    </a:lnTo>
                    <a:lnTo>
                      <a:pt x="128" y="161"/>
                    </a:lnTo>
                    <a:lnTo>
                      <a:pt x="128" y="163"/>
                    </a:lnTo>
                    <a:lnTo>
                      <a:pt x="128" y="163"/>
                    </a:lnTo>
                    <a:lnTo>
                      <a:pt x="126" y="165"/>
                    </a:lnTo>
                    <a:lnTo>
                      <a:pt x="126" y="167"/>
                    </a:lnTo>
                    <a:lnTo>
                      <a:pt x="126" y="167"/>
                    </a:lnTo>
                    <a:lnTo>
                      <a:pt x="126" y="168"/>
                    </a:lnTo>
                    <a:lnTo>
                      <a:pt x="128" y="168"/>
                    </a:lnTo>
                    <a:lnTo>
                      <a:pt x="130" y="170"/>
                    </a:lnTo>
                    <a:lnTo>
                      <a:pt x="130" y="173"/>
                    </a:lnTo>
                    <a:lnTo>
                      <a:pt x="131" y="175"/>
                    </a:lnTo>
                    <a:lnTo>
                      <a:pt x="133" y="177"/>
                    </a:lnTo>
                    <a:lnTo>
                      <a:pt x="133" y="179"/>
                    </a:lnTo>
                    <a:lnTo>
                      <a:pt x="136" y="179"/>
                    </a:lnTo>
                    <a:lnTo>
                      <a:pt x="138" y="180"/>
                    </a:lnTo>
                    <a:lnTo>
                      <a:pt x="140" y="184"/>
                    </a:lnTo>
                    <a:lnTo>
                      <a:pt x="142" y="184"/>
                    </a:lnTo>
                    <a:lnTo>
                      <a:pt x="143" y="185"/>
                    </a:lnTo>
                    <a:lnTo>
                      <a:pt x="143" y="185"/>
                    </a:lnTo>
                    <a:lnTo>
                      <a:pt x="145" y="187"/>
                    </a:lnTo>
                    <a:lnTo>
                      <a:pt x="145" y="189"/>
                    </a:lnTo>
                    <a:lnTo>
                      <a:pt x="145" y="189"/>
                    </a:lnTo>
                    <a:lnTo>
                      <a:pt x="148" y="189"/>
                    </a:lnTo>
                    <a:lnTo>
                      <a:pt x="150" y="190"/>
                    </a:lnTo>
                    <a:lnTo>
                      <a:pt x="152" y="192"/>
                    </a:lnTo>
                    <a:lnTo>
                      <a:pt x="154" y="194"/>
                    </a:lnTo>
                    <a:lnTo>
                      <a:pt x="154" y="196"/>
                    </a:lnTo>
                    <a:lnTo>
                      <a:pt x="152" y="197"/>
                    </a:lnTo>
                    <a:lnTo>
                      <a:pt x="154" y="199"/>
                    </a:lnTo>
                    <a:lnTo>
                      <a:pt x="152" y="199"/>
                    </a:lnTo>
                    <a:lnTo>
                      <a:pt x="152" y="201"/>
                    </a:lnTo>
                    <a:lnTo>
                      <a:pt x="150" y="201"/>
                    </a:lnTo>
                    <a:lnTo>
                      <a:pt x="150" y="201"/>
                    </a:lnTo>
                    <a:lnTo>
                      <a:pt x="147" y="199"/>
                    </a:lnTo>
                    <a:lnTo>
                      <a:pt x="147" y="201"/>
                    </a:lnTo>
                    <a:lnTo>
                      <a:pt x="147" y="201"/>
                    </a:lnTo>
                    <a:lnTo>
                      <a:pt x="145" y="206"/>
                    </a:lnTo>
                    <a:lnTo>
                      <a:pt x="145" y="206"/>
                    </a:lnTo>
                    <a:lnTo>
                      <a:pt x="143" y="208"/>
                    </a:lnTo>
                    <a:lnTo>
                      <a:pt x="142" y="208"/>
                    </a:lnTo>
                    <a:lnTo>
                      <a:pt x="140" y="208"/>
                    </a:lnTo>
                    <a:lnTo>
                      <a:pt x="138" y="209"/>
                    </a:lnTo>
                    <a:lnTo>
                      <a:pt x="135" y="211"/>
                    </a:lnTo>
                    <a:lnTo>
                      <a:pt x="133" y="213"/>
                    </a:lnTo>
                    <a:lnTo>
                      <a:pt x="133" y="213"/>
                    </a:lnTo>
                    <a:lnTo>
                      <a:pt x="133" y="214"/>
                    </a:lnTo>
                    <a:lnTo>
                      <a:pt x="135" y="216"/>
                    </a:lnTo>
                    <a:lnTo>
                      <a:pt x="136" y="219"/>
                    </a:lnTo>
                    <a:lnTo>
                      <a:pt x="136" y="221"/>
                    </a:lnTo>
                    <a:lnTo>
                      <a:pt x="136" y="223"/>
                    </a:lnTo>
                    <a:lnTo>
                      <a:pt x="135" y="225"/>
                    </a:lnTo>
                    <a:lnTo>
                      <a:pt x="136" y="225"/>
                    </a:lnTo>
                    <a:lnTo>
                      <a:pt x="136" y="225"/>
                    </a:lnTo>
                    <a:lnTo>
                      <a:pt x="138" y="225"/>
                    </a:lnTo>
                    <a:lnTo>
                      <a:pt x="138" y="226"/>
                    </a:lnTo>
                    <a:lnTo>
                      <a:pt x="138" y="228"/>
                    </a:lnTo>
                    <a:lnTo>
                      <a:pt x="138" y="230"/>
                    </a:lnTo>
                    <a:lnTo>
                      <a:pt x="138" y="231"/>
                    </a:lnTo>
                    <a:lnTo>
                      <a:pt x="136" y="231"/>
                    </a:lnTo>
                    <a:lnTo>
                      <a:pt x="135" y="230"/>
                    </a:lnTo>
                    <a:lnTo>
                      <a:pt x="133" y="230"/>
                    </a:lnTo>
                    <a:lnTo>
                      <a:pt x="133" y="228"/>
                    </a:lnTo>
                    <a:lnTo>
                      <a:pt x="133" y="228"/>
                    </a:lnTo>
                    <a:lnTo>
                      <a:pt x="133" y="228"/>
                    </a:lnTo>
                    <a:lnTo>
                      <a:pt x="133" y="226"/>
                    </a:lnTo>
                    <a:lnTo>
                      <a:pt x="131" y="226"/>
                    </a:lnTo>
                    <a:lnTo>
                      <a:pt x="130" y="226"/>
                    </a:lnTo>
                    <a:lnTo>
                      <a:pt x="128" y="226"/>
                    </a:lnTo>
                    <a:lnTo>
                      <a:pt x="128" y="226"/>
                    </a:lnTo>
                    <a:lnTo>
                      <a:pt x="126" y="226"/>
                    </a:lnTo>
                    <a:lnTo>
                      <a:pt x="125" y="225"/>
                    </a:lnTo>
                    <a:lnTo>
                      <a:pt x="123" y="225"/>
                    </a:lnTo>
                    <a:lnTo>
                      <a:pt x="123" y="225"/>
                    </a:lnTo>
                    <a:lnTo>
                      <a:pt x="123" y="225"/>
                    </a:lnTo>
                    <a:lnTo>
                      <a:pt x="123" y="226"/>
                    </a:lnTo>
                    <a:lnTo>
                      <a:pt x="121" y="228"/>
                    </a:lnTo>
                    <a:lnTo>
                      <a:pt x="113" y="228"/>
                    </a:lnTo>
                    <a:lnTo>
                      <a:pt x="111" y="230"/>
                    </a:lnTo>
                    <a:lnTo>
                      <a:pt x="107" y="230"/>
                    </a:lnTo>
                    <a:lnTo>
                      <a:pt x="107" y="231"/>
                    </a:lnTo>
                    <a:lnTo>
                      <a:pt x="106" y="231"/>
                    </a:lnTo>
                    <a:lnTo>
                      <a:pt x="104" y="233"/>
                    </a:lnTo>
                    <a:lnTo>
                      <a:pt x="102" y="233"/>
                    </a:lnTo>
                    <a:lnTo>
                      <a:pt x="102" y="233"/>
                    </a:lnTo>
                    <a:lnTo>
                      <a:pt x="102" y="233"/>
                    </a:lnTo>
                    <a:lnTo>
                      <a:pt x="101" y="233"/>
                    </a:lnTo>
                    <a:lnTo>
                      <a:pt x="99" y="233"/>
                    </a:lnTo>
                    <a:lnTo>
                      <a:pt x="99" y="233"/>
                    </a:lnTo>
                    <a:lnTo>
                      <a:pt x="97" y="231"/>
                    </a:lnTo>
                    <a:lnTo>
                      <a:pt x="97" y="231"/>
                    </a:lnTo>
                    <a:lnTo>
                      <a:pt x="97" y="230"/>
                    </a:lnTo>
                    <a:lnTo>
                      <a:pt x="94" y="230"/>
                    </a:lnTo>
                    <a:lnTo>
                      <a:pt x="92" y="230"/>
                    </a:lnTo>
                    <a:lnTo>
                      <a:pt x="89" y="230"/>
                    </a:lnTo>
                    <a:lnTo>
                      <a:pt x="89" y="230"/>
                    </a:lnTo>
                    <a:lnTo>
                      <a:pt x="89" y="230"/>
                    </a:lnTo>
                    <a:lnTo>
                      <a:pt x="87" y="233"/>
                    </a:lnTo>
                    <a:lnTo>
                      <a:pt x="87" y="235"/>
                    </a:lnTo>
                    <a:lnTo>
                      <a:pt x="85" y="236"/>
                    </a:lnTo>
                    <a:lnTo>
                      <a:pt x="85" y="236"/>
                    </a:lnTo>
                    <a:lnTo>
                      <a:pt x="83" y="236"/>
                    </a:lnTo>
                    <a:lnTo>
                      <a:pt x="83" y="236"/>
                    </a:lnTo>
                    <a:lnTo>
                      <a:pt x="83" y="235"/>
                    </a:lnTo>
                    <a:lnTo>
                      <a:pt x="83" y="235"/>
                    </a:lnTo>
                    <a:lnTo>
                      <a:pt x="82" y="235"/>
                    </a:lnTo>
                    <a:lnTo>
                      <a:pt x="82" y="233"/>
                    </a:lnTo>
                    <a:lnTo>
                      <a:pt x="82" y="233"/>
                    </a:lnTo>
                    <a:lnTo>
                      <a:pt x="82" y="231"/>
                    </a:lnTo>
                    <a:lnTo>
                      <a:pt x="80" y="231"/>
                    </a:lnTo>
                    <a:lnTo>
                      <a:pt x="80" y="230"/>
                    </a:lnTo>
                    <a:lnTo>
                      <a:pt x="77" y="230"/>
                    </a:lnTo>
                    <a:lnTo>
                      <a:pt x="75" y="228"/>
                    </a:lnTo>
                    <a:lnTo>
                      <a:pt x="75" y="230"/>
                    </a:lnTo>
                    <a:lnTo>
                      <a:pt x="73" y="230"/>
                    </a:lnTo>
                    <a:lnTo>
                      <a:pt x="71" y="230"/>
                    </a:lnTo>
                    <a:lnTo>
                      <a:pt x="71" y="230"/>
                    </a:lnTo>
                    <a:lnTo>
                      <a:pt x="68" y="228"/>
                    </a:lnTo>
                    <a:lnTo>
                      <a:pt x="65" y="226"/>
                    </a:lnTo>
                    <a:lnTo>
                      <a:pt x="63" y="226"/>
                    </a:lnTo>
                    <a:lnTo>
                      <a:pt x="58" y="226"/>
                    </a:lnTo>
                    <a:lnTo>
                      <a:pt x="58" y="226"/>
                    </a:lnTo>
                    <a:lnTo>
                      <a:pt x="58" y="225"/>
                    </a:lnTo>
                    <a:lnTo>
                      <a:pt x="56" y="225"/>
                    </a:lnTo>
                    <a:lnTo>
                      <a:pt x="56" y="225"/>
                    </a:lnTo>
                    <a:lnTo>
                      <a:pt x="56" y="225"/>
                    </a:lnTo>
                    <a:lnTo>
                      <a:pt x="56" y="225"/>
                    </a:lnTo>
                    <a:lnTo>
                      <a:pt x="53" y="223"/>
                    </a:lnTo>
                    <a:lnTo>
                      <a:pt x="53" y="223"/>
                    </a:lnTo>
                    <a:lnTo>
                      <a:pt x="51" y="223"/>
                    </a:lnTo>
                    <a:lnTo>
                      <a:pt x="49" y="225"/>
                    </a:lnTo>
                    <a:lnTo>
                      <a:pt x="49" y="225"/>
                    </a:lnTo>
                    <a:lnTo>
                      <a:pt x="49" y="226"/>
                    </a:lnTo>
                    <a:lnTo>
                      <a:pt x="49" y="226"/>
                    </a:lnTo>
                    <a:lnTo>
                      <a:pt x="53" y="226"/>
                    </a:lnTo>
                    <a:lnTo>
                      <a:pt x="53" y="226"/>
                    </a:lnTo>
                    <a:lnTo>
                      <a:pt x="53" y="226"/>
                    </a:lnTo>
                    <a:lnTo>
                      <a:pt x="53" y="226"/>
                    </a:lnTo>
                    <a:lnTo>
                      <a:pt x="51" y="228"/>
                    </a:lnTo>
                    <a:lnTo>
                      <a:pt x="51" y="228"/>
                    </a:lnTo>
                    <a:lnTo>
                      <a:pt x="49" y="228"/>
                    </a:lnTo>
                    <a:lnTo>
                      <a:pt x="49" y="228"/>
                    </a:lnTo>
                    <a:lnTo>
                      <a:pt x="47" y="228"/>
                    </a:lnTo>
                    <a:lnTo>
                      <a:pt x="46" y="228"/>
                    </a:lnTo>
                    <a:lnTo>
                      <a:pt x="42" y="228"/>
                    </a:lnTo>
                    <a:lnTo>
                      <a:pt x="41" y="228"/>
                    </a:lnTo>
                    <a:lnTo>
                      <a:pt x="36" y="228"/>
                    </a:lnTo>
                    <a:lnTo>
                      <a:pt x="34" y="228"/>
                    </a:lnTo>
                    <a:lnTo>
                      <a:pt x="34" y="228"/>
                    </a:lnTo>
                    <a:lnTo>
                      <a:pt x="32" y="226"/>
                    </a:lnTo>
                    <a:lnTo>
                      <a:pt x="32" y="223"/>
                    </a:lnTo>
                    <a:lnTo>
                      <a:pt x="34" y="219"/>
                    </a:lnTo>
                    <a:lnTo>
                      <a:pt x="34" y="216"/>
                    </a:lnTo>
                    <a:lnTo>
                      <a:pt x="34" y="214"/>
                    </a:lnTo>
                    <a:lnTo>
                      <a:pt x="34" y="213"/>
                    </a:lnTo>
                    <a:lnTo>
                      <a:pt x="36" y="208"/>
                    </a:lnTo>
                    <a:lnTo>
                      <a:pt x="37" y="204"/>
                    </a:lnTo>
                    <a:lnTo>
                      <a:pt x="37" y="201"/>
                    </a:lnTo>
                    <a:lnTo>
                      <a:pt x="39" y="197"/>
                    </a:lnTo>
                    <a:lnTo>
                      <a:pt x="41" y="196"/>
                    </a:lnTo>
                    <a:lnTo>
                      <a:pt x="44" y="190"/>
                    </a:lnTo>
                    <a:lnTo>
                      <a:pt x="44" y="190"/>
                    </a:lnTo>
                    <a:lnTo>
                      <a:pt x="44" y="189"/>
                    </a:lnTo>
                    <a:lnTo>
                      <a:pt x="42" y="189"/>
                    </a:lnTo>
                    <a:lnTo>
                      <a:pt x="41" y="187"/>
                    </a:lnTo>
                    <a:lnTo>
                      <a:pt x="37" y="187"/>
                    </a:lnTo>
                    <a:lnTo>
                      <a:pt x="34" y="185"/>
                    </a:lnTo>
                    <a:lnTo>
                      <a:pt x="32" y="185"/>
                    </a:lnTo>
                    <a:lnTo>
                      <a:pt x="30" y="184"/>
                    </a:lnTo>
                    <a:lnTo>
                      <a:pt x="30" y="184"/>
                    </a:lnTo>
                    <a:lnTo>
                      <a:pt x="29" y="184"/>
                    </a:lnTo>
                    <a:lnTo>
                      <a:pt x="25" y="184"/>
                    </a:lnTo>
                    <a:lnTo>
                      <a:pt x="25" y="184"/>
                    </a:lnTo>
                    <a:lnTo>
                      <a:pt x="24" y="184"/>
                    </a:lnTo>
                    <a:lnTo>
                      <a:pt x="24" y="184"/>
                    </a:lnTo>
                    <a:lnTo>
                      <a:pt x="22" y="184"/>
                    </a:lnTo>
                    <a:lnTo>
                      <a:pt x="22" y="182"/>
                    </a:lnTo>
                    <a:lnTo>
                      <a:pt x="22" y="182"/>
                    </a:lnTo>
                    <a:lnTo>
                      <a:pt x="20" y="182"/>
                    </a:lnTo>
                    <a:lnTo>
                      <a:pt x="20" y="182"/>
                    </a:lnTo>
                    <a:lnTo>
                      <a:pt x="18" y="182"/>
                    </a:lnTo>
                    <a:lnTo>
                      <a:pt x="18" y="184"/>
                    </a:lnTo>
                    <a:lnTo>
                      <a:pt x="17" y="184"/>
                    </a:lnTo>
                    <a:lnTo>
                      <a:pt x="15" y="179"/>
                    </a:lnTo>
                    <a:lnTo>
                      <a:pt x="13" y="179"/>
                    </a:lnTo>
                    <a:lnTo>
                      <a:pt x="13" y="177"/>
                    </a:lnTo>
                    <a:lnTo>
                      <a:pt x="13" y="177"/>
                    </a:lnTo>
                    <a:lnTo>
                      <a:pt x="12" y="175"/>
                    </a:lnTo>
                    <a:lnTo>
                      <a:pt x="10" y="173"/>
                    </a:lnTo>
                    <a:lnTo>
                      <a:pt x="10" y="175"/>
                    </a:lnTo>
                    <a:lnTo>
                      <a:pt x="10" y="172"/>
                    </a:lnTo>
                    <a:lnTo>
                      <a:pt x="10" y="170"/>
                    </a:lnTo>
                    <a:lnTo>
                      <a:pt x="12" y="168"/>
                    </a:lnTo>
                    <a:lnTo>
                      <a:pt x="12" y="168"/>
                    </a:lnTo>
                    <a:lnTo>
                      <a:pt x="12" y="167"/>
                    </a:lnTo>
                    <a:lnTo>
                      <a:pt x="13" y="165"/>
                    </a:lnTo>
                    <a:lnTo>
                      <a:pt x="12" y="165"/>
                    </a:lnTo>
                    <a:lnTo>
                      <a:pt x="12" y="163"/>
                    </a:lnTo>
                    <a:lnTo>
                      <a:pt x="10" y="163"/>
                    </a:lnTo>
                    <a:lnTo>
                      <a:pt x="8" y="161"/>
                    </a:lnTo>
                    <a:lnTo>
                      <a:pt x="6" y="161"/>
                    </a:lnTo>
                    <a:lnTo>
                      <a:pt x="6" y="158"/>
                    </a:lnTo>
                    <a:lnTo>
                      <a:pt x="5" y="156"/>
                    </a:lnTo>
                    <a:lnTo>
                      <a:pt x="5" y="155"/>
                    </a:lnTo>
                    <a:lnTo>
                      <a:pt x="5" y="155"/>
                    </a:lnTo>
                    <a:lnTo>
                      <a:pt x="5" y="155"/>
                    </a:lnTo>
                    <a:lnTo>
                      <a:pt x="6" y="151"/>
                    </a:lnTo>
                    <a:lnTo>
                      <a:pt x="10" y="150"/>
                    </a:lnTo>
                    <a:lnTo>
                      <a:pt x="10" y="146"/>
                    </a:lnTo>
                    <a:lnTo>
                      <a:pt x="10" y="144"/>
                    </a:lnTo>
                    <a:lnTo>
                      <a:pt x="8" y="144"/>
                    </a:lnTo>
                    <a:lnTo>
                      <a:pt x="6" y="143"/>
                    </a:lnTo>
                    <a:lnTo>
                      <a:pt x="6" y="143"/>
                    </a:lnTo>
                    <a:lnTo>
                      <a:pt x="6" y="141"/>
                    </a:lnTo>
                    <a:lnTo>
                      <a:pt x="8" y="141"/>
                    </a:lnTo>
                    <a:lnTo>
                      <a:pt x="6" y="139"/>
                    </a:lnTo>
                    <a:lnTo>
                      <a:pt x="5" y="138"/>
                    </a:lnTo>
                    <a:lnTo>
                      <a:pt x="3" y="136"/>
                    </a:lnTo>
                    <a:lnTo>
                      <a:pt x="3" y="136"/>
                    </a:lnTo>
                    <a:lnTo>
                      <a:pt x="3" y="131"/>
                    </a:lnTo>
                    <a:lnTo>
                      <a:pt x="3" y="129"/>
                    </a:lnTo>
                    <a:lnTo>
                      <a:pt x="1" y="129"/>
                    </a:lnTo>
                    <a:lnTo>
                      <a:pt x="1" y="129"/>
                    </a:lnTo>
                    <a:lnTo>
                      <a:pt x="0" y="127"/>
                    </a:lnTo>
                    <a:lnTo>
                      <a:pt x="0" y="127"/>
                    </a:lnTo>
                    <a:lnTo>
                      <a:pt x="0" y="127"/>
                    </a:lnTo>
                    <a:lnTo>
                      <a:pt x="1" y="127"/>
                    </a:lnTo>
                    <a:lnTo>
                      <a:pt x="3" y="126"/>
                    </a:lnTo>
                    <a:lnTo>
                      <a:pt x="5" y="124"/>
                    </a:lnTo>
                    <a:lnTo>
                      <a:pt x="5" y="124"/>
                    </a:lnTo>
                    <a:lnTo>
                      <a:pt x="5" y="122"/>
                    </a:lnTo>
                    <a:lnTo>
                      <a:pt x="5" y="122"/>
                    </a:lnTo>
                    <a:lnTo>
                      <a:pt x="5" y="122"/>
                    </a:lnTo>
                    <a:lnTo>
                      <a:pt x="5" y="121"/>
                    </a:lnTo>
                    <a:lnTo>
                      <a:pt x="6" y="117"/>
                    </a:lnTo>
                    <a:lnTo>
                      <a:pt x="6" y="115"/>
                    </a:lnTo>
                    <a:lnTo>
                      <a:pt x="6" y="114"/>
                    </a:lnTo>
                    <a:lnTo>
                      <a:pt x="6" y="114"/>
                    </a:lnTo>
                    <a:lnTo>
                      <a:pt x="6" y="112"/>
                    </a:lnTo>
                    <a:lnTo>
                      <a:pt x="5" y="110"/>
                    </a:lnTo>
                    <a:lnTo>
                      <a:pt x="5" y="109"/>
                    </a:lnTo>
                    <a:lnTo>
                      <a:pt x="5" y="109"/>
                    </a:lnTo>
                    <a:lnTo>
                      <a:pt x="1" y="105"/>
                    </a:lnTo>
                    <a:lnTo>
                      <a:pt x="1" y="104"/>
                    </a:lnTo>
                    <a:lnTo>
                      <a:pt x="3" y="102"/>
                    </a:lnTo>
                    <a:lnTo>
                      <a:pt x="5" y="102"/>
                    </a:lnTo>
                    <a:lnTo>
                      <a:pt x="5" y="102"/>
                    </a:lnTo>
                    <a:lnTo>
                      <a:pt x="6" y="102"/>
                    </a:lnTo>
                    <a:lnTo>
                      <a:pt x="8" y="102"/>
                    </a:lnTo>
                    <a:lnTo>
                      <a:pt x="10" y="104"/>
                    </a:lnTo>
                    <a:lnTo>
                      <a:pt x="10" y="104"/>
                    </a:lnTo>
                    <a:lnTo>
                      <a:pt x="12" y="102"/>
                    </a:lnTo>
                    <a:lnTo>
                      <a:pt x="13" y="102"/>
                    </a:lnTo>
                    <a:lnTo>
                      <a:pt x="17" y="100"/>
                    </a:lnTo>
                    <a:lnTo>
                      <a:pt x="18" y="100"/>
                    </a:lnTo>
                    <a:lnTo>
                      <a:pt x="18" y="98"/>
                    </a:lnTo>
                    <a:lnTo>
                      <a:pt x="18" y="98"/>
                    </a:lnTo>
                    <a:lnTo>
                      <a:pt x="17" y="97"/>
                    </a:lnTo>
                    <a:lnTo>
                      <a:pt x="17" y="95"/>
                    </a:lnTo>
                    <a:lnTo>
                      <a:pt x="17" y="95"/>
                    </a:lnTo>
                    <a:lnTo>
                      <a:pt x="17" y="95"/>
                    </a:lnTo>
                    <a:lnTo>
                      <a:pt x="18" y="93"/>
                    </a:lnTo>
                    <a:lnTo>
                      <a:pt x="20" y="93"/>
                    </a:lnTo>
                    <a:lnTo>
                      <a:pt x="22" y="92"/>
                    </a:lnTo>
                    <a:lnTo>
                      <a:pt x="22" y="90"/>
                    </a:lnTo>
                    <a:lnTo>
                      <a:pt x="24" y="86"/>
                    </a:lnTo>
                    <a:lnTo>
                      <a:pt x="24" y="86"/>
                    </a:lnTo>
                    <a:lnTo>
                      <a:pt x="22" y="85"/>
                    </a:lnTo>
                    <a:lnTo>
                      <a:pt x="22" y="83"/>
                    </a:lnTo>
                    <a:lnTo>
                      <a:pt x="20" y="83"/>
                    </a:lnTo>
                    <a:lnTo>
                      <a:pt x="18" y="83"/>
                    </a:lnTo>
                    <a:lnTo>
                      <a:pt x="17" y="83"/>
                    </a:lnTo>
                    <a:lnTo>
                      <a:pt x="17" y="81"/>
                    </a:lnTo>
                    <a:lnTo>
                      <a:pt x="17" y="81"/>
                    </a:lnTo>
                    <a:lnTo>
                      <a:pt x="17" y="80"/>
                    </a:lnTo>
                    <a:lnTo>
                      <a:pt x="17" y="80"/>
                    </a:lnTo>
                    <a:lnTo>
                      <a:pt x="17" y="80"/>
                    </a:lnTo>
                    <a:lnTo>
                      <a:pt x="17" y="78"/>
                    </a:lnTo>
                    <a:lnTo>
                      <a:pt x="17" y="78"/>
                    </a:lnTo>
                    <a:lnTo>
                      <a:pt x="22" y="78"/>
                    </a:lnTo>
                    <a:lnTo>
                      <a:pt x="24" y="78"/>
                    </a:lnTo>
                    <a:lnTo>
                      <a:pt x="24" y="75"/>
                    </a:lnTo>
                    <a:lnTo>
                      <a:pt x="24" y="69"/>
                    </a:lnTo>
                    <a:lnTo>
                      <a:pt x="25" y="68"/>
                    </a:lnTo>
                    <a:lnTo>
                      <a:pt x="25" y="66"/>
                    </a:lnTo>
                    <a:lnTo>
                      <a:pt x="25" y="61"/>
                    </a:lnTo>
                    <a:lnTo>
                      <a:pt x="25" y="58"/>
                    </a:lnTo>
                    <a:lnTo>
                      <a:pt x="25" y="56"/>
                    </a:lnTo>
                    <a:lnTo>
                      <a:pt x="24" y="54"/>
                    </a:lnTo>
                    <a:lnTo>
                      <a:pt x="24" y="51"/>
                    </a:lnTo>
                    <a:lnTo>
                      <a:pt x="24" y="49"/>
                    </a:lnTo>
                    <a:lnTo>
                      <a:pt x="25" y="46"/>
                    </a:lnTo>
                    <a:lnTo>
                      <a:pt x="27" y="44"/>
                    </a:lnTo>
                    <a:lnTo>
                      <a:pt x="34" y="44"/>
                    </a:lnTo>
                    <a:lnTo>
                      <a:pt x="41" y="44"/>
                    </a:lnTo>
                    <a:lnTo>
                      <a:pt x="44" y="49"/>
                    </a:lnTo>
                    <a:lnTo>
                      <a:pt x="44" y="51"/>
                    </a:lnTo>
                    <a:lnTo>
                      <a:pt x="46" y="52"/>
                    </a:lnTo>
                    <a:lnTo>
                      <a:pt x="46" y="52"/>
                    </a:lnTo>
                    <a:lnTo>
                      <a:pt x="47" y="51"/>
                    </a:lnTo>
                    <a:lnTo>
                      <a:pt x="47" y="47"/>
                    </a:lnTo>
                    <a:lnTo>
                      <a:pt x="47" y="47"/>
                    </a:lnTo>
                    <a:lnTo>
                      <a:pt x="49" y="49"/>
                    </a:lnTo>
                    <a:lnTo>
                      <a:pt x="51" y="49"/>
                    </a:lnTo>
                    <a:lnTo>
                      <a:pt x="51" y="54"/>
                    </a:lnTo>
                    <a:lnTo>
                      <a:pt x="51" y="49"/>
                    </a:lnTo>
                    <a:lnTo>
                      <a:pt x="51" y="46"/>
                    </a:lnTo>
                    <a:lnTo>
                      <a:pt x="51" y="40"/>
                    </a:lnTo>
                    <a:lnTo>
                      <a:pt x="53" y="39"/>
                    </a:lnTo>
                    <a:lnTo>
                      <a:pt x="53" y="39"/>
                    </a:lnTo>
                    <a:lnTo>
                      <a:pt x="58" y="39"/>
                    </a:lnTo>
                    <a:lnTo>
                      <a:pt x="65" y="39"/>
                    </a:lnTo>
                    <a:lnTo>
                      <a:pt x="66" y="40"/>
                    </a:lnTo>
                    <a:lnTo>
                      <a:pt x="71" y="47"/>
                    </a:lnTo>
                    <a:lnTo>
                      <a:pt x="73" y="49"/>
                    </a:lnTo>
                    <a:lnTo>
                      <a:pt x="75" y="49"/>
                    </a:lnTo>
                    <a:lnTo>
                      <a:pt x="73" y="47"/>
                    </a:lnTo>
                    <a:lnTo>
                      <a:pt x="66" y="39"/>
                    </a:lnTo>
                    <a:lnTo>
                      <a:pt x="65" y="37"/>
                    </a:lnTo>
                    <a:lnTo>
                      <a:pt x="61" y="37"/>
                    </a:lnTo>
                    <a:lnTo>
                      <a:pt x="59" y="37"/>
                    </a:lnTo>
                    <a:lnTo>
                      <a:pt x="59" y="35"/>
                    </a:lnTo>
                    <a:lnTo>
                      <a:pt x="59" y="34"/>
                    </a:lnTo>
                    <a:lnTo>
                      <a:pt x="59" y="25"/>
                    </a:lnTo>
                    <a:lnTo>
                      <a:pt x="58" y="25"/>
                    </a:lnTo>
                    <a:lnTo>
                      <a:pt x="56" y="23"/>
                    </a:lnTo>
                    <a:lnTo>
                      <a:pt x="56" y="25"/>
                    </a:lnTo>
                    <a:lnTo>
                      <a:pt x="54" y="25"/>
                    </a:lnTo>
                    <a:lnTo>
                      <a:pt x="53" y="22"/>
                    </a:lnTo>
                    <a:lnTo>
                      <a:pt x="54" y="22"/>
                    </a:lnTo>
                    <a:lnTo>
                      <a:pt x="58" y="20"/>
                    </a:lnTo>
                    <a:lnTo>
                      <a:pt x="59" y="18"/>
                    </a:lnTo>
                    <a:lnTo>
                      <a:pt x="59" y="17"/>
                    </a:lnTo>
                    <a:lnTo>
                      <a:pt x="58" y="15"/>
                    </a:lnTo>
                    <a:lnTo>
                      <a:pt x="56" y="11"/>
                    </a:lnTo>
                    <a:lnTo>
                      <a:pt x="54" y="8"/>
                    </a:lnTo>
                    <a:lnTo>
                      <a:pt x="54" y="5"/>
                    </a:lnTo>
                    <a:lnTo>
                      <a:pt x="54" y="5"/>
                    </a:lnTo>
                    <a:lnTo>
                      <a:pt x="58" y="5"/>
                    </a:lnTo>
                    <a:lnTo>
                      <a:pt x="59" y="5"/>
                    </a:lnTo>
                    <a:lnTo>
                      <a:pt x="65" y="6"/>
                    </a:lnTo>
                    <a:lnTo>
                      <a:pt x="65" y="8"/>
                    </a:lnTo>
                    <a:lnTo>
                      <a:pt x="66" y="8"/>
                    </a:lnTo>
                    <a:lnTo>
                      <a:pt x="70" y="6"/>
                    </a:lnTo>
                    <a:lnTo>
                      <a:pt x="73" y="6"/>
                    </a:lnTo>
                    <a:lnTo>
                      <a:pt x="73" y="6"/>
                    </a:lnTo>
                    <a:lnTo>
                      <a:pt x="75" y="6"/>
                    </a:lnTo>
                    <a:lnTo>
                      <a:pt x="75" y="6"/>
                    </a:lnTo>
                    <a:lnTo>
                      <a:pt x="75" y="6"/>
                    </a:lnTo>
                    <a:close/>
                    <a:moveTo>
                      <a:pt x="53" y="11"/>
                    </a:moveTo>
                    <a:lnTo>
                      <a:pt x="53" y="11"/>
                    </a:lnTo>
                    <a:lnTo>
                      <a:pt x="49" y="11"/>
                    </a:lnTo>
                    <a:lnTo>
                      <a:pt x="49" y="11"/>
                    </a:lnTo>
                    <a:lnTo>
                      <a:pt x="49" y="10"/>
                    </a:lnTo>
                    <a:lnTo>
                      <a:pt x="51" y="10"/>
                    </a:lnTo>
                    <a:lnTo>
                      <a:pt x="51" y="10"/>
                    </a:lnTo>
                    <a:lnTo>
                      <a:pt x="53" y="10"/>
                    </a:lnTo>
                    <a:lnTo>
                      <a:pt x="53" y="11"/>
                    </a:lnTo>
                    <a:lnTo>
                      <a:pt x="53" y="11"/>
                    </a:lnTo>
                    <a:close/>
                    <a:moveTo>
                      <a:pt x="150" y="22"/>
                    </a:moveTo>
                    <a:lnTo>
                      <a:pt x="152" y="23"/>
                    </a:lnTo>
                    <a:lnTo>
                      <a:pt x="150" y="25"/>
                    </a:lnTo>
                    <a:lnTo>
                      <a:pt x="148" y="23"/>
                    </a:lnTo>
                    <a:lnTo>
                      <a:pt x="147" y="23"/>
                    </a:lnTo>
                    <a:lnTo>
                      <a:pt x="145" y="25"/>
                    </a:lnTo>
                    <a:lnTo>
                      <a:pt x="145" y="27"/>
                    </a:lnTo>
                    <a:lnTo>
                      <a:pt x="142" y="23"/>
                    </a:lnTo>
                    <a:lnTo>
                      <a:pt x="140" y="22"/>
                    </a:lnTo>
                    <a:lnTo>
                      <a:pt x="140" y="22"/>
                    </a:lnTo>
                    <a:lnTo>
                      <a:pt x="142" y="17"/>
                    </a:lnTo>
                    <a:lnTo>
                      <a:pt x="142" y="17"/>
                    </a:lnTo>
                    <a:lnTo>
                      <a:pt x="142" y="15"/>
                    </a:lnTo>
                    <a:lnTo>
                      <a:pt x="142" y="13"/>
                    </a:lnTo>
                    <a:lnTo>
                      <a:pt x="143" y="11"/>
                    </a:lnTo>
                    <a:lnTo>
                      <a:pt x="145" y="11"/>
                    </a:lnTo>
                    <a:lnTo>
                      <a:pt x="147" y="13"/>
                    </a:lnTo>
                    <a:lnTo>
                      <a:pt x="147" y="13"/>
                    </a:lnTo>
                    <a:lnTo>
                      <a:pt x="150" y="15"/>
                    </a:lnTo>
                    <a:lnTo>
                      <a:pt x="150" y="17"/>
                    </a:lnTo>
                    <a:lnTo>
                      <a:pt x="150" y="17"/>
                    </a:lnTo>
                    <a:lnTo>
                      <a:pt x="148" y="18"/>
                    </a:lnTo>
                    <a:lnTo>
                      <a:pt x="148" y="18"/>
                    </a:lnTo>
                    <a:lnTo>
                      <a:pt x="148" y="20"/>
                    </a:lnTo>
                    <a:lnTo>
                      <a:pt x="150" y="22"/>
                    </a:lnTo>
                    <a:lnTo>
                      <a:pt x="150" y="22"/>
                    </a:lnTo>
                    <a:close/>
                    <a:moveTo>
                      <a:pt x="104" y="20"/>
                    </a:moveTo>
                    <a:lnTo>
                      <a:pt x="102" y="20"/>
                    </a:lnTo>
                    <a:lnTo>
                      <a:pt x="101" y="20"/>
                    </a:lnTo>
                    <a:lnTo>
                      <a:pt x="99" y="18"/>
                    </a:lnTo>
                    <a:lnTo>
                      <a:pt x="101" y="17"/>
                    </a:lnTo>
                    <a:lnTo>
                      <a:pt x="101" y="17"/>
                    </a:lnTo>
                    <a:lnTo>
                      <a:pt x="104" y="18"/>
                    </a:lnTo>
                    <a:lnTo>
                      <a:pt x="104" y="20"/>
                    </a:lnTo>
                    <a:lnTo>
                      <a:pt x="104" y="20"/>
                    </a:lnTo>
                    <a:lnTo>
                      <a:pt x="104" y="20"/>
                    </a:lnTo>
                    <a:close/>
                    <a:moveTo>
                      <a:pt x="160" y="35"/>
                    </a:moveTo>
                    <a:lnTo>
                      <a:pt x="160" y="37"/>
                    </a:lnTo>
                    <a:lnTo>
                      <a:pt x="160" y="39"/>
                    </a:lnTo>
                    <a:lnTo>
                      <a:pt x="160" y="39"/>
                    </a:lnTo>
                    <a:lnTo>
                      <a:pt x="157" y="39"/>
                    </a:lnTo>
                    <a:lnTo>
                      <a:pt x="155" y="39"/>
                    </a:lnTo>
                    <a:lnTo>
                      <a:pt x="155" y="35"/>
                    </a:lnTo>
                    <a:lnTo>
                      <a:pt x="155" y="34"/>
                    </a:lnTo>
                    <a:lnTo>
                      <a:pt x="154" y="34"/>
                    </a:lnTo>
                    <a:lnTo>
                      <a:pt x="154" y="32"/>
                    </a:lnTo>
                    <a:lnTo>
                      <a:pt x="154" y="30"/>
                    </a:lnTo>
                    <a:lnTo>
                      <a:pt x="154" y="30"/>
                    </a:lnTo>
                    <a:lnTo>
                      <a:pt x="157" y="34"/>
                    </a:lnTo>
                    <a:lnTo>
                      <a:pt x="160" y="3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6" name="Freeform 61">
                <a:extLst>
                  <a:ext uri="{FF2B5EF4-FFF2-40B4-BE49-F238E27FC236}">
                    <a16:creationId xmlns:a16="http://schemas.microsoft.com/office/drawing/2014/main" id="{FC1DF7C5-7A32-4228-8A2A-09F46F38F220}"/>
                  </a:ext>
                </a:extLst>
              </p:cNvPr>
              <p:cNvSpPr>
                <a:spLocks/>
              </p:cNvSpPr>
              <p:nvPr/>
            </p:nvSpPr>
            <p:spPr bwMode="auto">
              <a:xfrm>
                <a:off x="4437" y="2805"/>
                <a:ext cx="33" cy="34"/>
              </a:xfrm>
              <a:custGeom>
                <a:avLst/>
                <a:gdLst>
                  <a:gd name="T0" fmla="*/ 29 w 33"/>
                  <a:gd name="T1" fmla="*/ 24 h 34"/>
                  <a:gd name="T2" fmla="*/ 28 w 33"/>
                  <a:gd name="T3" fmla="*/ 26 h 34"/>
                  <a:gd name="T4" fmla="*/ 26 w 33"/>
                  <a:gd name="T5" fmla="*/ 29 h 34"/>
                  <a:gd name="T6" fmla="*/ 22 w 33"/>
                  <a:gd name="T7" fmla="*/ 33 h 34"/>
                  <a:gd name="T8" fmla="*/ 22 w 33"/>
                  <a:gd name="T9" fmla="*/ 33 h 34"/>
                  <a:gd name="T10" fmla="*/ 21 w 33"/>
                  <a:gd name="T11" fmla="*/ 33 h 34"/>
                  <a:gd name="T12" fmla="*/ 19 w 33"/>
                  <a:gd name="T13" fmla="*/ 33 h 34"/>
                  <a:gd name="T14" fmla="*/ 17 w 33"/>
                  <a:gd name="T15" fmla="*/ 33 h 34"/>
                  <a:gd name="T16" fmla="*/ 16 w 33"/>
                  <a:gd name="T17" fmla="*/ 31 h 34"/>
                  <a:gd name="T18" fmla="*/ 14 w 33"/>
                  <a:gd name="T19" fmla="*/ 33 h 34"/>
                  <a:gd name="T20" fmla="*/ 12 w 33"/>
                  <a:gd name="T21" fmla="*/ 33 h 34"/>
                  <a:gd name="T22" fmla="*/ 9 w 33"/>
                  <a:gd name="T23" fmla="*/ 34 h 34"/>
                  <a:gd name="T24" fmla="*/ 7 w 33"/>
                  <a:gd name="T25" fmla="*/ 34 h 34"/>
                  <a:gd name="T26" fmla="*/ 5 w 33"/>
                  <a:gd name="T27" fmla="*/ 34 h 34"/>
                  <a:gd name="T28" fmla="*/ 4 w 33"/>
                  <a:gd name="T29" fmla="*/ 34 h 34"/>
                  <a:gd name="T30" fmla="*/ 2 w 33"/>
                  <a:gd name="T31" fmla="*/ 34 h 34"/>
                  <a:gd name="T32" fmla="*/ 2 w 33"/>
                  <a:gd name="T33" fmla="*/ 29 h 34"/>
                  <a:gd name="T34" fmla="*/ 0 w 33"/>
                  <a:gd name="T35" fmla="*/ 26 h 34"/>
                  <a:gd name="T36" fmla="*/ 0 w 33"/>
                  <a:gd name="T37" fmla="*/ 22 h 34"/>
                  <a:gd name="T38" fmla="*/ 2 w 33"/>
                  <a:gd name="T39" fmla="*/ 21 h 34"/>
                  <a:gd name="T40" fmla="*/ 2 w 33"/>
                  <a:gd name="T41" fmla="*/ 19 h 34"/>
                  <a:gd name="T42" fmla="*/ 5 w 33"/>
                  <a:gd name="T43" fmla="*/ 17 h 34"/>
                  <a:gd name="T44" fmla="*/ 5 w 33"/>
                  <a:gd name="T45" fmla="*/ 16 h 34"/>
                  <a:gd name="T46" fmla="*/ 9 w 33"/>
                  <a:gd name="T47" fmla="*/ 10 h 34"/>
                  <a:gd name="T48" fmla="*/ 10 w 33"/>
                  <a:gd name="T49" fmla="*/ 7 h 34"/>
                  <a:gd name="T50" fmla="*/ 12 w 33"/>
                  <a:gd name="T51" fmla="*/ 5 h 34"/>
                  <a:gd name="T52" fmla="*/ 14 w 33"/>
                  <a:gd name="T53" fmla="*/ 4 h 34"/>
                  <a:gd name="T54" fmla="*/ 14 w 33"/>
                  <a:gd name="T55" fmla="*/ 4 h 34"/>
                  <a:gd name="T56" fmla="*/ 14 w 33"/>
                  <a:gd name="T57" fmla="*/ 4 h 34"/>
                  <a:gd name="T58" fmla="*/ 19 w 33"/>
                  <a:gd name="T59" fmla="*/ 7 h 34"/>
                  <a:gd name="T60" fmla="*/ 19 w 33"/>
                  <a:gd name="T61" fmla="*/ 7 h 34"/>
                  <a:gd name="T62" fmla="*/ 21 w 33"/>
                  <a:gd name="T63" fmla="*/ 5 h 34"/>
                  <a:gd name="T64" fmla="*/ 21 w 33"/>
                  <a:gd name="T65" fmla="*/ 4 h 34"/>
                  <a:gd name="T66" fmla="*/ 22 w 33"/>
                  <a:gd name="T67" fmla="*/ 2 h 34"/>
                  <a:gd name="T68" fmla="*/ 22 w 33"/>
                  <a:gd name="T69" fmla="*/ 2 h 34"/>
                  <a:gd name="T70" fmla="*/ 24 w 33"/>
                  <a:gd name="T71" fmla="*/ 0 h 34"/>
                  <a:gd name="T72" fmla="*/ 28 w 33"/>
                  <a:gd name="T73" fmla="*/ 0 h 34"/>
                  <a:gd name="T74" fmla="*/ 28 w 33"/>
                  <a:gd name="T75" fmla="*/ 0 h 34"/>
                  <a:gd name="T76" fmla="*/ 31 w 33"/>
                  <a:gd name="T77" fmla="*/ 5 h 34"/>
                  <a:gd name="T78" fmla="*/ 31 w 33"/>
                  <a:gd name="T79" fmla="*/ 7 h 34"/>
                  <a:gd name="T80" fmla="*/ 33 w 33"/>
                  <a:gd name="T81" fmla="*/ 10 h 34"/>
                  <a:gd name="T82" fmla="*/ 33 w 33"/>
                  <a:gd name="T83" fmla="*/ 12 h 34"/>
                  <a:gd name="T84" fmla="*/ 31 w 33"/>
                  <a:gd name="T85" fmla="*/ 14 h 34"/>
                  <a:gd name="T86" fmla="*/ 29 w 33"/>
                  <a:gd name="T87" fmla="*/ 14 h 34"/>
                  <a:gd name="T88" fmla="*/ 26 w 33"/>
                  <a:gd name="T89" fmla="*/ 17 h 34"/>
                  <a:gd name="T90" fmla="*/ 21 w 33"/>
                  <a:gd name="T91" fmla="*/ 19 h 34"/>
                  <a:gd name="T92" fmla="*/ 17 w 33"/>
                  <a:gd name="T93" fmla="*/ 22 h 34"/>
                  <a:gd name="T94" fmla="*/ 16 w 33"/>
                  <a:gd name="T95" fmla="*/ 22 h 34"/>
                  <a:gd name="T96" fmla="*/ 16 w 33"/>
                  <a:gd name="T97" fmla="*/ 24 h 34"/>
                  <a:gd name="T98" fmla="*/ 17 w 33"/>
                  <a:gd name="T99" fmla="*/ 24 h 34"/>
                  <a:gd name="T100" fmla="*/ 17 w 33"/>
                  <a:gd name="T101" fmla="*/ 24 h 34"/>
                  <a:gd name="T102" fmla="*/ 21 w 33"/>
                  <a:gd name="T103" fmla="*/ 22 h 34"/>
                  <a:gd name="T104" fmla="*/ 22 w 33"/>
                  <a:gd name="T105" fmla="*/ 22 h 34"/>
                  <a:gd name="T106" fmla="*/ 26 w 33"/>
                  <a:gd name="T107" fmla="*/ 22 h 34"/>
                  <a:gd name="T108" fmla="*/ 28 w 33"/>
                  <a:gd name="T109" fmla="*/ 22 h 34"/>
                  <a:gd name="T110" fmla="*/ 29 w 33"/>
                  <a:gd name="T111" fmla="*/ 2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3" h="34">
                    <a:moveTo>
                      <a:pt x="29" y="24"/>
                    </a:moveTo>
                    <a:lnTo>
                      <a:pt x="28" y="26"/>
                    </a:lnTo>
                    <a:lnTo>
                      <a:pt x="26" y="29"/>
                    </a:lnTo>
                    <a:lnTo>
                      <a:pt x="22" y="33"/>
                    </a:lnTo>
                    <a:lnTo>
                      <a:pt x="22" y="33"/>
                    </a:lnTo>
                    <a:lnTo>
                      <a:pt x="21" y="33"/>
                    </a:lnTo>
                    <a:lnTo>
                      <a:pt x="19" y="33"/>
                    </a:lnTo>
                    <a:lnTo>
                      <a:pt x="17" y="33"/>
                    </a:lnTo>
                    <a:lnTo>
                      <a:pt x="16" y="31"/>
                    </a:lnTo>
                    <a:lnTo>
                      <a:pt x="14" y="33"/>
                    </a:lnTo>
                    <a:lnTo>
                      <a:pt x="12" y="33"/>
                    </a:lnTo>
                    <a:lnTo>
                      <a:pt x="9" y="34"/>
                    </a:lnTo>
                    <a:lnTo>
                      <a:pt x="7" y="34"/>
                    </a:lnTo>
                    <a:lnTo>
                      <a:pt x="5" y="34"/>
                    </a:lnTo>
                    <a:lnTo>
                      <a:pt x="4" y="34"/>
                    </a:lnTo>
                    <a:lnTo>
                      <a:pt x="2" y="34"/>
                    </a:lnTo>
                    <a:lnTo>
                      <a:pt x="2" y="29"/>
                    </a:lnTo>
                    <a:lnTo>
                      <a:pt x="0" y="26"/>
                    </a:lnTo>
                    <a:lnTo>
                      <a:pt x="0" y="22"/>
                    </a:lnTo>
                    <a:lnTo>
                      <a:pt x="2" y="21"/>
                    </a:lnTo>
                    <a:lnTo>
                      <a:pt x="2" y="19"/>
                    </a:lnTo>
                    <a:lnTo>
                      <a:pt x="5" y="17"/>
                    </a:lnTo>
                    <a:lnTo>
                      <a:pt x="5" y="16"/>
                    </a:lnTo>
                    <a:lnTo>
                      <a:pt x="9" y="10"/>
                    </a:lnTo>
                    <a:lnTo>
                      <a:pt x="10" y="7"/>
                    </a:lnTo>
                    <a:lnTo>
                      <a:pt x="12" y="5"/>
                    </a:lnTo>
                    <a:lnTo>
                      <a:pt x="14" y="4"/>
                    </a:lnTo>
                    <a:lnTo>
                      <a:pt x="14" y="4"/>
                    </a:lnTo>
                    <a:lnTo>
                      <a:pt x="14" y="4"/>
                    </a:lnTo>
                    <a:lnTo>
                      <a:pt x="19" y="7"/>
                    </a:lnTo>
                    <a:lnTo>
                      <a:pt x="19" y="7"/>
                    </a:lnTo>
                    <a:lnTo>
                      <a:pt x="21" y="5"/>
                    </a:lnTo>
                    <a:lnTo>
                      <a:pt x="21" y="4"/>
                    </a:lnTo>
                    <a:lnTo>
                      <a:pt x="22" y="2"/>
                    </a:lnTo>
                    <a:lnTo>
                      <a:pt x="22" y="2"/>
                    </a:lnTo>
                    <a:lnTo>
                      <a:pt x="24" y="0"/>
                    </a:lnTo>
                    <a:lnTo>
                      <a:pt x="28" y="0"/>
                    </a:lnTo>
                    <a:lnTo>
                      <a:pt x="28" y="0"/>
                    </a:lnTo>
                    <a:lnTo>
                      <a:pt x="31" y="5"/>
                    </a:lnTo>
                    <a:lnTo>
                      <a:pt x="31" y="7"/>
                    </a:lnTo>
                    <a:lnTo>
                      <a:pt x="33" y="10"/>
                    </a:lnTo>
                    <a:lnTo>
                      <a:pt x="33" y="12"/>
                    </a:lnTo>
                    <a:lnTo>
                      <a:pt x="31" y="14"/>
                    </a:lnTo>
                    <a:lnTo>
                      <a:pt x="29" y="14"/>
                    </a:lnTo>
                    <a:lnTo>
                      <a:pt x="26" y="17"/>
                    </a:lnTo>
                    <a:lnTo>
                      <a:pt x="21" y="19"/>
                    </a:lnTo>
                    <a:lnTo>
                      <a:pt x="17" y="22"/>
                    </a:lnTo>
                    <a:lnTo>
                      <a:pt x="16" y="22"/>
                    </a:lnTo>
                    <a:lnTo>
                      <a:pt x="16" y="24"/>
                    </a:lnTo>
                    <a:lnTo>
                      <a:pt x="17" y="24"/>
                    </a:lnTo>
                    <a:lnTo>
                      <a:pt x="17" y="24"/>
                    </a:lnTo>
                    <a:lnTo>
                      <a:pt x="21" y="22"/>
                    </a:lnTo>
                    <a:lnTo>
                      <a:pt x="22" y="22"/>
                    </a:lnTo>
                    <a:lnTo>
                      <a:pt x="26" y="22"/>
                    </a:lnTo>
                    <a:lnTo>
                      <a:pt x="28" y="22"/>
                    </a:lnTo>
                    <a:lnTo>
                      <a:pt x="29" y="2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7" name="Freeform 62">
                <a:extLst>
                  <a:ext uri="{FF2B5EF4-FFF2-40B4-BE49-F238E27FC236}">
                    <a16:creationId xmlns:a16="http://schemas.microsoft.com/office/drawing/2014/main" id="{E7F6B6A3-B6F6-4557-B63E-EE82FA727BC3}"/>
                  </a:ext>
                </a:extLst>
              </p:cNvPr>
              <p:cNvSpPr>
                <a:spLocks noEditPoints="1"/>
              </p:cNvSpPr>
              <p:nvPr/>
            </p:nvSpPr>
            <p:spPr bwMode="auto">
              <a:xfrm>
                <a:off x="3792" y="1695"/>
                <a:ext cx="135" cy="106"/>
              </a:xfrm>
              <a:custGeom>
                <a:avLst/>
                <a:gdLst>
                  <a:gd name="T0" fmla="*/ 26 w 135"/>
                  <a:gd name="T1" fmla="*/ 99 h 106"/>
                  <a:gd name="T2" fmla="*/ 14 w 135"/>
                  <a:gd name="T3" fmla="*/ 98 h 106"/>
                  <a:gd name="T4" fmla="*/ 9 w 135"/>
                  <a:gd name="T5" fmla="*/ 89 h 106"/>
                  <a:gd name="T6" fmla="*/ 0 w 135"/>
                  <a:gd name="T7" fmla="*/ 74 h 106"/>
                  <a:gd name="T8" fmla="*/ 0 w 135"/>
                  <a:gd name="T9" fmla="*/ 40 h 106"/>
                  <a:gd name="T10" fmla="*/ 9 w 135"/>
                  <a:gd name="T11" fmla="*/ 43 h 106"/>
                  <a:gd name="T12" fmla="*/ 17 w 135"/>
                  <a:gd name="T13" fmla="*/ 35 h 106"/>
                  <a:gd name="T14" fmla="*/ 21 w 135"/>
                  <a:gd name="T15" fmla="*/ 26 h 106"/>
                  <a:gd name="T16" fmla="*/ 9 w 135"/>
                  <a:gd name="T17" fmla="*/ 36 h 106"/>
                  <a:gd name="T18" fmla="*/ 3 w 135"/>
                  <a:gd name="T19" fmla="*/ 31 h 106"/>
                  <a:gd name="T20" fmla="*/ 17 w 135"/>
                  <a:gd name="T21" fmla="*/ 21 h 106"/>
                  <a:gd name="T22" fmla="*/ 34 w 135"/>
                  <a:gd name="T23" fmla="*/ 6 h 106"/>
                  <a:gd name="T24" fmla="*/ 45 w 135"/>
                  <a:gd name="T25" fmla="*/ 4 h 106"/>
                  <a:gd name="T26" fmla="*/ 45 w 135"/>
                  <a:gd name="T27" fmla="*/ 19 h 106"/>
                  <a:gd name="T28" fmla="*/ 41 w 135"/>
                  <a:gd name="T29" fmla="*/ 40 h 106"/>
                  <a:gd name="T30" fmla="*/ 53 w 135"/>
                  <a:gd name="T31" fmla="*/ 45 h 106"/>
                  <a:gd name="T32" fmla="*/ 46 w 135"/>
                  <a:gd name="T33" fmla="*/ 53 h 106"/>
                  <a:gd name="T34" fmla="*/ 39 w 135"/>
                  <a:gd name="T35" fmla="*/ 65 h 106"/>
                  <a:gd name="T36" fmla="*/ 34 w 135"/>
                  <a:gd name="T37" fmla="*/ 67 h 106"/>
                  <a:gd name="T38" fmla="*/ 31 w 135"/>
                  <a:gd name="T39" fmla="*/ 74 h 106"/>
                  <a:gd name="T40" fmla="*/ 29 w 135"/>
                  <a:gd name="T41" fmla="*/ 86 h 106"/>
                  <a:gd name="T42" fmla="*/ 29 w 135"/>
                  <a:gd name="T43" fmla="*/ 94 h 106"/>
                  <a:gd name="T44" fmla="*/ 31 w 135"/>
                  <a:gd name="T45" fmla="*/ 99 h 106"/>
                  <a:gd name="T46" fmla="*/ 57 w 135"/>
                  <a:gd name="T47" fmla="*/ 14 h 106"/>
                  <a:gd name="T48" fmla="*/ 86 w 135"/>
                  <a:gd name="T49" fmla="*/ 67 h 106"/>
                  <a:gd name="T50" fmla="*/ 81 w 135"/>
                  <a:gd name="T51" fmla="*/ 74 h 106"/>
                  <a:gd name="T52" fmla="*/ 82 w 135"/>
                  <a:gd name="T53" fmla="*/ 84 h 106"/>
                  <a:gd name="T54" fmla="*/ 75 w 135"/>
                  <a:gd name="T55" fmla="*/ 98 h 106"/>
                  <a:gd name="T56" fmla="*/ 69 w 135"/>
                  <a:gd name="T57" fmla="*/ 93 h 106"/>
                  <a:gd name="T58" fmla="*/ 62 w 135"/>
                  <a:gd name="T59" fmla="*/ 87 h 106"/>
                  <a:gd name="T60" fmla="*/ 57 w 135"/>
                  <a:gd name="T61" fmla="*/ 75 h 106"/>
                  <a:gd name="T62" fmla="*/ 57 w 135"/>
                  <a:gd name="T63" fmla="*/ 69 h 106"/>
                  <a:gd name="T64" fmla="*/ 63 w 135"/>
                  <a:gd name="T65" fmla="*/ 64 h 106"/>
                  <a:gd name="T66" fmla="*/ 69 w 135"/>
                  <a:gd name="T67" fmla="*/ 70 h 106"/>
                  <a:gd name="T68" fmla="*/ 72 w 135"/>
                  <a:gd name="T69" fmla="*/ 67 h 106"/>
                  <a:gd name="T70" fmla="*/ 79 w 135"/>
                  <a:gd name="T71" fmla="*/ 57 h 106"/>
                  <a:gd name="T72" fmla="*/ 86 w 135"/>
                  <a:gd name="T73" fmla="*/ 60 h 106"/>
                  <a:gd name="T74" fmla="*/ 48 w 135"/>
                  <a:gd name="T75" fmla="*/ 69 h 106"/>
                  <a:gd name="T76" fmla="*/ 46 w 135"/>
                  <a:gd name="T77" fmla="*/ 62 h 106"/>
                  <a:gd name="T78" fmla="*/ 48 w 135"/>
                  <a:gd name="T79" fmla="*/ 69 h 106"/>
                  <a:gd name="T80" fmla="*/ 86 w 135"/>
                  <a:gd name="T81" fmla="*/ 72 h 106"/>
                  <a:gd name="T82" fmla="*/ 87 w 135"/>
                  <a:gd name="T83" fmla="*/ 74 h 106"/>
                  <a:gd name="T84" fmla="*/ 51 w 135"/>
                  <a:gd name="T85" fmla="*/ 86 h 106"/>
                  <a:gd name="T86" fmla="*/ 41 w 135"/>
                  <a:gd name="T87" fmla="*/ 91 h 106"/>
                  <a:gd name="T88" fmla="*/ 33 w 135"/>
                  <a:gd name="T89" fmla="*/ 77 h 106"/>
                  <a:gd name="T90" fmla="*/ 46 w 135"/>
                  <a:gd name="T91" fmla="*/ 75 h 106"/>
                  <a:gd name="T92" fmla="*/ 134 w 135"/>
                  <a:gd name="T93" fmla="*/ 94 h 106"/>
                  <a:gd name="T94" fmla="*/ 134 w 135"/>
                  <a:gd name="T95" fmla="*/ 89 h 106"/>
                  <a:gd name="T96" fmla="*/ 50 w 135"/>
                  <a:gd name="T97" fmla="*/ 103 h 106"/>
                  <a:gd name="T98" fmla="*/ 51 w 135"/>
                  <a:gd name="T99" fmla="*/ 93 h 106"/>
                  <a:gd name="T100" fmla="*/ 50 w 135"/>
                  <a:gd name="T101" fmla="*/ 103 h 106"/>
                  <a:gd name="T102" fmla="*/ 33 w 135"/>
                  <a:gd name="T103" fmla="*/ 98 h 106"/>
                  <a:gd name="T104" fmla="*/ 36 w 135"/>
                  <a:gd name="T105" fmla="*/ 98 h 106"/>
                  <a:gd name="T106" fmla="*/ 81 w 135"/>
                  <a:gd name="T107" fmla="*/ 96 h 106"/>
                  <a:gd name="T108" fmla="*/ 79 w 135"/>
                  <a:gd name="T109" fmla="*/ 94 h 106"/>
                  <a:gd name="T110" fmla="*/ 84 w 135"/>
                  <a:gd name="T111" fmla="*/ 94 h 106"/>
                  <a:gd name="T112" fmla="*/ 45 w 135"/>
                  <a:gd name="T113" fmla="*/ 99 h 106"/>
                  <a:gd name="T114" fmla="*/ 43 w 135"/>
                  <a:gd name="T115" fmla="*/ 98 h 106"/>
                  <a:gd name="T116" fmla="*/ 62 w 135"/>
                  <a:gd name="T117" fmla="*/ 98 h 106"/>
                  <a:gd name="T118" fmla="*/ 70 w 135"/>
                  <a:gd name="T119" fmla="*/ 104 h 106"/>
                  <a:gd name="T120" fmla="*/ 57 w 135"/>
                  <a:gd name="T121" fmla="*/ 98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5" h="106">
                    <a:moveTo>
                      <a:pt x="31" y="99"/>
                    </a:moveTo>
                    <a:lnTo>
                      <a:pt x="31" y="99"/>
                    </a:lnTo>
                    <a:lnTo>
                      <a:pt x="29" y="99"/>
                    </a:lnTo>
                    <a:lnTo>
                      <a:pt x="29" y="99"/>
                    </a:lnTo>
                    <a:lnTo>
                      <a:pt x="26" y="99"/>
                    </a:lnTo>
                    <a:lnTo>
                      <a:pt x="22" y="101"/>
                    </a:lnTo>
                    <a:lnTo>
                      <a:pt x="21" y="101"/>
                    </a:lnTo>
                    <a:lnTo>
                      <a:pt x="21" y="99"/>
                    </a:lnTo>
                    <a:lnTo>
                      <a:pt x="15" y="98"/>
                    </a:lnTo>
                    <a:lnTo>
                      <a:pt x="14" y="98"/>
                    </a:lnTo>
                    <a:lnTo>
                      <a:pt x="10" y="98"/>
                    </a:lnTo>
                    <a:lnTo>
                      <a:pt x="10" y="98"/>
                    </a:lnTo>
                    <a:lnTo>
                      <a:pt x="10" y="94"/>
                    </a:lnTo>
                    <a:lnTo>
                      <a:pt x="10" y="93"/>
                    </a:lnTo>
                    <a:lnTo>
                      <a:pt x="9" y="89"/>
                    </a:lnTo>
                    <a:lnTo>
                      <a:pt x="10" y="89"/>
                    </a:lnTo>
                    <a:lnTo>
                      <a:pt x="10" y="84"/>
                    </a:lnTo>
                    <a:lnTo>
                      <a:pt x="9" y="81"/>
                    </a:lnTo>
                    <a:lnTo>
                      <a:pt x="3" y="77"/>
                    </a:lnTo>
                    <a:lnTo>
                      <a:pt x="0" y="74"/>
                    </a:lnTo>
                    <a:lnTo>
                      <a:pt x="0" y="64"/>
                    </a:lnTo>
                    <a:lnTo>
                      <a:pt x="2" y="62"/>
                    </a:lnTo>
                    <a:lnTo>
                      <a:pt x="0" y="55"/>
                    </a:lnTo>
                    <a:lnTo>
                      <a:pt x="0" y="50"/>
                    </a:lnTo>
                    <a:lnTo>
                      <a:pt x="0" y="40"/>
                    </a:lnTo>
                    <a:lnTo>
                      <a:pt x="2" y="40"/>
                    </a:lnTo>
                    <a:lnTo>
                      <a:pt x="3" y="40"/>
                    </a:lnTo>
                    <a:lnTo>
                      <a:pt x="7" y="41"/>
                    </a:lnTo>
                    <a:lnTo>
                      <a:pt x="9" y="41"/>
                    </a:lnTo>
                    <a:lnTo>
                      <a:pt x="9" y="43"/>
                    </a:lnTo>
                    <a:lnTo>
                      <a:pt x="10" y="43"/>
                    </a:lnTo>
                    <a:lnTo>
                      <a:pt x="10" y="41"/>
                    </a:lnTo>
                    <a:lnTo>
                      <a:pt x="12" y="40"/>
                    </a:lnTo>
                    <a:lnTo>
                      <a:pt x="14" y="35"/>
                    </a:lnTo>
                    <a:lnTo>
                      <a:pt x="17" y="35"/>
                    </a:lnTo>
                    <a:lnTo>
                      <a:pt x="17" y="33"/>
                    </a:lnTo>
                    <a:lnTo>
                      <a:pt x="19" y="35"/>
                    </a:lnTo>
                    <a:lnTo>
                      <a:pt x="21" y="36"/>
                    </a:lnTo>
                    <a:lnTo>
                      <a:pt x="21" y="33"/>
                    </a:lnTo>
                    <a:lnTo>
                      <a:pt x="21" y="26"/>
                    </a:lnTo>
                    <a:lnTo>
                      <a:pt x="19" y="24"/>
                    </a:lnTo>
                    <a:lnTo>
                      <a:pt x="17" y="26"/>
                    </a:lnTo>
                    <a:lnTo>
                      <a:pt x="14" y="29"/>
                    </a:lnTo>
                    <a:lnTo>
                      <a:pt x="12" y="36"/>
                    </a:lnTo>
                    <a:lnTo>
                      <a:pt x="9" y="36"/>
                    </a:lnTo>
                    <a:lnTo>
                      <a:pt x="7" y="38"/>
                    </a:lnTo>
                    <a:lnTo>
                      <a:pt x="3" y="36"/>
                    </a:lnTo>
                    <a:lnTo>
                      <a:pt x="2" y="35"/>
                    </a:lnTo>
                    <a:lnTo>
                      <a:pt x="2" y="33"/>
                    </a:lnTo>
                    <a:lnTo>
                      <a:pt x="3" y="31"/>
                    </a:lnTo>
                    <a:lnTo>
                      <a:pt x="5" y="26"/>
                    </a:lnTo>
                    <a:lnTo>
                      <a:pt x="9" y="23"/>
                    </a:lnTo>
                    <a:lnTo>
                      <a:pt x="14" y="23"/>
                    </a:lnTo>
                    <a:lnTo>
                      <a:pt x="15" y="21"/>
                    </a:lnTo>
                    <a:lnTo>
                      <a:pt x="17" y="21"/>
                    </a:lnTo>
                    <a:lnTo>
                      <a:pt x="22" y="21"/>
                    </a:lnTo>
                    <a:lnTo>
                      <a:pt x="24" y="19"/>
                    </a:lnTo>
                    <a:lnTo>
                      <a:pt x="27" y="18"/>
                    </a:lnTo>
                    <a:lnTo>
                      <a:pt x="33" y="9"/>
                    </a:lnTo>
                    <a:lnTo>
                      <a:pt x="34" y="6"/>
                    </a:lnTo>
                    <a:lnTo>
                      <a:pt x="41" y="4"/>
                    </a:lnTo>
                    <a:lnTo>
                      <a:pt x="46" y="0"/>
                    </a:lnTo>
                    <a:lnTo>
                      <a:pt x="48" y="0"/>
                    </a:lnTo>
                    <a:lnTo>
                      <a:pt x="45" y="2"/>
                    </a:lnTo>
                    <a:lnTo>
                      <a:pt x="45" y="4"/>
                    </a:lnTo>
                    <a:lnTo>
                      <a:pt x="45" y="6"/>
                    </a:lnTo>
                    <a:lnTo>
                      <a:pt x="46" y="11"/>
                    </a:lnTo>
                    <a:lnTo>
                      <a:pt x="46" y="12"/>
                    </a:lnTo>
                    <a:lnTo>
                      <a:pt x="46" y="18"/>
                    </a:lnTo>
                    <a:lnTo>
                      <a:pt x="45" y="19"/>
                    </a:lnTo>
                    <a:lnTo>
                      <a:pt x="43" y="24"/>
                    </a:lnTo>
                    <a:lnTo>
                      <a:pt x="41" y="26"/>
                    </a:lnTo>
                    <a:lnTo>
                      <a:pt x="41" y="33"/>
                    </a:lnTo>
                    <a:lnTo>
                      <a:pt x="41" y="33"/>
                    </a:lnTo>
                    <a:lnTo>
                      <a:pt x="41" y="40"/>
                    </a:lnTo>
                    <a:lnTo>
                      <a:pt x="43" y="41"/>
                    </a:lnTo>
                    <a:lnTo>
                      <a:pt x="45" y="43"/>
                    </a:lnTo>
                    <a:lnTo>
                      <a:pt x="51" y="43"/>
                    </a:lnTo>
                    <a:lnTo>
                      <a:pt x="53" y="43"/>
                    </a:lnTo>
                    <a:lnTo>
                      <a:pt x="53" y="45"/>
                    </a:lnTo>
                    <a:lnTo>
                      <a:pt x="53" y="48"/>
                    </a:lnTo>
                    <a:lnTo>
                      <a:pt x="51" y="50"/>
                    </a:lnTo>
                    <a:lnTo>
                      <a:pt x="50" y="52"/>
                    </a:lnTo>
                    <a:lnTo>
                      <a:pt x="48" y="53"/>
                    </a:lnTo>
                    <a:lnTo>
                      <a:pt x="46" y="53"/>
                    </a:lnTo>
                    <a:lnTo>
                      <a:pt x="45" y="52"/>
                    </a:lnTo>
                    <a:lnTo>
                      <a:pt x="43" y="52"/>
                    </a:lnTo>
                    <a:lnTo>
                      <a:pt x="41" y="53"/>
                    </a:lnTo>
                    <a:lnTo>
                      <a:pt x="39" y="60"/>
                    </a:lnTo>
                    <a:lnTo>
                      <a:pt x="39" y="65"/>
                    </a:lnTo>
                    <a:lnTo>
                      <a:pt x="39" y="65"/>
                    </a:lnTo>
                    <a:lnTo>
                      <a:pt x="38" y="65"/>
                    </a:lnTo>
                    <a:lnTo>
                      <a:pt x="36" y="65"/>
                    </a:lnTo>
                    <a:lnTo>
                      <a:pt x="34" y="65"/>
                    </a:lnTo>
                    <a:lnTo>
                      <a:pt x="34" y="67"/>
                    </a:lnTo>
                    <a:lnTo>
                      <a:pt x="36" y="69"/>
                    </a:lnTo>
                    <a:lnTo>
                      <a:pt x="36" y="69"/>
                    </a:lnTo>
                    <a:lnTo>
                      <a:pt x="34" y="70"/>
                    </a:lnTo>
                    <a:lnTo>
                      <a:pt x="33" y="72"/>
                    </a:lnTo>
                    <a:lnTo>
                      <a:pt x="31" y="74"/>
                    </a:lnTo>
                    <a:lnTo>
                      <a:pt x="29" y="75"/>
                    </a:lnTo>
                    <a:lnTo>
                      <a:pt x="27" y="77"/>
                    </a:lnTo>
                    <a:lnTo>
                      <a:pt x="29" y="81"/>
                    </a:lnTo>
                    <a:lnTo>
                      <a:pt x="29" y="82"/>
                    </a:lnTo>
                    <a:lnTo>
                      <a:pt x="29" y="86"/>
                    </a:lnTo>
                    <a:lnTo>
                      <a:pt x="29" y="87"/>
                    </a:lnTo>
                    <a:lnTo>
                      <a:pt x="26" y="91"/>
                    </a:lnTo>
                    <a:lnTo>
                      <a:pt x="26" y="93"/>
                    </a:lnTo>
                    <a:lnTo>
                      <a:pt x="27" y="93"/>
                    </a:lnTo>
                    <a:lnTo>
                      <a:pt x="29" y="94"/>
                    </a:lnTo>
                    <a:lnTo>
                      <a:pt x="29" y="94"/>
                    </a:lnTo>
                    <a:lnTo>
                      <a:pt x="31" y="96"/>
                    </a:lnTo>
                    <a:lnTo>
                      <a:pt x="31" y="96"/>
                    </a:lnTo>
                    <a:lnTo>
                      <a:pt x="31" y="99"/>
                    </a:lnTo>
                    <a:lnTo>
                      <a:pt x="31" y="99"/>
                    </a:lnTo>
                    <a:close/>
                    <a:moveTo>
                      <a:pt x="57" y="18"/>
                    </a:moveTo>
                    <a:lnTo>
                      <a:pt x="55" y="18"/>
                    </a:lnTo>
                    <a:lnTo>
                      <a:pt x="53" y="16"/>
                    </a:lnTo>
                    <a:lnTo>
                      <a:pt x="53" y="16"/>
                    </a:lnTo>
                    <a:lnTo>
                      <a:pt x="57" y="14"/>
                    </a:lnTo>
                    <a:lnTo>
                      <a:pt x="58" y="14"/>
                    </a:lnTo>
                    <a:lnTo>
                      <a:pt x="57" y="16"/>
                    </a:lnTo>
                    <a:lnTo>
                      <a:pt x="57" y="18"/>
                    </a:lnTo>
                    <a:lnTo>
                      <a:pt x="57" y="18"/>
                    </a:lnTo>
                    <a:close/>
                    <a:moveTo>
                      <a:pt x="86" y="67"/>
                    </a:moveTo>
                    <a:lnTo>
                      <a:pt x="86" y="70"/>
                    </a:lnTo>
                    <a:lnTo>
                      <a:pt x="84" y="72"/>
                    </a:lnTo>
                    <a:lnTo>
                      <a:pt x="84" y="72"/>
                    </a:lnTo>
                    <a:lnTo>
                      <a:pt x="82" y="74"/>
                    </a:lnTo>
                    <a:lnTo>
                      <a:pt x="81" y="74"/>
                    </a:lnTo>
                    <a:lnTo>
                      <a:pt x="79" y="75"/>
                    </a:lnTo>
                    <a:lnTo>
                      <a:pt x="79" y="79"/>
                    </a:lnTo>
                    <a:lnTo>
                      <a:pt x="79" y="81"/>
                    </a:lnTo>
                    <a:lnTo>
                      <a:pt x="82" y="81"/>
                    </a:lnTo>
                    <a:lnTo>
                      <a:pt x="82" y="84"/>
                    </a:lnTo>
                    <a:lnTo>
                      <a:pt x="81" y="86"/>
                    </a:lnTo>
                    <a:lnTo>
                      <a:pt x="75" y="87"/>
                    </a:lnTo>
                    <a:lnTo>
                      <a:pt x="75" y="93"/>
                    </a:lnTo>
                    <a:lnTo>
                      <a:pt x="75" y="94"/>
                    </a:lnTo>
                    <a:lnTo>
                      <a:pt x="75" y="98"/>
                    </a:lnTo>
                    <a:lnTo>
                      <a:pt x="75" y="101"/>
                    </a:lnTo>
                    <a:lnTo>
                      <a:pt x="72" y="101"/>
                    </a:lnTo>
                    <a:lnTo>
                      <a:pt x="69" y="98"/>
                    </a:lnTo>
                    <a:lnTo>
                      <a:pt x="69" y="96"/>
                    </a:lnTo>
                    <a:lnTo>
                      <a:pt x="69" y="93"/>
                    </a:lnTo>
                    <a:lnTo>
                      <a:pt x="69" y="91"/>
                    </a:lnTo>
                    <a:lnTo>
                      <a:pt x="67" y="87"/>
                    </a:lnTo>
                    <a:lnTo>
                      <a:pt x="63" y="87"/>
                    </a:lnTo>
                    <a:lnTo>
                      <a:pt x="63" y="87"/>
                    </a:lnTo>
                    <a:lnTo>
                      <a:pt x="62" y="87"/>
                    </a:lnTo>
                    <a:lnTo>
                      <a:pt x="60" y="87"/>
                    </a:lnTo>
                    <a:lnTo>
                      <a:pt x="58" y="84"/>
                    </a:lnTo>
                    <a:lnTo>
                      <a:pt x="58" y="79"/>
                    </a:lnTo>
                    <a:lnTo>
                      <a:pt x="58" y="75"/>
                    </a:lnTo>
                    <a:lnTo>
                      <a:pt x="57" y="75"/>
                    </a:lnTo>
                    <a:lnTo>
                      <a:pt x="57" y="74"/>
                    </a:lnTo>
                    <a:lnTo>
                      <a:pt x="57" y="74"/>
                    </a:lnTo>
                    <a:lnTo>
                      <a:pt x="55" y="72"/>
                    </a:lnTo>
                    <a:lnTo>
                      <a:pt x="55" y="70"/>
                    </a:lnTo>
                    <a:lnTo>
                      <a:pt x="57" y="69"/>
                    </a:lnTo>
                    <a:lnTo>
                      <a:pt x="60" y="70"/>
                    </a:lnTo>
                    <a:lnTo>
                      <a:pt x="60" y="69"/>
                    </a:lnTo>
                    <a:lnTo>
                      <a:pt x="62" y="69"/>
                    </a:lnTo>
                    <a:lnTo>
                      <a:pt x="63" y="65"/>
                    </a:lnTo>
                    <a:lnTo>
                      <a:pt x="63" y="64"/>
                    </a:lnTo>
                    <a:lnTo>
                      <a:pt x="63" y="62"/>
                    </a:lnTo>
                    <a:lnTo>
                      <a:pt x="67" y="62"/>
                    </a:lnTo>
                    <a:lnTo>
                      <a:pt x="69" y="64"/>
                    </a:lnTo>
                    <a:lnTo>
                      <a:pt x="69" y="67"/>
                    </a:lnTo>
                    <a:lnTo>
                      <a:pt x="69" y="70"/>
                    </a:lnTo>
                    <a:lnTo>
                      <a:pt x="70" y="70"/>
                    </a:lnTo>
                    <a:lnTo>
                      <a:pt x="70" y="70"/>
                    </a:lnTo>
                    <a:lnTo>
                      <a:pt x="72" y="69"/>
                    </a:lnTo>
                    <a:lnTo>
                      <a:pt x="72" y="67"/>
                    </a:lnTo>
                    <a:lnTo>
                      <a:pt x="72" y="67"/>
                    </a:lnTo>
                    <a:lnTo>
                      <a:pt x="74" y="64"/>
                    </a:lnTo>
                    <a:lnTo>
                      <a:pt x="72" y="62"/>
                    </a:lnTo>
                    <a:lnTo>
                      <a:pt x="72" y="62"/>
                    </a:lnTo>
                    <a:lnTo>
                      <a:pt x="75" y="58"/>
                    </a:lnTo>
                    <a:lnTo>
                      <a:pt x="79" y="57"/>
                    </a:lnTo>
                    <a:lnTo>
                      <a:pt x="81" y="57"/>
                    </a:lnTo>
                    <a:lnTo>
                      <a:pt x="82" y="57"/>
                    </a:lnTo>
                    <a:lnTo>
                      <a:pt x="84" y="58"/>
                    </a:lnTo>
                    <a:lnTo>
                      <a:pt x="86" y="58"/>
                    </a:lnTo>
                    <a:lnTo>
                      <a:pt x="86" y="60"/>
                    </a:lnTo>
                    <a:lnTo>
                      <a:pt x="84" y="62"/>
                    </a:lnTo>
                    <a:lnTo>
                      <a:pt x="84" y="64"/>
                    </a:lnTo>
                    <a:lnTo>
                      <a:pt x="86" y="67"/>
                    </a:lnTo>
                    <a:lnTo>
                      <a:pt x="86" y="67"/>
                    </a:lnTo>
                    <a:close/>
                    <a:moveTo>
                      <a:pt x="48" y="69"/>
                    </a:moveTo>
                    <a:lnTo>
                      <a:pt x="46" y="69"/>
                    </a:lnTo>
                    <a:lnTo>
                      <a:pt x="46" y="69"/>
                    </a:lnTo>
                    <a:lnTo>
                      <a:pt x="46" y="65"/>
                    </a:lnTo>
                    <a:lnTo>
                      <a:pt x="46" y="64"/>
                    </a:lnTo>
                    <a:lnTo>
                      <a:pt x="46" y="62"/>
                    </a:lnTo>
                    <a:lnTo>
                      <a:pt x="46" y="60"/>
                    </a:lnTo>
                    <a:lnTo>
                      <a:pt x="48" y="64"/>
                    </a:lnTo>
                    <a:lnTo>
                      <a:pt x="48" y="65"/>
                    </a:lnTo>
                    <a:lnTo>
                      <a:pt x="48" y="67"/>
                    </a:lnTo>
                    <a:lnTo>
                      <a:pt x="48" y="69"/>
                    </a:lnTo>
                    <a:close/>
                    <a:moveTo>
                      <a:pt x="87" y="74"/>
                    </a:moveTo>
                    <a:lnTo>
                      <a:pt x="86" y="75"/>
                    </a:lnTo>
                    <a:lnTo>
                      <a:pt x="84" y="75"/>
                    </a:lnTo>
                    <a:lnTo>
                      <a:pt x="84" y="74"/>
                    </a:lnTo>
                    <a:lnTo>
                      <a:pt x="86" y="72"/>
                    </a:lnTo>
                    <a:lnTo>
                      <a:pt x="86" y="72"/>
                    </a:lnTo>
                    <a:lnTo>
                      <a:pt x="86" y="72"/>
                    </a:lnTo>
                    <a:lnTo>
                      <a:pt x="87" y="72"/>
                    </a:lnTo>
                    <a:lnTo>
                      <a:pt x="87" y="74"/>
                    </a:lnTo>
                    <a:lnTo>
                      <a:pt x="87" y="74"/>
                    </a:lnTo>
                    <a:close/>
                    <a:moveTo>
                      <a:pt x="48" y="74"/>
                    </a:moveTo>
                    <a:lnTo>
                      <a:pt x="50" y="75"/>
                    </a:lnTo>
                    <a:lnTo>
                      <a:pt x="50" y="79"/>
                    </a:lnTo>
                    <a:lnTo>
                      <a:pt x="51" y="84"/>
                    </a:lnTo>
                    <a:lnTo>
                      <a:pt x="51" y="86"/>
                    </a:lnTo>
                    <a:lnTo>
                      <a:pt x="51" y="87"/>
                    </a:lnTo>
                    <a:lnTo>
                      <a:pt x="51" y="89"/>
                    </a:lnTo>
                    <a:lnTo>
                      <a:pt x="48" y="93"/>
                    </a:lnTo>
                    <a:lnTo>
                      <a:pt x="45" y="93"/>
                    </a:lnTo>
                    <a:lnTo>
                      <a:pt x="41" y="91"/>
                    </a:lnTo>
                    <a:lnTo>
                      <a:pt x="36" y="89"/>
                    </a:lnTo>
                    <a:lnTo>
                      <a:pt x="34" y="87"/>
                    </a:lnTo>
                    <a:lnTo>
                      <a:pt x="34" y="86"/>
                    </a:lnTo>
                    <a:lnTo>
                      <a:pt x="33" y="82"/>
                    </a:lnTo>
                    <a:lnTo>
                      <a:pt x="33" y="77"/>
                    </a:lnTo>
                    <a:lnTo>
                      <a:pt x="36" y="75"/>
                    </a:lnTo>
                    <a:lnTo>
                      <a:pt x="41" y="74"/>
                    </a:lnTo>
                    <a:lnTo>
                      <a:pt x="43" y="74"/>
                    </a:lnTo>
                    <a:lnTo>
                      <a:pt x="45" y="75"/>
                    </a:lnTo>
                    <a:lnTo>
                      <a:pt x="46" y="75"/>
                    </a:lnTo>
                    <a:lnTo>
                      <a:pt x="48" y="74"/>
                    </a:lnTo>
                    <a:lnTo>
                      <a:pt x="48" y="74"/>
                    </a:lnTo>
                    <a:lnTo>
                      <a:pt x="48" y="74"/>
                    </a:lnTo>
                    <a:close/>
                    <a:moveTo>
                      <a:pt x="134" y="94"/>
                    </a:moveTo>
                    <a:lnTo>
                      <a:pt x="134" y="94"/>
                    </a:lnTo>
                    <a:lnTo>
                      <a:pt x="130" y="93"/>
                    </a:lnTo>
                    <a:lnTo>
                      <a:pt x="125" y="91"/>
                    </a:lnTo>
                    <a:lnTo>
                      <a:pt x="127" y="86"/>
                    </a:lnTo>
                    <a:lnTo>
                      <a:pt x="127" y="84"/>
                    </a:lnTo>
                    <a:lnTo>
                      <a:pt x="134" y="89"/>
                    </a:lnTo>
                    <a:lnTo>
                      <a:pt x="135" y="91"/>
                    </a:lnTo>
                    <a:lnTo>
                      <a:pt x="134" y="94"/>
                    </a:lnTo>
                    <a:lnTo>
                      <a:pt x="134" y="94"/>
                    </a:lnTo>
                    <a:close/>
                    <a:moveTo>
                      <a:pt x="50" y="103"/>
                    </a:moveTo>
                    <a:lnTo>
                      <a:pt x="50" y="103"/>
                    </a:lnTo>
                    <a:lnTo>
                      <a:pt x="48" y="99"/>
                    </a:lnTo>
                    <a:lnTo>
                      <a:pt x="48" y="99"/>
                    </a:lnTo>
                    <a:lnTo>
                      <a:pt x="50" y="98"/>
                    </a:lnTo>
                    <a:lnTo>
                      <a:pt x="50" y="96"/>
                    </a:lnTo>
                    <a:lnTo>
                      <a:pt x="51" y="93"/>
                    </a:lnTo>
                    <a:lnTo>
                      <a:pt x="53" y="89"/>
                    </a:lnTo>
                    <a:lnTo>
                      <a:pt x="55" y="89"/>
                    </a:lnTo>
                    <a:lnTo>
                      <a:pt x="53" y="93"/>
                    </a:lnTo>
                    <a:lnTo>
                      <a:pt x="50" y="101"/>
                    </a:lnTo>
                    <a:lnTo>
                      <a:pt x="50" y="103"/>
                    </a:lnTo>
                    <a:lnTo>
                      <a:pt x="50" y="103"/>
                    </a:lnTo>
                    <a:close/>
                    <a:moveTo>
                      <a:pt x="38" y="98"/>
                    </a:moveTo>
                    <a:lnTo>
                      <a:pt x="34" y="98"/>
                    </a:lnTo>
                    <a:lnTo>
                      <a:pt x="34" y="98"/>
                    </a:lnTo>
                    <a:lnTo>
                      <a:pt x="33" y="98"/>
                    </a:lnTo>
                    <a:lnTo>
                      <a:pt x="31" y="93"/>
                    </a:lnTo>
                    <a:lnTo>
                      <a:pt x="31" y="93"/>
                    </a:lnTo>
                    <a:lnTo>
                      <a:pt x="33" y="93"/>
                    </a:lnTo>
                    <a:lnTo>
                      <a:pt x="36" y="94"/>
                    </a:lnTo>
                    <a:lnTo>
                      <a:pt x="36" y="98"/>
                    </a:lnTo>
                    <a:lnTo>
                      <a:pt x="38" y="98"/>
                    </a:lnTo>
                    <a:lnTo>
                      <a:pt x="38" y="98"/>
                    </a:lnTo>
                    <a:close/>
                    <a:moveTo>
                      <a:pt x="84" y="96"/>
                    </a:moveTo>
                    <a:lnTo>
                      <a:pt x="84" y="96"/>
                    </a:lnTo>
                    <a:lnTo>
                      <a:pt x="81" y="96"/>
                    </a:lnTo>
                    <a:lnTo>
                      <a:pt x="77" y="98"/>
                    </a:lnTo>
                    <a:lnTo>
                      <a:pt x="77" y="98"/>
                    </a:lnTo>
                    <a:lnTo>
                      <a:pt x="77" y="96"/>
                    </a:lnTo>
                    <a:lnTo>
                      <a:pt x="77" y="94"/>
                    </a:lnTo>
                    <a:lnTo>
                      <a:pt x="79" y="94"/>
                    </a:lnTo>
                    <a:lnTo>
                      <a:pt x="79" y="94"/>
                    </a:lnTo>
                    <a:lnTo>
                      <a:pt x="79" y="93"/>
                    </a:lnTo>
                    <a:lnTo>
                      <a:pt x="81" y="93"/>
                    </a:lnTo>
                    <a:lnTo>
                      <a:pt x="82" y="93"/>
                    </a:lnTo>
                    <a:lnTo>
                      <a:pt x="84" y="94"/>
                    </a:lnTo>
                    <a:lnTo>
                      <a:pt x="84" y="94"/>
                    </a:lnTo>
                    <a:lnTo>
                      <a:pt x="84" y="96"/>
                    </a:lnTo>
                    <a:lnTo>
                      <a:pt x="84" y="96"/>
                    </a:lnTo>
                    <a:close/>
                    <a:moveTo>
                      <a:pt x="45" y="99"/>
                    </a:moveTo>
                    <a:lnTo>
                      <a:pt x="45" y="99"/>
                    </a:lnTo>
                    <a:lnTo>
                      <a:pt x="43" y="99"/>
                    </a:lnTo>
                    <a:lnTo>
                      <a:pt x="39" y="96"/>
                    </a:lnTo>
                    <a:lnTo>
                      <a:pt x="39" y="96"/>
                    </a:lnTo>
                    <a:lnTo>
                      <a:pt x="41" y="96"/>
                    </a:lnTo>
                    <a:lnTo>
                      <a:pt x="43" y="98"/>
                    </a:lnTo>
                    <a:lnTo>
                      <a:pt x="43" y="98"/>
                    </a:lnTo>
                    <a:lnTo>
                      <a:pt x="46" y="99"/>
                    </a:lnTo>
                    <a:lnTo>
                      <a:pt x="45" y="99"/>
                    </a:lnTo>
                    <a:lnTo>
                      <a:pt x="45" y="99"/>
                    </a:lnTo>
                    <a:close/>
                    <a:moveTo>
                      <a:pt x="62" y="98"/>
                    </a:moveTo>
                    <a:lnTo>
                      <a:pt x="65" y="99"/>
                    </a:lnTo>
                    <a:lnTo>
                      <a:pt x="67" y="99"/>
                    </a:lnTo>
                    <a:lnTo>
                      <a:pt x="69" y="101"/>
                    </a:lnTo>
                    <a:lnTo>
                      <a:pt x="70" y="101"/>
                    </a:lnTo>
                    <a:lnTo>
                      <a:pt x="70" y="104"/>
                    </a:lnTo>
                    <a:lnTo>
                      <a:pt x="69" y="106"/>
                    </a:lnTo>
                    <a:lnTo>
                      <a:pt x="67" y="106"/>
                    </a:lnTo>
                    <a:lnTo>
                      <a:pt x="63" y="106"/>
                    </a:lnTo>
                    <a:lnTo>
                      <a:pt x="55" y="101"/>
                    </a:lnTo>
                    <a:lnTo>
                      <a:pt x="57" y="98"/>
                    </a:lnTo>
                    <a:lnTo>
                      <a:pt x="57" y="96"/>
                    </a:lnTo>
                    <a:lnTo>
                      <a:pt x="60" y="96"/>
                    </a:lnTo>
                    <a:lnTo>
                      <a:pt x="62" y="9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8" name="Freeform 63">
                <a:extLst>
                  <a:ext uri="{FF2B5EF4-FFF2-40B4-BE49-F238E27FC236}">
                    <a16:creationId xmlns:a16="http://schemas.microsoft.com/office/drawing/2014/main" id="{FE8405C8-96C4-4232-9588-2536F354A3CD}"/>
                  </a:ext>
                </a:extLst>
              </p:cNvPr>
              <p:cNvSpPr>
                <a:spLocks/>
              </p:cNvSpPr>
              <p:nvPr/>
            </p:nvSpPr>
            <p:spPr bwMode="auto">
              <a:xfrm>
                <a:off x="2454" y="2747"/>
                <a:ext cx="5" cy="9"/>
              </a:xfrm>
              <a:custGeom>
                <a:avLst/>
                <a:gdLst>
                  <a:gd name="T0" fmla="*/ 5 w 5"/>
                  <a:gd name="T1" fmla="*/ 9 h 9"/>
                  <a:gd name="T2" fmla="*/ 3 w 5"/>
                  <a:gd name="T3" fmla="*/ 9 h 9"/>
                  <a:gd name="T4" fmla="*/ 2 w 5"/>
                  <a:gd name="T5" fmla="*/ 5 h 9"/>
                  <a:gd name="T6" fmla="*/ 0 w 5"/>
                  <a:gd name="T7" fmla="*/ 4 h 9"/>
                  <a:gd name="T8" fmla="*/ 2 w 5"/>
                  <a:gd name="T9" fmla="*/ 2 h 9"/>
                  <a:gd name="T10" fmla="*/ 2 w 5"/>
                  <a:gd name="T11" fmla="*/ 0 h 9"/>
                  <a:gd name="T12" fmla="*/ 3 w 5"/>
                  <a:gd name="T13" fmla="*/ 2 h 9"/>
                  <a:gd name="T14" fmla="*/ 5 w 5"/>
                  <a:gd name="T15" fmla="*/ 4 h 9"/>
                  <a:gd name="T16" fmla="*/ 5 w 5"/>
                  <a:gd name="T17" fmla="*/ 5 h 9"/>
                  <a:gd name="T18" fmla="*/ 5 w 5"/>
                  <a:gd name="T19"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 h="9">
                    <a:moveTo>
                      <a:pt x="5" y="9"/>
                    </a:moveTo>
                    <a:lnTo>
                      <a:pt x="3" y="9"/>
                    </a:lnTo>
                    <a:lnTo>
                      <a:pt x="2" y="5"/>
                    </a:lnTo>
                    <a:lnTo>
                      <a:pt x="0" y="4"/>
                    </a:lnTo>
                    <a:lnTo>
                      <a:pt x="2" y="2"/>
                    </a:lnTo>
                    <a:lnTo>
                      <a:pt x="2" y="0"/>
                    </a:lnTo>
                    <a:lnTo>
                      <a:pt x="3" y="2"/>
                    </a:lnTo>
                    <a:lnTo>
                      <a:pt x="5" y="4"/>
                    </a:lnTo>
                    <a:lnTo>
                      <a:pt x="5" y="5"/>
                    </a:lnTo>
                    <a:lnTo>
                      <a:pt x="5"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9" name="Freeform 64">
                <a:extLst>
                  <a:ext uri="{FF2B5EF4-FFF2-40B4-BE49-F238E27FC236}">
                    <a16:creationId xmlns:a16="http://schemas.microsoft.com/office/drawing/2014/main" id="{7351119A-9F36-4CDB-A32C-8E71C5C044E1}"/>
                  </a:ext>
                </a:extLst>
              </p:cNvPr>
              <p:cNvSpPr>
                <a:spLocks/>
              </p:cNvSpPr>
              <p:nvPr/>
            </p:nvSpPr>
            <p:spPr bwMode="auto">
              <a:xfrm>
                <a:off x="2252" y="2662"/>
                <a:ext cx="70" cy="46"/>
              </a:xfrm>
              <a:custGeom>
                <a:avLst/>
                <a:gdLst>
                  <a:gd name="T0" fmla="*/ 5 w 70"/>
                  <a:gd name="T1" fmla="*/ 34 h 46"/>
                  <a:gd name="T2" fmla="*/ 5 w 70"/>
                  <a:gd name="T3" fmla="*/ 32 h 46"/>
                  <a:gd name="T4" fmla="*/ 2 w 70"/>
                  <a:gd name="T5" fmla="*/ 29 h 46"/>
                  <a:gd name="T6" fmla="*/ 0 w 70"/>
                  <a:gd name="T7" fmla="*/ 27 h 46"/>
                  <a:gd name="T8" fmla="*/ 3 w 70"/>
                  <a:gd name="T9" fmla="*/ 26 h 46"/>
                  <a:gd name="T10" fmla="*/ 5 w 70"/>
                  <a:gd name="T11" fmla="*/ 22 h 46"/>
                  <a:gd name="T12" fmla="*/ 5 w 70"/>
                  <a:gd name="T13" fmla="*/ 20 h 46"/>
                  <a:gd name="T14" fmla="*/ 5 w 70"/>
                  <a:gd name="T15" fmla="*/ 17 h 46"/>
                  <a:gd name="T16" fmla="*/ 7 w 70"/>
                  <a:gd name="T17" fmla="*/ 15 h 46"/>
                  <a:gd name="T18" fmla="*/ 5 w 70"/>
                  <a:gd name="T19" fmla="*/ 14 h 46"/>
                  <a:gd name="T20" fmla="*/ 7 w 70"/>
                  <a:gd name="T21" fmla="*/ 10 h 46"/>
                  <a:gd name="T22" fmla="*/ 5 w 70"/>
                  <a:gd name="T23" fmla="*/ 5 h 46"/>
                  <a:gd name="T24" fmla="*/ 5 w 70"/>
                  <a:gd name="T25" fmla="*/ 3 h 46"/>
                  <a:gd name="T26" fmla="*/ 7 w 70"/>
                  <a:gd name="T27" fmla="*/ 2 h 46"/>
                  <a:gd name="T28" fmla="*/ 9 w 70"/>
                  <a:gd name="T29" fmla="*/ 0 h 46"/>
                  <a:gd name="T30" fmla="*/ 14 w 70"/>
                  <a:gd name="T31" fmla="*/ 2 h 46"/>
                  <a:gd name="T32" fmla="*/ 19 w 70"/>
                  <a:gd name="T33" fmla="*/ 0 h 46"/>
                  <a:gd name="T34" fmla="*/ 22 w 70"/>
                  <a:gd name="T35" fmla="*/ 0 h 46"/>
                  <a:gd name="T36" fmla="*/ 26 w 70"/>
                  <a:gd name="T37" fmla="*/ 3 h 46"/>
                  <a:gd name="T38" fmla="*/ 29 w 70"/>
                  <a:gd name="T39" fmla="*/ 3 h 46"/>
                  <a:gd name="T40" fmla="*/ 32 w 70"/>
                  <a:gd name="T41" fmla="*/ 5 h 46"/>
                  <a:gd name="T42" fmla="*/ 36 w 70"/>
                  <a:gd name="T43" fmla="*/ 5 h 46"/>
                  <a:gd name="T44" fmla="*/ 39 w 70"/>
                  <a:gd name="T45" fmla="*/ 5 h 46"/>
                  <a:gd name="T46" fmla="*/ 41 w 70"/>
                  <a:gd name="T47" fmla="*/ 9 h 46"/>
                  <a:gd name="T48" fmla="*/ 44 w 70"/>
                  <a:gd name="T49" fmla="*/ 12 h 46"/>
                  <a:gd name="T50" fmla="*/ 53 w 70"/>
                  <a:gd name="T51" fmla="*/ 14 h 46"/>
                  <a:gd name="T52" fmla="*/ 51 w 70"/>
                  <a:gd name="T53" fmla="*/ 15 h 46"/>
                  <a:gd name="T54" fmla="*/ 46 w 70"/>
                  <a:gd name="T55" fmla="*/ 14 h 46"/>
                  <a:gd name="T56" fmla="*/ 46 w 70"/>
                  <a:gd name="T57" fmla="*/ 17 h 46"/>
                  <a:gd name="T58" fmla="*/ 51 w 70"/>
                  <a:gd name="T59" fmla="*/ 17 h 46"/>
                  <a:gd name="T60" fmla="*/ 55 w 70"/>
                  <a:gd name="T61" fmla="*/ 19 h 46"/>
                  <a:gd name="T62" fmla="*/ 60 w 70"/>
                  <a:gd name="T63" fmla="*/ 19 h 46"/>
                  <a:gd name="T64" fmla="*/ 68 w 70"/>
                  <a:gd name="T65" fmla="*/ 24 h 46"/>
                  <a:gd name="T66" fmla="*/ 70 w 70"/>
                  <a:gd name="T67" fmla="*/ 27 h 46"/>
                  <a:gd name="T68" fmla="*/ 68 w 70"/>
                  <a:gd name="T69" fmla="*/ 31 h 46"/>
                  <a:gd name="T70" fmla="*/ 67 w 70"/>
                  <a:gd name="T71" fmla="*/ 32 h 46"/>
                  <a:gd name="T72" fmla="*/ 65 w 70"/>
                  <a:gd name="T73" fmla="*/ 34 h 46"/>
                  <a:gd name="T74" fmla="*/ 63 w 70"/>
                  <a:gd name="T75" fmla="*/ 34 h 46"/>
                  <a:gd name="T76" fmla="*/ 62 w 70"/>
                  <a:gd name="T77" fmla="*/ 32 h 46"/>
                  <a:gd name="T78" fmla="*/ 56 w 70"/>
                  <a:gd name="T79" fmla="*/ 31 h 46"/>
                  <a:gd name="T80" fmla="*/ 51 w 70"/>
                  <a:gd name="T81" fmla="*/ 31 h 46"/>
                  <a:gd name="T82" fmla="*/ 46 w 70"/>
                  <a:gd name="T83" fmla="*/ 31 h 46"/>
                  <a:gd name="T84" fmla="*/ 41 w 70"/>
                  <a:gd name="T85" fmla="*/ 31 h 46"/>
                  <a:gd name="T86" fmla="*/ 38 w 70"/>
                  <a:gd name="T87" fmla="*/ 32 h 46"/>
                  <a:gd name="T88" fmla="*/ 36 w 70"/>
                  <a:gd name="T89" fmla="*/ 34 h 46"/>
                  <a:gd name="T90" fmla="*/ 27 w 70"/>
                  <a:gd name="T91" fmla="*/ 34 h 46"/>
                  <a:gd name="T92" fmla="*/ 24 w 70"/>
                  <a:gd name="T93" fmla="*/ 32 h 46"/>
                  <a:gd name="T94" fmla="*/ 19 w 70"/>
                  <a:gd name="T95" fmla="*/ 32 h 46"/>
                  <a:gd name="T96" fmla="*/ 19 w 70"/>
                  <a:gd name="T97" fmla="*/ 34 h 46"/>
                  <a:gd name="T98" fmla="*/ 17 w 70"/>
                  <a:gd name="T99" fmla="*/ 38 h 46"/>
                  <a:gd name="T100" fmla="*/ 14 w 70"/>
                  <a:gd name="T101" fmla="*/ 44 h 46"/>
                  <a:gd name="T102" fmla="*/ 12 w 70"/>
                  <a:gd name="T103" fmla="*/ 46 h 46"/>
                  <a:gd name="T104" fmla="*/ 9 w 70"/>
                  <a:gd name="T105" fmla="*/ 44 h 46"/>
                  <a:gd name="T106" fmla="*/ 7 w 70"/>
                  <a:gd name="T107" fmla="*/ 43 h 46"/>
                  <a:gd name="T108" fmla="*/ 7 w 70"/>
                  <a:gd name="T109" fmla="*/ 39 h 46"/>
                  <a:gd name="T110" fmla="*/ 5 w 70"/>
                  <a:gd name="T111" fmla="*/ 38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0" h="46">
                    <a:moveTo>
                      <a:pt x="5" y="38"/>
                    </a:moveTo>
                    <a:lnTo>
                      <a:pt x="5" y="34"/>
                    </a:lnTo>
                    <a:lnTo>
                      <a:pt x="5" y="34"/>
                    </a:lnTo>
                    <a:lnTo>
                      <a:pt x="5" y="32"/>
                    </a:lnTo>
                    <a:lnTo>
                      <a:pt x="3" y="31"/>
                    </a:lnTo>
                    <a:lnTo>
                      <a:pt x="2" y="29"/>
                    </a:lnTo>
                    <a:lnTo>
                      <a:pt x="0" y="27"/>
                    </a:lnTo>
                    <a:lnTo>
                      <a:pt x="0" y="27"/>
                    </a:lnTo>
                    <a:lnTo>
                      <a:pt x="3" y="26"/>
                    </a:lnTo>
                    <a:lnTo>
                      <a:pt x="3" y="26"/>
                    </a:lnTo>
                    <a:lnTo>
                      <a:pt x="5" y="24"/>
                    </a:lnTo>
                    <a:lnTo>
                      <a:pt x="5" y="22"/>
                    </a:lnTo>
                    <a:lnTo>
                      <a:pt x="5" y="22"/>
                    </a:lnTo>
                    <a:lnTo>
                      <a:pt x="5" y="20"/>
                    </a:lnTo>
                    <a:lnTo>
                      <a:pt x="3" y="19"/>
                    </a:lnTo>
                    <a:lnTo>
                      <a:pt x="5" y="17"/>
                    </a:lnTo>
                    <a:lnTo>
                      <a:pt x="7" y="15"/>
                    </a:lnTo>
                    <a:lnTo>
                      <a:pt x="7" y="15"/>
                    </a:lnTo>
                    <a:lnTo>
                      <a:pt x="7" y="15"/>
                    </a:lnTo>
                    <a:lnTo>
                      <a:pt x="5" y="14"/>
                    </a:lnTo>
                    <a:lnTo>
                      <a:pt x="5" y="12"/>
                    </a:lnTo>
                    <a:lnTo>
                      <a:pt x="7" y="10"/>
                    </a:lnTo>
                    <a:lnTo>
                      <a:pt x="7" y="9"/>
                    </a:lnTo>
                    <a:lnTo>
                      <a:pt x="5" y="5"/>
                    </a:lnTo>
                    <a:lnTo>
                      <a:pt x="5" y="3"/>
                    </a:lnTo>
                    <a:lnTo>
                      <a:pt x="5" y="3"/>
                    </a:lnTo>
                    <a:lnTo>
                      <a:pt x="7" y="3"/>
                    </a:lnTo>
                    <a:lnTo>
                      <a:pt x="7" y="2"/>
                    </a:lnTo>
                    <a:lnTo>
                      <a:pt x="9" y="2"/>
                    </a:lnTo>
                    <a:lnTo>
                      <a:pt x="9" y="0"/>
                    </a:lnTo>
                    <a:lnTo>
                      <a:pt x="12" y="0"/>
                    </a:lnTo>
                    <a:lnTo>
                      <a:pt x="14" y="2"/>
                    </a:lnTo>
                    <a:lnTo>
                      <a:pt x="15" y="2"/>
                    </a:lnTo>
                    <a:lnTo>
                      <a:pt x="19" y="0"/>
                    </a:lnTo>
                    <a:lnTo>
                      <a:pt x="21" y="0"/>
                    </a:lnTo>
                    <a:lnTo>
                      <a:pt x="22" y="0"/>
                    </a:lnTo>
                    <a:lnTo>
                      <a:pt x="24" y="2"/>
                    </a:lnTo>
                    <a:lnTo>
                      <a:pt x="26" y="3"/>
                    </a:lnTo>
                    <a:lnTo>
                      <a:pt x="27" y="3"/>
                    </a:lnTo>
                    <a:lnTo>
                      <a:pt x="29" y="3"/>
                    </a:lnTo>
                    <a:lnTo>
                      <a:pt x="31" y="3"/>
                    </a:lnTo>
                    <a:lnTo>
                      <a:pt x="32" y="5"/>
                    </a:lnTo>
                    <a:lnTo>
                      <a:pt x="36" y="5"/>
                    </a:lnTo>
                    <a:lnTo>
                      <a:pt x="36" y="5"/>
                    </a:lnTo>
                    <a:lnTo>
                      <a:pt x="39" y="5"/>
                    </a:lnTo>
                    <a:lnTo>
                      <a:pt x="39" y="5"/>
                    </a:lnTo>
                    <a:lnTo>
                      <a:pt x="41" y="7"/>
                    </a:lnTo>
                    <a:lnTo>
                      <a:pt x="41" y="9"/>
                    </a:lnTo>
                    <a:lnTo>
                      <a:pt x="43" y="12"/>
                    </a:lnTo>
                    <a:lnTo>
                      <a:pt x="44" y="12"/>
                    </a:lnTo>
                    <a:lnTo>
                      <a:pt x="51" y="12"/>
                    </a:lnTo>
                    <a:lnTo>
                      <a:pt x="53" y="14"/>
                    </a:lnTo>
                    <a:lnTo>
                      <a:pt x="53" y="14"/>
                    </a:lnTo>
                    <a:lnTo>
                      <a:pt x="51" y="15"/>
                    </a:lnTo>
                    <a:lnTo>
                      <a:pt x="48" y="14"/>
                    </a:lnTo>
                    <a:lnTo>
                      <a:pt x="46" y="14"/>
                    </a:lnTo>
                    <a:lnTo>
                      <a:pt x="46" y="15"/>
                    </a:lnTo>
                    <a:lnTo>
                      <a:pt x="46" y="17"/>
                    </a:lnTo>
                    <a:lnTo>
                      <a:pt x="48" y="17"/>
                    </a:lnTo>
                    <a:lnTo>
                      <a:pt x="51" y="17"/>
                    </a:lnTo>
                    <a:lnTo>
                      <a:pt x="53" y="17"/>
                    </a:lnTo>
                    <a:lnTo>
                      <a:pt x="55" y="19"/>
                    </a:lnTo>
                    <a:lnTo>
                      <a:pt x="58" y="19"/>
                    </a:lnTo>
                    <a:lnTo>
                      <a:pt x="60" y="19"/>
                    </a:lnTo>
                    <a:lnTo>
                      <a:pt x="65" y="20"/>
                    </a:lnTo>
                    <a:lnTo>
                      <a:pt x="68" y="24"/>
                    </a:lnTo>
                    <a:lnTo>
                      <a:pt x="70" y="26"/>
                    </a:lnTo>
                    <a:lnTo>
                      <a:pt x="70" y="27"/>
                    </a:lnTo>
                    <a:lnTo>
                      <a:pt x="70" y="27"/>
                    </a:lnTo>
                    <a:lnTo>
                      <a:pt x="68" y="31"/>
                    </a:lnTo>
                    <a:lnTo>
                      <a:pt x="68" y="31"/>
                    </a:lnTo>
                    <a:lnTo>
                      <a:pt x="67" y="32"/>
                    </a:lnTo>
                    <a:lnTo>
                      <a:pt x="65" y="32"/>
                    </a:lnTo>
                    <a:lnTo>
                      <a:pt x="65" y="34"/>
                    </a:lnTo>
                    <a:lnTo>
                      <a:pt x="63" y="34"/>
                    </a:lnTo>
                    <a:lnTo>
                      <a:pt x="63" y="34"/>
                    </a:lnTo>
                    <a:lnTo>
                      <a:pt x="62" y="34"/>
                    </a:lnTo>
                    <a:lnTo>
                      <a:pt x="62" y="32"/>
                    </a:lnTo>
                    <a:lnTo>
                      <a:pt x="60" y="31"/>
                    </a:lnTo>
                    <a:lnTo>
                      <a:pt x="56" y="31"/>
                    </a:lnTo>
                    <a:lnTo>
                      <a:pt x="53" y="31"/>
                    </a:lnTo>
                    <a:lnTo>
                      <a:pt x="51" y="31"/>
                    </a:lnTo>
                    <a:lnTo>
                      <a:pt x="48" y="31"/>
                    </a:lnTo>
                    <a:lnTo>
                      <a:pt x="46" y="31"/>
                    </a:lnTo>
                    <a:lnTo>
                      <a:pt x="43" y="29"/>
                    </a:lnTo>
                    <a:lnTo>
                      <a:pt x="41" y="31"/>
                    </a:lnTo>
                    <a:lnTo>
                      <a:pt x="39" y="31"/>
                    </a:lnTo>
                    <a:lnTo>
                      <a:pt x="38" y="32"/>
                    </a:lnTo>
                    <a:lnTo>
                      <a:pt x="36" y="32"/>
                    </a:lnTo>
                    <a:lnTo>
                      <a:pt x="36" y="34"/>
                    </a:lnTo>
                    <a:lnTo>
                      <a:pt x="29" y="34"/>
                    </a:lnTo>
                    <a:lnTo>
                      <a:pt x="27" y="34"/>
                    </a:lnTo>
                    <a:lnTo>
                      <a:pt x="27" y="32"/>
                    </a:lnTo>
                    <a:lnTo>
                      <a:pt x="24" y="32"/>
                    </a:lnTo>
                    <a:lnTo>
                      <a:pt x="21" y="32"/>
                    </a:lnTo>
                    <a:lnTo>
                      <a:pt x="19" y="32"/>
                    </a:lnTo>
                    <a:lnTo>
                      <a:pt x="19" y="34"/>
                    </a:lnTo>
                    <a:lnTo>
                      <a:pt x="19" y="34"/>
                    </a:lnTo>
                    <a:lnTo>
                      <a:pt x="19" y="36"/>
                    </a:lnTo>
                    <a:lnTo>
                      <a:pt x="17" y="38"/>
                    </a:lnTo>
                    <a:lnTo>
                      <a:pt x="15" y="41"/>
                    </a:lnTo>
                    <a:lnTo>
                      <a:pt x="14" y="44"/>
                    </a:lnTo>
                    <a:lnTo>
                      <a:pt x="12" y="46"/>
                    </a:lnTo>
                    <a:lnTo>
                      <a:pt x="12" y="46"/>
                    </a:lnTo>
                    <a:lnTo>
                      <a:pt x="10" y="44"/>
                    </a:lnTo>
                    <a:lnTo>
                      <a:pt x="9" y="44"/>
                    </a:lnTo>
                    <a:lnTo>
                      <a:pt x="7" y="43"/>
                    </a:lnTo>
                    <a:lnTo>
                      <a:pt x="7" y="43"/>
                    </a:lnTo>
                    <a:lnTo>
                      <a:pt x="7" y="41"/>
                    </a:lnTo>
                    <a:lnTo>
                      <a:pt x="7" y="39"/>
                    </a:lnTo>
                    <a:lnTo>
                      <a:pt x="7" y="39"/>
                    </a:lnTo>
                    <a:lnTo>
                      <a:pt x="5" y="3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0" name="Freeform 65">
                <a:extLst>
                  <a:ext uri="{FF2B5EF4-FFF2-40B4-BE49-F238E27FC236}">
                    <a16:creationId xmlns:a16="http://schemas.microsoft.com/office/drawing/2014/main" id="{4ADF5DD3-3953-40B6-8DE9-5770ED5E9474}"/>
                  </a:ext>
                </a:extLst>
              </p:cNvPr>
              <p:cNvSpPr>
                <a:spLocks/>
              </p:cNvSpPr>
              <p:nvPr/>
            </p:nvSpPr>
            <p:spPr bwMode="auto">
              <a:xfrm>
                <a:off x="3469" y="2287"/>
                <a:ext cx="397" cy="394"/>
              </a:xfrm>
              <a:custGeom>
                <a:avLst/>
                <a:gdLst>
                  <a:gd name="T0" fmla="*/ 328 w 397"/>
                  <a:gd name="T1" fmla="*/ 12 h 394"/>
                  <a:gd name="T2" fmla="*/ 326 w 397"/>
                  <a:gd name="T3" fmla="*/ 19 h 394"/>
                  <a:gd name="T4" fmla="*/ 326 w 397"/>
                  <a:gd name="T5" fmla="*/ 34 h 394"/>
                  <a:gd name="T6" fmla="*/ 325 w 397"/>
                  <a:gd name="T7" fmla="*/ 51 h 394"/>
                  <a:gd name="T8" fmla="*/ 320 w 397"/>
                  <a:gd name="T9" fmla="*/ 63 h 394"/>
                  <a:gd name="T10" fmla="*/ 311 w 397"/>
                  <a:gd name="T11" fmla="*/ 77 h 394"/>
                  <a:gd name="T12" fmla="*/ 318 w 397"/>
                  <a:gd name="T13" fmla="*/ 92 h 394"/>
                  <a:gd name="T14" fmla="*/ 330 w 397"/>
                  <a:gd name="T15" fmla="*/ 109 h 394"/>
                  <a:gd name="T16" fmla="*/ 342 w 397"/>
                  <a:gd name="T17" fmla="*/ 128 h 394"/>
                  <a:gd name="T18" fmla="*/ 349 w 397"/>
                  <a:gd name="T19" fmla="*/ 159 h 394"/>
                  <a:gd name="T20" fmla="*/ 352 w 397"/>
                  <a:gd name="T21" fmla="*/ 172 h 394"/>
                  <a:gd name="T22" fmla="*/ 356 w 397"/>
                  <a:gd name="T23" fmla="*/ 206 h 394"/>
                  <a:gd name="T24" fmla="*/ 356 w 397"/>
                  <a:gd name="T25" fmla="*/ 230 h 394"/>
                  <a:gd name="T26" fmla="*/ 349 w 397"/>
                  <a:gd name="T27" fmla="*/ 244 h 394"/>
                  <a:gd name="T28" fmla="*/ 359 w 397"/>
                  <a:gd name="T29" fmla="*/ 264 h 394"/>
                  <a:gd name="T30" fmla="*/ 366 w 397"/>
                  <a:gd name="T31" fmla="*/ 281 h 394"/>
                  <a:gd name="T32" fmla="*/ 390 w 397"/>
                  <a:gd name="T33" fmla="*/ 288 h 394"/>
                  <a:gd name="T34" fmla="*/ 366 w 397"/>
                  <a:gd name="T35" fmla="*/ 320 h 394"/>
                  <a:gd name="T36" fmla="*/ 311 w 397"/>
                  <a:gd name="T37" fmla="*/ 356 h 394"/>
                  <a:gd name="T38" fmla="*/ 284 w 397"/>
                  <a:gd name="T39" fmla="*/ 378 h 394"/>
                  <a:gd name="T40" fmla="*/ 251 w 397"/>
                  <a:gd name="T41" fmla="*/ 390 h 394"/>
                  <a:gd name="T42" fmla="*/ 231 w 397"/>
                  <a:gd name="T43" fmla="*/ 394 h 394"/>
                  <a:gd name="T44" fmla="*/ 227 w 397"/>
                  <a:gd name="T45" fmla="*/ 389 h 394"/>
                  <a:gd name="T46" fmla="*/ 229 w 397"/>
                  <a:gd name="T47" fmla="*/ 384 h 394"/>
                  <a:gd name="T48" fmla="*/ 224 w 397"/>
                  <a:gd name="T49" fmla="*/ 375 h 394"/>
                  <a:gd name="T50" fmla="*/ 210 w 397"/>
                  <a:gd name="T51" fmla="*/ 370 h 394"/>
                  <a:gd name="T52" fmla="*/ 198 w 397"/>
                  <a:gd name="T53" fmla="*/ 365 h 394"/>
                  <a:gd name="T54" fmla="*/ 190 w 397"/>
                  <a:gd name="T55" fmla="*/ 355 h 394"/>
                  <a:gd name="T56" fmla="*/ 172 w 397"/>
                  <a:gd name="T57" fmla="*/ 341 h 394"/>
                  <a:gd name="T58" fmla="*/ 135 w 397"/>
                  <a:gd name="T59" fmla="*/ 314 h 394"/>
                  <a:gd name="T60" fmla="*/ 97 w 397"/>
                  <a:gd name="T61" fmla="*/ 288 h 394"/>
                  <a:gd name="T62" fmla="*/ 65 w 397"/>
                  <a:gd name="T63" fmla="*/ 264 h 394"/>
                  <a:gd name="T64" fmla="*/ 42 w 397"/>
                  <a:gd name="T65" fmla="*/ 251 h 394"/>
                  <a:gd name="T66" fmla="*/ 22 w 397"/>
                  <a:gd name="T67" fmla="*/ 237 h 394"/>
                  <a:gd name="T68" fmla="*/ 0 w 397"/>
                  <a:gd name="T69" fmla="*/ 222 h 394"/>
                  <a:gd name="T70" fmla="*/ 0 w 397"/>
                  <a:gd name="T71" fmla="*/ 196 h 394"/>
                  <a:gd name="T72" fmla="*/ 6 w 397"/>
                  <a:gd name="T73" fmla="*/ 186 h 394"/>
                  <a:gd name="T74" fmla="*/ 24 w 397"/>
                  <a:gd name="T75" fmla="*/ 176 h 394"/>
                  <a:gd name="T76" fmla="*/ 30 w 397"/>
                  <a:gd name="T77" fmla="*/ 172 h 394"/>
                  <a:gd name="T78" fmla="*/ 41 w 397"/>
                  <a:gd name="T79" fmla="*/ 170 h 394"/>
                  <a:gd name="T80" fmla="*/ 44 w 397"/>
                  <a:gd name="T81" fmla="*/ 167 h 394"/>
                  <a:gd name="T82" fmla="*/ 61 w 397"/>
                  <a:gd name="T83" fmla="*/ 164 h 394"/>
                  <a:gd name="T84" fmla="*/ 78 w 397"/>
                  <a:gd name="T85" fmla="*/ 150 h 394"/>
                  <a:gd name="T86" fmla="*/ 95 w 397"/>
                  <a:gd name="T87" fmla="*/ 141 h 394"/>
                  <a:gd name="T88" fmla="*/ 94 w 397"/>
                  <a:gd name="T89" fmla="*/ 138 h 394"/>
                  <a:gd name="T90" fmla="*/ 94 w 397"/>
                  <a:gd name="T91" fmla="*/ 131 h 394"/>
                  <a:gd name="T92" fmla="*/ 95 w 397"/>
                  <a:gd name="T93" fmla="*/ 126 h 394"/>
                  <a:gd name="T94" fmla="*/ 111 w 397"/>
                  <a:gd name="T95" fmla="*/ 118 h 394"/>
                  <a:gd name="T96" fmla="*/ 125 w 397"/>
                  <a:gd name="T97" fmla="*/ 116 h 394"/>
                  <a:gd name="T98" fmla="*/ 143 w 397"/>
                  <a:gd name="T99" fmla="*/ 116 h 394"/>
                  <a:gd name="T100" fmla="*/ 145 w 397"/>
                  <a:gd name="T101" fmla="*/ 106 h 394"/>
                  <a:gd name="T102" fmla="*/ 137 w 397"/>
                  <a:gd name="T103" fmla="*/ 94 h 394"/>
                  <a:gd name="T104" fmla="*/ 133 w 397"/>
                  <a:gd name="T105" fmla="*/ 77 h 394"/>
                  <a:gd name="T106" fmla="*/ 133 w 397"/>
                  <a:gd name="T107" fmla="*/ 61 h 394"/>
                  <a:gd name="T108" fmla="*/ 130 w 397"/>
                  <a:gd name="T109" fmla="*/ 55 h 394"/>
                  <a:gd name="T110" fmla="*/ 135 w 397"/>
                  <a:gd name="T111" fmla="*/ 46 h 394"/>
                  <a:gd name="T112" fmla="*/ 159 w 397"/>
                  <a:gd name="T113" fmla="*/ 31 h 394"/>
                  <a:gd name="T114" fmla="*/ 172 w 397"/>
                  <a:gd name="T115" fmla="*/ 22 h 394"/>
                  <a:gd name="T116" fmla="*/ 212 w 397"/>
                  <a:gd name="T117" fmla="*/ 12 h 394"/>
                  <a:gd name="T118" fmla="*/ 258 w 397"/>
                  <a:gd name="T119" fmla="*/ 5 h 394"/>
                  <a:gd name="T120" fmla="*/ 277 w 397"/>
                  <a:gd name="T121" fmla="*/ 9 h 394"/>
                  <a:gd name="T122" fmla="*/ 299 w 397"/>
                  <a:gd name="T123" fmla="*/ 5 h 394"/>
                  <a:gd name="T124" fmla="*/ 316 w 397"/>
                  <a:gd name="T125" fmla="*/ 5 h 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97" h="394">
                    <a:moveTo>
                      <a:pt x="332" y="5"/>
                    </a:moveTo>
                    <a:lnTo>
                      <a:pt x="332" y="5"/>
                    </a:lnTo>
                    <a:lnTo>
                      <a:pt x="332" y="7"/>
                    </a:lnTo>
                    <a:lnTo>
                      <a:pt x="330" y="9"/>
                    </a:lnTo>
                    <a:lnTo>
                      <a:pt x="328" y="9"/>
                    </a:lnTo>
                    <a:lnTo>
                      <a:pt x="328" y="12"/>
                    </a:lnTo>
                    <a:lnTo>
                      <a:pt x="325" y="14"/>
                    </a:lnTo>
                    <a:lnTo>
                      <a:pt x="325" y="14"/>
                    </a:lnTo>
                    <a:lnTo>
                      <a:pt x="325" y="15"/>
                    </a:lnTo>
                    <a:lnTo>
                      <a:pt x="326" y="15"/>
                    </a:lnTo>
                    <a:lnTo>
                      <a:pt x="326" y="17"/>
                    </a:lnTo>
                    <a:lnTo>
                      <a:pt x="326" y="19"/>
                    </a:lnTo>
                    <a:lnTo>
                      <a:pt x="326" y="22"/>
                    </a:lnTo>
                    <a:lnTo>
                      <a:pt x="326" y="26"/>
                    </a:lnTo>
                    <a:lnTo>
                      <a:pt x="325" y="29"/>
                    </a:lnTo>
                    <a:lnTo>
                      <a:pt x="325" y="31"/>
                    </a:lnTo>
                    <a:lnTo>
                      <a:pt x="326" y="34"/>
                    </a:lnTo>
                    <a:lnTo>
                      <a:pt x="326" y="34"/>
                    </a:lnTo>
                    <a:lnTo>
                      <a:pt x="326" y="36"/>
                    </a:lnTo>
                    <a:lnTo>
                      <a:pt x="326" y="41"/>
                    </a:lnTo>
                    <a:lnTo>
                      <a:pt x="326" y="43"/>
                    </a:lnTo>
                    <a:lnTo>
                      <a:pt x="328" y="46"/>
                    </a:lnTo>
                    <a:lnTo>
                      <a:pt x="326" y="48"/>
                    </a:lnTo>
                    <a:lnTo>
                      <a:pt x="325" y="51"/>
                    </a:lnTo>
                    <a:lnTo>
                      <a:pt x="325" y="55"/>
                    </a:lnTo>
                    <a:lnTo>
                      <a:pt x="325" y="56"/>
                    </a:lnTo>
                    <a:lnTo>
                      <a:pt x="325" y="58"/>
                    </a:lnTo>
                    <a:lnTo>
                      <a:pt x="323" y="60"/>
                    </a:lnTo>
                    <a:lnTo>
                      <a:pt x="321" y="61"/>
                    </a:lnTo>
                    <a:lnTo>
                      <a:pt x="320" y="63"/>
                    </a:lnTo>
                    <a:lnTo>
                      <a:pt x="318" y="63"/>
                    </a:lnTo>
                    <a:lnTo>
                      <a:pt x="316" y="68"/>
                    </a:lnTo>
                    <a:lnTo>
                      <a:pt x="311" y="70"/>
                    </a:lnTo>
                    <a:lnTo>
                      <a:pt x="311" y="72"/>
                    </a:lnTo>
                    <a:lnTo>
                      <a:pt x="311" y="73"/>
                    </a:lnTo>
                    <a:lnTo>
                      <a:pt x="311" y="77"/>
                    </a:lnTo>
                    <a:lnTo>
                      <a:pt x="311" y="80"/>
                    </a:lnTo>
                    <a:lnTo>
                      <a:pt x="313" y="84"/>
                    </a:lnTo>
                    <a:lnTo>
                      <a:pt x="315" y="89"/>
                    </a:lnTo>
                    <a:lnTo>
                      <a:pt x="315" y="90"/>
                    </a:lnTo>
                    <a:lnTo>
                      <a:pt x="316" y="90"/>
                    </a:lnTo>
                    <a:lnTo>
                      <a:pt x="318" y="92"/>
                    </a:lnTo>
                    <a:lnTo>
                      <a:pt x="321" y="94"/>
                    </a:lnTo>
                    <a:lnTo>
                      <a:pt x="323" y="95"/>
                    </a:lnTo>
                    <a:lnTo>
                      <a:pt x="325" y="97"/>
                    </a:lnTo>
                    <a:lnTo>
                      <a:pt x="326" y="102"/>
                    </a:lnTo>
                    <a:lnTo>
                      <a:pt x="326" y="106"/>
                    </a:lnTo>
                    <a:lnTo>
                      <a:pt x="330" y="109"/>
                    </a:lnTo>
                    <a:lnTo>
                      <a:pt x="333" y="112"/>
                    </a:lnTo>
                    <a:lnTo>
                      <a:pt x="337" y="114"/>
                    </a:lnTo>
                    <a:lnTo>
                      <a:pt x="340" y="116"/>
                    </a:lnTo>
                    <a:lnTo>
                      <a:pt x="340" y="118"/>
                    </a:lnTo>
                    <a:lnTo>
                      <a:pt x="342" y="123"/>
                    </a:lnTo>
                    <a:lnTo>
                      <a:pt x="342" y="128"/>
                    </a:lnTo>
                    <a:lnTo>
                      <a:pt x="344" y="133"/>
                    </a:lnTo>
                    <a:lnTo>
                      <a:pt x="345" y="138"/>
                    </a:lnTo>
                    <a:lnTo>
                      <a:pt x="347" y="145"/>
                    </a:lnTo>
                    <a:lnTo>
                      <a:pt x="347" y="148"/>
                    </a:lnTo>
                    <a:lnTo>
                      <a:pt x="349" y="153"/>
                    </a:lnTo>
                    <a:lnTo>
                      <a:pt x="349" y="159"/>
                    </a:lnTo>
                    <a:lnTo>
                      <a:pt x="347" y="159"/>
                    </a:lnTo>
                    <a:lnTo>
                      <a:pt x="345" y="160"/>
                    </a:lnTo>
                    <a:lnTo>
                      <a:pt x="347" y="164"/>
                    </a:lnTo>
                    <a:lnTo>
                      <a:pt x="350" y="167"/>
                    </a:lnTo>
                    <a:lnTo>
                      <a:pt x="352" y="170"/>
                    </a:lnTo>
                    <a:lnTo>
                      <a:pt x="352" y="172"/>
                    </a:lnTo>
                    <a:lnTo>
                      <a:pt x="354" y="177"/>
                    </a:lnTo>
                    <a:lnTo>
                      <a:pt x="356" y="181"/>
                    </a:lnTo>
                    <a:lnTo>
                      <a:pt x="356" y="182"/>
                    </a:lnTo>
                    <a:lnTo>
                      <a:pt x="356" y="186"/>
                    </a:lnTo>
                    <a:lnTo>
                      <a:pt x="356" y="194"/>
                    </a:lnTo>
                    <a:lnTo>
                      <a:pt x="356" y="206"/>
                    </a:lnTo>
                    <a:lnTo>
                      <a:pt x="357" y="211"/>
                    </a:lnTo>
                    <a:lnTo>
                      <a:pt x="356" y="216"/>
                    </a:lnTo>
                    <a:lnTo>
                      <a:pt x="354" y="222"/>
                    </a:lnTo>
                    <a:lnTo>
                      <a:pt x="354" y="223"/>
                    </a:lnTo>
                    <a:lnTo>
                      <a:pt x="356" y="227"/>
                    </a:lnTo>
                    <a:lnTo>
                      <a:pt x="356" y="230"/>
                    </a:lnTo>
                    <a:lnTo>
                      <a:pt x="357" y="232"/>
                    </a:lnTo>
                    <a:lnTo>
                      <a:pt x="357" y="235"/>
                    </a:lnTo>
                    <a:lnTo>
                      <a:pt x="356" y="237"/>
                    </a:lnTo>
                    <a:lnTo>
                      <a:pt x="352" y="240"/>
                    </a:lnTo>
                    <a:lnTo>
                      <a:pt x="349" y="242"/>
                    </a:lnTo>
                    <a:lnTo>
                      <a:pt x="349" y="244"/>
                    </a:lnTo>
                    <a:lnTo>
                      <a:pt x="347" y="245"/>
                    </a:lnTo>
                    <a:lnTo>
                      <a:pt x="349" y="247"/>
                    </a:lnTo>
                    <a:lnTo>
                      <a:pt x="350" y="252"/>
                    </a:lnTo>
                    <a:lnTo>
                      <a:pt x="354" y="257"/>
                    </a:lnTo>
                    <a:lnTo>
                      <a:pt x="359" y="264"/>
                    </a:lnTo>
                    <a:lnTo>
                      <a:pt x="359" y="264"/>
                    </a:lnTo>
                    <a:lnTo>
                      <a:pt x="359" y="269"/>
                    </a:lnTo>
                    <a:lnTo>
                      <a:pt x="361" y="274"/>
                    </a:lnTo>
                    <a:lnTo>
                      <a:pt x="362" y="278"/>
                    </a:lnTo>
                    <a:lnTo>
                      <a:pt x="364" y="280"/>
                    </a:lnTo>
                    <a:lnTo>
                      <a:pt x="364" y="280"/>
                    </a:lnTo>
                    <a:lnTo>
                      <a:pt x="366" y="281"/>
                    </a:lnTo>
                    <a:lnTo>
                      <a:pt x="368" y="281"/>
                    </a:lnTo>
                    <a:lnTo>
                      <a:pt x="373" y="280"/>
                    </a:lnTo>
                    <a:lnTo>
                      <a:pt x="380" y="283"/>
                    </a:lnTo>
                    <a:lnTo>
                      <a:pt x="388" y="285"/>
                    </a:lnTo>
                    <a:lnTo>
                      <a:pt x="388" y="285"/>
                    </a:lnTo>
                    <a:lnTo>
                      <a:pt x="390" y="288"/>
                    </a:lnTo>
                    <a:lnTo>
                      <a:pt x="393" y="293"/>
                    </a:lnTo>
                    <a:lnTo>
                      <a:pt x="395" y="298"/>
                    </a:lnTo>
                    <a:lnTo>
                      <a:pt x="397" y="302"/>
                    </a:lnTo>
                    <a:lnTo>
                      <a:pt x="386" y="309"/>
                    </a:lnTo>
                    <a:lnTo>
                      <a:pt x="376" y="314"/>
                    </a:lnTo>
                    <a:lnTo>
                      <a:pt x="366" y="320"/>
                    </a:lnTo>
                    <a:lnTo>
                      <a:pt x="357" y="327"/>
                    </a:lnTo>
                    <a:lnTo>
                      <a:pt x="347" y="332"/>
                    </a:lnTo>
                    <a:lnTo>
                      <a:pt x="337" y="339"/>
                    </a:lnTo>
                    <a:lnTo>
                      <a:pt x="326" y="346"/>
                    </a:lnTo>
                    <a:lnTo>
                      <a:pt x="316" y="351"/>
                    </a:lnTo>
                    <a:lnTo>
                      <a:pt x="311" y="356"/>
                    </a:lnTo>
                    <a:lnTo>
                      <a:pt x="306" y="360"/>
                    </a:lnTo>
                    <a:lnTo>
                      <a:pt x="301" y="363"/>
                    </a:lnTo>
                    <a:lnTo>
                      <a:pt x="296" y="368"/>
                    </a:lnTo>
                    <a:lnTo>
                      <a:pt x="292" y="372"/>
                    </a:lnTo>
                    <a:lnTo>
                      <a:pt x="287" y="377"/>
                    </a:lnTo>
                    <a:lnTo>
                      <a:pt x="284" y="378"/>
                    </a:lnTo>
                    <a:lnTo>
                      <a:pt x="279" y="384"/>
                    </a:lnTo>
                    <a:lnTo>
                      <a:pt x="277" y="385"/>
                    </a:lnTo>
                    <a:lnTo>
                      <a:pt x="270" y="387"/>
                    </a:lnTo>
                    <a:lnTo>
                      <a:pt x="263" y="387"/>
                    </a:lnTo>
                    <a:lnTo>
                      <a:pt x="256" y="389"/>
                    </a:lnTo>
                    <a:lnTo>
                      <a:pt x="251" y="390"/>
                    </a:lnTo>
                    <a:lnTo>
                      <a:pt x="248" y="390"/>
                    </a:lnTo>
                    <a:lnTo>
                      <a:pt x="241" y="392"/>
                    </a:lnTo>
                    <a:lnTo>
                      <a:pt x="238" y="392"/>
                    </a:lnTo>
                    <a:lnTo>
                      <a:pt x="232" y="394"/>
                    </a:lnTo>
                    <a:lnTo>
                      <a:pt x="232" y="394"/>
                    </a:lnTo>
                    <a:lnTo>
                      <a:pt x="231" y="394"/>
                    </a:lnTo>
                    <a:lnTo>
                      <a:pt x="231" y="394"/>
                    </a:lnTo>
                    <a:lnTo>
                      <a:pt x="229" y="394"/>
                    </a:lnTo>
                    <a:lnTo>
                      <a:pt x="227" y="392"/>
                    </a:lnTo>
                    <a:lnTo>
                      <a:pt x="227" y="392"/>
                    </a:lnTo>
                    <a:lnTo>
                      <a:pt x="226" y="390"/>
                    </a:lnTo>
                    <a:lnTo>
                      <a:pt x="227" y="389"/>
                    </a:lnTo>
                    <a:lnTo>
                      <a:pt x="227" y="389"/>
                    </a:lnTo>
                    <a:lnTo>
                      <a:pt x="227" y="387"/>
                    </a:lnTo>
                    <a:lnTo>
                      <a:pt x="229" y="387"/>
                    </a:lnTo>
                    <a:lnTo>
                      <a:pt x="229" y="387"/>
                    </a:lnTo>
                    <a:lnTo>
                      <a:pt x="229" y="385"/>
                    </a:lnTo>
                    <a:lnTo>
                      <a:pt x="229" y="384"/>
                    </a:lnTo>
                    <a:lnTo>
                      <a:pt x="229" y="382"/>
                    </a:lnTo>
                    <a:lnTo>
                      <a:pt x="229" y="378"/>
                    </a:lnTo>
                    <a:lnTo>
                      <a:pt x="229" y="378"/>
                    </a:lnTo>
                    <a:lnTo>
                      <a:pt x="229" y="378"/>
                    </a:lnTo>
                    <a:lnTo>
                      <a:pt x="227" y="377"/>
                    </a:lnTo>
                    <a:lnTo>
                      <a:pt x="224" y="375"/>
                    </a:lnTo>
                    <a:lnTo>
                      <a:pt x="222" y="375"/>
                    </a:lnTo>
                    <a:lnTo>
                      <a:pt x="220" y="373"/>
                    </a:lnTo>
                    <a:lnTo>
                      <a:pt x="219" y="373"/>
                    </a:lnTo>
                    <a:lnTo>
                      <a:pt x="214" y="373"/>
                    </a:lnTo>
                    <a:lnTo>
                      <a:pt x="214" y="372"/>
                    </a:lnTo>
                    <a:lnTo>
                      <a:pt x="210" y="370"/>
                    </a:lnTo>
                    <a:lnTo>
                      <a:pt x="208" y="368"/>
                    </a:lnTo>
                    <a:lnTo>
                      <a:pt x="203" y="368"/>
                    </a:lnTo>
                    <a:lnTo>
                      <a:pt x="202" y="368"/>
                    </a:lnTo>
                    <a:lnTo>
                      <a:pt x="200" y="366"/>
                    </a:lnTo>
                    <a:lnTo>
                      <a:pt x="200" y="366"/>
                    </a:lnTo>
                    <a:lnTo>
                      <a:pt x="198" y="365"/>
                    </a:lnTo>
                    <a:lnTo>
                      <a:pt x="198" y="363"/>
                    </a:lnTo>
                    <a:lnTo>
                      <a:pt x="198" y="361"/>
                    </a:lnTo>
                    <a:lnTo>
                      <a:pt x="191" y="360"/>
                    </a:lnTo>
                    <a:lnTo>
                      <a:pt x="190" y="358"/>
                    </a:lnTo>
                    <a:lnTo>
                      <a:pt x="190" y="356"/>
                    </a:lnTo>
                    <a:lnTo>
                      <a:pt x="190" y="355"/>
                    </a:lnTo>
                    <a:lnTo>
                      <a:pt x="190" y="353"/>
                    </a:lnTo>
                    <a:lnTo>
                      <a:pt x="190" y="351"/>
                    </a:lnTo>
                    <a:lnTo>
                      <a:pt x="188" y="351"/>
                    </a:lnTo>
                    <a:lnTo>
                      <a:pt x="186" y="349"/>
                    </a:lnTo>
                    <a:lnTo>
                      <a:pt x="179" y="344"/>
                    </a:lnTo>
                    <a:lnTo>
                      <a:pt x="172" y="341"/>
                    </a:lnTo>
                    <a:lnTo>
                      <a:pt x="167" y="336"/>
                    </a:lnTo>
                    <a:lnTo>
                      <a:pt x="161" y="332"/>
                    </a:lnTo>
                    <a:lnTo>
                      <a:pt x="154" y="327"/>
                    </a:lnTo>
                    <a:lnTo>
                      <a:pt x="149" y="322"/>
                    </a:lnTo>
                    <a:lnTo>
                      <a:pt x="142" y="319"/>
                    </a:lnTo>
                    <a:lnTo>
                      <a:pt x="135" y="314"/>
                    </a:lnTo>
                    <a:lnTo>
                      <a:pt x="130" y="310"/>
                    </a:lnTo>
                    <a:lnTo>
                      <a:pt x="123" y="305"/>
                    </a:lnTo>
                    <a:lnTo>
                      <a:pt x="116" y="300"/>
                    </a:lnTo>
                    <a:lnTo>
                      <a:pt x="111" y="297"/>
                    </a:lnTo>
                    <a:lnTo>
                      <a:pt x="104" y="291"/>
                    </a:lnTo>
                    <a:lnTo>
                      <a:pt x="97" y="288"/>
                    </a:lnTo>
                    <a:lnTo>
                      <a:pt x="92" y="283"/>
                    </a:lnTo>
                    <a:lnTo>
                      <a:pt x="85" y="278"/>
                    </a:lnTo>
                    <a:lnTo>
                      <a:pt x="80" y="274"/>
                    </a:lnTo>
                    <a:lnTo>
                      <a:pt x="73" y="271"/>
                    </a:lnTo>
                    <a:lnTo>
                      <a:pt x="70" y="268"/>
                    </a:lnTo>
                    <a:lnTo>
                      <a:pt x="65" y="264"/>
                    </a:lnTo>
                    <a:lnTo>
                      <a:pt x="61" y="261"/>
                    </a:lnTo>
                    <a:lnTo>
                      <a:pt x="58" y="259"/>
                    </a:lnTo>
                    <a:lnTo>
                      <a:pt x="54" y="257"/>
                    </a:lnTo>
                    <a:lnTo>
                      <a:pt x="51" y="256"/>
                    </a:lnTo>
                    <a:lnTo>
                      <a:pt x="48" y="252"/>
                    </a:lnTo>
                    <a:lnTo>
                      <a:pt x="42" y="251"/>
                    </a:lnTo>
                    <a:lnTo>
                      <a:pt x="39" y="247"/>
                    </a:lnTo>
                    <a:lnTo>
                      <a:pt x="36" y="245"/>
                    </a:lnTo>
                    <a:lnTo>
                      <a:pt x="32" y="244"/>
                    </a:lnTo>
                    <a:lnTo>
                      <a:pt x="29" y="240"/>
                    </a:lnTo>
                    <a:lnTo>
                      <a:pt x="25" y="239"/>
                    </a:lnTo>
                    <a:lnTo>
                      <a:pt x="22" y="237"/>
                    </a:lnTo>
                    <a:lnTo>
                      <a:pt x="18" y="234"/>
                    </a:lnTo>
                    <a:lnTo>
                      <a:pt x="15" y="232"/>
                    </a:lnTo>
                    <a:lnTo>
                      <a:pt x="10" y="228"/>
                    </a:lnTo>
                    <a:lnTo>
                      <a:pt x="6" y="227"/>
                    </a:lnTo>
                    <a:lnTo>
                      <a:pt x="3" y="225"/>
                    </a:lnTo>
                    <a:lnTo>
                      <a:pt x="0" y="222"/>
                    </a:lnTo>
                    <a:lnTo>
                      <a:pt x="0" y="218"/>
                    </a:lnTo>
                    <a:lnTo>
                      <a:pt x="0" y="215"/>
                    </a:lnTo>
                    <a:lnTo>
                      <a:pt x="0" y="208"/>
                    </a:lnTo>
                    <a:lnTo>
                      <a:pt x="0" y="205"/>
                    </a:lnTo>
                    <a:lnTo>
                      <a:pt x="0" y="199"/>
                    </a:lnTo>
                    <a:lnTo>
                      <a:pt x="0" y="196"/>
                    </a:lnTo>
                    <a:lnTo>
                      <a:pt x="0" y="193"/>
                    </a:lnTo>
                    <a:lnTo>
                      <a:pt x="0" y="191"/>
                    </a:lnTo>
                    <a:lnTo>
                      <a:pt x="0" y="191"/>
                    </a:lnTo>
                    <a:lnTo>
                      <a:pt x="3" y="189"/>
                    </a:lnTo>
                    <a:lnTo>
                      <a:pt x="5" y="188"/>
                    </a:lnTo>
                    <a:lnTo>
                      <a:pt x="6" y="186"/>
                    </a:lnTo>
                    <a:lnTo>
                      <a:pt x="8" y="186"/>
                    </a:lnTo>
                    <a:lnTo>
                      <a:pt x="13" y="182"/>
                    </a:lnTo>
                    <a:lnTo>
                      <a:pt x="13" y="181"/>
                    </a:lnTo>
                    <a:lnTo>
                      <a:pt x="18" y="177"/>
                    </a:lnTo>
                    <a:lnTo>
                      <a:pt x="20" y="177"/>
                    </a:lnTo>
                    <a:lnTo>
                      <a:pt x="24" y="176"/>
                    </a:lnTo>
                    <a:lnTo>
                      <a:pt x="24" y="176"/>
                    </a:lnTo>
                    <a:lnTo>
                      <a:pt x="25" y="174"/>
                    </a:lnTo>
                    <a:lnTo>
                      <a:pt x="27" y="172"/>
                    </a:lnTo>
                    <a:lnTo>
                      <a:pt x="29" y="172"/>
                    </a:lnTo>
                    <a:lnTo>
                      <a:pt x="29" y="172"/>
                    </a:lnTo>
                    <a:lnTo>
                      <a:pt x="30" y="172"/>
                    </a:lnTo>
                    <a:lnTo>
                      <a:pt x="36" y="172"/>
                    </a:lnTo>
                    <a:lnTo>
                      <a:pt x="37" y="172"/>
                    </a:lnTo>
                    <a:lnTo>
                      <a:pt x="39" y="172"/>
                    </a:lnTo>
                    <a:lnTo>
                      <a:pt x="41" y="172"/>
                    </a:lnTo>
                    <a:lnTo>
                      <a:pt x="41" y="172"/>
                    </a:lnTo>
                    <a:lnTo>
                      <a:pt x="41" y="170"/>
                    </a:lnTo>
                    <a:lnTo>
                      <a:pt x="41" y="169"/>
                    </a:lnTo>
                    <a:lnTo>
                      <a:pt x="42" y="167"/>
                    </a:lnTo>
                    <a:lnTo>
                      <a:pt x="42" y="167"/>
                    </a:lnTo>
                    <a:lnTo>
                      <a:pt x="42" y="167"/>
                    </a:lnTo>
                    <a:lnTo>
                      <a:pt x="42" y="167"/>
                    </a:lnTo>
                    <a:lnTo>
                      <a:pt x="44" y="167"/>
                    </a:lnTo>
                    <a:lnTo>
                      <a:pt x="48" y="167"/>
                    </a:lnTo>
                    <a:lnTo>
                      <a:pt x="48" y="167"/>
                    </a:lnTo>
                    <a:lnTo>
                      <a:pt x="51" y="167"/>
                    </a:lnTo>
                    <a:lnTo>
                      <a:pt x="56" y="165"/>
                    </a:lnTo>
                    <a:lnTo>
                      <a:pt x="60" y="165"/>
                    </a:lnTo>
                    <a:lnTo>
                      <a:pt x="61" y="164"/>
                    </a:lnTo>
                    <a:lnTo>
                      <a:pt x="65" y="162"/>
                    </a:lnTo>
                    <a:lnTo>
                      <a:pt x="66" y="160"/>
                    </a:lnTo>
                    <a:lnTo>
                      <a:pt x="70" y="155"/>
                    </a:lnTo>
                    <a:lnTo>
                      <a:pt x="72" y="153"/>
                    </a:lnTo>
                    <a:lnTo>
                      <a:pt x="75" y="152"/>
                    </a:lnTo>
                    <a:lnTo>
                      <a:pt x="78" y="150"/>
                    </a:lnTo>
                    <a:lnTo>
                      <a:pt x="80" y="150"/>
                    </a:lnTo>
                    <a:lnTo>
                      <a:pt x="84" y="148"/>
                    </a:lnTo>
                    <a:lnTo>
                      <a:pt x="87" y="145"/>
                    </a:lnTo>
                    <a:lnTo>
                      <a:pt x="90" y="143"/>
                    </a:lnTo>
                    <a:lnTo>
                      <a:pt x="92" y="143"/>
                    </a:lnTo>
                    <a:lnTo>
                      <a:pt x="95" y="141"/>
                    </a:lnTo>
                    <a:lnTo>
                      <a:pt x="95" y="141"/>
                    </a:lnTo>
                    <a:lnTo>
                      <a:pt x="97" y="141"/>
                    </a:lnTo>
                    <a:lnTo>
                      <a:pt x="97" y="140"/>
                    </a:lnTo>
                    <a:lnTo>
                      <a:pt x="95" y="138"/>
                    </a:lnTo>
                    <a:lnTo>
                      <a:pt x="95" y="138"/>
                    </a:lnTo>
                    <a:lnTo>
                      <a:pt x="94" y="138"/>
                    </a:lnTo>
                    <a:lnTo>
                      <a:pt x="94" y="138"/>
                    </a:lnTo>
                    <a:lnTo>
                      <a:pt x="94" y="136"/>
                    </a:lnTo>
                    <a:lnTo>
                      <a:pt x="94" y="135"/>
                    </a:lnTo>
                    <a:lnTo>
                      <a:pt x="94" y="135"/>
                    </a:lnTo>
                    <a:lnTo>
                      <a:pt x="94" y="133"/>
                    </a:lnTo>
                    <a:lnTo>
                      <a:pt x="94" y="131"/>
                    </a:lnTo>
                    <a:lnTo>
                      <a:pt x="94" y="130"/>
                    </a:lnTo>
                    <a:lnTo>
                      <a:pt x="92" y="128"/>
                    </a:lnTo>
                    <a:lnTo>
                      <a:pt x="92" y="128"/>
                    </a:lnTo>
                    <a:lnTo>
                      <a:pt x="94" y="126"/>
                    </a:lnTo>
                    <a:lnTo>
                      <a:pt x="94" y="126"/>
                    </a:lnTo>
                    <a:lnTo>
                      <a:pt x="95" y="126"/>
                    </a:lnTo>
                    <a:lnTo>
                      <a:pt x="97" y="126"/>
                    </a:lnTo>
                    <a:lnTo>
                      <a:pt x="101" y="124"/>
                    </a:lnTo>
                    <a:lnTo>
                      <a:pt x="109" y="123"/>
                    </a:lnTo>
                    <a:lnTo>
                      <a:pt x="109" y="121"/>
                    </a:lnTo>
                    <a:lnTo>
                      <a:pt x="109" y="119"/>
                    </a:lnTo>
                    <a:lnTo>
                      <a:pt x="111" y="118"/>
                    </a:lnTo>
                    <a:lnTo>
                      <a:pt x="111" y="118"/>
                    </a:lnTo>
                    <a:lnTo>
                      <a:pt x="111" y="118"/>
                    </a:lnTo>
                    <a:lnTo>
                      <a:pt x="114" y="116"/>
                    </a:lnTo>
                    <a:lnTo>
                      <a:pt x="118" y="116"/>
                    </a:lnTo>
                    <a:lnTo>
                      <a:pt x="119" y="116"/>
                    </a:lnTo>
                    <a:lnTo>
                      <a:pt x="125" y="116"/>
                    </a:lnTo>
                    <a:lnTo>
                      <a:pt x="126" y="116"/>
                    </a:lnTo>
                    <a:lnTo>
                      <a:pt x="131" y="116"/>
                    </a:lnTo>
                    <a:lnTo>
                      <a:pt x="135" y="116"/>
                    </a:lnTo>
                    <a:lnTo>
                      <a:pt x="138" y="116"/>
                    </a:lnTo>
                    <a:lnTo>
                      <a:pt x="142" y="116"/>
                    </a:lnTo>
                    <a:lnTo>
                      <a:pt x="143" y="116"/>
                    </a:lnTo>
                    <a:lnTo>
                      <a:pt x="143" y="114"/>
                    </a:lnTo>
                    <a:lnTo>
                      <a:pt x="142" y="112"/>
                    </a:lnTo>
                    <a:lnTo>
                      <a:pt x="143" y="111"/>
                    </a:lnTo>
                    <a:lnTo>
                      <a:pt x="145" y="109"/>
                    </a:lnTo>
                    <a:lnTo>
                      <a:pt x="147" y="107"/>
                    </a:lnTo>
                    <a:lnTo>
                      <a:pt x="145" y="106"/>
                    </a:lnTo>
                    <a:lnTo>
                      <a:pt x="143" y="106"/>
                    </a:lnTo>
                    <a:lnTo>
                      <a:pt x="142" y="104"/>
                    </a:lnTo>
                    <a:lnTo>
                      <a:pt x="140" y="102"/>
                    </a:lnTo>
                    <a:lnTo>
                      <a:pt x="138" y="101"/>
                    </a:lnTo>
                    <a:lnTo>
                      <a:pt x="138" y="99"/>
                    </a:lnTo>
                    <a:lnTo>
                      <a:pt x="137" y="94"/>
                    </a:lnTo>
                    <a:lnTo>
                      <a:pt x="135" y="92"/>
                    </a:lnTo>
                    <a:lnTo>
                      <a:pt x="135" y="89"/>
                    </a:lnTo>
                    <a:lnTo>
                      <a:pt x="135" y="84"/>
                    </a:lnTo>
                    <a:lnTo>
                      <a:pt x="133" y="80"/>
                    </a:lnTo>
                    <a:lnTo>
                      <a:pt x="133" y="78"/>
                    </a:lnTo>
                    <a:lnTo>
                      <a:pt x="133" y="77"/>
                    </a:lnTo>
                    <a:lnTo>
                      <a:pt x="135" y="73"/>
                    </a:lnTo>
                    <a:lnTo>
                      <a:pt x="133" y="70"/>
                    </a:lnTo>
                    <a:lnTo>
                      <a:pt x="131" y="65"/>
                    </a:lnTo>
                    <a:lnTo>
                      <a:pt x="133" y="63"/>
                    </a:lnTo>
                    <a:lnTo>
                      <a:pt x="133" y="63"/>
                    </a:lnTo>
                    <a:lnTo>
                      <a:pt x="133" y="61"/>
                    </a:lnTo>
                    <a:lnTo>
                      <a:pt x="131" y="60"/>
                    </a:lnTo>
                    <a:lnTo>
                      <a:pt x="131" y="60"/>
                    </a:lnTo>
                    <a:lnTo>
                      <a:pt x="131" y="58"/>
                    </a:lnTo>
                    <a:lnTo>
                      <a:pt x="131" y="56"/>
                    </a:lnTo>
                    <a:lnTo>
                      <a:pt x="131" y="56"/>
                    </a:lnTo>
                    <a:lnTo>
                      <a:pt x="130" y="55"/>
                    </a:lnTo>
                    <a:lnTo>
                      <a:pt x="126" y="51"/>
                    </a:lnTo>
                    <a:lnTo>
                      <a:pt x="125" y="49"/>
                    </a:lnTo>
                    <a:lnTo>
                      <a:pt x="125" y="48"/>
                    </a:lnTo>
                    <a:lnTo>
                      <a:pt x="128" y="48"/>
                    </a:lnTo>
                    <a:lnTo>
                      <a:pt x="130" y="48"/>
                    </a:lnTo>
                    <a:lnTo>
                      <a:pt x="135" y="46"/>
                    </a:lnTo>
                    <a:lnTo>
                      <a:pt x="138" y="43"/>
                    </a:lnTo>
                    <a:lnTo>
                      <a:pt x="142" y="41"/>
                    </a:lnTo>
                    <a:lnTo>
                      <a:pt x="143" y="39"/>
                    </a:lnTo>
                    <a:lnTo>
                      <a:pt x="145" y="36"/>
                    </a:lnTo>
                    <a:lnTo>
                      <a:pt x="149" y="34"/>
                    </a:lnTo>
                    <a:lnTo>
                      <a:pt x="159" y="31"/>
                    </a:lnTo>
                    <a:lnTo>
                      <a:pt x="161" y="31"/>
                    </a:lnTo>
                    <a:lnTo>
                      <a:pt x="162" y="31"/>
                    </a:lnTo>
                    <a:lnTo>
                      <a:pt x="166" y="31"/>
                    </a:lnTo>
                    <a:lnTo>
                      <a:pt x="167" y="29"/>
                    </a:lnTo>
                    <a:lnTo>
                      <a:pt x="169" y="26"/>
                    </a:lnTo>
                    <a:lnTo>
                      <a:pt x="172" y="22"/>
                    </a:lnTo>
                    <a:lnTo>
                      <a:pt x="176" y="20"/>
                    </a:lnTo>
                    <a:lnTo>
                      <a:pt x="181" y="19"/>
                    </a:lnTo>
                    <a:lnTo>
                      <a:pt x="184" y="17"/>
                    </a:lnTo>
                    <a:lnTo>
                      <a:pt x="191" y="14"/>
                    </a:lnTo>
                    <a:lnTo>
                      <a:pt x="205" y="14"/>
                    </a:lnTo>
                    <a:lnTo>
                      <a:pt x="212" y="12"/>
                    </a:lnTo>
                    <a:lnTo>
                      <a:pt x="217" y="12"/>
                    </a:lnTo>
                    <a:lnTo>
                      <a:pt x="222" y="9"/>
                    </a:lnTo>
                    <a:lnTo>
                      <a:pt x="224" y="9"/>
                    </a:lnTo>
                    <a:lnTo>
                      <a:pt x="234" y="9"/>
                    </a:lnTo>
                    <a:lnTo>
                      <a:pt x="239" y="5"/>
                    </a:lnTo>
                    <a:lnTo>
                      <a:pt x="258" y="5"/>
                    </a:lnTo>
                    <a:lnTo>
                      <a:pt x="260" y="7"/>
                    </a:lnTo>
                    <a:lnTo>
                      <a:pt x="263" y="7"/>
                    </a:lnTo>
                    <a:lnTo>
                      <a:pt x="267" y="10"/>
                    </a:lnTo>
                    <a:lnTo>
                      <a:pt x="268" y="12"/>
                    </a:lnTo>
                    <a:lnTo>
                      <a:pt x="270" y="10"/>
                    </a:lnTo>
                    <a:lnTo>
                      <a:pt x="277" y="9"/>
                    </a:lnTo>
                    <a:lnTo>
                      <a:pt x="284" y="7"/>
                    </a:lnTo>
                    <a:lnTo>
                      <a:pt x="287" y="5"/>
                    </a:lnTo>
                    <a:lnTo>
                      <a:pt x="289" y="2"/>
                    </a:lnTo>
                    <a:lnTo>
                      <a:pt x="291" y="2"/>
                    </a:lnTo>
                    <a:lnTo>
                      <a:pt x="292" y="3"/>
                    </a:lnTo>
                    <a:lnTo>
                      <a:pt x="299" y="5"/>
                    </a:lnTo>
                    <a:lnTo>
                      <a:pt x="304" y="5"/>
                    </a:lnTo>
                    <a:lnTo>
                      <a:pt x="306" y="3"/>
                    </a:lnTo>
                    <a:lnTo>
                      <a:pt x="304" y="0"/>
                    </a:lnTo>
                    <a:lnTo>
                      <a:pt x="309" y="2"/>
                    </a:lnTo>
                    <a:lnTo>
                      <a:pt x="313" y="3"/>
                    </a:lnTo>
                    <a:lnTo>
                      <a:pt x="316" y="5"/>
                    </a:lnTo>
                    <a:lnTo>
                      <a:pt x="318" y="7"/>
                    </a:lnTo>
                    <a:lnTo>
                      <a:pt x="323" y="5"/>
                    </a:lnTo>
                    <a:lnTo>
                      <a:pt x="332" y="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1" name="Freeform 66">
                <a:extLst>
                  <a:ext uri="{FF2B5EF4-FFF2-40B4-BE49-F238E27FC236}">
                    <a16:creationId xmlns:a16="http://schemas.microsoft.com/office/drawing/2014/main" id="{41E1455A-7201-4517-ADF5-1A080B381A84}"/>
                  </a:ext>
                </a:extLst>
              </p:cNvPr>
              <p:cNvSpPr>
                <a:spLocks noEditPoints="1"/>
              </p:cNvSpPr>
              <p:nvPr/>
            </p:nvSpPr>
            <p:spPr bwMode="auto">
              <a:xfrm>
                <a:off x="1876" y="3022"/>
                <a:ext cx="314" cy="122"/>
              </a:xfrm>
              <a:custGeom>
                <a:avLst/>
                <a:gdLst>
                  <a:gd name="T0" fmla="*/ 308 w 314"/>
                  <a:gd name="T1" fmla="*/ 29 h 122"/>
                  <a:gd name="T2" fmla="*/ 313 w 314"/>
                  <a:gd name="T3" fmla="*/ 35 h 122"/>
                  <a:gd name="T4" fmla="*/ 314 w 314"/>
                  <a:gd name="T5" fmla="*/ 46 h 122"/>
                  <a:gd name="T6" fmla="*/ 311 w 314"/>
                  <a:gd name="T7" fmla="*/ 47 h 122"/>
                  <a:gd name="T8" fmla="*/ 297 w 314"/>
                  <a:gd name="T9" fmla="*/ 68 h 122"/>
                  <a:gd name="T10" fmla="*/ 277 w 314"/>
                  <a:gd name="T11" fmla="*/ 78 h 122"/>
                  <a:gd name="T12" fmla="*/ 260 w 314"/>
                  <a:gd name="T13" fmla="*/ 88 h 122"/>
                  <a:gd name="T14" fmla="*/ 258 w 314"/>
                  <a:gd name="T15" fmla="*/ 92 h 122"/>
                  <a:gd name="T16" fmla="*/ 254 w 314"/>
                  <a:gd name="T17" fmla="*/ 92 h 122"/>
                  <a:gd name="T18" fmla="*/ 253 w 314"/>
                  <a:gd name="T19" fmla="*/ 99 h 122"/>
                  <a:gd name="T20" fmla="*/ 249 w 314"/>
                  <a:gd name="T21" fmla="*/ 105 h 122"/>
                  <a:gd name="T22" fmla="*/ 248 w 314"/>
                  <a:gd name="T23" fmla="*/ 112 h 122"/>
                  <a:gd name="T24" fmla="*/ 244 w 314"/>
                  <a:gd name="T25" fmla="*/ 119 h 122"/>
                  <a:gd name="T26" fmla="*/ 239 w 314"/>
                  <a:gd name="T27" fmla="*/ 121 h 122"/>
                  <a:gd name="T28" fmla="*/ 232 w 314"/>
                  <a:gd name="T29" fmla="*/ 114 h 122"/>
                  <a:gd name="T30" fmla="*/ 224 w 314"/>
                  <a:gd name="T31" fmla="*/ 110 h 122"/>
                  <a:gd name="T32" fmla="*/ 215 w 314"/>
                  <a:gd name="T33" fmla="*/ 112 h 122"/>
                  <a:gd name="T34" fmla="*/ 213 w 314"/>
                  <a:gd name="T35" fmla="*/ 107 h 122"/>
                  <a:gd name="T36" fmla="*/ 215 w 314"/>
                  <a:gd name="T37" fmla="*/ 104 h 122"/>
                  <a:gd name="T38" fmla="*/ 219 w 314"/>
                  <a:gd name="T39" fmla="*/ 99 h 122"/>
                  <a:gd name="T40" fmla="*/ 219 w 314"/>
                  <a:gd name="T41" fmla="*/ 93 h 122"/>
                  <a:gd name="T42" fmla="*/ 217 w 314"/>
                  <a:gd name="T43" fmla="*/ 90 h 122"/>
                  <a:gd name="T44" fmla="*/ 225 w 314"/>
                  <a:gd name="T45" fmla="*/ 80 h 122"/>
                  <a:gd name="T46" fmla="*/ 225 w 314"/>
                  <a:gd name="T47" fmla="*/ 66 h 122"/>
                  <a:gd name="T48" fmla="*/ 222 w 314"/>
                  <a:gd name="T49" fmla="*/ 71 h 122"/>
                  <a:gd name="T50" fmla="*/ 215 w 314"/>
                  <a:gd name="T51" fmla="*/ 78 h 122"/>
                  <a:gd name="T52" fmla="*/ 205 w 314"/>
                  <a:gd name="T53" fmla="*/ 68 h 122"/>
                  <a:gd name="T54" fmla="*/ 207 w 314"/>
                  <a:gd name="T55" fmla="*/ 53 h 122"/>
                  <a:gd name="T56" fmla="*/ 213 w 314"/>
                  <a:gd name="T57" fmla="*/ 39 h 122"/>
                  <a:gd name="T58" fmla="*/ 213 w 314"/>
                  <a:gd name="T59" fmla="*/ 34 h 122"/>
                  <a:gd name="T60" fmla="*/ 222 w 314"/>
                  <a:gd name="T61" fmla="*/ 15 h 122"/>
                  <a:gd name="T62" fmla="*/ 231 w 314"/>
                  <a:gd name="T63" fmla="*/ 8 h 122"/>
                  <a:gd name="T64" fmla="*/ 246 w 314"/>
                  <a:gd name="T65" fmla="*/ 0 h 122"/>
                  <a:gd name="T66" fmla="*/ 258 w 314"/>
                  <a:gd name="T67" fmla="*/ 8 h 122"/>
                  <a:gd name="T68" fmla="*/ 268 w 314"/>
                  <a:gd name="T69" fmla="*/ 13 h 122"/>
                  <a:gd name="T70" fmla="*/ 275 w 314"/>
                  <a:gd name="T71" fmla="*/ 20 h 122"/>
                  <a:gd name="T72" fmla="*/ 285 w 314"/>
                  <a:gd name="T73" fmla="*/ 22 h 122"/>
                  <a:gd name="T74" fmla="*/ 292 w 314"/>
                  <a:gd name="T75" fmla="*/ 22 h 122"/>
                  <a:gd name="T76" fmla="*/ 299 w 314"/>
                  <a:gd name="T77" fmla="*/ 20 h 122"/>
                  <a:gd name="T78" fmla="*/ 309 w 314"/>
                  <a:gd name="T79" fmla="*/ 27 h 122"/>
                  <a:gd name="T80" fmla="*/ 244 w 314"/>
                  <a:gd name="T81" fmla="*/ 1 h 122"/>
                  <a:gd name="T82" fmla="*/ 11 w 314"/>
                  <a:gd name="T83" fmla="*/ 34 h 122"/>
                  <a:gd name="T84" fmla="*/ 13 w 314"/>
                  <a:gd name="T85" fmla="*/ 44 h 122"/>
                  <a:gd name="T86" fmla="*/ 3 w 314"/>
                  <a:gd name="T87" fmla="*/ 42 h 122"/>
                  <a:gd name="T88" fmla="*/ 5 w 314"/>
                  <a:gd name="T89" fmla="*/ 32 h 122"/>
                  <a:gd name="T90" fmla="*/ 1 w 314"/>
                  <a:gd name="T91" fmla="*/ 25 h 122"/>
                  <a:gd name="T92" fmla="*/ 20 w 314"/>
                  <a:gd name="T93" fmla="*/ 34 h 122"/>
                  <a:gd name="T94" fmla="*/ 18 w 314"/>
                  <a:gd name="T95" fmla="*/ 30 h 122"/>
                  <a:gd name="T96" fmla="*/ 0 w 314"/>
                  <a:gd name="T97" fmla="*/ 35 h 122"/>
                  <a:gd name="T98" fmla="*/ 5 w 314"/>
                  <a:gd name="T99" fmla="*/ 35 h 122"/>
                  <a:gd name="T100" fmla="*/ 22 w 314"/>
                  <a:gd name="T101" fmla="*/ 37 h 122"/>
                  <a:gd name="T102" fmla="*/ 23 w 314"/>
                  <a:gd name="T103" fmla="*/ 41 h 122"/>
                  <a:gd name="T104" fmla="*/ 39 w 314"/>
                  <a:gd name="T105" fmla="*/ 44 h 122"/>
                  <a:gd name="T106" fmla="*/ 44 w 314"/>
                  <a:gd name="T107" fmla="*/ 41 h 122"/>
                  <a:gd name="T108" fmla="*/ 22 w 314"/>
                  <a:gd name="T109" fmla="*/ 53 h 122"/>
                  <a:gd name="T110" fmla="*/ 22 w 314"/>
                  <a:gd name="T111" fmla="*/ 53 h 122"/>
                  <a:gd name="T112" fmla="*/ 217 w 314"/>
                  <a:gd name="T113" fmla="*/ 83 h 122"/>
                  <a:gd name="T114" fmla="*/ 225 w 314"/>
                  <a:gd name="T115" fmla="*/ 78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14" h="122">
                    <a:moveTo>
                      <a:pt x="313" y="29"/>
                    </a:moveTo>
                    <a:lnTo>
                      <a:pt x="313" y="29"/>
                    </a:lnTo>
                    <a:lnTo>
                      <a:pt x="311" y="29"/>
                    </a:lnTo>
                    <a:lnTo>
                      <a:pt x="309" y="30"/>
                    </a:lnTo>
                    <a:lnTo>
                      <a:pt x="308" y="29"/>
                    </a:lnTo>
                    <a:lnTo>
                      <a:pt x="308" y="29"/>
                    </a:lnTo>
                    <a:lnTo>
                      <a:pt x="308" y="30"/>
                    </a:lnTo>
                    <a:lnTo>
                      <a:pt x="308" y="30"/>
                    </a:lnTo>
                    <a:lnTo>
                      <a:pt x="309" y="32"/>
                    </a:lnTo>
                    <a:lnTo>
                      <a:pt x="309" y="32"/>
                    </a:lnTo>
                    <a:lnTo>
                      <a:pt x="311" y="34"/>
                    </a:lnTo>
                    <a:lnTo>
                      <a:pt x="313" y="35"/>
                    </a:lnTo>
                    <a:lnTo>
                      <a:pt x="314" y="37"/>
                    </a:lnTo>
                    <a:lnTo>
                      <a:pt x="314" y="37"/>
                    </a:lnTo>
                    <a:lnTo>
                      <a:pt x="314" y="39"/>
                    </a:lnTo>
                    <a:lnTo>
                      <a:pt x="313" y="41"/>
                    </a:lnTo>
                    <a:lnTo>
                      <a:pt x="314" y="44"/>
                    </a:lnTo>
                    <a:lnTo>
                      <a:pt x="314" y="46"/>
                    </a:lnTo>
                    <a:lnTo>
                      <a:pt x="313" y="46"/>
                    </a:lnTo>
                    <a:lnTo>
                      <a:pt x="313" y="46"/>
                    </a:lnTo>
                    <a:lnTo>
                      <a:pt x="311" y="44"/>
                    </a:lnTo>
                    <a:lnTo>
                      <a:pt x="311" y="44"/>
                    </a:lnTo>
                    <a:lnTo>
                      <a:pt x="311" y="46"/>
                    </a:lnTo>
                    <a:lnTo>
                      <a:pt x="311" y="47"/>
                    </a:lnTo>
                    <a:lnTo>
                      <a:pt x="309" y="53"/>
                    </a:lnTo>
                    <a:lnTo>
                      <a:pt x="308" y="56"/>
                    </a:lnTo>
                    <a:lnTo>
                      <a:pt x="306" y="58"/>
                    </a:lnTo>
                    <a:lnTo>
                      <a:pt x="304" y="59"/>
                    </a:lnTo>
                    <a:lnTo>
                      <a:pt x="302" y="63"/>
                    </a:lnTo>
                    <a:lnTo>
                      <a:pt x="297" y="68"/>
                    </a:lnTo>
                    <a:lnTo>
                      <a:pt x="296" y="70"/>
                    </a:lnTo>
                    <a:lnTo>
                      <a:pt x="292" y="71"/>
                    </a:lnTo>
                    <a:lnTo>
                      <a:pt x="290" y="73"/>
                    </a:lnTo>
                    <a:lnTo>
                      <a:pt x="287" y="75"/>
                    </a:lnTo>
                    <a:lnTo>
                      <a:pt x="284" y="76"/>
                    </a:lnTo>
                    <a:lnTo>
                      <a:pt x="277" y="78"/>
                    </a:lnTo>
                    <a:lnTo>
                      <a:pt x="273" y="80"/>
                    </a:lnTo>
                    <a:lnTo>
                      <a:pt x="270" y="82"/>
                    </a:lnTo>
                    <a:lnTo>
                      <a:pt x="268" y="82"/>
                    </a:lnTo>
                    <a:lnTo>
                      <a:pt x="265" y="83"/>
                    </a:lnTo>
                    <a:lnTo>
                      <a:pt x="263" y="85"/>
                    </a:lnTo>
                    <a:lnTo>
                      <a:pt x="260" y="88"/>
                    </a:lnTo>
                    <a:lnTo>
                      <a:pt x="260" y="88"/>
                    </a:lnTo>
                    <a:lnTo>
                      <a:pt x="258" y="90"/>
                    </a:lnTo>
                    <a:lnTo>
                      <a:pt x="258" y="92"/>
                    </a:lnTo>
                    <a:lnTo>
                      <a:pt x="258" y="92"/>
                    </a:lnTo>
                    <a:lnTo>
                      <a:pt x="258" y="92"/>
                    </a:lnTo>
                    <a:lnTo>
                      <a:pt x="258" y="92"/>
                    </a:lnTo>
                    <a:lnTo>
                      <a:pt x="258" y="93"/>
                    </a:lnTo>
                    <a:lnTo>
                      <a:pt x="256" y="93"/>
                    </a:lnTo>
                    <a:lnTo>
                      <a:pt x="256" y="93"/>
                    </a:lnTo>
                    <a:lnTo>
                      <a:pt x="256" y="92"/>
                    </a:lnTo>
                    <a:lnTo>
                      <a:pt x="256" y="92"/>
                    </a:lnTo>
                    <a:lnTo>
                      <a:pt x="254" y="92"/>
                    </a:lnTo>
                    <a:lnTo>
                      <a:pt x="254" y="92"/>
                    </a:lnTo>
                    <a:lnTo>
                      <a:pt x="254" y="92"/>
                    </a:lnTo>
                    <a:lnTo>
                      <a:pt x="253" y="95"/>
                    </a:lnTo>
                    <a:lnTo>
                      <a:pt x="253" y="97"/>
                    </a:lnTo>
                    <a:lnTo>
                      <a:pt x="253" y="97"/>
                    </a:lnTo>
                    <a:lnTo>
                      <a:pt x="253" y="99"/>
                    </a:lnTo>
                    <a:lnTo>
                      <a:pt x="253" y="100"/>
                    </a:lnTo>
                    <a:lnTo>
                      <a:pt x="251" y="100"/>
                    </a:lnTo>
                    <a:lnTo>
                      <a:pt x="251" y="102"/>
                    </a:lnTo>
                    <a:lnTo>
                      <a:pt x="251" y="102"/>
                    </a:lnTo>
                    <a:lnTo>
                      <a:pt x="251" y="104"/>
                    </a:lnTo>
                    <a:lnTo>
                      <a:pt x="249" y="105"/>
                    </a:lnTo>
                    <a:lnTo>
                      <a:pt x="249" y="107"/>
                    </a:lnTo>
                    <a:lnTo>
                      <a:pt x="248" y="109"/>
                    </a:lnTo>
                    <a:lnTo>
                      <a:pt x="248" y="110"/>
                    </a:lnTo>
                    <a:lnTo>
                      <a:pt x="249" y="110"/>
                    </a:lnTo>
                    <a:lnTo>
                      <a:pt x="249" y="112"/>
                    </a:lnTo>
                    <a:lnTo>
                      <a:pt x="248" y="112"/>
                    </a:lnTo>
                    <a:lnTo>
                      <a:pt x="248" y="114"/>
                    </a:lnTo>
                    <a:lnTo>
                      <a:pt x="248" y="114"/>
                    </a:lnTo>
                    <a:lnTo>
                      <a:pt x="244" y="116"/>
                    </a:lnTo>
                    <a:lnTo>
                      <a:pt x="244" y="116"/>
                    </a:lnTo>
                    <a:lnTo>
                      <a:pt x="244" y="117"/>
                    </a:lnTo>
                    <a:lnTo>
                      <a:pt x="244" y="119"/>
                    </a:lnTo>
                    <a:lnTo>
                      <a:pt x="244" y="119"/>
                    </a:lnTo>
                    <a:lnTo>
                      <a:pt x="243" y="119"/>
                    </a:lnTo>
                    <a:lnTo>
                      <a:pt x="243" y="121"/>
                    </a:lnTo>
                    <a:lnTo>
                      <a:pt x="241" y="121"/>
                    </a:lnTo>
                    <a:lnTo>
                      <a:pt x="241" y="122"/>
                    </a:lnTo>
                    <a:lnTo>
                      <a:pt x="239" y="121"/>
                    </a:lnTo>
                    <a:lnTo>
                      <a:pt x="237" y="121"/>
                    </a:lnTo>
                    <a:lnTo>
                      <a:pt x="236" y="121"/>
                    </a:lnTo>
                    <a:lnTo>
                      <a:pt x="234" y="119"/>
                    </a:lnTo>
                    <a:lnTo>
                      <a:pt x="234" y="117"/>
                    </a:lnTo>
                    <a:lnTo>
                      <a:pt x="232" y="116"/>
                    </a:lnTo>
                    <a:lnTo>
                      <a:pt x="232" y="114"/>
                    </a:lnTo>
                    <a:lnTo>
                      <a:pt x="231" y="112"/>
                    </a:lnTo>
                    <a:lnTo>
                      <a:pt x="231" y="112"/>
                    </a:lnTo>
                    <a:lnTo>
                      <a:pt x="229" y="112"/>
                    </a:lnTo>
                    <a:lnTo>
                      <a:pt x="227" y="112"/>
                    </a:lnTo>
                    <a:lnTo>
                      <a:pt x="225" y="110"/>
                    </a:lnTo>
                    <a:lnTo>
                      <a:pt x="224" y="110"/>
                    </a:lnTo>
                    <a:lnTo>
                      <a:pt x="222" y="109"/>
                    </a:lnTo>
                    <a:lnTo>
                      <a:pt x="220" y="109"/>
                    </a:lnTo>
                    <a:lnTo>
                      <a:pt x="219" y="109"/>
                    </a:lnTo>
                    <a:lnTo>
                      <a:pt x="219" y="109"/>
                    </a:lnTo>
                    <a:lnTo>
                      <a:pt x="217" y="110"/>
                    </a:lnTo>
                    <a:lnTo>
                      <a:pt x="215" y="112"/>
                    </a:lnTo>
                    <a:lnTo>
                      <a:pt x="215" y="112"/>
                    </a:lnTo>
                    <a:lnTo>
                      <a:pt x="213" y="110"/>
                    </a:lnTo>
                    <a:lnTo>
                      <a:pt x="213" y="110"/>
                    </a:lnTo>
                    <a:lnTo>
                      <a:pt x="215" y="109"/>
                    </a:lnTo>
                    <a:lnTo>
                      <a:pt x="217" y="107"/>
                    </a:lnTo>
                    <a:lnTo>
                      <a:pt x="213" y="107"/>
                    </a:lnTo>
                    <a:lnTo>
                      <a:pt x="213" y="105"/>
                    </a:lnTo>
                    <a:lnTo>
                      <a:pt x="213" y="105"/>
                    </a:lnTo>
                    <a:lnTo>
                      <a:pt x="213" y="104"/>
                    </a:lnTo>
                    <a:lnTo>
                      <a:pt x="213" y="104"/>
                    </a:lnTo>
                    <a:lnTo>
                      <a:pt x="215" y="102"/>
                    </a:lnTo>
                    <a:lnTo>
                      <a:pt x="215" y="104"/>
                    </a:lnTo>
                    <a:lnTo>
                      <a:pt x="217" y="104"/>
                    </a:lnTo>
                    <a:lnTo>
                      <a:pt x="217" y="102"/>
                    </a:lnTo>
                    <a:lnTo>
                      <a:pt x="219" y="102"/>
                    </a:lnTo>
                    <a:lnTo>
                      <a:pt x="219" y="100"/>
                    </a:lnTo>
                    <a:lnTo>
                      <a:pt x="219" y="100"/>
                    </a:lnTo>
                    <a:lnTo>
                      <a:pt x="219" y="99"/>
                    </a:lnTo>
                    <a:lnTo>
                      <a:pt x="219" y="99"/>
                    </a:lnTo>
                    <a:lnTo>
                      <a:pt x="219" y="97"/>
                    </a:lnTo>
                    <a:lnTo>
                      <a:pt x="219" y="97"/>
                    </a:lnTo>
                    <a:lnTo>
                      <a:pt x="219" y="95"/>
                    </a:lnTo>
                    <a:lnTo>
                      <a:pt x="219" y="95"/>
                    </a:lnTo>
                    <a:lnTo>
                      <a:pt x="219" y="93"/>
                    </a:lnTo>
                    <a:lnTo>
                      <a:pt x="219" y="93"/>
                    </a:lnTo>
                    <a:lnTo>
                      <a:pt x="217" y="92"/>
                    </a:lnTo>
                    <a:lnTo>
                      <a:pt x="217" y="92"/>
                    </a:lnTo>
                    <a:lnTo>
                      <a:pt x="217" y="92"/>
                    </a:lnTo>
                    <a:lnTo>
                      <a:pt x="217" y="92"/>
                    </a:lnTo>
                    <a:lnTo>
                      <a:pt x="217" y="90"/>
                    </a:lnTo>
                    <a:lnTo>
                      <a:pt x="220" y="90"/>
                    </a:lnTo>
                    <a:lnTo>
                      <a:pt x="220" y="88"/>
                    </a:lnTo>
                    <a:lnTo>
                      <a:pt x="222" y="88"/>
                    </a:lnTo>
                    <a:lnTo>
                      <a:pt x="224" y="87"/>
                    </a:lnTo>
                    <a:lnTo>
                      <a:pt x="224" y="85"/>
                    </a:lnTo>
                    <a:lnTo>
                      <a:pt x="225" y="80"/>
                    </a:lnTo>
                    <a:lnTo>
                      <a:pt x="229" y="76"/>
                    </a:lnTo>
                    <a:lnTo>
                      <a:pt x="227" y="75"/>
                    </a:lnTo>
                    <a:lnTo>
                      <a:pt x="225" y="71"/>
                    </a:lnTo>
                    <a:lnTo>
                      <a:pt x="225" y="68"/>
                    </a:lnTo>
                    <a:lnTo>
                      <a:pt x="225" y="66"/>
                    </a:lnTo>
                    <a:lnTo>
                      <a:pt x="225" y="66"/>
                    </a:lnTo>
                    <a:lnTo>
                      <a:pt x="225" y="68"/>
                    </a:lnTo>
                    <a:lnTo>
                      <a:pt x="225" y="73"/>
                    </a:lnTo>
                    <a:lnTo>
                      <a:pt x="224" y="75"/>
                    </a:lnTo>
                    <a:lnTo>
                      <a:pt x="224" y="76"/>
                    </a:lnTo>
                    <a:lnTo>
                      <a:pt x="222" y="75"/>
                    </a:lnTo>
                    <a:lnTo>
                      <a:pt x="222" y="71"/>
                    </a:lnTo>
                    <a:lnTo>
                      <a:pt x="222" y="71"/>
                    </a:lnTo>
                    <a:lnTo>
                      <a:pt x="220" y="75"/>
                    </a:lnTo>
                    <a:lnTo>
                      <a:pt x="219" y="76"/>
                    </a:lnTo>
                    <a:lnTo>
                      <a:pt x="219" y="78"/>
                    </a:lnTo>
                    <a:lnTo>
                      <a:pt x="217" y="78"/>
                    </a:lnTo>
                    <a:lnTo>
                      <a:pt x="215" y="78"/>
                    </a:lnTo>
                    <a:lnTo>
                      <a:pt x="213" y="76"/>
                    </a:lnTo>
                    <a:lnTo>
                      <a:pt x="210" y="73"/>
                    </a:lnTo>
                    <a:lnTo>
                      <a:pt x="207" y="71"/>
                    </a:lnTo>
                    <a:lnTo>
                      <a:pt x="205" y="70"/>
                    </a:lnTo>
                    <a:lnTo>
                      <a:pt x="205" y="70"/>
                    </a:lnTo>
                    <a:lnTo>
                      <a:pt x="205" y="68"/>
                    </a:lnTo>
                    <a:lnTo>
                      <a:pt x="207" y="68"/>
                    </a:lnTo>
                    <a:lnTo>
                      <a:pt x="208" y="66"/>
                    </a:lnTo>
                    <a:lnTo>
                      <a:pt x="208" y="63"/>
                    </a:lnTo>
                    <a:lnTo>
                      <a:pt x="208" y="61"/>
                    </a:lnTo>
                    <a:lnTo>
                      <a:pt x="207" y="58"/>
                    </a:lnTo>
                    <a:lnTo>
                      <a:pt x="207" y="53"/>
                    </a:lnTo>
                    <a:lnTo>
                      <a:pt x="207" y="51"/>
                    </a:lnTo>
                    <a:lnTo>
                      <a:pt x="205" y="47"/>
                    </a:lnTo>
                    <a:lnTo>
                      <a:pt x="207" y="46"/>
                    </a:lnTo>
                    <a:lnTo>
                      <a:pt x="210" y="44"/>
                    </a:lnTo>
                    <a:lnTo>
                      <a:pt x="212" y="42"/>
                    </a:lnTo>
                    <a:lnTo>
                      <a:pt x="213" y="39"/>
                    </a:lnTo>
                    <a:lnTo>
                      <a:pt x="213" y="37"/>
                    </a:lnTo>
                    <a:lnTo>
                      <a:pt x="215" y="39"/>
                    </a:lnTo>
                    <a:lnTo>
                      <a:pt x="217" y="39"/>
                    </a:lnTo>
                    <a:lnTo>
                      <a:pt x="215" y="37"/>
                    </a:lnTo>
                    <a:lnTo>
                      <a:pt x="213" y="35"/>
                    </a:lnTo>
                    <a:lnTo>
                      <a:pt x="213" y="34"/>
                    </a:lnTo>
                    <a:lnTo>
                      <a:pt x="217" y="30"/>
                    </a:lnTo>
                    <a:lnTo>
                      <a:pt x="219" y="29"/>
                    </a:lnTo>
                    <a:lnTo>
                      <a:pt x="220" y="27"/>
                    </a:lnTo>
                    <a:lnTo>
                      <a:pt x="222" y="24"/>
                    </a:lnTo>
                    <a:lnTo>
                      <a:pt x="222" y="18"/>
                    </a:lnTo>
                    <a:lnTo>
                      <a:pt x="222" y="15"/>
                    </a:lnTo>
                    <a:lnTo>
                      <a:pt x="220" y="12"/>
                    </a:lnTo>
                    <a:lnTo>
                      <a:pt x="222" y="12"/>
                    </a:lnTo>
                    <a:lnTo>
                      <a:pt x="225" y="10"/>
                    </a:lnTo>
                    <a:lnTo>
                      <a:pt x="227" y="10"/>
                    </a:lnTo>
                    <a:lnTo>
                      <a:pt x="227" y="8"/>
                    </a:lnTo>
                    <a:lnTo>
                      <a:pt x="231" y="8"/>
                    </a:lnTo>
                    <a:lnTo>
                      <a:pt x="232" y="6"/>
                    </a:lnTo>
                    <a:lnTo>
                      <a:pt x="237" y="5"/>
                    </a:lnTo>
                    <a:lnTo>
                      <a:pt x="244" y="3"/>
                    </a:lnTo>
                    <a:lnTo>
                      <a:pt x="246" y="1"/>
                    </a:lnTo>
                    <a:lnTo>
                      <a:pt x="244" y="0"/>
                    </a:lnTo>
                    <a:lnTo>
                      <a:pt x="246" y="0"/>
                    </a:lnTo>
                    <a:lnTo>
                      <a:pt x="248" y="1"/>
                    </a:lnTo>
                    <a:lnTo>
                      <a:pt x="248" y="3"/>
                    </a:lnTo>
                    <a:lnTo>
                      <a:pt x="249" y="3"/>
                    </a:lnTo>
                    <a:lnTo>
                      <a:pt x="251" y="3"/>
                    </a:lnTo>
                    <a:lnTo>
                      <a:pt x="254" y="6"/>
                    </a:lnTo>
                    <a:lnTo>
                      <a:pt x="258" y="8"/>
                    </a:lnTo>
                    <a:lnTo>
                      <a:pt x="261" y="10"/>
                    </a:lnTo>
                    <a:lnTo>
                      <a:pt x="265" y="12"/>
                    </a:lnTo>
                    <a:lnTo>
                      <a:pt x="266" y="10"/>
                    </a:lnTo>
                    <a:lnTo>
                      <a:pt x="268" y="12"/>
                    </a:lnTo>
                    <a:lnTo>
                      <a:pt x="268" y="13"/>
                    </a:lnTo>
                    <a:lnTo>
                      <a:pt x="268" y="13"/>
                    </a:lnTo>
                    <a:lnTo>
                      <a:pt x="270" y="13"/>
                    </a:lnTo>
                    <a:lnTo>
                      <a:pt x="272" y="15"/>
                    </a:lnTo>
                    <a:lnTo>
                      <a:pt x="272" y="15"/>
                    </a:lnTo>
                    <a:lnTo>
                      <a:pt x="272" y="18"/>
                    </a:lnTo>
                    <a:lnTo>
                      <a:pt x="273" y="18"/>
                    </a:lnTo>
                    <a:lnTo>
                      <a:pt x="275" y="20"/>
                    </a:lnTo>
                    <a:lnTo>
                      <a:pt x="277" y="20"/>
                    </a:lnTo>
                    <a:lnTo>
                      <a:pt x="278" y="20"/>
                    </a:lnTo>
                    <a:lnTo>
                      <a:pt x="280" y="22"/>
                    </a:lnTo>
                    <a:lnTo>
                      <a:pt x="282" y="22"/>
                    </a:lnTo>
                    <a:lnTo>
                      <a:pt x="284" y="22"/>
                    </a:lnTo>
                    <a:lnTo>
                      <a:pt x="285" y="22"/>
                    </a:lnTo>
                    <a:lnTo>
                      <a:pt x="285" y="22"/>
                    </a:lnTo>
                    <a:lnTo>
                      <a:pt x="285" y="22"/>
                    </a:lnTo>
                    <a:lnTo>
                      <a:pt x="287" y="22"/>
                    </a:lnTo>
                    <a:lnTo>
                      <a:pt x="289" y="22"/>
                    </a:lnTo>
                    <a:lnTo>
                      <a:pt x="290" y="22"/>
                    </a:lnTo>
                    <a:lnTo>
                      <a:pt x="292" y="22"/>
                    </a:lnTo>
                    <a:lnTo>
                      <a:pt x="292" y="20"/>
                    </a:lnTo>
                    <a:lnTo>
                      <a:pt x="292" y="20"/>
                    </a:lnTo>
                    <a:lnTo>
                      <a:pt x="292" y="18"/>
                    </a:lnTo>
                    <a:lnTo>
                      <a:pt x="294" y="18"/>
                    </a:lnTo>
                    <a:lnTo>
                      <a:pt x="294" y="18"/>
                    </a:lnTo>
                    <a:lnTo>
                      <a:pt x="299" y="20"/>
                    </a:lnTo>
                    <a:lnTo>
                      <a:pt x="299" y="20"/>
                    </a:lnTo>
                    <a:lnTo>
                      <a:pt x="301" y="22"/>
                    </a:lnTo>
                    <a:lnTo>
                      <a:pt x="302" y="24"/>
                    </a:lnTo>
                    <a:lnTo>
                      <a:pt x="304" y="25"/>
                    </a:lnTo>
                    <a:lnTo>
                      <a:pt x="308" y="25"/>
                    </a:lnTo>
                    <a:lnTo>
                      <a:pt x="309" y="27"/>
                    </a:lnTo>
                    <a:lnTo>
                      <a:pt x="313" y="29"/>
                    </a:lnTo>
                    <a:lnTo>
                      <a:pt x="313" y="29"/>
                    </a:lnTo>
                    <a:close/>
                    <a:moveTo>
                      <a:pt x="244" y="3"/>
                    </a:moveTo>
                    <a:lnTo>
                      <a:pt x="243" y="3"/>
                    </a:lnTo>
                    <a:lnTo>
                      <a:pt x="243" y="1"/>
                    </a:lnTo>
                    <a:lnTo>
                      <a:pt x="244" y="1"/>
                    </a:lnTo>
                    <a:lnTo>
                      <a:pt x="244" y="1"/>
                    </a:lnTo>
                    <a:lnTo>
                      <a:pt x="244" y="3"/>
                    </a:lnTo>
                    <a:close/>
                    <a:moveTo>
                      <a:pt x="6" y="27"/>
                    </a:moveTo>
                    <a:lnTo>
                      <a:pt x="8" y="27"/>
                    </a:lnTo>
                    <a:lnTo>
                      <a:pt x="8" y="30"/>
                    </a:lnTo>
                    <a:lnTo>
                      <a:pt x="11" y="34"/>
                    </a:lnTo>
                    <a:lnTo>
                      <a:pt x="13" y="37"/>
                    </a:lnTo>
                    <a:lnTo>
                      <a:pt x="11" y="37"/>
                    </a:lnTo>
                    <a:lnTo>
                      <a:pt x="11" y="37"/>
                    </a:lnTo>
                    <a:lnTo>
                      <a:pt x="15" y="39"/>
                    </a:lnTo>
                    <a:lnTo>
                      <a:pt x="15" y="41"/>
                    </a:lnTo>
                    <a:lnTo>
                      <a:pt x="13" y="44"/>
                    </a:lnTo>
                    <a:lnTo>
                      <a:pt x="10" y="46"/>
                    </a:lnTo>
                    <a:lnTo>
                      <a:pt x="5" y="46"/>
                    </a:lnTo>
                    <a:lnTo>
                      <a:pt x="3" y="46"/>
                    </a:lnTo>
                    <a:lnTo>
                      <a:pt x="3" y="44"/>
                    </a:lnTo>
                    <a:lnTo>
                      <a:pt x="1" y="42"/>
                    </a:lnTo>
                    <a:lnTo>
                      <a:pt x="3" y="42"/>
                    </a:lnTo>
                    <a:lnTo>
                      <a:pt x="5" y="41"/>
                    </a:lnTo>
                    <a:lnTo>
                      <a:pt x="8" y="39"/>
                    </a:lnTo>
                    <a:lnTo>
                      <a:pt x="10" y="37"/>
                    </a:lnTo>
                    <a:lnTo>
                      <a:pt x="8" y="35"/>
                    </a:lnTo>
                    <a:lnTo>
                      <a:pt x="6" y="34"/>
                    </a:lnTo>
                    <a:lnTo>
                      <a:pt x="5" y="32"/>
                    </a:lnTo>
                    <a:lnTo>
                      <a:pt x="3" y="27"/>
                    </a:lnTo>
                    <a:lnTo>
                      <a:pt x="3" y="27"/>
                    </a:lnTo>
                    <a:lnTo>
                      <a:pt x="1" y="27"/>
                    </a:lnTo>
                    <a:lnTo>
                      <a:pt x="0" y="27"/>
                    </a:lnTo>
                    <a:lnTo>
                      <a:pt x="0" y="27"/>
                    </a:lnTo>
                    <a:lnTo>
                      <a:pt x="1" y="25"/>
                    </a:lnTo>
                    <a:lnTo>
                      <a:pt x="3" y="25"/>
                    </a:lnTo>
                    <a:lnTo>
                      <a:pt x="5" y="24"/>
                    </a:lnTo>
                    <a:lnTo>
                      <a:pt x="6" y="25"/>
                    </a:lnTo>
                    <a:lnTo>
                      <a:pt x="6" y="27"/>
                    </a:lnTo>
                    <a:lnTo>
                      <a:pt x="6" y="27"/>
                    </a:lnTo>
                    <a:close/>
                    <a:moveTo>
                      <a:pt x="20" y="34"/>
                    </a:moveTo>
                    <a:lnTo>
                      <a:pt x="18" y="34"/>
                    </a:lnTo>
                    <a:lnTo>
                      <a:pt x="15" y="34"/>
                    </a:lnTo>
                    <a:lnTo>
                      <a:pt x="15" y="32"/>
                    </a:lnTo>
                    <a:lnTo>
                      <a:pt x="15" y="30"/>
                    </a:lnTo>
                    <a:lnTo>
                      <a:pt x="15" y="30"/>
                    </a:lnTo>
                    <a:lnTo>
                      <a:pt x="18" y="30"/>
                    </a:lnTo>
                    <a:lnTo>
                      <a:pt x="20" y="32"/>
                    </a:lnTo>
                    <a:lnTo>
                      <a:pt x="20" y="34"/>
                    </a:lnTo>
                    <a:lnTo>
                      <a:pt x="20" y="34"/>
                    </a:lnTo>
                    <a:close/>
                    <a:moveTo>
                      <a:pt x="3" y="35"/>
                    </a:moveTo>
                    <a:lnTo>
                      <a:pt x="1" y="35"/>
                    </a:lnTo>
                    <a:lnTo>
                      <a:pt x="0" y="35"/>
                    </a:lnTo>
                    <a:lnTo>
                      <a:pt x="0" y="34"/>
                    </a:lnTo>
                    <a:lnTo>
                      <a:pt x="0" y="32"/>
                    </a:lnTo>
                    <a:lnTo>
                      <a:pt x="0" y="32"/>
                    </a:lnTo>
                    <a:lnTo>
                      <a:pt x="3" y="32"/>
                    </a:lnTo>
                    <a:lnTo>
                      <a:pt x="5" y="32"/>
                    </a:lnTo>
                    <a:lnTo>
                      <a:pt x="5" y="35"/>
                    </a:lnTo>
                    <a:lnTo>
                      <a:pt x="3" y="35"/>
                    </a:lnTo>
                    <a:close/>
                    <a:moveTo>
                      <a:pt x="23" y="41"/>
                    </a:moveTo>
                    <a:lnTo>
                      <a:pt x="23" y="41"/>
                    </a:lnTo>
                    <a:lnTo>
                      <a:pt x="20" y="39"/>
                    </a:lnTo>
                    <a:lnTo>
                      <a:pt x="20" y="37"/>
                    </a:lnTo>
                    <a:lnTo>
                      <a:pt x="22" y="37"/>
                    </a:lnTo>
                    <a:lnTo>
                      <a:pt x="25" y="35"/>
                    </a:lnTo>
                    <a:lnTo>
                      <a:pt x="27" y="37"/>
                    </a:lnTo>
                    <a:lnTo>
                      <a:pt x="27" y="39"/>
                    </a:lnTo>
                    <a:lnTo>
                      <a:pt x="25" y="41"/>
                    </a:lnTo>
                    <a:lnTo>
                      <a:pt x="25" y="41"/>
                    </a:lnTo>
                    <a:lnTo>
                      <a:pt x="23" y="41"/>
                    </a:lnTo>
                    <a:lnTo>
                      <a:pt x="23" y="41"/>
                    </a:lnTo>
                    <a:close/>
                    <a:moveTo>
                      <a:pt x="42" y="44"/>
                    </a:moveTo>
                    <a:lnTo>
                      <a:pt x="39" y="44"/>
                    </a:lnTo>
                    <a:lnTo>
                      <a:pt x="39" y="44"/>
                    </a:lnTo>
                    <a:lnTo>
                      <a:pt x="39" y="44"/>
                    </a:lnTo>
                    <a:lnTo>
                      <a:pt x="39" y="44"/>
                    </a:lnTo>
                    <a:lnTo>
                      <a:pt x="39" y="42"/>
                    </a:lnTo>
                    <a:lnTo>
                      <a:pt x="41" y="42"/>
                    </a:lnTo>
                    <a:lnTo>
                      <a:pt x="42" y="41"/>
                    </a:lnTo>
                    <a:lnTo>
                      <a:pt x="44" y="39"/>
                    </a:lnTo>
                    <a:lnTo>
                      <a:pt x="44" y="41"/>
                    </a:lnTo>
                    <a:lnTo>
                      <a:pt x="44" y="41"/>
                    </a:lnTo>
                    <a:lnTo>
                      <a:pt x="46" y="41"/>
                    </a:lnTo>
                    <a:lnTo>
                      <a:pt x="44" y="42"/>
                    </a:lnTo>
                    <a:lnTo>
                      <a:pt x="42" y="42"/>
                    </a:lnTo>
                    <a:lnTo>
                      <a:pt x="42" y="44"/>
                    </a:lnTo>
                    <a:close/>
                    <a:moveTo>
                      <a:pt x="22" y="53"/>
                    </a:moveTo>
                    <a:lnTo>
                      <a:pt x="22" y="53"/>
                    </a:lnTo>
                    <a:lnTo>
                      <a:pt x="20" y="51"/>
                    </a:lnTo>
                    <a:lnTo>
                      <a:pt x="22" y="49"/>
                    </a:lnTo>
                    <a:lnTo>
                      <a:pt x="22" y="51"/>
                    </a:lnTo>
                    <a:lnTo>
                      <a:pt x="23" y="51"/>
                    </a:lnTo>
                    <a:lnTo>
                      <a:pt x="23" y="51"/>
                    </a:lnTo>
                    <a:lnTo>
                      <a:pt x="22" y="53"/>
                    </a:lnTo>
                    <a:lnTo>
                      <a:pt x="22" y="53"/>
                    </a:lnTo>
                    <a:close/>
                    <a:moveTo>
                      <a:pt x="220" y="83"/>
                    </a:moveTo>
                    <a:lnTo>
                      <a:pt x="220" y="83"/>
                    </a:lnTo>
                    <a:lnTo>
                      <a:pt x="219" y="83"/>
                    </a:lnTo>
                    <a:lnTo>
                      <a:pt x="217" y="83"/>
                    </a:lnTo>
                    <a:lnTo>
                      <a:pt x="217" y="83"/>
                    </a:lnTo>
                    <a:lnTo>
                      <a:pt x="219" y="80"/>
                    </a:lnTo>
                    <a:lnTo>
                      <a:pt x="219" y="80"/>
                    </a:lnTo>
                    <a:lnTo>
                      <a:pt x="220" y="78"/>
                    </a:lnTo>
                    <a:lnTo>
                      <a:pt x="222" y="78"/>
                    </a:lnTo>
                    <a:lnTo>
                      <a:pt x="224" y="78"/>
                    </a:lnTo>
                    <a:lnTo>
                      <a:pt x="225" y="78"/>
                    </a:lnTo>
                    <a:lnTo>
                      <a:pt x="222" y="80"/>
                    </a:lnTo>
                    <a:lnTo>
                      <a:pt x="222" y="80"/>
                    </a:lnTo>
                    <a:lnTo>
                      <a:pt x="220" y="82"/>
                    </a:lnTo>
                    <a:lnTo>
                      <a:pt x="220" y="83"/>
                    </a:lnTo>
                    <a:lnTo>
                      <a:pt x="220" y="8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2" name="Freeform 67">
                <a:extLst>
                  <a:ext uri="{FF2B5EF4-FFF2-40B4-BE49-F238E27FC236}">
                    <a16:creationId xmlns:a16="http://schemas.microsoft.com/office/drawing/2014/main" id="{7953561F-D142-41BC-99C6-CA47C13C39E2}"/>
                  </a:ext>
                </a:extLst>
              </p:cNvPr>
              <p:cNvSpPr>
                <a:spLocks/>
              </p:cNvSpPr>
              <p:nvPr/>
            </p:nvSpPr>
            <p:spPr bwMode="auto">
              <a:xfrm>
                <a:off x="4110" y="2413"/>
                <a:ext cx="233" cy="206"/>
              </a:xfrm>
              <a:custGeom>
                <a:avLst/>
                <a:gdLst>
                  <a:gd name="T0" fmla="*/ 185 w 233"/>
                  <a:gd name="T1" fmla="*/ 15 h 206"/>
                  <a:gd name="T2" fmla="*/ 189 w 233"/>
                  <a:gd name="T3" fmla="*/ 27 h 206"/>
                  <a:gd name="T4" fmla="*/ 195 w 233"/>
                  <a:gd name="T5" fmla="*/ 46 h 206"/>
                  <a:gd name="T6" fmla="*/ 190 w 233"/>
                  <a:gd name="T7" fmla="*/ 65 h 206"/>
                  <a:gd name="T8" fmla="*/ 185 w 233"/>
                  <a:gd name="T9" fmla="*/ 84 h 206"/>
                  <a:gd name="T10" fmla="*/ 171 w 233"/>
                  <a:gd name="T11" fmla="*/ 75 h 206"/>
                  <a:gd name="T12" fmla="*/ 163 w 233"/>
                  <a:gd name="T13" fmla="*/ 63 h 206"/>
                  <a:gd name="T14" fmla="*/ 156 w 233"/>
                  <a:gd name="T15" fmla="*/ 50 h 206"/>
                  <a:gd name="T16" fmla="*/ 151 w 233"/>
                  <a:gd name="T17" fmla="*/ 38 h 206"/>
                  <a:gd name="T18" fmla="*/ 148 w 233"/>
                  <a:gd name="T19" fmla="*/ 44 h 206"/>
                  <a:gd name="T20" fmla="*/ 153 w 233"/>
                  <a:gd name="T21" fmla="*/ 55 h 206"/>
                  <a:gd name="T22" fmla="*/ 156 w 233"/>
                  <a:gd name="T23" fmla="*/ 65 h 206"/>
                  <a:gd name="T24" fmla="*/ 163 w 233"/>
                  <a:gd name="T25" fmla="*/ 77 h 206"/>
                  <a:gd name="T26" fmla="*/ 170 w 233"/>
                  <a:gd name="T27" fmla="*/ 87 h 206"/>
                  <a:gd name="T28" fmla="*/ 175 w 233"/>
                  <a:gd name="T29" fmla="*/ 96 h 206"/>
                  <a:gd name="T30" fmla="*/ 180 w 233"/>
                  <a:gd name="T31" fmla="*/ 111 h 206"/>
                  <a:gd name="T32" fmla="*/ 195 w 233"/>
                  <a:gd name="T33" fmla="*/ 142 h 206"/>
                  <a:gd name="T34" fmla="*/ 211 w 233"/>
                  <a:gd name="T35" fmla="*/ 164 h 206"/>
                  <a:gd name="T36" fmla="*/ 209 w 233"/>
                  <a:gd name="T37" fmla="*/ 167 h 206"/>
                  <a:gd name="T38" fmla="*/ 209 w 233"/>
                  <a:gd name="T39" fmla="*/ 181 h 206"/>
                  <a:gd name="T40" fmla="*/ 216 w 233"/>
                  <a:gd name="T41" fmla="*/ 191 h 206"/>
                  <a:gd name="T42" fmla="*/ 233 w 233"/>
                  <a:gd name="T43" fmla="*/ 206 h 206"/>
                  <a:gd name="T44" fmla="*/ 214 w 233"/>
                  <a:gd name="T45" fmla="*/ 206 h 206"/>
                  <a:gd name="T46" fmla="*/ 190 w 233"/>
                  <a:gd name="T47" fmla="*/ 206 h 206"/>
                  <a:gd name="T48" fmla="*/ 165 w 233"/>
                  <a:gd name="T49" fmla="*/ 206 h 206"/>
                  <a:gd name="T50" fmla="*/ 139 w 233"/>
                  <a:gd name="T51" fmla="*/ 206 h 206"/>
                  <a:gd name="T52" fmla="*/ 130 w 233"/>
                  <a:gd name="T53" fmla="*/ 203 h 206"/>
                  <a:gd name="T54" fmla="*/ 127 w 233"/>
                  <a:gd name="T55" fmla="*/ 206 h 206"/>
                  <a:gd name="T56" fmla="*/ 108 w 233"/>
                  <a:gd name="T57" fmla="*/ 206 h 206"/>
                  <a:gd name="T58" fmla="*/ 79 w 233"/>
                  <a:gd name="T59" fmla="*/ 206 h 206"/>
                  <a:gd name="T60" fmla="*/ 50 w 233"/>
                  <a:gd name="T61" fmla="*/ 206 h 206"/>
                  <a:gd name="T62" fmla="*/ 21 w 233"/>
                  <a:gd name="T63" fmla="*/ 206 h 206"/>
                  <a:gd name="T64" fmla="*/ 5 w 233"/>
                  <a:gd name="T65" fmla="*/ 198 h 206"/>
                  <a:gd name="T66" fmla="*/ 5 w 233"/>
                  <a:gd name="T67" fmla="*/ 179 h 206"/>
                  <a:gd name="T68" fmla="*/ 5 w 233"/>
                  <a:gd name="T69" fmla="*/ 160 h 206"/>
                  <a:gd name="T70" fmla="*/ 5 w 233"/>
                  <a:gd name="T71" fmla="*/ 142 h 206"/>
                  <a:gd name="T72" fmla="*/ 5 w 233"/>
                  <a:gd name="T73" fmla="*/ 123 h 206"/>
                  <a:gd name="T74" fmla="*/ 5 w 233"/>
                  <a:gd name="T75" fmla="*/ 104 h 206"/>
                  <a:gd name="T76" fmla="*/ 5 w 233"/>
                  <a:gd name="T77" fmla="*/ 84 h 206"/>
                  <a:gd name="T78" fmla="*/ 5 w 233"/>
                  <a:gd name="T79" fmla="*/ 65 h 206"/>
                  <a:gd name="T80" fmla="*/ 4 w 233"/>
                  <a:gd name="T81" fmla="*/ 51 h 206"/>
                  <a:gd name="T82" fmla="*/ 0 w 233"/>
                  <a:gd name="T83" fmla="*/ 34 h 206"/>
                  <a:gd name="T84" fmla="*/ 4 w 233"/>
                  <a:gd name="T85" fmla="*/ 24 h 206"/>
                  <a:gd name="T86" fmla="*/ 4 w 233"/>
                  <a:gd name="T87" fmla="*/ 14 h 206"/>
                  <a:gd name="T88" fmla="*/ 5 w 233"/>
                  <a:gd name="T89" fmla="*/ 4 h 206"/>
                  <a:gd name="T90" fmla="*/ 11 w 233"/>
                  <a:gd name="T91" fmla="*/ 4 h 206"/>
                  <a:gd name="T92" fmla="*/ 40 w 233"/>
                  <a:gd name="T93" fmla="*/ 5 h 206"/>
                  <a:gd name="T94" fmla="*/ 60 w 233"/>
                  <a:gd name="T95" fmla="*/ 10 h 206"/>
                  <a:gd name="T96" fmla="*/ 83 w 233"/>
                  <a:gd name="T97" fmla="*/ 19 h 206"/>
                  <a:gd name="T98" fmla="*/ 91 w 233"/>
                  <a:gd name="T99" fmla="*/ 17 h 206"/>
                  <a:gd name="T100" fmla="*/ 105 w 233"/>
                  <a:gd name="T101" fmla="*/ 9 h 206"/>
                  <a:gd name="T102" fmla="*/ 108 w 233"/>
                  <a:gd name="T103" fmla="*/ 5 h 206"/>
                  <a:gd name="T104" fmla="*/ 118 w 233"/>
                  <a:gd name="T105" fmla="*/ 4 h 206"/>
                  <a:gd name="T106" fmla="*/ 122 w 233"/>
                  <a:gd name="T107" fmla="*/ 5 h 206"/>
                  <a:gd name="T108" fmla="*/ 125 w 233"/>
                  <a:gd name="T109" fmla="*/ 2 h 206"/>
                  <a:gd name="T110" fmla="*/ 139 w 233"/>
                  <a:gd name="T111" fmla="*/ 4 h 206"/>
                  <a:gd name="T112" fmla="*/ 139 w 233"/>
                  <a:gd name="T113" fmla="*/ 4 h 206"/>
                  <a:gd name="T114" fmla="*/ 141 w 233"/>
                  <a:gd name="T115" fmla="*/ 10 h 206"/>
                  <a:gd name="T116" fmla="*/ 146 w 233"/>
                  <a:gd name="T117" fmla="*/ 10 h 206"/>
                  <a:gd name="T118" fmla="*/ 146 w 233"/>
                  <a:gd name="T119" fmla="*/ 9 h 206"/>
                  <a:gd name="T120" fmla="*/ 156 w 233"/>
                  <a:gd name="T121" fmla="*/ 12 h 206"/>
                  <a:gd name="T122" fmla="*/ 163 w 233"/>
                  <a:gd name="T123" fmla="*/ 14 h 206"/>
                  <a:gd name="T124" fmla="*/ 182 w 233"/>
                  <a:gd name="T125" fmla="*/ 9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3" h="206">
                    <a:moveTo>
                      <a:pt x="182" y="9"/>
                    </a:moveTo>
                    <a:lnTo>
                      <a:pt x="183" y="9"/>
                    </a:lnTo>
                    <a:lnTo>
                      <a:pt x="183" y="10"/>
                    </a:lnTo>
                    <a:lnTo>
                      <a:pt x="185" y="15"/>
                    </a:lnTo>
                    <a:lnTo>
                      <a:pt x="187" y="19"/>
                    </a:lnTo>
                    <a:lnTo>
                      <a:pt x="189" y="24"/>
                    </a:lnTo>
                    <a:lnTo>
                      <a:pt x="189" y="26"/>
                    </a:lnTo>
                    <a:lnTo>
                      <a:pt x="189" y="27"/>
                    </a:lnTo>
                    <a:lnTo>
                      <a:pt x="192" y="33"/>
                    </a:lnTo>
                    <a:lnTo>
                      <a:pt x="194" y="38"/>
                    </a:lnTo>
                    <a:lnTo>
                      <a:pt x="194" y="41"/>
                    </a:lnTo>
                    <a:lnTo>
                      <a:pt x="195" y="46"/>
                    </a:lnTo>
                    <a:lnTo>
                      <a:pt x="195" y="48"/>
                    </a:lnTo>
                    <a:lnTo>
                      <a:pt x="195" y="50"/>
                    </a:lnTo>
                    <a:lnTo>
                      <a:pt x="194" y="53"/>
                    </a:lnTo>
                    <a:lnTo>
                      <a:pt x="190" y="65"/>
                    </a:lnTo>
                    <a:lnTo>
                      <a:pt x="187" y="73"/>
                    </a:lnTo>
                    <a:lnTo>
                      <a:pt x="187" y="79"/>
                    </a:lnTo>
                    <a:lnTo>
                      <a:pt x="187" y="80"/>
                    </a:lnTo>
                    <a:lnTo>
                      <a:pt x="185" y="84"/>
                    </a:lnTo>
                    <a:lnTo>
                      <a:pt x="183" y="85"/>
                    </a:lnTo>
                    <a:lnTo>
                      <a:pt x="180" y="84"/>
                    </a:lnTo>
                    <a:lnTo>
                      <a:pt x="175" y="80"/>
                    </a:lnTo>
                    <a:lnTo>
                      <a:pt x="171" y="75"/>
                    </a:lnTo>
                    <a:lnTo>
                      <a:pt x="168" y="72"/>
                    </a:lnTo>
                    <a:lnTo>
                      <a:pt x="165" y="68"/>
                    </a:lnTo>
                    <a:lnTo>
                      <a:pt x="163" y="65"/>
                    </a:lnTo>
                    <a:lnTo>
                      <a:pt x="163" y="63"/>
                    </a:lnTo>
                    <a:lnTo>
                      <a:pt x="161" y="60"/>
                    </a:lnTo>
                    <a:lnTo>
                      <a:pt x="161" y="58"/>
                    </a:lnTo>
                    <a:lnTo>
                      <a:pt x="158" y="53"/>
                    </a:lnTo>
                    <a:lnTo>
                      <a:pt x="156" y="50"/>
                    </a:lnTo>
                    <a:lnTo>
                      <a:pt x="154" y="50"/>
                    </a:lnTo>
                    <a:lnTo>
                      <a:pt x="154" y="48"/>
                    </a:lnTo>
                    <a:lnTo>
                      <a:pt x="153" y="41"/>
                    </a:lnTo>
                    <a:lnTo>
                      <a:pt x="151" y="38"/>
                    </a:lnTo>
                    <a:lnTo>
                      <a:pt x="149" y="39"/>
                    </a:lnTo>
                    <a:lnTo>
                      <a:pt x="149" y="41"/>
                    </a:lnTo>
                    <a:lnTo>
                      <a:pt x="148" y="43"/>
                    </a:lnTo>
                    <a:lnTo>
                      <a:pt x="148" y="44"/>
                    </a:lnTo>
                    <a:lnTo>
                      <a:pt x="148" y="48"/>
                    </a:lnTo>
                    <a:lnTo>
                      <a:pt x="151" y="51"/>
                    </a:lnTo>
                    <a:lnTo>
                      <a:pt x="153" y="51"/>
                    </a:lnTo>
                    <a:lnTo>
                      <a:pt x="153" y="55"/>
                    </a:lnTo>
                    <a:lnTo>
                      <a:pt x="153" y="60"/>
                    </a:lnTo>
                    <a:lnTo>
                      <a:pt x="153" y="60"/>
                    </a:lnTo>
                    <a:lnTo>
                      <a:pt x="156" y="63"/>
                    </a:lnTo>
                    <a:lnTo>
                      <a:pt x="156" y="65"/>
                    </a:lnTo>
                    <a:lnTo>
                      <a:pt x="156" y="67"/>
                    </a:lnTo>
                    <a:lnTo>
                      <a:pt x="158" y="68"/>
                    </a:lnTo>
                    <a:lnTo>
                      <a:pt x="160" y="72"/>
                    </a:lnTo>
                    <a:lnTo>
                      <a:pt x="163" y="77"/>
                    </a:lnTo>
                    <a:lnTo>
                      <a:pt x="166" y="80"/>
                    </a:lnTo>
                    <a:lnTo>
                      <a:pt x="170" y="82"/>
                    </a:lnTo>
                    <a:lnTo>
                      <a:pt x="170" y="84"/>
                    </a:lnTo>
                    <a:lnTo>
                      <a:pt x="170" y="87"/>
                    </a:lnTo>
                    <a:lnTo>
                      <a:pt x="170" y="89"/>
                    </a:lnTo>
                    <a:lnTo>
                      <a:pt x="171" y="92"/>
                    </a:lnTo>
                    <a:lnTo>
                      <a:pt x="173" y="96"/>
                    </a:lnTo>
                    <a:lnTo>
                      <a:pt x="175" y="96"/>
                    </a:lnTo>
                    <a:lnTo>
                      <a:pt x="177" y="97"/>
                    </a:lnTo>
                    <a:lnTo>
                      <a:pt x="177" y="101"/>
                    </a:lnTo>
                    <a:lnTo>
                      <a:pt x="178" y="109"/>
                    </a:lnTo>
                    <a:lnTo>
                      <a:pt x="180" y="111"/>
                    </a:lnTo>
                    <a:lnTo>
                      <a:pt x="185" y="123"/>
                    </a:lnTo>
                    <a:lnTo>
                      <a:pt x="190" y="130"/>
                    </a:lnTo>
                    <a:lnTo>
                      <a:pt x="192" y="135"/>
                    </a:lnTo>
                    <a:lnTo>
                      <a:pt x="195" y="142"/>
                    </a:lnTo>
                    <a:lnTo>
                      <a:pt x="202" y="155"/>
                    </a:lnTo>
                    <a:lnTo>
                      <a:pt x="206" y="160"/>
                    </a:lnTo>
                    <a:lnTo>
                      <a:pt x="207" y="162"/>
                    </a:lnTo>
                    <a:lnTo>
                      <a:pt x="211" y="164"/>
                    </a:lnTo>
                    <a:lnTo>
                      <a:pt x="213" y="167"/>
                    </a:lnTo>
                    <a:lnTo>
                      <a:pt x="211" y="167"/>
                    </a:lnTo>
                    <a:lnTo>
                      <a:pt x="209" y="167"/>
                    </a:lnTo>
                    <a:lnTo>
                      <a:pt x="209" y="167"/>
                    </a:lnTo>
                    <a:lnTo>
                      <a:pt x="207" y="169"/>
                    </a:lnTo>
                    <a:lnTo>
                      <a:pt x="207" y="171"/>
                    </a:lnTo>
                    <a:lnTo>
                      <a:pt x="207" y="177"/>
                    </a:lnTo>
                    <a:lnTo>
                      <a:pt x="209" y="181"/>
                    </a:lnTo>
                    <a:lnTo>
                      <a:pt x="211" y="188"/>
                    </a:lnTo>
                    <a:lnTo>
                      <a:pt x="213" y="189"/>
                    </a:lnTo>
                    <a:lnTo>
                      <a:pt x="214" y="191"/>
                    </a:lnTo>
                    <a:lnTo>
                      <a:pt x="216" y="191"/>
                    </a:lnTo>
                    <a:lnTo>
                      <a:pt x="221" y="194"/>
                    </a:lnTo>
                    <a:lnTo>
                      <a:pt x="225" y="198"/>
                    </a:lnTo>
                    <a:lnTo>
                      <a:pt x="233" y="205"/>
                    </a:lnTo>
                    <a:lnTo>
                      <a:pt x="233" y="206"/>
                    </a:lnTo>
                    <a:lnTo>
                      <a:pt x="233" y="206"/>
                    </a:lnTo>
                    <a:lnTo>
                      <a:pt x="228" y="206"/>
                    </a:lnTo>
                    <a:lnTo>
                      <a:pt x="221" y="206"/>
                    </a:lnTo>
                    <a:lnTo>
                      <a:pt x="214" y="206"/>
                    </a:lnTo>
                    <a:lnTo>
                      <a:pt x="209" y="206"/>
                    </a:lnTo>
                    <a:lnTo>
                      <a:pt x="202" y="206"/>
                    </a:lnTo>
                    <a:lnTo>
                      <a:pt x="195" y="206"/>
                    </a:lnTo>
                    <a:lnTo>
                      <a:pt x="190" y="206"/>
                    </a:lnTo>
                    <a:lnTo>
                      <a:pt x="183" y="206"/>
                    </a:lnTo>
                    <a:lnTo>
                      <a:pt x="177" y="206"/>
                    </a:lnTo>
                    <a:lnTo>
                      <a:pt x="171" y="206"/>
                    </a:lnTo>
                    <a:lnTo>
                      <a:pt x="165" y="206"/>
                    </a:lnTo>
                    <a:lnTo>
                      <a:pt x="158" y="206"/>
                    </a:lnTo>
                    <a:lnTo>
                      <a:pt x="153" y="206"/>
                    </a:lnTo>
                    <a:lnTo>
                      <a:pt x="146" y="206"/>
                    </a:lnTo>
                    <a:lnTo>
                      <a:pt x="139" y="206"/>
                    </a:lnTo>
                    <a:lnTo>
                      <a:pt x="134" y="206"/>
                    </a:lnTo>
                    <a:lnTo>
                      <a:pt x="129" y="206"/>
                    </a:lnTo>
                    <a:lnTo>
                      <a:pt x="130" y="205"/>
                    </a:lnTo>
                    <a:lnTo>
                      <a:pt x="130" y="203"/>
                    </a:lnTo>
                    <a:lnTo>
                      <a:pt x="130" y="203"/>
                    </a:lnTo>
                    <a:lnTo>
                      <a:pt x="129" y="203"/>
                    </a:lnTo>
                    <a:lnTo>
                      <a:pt x="129" y="203"/>
                    </a:lnTo>
                    <a:lnTo>
                      <a:pt x="127" y="206"/>
                    </a:lnTo>
                    <a:lnTo>
                      <a:pt x="125" y="206"/>
                    </a:lnTo>
                    <a:lnTo>
                      <a:pt x="124" y="206"/>
                    </a:lnTo>
                    <a:lnTo>
                      <a:pt x="115" y="206"/>
                    </a:lnTo>
                    <a:lnTo>
                      <a:pt x="108" y="206"/>
                    </a:lnTo>
                    <a:lnTo>
                      <a:pt x="101" y="206"/>
                    </a:lnTo>
                    <a:lnTo>
                      <a:pt x="93" y="206"/>
                    </a:lnTo>
                    <a:lnTo>
                      <a:pt x="86" y="206"/>
                    </a:lnTo>
                    <a:lnTo>
                      <a:pt x="79" y="206"/>
                    </a:lnTo>
                    <a:lnTo>
                      <a:pt x="72" y="206"/>
                    </a:lnTo>
                    <a:lnTo>
                      <a:pt x="64" y="206"/>
                    </a:lnTo>
                    <a:lnTo>
                      <a:pt x="57" y="206"/>
                    </a:lnTo>
                    <a:lnTo>
                      <a:pt x="50" y="206"/>
                    </a:lnTo>
                    <a:lnTo>
                      <a:pt x="41" y="206"/>
                    </a:lnTo>
                    <a:lnTo>
                      <a:pt x="35" y="206"/>
                    </a:lnTo>
                    <a:lnTo>
                      <a:pt x="28" y="206"/>
                    </a:lnTo>
                    <a:lnTo>
                      <a:pt x="21" y="206"/>
                    </a:lnTo>
                    <a:lnTo>
                      <a:pt x="12" y="206"/>
                    </a:lnTo>
                    <a:lnTo>
                      <a:pt x="5" y="206"/>
                    </a:lnTo>
                    <a:lnTo>
                      <a:pt x="5" y="203"/>
                    </a:lnTo>
                    <a:lnTo>
                      <a:pt x="5" y="198"/>
                    </a:lnTo>
                    <a:lnTo>
                      <a:pt x="5" y="193"/>
                    </a:lnTo>
                    <a:lnTo>
                      <a:pt x="5" y="188"/>
                    </a:lnTo>
                    <a:lnTo>
                      <a:pt x="5" y="184"/>
                    </a:lnTo>
                    <a:lnTo>
                      <a:pt x="5" y="179"/>
                    </a:lnTo>
                    <a:lnTo>
                      <a:pt x="5" y="174"/>
                    </a:lnTo>
                    <a:lnTo>
                      <a:pt x="5" y="169"/>
                    </a:lnTo>
                    <a:lnTo>
                      <a:pt x="5" y="165"/>
                    </a:lnTo>
                    <a:lnTo>
                      <a:pt x="5" y="160"/>
                    </a:lnTo>
                    <a:lnTo>
                      <a:pt x="5" y="155"/>
                    </a:lnTo>
                    <a:lnTo>
                      <a:pt x="5" y="150"/>
                    </a:lnTo>
                    <a:lnTo>
                      <a:pt x="5" y="147"/>
                    </a:lnTo>
                    <a:lnTo>
                      <a:pt x="5" y="142"/>
                    </a:lnTo>
                    <a:lnTo>
                      <a:pt x="5" y="137"/>
                    </a:lnTo>
                    <a:lnTo>
                      <a:pt x="5" y="131"/>
                    </a:lnTo>
                    <a:lnTo>
                      <a:pt x="5" y="128"/>
                    </a:lnTo>
                    <a:lnTo>
                      <a:pt x="5" y="123"/>
                    </a:lnTo>
                    <a:lnTo>
                      <a:pt x="5" y="118"/>
                    </a:lnTo>
                    <a:lnTo>
                      <a:pt x="5" y="113"/>
                    </a:lnTo>
                    <a:lnTo>
                      <a:pt x="5" y="108"/>
                    </a:lnTo>
                    <a:lnTo>
                      <a:pt x="5" y="104"/>
                    </a:lnTo>
                    <a:lnTo>
                      <a:pt x="5" y="99"/>
                    </a:lnTo>
                    <a:lnTo>
                      <a:pt x="5" y="94"/>
                    </a:lnTo>
                    <a:lnTo>
                      <a:pt x="5" y="89"/>
                    </a:lnTo>
                    <a:lnTo>
                      <a:pt x="5" y="84"/>
                    </a:lnTo>
                    <a:lnTo>
                      <a:pt x="5" y="79"/>
                    </a:lnTo>
                    <a:lnTo>
                      <a:pt x="5" y="75"/>
                    </a:lnTo>
                    <a:lnTo>
                      <a:pt x="5" y="70"/>
                    </a:lnTo>
                    <a:lnTo>
                      <a:pt x="5" y="65"/>
                    </a:lnTo>
                    <a:lnTo>
                      <a:pt x="5" y="60"/>
                    </a:lnTo>
                    <a:lnTo>
                      <a:pt x="5" y="55"/>
                    </a:lnTo>
                    <a:lnTo>
                      <a:pt x="5" y="55"/>
                    </a:lnTo>
                    <a:lnTo>
                      <a:pt x="4" y="51"/>
                    </a:lnTo>
                    <a:lnTo>
                      <a:pt x="4" y="46"/>
                    </a:lnTo>
                    <a:lnTo>
                      <a:pt x="2" y="41"/>
                    </a:lnTo>
                    <a:lnTo>
                      <a:pt x="2" y="39"/>
                    </a:lnTo>
                    <a:lnTo>
                      <a:pt x="0" y="34"/>
                    </a:lnTo>
                    <a:lnTo>
                      <a:pt x="0" y="33"/>
                    </a:lnTo>
                    <a:lnTo>
                      <a:pt x="0" y="31"/>
                    </a:lnTo>
                    <a:lnTo>
                      <a:pt x="4" y="27"/>
                    </a:lnTo>
                    <a:lnTo>
                      <a:pt x="4" y="24"/>
                    </a:lnTo>
                    <a:lnTo>
                      <a:pt x="5" y="22"/>
                    </a:lnTo>
                    <a:lnTo>
                      <a:pt x="5" y="21"/>
                    </a:lnTo>
                    <a:lnTo>
                      <a:pt x="4" y="17"/>
                    </a:lnTo>
                    <a:lnTo>
                      <a:pt x="4" y="14"/>
                    </a:lnTo>
                    <a:lnTo>
                      <a:pt x="4" y="10"/>
                    </a:lnTo>
                    <a:lnTo>
                      <a:pt x="4" y="7"/>
                    </a:lnTo>
                    <a:lnTo>
                      <a:pt x="4" y="5"/>
                    </a:lnTo>
                    <a:lnTo>
                      <a:pt x="5" y="4"/>
                    </a:lnTo>
                    <a:lnTo>
                      <a:pt x="7" y="2"/>
                    </a:lnTo>
                    <a:lnTo>
                      <a:pt x="7" y="2"/>
                    </a:lnTo>
                    <a:lnTo>
                      <a:pt x="9" y="0"/>
                    </a:lnTo>
                    <a:lnTo>
                      <a:pt x="11" y="4"/>
                    </a:lnTo>
                    <a:lnTo>
                      <a:pt x="14" y="4"/>
                    </a:lnTo>
                    <a:lnTo>
                      <a:pt x="23" y="2"/>
                    </a:lnTo>
                    <a:lnTo>
                      <a:pt x="35" y="4"/>
                    </a:lnTo>
                    <a:lnTo>
                      <a:pt x="40" y="5"/>
                    </a:lnTo>
                    <a:lnTo>
                      <a:pt x="48" y="7"/>
                    </a:lnTo>
                    <a:lnTo>
                      <a:pt x="55" y="10"/>
                    </a:lnTo>
                    <a:lnTo>
                      <a:pt x="57" y="10"/>
                    </a:lnTo>
                    <a:lnTo>
                      <a:pt x="60" y="10"/>
                    </a:lnTo>
                    <a:lnTo>
                      <a:pt x="64" y="12"/>
                    </a:lnTo>
                    <a:lnTo>
                      <a:pt x="74" y="14"/>
                    </a:lnTo>
                    <a:lnTo>
                      <a:pt x="79" y="15"/>
                    </a:lnTo>
                    <a:lnTo>
                      <a:pt x="83" y="19"/>
                    </a:lnTo>
                    <a:lnTo>
                      <a:pt x="84" y="19"/>
                    </a:lnTo>
                    <a:lnTo>
                      <a:pt x="86" y="19"/>
                    </a:lnTo>
                    <a:lnTo>
                      <a:pt x="88" y="17"/>
                    </a:lnTo>
                    <a:lnTo>
                      <a:pt x="91" y="17"/>
                    </a:lnTo>
                    <a:lnTo>
                      <a:pt x="94" y="15"/>
                    </a:lnTo>
                    <a:lnTo>
                      <a:pt x="101" y="10"/>
                    </a:lnTo>
                    <a:lnTo>
                      <a:pt x="103" y="9"/>
                    </a:lnTo>
                    <a:lnTo>
                      <a:pt x="105" y="9"/>
                    </a:lnTo>
                    <a:lnTo>
                      <a:pt x="106" y="9"/>
                    </a:lnTo>
                    <a:lnTo>
                      <a:pt x="106" y="9"/>
                    </a:lnTo>
                    <a:lnTo>
                      <a:pt x="108" y="7"/>
                    </a:lnTo>
                    <a:lnTo>
                      <a:pt x="108" y="5"/>
                    </a:lnTo>
                    <a:lnTo>
                      <a:pt x="110" y="5"/>
                    </a:lnTo>
                    <a:lnTo>
                      <a:pt x="113" y="5"/>
                    </a:lnTo>
                    <a:lnTo>
                      <a:pt x="120" y="2"/>
                    </a:lnTo>
                    <a:lnTo>
                      <a:pt x="118" y="4"/>
                    </a:lnTo>
                    <a:lnTo>
                      <a:pt x="113" y="5"/>
                    </a:lnTo>
                    <a:lnTo>
                      <a:pt x="115" y="5"/>
                    </a:lnTo>
                    <a:lnTo>
                      <a:pt x="118" y="5"/>
                    </a:lnTo>
                    <a:lnTo>
                      <a:pt x="122" y="5"/>
                    </a:lnTo>
                    <a:lnTo>
                      <a:pt x="122" y="4"/>
                    </a:lnTo>
                    <a:lnTo>
                      <a:pt x="122" y="2"/>
                    </a:lnTo>
                    <a:lnTo>
                      <a:pt x="124" y="2"/>
                    </a:lnTo>
                    <a:lnTo>
                      <a:pt x="125" y="2"/>
                    </a:lnTo>
                    <a:lnTo>
                      <a:pt x="130" y="5"/>
                    </a:lnTo>
                    <a:lnTo>
                      <a:pt x="132" y="5"/>
                    </a:lnTo>
                    <a:lnTo>
                      <a:pt x="137" y="4"/>
                    </a:lnTo>
                    <a:lnTo>
                      <a:pt x="139" y="4"/>
                    </a:lnTo>
                    <a:lnTo>
                      <a:pt x="139" y="4"/>
                    </a:lnTo>
                    <a:lnTo>
                      <a:pt x="142" y="7"/>
                    </a:lnTo>
                    <a:lnTo>
                      <a:pt x="142" y="7"/>
                    </a:lnTo>
                    <a:lnTo>
                      <a:pt x="139" y="4"/>
                    </a:lnTo>
                    <a:lnTo>
                      <a:pt x="137" y="5"/>
                    </a:lnTo>
                    <a:lnTo>
                      <a:pt x="136" y="9"/>
                    </a:lnTo>
                    <a:lnTo>
                      <a:pt x="139" y="10"/>
                    </a:lnTo>
                    <a:lnTo>
                      <a:pt x="141" y="10"/>
                    </a:lnTo>
                    <a:lnTo>
                      <a:pt x="142" y="12"/>
                    </a:lnTo>
                    <a:lnTo>
                      <a:pt x="142" y="14"/>
                    </a:lnTo>
                    <a:lnTo>
                      <a:pt x="144" y="12"/>
                    </a:lnTo>
                    <a:lnTo>
                      <a:pt x="146" y="10"/>
                    </a:lnTo>
                    <a:lnTo>
                      <a:pt x="146" y="9"/>
                    </a:lnTo>
                    <a:lnTo>
                      <a:pt x="144" y="9"/>
                    </a:lnTo>
                    <a:lnTo>
                      <a:pt x="146" y="9"/>
                    </a:lnTo>
                    <a:lnTo>
                      <a:pt x="146" y="9"/>
                    </a:lnTo>
                    <a:lnTo>
                      <a:pt x="151" y="12"/>
                    </a:lnTo>
                    <a:lnTo>
                      <a:pt x="153" y="14"/>
                    </a:lnTo>
                    <a:lnTo>
                      <a:pt x="153" y="14"/>
                    </a:lnTo>
                    <a:lnTo>
                      <a:pt x="156" y="12"/>
                    </a:lnTo>
                    <a:lnTo>
                      <a:pt x="158" y="12"/>
                    </a:lnTo>
                    <a:lnTo>
                      <a:pt x="161" y="12"/>
                    </a:lnTo>
                    <a:lnTo>
                      <a:pt x="163" y="12"/>
                    </a:lnTo>
                    <a:lnTo>
                      <a:pt x="163" y="14"/>
                    </a:lnTo>
                    <a:lnTo>
                      <a:pt x="166" y="12"/>
                    </a:lnTo>
                    <a:lnTo>
                      <a:pt x="173" y="12"/>
                    </a:lnTo>
                    <a:lnTo>
                      <a:pt x="177" y="10"/>
                    </a:lnTo>
                    <a:lnTo>
                      <a:pt x="182" y="9"/>
                    </a:lnTo>
                    <a:lnTo>
                      <a:pt x="182"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3" name="Freeform 68">
                <a:extLst>
                  <a:ext uri="{FF2B5EF4-FFF2-40B4-BE49-F238E27FC236}">
                    <a16:creationId xmlns:a16="http://schemas.microsoft.com/office/drawing/2014/main" id="{C74BF6D2-F37E-4897-9C84-DEC3CEBE01ED}"/>
                  </a:ext>
                </a:extLst>
              </p:cNvPr>
              <p:cNvSpPr>
                <a:spLocks noEditPoints="1"/>
              </p:cNvSpPr>
              <p:nvPr/>
            </p:nvSpPr>
            <p:spPr bwMode="auto">
              <a:xfrm>
                <a:off x="4056" y="1626"/>
                <a:ext cx="121" cy="76"/>
              </a:xfrm>
              <a:custGeom>
                <a:avLst/>
                <a:gdLst>
                  <a:gd name="T0" fmla="*/ 121 w 121"/>
                  <a:gd name="T1" fmla="*/ 8 h 76"/>
                  <a:gd name="T2" fmla="*/ 118 w 121"/>
                  <a:gd name="T3" fmla="*/ 12 h 76"/>
                  <a:gd name="T4" fmla="*/ 113 w 121"/>
                  <a:gd name="T5" fmla="*/ 20 h 76"/>
                  <a:gd name="T6" fmla="*/ 107 w 121"/>
                  <a:gd name="T7" fmla="*/ 30 h 76"/>
                  <a:gd name="T8" fmla="*/ 107 w 121"/>
                  <a:gd name="T9" fmla="*/ 47 h 76"/>
                  <a:gd name="T10" fmla="*/ 111 w 121"/>
                  <a:gd name="T11" fmla="*/ 59 h 76"/>
                  <a:gd name="T12" fmla="*/ 113 w 121"/>
                  <a:gd name="T13" fmla="*/ 64 h 76"/>
                  <a:gd name="T14" fmla="*/ 107 w 121"/>
                  <a:gd name="T15" fmla="*/ 68 h 76"/>
                  <a:gd name="T16" fmla="*/ 106 w 121"/>
                  <a:gd name="T17" fmla="*/ 75 h 76"/>
                  <a:gd name="T18" fmla="*/ 99 w 121"/>
                  <a:gd name="T19" fmla="*/ 75 h 76"/>
                  <a:gd name="T20" fmla="*/ 89 w 121"/>
                  <a:gd name="T21" fmla="*/ 76 h 76"/>
                  <a:gd name="T22" fmla="*/ 80 w 121"/>
                  <a:gd name="T23" fmla="*/ 68 h 76"/>
                  <a:gd name="T24" fmla="*/ 73 w 121"/>
                  <a:gd name="T25" fmla="*/ 63 h 76"/>
                  <a:gd name="T26" fmla="*/ 65 w 121"/>
                  <a:gd name="T27" fmla="*/ 58 h 76"/>
                  <a:gd name="T28" fmla="*/ 65 w 121"/>
                  <a:gd name="T29" fmla="*/ 59 h 76"/>
                  <a:gd name="T30" fmla="*/ 56 w 121"/>
                  <a:gd name="T31" fmla="*/ 59 h 76"/>
                  <a:gd name="T32" fmla="*/ 48 w 121"/>
                  <a:gd name="T33" fmla="*/ 64 h 76"/>
                  <a:gd name="T34" fmla="*/ 51 w 121"/>
                  <a:gd name="T35" fmla="*/ 49 h 76"/>
                  <a:gd name="T36" fmla="*/ 48 w 121"/>
                  <a:gd name="T37" fmla="*/ 46 h 76"/>
                  <a:gd name="T38" fmla="*/ 41 w 121"/>
                  <a:gd name="T39" fmla="*/ 49 h 76"/>
                  <a:gd name="T40" fmla="*/ 32 w 121"/>
                  <a:gd name="T41" fmla="*/ 39 h 76"/>
                  <a:gd name="T42" fmla="*/ 34 w 121"/>
                  <a:gd name="T43" fmla="*/ 30 h 76"/>
                  <a:gd name="T44" fmla="*/ 30 w 121"/>
                  <a:gd name="T45" fmla="*/ 25 h 76"/>
                  <a:gd name="T46" fmla="*/ 30 w 121"/>
                  <a:gd name="T47" fmla="*/ 20 h 76"/>
                  <a:gd name="T48" fmla="*/ 37 w 121"/>
                  <a:gd name="T49" fmla="*/ 13 h 76"/>
                  <a:gd name="T50" fmla="*/ 48 w 121"/>
                  <a:gd name="T51" fmla="*/ 5 h 76"/>
                  <a:gd name="T52" fmla="*/ 70 w 121"/>
                  <a:gd name="T53" fmla="*/ 1 h 76"/>
                  <a:gd name="T54" fmla="*/ 75 w 121"/>
                  <a:gd name="T55" fmla="*/ 0 h 76"/>
                  <a:gd name="T56" fmla="*/ 97 w 121"/>
                  <a:gd name="T57" fmla="*/ 6 h 76"/>
                  <a:gd name="T58" fmla="*/ 118 w 121"/>
                  <a:gd name="T59" fmla="*/ 5 h 76"/>
                  <a:gd name="T60" fmla="*/ 17 w 121"/>
                  <a:gd name="T61" fmla="*/ 30 h 76"/>
                  <a:gd name="T62" fmla="*/ 12 w 121"/>
                  <a:gd name="T63" fmla="*/ 34 h 76"/>
                  <a:gd name="T64" fmla="*/ 5 w 121"/>
                  <a:gd name="T65" fmla="*/ 27 h 76"/>
                  <a:gd name="T66" fmla="*/ 13 w 121"/>
                  <a:gd name="T67" fmla="*/ 20 h 76"/>
                  <a:gd name="T68" fmla="*/ 17 w 121"/>
                  <a:gd name="T69" fmla="*/ 22 h 76"/>
                  <a:gd name="T70" fmla="*/ 20 w 121"/>
                  <a:gd name="T71" fmla="*/ 29 h 76"/>
                  <a:gd name="T72" fmla="*/ 22 w 121"/>
                  <a:gd name="T73" fmla="*/ 37 h 76"/>
                  <a:gd name="T74" fmla="*/ 29 w 121"/>
                  <a:gd name="T75" fmla="*/ 39 h 76"/>
                  <a:gd name="T76" fmla="*/ 15 w 121"/>
                  <a:gd name="T77" fmla="*/ 37 h 76"/>
                  <a:gd name="T78" fmla="*/ 27 w 121"/>
                  <a:gd name="T79" fmla="*/ 42 h 76"/>
                  <a:gd name="T80" fmla="*/ 22 w 121"/>
                  <a:gd name="T81" fmla="*/ 46 h 76"/>
                  <a:gd name="T82" fmla="*/ 17 w 121"/>
                  <a:gd name="T83" fmla="*/ 51 h 76"/>
                  <a:gd name="T84" fmla="*/ 6 w 121"/>
                  <a:gd name="T85" fmla="*/ 58 h 76"/>
                  <a:gd name="T86" fmla="*/ 1 w 121"/>
                  <a:gd name="T87" fmla="*/ 61 h 76"/>
                  <a:gd name="T88" fmla="*/ 5 w 121"/>
                  <a:gd name="T89" fmla="*/ 52 h 76"/>
                  <a:gd name="T90" fmla="*/ 0 w 121"/>
                  <a:gd name="T91" fmla="*/ 49 h 76"/>
                  <a:gd name="T92" fmla="*/ 0 w 121"/>
                  <a:gd name="T93" fmla="*/ 41 h 76"/>
                  <a:gd name="T94" fmla="*/ 5 w 121"/>
                  <a:gd name="T95" fmla="*/ 41 h 76"/>
                  <a:gd name="T96" fmla="*/ 12 w 121"/>
                  <a:gd name="T97" fmla="*/ 37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1" h="76">
                    <a:moveTo>
                      <a:pt x="118" y="5"/>
                    </a:moveTo>
                    <a:lnTo>
                      <a:pt x="119" y="6"/>
                    </a:lnTo>
                    <a:lnTo>
                      <a:pt x="119" y="8"/>
                    </a:lnTo>
                    <a:lnTo>
                      <a:pt x="121" y="8"/>
                    </a:lnTo>
                    <a:lnTo>
                      <a:pt x="119" y="10"/>
                    </a:lnTo>
                    <a:lnTo>
                      <a:pt x="119" y="10"/>
                    </a:lnTo>
                    <a:lnTo>
                      <a:pt x="118" y="10"/>
                    </a:lnTo>
                    <a:lnTo>
                      <a:pt x="118" y="12"/>
                    </a:lnTo>
                    <a:lnTo>
                      <a:pt x="116" y="12"/>
                    </a:lnTo>
                    <a:lnTo>
                      <a:pt x="116" y="13"/>
                    </a:lnTo>
                    <a:lnTo>
                      <a:pt x="114" y="15"/>
                    </a:lnTo>
                    <a:lnTo>
                      <a:pt x="113" y="20"/>
                    </a:lnTo>
                    <a:lnTo>
                      <a:pt x="111" y="25"/>
                    </a:lnTo>
                    <a:lnTo>
                      <a:pt x="107" y="27"/>
                    </a:lnTo>
                    <a:lnTo>
                      <a:pt x="107" y="29"/>
                    </a:lnTo>
                    <a:lnTo>
                      <a:pt x="107" y="30"/>
                    </a:lnTo>
                    <a:lnTo>
                      <a:pt x="106" y="32"/>
                    </a:lnTo>
                    <a:lnTo>
                      <a:pt x="109" y="44"/>
                    </a:lnTo>
                    <a:lnTo>
                      <a:pt x="109" y="46"/>
                    </a:lnTo>
                    <a:lnTo>
                      <a:pt x="107" y="47"/>
                    </a:lnTo>
                    <a:lnTo>
                      <a:pt x="107" y="49"/>
                    </a:lnTo>
                    <a:lnTo>
                      <a:pt x="107" y="51"/>
                    </a:lnTo>
                    <a:lnTo>
                      <a:pt x="109" y="54"/>
                    </a:lnTo>
                    <a:lnTo>
                      <a:pt x="111" y="59"/>
                    </a:lnTo>
                    <a:lnTo>
                      <a:pt x="111" y="61"/>
                    </a:lnTo>
                    <a:lnTo>
                      <a:pt x="113" y="63"/>
                    </a:lnTo>
                    <a:lnTo>
                      <a:pt x="113" y="63"/>
                    </a:lnTo>
                    <a:lnTo>
                      <a:pt x="113" y="64"/>
                    </a:lnTo>
                    <a:lnTo>
                      <a:pt x="113" y="64"/>
                    </a:lnTo>
                    <a:lnTo>
                      <a:pt x="113" y="64"/>
                    </a:lnTo>
                    <a:lnTo>
                      <a:pt x="109" y="66"/>
                    </a:lnTo>
                    <a:lnTo>
                      <a:pt x="107" y="68"/>
                    </a:lnTo>
                    <a:lnTo>
                      <a:pt x="107" y="69"/>
                    </a:lnTo>
                    <a:lnTo>
                      <a:pt x="106" y="71"/>
                    </a:lnTo>
                    <a:lnTo>
                      <a:pt x="106" y="73"/>
                    </a:lnTo>
                    <a:lnTo>
                      <a:pt x="106" y="75"/>
                    </a:lnTo>
                    <a:lnTo>
                      <a:pt x="106" y="76"/>
                    </a:lnTo>
                    <a:lnTo>
                      <a:pt x="104" y="76"/>
                    </a:lnTo>
                    <a:lnTo>
                      <a:pt x="102" y="76"/>
                    </a:lnTo>
                    <a:lnTo>
                      <a:pt x="99" y="75"/>
                    </a:lnTo>
                    <a:lnTo>
                      <a:pt x="97" y="73"/>
                    </a:lnTo>
                    <a:lnTo>
                      <a:pt x="97" y="73"/>
                    </a:lnTo>
                    <a:lnTo>
                      <a:pt x="95" y="75"/>
                    </a:lnTo>
                    <a:lnTo>
                      <a:pt x="89" y="76"/>
                    </a:lnTo>
                    <a:lnTo>
                      <a:pt x="89" y="76"/>
                    </a:lnTo>
                    <a:lnTo>
                      <a:pt x="85" y="73"/>
                    </a:lnTo>
                    <a:lnTo>
                      <a:pt x="83" y="71"/>
                    </a:lnTo>
                    <a:lnTo>
                      <a:pt x="80" y="68"/>
                    </a:lnTo>
                    <a:lnTo>
                      <a:pt x="80" y="66"/>
                    </a:lnTo>
                    <a:lnTo>
                      <a:pt x="78" y="64"/>
                    </a:lnTo>
                    <a:lnTo>
                      <a:pt x="75" y="64"/>
                    </a:lnTo>
                    <a:lnTo>
                      <a:pt x="73" y="63"/>
                    </a:lnTo>
                    <a:lnTo>
                      <a:pt x="73" y="63"/>
                    </a:lnTo>
                    <a:lnTo>
                      <a:pt x="71" y="61"/>
                    </a:lnTo>
                    <a:lnTo>
                      <a:pt x="66" y="58"/>
                    </a:lnTo>
                    <a:lnTo>
                      <a:pt x="65" y="58"/>
                    </a:lnTo>
                    <a:lnTo>
                      <a:pt x="65" y="58"/>
                    </a:lnTo>
                    <a:lnTo>
                      <a:pt x="65" y="59"/>
                    </a:lnTo>
                    <a:lnTo>
                      <a:pt x="65" y="59"/>
                    </a:lnTo>
                    <a:lnTo>
                      <a:pt x="65" y="59"/>
                    </a:lnTo>
                    <a:lnTo>
                      <a:pt x="63" y="58"/>
                    </a:lnTo>
                    <a:lnTo>
                      <a:pt x="61" y="58"/>
                    </a:lnTo>
                    <a:lnTo>
                      <a:pt x="58" y="59"/>
                    </a:lnTo>
                    <a:lnTo>
                      <a:pt x="56" y="59"/>
                    </a:lnTo>
                    <a:lnTo>
                      <a:pt x="56" y="59"/>
                    </a:lnTo>
                    <a:lnTo>
                      <a:pt x="49" y="63"/>
                    </a:lnTo>
                    <a:lnTo>
                      <a:pt x="48" y="64"/>
                    </a:lnTo>
                    <a:lnTo>
                      <a:pt x="48" y="64"/>
                    </a:lnTo>
                    <a:lnTo>
                      <a:pt x="48" y="63"/>
                    </a:lnTo>
                    <a:lnTo>
                      <a:pt x="49" y="56"/>
                    </a:lnTo>
                    <a:lnTo>
                      <a:pt x="49" y="49"/>
                    </a:lnTo>
                    <a:lnTo>
                      <a:pt x="51" y="49"/>
                    </a:lnTo>
                    <a:lnTo>
                      <a:pt x="51" y="49"/>
                    </a:lnTo>
                    <a:lnTo>
                      <a:pt x="51" y="46"/>
                    </a:lnTo>
                    <a:lnTo>
                      <a:pt x="48" y="46"/>
                    </a:lnTo>
                    <a:lnTo>
                      <a:pt x="48" y="46"/>
                    </a:lnTo>
                    <a:lnTo>
                      <a:pt x="46" y="47"/>
                    </a:lnTo>
                    <a:lnTo>
                      <a:pt x="46" y="49"/>
                    </a:lnTo>
                    <a:lnTo>
                      <a:pt x="42" y="49"/>
                    </a:lnTo>
                    <a:lnTo>
                      <a:pt x="41" y="49"/>
                    </a:lnTo>
                    <a:lnTo>
                      <a:pt x="36" y="46"/>
                    </a:lnTo>
                    <a:lnTo>
                      <a:pt x="36" y="44"/>
                    </a:lnTo>
                    <a:lnTo>
                      <a:pt x="36" y="41"/>
                    </a:lnTo>
                    <a:lnTo>
                      <a:pt x="32" y="39"/>
                    </a:lnTo>
                    <a:lnTo>
                      <a:pt x="30" y="35"/>
                    </a:lnTo>
                    <a:lnTo>
                      <a:pt x="32" y="34"/>
                    </a:lnTo>
                    <a:lnTo>
                      <a:pt x="34" y="32"/>
                    </a:lnTo>
                    <a:lnTo>
                      <a:pt x="34" y="30"/>
                    </a:lnTo>
                    <a:lnTo>
                      <a:pt x="32" y="30"/>
                    </a:lnTo>
                    <a:lnTo>
                      <a:pt x="30" y="30"/>
                    </a:lnTo>
                    <a:lnTo>
                      <a:pt x="30" y="29"/>
                    </a:lnTo>
                    <a:lnTo>
                      <a:pt x="30" y="25"/>
                    </a:lnTo>
                    <a:lnTo>
                      <a:pt x="30" y="23"/>
                    </a:lnTo>
                    <a:lnTo>
                      <a:pt x="32" y="23"/>
                    </a:lnTo>
                    <a:lnTo>
                      <a:pt x="30" y="22"/>
                    </a:lnTo>
                    <a:lnTo>
                      <a:pt x="30" y="20"/>
                    </a:lnTo>
                    <a:lnTo>
                      <a:pt x="32" y="18"/>
                    </a:lnTo>
                    <a:lnTo>
                      <a:pt x="30" y="15"/>
                    </a:lnTo>
                    <a:lnTo>
                      <a:pt x="34" y="13"/>
                    </a:lnTo>
                    <a:lnTo>
                      <a:pt x="37" y="13"/>
                    </a:lnTo>
                    <a:lnTo>
                      <a:pt x="42" y="12"/>
                    </a:lnTo>
                    <a:lnTo>
                      <a:pt x="42" y="8"/>
                    </a:lnTo>
                    <a:lnTo>
                      <a:pt x="44" y="8"/>
                    </a:lnTo>
                    <a:lnTo>
                      <a:pt x="48" y="5"/>
                    </a:lnTo>
                    <a:lnTo>
                      <a:pt x="53" y="6"/>
                    </a:lnTo>
                    <a:lnTo>
                      <a:pt x="58" y="3"/>
                    </a:lnTo>
                    <a:lnTo>
                      <a:pt x="68" y="3"/>
                    </a:lnTo>
                    <a:lnTo>
                      <a:pt x="70" y="1"/>
                    </a:lnTo>
                    <a:lnTo>
                      <a:pt x="70" y="0"/>
                    </a:lnTo>
                    <a:lnTo>
                      <a:pt x="70" y="0"/>
                    </a:lnTo>
                    <a:lnTo>
                      <a:pt x="71" y="0"/>
                    </a:lnTo>
                    <a:lnTo>
                      <a:pt x="75" y="0"/>
                    </a:lnTo>
                    <a:lnTo>
                      <a:pt x="89" y="1"/>
                    </a:lnTo>
                    <a:lnTo>
                      <a:pt x="90" y="1"/>
                    </a:lnTo>
                    <a:lnTo>
                      <a:pt x="95" y="5"/>
                    </a:lnTo>
                    <a:lnTo>
                      <a:pt x="97" y="6"/>
                    </a:lnTo>
                    <a:lnTo>
                      <a:pt x="104" y="6"/>
                    </a:lnTo>
                    <a:lnTo>
                      <a:pt x="116" y="8"/>
                    </a:lnTo>
                    <a:lnTo>
                      <a:pt x="118" y="5"/>
                    </a:lnTo>
                    <a:lnTo>
                      <a:pt x="118" y="5"/>
                    </a:lnTo>
                    <a:lnTo>
                      <a:pt x="118" y="5"/>
                    </a:lnTo>
                    <a:close/>
                    <a:moveTo>
                      <a:pt x="20" y="29"/>
                    </a:moveTo>
                    <a:lnTo>
                      <a:pt x="18" y="30"/>
                    </a:lnTo>
                    <a:lnTo>
                      <a:pt x="17" y="30"/>
                    </a:lnTo>
                    <a:lnTo>
                      <a:pt x="17" y="29"/>
                    </a:lnTo>
                    <a:lnTo>
                      <a:pt x="15" y="34"/>
                    </a:lnTo>
                    <a:lnTo>
                      <a:pt x="13" y="34"/>
                    </a:lnTo>
                    <a:lnTo>
                      <a:pt x="12" y="34"/>
                    </a:lnTo>
                    <a:lnTo>
                      <a:pt x="12" y="32"/>
                    </a:lnTo>
                    <a:lnTo>
                      <a:pt x="10" y="29"/>
                    </a:lnTo>
                    <a:lnTo>
                      <a:pt x="8" y="27"/>
                    </a:lnTo>
                    <a:lnTo>
                      <a:pt x="5" y="27"/>
                    </a:lnTo>
                    <a:lnTo>
                      <a:pt x="3" y="25"/>
                    </a:lnTo>
                    <a:lnTo>
                      <a:pt x="12" y="23"/>
                    </a:lnTo>
                    <a:lnTo>
                      <a:pt x="12" y="22"/>
                    </a:lnTo>
                    <a:lnTo>
                      <a:pt x="13" y="20"/>
                    </a:lnTo>
                    <a:lnTo>
                      <a:pt x="15" y="20"/>
                    </a:lnTo>
                    <a:lnTo>
                      <a:pt x="15" y="20"/>
                    </a:lnTo>
                    <a:lnTo>
                      <a:pt x="17" y="22"/>
                    </a:lnTo>
                    <a:lnTo>
                      <a:pt x="17" y="22"/>
                    </a:lnTo>
                    <a:lnTo>
                      <a:pt x="20" y="23"/>
                    </a:lnTo>
                    <a:lnTo>
                      <a:pt x="22" y="25"/>
                    </a:lnTo>
                    <a:lnTo>
                      <a:pt x="22" y="29"/>
                    </a:lnTo>
                    <a:lnTo>
                      <a:pt x="20" y="29"/>
                    </a:lnTo>
                    <a:lnTo>
                      <a:pt x="20" y="29"/>
                    </a:lnTo>
                    <a:close/>
                    <a:moveTo>
                      <a:pt x="29" y="39"/>
                    </a:moveTo>
                    <a:lnTo>
                      <a:pt x="27" y="41"/>
                    </a:lnTo>
                    <a:lnTo>
                      <a:pt x="22" y="37"/>
                    </a:lnTo>
                    <a:lnTo>
                      <a:pt x="24" y="35"/>
                    </a:lnTo>
                    <a:lnTo>
                      <a:pt x="25" y="35"/>
                    </a:lnTo>
                    <a:lnTo>
                      <a:pt x="29" y="35"/>
                    </a:lnTo>
                    <a:lnTo>
                      <a:pt x="29" y="39"/>
                    </a:lnTo>
                    <a:lnTo>
                      <a:pt x="29" y="39"/>
                    </a:lnTo>
                    <a:lnTo>
                      <a:pt x="29" y="39"/>
                    </a:lnTo>
                    <a:close/>
                    <a:moveTo>
                      <a:pt x="13" y="37"/>
                    </a:moveTo>
                    <a:lnTo>
                      <a:pt x="15" y="37"/>
                    </a:lnTo>
                    <a:lnTo>
                      <a:pt x="17" y="37"/>
                    </a:lnTo>
                    <a:lnTo>
                      <a:pt x="18" y="37"/>
                    </a:lnTo>
                    <a:lnTo>
                      <a:pt x="20" y="37"/>
                    </a:lnTo>
                    <a:lnTo>
                      <a:pt x="27" y="42"/>
                    </a:lnTo>
                    <a:lnTo>
                      <a:pt x="27" y="42"/>
                    </a:lnTo>
                    <a:lnTo>
                      <a:pt x="24" y="44"/>
                    </a:lnTo>
                    <a:lnTo>
                      <a:pt x="24" y="46"/>
                    </a:lnTo>
                    <a:lnTo>
                      <a:pt x="22" y="46"/>
                    </a:lnTo>
                    <a:lnTo>
                      <a:pt x="22" y="46"/>
                    </a:lnTo>
                    <a:lnTo>
                      <a:pt x="18" y="47"/>
                    </a:lnTo>
                    <a:lnTo>
                      <a:pt x="17" y="49"/>
                    </a:lnTo>
                    <a:lnTo>
                      <a:pt x="17" y="51"/>
                    </a:lnTo>
                    <a:lnTo>
                      <a:pt x="12" y="51"/>
                    </a:lnTo>
                    <a:lnTo>
                      <a:pt x="10" y="51"/>
                    </a:lnTo>
                    <a:lnTo>
                      <a:pt x="8" y="54"/>
                    </a:lnTo>
                    <a:lnTo>
                      <a:pt x="6" y="58"/>
                    </a:lnTo>
                    <a:lnTo>
                      <a:pt x="5" y="61"/>
                    </a:lnTo>
                    <a:lnTo>
                      <a:pt x="3" y="61"/>
                    </a:lnTo>
                    <a:lnTo>
                      <a:pt x="3" y="61"/>
                    </a:lnTo>
                    <a:lnTo>
                      <a:pt x="1" y="61"/>
                    </a:lnTo>
                    <a:lnTo>
                      <a:pt x="1" y="59"/>
                    </a:lnTo>
                    <a:lnTo>
                      <a:pt x="5" y="56"/>
                    </a:lnTo>
                    <a:lnTo>
                      <a:pt x="6" y="54"/>
                    </a:lnTo>
                    <a:lnTo>
                      <a:pt x="5" y="52"/>
                    </a:lnTo>
                    <a:lnTo>
                      <a:pt x="3" y="52"/>
                    </a:lnTo>
                    <a:lnTo>
                      <a:pt x="0" y="49"/>
                    </a:lnTo>
                    <a:lnTo>
                      <a:pt x="0" y="49"/>
                    </a:lnTo>
                    <a:lnTo>
                      <a:pt x="0" y="49"/>
                    </a:lnTo>
                    <a:lnTo>
                      <a:pt x="1" y="47"/>
                    </a:lnTo>
                    <a:lnTo>
                      <a:pt x="1" y="47"/>
                    </a:lnTo>
                    <a:lnTo>
                      <a:pt x="1" y="46"/>
                    </a:lnTo>
                    <a:lnTo>
                      <a:pt x="0" y="41"/>
                    </a:lnTo>
                    <a:lnTo>
                      <a:pt x="1" y="41"/>
                    </a:lnTo>
                    <a:lnTo>
                      <a:pt x="3" y="41"/>
                    </a:lnTo>
                    <a:lnTo>
                      <a:pt x="3" y="42"/>
                    </a:lnTo>
                    <a:lnTo>
                      <a:pt x="5" y="41"/>
                    </a:lnTo>
                    <a:lnTo>
                      <a:pt x="6" y="41"/>
                    </a:lnTo>
                    <a:lnTo>
                      <a:pt x="8" y="41"/>
                    </a:lnTo>
                    <a:lnTo>
                      <a:pt x="8" y="39"/>
                    </a:lnTo>
                    <a:lnTo>
                      <a:pt x="12" y="37"/>
                    </a:lnTo>
                    <a:lnTo>
                      <a:pt x="13" y="37"/>
                    </a:lnTo>
                    <a:lnTo>
                      <a:pt x="13" y="37"/>
                    </a:lnTo>
                    <a:lnTo>
                      <a:pt x="13" y="3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4" name="Freeform 69">
                <a:extLst>
                  <a:ext uri="{FF2B5EF4-FFF2-40B4-BE49-F238E27FC236}">
                    <a16:creationId xmlns:a16="http://schemas.microsoft.com/office/drawing/2014/main" id="{6F1E36D7-A2FD-476F-9032-80FE344EB40A}"/>
                  </a:ext>
                </a:extLst>
              </p:cNvPr>
              <p:cNvSpPr>
                <a:spLocks/>
              </p:cNvSpPr>
              <p:nvPr/>
            </p:nvSpPr>
            <p:spPr bwMode="auto">
              <a:xfrm>
                <a:off x="3308" y="2502"/>
                <a:ext cx="161" cy="141"/>
              </a:xfrm>
              <a:custGeom>
                <a:avLst/>
                <a:gdLst>
                  <a:gd name="T0" fmla="*/ 161 w 161"/>
                  <a:gd name="T1" fmla="*/ 15 h 141"/>
                  <a:gd name="T2" fmla="*/ 161 w 161"/>
                  <a:gd name="T3" fmla="*/ 29 h 141"/>
                  <a:gd name="T4" fmla="*/ 157 w 161"/>
                  <a:gd name="T5" fmla="*/ 34 h 141"/>
                  <a:gd name="T6" fmla="*/ 147 w 161"/>
                  <a:gd name="T7" fmla="*/ 34 h 141"/>
                  <a:gd name="T8" fmla="*/ 135 w 161"/>
                  <a:gd name="T9" fmla="*/ 34 h 141"/>
                  <a:gd name="T10" fmla="*/ 125 w 161"/>
                  <a:gd name="T11" fmla="*/ 34 h 141"/>
                  <a:gd name="T12" fmla="*/ 114 w 161"/>
                  <a:gd name="T13" fmla="*/ 34 h 141"/>
                  <a:gd name="T14" fmla="*/ 102 w 161"/>
                  <a:gd name="T15" fmla="*/ 34 h 141"/>
                  <a:gd name="T16" fmla="*/ 97 w 161"/>
                  <a:gd name="T17" fmla="*/ 37 h 141"/>
                  <a:gd name="T18" fmla="*/ 97 w 161"/>
                  <a:gd name="T19" fmla="*/ 46 h 141"/>
                  <a:gd name="T20" fmla="*/ 97 w 161"/>
                  <a:gd name="T21" fmla="*/ 54 h 141"/>
                  <a:gd name="T22" fmla="*/ 97 w 161"/>
                  <a:gd name="T23" fmla="*/ 63 h 141"/>
                  <a:gd name="T24" fmla="*/ 97 w 161"/>
                  <a:gd name="T25" fmla="*/ 71 h 141"/>
                  <a:gd name="T26" fmla="*/ 97 w 161"/>
                  <a:gd name="T27" fmla="*/ 80 h 141"/>
                  <a:gd name="T28" fmla="*/ 97 w 161"/>
                  <a:gd name="T29" fmla="*/ 87 h 141"/>
                  <a:gd name="T30" fmla="*/ 90 w 161"/>
                  <a:gd name="T31" fmla="*/ 90 h 141"/>
                  <a:gd name="T32" fmla="*/ 84 w 161"/>
                  <a:gd name="T33" fmla="*/ 94 h 141"/>
                  <a:gd name="T34" fmla="*/ 75 w 161"/>
                  <a:gd name="T35" fmla="*/ 99 h 141"/>
                  <a:gd name="T36" fmla="*/ 75 w 161"/>
                  <a:gd name="T37" fmla="*/ 104 h 141"/>
                  <a:gd name="T38" fmla="*/ 77 w 161"/>
                  <a:gd name="T39" fmla="*/ 111 h 141"/>
                  <a:gd name="T40" fmla="*/ 77 w 161"/>
                  <a:gd name="T41" fmla="*/ 117 h 141"/>
                  <a:gd name="T42" fmla="*/ 77 w 161"/>
                  <a:gd name="T43" fmla="*/ 126 h 141"/>
                  <a:gd name="T44" fmla="*/ 75 w 161"/>
                  <a:gd name="T45" fmla="*/ 131 h 141"/>
                  <a:gd name="T46" fmla="*/ 61 w 161"/>
                  <a:gd name="T47" fmla="*/ 131 h 141"/>
                  <a:gd name="T48" fmla="*/ 48 w 161"/>
                  <a:gd name="T49" fmla="*/ 131 h 141"/>
                  <a:gd name="T50" fmla="*/ 36 w 161"/>
                  <a:gd name="T51" fmla="*/ 131 h 141"/>
                  <a:gd name="T52" fmla="*/ 22 w 161"/>
                  <a:gd name="T53" fmla="*/ 131 h 141"/>
                  <a:gd name="T54" fmla="*/ 8 w 161"/>
                  <a:gd name="T55" fmla="*/ 131 h 141"/>
                  <a:gd name="T56" fmla="*/ 2 w 161"/>
                  <a:gd name="T57" fmla="*/ 134 h 141"/>
                  <a:gd name="T58" fmla="*/ 0 w 161"/>
                  <a:gd name="T59" fmla="*/ 141 h 141"/>
                  <a:gd name="T60" fmla="*/ 2 w 161"/>
                  <a:gd name="T61" fmla="*/ 129 h 141"/>
                  <a:gd name="T62" fmla="*/ 7 w 161"/>
                  <a:gd name="T63" fmla="*/ 112 h 141"/>
                  <a:gd name="T64" fmla="*/ 15 w 161"/>
                  <a:gd name="T65" fmla="*/ 100 h 141"/>
                  <a:gd name="T66" fmla="*/ 17 w 161"/>
                  <a:gd name="T67" fmla="*/ 95 h 141"/>
                  <a:gd name="T68" fmla="*/ 22 w 161"/>
                  <a:gd name="T69" fmla="*/ 85 h 141"/>
                  <a:gd name="T70" fmla="*/ 24 w 161"/>
                  <a:gd name="T71" fmla="*/ 80 h 141"/>
                  <a:gd name="T72" fmla="*/ 20 w 161"/>
                  <a:gd name="T73" fmla="*/ 83 h 141"/>
                  <a:gd name="T74" fmla="*/ 24 w 161"/>
                  <a:gd name="T75" fmla="*/ 76 h 141"/>
                  <a:gd name="T76" fmla="*/ 39 w 161"/>
                  <a:gd name="T77" fmla="*/ 65 h 141"/>
                  <a:gd name="T78" fmla="*/ 43 w 161"/>
                  <a:gd name="T79" fmla="*/ 51 h 141"/>
                  <a:gd name="T80" fmla="*/ 48 w 161"/>
                  <a:gd name="T81" fmla="*/ 39 h 141"/>
                  <a:gd name="T82" fmla="*/ 51 w 161"/>
                  <a:gd name="T83" fmla="*/ 29 h 141"/>
                  <a:gd name="T84" fmla="*/ 60 w 161"/>
                  <a:gd name="T85" fmla="*/ 24 h 141"/>
                  <a:gd name="T86" fmla="*/ 68 w 161"/>
                  <a:gd name="T87" fmla="*/ 15 h 141"/>
                  <a:gd name="T88" fmla="*/ 75 w 161"/>
                  <a:gd name="T89" fmla="*/ 0 h 141"/>
                  <a:gd name="T90" fmla="*/ 159 w 161"/>
                  <a:gd name="T91" fmla="*/ 0 h 141"/>
                  <a:gd name="T92" fmla="*/ 161 w 161"/>
                  <a:gd name="T93" fmla="*/ 7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61" h="141">
                    <a:moveTo>
                      <a:pt x="161" y="7"/>
                    </a:moveTo>
                    <a:lnTo>
                      <a:pt x="161" y="10"/>
                    </a:lnTo>
                    <a:lnTo>
                      <a:pt x="161" y="15"/>
                    </a:lnTo>
                    <a:lnTo>
                      <a:pt x="161" y="19"/>
                    </a:lnTo>
                    <a:lnTo>
                      <a:pt x="161" y="24"/>
                    </a:lnTo>
                    <a:lnTo>
                      <a:pt x="161" y="29"/>
                    </a:lnTo>
                    <a:lnTo>
                      <a:pt x="161" y="32"/>
                    </a:lnTo>
                    <a:lnTo>
                      <a:pt x="161" y="34"/>
                    </a:lnTo>
                    <a:lnTo>
                      <a:pt x="157" y="34"/>
                    </a:lnTo>
                    <a:lnTo>
                      <a:pt x="154" y="34"/>
                    </a:lnTo>
                    <a:lnTo>
                      <a:pt x="150" y="34"/>
                    </a:lnTo>
                    <a:lnTo>
                      <a:pt x="147" y="34"/>
                    </a:lnTo>
                    <a:lnTo>
                      <a:pt x="142" y="34"/>
                    </a:lnTo>
                    <a:lnTo>
                      <a:pt x="138" y="34"/>
                    </a:lnTo>
                    <a:lnTo>
                      <a:pt x="135" y="34"/>
                    </a:lnTo>
                    <a:lnTo>
                      <a:pt x="132" y="34"/>
                    </a:lnTo>
                    <a:lnTo>
                      <a:pt x="128" y="34"/>
                    </a:lnTo>
                    <a:lnTo>
                      <a:pt x="125" y="34"/>
                    </a:lnTo>
                    <a:lnTo>
                      <a:pt x="121" y="34"/>
                    </a:lnTo>
                    <a:lnTo>
                      <a:pt x="118" y="34"/>
                    </a:lnTo>
                    <a:lnTo>
                      <a:pt x="114" y="34"/>
                    </a:lnTo>
                    <a:lnTo>
                      <a:pt x="111" y="34"/>
                    </a:lnTo>
                    <a:lnTo>
                      <a:pt x="108" y="34"/>
                    </a:lnTo>
                    <a:lnTo>
                      <a:pt x="102" y="34"/>
                    </a:lnTo>
                    <a:lnTo>
                      <a:pt x="99" y="34"/>
                    </a:lnTo>
                    <a:lnTo>
                      <a:pt x="97" y="34"/>
                    </a:lnTo>
                    <a:lnTo>
                      <a:pt x="97" y="37"/>
                    </a:lnTo>
                    <a:lnTo>
                      <a:pt x="97" y="41"/>
                    </a:lnTo>
                    <a:lnTo>
                      <a:pt x="97" y="42"/>
                    </a:lnTo>
                    <a:lnTo>
                      <a:pt x="97" y="46"/>
                    </a:lnTo>
                    <a:lnTo>
                      <a:pt x="97" y="49"/>
                    </a:lnTo>
                    <a:lnTo>
                      <a:pt x="97" y="51"/>
                    </a:lnTo>
                    <a:lnTo>
                      <a:pt x="97" y="54"/>
                    </a:lnTo>
                    <a:lnTo>
                      <a:pt x="97" y="58"/>
                    </a:lnTo>
                    <a:lnTo>
                      <a:pt x="97" y="59"/>
                    </a:lnTo>
                    <a:lnTo>
                      <a:pt x="97" y="63"/>
                    </a:lnTo>
                    <a:lnTo>
                      <a:pt x="97" y="66"/>
                    </a:lnTo>
                    <a:lnTo>
                      <a:pt x="97" y="68"/>
                    </a:lnTo>
                    <a:lnTo>
                      <a:pt x="97" y="71"/>
                    </a:lnTo>
                    <a:lnTo>
                      <a:pt x="97" y="75"/>
                    </a:lnTo>
                    <a:lnTo>
                      <a:pt x="97" y="76"/>
                    </a:lnTo>
                    <a:lnTo>
                      <a:pt x="97" y="80"/>
                    </a:lnTo>
                    <a:lnTo>
                      <a:pt x="97" y="83"/>
                    </a:lnTo>
                    <a:lnTo>
                      <a:pt x="97" y="85"/>
                    </a:lnTo>
                    <a:lnTo>
                      <a:pt x="97" y="87"/>
                    </a:lnTo>
                    <a:lnTo>
                      <a:pt x="96" y="88"/>
                    </a:lnTo>
                    <a:lnTo>
                      <a:pt x="92" y="90"/>
                    </a:lnTo>
                    <a:lnTo>
                      <a:pt x="90" y="90"/>
                    </a:lnTo>
                    <a:lnTo>
                      <a:pt x="87" y="92"/>
                    </a:lnTo>
                    <a:lnTo>
                      <a:pt x="85" y="92"/>
                    </a:lnTo>
                    <a:lnTo>
                      <a:pt x="84" y="94"/>
                    </a:lnTo>
                    <a:lnTo>
                      <a:pt x="80" y="95"/>
                    </a:lnTo>
                    <a:lnTo>
                      <a:pt x="77" y="97"/>
                    </a:lnTo>
                    <a:lnTo>
                      <a:pt x="75" y="99"/>
                    </a:lnTo>
                    <a:lnTo>
                      <a:pt x="75" y="100"/>
                    </a:lnTo>
                    <a:lnTo>
                      <a:pt x="75" y="102"/>
                    </a:lnTo>
                    <a:lnTo>
                      <a:pt x="75" y="104"/>
                    </a:lnTo>
                    <a:lnTo>
                      <a:pt x="75" y="105"/>
                    </a:lnTo>
                    <a:lnTo>
                      <a:pt x="77" y="107"/>
                    </a:lnTo>
                    <a:lnTo>
                      <a:pt x="77" y="111"/>
                    </a:lnTo>
                    <a:lnTo>
                      <a:pt x="77" y="112"/>
                    </a:lnTo>
                    <a:lnTo>
                      <a:pt x="77" y="116"/>
                    </a:lnTo>
                    <a:lnTo>
                      <a:pt x="77" y="117"/>
                    </a:lnTo>
                    <a:lnTo>
                      <a:pt x="77" y="121"/>
                    </a:lnTo>
                    <a:lnTo>
                      <a:pt x="77" y="124"/>
                    </a:lnTo>
                    <a:lnTo>
                      <a:pt x="77" y="126"/>
                    </a:lnTo>
                    <a:lnTo>
                      <a:pt x="77" y="129"/>
                    </a:lnTo>
                    <a:lnTo>
                      <a:pt x="77" y="131"/>
                    </a:lnTo>
                    <a:lnTo>
                      <a:pt x="75" y="131"/>
                    </a:lnTo>
                    <a:lnTo>
                      <a:pt x="70" y="131"/>
                    </a:lnTo>
                    <a:lnTo>
                      <a:pt x="67" y="131"/>
                    </a:lnTo>
                    <a:lnTo>
                      <a:pt x="61" y="131"/>
                    </a:lnTo>
                    <a:lnTo>
                      <a:pt x="56" y="131"/>
                    </a:lnTo>
                    <a:lnTo>
                      <a:pt x="53" y="131"/>
                    </a:lnTo>
                    <a:lnTo>
                      <a:pt x="48" y="131"/>
                    </a:lnTo>
                    <a:lnTo>
                      <a:pt x="44" y="131"/>
                    </a:lnTo>
                    <a:lnTo>
                      <a:pt x="39" y="131"/>
                    </a:lnTo>
                    <a:lnTo>
                      <a:pt x="36" y="131"/>
                    </a:lnTo>
                    <a:lnTo>
                      <a:pt x="31" y="131"/>
                    </a:lnTo>
                    <a:lnTo>
                      <a:pt x="25" y="131"/>
                    </a:lnTo>
                    <a:lnTo>
                      <a:pt x="22" y="131"/>
                    </a:lnTo>
                    <a:lnTo>
                      <a:pt x="17" y="131"/>
                    </a:lnTo>
                    <a:lnTo>
                      <a:pt x="13" y="131"/>
                    </a:lnTo>
                    <a:lnTo>
                      <a:pt x="8" y="131"/>
                    </a:lnTo>
                    <a:lnTo>
                      <a:pt x="5" y="131"/>
                    </a:lnTo>
                    <a:lnTo>
                      <a:pt x="2" y="131"/>
                    </a:lnTo>
                    <a:lnTo>
                      <a:pt x="2" y="134"/>
                    </a:lnTo>
                    <a:lnTo>
                      <a:pt x="0" y="138"/>
                    </a:lnTo>
                    <a:lnTo>
                      <a:pt x="0" y="140"/>
                    </a:lnTo>
                    <a:lnTo>
                      <a:pt x="0" y="141"/>
                    </a:lnTo>
                    <a:lnTo>
                      <a:pt x="0" y="141"/>
                    </a:lnTo>
                    <a:lnTo>
                      <a:pt x="2" y="131"/>
                    </a:lnTo>
                    <a:lnTo>
                      <a:pt x="2" y="129"/>
                    </a:lnTo>
                    <a:lnTo>
                      <a:pt x="3" y="119"/>
                    </a:lnTo>
                    <a:lnTo>
                      <a:pt x="5" y="114"/>
                    </a:lnTo>
                    <a:lnTo>
                      <a:pt x="7" y="112"/>
                    </a:lnTo>
                    <a:lnTo>
                      <a:pt x="10" y="111"/>
                    </a:lnTo>
                    <a:lnTo>
                      <a:pt x="13" y="105"/>
                    </a:lnTo>
                    <a:lnTo>
                      <a:pt x="15" y="100"/>
                    </a:lnTo>
                    <a:lnTo>
                      <a:pt x="17" y="99"/>
                    </a:lnTo>
                    <a:lnTo>
                      <a:pt x="17" y="97"/>
                    </a:lnTo>
                    <a:lnTo>
                      <a:pt x="17" y="95"/>
                    </a:lnTo>
                    <a:lnTo>
                      <a:pt x="19" y="92"/>
                    </a:lnTo>
                    <a:lnTo>
                      <a:pt x="20" y="88"/>
                    </a:lnTo>
                    <a:lnTo>
                      <a:pt x="22" y="85"/>
                    </a:lnTo>
                    <a:lnTo>
                      <a:pt x="24" y="82"/>
                    </a:lnTo>
                    <a:lnTo>
                      <a:pt x="24" y="80"/>
                    </a:lnTo>
                    <a:lnTo>
                      <a:pt x="24" y="80"/>
                    </a:lnTo>
                    <a:lnTo>
                      <a:pt x="24" y="80"/>
                    </a:lnTo>
                    <a:lnTo>
                      <a:pt x="22" y="82"/>
                    </a:lnTo>
                    <a:lnTo>
                      <a:pt x="20" y="83"/>
                    </a:lnTo>
                    <a:lnTo>
                      <a:pt x="20" y="82"/>
                    </a:lnTo>
                    <a:lnTo>
                      <a:pt x="22" y="80"/>
                    </a:lnTo>
                    <a:lnTo>
                      <a:pt x="24" y="76"/>
                    </a:lnTo>
                    <a:lnTo>
                      <a:pt x="29" y="75"/>
                    </a:lnTo>
                    <a:lnTo>
                      <a:pt x="36" y="66"/>
                    </a:lnTo>
                    <a:lnTo>
                      <a:pt x="39" y="65"/>
                    </a:lnTo>
                    <a:lnTo>
                      <a:pt x="41" y="61"/>
                    </a:lnTo>
                    <a:lnTo>
                      <a:pt x="43" y="58"/>
                    </a:lnTo>
                    <a:lnTo>
                      <a:pt x="43" y="51"/>
                    </a:lnTo>
                    <a:lnTo>
                      <a:pt x="43" y="48"/>
                    </a:lnTo>
                    <a:lnTo>
                      <a:pt x="44" y="44"/>
                    </a:lnTo>
                    <a:lnTo>
                      <a:pt x="48" y="39"/>
                    </a:lnTo>
                    <a:lnTo>
                      <a:pt x="49" y="36"/>
                    </a:lnTo>
                    <a:lnTo>
                      <a:pt x="49" y="30"/>
                    </a:lnTo>
                    <a:lnTo>
                      <a:pt x="51" y="29"/>
                    </a:lnTo>
                    <a:lnTo>
                      <a:pt x="53" y="29"/>
                    </a:lnTo>
                    <a:lnTo>
                      <a:pt x="56" y="25"/>
                    </a:lnTo>
                    <a:lnTo>
                      <a:pt x="60" y="24"/>
                    </a:lnTo>
                    <a:lnTo>
                      <a:pt x="65" y="20"/>
                    </a:lnTo>
                    <a:lnTo>
                      <a:pt x="67" y="19"/>
                    </a:lnTo>
                    <a:lnTo>
                      <a:pt x="68" y="15"/>
                    </a:lnTo>
                    <a:lnTo>
                      <a:pt x="70" y="10"/>
                    </a:lnTo>
                    <a:lnTo>
                      <a:pt x="73" y="3"/>
                    </a:lnTo>
                    <a:lnTo>
                      <a:pt x="75" y="0"/>
                    </a:lnTo>
                    <a:lnTo>
                      <a:pt x="159" y="0"/>
                    </a:lnTo>
                    <a:lnTo>
                      <a:pt x="159" y="0"/>
                    </a:lnTo>
                    <a:lnTo>
                      <a:pt x="159" y="0"/>
                    </a:lnTo>
                    <a:lnTo>
                      <a:pt x="161" y="0"/>
                    </a:lnTo>
                    <a:lnTo>
                      <a:pt x="161" y="3"/>
                    </a:lnTo>
                    <a:lnTo>
                      <a:pt x="161" y="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5" name="Freeform 70">
                <a:extLst>
                  <a:ext uri="{FF2B5EF4-FFF2-40B4-BE49-F238E27FC236}">
                    <a16:creationId xmlns:a16="http://schemas.microsoft.com/office/drawing/2014/main" id="{DE832065-E073-47E9-8BA6-169BC21872EB}"/>
                  </a:ext>
                </a:extLst>
              </p:cNvPr>
              <p:cNvSpPr>
                <a:spLocks noEditPoints="1"/>
              </p:cNvSpPr>
              <p:nvPr/>
            </p:nvSpPr>
            <p:spPr bwMode="auto">
              <a:xfrm>
                <a:off x="4335" y="2701"/>
                <a:ext cx="130" cy="111"/>
              </a:xfrm>
              <a:custGeom>
                <a:avLst/>
                <a:gdLst>
                  <a:gd name="T0" fmla="*/ 124 w 130"/>
                  <a:gd name="T1" fmla="*/ 106 h 111"/>
                  <a:gd name="T2" fmla="*/ 121 w 130"/>
                  <a:gd name="T3" fmla="*/ 111 h 111"/>
                  <a:gd name="T4" fmla="*/ 114 w 130"/>
                  <a:gd name="T5" fmla="*/ 109 h 111"/>
                  <a:gd name="T6" fmla="*/ 109 w 130"/>
                  <a:gd name="T7" fmla="*/ 102 h 111"/>
                  <a:gd name="T8" fmla="*/ 100 w 130"/>
                  <a:gd name="T9" fmla="*/ 92 h 111"/>
                  <a:gd name="T10" fmla="*/ 85 w 130"/>
                  <a:gd name="T11" fmla="*/ 77 h 111"/>
                  <a:gd name="T12" fmla="*/ 73 w 130"/>
                  <a:gd name="T13" fmla="*/ 70 h 111"/>
                  <a:gd name="T14" fmla="*/ 65 w 130"/>
                  <a:gd name="T15" fmla="*/ 68 h 111"/>
                  <a:gd name="T16" fmla="*/ 58 w 130"/>
                  <a:gd name="T17" fmla="*/ 68 h 111"/>
                  <a:gd name="T18" fmla="*/ 53 w 130"/>
                  <a:gd name="T19" fmla="*/ 67 h 111"/>
                  <a:gd name="T20" fmla="*/ 46 w 130"/>
                  <a:gd name="T21" fmla="*/ 70 h 111"/>
                  <a:gd name="T22" fmla="*/ 35 w 130"/>
                  <a:gd name="T23" fmla="*/ 67 h 111"/>
                  <a:gd name="T24" fmla="*/ 30 w 130"/>
                  <a:gd name="T25" fmla="*/ 65 h 111"/>
                  <a:gd name="T26" fmla="*/ 25 w 130"/>
                  <a:gd name="T27" fmla="*/ 70 h 111"/>
                  <a:gd name="T28" fmla="*/ 22 w 130"/>
                  <a:gd name="T29" fmla="*/ 75 h 111"/>
                  <a:gd name="T30" fmla="*/ 13 w 130"/>
                  <a:gd name="T31" fmla="*/ 70 h 111"/>
                  <a:gd name="T32" fmla="*/ 10 w 130"/>
                  <a:gd name="T33" fmla="*/ 74 h 111"/>
                  <a:gd name="T34" fmla="*/ 3 w 130"/>
                  <a:gd name="T35" fmla="*/ 74 h 111"/>
                  <a:gd name="T36" fmla="*/ 0 w 130"/>
                  <a:gd name="T37" fmla="*/ 56 h 111"/>
                  <a:gd name="T38" fmla="*/ 6 w 130"/>
                  <a:gd name="T39" fmla="*/ 43 h 111"/>
                  <a:gd name="T40" fmla="*/ 10 w 130"/>
                  <a:gd name="T41" fmla="*/ 31 h 111"/>
                  <a:gd name="T42" fmla="*/ 12 w 130"/>
                  <a:gd name="T43" fmla="*/ 22 h 111"/>
                  <a:gd name="T44" fmla="*/ 15 w 130"/>
                  <a:gd name="T45" fmla="*/ 19 h 111"/>
                  <a:gd name="T46" fmla="*/ 20 w 130"/>
                  <a:gd name="T47" fmla="*/ 17 h 111"/>
                  <a:gd name="T48" fmla="*/ 23 w 130"/>
                  <a:gd name="T49" fmla="*/ 12 h 111"/>
                  <a:gd name="T50" fmla="*/ 29 w 130"/>
                  <a:gd name="T51" fmla="*/ 10 h 111"/>
                  <a:gd name="T52" fmla="*/ 32 w 130"/>
                  <a:gd name="T53" fmla="*/ 9 h 111"/>
                  <a:gd name="T54" fmla="*/ 35 w 130"/>
                  <a:gd name="T55" fmla="*/ 9 h 111"/>
                  <a:gd name="T56" fmla="*/ 37 w 130"/>
                  <a:gd name="T57" fmla="*/ 5 h 111"/>
                  <a:gd name="T58" fmla="*/ 41 w 130"/>
                  <a:gd name="T59" fmla="*/ 0 h 111"/>
                  <a:gd name="T60" fmla="*/ 53 w 130"/>
                  <a:gd name="T61" fmla="*/ 26 h 111"/>
                  <a:gd name="T62" fmla="*/ 59 w 130"/>
                  <a:gd name="T63" fmla="*/ 48 h 111"/>
                  <a:gd name="T64" fmla="*/ 65 w 130"/>
                  <a:gd name="T65" fmla="*/ 56 h 111"/>
                  <a:gd name="T66" fmla="*/ 66 w 130"/>
                  <a:gd name="T67" fmla="*/ 51 h 111"/>
                  <a:gd name="T68" fmla="*/ 70 w 130"/>
                  <a:gd name="T69" fmla="*/ 55 h 111"/>
                  <a:gd name="T70" fmla="*/ 78 w 130"/>
                  <a:gd name="T71" fmla="*/ 60 h 111"/>
                  <a:gd name="T72" fmla="*/ 92 w 130"/>
                  <a:gd name="T73" fmla="*/ 67 h 111"/>
                  <a:gd name="T74" fmla="*/ 114 w 130"/>
                  <a:gd name="T75" fmla="*/ 91 h 111"/>
                  <a:gd name="T76" fmla="*/ 123 w 130"/>
                  <a:gd name="T77" fmla="*/ 101 h 111"/>
                  <a:gd name="T78" fmla="*/ 130 w 130"/>
                  <a:gd name="T79" fmla="*/ 104 h 111"/>
                  <a:gd name="T80" fmla="*/ 70 w 130"/>
                  <a:gd name="T81" fmla="*/ 39 h 111"/>
                  <a:gd name="T82" fmla="*/ 70 w 130"/>
                  <a:gd name="T83" fmla="*/ 38 h 111"/>
                  <a:gd name="T84" fmla="*/ 73 w 130"/>
                  <a:gd name="T85" fmla="*/ 46 h 111"/>
                  <a:gd name="T86" fmla="*/ 75 w 130"/>
                  <a:gd name="T87" fmla="*/ 48 h 111"/>
                  <a:gd name="T88" fmla="*/ 68 w 130"/>
                  <a:gd name="T89" fmla="*/ 46 h 111"/>
                  <a:gd name="T90" fmla="*/ 70 w 130"/>
                  <a:gd name="T91" fmla="*/ 45 h 111"/>
                  <a:gd name="T92" fmla="*/ 70 w 130"/>
                  <a:gd name="T93" fmla="*/ 43 h 111"/>
                  <a:gd name="T94" fmla="*/ 71 w 130"/>
                  <a:gd name="T95" fmla="*/ 43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0" h="111">
                    <a:moveTo>
                      <a:pt x="130" y="104"/>
                    </a:moveTo>
                    <a:lnTo>
                      <a:pt x="126" y="104"/>
                    </a:lnTo>
                    <a:lnTo>
                      <a:pt x="124" y="106"/>
                    </a:lnTo>
                    <a:lnTo>
                      <a:pt x="124" y="106"/>
                    </a:lnTo>
                    <a:lnTo>
                      <a:pt x="123" y="108"/>
                    </a:lnTo>
                    <a:lnTo>
                      <a:pt x="123" y="109"/>
                    </a:lnTo>
                    <a:lnTo>
                      <a:pt x="121" y="111"/>
                    </a:lnTo>
                    <a:lnTo>
                      <a:pt x="121" y="111"/>
                    </a:lnTo>
                    <a:lnTo>
                      <a:pt x="116" y="108"/>
                    </a:lnTo>
                    <a:lnTo>
                      <a:pt x="116" y="108"/>
                    </a:lnTo>
                    <a:lnTo>
                      <a:pt x="116" y="108"/>
                    </a:lnTo>
                    <a:lnTo>
                      <a:pt x="114" y="109"/>
                    </a:lnTo>
                    <a:lnTo>
                      <a:pt x="112" y="108"/>
                    </a:lnTo>
                    <a:lnTo>
                      <a:pt x="112" y="104"/>
                    </a:lnTo>
                    <a:lnTo>
                      <a:pt x="111" y="102"/>
                    </a:lnTo>
                    <a:lnTo>
                      <a:pt x="109" y="102"/>
                    </a:lnTo>
                    <a:lnTo>
                      <a:pt x="107" y="101"/>
                    </a:lnTo>
                    <a:lnTo>
                      <a:pt x="104" y="97"/>
                    </a:lnTo>
                    <a:lnTo>
                      <a:pt x="102" y="94"/>
                    </a:lnTo>
                    <a:lnTo>
                      <a:pt x="100" y="92"/>
                    </a:lnTo>
                    <a:lnTo>
                      <a:pt x="95" y="89"/>
                    </a:lnTo>
                    <a:lnTo>
                      <a:pt x="90" y="84"/>
                    </a:lnTo>
                    <a:lnTo>
                      <a:pt x="87" y="79"/>
                    </a:lnTo>
                    <a:lnTo>
                      <a:pt x="85" y="77"/>
                    </a:lnTo>
                    <a:lnTo>
                      <a:pt x="83" y="75"/>
                    </a:lnTo>
                    <a:lnTo>
                      <a:pt x="78" y="75"/>
                    </a:lnTo>
                    <a:lnTo>
                      <a:pt x="77" y="72"/>
                    </a:lnTo>
                    <a:lnTo>
                      <a:pt x="73" y="70"/>
                    </a:lnTo>
                    <a:lnTo>
                      <a:pt x="71" y="70"/>
                    </a:lnTo>
                    <a:lnTo>
                      <a:pt x="70" y="70"/>
                    </a:lnTo>
                    <a:lnTo>
                      <a:pt x="66" y="70"/>
                    </a:lnTo>
                    <a:lnTo>
                      <a:pt x="65" y="68"/>
                    </a:lnTo>
                    <a:lnTo>
                      <a:pt x="63" y="68"/>
                    </a:lnTo>
                    <a:lnTo>
                      <a:pt x="61" y="68"/>
                    </a:lnTo>
                    <a:lnTo>
                      <a:pt x="59" y="68"/>
                    </a:lnTo>
                    <a:lnTo>
                      <a:pt x="58" y="68"/>
                    </a:lnTo>
                    <a:lnTo>
                      <a:pt x="54" y="70"/>
                    </a:lnTo>
                    <a:lnTo>
                      <a:pt x="54" y="70"/>
                    </a:lnTo>
                    <a:lnTo>
                      <a:pt x="53" y="68"/>
                    </a:lnTo>
                    <a:lnTo>
                      <a:pt x="53" y="67"/>
                    </a:lnTo>
                    <a:lnTo>
                      <a:pt x="51" y="67"/>
                    </a:lnTo>
                    <a:lnTo>
                      <a:pt x="51" y="67"/>
                    </a:lnTo>
                    <a:lnTo>
                      <a:pt x="49" y="67"/>
                    </a:lnTo>
                    <a:lnTo>
                      <a:pt x="46" y="70"/>
                    </a:lnTo>
                    <a:lnTo>
                      <a:pt x="41" y="70"/>
                    </a:lnTo>
                    <a:lnTo>
                      <a:pt x="39" y="70"/>
                    </a:lnTo>
                    <a:lnTo>
                      <a:pt x="37" y="70"/>
                    </a:lnTo>
                    <a:lnTo>
                      <a:pt x="35" y="67"/>
                    </a:lnTo>
                    <a:lnTo>
                      <a:pt x="34" y="65"/>
                    </a:lnTo>
                    <a:lnTo>
                      <a:pt x="34" y="65"/>
                    </a:lnTo>
                    <a:lnTo>
                      <a:pt x="32" y="65"/>
                    </a:lnTo>
                    <a:lnTo>
                      <a:pt x="30" y="65"/>
                    </a:lnTo>
                    <a:lnTo>
                      <a:pt x="30" y="63"/>
                    </a:lnTo>
                    <a:lnTo>
                      <a:pt x="29" y="62"/>
                    </a:lnTo>
                    <a:lnTo>
                      <a:pt x="27" y="65"/>
                    </a:lnTo>
                    <a:lnTo>
                      <a:pt x="25" y="70"/>
                    </a:lnTo>
                    <a:lnTo>
                      <a:pt x="23" y="72"/>
                    </a:lnTo>
                    <a:lnTo>
                      <a:pt x="22" y="75"/>
                    </a:lnTo>
                    <a:lnTo>
                      <a:pt x="22" y="75"/>
                    </a:lnTo>
                    <a:lnTo>
                      <a:pt x="22" y="75"/>
                    </a:lnTo>
                    <a:lnTo>
                      <a:pt x="18" y="72"/>
                    </a:lnTo>
                    <a:lnTo>
                      <a:pt x="17" y="70"/>
                    </a:lnTo>
                    <a:lnTo>
                      <a:pt x="15" y="70"/>
                    </a:lnTo>
                    <a:lnTo>
                      <a:pt x="13" y="70"/>
                    </a:lnTo>
                    <a:lnTo>
                      <a:pt x="13" y="72"/>
                    </a:lnTo>
                    <a:lnTo>
                      <a:pt x="13" y="74"/>
                    </a:lnTo>
                    <a:lnTo>
                      <a:pt x="12" y="74"/>
                    </a:lnTo>
                    <a:lnTo>
                      <a:pt x="10" y="74"/>
                    </a:lnTo>
                    <a:lnTo>
                      <a:pt x="8" y="72"/>
                    </a:lnTo>
                    <a:lnTo>
                      <a:pt x="5" y="74"/>
                    </a:lnTo>
                    <a:lnTo>
                      <a:pt x="3" y="74"/>
                    </a:lnTo>
                    <a:lnTo>
                      <a:pt x="3" y="74"/>
                    </a:lnTo>
                    <a:lnTo>
                      <a:pt x="1" y="68"/>
                    </a:lnTo>
                    <a:lnTo>
                      <a:pt x="1" y="65"/>
                    </a:lnTo>
                    <a:lnTo>
                      <a:pt x="1" y="60"/>
                    </a:lnTo>
                    <a:lnTo>
                      <a:pt x="0" y="56"/>
                    </a:lnTo>
                    <a:lnTo>
                      <a:pt x="3" y="55"/>
                    </a:lnTo>
                    <a:lnTo>
                      <a:pt x="3" y="51"/>
                    </a:lnTo>
                    <a:lnTo>
                      <a:pt x="5" y="45"/>
                    </a:lnTo>
                    <a:lnTo>
                      <a:pt x="6" y="43"/>
                    </a:lnTo>
                    <a:lnTo>
                      <a:pt x="8" y="39"/>
                    </a:lnTo>
                    <a:lnTo>
                      <a:pt x="8" y="38"/>
                    </a:lnTo>
                    <a:lnTo>
                      <a:pt x="10" y="34"/>
                    </a:lnTo>
                    <a:lnTo>
                      <a:pt x="10" y="31"/>
                    </a:lnTo>
                    <a:lnTo>
                      <a:pt x="10" y="27"/>
                    </a:lnTo>
                    <a:lnTo>
                      <a:pt x="10" y="26"/>
                    </a:lnTo>
                    <a:lnTo>
                      <a:pt x="12" y="24"/>
                    </a:lnTo>
                    <a:lnTo>
                      <a:pt x="12" y="22"/>
                    </a:lnTo>
                    <a:lnTo>
                      <a:pt x="12" y="19"/>
                    </a:lnTo>
                    <a:lnTo>
                      <a:pt x="12" y="19"/>
                    </a:lnTo>
                    <a:lnTo>
                      <a:pt x="13" y="19"/>
                    </a:lnTo>
                    <a:lnTo>
                      <a:pt x="15" y="19"/>
                    </a:lnTo>
                    <a:lnTo>
                      <a:pt x="17" y="19"/>
                    </a:lnTo>
                    <a:lnTo>
                      <a:pt x="18" y="19"/>
                    </a:lnTo>
                    <a:lnTo>
                      <a:pt x="20" y="19"/>
                    </a:lnTo>
                    <a:lnTo>
                      <a:pt x="20" y="17"/>
                    </a:lnTo>
                    <a:lnTo>
                      <a:pt x="22" y="14"/>
                    </a:lnTo>
                    <a:lnTo>
                      <a:pt x="22" y="14"/>
                    </a:lnTo>
                    <a:lnTo>
                      <a:pt x="22" y="12"/>
                    </a:lnTo>
                    <a:lnTo>
                      <a:pt x="23" y="12"/>
                    </a:lnTo>
                    <a:lnTo>
                      <a:pt x="25" y="10"/>
                    </a:lnTo>
                    <a:lnTo>
                      <a:pt x="27" y="10"/>
                    </a:lnTo>
                    <a:lnTo>
                      <a:pt x="27" y="10"/>
                    </a:lnTo>
                    <a:lnTo>
                      <a:pt x="29" y="10"/>
                    </a:lnTo>
                    <a:lnTo>
                      <a:pt x="29" y="10"/>
                    </a:lnTo>
                    <a:lnTo>
                      <a:pt x="30" y="9"/>
                    </a:lnTo>
                    <a:lnTo>
                      <a:pt x="30" y="9"/>
                    </a:lnTo>
                    <a:lnTo>
                      <a:pt x="32" y="9"/>
                    </a:lnTo>
                    <a:lnTo>
                      <a:pt x="34" y="9"/>
                    </a:lnTo>
                    <a:lnTo>
                      <a:pt x="34" y="9"/>
                    </a:lnTo>
                    <a:lnTo>
                      <a:pt x="35" y="9"/>
                    </a:lnTo>
                    <a:lnTo>
                      <a:pt x="35" y="9"/>
                    </a:lnTo>
                    <a:lnTo>
                      <a:pt x="35" y="7"/>
                    </a:lnTo>
                    <a:lnTo>
                      <a:pt x="35" y="7"/>
                    </a:lnTo>
                    <a:lnTo>
                      <a:pt x="37" y="5"/>
                    </a:lnTo>
                    <a:lnTo>
                      <a:pt x="37" y="5"/>
                    </a:lnTo>
                    <a:lnTo>
                      <a:pt x="37" y="5"/>
                    </a:lnTo>
                    <a:lnTo>
                      <a:pt x="39" y="4"/>
                    </a:lnTo>
                    <a:lnTo>
                      <a:pt x="39" y="4"/>
                    </a:lnTo>
                    <a:lnTo>
                      <a:pt x="41" y="0"/>
                    </a:lnTo>
                    <a:lnTo>
                      <a:pt x="42" y="0"/>
                    </a:lnTo>
                    <a:lnTo>
                      <a:pt x="47" y="10"/>
                    </a:lnTo>
                    <a:lnTo>
                      <a:pt x="51" y="17"/>
                    </a:lnTo>
                    <a:lnTo>
                      <a:pt x="53" y="26"/>
                    </a:lnTo>
                    <a:lnTo>
                      <a:pt x="54" y="36"/>
                    </a:lnTo>
                    <a:lnTo>
                      <a:pt x="56" y="41"/>
                    </a:lnTo>
                    <a:lnTo>
                      <a:pt x="58" y="43"/>
                    </a:lnTo>
                    <a:lnTo>
                      <a:pt x="59" y="48"/>
                    </a:lnTo>
                    <a:lnTo>
                      <a:pt x="61" y="50"/>
                    </a:lnTo>
                    <a:lnTo>
                      <a:pt x="61" y="50"/>
                    </a:lnTo>
                    <a:lnTo>
                      <a:pt x="63" y="55"/>
                    </a:lnTo>
                    <a:lnTo>
                      <a:pt x="65" y="56"/>
                    </a:lnTo>
                    <a:lnTo>
                      <a:pt x="66" y="55"/>
                    </a:lnTo>
                    <a:lnTo>
                      <a:pt x="66" y="55"/>
                    </a:lnTo>
                    <a:lnTo>
                      <a:pt x="65" y="53"/>
                    </a:lnTo>
                    <a:lnTo>
                      <a:pt x="66" y="51"/>
                    </a:lnTo>
                    <a:lnTo>
                      <a:pt x="66" y="50"/>
                    </a:lnTo>
                    <a:lnTo>
                      <a:pt x="68" y="51"/>
                    </a:lnTo>
                    <a:lnTo>
                      <a:pt x="70" y="53"/>
                    </a:lnTo>
                    <a:lnTo>
                      <a:pt x="70" y="55"/>
                    </a:lnTo>
                    <a:lnTo>
                      <a:pt x="71" y="56"/>
                    </a:lnTo>
                    <a:lnTo>
                      <a:pt x="73" y="58"/>
                    </a:lnTo>
                    <a:lnTo>
                      <a:pt x="75" y="60"/>
                    </a:lnTo>
                    <a:lnTo>
                      <a:pt x="78" y="60"/>
                    </a:lnTo>
                    <a:lnTo>
                      <a:pt x="80" y="60"/>
                    </a:lnTo>
                    <a:lnTo>
                      <a:pt x="82" y="62"/>
                    </a:lnTo>
                    <a:lnTo>
                      <a:pt x="85" y="65"/>
                    </a:lnTo>
                    <a:lnTo>
                      <a:pt x="92" y="67"/>
                    </a:lnTo>
                    <a:lnTo>
                      <a:pt x="97" y="74"/>
                    </a:lnTo>
                    <a:lnTo>
                      <a:pt x="100" y="79"/>
                    </a:lnTo>
                    <a:lnTo>
                      <a:pt x="112" y="87"/>
                    </a:lnTo>
                    <a:lnTo>
                      <a:pt x="114" y="91"/>
                    </a:lnTo>
                    <a:lnTo>
                      <a:pt x="116" y="94"/>
                    </a:lnTo>
                    <a:lnTo>
                      <a:pt x="118" y="94"/>
                    </a:lnTo>
                    <a:lnTo>
                      <a:pt x="121" y="97"/>
                    </a:lnTo>
                    <a:lnTo>
                      <a:pt x="123" y="101"/>
                    </a:lnTo>
                    <a:lnTo>
                      <a:pt x="126" y="102"/>
                    </a:lnTo>
                    <a:lnTo>
                      <a:pt x="126" y="101"/>
                    </a:lnTo>
                    <a:lnTo>
                      <a:pt x="128" y="102"/>
                    </a:lnTo>
                    <a:lnTo>
                      <a:pt x="130" y="104"/>
                    </a:lnTo>
                    <a:lnTo>
                      <a:pt x="130" y="104"/>
                    </a:lnTo>
                    <a:close/>
                    <a:moveTo>
                      <a:pt x="70" y="38"/>
                    </a:moveTo>
                    <a:lnTo>
                      <a:pt x="71" y="39"/>
                    </a:lnTo>
                    <a:lnTo>
                      <a:pt x="70" y="39"/>
                    </a:lnTo>
                    <a:lnTo>
                      <a:pt x="70" y="39"/>
                    </a:lnTo>
                    <a:lnTo>
                      <a:pt x="70" y="38"/>
                    </a:lnTo>
                    <a:lnTo>
                      <a:pt x="70" y="38"/>
                    </a:lnTo>
                    <a:lnTo>
                      <a:pt x="70" y="38"/>
                    </a:lnTo>
                    <a:close/>
                    <a:moveTo>
                      <a:pt x="71" y="46"/>
                    </a:moveTo>
                    <a:lnTo>
                      <a:pt x="73" y="46"/>
                    </a:lnTo>
                    <a:lnTo>
                      <a:pt x="73" y="46"/>
                    </a:lnTo>
                    <a:lnTo>
                      <a:pt x="73" y="46"/>
                    </a:lnTo>
                    <a:lnTo>
                      <a:pt x="73" y="45"/>
                    </a:lnTo>
                    <a:lnTo>
                      <a:pt x="77" y="46"/>
                    </a:lnTo>
                    <a:lnTo>
                      <a:pt x="77" y="48"/>
                    </a:lnTo>
                    <a:lnTo>
                      <a:pt x="75" y="48"/>
                    </a:lnTo>
                    <a:lnTo>
                      <a:pt x="73" y="48"/>
                    </a:lnTo>
                    <a:lnTo>
                      <a:pt x="71" y="48"/>
                    </a:lnTo>
                    <a:lnTo>
                      <a:pt x="68" y="48"/>
                    </a:lnTo>
                    <a:lnTo>
                      <a:pt x="68" y="46"/>
                    </a:lnTo>
                    <a:lnTo>
                      <a:pt x="70" y="46"/>
                    </a:lnTo>
                    <a:lnTo>
                      <a:pt x="70" y="46"/>
                    </a:lnTo>
                    <a:lnTo>
                      <a:pt x="70" y="46"/>
                    </a:lnTo>
                    <a:lnTo>
                      <a:pt x="70" y="45"/>
                    </a:lnTo>
                    <a:lnTo>
                      <a:pt x="68" y="45"/>
                    </a:lnTo>
                    <a:lnTo>
                      <a:pt x="68" y="43"/>
                    </a:lnTo>
                    <a:lnTo>
                      <a:pt x="68" y="43"/>
                    </a:lnTo>
                    <a:lnTo>
                      <a:pt x="70" y="43"/>
                    </a:lnTo>
                    <a:lnTo>
                      <a:pt x="68" y="41"/>
                    </a:lnTo>
                    <a:lnTo>
                      <a:pt x="70" y="41"/>
                    </a:lnTo>
                    <a:lnTo>
                      <a:pt x="71" y="43"/>
                    </a:lnTo>
                    <a:lnTo>
                      <a:pt x="71" y="43"/>
                    </a:lnTo>
                    <a:lnTo>
                      <a:pt x="71" y="46"/>
                    </a:lnTo>
                    <a:lnTo>
                      <a:pt x="71" y="4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6" name="Freeform 71">
                <a:extLst>
                  <a:ext uri="{FF2B5EF4-FFF2-40B4-BE49-F238E27FC236}">
                    <a16:creationId xmlns:a16="http://schemas.microsoft.com/office/drawing/2014/main" id="{57CEABD1-301C-4D02-AC33-8981DC3F9B7F}"/>
                  </a:ext>
                </a:extLst>
              </p:cNvPr>
              <p:cNvSpPr>
                <a:spLocks noEditPoints="1"/>
              </p:cNvSpPr>
              <p:nvPr/>
            </p:nvSpPr>
            <p:spPr bwMode="auto">
              <a:xfrm>
                <a:off x="3287" y="2120"/>
                <a:ext cx="431" cy="382"/>
              </a:xfrm>
              <a:custGeom>
                <a:avLst/>
                <a:gdLst>
                  <a:gd name="T0" fmla="*/ 322 w 431"/>
                  <a:gd name="T1" fmla="*/ 15 h 382"/>
                  <a:gd name="T2" fmla="*/ 324 w 431"/>
                  <a:gd name="T3" fmla="*/ 19 h 382"/>
                  <a:gd name="T4" fmla="*/ 337 w 431"/>
                  <a:gd name="T5" fmla="*/ 26 h 382"/>
                  <a:gd name="T6" fmla="*/ 348 w 431"/>
                  <a:gd name="T7" fmla="*/ 29 h 382"/>
                  <a:gd name="T8" fmla="*/ 361 w 431"/>
                  <a:gd name="T9" fmla="*/ 26 h 382"/>
                  <a:gd name="T10" fmla="*/ 377 w 431"/>
                  <a:gd name="T11" fmla="*/ 31 h 382"/>
                  <a:gd name="T12" fmla="*/ 380 w 431"/>
                  <a:gd name="T13" fmla="*/ 34 h 382"/>
                  <a:gd name="T14" fmla="*/ 394 w 431"/>
                  <a:gd name="T15" fmla="*/ 36 h 382"/>
                  <a:gd name="T16" fmla="*/ 406 w 431"/>
                  <a:gd name="T17" fmla="*/ 34 h 382"/>
                  <a:gd name="T18" fmla="*/ 409 w 431"/>
                  <a:gd name="T19" fmla="*/ 43 h 382"/>
                  <a:gd name="T20" fmla="*/ 389 w 431"/>
                  <a:gd name="T21" fmla="*/ 65 h 382"/>
                  <a:gd name="T22" fmla="*/ 363 w 431"/>
                  <a:gd name="T23" fmla="*/ 82 h 382"/>
                  <a:gd name="T24" fmla="*/ 343 w 431"/>
                  <a:gd name="T25" fmla="*/ 111 h 382"/>
                  <a:gd name="T26" fmla="*/ 339 w 431"/>
                  <a:gd name="T27" fmla="*/ 138 h 382"/>
                  <a:gd name="T28" fmla="*/ 334 w 431"/>
                  <a:gd name="T29" fmla="*/ 155 h 382"/>
                  <a:gd name="T30" fmla="*/ 305 w 431"/>
                  <a:gd name="T31" fmla="*/ 174 h 382"/>
                  <a:gd name="T32" fmla="*/ 279 w 431"/>
                  <a:gd name="T33" fmla="*/ 176 h 382"/>
                  <a:gd name="T34" fmla="*/ 247 w 431"/>
                  <a:gd name="T35" fmla="*/ 187 h 382"/>
                  <a:gd name="T36" fmla="*/ 235 w 431"/>
                  <a:gd name="T37" fmla="*/ 189 h 382"/>
                  <a:gd name="T38" fmla="*/ 228 w 431"/>
                  <a:gd name="T39" fmla="*/ 174 h 382"/>
                  <a:gd name="T40" fmla="*/ 216 w 431"/>
                  <a:gd name="T41" fmla="*/ 165 h 382"/>
                  <a:gd name="T42" fmla="*/ 209 w 431"/>
                  <a:gd name="T43" fmla="*/ 148 h 382"/>
                  <a:gd name="T44" fmla="*/ 207 w 431"/>
                  <a:gd name="T45" fmla="*/ 135 h 382"/>
                  <a:gd name="T46" fmla="*/ 214 w 431"/>
                  <a:gd name="T47" fmla="*/ 119 h 382"/>
                  <a:gd name="T48" fmla="*/ 212 w 431"/>
                  <a:gd name="T49" fmla="*/ 106 h 382"/>
                  <a:gd name="T50" fmla="*/ 214 w 431"/>
                  <a:gd name="T51" fmla="*/ 92 h 382"/>
                  <a:gd name="T52" fmla="*/ 218 w 431"/>
                  <a:gd name="T53" fmla="*/ 80 h 382"/>
                  <a:gd name="T54" fmla="*/ 226 w 431"/>
                  <a:gd name="T55" fmla="*/ 63 h 382"/>
                  <a:gd name="T56" fmla="*/ 223 w 431"/>
                  <a:gd name="T57" fmla="*/ 54 h 382"/>
                  <a:gd name="T58" fmla="*/ 218 w 431"/>
                  <a:gd name="T59" fmla="*/ 48 h 382"/>
                  <a:gd name="T60" fmla="*/ 206 w 431"/>
                  <a:gd name="T61" fmla="*/ 51 h 382"/>
                  <a:gd name="T62" fmla="*/ 192 w 431"/>
                  <a:gd name="T63" fmla="*/ 51 h 382"/>
                  <a:gd name="T64" fmla="*/ 190 w 431"/>
                  <a:gd name="T65" fmla="*/ 43 h 382"/>
                  <a:gd name="T66" fmla="*/ 178 w 431"/>
                  <a:gd name="T67" fmla="*/ 44 h 382"/>
                  <a:gd name="T68" fmla="*/ 180 w 431"/>
                  <a:gd name="T69" fmla="*/ 34 h 382"/>
                  <a:gd name="T70" fmla="*/ 175 w 431"/>
                  <a:gd name="T71" fmla="*/ 26 h 382"/>
                  <a:gd name="T72" fmla="*/ 182 w 431"/>
                  <a:gd name="T73" fmla="*/ 12 h 382"/>
                  <a:gd name="T74" fmla="*/ 195 w 431"/>
                  <a:gd name="T75" fmla="*/ 2 h 382"/>
                  <a:gd name="T76" fmla="*/ 221 w 431"/>
                  <a:gd name="T77" fmla="*/ 5 h 382"/>
                  <a:gd name="T78" fmla="*/ 266 w 431"/>
                  <a:gd name="T79" fmla="*/ 10 h 382"/>
                  <a:gd name="T80" fmla="*/ 293 w 431"/>
                  <a:gd name="T81" fmla="*/ 8 h 382"/>
                  <a:gd name="T82" fmla="*/ 431 w 431"/>
                  <a:gd name="T83" fmla="*/ 101 h 382"/>
                  <a:gd name="T84" fmla="*/ 431 w 431"/>
                  <a:gd name="T85" fmla="*/ 99 h 382"/>
                  <a:gd name="T86" fmla="*/ 414 w 431"/>
                  <a:gd name="T87" fmla="*/ 106 h 382"/>
                  <a:gd name="T88" fmla="*/ 401 w 431"/>
                  <a:gd name="T89" fmla="*/ 109 h 382"/>
                  <a:gd name="T90" fmla="*/ 402 w 431"/>
                  <a:gd name="T91" fmla="*/ 101 h 382"/>
                  <a:gd name="T92" fmla="*/ 409 w 431"/>
                  <a:gd name="T93" fmla="*/ 102 h 382"/>
                  <a:gd name="T94" fmla="*/ 378 w 431"/>
                  <a:gd name="T95" fmla="*/ 119 h 382"/>
                  <a:gd name="T96" fmla="*/ 375 w 431"/>
                  <a:gd name="T97" fmla="*/ 129 h 382"/>
                  <a:gd name="T98" fmla="*/ 84 w 431"/>
                  <a:gd name="T99" fmla="*/ 355 h 382"/>
                  <a:gd name="T100" fmla="*/ 91 w 431"/>
                  <a:gd name="T101" fmla="*/ 349 h 382"/>
                  <a:gd name="T102" fmla="*/ 4 w 431"/>
                  <a:gd name="T103" fmla="*/ 355 h 382"/>
                  <a:gd name="T104" fmla="*/ 76 w 431"/>
                  <a:gd name="T105" fmla="*/ 370 h 382"/>
                  <a:gd name="T106" fmla="*/ 81 w 431"/>
                  <a:gd name="T107" fmla="*/ 358 h 382"/>
                  <a:gd name="T108" fmla="*/ 34 w 431"/>
                  <a:gd name="T109" fmla="*/ 365 h 382"/>
                  <a:gd name="T110" fmla="*/ 28 w 431"/>
                  <a:gd name="T111" fmla="*/ 366 h 382"/>
                  <a:gd name="T112" fmla="*/ 17 w 431"/>
                  <a:gd name="T113" fmla="*/ 373 h 382"/>
                  <a:gd name="T114" fmla="*/ 19 w 431"/>
                  <a:gd name="T115" fmla="*/ 373 h 382"/>
                  <a:gd name="T116" fmla="*/ 46 w 431"/>
                  <a:gd name="T117" fmla="*/ 378 h 382"/>
                  <a:gd name="T118" fmla="*/ 53 w 431"/>
                  <a:gd name="T119" fmla="*/ 370 h 382"/>
                  <a:gd name="T120" fmla="*/ 5 w 431"/>
                  <a:gd name="T121" fmla="*/ 378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31" h="382">
                    <a:moveTo>
                      <a:pt x="313" y="10"/>
                    </a:moveTo>
                    <a:lnTo>
                      <a:pt x="313" y="10"/>
                    </a:lnTo>
                    <a:lnTo>
                      <a:pt x="315" y="12"/>
                    </a:lnTo>
                    <a:lnTo>
                      <a:pt x="315" y="12"/>
                    </a:lnTo>
                    <a:lnTo>
                      <a:pt x="317" y="14"/>
                    </a:lnTo>
                    <a:lnTo>
                      <a:pt x="319" y="14"/>
                    </a:lnTo>
                    <a:lnTo>
                      <a:pt x="320" y="14"/>
                    </a:lnTo>
                    <a:lnTo>
                      <a:pt x="322" y="14"/>
                    </a:lnTo>
                    <a:lnTo>
                      <a:pt x="322" y="15"/>
                    </a:lnTo>
                    <a:lnTo>
                      <a:pt x="322" y="17"/>
                    </a:lnTo>
                    <a:lnTo>
                      <a:pt x="320" y="17"/>
                    </a:lnTo>
                    <a:lnTo>
                      <a:pt x="320" y="19"/>
                    </a:lnTo>
                    <a:lnTo>
                      <a:pt x="320" y="19"/>
                    </a:lnTo>
                    <a:lnTo>
                      <a:pt x="322" y="20"/>
                    </a:lnTo>
                    <a:lnTo>
                      <a:pt x="322" y="20"/>
                    </a:lnTo>
                    <a:lnTo>
                      <a:pt x="322" y="20"/>
                    </a:lnTo>
                    <a:lnTo>
                      <a:pt x="322" y="19"/>
                    </a:lnTo>
                    <a:lnTo>
                      <a:pt x="324" y="19"/>
                    </a:lnTo>
                    <a:lnTo>
                      <a:pt x="324" y="19"/>
                    </a:lnTo>
                    <a:lnTo>
                      <a:pt x="324" y="19"/>
                    </a:lnTo>
                    <a:lnTo>
                      <a:pt x="324" y="19"/>
                    </a:lnTo>
                    <a:lnTo>
                      <a:pt x="325" y="20"/>
                    </a:lnTo>
                    <a:lnTo>
                      <a:pt x="331" y="22"/>
                    </a:lnTo>
                    <a:lnTo>
                      <a:pt x="332" y="22"/>
                    </a:lnTo>
                    <a:lnTo>
                      <a:pt x="334" y="22"/>
                    </a:lnTo>
                    <a:lnTo>
                      <a:pt x="334" y="22"/>
                    </a:lnTo>
                    <a:lnTo>
                      <a:pt x="337" y="26"/>
                    </a:lnTo>
                    <a:lnTo>
                      <a:pt x="337" y="26"/>
                    </a:lnTo>
                    <a:lnTo>
                      <a:pt x="339" y="26"/>
                    </a:lnTo>
                    <a:lnTo>
                      <a:pt x="341" y="26"/>
                    </a:lnTo>
                    <a:lnTo>
                      <a:pt x="343" y="26"/>
                    </a:lnTo>
                    <a:lnTo>
                      <a:pt x="343" y="26"/>
                    </a:lnTo>
                    <a:lnTo>
                      <a:pt x="344" y="26"/>
                    </a:lnTo>
                    <a:lnTo>
                      <a:pt x="344" y="26"/>
                    </a:lnTo>
                    <a:lnTo>
                      <a:pt x="346" y="27"/>
                    </a:lnTo>
                    <a:lnTo>
                      <a:pt x="348" y="29"/>
                    </a:lnTo>
                    <a:lnTo>
                      <a:pt x="348" y="29"/>
                    </a:lnTo>
                    <a:lnTo>
                      <a:pt x="353" y="27"/>
                    </a:lnTo>
                    <a:lnTo>
                      <a:pt x="353" y="29"/>
                    </a:lnTo>
                    <a:lnTo>
                      <a:pt x="354" y="29"/>
                    </a:lnTo>
                    <a:lnTo>
                      <a:pt x="356" y="29"/>
                    </a:lnTo>
                    <a:lnTo>
                      <a:pt x="358" y="29"/>
                    </a:lnTo>
                    <a:lnTo>
                      <a:pt x="361" y="29"/>
                    </a:lnTo>
                    <a:lnTo>
                      <a:pt x="361" y="29"/>
                    </a:lnTo>
                    <a:lnTo>
                      <a:pt x="361" y="26"/>
                    </a:lnTo>
                    <a:lnTo>
                      <a:pt x="361" y="26"/>
                    </a:lnTo>
                    <a:lnTo>
                      <a:pt x="361" y="24"/>
                    </a:lnTo>
                    <a:lnTo>
                      <a:pt x="363" y="26"/>
                    </a:lnTo>
                    <a:lnTo>
                      <a:pt x="368" y="26"/>
                    </a:lnTo>
                    <a:lnTo>
                      <a:pt x="370" y="27"/>
                    </a:lnTo>
                    <a:lnTo>
                      <a:pt x="372" y="27"/>
                    </a:lnTo>
                    <a:lnTo>
                      <a:pt x="373" y="29"/>
                    </a:lnTo>
                    <a:lnTo>
                      <a:pt x="375" y="29"/>
                    </a:lnTo>
                    <a:lnTo>
                      <a:pt x="377" y="31"/>
                    </a:lnTo>
                    <a:lnTo>
                      <a:pt x="375" y="32"/>
                    </a:lnTo>
                    <a:lnTo>
                      <a:pt x="377" y="32"/>
                    </a:lnTo>
                    <a:lnTo>
                      <a:pt x="377" y="34"/>
                    </a:lnTo>
                    <a:lnTo>
                      <a:pt x="377" y="34"/>
                    </a:lnTo>
                    <a:lnTo>
                      <a:pt x="377" y="36"/>
                    </a:lnTo>
                    <a:lnTo>
                      <a:pt x="377" y="36"/>
                    </a:lnTo>
                    <a:lnTo>
                      <a:pt x="378" y="36"/>
                    </a:lnTo>
                    <a:lnTo>
                      <a:pt x="378" y="34"/>
                    </a:lnTo>
                    <a:lnTo>
                      <a:pt x="380" y="34"/>
                    </a:lnTo>
                    <a:lnTo>
                      <a:pt x="382" y="34"/>
                    </a:lnTo>
                    <a:lnTo>
                      <a:pt x="384" y="34"/>
                    </a:lnTo>
                    <a:lnTo>
                      <a:pt x="385" y="36"/>
                    </a:lnTo>
                    <a:lnTo>
                      <a:pt x="385" y="36"/>
                    </a:lnTo>
                    <a:lnTo>
                      <a:pt x="387" y="37"/>
                    </a:lnTo>
                    <a:lnTo>
                      <a:pt x="387" y="37"/>
                    </a:lnTo>
                    <a:lnTo>
                      <a:pt x="389" y="36"/>
                    </a:lnTo>
                    <a:lnTo>
                      <a:pt x="390" y="36"/>
                    </a:lnTo>
                    <a:lnTo>
                      <a:pt x="394" y="36"/>
                    </a:lnTo>
                    <a:lnTo>
                      <a:pt x="397" y="37"/>
                    </a:lnTo>
                    <a:lnTo>
                      <a:pt x="399" y="37"/>
                    </a:lnTo>
                    <a:lnTo>
                      <a:pt x="399" y="37"/>
                    </a:lnTo>
                    <a:lnTo>
                      <a:pt x="401" y="36"/>
                    </a:lnTo>
                    <a:lnTo>
                      <a:pt x="401" y="36"/>
                    </a:lnTo>
                    <a:lnTo>
                      <a:pt x="401" y="36"/>
                    </a:lnTo>
                    <a:lnTo>
                      <a:pt x="402" y="36"/>
                    </a:lnTo>
                    <a:lnTo>
                      <a:pt x="404" y="34"/>
                    </a:lnTo>
                    <a:lnTo>
                      <a:pt x="406" y="34"/>
                    </a:lnTo>
                    <a:lnTo>
                      <a:pt x="408" y="36"/>
                    </a:lnTo>
                    <a:lnTo>
                      <a:pt x="409" y="36"/>
                    </a:lnTo>
                    <a:lnTo>
                      <a:pt x="411" y="36"/>
                    </a:lnTo>
                    <a:lnTo>
                      <a:pt x="411" y="37"/>
                    </a:lnTo>
                    <a:lnTo>
                      <a:pt x="411" y="37"/>
                    </a:lnTo>
                    <a:lnTo>
                      <a:pt x="413" y="39"/>
                    </a:lnTo>
                    <a:lnTo>
                      <a:pt x="411" y="39"/>
                    </a:lnTo>
                    <a:lnTo>
                      <a:pt x="409" y="39"/>
                    </a:lnTo>
                    <a:lnTo>
                      <a:pt x="409" y="43"/>
                    </a:lnTo>
                    <a:lnTo>
                      <a:pt x="409" y="43"/>
                    </a:lnTo>
                    <a:lnTo>
                      <a:pt x="411" y="44"/>
                    </a:lnTo>
                    <a:lnTo>
                      <a:pt x="411" y="44"/>
                    </a:lnTo>
                    <a:lnTo>
                      <a:pt x="411" y="48"/>
                    </a:lnTo>
                    <a:lnTo>
                      <a:pt x="409" y="49"/>
                    </a:lnTo>
                    <a:lnTo>
                      <a:pt x="406" y="53"/>
                    </a:lnTo>
                    <a:lnTo>
                      <a:pt x="394" y="60"/>
                    </a:lnTo>
                    <a:lnTo>
                      <a:pt x="390" y="63"/>
                    </a:lnTo>
                    <a:lnTo>
                      <a:pt x="389" y="65"/>
                    </a:lnTo>
                    <a:lnTo>
                      <a:pt x="378" y="66"/>
                    </a:lnTo>
                    <a:lnTo>
                      <a:pt x="372" y="70"/>
                    </a:lnTo>
                    <a:lnTo>
                      <a:pt x="368" y="70"/>
                    </a:lnTo>
                    <a:lnTo>
                      <a:pt x="365" y="75"/>
                    </a:lnTo>
                    <a:lnTo>
                      <a:pt x="363" y="77"/>
                    </a:lnTo>
                    <a:lnTo>
                      <a:pt x="365" y="77"/>
                    </a:lnTo>
                    <a:lnTo>
                      <a:pt x="366" y="78"/>
                    </a:lnTo>
                    <a:lnTo>
                      <a:pt x="365" y="80"/>
                    </a:lnTo>
                    <a:lnTo>
                      <a:pt x="363" y="82"/>
                    </a:lnTo>
                    <a:lnTo>
                      <a:pt x="361" y="82"/>
                    </a:lnTo>
                    <a:lnTo>
                      <a:pt x="361" y="82"/>
                    </a:lnTo>
                    <a:lnTo>
                      <a:pt x="360" y="82"/>
                    </a:lnTo>
                    <a:lnTo>
                      <a:pt x="356" y="89"/>
                    </a:lnTo>
                    <a:lnTo>
                      <a:pt x="351" y="94"/>
                    </a:lnTo>
                    <a:lnTo>
                      <a:pt x="349" y="97"/>
                    </a:lnTo>
                    <a:lnTo>
                      <a:pt x="348" y="101"/>
                    </a:lnTo>
                    <a:lnTo>
                      <a:pt x="343" y="109"/>
                    </a:lnTo>
                    <a:lnTo>
                      <a:pt x="343" y="111"/>
                    </a:lnTo>
                    <a:lnTo>
                      <a:pt x="344" y="121"/>
                    </a:lnTo>
                    <a:lnTo>
                      <a:pt x="346" y="123"/>
                    </a:lnTo>
                    <a:lnTo>
                      <a:pt x="348" y="124"/>
                    </a:lnTo>
                    <a:lnTo>
                      <a:pt x="351" y="126"/>
                    </a:lnTo>
                    <a:lnTo>
                      <a:pt x="353" y="128"/>
                    </a:lnTo>
                    <a:lnTo>
                      <a:pt x="351" y="129"/>
                    </a:lnTo>
                    <a:lnTo>
                      <a:pt x="348" y="131"/>
                    </a:lnTo>
                    <a:lnTo>
                      <a:pt x="341" y="135"/>
                    </a:lnTo>
                    <a:lnTo>
                      <a:pt x="339" y="138"/>
                    </a:lnTo>
                    <a:lnTo>
                      <a:pt x="337" y="141"/>
                    </a:lnTo>
                    <a:lnTo>
                      <a:pt x="336" y="143"/>
                    </a:lnTo>
                    <a:lnTo>
                      <a:pt x="336" y="147"/>
                    </a:lnTo>
                    <a:lnTo>
                      <a:pt x="334" y="148"/>
                    </a:lnTo>
                    <a:lnTo>
                      <a:pt x="334" y="150"/>
                    </a:lnTo>
                    <a:lnTo>
                      <a:pt x="332" y="152"/>
                    </a:lnTo>
                    <a:lnTo>
                      <a:pt x="332" y="153"/>
                    </a:lnTo>
                    <a:lnTo>
                      <a:pt x="334" y="155"/>
                    </a:lnTo>
                    <a:lnTo>
                      <a:pt x="334" y="155"/>
                    </a:lnTo>
                    <a:lnTo>
                      <a:pt x="332" y="157"/>
                    </a:lnTo>
                    <a:lnTo>
                      <a:pt x="331" y="157"/>
                    </a:lnTo>
                    <a:lnTo>
                      <a:pt x="324" y="157"/>
                    </a:lnTo>
                    <a:lnTo>
                      <a:pt x="317" y="160"/>
                    </a:lnTo>
                    <a:lnTo>
                      <a:pt x="313" y="165"/>
                    </a:lnTo>
                    <a:lnTo>
                      <a:pt x="312" y="172"/>
                    </a:lnTo>
                    <a:lnTo>
                      <a:pt x="308" y="176"/>
                    </a:lnTo>
                    <a:lnTo>
                      <a:pt x="307" y="176"/>
                    </a:lnTo>
                    <a:lnTo>
                      <a:pt x="305" y="174"/>
                    </a:lnTo>
                    <a:lnTo>
                      <a:pt x="301" y="174"/>
                    </a:lnTo>
                    <a:lnTo>
                      <a:pt x="298" y="174"/>
                    </a:lnTo>
                    <a:lnTo>
                      <a:pt x="298" y="176"/>
                    </a:lnTo>
                    <a:lnTo>
                      <a:pt x="295" y="177"/>
                    </a:lnTo>
                    <a:lnTo>
                      <a:pt x="293" y="176"/>
                    </a:lnTo>
                    <a:lnTo>
                      <a:pt x="288" y="176"/>
                    </a:lnTo>
                    <a:lnTo>
                      <a:pt x="286" y="176"/>
                    </a:lnTo>
                    <a:lnTo>
                      <a:pt x="283" y="177"/>
                    </a:lnTo>
                    <a:lnTo>
                      <a:pt x="279" y="176"/>
                    </a:lnTo>
                    <a:lnTo>
                      <a:pt x="276" y="176"/>
                    </a:lnTo>
                    <a:lnTo>
                      <a:pt x="266" y="177"/>
                    </a:lnTo>
                    <a:lnTo>
                      <a:pt x="264" y="177"/>
                    </a:lnTo>
                    <a:lnTo>
                      <a:pt x="262" y="179"/>
                    </a:lnTo>
                    <a:lnTo>
                      <a:pt x="259" y="182"/>
                    </a:lnTo>
                    <a:lnTo>
                      <a:pt x="254" y="182"/>
                    </a:lnTo>
                    <a:lnTo>
                      <a:pt x="250" y="184"/>
                    </a:lnTo>
                    <a:lnTo>
                      <a:pt x="248" y="186"/>
                    </a:lnTo>
                    <a:lnTo>
                      <a:pt x="247" y="187"/>
                    </a:lnTo>
                    <a:lnTo>
                      <a:pt x="245" y="191"/>
                    </a:lnTo>
                    <a:lnTo>
                      <a:pt x="245" y="191"/>
                    </a:lnTo>
                    <a:lnTo>
                      <a:pt x="245" y="189"/>
                    </a:lnTo>
                    <a:lnTo>
                      <a:pt x="243" y="191"/>
                    </a:lnTo>
                    <a:lnTo>
                      <a:pt x="243" y="193"/>
                    </a:lnTo>
                    <a:lnTo>
                      <a:pt x="242" y="193"/>
                    </a:lnTo>
                    <a:lnTo>
                      <a:pt x="240" y="193"/>
                    </a:lnTo>
                    <a:lnTo>
                      <a:pt x="236" y="191"/>
                    </a:lnTo>
                    <a:lnTo>
                      <a:pt x="235" y="189"/>
                    </a:lnTo>
                    <a:lnTo>
                      <a:pt x="233" y="189"/>
                    </a:lnTo>
                    <a:lnTo>
                      <a:pt x="230" y="186"/>
                    </a:lnTo>
                    <a:lnTo>
                      <a:pt x="230" y="184"/>
                    </a:lnTo>
                    <a:lnTo>
                      <a:pt x="228" y="181"/>
                    </a:lnTo>
                    <a:lnTo>
                      <a:pt x="228" y="181"/>
                    </a:lnTo>
                    <a:lnTo>
                      <a:pt x="228" y="179"/>
                    </a:lnTo>
                    <a:lnTo>
                      <a:pt x="226" y="179"/>
                    </a:lnTo>
                    <a:lnTo>
                      <a:pt x="226" y="177"/>
                    </a:lnTo>
                    <a:lnTo>
                      <a:pt x="228" y="174"/>
                    </a:lnTo>
                    <a:lnTo>
                      <a:pt x="228" y="172"/>
                    </a:lnTo>
                    <a:lnTo>
                      <a:pt x="230" y="172"/>
                    </a:lnTo>
                    <a:lnTo>
                      <a:pt x="228" y="172"/>
                    </a:lnTo>
                    <a:lnTo>
                      <a:pt x="226" y="174"/>
                    </a:lnTo>
                    <a:lnTo>
                      <a:pt x="224" y="170"/>
                    </a:lnTo>
                    <a:lnTo>
                      <a:pt x="216" y="165"/>
                    </a:lnTo>
                    <a:lnTo>
                      <a:pt x="218" y="164"/>
                    </a:lnTo>
                    <a:lnTo>
                      <a:pt x="218" y="164"/>
                    </a:lnTo>
                    <a:lnTo>
                      <a:pt x="216" y="165"/>
                    </a:lnTo>
                    <a:lnTo>
                      <a:pt x="214" y="165"/>
                    </a:lnTo>
                    <a:lnTo>
                      <a:pt x="211" y="165"/>
                    </a:lnTo>
                    <a:lnTo>
                      <a:pt x="206" y="165"/>
                    </a:lnTo>
                    <a:lnTo>
                      <a:pt x="206" y="160"/>
                    </a:lnTo>
                    <a:lnTo>
                      <a:pt x="204" y="157"/>
                    </a:lnTo>
                    <a:lnTo>
                      <a:pt x="204" y="157"/>
                    </a:lnTo>
                    <a:lnTo>
                      <a:pt x="206" y="153"/>
                    </a:lnTo>
                    <a:lnTo>
                      <a:pt x="207" y="152"/>
                    </a:lnTo>
                    <a:lnTo>
                      <a:pt x="209" y="148"/>
                    </a:lnTo>
                    <a:lnTo>
                      <a:pt x="211" y="147"/>
                    </a:lnTo>
                    <a:lnTo>
                      <a:pt x="212" y="145"/>
                    </a:lnTo>
                    <a:lnTo>
                      <a:pt x="214" y="145"/>
                    </a:lnTo>
                    <a:lnTo>
                      <a:pt x="214" y="143"/>
                    </a:lnTo>
                    <a:lnTo>
                      <a:pt x="216" y="141"/>
                    </a:lnTo>
                    <a:lnTo>
                      <a:pt x="214" y="141"/>
                    </a:lnTo>
                    <a:lnTo>
                      <a:pt x="212" y="141"/>
                    </a:lnTo>
                    <a:lnTo>
                      <a:pt x="207" y="135"/>
                    </a:lnTo>
                    <a:lnTo>
                      <a:pt x="207" y="135"/>
                    </a:lnTo>
                    <a:lnTo>
                      <a:pt x="209" y="133"/>
                    </a:lnTo>
                    <a:lnTo>
                      <a:pt x="209" y="129"/>
                    </a:lnTo>
                    <a:lnTo>
                      <a:pt x="209" y="129"/>
                    </a:lnTo>
                    <a:lnTo>
                      <a:pt x="211" y="128"/>
                    </a:lnTo>
                    <a:lnTo>
                      <a:pt x="212" y="126"/>
                    </a:lnTo>
                    <a:lnTo>
                      <a:pt x="214" y="124"/>
                    </a:lnTo>
                    <a:lnTo>
                      <a:pt x="214" y="123"/>
                    </a:lnTo>
                    <a:lnTo>
                      <a:pt x="214" y="121"/>
                    </a:lnTo>
                    <a:lnTo>
                      <a:pt x="214" y="119"/>
                    </a:lnTo>
                    <a:lnTo>
                      <a:pt x="211" y="118"/>
                    </a:lnTo>
                    <a:lnTo>
                      <a:pt x="209" y="114"/>
                    </a:lnTo>
                    <a:lnTo>
                      <a:pt x="207" y="111"/>
                    </a:lnTo>
                    <a:lnTo>
                      <a:pt x="207" y="111"/>
                    </a:lnTo>
                    <a:lnTo>
                      <a:pt x="206" y="109"/>
                    </a:lnTo>
                    <a:lnTo>
                      <a:pt x="204" y="106"/>
                    </a:lnTo>
                    <a:lnTo>
                      <a:pt x="204" y="106"/>
                    </a:lnTo>
                    <a:lnTo>
                      <a:pt x="206" y="106"/>
                    </a:lnTo>
                    <a:lnTo>
                      <a:pt x="212" y="106"/>
                    </a:lnTo>
                    <a:lnTo>
                      <a:pt x="214" y="104"/>
                    </a:lnTo>
                    <a:lnTo>
                      <a:pt x="214" y="104"/>
                    </a:lnTo>
                    <a:lnTo>
                      <a:pt x="214" y="102"/>
                    </a:lnTo>
                    <a:lnTo>
                      <a:pt x="216" y="99"/>
                    </a:lnTo>
                    <a:lnTo>
                      <a:pt x="216" y="97"/>
                    </a:lnTo>
                    <a:lnTo>
                      <a:pt x="216" y="95"/>
                    </a:lnTo>
                    <a:lnTo>
                      <a:pt x="214" y="94"/>
                    </a:lnTo>
                    <a:lnTo>
                      <a:pt x="214" y="92"/>
                    </a:lnTo>
                    <a:lnTo>
                      <a:pt x="214" y="92"/>
                    </a:lnTo>
                    <a:lnTo>
                      <a:pt x="216" y="90"/>
                    </a:lnTo>
                    <a:lnTo>
                      <a:pt x="218" y="90"/>
                    </a:lnTo>
                    <a:lnTo>
                      <a:pt x="218" y="89"/>
                    </a:lnTo>
                    <a:lnTo>
                      <a:pt x="218" y="87"/>
                    </a:lnTo>
                    <a:lnTo>
                      <a:pt x="218" y="87"/>
                    </a:lnTo>
                    <a:lnTo>
                      <a:pt x="218" y="85"/>
                    </a:lnTo>
                    <a:lnTo>
                      <a:pt x="218" y="85"/>
                    </a:lnTo>
                    <a:lnTo>
                      <a:pt x="218" y="82"/>
                    </a:lnTo>
                    <a:lnTo>
                      <a:pt x="218" y="80"/>
                    </a:lnTo>
                    <a:lnTo>
                      <a:pt x="218" y="78"/>
                    </a:lnTo>
                    <a:lnTo>
                      <a:pt x="218" y="75"/>
                    </a:lnTo>
                    <a:lnTo>
                      <a:pt x="216" y="72"/>
                    </a:lnTo>
                    <a:lnTo>
                      <a:pt x="216" y="72"/>
                    </a:lnTo>
                    <a:lnTo>
                      <a:pt x="216" y="70"/>
                    </a:lnTo>
                    <a:lnTo>
                      <a:pt x="219" y="70"/>
                    </a:lnTo>
                    <a:lnTo>
                      <a:pt x="221" y="66"/>
                    </a:lnTo>
                    <a:lnTo>
                      <a:pt x="223" y="65"/>
                    </a:lnTo>
                    <a:lnTo>
                      <a:pt x="226" y="63"/>
                    </a:lnTo>
                    <a:lnTo>
                      <a:pt x="228" y="60"/>
                    </a:lnTo>
                    <a:lnTo>
                      <a:pt x="230" y="60"/>
                    </a:lnTo>
                    <a:lnTo>
                      <a:pt x="230" y="58"/>
                    </a:lnTo>
                    <a:lnTo>
                      <a:pt x="230" y="58"/>
                    </a:lnTo>
                    <a:lnTo>
                      <a:pt x="230" y="56"/>
                    </a:lnTo>
                    <a:lnTo>
                      <a:pt x="228" y="56"/>
                    </a:lnTo>
                    <a:lnTo>
                      <a:pt x="226" y="54"/>
                    </a:lnTo>
                    <a:lnTo>
                      <a:pt x="224" y="54"/>
                    </a:lnTo>
                    <a:lnTo>
                      <a:pt x="223" y="54"/>
                    </a:lnTo>
                    <a:lnTo>
                      <a:pt x="223" y="54"/>
                    </a:lnTo>
                    <a:lnTo>
                      <a:pt x="223" y="51"/>
                    </a:lnTo>
                    <a:lnTo>
                      <a:pt x="223" y="49"/>
                    </a:lnTo>
                    <a:lnTo>
                      <a:pt x="223" y="49"/>
                    </a:lnTo>
                    <a:lnTo>
                      <a:pt x="221" y="48"/>
                    </a:lnTo>
                    <a:lnTo>
                      <a:pt x="219" y="48"/>
                    </a:lnTo>
                    <a:lnTo>
                      <a:pt x="219" y="48"/>
                    </a:lnTo>
                    <a:lnTo>
                      <a:pt x="218" y="48"/>
                    </a:lnTo>
                    <a:lnTo>
                      <a:pt x="218" y="48"/>
                    </a:lnTo>
                    <a:lnTo>
                      <a:pt x="214" y="48"/>
                    </a:lnTo>
                    <a:lnTo>
                      <a:pt x="212" y="48"/>
                    </a:lnTo>
                    <a:lnTo>
                      <a:pt x="211" y="48"/>
                    </a:lnTo>
                    <a:lnTo>
                      <a:pt x="211" y="48"/>
                    </a:lnTo>
                    <a:lnTo>
                      <a:pt x="211" y="48"/>
                    </a:lnTo>
                    <a:lnTo>
                      <a:pt x="211" y="48"/>
                    </a:lnTo>
                    <a:lnTo>
                      <a:pt x="211" y="49"/>
                    </a:lnTo>
                    <a:lnTo>
                      <a:pt x="209" y="49"/>
                    </a:lnTo>
                    <a:lnTo>
                      <a:pt x="206" y="51"/>
                    </a:lnTo>
                    <a:lnTo>
                      <a:pt x="204" y="51"/>
                    </a:lnTo>
                    <a:lnTo>
                      <a:pt x="202" y="49"/>
                    </a:lnTo>
                    <a:lnTo>
                      <a:pt x="202" y="49"/>
                    </a:lnTo>
                    <a:lnTo>
                      <a:pt x="200" y="49"/>
                    </a:lnTo>
                    <a:lnTo>
                      <a:pt x="197" y="49"/>
                    </a:lnTo>
                    <a:lnTo>
                      <a:pt x="197" y="49"/>
                    </a:lnTo>
                    <a:lnTo>
                      <a:pt x="195" y="51"/>
                    </a:lnTo>
                    <a:lnTo>
                      <a:pt x="194" y="51"/>
                    </a:lnTo>
                    <a:lnTo>
                      <a:pt x="192" y="51"/>
                    </a:lnTo>
                    <a:lnTo>
                      <a:pt x="192" y="51"/>
                    </a:lnTo>
                    <a:lnTo>
                      <a:pt x="192" y="51"/>
                    </a:lnTo>
                    <a:lnTo>
                      <a:pt x="190" y="49"/>
                    </a:lnTo>
                    <a:lnTo>
                      <a:pt x="190" y="48"/>
                    </a:lnTo>
                    <a:lnTo>
                      <a:pt x="192" y="46"/>
                    </a:lnTo>
                    <a:lnTo>
                      <a:pt x="192" y="46"/>
                    </a:lnTo>
                    <a:lnTo>
                      <a:pt x="192" y="44"/>
                    </a:lnTo>
                    <a:lnTo>
                      <a:pt x="192" y="44"/>
                    </a:lnTo>
                    <a:lnTo>
                      <a:pt x="190" y="43"/>
                    </a:lnTo>
                    <a:lnTo>
                      <a:pt x="190" y="43"/>
                    </a:lnTo>
                    <a:lnTo>
                      <a:pt x="188" y="44"/>
                    </a:lnTo>
                    <a:lnTo>
                      <a:pt x="185" y="44"/>
                    </a:lnTo>
                    <a:lnTo>
                      <a:pt x="183" y="46"/>
                    </a:lnTo>
                    <a:lnTo>
                      <a:pt x="182" y="46"/>
                    </a:lnTo>
                    <a:lnTo>
                      <a:pt x="180" y="48"/>
                    </a:lnTo>
                    <a:lnTo>
                      <a:pt x="178" y="48"/>
                    </a:lnTo>
                    <a:lnTo>
                      <a:pt x="178" y="48"/>
                    </a:lnTo>
                    <a:lnTo>
                      <a:pt x="178" y="44"/>
                    </a:lnTo>
                    <a:lnTo>
                      <a:pt x="180" y="41"/>
                    </a:lnTo>
                    <a:lnTo>
                      <a:pt x="182" y="39"/>
                    </a:lnTo>
                    <a:lnTo>
                      <a:pt x="182" y="39"/>
                    </a:lnTo>
                    <a:lnTo>
                      <a:pt x="180" y="39"/>
                    </a:lnTo>
                    <a:lnTo>
                      <a:pt x="180" y="37"/>
                    </a:lnTo>
                    <a:lnTo>
                      <a:pt x="180" y="37"/>
                    </a:lnTo>
                    <a:lnTo>
                      <a:pt x="182" y="36"/>
                    </a:lnTo>
                    <a:lnTo>
                      <a:pt x="180" y="36"/>
                    </a:lnTo>
                    <a:lnTo>
                      <a:pt x="180" y="34"/>
                    </a:lnTo>
                    <a:lnTo>
                      <a:pt x="180" y="32"/>
                    </a:lnTo>
                    <a:lnTo>
                      <a:pt x="180" y="31"/>
                    </a:lnTo>
                    <a:lnTo>
                      <a:pt x="180" y="31"/>
                    </a:lnTo>
                    <a:lnTo>
                      <a:pt x="177" y="31"/>
                    </a:lnTo>
                    <a:lnTo>
                      <a:pt x="175" y="31"/>
                    </a:lnTo>
                    <a:lnTo>
                      <a:pt x="175" y="29"/>
                    </a:lnTo>
                    <a:lnTo>
                      <a:pt x="177" y="27"/>
                    </a:lnTo>
                    <a:lnTo>
                      <a:pt x="177" y="26"/>
                    </a:lnTo>
                    <a:lnTo>
                      <a:pt x="175" y="26"/>
                    </a:lnTo>
                    <a:lnTo>
                      <a:pt x="173" y="24"/>
                    </a:lnTo>
                    <a:lnTo>
                      <a:pt x="173" y="22"/>
                    </a:lnTo>
                    <a:lnTo>
                      <a:pt x="171" y="20"/>
                    </a:lnTo>
                    <a:lnTo>
                      <a:pt x="171" y="20"/>
                    </a:lnTo>
                    <a:lnTo>
                      <a:pt x="173" y="15"/>
                    </a:lnTo>
                    <a:lnTo>
                      <a:pt x="175" y="15"/>
                    </a:lnTo>
                    <a:lnTo>
                      <a:pt x="175" y="14"/>
                    </a:lnTo>
                    <a:lnTo>
                      <a:pt x="178" y="12"/>
                    </a:lnTo>
                    <a:lnTo>
                      <a:pt x="182" y="12"/>
                    </a:lnTo>
                    <a:lnTo>
                      <a:pt x="185" y="12"/>
                    </a:lnTo>
                    <a:lnTo>
                      <a:pt x="187" y="10"/>
                    </a:lnTo>
                    <a:lnTo>
                      <a:pt x="188" y="10"/>
                    </a:lnTo>
                    <a:lnTo>
                      <a:pt x="190" y="8"/>
                    </a:lnTo>
                    <a:lnTo>
                      <a:pt x="190" y="8"/>
                    </a:lnTo>
                    <a:lnTo>
                      <a:pt x="190" y="7"/>
                    </a:lnTo>
                    <a:lnTo>
                      <a:pt x="190" y="5"/>
                    </a:lnTo>
                    <a:lnTo>
                      <a:pt x="192" y="3"/>
                    </a:lnTo>
                    <a:lnTo>
                      <a:pt x="195" y="2"/>
                    </a:lnTo>
                    <a:lnTo>
                      <a:pt x="197" y="2"/>
                    </a:lnTo>
                    <a:lnTo>
                      <a:pt x="200" y="0"/>
                    </a:lnTo>
                    <a:lnTo>
                      <a:pt x="202" y="2"/>
                    </a:lnTo>
                    <a:lnTo>
                      <a:pt x="204" y="2"/>
                    </a:lnTo>
                    <a:lnTo>
                      <a:pt x="207" y="2"/>
                    </a:lnTo>
                    <a:lnTo>
                      <a:pt x="209" y="5"/>
                    </a:lnTo>
                    <a:lnTo>
                      <a:pt x="212" y="7"/>
                    </a:lnTo>
                    <a:lnTo>
                      <a:pt x="216" y="5"/>
                    </a:lnTo>
                    <a:lnTo>
                      <a:pt x="221" y="5"/>
                    </a:lnTo>
                    <a:lnTo>
                      <a:pt x="224" y="5"/>
                    </a:lnTo>
                    <a:lnTo>
                      <a:pt x="230" y="5"/>
                    </a:lnTo>
                    <a:lnTo>
                      <a:pt x="231" y="5"/>
                    </a:lnTo>
                    <a:lnTo>
                      <a:pt x="236" y="3"/>
                    </a:lnTo>
                    <a:lnTo>
                      <a:pt x="240" y="5"/>
                    </a:lnTo>
                    <a:lnTo>
                      <a:pt x="247" y="7"/>
                    </a:lnTo>
                    <a:lnTo>
                      <a:pt x="250" y="7"/>
                    </a:lnTo>
                    <a:lnTo>
                      <a:pt x="262" y="10"/>
                    </a:lnTo>
                    <a:lnTo>
                      <a:pt x="266" y="10"/>
                    </a:lnTo>
                    <a:lnTo>
                      <a:pt x="272" y="8"/>
                    </a:lnTo>
                    <a:lnTo>
                      <a:pt x="274" y="7"/>
                    </a:lnTo>
                    <a:lnTo>
                      <a:pt x="276" y="8"/>
                    </a:lnTo>
                    <a:lnTo>
                      <a:pt x="279" y="7"/>
                    </a:lnTo>
                    <a:lnTo>
                      <a:pt x="281" y="7"/>
                    </a:lnTo>
                    <a:lnTo>
                      <a:pt x="283" y="8"/>
                    </a:lnTo>
                    <a:lnTo>
                      <a:pt x="289" y="10"/>
                    </a:lnTo>
                    <a:lnTo>
                      <a:pt x="293" y="8"/>
                    </a:lnTo>
                    <a:lnTo>
                      <a:pt x="293" y="8"/>
                    </a:lnTo>
                    <a:lnTo>
                      <a:pt x="298" y="10"/>
                    </a:lnTo>
                    <a:lnTo>
                      <a:pt x="303" y="12"/>
                    </a:lnTo>
                    <a:lnTo>
                      <a:pt x="307" y="12"/>
                    </a:lnTo>
                    <a:lnTo>
                      <a:pt x="310" y="12"/>
                    </a:lnTo>
                    <a:lnTo>
                      <a:pt x="313" y="10"/>
                    </a:lnTo>
                    <a:lnTo>
                      <a:pt x="313" y="10"/>
                    </a:lnTo>
                    <a:lnTo>
                      <a:pt x="313" y="10"/>
                    </a:lnTo>
                    <a:close/>
                    <a:moveTo>
                      <a:pt x="431" y="101"/>
                    </a:moveTo>
                    <a:lnTo>
                      <a:pt x="431" y="101"/>
                    </a:lnTo>
                    <a:lnTo>
                      <a:pt x="425" y="99"/>
                    </a:lnTo>
                    <a:lnTo>
                      <a:pt x="423" y="99"/>
                    </a:lnTo>
                    <a:lnTo>
                      <a:pt x="423" y="97"/>
                    </a:lnTo>
                    <a:lnTo>
                      <a:pt x="423" y="95"/>
                    </a:lnTo>
                    <a:lnTo>
                      <a:pt x="423" y="95"/>
                    </a:lnTo>
                    <a:lnTo>
                      <a:pt x="426" y="95"/>
                    </a:lnTo>
                    <a:lnTo>
                      <a:pt x="430" y="95"/>
                    </a:lnTo>
                    <a:lnTo>
                      <a:pt x="431" y="99"/>
                    </a:lnTo>
                    <a:lnTo>
                      <a:pt x="431" y="99"/>
                    </a:lnTo>
                    <a:lnTo>
                      <a:pt x="431" y="101"/>
                    </a:lnTo>
                    <a:lnTo>
                      <a:pt x="431" y="101"/>
                    </a:lnTo>
                    <a:close/>
                    <a:moveTo>
                      <a:pt x="409" y="102"/>
                    </a:moveTo>
                    <a:lnTo>
                      <a:pt x="411" y="102"/>
                    </a:lnTo>
                    <a:lnTo>
                      <a:pt x="413" y="102"/>
                    </a:lnTo>
                    <a:lnTo>
                      <a:pt x="414" y="102"/>
                    </a:lnTo>
                    <a:lnTo>
                      <a:pt x="414" y="102"/>
                    </a:lnTo>
                    <a:lnTo>
                      <a:pt x="414" y="104"/>
                    </a:lnTo>
                    <a:lnTo>
                      <a:pt x="414" y="106"/>
                    </a:lnTo>
                    <a:lnTo>
                      <a:pt x="413" y="107"/>
                    </a:lnTo>
                    <a:lnTo>
                      <a:pt x="413" y="111"/>
                    </a:lnTo>
                    <a:lnTo>
                      <a:pt x="411" y="112"/>
                    </a:lnTo>
                    <a:lnTo>
                      <a:pt x="409" y="114"/>
                    </a:lnTo>
                    <a:lnTo>
                      <a:pt x="408" y="114"/>
                    </a:lnTo>
                    <a:lnTo>
                      <a:pt x="404" y="112"/>
                    </a:lnTo>
                    <a:lnTo>
                      <a:pt x="402" y="112"/>
                    </a:lnTo>
                    <a:lnTo>
                      <a:pt x="402" y="111"/>
                    </a:lnTo>
                    <a:lnTo>
                      <a:pt x="401" y="109"/>
                    </a:lnTo>
                    <a:lnTo>
                      <a:pt x="401" y="109"/>
                    </a:lnTo>
                    <a:lnTo>
                      <a:pt x="399" y="107"/>
                    </a:lnTo>
                    <a:lnTo>
                      <a:pt x="399" y="109"/>
                    </a:lnTo>
                    <a:lnTo>
                      <a:pt x="397" y="109"/>
                    </a:lnTo>
                    <a:lnTo>
                      <a:pt x="396" y="109"/>
                    </a:lnTo>
                    <a:lnTo>
                      <a:pt x="394" y="109"/>
                    </a:lnTo>
                    <a:lnTo>
                      <a:pt x="394" y="107"/>
                    </a:lnTo>
                    <a:lnTo>
                      <a:pt x="394" y="107"/>
                    </a:lnTo>
                    <a:lnTo>
                      <a:pt x="402" y="101"/>
                    </a:lnTo>
                    <a:lnTo>
                      <a:pt x="404" y="99"/>
                    </a:lnTo>
                    <a:lnTo>
                      <a:pt x="409" y="97"/>
                    </a:lnTo>
                    <a:lnTo>
                      <a:pt x="409" y="97"/>
                    </a:lnTo>
                    <a:lnTo>
                      <a:pt x="409" y="99"/>
                    </a:lnTo>
                    <a:lnTo>
                      <a:pt x="409" y="99"/>
                    </a:lnTo>
                    <a:lnTo>
                      <a:pt x="409" y="101"/>
                    </a:lnTo>
                    <a:lnTo>
                      <a:pt x="409" y="101"/>
                    </a:lnTo>
                    <a:lnTo>
                      <a:pt x="409" y="101"/>
                    </a:lnTo>
                    <a:lnTo>
                      <a:pt x="409" y="102"/>
                    </a:lnTo>
                    <a:close/>
                    <a:moveTo>
                      <a:pt x="377" y="124"/>
                    </a:moveTo>
                    <a:lnTo>
                      <a:pt x="375" y="124"/>
                    </a:lnTo>
                    <a:lnTo>
                      <a:pt x="373" y="124"/>
                    </a:lnTo>
                    <a:lnTo>
                      <a:pt x="372" y="124"/>
                    </a:lnTo>
                    <a:lnTo>
                      <a:pt x="373" y="123"/>
                    </a:lnTo>
                    <a:lnTo>
                      <a:pt x="373" y="123"/>
                    </a:lnTo>
                    <a:lnTo>
                      <a:pt x="373" y="121"/>
                    </a:lnTo>
                    <a:lnTo>
                      <a:pt x="375" y="119"/>
                    </a:lnTo>
                    <a:lnTo>
                      <a:pt x="378" y="119"/>
                    </a:lnTo>
                    <a:lnTo>
                      <a:pt x="380" y="119"/>
                    </a:lnTo>
                    <a:lnTo>
                      <a:pt x="380" y="121"/>
                    </a:lnTo>
                    <a:lnTo>
                      <a:pt x="377" y="123"/>
                    </a:lnTo>
                    <a:lnTo>
                      <a:pt x="377" y="124"/>
                    </a:lnTo>
                    <a:lnTo>
                      <a:pt x="377" y="124"/>
                    </a:lnTo>
                    <a:close/>
                    <a:moveTo>
                      <a:pt x="378" y="129"/>
                    </a:moveTo>
                    <a:lnTo>
                      <a:pt x="378" y="129"/>
                    </a:lnTo>
                    <a:lnTo>
                      <a:pt x="377" y="129"/>
                    </a:lnTo>
                    <a:lnTo>
                      <a:pt x="375" y="129"/>
                    </a:lnTo>
                    <a:lnTo>
                      <a:pt x="375" y="129"/>
                    </a:lnTo>
                    <a:lnTo>
                      <a:pt x="375" y="128"/>
                    </a:lnTo>
                    <a:lnTo>
                      <a:pt x="377" y="128"/>
                    </a:lnTo>
                    <a:lnTo>
                      <a:pt x="377" y="129"/>
                    </a:lnTo>
                    <a:lnTo>
                      <a:pt x="378" y="129"/>
                    </a:lnTo>
                    <a:lnTo>
                      <a:pt x="378" y="129"/>
                    </a:lnTo>
                    <a:lnTo>
                      <a:pt x="378" y="129"/>
                    </a:lnTo>
                    <a:close/>
                    <a:moveTo>
                      <a:pt x="86" y="355"/>
                    </a:moveTo>
                    <a:lnTo>
                      <a:pt x="84" y="355"/>
                    </a:lnTo>
                    <a:lnTo>
                      <a:pt x="82" y="355"/>
                    </a:lnTo>
                    <a:lnTo>
                      <a:pt x="82" y="351"/>
                    </a:lnTo>
                    <a:lnTo>
                      <a:pt x="84" y="351"/>
                    </a:lnTo>
                    <a:lnTo>
                      <a:pt x="86" y="349"/>
                    </a:lnTo>
                    <a:lnTo>
                      <a:pt x="89" y="349"/>
                    </a:lnTo>
                    <a:lnTo>
                      <a:pt x="89" y="348"/>
                    </a:lnTo>
                    <a:lnTo>
                      <a:pt x="89" y="346"/>
                    </a:lnTo>
                    <a:lnTo>
                      <a:pt x="91" y="348"/>
                    </a:lnTo>
                    <a:lnTo>
                      <a:pt x="91" y="349"/>
                    </a:lnTo>
                    <a:lnTo>
                      <a:pt x="89" y="351"/>
                    </a:lnTo>
                    <a:lnTo>
                      <a:pt x="88" y="353"/>
                    </a:lnTo>
                    <a:lnTo>
                      <a:pt x="86" y="355"/>
                    </a:lnTo>
                    <a:lnTo>
                      <a:pt x="86" y="355"/>
                    </a:lnTo>
                    <a:close/>
                    <a:moveTo>
                      <a:pt x="5" y="363"/>
                    </a:moveTo>
                    <a:lnTo>
                      <a:pt x="5" y="363"/>
                    </a:lnTo>
                    <a:lnTo>
                      <a:pt x="5" y="361"/>
                    </a:lnTo>
                    <a:lnTo>
                      <a:pt x="4" y="358"/>
                    </a:lnTo>
                    <a:lnTo>
                      <a:pt x="4" y="355"/>
                    </a:lnTo>
                    <a:lnTo>
                      <a:pt x="7" y="355"/>
                    </a:lnTo>
                    <a:lnTo>
                      <a:pt x="7" y="356"/>
                    </a:lnTo>
                    <a:lnTo>
                      <a:pt x="9" y="358"/>
                    </a:lnTo>
                    <a:lnTo>
                      <a:pt x="7" y="358"/>
                    </a:lnTo>
                    <a:lnTo>
                      <a:pt x="7" y="360"/>
                    </a:lnTo>
                    <a:lnTo>
                      <a:pt x="7" y="361"/>
                    </a:lnTo>
                    <a:lnTo>
                      <a:pt x="5" y="363"/>
                    </a:lnTo>
                    <a:lnTo>
                      <a:pt x="5" y="363"/>
                    </a:lnTo>
                    <a:close/>
                    <a:moveTo>
                      <a:pt x="76" y="370"/>
                    </a:moveTo>
                    <a:lnTo>
                      <a:pt x="74" y="373"/>
                    </a:lnTo>
                    <a:lnTo>
                      <a:pt x="70" y="372"/>
                    </a:lnTo>
                    <a:lnTo>
                      <a:pt x="70" y="372"/>
                    </a:lnTo>
                    <a:lnTo>
                      <a:pt x="72" y="372"/>
                    </a:lnTo>
                    <a:lnTo>
                      <a:pt x="76" y="368"/>
                    </a:lnTo>
                    <a:lnTo>
                      <a:pt x="77" y="365"/>
                    </a:lnTo>
                    <a:lnTo>
                      <a:pt x="79" y="360"/>
                    </a:lnTo>
                    <a:lnTo>
                      <a:pt x="79" y="358"/>
                    </a:lnTo>
                    <a:lnTo>
                      <a:pt x="81" y="358"/>
                    </a:lnTo>
                    <a:lnTo>
                      <a:pt x="82" y="358"/>
                    </a:lnTo>
                    <a:lnTo>
                      <a:pt x="82" y="358"/>
                    </a:lnTo>
                    <a:lnTo>
                      <a:pt x="82" y="358"/>
                    </a:lnTo>
                    <a:lnTo>
                      <a:pt x="82" y="361"/>
                    </a:lnTo>
                    <a:lnTo>
                      <a:pt x="82" y="365"/>
                    </a:lnTo>
                    <a:lnTo>
                      <a:pt x="81" y="368"/>
                    </a:lnTo>
                    <a:lnTo>
                      <a:pt x="76" y="370"/>
                    </a:lnTo>
                    <a:lnTo>
                      <a:pt x="76" y="370"/>
                    </a:lnTo>
                    <a:close/>
                    <a:moveTo>
                      <a:pt x="34" y="365"/>
                    </a:moveTo>
                    <a:lnTo>
                      <a:pt x="33" y="370"/>
                    </a:lnTo>
                    <a:lnTo>
                      <a:pt x="31" y="372"/>
                    </a:lnTo>
                    <a:lnTo>
                      <a:pt x="31" y="373"/>
                    </a:lnTo>
                    <a:lnTo>
                      <a:pt x="29" y="373"/>
                    </a:lnTo>
                    <a:lnTo>
                      <a:pt x="26" y="370"/>
                    </a:lnTo>
                    <a:lnTo>
                      <a:pt x="24" y="368"/>
                    </a:lnTo>
                    <a:lnTo>
                      <a:pt x="24" y="366"/>
                    </a:lnTo>
                    <a:lnTo>
                      <a:pt x="26" y="365"/>
                    </a:lnTo>
                    <a:lnTo>
                      <a:pt x="28" y="366"/>
                    </a:lnTo>
                    <a:lnTo>
                      <a:pt x="31" y="365"/>
                    </a:lnTo>
                    <a:lnTo>
                      <a:pt x="31" y="365"/>
                    </a:lnTo>
                    <a:lnTo>
                      <a:pt x="34" y="361"/>
                    </a:lnTo>
                    <a:lnTo>
                      <a:pt x="40" y="361"/>
                    </a:lnTo>
                    <a:lnTo>
                      <a:pt x="40" y="363"/>
                    </a:lnTo>
                    <a:lnTo>
                      <a:pt x="34" y="365"/>
                    </a:lnTo>
                    <a:lnTo>
                      <a:pt x="34" y="365"/>
                    </a:lnTo>
                    <a:close/>
                    <a:moveTo>
                      <a:pt x="19" y="373"/>
                    </a:moveTo>
                    <a:lnTo>
                      <a:pt x="17" y="373"/>
                    </a:lnTo>
                    <a:lnTo>
                      <a:pt x="17" y="373"/>
                    </a:lnTo>
                    <a:lnTo>
                      <a:pt x="16" y="372"/>
                    </a:lnTo>
                    <a:lnTo>
                      <a:pt x="16" y="370"/>
                    </a:lnTo>
                    <a:lnTo>
                      <a:pt x="17" y="370"/>
                    </a:lnTo>
                    <a:lnTo>
                      <a:pt x="17" y="370"/>
                    </a:lnTo>
                    <a:lnTo>
                      <a:pt x="19" y="370"/>
                    </a:lnTo>
                    <a:lnTo>
                      <a:pt x="21" y="372"/>
                    </a:lnTo>
                    <a:lnTo>
                      <a:pt x="21" y="372"/>
                    </a:lnTo>
                    <a:lnTo>
                      <a:pt x="19" y="373"/>
                    </a:lnTo>
                    <a:lnTo>
                      <a:pt x="19" y="373"/>
                    </a:lnTo>
                    <a:close/>
                    <a:moveTo>
                      <a:pt x="53" y="370"/>
                    </a:moveTo>
                    <a:lnTo>
                      <a:pt x="53" y="372"/>
                    </a:lnTo>
                    <a:lnTo>
                      <a:pt x="53" y="373"/>
                    </a:lnTo>
                    <a:lnTo>
                      <a:pt x="53" y="377"/>
                    </a:lnTo>
                    <a:lnTo>
                      <a:pt x="52" y="378"/>
                    </a:lnTo>
                    <a:lnTo>
                      <a:pt x="50" y="378"/>
                    </a:lnTo>
                    <a:lnTo>
                      <a:pt x="48" y="378"/>
                    </a:lnTo>
                    <a:lnTo>
                      <a:pt x="46" y="378"/>
                    </a:lnTo>
                    <a:lnTo>
                      <a:pt x="45" y="377"/>
                    </a:lnTo>
                    <a:lnTo>
                      <a:pt x="45" y="373"/>
                    </a:lnTo>
                    <a:lnTo>
                      <a:pt x="46" y="372"/>
                    </a:lnTo>
                    <a:lnTo>
                      <a:pt x="48" y="370"/>
                    </a:lnTo>
                    <a:lnTo>
                      <a:pt x="52" y="370"/>
                    </a:lnTo>
                    <a:lnTo>
                      <a:pt x="52" y="370"/>
                    </a:lnTo>
                    <a:lnTo>
                      <a:pt x="53" y="370"/>
                    </a:lnTo>
                    <a:lnTo>
                      <a:pt x="53" y="370"/>
                    </a:lnTo>
                    <a:lnTo>
                      <a:pt x="53" y="370"/>
                    </a:lnTo>
                    <a:close/>
                    <a:moveTo>
                      <a:pt x="5" y="378"/>
                    </a:moveTo>
                    <a:lnTo>
                      <a:pt x="4" y="382"/>
                    </a:lnTo>
                    <a:lnTo>
                      <a:pt x="0" y="380"/>
                    </a:lnTo>
                    <a:lnTo>
                      <a:pt x="0" y="380"/>
                    </a:lnTo>
                    <a:lnTo>
                      <a:pt x="0" y="378"/>
                    </a:lnTo>
                    <a:lnTo>
                      <a:pt x="2" y="378"/>
                    </a:lnTo>
                    <a:lnTo>
                      <a:pt x="4" y="377"/>
                    </a:lnTo>
                    <a:lnTo>
                      <a:pt x="5" y="378"/>
                    </a:lnTo>
                    <a:lnTo>
                      <a:pt x="5" y="37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7" name="Freeform 72">
                <a:extLst>
                  <a:ext uri="{FF2B5EF4-FFF2-40B4-BE49-F238E27FC236}">
                    <a16:creationId xmlns:a16="http://schemas.microsoft.com/office/drawing/2014/main" id="{98C5A572-24AB-4471-86CF-7989A33A0424}"/>
                  </a:ext>
                </a:extLst>
              </p:cNvPr>
              <p:cNvSpPr>
                <a:spLocks/>
              </p:cNvSpPr>
              <p:nvPr/>
            </p:nvSpPr>
            <p:spPr bwMode="auto">
              <a:xfrm>
                <a:off x="4270" y="2763"/>
                <a:ext cx="287" cy="219"/>
              </a:xfrm>
              <a:custGeom>
                <a:avLst/>
                <a:gdLst>
                  <a:gd name="T0" fmla="*/ 116 w 287"/>
                  <a:gd name="T1" fmla="*/ 5 h 219"/>
                  <a:gd name="T2" fmla="*/ 119 w 287"/>
                  <a:gd name="T3" fmla="*/ 8 h 219"/>
                  <a:gd name="T4" fmla="*/ 130 w 287"/>
                  <a:gd name="T5" fmla="*/ 6 h 219"/>
                  <a:gd name="T6" fmla="*/ 142 w 287"/>
                  <a:gd name="T7" fmla="*/ 10 h 219"/>
                  <a:gd name="T8" fmla="*/ 155 w 287"/>
                  <a:gd name="T9" fmla="*/ 22 h 219"/>
                  <a:gd name="T10" fmla="*/ 172 w 287"/>
                  <a:gd name="T11" fmla="*/ 39 h 219"/>
                  <a:gd name="T12" fmla="*/ 179 w 287"/>
                  <a:gd name="T13" fmla="*/ 47 h 219"/>
                  <a:gd name="T14" fmla="*/ 169 w 287"/>
                  <a:gd name="T15" fmla="*/ 61 h 219"/>
                  <a:gd name="T16" fmla="*/ 169 w 287"/>
                  <a:gd name="T17" fmla="*/ 76 h 219"/>
                  <a:gd name="T18" fmla="*/ 179 w 287"/>
                  <a:gd name="T19" fmla="*/ 75 h 219"/>
                  <a:gd name="T20" fmla="*/ 188 w 287"/>
                  <a:gd name="T21" fmla="*/ 75 h 219"/>
                  <a:gd name="T22" fmla="*/ 188 w 287"/>
                  <a:gd name="T23" fmla="*/ 78 h 219"/>
                  <a:gd name="T24" fmla="*/ 186 w 287"/>
                  <a:gd name="T25" fmla="*/ 85 h 219"/>
                  <a:gd name="T26" fmla="*/ 191 w 287"/>
                  <a:gd name="T27" fmla="*/ 95 h 219"/>
                  <a:gd name="T28" fmla="*/ 200 w 287"/>
                  <a:gd name="T29" fmla="*/ 105 h 219"/>
                  <a:gd name="T30" fmla="*/ 210 w 287"/>
                  <a:gd name="T31" fmla="*/ 114 h 219"/>
                  <a:gd name="T32" fmla="*/ 234 w 287"/>
                  <a:gd name="T33" fmla="*/ 122 h 219"/>
                  <a:gd name="T34" fmla="*/ 266 w 287"/>
                  <a:gd name="T35" fmla="*/ 133 h 219"/>
                  <a:gd name="T36" fmla="*/ 282 w 287"/>
                  <a:gd name="T37" fmla="*/ 138 h 219"/>
                  <a:gd name="T38" fmla="*/ 258 w 287"/>
                  <a:gd name="T39" fmla="*/ 162 h 219"/>
                  <a:gd name="T40" fmla="*/ 232 w 287"/>
                  <a:gd name="T41" fmla="*/ 189 h 219"/>
                  <a:gd name="T42" fmla="*/ 212 w 287"/>
                  <a:gd name="T43" fmla="*/ 192 h 219"/>
                  <a:gd name="T44" fmla="*/ 201 w 287"/>
                  <a:gd name="T45" fmla="*/ 194 h 219"/>
                  <a:gd name="T46" fmla="*/ 189 w 287"/>
                  <a:gd name="T47" fmla="*/ 202 h 219"/>
                  <a:gd name="T48" fmla="*/ 172 w 287"/>
                  <a:gd name="T49" fmla="*/ 208 h 219"/>
                  <a:gd name="T50" fmla="*/ 160 w 287"/>
                  <a:gd name="T51" fmla="*/ 211 h 219"/>
                  <a:gd name="T52" fmla="*/ 154 w 287"/>
                  <a:gd name="T53" fmla="*/ 209 h 219"/>
                  <a:gd name="T54" fmla="*/ 135 w 287"/>
                  <a:gd name="T55" fmla="*/ 211 h 219"/>
                  <a:gd name="T56" fmla="*/ 124 w 287"/>
                  <a:gd name="T57" fmla="*/ 219 h 219"/>
                  <a:gd name="T58" fmla="*/ 107 w 287"/>
                  <a:gd name="T59" fmla="*/ 218 h 219"/>
                  <a:gd name="T60" fmla="*/ 92 w 287"/>
                  <a:gd name="T61" fmla="*/ 213 h 219"/>
                  <a:gd name="T62" fmla="*/ 73 w 287"/>
                  <a:gd name="T63" fmla="*/ 201 h 219"/>
                  <a:gd name="T64" fmla="*/ 58 w 287"/>
                  <a:gd name="T65" fmla="*/ 201 h 219"/>
                  <a:gd name="T66" fmla="*/ 53 w 287"/>
                  <a:gd name="T67" fmla="*/ 192 h 219"/>
                  <a:gd name="T68" fmla="*/ 53 w 287"/>
                  <a:gd name="T69" fmla="*/ 184 h 219"/>
                  <a:gd name="T70" fmla="*/ 44 w 287"/>
                  <a:gd name="T71" fmla="*/ 184 h 219"/>
                  <a:gd name="T72" fmla="*/ 41 w 287"/>
                  <a:gd name="T73" fmla="*/ 180 h 219"/>
                  <a:gd name="T74" fmla="*/ 35 w 287"/>
                  <a:gd name="T75" fmla="*/ 168 h 219"/>
                  <a:gd name="T76" fmla="*/ 30 w 287"/>
                  <a:gd name="T77" fmla="*/ 156 h 219"/>
                  <a:gd name="T78" fmla="*/ 20 w 287"/>
                  <a:gd name="T79" fmla="*/ 146 h 219"/>
                  <a:gd name="T80" fmla="*/ 11 w 287"/>
                  <a:gd name="T81" fmla="*/ 139 h 219"/>
                  <a:gd name="T82" fmla="*/ 0 w 287"/>
                  <a:gd name="T83" fmla="*/ 136 h 219"/>
                  <a:gd name="T84" fmla="*/ 5 w 287"/>
                  <a:gd name="T85" fmla="*/ 126 h 219"/>
                  <a:gd name="T86" fmla="*/ 15 w 287"/>
                  <a:gd name="T87" fmla="*/ 124 h 219"/>
                  <a:gd name="T88" fmla="*/ 20 w 287"/>
                  <a:gd name="T89" fmla="*/ 121 h 219"/>
                  <a:gd name="T90" fmla="*/ 20 w 287"/>
                  <a:gd name="T91" fmla="*/ 105 h 219"/>
                  <a:gd name="T92" fmla="*/ 25 w 287"/>
                  <a:gd name="T93" fmla="*/ 92 h 219"/>
                  <a:gd name="T94" fmla="*/ 27 w 287"/>
                  <a:gd name="T95" fmla="*/ 80 h 219"/>
                  <a:gd name="T96" fmla="*/ 34 w 287"/>
                  <a:gd name="T97" fmla="*/ 80 h 219"/>
                  <a:gd name="T98" fmla="*/ 37 w 287"/>
                  <a:gd name="T99" fmla="*/ 73 h 219"/>
                  <a:gd name="T100" fmla="*/ 41 w 287"/>
                  <a:gd name="T101" fmla="*/ 59 h 219"/>
                  <a:gd name="T102" fmla="*/ 51 w 287"/>
                  <a:gd name="T103" fmla="*/ 44 h 219"/>
                  <a:gd name="T104" fmla="*/ 59 w 287"/>
                  <a:gd name="T105" fmla="*/ 40 h 219"/>
                  <a:gd name="T106" fmla="*/ 63 w 287"/>
                  <a:gd name="T107" fmla="*/ 29 h 219"/>
                  <a:gd name="T108" fmla="*/ 66 w 287"/>
                  <a:gd name="T109" fmla="*/ 17 h 219"/>
                  <a:gd name="T110" fmla="*/ 75 w 287"/>
                  <a:gd name="T111" fmla="*/ 12 h 219"/>
                  <a:gd name="T112" fmla="*/ 80 w 287"/>
                  <a:gd name="T113" fmla="*/ 8 h 219"/>
                  <a:gd name="T114" fmla="*/ 87 w 287"/>
                  <a:gd name="T115" fmla="*/ 13 h 219"/>
                  <a:gd name="T116" fmla="*/ 95 w 287"/>
                  <a:gd name="T117" fmla="*/ 1 h 219"/>
                  <a:gd name="T118" fmla="*/ 100 w 287"/>
                  <a:gd name="T119" fmla="*/ 5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87" h="219">
                    <a:moveTo>
                      <a:pt x="104" y="8"/>
                    </a:moveTo>
                    <a:lnTo>
                      <a:pt x="106" y="8"/>
                    </a:lnTo>
                    <a:lnTo>
                      <a:pt x="111" y="8"/>
                    </a:lnTo>
                    <a:lnTo>
                      <a:pt x="114" y="5"/>
                    </a:lnTo>
                    <a:lnTo>
                      <a:pt x="116" y="5"/>
                    </a:lnTo>
                    <a:lnTo>
                      <a:pt x="116" y="5"/>
                    </a:lnTo>
                    <a:lnTo>
                      <a:pt x="118" y="5"/>
                    </a:lnTo>
                    <a:lnTo>
                      <a:pt x="118" y="6"/>
                    </a:lnTo>
                    <a:lnTo>
                      <a:pt x="119" y="8"/>
                    </a:lnTo>
                    <a:lnTo>
                      <a:pt x="119" y="8"/>
                    </a:lnTo>
                    <a:lnTo>
                      <a:pt x="123" y="6"/>
                    </a:lnTo>
                    <a:lnTo>
                      <a:pt x="124" y="6"/>
                    </a:lnTo>
                    <a:lnTo>
                      <a:pt x="126" y="6"/>
                    </a:lnTo>
                    <a:lnTo>
                      <a:pt x="128" y="6"/>
                    </a:lnTo>
                    <a:lnTo>
                      <a:pt x="130" y="6"/>
                    </a:lnTo>
                    <a:lnTo>
                      <a:pt x="131" y="8"/>
                    </a:lnTo>
                    <a:lnTo>
                      <a:pt x="135" y="8"/>
                    </a:lnTo>
                    <a:lnTo>
                      <a:pt x="136" y="8"/>
                    </a:lnTo>
                    <a:lnTo>
                      <a:pt x="138" y="8"/>
                    </a:lnTo>
                    <a:lnTo>
                      <a:pt x="142" y="10"/>
                    </a:lnTo>
                    <a:lnTo>
                      <a:pt x="145" y="13"/>
                    </a:lnTo>
                    <a:lnTo>
                      <a:pt x="148" y="13"/>
                    </a:lnTo>
                    <a:lnTo>
                      <a:pt x="150" y="15"/>
                    </a:lnTo>
                    <a:lnTo>
                      <a:pt x="152" y="17"/>
                    </a:lnTo>
                    <a:lnTo>
                      <a:pt x="155" y="22"/>
                    </a:lnTo>
                    <a:lnTo>
                      <a:pt x="160" y="27"/>
                    </a:lnTo>
                    <a:lnTo>
                      <a:pt x="165" y="30"/>
                    </a:lnTo>
                    <a:lnTo>
                      <a:pt x="167" y="32"/>
                    </a:lnTo>
                    <a:lnTo>
                      <a:pt x="169" y="35"/>
                    </a:lnTo>
                    <a:lnTo>
                      <a:pt x="172" y="39"/>
                    </a:lnTo>
                    <a:lnTo>
                      <a:pt x="174" y="40"/>
                    </a:lnTo>
                    <a:lnTo>
                      <a:pt x="176" y="40"/>
                    </a:lnTo>
                    <a:lnTo>
                      <a:pt x="177" y="42"/>
                    </a:lnTo>
                    <a:lnTo>
                      <a:pt x="177" y="46"/>
                    </a:lnTo>
                    <a:lnTo>
                      <a:pt x="179" y="47"/>
                    </a:lnTo>
                    <a:lnTo>
                      <a:pt x="177" y="49"/>
                    </a:lnTo>
                    <a:lnTo>
                      <a:pt x="176" y="52"/>
                    </a:lnTo>
                    <a:lnTo>
                      <a:pt x="172" y="58"/>
                    </a:lnTo>
                    <a:lnTo>
                      <a:pt x="172" y="59"/>
                    </a:lnTo>
                    <a:lnTo>
                      <a:pt x="169" y="61"/>
                    </a:lnTo>
                    <a:lnTo>
                      <a:pt x="169" y="63"/>
                    </a:lnTo>
                    <a:lnTo>
                      <a:pt x="167" y="64"/>
                    </a:lnTo>
                    <a:lnTo>
                      <a:pt x="167" y="68"/>
                    </a:lnTo>
                    <a:lnTo>
                      <a:pt x="169" y="71"/>
                    </a:lnTo>
                    <a:lnTo>
                      <a:pt x="169" y="76"/>
                    </a:lnTo>
                    <a:lnTo>
                      <a:pt x="171" y="76"/>
                    </a:lnTo>
                    <a:lnTo>
                      <a:pt x="172" y="76"/>
                    </a:lnTo>
                    <a:lnTo>
                      <a:pt x="174" y="76"/>
                    </a:lnTo>
                    <a:lnTo>
                      <a:pt x="176" y="76"/>
                    </a:lnTo>
                    <a:lnTo>
                      <a:pt x="179" y="75"/>
                    </a:lnTo>
                    <a:lnTo>
                      <a:pt x="181" y="75"/>
                    </a:lnTo>
                    <a:lnTo>
                      <a:pt x="183" y="73"/>
                    </a:lnTo>
                    <a:lnTo>
                      <a:pt x="184" y="75"/>
                    </a:lnTo>
                    <a:lnTo>
                      <a:pt x="186" y="75"/>
                    </a:lnTo>
                    <a:lnTo>
                      <a:pt x="188" y="75"/>
                    </a:lnTo>
                    <a:lnTo>
                      <a:pt x="189" y="75"/>
                    </a:lnTo>
                    <a:lnTo>
                      <a:pt x="189" y="75"/>
                    </a:lnTo>
                    <a:lnTo>
                      <a:pt x="189" y="76"/>
                    </a:lnTo>
                    <a:lnTo>
                      <a:pt x="189" y="78"/>
                    </a:lnTo>
                    <a:lnTo>
                      <a:pt x="188" y="78"/>
                    </a:lnTo>
                    <a:lnTo>
                      <a:pt x="188" y="80"/>
                    </a:lnTo>
                    <a:lnTo>
                      <a:pt x="184" y="83"/>
                    </a:lnTo>
                    <a:lnTo>
                      <a:pt x="184" y="83"/>
                    </a:lnTo>
                    <a:lnTo>
                      <a:pt x="186" y="83"/>
                    </a:lnTo>
                    <a:lnTo>
                      <a:pt x="186" y="85"/>
                    </a:lnTo>
                    <a:lnTo>
                      <a:pt x="188" y="88"/>
                    </a:lnTo>
                    <a:lnTo>
                      <a:pt x="188" y="90"/>
                    </a:lnTo>
                    <a:lnTo>
                      <a:pt x="189" y="90"/>
                    </a:lnTo>
                    <a:lnTo>
                      <a:pt x="189" y="92"/>
                    </a:lnTo>
                    <a:lnTo>
                      <a:pt x="191" y="95"/>
                    </a:lnTo>
                    <a:lnTo>
                      <a:pt x="193" y="97"/>
                    </a:lnTo>
                    <a:lnTo>
                      <a:pt x="195" y="97"/>
                    </a:lnTo>
                    <a:lnTo>
                      <a:pt x="196" y="98"/>
                    </a:lnTo>
                    <a:lnTo>
                      <a:pt x="198" y="102"/>
                    </a:lnTo>
                    <a:lnTo>
                      <a:pt x="200" y="105"/>
                    </a:lnTo>
                    <a:lnTo>
                      <a:pt x="201" y="107"/>
                    </a:lnTo>
                    <a:lnTo>
                      <a:pt x="203" y="107"/>
                    </a:lnTo>
                    <a:lnTo>
                      <a:pt x="203" y="107"/>
                    </a:lnTo>
                    <a:lnTo>
                      <a:pt x="208" y="110"/>
                    </a:lnTo>
                    <a:lnTo>
                      <a:pt x="210" y="114"/>
                    </a:lnTo>
                    <a:lnTo>
                      <a:pt x="212" y="114"/>
                    </a:lnTo>
                    <a:lnTo>
                      <a:pt x="217" y="115"/>
                    </a:lnTo>
                    <a:lnTo>
                      <a:pt x="224" y="117"/>
                    </a:lnTo>
                    <a:lnTo>
                      <a:pt x="229" y="119"/>
                    </a:lnTo>
                    <a:lnTo>
                      <a:pt x="234" y="122"/>
                    </a:lnTo>
                    <a:lnTo>
                      <a:pt x="241" y="124"/>
                    </a:lnTo>
                    <a:lnTo>
                      <a:pt x="246" y="126"/>
                    </a:lnTo>
                    <a:lnTo>
                      <a:pt x="254" y="129"/>
                    </a:lnTo>
                    <a:lnTo>
                      <a:pt x="261" y="131"/>
                    </a:lnTo>
                    <a:lnTo>
                      <a:pt x="266" y="133"/>
                    </a:lnTo>
                    <a:lnTo>
                      <a:pt x="268" y="133"/>
                    </a:lnTo>
                    <a:lnTo>
                      <a:pt x="275" y="133"/>
                    </a:lnTo>
                    <a:lnTo>
                      <a:pt x="280" y="133"/>
                    </a:lnTo>
                    <a:lnTo>
                      <a:pt x="287" y="133"/>
                    </a:lnTo>
                    <a:lnTo>
                      <a:pt x="282" y="138"/>
                    </a:lnTo>
                    <a:lnTo>
                      <a:pt x="277" y="143"/>
                    </a:lnTo>
                    <a:lnTo>
                      <a:pt x="272" y="148"/>
                    </a:lnTo>
                    <a:lnTo>
                      <a:pt x="268" y="151"/>
                    </a:lnTo>
                    <a:lnTo>
                      <a:pt x="263" y="158"/>
                    </a:lnTo>
                    <a:lnTo>
                      <a:pt x="258" y="162"/>
                    </a:lnTo>
                    <a:lnTo>
                      <a:pt x="253" y="167"/>
                    </a:lnTo>
                    <a:lnTo>
                      <a:pt x="248" y="172"/>
                    </a:lnTo>
                    <a:lnTo>
                      <a:pt x="243" y="179"/>
                    </a:lnTo>
                    <a:lnTo>
                      <a:pt x="239" y="182"/>
                    </a:lnTo>
                    <a:lnTo>
                      <a:pt x="232" y="189"/>
                    </a:lnTo>
                    <a:lnTo>
                      <a:pt x="229" y="192"/>
                    </a:lnTo>
                    <a:lnTo>
                      <a:pt x="229" y="192"/>
                    </a:lnTo>
                    <a:lnTo>
                      <a:pt x="224" y="192"/>
                    </a:lnTo>
                    <a:lnTo>
                      <a:pt x="219" y="192"/>
                    </a:lnTo>
                    <a:lnTo>
                      <a:pt x="212" y="192"/>
                    </a:lnTo>
                    <a:lnTo>
                      <a:pt x="210" y="192"/>
                    </a:lnTo>
                    <a:lnTo>
                      <a:pt x="208" y="192"/>
                    </a:lnTo>
                    <a:lnTo>
                      <a:pt x="208" y="192"/>
                    </a:lnTo>
                    <a:lnTo>
                      <a:pt x="203" y="194"/>
                    </a:lnTo>
                    <a:lnTo>
                      <a:pt x="201" y="194"/>
                    </a:lnTo>
                    <a:lnTo>
                      <a:pt x="198" y="196"/>
                    </a:lnTo>
                    <a:lnTo>
                      <a:pt x="195" y="197"/>
                    </a:lnTo>
                    <a:lnTo>
                      <a:pt x="191" y="199"/>
                    </a:lnTo>
                    <a:lnTo>
                      <a:pt x="191" y="201"/>
                    </a:lnTo>
                    <a:lnTo>
                      <a:pt x="189" y="202"/>
                    </a:lnTo>
                    <a:lnTo>
                      <a:pt x="189" y="204"/>
                    </a:lnTo>
                    <a:lnTo>
                      <a:pt x="188" y="204"/>
                    </a:lnTo>
                    <a:lnTo>
                      <a:pt x="179" y="206"/>
                    </a:lnTo>
                    <a:lnTo>
                      <a:pt x="177" y="206"/>
                    </a:lnTo>
                    <a:lnTo>
                      <a:pt x="172" y="208"/>
                    </a:lnTo>
                    <a:lnTo>
                      <a:pt x="171" y="209"/>
                    </a:lnTo>
                    <a:lnTo>
                      <a:pt x="171" y="209"/>
                    </a:lnTo>
                    <a:lnTo>
                      <a:pt x="167" y="209"/>
                    </a:lnTo>
                    <a:lnTo>
                      <a:pt x="162" y="211"/>
                    </a:lnTo>
                    <a:lnTo>
                      <a:pt x="160" y="211"/>
                    </a:lnTo>
                    <a:lnTo>
                      <a:pt x="159" y="211"/>
                    </a:lnTo>
                    <a:lnTo>
                      <a:pt x="157" y="211"/>
                    </a:lnTo>
                    <a:lnTo>
                      <a:pt x="155" y="211"/>
                    </a:lnTo>
                    <a:lnTo>
                      <a:pt x="155" y="209"/>
                    </a:lnTo>
                    <a:lnTo>
                      <a:pt x="154" y="209"/>
                    </a:lnTo>
                    <a:lnTo>
                      <a:pt x="150" y="206"/>
                    </a:lnTo>
                    <a:lnTo>
                      <a:pt x="148" y="204"/>
                    </a:lnTo>
                    <a:lnTo>
                      <a:pt x="145" y="206"/>
                    </a:lnTo>
                    <a:lnTo>
                      <a:pt x="140" y="208"/>
                    </a:lnTo>
                    <a:lnTo>
                      <a:pt x="135" y="211"/>
                    </a:lnTo>
                    <a:lnTo>
                      <a:pt x="131" y="213"/>
                    </a:lnTo>
                    <a:lnTo>
                      <a:pt x="130" y="214"/>
                    </a:lnTo>
                    <a:lnTo>
                      <a:pt x="128" y="218"/>
                    </a:lnTo>
                    <a:lnTo>
                      <a:pt x="124" y="219"/>
                    </a:lnTo>
                    <a:lnTo>
                      <a:pt x="124" y="219"/>
                    </a:lnTo>
                    <a:lnTo>
                      <a:pt x="119" y="219"/>
                    </a:lnTo>
                    <a:lnTo>
                      <a:pt x="118" y="219"/>
                    </a:lnTo>
                    <a:lnTo>
                      <a:pt x="114" y="219"/>
                    </a:lnTo>
                    <a:lnTo>
                      <a:pt x="111" y="218"/>
                    </a:lnTo>
                    <a:lnTo>
                      <a:pt x="107" y="218"/>
                    </a:lnTo>
                    <a:lnTo>
                      <a:pt x="104" y="218"/>
                    </a:lnTo>
                    <a:lnTo>
                      <a:pt x="100" y="216"/>
                    </a:lnTo>
                    <a:lnTo>
                      <a:pt x="97" y="216"/>
                    </a:lnTo>
                    <a:lnTo>
                      <a:pt x="95" y="214"/>
                    </a:lnTo>
                    <a:lnTo>
                      <a:pt x="92" y="213"/>
                    </a:lnTo>
                    <a:lnTo>
                      <a:pt x="87" y="209"/>
                    </a:lnTo>
                    <a:lnTo>
                      <a:pt x="83" y="208"/>
                    </a:lnTo>
                    <a:lnTo>
                      <a:pt x="80" y="204"/>
                    </a:lnTo>
                    <a:lnTo>
                      <a:pt x="75" y="202"/>
                    </a:lnTo>
                    <a:lnTo>
                      <a:pt x="73" y="201"/>
                    </a:lnTo>
                    <a:lnTo>
                      <a:pt x="73" y="201"/>
                    </a:lnTo>
                    <a:lnTo>
                      <a:pt x="68" y="201"/>
                    </a:lnTo>
                    <a:lnTo>
                      <a:pt x="63" y="201"/>
                    </a:lnTo>
                    <a:lnTo>
                      <a:pt x="59" y="201"/>
                    </a:lnTo>
                    <a:lnTo>
                      <a:pt x="58" y="201"/>
                    </a:lnTo>
                    <a:lnTo>
                      <a:pt x="56" y="201"/>
                    </a:lnTo>
                    <a:lnTo>
                      <a:pt x="56" y="197"/>
                    </a:lnTo>
                    <a:lnTo>
                      <a:pt x="54" y="196"/>
                    </a:lnTo>
                    <a:lnTo>
                      <a:pt x="53" y="194"/>
                    </a:lnTo>
                    <a:lnTo>
                      <a:pt x="53" y="192"/>
                    </a:lnTo>
                    <a:lnTo>
                      <a:pt x="53" y="189"/>
                    </a:lnTo>
                    <a:lnTo>
                      <a:pt x="53" y="187"/>
                    </a:lnTo>
                    <a:lnTo>
                      <a:pt x="53" y="187"/>
                    </a:lnTo>
                    <a:lnTo>
                      <a:pt x="53" y="185"/>
                    </a:lnTo>
                    <a:lnTo>
                      <a:pt x="53" y="184"/>
                    </a:lnTo>
                    <a:lnTo>
                      <a:pt x="47" y="182"/>
                    </a:lnTo>
                    <a:lnTo>
                      <a:pt x="46" y="182"/>
                    </a:lnTo>
                    <a:lnTo>
                      <a:pt x="46" y="184"/>
                    </a:lnTo>
                    <a:lnTo>
                      <a:pt x="44" y="184"/>
                    </a:lnTo>
                    <a:lnTo>
                      <a:pt x="44" y="184"/>
                    </a:lnTo>
                    <a:lnTo>
                      <a:pt x="42" y="182"/>
                    </a:lnTo>
                    <a:lnTo>
                      <a:pt x="42" y="182"/>
                    </a:lnTo>
                    <a:lnTo>
                      <a:pt x="44" y="180"/>
                    </a:lnTo>
                    <a:lnTo>
                      <a:pt x="42" y="180"/>
                    </a:lnTo>
                    <a:lnTo>
                      <a:pt x="41" y="180"/>
                    </a:lnTo>
                    <a:lnTo>
                      <a:pt x="39" y="177"/>
                    </a:lnTo>
                    <a:lnTo>
                      <a:pt x="39" y="175"/>
                    </a:lnTo>
                    <a:lnTo>
                      <a:pt x="37" y="173"/>
                    </a:lnTo>
                    <a:lnTo>
                      <a:pt x="37" y="170"/>
                    </a:lnTo>
                    <a:lnTo>
                      <a:pt x="35" y="168"/>
                    </a:lnTo>
                    <a:lnTo>
                      <a:pt x="35" y="165"/>
                    </a:lnTo>
                    <a:lnTo>
                      <a:pt x="34" y="160"/>
                    </a:lnTo>
                    <a:lnTo>
                      <a:pt x="32" y="158"/>
                    </a:lnTo>
                    <a:lnTo>
                      <a:pt x="30" y="158"/>
                    </a:lnTo>
                    <a:lnTo>
                      <a:pt x="30" y="156"/>
                    </a:lnTo>
                    <a:lnTo>
                      <a:pt x="29" y="155"/>
                    </a:lnTo>
                    <a:lnTo>
                      <a:pt x="23" y="153"/>
                    </a:lnTo>
                    <a:lnTo>
                      <a:pt x="23" y="151"/>
                    </a:lnTo>
                    <a:lnTo>
                      <a:pt x="20" y="148"/>
                    </a:lnTo>
                    <a:lnTo>
                      <a:pt x="20" y="146"/>
                    </a:lnTo>
                    <a:lnTo>
                      <a:pt x="18" y="144"/>
                    </a:lnTo>
                    <a:lnTo>
                      <a:pt x="18" y="144"/>
                    </a:lnTo>
                    <a:lnTo>
                      <a:pt x="17" y="143"/>
                    </a:lnTo>
                    <a:lnTo>
                      <a:pt x="13" y="139"/>
                    </a:lnTo>
                    <a:lnTo>
                      <a:pt x="11" y="139"/>
                    </a:lnTo>
                    <a:lnTo>
                      <a:pt x="10" y="139"/>
                    </a:lnTo>
                    <a:lnTo>
                      <a:pt x="6" y="138"/>
                    </a:lnTo>
                    <a:lnTo>
                      <a:pt x="5" y="138"/>
                    </a:lnTo>
                    <a:lnTo>
                      <a:pt x="1" y="136"/>
                    </a:lnTo>
                    <a:lnTo>
                      <a:pt x="0" y="136"/>
                    </a:lnTo>
                    <a:lnTo>
                      <a:pt x="0" y="134"/>
                    </a:lnTo>
                    <a:lnTo>
                      <a:pt x="0" y="134"/>
                    </a:lnTo>
                    <a:lnTo>
                      <a:pt x="1" y="133"/>
                    </a:lnTo>
                    <a:lnTo>
                      <a:pt x="3" y="129"/>
                    </a:lnTo>
                    <a:lnTo>
                      <a:pt x="5" y="126"/>
                    </a:lnTo>
                    <a:lnTo>
                      <a:pt x="5" y="124"/>
                    </a:lnTo>
                    <a:lnTo>
                      <a:pt x="8" y="124"/>
                    </a:lnTo>
                    <a:lnTo>
                      <a:pt x="10" y="124"/>
                    </a:lnTo>
                    <a:lnTo>
                      <a:pt x="11" y="124"/>
                    </a:lnTo>
                    <a:lnTo>
                      <a:pt x="15" y="124"/>
                    </a:lnTo>
                    <a:lnTo>
                      <a:pt x="18" y="124"/>
                    </a:lnTo>
                    <a:lnTo>
                      <a:pt x="18" y="124"/>
                    </a:lnTo>
                    <a:lnTo>
                      <a:pt x="20" y="122"/>
                    </a:lnTo>
                    <a:lnTo>
                      <a:pt x="20" y="122"/>
                    </a:lnTo>
                    <a:lnTo>
                      <a:pt x="20" y="121"/>
                    </a:lnTo>
                    <a:lnTo>
                      <a:pt x="20" y="119"/>
                    </a:lnTo>
                    <a:lnTo>
                      <a:pt x="20" y="114"/>
                    </a:lnTo>
                    <a:lnTo>
                      <a:pt x="20" y="110"/>
                    </a:lnTo>
                    <a:lnTo>
                      <a:pt x="20" y="105"/>
                    </a:lnTo>
                    <a:lnTo>
                      <a:pt x="20" y="105"/>
                    </a:lnTo>
                    <a:lnTo>
                      <a:pt x="20" y="104"/>
                    </a:lnTo>
                    <a:lnTo>
                      <a:pt x="22" y="100"/>
                    </a:lnTo>
                    <a:lnTo>
                      <a:pt x="22" y="97"/>
                    </a:lnTo>
                    <a:lnTo>
                      <a:pt x="22" y="97"/>
                    </a:lnTo>
                    <a:lnTo>
                      <a:pt x="25" y="92"/>
                    </a:lnTo>
                    <a:lnTo>
                      <a:pt x="25" y="92"/>
                    </a:lnTo>
                    <a:lnTo>
                      <a:pt x="25" y="90"/>
                    </a:lnTo>
                    <a:lnTo>
                      <a:pt x="23" y="85"/>
                    </a:lnTo>
                    <a:lnTo>
                      <a:pt x="25" y="81"/>
                    </a:lnTo>
                    <a:lnTo>
                      <a:pt x="27" y="80"/>
                    </a:lnTo>
                    <a:lnTo>
                      <a:pt x="29" y="78"/>
                    </a:lnTo>
                    <a:lnTo>
                      <a:pt x="30" y="78"/>
                    </a:lnTo>
                    <a:lnTo>
                      <a:pt x="30" y="78"/>
                    </a:lnTo>
                    <a:lnTo>
                      <a:pt x="32" y="80"/>
                    </a:lnTo>
                    <a:lnTo>
                      <a:pt x="34" y="80"/>
                    </a:lnTo>
                    <a:lnTo>
                      <a:pt x="34" y="80"/>
                    </a:lnTo>
                    <a:lnTo>
                      <a:pt x="35" y="80"/>
                    </a:lnTo>
                    <a:lnTo>
                      <a:pt x="37" y="78"/>
                    </a:lnTo>
                    <a:lnTo>
                      <a:pt x="37" y="76"/>
                    </a:lnTo>
                    <a:lnTo>
                      <a:pt x="37" y="73"/>
                    </a:lnTo>
                    <a:lnTo>
                      <a:pt x="37" y="69"/>
                    </a:lnTo>
                    <a:lnTo>
                      <a:pt x="39" y="68"/>
                    </a:lnTo>
                    <a:lnTo>
                      <a:pt x="39" y="63"/>
                    </a:lnTo>
                    <a:lnTo>
                      <a:pt x="39" y="61"/>
                    </a:lnTo>
                    <a:lnTo>
                      <a:pt x="41" y="59"/>
                    </a:lnTo>
                    <a:lnTo>
                      <a:pt x="42" y="58"/>
                    </a:lnTo>
                    <a:lnTo>
                      <a:pt x="46" y="52"/>
                    </a:lnTo>
                    <a:lnTo>
                      <a:pt x="47" y="51"/>
                    </a:lnTo>
                    <a:lnTo>
                      <a:pt x="49" y="46"/>
                    </a:lnTo>
                    <a:lnTo>
                      <a:pt x="51" y="44"/>
                    </a:lnTo>
                    <a:lnTo>
                      <a:pt x="53" y="42"/>
                    </a:lnTo>
                    <a:lnTo>
                      <a:pt x="54" y="42"/>
                    </a:lnTo>
                    <a:lnTo>
                      <a:pt x="58" y="42"/>
                    </a:lnTo>
                    <a:lnTo>
                      <a:pt x="59" y="42"/>
                    </a:lnTo>
                    <a:lnTo>
                      <a:pt x="59" y="40"/>
                    </a:lnTo>
                    <a:lnTo>
                      <a:pt x="59" y="40"/>
                    </a:lnTo>
                    <a:lnTo>
                      <a:pt x="59" y="39"/>
                    </a:lnTo>
                    <a:lnTo>
                      <a:pt x="61" y="35"/>
                    </a:lnTo>
                    <a:lnTo>
                      <a:pt x="61" y="30"/>
                    </a:lnTo>
                    <a:lnTo>
                      <a:pt x="63" y="29"/>
                    </a:lnTo>
                    <a:lnTo>
                      <a:pt x="63" y="27"/>
                    </a:lnTo>
                    <a:lnTo>
                      <a:pt x="65" y="27"/>
                    </a:lnTo>
                    <a:lnTo>
                      <a:pt x="65" y="23"/>
                    </a:lnTo>
                    <a:lnTo>
                      <a:pt x="66" y="20"/>
                    </a:lnTo>
                    <a:lnTo>
                      <a:pt x="66" y="17"/>
                    </a:lnTo>
                    <a:lnTo>
                      <a:pt x="68" y="12"/>
                    </a:lnTo>
                    <a:lnTo>
                      <a:pt x="68" y="12"/>
                    </a:lnTo>
                    <a:lnTo>
                      <a:pt x="70" y="12"/>
                    </a:lnTo>
                    <a:lnTo>
                      <a:pt x="73" y="12"/>
                    </a:lnTo>
                    <a:lnTo>
                      <a:pt x="75" y="12"/>
                    </a:lnTo>
                    <a:lnTo>
                      <a:pt x="77" y="12"/>
                    </a:lnTo>
                    <a:lnTo>
                      <a:pt x="78" y="12"/>
                    </a:lnTo>
                    <a:lnTo>
                      <a:pt x="78" y="10"/>
                    </a:lnTo>
                    <a:lnTo>
                      <a:pt x="78" y="8"/>
                    </a:lnTo>
                    <a:lnTo>
                      <a:pt x="80" y="8"/>
                    </a:lnTo>
                    <a:lnTo>
                      <a:pt x="82" y="8"/>
                    </a:lnTo>
                    <a:lnTo>
                      <a:pt x="83" y="10"/>
                    </a:lnTo>
                    <a:lnTo>
                      <a:pt x="87" y="13"/>
                    </a:lnTo>
                    <a:lnTo>
                      <a:pt x="87" y="13"/>
                    </a:lnTo>
                    <a:lnTo>
                      <a:pt x="87" y="13"/>
                    </a:lnTo>
                    <a:lnTo>
                      <a:pt x="88" y="10"/>
                    </a:lnTo>
                    <a:lnTo>
                      <a:pt x="90" y="8"/>
                    </a:lnTo>
                    <a:lnTo>
                      <a:pt x="92" y="3"/>
                    </a:lnTo>
                    <a:lnTo>
                      <a:pt x="94" y="0"/>
                    </a:lnTo>
                    <a:lnTo>
                      <a:pt x="95" y="1"/>
                    </a:lnTo>
                    <a:lnTo>
                      <a:pt x="95" y="3"/>
                    </a:lnTo>
                    <a:lnTo>
                      <a:pt x="97" y="3"/>
                    </a:lnTo>
                    <a:lnTo>
                      <a:pt x="99" y="3"/>
                    </a:lnTo>
                    <a:lnTo>
                      <a:pt x="99" y="3"/>
                    </a:lnTo>
                    <a:lnTo>
                      <a:pt x="100" y="5"/>
                    </a:lnTo>
                    <a:lnTo>
                      <a:pt x="102" y="8"/>
                    </a:lnTo>
                    <a:lnTo>
                      <a:pt x="104" y="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8" name="Freeform 73">
                <a:extLst>
                  <a:ext uri="{FF2B5EF4-FFF2-40B4-BE49-F238E27FC236}">
                    <a16:creationId xmlns:a16="http://schemas.microsoft.com/office/drawing/2014/main" id="{445F121E-9984-4C78-961D-887B6ECA7933}"/>
                  </a:ext>
                </a:extLst>
              </p:cNvPr>
              <p:cNvSpPr>
                <a:spLocks noEditPoints="1"/>
              </p:cNvSpPr>
              <p:nvPr/>
            </p:nvSpPr>
            <p:spPr bwMode="auto">
              <a:xfrm>
                <a:off x="4032" y="1150"/>
                <a:ext cx="210" cy="469"/>
              </a:xfrm>
              <a:custGeom>
                <a:avLst/>
                <a:gdLst>
                  <a:gd name="T0" fmla="*/ 157 w 210"/>
                  <a:gd name="T1" fmla="*/ 67 h 469"/>
                  <a:gd name="T2" fmla="*/ 171 w 210"/>
                  <a:gd name="T3" fmla="*/ 113 h 469"/>
                  <a:gd name="T4" fmla="*/ 162 w 210"/>
                  <a:gd name="T5" fmla="*/ 160 h 469"/>
                  <a:gd name="T6" fmla="*/ 174 w 210"/>
                  <a:gd name="T7" fmla="*/ 194 h 469"/>
                  <a:gd name="T8" fmla="*/ 178 w 210"/>
                  <a:gd name="T9" fmla="*/ 223 h 469"/>
                  <a:gd name="T10" fmla="*/ 172 w 210"/>
                  <a:gd name="T11" fmla="*/ 244 h 469"/>
                  <a:gd name="T12" fmla="*/ 172 w 210"/>
                  <a:gd name="T13" fmla="*/ 257 h 469"/>
                  <a:gd name="T14" fmla="*/ 181 w 210"/>
                  <a:gd name="T15" fmla="*/ 278 h 469"/>
                  <a:gd name="T16" fmla="*/ 184 w 210"/>
                  <a:gd name="T17" fmla="*/ 307 h 469"/>
                  <a:gd name="T18" fmla="*/ 205 w 210"/>
                  <a:gd name="T19" fmla="*/ 338 h 469"/>
                  <a:gd name="T20" fmla="*/ 198 w 210"/>
                  <a:gd name="T21" fmla="*/ 368 h 469"/>
                  <a:gd name="T22" fmla="*/ 166 w 210"/>
                  <a:gd name="T23" fmla="*/ 411 h 469"/>
                  <a:gd name="T24" fmla="*/ 137 w 210"/>
                  <a:gd name="T25" fmla="*/ 440 h 469"/>
                  <a:gd name="T26" fmla="*/ 114 w 210"/>
                  <a:gd name="T27" fmla="*/ 445 h 469"/>
                  <a:gd name="T28" fmla="*/ 111 w 210"/>
                  <a:gd name="T29" fmla="*/ 445 h 469"/>
                  <a:gd name="T30" fmla="*/ 99 w 210"/>
                  <a:gd name="T31" fmla="*/ 450 h 469"/>
                  <a:gd name="T32" fmla="*/ 77 w 210"/>
                  <a:gd name="T33" fmla="*/ 457 h 469"/>
                  <a:gd name="T34" fmla="*/ 49 w 210"/>
                  <a:gd name="T35" fmla="*/ 467 h 469"/>
                  <a:gd name="T36" fmla="*/ 46 w 210"/>
                  <a:gd name="T37" fmla="*/ 457 h 469"/>
                  <a:gd name="T38" fmla="*/ 36 w 210"/>
                  <a:gd name="T39" fmla="*/ 460 h 469"/>
                  <a:gd name="T40" fmla="*/ 37 w 210"/>
                  <a:gd name="T41" fmla="*/ 452 h 469"/>
                  <a:gd name="T42" fmla="*/ 24 w 210"/>
                  <a:gd name="T43" fmla="*/ 442 h 469"/>
                  <a:gd name="T44" fmla="*/ 15 w 210"/>
                  <a:gd name="T45" fmla="*/ 428 h 469"/>
                  <a:gd name="T46" fmla="*/ 18 w 210"/>
                  <a:gd name="T47" fmla="*/ 402 h 469"/>
                  <a:gd name="T48" fmla="*/ 17 w 210"/>
                  <a:gd name="T49" fmla="*/ 394 h 469"/>
                  <a:gd name="T50" fmla="*/ 10 w 210"/>
                  <a:gd name="T51" fmla="*/ 361 h 469"/>
                  <a:gd name="T52" fmla="*/ 18 w 210"/>
                  <a:gd name="T53" fmla="*/ 334 h 469"/>
                  <a:gd name="T54" fmla="*/ 32 w 210"/>
                  <a:gd name="T55" fmla="*/ 322 h 469"/>
                  <a:gd name="T56" fmla="*/ 48 w 210"/>
                  <a:gd name="T57" fmla="*/ 303 h 469"/>
                  <a:gd name="T58" fmla="*/ 73 w 210"/>
                  <a:gd name="T59" fmla="*/ 268 h 469"/>
                  <a:gd name="T60" fmla="*/ 89 w 210"/>
                  <a:gd name="T61" fmla="*/ 257 h 469"/>
                  <a:gd name="T62" fmla="*/ 90 w 210"/>
                  <a:gd name="T63" fmla="*/ 232 h 469"/>
                  <a:gd name="T64" fmla="*/ 75 w 210"/>
                  <a:gd name="T65" fmla="*/ 217 h 469"/>
                  <a:gd name="T66" fmla="*/ 60 w 210"/>
                  <a:gd name="T67" fmla="*/ 196 h 469"/>
                  <a:gd name="T68" fmla="*/ 63 w 210"/>
                  <a:gd name="T69" fmla="*/ 170 h 469"/>
                  <a:gd name="T70" fmla="*/ 58 w 210"/>
                  <a:gd name="T71" fmla="*/ 148 h 469"/>
                  <a:gd name="T72" fmla="*/ 54 w 210"/>
                  <a:gd name="T73" fmla="*/ 136 h 469"/>
                  <a:gd name="T74" fmla="*/ 58 w 210"/>
                  <a:gd name="T75" fmla="*/ 113 h 469"/>
                  <a:gd name="T76" fmla="*/ 34 w 210"/>
                  <a:gd name="T77" fmla="*/ 85 h 469"/>
                  <a:gd name="T78" fmla="*/ 10 w 210"/>
                  <a:gd name="T79" fmla="*/ 67 h 469"/>
                  <a:gd name="T80" fmla="*/ 8 w 210"/>
                  <a:gd name="T81" fmla="*/ 55 h 469"/>
                  <a:gd name="T82" fmla="*/ 24 w 210"/>
                  <a:gd name="T83" fmla="*/ 49 h 469"/>
                  <a:gd name="T84" fmla="*/ 48 w 210"/>
                  <a:gd name="T85" fmla="*/ 77 h 469"/>
                  <a:gd name="T86" fmla="*/ 73 w 210"/>
                  <a:gd name="T87" fmla="*/ 73 h 469"/>
                  <a:gd name="T88" fmla="*/ 95 w 210"/>
                  <a:gd name="T89" fmla="*/ 63 h 469"/>
                  <a:gd name="T90" fmla="*/ 104 w 210"/>
                  <a:gd name="T91" fmla="*/ 20 h 469"/>
                  <a:gd name="T92" fmla="*/ 126 w 210"/>
                  <a:gd name="T93" fmla="*/ 7 h 469"/>
                  <a:gd name="T94" fmla="*/ 164 w 210"/>
                  <a:gd name="T95" fmla="*/ 20 h 469"/>
                  <a:gd name="T96" fmla="*/ 161 w 210"/>
                  <a:gd name="T97" fmla="*/ 56 h 469"/>
                  <a:gd name="T98" fmla="*/ 82 w 210"/>
                  <a:gd name="T99" fmla="*/ 252 h 469"/>
                  <a:gd name="T100" fmla="*/ 13 w 210"/>
                  <a:gd name="T101" fmla="*/ 332 h 469"/>
                  <a:gd name="T102" fmla="*/ 12 w 210"/>
                  <a:gd name="T103" fmla="*/ 331 h 469"/>
                  <a:gd name="T104" fmla="*/ 13 w 210"/>
                  <a:gd name="T105" fmla="*/ 438 h 469"/>
                  <a:gd name="T106" fmla="*/ 24 w 210"/>
                  <a:gd name="T107" fmla="*/ 443 h 469"/>
                  <a:gd name="T108" fmla="*/ 34 w 210"/>
                  <a:gd name="T109" fmla="*/ 447 h 469"/>
                  <a:gd name="T110" fmla="*/ 29 w 210"/>
                  <a:gd name="T111" fmla="*/ 452 h 469"/>
                  <a:gd name="T112" fmla="*/ 20 w 210"/>
                  <a:gd name="T113" fmla="*/ 455 h 469"/>
                  <a:gd name="T114" fmla="*/ 18 w 210"/>
                  <a:gd name="T115" fmla="*/ 455 h 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10" h="469">
                    <a:moveTo>
                      <a:pt x="161" y="56"/>
                    </a:moveTo>
                    <a:lnTo>
                      <a:pt x="159" y="56"/>
                    </a:lnTo>
                    <a:lnTo>
                      <a:pt x="155" y="60"/>
                    </a:lnTo>
                    <a:lnTo>
                      <a:pt x="152" y="61"/>
                    </a:lnTo>
                    <a:lnTo>
                      <a:pt x="150" y="63"/>
                    </a:lnTo>
                    <a:lnTo>
                      <a:pt x="150" y="65"/>
                    </a:lnTo>
                    <a:lnTo>
                      <a:pt x="155" y="65"/>
                    </a:lnTo>
                    <a:lnTo>
                      <a:pt x="155" y="65"/>
                    </a:lnTo>
                    <a:lnTo>
                      <a:pt x="157" y="67"/>
                    </a:lnTo>
                    <a:lnTo>
                      <a:pt x="157" y="68"/>
                    </a:lnTo>
                    <a:lnTo>
                      <a:pt x="155" y="70"/>
                    </a:lnTo>
                    <a:lnTo>
                      <a:pt x="150" y="82"/>
                    </a:lnTo>
                    <a:lnTo>
                      <a:pt x="150" y="85"/>
                    </a:lnTo>
                    <a:lnTo>
                      <a:pt x="152" y="92"/>
                    </a:lnTo>
                    <a:lnTo>
                      <a:pt x="155" y="101"/>
                    </a:lnTo>
                    <a:lnTo>
                      <a:pt x="162" y="104"/>
                    </a:lnTo>
                    <a:lnTo>
                      <a:pt x="167" y="106"/>
                    </a:lnTo>
                    <a:lnTo>
                      <a:pt x="171" y="113"/>
                    </a:lnTo>
                    <a:lnTo>
                      <a:pt x="176" y="123"/>
                    </a:lnTo>
                    <a:lnTo>
                      <a:pt x="179" y="126"/>
                    </a:lnTo>
                    <a:lnTo>
                      <a:pt x="179" y="126"/>
                    </a:lnTo>
                    <a:lnTo>
                      <a:pt x="179" y="133"/>
                    </a:lnTo>
                    <a:lnTo>
                      <a:pt x="176" y="138"/>
                    </a:lnTo>
                    <a:lnTo>
                      <a:pt x="172" y="143"/>
                    </a:lnTo>
                    <a:lnTo>
                      <a:pt x="167" y="150"/>
                    </a:lnTo>
                    <a:lnTo>
                      <a:pt x="166" y="155"/>
                    </a:lnTo>
                    <a:lnTo>
                      <a:pt x="162" y="160"/>
                    </a:lnTo>
                    <a:lnTo>
                      <a:pt x="162" y="164"/>
                    </a:lnTo>
                    <a:lnTo>
                      <a:pt x="162" y="165"/>
                    </a:lnTo>
                    <a:lnTo>
                      <a:pt x="162" y="167"/>
                    </a:lnTo>
                    <a:lnTo>
                      <a:pt x="166" y="174"/>
                    </a:lnTo>
                    <a:lnTo>
                      <a:pt x="167" y="179"/>
                    </a:lnTo>
                    <a:lnTo>
                      <a:pt x="169" y="182"/>
                    </a:lnTo>
                    <a:lnTo>
                      <a:pt x="171" y="188"/>
                    </a:lnTo>
                    <a:lnTo>
                      <a:pt x="172" y="191"/>
                    </a:lnTo>
                    <a:lnTo>
                      <a:pt x="174" y="194"/>
                    </a:lnTo>
                    <a:lnTo>
                      <a:pt x="174" y="196"/>
                    </a:lnTo>
                    <a:lnTo>
                      <a:pt x="176" y="199"/>
                    </a:lnTo>
                    <a:lnTo>
                      <a:pt x="178" y="203"/>
                    </a:lnTo>
                    <a:lnTo>
                      <a:pt x="179" y="206"/>
                    </a:lnTo>
                    <a:lnTo>
                      <a:pt x="181" y="218"/>
                    </a:lnTo>
                    <a:lnTo>
                      <a:pt x="183" y="220"/>
                    </a:lnTo>
                    <a:lnTo>
                      <a:pt x="181" y="222"/>
                    </a:lnTo>
                    <a:lnTo>
                      <a:pt x="181" y="223"/>
                    </a:lnTo>
                    <a:lnTo>
                      <a:pt x="178" y="223"/>
                    </a:lnTo>
                    <a:lnTo>
                      <a:pt x="174" y="225"/>
                    </a:lnTo>
                    <a:lnTo>
                      <a:pt x="174" y="225"/>
                    </a:lnTo>
                    <a:lnTo>
                      <a:pt x="176" y="228"/>
                    </a:lnTo>
                    <a:lnTo>
                      <a:pt x="174" y="232"/>
                    </a:lnTo>
                    <a:lnTo>
                      <a:pt x="174" y="239"/>
                    </a:lnTo>
                    <a:lnTo>
                      <a:pt x="172" y="242"/>
                    </a:lnTo>
                    <a:lnTo>
                      <a:pt x="172" y="242"/>
                    </a:lnTo>
                    <a:lnTo>
                      <a:pt x="172" y="244"/>
                    </a:lnTo>
                    <a:lnTo>
                      <a:pt x="172" y="244"/>
                    </a:lnTo>
                    <a:lnTo>
                      <a:pt x="176" y="244"/>
                    </a:lnTo>
                    <a:lnTo>
                      <a:pt x="176" y="245"/>
                    </a:lnTo>
                    <a:lnTo>
                      <a:pt x="176" y="247"/>
                    </a:lnTo>
                    <a:lnTo>
                      <a:pt x="176" y="249"/>
                    </a:lnTo>
                    <a:lnTo>
                      <a:pt x="174" y="251"/>
                    </a:lnTo>
                    <a:lnTo>
                      <a:pt x="172" y="252"/>
                    </a:lnTo>
                    <a:lnTo>
                      <a:pt x="172" y="254"/>
                    </a:lnTo>
                    <a:lnTo>
                      <a:pt x="172" y="256"/>
                    </a:lnTo>
                    <a:lnTo>
                      <a:pt x="172" y="257"/>
                    </a:lnTo>
                    <a:lnTo>
                      <a:pt x="174" y="261"/>
                    </a:lnTo>
                    <a:lnTo>
                      <a:pt x="176" y="263"/>
                    </a:lnTo>
                    <a:lnTo>
                      <a:pt x="181" y="264"/>
                    </a:lnTo>
                    <a:lnTo>
                      <a:pt x="183" y="266"/>
                    </a:lnTo>
                    <a:lnTo>
                      <a:pt x="183" y="268"/>
                    </a:lnTo>
                    <a:lnTo>
                      <a:pt x="183" y="269"/>
                    </a:lnTo>
                    <a:lnTo>
                      <a:pt x="179" y="273"/>
                    </a:lnTo>
                    <a:lnTo>
                      <a:pt x="179" y="274"/>
                    </a:lnTo>
                    <a:lnTo>
                      <a:pt x="181" y="278"/>
                    </a:lnTo>
                    <a:lnTo>
                      <a:pt x="183" y="281"/>
                    </a:lnTo>
                    <a:lnTo>
                      <a:pt x="188" y="286"/>
                    </a:lnTo>
                    <a:lnTo>
                      <a:pt x="190" y="288"/>
                    </a:lnTo>
                    <a:lnTo>
                      <a:pt x="190" y="290"/>
                    </a:lnTo>
                    <a:lnTo>
                      <a:pt x="190" y="292"/>
                    </a:lnTo>
                    <a:lnTo>
                      <a:pt x="190" y="295"/>
                    </a:lnTo>
                    <a:lnTo>
                      <a:pt x="190" y="297"/>
                    </a:lnTo>
                    <a:lnTo>
                      <a:pt x="188" y="300"/>
                    </a:lnTo>
                    <a:lnTo>
                      <a:pt x="184" y="307"/>
                    </a:lnTo>
                    <a:lnTo>
                      <a:pt x="179" y="309"/>
                    </a:lnTo>
                    <a:lnTo>
                      <a:pt x="179" y="310"/>
                    </a:lnTo>
                    <a:lnTo>
                      <a:pt x="181" y="312"/>
                    </a:lnTo>
                    <a:lnTo>
                      <a:pt x="188" y="319"/>
                    </a:lnTo>
                    <a:lnTo>
                      <a:pt x="193" y="324"/>
                    </a:lnTo>
                    <a:lnTo>
                      <a:pt x="198" y="329"/>
                    </a:lnTo>
                    <a:lnTo>
                      <a:pt x="203" y="332"/>
                    </a:lnTo>
                    <a:lnTo>
                      <a:pt x="203" y="334"/>
                    </a:lnTo>
                    <a:lnTo>
                      <a:pt x="205" y="338"/>
                    </a:lnTo>
                    <a:lnTo>
                      <a:pt x="207" y="341"/>
                    </a:lnTo>
                    <a:lnTo>
                      <a:pt x="208" y="343"/>
                    </a:lnTo>
                    <a:lnTo>
                      <a:pt x="210" y="344"/>
                    </a:lnTo>
                    <a:lnTo>
                      <a:pt x="210" y="346"/>
                    </a:lnTo>
                    <a:lnTo>
                      <a:pt x="207" y="349"/>
                    </a:lnTo>
                    <a:lnTo>
                      <a:pt x="207" y="355"/>
                    </a:lnTo>
                    <a:lnTo>
                      <a:pt x="205" y="360"/>
                    </a:lnTo>
                    <a:lnTo>
                      <a:pt x="203" y="363"/>
                    </a:lnTo>
                    <a:lnTo>
                      <a:pt x="198" y="368"/>
                    </a:lnTo>
                    <a:lnTo>
                      <a:pt x="191" y="377"/>
                    </a:lnTo>
                    <a:lnTo>
                      <a:pt x="190" y="380"/>
                    </a:lnTo>
                    <a:lnTo>
                      <a:pt x="186" y="384"/>
                    </a:lnTo>
                    <a:lnTo>
                      <a:pt x="179" y="392"/>
                    </a:lnTo>
                    <a:lnTo>
                      <a:pt x="179" y="394"/>
                    </a:lnTo>
                    <a:lnTo>
                      <a:pt x="174" y="401"/>
                    </a:lnTo>
                    <a:lnTo>
                      <a:pt x="172" y="402"/>
                    </a:lnTo>
                    <a:lnTo>
                      <a:pt x="171" y="404"/>
                    </a:lnTo>
                    <a:lnTo>
                      <a:pt x="166" y="411"/>
                    </a:lnTo>
                    <a:lnTo>
                      <a:pt x="161" y="416"/>
                    </a:lnTo>
                    <a:lnTo>
                      <a:pt x="155" y="419"/>
                    </a:lnTo>
                    <a:lnTo>
                      <a:pt x="154" y="423"/>
                    </a:lnTo>
                    <a:lnTo>
                      <a:pt x="152" y="424"/>
                    </a:lnTo>
                    <a:lnTo>
                      <a:pt x="150" y="426"/>
                    </a:lnTo>
                    <a:lnTo>
                      <a:pt x="149" y="426"/>
                    </a:lnTo>
                    <a:lnTo>
                      <a:pt x="145" y="433"/>
                    </a:lnTo>
                    <a:lnTo>
                      <a:pt x="138" y="440"/>
                    </a:lnTo>
                    <a:lnTo>
                      <a:pt x="137" y="440"/>
                    </a:lnTo>
                    <a:lnTo>
                      <a:pt x="135" y="442"/>
                    </a:lnTo>
                    <a:lnTo>
                      <a:pt x="133" y="442"/>
                    </a:lnTo>
                    <a:lnTo>
                      <a:pt x="131" y="443"/>
                    </a:lnTo>
                    <a:lnTo>
                      <a:pt x="126" y="440"/>
                    </a:lnTo>
                    <a:lnTo>
                      <a:pt x="126" y="440"/>
                    </a:lnTo>
                    <a:lnTo>
                      <a:pt x="125" y="442"/>
                    </a:lnTo>
                    <a:lnTo>
                      <a:pt x="121" y="443"/>
                    </a:lnTo>
                    <a:lnTo>
                      <a:pt x="118" y="443"/>
                    </a:lnTo>
                    <a:lnTo>
                      <a:pt x="114" y="445"/>
                    </a:lnTo>
                    <a:lnTo>
                      <a:pt x="113" y="445"/>
                    </a:lnTo>
                    <a:lnTo>
                      <a:pt x="113" y="443"/>
                    </a:lnTo>
                    <a:lnTo>
                      <a:pt x="114" y="440"/>
                    </a:lnTo>
                    <a:lnTo>
                      <a:pt x="114" y="438"/>
                    </a:lnTo>
                    <a:lnTo>
                      <a:pt x="114" y="436"/>
                    </a:lnTo>
                    <a:lnTo>
                      <a:pt x="114" y="436"/>
                    </a:lnTo>
                    <a:lnTo>
                      <a:pt x="113" y="440"/>
                    </a:lnTo>
                    <a:lnTo>
                      <a:pt x="113" y="443"/>
                    </a:lnTo>
                    <a:lnTo>
                      <a:pt x="111" y="445"/>
                    </a:lnTo>
                    <a:lnTo>
                      <a:pt x="107" y="445"/>
                    </a:lnTo>
                    <a:lnTo>
                      <a:pt x="104" y="443"/>
                    </a:lnTo>
                    <a:lnTo>
                      <a:pt x="102" y="443"/>
                    </a:lnTo>
                    <a:lnTo>
                      <a:pt x="104" y="445"/>
                    </a:lnTo>
                    <a:lnTo>
                      <a:pt x="104" y="447"/>
                    </a:lnTo>
                    <a:lnTo>
                      <a:pt x="104" y="448"/>
                    </a:lnTo>
                    <a:lnTo>
                      <a:pt x="102" y="448"/>
                    </a:lnTo>
                    <a:lnTo>
                      <a:pt x="101" y="448"/>
                    </a:lnTo>
                    <a:lnTo>
                      <a:pt x="99" y="450"/>
                    </a:lnTo>
                    <a:lnTo>
                      <a:pt x="97" y="452"/>
                    </a:lnTo>
                    <a:lnTo>
                      <a:pt x="97" y="448"/>
                    </a:lnTo>
                    <a:lnTo>
                      <a:pt x="94" y="450"/>
                    </a:lnTo>
                    <a:lnTo>
                      <a:pt x="92" y="452"/>
                    </a:lnTo>
                    <a:lnTo>
                      <a:pt x="89" y="452"/>
                    </a:lnTo>
                    <a:lnTo>
                      <a:pt x="87" y="453"/>
                    </a:lnTo>
                    <a:lnTo>
                      <a:pt x="83" y="455"/>
                    </a:lnTo>
                    <a:lnTo>
                      <a:pt x="82" y="455"/>
                    </a:lnTo>
                    <a:lnTo>
                      <a:pt x="77" y="457"/>
                    </a:lnTo>
                    <a:lnTo>
                      <a:pt x="75" y="459"/>
                    </a:lnTo>
                    <a:lnTo>
                      <a:pt x="73" y="460"/>
                    </a:lnTo>
                    <a:lnTo>
                      <a:pt x="72" y="460"/>
                    </a:lnTo>
                    <a:lnTo>
                      <a:pt x="65" y="460"/>
                    </a:lnTo>
                    <a:lnTo>
                      <a:pt x="60" y="462"/>
                    </a:lnTo>
                    <a:lnTo>
                      <a:pt x="56" y="462"/>
                    </a:lnTo>
                    <a:lnTo>
                      <a:pt x="54" y="462"/>
                    </a:lnTo>
                    <a:lnTo>
                      <a:pt x="51" y="464"/>
                    </a:lnTo>
                    <a:lnTo>
                      <a:pt x="49" y="467"/>
                    </a:lnTo>
                    <a:lnTo>
                      <a:pt x="46" y="469"/>
                    </a:lnTo>
                    <a:lnTo>
                      <a:pt x="44" y="467"/>
                    </a:lnTo>
                    <a:lnTo>
                      <a:pt x="46" y="465"/>
                    </a:lnTo>
                    <a:lnTo>
                      <a:pt x="48" y="464"/>
                    </a:lnTo>
                    <a:lnTo>
                      <a:pt x="49" y="462"/>
                    </a:lnTo>
                    <a:lnTo>
                      <a:pt x="49" y="460"/>
                    </a:lnTo>
                    <a:lnTo>
                      <a:pt x="48" y="460"/>
                    </a:lnTo>
                    <a:lnTo>
                      <a:pt x="48" y="459"/>
                    </a:lnTo>
                    <a:lnTo>
                      <a:pt x="46" y="457"/>
                    </a:lnTo>
                    <a:lnTo>
                      <a:pt x="44" y="453"/>
                    </a:lnTo>
                    <a:lnTo>
                      <a:pt x="42" y="453"/>
                    </a:lnTo>
                    <a:lnTo>
                      <a:pt x="42" y="453"/>
                    </a:lnTo>
                    <a:lnTo>
                      <a:pt x="42" y="457"/>
                    </a:lnTo>
                    <a:lnTo>
                      <a:pt x="41" y="459"/>
                    </a:lnTo>
                    <a:lnTo>
                      <a:pt x="41" y="459"/>
                    </a:lnTo>
                    <a:lnTo>
                      <a:pt x="39" y="460"/>
                    </a:lnTo>
                    <a:lnTo>
                      <a:pt x="39" y="460"/>
                    </a:lnTo>
                    <a:lnTo>
                      <a:pt x="36" y="460"/>
                    </a:lnTo>
                    <a:lnTo>
                      <a:pt x="34" y="459"/>
                    </a:lnTo>
                    <a:lnTo>
                      <a:pt x="34" y="457"/>
                    </a:lnTo>
                    <a:lnTo>
                      <a:pt x="36" y="455"/>
                    </a:lnTo>
                    <a:lnTo>
                      <a:pt x="36" y="455"/>
                    </a:lnTo>
                    <a:lnTo>
                      <a:pt x="36" y="453"/>
                    </a:lnTo>
                    <a:lnTo>
                      <a:pt x="36" y="453"/>
                    </a:lnTo>
                    <a:lnTo>
                      <a:pt x="37" y="453"/>
                    </a:lnTo>
                    <a:lnTo>
                      <a:pt x="37" y="452"/>
                    </a:lnTo>
                    <a:lnTo>
                      <a:pt x="37" y="452"/>
                    </a:lnTo>
                    <a:lnTo>
                      <a:pt x="36" y="452"/>
                    </a:lnTo>
                    <a:lnTo>
                      <a:pt x="36" y="450"/>
                    </a:lnTo>
                    <a:lnTo>
                      <a:pt x="37" y="447"/>
                    </a:lnTo>
                    <a:lnTo>
                      <a:pt x="37" y="447"/>
                    </a:lnTo>
                    <a:lnTo>
                      <a:pt x="37" y="447"/>
                    </a:lnTo>
                    <a:lnTo>
                      <a:pt x="36" y="447"/>
                    </a:lnTo>
                    <a:lnTo>
                      <a:pt x="30" y="445"/>
                    </a:lnTo>
                    <a:lnTo>
                      <a:pt x="25" y="442"/>
                    </a:lnTo>
                    <a:lnTo>
                      <a:pt x="24" y="442"/>
                    </a:lnTo>
                    <a:lnTo>
                      <a:pt x="22" y="438"/>
                    </a:lnTo>
                    <a:lnTo>
                      <a:pt x="20" y="438"/>
                    </a:lnTo>
                    <a:lnTo>
                      <a:pt x="18" y="442"/>
                    </a:lnTo>
                    <a:lnTo>
                      <a:pt x="17" y="440"/>
                    </a:lnTo>
                    <a:lnTo>
                      <a:pt x="15" y="438"/>
                    </a:lnTo>
                    <a:lnTo>
                      <a:pt x="15" y="436"/>
                    </a:lnTo>
                    <a:lnTo>
                      <a:pt x="15" y="435"/>
                    </a:lnTo>
                    <a:lnTo>
                      <a:pt x="15" y="431"/>
                    </a:lnTo>
                    <a:lnTo>
                      <a:pt x="15" y="428"/>
                    </a:lnTo>
                    <a:lnTo>
                      <a:pt x="13" y="424"/>
                    </a:lnTo>
                    <a:lnTo>
                      <a:pt x="15" y="419"/>
                    </a:lnTo>
                    <a:lnTo>
                      <a:pt x="15" y="418"/>
                    </a:lnTo>
                    <a:lnTo>
                      <a:pt x="17" y="416"/>
                    </a:lnTo>
                    <a:lnTo>
                      <a:pt x="17" y="411"/>
                    </a:lnTo>
                    <a:lnTo>
                      <a:pt x="17" y="406"/>
                    </a:lnTo>
                    <a:lnTo>
                      <a:pt x="17" y="404"/>
                    </a:lnTo>
                    <a:lnTo>
                      <a:pt x="17" y="402"/>
                    </a:lnTo>
                    <a:lnTo>
                      <a:pt x="18" y="402"/>
                    </a:lnTo>
                    <a:lnTo>
                      <a:pt x="18" y="402"/>
                    </a:lnTo>
                    <a:lnTo>
                      <a:pt x="17" y="402"/>
                    </a:lnTo>
                    <a:lnTo>
                      <a:pt x="17" y="401"/>
                    </a:lnTo>
                    <a:lnTo>
                      <a:pt x="17" y="401"/>
                    </a:lnTo>
                    <a:lnTo>
                      <a:pt x="18" y="401"/>
                    </a:lnTo>
                    <a:lnTo>
                      <a:pt x="18" y="399"/>
                    </a:lnTo>
                    <a:lnTo>
                      <a:pt x="18" y="399"/>
                    </a:lnTo>
                    <a:lnTo>
                      <a:pt x="18" y="395"/>
                    </a:lnTo>
                    <a:lnTo>
                      <a:pt x="17" y="394"/>
                    </a:lnTo>
                    <a:lnTo>
                      <a:pt x="17" y="390"/>
                    </a:lnTo>
                    <a:lnTo>
                      <a:pt x="15" y="385"/>
                    </a:lnTo>
                    <a:lnTo>
                      <a:pt x="12" y="384"/>
                    </a:lnTo>
                    <a:lnTo>
                      <a:pt x="13" y="378"/>
                    </a:lnTo>
                    <a:lnTo>
                      <a:pt x="13" y="373"/>
                    </a:lnTo>
                    <a:lnTo>
                      <a:pt x="13" y="372"/>
                    </a:lnTo>
                    <a:lnTo>
                      <a:pt x="13" y="368"/>
                    </a:lnTo>
                    <a:lnTo>
                      <a:pt x="10" y="365"/>
                    </a:lnTo>
                    <a:lnTo>
                      <a:pt x="10" y="361"/>
                    </a:lnTo>
                    <a:lnTo>
                      <a:pt x="8" y="356"/>
                    </a:lnTo>
                    <a:lnTo>
                      <a:pt x="10" y="355"/>
                    </a:lnTo>
                    <a:lnTo>
                      <a:pt x="10" y="351"/>
                    </a:lnTo>
                    <a:lnTo>
                      <a:pt x="12" y="349"/>
                    </a:lnTo>
                    <a:lnTo>
                      <a:pt x="15" y="343"/>
                    </a:lnTo>
                    <a:lnTo>
                      <a:pt x="17" y="339"/>
                    </a:lnTo>
                    <a:lnTo>
                      <a:pt x="20" y="339"/>
                    </a:lnTo>
                    <a:lnTo>
                      <a:pt x="18" y="336"/>
                    </a:lnTo>
                    <a:lnTo>
                      <a:pt x="18" y="334"/>
                    </a:lnTo>
                    <a:lnTo>
                      <a:pt x="17" y="332"/>
                    </a:lnTo>
                    <a:lnTo>
                      <a:pt x="22" y="331"/>
                    </a:lnTo>
                    <a:lnTo>
                      <a:pt x="24" y="332"/>
                    </a:lnTo>
                    <a:lnTo>
                      <a:pt x="29" y="331"/>
                    </a:lnTo>
                    <a:lnTo>
                      <a:pt x="32" y="327"/>
                    </a:lnTo>
                    <a:lnTo>
                      <a:pt x="32" y="326"/>
                    </a:lnTo>
                    <a:lnTo>
                      <a:pt x="32" y="326"/>
                    </a:lnTo>
                    <a:lnTo>
                      <a:pt x="30" y="322"/>
                    </a:lnTo>
                    <a:lnTo>
                      <a:pt x="32" y="322"/>
                    </a:lnTo>
                    <a:lnTo>
                      <a:pt x="32" y="322"/>
                    </a:lnTo>
                    <a:lnTo>
                      <a:pt x="32" y="320"/>
                    </a:lnTo>
                    <a:lnTo>
                      <a:pt x="32" y="319"/>
                    </a:lnTo>
                    <a:lnTo>
                      <a:pt x="34" y="320"/>
                    </a:lnTo>
                    <a:lnTo>
                      <a:pt x="36" y="317"/>
                    </a:lnTo>
                    <a:lnTo>
                      <a:pt x="37" y="314"/>
                    </a:lnTo>
                    <a:lnTo>
                      <a:pt x="41" y="312"/>
                    </a:lnTo>
                    <a:lnTo>
                      <a:pt x="46" y="305"/>
                    </a:lnTo>
                    <a:lnTo>
                      <a:pt x="48" y="303"/>
                    </a:lnTo>
                    <a:lnTo>
                      <a:pt x="51" y="303"/>
                    </a:lnTo>
                    <a:lnTo>
                      <a:pt x="54" y="297"/>
                    </a:lnTo>
                    <a:lnTo>
                      <a:pt x="56" y="297"/>
                    </a:lnTo>
                    <a:lnTo>
                      <a:pt x="58" y="292"/>
                    </a:lnTo>
                    <a:lnTo>
                      <a:pt x="61" y="286"/>
                    </a:lnTo>
                    <a:lnTo>
                      <a:pt x="63" y="286"/>
                    </a:lnTo>
                    <a:lnTo>
                      <a:pt x="65" y="281"/>
                    </a:lnTo>
                    <a:lnTo>
                      <a:pt x="70" y="276"/>
                    </a:lnTo>
                    <a:lnTo>
                      <a:pt x="73" y="268"/>
                    </a:lnTo>
                    <a:lnTo>
                      <a:pt x="75" y="266"/>
                    </a:lnTo>
                    <a:lnTo>
                      <a:pt x="75" y="263"/>
                    </a:lnTo>
                    <a:lnTo>
                      <a:pt x="77" y="263"/>
                    </a:lnTo>
                    <a:lnTo>
                      <a:pt x="78" y="261"/>
                    </a:lnTo>
                    <a:lnTo>
                      <a:pt x="83" y="259"/>
                    </a:lnTo>
                    <a:lnTo>
                      <a:pt x="87" y="259"/>
                    </a:lnTo>
                    <a:lnTo>
                      <a:pt x="89" y="261"/>
                    </a:lnTo>
                    <a:lnTo>
                      <a:pt x="89" y="261"/>
                    </a:lnTo>
                    <a:lnTo>
                      <a:pt x="89" y="257"/>
                    </a:lnTo>
                    <a:lnTo>
                      <a:pt x="89" y="256"/>
                    </a:lnTo>
                    <a:lnTo>
                      <a:pt x="89" y="254"/>
                    </a:lnTo>
                    <a:lnTo>
                      <a:pt x="90" y="254"/>
                    </a:lnTo>
                    <a:lnTo>
                      <a:pt x="90" y="251"/>
                    </a:lnTo>
                    <a:lnTo>
                      <a:pt x="90" y="249"/>
                    </a:lnTo>
                    <a:lnTo>
                      <a:pt x="89" y="247"/>
                    </a:lnTo>
                    <a:lnTo>
                      <a:pt x="90" y="242"/>
                    </a:lnTo>
                    <a:lnTo>
                      <a:pt x="90" y="237"/>
                    </a:lnTo>
                    <a:lnTo>
                      <a:pt x="90" y="232"/>
                    </a:lnTo>
                    <a:lnTo>
                      <a:pt x="89" y="228"/>
                    </a:lnTo>
                    <a:lnTo>
                      <a:pt x="80" y="223"/>
                    </a:lnTo>
                    <a:lnTo>
                      <a:pt x="80" y="223"/>
                    </a:lnTo>
                    <a:lnTo>
                      <a:pt x="78" y="223"/>
                    </a:lnTo>
                    <a:lnTo>
                      <a:pt x="77" y="218"/>
                    </a:lnTo>
                    <a:lnTo>
                      <a:pt x="77" y="215"/>
                    </a:lnTo>
                    <a:lnTo>
                      <a:pt x="77" y="215"/>
                    </a:lnTo>
                    <a:lnTo>
                      <a:pt x="77" y="215"/>
                    </a:lnTo>
                    <a:lnTo>
                      <a:pt x="75" y="217"/>
                    </a:lnTo>
                    <a:lnTo>
                      <a:pt x="73" y="218"/>
                    </a:lnTo>
                    <a:lnTo>
                      <a:pt x="70" y="217"/>
                    </a:lnTo>
                    <a:lnTo>
                      <a:pt x="68" y="217"/>
                    </a:lnTo>
                    <a:lnTo>
                      <a:pt x="66" y="208"/>
                    </a:lnTo>
                    <a:lnTo>
                      <a:pt x="65" y="205"/>
                    </a:lnTo>
                    <a:lnTo>
                      <a:pt x="63" y="201"/>
                    </a:lnTo>
                    <a:lnTo>
                      <a:pt x="60" y="198"/>
                    </a:lnTo>
                    <a:lnTo>
                      <a:pt x="60" y="198"/>
                    </a:lnTo>
                    <a:lnTo>
                      <a:pt x="60" y="196"/>
                    </a:lnTo>
                    <a:lnTo>
                      <a:pt x="60" y="193"/>
                    </a:lnTo>
                    <a:lnTo>
                      <a:pt x="58" y="189"/>
                    </a:lnTo>
                    <a:lnTo>
                      <a:pt x="58" y="186"/>
                    </a:lnTo>
                    <a:lnTo>
                      <a:pt x="60" y="184"/>
                    </a:lnTo>
                    <a:lnTo>
                      <a:pt x="60" y="184"/>
                    </a:lnTo>
                    <a:lnTo>
                      <a:pt x="61" y="181"/>
                    </a:lnTo>
                    <a:lnTo>
                      <a:pt x="63" y="177"/>
                    </a:lnTo>
                    <a:lnTo>
                      <a:pt x="63" y="174"/>
                    </a:lnTo>
                    <a:lnTo>
                      <a:pt x="63" y="170"/>
                    </a:lnTo>
                    <a:lnTo>
                      <a:pt x="65" y="169"/>
                    </a:lnTo>
                    <a:lnTo>
                      <a:pt x="65" y="167"/>
                    </a:lnTo>
                    <a:lnTo>
                      <a:pt x="63" y="165"/>
                    </a:lnTo>
                    <a:lnTo>
                      <a:pt x="63" y="164"/>
                    </a:lnTo>
                    <a:lnTo>
                      <a:pt x="60" y="160"/>
                    </a:lnTo>
                    <a:lnTo>
                      <a:pt x="58" y="157"/>
                    </a:lnTo>
                    <a:lnTo>
                      <a:pt x="58" y="153"/>
                    </a:lnTo>
                    <a:lnTo>
                      <a:pt x="58" y="150"/>
                    </a:lnTo>
                    <a:lnTo>
                      <a:pt x="58" y="148"/>
                    </a:lnTo>
                    <a:lnTo>
                      <a:pt x="58" y="147"/>
                    </a:lnTo>
                    <a:lnTo>
                      <a:pt x="60" y="145"/>
                    </a:lnTo>
                    <a:lnTo>
                      <a:pt x="60" y="143"/>
                    </a:lnTo>
                    <a:lnTo>
                      <a:pt x="60" y="138"/>
                    </a:lnTo>
                    <a:lnTo>
                      <a:pt x="58" y="138"/>
                    </a:lnTo>
                    <a:lnTo>
                      <a:pt x="56" y="138"/>
                    </a:lnTo>
                    <a:lnTo>
                      <a:pt x="54" y="138"/>
                    </a:lnTo>
                    <a:lnTo>
                      <a:pt x="54" y="136"/>
                    </a:lnTo>
                    <a:lnTo>
                      <a:pt x="54" y="136"/>
                    </a:lnTo>
                    <a:lnTo>
                      <a:pt x="54" y="135"/>
                    </a:lnTo>
                    <a:lnTo>
                      <a:pt x="54" y="131"/>
                    </a:lnTo>
                    <a:lnTo>
                      <a:pt x="56" y="130"/>
                    </a:lnTo>
                    <a:lnTo>
                      <a:pt x="56" y="130"/>
                    </a:lnTo>
                    <a:lnTo>
                      <a:pt x="54" y="124"/>
                    </a:lnTo>
                    <a:lnTo>
                      <a:pt x="54" y="119"/>
                    </a:lnTo>
                    <a:lnTo>
                      <a:pt x="54" y="116"/>
                    </a:lnTo>
                    <a:lnTo>
                      <a:pt x="58" y="113"/>
                    </a:lnTo>
                    <a:lnTo>
                      <a:pt x="58" y="113"/>
                    </a:lnTo>
                    <a:lnTo>
                      <a:pt x="54" y="109"/>
                    </a:lnTo>
                    <a:lnTo>
                      <a:pt x="53" y="106"/>
                    </a:lnTo>
                    <a:lnTo>
                      <a:pt x="51" y="102"/>
                    </a:lnTo>
                    <a:lnTo>
                      <a:pt x="49" y="102"/>
                    </a:lnTo>
                    <a:lnTo>
                      <a:pt x="48" y="97"/>
                    </a:lnTo>
                    <a:lnTo>
                      <a:pt x="44" y="94"/>
                    </a:lnTo>
                    <a:lnTo>
                      <a:pt x="42" y="90"/>
                    </a:lnTo>
                    <a:lnTo>
                      <a:pt x="41" y="90"/>
                    </a:lnTo>
                    <a:lnTo>
                      <a:pt x="34" y="85"/>
                    </a:lnTo>
                    <a:lnTo>
                      <a:pt x="30" y="85"/>
                    </a:lnTo>
                    <a:lnTo>
                      <a:pt x="27" y="84"/>
                    </a:lnTo>
                    <a:lnTo>
                      <a:pt x="24" y="80"/>
                    </a:lnTo>
                    <a:lnTo>
                      <a:pt x="20" y="78"/>
                    </a:lnTo>
                    <a:lnTo>
                      <a:pt x="18" y="77"/>
                    </a:lnTo>
                    <a:lnTo>
                      <a:pt x="17" y="73"/>
                    </a:lnTo>
                    <a:lnTo>
                      <a:pt x="15" y="72"/>
                    </a:lnTo>
                    <a:lnTo>
                      <a:pt x="12" y="68"/>
                    </a:lnTo>
                    <a:lnTo>
                      <a:pt x="10" y="67"/>
                    </a:lnTo>
                    <a:lnTo>
                      <a:pt x="5" y="63"/>
                    </a:lnTo>
                    <a:lnTo>
                      <a:pt x="5" y="61"/>
                    </a:lnTo>
                    <a:lnTo>
                      <a:pt x="5" y="60"/>
                    </a:lnTo>
                    <a:lnTo>
                      <a:pt x="5" y="58"/>
                    </a:lnTo>
                    <a:lnTo>
                      <a:pt x="0" y="56"/>
                    </a:lnTo>
                    <a:lnTo>
                      <a:pt x="1" y="55"/>
                    </a:lnTo>
                    <a:lnTo>
                      <a:pt x="5" y="53"/>
                    </a:lnTo>
                    <a:lnTo>
                      <a:pt x="8" y="55"/>
                    </a:lnTo>
                    <a:lnTo>
                      <a:pt x="8" y="55"/>
                    </a:lnTo>
                    <a:lnTo>
                      <a:pt x="10" y="53"/>
                    </a:lnTo>
                    <a:lnTo>
                      <a:pt x="8" y="48"/>
                    </a:lnTo>
                    <a:lnTo>
                      <a:pt x="8" y="46"/>
                    </a:lnTo>
                    <a:lnTo>
                      <a:pt x="10" y="44"/>
                    </a:lnTo>
                    <a:lnTo>
                      <a:pt x="12" y="43"/>
                    </a:lnTo>
                    <a:lnTo>
                      <a:pt x="15" y="43"/>
                    </a:lnTo>
                    <a:lnTo>
                      <a:pt x="18" y="43"/>
                    </a:lnTo>
                    <a:lnTo>
                      <a:pt x="18" y="43"/>
                    </a:lnTo>
                    <a:lnTo>
                      <a:pt x="24" y="49"/>
                    </a:lnTo>
                    <a:lnTo>
                      <a:pt x="25" y="55"/>
                    </a:lnTo>
                    <a:lnTo>
                      <a:pt x="27" y="58"/>
                    </a:lnTo>
                    <a:lnTo>
                      <a:pt x="32" y="65"/>
                    </a:lnTo>
                    <a:lnTo>
                      <a:pt x="34" y="70"/>
                    </a:lnTo>
                    <a:lnTo>
                      <a:pt x="34" y="72"/>
                    </a:lnTo>
                    <a:lnTo>
                      <a:pt x="36" y="72"/>
                    </a:lnTo>
                    <a:lnTo>
                      <a:pt x="42" y="73"/>
                    </a:lnTo>
                    <a:lnTo>
                      <a:pt x="48" y="75"/>
                    </a:lnTo>
                    <a:lnTo>
                      <a:pt x="48" y="77"/>
                    </a:lnTo>
                    <a:lnTo>
                      <a:pt x="51" y="77"/>
                    </a:lnTo>
                    <a:lnTo>
                      <a:pt x="54" y="75"/>
                    </a:lnTo>
                    <a:lnTo>
                      <a:pt x="60" y="73"/>
                    </a:lnTo>
                    <a:lnTo>
                      <a:pt x="60" y="70"/>
                    </a:lnTo>
                    <a:lnTo>
                      <a:pt x="61" y="68"/>
                    </a:lnTo>
                    <a:lnTo>
                      <a:pt x="65" y="68"/>
                    </a:lnTo>
                    <a:lnTo>
                      <a:pt x="68" y="70"/>
                    </a:lnTo>
                    <a:lnTo>
                      <a:pt x="72" y="73"/>
                    </a:lnTo>
                    <a:lnTo>
                      <a:pt x="73" y="73"/>
                    </a:lnTo>
                    <a:lnTo>
                      <a:pt x="78" y="77"/>
                    </a:lnTo>
                    <a:lnTo>
                      <a:pt x="80" y="78"/>
                    </a:lnTo>
                    <a:lnTo>
                      <a:pt x="83" y="78"/>
                    </a:lnTo>
                    <a:lnTo>
                      <a:pt x="85" y="77"/>
                    </a:lnTo>
                    <a:lnTo>
                      <a:pt x="87" y="70"/>
                    </a:lnTo>
                    <a:lnTo>
                      <a:pt x="89" y="67"/>
                    </a:lnTo>
                    <a:lnTo>
                      <a:pt x="90" y="65"/>
                    </a:lnTo>
                    <a:lnTo>
                      <a:pt x="94" y="63"/>
                    </a:lnTo>
                    <a:lnTo>
                      <a:pt x="95" y="63"/>
                    </a:lnTo>
                    <a:lnTo>
                      <a:pt x="95" y="61"/>
                    </a:lnTo>
                    <a:lnTo>
                      <a:pt x="99" y="58"/>
                    </a:lnTo>
                    <a:lnTo>
                      <a:pt x="99" y="53"/>
                    </a:lnTo>
                    <a:lnTo>
                      <a:pt x="99" y="44"/>
                    </a:lnTo>
                    <a:lnTo>
                      <a:pt x="99" y="43"/>
                    </a:lnTo>
                    <a:lnTo>
                      <a:pt x="101" y="38"/>
                    </a:lnTo>
                    <a:lnTo>
                      <a:pt x="102" y="26"/>
                    </a:lnTo>
                    <a:lnTo>
                      <a:pt x="104" y="22"/>
                    </a:lnTo>
                    <a:lnTo>
                      <a:pt x="104" y="20"/>
                    </a:lnTo>
                    <a:lnTo>
                      <a:pt x="106" y="19"/>
                    </a:lnTo>
                    <a:lnTo>
                      <a:pt x="109" y="15"/>
                    </a:lnTo>
                    <a:lnTo>
                      <a:pt x="113" y="7"/>
                    </a:lnTo>
                    <a:lnTo>
                      <a:pt x="114" y="7"/>
                    </a:lnTo>
                    <a:lnTo>
                      <a:pt x="118" y="7"/>
                    </a:lnTo>
                    <a:lnTo>
                      <a:pt x="121" y="7"/>
                    </a:lnTo>
                    <a:lnTo>
                      <a:pt x="125" y="9"/>
                    </a:lnTo>
                    <a:lnTo>
                      <a:pt x="125" y="9"/>
                    </a:lnTo>
                    <a:lnTo>
                      <a:pt x="126" y="7"/>
                    </a:lnTo>
                    <a:lnTo>
                      <a:pt x="130" y="5"/>
                    </a:lnTo>
                    <a:lnTo>
                      <a:pt x="133" y="0"/>
                    </a:lnTo>
                    <a:lnTo>
                      <a:pt x="137" y="0"/>
                    </a:lnTo>
                    <a:lnTo>
                      <a:pt x="140" y="0"/>
                    </a:lnTo>
                    <a:lnTo>
                      <a:pt x="142" y="5"/>
                    </a:lnTo>
                    <a:lnTo>
                      <a:pt x="147" y="10"/>
                    </a:lnTo>
                    <a:lnTo>
                      <a:pt x="150" y="12"/>
                    </a:lnTo>
                    <a:lnTo>
                      <a:pt x="157" y="17"/>
                    </a:lnTo>
                    <a:lnTo>
                      <a:pt x="164" y="20"/>
                    </a:lnTo>
                    <a:lnTo>
                      <a:pt x="167" y="32"/>
                    </a:lnTo>
                    <a:lnTo>
                      <a:pt x="166" y="36"/>
                    </a:lnTo>
                    <a:lnTo>
                      <a:pt x="164" y="38"/>
                    </a:lnTo>
                    <a:lnTo>
                      <a:pt x="161" y="43"/>
                    </a:lnTo>
                    <a:lnTo>
                      <a:pt x="157" y="48"/>
                    </a:lnTo>
                    <a:lnTo>
                      <a:pt x="157" y="51"/>
                    </a:lnTo>
                    <a:lnTo>
                      <a:pt x="159" y="55"/>
                    </a:lnTo>
                    <a:lnTo>
                      <a:pt x="161" y="56"/>
                    </a:lnTo>
                    <a:lnTo>
                      <a:pt x="161" y="56"/>
                    </a:lnTo>
                    <a:close/>
                    <a:moveTo>
                      <a:pt x="82" y="254"/>
                    </a:moveTo>
                    <a:lnTo>
                      <a:pt x="78" y="256"/>
                    </a:lnTo>
                    <a:lnTo>
                      <a:pt x="77" y="254"/>
                    </a:lnTo>
                    <a:lnTo>
                      <a:pt x="75" y="252"/>
                    </a:lnTo>
                    <a:lnTo>
                      <a:pt x="77" y="251"/>
                    </a:lnTo>
                    <a:lnTo>
                      <a:pt x="80" y="249"/>
                    </a:lnTo>
                    <a:lnTo>
                      <a:pt x="83" y="251"/>
                    </a:lnTo>
                    <a:lnTo>
                      <a:pt x="83" y="252"/>
                    </a:lnTo>
                    <a:lnTo>
                      <a:pt x="82" y="252"/>
                    </a:lnTo>
                    <a:lnTo>
                      <a:pt x="82" y="254"/>
                    </a:lnTo>
                    <a:close/>
                    <a:moveTo>
                      <a:pt x="12" y="331"/>
                    </a:moveTo>
                    <a:lnTo>
                      <a:pt x="12" y="331"/>
                    </a:lnTo>
                    <a:lnTo>
                      <a:pt x="13" y="331"/>
                    </a:lnTo>
                    <a:lnTo>
                      <a:pt x="13" y="329"/>
                    </a:lnTo>
                    <a:lnTo>
                      <a:pt x="15" y="331"/>
                    </a:lnTo>
                    <a:lnTo>
                      <a:pt x="15" y="332"/>
                    </a:lnTo>
                    <a:lnTo>
                      <a:pt x="15" y="332"/>
                    </a:lnTo>
                    <a:lnTo>
                      <a:pt x="13" y="332"/>
                    </a:lnTo>
                    <a:lnTo>
                      <a:pt x="13" y="334"/>
                    </a:lnTo>
                    <a:lnTo>
                      <a:pt x="13" y="334"/>
                    </a:lnTo>
                    <a:lnTo>
                      <a:pt x="12" y="334"/>
                    </a:lnTo>
                    <a:lnTo>
                      <a:pt x="10" y="332"/>
                    </a:lnTo>
                    <a:lnTo>
                      <a:pt x="8" y="329"/>
                    </a:lnTo>
                    <a:lnTo>
                      <a:pt x="12" y="329"/>
                    </a:lnTo>
                    <a:lnTo>
                      <a:pt x="12" y="331"/>
                    </a:lnTo>
                    <a:lnTo>
                      <a:pt x="12" y="331"/>
                    </a:lnTo>
                    <a:lnTo>
                      <a:pt x="12" y="331"/>
                    </a:lnTo>
                    <a:close/>
                    <a:moveTo>
                      <a:pt x="15" y="442"/>
                    </a:moveTo>
                    <a:lnTo>
                      <a:pt x="15" y="443"/>
                    </a:lnTo>
                    <a:lnTo>
                      <a:pt x="13" y="442"/>
                    </a:lnTo>
                    <a:lnTo>
                      <a:pt x="13" y="443"/>
                    </a:lnTo>
                    <a:lnTo>
                      <a:pt x="12" y="442"/>
                    </a:lnTo>
                    <a:lnTo>
                      <a:pt x="12" y="438"/>
                    </a:lnTo>
                    <a:lnTo>
                      <a:pt x="12" y="436"/>
                    </a:lnTo>
                    <a:lnTo>
                      <a:pt x="12" y="436"/>
                    </a:lnTo>
                    <a:lnTo>
                      <a:pt x="13" y="438"/>
                    </a:lnTo>
                    <a:lnTo>
                      <a:pt x="15" y="442"/>
                    </a:lnTo>
                    <a:lnTo>
                      <a:pt x="15" y="442"/>
                    </a:lnTo>
                    <a:close/>
                    <a:moveTo>
                      <a:pt x="25" y="448"/>
                    </a:moveTo>
                    <a:lnTo>
                      <a:pt x="25" y="448"/>
                    </a:lnTo>
                    <a:lnTo>
                      <a:pt x="24" y="447"/>
                    </a:lnTo>
                    <a:lnTo>
                      <a:pt x="22" y="445"/>
                    </a:lnTo>
                    <a:lnTo>
                      <a:pt x="24" y="445"/>
                    </a:lnTo>
                    <a:lnTo>
                      <a:pt x="24" y="443"/>
                    </a:lnTo>
                    <a:lnTo>
                      <a:pt x="24" y="443"/>
                    </a:lnTo>
                    <a:lnTo>
                      <a:pt x="24" y="445"/>
                    </a:lnTo>
                    <a:lnTo>
                      <a:pt x="25" y="445"/>
                    </a:lnTo>
                    <a:lnTo>
                      <a:pt x="25" y="447"/>
                    </a:lnTo>
                    <a:lnTo>
                      <a:pt x="25" y="447"/>
                    </a:lnTo>
                    <a:lnTo>
                      <a:pt x="25" y="448"/>
                    </a:lnTo>
                    <a:lnTo>
                      <a:pt x="25" y="448"/>
                    </a:lnTo>
                    <a:close/>
                    <a:moveTo>
                      <a:pt x="30" y="447"/>
                    </a:moveTo>
                    <a:lnTo>
                      <a:pt x="32" y="448"/>
                    </a:lnTo>
                    <a:lnTo>
                      <a:pt x="34" y="447"/>
                    </a:lnTo>
                    <a:lnTo>
                      <a:pt x="34" y="450"/>
                    </a:lnTo>
                    <a:lnTo>
                      <a:pt x="32" y="450"/>
                    </a:lnTo>
                    <a:lnTo>
                      <a:pt x="32" y="452"/>
                    </a:lnTo>
                    <a:lnTo>
                      <a:pt x="32" y="453"/>
                    </a:lnTo>
                    <a:lnTo>
                      <a:pt x="34" y="455"/>
                    </a:lnTo>
                    <a:lnTo>
                      <a:pt x="30" y="455"/>
                    </a:lnTo>
                    <a:lnTo>
                      <a:pt x="30" y="453"/>
                    </a:lnTo>
                    <a:lnTo>
                      <a:pt x="30" y="452"/>
                    </a:lnTo>
                    <a:lnTo>
                      <a:pt x="29" y="452"/>
                    </a:lnTo>
                    <a:lnTo>
                      <a:pt x="27" y="450"/>
                    </a:lnTo>
                    <a:lnTo>
                      <a:pt x="29" y="448"/>
                    </a:lnTo>
                    <a:lnTo>
                      <a:pt x="29" y="447"/>
                    </a:lnTo>
                    <a:lnTo>
                      <a:pt x="30" y="447"/>
                    </a:lnTo>
                    <a:lnTo>
                      <a:pt x="30" y="447"/>
                    </a:lnTo>
                    <a:close/>
                    <a:moveTo>
                      <a:pt x="24" y="455"/>
                    </a:moveTo>
                    <a:lnTo>
                      <a:pt x="22" y="457"/>
                    </a:lnTo>
                    <a:lnTo>
                      <a:pt x="20" y="457"/>
                    </a:lnTo>
                    <a:lnTo>
                      <a:pt x="20" y="455"/>
                    </a:lnTo>
                    <a:lnTo>
                      <a:pt x="22" y="453"/>
                    </a:lnTo>
                    <a:lnTo>
                      <a:pt x="24" y="453"/>
                    </a:lnTo>
                    <a:lnTo>
                      <a:pt x="24" y="455"/>
                    </a:lnTo>
                    <a:lnTo>
                      <a:pt x="24" y="455"/>
                    </a:lnTo>
                    <a:close/>
                    <a:moveTo>
                      <a:pt x="18" y="457"/>
                    </a:moveTo>
                    <a:lnTo>
                      <a:pt x="17" y="457"/>
                    </a:lnTo>
                    <a:lnTo>
                      <a:pt x="17" y="457"/>
                    </a:lnTo>
                    <a:lnTo>
                      <a:pt x="17" y="455"/>
                    </a:lnTo>
                    <a:lnTo>
                      <a:pt x="18" y="455"/>
                    </a:lnTo>
                    <a:lnTo>
                      <a:pt x="18" y="455"/>
                    </a:lnTo>
                    <a:lnTo>
                      <a:pt x="20" y="455"/>
                    </a:lnTo>
                    <a:lnTo>
                      <a:pt x="18" y="457"/>
                    </a:lnTo>
                    <a:lnTo>
                      <a:pt x="18" y="45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9" name="Freeform 74">
                <a:extLst>
                  <a:ext uri="{FF2B5EF4-FFF2-40B4-BE49-F238E27FC236}">
                    <a16:creationId xmlns:a16="http://schemas.microsoft.com/office/drawing/2014/main" id="{D5D11F9F-C052-4856-8A1C-F37BD3A2F65D}"/>
                  </a:ext>
                </a:extLst>
              </p:cNvPr>
              <p:cNvSpPr>
                <a:spLocks noEditPoints="1"/>
              </p:cNvSpPr>
              <p:nvPr/>
            </p:nvSpPr>
            <p:spPr bwMode="auto">
              <a:xfrm>
                <a:off x="6989" y="3288"/>
                <a:ext cx="138" cy="184"/>
              </a:xfrm>
              <a:custGeom>
                <a:avLst/>
                <a:gdLst>
                  <a:gd name="T0" fmla="*/ 48 w 138"/>
                  <a:gd name="T1" fmla="*/ 0 h 184"/>
                  <a:gd name="T2" fmla="*/ 49 w 138"/>
                  <a:gd name="T3" fmla="*/ 0 h 184"/>
                  <a:gd name="T4" fmla="*/ 106 w 138"/>
                  <a:gd name="T5" fmla="*/ 71 h 184"/>
                  <a:gd name="T6" fmla="*/ 104 w 138"/>
                  <a:gd name="T7" fmla="*/ 80 h 184"/>
                  <a:gd name="T8" fmla="*/ 106 w 138"/>
                  <a:gd name="T9" fmla="*/ 78 h 184"/>
                  <a:gd name="T10" fmla="*/ 125 w 138"/>
                  <a:gd name="T11" fmla="*/ 93 h 184"/>
                  <a:gd name="T12" fmla="*/ 125 w 138"/>
                  <a:gd name="T13" fmla="*/ 92 h 184"/>
                  <a:gd name="T14" fmla="*/ 138 w 138"/>
                  <a:gd name="T15" fmla="*/ 107 h 184"/>
                  <a:gd name="T16" fmla="*/ 138 w 138"/>
                  <a:gd name="T17" fmla="*/ 107 h 184"/>
                  <a:gd name="T18" fmla="*/ 123 w 138"/>
                  <a:gd name="T19" fmla="*/ 109 h 184"/>
                  <a:gd name="T20" fmla="*/ 125 w 138"/>
                  <a:gd name="T21" fmla="*/ 109 h 184"/>
                  <a:gd name="T22" fmla="*/ 128 w 138"/>
                  <a:gd name="T23" fmla="*/ 112 h 184"/>
                  <a:gd name="T24" fmla="*/ 109 w 138"/>
                  <a:gd name="T25" fmla="*/ 127 h 184"/>
                  <a:gd name="T26" fmla="*/ 107 w 138"/>
                  <a:gd name="T27" fmla="*/ 129 h 184"/>
                  <a:gd name="T28" fmla="*/ 107 w 138"/>
                  <a:gd name="T29" fmla="*/ 127 h 184"/>
                  <a:gd name="T30" fmla="*/ 133 w 138"/>
                  <a:gd name="T31" fmla="*/ 133 h 184"/>
                  <a:gd name="T32" fmla="*/ 131 w 138"/>
                  <a:gd name="T33" fmla="*/ 131 h 184"/>
                  <a:gd name="T34" fmla="*/ 131 w 138"/>
                  <a:gd name="T35" fmla="*/ 133 h 184"/>
                  <a:gd name="T36" fmla="*/ 130 w 138"/>
                  <a:gd name="T37" fmla="*/ 163 h 184"/>
                  <a:gd name="T38" fmla="*/ 130 w 138"/>
                  <a:gd name="T39" fmla="*/ 162 h 184"/>
                  <a:gd name="T40" fmla="*/ 130 w 138"/>
                  <a:gd name="T41" fmla="*/ 163 h 184"/>
                  <a:gd name="T42" fmla="*/ 97 w 138"/>
                  <a:gd name="T43" fmla="*/ 80 h 184"/>
                  <a:gd name="T44" fmla="*/ 102 w 138"/>
                  <a:gd name="T45" fmla="*/ 80 h 184"/>
                  <a:gd name="T46" fmla="*/ 102 w 138"/>
                  <a:gd name="T47" fmla="*/ 83 h 184"/>
                  <a:gd name="T48" fmla="*/ 94 w 138"/>
                  <a:gd name="T49" fmla="*/ 85 h 184"/>
                  <a:gd name="T50" fmla="*/ 89 w 138"/>
                  <a:gd name="T51" fmla="*/ 83 h 184"/>
                  <a:gd name="T52" fmla="*/ 82 w 138"/>
                  <a:gd name="T53" fmla="*/ 88 h 184"/>
                  <a:gd name="T54" fmla="*/ 75 w 138"/>
                  <a:gd name="T55" fmla="*/ 85 h 184"/>
                  <a:gd name="T56" fmla="*/ 78 w 138"/>
                  <a:gd name="T57" fmla="*/ 81 h 184"/>
                  <a:gd name="T58" fmla="*/ 85 w 138"/>
                  <a:gd name="T59" fmla="*/ 78 h 184"/>
                  <a:gd name="T60" fmla="*/ 94 w 138"/>
                  <a:gd name="T61" fmla="*/ 75 h 184"/>
                  <a:gd name="T62" fmla="*/ 102 w 138"/>
                  <a:gd name="T63" fmla="*/ 73 h 184"/>
                  <a:gd name="T64" fmla="*/ 104 w 138"/>
                  <a:gd name="T65" fmla="*/ 80 h 184"/>
                  <a:gd name="T66" fmla="*/ 106 w 138"/>
                  <a:gd name="T67" fmla="*/ 83 h 184"/>
                  <a:gd name="T68" fmla="*/ 102 w 138"/>
                  <a:gd name="T69" fmla="*/ 88 h 184"/>
                  <a:gd name="T70" fmla="*/ 107 w 138"/>
                  <a:gd name="T71" fmla="*/ 83 h 184"/>
                  <a:gd name="T72" fmla="*/ 51 w 138"/>
                  <a:gd name="T73" fmla="*/ 90 h 184"/>
                  <a:gd name="T74" fmla="*/ 94 w 138"/>
                  <a:gd name="T75" fmla="*/ 97 h 184"/>
                  <a:gd name="T76" fmla="*/ 94 w 138"/>
                  <a:gd name="T77" fmla="*/ 95 h 184"/>
                  <a:gd name="T78" fmla="*/ 72 w 138"/>
                  <a:gd name="T79" fmla="*/ 97 h 184"/>
                  <a:gd name="T80" fmla="*/ 77 w 138"/>
                  <a:gd name="T81" fmla="*/ 102 h 184"/>
                  <a:gd name="T82" fmla="*/ 78 w 138"/>
                  <a:gd name="T83" fmla="*/ 110 h 184"/>
                  <a:gd name="T84" fmla="*/ 72 w 138"/>
                  <a:gd name="T85" fmla="*/ 112 h 184"/>
                  <a:gd name="T86" fmla="*/ 61 w 138"/>
                  <a:gd name="T87" fmla="*/ 114 h 184"/>
                  <a:gd name="T88" fmla="*/ 53 w 138"/>
                  <a:gd name="T89" fmla="*/ 109 h 184"/>
                  <a:gd name="T90" fmla="*/ 54 w 138"/>
                  <a:gd name="T91" fmla="*/ 104 h 184"/>
                  <a:gd name="T92" fmla="*/ 54 w 138"/>
                  <a:gd name="T93" fmla="*/ 102 h 184"/>
                  <a:gd name="T94" fmla="*/ 68 w 138"/>
                  <a:gd name="T95" fmla="*/ 95 h 184"/>
                  <a:gd name="T96" fmla="*/ 82 w 138"/>
                  <a:gd name="T97" fmla="*/ 104 h 184"/>
                  <a:gd name="T98" fmla="*/ 82 w 138"/>
                  <a:gd name="T99" fmla="*/ 102 h 184"/>
                  <a:gd name="T100" fmla="*/ 90 w 138"/>
                  <a:gd name="T101" fmla="*/ 109 h 184"/>
                  <a:gd name="T102" fmla="*/ 92 w 138"/>
                  <a:gd name="T103" fmla="*/ 110 h 184"/>
                  <a:gd name="T104" fmla="*/ 73 w 138"/>
                  <a:gd name="T105" fmla="*/ 129 h 184"/>
                  <a:gd name="T106" fmla="*/ 70 w 138"/>
                  <a:gd name="T107" fmla="*/ 131 h 184"/>
                  <a:gd name="T108" fmla="*/ 66 w 138"/>
                  <a:gd name="T109" fmla="*/ 129 h 184"/>
                  <a:gd name="T110" fmla="*/ 73 w 138"/>
                  <a:gd name="T111" fmla="*/ 127 h 184"/>
                  <a:gd name="T112" fmla="*/ 1 w 138"/>
                  <a:gd name="T113" fmla="*/ 184 h 184"/>
                  <a:gd name="T114" fmla="*/ 1 w 138"/>
                  <a:gd name="T115" fmla="*/ 18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38" h="184">
                    <a:moveTo>
                      <a:pt x="49" y="0"/>
                    </a:moveTo>
                    <a:lnTo>
                      <a:pt x="48" y="1"/>
                    </a:lnTo>
                    <a:lnTo>
                      <a:pt x="48" y="0"/>
                    </a:lnTo>
                    <a:lnTo>
                      <a:pt x="48" y="0"/>
                    </a:lnTo>
                    <a:lnTo>
                      <a:pt x="48" y="0"/>
                    </a:lnTo>
                    <a:lnTo>
                      <a:pt x="48" y="0"/>
                    </a:lnTo>
                    <a:lnTo>
                      <a:pt x="49" y="0"/>
                    </a:lnTo>
                    <a:lnTo>
                      <a:pt x="49" y="0"/>
                    </a:lnTo>
                    <a:lnTo>
                      <a:pt x="49" y="0"/>
                    </a:lnTo>
                    <a:lnTo>
                      <a:pt x="49" y="0"/>
                    </a:lnTo>
                    <a:close/>
                    <a:moveTo>
                      <a:pt x="106" y="71"/>
                    </a:moveTo>
                    <a:lnTo>
                      <a:pt x="104" y="73"/>
                    </a:lnTo>
                    <a:lnTo>
                      <a:pt x="104" y="71"/>
                    </a:lnTo>
                    <a:lnTo>
                      <a:pt x="104" y="71"/>
                    </a:lnTo>
                    <a:lnTo>
                      <a:pt x="106" y="71"/>
                    </a:lnTo>
                    <a:lnTo>
                      <a:pt x="106" y="71"/>
                    </a:lnTo>
                    <a:lnTo>
                      <a:pt x="106" y="71"/>
                    </a:lnTo>
                    <a:lnTo>
                      <a:pt x="106" y="71"/>
                    </a:lnTo>
                    <a:close/>
                    <a:moveTo>
                      <a:pt x="106" y="78"/>
                    </a:moveTo>
                    <a:lnTo>
                      <a:pt x="104" y="80"/>
                    </a:lnTo>
                    <a:lnTo>
                      <a:pt x="104" y="78"/>
                    </a:lnTo>
                    <a:lnTo>
                      <a:pt x="106" y="78"/>
                    </a:lnTo>
                    <a:lnTo>
                      <a:pt x="106" y="78"/>
                    </a:lnTo>
                    <a:lnTo>
                      <a:pt x="106" y="78"/>
                    </a:lnTo>
                    <a:lnTo>
                      <a:pt x="106" y="78"/>
                    </a:lnTo>
                    <a:lnTo>
                      <a:pt x="106" y="78"/>
                    </a:lnTo>
                    <a:close/>
                    <a:moveTo>
                      <a:pt x="125" y="93"/>
                    </a:moveTo>
                    <a:lnTo>
                      <a:pt x="125" y="95"/>
                    </a:lnTo>
                    <a:lnTo>
                      <a:pt x="123" y="95"/>
                    </a:lnTo>
                    <a:lnTo>
                      <a:pt x="125" y="93"/>
                    </a:lnTo>
                    <a:lnTo>
                      <a:pt x="125" y="93"/>
                    </a:lnTo>
                    <a:lnTo>
                      <a:pt x="123" y="92"/>
                    </a:lnTo>
                    <a:lnTo>
                      <a:pt x="123" y="92"/>
                    </a:lnTo>
                    <a:lnTo>
                      <a:pt x="123" y="92"/>
                    </a:lnTo>
                    <a:lnTo>
                      <a:pt x="125" y="92"/>
                    </a:lnTo>
                    <a:lnTo>
                      <a:pt x="125" y="93"/>
                    </a:lnTo>
                    <a:lnTo>
                      <a:pt x="125" y="93"/>
                    </a:lnTo>
                    <a:lnTo>
                      <a:pt x="125" y="93"/>
                    </a:lnTo>
                    <a:lnTo>
                      <a:pt x="125" y="93"/>
                    </a:lnTo>
                    <a:close/>
                    <a:moveTo>
                      <a:pt x="138" y="107"/>
                    </a:moveTo>
                    <a:lnTo>
                      <a:pt x="137" y="109"/>
                    </a:lnTo>
                    <a:lnTo>
                      <a:pt x="137" y="107"/>
                    </a:lnTo>
                    <a:lnTo>
                      <a:pt x="137" y="107"/>
                    </a:lnTo>
                    <a:lnTo>
                      <a:pt x="138" y="107"/>
                    </a:lnTo>
                    <a:lnTo>
                      <a:pt x="138" y="107"/>
                    </a:lnTo>
                    <a:lnTo>
                      <a:pt x="138" y="107"/>
                    </a:lnTo>
                    <a:close/>
                    <a:moveTo>
                      <a:pt x="125" y="109"/>
                    </a:moveTo>
                    <a:lnTo>
                      <a:pt x="123" y="109"/>
                    </a:lnTo>
                    <a:lnTo>
                      <a:pt x="123" y="109"/>
                    </a:lnTo>
                    <a:lnTo>
                      <a:pt x="123" y="109"/>
                    </a:lnTo>
                    <a:lnTo>
                      <a:pt x="123" y="107"/>
                    </a:lnTo>
                    <a:lnTo>
                      <a:pt x="123" y="107"/>
                    </a:lnTo>
                    <a:lnTo>
                      <a:pt x="123" y="107"/>
                    </a:lnTo>
                    <a:lnTo>
                      <a:pt x="125" y="109"/>
                    </a:lnTo>
                    <a:lnTo>
                      <a:pt x="125" y="109"/>
                    </a:lnTo>
                    <a:close/>
                    <a:moveTo>
                      <a:pt x="128" y="114"/>
                    </a:moveTo>
                    <a:lnTo>
                      <a:pt x="128" y="114"/>
                    </a:lnTo>
                    <a:lnTo>
                      <a:pt x="126" y="114"/>
                    </a:lnTo>
                    <a:lnTo>
                      <a:pt x="126" y="112"/>
                    </a:lnTo>
                    <a:lnTo>
                      <a:pt x="128" y="112"/>
                    </a:lnTo>
                    <a:lnTo>
                      <a:pt x="128" y="112"/>
                    </a:lnTo>
                    <a:lnTo>
                      <a:pt x="128" y="114"/>
                    </a:lnTo>
                    <a:lnTo>
                      <a:pt x="128" y="114"/>
                    </a:lnTo>
                    <a:close/>
                    <a:moveTo>
                      <a:pt x="107" y="127"/>
                    </a:moveTo>
                    <a:lnTo>
                      <a:pt x="109" y="127"/>
                    </a:lnTo>
                    <a:lnTo>
                      <a:pt x="107" y="127"/>
                    </a:lnTo>
                    <a:lnTo>
                      <a:pt x="107" y="127"/>
                    </a:lnTo>
                    <a:lnTo>
                      <a:pt x="107" y="127"/>
                    </a:lnTo>
                    <a:lnTo>
                      <a:pt x="107" y="127"/>
                    </a:lnTo>
                    <a:lnTo>
                      <a:pt x="107" y="129"/>
                    </a:lnTo>
                    <a:lnTo>
                      <a:pt x="107" y="129"/>
                    </a:lnTo>
                    <a:lnTo>
                      <a:pt x="107" y="129"/>
                    </a:lnTo>
                    <a:lnTo>
                      <a:pt x="107" y="127"/>
                    </a:lnTo>
                    <a:lnTo>
                      <a:pt x="107" y="127"/>
                    </a:lnTo>
                    <a:lnTo>
                      <a:pt x="107" y="127"/>
                    </a:lnTo>
                    <a:lnTo>
                      <a:pt x="107" y="127"/>
                    </a:lnTo>
                    <a:lnTo>
                      <a:pt x="107" y="127"/>
                    </a:lnTo>
                    <a:lnTo>
                      <a:pt x="107" y="127"/>
                    </a:lnTo>
                    <a:close/>
                    <a:moveTo>
                      <a:pt x="133" y="133"/>
                    </a:moveTo>
                    <a:lnTo>
                      <a:pt x="133" y="133"/>
                    </a:lnTo>
                    <a:lnTo>
                      <a:pt x="131" y="133"/>
                    </a:lnTo>
                    <a:lnTo>
                      <a:pt x="131" y="133"/>
                    </a:lnTo>
                    <a:lnTo>
                      <a:pt x="131" y="131"/>
                    </a:lnTo>
                    <a:lnTo>
                      <a:pt x="131" y="131"/>
                    </a:lnTo>
                    <a:lnTo>
                      <a:pt x="131" y="131"/>
                    </a:lnTo>
                    <a:lnTo>
                      <a:pt x="131" y="131"/>
                    </a:lnTo>
                    <a:lnTo>
                      <a:pt x="131" y="131"/>
                    </a:lnTo>
                    <a:lnTo>
                      <a:pt x="131" y="131"/>
                    </a:lnTo>
                    <a:lnTo>
                      <a:pt x="131" y="131"/>
                    </a:lnTo>
                    <a:lnTo>
                      <a:pt x="131" y="133"/>
                    </a:lnTo>
                    <a:lnTo>
                      <a:pt x="133" y="133"/>
                    </a:lnTo>
                    <a:lnTo>
                      <a:pt x="133" y="133"/>
                    </a:lnTo>
                    <a:lnTo>
                      <a:pt x="133" y="133"/>
                    </a:lnTo>
                    <a:close/>
                    <a:moveTo>
                      <a:pt x="130" y="163"/>
                    </a:moveTo>
                    <a:lnTo>
                      <a:pt x="130" y="163"/>
                    </a:lnTo>
                    <a:lnTo>
                      <a:pt x="130" y="163"/>
                    </a:lnTo>
                    <a:lnTo>
                      <a:pt x="130" y="163"/>
                    </a:lnTo>
                    <a:lnTo>
                      <a:pt x="130" y="162"/>
                    </a:lnTo>
                    <a:lnTo>
                      <a:pt x="128" y="162"/>
                    </a:lnTo>
                    <a:lnTo>
                      <a:pt x="130" y="162"/>
                    </a:lnTo>
                    <a:lnTo>
                      <a:pt x="130" y="162"/>
                    </a:lnTo>
                    <a:lnTo>
                      <a:pt x="130" y="162"/>
                    </a:lnTo>
                    <a:lnTo>
                      <a:pt x="130" y="162"/>
                    </a:lnTo>
                    <a:lnTo>
                      <a:pt x="130" y="163"/>
                    </a:lnTo>
                    <a:lnTo>
                      <a:pt x="130" y="163"/>
                    </a:lnTo>
                    <a:close/>
                    <a:moveTo>
                      <a:pt x="104" y="73"/>
                    </a:moveTo>
                    <a:lnTo>
                      <a:pt x="102" y="75"/>
                    </a:lnTo>
                    <a:lnTo>
                      <a:pt x="101" y="76"/>
                    </a:lnTo>
                    <a:lnTo>
                      <a:pt x="99" y="78"/>
                    </a:lnTo>
                    <a:lnTo>
                      <a:pt x="97" y="80"/>
                    </a:lnTo>
                    <a:lnTo>
                      <a:pt x="95" y="81"/>
                    </a:lnTo>
                    <a:lnTo>
                      <a:pt x="95" y="83"/>
                    </a:lnTo>
                    <a:lnTo>
                      <a:pt x="99" y="81"/>
                    </a:lnTo>
                    <a:lnTo>
                      <a:pt x="101" y="80"/>
                    </a:lnTo>
                    <a:lnTo>
                      <a:pt x="102" y="80"/>
                    </a:lnTo>
                    <a:lnTo>
                      <a:pt x="102" y="80"/>
                    </a:lnTo>
                    <a:lnTo>
                      <a:pt x="102" y="80"/>
                    </a:lnTo>
                    <a:lnTo>
                      <a:pt x="102" y="80"/>
                    </a:lnTo>
                    <a:lnTo>
                      <a:pt x="102" y="81"/>
                    </a:lnTo>
                    <a:lnTo>
                      <a:pt x="102" y="83"/>
                    </a:lnTo>
                    <a:lnTo>
                      <a:pt x="101" y="83"/>
                    </a:lnTo>
                    <a:lnTo>
                      <a:pt x="99" y="83"/>
                    </a:lnTo>
                    <a:lnTo>
                      <a:pt x="97" y="85"/>
                    </a:lnTo>
                    <a:lnTo>
                      <a:pt x="94" y="85"/>
                    </a:lnTo>
                    <a:lnTo>
                      <a:pt x="94" y="85"/>
                    </a:lnTo>
                    <a:lnTo>
                      <a:pt x="92" y="85"/>
                    </a:lnTo>
                    <a:lnTo>
                      <a:pt x="92" y="85"/>
                    </a:lnTo>
                    <a:lnTo>
                      <a:pt x="92" y="83"/>
                    </a:lnTo>
                    <a:lnTo>
                      <a:pt x="90" y="83"/>
                    </a:lnTo>
                    <a:lnTo>
                      <a:pt x="89" y="83"/>
                    </a:lnTo>
                    <a:lnTo>
                      <a:pt x="87" y="85"/>
                    </a:lnTo>
                    <a:lnTo>
                      <a:pt x="85" y="87"/>
                    </a:lnTo>
                    <a:lnTo>
                      <a:pt x="83" y="87"/>
                    </a:lnTo>
                    <a:lnTo>
                      <a:pt x="83" y="87"/>
                    </a:lnTo>
                    <a:lnTo>
                      <a:pt x="82" y="88"/>
                    </a:lnTo>
                    <a:lnTo>
                      <a:pt x="80" y="88"/>
                    </a:lnTo>
                    <a:lnTo>
                      <a:pt x="78" y="87"/>
                    </a:lnTo>
                    <a:lnTo>
                      <a:pt x="78" y="87"/>
                    </a:lnTo>
                    <a:lnTo>
                      <a:pt x="78" y="85"/>
                    </a:lnTo>
                    <a:lnTo>
                      <a:pt x="75" y="85"/>
                    </a:lnTo>
                    <a:lnTo>
                      <a:pt x="77" y="83"/>
                    </a:lnTo>
                    <a:lnTo>
                      <a:pt x="77" y="83"/>
                    </a:lnTo>
                    <a:lnTo>
                      <a:pt x="77" y="81"/>
                    </a:lnTo>
                    <a:lnTo>
                      <a:pt x="77" y="81"/>
                    </a:lnTo>
                    <a:lnTo>
                      <a:pt x="78" y="81"/>
                    </a:lnTo>
                    <a:lnTo>
                      <a:pt x="78" y="81"/>
                    </a:lnTo>
                    <a:lnTo>
                      <a:pt x="80" y="81"/>
                    </a:lnTo>
                    <a:lnTo>
                      <a:pt x="82" y="81"/>
                    </a:lnTo>
                    <a:lnTo>
                      <a:pt x="83" y="80"/>
                    </a:lnTo>
                    <a:lnTo>
                      <a:pt x="85" y="78"/>
                    </a:lnTo>
                    <a:lnTo>
                      <a:pt x="87" y="78"/>
                    </a:lnTo>
                    <a:lnTo>
                      <a:pt x="90" y="76"/>
                    </a:lnTo>
                    <a:lnTo>
                      <a:pt x="90" y="76"/>
                    </a:lnTo>
                    <a:lnTo>
                      <a:pt x="92" y="76"/>
                    </a:lnTo>
                    <a:lnTo>
                      <a:pt x="94" y="75"/>
                    </a:lnTo>
                    <a:lnTo>
                      <a:pt x="95" y="75"/>
                    </a:lnTo>
                    <a:lnTo>
                      <a:pt x="97" y="73"/>
                    </a:lnTo>
                    <a:lnTo>
                      <a:pt x="99" y="73"/>
                    </a:lnTo>
                    <a:lnTo>
                      <a:pt x="101" y="73"/>
                    </a:lnTo>
                    <a:lnTo>
                      <a:pt x="102" y="73"/>
                    </a:lnTo>
                    <a:lnTo>
                      <a:pt x="104" y="71"/>
                    </a:lnTo>
                    <a:lnTo>
                      <a:pt x="104" y="73"/>
                    </a:lnTo>
                    <a:lnTo>
                      <a:pt x="104" y="73"/>
                    </a:lnTo>
                    <a:close/>
                    <a:moveTo>
                      <a:pt x="104" y="80"/>
                    </a:moveTo>
                    <a:lnTo>
                      <a:pt x="104" y="80"/>
                    </a:lnTo>
                    <a:lnTo>
                      <a:pt x="104" y="80"/>
                    </a:lnTo>
                    <a:lnTo>
                      <a:pt x="104" y="78"/>
                    </a:lnTo>
                    <a:lnTo>
                      <a:pt x="104" y="80"/>
                    </a:lnTo>
                    <a:close/>
                    <a:moveTo>
                      <a:pt x="107" y="83"/>
                    </a:moveTo>
                    <a:lnTo>
                      <a:pt x="106" y="83"/>
                    </a:lnTo>
                    <a:lnTo>
                      <a:pt x="104" y="85"/>
                    </a:lnTo>
                    <a:lnTo>
                      <a:pt x="104" y="85"/>
                    </a:lnTo>
                    <a:lnTo>
                      <a:pt x="102" y="87"/>
                    </a:lnTo>
                    <a:lnTo>
                      <a:pt x="102" y="88"/>
                    </a:lnTo>
                    <a:lnTo>
                      <a:pt x="102" y="88"/>
                    </a:lnTo>
                    <a:lnTo>
                      <a:pt x="104" y="88"/>
                    </a:lnTo>
                    <a:lnTo>
                      <a:pt x="106" y="87"/>
                    </a:lnTo>
                    <a:lnTo>
                      <a:pt x="107" y="87"/>
                    </a:lnTo>
                    <a:lnTo>
                      <a:pt x="107" y="85"/>
                    </a:lnTo>
                    <a:lnTo>
                      <a:pt x="107" y="83"/>
                    </a:lnTo>
                    <a:lnTo>
                      <a:pt x="107" y="83"/>
                    </a:lnTo>
                    <a:close/>
                    <a:moveTo>
                      <a:pt x="51" y="92"/>
                    </a:moveTo>
                    <a:lnTo>
                      <a:pt x="51" y="92"/>
                    </a:lnTo>
                    <a:lnTo>
                      <a:pt x="51" y="90"/>
                    </a:lnTo>
                    <a:lnTo>
                      <a:pt x="51" y="90"/>
                    </a:lnTo>
                    <a:lnTo>
                      <a:pt x="51" y="90"/>
                    </a:lnTo>
                    <a:lnTo>
                      <a:pt x="53" y="90"/>
                    </a:lnTo>
                    <a:lnTo>
                      <a:pt x="53" y="92"/>
                    </a:lnTo>
                    <a:lnTo>
                      <a:pt x="51" y="92"/>
                    </a:lnTo>
                    <a:close/>
                    <a:moveTo>
                      <a:pt x="94" y="97"/>
                    </a:moveTo>
                    <a:lnTo>
                      <a:pt x="92" y="97"/>
                    </a:lnTo>
                    <a:lnTo>
                      <a:pt x="92" y="93"/>
                    </a:lnTo>
                    <a:lnTo>
                      <a:pt x="94" y="93"/>
                    </a:lnTo>
                    <a:lnTo>
                      <a:pt x="94" y="93"/>
                    </a:lnTo>
                    <a:lnTo>
                      <a:pt x="94" y="95"/>
                    </a:lnTo>
                    <a:lnTo>
                      <a:pt x="94" y="97"/>
                    </a:lnTo>
                    <a:lnTo>
                      <a:pt x="94" y="97"/>
                    </a:lnTo>
                    <a:close/>
                    <a:moveTo>
                      <a:pt x="72" y="97"/>
                    </a:moveTo>
                    <a:lnTo>
                      <a:pt x="72" y="97"/>
                    </a:lnTo>
                    <a:lnTo>
                      <a:pt x="72" y="97"/>
                    </a:lnTo>
                    <a:lnTo>
                      <a:pt x="73" y="97"/>
                    </a:lnTo>
                    <a:lnTo>
                      <a:pt x="73" y="98"/>
                    </a:lnTo>
                    <a:lnTo>
                      <a:pt x="77" y="100"/>
                    </a:lnTo>
                    <a:lnTo>
                      <a:pt x="77" y="102"/>
                    </a:lnTo>
                    <a:lnTo>
                      <a:pt x="77" y="102"/>
                    </a:lnTo>
                    <a:lnTo>
                      <a:pt x="77" y="104"/>
                    </a:lnTo>
                    <a:lnTo>
                      <a:pt x="78" y="105"/>
                    </a:lnTo>
                    <a:lnTo>
                      <a:pt x="78" y="107"/>
                    </a:lnTo>
                    <a:lnTo>
                      <a:pt x="78" y="110"/>
                    </a:lnTo>
                    <a:lnTo>
                      <a:pt x="78" y="110"/>
                    </a:lnTo>
                    <a:lnTo>
                      <a:pt x="75" y="110"/>
                    </a:lnTo>
                    <a:lnTo>
                      <a:pt x="75" y="112"/>
                    </a:lnTo>
                    <a:lnTo>
                      <a:pt x="75" y="110"/>
                    </a:lnTo>
                    <a:lnTo>
                      <a:pt x="73" y="112"/>
                    </a:lnTo>
                    <a:lnTo>
                      <a:pt x="72" y="112"/>
                    </a:lnTo>
                    <a:lnTo>
                      <a:pt x="70" y="114"/>
                    </a:lnTo>
                    <a:lnTo>
                      <a:pt x="68" y="114"/>
                    </a:lnTo>
                    <a:lnTo>
                      <a:pt x="65" y="114"/>
                    </a:lnTo>
                    <a:lnTo>
                      <a:pt x="63" y="114"/>
                    </a:lnTo>
                    <a:lnTo>
                      <a:pt x="61" y="114"/>
                    </a:lnTo>
                    <a:lnTo>
                      <a:pt x="60" y="112"/>
                    </a:lnTo>
                    <a:lnTo>
                      <a:pt x="56" y="112"/>
                    </a:lnTo>
                    <a:lnTo>
                      <a:pt x="54" y="110"/>
                    </a:lnTo>
                    <a:lnTo>
                      <a:pt x="53" y="110"/>
                    </a:lnTo>
                    <a:lnTo>
                      <a:pt x="53" y="109"/>
                    </a:lnTo>
                    <a:lnTo>
                      <a:pt x="51" y="107"/>
                    </a:lnTo>
                    <a:lnTo>
                      <a:pt x="53" y="105"/>
                    </a:lnTo>
                    <a:lnTo>
                      <a:pt x="53" y="105"/>
                    </a:lnTo>
                    <a:lnTo>
                      <a:pt x="54" y="105"/>
                    </a:lnTo>
                    <a:lnTo>
                      <a:pt x="54" y="104"/>
                    </a:lnTo>
                    <a:lnTo>
                      <a:pt x="54" y="104"/>
                    </a:lnTo>
                    <a:lnTo>
                      <a:pt x="54" y="104"/>
                    </a:lnTo>
                    <a:lnTo>
                      <a:pt x="54" y="104"/>
                    </a:lnTo>
                    <a:lnTo>
                      <a:pt x="54" y="102"/>
                    </a:lnTo>
                    <a:lnTo>
                      <a:pt x="54" y="102"/>
                    </a:lnTo>
                    <a:lnTo>
                      <a:pt x="56" y="100"/>
                    </a:lnTo>
                    <a:lnTo>
                      <a:pt x="58" y="98"/>
                    </a:lnTo>
                    <a:lnTo>
                      <a:pt x="63" y="97"/>
                    </a:lnTo>
                    <a:lnTo>
                      <a:pt x="65" y="97"/>
                    </a:lnTo>
                    <a:lnTo>
                      <a:pt x="68" y="95"/>
                    </a:lnTo>
                    <a:lnTo>
                      <a:pt x="70" y="95"/>
                    </a:lnTo>
                    <a:lnTo>
                      <a:pt x="72" y="95"/>
                    </a:lnTo>
                    <a:lnTo>
                      <a:pt x="72" y="97"/>
                    </a:lnTo>
                    <a:lnTo>
                      <a:pt x="72" y="97"/>
                    </a:lnTo>
                    <a:close/>
                    <a:moveTo>
                      <a:pt x="82" y="104"/>
                    </a:moveTo>
                    <a:lnTo>
                      <a:pt x="82" y="104"/>
                    </a:lnTo>
                    <a:lnTo>
                      <a:pt x="80" y="102"/>
                    </a:lnTo>
                    <a:lnTo>
                      <a:pt x="82" y="102"/>
                    </a:lnTo>
                    <a:lnTo>
                      <a:pt x="82" y="102"/>
                    </a:lnTo>
                    <a:lnTo>
                      <a:pt x="82" y="102"/>
                    </a:lnTo>
                    <a:lnTo>
                      <a:pt x="82" y="104"/>
                    </a:lnTo>
                    <a:lnTo>
                      <a:pt x="82" y="104"/>
                    </a:lnTo>
                    <a:close/>
                    <a:moveTo>
                      <a:pt x="92" y="110"/>
                    </a:moveTo>
                    <a:lnTo>
                      <a:pt x="92" y="110"/>
                    </a:lnTo>
                    <a:lnTo>
                      <a:pt x="90" y="109"/>
                    </a:lnTo>
                    <a:lnTo>
                      <a:pt x="90" y="109"/>
                    </a:lnTo>
                    <a:lnTo>
                      <a:pt x="90" y="109"/>
                    </a:lnTo>
                    <a:lnTo>
                      <a:pt x="90" y="107"/>
                    </a:lnTo>
                    <a:lnTo>
                      <a:pt x="92" y="109"/>
                    </a:lnTo>
                    <a:lnTo>
                      <a:pt x="92" y="110"/>
                    </a:lnTo>
                    <a:lnTo>
                      <a:pt x="92" y="110"/>
                    </a:lnTo>
                    <a:lnTo>
                      <a:pt x="92" y="110"/>
                    </a:lnTo>
                    <a:close/>
                    <a:moveTo>
                      <a:pt x="75" y="127"/>
                    </a:moveTo>
                    <a:lnTo>
                      <a:pt x="75" y="129"/>
                    </a:lnTo>
                    <a:lnTo>
                      <a:pt x="73" y="129"/>
                    </a:lnTo>
                    <a:lnTo>
                      <a:pt x="72" y="129"/>
                    </a:lnTo>
                    <a:lnTo>
                      <a:pt x="72" y="129"/>
                    </a:lnTo>
                    <a:lnTo>
                      <a:pt x="70" y="131"/>
                    </a:lnTo>
                    <a:lnTo>
                      <a:pt x="70" y="131"/>
                    </a:lnTo>
                    <a:lnTo>
                      <a:pt x="70" y="131"/>
                    </a:lnTo>
                    <a:lnTo>
                      <a:pt x="70" y="131"/>
                    </a:lnTo>
                    <a:lnTo>
                      <a:pt x="66" y="133"/>
                    </a:lnTo>
                    <a:lnTo>
                      <a:pt x="65" y="131"/>
                    </a:lnTo>
                    <a:lnTo>
                      <a:pt x="66" y="131"/>
                    </a:lnTo>
                    <a:lnTo>
                      <a:pt x="66" y="129"/>
                    </a:lnTo>
                    <a:lnTo>
                      <a:pt x="68" y="131"/>
                    </a:lnTo>
                    <a:lnTo>
                      <a:pt x="70" y="129"/>
                    </a:lnTo>
                    <a:lnTo>
                      <a:pt x="70" y="127"/>
                    </a:lnTo>
                    <a:lnTo>
                      <a:pt x="72" y="127"/>
                    </a:lnTo>
                    <a:lnTo>
                      <a:pt x="73" y="127"/>
                    </a:lnTo>
                    <a:lnTo>
                      <a:pt x="75" y="127"/>
                    </a:lnTo>
                    <a:lnTo>
                      <a:pt x="75" y="127"/>
                    </a:lnTo>
                    <a:lnTo>
                      <a:pt x="75" y="127"/>
                    </a:lnTo>
                    <a:close/>
                    <a:moveTo>
                      <a:pt x="1" y="184"/>
                    </a:moveTo>
                    <a:lnTo>
                      <a:pt x="1" y="184"/>
                    </a:lnTo>
                    <a:lnTo>
                      <a:pt x="1" y="184"/>
                    </a:lnTo>
                    <a:lnTo>
                      <a:pt x="0" y="184"/>
                    </a:lnTo>
                    <a:lnTo>
                      <a:pt x="1" y="182"/>
                    </a:lnTo>
                    <a:lnTo>
                      <a:pt x="1" y="184"/>
                    </a:lnTo>
                    <a:lnTo>
                      <a:pt x="1" y="18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0" name="Freeform 75">
                <a:extLst>
                  <a:ext uri="{FF2B5EF4-FFF2-40B4-BE49-F238E27FC236}">
                    <a16:creationId xmlns:a16="http://schemas.microsoft.com/office/drawing/2014/main" id="{20BEC27C-8F28-4CE8-B153-8788A0C0244D}"/>
                  </a:ext>
                </a:extLst>
              </p:cNvPr>
              <p:cNvSpPr>
                <a:spLocks noEditPoints="1"/>
              </p:cNvSpPr>
              <p:nvPr/>
            </p:nvSpPr>
            <p:spPr bwMode="auto">
              <a:xfrm>
                <a:off x="2461" y="4189"/>
                <a:ext cx="65" cy="33"/>
              </a:xfrm>
              <a:custGeom>
                <a:avLst/>
                <a:gdLst>
                  <a:gd name="T0" fmla="*/ 51 w 65"/>
                  <a:gd name="T1" fmla="*/ 2 h 33"/>
                  <a:gd name="T2" fmla="*/ 53 w 65"/>
                  <a:gd name="T3" fmla="*/ 5 h 33"/>
                  <a:gd name="T4" fmla="*/ 51 w 65"/>
                  <a:gd name="T5" fmla="*/ 7 h 33"/>
                  <a:gd name="T6" fmla="*/ 56 w 65"/>
                  <a:gd name="T7" fmla="*/ 11 h 33"/>
                  <a:gd name="T8" fmla="*/ 55 w 65"/>
                  <a:gd name="T9" fmla="*/ 5 h 33"/>
                  <a:gd name="T10" fmla="*/ 61 w 65"/>
                  <a:gd name="T11" fmla="*/ 4 h 33"/>
                  <a:gd name="T12" fmla="*/ 61 w 65"/>
                  <a:gd name="T13" fmla="*/ 9 h 33"/>
                  <a:gd name="T14" fmla="*/ 65 w 65"/>
                  <a:gd name="T15" fmla="*/ 12 h 33"/>
                  <a:gd name="T16" fmla="*/ 60 w 65"/>
                  <a:gd name="T17" fmla="*/ 16 h 33"/>
                  <a:gd name="T18" fmla="*/ 55 w 65"/>
                  <a:gd name="T19" fmla="*/ 19 h 33"/>
                  <a:gd name="T20" fmla="*/ 48 w 65"/>
                  <a:gd name="T21" fmla="*/ 24 h 33"/>
                  <a:gd name="T22" fmla="*/ 37 w 65"/>
                  <a:gd name="T23" fmla="*/ 24 h 33"/>
                  <a:gd name="T24" fmla="*/ 36 w 65"/>
                  <a:gd name="T25" fmla="*/ 29 h 33"/>
                  <a:gd name="T26" fmla="*/ 31 w 65"/>
                  <a:gd name="T27" fmla="*/ 31 h 33"/>
                  <a:gd name="T28" fmla="*/ 31 w 65"/>
                  <a:gd name="T29" fmla="*/ 22 h 33"/>
                  <a:gd name="T30" fmla="*/ 36 w 65"/>
                  <a:gd name="T31" fmla="*/ 14 h 33"/>
                  <a:gd name="T32" fmla="*/ 41 w 65"/>
                  <a:gd name="T33" fmla="*/ 14 h 33"/>
                  <a:gd name="T34" fmla="*/ 39 w 65"/>
                  <a:gd name="T35" fmla="*/ 7 h 33"/>
                  <a:gd name="T36" fmla="*/ 44 w 65"/>
                  <a:gd name="T37" fmla="*/ 0 h 33"/>
                  <a:gd name="T38" fmla="*/ 17 w 65"/>
                  <a:gd name="T39" fmla="*/ 4 h 33"/>
                  <a:gd name="T40" fmla="*/ 19 w 65"/>
                  <a:gd name="T41" fmla="*/ 0 h 33"/>
                  <a:gd name="T42" fmla="*/ 20 w 65"/>
                  <a:gd name="T43" fmla="*/ 4 h 33"/>
                  <a:gd name="T44" fmla="*/ 19 w 65"/>
                  <a:gd name="T45" fmla="*/ 7 h 33"/>
                  <a:gd name="T46" fmla="*/ 25 w 65"/>
                  <a:gd name="T47" fmla="*/ 4 h 33"/>
                  <a:gd name="T48" fmla="*/ 32 w 65"/>
                  <a:gd name="T49" fmla="*/ 4 h 33"/>
                  <a:gd name="T50" fmla="*/ 36 w 65"/>
                  <a:gd name="T51" fmla="*/ 4 h 33"/>
                  <a:gd name="T52" fmla="*/ 34 w 65"/>
                  <a:gd name="T53" fmla="*/ 7 h 33"/>
                  <a:gd name="T54" fmla="*/ 31 w 65"/>
                  <a:gd name="T55" fmla="*/ 11 h 33"/>
                  <a:gd name="T56" fmla="*/ 24 w 65"/>
                  <a:gd name="T57" fmla="*/ 22 h 33"/>
                  <a:gd name="T58" fmla="*/ 19 w 65"/>
                  <a:gd name="T59" fmla="*/ 22 h 33"/>
                  <a:gd name="T60" fmla="*/ 15 w 65"/>
                  <a:gd name="T61" fmla="*/ 28 h 33"/>
                  <a:gd name="T62" fmla="*/ 13 w 65"/>
                  <a:gd name="T63" fmla="*/ 28 h 33"/>
                  <a:gd name="T64" fmla="*/ 7 w 65"/>
                  <a:gd name="T65" fmla="*/ 28 h 33"/>
                  <a:gd name="T66" fmla="*/ 10 w 65"/>
                  <a:gd name="T67" fmla="*/ 21 h 33"/>
                  <a:gd name="T68" fmla="*/ 17 w 65"/>
                  <a:gd name="T69" fmla="*/ 17 h 33"/>
                  <a:gd name="T70" fmla="*/ 17 w 65"/>
                  <a:gd name="T71" fmla="*/ 14 h 33"/>
                  <a:gd name="T72" fmla="*/ 12 w 65"/>
                  <a:gd name="T73" fmla="*/ 16 h 33"/>
                  <a:gd name="T74" fmla="*/ 13 w 65"/>
                  <a:gd name="T75" fmla="*/ 14 h 33"/>
                  <a:gd name="T76" fmla="*/ 17 w 65"/>
                  <a:gd name="T77" fmla="*/ 11 h 33"/>
                  <a:gd name="T78" fmla="*/ 12 w 65"/>
                  <a:gd name="T79" fmla="*/ 5 h 33"/>
                  <a:gd name="T80" fmla="*/ 12 w 65"/>
                  <a:gd name="T81" fmla="*/ 4 h 33"/>
                  <a:gd name="T82" fmla="*/ 17 w 65"/>
                  <a:gd name="T83" fmla="*/ 5 h 33"/>
                  <a:gd name="T84" fmla="*/ 5 w 65"/>
                  <a:gd name="T85" fmla="*/ 16 h 33"/>
                  <a:gd name="T86" fmla="*/ 1 w 65"/>
                  <a:gd name="T87" fmla="*/ 21 h 33"/>
                  <a:gd name="T88" fmla="*/ 1 w 65"/>
                  <a:gd name="T89" fmla="*/ 17 h 33"/>
                  <a:gd name="T90" fmla="*/ 53 w 65"/>
                  <a:gd name="T91" fmla="*/ 26 h 33"/>
                  <a:gd name="T92" fmla="*/ 51 w 65"/>
                  <a:gd name="T93" fmla="*/ 22 h 33"/>
                  <a:gd name="T94" fmla="*/ 53 w 65"/>
                  <a:gd name="T95" fmla="*/ 22 h 33"/>
                  <a:gd name="T96" fmla="*/ 27 w 65"/>
                  <a:gd name="T97" fmla="*/ 31 h 33"/>
                  <a:gd name="T98" fmla="*/ 25 w 65"/>
                  <a:gd name="T99" fmla="*/ 28 h 33"/>
                  <a:gd name="T100" fmla="*/ 29 w 65"/>
                  <a:gd name="T101" fmla="*/ 29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5" h="33">
                    <a:moveTo>
                      <a:pt x="44" y="0"/>
                    </a:moveTo>
                    <a:lnTo>
                      <a:pt x="48" y="2"/>
                    </a:lnTo>
                    <a:lnTo>
                      <a:pt x="51" y="2"/>
                    </a:lnTo>
                    <a:lnTo>
                      <a:pt x="53" y="2"/>
                    </a:lnTo>
                    <a:lnTo>
                      <a:pt x="53" y="4"/>
                    </a:lnTo>
                    <a:lnTo>
                      <a:pt x="53" y="5"/>
                    </a:lnTo>
                    <a:lnTo>
                      <a:pt x="51" y="5"/>
                    </a:lnTo>
                    <a:lnTo>
                      <a:pt x="51" y="5"/>
                    </a:lnTo>
                    <a:lnTo>
                      <a:pt x="51" y="7"/>
                    </a:lnTo>
                    <a:lnTo>
                      <a:pt x="51" y="7"/>
                    </a:lnTo>
                    <a:lnTo>
                      <a:pt x="55" y="9"/>
                    </a:lnTo>
                    <a:lnTo>
                      <a:pt x="56" y="11"/>
                    </a:lnTo>
                    <a:lnTo>
                      <a:pt x="56" y="9"/>
                    </a:lnTo>
                    <a:lnTo>
                      <a:pt x="55" y="7"/>
                    </a:lnTo>
                    <a:lnTo>
                      <a:pt x="55" y="5"/>
                    </a:lnTo>
                    <a:lnTo>
                      <a:pt x="56" y="5"/>
                    </a:lnTo>
                    <a:lnTo>
                      <a:pt x="56" y="4"/>
                    </a:lnTo>
                    <a:lnTo>
                      <a:pt x="61" y="4"/>
                    </a:lnTo>
                    <a:lnTo>
                      <a:pt x="61" y="4"/>
                    </a:lnTo>
                    <a:lnTo>
                      <a:pt x="65" y="7"/>
                    </a:lnTo>
                    <a:lnTo>
                      <a:pt x="61" y="9"/>
                    </a:lnTo>
                    <a:lnTo>
                      <a:pt x="61" y="11"/>
                    </a:lnTo>
                    <a:lnTo>
                      <a:pt x="63" y="11"/>
                    </a:lnTo>
                    <a:lnTo>
                      <a:pt x="65" y="12"/>
                    </a:lnTo>
                    <a:lnTo>
                      <a:pt x="63" y="12"/>
                    </a:lnTo>
                    <a:lnTo>
                      <a:pt x="63" y="14"/>
                    </a:lnTo>
                    <a:lnTo>
                      <a:pt x="60" y="16"/>
                    </a:lnTo>
                    <a:lnTo>
                      <a:pt x="58" y="16"/>
                    </a:lnTo>
                    <a:lnTo>
                      <a:pt x="56" y="17"/>
                    </a:lnTo>
                    <a:lnTo>
                      <a:pt x="55" y="19"/>
                    </a:lnTo>
                    <a:lnTo>
                      <a:pt x="48" y="21"/>
                    </a:lnTo>
                    <a:lnTo>
                      <a:pt x="48" y="22"/>
                    </a:lnTo>
                    <a:lnTo>
                      <a:pt x="48" y="24"/>
                    </a:lnTo>
                    <a:lnTo>
                      <a:pt x="48" y="26"/>
                    </a:lnTo>
                    <a:lnTo>
                      <a:pt x="39" y="22"/>
                    </a:lnTo>
                    <a:lnTo>
                      <a:pt x="37" y="24"/>
                    </a:lnTo>
                    <a:lnTo>
                      <a:pt x="39" y="28"/>
                    </a:lnTo>
                    <a:lnTo>
                      <a:pt x="37" y="29"/>
                    </a:lnTo>
                    <a:lnTo>
                      <a:pt x="36" y="29"/>
                    </a:lnTo>
                    <a:lnTo>
                      <a:pt x="34" y="29"/>
                    </a:lnTo>
                    <a:lnTo>
                      <a:pt x="34" y="33"/>
                    </a:lnTo>
                    <a:lnTo>
                      <a:pt x="31" y="31"/>
                    </a:lnTo>
                    <a:lnTo>
                      <a:pt x="29" y="28"/>
                    </a:lnTo>
                    <a:lnTo>
                      <a:pt x="29" y="26"/>
                    </a:lnTo>
                    <a:lnTo>
                      <a:pt x="31" y="22"/>
                    </a:lnTo>
                    <a:lnTo>
                      <a:pt x="31" y="21"/>
                    </a:lnTo>
                    <a:lnTo>
                      <a:pt x="36" y="16"/>
                    </a:lnTo>
                    <a:lnTo>
                      <a:pt x="36" y="14"/>
                    </a:lnTo>
                    <a:lnTo>
                      <a:pt x="37" y="14"/>
                    </a:lnTo>
                    <a:lnTo>
                      <a:pt x="39" y="14"/>
                    </a:lnTo>
                    <a:lnTo>
                      <a:pt x="41" y="14"/>
                    </a:lnTo>
                    <a:lnTo>
                      <a:pt x="41" y="12"/>
                    </a:lnTo>
                    <a:lnTo>
                      <a:pt x="39" y="11"/>
                    </a:lnTo>
                    <a:lnTo>
                      <a:pt x="39" y="7"/>
                    </a:lnTo>
                    <a:lnTo>
                      <a:pt x="44" y="4"/>
                    </a:lnTo>
                    <a:lnTo>
                      <a:pt x="43" y="0"/>
                    </a:lnTo>
                    <a:lnTo>
                      <a:pt x="44" y="0"/>
                    </a:lnTo>
                    <a:lnTo>
                      <a:pt x="44" y="0"/>
                    </a:lnTo>
                    <a:close/>
                    <a:moveTo>
                      <a:pt x="20" y="4"/>
                    </a:moveTo>
                    <a:lnTo>
                      <a:pt x="17" y="4"/>
                    </a:lnTo>
                    <a:lnTo>
                      <a:pt x="17" y="4"/>
                    </a:lnTo>
                    <a:lnTo>
                      <a:pt x="17" y="0"/>
                    </a:lnTo>
                    <a:lnTo>
                      <a:pt x="19" y="0"/>
                    </a:lnTo>
                    <a:lnTo>
                      <a:pt x="20" y="2"/>
                    </a:lnTo>
                    <a:lnTo>
                      <a:pt x="20" y="2"/>
                    </a:lnTo>
                    <a:lnTo>
                      <a:pt x="20" y="4"/>
                    </a:lnTo>
                    <a:lnTo>
                      <a:pt x="20" y="4"/>
                    </a:lnTo>
                    <a:close/>
                    <a:moveTo>
                      <a:pt x="17" y="5"/>
                    </a:moveTo>
                    <a:lnTo>
                      <a:pt x="19" y="7"/>
                    </a:lnTo>
                    <a:lnTo>
                      <a:pt x="22" y="5"/>
                    </a:lnTo>
                    <a:lnTo>
                      <a:pt x="24" y="4"/>
                    </a:lnTo>
                    <a:lnTo>
                      <a:pt x="25" y="4"/>
                    </a:lnTo>
                    <a:lnTo>
                      <a:pt x="25" y="5"/>
                    </a:lnTo>
                    <a:lnTo>
                      <a:pt x="27" y="5"/>
                    </a:lnTo>
                    <a:lnTo>
                      <a:pt x="32" y="4"/>
                    </a:lnTo>
                    <a:lnTo>
                      <a:pt x="32" y="5"/>
                    </a:lnTo>
                    <a:lnTo>
                      <a:pt x="34" y="4"/>
                    </a:lnTo>
                    <a:lnTo>
                      <a:pt x="36" y="4"/>
                    </a:lnTo>
                    <a:lnTo>
                      <a:pt x="36" y="5"/>
                    </a:lnTo>
                    <a:lnTo>
                      <a:pt x="36" y="7"/>
                    </a:lnTo>
                    <a:lnTo>
                      <a:pt x="34" y="7"/>
                    </a:lnTo>
                    <a:lnTo>
                      <a:pt x="34" y="9"/>
                    </a:lnTo>
                    <a:lnTo>
                      <a:pt x="32" y="11"/>
                    </a:lnTo>
                    <a:lnTo>
                      <a:pt x="31" y="11"/>
                    </a:lnTo>
                    <a:lnTo>
                      <a:pt x="31" y="12"/>
                    </a:lnTo>
                    <a:lnTo>
                      <a:pt x="27" y="17"/>
                    </a:lnTo>
                    <a:lnTo>
                      <a:pt x="24" y="22"/>
                    </a:lnTo>
                    <a:lnTo>
                      <a:pt x="22" y="22"/>
                    </a:lnTo>
                    <a:lnTo>
                      <a:pt x="20" y="22"/>
                    </a:lnTo>
                    <a:lnTo>
                      <a:pt x="19" y="22"/>
                    </a:lnTo>
                    <a:lnTo>
                      <a:pt x="17" y="22"/>
                    </a:lnTo>
                    <a:lnTo>
                      <a:pt x="17" y="26"/>
                    </a:lnTo>
                    <a:lnTo>
                      <a:pt x="15" y="28"/>
                    </a:lnTo>
                    <a:lnTo>
                      <a:pt x="15" y="28"/>
                    </a:lnTo>
                    <a:lnTo>
                      <a:pt x="13" y="28"/>
                    </a:lnTo>
                    <a:lnTo>
                      <a:pt x="13" y="28"/>
                    </a:lnTo>
                    <a:lnTo>
                      <a:pt x="12" y="29"/>
                    </a:lnTo>
                    <a:lnTo>
                      <a:pt x="8" y="29"/>
                    </a:lnTo>
                    <a:lnTo>
                      <a:pt x="7" y="28"/>
                    </a:lnTo>
                    <a:lnTo>
                      <a:pt x="3" y="24"/>
                    </a:lnTo>
                    <a:lnTo>
                      <a:pt x="7" y="21"/>
                    </a:lnTo>
                    <a:lnTo>
                      <a:pt x="10" y="21"/>
                    </a:lnTo>
                    <a:lnTo>
                      <a:pt x="13" y="19"/>
                    </a:lnTo>
                    <a:lnTo>
                      <a:pt x="15" y="17"/>
                    </a:lnTo>
                    <a:lnTo>
                      <a:pt x="17" y="17"/>
                    </a:lnTo>
                    <a:lnTo>
                      <a:pt x="17" y="16"/>
                    </a:lnTo>
                    <a:lnTo>
                      <a:pt x="17" y="14"/>
                    </a:lnTo>
                    <a:lnTo>
                      <a:pt x="17" y="14"/>
                    </a:lnTo>
                    <a:lnTo>
                      <a:pt x="15" y="14"/>
                    </a:lnTo>
                    <a:lnTo>
                      <a:pt x="15" y="14"/>
                    </a:lnTo>
                    <a:lnTo>
                      <a:pt x="12" y="16"/>
                    </a:lnTo>
                    <a:lnTo>
                      <a:pt x="10" y="14"/>
                    </a:lnTo>
                    <a:lnTo>
                      <a:pt x="12" y="14"/>
                    </a:lnTo>
                    <a:lnTo>
                      <a:pt x="13" y="14"/>
                    </a:lnTo>
                    <a:lnTo>
                      <a:pt x="17" y="12"/>
                    </a:lnTo>
                    <a:lnTo>
                      <a:pt x="17" y="12"/>
                    </a:lnTo>
                    <a:lnTo>
                      <a:pt x="17" y="11"/>
                    </a:lnTo>
                    <a:lnTo>
                      <a:pt x="13" y="9"/>
                    </a:lnTo>
                    <a:lnTo>
                      <a:pt x="12" y="7"/>
                    </a:lnTo>
                    <a:lnTo>
                      <a:pt x="12" y="5"/>
                    </a:lnTo>
                    <a:lnTo>
                      <a:pt x="12" y="5"/>
                    </a:lnTo>
                    <a:lnTo>
                      <a:pt x="12" y="4"/>
                    </a:lnTo>
                    <a:lnTo>
                      <a:pt x="12" y="4"/>
                    </a:lnTo>
                    <a:lnTo>
                      <a:pt x="13" y="4"/>
                    </a:lnTo>
                    <a:lnTo>
                      <a:pt x="17" y="5"/>
                    </a:lnTo>
                    <a:lnTo>
                      <a:pt x="17" y="5"/>
                    </a:lnTo>
                    <a:close/>
                    <a:moveTo>
                      <a:pt x="3" y="16"/>
                    </a:moveTo>
                    <a:lnTo>
                      <a:pt x="3" y="17"/>
                    </a:lnTo>
                    <a:lnTo>
                      <a:pt x="5" y="16"/>
                    </a:lnTo>
                    <a:lnTo>
                      <a:pt x="5" y="19"/>
                    </a:lnTo>
                    <a:lnTo>
                      <a:pt x="3" y="21"/>
                    </a:lnTo>
                    <a:lnTo>
                      <a:pt x="1" y="21"/>
                    </a:lnTo>
                    <a:lnTo>
                      <a:pt x="0" y="19"/>
                    </a:lnTo>
                    <a:lnTo>
                      <a:pt x="0" y="17"/>
                    </a:lnTo>
                    <a:lnTo>
                      <a:pt x="1" y="17"/>
                    </a:lnTo>
                    <a:lnTo>
                      <a:pt x="3" y="16"/>
                    </a:lnTo>
                    <a:close/>
                    <a:moveTo>
                      <a:pt x="53" y="22"/>
                    </a:moveTo>
                    <a:lnTo>
                      <a:pt x="53" y="26"/>
                    </a:lnTo>
                    <a:lnTo>
                      <a:pt x="51" y="24"/>
                    </a:lnTo>
                    <a:lnTo>
                      <a:pt x="49" y="24"/>
                    </a:lnTo>
                    <a:lnTo>
                      <a:pt x="51" y="22"/>
                    </a:lnTo>
                    <a:lnTo>
                      <a:pt x="51" y="22"/>
                    </a:lnTo>
                    <a:lnTo>
                      <a:pt x="53" y="22"/>
                    </a:lnTo>
                    <a:lnTo>
                      <a:pt x="53" y="22"/>
                    </a:lnTo>
                    <a:close/>
                    <a:moveTo>
                      <a:pt x="29" y="29"/>
                    </a:moveTo>
                    <a:lnTo>
                      <a:pt x="27" y="31"/>
                    </a:lnTo>
                    <a:lnTo>
                      <a:pt x="27" y="31"/>
                    </a:lnTo>
                    <a:lnTo>
                      <a:pt x="25" y="29"/>
                    </a:lnTo>
                    <a:lnTo>
                      <a:pt x="25" y="28"/>
                    </a:lnTo>
                    <a:lnTo>
                      <a:pt x="25" y="28"/>
                    </a:lnTo>
                    <a:lnTo>
                      <a:pt x="27" y="28"/>
                    </a:lnTo>
                    <a:lnTo>
                      <a:pt x="29" y="28"/>
                    </a:lnTo>
                    <a:lnTo>
                      <a:pt x="29" y="29"/>
                    </a:lnTo>
                    <a:lnTo>
                      <a:pt x="29" y="2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1" name="Freeform 76">
                <a:extLst>
                  <a:ext uri="{FF2B5EF4-FFF2-40B4-BE49-F238E27FC236}">
                    <a16:creationId xmlns:a16="http://schemas.microsoft.com/office/drawing/2014/main" id="{9E97D8BF-63AF-4760-9456-DDAC3B9DBB87}"/>
                  </a:ext>
                </a:extLst>
              </p:cNvPr>
              <p:cNvSpPr>
                <a:spLocks noEditPoints="1"/>
              </p:cNvSpPr>
              <p:nvPr/>
            </p:nvSpPr>
            <p:spPr bwMode="auto">
              <a:xfrm>
                <a:off x="6287" y="2865"/>
                <a:ext cx="479" cy="83"/>
              </a:xfrm>
              <a:custGeom>
                <a:avLst/>
                <a:gdLst>
                  <a:gd name="T0" fmla="*/ 2 w 479"/>
                  <a:gd name="T1" fmla="*/ 2 h 83"/>
                  <a:gd name="T2" fmla="*/ 2 w 479"/>
                  <a:gd name="T3" fmla="*/ 3 h 83"/>
                  <a:gd name="T4" fmla="*/ 0 w 479"/>
                  <a:gd name="T5" fmla="*/ 3 h 83"/>
                  <a:gd name="T6" fmla="*/ 2 w 479"/>
                  <a:gd name="T7" fmla="*/ 2 h 83"/>
                  <a:gd name="T8" fmla="*/ 2 w 479"/>
                  <a:gd name="T9" fmla="*/ 2 h 83"/>
                  <a:gd name="T10" fmla="*/ 2 w 479"/>
                  <a:gd name="T11" fmla="*/ 0 h 83"/>
                  <a:gd name="T12" fmla="*/ 3 w 479"/>
                  <a:gd name="T13" fmla="*/ 0 h 83"/>
                  <a:gd name="T14" fmla="*/ 3 w 479"/>
                  <a:gd name="T15" fmla="*/ 2 h 83"/>
                  <a:gd name="T16" fmla="*/ 3 w 479"/>
                  <a:gd name="T17" fmla="*/ 2 h 83"/>
                  <a:gd name="T18" fmla="*/ 2 w 479"/>
                  <a:gd name="T19" fmla="*/ 2 h 83"/>
                  <a:gd name="T20" fmla="*/ 2 w 479"/>
                  <a:gd name="T21" fmla="*/ 2 h 83"/>
                  <a:gd name="T22" fmla="*/ 267 w 479"/>
                  <a:gd name="T23" fmla="*/ 42 h 83"/>
                  <a:gd name="T24" fmla="*/ 265 w 479"/>
                  <a:gd name="T25" fmla="*/ 42 h 83"/>
                  <a:gd name="T26" fmla="*/ 265 w 479"/>
                  <a:gd name="T27" fmla="*/ 42 h 83"/>
                  <a:gd name="T28" fmla="*/ 265 w 479"/>
                  <a:gd name="T29" fmla="*/ 41 h 83"/>
                  <a:gd name="T30" fmla="*/ 265 w 479"/>
                  <a:gd name="T31" fmla="*/ 41 h 83"/>
                  <a:gd name="T32" fmla="*/ 267 w 479"/>
                  <a:gd name="T33" fmla="*/ 41 h 83"/>
                  <a:gd name="T34" fmla="*/ 267 w 479"/>
                  <a:gd name="T35" fmla="*/ 41 h 83"/>
                  <a:gd name="T36" fmla="*/ 267 w 479"/>
                  <a:gd name="T37" fmla="*/ 41 h 83"/>
                  <a:gd name="T38" fmla="*/ 267 w 479"/>
                  <a:gd name="T39" fmla="*/ 42 h 83"/>
                  <a:gd name="T40" fmla="*/ 262 w 479"/>
                  <a:gd name="T41" fmla="*/ 44 h 83"/>
                  <a:gd name="T42" fmla="*/ 262 w 479"/>
                  <a:gd name="T43" fmla="*/ 44 h 83"/>
                  <a:gd name="T44" fmla="*/ 260 w 479"/>
                  <a:gd name="T45" fmla="*/ 44 h 83"/>
                  <a:gd name="T46" fmla="*/ 260 w 479"/>
                  <a:gd name="T47" fmla="*/ 44 h 83"/>
                  <a:gd name="T48" fmla="*/ 260 w 479"/>
                  <a:gd name="T49" fmla="*/ 44 h 83"/>
                  <a:gd name="T50" fmla="*/ 260 w 479"/>
                  <a:gd name="T51" fmla="*/ 44 h 83"/>
                  <a:gd name="T52" fmla="*/ 262 w 479"/>
                  <a:gd name="T53" fmla="*/ 42 h 83"/>
                  <a:gd name="T54" fmla="*/ 260 w 479"/>
                  <a:gd name="T55" fmla="*/ 42 h 83"/>
                  <a:gd name="T56" fmla="*/ 262 w 479"/>
                  <a:gd name="T57" fmla="*/ 42 h 83"/>
                  <a:gd name="T58" fmla="*/ 262 w 479"/>
                  <a:gd name="T59" fmla="*/ 42 h 83"/>
                  <a:gd name="T60" fmla="*/ 262 w 479"/>
                  <a:gd name="T61" fmla="*/ 42 h 83"/>
                  <a:gd name="T62" fmla="*/ 262 w 479"/>
                  <a:gd name="T63" fmla="*/ 44 h 83"/>
                  <a:gd name="T64" fmla="*/ 262 w 479"/>
                  <a:gd name="T65" fmla="*/ 44 h 83"/>
                  <a:gd name="T66" fmla="*/ 262 w 479"/>
                  <a:gd name="T67" fmla="*/ 44 h 83"/>
                  <a:gd name="T68" fmla="*/ 390 w 479"/>
                  <a:gd name="T69" fmla="*/ 54 h 83"/>
                  <a:gd name="T70" fmla="*/ 388 w 479"/>
                  <a:gd name="T71" fmla="*/ 54 h 83"/>
                  <a:gd name="T72" fmla="*/ 387 w 479"/>
                  <a:gd name="T73" fmla="*/ 54 h 83"/>
                  <a:gd name="T74" fmla="*/ 387 w 479"/>
                  <a:gd name="T75" fmla="*/ 53 h 83"/>
                  <a:gd name="T76" fmla="*/ 387 w 479"/>
                  <a:gd name="T77" fmla="*/ 53 h 83"/>
                  <a:gd name="T78" fmla="*/ 387 w 479"/>
                  <a:gd name="T79" fmla="*/ 51 h 83"/>
                  <a:gd name="T80" fmla="*/ 387 w 479"/>
                  <a:gd name="T81" fmla="*/ 51 h 83"/>
                  <a:gd name="T82" fmla="*/ 390 w 479"/>
                  <a:gd name="T83" fmla="*/ 51 h 83"/>
                  <a:gd name="T84" fmla="*/ 390 w 479"/>
                  <a:gd name="T85" fmla="*/ 53 h 83"/>
                  <a:gd name="T86" fmla="*/ 390 w 479"/>
                  <a:gd name="T87" fmla="*/ 53 h 83"/>
                  <a:gd name="T88" fmla="*/ 390 w 479"/>
                  <a:gd name="T89" fmla="*/ 54 h 83"/>
                  <a:gd name="T90" fmla="*/ 390 w 479"/>
                  <a:gd name="T91" fmla="*/ 54 h 83"/>
                  <a:gd name="T92" fmla="*/ 479 w 479"/>
                  <a:gd name="T93" fmla="*/ 82 h 83"/>
                  <a:gd name="T94" fmla="*/ 479 w 479"/>
                  <a:gd name="T95" fmla="*/ 83 h 83"/>
                  <a:gd name="T96" fmla="*/ 479 w 479"/>
                  <a:gd name="T97" fmla="*/ 83 h 83"/>
                  <a:gd name="T98" fmla="*/ 479 w 479"/>
                  <a:gd name="T99" fmla="*/ 82 h 83"/>
                  <a:gd name="T100" fmla="*/ 479 w 479"/>
                  <a:gd name="T101" fmla="*/ 82 h 83"/>
                  <a:gd name="T102" fmla="*/ 479 w 479"/>
                  <a:gd name="T103" fmla="*/ 82 h 83"/>
                  <a:gd name="T104" fmla="*/ 479 w 479"/>
                  <a:gd name="T105" fmla="*/ 82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79" h="83">
                    <a:moveTo>
                      <a:pt x="2" y="2"/>
                    </a:moveTo>
                    <a:lnTo>
                      <a:pt x="2" y="3"/>
                    </a:lnTo>
                    <a:lnTo>
                      <a:pt x="0" y="3"/>
                    </a:lnTo>
                    <a:lnTo>
                      <a:pt x="2" y="2"/>
                    </a:lnTo>
                    <a:lnTo>
                      <a:pt x="2" y="2"/>
                    </a:lnTo>
                    <a:lnTo>
                      <a:pt x="2" y="0"/>
                    </a:lnTo>
                    <a:lnTo>
                      <a:pt x="3" y="0"/>
                    </a:lnTo>
                    <a:lnTo>
                      <a:pt x="3" y="2"/>
                    </a:lnTo>
                    <a:lnTo>
                      <a:pt x="3" y="2"/>
                    </a:lnTo>
                    <a:lnTo>
                      <a:pt x="2" y="2"/>
                    </a:lnTo>
                    <a:lnTo>
                      <a:pt x="2" y="2"/>
                    </a:lnTo>
                    <a:close/>
                    <a:moveTo>
                      <a:pt x="267" y="42"/>
                    </a:moveTo>
                    <a:lnTo>
                      <a:pt x="265" y="42"/>
                    </a:lnTo>
                    <a:lnTo>
                      <a:pt x="265" y="42"/>
                    </a:lnTo>
                    <a:lnTo>
                      <a:pt x="265" y="41"/>
                    </a:lnTo>
                    <a:lnTo>
                      <a:pt x="265" y="41"/>
                    </a:lnTo>
                    <a:lnTo>
                      <a:pt x="267" y="41"/>
                    </a:lnTo>
                    <a:lnTo>
                      <a:pt x="267" y="41"/>
                    </a:lnTo>
                    <a:lnTo>
                      <a:pt x="267" y="41"/>
                    </a:lnTo>
                    <a:lnTo>
                      <a:pt x="267" y="42"/>
                    </a:lnTo>
                    <a:close/>
                    <a:moveTo>
                      <a:pt x="262" y="44"/>
                    </a:moveTo>
                    <a:lnTo>
                      <a:pt x="262" y="44"/>
                    </a:lnTo>
                    <a:lnTo>
                      <a:pt x="260" y="44"/>
                    </a:lnTo>
                    <a:lnTo>
                      <a:pt x="260" y="44"/>
                    </a:lnTo>
                    <a:lnTo>
                      <a:pt x="260" y="44"/>
                    </a:lnTo>
                    <a:lnTo>
                      <a:pt x="260" y="44"/>
                    </a:lnTo>
                    <a:lnTo>
                      <a:pt x="262" y="42"/>
                    </a:lnTo>
                    <a:lnTo>
                      <a:pt x="260" y="42"/>
                    </a:lnTo>
                    <a:lnTo>
                      <a:pt x="262" y="42"/>
                    </a:lnTo>
                    <a:lnTo>
                      <a:pt x="262" y="42"/>
                    </a:lnTo>
                    <a:lnTo>
                      <a:pt x="262" y="42"/>
                    </a:lnTo>
                    <a:lnTo>
                      <a:pt x="262" y="44"/>
                    </a:lnTo>
                    <a:lnTo>
                      <a:pt x="262" y="44"/>
                    </a:lnTo>
                    <a:lnTo>
                      <a:pt x="262" y="44"/>
                    </a:lnTo>
                    <a:close/>
                    <a:moveTo>
                      <a:pt x="390" y="54"/>
                    </a:moveTo>
                    <a:lnTo>
                      <a:pt x="388" y="54"/>
                    </a:lnTo>
                    <a:lnTo>
                      <a:pt x="387" y="54"/>
                    </a:lnTo>
                    <a:lnTo>
                      <a:pt x="387" y="53"/>
                    </a:lnTo>
                    <a:lnTo>
                      <a:pt x="387" y="53"/>
                    </a:lnTo>
                    <a:lnTo>
                      <a:pt x="387" y="51"/>
                    </a:lnTo>
                    <a:lnTo>
                      <a:pt x="387" y="51"/>
                    </a:lnTo>
                    <a:lnTo>
                      <a:pt x="390" y="51"/>
                    </a:lnTo>
                    <a:lnTo>
                      <a:pt x="390" y="53"/>
                    </a:lnTo>
                    <a:lnTo>
                      <a:pt x="390" y="53"/>
                    </a:lnTo>
                    <a:lnTo>
                      <a:pt x="390" y="54"/>
                    </a:lnTo>
                    <a:lnTo>
                      <a:pt x="390" y="54"/>
                    </a:lnTo>
                    <a:close/>
                    <a:moveTo>
                      <a:pt x="479" y="82"/>
                    </a:moveTo>
                    <a:lnTo>
                      <a:pt x="479" y="83"/>
                    </a:lnTo>
                    <a:lnTo>
                      <a:pt x="479" y="83"/>
                    </a:lnTo>
                    <a:lnTo>
                      <a:pt x="479" y="82"/>
                    </a:lnTo>
                    <a:lnTo>
                      <a:pt x="479" y="82"/>
                    </a:lnTo>
                    <a:lnTo>
                      <a:pt x="479" y="82"/>
                    </a:lnTo>
                    <a:lnTo>
                      <a:pt x="479" y="8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2" name="Freeform 77">
                <a:extLst>
                  <a:ext uri="{FF2B5EF4-FFF2-40B4-BE49-F238E27FC236}">
                    <a16:creationId xmlns:a16="http://schemas.microsoft.com/office/drawing/2014/main" id="{4F6C753B-0F09-44A7-B750-DEF93771FDA3}"/>
                  </a:ext>
                </a:extLst>
              </p:cNvPr>
              <p:cNvSpPr>
                <a:spLocks noEditPoints="1"/>
              </p:cNvSpPr>
              <p:nvPr/>
            </p:nvSpPr>
            <p:spPr bwMode="auto">
              <a:xfrm>
                <a:off x="3493" y="1518"/>
                <a:ext cx="20" cy="38"/>
              </a:xfrm>
              <a:custGeom>
                <a:avLst/>
                <a:gdLst>
                  <a:gd name="T0" fmla="*/ 18 w 20"/>
                  <a:gd name="T1" fmla="*/ 7 h 38"/>
                  <a:gd name="T2" fmla="*/ 17 w 20"/>
                  <a:gd name="T3" fmla="*/ 5 h 38"/>
                  <a:gd name="T4" fmla="*/ 17 w 20"/>
                  <a:gd name="T5" fmla="*/ 4 h 38"/>
                  <a:gd name="T6" fmla="*/ 18 w 20"/>
                  <a:gd name="T7" fmla="*/ 2 h 38"/>
                  <a:gd name="T8" fmla="*/ 15 w 20"/>
                  <a:gd name="T9" fmla="*/ 5 h 38"/>
                  <a:gd name="T10" fmla="*/ 13 w 20"/>
                  <a:gd name="T11" fmla="*/ 10 h 38"/>
                  <a:gd name="T12" fmla="*/ 12 w 20"/>
                  <a:gd name="T13" fmla="*/ 9 h 38"/>
                  <a:gd name="T14" fmla="*/ 12 w 20"/>
                  <a:gd name="T15" fmla="*/ 10 h 38"/>
                  <a:gd name="T16" fmla="*/ 13 w 20"/>
                  <a:gd name="T17" fmla="*/ 14 h 38"/>
                  <a:gd name="T18" fmla="*/ 13 w 20"/>
                  <a:gd name="T19" fmla="*/ 16 h 38"/>
                  <a:gd name="T20" fmla="*/ 8 w 20"/>
                  <a:gd name="T21" fmla="*/ 10 h 38"/>
                  <a:gd name="T22" fmla="*/ 8 w 20"/>
                  <a:gd name="T23" fmla="*/ 2 h 38"/>
                  <a:gd name="T24" fmla="*/ 15 w 20"/>
                  <a:gd name="T25" fmla="*/ 5 h 38"/>
                  <a:gd name="T26" fmla="*/ 5 w 20"/>
                  <a:gd name="T27" fmla="*/ 9 h 38"/>
                  <a:gd name="T28" fmla="*/ 6 w 20"/>
                  <a:gd name="T29" fmla="*/ 10 h 38"/>
                  <a:gd name="T30" fmla="*/ 5 w 20"/>
                  <a:gd name="T31" fmla="*/ 12 h 38"/>
                  <a:gd name="T32" fmla="*/ 1 w 20"/>
                  <a:gd name="T33" fmla="*/ 10 h 38"/>
                  <a:gd name="T34" fmla="*/ 1 w 20"/>
                  <a:gd name="T35" fmla="*/ 9 h 38"/>
                  <a:gd name="T36" fmla="*/ 5 w 20"/>
                  <a:gd name="T37" fmla="*/ 9 h 38"/>
                  <a:gd name="T38" fmla="*/ 15 w 20"/>
                  <a:gd name="T39" fmla="*/ 24 h 38"/>
                  <a:gd name="T40" fmla="*/ 13 w 20"/>
                  <a:gd name="T41" fmla="*/ 22 h 38"/>
                  <a:gd name="T42" fmla="*/ 12 w 20"/>
                  <a:gd name="T43" fmla="*/ 21 h 38"/>
                  <a:gd name="T44" fmla="*/ 12 w 20"/>
                  <a:gd name="T45" fmla="*/ 19 h 38"/>
                  <a:gd name="T46" fmla="*/ 15 w 20"/>
                  <a:gd name="T47" fmla="*/ 21 h 38"/>
                  <a:gd name="T48" fmla="*/ 15 w 20"/>
                  <a:gd name="T49" fmla="*/ 22 h 38"/>
                  <a:gd name="T50" fmla="*/ 15 w 20"/>
                  <a:gd name="T51" fmla="*/ 38 h 38"/>
                  <a:gd name="T52" fmla="*/ 13 w 20"/>
                  <a:gd name="T53" fmla="*/ 36 h 38"/>
                  <a:gd name="T54" fmla="*/ 10 w 20"/>
                  <a:gd name="T55" fmla="*/ 31 h 38"/>
                  <a:gd name="T56" fmla="*/ 10 w 20"/>
                  <a:gd name="T57" fmla="*/ 29 h 38"/>
                  <a:gd name="T58" fmla="*/ 13 w 20"/>
                  <a:gd name="T59" fmla="*/ 31 h 38"/>
                  <a:gd name="T60" fmla="*/ 13 w 20"/>
                  <a:gd name="T61" fmla="*/ 33 h 38"/>
                  <a:gd name="T62" fmla="*/ 13 w 20"/>
                  <a:gd name="T63" fmla="*/ 36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 h="38">
                    <a:moveTo>
                      <a:pt x="20" y="4"/>
                    </a:moveTo>
                    <a:lnTo>
                      <a:pt x="18" y="7"/>
                    </a:lnTo>
                    <a:lnTo>
                      <a:pt x="17" y="7"/>
                    </a:lnTo>
                    <a:lnTo>
                      <a:pt x="17" y="5"/>
                    </a:lnTo>
                    <a:lnTo>
                      <a:pt x="17" y="5"/>
                    </a:lnTo>
                    <a:lnTo>
                      <a:pt x="17" y="4"/>
                    </a:lnTo>
                    <a:lnTo>
                      <a:pt x="17" y="0"/>
                    </a:lnTo>
                    <a:lnTo>
                      <a:pt x="18" y="2"/>
                    </a:lnTo>
                    <a:lnTo>
                      <a:pt x="20" y="4"/>
                    </a:lnTo>
                    <a:close/>
                    <a:moveTo>
                      <a:pt x="15" y="5"/>
                    </a:moveTo>
                    <a:lnTo>
                      <a:pt x="15" y="10"/>
                    </a:lnTo>
                    <a:lnTo>
                      <a:pt x="13" y="10"/>
                    </a:lnTo>
                    <a:lnTo>
                      <a:pt x="13" y="9"/>
                    </a:lnTo>
                    <a:lnTo>
                      <a:pt x="12" y="9"/>
                    </a:lnTo>
                    <a:lnTo>
                      <a:pt x="12" y="9"/>
                    </a:lnTo>
                    <a:lnTo>
                      <a:pt x="12" y="10"/>
                    </a:lnTo>
                    <a:lnTo>
                      <a:pt x="12" y="10"/>
                    </a:lnTo>
                    <a:lnTo>
                      <a:pt x="13" y="14"/>
                    </a:lnTo>
                    <a:lnTo>
                      <a:pt x="13" y="16"/>
                    </a:lnTo>
                    <a:lnTo>
                      <a:pt x="13" y="16"/>
                    </a:lnTo>
                    <a:lnTo>
                      <a:pt x="12" y="16"/>
                    </a:lnTo>
                    <a:lnTo>
                      <a:pt x="8" y="10"/>
                    </a:lnTo>
                    <a:lnTo>
                      <a:pt x="5" y="2"/>
                    </a:lnTo>
                    <a:lnTo>
                      <a:pt x="8" y="2"/>
                    </a:lnTo>
                    <a:lnTo>
                      <a:pt x="12" y="4"/>
                    </a:lnTo>
                    <a:lnTo>
                      <a:pt x="15" y="5"/>
                    </a:lnTo>
                    <a:lnTo>
                      <a:pt x="15" y="5"/>
                    </a:lnTo>
                    <a:close/>
                    <a:moveTo>
                      <a:pt x="5" y="9"/>
                    </a:moveTo>
                    <a:lnTo>
                      <a:pt x="6" y="10"/>
                    </a:lnTo>
                    <a:lnTo>
                      <a:pt x="6" y="10"/>
                    </a:lnTo>
                    <a:lnTo>
                      <a:pt x="6" y="12"/>
                    </a:lnTo>
                    <a:lnTo>
                      <a:pt x="5" y="12"/>
                    </a:lnTo>
                    <a:lnTo>
                      <a:pt x="3" y="12"/>
                    </a:lnTo>
                    <a:lnTo>
                      <a:pt x="1" y="10"/>
                    </a:lnTo>
                    <a:lnTo>
                      <a:pt x="0" y="9"/>
                    </a:lnTo>
                    <a:lnTo>
                      <a:pt x="1" y="9"/>
                    </a:lnTo>
                    <a:lnTo>
                      <a:pt x="3" y="9"/>
                    </a:lnTo>
                    <a:lnTo>
                      <a:pt x="5" y="9"/>
                    </a:lnTo>
                    <a:close/>
                    <a:moveTo>
                      <a:pt x="15" y="22"/>
                    </a:moveTo>
                    <a:lnTo>
                      <a:pt x="15" y="24"/>
                    </a:lnTo>
                    <a:lnTo>
                      <a:pt x="15" y="24"/>
                    </a:lnTo>
                    <a:lnTo>
                      <a:pt x="13" y="22"/>
                    </a:lnTo>
                    <a:lnTo>
                      <a:pt x="12" y="21"/>
                    </a:lnTo>
                    <a:lnTo>
                      <a:pt x="12" y="21"/>
                    </a:lnTo>
                    <a:lnTo>
                      <a:pt x="10" y="19"/>
                    </a:lnTo>
                    <a:lnTo>
                      <a:pt x="12" y="19"/>
                    </a:lnTo>
                    <a:lnTo>
                      <a:pt x="12" y="19"/>
                    </a:lnTo>
                    <a:lnTo>
                      <a:pt x="15" y="21"/>
                    </a:lnTo>
                    <a:lnTo>
                      <a:pt x="15" y="21"/>
                    </a:lnTo>
                    <a:lnTo>
                      <a:pt x="15" y="22"/>
                    </a:lnTo>
                    <a:close/>
                    <a:moveTo>
                      <a:pt x="13" y="36"/>
                    </a:moveTo>
                    <a:lnTo>
                      <a:pt x="15" y="38"/>
                    </a:lnTo>
                    <a:lnTo>
                      <a:pt x="13" y="38"/>
                    </a:lnTo>
                    <a:lnTo>
                      <a:pt x="13" y="36"/>
                    </a:lnTo>
                    <a:lnTo>
                      <a:pt x="10" y="33"/>
                    </a:lnTo>
                    <a:lnTo>
                      <a:pt x="10" y="31"/>
                    </a:lnTo>
                    <a:lnTo>
                      <a:pt x="10" y="29"/>
                    </a:lnTo>
                    <a:lnTo>
                      <a:pt x="10" y="29"/>
                    </a:lnTo>
                    <a:lnTo>
                      <a:pt x="10" y="31"/>
                    </a:lnTo>
                    <a:lnTo>
                      <a:pt x="13" y="31"/>
                    </a:lnTo>
                    <a:lnTo>
                      <a:pt x="13" y="31"/>
                    </a:lnTo>
                    <a:lnTo>
                      <a:pt x="13" y="33"/>
                    </a:lnTo>
                    <a:lnTo>
                      <a:pt x="13" y="34"/>
                    </a:lnTo>
                    <a:lnTo>
                      <a:pt x="13" y="36"/>
                    </a:lnTo>
                    <a:lnTo>
                      <a:pt x="13" y="3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3" name="Freeform 78">
                <a:extLst>
                  <a:ext uri="{FF2B5EF4-FFF2-40B4-BE49-F238E27FC236}">
                    <a16:creationId xmlns:a16="http://schemas.microsoft.com/office/drawing/2014/main" id="{25C9C1E4-3C02-402C-909D-7ECF36FB494C}"/>
                  </a:ext>
                </a:extLst>
              </p:cNvPr>
              <p:cNvSpPr>
                <a:spLocks noEditPoints="1"/>
              </p:cNvSpPr>
              <p:nvPr/>
            </p:nvSpPr>
            <p:spPr bwMode="auto">
              <a:xfrm>
                <a:off x="3544" y="1914"/>
                <a:ext cx="275" cy="267"/>
              </a:xfrm>
              <a:custGeom>
                <a:avLst/>
                <a:gdLst>
                  <a:gd name="T0" fmla="*/ 156 w 275"/>
                  <a:gd name="T1" fmla="*/ 17 h 267"/>
                  <a:gd name="T2" fmla="*/ 168 w 275"/>
                  <a:gd name="T3" fmla="*/ 22 h 267"/>
                  <a:gd name="T4" fmla="*/ 171 w 275"/>
                  <a:gd name="T5" fmla="*/ 32 h 267"/>
                  <a:gd name="T6" fmla="*/ 185 w 275"/>
                  <a:gd name="T7" fmla="*/ 27 h 267"/>
                  <a:gd name="T8" fmla="*/ 192 w 275"/>
                  <a:gd name="T9" fmla="*/ 41 h 267"/>
                  <a:gd name="T10" fmla="*/ 204 w 275"/>
                  <a:gd name="T11" fmla="*/ 47 h 267"/>
                  <a:gd name="T12" fmla="*/ 214 w 275"/>
                  <a:gd name="T13" fmla="*/ 49 h 267"/>
                  <a:gd name="T14" fmla="*/ 222 w 275"/>
                  <a:gd name="T15" fmla="*/ 56 h 267"/>
                  <a:gd name="T16" fmla="*/ 234 w 275"/>
                  <a:gd name="T17" fmla="*/ 58 h 267"/>
                  <a:gd name="T18" fmla="*/ 245 w 275"/>
                  <a:gd name="T19" fmla="*/ 70 h 267"/>
                  <a:gd name="T20" fmla="*/ 236 w 275"/>
                  <a:gd name="T21" fmla="*/ 100 h 267"/>
                  <a:gd name="T22" fmla="*/ 229 w 275"/>
                  <a:gd name="T23" fmla="*/ 105 h 267"/>
                  <a:gd name="T24" fmla="*/ 226 w 275"/>
                  <a:gd name="T25" fmla="*/ 110 h 267"/>
                  <a:gd name="T26" fmla="*/ 210 w 275"/>
                  <a:gd name="T27" fmla="*/ 129 h 267"/>
                  <a:gd name="T28" fmla="*/ 207 w 275"/>
                  <a:gd name="T29" fmla="*/ 143 h 267"/>
                  <a:gd name="T30" fmla="*/ 217 w 275"/>
                  <a:gd name="T31" fmla="*/ 134 h 267"/>
                  <a:gd name="T32" fmla="*/ 226 w 275"/>
                  <a:gd name="T33" fmla="*/ 146 h 267"/>
                  <a:gd name="T34" fmla="*/ 226 w 275"/>
                  <a:gd name="T35" fmla="*/ 160 h 267"/>
                  <a:gd name="T36" fmla="*/ 221 w 275"/>
                  <a:gd name="T37" fmla="*/ 170 h 267"/>
                  <a:gd name="T38" fmla="*/ 226 w 275"/>
                  <a:gd name="T39" fmla="*/ 179 h 267"/>
                  <a:gd name="T40" fmla="*/ 224 w 275"/>
                  <a:gd name="T41" fmla="*/ 191 h 267"/>
                  <a:gd name="T42" fmla="*/ 238 w 275"/>
                  <a:gd name="T43" fmla="*/ 201 h 267"/>
                  <a:gd name="T44" fmla="*/ 233 w 275"/>
                  <a:gd name="T45" fmla="*/ 208 h 267"/>
                  <a:gd name="T46" fmla="*/ 209 w 275"/>
                  <a:gd name="T47" fmla="*/ 225 h 267"/>
                  <a:gd name="T48" fmla="*/ 188 w 275"/>
                  <a:gd name="T49" fmla="*/ 214 h 267"/>
                  <a:gd name="T50" fmla="*/ 176 w 275"/>
                  <a:gd name="T51" fmla="*/ 214 h 267"/>
                  <a:gd name="T52" fmla="*/ 154 w 275"/>
                  <a:gd name="T53" fmla="*/ 221 h 267"/>
                  <a:gd name="T54" fmla="*/ 147 w 275"/>
                  <a:gd name="T55" fmla="*/ 240 h 267"/>
                  <a:gd name="T56" fmla="*/ 132 w 275"/>
                  <a:gd name="T57" fmla="*/ 242 h 267"/>
                  <a:gd name="T58" fmla="*/ 125 w 275"/>
                  <a:gd name="T59" fmla="*/ 237 h 267"/>
                  <a:gd name="T60" fmla="*/ 106 w 275"/>
                  <a:gd name="T61" fmla="*/ 232 h 267"/>
                  <a:gd name="T62" fmla="*/ 96 w 275"/>
                  <a:gd name="T63" fmla="*/ 233 h 267"/>
                  <a:gd name="T64" fmla="*/ 80 w 275"/>
                  <a:gd name="T65" fmla="*/ 232 h 267"/>
                  <a:gd name="T66" fmla="*/ 67 w 275"/>
                  <a:gd name="T67" fmla="*/ 225 h 267"/>
                  <a:gd name="T68" fmla="*/ 65 w 275"/>
                  <a:gd name="T69" fmla="*/ 220 h 267"/>
                  <a:gd name="T70" fmla="*/ 65 w 275"/>
                  <a:gd name="T71" fmla="*/ 199 h 267"/>
                  <a:gd name="T72" fmla="*/ 70 w 275"/>
                  <a:gd name="T73" fmla="*/ 160 h 267"/>
                  <a:gd name="T74" fmla="*/ 77 w 275"/>
                  <a:gd name="T75" fmla="*/ 162 h 267"/>
                  <a:gd name="T76" fmla="*/ 70 w 275"/>
                  <a:gd name="T77" fmla="*/ 141 h 267"/>
                  <a:gd name="T78" fmla="*/ 51 w 275"/>
                  <a:gd name="T79" fmla="*/ 121 h 267"/>
                  <a:gd name="T80" fmla="*/ 58 w 275"/>
                  <a:gd name="T81" fmla="*/ 112 h 267"/>
                  <a:gd name="T82" fmla="*/ 41 w 275"/>
                  <a:gd name="T83" fmla="*/ 104 h 267"/>
                  <a:gd name="T84" fmla="*/ 29 w 275"/>
                  <a:gd name="T85" fmla="*/ 99 h 267"/>
                  <a:gd name="T86" fmla="*/ 7 w 275"/>
                  <a:gd name="T87" fmla="*/ 92 h 267"/>
                  <a:gd name="T88" fmla="*/ 5 w 275"/>
                  <a:gd name="T89" fmla="*/ 82 h 267"/>
                  <a:gd name="T90" fmla="*/ 0 w 275"/>
                  <a:gd name="T91" fmla="*/ 78 h 267"/>
                  <a:gd name="T92" fmla="*/ 34 w 275"/>
                  <a:gd name="T93" fmla="*/ 68 h 267"/>
                  <a:gd name="T94" fmla="*/ 63 w 275"/>
                  <a:gd name="T95" fmla="*/ 71 h 267"/>
                  <a:gd name="T96" fmla="*/ 58 w 275"/>
                  <a:gd name="T97" fmla="*/ 42 h 267"/>
                  <a:gd name="T98" fmla="*/ 82 w 275"/>
                  <a:gd name="T99" fmla="*/ 51 h 267"/>
                  <a:gd name="T100" fmla="*/ 96 w 275"/>
                  <a:gd name="T101" fmla="*/ 41 h 267"/>
                  <a:gd name="T102" fmla="*/ 123 w 275"/>
                  <a:gd name="T103" fmla="*/ 8 h 267"/>
                  <a:gd name="T104" fmla="*/ 142 w 275"/>
                  <a:gd name="T105" fmla="*/ 7 h 267"/>
                  <a:gd name="T106" fmla="*/ 65 w 275"/>
                  <a:gd name="T107" fmla="*/ 145 h 267"/>
                  <a:gd name="T108" fmla="*/ 275 w 275"/>
                  <a:gd name="T109" fmla="*/ 249 h 267"/>
                  <a:gd name="T110" fmla="*/ 262 w 275"/>
                  <a:gd name="T111" fmla="*/ 266 h 267"/>
                  <a:gd name="T112" fmla="*/ 260 w 275"/>
                  <a:gd name="T113" fmla="*/ 254 h 267"/>
                  <a:gd name="T114" fmla="*/ 257 w 275"/>
                  <a:gd name="T115" fmla="*/ 245 h 267"/>
                  <a:gd name="T116" fmla="*/ 265 w 275"/>
                  <a:gd name="T117" fmla="*/ 235 h 267"/>
                  <a:gd name="T118" fmla="*/ 272 w 275"/>
                  <a:gd name="T119" fmla="*/ 226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75" h="267">
                    <a:moveTo>
                      <a:pt x="147" y="12"/>
                    </a:moveTo>
                    <a:lnTo>
                      <a:pt x="147" y="10"/>
                    </a:lnTo>
                    <a:lnTo>
                      <a:pt x="151" y="10"/>
                    </a:lnTo>
                    <a:lnTo>
                      <a:pt x="151" y="8"/>
                    </a:lnTo>
                    <a:lnTo>
                      <a:pt x="152" y="10"/>
                    </a:lnTo>
                    <a:lnTo>
                      <a:pt x="152" y="10"/>
                    </a:lnTo>
                    <a:lnTo>
                      <a:pt x="154" y="12"/>
                    </a:lnTo>
                    <a:lnTo>
                      <a:pt x="154" y="15"/>
                    </a:lnTo>
                    <a:lnTo>
                      <a:pt x="154" y="17"/>
                    </a:lnTo>
                    <a:lnTo>
                      <a:pt x="156" y="17"/>
                    </a:lnTo>
                    <a:lnTo>
                      <a:pt x="159" y="17"/>
                    </a:lnTo>
                    <a:lnTo>
                      <a:pt x="161" y="18"/>
                    </a:lnTo>
                    <a:lnTo>
                      <a:pt x="161" y="18"/>
                    </a:lnTo>
                    <a:lnTo>
                      <a:pt x="163" y="22"/>
                    </a:lnTo>
                    <a:lnTo>
                      <a:pt x="163" y="24"/>
                    </a:lnTo>
                    <a:lnTo>
                      <a:pt x="163" y="22"/>
                    </a:lnTo>
                    <a:lnTo>
                      <a:pt x="164" y="22"/>
                    </a:lnTo>
                    <a:lnTo>
                      <a:pt x="164" y="22"/>
                    </a:lnTo>
                    <a:lnTo>
                      <a:pt x="166" y="22"/>
                    </a:lnTo>
                    <a:lnTo>
                      <a:pt x="168" y="22"/>
                    </a:lnTo>
                    <a:lnTo>
                      <a:pt x="169" y="22"/>
                    </a:lnTo>
                    <a:lnTo>
                      <a:pt x="171" y="25"/>
                    </a:lnTo>
                    <a:lnTo>
                      <a:pt x="171" y="25"/>
                    </a:lnTo>
                    <a:lnTo>
                      <a:pt x="171" y="27"/>
                    </a:lnTo>
                    <a:lnTo>
                      <a:pt x="171" y="29"/>
                    </a:lnTo>
                    <a:lnTo>
                      <a:pt x="171" y="29"/>
                    </a:lnTo>
                    <a:lnTo>
                      <a:pt x="173" y="29"/>
                    </a:lnTo>
                    <a:lnTo>
                      <a:pt x="173" y="30"/>
                    </a:lnTo>
                    <a:lnTo>
                      <a:pt x="171" y="32"/>
                    </a:lnTo>
                    <a:lnTo>
                      <a:pt x="171" y="32"/>
                    </a:lnTo>
                    <a:lnTo>
                      <a:pt x="171" y="32"/>
                    </a:lnTo>
                    <a:lnTo>
                      <a:pt x="171" y="34"/>
                    </a:lnTo>
                    <a:lnTo>
                      <a:pt x="171" y="34"/>
                    </a:lnTo>
                    <a:lnTo>
                      <a:pt x="176" y="34"/>
                    </a:lnTo>
                    <a:lnTo>
                      <a:pt x="180" y="34"/>
                    </a:lnTo>
                    <a:lnTo>
                      <a:pt x="181" y="32"/>
                    </a:lnTo>
                    <a:lnTo>
                      <a:pt x="181" y="30"/>
                    </a:lnTo>
                    <a:lnTo>
                      <a:pt x="181" y="29"/>
                    </a:lnTo>
                    <a:lnTo>
                      <a:pt x="183" y="29"/>
                    </a:lnTo>
                    <a:lnTo>
                      <a:pt x="185" y="27"/>
                    </a:lnTo>
                    <a:lnTo>
                      <a:pt x="185" y="29"/>
                    </a:lnTo>
                    <a:lnTo>
                      <a:pt x="183" y="34"/>
                    </a:lnTo>
                    <a:lnTo>
                      <a:pt x="185" y="35"/>
                    </a:lnTo>
                    <a:lnTo>
                      <a:pt x="185" y="37"/>
                    </a:lnTo>
                    <a:lnTo>
                      <a:pt x="185" y="39"/>
                    </a:lnTo>
                    <a:lnTo>
                      <a:pt x="186" y="39"/>
                    </a:lnTo>
                    <a:lnTo>
                      <a:pt x="188" y="39"/>
                    </a:lnTo>
                    <a:lnTo>
                      <a:pt x="188" y="39"/>
                    </a:lnTo>
                    <a:lnTo>
                      <a:pt x="190" y="41"/>
                    </a:lnTo>
                    <a:lnTo>
                      <a:pt x="192" y="41"/>
                    </a:lnTo>
                    <a:lnTo>
                      <a:pt x="193" y="42"/>
                    </a:lnTo>
                    <a:lnTo>
                      <a:pt x="193" y="42"/>
                    </a:lnTo>
                    <a:lnTo>
                      <a:pt x="195" y="44"/>
                    </a:lnTo>
                    <a:lnTo>
                      <a:pt x="197" y="46"/>
                    </a:lnTo>
                    <a:lnTo>
                      <a:pt x="197" y="47"/>
                    </a:lnTo>
                    <a:lnTo>
                      <a:pt x="198" y="47"/>
                    </a:lnTo>
                    <a:lnTo>
                      <a:pt x="200" y="46"/>
                    </a:lnTo>
                    <a:lnTo>
                      <a:pt x="202" y="46"/>
                    </a:lnTo>
                    <a:lnTo>
                      <a:pt x="204" y="46"/>
                    </a:lnTo>
                    <a:lnTo>
                      <a:pt x="204" y="47"/>
                    </a:lnTo>
                    <a:lnTo>
                      <a:pt x="205" y="47"/>
                    </a:lnTo>
                    <a:lnTo>
                      <a:pt x="205" y="47"/>
                    </a:lnTo>
                    <a:lnTo>
                      <a:pt x="205" y="49"/>
                    </a:lnTo>
                    <a:lnTo>
                      <a:pt x="207" y="49"/>
                    </a:lnTo>
                    <a:lnTo>
                      <a:pt x="209" y="49"/>
                    </a:lnTo>
                    <a:lnTo>
                      <a:pt x="209" y="47"/>
                    </a:lnTo>
                    <a:lnTo>
                      <a:pt x="210" y="47"/>
                    </a:lnTo>
                    <a:lnTo>
                      <a:pt x="212" y="47"/>
                    </a:lnTo>
                    <a:lnTo>
                      <a:pt x="212" y="47"/>
                    </a:lnTo>
                    <a:lnTo>
                      <a:pt x="214" y="49"/>
                    </a:lnTo>
                    <a:lnTo>
                      <a:pt x="214" y="47"/>
                    </a:lnTo>
                    <a:lnTo>
                      <a:pt x="216" y="49"/>
                    </a:lnTo>
                    <a:lnTo>
                      <a:pt x="217" y="51"/>
                    </a:lnTo>
                    <a:lnTo>
                      <a:pt x="217" y="51"/>
                    </a:lnTo>
                    <a:lnTo>
                      <a:pt x="217" y="53"/>
                    </a:lnTo>
                    <a:lnTo>
                      <a:pt x="219" y="53"/>
                    </a:lnTo>
                    <a:lnTo>
                      <a:pt x="221" y="58"/>
                    </a:lnTo>
                    <a:lnTo>
                      <a:pt x="222" y="58"/>
                    </a:lnTo>
                    <a:lnTo>
                      <a:pt x="222" y="56"/>
                    </a:lnTo>
                    <a:lnTo>
                      <a:pt x="222" y="56"/>
                    </a:lnTo>
                    <a:lnTo>
                      <a:pt x="224" y="56"/>
                    </a:lnTo>
                    <a:lnTo>
                      <a:pt x="226" y="56"/>
                    </a:lnTo>
                    <a:lnTo>
                      <a:pt x="226" y="56"/>
                    </a:lnTo>
                    <a:lnTo>
                      <a:pt x="226" y="58"/>
                    </a:lnTo>
                    <a:lnTo>
                      <a:pt x="228" y="58"/>
                    </a:lnTo>
                    <a:lnTo>
                      <a:pt x="228" y="58"/>
                    </a:lnTo>
                    <a:lnTo>
                      <a:pt x="228" y="58"/>
                    </a:lnTo>
                    <a:lnTo>
                      <a:pt x="229" y="58"/>
                    </a:lnTo>
                    <a:lnTo>
                      <a:pt x="233" y="58"/>
                    </a:lnTo>
                    <a:lnTo>
                      <a:pt x="234" y="58"/>
                    </a:lnTo>
                    <a:lnTo>
                      <a:pt x="234" y="58"/>
                    </a:lnTo>
                    <a:lnTo>
                      <a:pt x="236" y="59"/>
                    </a:lnTo>
                    <a:lnTo>
                      <a:pt x="238" y="59"/>
                    </a:lnTo>
                    <a:lnTo>
                      <a:pt x="241" y="61"/>
                    </a:lnTo>
                    <a:lnTo>
                      <a:pt x="245" y="61"/>
                    </a:lnTo>
                    <a:lnTo>
                      <a:pt x="246" y="63"/>
                    </a:lnTo>
                    <a:lnTo>
                      <a:pt x="248" y="63"/>
                    </a:lnTo>
                    <a:lnTo>
                      <a:pt x="248" y="64"/>
                    </a:lnTo>
                    <a:lnTo>
                      <a:pt x="248" y="64"/>
                    </a:lnTo>
                    <a:lnTo>
                      <a:pt x="245" y="70"/>
                    </a:lnTo>
                    <a:lnTo>
                      <a:pt x="243" y="71"/>
                    </a:lnTo>
                    <a:lnTo>
                      <a:pt x="241" y="75"/>
                    </a:lnTo>
                    <a:lnTo>
                      <a:pt x="241" y="78"/>
                    </a:lnTo>
                    <a:lnTo>
                      <a:pt x="240" y="82"/>
                    </a:lnTo>
                    <a:lnTo>
                      <a:pt x="238" y="87"/>
                    </a:lnTo>
                    <a:lnTo>
                      <a:pt x="238" y="88"/>
                    </a:lnTo>
                    <a:lnTo>
                      <a:pt x="238" y="90"/>
                    </a:lnTo>
                    <a:lnTo>
                      <a:pt x="238" y="93"/>
                    </a:lnTo>
                    <a:lnTo>
                      <a:pt x="236" y="97"/>
                    </a:lnTo>
                    <a:lnTo>
                      <a:pt x="236" y="100"/>
                    </a:lnTo>
                    <a:lnTo>
                      <a:pt x="238" y="102"/>
                    </a:lnTo>
                    <a:lnTo>
                      <a:pt x="238" y="102"/>
                    </a:lnTo>
                    <a:lnTo>
                      <a:pt x="236" y="104"/>
                    </a:lnTo>
                    <a:lnTo>
                      <a:pt x="234" y="104"/>
                    </a:lnTo>
                    <a:lnTo>
                      <a:pt x="234" y="105"/>
                    </a:lnTo>
                    <a:lnTo>
                      <a:pt x="233" y="107"/>
                    </a:lnTo>
                    <a:lnTo>
                      <a:pt x="231" y="107"/>
                    </a:lnTo>
                    <a:lnTo>
                      <a:pt x="229" y="107"/>
                    </a:lnTo>
                    <a:lnTo>
                      <a:pt x="229" y="105"/>
                    </a:lnTo>
                    <a:lnTo>
                      <a:pt x="229" y="105"/>
                    </a:lnTo>
                    <a:lnTo>
                      <a:pt x="229" y="105"/>
                    </a:lnTo>
                    <a:lnTo>
                      <a:pt x="228" y="105"/>
                    </a:lnTo>
                    <a:lnTo>
                      <a:pt x="226" y="105"/>
                    </a:lnTo>
                    <a:lnTo>
                      <a:pt x="224" y="107"/>
                    </a:lnTo>
                    <a:lnTo>
                      <a:pt x="224" y="109"/>
                    </a:lnTo>
                    <a:lnTo>
                      <a:pt x="226" y="109"/>
                    </a:lnTo>
                    <a:lnTo>
                      <a:pt x="226" y="109"/>
                    </a:lnTo>
                    <a:lnTo>
                      <a:pt x="226" y="109"/>
                    </a:lnTo>
                    <a:lnTo>
                      <a:pt x="226" y="110"/>
                    </a:lnTo>
                    <a:lnTo>
                      <a:pt x="226" y="110"/>
                    </a:lnTo>
                    <a:lnTo>
                      <a:pt x="222" y="114"/>
                    </a:lnTo>
                    <a:lnTo>
                      <a:pt x="221" y="117"/>
                    </a:lnTo>
                    <a:lnTo>
                      <a:pt x="219" y="117"/>
                    </a:lnTo>
                    <a:lnTo>
                      <a:pt x="219" y="119"/>
                    </a:lnTo>
                    <a:lnTo>
                      <a:pt x="216" y="121"/>
                    </a:lnTo>
                    <a:lnTo>
                      <a:pt x="216" y="121"/>
                    </a:lnTo>
                    <a:lnTo>
                      <a:pt x="216" y="124"/>
                    </a:lnTo>
                    <a:lnTo>
                      <a:pt x="216" y="126"/>
                    </a:lnTo>
                    <a:lnTo>
                      <a:pt x="212" y="128"/>
                    </a:lnTo>
                    <a:lnTo>
                      <a:pt x="210" y="129"/>
                    </a:lnTo>
                    <a:lnTo>
                      <a:pt x="209" y="131"/>
                    </a:lnTo>
                    <a:lnTo>
                      <a:pt x="209" y="133"/>
                    </a:lnTo>
                    <a:lnTo>
                      <a:pt x="209" y="134"/>
                    </a:lnTo>
                    <a:lnTo>
                      <a:pt x="209" y="134"/>
                    </a:lnTo>
                    <a:lnTo>
                      <a:pt x="209" y="136"/>
                    </a:lnTo>
                    <a:lnTo>
                      <a:pt x="209" y="138"/>
                    </a:lnTo>
                    <a:lnTo>
                      <a:pt x="209" y="139"/>
                    </a:lnTo>
                    <a:lnTo>
                      <a:pt x="207" y="139"/>
                    </a:lnTo>
                    <a:lnTo>
                      <a:pt x="207" y="141"/>
                    </a:lnTo>
                    <a:lnTo>
                      <a:pt x="207" y="143"/>
                    </a:lnTo>
                    <a:lnTo>
                      <a:pt x="207" y="143"/>
                    </a:lnTo>
                    <a:lnTo>
                      <a:pt x="209" y="143"/>
                    </a:lnTo>
                    <a:lnTo>
                      <a:pt x="210" y="141"/>
                    </a:lnTo>
                    <a:lnTo>
                      <a:pt x="212" y="139"/>
                    </a:lnTo>
                    <a:lnTo>
                      <a:pt x="212" y="138"/>
                    </a:lnTo>
                    <a:lnTo>
                      <a:pt x="210" y="138"/>
                    </a:lnTo>
                    <a:lnTo>
                      <a:pt x="212" y="138"/>
                    </a:lnTo>
                    <a:lnTo>
                      <a:pt x="214" y="136"/>
                    </a:lnTo>
                    <a:lnTo>
                      <a:pt x="216" y="134"/>
                    </a:lnTo>
                    <a:lnTo>
                      <a:pt x="217" y="134"/>
                    </a:lnTo>
                    <a:lnTo>
                      <a:pt x="221" y="134"/>
                    </a:lnTo>
                    <a:lnTo>
                      <a:pt x="222" y="134"/>
                    </a:lnTo>
                    <a:lnTo>
                      <a:pt x="222" y="136"/>
                    </a:lnTo>
                    <a:lnTo>
                      <a:pt x="222" y="138"/>
                    </a:lnTo>
                    <a:lnTo>
                      <a:pt x="222" y="139"/>
                    </a:lnTo>
                    <a:lnTo>
                      <a:pt x="222" y="141"/>
                    </a:lnTo>
                    <a:lnTo>
                      <a:pt x="222" y="143"/>
                    </a:lnTo>
                    <a:lnTo>
                      <a:pt x="224" y="145"/>
                    </a:lnTo>
                    <a:lnTo>
                      <a:pt x="224" y="145"/>
                    </a:lnTo>
                    <a:lnTo>
                      <a:pt x="226" y="146"/>
                    </a:lnTo>
                    <a:lnTo>
                      <a:pt x="226" y="148"/>
                    </a:lnTo>
                    <a:lnTo>
                      <a:pt x="226" y="148"/>
                    </a:lnTo>
                    <a:lnTo>
                      <a:pt x="226" y="150"/>
                    </a:lnTo>
                    <a:lnTo>
                      <a:pt x="222" y="151"/>
                    </a:lnTo>
                    <a:lnTo>
                      <a:pt x="222" y="153"/>
                    </a:lnTo>
                    <a:lnTo>
                      <a:pt x="222" y="153"/>
                    </a:lnTo>
                    <a:lnTo>
                      <a:pt x="222" y="155"/>
                    </a:lnTo>
                    <a:lnTo>
                      <a:pt x="224" y="155"/>
                    </a:lnTo>
                    <a:lnTo>
                      <a:pt x="226" y="158"/>
                    </a:lnTo>
                    <a:lnTo>
                      <a:pt x="226" y="160"/>
                    </a:lnTo>
                    <a:lnTo>
                      <a:pt x="229" y="162"/>
                    </a:lnTo>
                    <a:lnTo>
                      <a:pt x="229" y="163"/>
                    </a:lnTo>
                    <a:lnTo>
                      <a:pt x="229" y="163"/>
                    </a:lnTo>
                    <a:lnTo>
                      <a:pt x="228" y="163"/>
                    </a:lnTo>
                    <a:lnTo>
                      <a:pt x="228" y="167"/>
                    </a:lnTo>
                    <a:lnTo>
                      <a:pt x="228" y="167"/>
                    </a:lnTo>
                    <a:lnTo>
                      <a:pt x="226" y="168"/>
                    </a:lnTo>
                    <a:lnTo>
                      <a:pt x="222" y="170"/>
                    </a:lnTo>
                    <a:lnTo>
                      <a:pt x="222" y="170"/>
                    </a:lnTo>
                    <a:lnTo>
                      <a:pt x="221" y="170"/>
                    </a:lnTo>
                    <a:lnTo>
                      <a:pt x="219" y="170"/>
                    </a:lnTo>
                    <a:lnTo>
                      <a:pt x="219" y="172"/>
                    </a:lnTo>
                    <a:lnTo>
                      <a:pt x="221" y="174"/>
                    </a:lnTo>
                    <a:lnTo>
                      <a:pt x="221" y="174"/>
                    </a:lnTo>
                    <a:lnTo>
                      <a:pt x="221" y="175"/>
                    </a:lnTo>
                    <a:lnTo>
                      <a:pt x="222" y="177"/>
                    </a:lnTo>
                    <a:lnTo>
                      <a:pt x="224" y="177"/>
                    </a:lnTo>
                    <a:lnTo>
                      <a:pt x="226" y="177"/>
                    </a:lnTo>
                    <a:lnTo>
                      <a:pt x="226" y="177"/>
                    </a:lnTo>
                    <a:lnTo>
                      <a:pt x="226" y="179"/>
                    </a:lnTo>
                    <a:lnTo>
                      <a:pt x="228" y="180"/>
                    </a:lnTo>
                    <a:lnTo>
                      <a:pt x="226" y="182"/>
                    </a:lnTo>
                    <a:lnTo>
                      <a:pt x="226" y="182"/>
                    </a:lnTo>
                    <a:lnTo>
                      <a:pt x="224" y="184"/>
                    </a:lnTo>
                    <a:lnTo>
                      <a:pt x="224" y="185"/>
                    </a:lnTo>
                    <a:lnTo>
                      <a:pt x="222" y="187"/>
                    </a:lnTo>
                    <a:lnTo>
                      <a:pt x="224" y="187"/>
                    </a:lnTo>
                    <a:lnTo>
                      <a:pt x="224" y="189"/>
                    </a:lnTo>
                    <a:lnTo>
                      <a:pt x="224" y="191"/>
                    </a:lnTo>
                    <a:lnTo>
                      <a:pt x="224" y="191"/>
                    </a:lnTo>
                    <a:lnTo>
                      <a:pt x="226" y="192"/>
                    </a:lnTo>
                    <a:lnTo>
                      <a:pt x="229" y="196"/>
                    </a:lnTo>
                    <a:lnTo>
                      <a:pt x="233" y="197"/>
                    </a:lnTo>
                    <a:lnTo>
                      <a:pt x="233" y="197"/>
                    </a:lnTo>
                    <a:lnTo>
                      <a:pt x="238" y="196"/>
                    </a:lnTo>
                    <a:lnTo>
                      <a:pt x="238" y="196"/>
                    </a:lnTo>
                    <a:lnTo>
                      <a:pt x="240" y="197"/>
                    </a:lnTo>
                    <a:lnTo>
                      <a:pt x="240" y="197"/>
                    </a:lnTo>
                    <a:lnTo>
                      <a:pt x="238" y="199"/>
                    </a:lnTo>
                    <a:lnTo>
                      <a:pt x="238" y="201"/>
                    </a:lnTo>
                    <a:lnTo>
                      <a:pt x="236" y="203"/>
                    </a:lnTo>
                    <a:lnTo>
                      <a:pt x="236" y="204"/>
                    </a:lnTo>
                    <a:lnTo>
                      <a:pt x="236" y="204"/>
                    </a:lnTo>
                    <a:lnTo>
                      <a:pt x="236" y="206"/>
                    </a:lnTo>
                    <a:lnTo>
                      <a:pt x="234" y="208"/>
                    </a:lnTo>
                    <a:lnTo>
                      <a:pt x="234" y="206"/>
                    </a:lnTo>
                    <a:lnTo>
                      <a:pt x="234" y="206"/>
                    </a:lnTo>
                    <a:lnTo>
                      <a:pt x="234" y="206"/>
                    </a:lnTo>
                    <a:lnTo>
                      <a:pt x="233" y="206"/>
                    </a:lnTo>
                    <a:lnTo>
                      <a:pt x="233" y="208"/>
                    </a:lnTo>
                    <a:lnTo>
                      <a:pt x="231" y="208"/>
                    </a:lnTo>
                    <a:lnTo>
                      <a:pt x="229" y="209"/>
                    </a:lnTo>
                    <a:lnTo>
                      <a:pt x="224" y="214"/>
                    </a:lnTo>
                    <a:lnTo>
                      <a:pt x="221" y="216"/>
                    </a:lnTo>
                    <a:lnTo>
                      <a:pt x="221" y="218"/>
                    </a:lnTo>
                    <a:lnTo>
                      <a:pt x="219" y="220"/>
                    </a:lnTo>
                    <a:lnTo>
                      <a:pt x="217" y="221"/>
                    </a:lnTo>
                    <a:lnTo>
                      <a:pt x="216" y="221"/>
                    </a:lnTo>
                    <a:lnTo>
                      <a:pt x="212" y="223"/>
                    </a:lnTo>
                    <a:lnTo>
                      <a:pt x="209" y="225"/>
                    </a:lnTo>
                    <a:lnTo>
                      <a:pt x="207" y="225"/>
                    </a:lnTo>
                    <a:lnTo>
                      <a:pt x="204" y="225"/>
                    </a:lnTo>
                    <a:lnTo>
                      <a:pt x="200" y="221"/>
                    </a:lnTo>
                    <a:lnTo>
                      <a:pt x="195" y="221"/>
                    </a:lnTo>
                    <a:lnTo>
                      <a:pt x="193" y="218"/>
                    </a:lnTo>
                    <a:lnTo>
                      <a:pt x="192" y="218"/>
                    </a:lnTo>
                    <a:lnTo>
                      <a:pt x="190" y="218"/>
                    </a:lnTo>
                    <a:lnTo>
                      <a:pt x="190" y="216"/>
                    </a:lnTo>
                    <a:lnTo>
                      <a:pt x="188" y="216"/>
                    </a:lnTo>
                    <a:lnTo>
                      <a:pt x="188" y="214"/>
                    </a:lnTo>
                    <a:lnTo>
                      <a:pt x="186" y="216"/>
                    </a:lnTo>
                    <a:lnTo>
                      <a:pt x="186" y="216"/>
                    </a:lnTo>
                    <a:lnTo>
                      <a:pt x="185" y="216"/>
                    </a:lnTo>
                    <a:lnTo>
                      <a:pt x="185" y="216"/>
                    </a:lnTo>
                    <a:lnTo>
                      <a:pt x="185" y="216"/>
                    </a:lnTo>
                    <a:lnTo>
                      <a:pt x="183" y="216"/>
                    </a:lnTo>
                    <a:lnTo>
                      <a:pt x="183" y="216"/>
                    </a:lnTo>
                    <a:lnTo>
                      <a:pt x="181" y="216"/>
                    </a:lnTo>
                    <a:lnTo>
                      <a:pt x="181" y="216"/>
                    </a:lnTo>
                    <a:lnTo>
                      <a:pt x="176" y="214"/>
                    </a:lnTo>
                    <a:lnTo>
                      <a:pt x="176" y="214"/>
                    </a:lnTo>
                    <a:lnTo>
                      <a:pt x="173" y="214"/>
                    </a:lnTo>
                    <a:lnTo>
                      <a:pt x="171" y="213"/>
                    </a:lnTo>
                    <a:lnTo>
                      <a:pt x="171" y="211"/>
                    </a:lnTo>
                    <a:lnTo>
                      <a:pt x="169" y="211"/>
                    </a:lnTo>
                    <a:lnTo>
                      <a:pt x="169" y="211"/>
                    </a:lnTo>
                    <a:lnTo>
                      <a:pt x="166" y="211"/>
                    </a:lnTo>
                    <a:lnTo>
                      <a:pt x="166" y="213"/>
                    </a:lnTo>
                    <a:lnTo>
                      <a:pt x="164" y="214"/>
                    </a:lnTo>
                    <a:lnTo>
                      <a:pt x="154" y="221"/>
                    </a:lnTo>
                    <a:lnTo>
                      <a:pt x="152" y="225"/>
                    </a:lnTo>
                    <a:lnTo>
                      <a:pt x="151" y="228"/>
                    </a:lnTo>
                    <a:lnTo>
                      <a:pt x="151" y="232"/>
                    </a:lnTo>
                    <a:lnTo>
                      <a:pt x="151" y="237"/>
                    </a:lnTo>
                    <a:lnTo>
                      <a:pt x="152" y="240"/>
                    </a:lnTo>
                    <a:lnTo>
                      <a:pt x="154" y="242"/>
                    </a:lnTo>
                    <a:lnTo>
                      <a:pt x="152" y="242"/>
                    </a:lnTo>
                    <a:lnTo>
                      <a:pt x="151" y="242"/>
                    </a:lnTo>
                    <a:lnTo>
                      <a:pt x="149" y="240"/>
                    </a:lnTo>
                    <a:lnTo>
                      <a:pt x="147" y="240"/>
                    </a:lnTo>
                    <a:lnTo>
                      <a:pt x="145" y="242"/>
                    </a:lnTo>
                    <a:lnTo>
                      <a:pt x="144" y="242"/>
                    </a:lnTo>
                    <a:lnTo>
                      <a:pt x="144" y="242"/>
                    </a:lnTo>
                    <a:lnTo>
                      <a:pt x="144" y="242"/>
                    </a:lnTo>
                    <a:lnTo>
                      <a:pt x="142" y="243"/>
                    </a:lnTo>
                    <a:lnTo>
                      <a:pt x="142" y="243"/>
                    </a:lnTo>
                    <a:lnTo>
                      <a:pt x="140" y="243"/>
                    </a:lnTo>
                    <a:lnTo>
                      <a:pt x="137" y="242"/>
                    </a:lnTo>
                    <a:lnTo>
                      <a:pt x="133" y="242"/>
                    </a:lnTo>
                    <a:lnTo>
                      <a:pt x="132" y="242"/>
                    </a:lnTo>
                    <a:lnTo>
                      <a:pt x="130" y="243"/>
                    </a:lnTo>
                    <a:lnTo>
                      <a:pt x="130" y="243"/>
                    </a:lnTo>
                    <a:lnTo>
                      <a:pt x="128" y="242"/>
                    </a:lnTo>
                    <a:lnTo>
                      <a:pt x="128" y="242"/>
                    </a:lnTo>
                    <a:lnTo>
                      <a:pt x="127" y="240"/>
                    </a:lnTo>
                    <a:lnTo>
                      <a:pt x="125" y="240"/>
                    </a:lnTo>
                    <a:lnTo>
                      <a:pt x="125" y="238"/>
                    </a:lnTo>
                    <a:lnTo>
                      <a:pt x="125" y="238"/>
                    </a:lnTo>
                    <a:lnTo>
                      <a:pt x="125" y="238"/>
                    </a:lnTo>
                    <a:lnTo>
                      <a:pt x="125" y="237"/>
                    </a:lnTo>
                    <a:lnTo>
                      <a:pt x="121" y="237"/>
                    </a:lnTo>
                    <a:lnTo>
                      <a:pt x="120" y="237"/>
                    </a:lnTo>
                    <a:lnTo>
                      <a:pt x="120" y="237"/>
                    </a:lnTo>
                    <a:lnTo>
                      <a:pt x="120" y="237"/>
                    </a:lnTo>
                    <a:lnTo>
                      <a:pt x="118" y="235"/>
                    </a:lnTo>
                    <a:lnTo>
                      <a:pt x="116" y="235"/>
                    </a:lnTo>
                    <a:lnTo>
                      <a:pt x="115" y="233"/>
                    </a:lnTo>
                    <a:lnTo>
                      <a:pt x="113" y="233"/>
                    </a:lnTo>
                    <a:lnTo>
                      <a:pt x="111" y="232"/>
                    </a:lnTo>
                    <a:lnTo>
                      <a:pt x="106" y="232"/>
                    </a:lnTo>
                    <a:lnTo>
                      <a:pt x="104" y="230"/>
                    </a:lnTo>
                    <a:lnTo>
                      <a:pt x="104" y="232"/>
                    </a:lnTo>
                    <a:lnTo>
                      <a:pt x="104" y="232"/>
                    </a:lnTo>
                    <a:lnTo>
                      <a:pt x="104" y="235"/>
                    </a:lnTo>
                    <a:lnTo>
                      <a:pt x="104" y="235"/>
                    </a:lnTo>
                    <a:lnTo>
                      <a:pt x="101" y="235"/>
                    </a:lnTo>
                    <a:lnTo>
                      <a:pt x="99" y="235"/>
                    </a:lnTo>
                    <a:lnTo>
                      <a:pt x="97" y="235"/>
                    </a:lnTo>
                    <a:lnTo>
                      <a:pt x="96" y="235"/>
                    </a:lnTo>
                    <a:lnTo>
                      <a:pt x="96" y="233"/>
                    </a:lnTo>
                    <a:lnTo>
                      <a:pt x="91" y="235"/>
                    </a:lnTo>
                    <a:lnTo>
                      <a:pt x="91" y="235"/>
                    </a:lnTo>
                    <a:lnTo>
                      <a:pt x="89" y="233"/>
                    </a:lnTo>
                    <a:lnTo>
                      <a:pt x="87" y="232"/>
                    </a:lnTo>
                    <a:lnTo>
                      <a:pt x="87" y="232"/>
                    </a:lnTo>
                    <a:lnTo>
                      <a:pt x="86" y="232"/>
                    </a:lnTo>
                    <a:lnTo>
                      <a:pt x="86" y="232"/>
                    </a:lnTo>
                    <a:lnTo>
                      <a:pt x="84" y="232"/>
                    </a:lnTo>
                    <a:lnTo>
                      <a:pt x="82" y="232"/>
                    </a:lnTo>
                    <a:lnTo>
                      <a:pt x="80" y="232"/>
                    </a:lnTo>
                    <a:lnTo>
                      <a:pt x="80" y="232"/>
                    </a:lnTo>
                    <a:lnTo>
                      <a:pt x="77" y="228"/>
                    </a:lnTo>
                    <a:lnTo>
                      <a:pt x="77" y="228"/>
                    </a:lnTo>
                    <a:lnTo>
                      <a:pt x="75" y="228"/>
                    </a:lnTo>
                    <a:lnTo>
                      <a:pt x="74" y="228"/>
                    </a:lnTo>
                    <a:lnTo>
                      <a:pt x="68" y="226"/>
                    </a:lnTo>
                    <a:lnTo>
                      <a:pt x="67" y="225"/>
                    </a:lnTo>
                    <a:lnTo>
                      <a:pt x="67" y="225"/>
                    </a:lnTo>
                    <a:lnTo>
                      <a:pt x="67" y="225"/>
                    </a:lnTo>
                    <a:lnTo>
                      <a:pt x="67" y="225"/>
                    </a:lnTo>
                    <a:lnTo>
                      <a:pt x="65" y="225"/>
                    </a:lnTo>
                    <a:lnTo>
                      <a:pt x="65" y="226"/>
                    </a:lnTo>
                    <a:lnTo>
                      <a:pt x="65" y="226"/>
                    </a:lnTo>
                    <a:lnTo>
                      <a:pt x="65" y="226"/>
                    </a:lnTo>
                    <a:lnTo>
                      <a:pt x="63" y="225"/>
                    </a:lnTo>
                    <a:lnTo>
                      <a:pt x="63" y="225"/>
                    </a:lnTo>
                    <a:lnTo>
                      <a:pt x="63" y="223"/>
                    </a:lnTo>
                    <a:lnTo>
                      <a:pt x="65" y="223"/>
                    </a:lnTo>
                    <a:lnTo>
                      <a:pt x="65" y="221"/>
                    </a:lnTo>
                    <a:lnTo>
                      <a:pt x="65" y="220"/>
                    </a:lnTo>
                    <a:lnTo>
                      <a:pt x="63" y="220"/>
                    </a:lnTo>
                    <a:lnTo>
                      <a:pt x="62" y="220"/>
                    </a:lnTo>
                    <a:lnTo>
                      <a:pt x="60" y="220"/>
                    </a:lnTo>
                    <a:lnTo>
                      <a:pt x="58" y="218"/>
                    </a:lnTo>
                    <a:lnTo>
                      <a:pt x="58" y="218"/>
                    </a:lnTo>
                    <a:lnTo>
                      <a:pt x="56" y="216"/>
                    </a:lnTo>
                    <a:lnTo>
                      <a:pt x="56" y="216"/>
                    </a:lnTo>
                    <a:lnTo>
                      <a:pt x="60" y="214"/>
                    </a:lnTo>
                    <a:lnTo>
                      <a:pt x="63" y="211"/>
                    </a:lnTo>
                    <a:lnTo>
                      <a:pt x="65" y="199"/>
                    </a:lnTo>
                    <a:lnTo>
                      <a:pt x="68" y="185"/>
                    </a:lnTo>
                    <a:lnTo>
                      <a:pt x="68" y="182"/>
                    </a:lnTo>
                    <a:lnTo>
                      <a:pt x="70" y="182"/>
                    </a:lnTo>
                    <a:lnTo>
                      <a:pt x="70" y="180"/>
                    </a:lnTo>
                    <a:lnTo>
                      <a:pt x="68" y="180"/>
                    </a:lnTo>
                    <a:lnTo>
                      <a:pt x="68" y="182"/>
                    </a:lnTo>
                    <a:lnTo>
                      <a:pt x="68" y="182"/>
                    </a:lnTo>
                    <a:lnTo>
                      <a:pt x="68" y="168"/>
                    </a:lnTo>
                    <a:lnTo>
                      <a:pt x="70" y="165"/>
                    </a:lnTo>
                    <a:lnTo>
                      <a:pt x="70" y="160"/>
                    </a:lnTo>
                    <a:lnTo>
                      <a:pt x="74" y="162"/>
                    </a:lnTo>
                    <a:lnTo>
                      <a:pt x="75" y="163"/>
                    </a:lnTo>
                    <a:lnTo>
                      <a:pt x="77" y="165"/>
                    </a:lnTo>
                    <a:lnTo>
                      <a:pt x="79" y="172"/>
                    </a:lnTo>
                    <a:lnTo>
                      <a:pt x="79" y="172"/>
                    </a:lnTo>
                    <a:lnTo>
                      <a:pt x="80" y="174"/>
                    </a:lnTo>
                    <a:lnTo>
                      <a:pt x="80" y="172"/>
                    </a:lnTo>
                    <a:lnTo>
                      <a:pt x="79" y="172"/>
                    </a:lnTo>
                    <a:lnTo>
                      <a:pt x="77" y="163"/>
                    </a:lnTo>
                    <a:lnTo>
                      <a:pt x="77" y="162"/>
                    </a:lnTo>
                    <a:lnTo>
                      <a:pt x="75" y="158"/>
                    </a:lnTo>
                    <a:lnTo>
                      <a:pt x="68" y="155"/>
                    </a:lnTo>
                    <a:lnTo>
                      <a:pt x="68" y="155"/>
                    </a:lnTo>
                    <a:lnTo>
                      <a:pt x="68" y="153"/>
                    </a:lnTo>
                    <a:lnTo>
                      <a:pt x="70" y="153"/>
                    </a:lnTo>
                    <a:lnTo>
                      <a:pt x="72" y="153"/>
                    </a:lnTo>
                    <a:lnTo>
                      <a:pt x="72" y="153"/>
                    </a:lnTo>
                    <a:lnTo>
                      <a:pt x="72" y="151"/>
                    </a:lnTo>
                    <a:lnTo>
                      <a:pt x="70" y="148"/>
                    </a:lnTo>
                    <a:lnTo>
                      <a:pt x="70" y="141"/>
                    </a:lnTo>
                    <a:lnTo>
                      <a:pt x="70" y="139"/>
                    </a:lnTo>
                    <a:lnTo>
                      <a:pt x="70" y="138"/>
                    </a:lnTo>
                    <a:lnTo>
                      <a:pt x="68" y="138"/>
                    </a:lnTo>
                    <a:lnTo>
                      <a:pt x="67" y="138"/>
                    </a:lnTo>
                    <a:lnTo>
                      <a:pt x="65" y="136"/>
                    </a:lnTo>
                    <a:lnTo>
                      <a:pt x="58" y="133"/>
                    </a:lnTo>
                    <a:lnTo>
                      <a:pt x="55" y="128"/>
                    </a:lnTo>
                    <a:lnTo>
                      <a:pt x="51" y="124"/>
                    </a:lnTo>
                    <a:lnTo>
                      <a:pt x="51" y="122"/>
                    </a:lnTo>
                    <a:lnTo>
                      <a:pt x="51" y="121"/>
                    </a:lnTo>
                    <a:lnTo>
                      <a:pt x="53" y="117"/>
                    </a:lnTo>
                    <a:lnTo>
                      <a:pt x="51" y="116"/>
                    </a:lnTo>
                    <a:lnTo>
                      <a:pt x="51" y="116"/>
                    </a:lnTo>
                    <a:lnTo>
                      <a:pt x="50" y="114"/>
                    </a:lnTo>
                    <a:lnTo>
                      <a:pt x="50" y="112"/>
                    </a:lnTo>
                    <a:lnTo>
                      <a:pt x="51" y="110"/>
                    </a:lnTo>
                    <a:lnTo>
                      <a:pt x="53" y="110"/>
                    </a:lnTo>
                    <a:lnTo>
                      <a:pt x="55" y="112"/>
                    </a:lnTo>
                    <a:lnTo>
                      <a:pt x="56" y="112"/>
                    </a:lnTo>
                    <a:lnTo>
                      <a:pt x="58" y="112"/>
                    </a:lnTo>
                    <a:lnTo>
                      <a:pt x="53" y="110"/>
                    </a:lnTo>
                    <a:lnTo>
                      <a:pt x="46" y="110"/>
                    </a:lnTo>
                    <a:lnTo>
                      <a:pt x="44" y="110"/>
                    </a:lnTo>
                    <a:lnTo>
                      <a:pt x="43" y="110"/>
                    </a:lnTo>
                    <a:lnTo>
                      <a:pt x="43" y="109"/>
                    </a:lnTo>
                    <a:lnTo>
                      <a:pt x="44" y="107"/>
                    </a:lnTo>
                    <a:lnTo>
                      <a:pt x="44" y="105"/>
                    </a:lnTo>
                    <a:lnTo>
                      <a:pt x="44" y="104"/>
                    </a:lnTo>
                    <a:lnTo>
                      <a:pt x="43" y="104"/>
                    </a:lnTo>
                    <a:lnTo>
                      <a:pt x="41" y="104"/>
                    </a:lnTo>
                    <a:lnTo>
                      <a:pt x="38" y="104"/>
                    </a:lnTo>
                    <a:lnTo>
                      <a:pt x="38" y="104"/>
                    </a:lnTo>
                    <a:lnTo>
                      <a:pt x="39" y="102"/>
                    </a:lnTo>
                    <a:lnTo>
                      <a:pt x="38" y="100"/>
                    </a:lnTo>
                    <a:lnTo>
                      <a:pt x="36" y="102"/>
                    </a:lnTo>
                    <a:lnTo>
                      <a:pt x="34" y="102"/>
                    </a:lnTo>
                    <a:lnTo>
                      <a:pt x="32" y="102"/>
                    </a:lnTo>
                    <a:lnTo>
                      <a:pt x="31" y="99"/>
                    </a:lnTo>
                    <a:lnTo>
                      <a:pt x="29" y="99"/>
                    </a:lnTo>
                    <a:lnTo>
                      <a:pt x="29" y="99"/>
                    </a:lnTo>
                    <a:lnTo>
                      <a:pt x="27" y="99"/>
                    </a:lnTo>
                    <a:lnTo>
                      <a:pt x="26" y="99"/>
                    </a:lnTo>
                    <a:lnTo>
                      <a:pt x="26" y="99"/>
                    </a:lnTo>
                    <a:lnTo>
                      <a:pt x="24" y="97"/>
                    </a:lnTo>
                    <a:lnTo>
                      <a:pt x="17" y="95"/>
                    </a:lnTo>
                    <a:lnTo>
                      <a:pt x="14" y="95"/>
                    </a:lnTo>
                    <a:lnTo>
                      <a:pt x="10" y="95"/>
                    </a:lnTo>
                    <a:lnTo>
                      <a:pt x="9" y="95"/>
                    </a:lnTo>
                    <a:lnTo>
                      <a:pt x="7" y="93"/>
                    </a:lnTo>
                    <a:lnTo>
                      <a:pt x="7" y="92"/>
                    </a:lnTo>
                    <a:lnTo>
                      <a:pt x="2" y="90"/>
                    </a:lnTo>
                    <a:lnTo>
                      <a:pt x="3" y="88"/>
                    </a:lnTo>
                    <a:lnTo>
                      <a:pt x="5" y="88"/>
                    </a:lnTo>
                    <a:lnTo>
                      <a:pt x="7" y="87"/>
                    </a:lnTo>
                    <a:lnTo>
                      <a:pt x="9" y="85"/>
                    </a:lnTo>
                    <a:lnTo>
                      <a:pt x="7" y="85"/>
                    </a:lnTo>
                    <a:lnTo>
                      <a:pt x="5" y="83"/>
                    </a:lnTo>
                    <a:lnTo>
                      <a:pt x="5" y="83"/>
                    </a:lnTo>
                    <a:lnTo>
                      <a:pt x="3" y="82"/>
                    </a:lnTo>
                    <a:lnTo>
                      <a:pt x="5" y="82"/>
                    </a:lnTo>
                    <a:lnTo>
                      <a:pt x="5" y="82"/>
                    </a:lnTo>
                    <a:lnTo>
                      <a:pt x="7" y="82"/>
                    </a:lnTo>
                    <a:lnTo>
                      <a:pt x="10" y="82"/>
                    </a:lnTo>
                    <a:lnTo>
                      <a:pt x="9" y="80"/>
                    </a:lnTo>
                    <a:lnTo>
                      <a:pt x="9" y="80"/>
                    </a:lnTo>
                    <a:lnTo>
                      <a:pt x="7" y="80"/>
                    </a:lnTo>
                    <a:lnTo>
                      <a:pt x="5" y="80"/>
                    </a:lnTo>
                    <a:lnTo>
                      <a:pt x="3" y="80"/>
                    </a:lnTo>
                    <a:lnTo>
                      <a:pt x="2" y="80"/>
                    </a:lnTo>
                    <a:lnTo>
                      <a:pt x="0" y="78"/>
                    </a:lnTo>
                    <a:lnTo>
                      <a:pt x="0" y="78"/>
                    </a:lnTo>
                    <a:lnTo>
                      <a:pt x="2" y="75"/>
                    </a:lnTo>
                    <a:lnTo>
                      <a:pt x="5" y="73"/>
                    </a:lnTo>
                    <a:lnTo>
                      <a:pt x="14" y="70"/>
                    </a:lnTo>
                    <a:lnTo>
                      <a:pt x="17" y="71"/>
                    </a:lnTo>
                    <a:lnTo>
                      <a:pt x="20" y="70"/>
                    </a:lnTo>
                    <a:lnTo>
                      <a:pt x="24" y="68"/>
                    </a:lnTo>
                    <a:lnTo>
                      <a:pt x="26" y="68"/>
                    </a:lnTo>
                    <a:lnTo>
                      <a:pt x="29" y="66"/>
                    </a:lnTo>
                    <a:lnTo>
                      <a:pt x="34" y="68"/>
                    </a:lnTo>
                    <a:lnTo>
                      <a:pt x="38" y="73"/>
                    </a:lnTo>
                    <a:lnTo>
                      <a:pt x="39" y="75"/>
                    </a:lnTo>
                    <a:lnTo>
                      <a:pt x="44" y="71"/>
                    </a:lnTo>
                    <a:lnTo>
                      <a:pt x="51" y="71"/>
                    </a:lnTo>
                    <a:lnTo>
                      <a:pt x="53" y="73"/>
                    </a:lnTo>
                    <a:lnTo>
                      <a:pt x="53" y="73"/>
                    </a:lnTo>
                    <a:lnTo>
                      <a:pt x="55" y="70"/>
                    </a:lnTo>
                    <a:lnTo>
                      <a:pt x="56" y="71"/>
                    </a:lnTo>
                    <a:lnTo>
                      <a:pt x="56" y="73"/>
                    </a:lnTo>
                    <a:lnTo>
                      <a:pt x="63" y="71"/>
                    </a:lnTo>
                    <a:lnTo>
                      <a:pt x="65" y="71"/>
                    </a:lnTo>
                    <a:lnTo>
                      <a:pt x="63" y="70"/>
                    </a:lnTo>
                    <a:lnTo>
                      <a:pt x="62" y="68"/>
                    </a:lnTo>
                    <a:lnTo>
                      <a:pt x="62" y="56"/>
                    </a:lnTo>
                    <a:lnTo>
                      <a:pt x="60" y="53"/>
                    </a:lnTo>
                    <a:lnTo>
                      <a:pt x="56" y="47"/>
                    </a:lnTo>
                    <a:lnTo>
                      <a:pt x="56" y="44"/>
                    </a:lnTo>
                    <a:lnTo>
                      <a:pt x="56" y="42"/>
                    </a:lnTo>
                    <a:lnTo>
                      <a:pt x="56" y="42"/>
                    </a:lnTo>
                    <a:lnTo>
                      <a:pt x="58" y="42"/>
                    </a:lnTo>
                    <a:lnTo>
                      <a:pt x="62" y="42"/>
                    </a:lnTo>
                    <a:lnTo>
                      <a:pt x="65" y="41"/>
                    </a:lnTo>
                    <a:lnTo>
                      <a:pt x="67" y="42"/>
                    </a:lnTo>
                    <a:lnTo>
                      <a:pt x="67" y="44"/>
                    </a:lnTo>
                    <a:lnTo>
                      <a:pt x="68" y="47"/>
                    </a:lnTo>
                    <a:lnTo>
                      <a:pt x="68" y="49"/>
                    </a:lnTo>
                    <a:lnTo>
                      <a:pt x="70" y="51"/>
                    </a:lnTo>
                    <a:lnTo>
                      <a:pt x="74" y="51"/>
                    </a:lnTo>
                    <a:lnTo>
                      <a:pt x="77" y="51"/>
                    </a:lnTo>
                    <a:lnTo>
                      <a:pt x="82" y="51"/>
                    </a:lnTo>
                    <a:lnTo>
                      <a:pt x="89" y="53"/>
                    </a:lnTo>
                    <a:lnTo>
                      <a:pt x="91" y="53"/>
                    </a:lnTo>
                    <a:lnTo>
                      <a:pt x="94" y="49"/>
                    </a:lnTo>
                    <a:lnTo>
                      <a:pt x="99" y="49"/>
                    </a:lnTo>
                    <a:lnTo>
                      <a:pt x="99" y="47"/>
                    </a:lnTo>
                    <a:lnTo>
                      <a:pt x="97" y="47"/>
                    </a:lnTo>
                    <a:lnTo>
                      <a:pt x="94" y="47"/>
                    </a:lnTo>
                    <a:lnTo>
                      <a:pt x="94" y="46"/>
                    </a:lnTo>
                    <a:lnTo>
                      <a:pt x="94" y="44"/>
                    </a:lnTo>
                    <a:lnTo>
                      <a:pt x="96" y="41"/>
                    </a:lnTo>
                    <a:lnTo>
                      <a:pt x="103" y="35"/>
                    </a:lnTo>
                    <a:lnTo>
                      <a:pt x="109" y="35"/>
                    </a:lnTo>
                    <a:lnTo>
                      <a:pt x="116" y="32"/>
                    </a:lnTo>
                    <a:lnTo>
                      <a:pt x="118" y="30"/>
                    </a:lnTo>
                    <a:lnTo>
                      <a:pt x="121" y="27"/>
                    </a:lnTo>
                    <a:lnTo>
                      <a:pt x="121" y="25"/>
                    </a:lnTo>
                    <a:lnTo>
                      <a:pt x="121" y="25"/>
                    </a:lnTo>
                    <a:lnTo>
                      <a:pt x="121" y="24"/>
                    </a:lnTo>
                    <a:lnTo>
                      <a:pt x="121" y="10"/>
                    </a:lnTo>
                    <a:lnTo>
                      <a:pt x="123" y="8"/>
                    </a:lnTo>
                    <a:lnTo>
                      <a:pt x="123" y="7"/>
                    </a:lnTo>
                    <a:lnTo>
                      <a:pt x="125" y="5"/>
                    </a:lnTo>
                    <a:lnTo>
                      <a:pt x="128" y="3"/>
                    </a:lnTo>
                    <a:lnTo>
                      <a:pt x="139" y="0"/>
                    </a:lnTo>
                    <a:lnTo>
                      <a:pt x="140" y="0"/>
                    </a:lnTo>
                    <a:lnTo>
                      <a:pt x="140" y="1"/>
                    </a:lnTo>
                    <a:lnTo>
                      <a:pt x="140" y="3"/>
                    </a:lnTo>
                    <a:lnTo>
                      <a:pt x="142" y="3"/>
                    </a:lnTo>
                    <a:lnTo>
                      <a:pt x="142" y="5"/>
                    </a:lnTo>
                    <a:lnTo>
                      <a:pt x="142" y="7"/>
                    </a:lnTo>
                    <a:lnTo>
                      <a:pt x="144" y="8"/>
                    </a:lnTo>
                    <a:lnTo>
                      <a:pt x="145" y="10"/>
                    </a:lnTo>
                    <a:lnTo>
                      <a:pt x="145" y="12"/>
                    </a:lnTo>
                    <a:lnTo>
                      <a:pt x="147" y="12"/>
                    </a:lnTo>
                    <a:lnTo>
                      <a:pt x="147" y="12"/>
                    </a:lnTo>
                    <a:close/>
                    <a:moveTo>
                      <a:pt x="68" y="150"/>
                    </a:moveTo>
                    <a:lnTo>
                      <a:pt x="68" y="151"/>
                    </a:lnTo>
                    <a:lnTo>
                      <a:pt x="67" y="150"/>
                    </a:lnTo>
                    <a:lnTo>
                      <a:pt x="65" y="148"/>
                    </a:lnTo>
                    <a:lnTo>
                      <a:pt x="65" y="145"/>
                    </a:lnTo>
                    <a:lnTo>
                      <a:pt x="65" y="145"/>
                    </a:lnTo>
                    <a:lnTo>
                      <a:pt x="67" y="146"/>
                    </a:lnTo>
                    <a:lnTo>
                      <a:pt x="68" y="150"/>
                    </a:lnTo>
                    <a:lnTo>
                      <a:pt x="68" y="150"/>
                    </a:lnTo>
                    <a:close/>
                    <a:moveTo>
                      <a:pt x="274" y="232"/>
                    </a:moveTo>
                    <a:lnTo>
                      <a:pt x="274" y="235"/>
                    </a:lnTo>
                    <a:lnTo>
                      <a:pt x="274" y="237"/>
                    </a:lnTo>
                    <a:lnTo>
                      <a:pt x="274" y="237"/>
                    </a:lnTo>
                    <a:lnTo>
                      <a:pt x="275" y="238"/>
                    </a:lnTo>
                    <a:lnTo>
                      <a:pt x="275" y="249"/>
                    </a:lnTo>
                    <a:lnTo>
                      <a:pt x="275" y="249"/>
                    </a:lnTo>
                    <a:lnTo>
                      <a:pt x="272" y="254"/>
                    </a:lnTo>
                    <a:lnTo>
                      <a:pt x="272" y="254"/>
                    </a:lnTo>
                    <a:lnTo>
                      <a:pt x="272" y="259"/>
                    </a:lnTo>
                    <a:lnTo>
                      <a:pt x="272" y="260"/>
                    </a:lnTo>
                    <a:lnTo>
                      <a:pt x="270" y="262"/>
                    </a:lnTo>
                    <a:lnTo>
                      <a:pt x="269" y="266"/>
                    </a:lnTo>
                    <a:lnTo>
                      <a:pt x="269" y="267"/>
                    </a:lnTo>
                    <a:lnTo>
                      <a:pt x="265" y="266"/>
                    </a:lnTo>
                    <a:lnTo>
                      <a:pt x="262" y="266"/>
                    </a:lnTo>
                    <a:lnTo>
                      <a:pt x="262" y="264"/>
                    </a:lnTo>
                    <a:lnTo>
                      <a:pt x="260" y="262"/>
                    </a:lnTo>
                    <a:lnTo>
                      <a:pt x="262" y="262"/>
                    </a:lnTo>
                    <a:lnTo>
                      <a:pt x="262" y="260"/>
                    </a:lnTo>
                    <a:lnTo>
                      <a:pt x="262" y="260"/>
                    </a:lnTo>
                    <a:lnTo>
                      <a:pt x="260" y="259"/>
                    </a:lnTo>
                    <a:lnTo>
                      <a:pt x="258" y="259"/>
                    </a:lnTo>
                    <a:lnTo>
                      <a:pt x="258" y="257"/>
                    </a:lnTo>
                    <a:lnTo>
                      <a:pt x="260" y="255"/>
                    </a:lnTo>
                    <a:lnTo>
                      <a:pt x="260" y="254"/>
                    </a:lnTo>
                    <a:lnTo>
                      <a:pt x="258" y="254"/>
                    </a:lnTo>
                    <a:lnTo>
                      <a:pt x="257" y="254"/>
                    </a:lnTo>
                    <a:lnTo>
                      <a:pt x="257" y="254"/>
                    </a:lnTo>
                    <a:lnTo>
                      <a:pt x="258" y="252"/>
                    </a:lnTo>
                    <a:lnTo>
                      <a:pt x="258" y="252"/>
                    </a:lnTo>
                    <a:lnTo>
                      <a:pt x="258" y="250"/>
                    </a:lnTo>
                    <a:lnTo>
                      <a:pt x="258" y="249"/>
                    </a:lnTo>
                    <a:lnTo>
                      <a:pt x="257" y="249"/>
                    </a:lnTo>
                    <a:lnTo>
                      <a:pt x="257" y="247"/>
                    </a:lnTo>
                    <a:lnTo>
                      <a:pt x="257" y="245"/>
                    </a:lnTo>
                    <a:lnTo>
                      <a:pt x="258" y="245"/>
                    </a:lnTo>
                    <a:lnTo>
                      <a:pt x="257" y="243"/>
                    </a:lnTo>
                    <a:lnTo>
                      <a:pt x="257" y="243"/>
                    </a:lnTo>
                    <a:lnTo>
                      <a:pt x="257" y="243"/>
                    </a:lnTo>
                    <a:lnTo>
                      <a:pt x="257" y="242"/>
                    </a:lnTo>
                    <a:lnTo>
                      <a:pt x="258" y="242"/>
                    </a:lnTo>
                    <a:lnTo>
                      <a:pt x="258" y="238"/>
                    </a:lnTo>
                    <a:lnTo>
                      <a:pt x="262" y="237"/>
                    </a:lnTo>
                    <a:lnTo>
                      <a:pt x="265" y="235"/>
                    </a:lnTo>
                    <a:lnTo>
                      <a:pt x="265" y="235"/>
                    </a:lnTo>
                    <a:lnTo>
                      <a:pt x="267" y="235"/>
                    </a:lnTo>
                    <a:lnTo>
                      <a:pt x="267" y="233"/>
                    </a:lnTo>
                    <a:lnTo>
                      <a:pt x="269" y="233"/>
                    </a:lnTo>
                    <a:lnTo>
                      <a:pt x="269" y="233"/>
                    </a:lnTo>
                    <a:lnTo>
                      <a:pt x="270" y="235"/>
                    </a:lnTo>
                    <a:lnTo>
                      <a:pt x="270" y="233"/>
                    </a:lnTo>
                    <a:lnTo>
                      <a:pt x="270" y="233"/>
                    </a:lnTo>
                    <a:lnTo>
                      <a:pt x="270" y="232"/>
                    </a:lnTo>
                    <a:lnTo>
                      <a:pt x="270" y="228"/>
                    </a:lnTo>
                    <a:lnTo>
                      <a:pt x="272" y="226"/>
                    </a:lnTo>
                    <a:lnTo>
                      <a:pt x="272" y="226"/>
                    </a:lnTo>
                    <a:lnTo>
                      <a:pt x="274" y="226"/>
                    </a:lnTo>
                    <a:lnTo>
                      <a:pt x="274" y="228"/>
                    </a:lnTo>
                    <a:lnTo>
                      <a:pt x="274" y="230"/>
                    </a:lnTo>
                    <a:lnTo>
                      <a:pt x="274" y="23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4" name="Freeform 79">
                <a:extLst>
                  <a:ext uri="{FF2B5EF4-FFF2-40B4-BE49-F238E27FC236}">
                    <a16:creationId xmlns:a16="http://schemas.microsoft.com/office/drawing/2014/main" id="{0A840EF4-D4AF-476C-8C92-8313B813B972}"/>
                  </a:ext>
                </a:extLst>
              </p:cNvPr>
              <p:cNvSpPr>
                <a:spLocks/>
              </p:cNvSpPr>
              <p:nvPr/>
            </p:nvSpPr>
            <p:spPr bwMode="auto">
              <a:xfrm>
                <a:off x="3802" y="3005"/>
                <a:ext cx="112" cy="119"/>
              </a:xfrm>
              <a:custGeom>
                <a:avLst/>
                <a:gdLst>
                  <a:gd name="T0" fmla="*/ 86 w 112"/>
                  <a:gd name="T1" fmla="*/ 12 h 119"/>
                  <a:gd name="T2" fmla="*/ 88 w 112"/>
                  <a:gd name="T3" fmla="*/ 20 h 119"/>
                  <a:gd name="T4" fmla="*/ 98 w 112"/>
                  <a:gd name="T5" fmla="*/ 17 h 119"/>
                  <a:gd name="T6" fmla="*/ 108 w 112"/>
                  <a:gd name="T7" fmla="*/ 22 h 119"/>
                  <a:gd name="T8" fmla="*/ 112 w 112"/>
                  <a:gd name="T9" fmla="*/ 29 h 119"/>
                  <a:gd name="T10" fmla="*/ 106 w 112"/>
                  <a:gd name="T11" fmla="*/ 34 h 119"/>
                  <a:gd name="T12" fmla="*/ 101 w 112"/>
                  <a:gd name="T13" fmla="*/ 39 h 119"/>
                  <a:gd name="T14" fmla="*/ 101 w 112"/>
                  <a:gd name="T15" fmla="*/ 49 h 119"/>
                  <a:gd name="T16" fmla="*/ 110 w 112"/>
                  <a:gd name="T17" fmla="*/ 52 h 119"/>
                  <a:gd name="T18" fmla="*/ 110 w 112"/>
                  <a:gd name="T19" fmla="*/ 63 h 119"/>
                  <a:gd name="T20" fmla="*/ 110 w 112"/>
                  <a:gd name="T21" fmla="*/ 75 h 119"/>
                  <a:gd name="T22" fmla="*/ 108 w 112"/>
                  <a:gd name="T23" fmla="*/ 81 h 119"/>
                  <a:gd name="T24" fmla="*/ 106 w 112"/>
                  <a:gd name="T25" fmla="*/ 87 h 119"/>
                  <a:gd name="T26" fmla="*/ 103 w 112"/>
                  <a:gd name="T27" fmla="*/ 92 h 119"/>
                  <a:gd name="T28" fmla="*/ 100 w 112"/>
                  <a:gd name="T29" fmla="*/ 87 h 119"/>
                  <a:gd name="T30" fmla="*/ 93 w 112"/>
                  <a:gd name="T31" fmla="*/ 90 h 119"/>
                  <a:gd name="T32" fmla="*/ 81 w 112"/>
                  <a:gd name="T33" fmla="*/ 83 h 119"/>
                  <a:gd name="T34" fmla="*/ 74 w 112"/>
                  <a:gd name="T35" fmla="*/ 80 h 119"/>
                  <a:gd name="T36" fmla="*/ 74 w 112"/>
                  <a:gd name="T37" fmla="*/ 83 h 119"/>
                  <a:gd name="T38" fmla="*/ 64 w 112"/>
                  <a:gd name="T39" fmla="*/ 88 h 119"/>
                  <a:gd name="T40" fmla="*/ 57 w 112"/>
                  <a:gd name="T41" fmla="*/ 88 h 119"/>
                  <a:gd name="T42" fmla="*/ 55 w 112"/>
                  <a:gd name="T43" fmla="*/ 97 h 119"/>
                  <a:gd name="T44" fmla="*/ 60 w 112"/>
                  <a:gd name="T45" fmla="*/ 100 h 119"/>
                  <a:gd name="T46" fmla="*/ 60 w 112"/>
                  <a:gd name="T47" fmla="*/ 105 h 119"/>
                  <a:gd name="T48" fmla="*/ 62 w 112"/>
                  <a:gd name="T49" fmla="*/ 110 h 119"/>
                  <a:gd name="T50" fmla="*/ 62 w 112"/>
                  <a:gd name="T51" fmla="*/ 114 h 119"/>
                  <a:gd name="T52" fmla="*/ 55 w 112"/>
                  <a:gd name="T53" fmla="*/ 110 h 119"/>
                  <a:gd name="T54" fmla="*/ 45 w 112"/>
                  <a:gd name="T55" fmla="*/ 117 h 119"/>
                  <a:gd name="T56" fmla="*/ 33 w 112"/>
                  <a:gd name="T57" fmla="*/ 100 h 119"/>
                  <a:gd name="T58" fmla="*/ 26 w 112"/>
                  <a:gd name="T59" fmla="*/ 93 h 119"/>
                  <a:gd name="T60" fmla="*/ 21 w 112"/>
                  <a:gd name="T61" fmla="*/ 90 h 119"/>
                  <a:gd name="T62" fmla="*/ 17 w 112"/>
                  <a:gd name="T63" fmla="*/ 85 h 119"/>
                  <a:gd name="T64" fmla="*/ 16 w 112"/>
                  <a:gd name="T65" fmla="*/ 81 h 119"/>
                  <a:gd name="T66" fmla="*/ 11 w 112"/>
                  <a:gd name="T67" fmla="*/ 78 h 119"/>
                  <a:gd name="T68" fmla="*/ 12 w 112"/>
                  <a:gd name="T69" fmla="*/ 75 h 119"/>
                  <a:gd name="T70" fmla="*/ 16 w 112"/>
                  <a:gd name="T71" fmla="*/ 73 h 119"/>
                  <a:gd name="T72" fmla="*/ 14 w 112"/>
                  <a:gd name="T73" fmla="*/ 70 h 119"/>
                  <a:gd name="T74" fmla="*/ 7 w 112"/>
                  <a:gd name="T75" fmla="*/ 68 h 119"/>
                  <a:gd name="T76" fmla="*/ 0 w 112"/>
                  <a:gd name="T77" fmla="*/ 54 h 119"/>
                  <a:gd name="T78" fmla="*/ 7 w 112"/>
                  <a:gd name="T79" fmla="*/ 56 h 119"/>
                  <a:gd name="T80" fmla="*/ 12 w 112"/>
                  <a:gd name="T81" fmla="*/ 42 h 119"/>
                  <a:gd name="T82" fmla="*/ 14 w 112"/>
                  <a:gd name="T83" fmla="*/ 41 h 119"/>
                  <a:gd name="T84" fmla="*/ 23 w 112"/>
                  <a:gd name="T85" fmla="*/ 41 h 119"/>
                  <a:gd name="T86" fmla="*/ 16 w 112"/>
                  <a:gd name="T87" fmla="*/ 37 h 119"/>
                  <a:gd name="T88" fmla="*/ 17 w 112"/>
                  <a:gd name="T89" fmla="*/ 30 h 119"/>
                  <a:gd name="T90" fmla="*/ 19 w 112"/>
                  <a:gd name="T91" fmla="*/ 29 h 119"/>
                  <a:gd name="T92" fmla="*/ 21 w 112"/>
                  <a:gd name="T93" fmla="*/ 23 h 119"/>
                  <a:gd name="T94" fmla="*/ 24 w 112"/>
                  <a:gd name="T95" fmla="*/ 25 h 119"/>
                  <a:gd name="T96" fmla="*/ 31 w 112"/>
                  <a:gd name="T97" fmla="*/ 25 h 119"/>
                  <a:gd name="T98" fmla="*/ 52 w 112"/>
                  <a:gd name="T99" fmla="*/ 22 h 119"/>
                  <a:gd name="T100" fmla="*/ 52 w 112"/>
                  <a:gd name="T101" fmla="*/ 3 h 119"/>
                  <a:gd name="T102" fmla="*/ 64 w 112"/>
                  <a:gd name="T103" fmla="*/ 0 h 119"/>
                  <a:gd name="T104" fmla="*/ 76 w 112"/>
                  <a:gd name="T105" fmla="*/ 1 h 119"/>
                  <a:gd name="T106" fmla="*/ 89 w 112"/>
                  <a:gd name="T107" fmla="*/ 1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2" h="119">
                    <a:moveTo>
                      <a:pt x="89" y="3"/>
                    </a:moveTo>
                    <a:lnTo>
                      <a:pt x="89" y="5"/>
                    </a:lnTo>
                    <a:lnTo>
                      <a:pt x="88" y="6"/>
                    </a:lnTo>
                    <a:lnTo>
                      <a:pt x="86" y="10"/>
                    </a:lnTo>
                    <a:lnTo>
                      <a:pt x="86" y="12"/>
                    </a:lnTo>
                    <a:lnTo>
                      <a:pt x="88" y="15"/>
                    </a:lnTo>
                    <a:lnTo>
                      <a:pt x="88" y="17"/>
                    </a:lnTo>
                    <a:lnTo>
                      <a:pt x="88" y="18"/>
                    </a:lnTo>
                    <a:lnTo>
                      <a:pt x="88" y="18"/>
                    </a:lnTo>
                    <a:lnTo>
                      <a:pt x="88" y="20"/>
                    </a:lnTo>
                    <a:lnTo>
                      <a:pt x="88" y="20"/>
                    </a:lnTo>
                    <a:lnTo>
                      <a:pt x="89" y="20"/>
                    </a:lnTo>
                    <a:lnTo>
                      <a:pt x="91" y="20"/>
                    </a:lnTo>
                    <a:lnTo>
                      <a:pt x="93" y="18"/>
                    </a:lnTo>
                    <a:lnTo>
                      <a:pt x="98" y="17"/>
                    </a:lnTo>
                    <a:lnTo>
                      <a:pt x="100" y="17"/>
                    </a:lnTo>
                    <a:lnTo>
                      <a:pt x="103" y="17"/>
                    </a:lnTo>
                    <a:lnTo>
                      <a:pt x="106" y="18"/>
                    </a:lnTo>
                    <a:lnTo>
                      <a:pt x="106" y="18"/>
                    </a:lnTo>
                    <a:lnTo>
                      <a:pt x="108" y="22"/>
                    </a:lnTo>
                    <a:lnTo>
                      <a:pt x="108" y="23"/>
                    </a:lnTo>
                    <a:lnTo>
                      <a:pt x="110" y="25"/>
                    </a:lnTo>
                    <a:lnTo>
                      <a:pt x="112" y="27"/>
                    </a:lnTo>
                    <a:lnTo>
                      <a:pt x="112" y="27"/>
                    </a:lnTo>
                    <a:lnTo>
                      <a:pt x="112" y="29"/>
                    </a:lnTo>
                    <a:lnTo>
                      <a:pt x="110" y="29"/>
                    </a:lnTo>
                    <a:lnTo>
                      <a:pt x="110" y="30"/>
                    </a:lnTo>
                    <a:lnTo>
                      <a:pt x="108" y="32"/>
                    </a:lnTo>
                    <a:lnTo>
                      <a:pt x="108" y="32"/>
                    </a:lnTo>
                    <a:lnTo>
                      <a:pt x="106" y="34"/>
                    </a:lnTo>
                    <a:lnTo>
                      <a:pt x="105" y="34"/>
                    </a:lnTo>
                    <a:lnTo>
                      <a:pt x="103" y="34"/>
                    </a:lnTo>
                    <a:lnTo>
                      <a:pt x="103" y="35"/>
                    </a:lnTo>
                    <a:lnTo>
                      <a:pt x="101" y="37"/>
                    </a:lnTo>
                    <a:lnTo>
                      <a:pt x="101" y="39"/>
                    </a:lnTo>
                    <a:lnTo>
                      <a:pt x="100" y="41"/>
                    </a:lnTo>
                    <a:lnTo>
                      <a:pt x="101" y="42"/>
                    </a:lnTo>
                    <a:lnTo>
                      <a:pt x="100" y="46"/>
                    </a:lnTo>
                    <a:lnTo>
                      <a:pt x="100" y="47"/>
                    </a:lnTo>
                    <a:lnTo>
                      <a:pt x="101" y="49"/>
                    </a:lnTo>
                    <a:lnTo>
                      <a:pt x="105" y="49"/>
                    </a:lnTo>
                    <a:lnTo>
                      <a:pt x="105" y="49"/>
                    </a:lnTo>
                    <a:lnTo>
                      <a:pt x="105" y="51"/>
                    </a:lnTo>
                    <a:lnTo>
                      <a:pt x="106" y="52"/>
                    </a:lnTo>
                    <a:lnTo>
                      <a:pt x="110" y="52"/>
                    </a:lnTo>
                    <a:lnTo>
                      <a:pt x="112" y="54"/>
                    </a:lnTo>
                    <a:lnTo>
                      <a:pt x="112" y="54"/>
                    </a:lnTo>
                    <a:lnTo>
                      <a:pt x="112" y="56"/>
                    </a:lnTo>
                    <a:lnTo>
                      <a:pt x="112" y="59"/>
                    </a:lnTo>
                    <a:lnTo>
                      <a:pt x="110" y="63"/>
                    </a:lnTo>
                    <a:lnTo>
                      <a:pt x="112" y="64"/>
                    </a:lnTo>
                    <a:lnTo>
                      <a:pt x="112" y="68"/>
                    </a:lnTo>
                    <a:lnTo>
                      <a:pt x="112" y="71"/>
                    </a:lnTo>
                    <a:lnTo>
                      <a:pt x="112" y="73"/>
                    </a:lnTo>
                    <a:lnTo>
                      <a:pt x="110" y="75"/>
                    </a:lnTo>
                    <a:lnTo>
                      <a:pt x="110" y="75"/>
                    </a:lnTo>
                    <a:lnTo>
                      <a:pt x="110" y="76"/>
                    </a:lnTo>
                    <a:lnTo>
                      <a:pt x="110" y="80"/>
                    </a:lnTo>
                    <a:lnTo>
                      <a:pt x="110" y="80"/>
                    </a:lnTo>
                    <a:lnTo>
                      <a:pt x="108" y="81"/>
                    </a:lnTo>
                    <a:lnTo>
                      <a:pt x="108" y="81"/>
                    </a:lnTo>
                    <a:lnTo>
                      <a:pt x="106" y="83"/>
                    </a:lnTo>
                    <a:lnTo>
                      <a:pt x="106" y="85"/>
                    </a:lnTo>
                    <a:lnTo>
                      <a:pt x="106" y="87"/>
                    </a:lnTo>
                    <a:lnTo>
                      <a:pt x="106" y="87"/>
                    </a:lnTo>
                    <a:lnTo>
                      <a:pt x="106" y="87"/>
                    </a:lnTo>
                    <a:lnTo>
                      <a:pt x="106" y="88"/>
                    </a:lnTo>
                    <a:lnTo>
                      <a:pt x="105" y="90"/>
                    </a:lnTo>
                    <a:lnTo>
                      <a:pt x="105" y="90"/>
                    </a:lnTo>
                    <a:lnTo>
                      <a:pt x="103" y="92"/>
                    </a:lnTo>
                    <a:lnTo>
                      <a:pt x="100" y="90"/>
                    </a:lnTo>
                    <a:lnTo>
                      <a:pt x="100" y="90"/>
                    </a:lnTo>
                    <a:lnTo>
                      <a:pt x="100" y="88"/>
                    </a:lnTo>
                    <a:lnTo>
                      <a:pt x="100" y="88"/>
                    </a:lnTo>
                    <a:lnTo>
                      <a:pt x="100" y="87"/>
                    </a:lnTo>
                    <a:lnTo>
                      <a:pt x="98" y="85"/>
                    </a:lnTo>
                    <a:lnTo>
                      <a:pt x="98" y="85"/>
                    </a:lnTo>
                    <a:lnTo>
                      <a:pt x="96" y="85"/>
                    </a:lnTo>
                    <a:lnTo>
                      <a:pt x="94" y="87"/>
                    </a:lnTo>
                    <a:lnTo>
                      <a:pt x="93" y="90"/>
                    </a:lnTo>
                    <a:lnTo>
                      <a:pt x="91" y="90"/>
                    </a:lnTo>
                    <a:lnTo>
                      <a:pt x="86" y="88"/>
                    </a:lnTo>
                    <a:lnTo>
                      <a:pt x="82" y="88"/>
                    </a:lnTo>
                    <a:lnTo>
                      <a:pt x="82" y="85"/>
                    </a:lnTo>
                    <a:lnTo>
                      <a:pt x="81" y="83"/>
                    </a:lnTo>
                    <a:lnTo>
                      <a:pt x="79" y="80"/>
                    </a:lnTo>
                    <a:lnTo>
                      <a:pt x="77" y="80"/>
                    </a:lnTo>
                    <a:lnTo>
                      <a:pt x="76" y="78"/>
                    </a:lnTo>
                    <a:lnTo>
                      <a:pt x="76" y="78"/>
                    </a:lnTo>
                    <a:lnTo>
                      <a:pt x="74" y="80"/>
                    </a:lnTo>
                    <a:lnTo>
                      <a:pt x="72" y="80"/>
                    </a:lnTo>
                    <a:lnTo>
                      <a:pt x="72" y="81"/>
                    </a:lnTo>
                    <a:lnTo>
                      <a:pt x="72" y="83"/>
                    </a:lnTo>
                    <a:lnTo>
                      <a:pt x="72" y="83"/>
                    </a:lnTo>
                    <a:lnTo>
                      <a:pt x="74" y="83"/>
                    </a:lnTo>
                    <a:lnTo>
                      <a:pt x="74" y="85"/>
                    </a:lnTo>
                    <a:lnTo>
                      <a:pt x="72" y="87"/>
                    </a:lnTo>
                    <a:lnTo>
                      <a:pt x="72" y="88"/>
                    </a:lnTo>
                    <a:lnTo>
                      <a:pt x="65" y="90"/>
                    </a:lnTo>
                    <a:lnTo>
                      <a:pt x="64" y="88"/>
                    </a:lnTo>
                    <a:lnTo>
                      <a:pt x="64" y="88"/>
                    </a:lnTo>
                    <a:lnTo>
                      <a:pt x="62" y="88"/>
                    </a:lnTo>
                    <a:lnTo>
                      <a:pt x="59" y="90"/>
                    </a:lnTo>
                    <a:lnTo>
                      <a:pt x="59" y="88"/>
                    </a:lnTo>
                    <a:lnTo>
                      <a:pt x="57" y="88"/>
                    </a:lnTo>
                    <a:lnTo>
                      <a:pt x="57" y="88"/>
                    </a:lnTo>
                    <a:lnTo>
                      <a:pt x="57" y="90"/>
                    </a:lnTo>
                    <a:lnTo>
                      <a:pt x="57" y="93"/>
                    </a:lnTo>
                    <a:lnTo>
                      <a:pt x="57" y="95"/>
                    </a:lnTo>
                    <a:lnTo>
                      <a:pt x="55" y="97"/>
                    </a:lnTo>
                    <a:lnTo>
                      <a:pt x="55" y="97"/>
                    </a:lnTo>
                    <a:lnTo>
                      <a:pt x="57" y="99"/>
                    </a:lnTo>
                    <a:lnTo>
                      <a:pt x="59" y="99"/>
                    </a:lnTo>
                    <a:lnTo>
                      <a:pt x="59" y="100"/>
                    </a:lnTo>
                    <a:lnTo>
                      <a:pt x="60" y="100"/>
                    </a:lnTo>
                    <a:lnTo>
                      <a:pt x="60" y="100"/>
                    </a:lnTo>
                    <a:lnTo>
                      <a:pt x="59" y="102"/>
                    </a:lnTo>
                    <a:lnTo>
                      <a:pt x="59" y="104"/>
                    </a:lnTo>
                    <a:lnTo>
                      <a:pt x="59" y="104"/>
                    </a:lnTo>
                    <a:lnTo>
                      <a:pt x="60" y="105"/>
                    </a:lnTo>
                    <a:lnTo>
                      <a:pt x="62" y="105"/>
                    </a:lnTo>
                    <a:lnTo>
                      <a:pt x="64" y="107"/>
                    </a:lnTo>
                    <a:lnTo>
                      <a:pt x="62" y="107"/>
                    </a:lnTo>
                    <a:lnTo>
                      <a:pt x="62" y="109"/>
                    </a:lnTo>
                    <a:lnTo>
                      <a:pt x="62" y="110"/>
                    </a:lnTo>
                    <a:lnTo>
                      <a:pt x="60" y="110"/>
                    </a:lnTo>
                    <a:lnTo>
                      <a:pt x="60" y="112"/>
                    </a:lnTo>
                    <a:lnTo>
                      <a:pt x="62" y="112"/>
                    </a:lnTo>
                    <a:lnTo>
                      <a:pt x="62" y="114"/>
                    </a:lnTo>
                    <a:lnTo>
                      <a:pt x="62" y="114"/>
                    </a:lnTo>
                    <a:lnTo>
                      <a:pt x="60" y="114"/>
                    </a:lnTo>
                    <a:lnTo>
                      <a:pt x="59" y="114"/>
                    </a:lnTo>
                    <a:lnTo>
                      <a:pt x="59" y="114"/>
                    </a:lnTo>
                    <a:lnTo>
                      <a:pt x="55" y="110"/>
                    </a:lnTo>
                    <a:lnTo>
                      <a:pt x="55" y="110"/>
                    </a:lnTo>
                    <a:lnTo>
                      <a:pt x="50" y="112"/>
                    </a:lnTo>
                    <a:lnTo>
                      <a:pt x="50" y="114"/>
                    </a:lnTo>
                    <a:lnTo>
                      <a:pt x="48" y="116"/>
                    </a:lnTo>
                    <a:lnTo>
                      <a:pt x="48" y="119"/>
                    </a:lnTo>
                    <a:lnTo>
                      <a:pt x="45" y="117"/>
                    </a:lnTo>
                    <a:lnTo>
                      <a:pt x="43" y="114"/>
                    </a:lnTo>
                    <a:lnTo>
                      <a:pt x="41" y="112"/>
                    </a:lnTo>
                    <a:lnTo>
                      <a:pt x="38" y="109"/>
                    </a:lnTo>
                    <a:lnTo>
                      <a:pt x="36" y="105"/>
                    </a:lnTo>
                    <a:lnTo>
                      <a:pt x="33" y="100"/>
                    </a:lnTo>
                    <a:lnTo>
                      <a:pt x="26" y="95"/>
                    </a:lnTo>
                    <a:lnTo>
                      <a:pt x="21" y="92"/>
                    </a:lnTo>
                    <a:lnTo>
                      <a:pt x="21" y="90"/>
                    </a:lnTo>
                    <a:lnTo>
                      <a:pt x="21" y="90"/>
                    </a:lnTo>
                    <a:lnTo>
                      <a:pt x="26" y="93"/>
                    </a:lnTo>
                    <a:lnTo>
                      <a:pt x="26" y="93"/>
                    </a:lnTo>
                    <a:lnTo>
                      <a:pt x="28" y="92"/>
                    </a:lnTo>
                    <a:lnTo>
                      <a:pt x="24" y="92"/>
                    </a:lnTo>
                    <a:lnTo>
                      <a:pt x="23" y="90"/>
                    </a:lnTo>
                    <a:lnTo>
                      <a:pt x="21" y="90"/>
                    </a:lnTo>
                    <a:lnTo>
                      <a:pt x="19" y="90"/>
                    </a:lnTo>
                    <a:lnTo>
                      <a:pt x="19" y="88"/>
                    </a:lnTo>
                    <a:lnTo>
                      <a:pt x="17" y="87"/>
                    </a:lnTo>
                    <a:lnTo>
                      <a:pt x="17" y="87"/>
                    </a:lnTo>
                    <a:lnTo>
                      <a:pt x="17" y="85"/>
                    </a:lnTo>
                    <a:lnTo>
                      <a:pt x="14" y="81"/>
                    </a:lnTo>
                    <a:lnTo>
                      <a:pt x="14" y="81"/>
                    </a:lnTo>
                    <a:lnTo>
                      <a:pt x="12" y="80"/>
                    </a:lnTo>
                    <a:lnTo>
                      <a:pt x="12" y="80"/>
                    </a:lnTo>
                    <a:lnTo>
                      <a:pt x="16" y="81"/>
                    </a:lnTo>
                    <a:lnTo>
                      <a:pt x="16" y="80"/>
                    </a:lnTo>
                    <a:lnTo>
                      <a:pt x="16" y="80"/>
                    </a:lnTo>
                    <a:lnTo>
                      <a:pt x="12" y="78"/>
                    </a:lnTo>
                    <a:lnTo>
                      <a:pt x="12" y="78"/>
                    </a:lnTo>
                    <a:lnTo>
                      <a:pt x="11" y="78"/>
                    </a:lnTo>
                    <a:lnTo>
                      <a:pt x="12" y="76"/>
                    </a:lnTo>
                    <a:lnTo>
                      <a:pt x="9" y="73"/>
                    </a:lnTo>
                    <a:lnTo>
                      <a:pt x="7" y="70"/>
                    </a:lnTo>
                    <a:lnTo>
                      <a:pt x="7" y="68"/>
                    </a:lnTo>
                    <a:lnTo>
                      <a:pt x="12" y="75"/>
                    </a:lnTo>
                    <a:lnTo>
                      <a:pt x="14" y="75"/>
                    </a:lnTo>
                    <a:lnTo>
                      <a:pt x="14" y="75"/>
                    </a:lnTo>
                    <a:lnTo>
                      <a:pt x="16" y="75"/>
                    </a:lnTo>
                    <a:lnTo>
                      <a:pt x="16" y="73"/>
                    </a:lnTo>
                    <a:lnTo>
                      <a:pt x="16" y="73"/>
                    </a:lnTo>
                    <a:lnTo>
                      <a:pt x="14" y="73"/>
                    </a:lnTo>
                    <a:lnTo>
                      <a:pt x="12" y="73"/>
                    </a:lnTo>
                    <a:lnTo>
                      <a:pt x="12" y="73"/>
                    </a:lnTo>
                    <a:lnTo>
                      <a:pt x="12" y="71"/>
                    </a:lnTo>
                    <a:lnTo>
                      <a:pt x="14" y="70"/>
                    </a:lnTo>
                    <a:lnTo>
                      <a:pt x="12" y="70"/>
                    </a:lnTo>
                    <a:lnTo>
                      <a:pt x="12" y="70"/>
                    </a:lnTo>
                    <a:lnTo>
                      <a:pt x="12" y="70"/>
                    </a:lnTo>
                    <a:lnTo>
                      <a:pt x="11" y="70"/>
                    </a:lnTo>
                    <a:lnTo>
                      <a:pt x="7" y="68"/>
                    </a:lnTo>
                    <a:lnTo>
                      <a:pt x="5" y="64"/>
                    </a:lnTo>
                    <a:lnTo>
                      <a:pt x="5" y="63"/>
                    </a:lnTo>
                    <a:lnTo>
                      <a:pt x="4" y="61"/>
                    </a:lnTo>
                    <a:lnTo>
                      <a:pt x="4" y="61"/>
                    </a:lnTo>
                    <a:lnTo>
                      <a:pt x="0" y="54"/>
                    </a:lnTo>
                    <a:lnTo>
                      <a:pt x="2" y="56"/>
                    </a:lnTo>
                    <a:lnTo>
                      <a:pt x="4" y="58"/>
                    </a:lnTo>
                    <a:lnTo>
                      <a:pt x="5" y="58"/>
                    </a:lnTo>
                    <a:lnTo>
                      <a:pt x="7" y="56"/>
                    </a:lnTo>
                    <a:lnTo>
                      <a:pt x="7" y="56"/>
                    </a:lnTo>
                    <a:lnTo>
                      <a:pt x="9" y="56"/>
                    </a:lnTo>
                    <a:lnTo>
                      <a:pt x="9" y="54"/>
                    </a:lnTo>
                    <a:lnTo>
                      <a:pt x="12" y="51"/>
                    </a:lnTo>
                    <a:lnTo>
                      <a:pt x="12" y="44"/>
                    </a:lnTo>
                    <a:lnTo>
                      <a:pt x="12" y="42"/>
                    </a:lnTo>
                    <a:lnTo>
                      <a:pt x="12" y="39"/>
                    </a:lnTo>
                    <a:lnTo>
                      <a:pt x="14" y="37"/>
                    </a:lnTo>
                    <a:lnTo>
                      <a:pt x="14" y="37"/>
                    </a:lnTo>
                    <a:lnTo>
                      <a:pt x="14" y="39"/>
                    </a:lnTo>
                    <a:lnTo>
                      <a:pt x="14" y="41"/>
                    </a:lnTo>
                    <a:lnTo>
                      <a:pt x="16" y="41"/>
                    </a:lnTo>
                    <a:lnTo>
                      <a:pt x="17" y="41"/>
                    </a:lnTo>
                    <a:lnTo>
                      <a:pt x="21" y="42"/>
                    </a:lnTo>
                    <a:lnTo>
                      <a:pt x="23" y="42"/>
                    </a:lnTo>
                    <a:lnTo>
                      <a:pt x="23" y="41"/>
                    </a:lnTo>
                    <a:lnTo>
                      <a:pt x="26" y="41"/>
                    </a:lnTo>
                    <a:lnTo>
                      <a:pt x="24" y="39"/>
                    </a:lnTo>
                    <a:lnTo>
                      <a:pt x="21" y="41"/>
                    </a:lnTo>
                    <a:lnTo>
                      <a:pt x="17" y="39"/>
                    </a:lnTo>
                    <a:lnTo>
                      <a:pt x="16" y="37"/>
                    </a:lnTo>
                    <a:lnTo>
                      <a:pt x="14" y="34"/>
                    </a:lnTo>
                    <a:lnTo>
                      <a:pt x="12" y="34"/>
                    </a:lnTo>
                    <a:lnTo>
                      <a:pt x="12" y="32"/>
                    </a:lnTo>
                    <a:lnTo>
                      <a:pt x="16" y="30"/>
                    </a:lnTo>
                    <a:lnTo>
                      <a:pt x="17" y="30"/>
                    </a:lnTo>
                    <a:lnTo>
                      <a:pt x="17" y="32"/>
                    </a:lnTo>
                    <a:lnTo>
                      <a:pt x="17" y="34"/>
                    </a:lnTo>
                    <a:lnTo>
                      <a:pt x="19" y="32"/>
                    </a:lnTo>
                    <a:lnTo>
                      <a:pt x="19" y="32"/>
                    </a:lnTo>
                    <a:lnTo>
                      <a:pt x="19" y="29"/>
                    </a:lnTo>
                    <a:lnTo>
                      <a:pt x="17" y="25"/>
                    </a:lnTo>
                    <a:lnTo>
                      <a:pt x="17" y="23"/>
                    </a:lnTo>
                    <a:lnTo>
                      <a:pt x="19" y="23"/>
                    </a:lnTo>
                    <a:lnTo>
                      <a:pt x="19" y="23"/>
                    </a:lnTo>
                    <a:lnTo>
                      <a:pt x="21" y="23"/>
                    </a:lnTo>
                    <a:lnTo>
                      <a:pt x="21" y="23"/>
                    </a:lnTo>
                    <a:lnTo>
                      <a:pt x="21" y="23"/>
                    </a:lnTo>
                    <a:lnTo>
                      <a:pt x="23" y="25"/>
                    </a:lnTo>
                    <a:lnTo>
                      <a:pt x="23" y="25"/>
                    </a:lnTo>
                    <a:lnTo>
                      <a:pt x="24" y="25"/>
                    </a:lnTo>
                    <a:lnTo>
                      <a:pt x="24" y="25"/>
                    </a:lnTo>
                    <a:lnTo>
                      <a:pt x="26" y="25"/>
                    </a:lnTo>
                    <a:lnTo>
                      <a:pt x="26" y="25"/>
                    </a:lnTo>
                    <a:lnTo>
                      <a:pt x="29" y="25"/>
                    </a:lnTo>
                    <a:lnTo>
                      <a:pt x="31" y="25"/>
                    </a:lnTo>
                    <a:lnTo>
                      <a:pt x="36" y="25"/>
                    </a:lnTo>
                    <a:lnTo>
                      <a:pt x="41" y="25"/>
                    </a:lnTo>
                    <a:lnTo>
                      <a:pt x="48" y="25"/>
                    </a:lnTo>
                    <a:lnTo>
                      <a:pt x="52" y="25"/>
                    </a:lnTo>
                    <a:lnTo>
                      <a:pt x="52" y="22"/>
                    </a:lnTo>
                    <a:lnTo>
                      <a:pt x="52" y="18"/>
                    </a:lnTo>
                    <a:lnTo>
                      <a:pt x="52" y="15"/>
                    </a:lnTo>
                    <a:lnTo>
                      <a:pt x="52" y="10"/>
                    </a:lnTo>
                    <a:lnTo>
                      <a:pt x="52" y="6"/>
                    </a:lnTo>
                    <a:lnTo>
                      <a:pt x="52" y="3"/>
                    </a:lnTo>
                    <a:lnTo>
                      <a:pt x="52" y="1"/>
                    </a:lnTo>
                    <a:lnTo>
                      <a:pt x="52" y="1"/>
                    </a:lnTo>
                    <a:lnTo>
                      <a:pt x="52" y="0"/>
                    </a:lnTo>
                    <a:lnTo>
                      <a:pt x="55" y="0"/>
                    </a:lnTo>
                    <a:lnTo>
                      <a:pt x="64" y="0"/>
                    </a:lnTo>
                    <a:lnTo>
                      <a:pt x="65" y="0"/>
                    </a:lnTo>
                    <a:lnTo>
                      <a:pt x="67" y="0"/>
                    </a:lnTo>
                    <a:lnTo>
                      <a:pt x="71" y="0"/>
                    </a:lnTo>
                    <a:lnTo>
                      <a:pt x="74" y="0"/>
                    </a:lnTo>
                    <a:lnTo>
                      <a:pt x="76" y="1"/>
                    </a:lnTo>
                    <a:lnTo>
                      <a:pt x="77" y="1"/>
                    </a:lnTo>
                    <a:lnTo>
                      <a:pt x="81" y="1"/>
                    </a:lnTo>
                    <a:lnTo>
                      <a:pt x="86" y="1"/>
                    </a:lnTo>
                    <a:lnTo>
                      <a:pt x="88" y="1"/>
                    </a:lnTo>
                    <a:lnTo>
                      <a:pt x="89" y="1"/>
                    </a:lnTo>
                    <a:lnTo>
                      <a:pt x="89" y="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5" name="Freeform 80">
                <a:extLst>
                  <a:ext uri="{FF2B5EF4-FFF2-40B4-BE49-F238E27FC236}">
                    <a16:creationId xmlns:a16="http://schemas.microsoft.com/office/drawing/2014/main" id="{7015A1B1-5A93-4919-9896-DD6D6EFD5A91}"/>
                  </a:ext>
                </a:extLst>
              </p:cNvPr>
              <p:cNvSpPr>
                <a:spLocks noEditPoints="1"/>
              </p:cNvSpPr>
              <p:nvPr/>
            </p:nvSpPr>
            <p:spPr bwMode="auto">
              <a:xfrm>
                <a:off x="3479" y="1580"/>
                <a:ext cx="190" cy="366"/>
              </a:xfrm>
              <a:custGeom>
                <a:avLst/>
                <a:gdLst>
                  <a:gd name="T0" fmla="*/ 77 w 190"/>
                  <a:gd name="T1" fmla="*/ 264 h 366"/>
                  <a:gd name="T2" fmla="*/ 39 w 190"/>
                  <a:gd name="T3" fmla="*/ 202 h 366"/>
                  <a:gd name="T4" fmla="*/ 51 w 190"/>
                  <a:gd name="T5" fmla="*/ 226 h 366"/>
                  <a:gd name="T6" fmla="*/ 38 w 190"/>
                  <a:gd name="T7" fmla="*/ 240 h 366"/>
                  <a:gd name="T8" fmla="*/ 22 w 190"/>
                  <a:gd name="T9" fmla="*/ 228 h 366"/>
                  <a:gd name="T10" fmla="*/ 5 w 190"/>
                  <a:gd name="T11" fmla="*/ 233 h 366"/>
                  <a:gd name="T12" fmla="*/ 10 w 190"/>
                  <a:gd name="T13" fmla="*/ 218 h 366"/>
                  <a:gd name="T14" fmla="*/ 34 w 190"/>
                  <a:gd name="T15" fmla="*/ 201 h 366"/>
                  <a:gd name="T16" fmla="*/ 58 w 190"/>
                  <a:gd name="T17" fmla="*/ 194 h 366"/>
                  <a:gd name="T18" fmla="*/ 32 w 190"/>
                  <a:gd name="T19" fmla="*/ 185 h 366"/>
                  <a:gd name="T20" fmla="*/ 39 w 190"/>
                  <a:gd name="T21" fmla="*/ 179 h 366"/>
                  <a:gd name="T22" fmla="*/ 36 w 190"/>
                  <a:gd name="T23" fmla="*/ 163 h 366"/>
                  <a:gd name="T24" fmla="*/ 29 w 190"/>
                  <a:gd name="T25" fmla="*/ 155 h 366"/>
                  <a:gd name="T26" fmla="*/ 15 w 190"/>
                  <a:gd name="T27" fmla="*/ 141 h 366"/>
                  <a:gd name="T28" fmla="*/ 15 w 190"/>
                  <a:gd name="T29" fmla="*/ 138 h 366"/>
                  <a:gd name="T30" fmla="*/ 39 w 190"/>
                  <a:gd name="T31" fmla="*/ 131 h 366"/>
                  <a:gd name="T32" fmla="*/ 34 w 190"/>
                  <a:gd name="T33" fmla="*/ 133 h 366"/>
                  <a:gd name="T34" fmla="*/ 36 w 190"/>
                  <a:gd name="T35" fmla="*/ 117 h 366"/>
                  <a:gd name="T36" fmla="*/ 19 w 190"/>
                  <a:gd name="T37" fmla="*/ 117 h 366"/>
                  <a:gd name="T38" fmla="*/ 22 w 190"/>
                  <a:gd name="T39" fmla="*/ 114 h 366"/>
                  <a:gd name="T40" fmla="*/ 20 w 190"/>
                  <a:gd name="T41" fmla="*/ 100 h 366"/>
                  <a:gd name="T42" fmla="*/ 38 w 190"/>
                  <a:gd name="T43" fmla="*/ 88 h 366"/>
                  <a:gd name="T44" fmla="*/ 82 w 190"/>
                  <a:gd name="T45" fmla="*/ 114 h 366"/>
                  <a:gd name="T46" fmla="*/ 123 w 190"/>
                  <a:gd name="T47" fmla="*/ 124 h 366"/>
                  <a:gd name="T48" fmla="*/ 96 w 190"/>
                  <a:gd name="T49" fmla="*/ 162 h 366"/>
                  <a:gd name="T50" fmla="*/ 87 w 190"/>
                  <a:gd name="T51" fmla="*/ 175 h 366"/>
                  <a:gd name="T52" fmla="*/ 142 w 190"/>
                  <a:gd name="T53" fmla="*/ 225 h 366"/>
                  <a:gd name="T54" fmla="*/ 154 w 190"/>
                  <a:gd name="T55" fmla="*/ 252 h 366"/>
                  <a:gd name="T56" fmla="*/ 164 w 190"/>
                  <a:gd name="T57" fmla="*/ 279 h 366"/>
                  <a:gd name="T58" fmla="*/ 188 w 190"/>
                  <a:gd name="T59" fmla="*/ 301 h 366"/>
                  <a:gd name="T60" fmla="*/ 174 w 190"/>
                  <a:gd name="T61" fmla="*/ 318 h 366"/>
                  <a:gd name="T62" fmla="*/ 183 w 190"/>
                  <a:gd name="T63" fmla="*/ 330 h 366"/>
                  <a:gd name="T64" fmla="*/ 135 w 190"/>
                  <a:gd name="T65" fmla="*/ 341 h 366"/>
                  <a:gd name="T66" fmla="*/ 108 w 190"/>
                  <a:gd name="T67" fmla="*/ 347 h 366"/>
                  <a:gd name="T68" fmla="*/ 74 w 190"/>
                  <a:gd name="T69" fmla="*/ 356 h 366"/>
                  <a:gd name="T70" fmla="*/ 55 w 190"/>
                  <a:gd name="T71" fmla="*/ 359 h 366"/>
                  <a:gd name="T72" fmla="*/ 92 w 190"/>
                  <a:gd name="T73" fmla="*/ 330 h 366"/>
                  <a:gd name="T74" fmla="*/ 89 w 190"/>
                  <a:gd name="T75" fmla="*/ 323 h 366"/>
                  <a:gd name="T76" fmla="*/ 58 w 190"/>
                  <a:gd name="T77" fmla="*/ 315 h 366"/>
                  <a:gd name="T78" fmla="*/ 79 w 190"/>
                  <a:gd name="T79" fmla="*/ 286 h 366"/>
                  <a:gd name="T80" fmla="*/ 74 w 190"/>
                  <a:gd name="T81" fmla="*/ 272 h 366"/>
                  <a:gd name="T82" fmla="*/ 103 w 190"/>
                  <a:gd name="T83" fmla="*/ 264 h 366"/>
                  <a:gd name="T84" fmla="*/ 99 w 190"/>
                  <a:gd name="T85" fmla="*/ 237 h 366"/>
                  <a:gd name="T86" fmla="*/ 84 w 190"/>
                  <a:gd name="T87" fmla="*/ 214 h 366"/>
                  <a:gd name="T88" fmla="*/ 62 w 190"/>
                  <a:gd name="T89" fmla="*/ 219 h 366"/>
                  <a:gd name="T90" fmla="*/ 63 w 190"/>
                  <a:gd name="T91" fmla="*/ 179 h 366"/>
                  <a:gd name="T92" fmla="*/ 56 w 190"/>
                  <a:gd name="T93" fmla="*/ 179 h 366"/>
                  <a:gd name="T94" fmla="*/ 48 w 190"/>
                  <a:gd name="T95" fmla="*/ 197 h 366"/>
                  <a:gd name="T96" fmla="*/ 50 w 190"/>
                  <a:gd name="T97" fmla="*/ 167 h 366"/>
                  <a:gd name="T98" fmla="*/ 39 w 190"/>
                  <a:gd name="T99" fmla="*/ 151 h 366"/>
                  <a:gd name="T100" fmla="*/ 48 w 190"/>
                  <a:gd name="T101" fmla="*/ 122 h 366"/>
                  <a:gd name="T102" fmla="*/ 53 w 190"/>
                  <a:gd name="T103" fmla="*/ 100 h 366"/>
                  <a:gd name="T104" fmla="*/ 65 w 190"/>
                  <a:gd name="T105" fmla="*/ 85 h 366"/>
                  <a:gd name="T106" fmla="*/ 97 w 190"/>
                  <a:gd name="T107" fmla="*/ 87 h 366"/>
                  <a:gd name="T108" fmla="*/ 92 w 190"/>
                  <a:gd name="T109" fmla="*/ 71 h 366"/>
                  <a:gd name="T110" fmla="*/ 101 w 190"/>
                  <a:gd name="T111" fmla="*/ 73 h 366"/>
                  <a:gd name="T112" fmla="*/ 97 w 190"/>
                  <a:gd name="T113" fmla="*/ 64 h 366"/>
                  <a:gd name="T114" fmla="*/ 101 w 190"/>
                  <a:gd name="T115" fmla="*/ 59 h 366"/>
                  <a:gd name="T116" fmla="*/ 135 w 190"/>
                  <a:gd name="T117" fmla="*/ 15 h 366"/>
                  <a:gd name="T118" fmla="*/ 130 w 190"/>
                  <a:gd name="T119" fmla="*/ 23 h 366"/>
                  <a:gd name="T120" fmla="*/ 128 w 190"/>
                  <a:gd name="T121" fmla="*/ 12 h 366"/>
                  <a:gd name="T122" fmla="*/ 137 w 190"/>
                  <a:gd name="T123" fmla="*/ 12 h 366"/>
                  <a:gd name="T124" fmla="*/ 142 w 190"/>
                  <a:gd name="T125" fmla="*/ 0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90" h="366">
                    <a:moveTo>
                      <a:pt x="137" y="346"/>
                    </a:moveTo>
                    <a:lnTo>
                      <a:pt x="135" y="347"/>
                    </a:lnTo>
                    <a:lnTo>
                      <a:pt x="133" y="347"/>
                    </a:lnTo>
                    <a:lnTo>
                      <a:pt x="133" y="349"/>
                    </a:lnTo>
                    <a:lnTo>
                      <a:pt x="133" y="349"/>
                    </a:lnTo>
                    <a:lnTo>
                      <a:pt x="132" y="349"/>
                    </a:lnTo>
                    <a:lnTo>
                      <a:pt x="128" y="346"/>
                    </a:lnTo>
                    <a:lnTo>
                      <a:pt x="127" y="346"/>
                    </a:lnTo>
                    <a:lnTo>
                      <a:pt x="128" y="346"/>
                    </a:lnTo>
                    <a:lnTo>
                      <a:pt x="130" y="344"/>
                    </a:lnTo>
                    <a:lnTo>
                      <a:pt x="132" y="342"/>
                    </a:lnTo>
                    <a:lnTo>
                      <a:pt x="135" y="344"/>
                    </a:lnTo>
                    <a:lnTo>
                      <a:pt x="137" y="346"/>
                    </a:lnTo>
                    <a:lnTo>
                      <a:pt x="137" y="346"/>
                    </a:lnTo>
                    <a:close/>
                    <a:moveTo>
                      <a:pt x="75" y="264"/>
                    </a:moveTo>
                    <a:lnTo>
                      <a:pt x="77" y="264"/>
                    </a:lnTo>
                    <a:lnTo>
                      <a:pt x="79" y="264"/>
                    </a:lnTo>
                    <a:lnTo>
                      <a:pt x="79" y="266"/>
                    </a:lnTo>
                    <a:lnTo>
                      <a:pt x="75" y="267"/>
                    </a:lnTo>
                    <a:lnTo>
                      <a:pt x="75" y="269"/>
                    </a:lnTo>
                    <a:lnTo>
                      <a:pt x="72" y="271"/>
                    </a:lnTo>
                    <a:lnTo>
                      <a:pt x="72" y="269"/>
                    </a:lnTo>
                    <a:lnTo>
                      <a:pt x="70" y="269"/>
                    </a:lnTo>
                    <a:lnTo>
                      <a:pt x="68" y="266"/>
                    </a:lnTo>
                    <a:lnTo>
                      <a:pt x="68" y="262"/>
                    </a:lnTo>
                    <a:lnTo>
                      <a:pt x="70" y="260"/>
                    </a:lnTo>
                    <a:lnTo>
                      <a:pt x="74" y="260"/>
                    </a:lnTo>
                    <a:lnTo>
                      <a:pt x="75" y="264"/>
                    </a:lnTo>
                    <a:lnTo>
                      <a:pt x="75" y="264"/>
                    </a:lnTo>
                    <a:close/>
                    <a:moveTo>
                      <a:pt x="34" y="201"/>
                    </a:moveTo>
                    <a:lnTo>
                      <a:pt x="38" y="202"/>
                    </a:lnTo>
                    <a:lnTo>
                      <a:pt x="39" y="202"/>
                    </a:lnTo>
                    <a:lnTo>
                      <a:pt x="41" y="204"/>
                    </a:lnTo>
                    <a:lnTo>
                      <a:pt x="41" y="208"/>
                    </a:lnTo>
                    <a:lnTo>
                      <a:pt x="44" y="213"/>
                    </a:lnTo>
                    <a:lnTo>
                      <a:pt x="46" y="216"/>
                    </a:lnTo>
                    <a:lnTo>
                      <a:pt x="46" y="218"/>
                    </a:lnTo>
                    <a:lnTo>
                      <a:pt x="46" y="218"/>
                    </a:lnTo>
                    <a:lnTo>
                      <a:pt x="44" y="219"/>
                    </a:lnTo>
                    <a:lnTo>
                      <a:pt x="44" y="221"/>
                    </a:lnTo>
                    <a:lnTo>
                      <a:pt x="44" y="221"/>
                    </a:lnTo>
                    <a:lnTo>
                      <a:pt x="46" y="219"/>
                    </a:lnTo>
                    <a:lnTo>
                      <a:pt x="50" y="221"/>
                    </a:lnTo>
                    <a:lnTo>
                      <a:pt x="51" y="221"/>
                    </a:lnTo>
                    <a:lnTo>
                      <a:pt x="51" y="225"/>
                    </a:lnTo>
                    <a:lnTo>
                      <a:pt x="51" y="226"/>
                    </a:lnTo>
                    <a:lnTo>
                      <a:pt x="51" y="228"/>
                    </a:lnTo>
                    <a:lnTo>
                      <a:pt x="51" y="226"/>
                    </a:lnTo>
                    <a:lnTo>
                      <a:pt x="50" y="225"/>
                    </a:lnTo>
                    <a:lnTo>
                      <a:pt x="50" y="225"/>
                    </a:lnTo>
                    <a:lnTo>
                      <a:pt x="48" y="225"/>
                    </a:lnTo>
                    <a:lnTo>
                      <a:pt x="48" y="226"/>
                    </a:lnTo>
                    <a:lnTo>
                      <a:pt x="48" y="230"/>
                    </a:lnTo>
                    <a:lnTo>
                      <a:pt x="48" y="230"/>
                    </a:lnTo>
                    <a:lnTo>
                      <a:pt x="50" y="230"/>
                    </a:lnTo>
                    <a:lnTo>
                      <a:pt x="50" y="233"/>
                    </a:lnTo>
                    <a:lnTo>
                      <a:pt x="46" y="235"/>
                    </a:lnTo>
                    <a:lnTo>
                      <a:pt x="44" y="235"/>
                    </a:lnTo>
                    <a:lnTo>
                      <a:pt x="44" y="235"/>
                    </a:lnTo>
                    <a:lnTo>
                      <a:pt x="44" y="237"/>
                    </a:lnTo>
                    <a:lnTo>
                      <a:pt x="43" y="240"/>
                    </a:lnTo>
                    <a:lnTo>
                      <a:pt x="41" y="240"/>
                    </a:lnTo>
                    <a:lnTo>
                      <a:pt x="39" y="240"/>
                    </a:lnTo>
                    <a:lnTo>
                      <a:pt x="38" y="240"/>
                    </a:lnTo>
                    <a:lnTo>
                      <a:pt x="36" y="238"/>
                    </a:lnTo>
                    <a:lnTo>
                      <a:pt x="34" y="240"/>
                    </a:lnTo>
                    <a:lnTo>
                      <a:pt x="34" y="240"/>
                    </a:lnTo>
                    <a:lnTo>
                      <a:pt x="32" y="240"/>
                    </a:lnTo>
                    <a:lnTo>
                      <a:pt x="31" y="240"/>
                    </a:lnTo>
                    <a:lnTo>
                      <a:pt x="29" y="240"/>
                    </a:lnTo>
                    <a:lnTo>
                      <a:pt x="29" y="240"/>
                    </a:lnTo>
                    <a:lnTo>
                      <a:pt x="29" y="237"/>
                    </a:lnTo>
                    <a:lnTo>
                      <a:pt x="29" y="237"/>
                    </a:lnTo>
                    <a:lnTo>
                      <a:pt x="27" y="237"/>
                    </a:lnTo>
                    <a:lnTo>
                      <a:pt x="26" y="235"/>
                    </a:lnTo>
                    <a:lnTo>
                      <a:pt x="26" y="233"/>
                    </a:lnTo>
                    <a:lnTo>
                      <a:pt x="24" y="233"/>
                    </a:lnTo>
                    <a:lnTo>
                      <a:pt x="24" y="231"/>
                    </a:lnTo>
                    <a:lnTo>
                      <a:pt x="24" y="230"/>
                    </a:lnTo>
                    <a:lnTo>
                      <a:pt x="22" y="228"/>
                    </a:lnTo>
                    <a:lnTo>
                      <a:pt x="20" y="228"/>
                    </a:lnTo>
                    <a:lnTo>
                      <a:pt x="19" y="230"/>
                    </a:lnTo>
                    <a:lnTo>
                      <a:pt x="19" y="231"/>
                    </a:lnTo>
                    <a:lnTo>
                      <a:pt x="19" y="233"/>
                    </a:lnTo>
                    <a:lnTo>
                      <a:pt x="19" y="235"/>
                    </a:lnTo>
                    <a:lnTo>
                      <a:pt x="19" y="235"/>
                    </a:lnTo>
                    <a:lnTo>
                      <a:pt x="17" y="237"/>
                    </a:lnTo>
                    <a:lnTo>
                      <a:pt x="15" y="238"/>
                    </a:lnTo>
                    <a:lnTo>
                      <a:pt x="15" y="238"/>
                    </a:lnTo>
                    <a:lnTo>
                      <a:pt x="14" y="238"/>
                    </a:lnTo>
                    <a:lnTo>
                      <a:pt x="12" y="238"/>
                    </a:lnTo>
                    <a:lnTo>
                      <a:pt x="10" y="238"/>
                    </a:lnTo>
                    <a:lnTo>
                      <a:pt x="8" y="237"/>
                    </a:lnTo>
                    <a:lnTo>
                      <a:pt x="5" y="235"/>
                    </a:lnTo>
                    <a:lnTo>
                      <a:pt x="5" y="233"/>
                    </a:lnTo>
                    <a:lnTo>
                      <a:pt x="5" y="233"/>
                    </a:lnTo>
                    <a:lnTo>
                      <a:pt x="0" y="228"/>
                    </a:lnTo>
                    <a:lnTo>
                      <a:pt x="0" y="228"/>
                    </a:lnTo>
                    <a:lnTo>
                      <a:pt x="0" y="226"/>
                    </a:lnTo>
                    <a:lnTo>
                      <a:pt x="2" y="225"/>
                    </a:lnTo>
                    <a:lnTo>
                      <a:pt x="7" y="223"/>
                    </a:lnTo>
                    <a:lnTo>
                      <a:pt x="8" y="223"/>
                    </a:lnTo>
                    <a:lnTo>
                      <a:pt x="8" y="221"/>
                    </a:lnTo>
                    <a:lnTo>
                      <a:pt x="7" y="221"/>
                    </a:lnTo>
                    <a:lnTo>
                      <a:pt x="5" y="219"/>
                    </a:lnTo>
                    <a:lnTo>
                      <a:pt x="5" y="219"/>
                    </a:lnTo>
                    <a:lnTo>
                      <a:pt x="5" y="219"/>
                    </a:lnTo>
                    <a:lnTo>
                      <a:pt x="5" y="218"/>
                    </a:lnTo>
                    <a:lnTo>
                      <a:pt x="7" y="218"/>
                    </a:lnTo>
                    <a:lnTo>
                      <a:pt x="8" y="219"/>
                    </a:lnTo>
                    <a:lnTo>
                      <a:pt x="8" y="218"/>
                    </a:lnTo>
                    <a:lnTo>
                      <a:pt x="10" y="218"/>
                    </a:lnTo>
                    <a:lnTo>
                      <a:pt x="12" y="216"/>
                    </a:lnTo>
                    <a:lnTo>
                      <a:pt x="12" y="214"/>
                    </a:lnTo>
                    <a:lnTo>
                      <a:pt x="14" y="213"/>
                    </a:lnTo>
                    <a:lnTo>
                      <a:pt x="14" y="213"/>
                    </a:lnTo>
                    <a:lnTo>
                      <a:pt x="14" y="209"/>
                    </a:lnTo>
                    <a:lnTo>
                      <a:pt x="15" y="208"/>
                    </a:lnTo>
                    <a:lnTo>
                      <a:pt x="19" y="206"/>
                    </a:lnTo>
                    <a:lnTo>
                      <a:pt x="19" y="208"/>
                    </a:lnTo>
                    <a:lnTo>
                      <a:pt x="20" y="208"/>
                    </a:lnTo>
                    <a:lnTo>
                      <a:pt x="22" y="206"/>
                    </a:lnTo>
                    <a:lnTo>
                      <a:pt x="24" y="202"/>
                    </a:lnTo>
                    <a:lnTo>
                      <a:pt x="24" y="202"/>
                    </a:lnTo>
                    <a:lnTo>
                      <a:pt x="26" y="202"/>
                    </a:lnTo>
                    <a:lnTo>
                      <a:pt x="27" y="202"/>
                    </a:lnTo>
                    <a:lnTo>
                      <a:pt x="32" y="201"/>
                    </a:lnTo>
                    <a:lnTo>
                      <a:pt x="34" y="201"/>
                    </a:lnTo>
                    <a:lnTo>
                      <a:pt x="34" y="201"/>
                    </a:lnTo>
                    <a:close/>
                    <a:moveTo>
                      <a:pt x="58" y="194"/>
                    </a:moveTo>
                    <a:lnTo>
                      <a:pt x="56" y="194"/>
                    </a:lnTo>
                    <a:lnTo>
                      <a:pt x="55" y="194"/>
                    </a:lnTo>
                    <a:lnTo>
                      <a:pt x="55" y="194"/>
                    </a:lnTo>
                    <a:lnTo>
                      <a:pt x="53" y="189"/>
                    </a:lnTo>
                    <a:lnTo>
                      <a:pt x="53" y="187"/>
                    </a:lnTo>
                    <a:lnTo>
                      <a:pt x="55" y="185"/>
                    </a:lnTo>
                    <a:lnTo>
                      <a:pt x="55" y="185"/>
                    </a:lnTo>
                    <a:lnTo>
                      <a:pt x="56" y="185"/>
                    </a:lnTo>
                    <a:lnTo>
                      <a:pt x="56" y="185"/>
                    </a:lnTo>
                    <a:lnTo>
                      <a:pt x="58" y="187"/>
                    </a:lnTo>
                    <a:lnTo>
                      <a:pt x="58" y="190"/>
                    </a:lnTo>
                    <a:lnTo>
                      <a:pt x="58" y="192"/>
                    </a:lnTo>
                    <a:lnTo>
                      <a:pt x="58" y="194"/>
                    </a:lnTo>
                    <a:lnTo>
                      <a:pt x="58" y="194"/>
                    </a:lnTo>
                    <a:close/>
                    <a:moveTo>
                      <a:pt x="39" y="179"/>
                    </a:moveTo>
                    <a:lnTo>
                      <a:pt x="39" y="182"/>
                    </a:lnTo>
                    <a:lnTo>
                      <a:pt x="41" y="185"/>
                    </a:lnTo>
                    <a:lnTo>
                      <a:pt x="41" y="185"/>
                    </a:lnTo>
                    <a:lnTo>
                      <a:pt x="39" y="187"/>
                    </a:lnTo>
                    <a:lnTo>
                      <a:pt x="36" y="189"/>
                    </a:lnTo>
                    <a:lnTo>
                      <a:pt x="36" y="189"/>
                    </a:lnTo>
                    <a:lnTo>
                      <a:pt x="36" y="189"/>
                    </a:lnTo>
                    <a:lnTo>
                      <a:pt x="36" y="187"/>
                    </a:lnTo>
                    <a:lnTo>
                      <a:pt x="36" y="185"/>
                    </a:lnTo>
                    <a:lnTo>
                      <a:pt x="36" y="184"/>
                    </a:lnTo>
                    <a:lnTo>
                      <a:pt x="36" y="184"/>
                    </a:lnTo>
                    <a:lnTo>
                      <a:pt x="34" y="184"/>
                    </a:lnTo>
                    <a:lnTo>
                      <a:pt x="32" y="185"/>
                    </a:lnTo>
                    <a:lnTo>
                      <a:pt x="32" y="185"/>
                    </a:lnTo>
                    <a:lnTo>
                      <a:pt x="32" y="185"/>
                    </a:lnTo>
                    <a:lnTo>
                      <a:pt x="32" y="184"/>
                    </a:lnTo>
                    <a:lnTo>
                      <a:pt x="32" y="182"/>
                    </a:lnTo>
                    <a:lnTo>
                      <a:pt x="32" y="182"/>
                    </a:lnTo>
                    <a:lnTo>
                      <a:pt x="34" y="180"/>
                    </a:lnTo>
                    <a:lnTo>
                      <a:pt x="34" y="180"/>
                    </a:lnTo>
                    <a:lnTo>
                      <a:pt x="34" y="180"/>
                    </a:lnTo>
                    <a:lnTo>
                      <a:pt x="36" y="180"/>
                    </a:lnTo>
                    <a:lnTo>
                      <a:pt x="38" y="179"/>
                    </a:lnTo>
                    <a:lnTo>
                      <a:pt x="39" y="179"/>
                    </a:lnTo>
                    <a:lnTo>
                      <a:pt x="39" y="179"/>
                    </a:lnTo>
                    <a:close/>
                    <a:moveTo>
                      <a:pt x="43" y="182"/>
                    </a:moveTo>
                    <a:lnTo>
                      <a:pt x="41" y="182"/>
                    </a:lnTo>
                    <a:lnTo>
                      <a:pt x="41" y="182"/>
                    </a:lnTo>
                    <a:lnTo>
                      <a:pt x="41" y="182"/>
                    </a:lnTo>
                    <a:lnTo>
                      <a:pt x="39" y="180"/>
                    </a:lnTo>
                    <a:lnTo>
                      <a:pt x="39" y="179"/>
                    </a:lnTo>
                    <a:lnTo>
                      <a:pt x="41" y="179"/>
                    </a:lnTo>
                    <a:lnTo>
                      <a:pt x="43" y="177"/>
                    </a:lnTo>
                    <a:lnTo>
                      <a:pt x="43" y="175"/>
                    </a:lnTo>
                    <a:lnTo>
                      <a:pt x="43" y="175"/>
                    </a:lnTo>
                    <a:lnTo>
                      <a:pt x="43" y="173"/>
                    </a:lnTo>
                    <a:lnTo>
                      <a:pt x="44" y="172"/>
                    </a:lnTo>
                    <a:lnTo>
                      <a:pt x="46" y="172"/>
                    </a:lnTo>
                    <a:lnTo>
                      <a:pt x="46" y="172"/>
                    </a:lnTo>
                    <a:lnTo>
                      <a:pt x="46" y="175"/>
                    </a:lnTo>
                    <a:lnTo>
                      <a:pt x="43" y="182"/>
                    </a:lnTo>
                    <a:lnTo>
                      <a:pt x="43" y="182"/>
                    </a:lnTo>
                    <a:close/>
                    <a:moveTo>
                      <a:pt x="46" y="163"/>
                    </a:moveTo>
                    <a:lnTo>
                      <a:pt x="38" y="165"/>
                    </a:lnTo>
                    <a:lnTo>
                      <a:pt x="36" y="165"/>
                    </a:lnTo>
                    <a:lnTo>
                      <a:pt x="36" y="165"/>
                    </a:lnTo>
                    <a:lnTo>
                      <a:pt x="36" y="163"/>
                    </a:lnTo>
                    <a:lnTo>
                      <a:pt x="38" y="163"/>
                    </a:lnTo>
                    <a:lnTo>
                      <a:pt x="39" y="158"/>
                    </a:lnTo>
                    <a:lnTo>
                      <a:pt x="36" y="156"/>
                    </a:lnTo>
                    <a:lnTo>
                      <a:pt x="36" y="156"/>
                    </a:lnTo>
                    <a:lnTo>
                      <a:pt x="36" y="155"/>
                    </a:lnTo>
                    <a:lnTo>
                      <a:pt x="36" y="155"/>
                    </a:lnTo>
                    <a:lnTo>
                      <a:pt x="38" y="153"/>
                    </a:lnTo>
                    <a:lnTo>
                      <a:pt x="39" y="153"/>
                    </a:lnTo>
                    <a:lnTo>
                      <a:pt x="39" y="153"/>
                    </a:lnTo>
                    <a:lnTo>
                      <a:pt x="41" y="155"/>
                    </a:lnTo>
                    <a:lnTo>
                      <a:pt x="43" y="156"/>
                    </a:lnTo>
                    <a:lnTo>
                      <a:pt x="44" y="158"/>
                    </a:lnTo>
                    <a:lnTo>
                      <a:pt x="46" y="158"/>
                    </a:lnTo>
                    <a:lnTo>
                      <a:pt x="46" y="163"/>
                    </a:lnTo>
                    <a:lnTo>
                      <a:pt x="46" y="163"/>
                    </a:lnTo>
                    <a:close/>
                    <a:moveTo>
                      <a:pt x="29" y="155"/>
                    </a:moveTo>
                    <a:lnTo>
                      <a:pt x="29" y="155"/>
                    </a:lnTo>
                    <a:lnTo>
                      <a:pt x="29" y="155"/>
                    </a:lnTo>
                    <a:lnTo>
                      <a:pt x="31" y="153"/>
                    </a:lnTo>
                    <a:lnTo>
                      <a:pt x="32" y="153"/>
                    </a:lnTo>
                    <a:lnTo>
                      <a:pt x="32" y="153"/>
                    </a:lnTo>
                    <a:lnTo>
                      <a:pt x="31" y="155"/>
                    </a:lnTo>
                    <a:lnTo>
                      <a:pt x="29" y="155"/>
                    </a:lnTo>
                    <a:lnTo>
                      <a:pt x="29" y="155"/>
                    </a:lnTo>
                    <a:close/>
                    <a:moveTo>
                      <a:pt x="14" y="143"/>
                    </a:moveTo>
                    <a:lnTo>
                      <a:pt x="12" y="143"/>
                    </a:lnTo>
                    <a:lnTo>
                      <a:pt x="12" y="143"/>
                    </a:lnTo>
                    <a:lnTo>
                      <a:pt x="12" y="141"/>
                    </a:lnTo>
                    <a:lnTo>
                      <a:pt x="12" y="141"/>
                    </a:lnTo>
                    <a:lnTo>
                      <a:pt x="14" y="139"/>
                    </a:lnTo>
                    <a:lnTo>
                      <a:pt x="14" y="141"/>
                    </a:lnTo>
                    <a:lnTo>
                      <a:pt x="15" y="141"/>
                    </a:lnTo>
                    <a:lnTo>
                      <a:pt x="14" y="143"/>
                    </a:lnTo>
                    <a:lnTo>
                      <a:pt x="14" y="143"/>
                    </a:lnTo>
                    <a:close/>
                    <a:moveTo>
                      <a:pt x="36" y="143"/>
                    </a:moveTo>
                    <a:lnTo>
                      <a:pt x="36" y="143"/>
                    </a:lnTo>
                    <a:lnTo>
                      <a:pt x="34" y="143"/>
                    </a:lnTo>
                    <a:lnTo>
                      <a:pt x="34" y="141"/>
                    </a:lnTo>
                    <a:lnTo>
                      <a:pt x="32" y="141"/>
                    </a:lnTo>
                    <a:lnTo>
                      <a:pt x="36" y="139"/>
                    </a:lnTo>
                    <a:lnTo>
                      <a:pt x="36" y="139"/>
                    </a:lnTo>
                    <a:lnTo>
                      <a:pt x="36" y="141"/>
                    </a:lnTo>
                    <a:lnTo>
                      <a:pt x="36" y="141"/>
                    </a:lnTo>
                    <a:lnTo>
                      <a:pt x="36" y="143"/>
                    </a:lnTo>
                    <a:lnTo>
                      <a:pt x="36" y="143"/>
                    </a:lnTo>
                    <a:close/>
                    <a:moveTo>
                      <a:pt x="17" y="138"/>
                    </a:moveTo>
                    <a:lnTo>
                      <a:pt x="17" y="138"/>
                    </a:lnTo>
                    <a:lnTo>
                      <a:pt x="15" y="138"/>
                    </a:lnTo>
                    <a:lnTo>
                      <a:pt x="15" y="136"/>
                    </a:lnTo>
                    <a:lnTo>
                      <a:pt x="14" y="134"/>
                    </a:lnTo>
                    <a:lnTo>
                      <a:pt x="14" y="133"/>
                    </a:lnTo>
                    <a:lnTo>
                      <a:pt x="14" y="131"/>
                    </a:lnTo>
                    <a:lnTo>
                      <a:pt x="14" y="127"/>
                    </a:lnTo>
                    <a:lnTo>
                      <a:pt x="17" y="127"/>
                    </a:lnTo>
                    <a:lnTo>
                      <a:pt x="17" y="127"/>
                    </a:lnTo>
                    <a:lnTo>
                      <a:pt x="17" y="136"/>
                    </a:lnTo>
                    <a:lnTo>
                      <a:pt x="17" y="138"/>
                    </a:lnTo>
                    <a:lnTo>
                      <a:pt x="17" y="138"/>
                    </a:lnTo>
                    <a:close/>
                    <a:moveTo>
                      <a:pt x="39" y="122"/>
                    </a:moveTo>
                    <a:lnTo>
                      <a:pt x="39" y="124"/>
                    </a:lnTo>
                    <a:lnTo>
                      <a:pt x="38" y="126"/>
                    </a:lnTo>
                    <a:lnTo>
                      <a:pt x="39" y="129"/>
                    </a:lnTo>
                    <a:lnTo>
                      <a:pt x="39" y="129"/>
                    </a:lnTo>
                    <a:lnTo>
                      <a:pt x="39" y="131"/>
                    </a:lnTo>
                    <a:lnTo>
                      <a:pt x="39" y="131"/>
                    </a:lnTo>
                    <a:lnTo>
                      <a:pt x="44" y="131"/>
                    </a:lnTo>
                    <a:lnTo>
                      <a:pt x="48" y="131"/>
                    </a:lnTo>
                    <a:lnTo>
                      <a:pt x="48" y="133"/>
                    </a:lnTo>
                    <a:lnTo>
                      <a:pt x="48" y="133"/>
                    </a:lnTo>
                    <a:lnTo>
                      <a:pt x="48" y="134"/>
                    </a:lnTo>
                    <a:lnTo>
                      <a:pt x="46" y="136"/>
                    </a:lnTo>
                    <a:lnTo>
                      <a:pt x="43" y="139"/>
                    </a:lnTo>
                    <a:lnTo>
                      <a:pt x="43" y="139"/>
                    </a:lnTo>
                    <a:lnTo>
                      <a:pt x="41" y="139"/>
                    </a:lnTo>
                    <a:lnTo>
                      <a:pt x="41" y="139"/>
                    </a:lnTo>
                    <a:lnTo>
                      <a:pt x="41" y="134"/>
                    </a:lnTo>
                    <a:lnTo>
                      <a:pt x="38" y="134"/>
                    </a:lnTo>
                    <a:lnTo>
                      <a:pt x="36" y="134"/>
                    </a:lnTo>
                    <a:lnTo>
                      <a:pt x="36" y="134"/>
                    </a:lnTo>
                    <a:lnTo>
                      <a:pt x="34" y="133"/>
                    </a:lnTo>
                    <a:lnTo>
                      <a:pt x="32" y="129"/>
                    </a:lnTo>
                    <a:lnTo>
                      <a:pt x="29" y="127"/>
                    </a:lnTo>
                    <a:lnTo>
                      <a:pt x="27" y="126"/>
                    </a:lnTo>
                    <a:lnTo>
                      <a:pt x="27" y="126"/>
                    </a:lnTo>
                    <a:lnTo>
                      <a:pt x="27" y="124"/>
                    </a:lnTo>
                    <a:lnTo>
                      <a:pt x="27" y="124"/>
                    </a:lnTo>
                    <a:lnTo>
                      <a:pt x="29" y="124"/>
                    </a:lnTo>
                    <a:lnTo>
                      <a:pt x="29" y="124"/>
                    </a:lnTo>
                    <a:lnTo>
                      <a:pt x="31" y="122"/>
                    </a:lnTo>
                    <a:lnTo>
                      <a:pt x="31" y="122"/>
                    </a:lnTo>
                    <a:lnTo>
                      <a:pt x="29" y="121"/>
                    </a:lnTo>
                    <a:lnTo>
                      <a:pt x="29" y="121"/>
                    </a:lnTo>
                    <a:lnTo>
                      <a:pt x="34" y="119"/>
                    </a:lnTo>
                    <a:lnTo>
                      <a:pt x="34" y="117"/>
                    </a:lnTo>
                    <a:lnTo>
                      <a:pt x="36" y="117"/>
                    </a:lnTo>
                    <a:lnTo>
                      <a:pt x="36" y="117"/>
                    </a:lnTo>
                    <a:lnTo>
                      <a:pt x="38" y="121"/>
                    </a:lnTo>
                    <a:lnTo>
                      <a:pt x="39" y="122"/>
                    </a:lnTo>
                    <a:lnTo>
                      <a:pt x="39" y="122"/>
                    </a:lnTo>
                    <a:close/>
                    <a:moveTo>
                      <a:pt x="19" y="117"/>
                    </a:moveTo>
                    <a:lnTo>
                      <a:pt x="20" y="119"/>
                    </a:lnTo>
                    <a:lnTo>
                      <a:pt x="19" y="122"/>
                    </a:lnTo>
                    <a:lnTo>
                      <a:pt x="15" y="122"/>
                    </a:lnTo>
                    <a:lnTo>
                      <a:pt x="12" y="119"/>
                    </a:lnTo>
                    <a:lnTo>
                      <a:pt x="12" y="119"/>
                    </a:lnTo>
                    <a:lnTo>
                      <a:pt x="12" y="119"/>
                    </a:lnTo>
                    <a:lnTo>
                      <a:pt x="14" y="117"/>
                    </a:lnTo>
                    <a:lnTo>
                      <a:pt x="14" y="117"/>
                    </a:lnTo>
                    <a:lnTo>
                      <a:pt x="15" y="117"/>
                    </a:lnTo>
                    <a:lnTo>
                      <a:pt x="15" y="117"/>
                    </a:lnTo>
                    <a:lnTo>
                      <a:pt x="17" y="117"/>
                    </a:lnTo>
                    <a:lnTo>
                      <a:pt x="19" y="117"/>
                    </a:lnTo>
                    <a:lnTo>
                      <a:pt x="19" y="117"/>
                    </a:lnTo>
                    <a:close/>
                    <a:moveTo>
                      <a:pt x="38" y="92"/>
                    </a:moveTo>
                    <a:lnTo>
                      <a:pt x="36" y="98"/>
                    </a:lnTo>
                    <a:lnTo>
                      <a:pt x="34" y="98"/>
                    </a:lnTo>
                    <a:lnTo>
                      <a:pt x="34" y="100"/>
                    </a:lnTo>
                    <a:lnTo>
                      <a:pt x="31" y="102"/>
                    </a:lnTo>
                    <a:lnTo>
                      <a:pt x="32" y="102"/>
                    </a:lnTo>
                    <a:lnTo>
                      <a:pt x="34" y="102"/>
                    </a:lnTo>
                    <a:lnTo>
                      <a:pt x="34" y="104"/>
                    </a:lnTo>
                    <a:lnTo>
                      <a:pt x="32" y="105"/>
                    </a:lnTo>
                    <a:lnTo>
                      <a:pt x="31" y="107"/>
                    </a:lnTo>
                    <a:lnTo>
                      <a:pt x="29" y="109"/>
                    </a:lnTo>
                    <a:lnTo>
                      <a:pt x="26" y="112"/>
                    </a:lnTo>
                    <a:lnTo>
                      <a:pt x="26" y="112"/>
                    </a:lnTo>
                    <a:lnTo>
                      <a:pt x="24" y="114"/>
                    </a:lnTo>
                    <a:lnTo>
                      <a:pt x="22" y="114"/>
                    </a:lnTo>
                    <a:lnTo>
                      <a:pt x="22" y="114"/>
                    </a:lnTo>
                    <a:lnTo>
                      <a:pt x="22" y="114"/>
                    </a:lnTo>
                    <a:lnTo>
                      <a:pt x="20" y="112"/>
                    </a:lnTo>
                    <a:lnTo>
                      <a:pt x="22" y="110"/>
                    </a:lnTo>
                    <a:lnTo>
                      <a:pt x="24" y="109"/>
                    </a:lnTo>
                    <a:lnTo>
                      <a:pt x="26" y="109"/>
                    </a:lnTo>
                    <a:lnTo>
                      <a:pt x="26" y="107"/>
                    </a:lnTo>
                    <a:lnTo>
                      <a:pt x="22" y="107"/>
                    </a:lnTo>
                    <a:lnTo>
                      <a:pt x="20" y="105"/>
                    </a:lnTo>
                    <a:lnTo>
                      <a:pt x="20" y="105"/>
                    </a:lnTo>
                    <a:lnTo>
                      <a:pt x="22" y="104"/>
                    </a:lnTo>
                    <a:lnTo>
                      <a:pt x="22" y="104"/>
                    </a:lnTo>
                    <a:lnTo>
                      <a:pt x="22" y="104"/>
                    </a:lnTo>
                    <a:lnTo>
                      <a:pt x="20" y="102"/>
                    </a:lnTo>
                    <a:lnTo>
                      <a:pt x="20" y="102"/>
                    </a:lnTo>
                    <a:lnTo>
                      <a:pt x="20" y="100"/>
                    </a:lnTo>
                    <a:lnTo>
                      <a:pt x="20" y="98"/>
                    </a:lnTo>
                    <a:lnTo>
                      <a:pt x="20" y="98"/>
                    </a:lnTo>
                    <a:lnTo>
                      <a:pt x="22" y="97"/>
                    </a:lnTo>
                    <a:lnTo>
                      <a:pt x="22" y="97"/>
                    </a:lnTo>
                    <a:lnTo>
                      <a:pt x="24" y="97"/>
                    </a:lnTo>
                    <a:lnTo>
                      <a:pt x="24" y="98"/>
                    </a:lnTo>
                    <a:lnTo>
                      <a:pt x="26" y="98"/>
                    </a:lnTo>
                    <a:lnTo>
                      <a:pt x="27" y="98"/>
                    </a:lnTo>
                    <a:lnTo>
                      <a:pt x="27" y="98"/>
                    </a:lnTo>
                    <a:lnTo>
                      <a:pt x="26" y="95"/>
                    </a:lnTo>
                    <a:lnTo>
                      <a:pt x="27" y="95"/>
                    </a:lnTo>
                    <a:lnTo>
                      <a:pt x="27" y="93"/>
                    </a:lnTo>
                    <a:lnTo>
                      <a:pt x="31" y="92"/>
                    </a:lnTo>
                    <a:lnTo>
                      <a:pt x="36" y="88"/>
                    </a:lnTo>
                    <a:lnTo>
                      <a:pt x="38" y="87"/>
                    </a:lnTo>
                    <a:lnTo>
                      <a:pt x="38" y="88"/>
                    </a:lnTo>
                    <a:lnTo>
                      <a:pt x="38" y="90"/>
                    </a:lnTo>
                    <a:lnTo>
                      <a:pt x="38" y="92"/>
                    </a:lnTo>
                    <a:lnTo>
                      <a:pt x="38" y="92"/>
                    </a:lnTo>
                    <a:close/>
                    <a:moveTo>
                      <a:pt x="97" y="87"/>
                    </a:moveTo>
                    <a:lnTo>
                      <a:pt x="97" y="90"/>
                    </a:lnTo>
                    <a:lnTo>
                      <a:pt x="97" y="90"/>
                    </a:lnTo>
                    <a:lnTo>
                      <a:pt x="96" y="92"/>
                    </a:lnTo>
                    <a:lnTo>
                      <a:pt x="96" y="93"/>
                    </a:lnTo>
                    <a:lnTo>
                      <a:pt x="91" y="97"/>
                    </a:lnTo>
                    <a:lnTo>
                      <a:pt x="84" y="104"/>
                    </a:lnTo>
                    <a:lnTo>
                      <a:pt x="80" y="107"/>
                    </a:lnTo>
                    <a:lnTo>
                      <a:pt x="79" y="109"/>
                    </a:lnTo>
                    <a:lnTo>
                      <a:pt x="79" y="110"/>
                    </a:lnTo>
                    <a:lnTo>
                      <a:pt x="82" y="110"/>
                    </a:lnTo>
                    <a:lnTo>
                      <a:pt x="82" y="112"/>
                    </a:lnTo>
                    <a:lnTo>
                      <a:pt x="82" y="114"/>
                    </a:lnTo>
                    <a:lnTo>
                      <a:pt x="79" y="117"/>
                    </a:lnTo>
                    <a:lnTo>
                      <a:pt x="77" y="121"/>
                    </a:lnTo>
                    <a:lnTo>
                      <a:pt x="80" y="121"/>
                    </a:lnTo>
                    <a:lnTo>
                      <a:pt x="82" y="119"/>
                    </a:lnTo>
                    <a:lnTo>
                      <a:pt x="87" y="117"/>
                    </a:lnTo>
                    <a:lnTo>
                      <a:pt x="91" y="115"/>
                    </a:lnTo>
                    <a:lnTo>
                      <a:pt x="94" y="115"/>
                    </a:lnTo>
                    <a:lnTo>
                      <a:pt x="97" y="117"/>
                    </a:lnTo>
                    <a:lnTo>
                      <a:pt x="97" y="117"/>
                    </a:lnTo>
                    <a:lnTo>
                      <a:pt x="101" y="117"/>
                    </a:lnTo>
                    <a:lnTo>
                      <a:pt x="103" y="117"/>
                    </a:lnTo>
                    <a:lnTo>
                      <a:pt x="113" y="117"/>
                    </a:lnTo>
                    <a:lnTo>
                      <a:pt x="116" y="115"/>
                    </a:lnTo>
                    <a:lnTo>
                      <a:pt x="120" y="117"/>
                    </a:lnTo>
                    <a:lnTo>
                      <a:pt x="121" y="119"/>
                    </a:lnTo>
                    <a:lnTo>
                      <a:pt x="123" y="124"/>
                    </a:lnTo>
                    <a:lnTo>
                      <a:pt x="123" y="124"/>
                    </a:lnTo>
                    <a:lnTo>
                      <a:pt x="121" y="126"/>
                    </a:lnTo>
                    <a:lnTo>
                      <a:pt x="120" y="129"/>
                    </a:lnTo>
                    <a:lnTo>
                      <a:pt x="118" y="133"/>
                    </a:lnTo>
                    <a:lnTo>
                      <a:pt x="118" y="134"/>
                    </a:lnTo>
                    <a:lnTo>
                      <a:pt x="116" y="136"/>
                    </a:lnTo>
                    <a:lnTo>
                      <a:pt x="116" y="138"/>
                    </a:lnTo>
                    <a:lnTo>
                      <a:pt x="113" y="146"/>
                    </a:lnTo>
                    <a:lnTo>
                      <a:pt x="109" y="150"/>
                    </a:lnTo>
                    <a:lnTo>
                      <a:pt x="109" y="153"/>
                    </a:lnTo>
                    <a:lnTo>
                      <a:pt x="106" y="156"/>
                    </a:lnTo>
                    <a:lnTo>
                      <a:pt x="104" y="158"/>
                    </a:lnTo>
                    <a:lnTo>
                      <a:pt x="103" y="158"/>
                    </a:lnTo>
                    <a:lnTo>
                      <a:pt x="97" y="160"/>
                    </a:lnTo>
                    <a:lnTo>
                      <a:pt x="97" y="162"/>
                    </a:lnTo>
                    <a:lnTo>
                      <a:pt x="96" y="162"/>
                    </a:lnTo>
                    <a:lnTo>
                      <a:pt x="92" y="163"/>
                    </a:lnTo>
                    <a:lnTo>
                      <a:pt x="96" y="163"/>
                    </a:lnTo>
                    <a:lnTo>
                      <a:pt x="97" y="162"/>
                    </a:lnTo>
                    <a:lnTo>
                      <a:pt x="101" y="162"/>
                    </a:lnTo>
                    <a:lnTo>
                      <a:pt x="106" y="165"/>
                    </a:lnTo>
                    <a:lnTo>
                      <a:pt x="106" y="167"/>
                    </a:lnTo>
                    <a:lnTo>
                      <a:pt x="104" y="168"/>
                    </a:lnTo>
                    <a:lnTo>
                      <a:pt x="99" y="168"/>
                    </a:lnTo>
                    <a:lnTo>
                      <a:pt x="96" y="173"/>
                    </a:lnTo>
                    <a:lnTo>
                      <a:pt x="94" y="173"/>
                    </a:lnTo>
                    <a:lnTo>
                      <a:pt x="92" y="175"/>
                    </a:lnTo>
                    <a:lnTo>
                      <a:pt x="91" y="175"/>
                    </a:lnTo>
                    <a:lnTo>
                      <a:pt x="85" y="173"/>
                    </a:lnTo>
                    <a:lnTo>
                      <a:pt x="84" y="172"/>
                    </a:lnTo>
                    <a:lnTo>
                      <a:pt x="85" y="173"/>
                    </a:lnTo>
                    <a:lnTo>
                      <a:pt x="87" y="175"/>
                    </a:lnTo>
                    <a:lnTo>
                      <a:pt x="97" y="177"/>
                    </a:lnTo>
                    <a:lnTo>
                      <a:pt x="99" y="177"/>
                    </a:lnTo>
                    <a:lnTo>
                      <a:pt x="103" y="175"/>
                    </a:lnTo>
                    <a:lnTo>
                      <a:pt x="106" y="175"/>
                    </a:lnTo>
                    <a:lnTo>
                      <a:pt x="115" y="179"/>
                    </a:lnTo>
                    <a:lnTo>
                      <a:pt x="118" y="182"/>
                    </a:lnTo>
                    <a:lnTo>
                      <a:pt x="121" y="187"/>
                    </a:lnTo>
                    <a:lnTo>
                      <a:pt x="123" y="189"/>
                    </a:lnTo>
                    <a:lnTo>
                      <a:pt x="125" y="190"/>
                    </a:lnTo>
                    <a:lnTo>
                      <a:pt x="127" y="192"/>
                    </a:lnTo>
                    <a:lnTo>
                      <a:pt x="127" y="201"/>
                    </a:lnTo>
                    <a:lnTo>
                      <a:pt x="130" y="208"/>
                    </a:lnTo>
                    <a:lnTo>
                      <a:pt x="132" y="216"/>
                    </a:lnTo>
                    <a:lnTo>
                      <a:pt x="133" y="219"/>
                    </a:lnTo>
                    <a:lnTo>
                      <a:pt x="135" y="221"/>
                    </a:lnTo>
                    <a:lnTo>
                      <a:pt x="142" y="225"/>
                    </a:lnTo>
                    <a:lnTo>
                      <a:pt x="144" y="226"/>
                    </a:lnTo>
                    <a:lnTo>
                      <a:pt x="147" y="230"/>
                    </a:lnTo>
                    <a:lnTo>
                      <a:pt x="149" y="233"/>
                    </a:lnTo>
                    <a:lnTo>
                      <a:pt x="152" y="237"/>
                    </a:lnTo>
                    <a:lnTo>
                      <a:pt x="156" y="238"/>
                    </a:lnTo>
                    <a:lnTo>
                      <a:pt x="154" y="240"/>
                    </a:lnTo>
                    <a:lnTo>
                      <a:pt x="152" y="242"/>
                    </a:lnTo>
                    <a:lnTo>
                      <a:pt x="154" y="243"/>
                    </a:lnTo>
                    <a:lnTo>
                      <a:pt x="154" y="247"/>
                    </a:lnTo>
                    <a:lnTo>
                      <a:pt x="157" y="250"/>
                    </a:lnTo>
                    <a:lnTo>
                      <a:pt x="159" y="255"/>
                    </a:lnTo>
                    <a:lnTo>
                      <a:pt x="157" y="254"/>
                    </a:lnTo>
                    <a:lnTo>
                      <a:pt x="157" y="254"/>
                    </a:lnTo>
                    <a:lnTo>
                      <a:pt x="156" y="254"/>
                    </a:lnTo>
                    <a:lnTo>
                      <a:pt x="156" y="254"/>
                    </a:lnTo>
                    <a:lnTo>
                      <a:pt x="154" y="252"/>
                    </a:lnTo>
                    <a:lnTo>
                      <a:pt x="152" y="250"/>
                    </a:lnTo>
                    <a:lnTo>
                      <a:pt x="147" y="252"/>
                    </a:lnTo>
                    <a:lnTo>
                      <a:pt x="145" y="250"/>
                    </a:lnTo>
                    <a:lnTo>
                      <a:pt x="144" y="250"/>
                    </a:lnTo>
                    <a:lnTo>
                      <a:pt x="147" y="252"/>
                    </a:lnTo>
                    <a:lnTo>
                      <a:pt x="151" y="252"/>
                    </a:lnTo>
                    <a:lnTo>
                      <a:pt x="159" y="259"/>
                    </a:lnTo>
                    <a:lnTo>
                      <a:pt x="162" y="264"/>
                    </a:lnTo>
                    <a:lnTo>
                      <a:pt x="164" y="269"/>
                    </a:lnTo>
                    <a:lnTo>
                      <a:pt x="162" y="272"/>
                    </a:lnTo>
                    <a:lnTo>
                      <a:pt x="161" y="274"/>
                    </a:lnTo>
                    <a:lnTo>
                      <a:pt x="159" y="276"/>
                    </a:lnTo>
                    <a:lnTo>
                      <a:pt x="157" y="277"/>
                    </a:lnTo>
                    <a:lnTo>
                      <a:pt x="162" y="281"/>
                    </a:lnTo>
                    <a:lnTo>
                      <a:pt x="162" y="281"/>
                    </a:lnTo>
                    <a:lnTo>
                      <a:pt x="164" y="279"/>
                    </a:lnTo>
                    <a:lnTo>
                      <a:pt x="164" y="279"/>
                    </a:lnTo>
                    <a:lnTo>
                      <a:pt x="166" y="276"/>
                    </a:lnTo>
                    <a:lnTo>
                      <a:pt x="168" y="276"/>
                    </a:lnTo>
                    <a:lnTo>
                      <a:pt x="169" y="276"/>
                    </a:lnTo>
                    <a:lnTo>
                      <a:pt x="173" y="276"/>
                    </a:lnTo>
                    <a:lnTo>
                      <a:pt x="174" y="276"/>
                    </a:lnTo>
                    <a:lnTo>
                      <a:pt x="176" y="276"/>
                    </a:lnTo>
                    <a:lnTo>
                      <a:pt x="181" y="276"/>
                    </a:lnTo>
                    <a:lnTo>
                      <a:pt x="183" y="277"/>
                    </a:lnTo>
                    <a:lnTo>
                      <a:pt x="188" y="283"/>
                    </a:lnTo>
                    <a:lnTo>
                      <a:pt x="190" y="284"/>
                    </a:lnTo>
                    <a:lnTo>
                      <a:pt x="190" y="288"/>
                    </a:lnTo>
                    <a:lnTo>
                      <a:pt x="190" y="291"/>
                    </a:lnTo>
                    <a:lnTo>
                      <a:pt x="190" y="294"/>
                    </a:lnTo>
                    <a:lnTo>
                      <a:pt x="188" y="296"/>
                    </a:lnTo>
                    <a:lnTo>
                      <a:pt x="188" y="301"/>
                    </a:lnTo>
                    <a:lnTo>
                      <a:pt x="186" y="301"/>
                    </a:lnTo>
                    <a:lnTo>
                      <a:pt x="186" y="303"/>
                    </a:lnTo>
                    <a:lnTo>
                      <a:pt x="183" y="306"/>
                    </a:lnTo>
                    <a:lnTo>
                      <a:pt x="181" y="306"/>
                    </a:lnTo>
                    <a:lnTo>
                      <a:pt x="181" y="306"/>
                    </a:lnTo>
                    <a:lnTo>
                      <a:pt x="180" y="306"/>
                    </a:lnTo>
                    <a:lnTo>
                      <a:pt x="180" y="306"/>
                    </a:lnTo>
                    <a:lnTo>
                      <a:pt x="181" y="308"/>
                    </a:lnTo>
                    <a:lnTo>
                      <a:pt x="181" y="310"/>
                    </a:lnTo>
                    <a:lnTo>
                      <a:pt x="180" y="312"/>
                    </a:lnTo>
                    <a:lnTo>
                      <a:pt x="178" y="312"/>
                    </a:lnTo>
                    <a:lnTo>
                      <a:pt x="174" y="312"/>
                    </a:lnTo>
                    <a:lnTo>
                      <a:pt x="171" y="313"/>
                    </a:lnTo>
                    <a:lnTo>
                      <a:pt x="174" y="315"/>
                    </a:lnTo>
                    <a:lnTo>
                      <a:pt x="174" y="317"/>
                    </a:lnTo>
                    <a:lnTo>
                      <a:pt x="174" y="318"/>
                    </a:lnTo>
                    <a:lnTo>
                      <a:pt x="173" y="320"/>
                    </a:lnTo>
                    <a:lnTo>
                      <a:pt x="169" y="320"/>
                    </a:lnTo>
                    <a:lnTo>
                      <a:pt x="168" y="320"/>
                    </a:lnTo>
                    <a:lnTo>
                      <a:pt x="166" y="322"/>
                    </a:lnTo>
                    <a:lnTo>
                      <a:pt x="164" y="322"/>
                    </a:lnTo>
                    <a:lnTo>
                      <a:pt x="168" y="322"/>
                    </a:lnTo>
                    <a:lnTo>
                      <a:pt x="168" y="322"/>
                    </a:lnTo>
                    <a:lnTo>
                      <a:pt x="169" y="323"/>
                    </a:lnTo>
                    <a:lnTo>
                      <a:pt x="169" y="325"/>
                    </a:lnTo>
                    <a:lnTo>
                      <a:pt x="174" y="325"/>
                    </a:lnTo>
                    <a:lnTo>
                      <a:pt x="176" y="325"/>
                    </a:lnTo>
                    <a:lnTo>
                      <a:pt x="181" y="325"/>
                    </a:lnTo>
                    <a:lnTo>
                      <a:pt x="183" y="325"/>
                    </a:lnTo>
                    <a:lnTo>
                      <a:pt x="183" y="325"/>
                    </a:lnTo>
                    <a:lnTo>
                      <a:pt x="183" y="327"/>
                    </a:lnTo>
                    <a:lnTo>
                      <a:pt x="183" y="330"/>
                    </a:lnTo>
                    <a:lnTo>
                      <a:pt x="183" y="332"/>
                    </a:lnTo>
                    <a:lnTo>
                      <a:pt x="176" y="335"/>
                    </a:lnTo>
                    <a:lnTo>
                      <a:pt x="176" y="337"/>
                    </a:lnTo>
                    <a:lnTo>
                      <a:pt x="174" y="339"/>
                    </a:lnTo>
                    <a:lnTo>
                      <a:pt x="171" y="339"/>
                    </a:lnTo>
                    <a:lnTo>
                      <a:pt x="169" y="341"/>
                    </a:lnTo>
                    <a:lnTo>
                      <a:pt x="168" y="341"/>
                    </a:lnTo>
                    <a:lnTo>
                      <a:pt x="164" y="342"/>
                    </a:lnTo>
                    <a:lnTo>
                      <a:pt x="162" y="342"/>
                    </a:lnTo>
                    <a:lnTo>
                      <a:pt x="161" y="344"/>
                    </a:lnTo>
                    <a:lnTo>
                      <a:pt x="152" y="342"/>
                    </a:lnTo>
                    <a:lnTo>
                      <a:pt x="149" y="342"/>
                    </a:lnTo>
                    <a:lnTo>
                      <a:pt x="142" y="344"/>
                    </a:lnTo>
                    <a:lnTo>
                      <a:pt x="140" y="344"/>
                    </a:lnTo>
                    <a:lnTo>
                      <a:pt x="137" y="342"/>
                    </a:lnTo>
                    <a:lnTo>
                      <a:pt x="135" y="341"/>
                    </a:lnTo>
                    <a:lnTo>
                      <a:pt x="132" y="341"/>
                    </a:lnTo>
                    <a:lnTo>
                      <a:pt x="130" y="339"/>
                    </a:lnTo>
                    <a:lnTo>
                      <a:pt x="132" y="342"/>
                    </a:lnTo>
                    <a:lnTo>
                      <a:pt x="128" y="344"/>
                    </a:lnTo>
                    <a:lnTo>
                      <a:pt x="127" y="344"/>
                    </a:lnTo>
                    <a:lnTo>
                      <a:pt x="125" y="344"/>
                    </a:lnTo>
                    <a:lnTo>
                      <a:pt x="121" y="346"/>
                    </a:lnTo>
                    <a:lnTo>
                      <a:pt x="118" y="344"/>
                    </a:lnTo>
                    <a:lnTo>
                      <a:pt x="118" y="346"/>
                    </a:lnTo>
                    <a:lnTo>
                      <a:pt x="120" y="347"/>
                    </a:lnTo>
                    <a:lnTo>
                      <a:pt x="118" y="347"/>
                    </a:lnTo>
                    <a:lnTo>
                      <a:pt x="118" y="347"/>
                    </a:lnTo>
                    <a:lnTo>
                      <a:pt x="111" y="347"/>
                    </a:lnTo>
                    <a:lnTo>
                      <a:pt x="111" y="347"/>
                    </a:lnTo>
                    <a:lnTo>
                      <a:pt x="109" y="349"/>
                    </a:lnTo>
                    <a:lnTo>
                      <a:pt x="108" y="347"/>
                    </a:lnTo>
                    <a:lnTo>
                      <a:pt x="106" y="346"/>
                    </a:lnTo>
                    <a:lnTo>
                      <a:pt x="103" y="346"/>
                    </a:lnTo>
                    <a:lnTo>
                      <a:pt x="101" y="344"/>
                    </a:lnTo>
                    <a:lnTo>
                      <a:pt x="99" y="344"/>
                    </a:lnTo>
                    <a:lnTo>
                      <a:pt x="91" y="347"/>
                    </a:lnTo>
                    <a:lnTo>
                      <a:pt x="89" y="349"/>
                    </a:lnTo>
                    <a:lnTo>
                      <a:pt x="89" y="354"/>
                    </a:lnTo>
                    <a:lnTo>
                      <a:pt x="87" y="356"/>
                    </a:lnTo>
                    <a:lnTo>
                      <a:pt x="85" y="359"/>
                    </a:lnTo>
                    <a:lnTo>
                      <a:pt x="84" y="359"/>
                    </a:lnTo>
                    <a:lnTo>
                      <a:pt x="82" y="358"/>
                    </a:lnTo>
                    <a:lnTo>
                      <a:pt x="79" y="356"/>
                    </a:lnTo>
                    <a:lnTo>
                      <a:pt x="77" y="354"/>
                    </a:lnTo>
                    <a:lnTo>
                      <a:pt x="75" y="354"/>
                    </a:lnTo>
                    <a:lnTo>
                      <a:pt x="75" y="354"/>
                    </a:lnTo>
                    <a:lnTo>
                      <a:pt x="74" y="356"/>
                    </a:lnTo>
                    <a:lnTo>
                      <a:pt x="72" y="356"/>
                    </a:lnTo>
                    <a:lnTo>
                      <a:pt x="70" y="356"/>
                    </a:lnTo>
                    <a:lnTo>
                      <a:pt x="67" y="358"/>
                    </a:lnTo>
                    <a:lnTo>
                      <a:pt x="65" y="359"/>
                    </a:lnTo>
                    <a:lnTo>
                      <a:pt x="60" y="361"/>
                    </a:lnTo>
                    <a:lnTo>
                      <a:pt x="60" y="363"/>
                    </a:lnTo>
                    <a:lnTo>
                      <a:pt x="58" y="364"/>
                    </a:lnTo>
                    <a:lnTo>
                      <a:pt x="56" y="366"/>
                    </a:lnTo>
                    <a:lnTo>
                      <a:pt x="55" y="364"/>
                    </a:lnTo>
                    <a:lnTo>
                      <a:pt x="53" y="363"/>
                    </a:lnTo>
                    <a:lnTo>
                      <a:pt x="50" y="364"/>
                    </a:lnTo>
                    <a:lnTo>
                      <a:pt x="48" y="364"/>
                    </a:lnTo>
                    <a:lnTo>
                      <a:pt x="48" y="364"/>
                    </a:lnTo>
                    <a:lnTo>
                      <a:pt x="48" y="363"/>
                    </a:lnTo>
                    <a:lnTo>
                      <a:pt x="50" y="361"/>
                    </a:lnTo>
                    <a:lnTo>
                      <a:pt x="55" y="359"/>
                    </a:lnTo>
                    <a:lnTo>
                      <a:pt x="58" y="356"/>
                    </a:lnTo>
                    <a:lnTo>
                      <a:pt x="60" y="352"/>
                    </a:lnTo>
                    <a:lnTo>
                      <a:pt x="60" y="351"/>
                    </a:lnTo>
                    <a:lnTo>
                      <a:pt x="62" y="351"/>
                    </a:lnTo>
                    <a:lnTo>
                      <a:pt x="63" y="351"/>
                    </a:lnTo>
                    <a:lnTo>
                      <a:pt x="63" y="349"/>
                    </a:lnTo>
                    <a:lnTo>
                      <a:pt x="68" y="342"/>
                    </a:lnTo>
                    <a:lnTo>
                      <a:pt x="68" y="342"/>
                    </a:lnTo>
                    <a:lnTo>
                      <a:pt x="70" y="339"/>
                    </a:lnTo>
                    <a:lnTo>
                      <a:pt x="70" y="337"/>
                    </a:lnTo>
                    <a:lnTo>
                      <a:pt x="74" y="335"/>
                    </a:lnTo>
                    <a:lnTo>
                      <a:pt x="77" y="330"/>
                    </a:lnTo>
                    <a:lnTo>
                      <a:pt x="77" y="330"/>
                    </a:lnTo>
                    <a:lnTo>
                      <a:pt x="82" y="329"/>
                    </a:lnTo>
                    <a:lnTo>
                      <a:pt x="87" y="329"/>
                    </a:lnTo>
                    <a:lnTo>
                      <a:pt x="92" y="330"/>
                    </a:lnTo>
                    <a:lnTo>
                      <a:pt x="94" y="330"/>
                    </a:lnTo>
                    <a:lnTo>
                      <a:pt x="96" y="330"/>
                    </a:lnTo>
                    <a:lnTo>
                      <a:pt x="97" y="329"/>
                    </a:lnTo>
                    <a:lnTo>
                      <a:pt x="101" y="323"/>
                    </a:lnTo>
                    <a:lnTo>
                      <a:pt x="103" y="322"/>
                    </a:lnTo>
                    <a:lnTo>
                      <a:pt x="104" y="320"/>
                    </a:lnTo>
                    <a:lnTo>
                      <a:pt x="108" y="318"/>
                    </a:lnTo>
                    <a:lnTo>
                      <a:pt x="109" y="313"/>
                    </a:lnTo>
                    <a:lnTo>
                      <a:pt x="108" y="315"/>
                    </a:lnTo>
                    <a:lnTo>
                      <a:pt x="106" y="317"/>
                    </a:lnTo>
                    <a:lnTo>
                      <a:pt x="104" y="318"/>
                    </a:lnTo>
                    <a:lnTo>
                      <a:pt x="99" y="320"/>
                    </a:lnTo>
                    <a:lnTo>
                      <a:pt x="97" y="322"/>
                    </a:lnTo>
                    <a:lnTo>
                      <a:pt x="94" y="323"/>
                    </a:lnTo>
                    <a:lnTo>
                      <a:pt x="94" y="325"/>
                    </a:lnTo>
                    <a:lnTo>
                      <a:pt x="89" y="323"/>
                    </a:lnTo>
                    <a:lnTo>
                      <a:pt x="84" y="320"/>
                    </a:lnTo>
                    <a:lnTo>
                      <a:pt x="82" y="318"/>
                    </a:lnTo>
                    <a:lnTo>
                      <a:pt x="80" y="318"/>
                    </a:lnTo>
                    <a:lnTo>
                      <a:pt x="80" y="318"/>
                    </a:lnTo>
                    <a:lnTo>
                      <a:pt x="77" y="318"/>
                    </a:lnTo>
                    <a:lnTo>
                      <a:pt x="75" y="318"/>
                    </a:lnTo>
                    <a:lnTo>
                      <a:pt x="77" y="317"/>
                    </a:lnTo>
                    <a:lnTo>
                      <a:pt x="79" y="317"/>
                    </a:lnTo>
                    <a:lnTo>
                      <a:pt x="75" y="315"/>
                    </a:lnTo>
                    <a:lnTo>
                      <a:pt x="74" y="315"/>
                    </a:lnTo>
                    <a:lnTo>
                      <a:pt x="72" y="313"/>
                    </a:lnTo>
                    <a:lnTo>
                      <a:pt x="70" y="313"/>
                    </a:lnTo>
                    <a:lnTo>
                      <a:pt x="68" y="313"/>
                    </a:lnTo>
                    <a:lnTo>
                      <a:pt x="67" y="315"/>
                    </a:lnTo>
                    <a:lnTo>
                      <a:pt x="63" y="317"/>
                    </a:lnTo>
                    <a:lnTo>
                      <a:pt x="58" y="315"/>
                    </a:lnTo>
                    <a:lnTo>
                      <a:pt x="58" y="313"/>
                    </a:lnTo>
                    <a:lnTo>
                      <a:pt x="58" y="312"/>
                    </a:lnTo>
                    <a:lnTo>
                      <a:pt x="56" y="310"/>
                    </a:lnTo>
                    <a:lnTo>
                      <a:pt x="56" y="310"/>
                    </a:lnTo>
                    <a:lnTo>
                      <a:pt x="56" y="306"/>
                    </a:lnTo>
                    <a:lnTo>
                      <a:pt x="58" y="306"/>
                    </a:lnTo>
                    <a:lnTo>
                      <a:pt x="63" y="305"/>
                    </a:lnTo>
                    <a:lnTo>
                      <a:pt x="68" y="301"/>
                    </a:lnTo>
                    <a:lnTo>
                      <a:pt x="72" y="300"/>
                    </a:lnTo>
                    <a:lnTo>
                      <a:pt x="75" y="296"/>
                    </a:lnTo>
                    <a:lnTo>
                      <a:pt x="77" y="296"/>
                    </a:lnTo>
                    <a:lnTo>
                      <a:pt x="79" y="293"/>
                    </a:lnTo>
                    <a:lnTo>
                      <a:pt x="79" y="291"/>
                    </a:lnTo>
                    <a:lnTo>
                      <a:pt x="80" y="289"/>
                    </a:lnTo>
                    <a:lnTo>
                      <a:pt x="79" y="288"/>
                    </a:lnTo>
                    <a:lnTo>
                      <a:pt x="79" y="286"/>
                    </a:lnTo>
                    <a:lnTo>
                      <a:pt x="79" y="284"/>
                    </a:lnTo>
                    <a:lnTo>
                      <a:pt x="79" y="284"/>
                    </a:lnTo>
                    <a:lnTo>
                      <a:pt x="79" y="283"/>
                    </a:lnTo>
                    <a:lnTo>
                      <a:pt x="77" y="279"/>
                    </a:lnTo>
                    <a:lnTo>
                      <a:pt x="77" y="279"/>
                    </a:lnTo>
                    <a:lnTo>
                      <a:pt x="79" y="277"/>
                    </a:lnTo>
                    <a:lnTo>
                      <a:pt x="75" y="277"/>
                    </a:lnTo>
                    <a:lnTo>
                      <a:pt x="74" y="277"/>
                    </a:lnTo>
                    <a:lnTo>
                      <a:pt x="70" y="279"/>
                    </a:lnTo>
                    <a:lnTo>
                      <a:pt x="68" y="281"/>
                    </a:lnTo>
                    <a:lnTo>
                      <a:pt x="67" y="281"/>
                    </a:lnTo>
                    <a:lnTo>
                      <a:pt x="67" y="279"/>
                    </a:lnTo>
                    <a:lnTo>
                      <a:pt x="68" y="277"/>
                    </a:lnTo>
                    <a:lnTo>
                      <a:pt x="70" y="276"/>
                    </a:lnTo>
                    <a:lnTo>
                      <a:pt x="72" y="274"/>
                    </a:lnTo>
                    <a:lnTo>
                      <a:pt x="74" y="272"/>
                    </a:lnTo>
                    <a:lnTo>
                      <a:pt x="74" y="271"/>
                    </a:lnTo>
                    <a:lnTo>
                      <a:pt x="75" y="269"/>
                    </a:lnTo>
                    <a:lnTo>
                      <a:pt x="77" y="267"/>
                    </a:lnTo>
                    <a:lnTo>
                      <a:pt x="84" y="264"/>
                    </a:lnTo>
                    <a:lnTo>
                      <a:pt x="84" y="264"/>
                    </a:lnTo>
                    <a:lnTo>
                      <a:pt x="87" y="266"/>
                    </a:lnTo>
                    <a:lnTo>
                      <a:pt x="89" y="264"/>
                    </a:lnTo>
                    <a:lnTo>
                      <a:pt x="91" y="264"/>
                    </a:lnTo>
                    <a:lnTo>
                      <a:pt x="92" y="264"/>
                    </a:lnTo>
                    <a:lnTo>
                      <a:pt x="97" y="266"/>
                    </a:lnTo>
                    <a:lnTo>
                      <a:pt x="96" y="262"/>
                    </a:lnTo>
                    <a:lnTo>
                      <a:pt x="97" y="260"/>
                    </a:lnTo>
                    <a:lnTo>
                      <a:pt x="101" y="264"/>
                    </a:lnTo>
                    <a:lnTo>
                      <a:pt x="101" y="266"/>
                    </a:lnTo>
                    <a:lnTo>
                      <a:pt x="104" y="264"/>
                    </a:lnTo>
                    <a:lnTo>
                      <a:pt x="103" y="264"/>
                    </a:lnTo>
                    <a:lnTo>
                      <a:pt x="103" y="264"/>
                    </a:lnTo>
                    <a:lnTo>
                      <a:pt x="101" y="264"/>
                    </a:lnTo>
                    <a:lnTo>
                      <a:pt x="99" y="262"/>
                    </a:lnTo>
                    <a:lnTo>
                      <a:pt x="97" y="257"/>
                    </a:lnTo>
                    <a:lnTo>
                      <a:pt x="97" y="255"/>
                    </a:lnTo>
                    <a:lnTo>
                      <a:pt x="99" y="254"/>
                    </a:lnTo>
                    <a:lnTo>
                      <a:pt x="101" y="250"/>
                    </a:lnTo>
                    <a:lnTo>
                      <a:pt x="99" y="250"/>
                    </a:lnTo>
                    <a:lnTo>
                      <a:pt x="99" y="250"/>
                    </a:lnTo>
                    <a:lnTo>
                      <a:pt x="97" y="247"/>
                    </a:lnTo>
                    <a:lnTo>
                      <a:pt x="99" y="245"/>
                    </a:lnTo>
                    <a:lnTo>
                      <a:pt x="101" y="243"/>
                    </a:lnTo>
                    <a:lnTo>
                      <a:pt x="101" y="240"/>
                    </a:lnTo>
                    <a:lnTo>
                      <a:pt x="103" y="238"/>
                    </a:lnTo>
                    <a:lnTo>
                      <a:pt x="101" y="237"/>
                    </a:lnTo>
                    <a:lnTo>
                      <a:pt x="99" y="237"/>
                    </a:lnTo>
                    <a:lnTo>
                      <a:pt x="97" y="237"/>
                    </a:lnTo>
                    <a:lnTo>
                      <a:pt x="97" y="238"/>
                    </a:lnTo>
                    <a:lnTo>
                      <a:pt x="96" y="238"/>
                    </a:lnTo>
                    <a:lnTo>
                      <a:pt x="92" y="235"/>
                    </a:lnTo>
                    <a:lnTo>
                      <a:pt x="91" y="231"/>
                    </a:lnTo>
                    <a:lnTo>
                      <a:pt x="89" y="226"/>
                    </a:lnTo>
                    <a:lnTo>
                      <a:pt x="87" y="223"/>
                    </a:lnTo>
                    <a:lnTo>
                      <a:pt x="91" y="216"/>
                    </a:lnTo>
                    <a:lnTo>
                      <a:pt x="94" y="213"/>
                    </a:lnTo>
                    <a:lnTo>
                      <a:pt x="97" y="211"/>
                    </a:lnTo>
                    <a:lnTo>
                      <a:pt x="97" y="211"/>
                    </a:lnTo>
                    <a:lnTo>
                      <a:pt x="91" y="211"/>
                    </a:lnTo>
                    <a:lnTo>
                      <a:pt x="89" y="211"/>
                    </a:lnTo>
                    <a:lnTo>
                      <a:pt x="85" y="213"/>
                    </a:lnTo>
                    <a:lnTo>
                      <a:pt x="85" y="213"/>
                    </a:lnTo>
                    <a:lnTo>
                      <a:pt x="84" y="214"/>
                    </a:lnTo>
                    <a:lnTo>
                      <a:pt x="82" y="214"/>
                    </a:lnTo>
                    <a:lnTo>
                      <a:pt x="82" y="216"/>
                    </a:lnTo>
                    <a:lnTo>
                      <a:pt x="80" y="216"/>
                    </a:lnTo>
                    <a:lnTo>
                      <a:pt x="79" y="216"/>
                    </a:lnTo>
                    <a:lnTo>
                      <a:pt x="77" y="216"/>
                    </a:lnTo>
                    <a:lnTo>
                      <a:pt x="77" y="216"/>
                    </a:lnTo>
                    <a:lnTo>
                      <a:pt x="75" y="214"/>
                    </a:lnTo>
                    <a:lnTo>
                      <a:pt x="75" y="214"/>
                    </a:lnTo>
                    <a:lnTo>
                      <a:pt x="74" y="214"/>
                    </a:lnTo>
                    <a:lnTo>
                      <a:pt x="72" y="216"/>
                    </a:lnTo>
                    <a:lnTo>
                      <a:pt x="70" y="218"/>
                    </a:lnTo>
                    <a:lnTo>
                      <a:pt x="67" y="216"/>
                    </a:lnTo>
                    <a:lnTo>
                      <a:pt x="63" y="214"/>
                    </a:lnTo>
                    <a:lnTo>
                      <a:pt x="63" y="214"/>
                    </a:lnTo>
                    <a:lnTo>
                      <a:pt x="63" y="216"/>
                    </a:lnTo>
                    <a:lnTo>
                      <a:pt x="62" y="219"/>
                    </a:lnTo>
                    <a:lnTo>
                      <a:pt x="60" y="218"/>
                    </a:lnTo>
                    <a:lnTo>
                      <a:pt x="58" y="214"/>
                    </a:lnTo>
                    <a:lnTo>
                      <a:pt x="58" y="213"/>
                    </a:lnTo>
                    <a:lnTo>
                      <a:pt x="56" y="209"/>
                    </a:lnTo>
                    <a:lnTo>
                      <a:pt x="58" y="209"/>
                    </a:lnTo>
                    <a:lnTo>
                      <a:pt x="60" y="209"/>
                    </a:lnTo>
                    <a:lnTo>
                      <a:pt x="62" y="204"/>
                    </a:lnTo>
                    <a:lnTo>
                      <a:pt x="65" y="197"/>
                    </a:lnTo>
                    <a:lnTo>
                      <a:pt x="67" y="196"/>
                    </a:lnTo>
                    <a:lnTo>
                      <a:pt x="67" y="192"/>
                    </a:lnTo>
                    <a:lnTo>
                      <a:pt x="67" y="190"/>
                    </a:lnTo>
                    <a:lnTo>
                      <a:pt x="67" y="189"/>
                    </a:lnTo>
                    <a:lnTo>
                      <a:pt x="63" y="185"/>
                    </a:lnTo>
                    <a:lnTo>
                      <a:pt x="63" y="184"/>
                    </a:lnTo>
                    <a:lnTo>
                      <a:pt x="63" y="180"/>
                    </a:lnTo>
                    <a:lnTo>
                      <a:pt x="63" y="179"/>
                    </a:lnTo>
                    <a:lnTo>
                      <a:pt x="65" y="177"/>
                    </a:lnTo>
                    <a:lnTo>
                      <a:pt x="68" y="177"/>
                    </a:lnTo>
                    <a:lnTo>
                      <a:pt x="67" y="177"/>
                    </a:lnTo>
                    <a:lnTo>
                      <a:pt x="63" y="173"/>
                    </a:lnTo>
                    <a:lnTo>
                      <a:pt x="63" y="173"/>
                    </a:lnTo>
                    <a:lnTo>
                      <a:pt x="65" y="170"/>
                    </a:lnTo>
                    <a:lnTo>
                      <a:pt x="63" y="170"/>
                    </a:lnTo>
                    <a:lnTo>
                      <a:pt x="63" y="172"/>
                    </a:lnTo>
                    <a:lnTo>
                      <a:pt x="62" y="175"/>
                    </a:lnTo>
                    <a:lnTo>
                      <a:pt x="62" y="175"/>
                    </a:lnTo>
                    <a:lnTo>
                      <a:pt x="58" y="175"/>
                    </a:lnTo>
                    <a:lnTo>
                      <a:pt x="58" y="177"/>
                    </a:lnTo>
                    <a:lnTo>
                      <a:pt x="58" y="179"/>
                    </a:lnTo>
                    <a:lnTo>
                      <a:pt x="56" y="179"/>
                    </a:lnTo>
                    <a:lnTo>
                      <a:pt x="56" y="179"/>
                    </a:lnTo>
                    <a:lnTo>
                      <a:pt x="56" y="179"/>
                    </a:lnTo>
                    <a:lnTo>
                      <a:pt x="56" y="179"/>
                    </a:lnTo>
                    <a:lnTo>
                      <a:pt x="56" y="175"/>
                    </a:lnTo>
                    <a:lnTo>
                      <a:pt x="56" y="173"/>
                    </a:lnTo>
                    <a:lnTo>
                      <a:pt x="56" y="172"/>
                    </a:lnTo>
                    <a:lnTo>
                      <a:pt x="60" y="168"/>
                    </a:lnTo>
                    <a:lnTo>
                      <a:pt x="58" y="168"/>
                    </a:lnTo>
                    <a:lnTo>
                      <a:pt x="55" y="172"/>
                    </a:lnTo>
                    <a:lnTo>
                      <a:pt x="53" y="175"/>
                    </a:lnTo>
                    <a:lnTo>
                      <a:pt x="53" y="175"/>
                    </a:lnTo>
                    <a:lnTo>
                      <a:pt x="53" y="177"/>
                    </a:lnTo>
                    <a:lnTo>
                      <a:pt x="53" y="177"/>
                    </a:lnTo>
                    <a:lnTo>
                      <a:pt x="53" y="182"/>
                    </a:lnTo>
                    <a:lnTo>
                      <a:pt x="53" y="184"/>
                    </a:lnTo>
                    <a:lnTo>
                      <a:pt x="50" y="196"/>
                    </a:lnTo>
                    <a:lnTo>
                      <a:pt x="50" y="197"/>
                    </a:lnTo>
                    <a:lnTo>
                      <a:pt x="48" y="197"/>
                    </a:lnTo>
                    <a:lnTo>
                      <a:pt x="48" y="199"/>
                    </a:lnTo>
                    <a:lnTo>
                      <a:pt x="46" y="197"/>
                    </a:lnTo>
                    <a:lnTo>
                      <a:pt x="46" y="197"/>
                    </a:lnTo>
                    <a:lnTo>
                      <a:pt x="46" y="196"/>
                    </a:lnTo>
                    <a:lnTo>
                      <a:pt x="46" y="194"/>
                    </a:lnTo>
                    <a:lnTo>
                      <a:pt x="48" y="189"/>
                    </a:lnTo>
                    <a:lnTo>
                      <a:pt x="48" y="187"/>
                    </a:lnTo>
                    <a:lnTo>
                      <a:pt x="50" y="185"/>
                    </a:lnTo>
                    <a:lnTo>
                      <a:pt x="51" y="182"/>
                    </a:lnTo>
                    <a:lnTo>
                      <a:pt x="51" y="182"/>
                    </a:lnTo>
                    <a:lnTo>
                      <a:pt x="50" y="182"/>
                    </a:lnTo>
                    <a:lnTo>
                      <a:pt x="50" y="182"/>
                    </a:lnTo>
                    <a:lnTo>
                      <a:pt x="48" y="182"/>
                    </a:lnTo>
                    <a:lnTo>
                      <a:pt x="50" y="173"/>
                    </a:lnTo>
                    <a:lnTo>
                      <a:pt x="50" y="170"/>
                    </a:lnTo>
                    <a:lnTo>
                      <a:pt x="50" y="167"/>
                    </a:lnTo>
                    <a:lnTo>
                      <a:pt x="51" y="163"/>
                    </a:lnTo>
                    <a:lnTo>
                      <a:pt x="53" y="162"/>
                    </a:lnTo>
                    <a:lnTo>
                      <a:pt x="53" y="158"/>
                    </a:lnTo>
                    <a:lnTo>
                      <a:pt x="55" y="156"/>
                    </a:lnTo>
                    <a:lnTo>
                      <a:pt x="55" y="155"/>
                    </a:lnTo>
                    <a:lnTo>
                      <a:pt x="56" y="151"/>
                    </a:lnTo>
                    <a:lnTo>
                      <a:pt x="56" y="150"/>
                    </a:lnTo>
                    <a:lnTo>
                      <a:pt x="56" y="150"/>
                    </a:lnTo>
                    <a:lnTo>
                      <a:pt x="50" y="156"/>
                    </a:lnTo>
                    <a:lnTo>
                      <a:pt x="48" y="156"/>
                    </a:lnTo>
                    <a:lnTo>
                      <a:pt x="46" y="156"/>
                    </a:lnTo>
                    <a:lnTo>
                      <a:pt x="44" y="156"/>
                    </a:lnTo>
                    <a:lnTo>
                      <a:pt x="43" y="155"/>
                    </a:lnTo>
                    <a:lnTo>
                      <a:pt x="43" y="151"/>
                    </a:lnTo>
                    <a:lnTo>
                      <a:pt x="41" y="151"/>
                    </a:lnTo>
                    <a:lnTo>
                      <a:pt x="39" y="151"/>
                    </a:lnTo>
                    <a:lnTo>
                      <a:pt x="39" y="151"/>
                    </a:lnTo>
                    <a:lnTo>
                      <a:pt x="41" y="150"/>
                    </a:lnTo>
                    <a:lnTo>
                      <a:pt x="44" y="148"/>
                    </a:lnTo>
                    <a:lnTo>
                      <a:pt x="46" y="146"/>
                    </a:lnTo>
                    <a:lnTo>
                      <a:pt x="44" y="144"/>
                    </a:lnTo>
                    <a:lnTo>
                      <a:pt x="44" y="144"/>
                    </a:lnTo>
                    <a:lnTo>
                      <a:pt x="46" y="143"/>
                    </a:lnTo>
                    <a:lnTo>
                      <a:pt x="50" y="138"/>
                    </a:lnTo>
                    <a:lnTo>
                      <a:pt x="50" y="133"/>
                    </a:lnTo>
                    <a:lnTo>
                      <a:pt x="48" y="131"/>
                    </a:lnTo>
                    <a:lnTo>
                      <a:pt x="48" y="129"/>
                    </a:lnTo>
                    <a:lnTo>
                      <a:pt x="44" y="127"/>
                    </a:lnTo>
                    <a:lnTo>
                      <a:pt x="44" y="126"/>
                    </a:lnTo>
                    <a:lnTo>
                      <a:pt x="44" y="124"/>
                    </a:lnTo>
                    <a:lnTo>
                      <a:pt x="46" y="124"/>
                    </a:lnTo>
                    <a:lnTo>
                      <a:pt x="48" y="122"/>
                    </a:lnTo>
                    <a:lnTo>
                      <a:pt x="50" y="122"/>
                    </a:lnTo>
                    <a:lnTo>
                      <a:pt x="48" y="121"/>
                    </a:lnTo>
                    <a:lnTo>
                      <a:pt x="46" y="119"/>
                    </a:lnTo>
                    <a:lnTo>
                      <a:pt x="46" y="119"/>
                    </a:lnTo>
                    <a:lnTo>
                      <a:pt x="46" y="117"/>
                    </a:lnTo>
                    <a:lnTo>
                      <a:pt x="48" y="114"/>
                    </a:lnTo>
                    <a:lnTo>
                      <a:pt x="48" y="112"/>
                    </a:lnTo>
                    <a:lnTo>
                      <a:pt x="50" y="110"/>
                    </a:lnTo>
                    <a:lnTo>
                      <a:pt x="55" y="110"/>
                    </a:lnTo>
                    <a:lnTo>
                      <a:pt x="55" y="109"/>
                    </a:lnTo>
                    <a:lnTo>
                      <a:pt x="55" y="109"/>
                    </a:lnTo>
                    <a:lnTo>
                      <a:pt x="58" y="110"/>
                    </a:lnTo>
                    <a:lnTo>
                      <a:pt x="56" y="109"/>
                    </a:lnTo>
                    <a:lnTo>
                      <a:pt x="53" y="104"/>
                    </a:lnTo>
                    <a:lnTo>
                      <a:pt x="53" y="104"/>
                    </a:lnTo>
                    <a:lnTo>
                      <a:pt x="53" y="100"/>
                    </a:lnTo>
                    <a:lnTo>
                      <a:pt x="55" y="98"/>
                    </a:lnTo>
                    <a:lnTo>
                      <a:pt x="53" y="98"/>
                    </a:lnTo>
                    <a:lnTo>
                      <a:pt x="55" y="97"/>
                    </a:lnTo>
                    <a:lnTo>
                      <a:pt x="55" y="97"/>
                    </a:lnTo>
                    <a:lnTo>
                      <a:pt x="60" y="97"/>
                    </a:lnTo>
                    <a:lnTo>
                      <a:pt x="60" y="95"/>
                    </a:lnTo>
                    <a:lnTo>
                      <a:pt x="60" y="95"/>
                    </a:lnTo>
                    <a:lnTo>
                      <a:pt x="60" y="93"/>
                    </a:lnTo>
                    <a:lnTo>
                      <a:pt x="58" y="92"/>
                    </a:lnTo>
                    <a:lnTo>
                      <a:pt x="60" y="90"/>
                    </a:lnTo>
                    <a:lnTo>
                      <a:pt x="60" y="88"/>
                    </a:lnTo>
                    <a:lnTo>
                      <a:pt x="60" y="87"/>
                    </a:lnTo>
                    <a:lnTo>
                      <a:pt x="60" y="85"/>
                    </a:lnTo>
                    <a:lnTo>
                      <a:pt x="62" y="85"/>
                    </a:lnTo>
                    <a:lnTo>
                      <a:pt x="62" y="85"/>
                    </a:lnTo>
                    <a:lnTo>
                      <a:pt x="65" y="85"/>
                    </a:lnTo>
                    <a:lnTo>
                      <a:pt x="65" y="85"/>
                    </a:lnTo>
                    <a:lnTo>
                      <a:pt x="67" y="87"/>
                    </a:lnTo>
                    <a:lnTo>
                      <a:pt x="67" y="87"/>
                    </a:lnTo>
                    <a:lnTo>
                      <a:pt x="70" y="85"/>
                    </a:lnTo>
                    <a:lnTo>
                      <a:pt x="70" y="85"/>
                    </a:lnTo>
                    <a:lnTo>
                      <a:pt x="72" y="87"/>
                    </a:lnTo>
                    <a:lnTo>
                      <a:pt x="77" y="85"/>
                    </a:lnTo>
                    <a:lnTo>
                      <a:pt x="82" y="85"/>
                    </a:lnTo>
                    <a:lnTo>
                      <a:pt x="85" y="83"/>
                    </a:lnTo>
                    <a:lnTo>
                      <a:pt x="91" y="83"/>
                    </a:lnTo>
                    <a:lnTo>
                      <a:pt x="94" y="81"/>
                    </a:lnTo>
                    <a:lnTo>
                      <a:pt x="97" y="83"/>
                    </a:lnTo>
                    <a:lnTo>
                      <a:pt x="97" y="83"/>
                    </a:lnTo>
                    <a:lnTo>
                      <a:pt x="97" y="83"/>
                    </a:lnTo>
                    <a:lnTo>
                      <a:pt x="97" y="87"/>
                    </a:lnTo>
                    <a:lnTo>
                      <a:pt x="97" y="87"/>
                    </a:lnTo>
                    <a:close/>
                    <a:moveTo>
                      <a:pt x="101" y="78"/>
                    </a:moveTo>
                    <a:lnTo>
                      <a:pt x="101" y="78"/>
                    </a:lnTo>
                    <a:lnTo>
                      <a:pt x="99" y="78"/>
                    </a:lnTo>
                    <a:lnTo>
                      <a:pt x="99" y="75"/>
                    </a:lnTo>
                    <a:lnTo>
                      <a:pt x="101" y="75"/>
                    </a:lnTo>
                    <a:lnTo>
                      <a:pt x="101" y="75"/>
                    </a:lnTo>
                    <a:lnTo>
                      <a:pt x="101" y="76"/>
                    </a:lnTo>
                    <a:lnTo>
                      <a:pt x="101" y="78"/>
                    </a:lnTo>
                    <a:lnTo>
                      <a:pt x="101" y="78"/>
                    </a:lnTo>
                    <a:close/>
                    <a:moveTo>
                      <a:pt x="96" y="76"/>
                    </a:moveTo>
                    <a:lnTo>
                      <a:pt x="94" y="76"/>
                    </a:lnTo>
                    <a:lnTo>
                      <a:pt x="94" y="76"/>
                    </a:lnTo>
                    <a:lnTo>
                      <a:pt x="92" y="75"/>
                    </a:lnTo>
                    <a:lnTo>
                      <a:pt x="91" y="73"/>
                    </a:lnTo>
                    <a:lnTo>
                      <a:pt x="91" y="73"/>
                    </a:lnTo>
                    <a:lnTo>
                      <a:pt x="92" y="71"/>
                    </a:lnTo>
                    <a:lnTo>
                      <a:pt x="94" y="73"/>
                    </a:lnTo>
                    <a:lnTo>
                      <a:pt x="94" y="75"/>
                    </a:lnTo>
                    <a:lnTo>
                      <a:pt x="94" y="75"/>
                    </a:lnTo>
                    <a:lnTo>
                      <a:pt x="96" y="76"/>
                    </a:lnTo>
                    <a:lnTo>
                      <a:pt x="96" y="76"/>
                    </a:lnTo>
                    <a:lnTo>
                      <a:pt x="96" y="76"/>
                    </a:lnTo>
                    <a:lnTo>
                      <a:pt x="96" y="76"/>
                    </a:lnTo>
                    <a:close/>
                    <a:moveTo>
                      <a:pt x="97" y="68"/>
                    </a:moveTo>
                    <a:lnTo>
                      <a:pt x="97" y="68"/>
                    </a:lnTo>
                    <a:lnTo>
                      <a:pt x="99" y="68"/>
                    </a:lnTo>
                    <a:lnTo>
                      <a:pt x="101" y="69"/>
                    </a:lnTo>
                    <a:lnTo>
                      <a:pt x="103" y="69"/>
                    </a:lnTo>
                    <a:lnTo>
                      <a:pt x="104" y="71"/>
                    </a:lnTo>
                    <a:lnTo>
                      <a:pt x="103" y="73"/>
                    </a:lnTo>
                    <a:lnTo>
                      <a:pt x="103" y="73"/>
                    </a:lnTo>
                    <a:lnTo>
                      <a:pt x="101" y="73"/>
                    </a:lnTo>
                    <a:lnTo>
                      <a:pt x="99" y="71"/>
                    </a:lnTo>
                    <a:lnTo>
                      <a:pt x="96" y="71"/>
                    </a:lnTo>
                    <a:lnTo>
                      <a:pt x="96" y="71"/>
                    </a:lnTo>
                    <a:lnTo>
                      <a:pt x="94" y="71"/>
                    </a:lnTo>
                    <a:lnTo>
                      <a:pt x="94" y="71"/>
                    </a:lnTo>
                    <a:lnTo>
                      <a:pt x="94" y="69"/>
                    </a:lnTo>
                    <a:lnTo>
                      <a:pt x="94" y="69"/>
                    </a:lnTo>
                    <a:lnTo>
                      <a:pt x="92" y="69"/>
                    </a:lnTo>
                    <a:lnTo>
                      <a:pt x="92" y="69"/>
                    </a:lnTo>
                    <a:lnTo>
                      <a:pt x="92" y="69"/>
                    </a:lnTo>
                    <a:lnTo>
                      <a:pt x="92" y="68"/>
                    </a:lnTo>
                    <a:lnTo>
                      <a:pt x="92" y="66"/>
                    </a:lnTo>
                    <a:lnTo>
                      <a:pt x="92" y="64"/>
                    </a:lnTo>
                    <a:lnTo>
                      <a:pt x="94" y="63"/>
                    </a:lnTo>
                    <a:lnTo>
                      <a:pt x="96" y="64"/>
                    </a:lnTo>
                    <a:lnTo>
                      <a:pt x="97" y="64"/>
                    </a:lnTo>
                    <a:lnTo>
                      <a:pt x="99" y="66"/>
                    </a:lnTo>
                    <a:lnTo>
                      <a:pt x="99" y="66"/>
                    </a:lnTo>
                    <a:lnTo>
                      <a:pt x="97" y="68"/>
                    </a:lnTo>
                    <a:lnTo>
                      <a:pt x="97" y="68"/>
                    </a:lnTo>
                    <a:close/>
                    <a:moveTo>
                      <a:pt x="108" y="61"/>
                    </a:moveTo>
                    <a:lnTo>
                      <a:pt x="106" y="61"/>
                    </a:lnTo>
                    <a:lnTo>
                      <a:pt x="106" y="58"/>
                    </a:lnTo>
                    <a:lnTo>
                      <a:pt x="108" y="58"/>
                    </a:lnTo>
                    <a:lnTo>
                      <a:pt x="111" y="58"/>
                    </a:lnTo>
                    <a:lnTo>
                      <a:pt x="109" y="59"/>
                    </a:lnTo>
                    <a:lnTo>
                      <a:pt x="108" y="61"/>
                    </a:lnTo>
                    <a:lnTo>
                      <a:pt x="108" y="61"/>
                    </a:lnTo>
                    <a:close/>
                    <a:moveTo>
                      <a:pt x="104" y="63"/>
                    </a:moveTo>
                    <a:lnTo>
                      <a:pt x="103" y="63"/>
                    </a:lnTo>
                    <a:lnTo>
                      <a:pt x="103" y="63"/>
                    </a:lnTo>
                    <a:lnTo>
                      <a:pt x="101" y="59"/>
                    </a:lnTo>
                    <a:lnTo>
                      <a:pt x="99" y="59"/>
                    </a:lnTo>
                    <a:lnTo>
                      <a:pt x="99" y="58"/>
                    </a:lnTo>
                    <a:lnTo>
                      <a:pt x="97" y="58"/>
                    </a:lnTo>
                    <a:lnTo>
                      <a:pt x="97" y="56"/>
                    </a:lnTo>
                    <a:lnTo>
                      <a:pt x="99" y="56"/>
                    </a:lnTo>
                    <a:lnTo>
                      <a:pt x="101" y="58"/>
                    </a:lnTo>
                    <a:lnTo>
                      <a:pt x="103" y="59"/>
                    </a:lnTo>
                    <a:lnTo>
                      <a:pt x="104" y="61"/>
                    </a:lnTo>
                    <a:lnTo>
                      <a:pt x="104" y="61"/>
                    </a:lnTo>
                    <a:lnTo>
                      <a:pt x="104" y="63"/>
                    </a:lnTo>
                    <a:lnTo>
                      <a:pt x="104" y="63"/>
                    </a:lnTo>
                    <a:close/>
                    <a:moveTo>
                      <a:pt x="132" y="10"/>
                    </a:moveTo>
                    <a:lnTo>
                      <a:pt x="132" y="13"/>
                    </a:lnTo>
                    <a:lnTo>
                      <a:pt x="133" y="13"/>
                    </a:lnTo>
                    <a:lnTo>
                      <a:pt x="135" y="15"/>
                    </a:lnTo>
                    <a:lnTo>
                      <a:pt x="135" y="15"/>
                    </a:lnTo>
                    <a:lnTo>
                      <a:pt x="137" y="13"/>
                    </a:lnTo>
                    <a:lnTo>
                      <a:pt x="137" y="17"/>
                    </a:lnTo>
                    <a:lnTo>
                      <a:pt x="135" y="23"/>
                    </a:lnTo>
                    <a:lnTo>
                      <a:pt x="135" y="25"/>
                    </a:lnTo>
                    <a:lnTo>
                      <a:pt x="133" y="27"/>
                    </a:lnTo>
                    <a:lnTo>
                      <a:pt x="133" y="27"/>
                    </a:lnTo>
                    <a:lnTo>
                      <a:pt x="133" y="30"/>
                    </a:lnTo>
                    <a:lnTo>
                      <a:pt x="133" y="32"/>
                    </a:lnTo>
                    <a:lnTo>
                      <a:pt x="132" y="35"/>
                    </a:lnTo>
                    <a:lnTo>
                      <a:pt x="132" y="35"/>
                    </a:lnTo>
                    <a:lnTo>
                      <a:pt x="130" y="35"/>
                    </a:lnTo>
                    <a:lnTo>
                      <a:pt x="132" y="30"/>
                    </a:lnTo>
                    <a:lnTo>
                      <a:pt x="132" y="27"/>
                    </a:lnTo>
                    <a:lnTo>
                      <a:pt x="132" y="25"/>
                    </a:lnTo>
                    <a:lnTo>
                      <a:pt x="132" y="23"/>
                    </a:lnTo>
                    <a:lnTo>
                      <a:pt x="130" y="23"/>
                    </a:lnTo>
                    <a:lnTo>
                      <a:pt x="128" y="25"/>
                    </a:lnTo>
                    <a:lnTo>
                      <a:pt x="128" y="23"/>
                    </a:lnTo>
                    <a:lnTo>
                      <a:pt x="128" y="23"/>
                    </a:lnTo>
                    <a:lnTo>
                      <a:pt x="128" y="22"/>
                    </a:lnTo>
                    <a:lnTo>
                      <a:pt x="125" y="22"/>
                    </a:lnTo>
                    <a:lnTo>
                      <a:pt x="125" y="22"/>
                    </a:lnTo>
                    <a:lnTo>
                      <a:pt x="125" y="22"/>
                    </a:lnTo>
                    <a:lnTo>
                      <a:pt x="125" y="20"/>
                    </a:lnTo>
                    <a:lnTo>
                      <a:pt x="127" y="20"/>
                    </a:lnTo>
                    <a:lnTo>
                      <a:pt x="128" y="20"/>
                    </a:lnTo>
                    <a:lnTo>
                      <a:pt x="130" y="18"/>
                    </a:lnTo>
                    <a:lnTo>
                      <a:pt x="128" y="13"/>
                    </a:lnTo>
                    <a:lnTo>
                      <a:pt x="127" y="13"/>
                    </a:lnTo>
                    <a:lnTo>
                      <a:pt x="127" y="12"/>
                    </a:lnTo>
                    <a:lnTo>
                      <a:pt x="127" y="12"/>
                    </a:lnTo>
                    <a:lnTo>
                      <a:pt x="128" y="12"/>
                    </a:lnTo>
                    <a:lnTo>
                      <a:pt x="130" y="8"/>
                    </a:lnTo>
                    <a:lnTo>
                      <a:pt x="130" y="8"/>
                    </a:lnTo>
                    <a:lnTo>
                      <a:pt x="132" y="8"/>
                    </a:lnTo>
                    <a:lnTo>
                      <a:pt x="132" y="10"/>
                    </a:lnTo>
                    <a:lnTo>
                      <a:pt x="132" y="10"/>
                    </a:lnTo>
                    <a:close/>
                    <a:moveTo>
                      <a:pt x="137" y="12"/>
                    </a:moveTo>
                    <a:lnTo>
                      <a:pt x="137" y="12"/>
                    </a:lnTo>
                    <a:lnTo>
                      <a:pt x="133" y="8"/>
                    </a:lnTo>
                    <a:lnTo>
                      <a:pt x="135" y="3"/>
                    </a:lnTo>
                    <a:lnTo>
                      <a:pt x="137" y="3"/>
                    </a:lnTo>
                    <a:lnTo>
                      <a:pt x="137" y="5"/>
                    </a:lnTo>
                    <a:lnTo>
                      <a:pt x="137" y="6"/>
                    </a:lnTo>
                    <a:lnTo>
                      <a:pt x="137" y="6"/>
                    </a:lnTo>
                    <a:lnTo>
                      <a:pt x="137" y="6"/>
                    </a:lnTo>
                    <a:lnTo>
                      <a:pt x="137" y="8"/>
                    </a:lnTo>
                    <a:lnTo>
                      <a:pt x="137" y="12"/>
                    </a:lnTo>
                    <a:lnTo>
                      <a:pt x="137" y="12"/>
                    </a:lnTo>
                    <a:lnTo>
                      <a:pt x="137" y="12"/>
                    </a:lnTo>
                    <a:close/>
                    <a:moveTo>
                      <a:pt x="142" y="0"/>
                    </a:moveTo>
                    <a:lnTo>
                      <a:pt x="142" y="0"/>
                    </a:lnTo>
                    <a:lnTo>
                      <a:pt x="140" y="3"/>
                    </a:lnTo>
                    <a:lnTo>
                      <a:pt x="140" y="5"/>
                    </a:lnTo>
                    <a:lnTo>
                      <a:pt x="139" y="5"/>
                    </a:lnTo>
                    <a:lnTo>
                      <a:pt x="139" y="5"/>
                    </a:lnTo>
                    <a:lnTo>
                      <a:pt x="139" y="3"/>
                    </a:lnTo>
                    <a:lnTo>
                      <a:pt x="139" y="0"/>
                    </a:lnTo>
                    <a:lnTo>
                      <a:pt x="139" y="0"/>
                    </a:lnTo>
                    <a:lnTo>
                      <a:pt x="140" y="0"/>
                    </a:lnTo>
                    <a:lnTo>
                      <a:pt x="140" y="0"/>
                    </a:lnTo>
                    <a:lnTo>
                      <a:pt x="140" y="0"/>
                    </a:lnTo>
                    <a:lnTo>
                      <a:pt x="142" y="0"/>
                    </a:lnTo>
                    <a:lnTo>
                      <a:pt x="142" y="0"/>
                    </a:lnTo>
                    <a:lnTo>
                      <a:pt x="142"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6" name="Freeform 81">
                <a:extLst>
                  <a:ext uri="{FF2B5EF4-FFF2-40B4-BE49-F238E27FC236}">
                    <a16:creationId xmlns:a16="http://schemas.microsoft.com/office/drawing/2014/main" id="{97856862-5CE2-4BF4-BD24-F819CBEFDC46}"/>
                  </a:ext>
                </a:extLst>
              </p:cNvPr>
              <p:cNvSpPr>
                <a:spLocks/>
              </p:cNvSpPr>
              <p:nvPr/>
            </p:nvSpPr>
            <p:spPr bwMode="auto">
              <a:xfrm>
                <a:off x="4403" y="2125"/>
                <a:ext cx="130" cy="65"/>
              </a:xfrm>
              <a:custGeom>
                <a:avLst/>
                <a:gdLst>
                  <a:gd name="T0" fmla="*/ 123 w 130"/>
                  <a:gd name="T1" fmla="*/ 46 h 65"/>
                  <a:gd name="T2" fmla="*/ 120 w 130"/>
                  <a:gd name="T3" fmla="*/ 48 h 65"/>
                  <a:gd name="T4" fmla="*/ 120 w 130"/>
                  <a:gd name="T5" fmla="*/ 51 h 65"/>
                  <a:gd name="T6" fmla="*/ 121 w 130"/>
                  <a:gd name="T7" fmla="*/ 55 h 65"/>
                  <a:gd name="T8" fmla="*/ 128 w 130"/>
                  <a:gd name="T9" fmla="*/ 58 h 65"/>
                  <a:gd name="T10" fmla="*/ 128 w 130"/>
                  <a:gd name="T11" fmla="*/ 63 h 65"/>
                  <a:gd name="T12" fmla="*/ 125 w 130"/>
                  <a:gd name="T13" fmla="*/ 65 h 65"/>
                  <a:gd name="T14" fmla="*/ 120 w 130"/>
                  <a:gd name="T15" fmla="*/ 61 h 65"/>
                  <a:gd name="T16" fmla="*/ 115 w 130"/>
                  <a:gd name="T17" fmla="*/ 61 h 65"/>
                  <a:gd name="T18" fmla="*/ 111 w 130"/>
                  <a:gd name="T19" fmla="*/ 60 h 65"/>
                  <a:gd name="T20" fmla="*/ 103 w 130"/>
                  <a:gd name="T21" fmla="*/ 56 h 65"/>
                  <a:gd name="T22" fmla="*/ 96 w 130"/>
                  <a:gd name="T23" fmla="*/ 60 h 65"/>
                  <a:gd name="T24" fmla="*/ 94 w 130"/>
                  <a:gd name="T25" fmla="*/ 61 h 65"/>
                  <a:gd name="T26" fmla="*/ 87 w 130"/>
                  <a:gd name="T27" fmla="*/ 61 h 65"/>
                  <a:gd name="T28" fmla="*/ 79 w 130"/>
                  <a:gd name="T29" fmla="*/ 61 h 65"/>
                  <a:gd name="T30" fmla="*/ 72 w 130"/>
                  <a:gd name="T31" fmla="*/ 63 h 65"/>
                  <a:gd name="T32" fmla="*/ 67 w 130"/>
                  <a:gd name="T33" fmla="*/ 63 h 65"/>
                  <a:gd name="T34" fmla="*/ 65 w 130"/>
                  <a:gd name="T35" fmla="*/ 61 h 65"/>
                  <a:gd name="T36" fmla="*/ 62 w 130"/>
                  <a:gd name="T37" fmla="*/ 61 h 65"/>
                  <a:gd name="T38" fmla="*/ 62 w 130"/>
                  <a:gd name="T39" fmla="*/ 60 h 65"/>
                  <a:gd name="T40" fmla="*/ 55 w 130"/>
                  <a:gd name="T41" fmla="*/ 55 h 65"/>
                  <a:gd name="T42" fmla="*/ 53 w 130"/>
                  <a:gd name="T43" fmla="*/ 51 h 65"/>
                  <a:gd name="T44" fmla="*/ 50 w 130"/>
                  <a:gd name="T45" fmla="*/ 53 h 65"/>
                  <a:gd name="T46" fmla="*/ 46 w 130"/>
                  <a:gd name="T47" fmla="*/ 55 h 65"/>
                  <a:gd name="T48" fmla="*/ 41 w 130"/>
                  <a:gd name="T49" fmla="*/ 55 h 65"/>
                  <a:gd name="T50" fmla="*/ 36 w 130"/>
                  <a:gd name="T51" fmla="*/ 56 h 65"/>
                  <a:gd name="T52" fmla="*/ 31 w 130"/>
                  <a:gd name="T53" fmla="*/ 53 h 65"/>
                  <a:gd name="T54" fmla="*/ 34 w 130"/>
                  <a:gd name="T55" fmla="*/ 44 h 65"/>
                  <a:gd name="T56" fmla="*/ 31 w 130"/>
                  <a:gd name="T57" fmla="*/ 31 h 65"/>
                  <a:gd name="T58" fmla="*/ 22 w 130"/>
                  <a:gd name="T59" fmla="*/ 21 h 65"/>
                  <a:gd name="T60" fmla="*/ 12 w 130"/>
                  <a:gd name="T61" fmla="*/ 12 h 65"/>
                  <a:gd name="T62" fmla="*/ 0 w 130"/>
                  <a:gd name="T63" fmla="*/ 5 h 65"/>
                  <a:gd name="T64" fmla="*/ 3 w 130"/>
                  <a:gd name="T65" fmla="*/ 0 h 65"/>
                  <a:gd name="T66" fmla="*/ 14 w 130"/>
                  <a:gd name="T67" fmla="*/ 2 h 65"/>
                  <a:gd name="T68" fmla="*/ 22 w 130"/>
                  <a:gd name="T69" fmla="*/ 5 h 65"/>
                  <a:gd name="T70" fmla="*/ 31 w 130"/>
                  <a:gd name="T71" fmla="*/ 10 h 65"/>
                  <a:gd name="T72" fmla="*/ 41 w 130"/>
                  <a:gd name="T73" fmla="*/ 10 h 65"/>
                  <a:gd name="T74" fmla="*/ 50 w 130"/>
                  <a:gd name="T75" fmla="*/ 12 h 65"/>
                  <a:gd name="T76" fmla="*/ 56 w 130"/>
                  <a:gd name="T77" fmla="*/ 12 h 65"/>
                  <a:gd name="T78" fmla="*/ 60 w 130"/>
                  <a:gd name="T79" fmla="*/ 15 h 65"/>
                  <a:gd name="T80" fmla="*/ 70 w 130"/>
                  <a:gd name="T81" fmla="*/ 21 h 65"/>
                  <a:gd name="T82" fmla="*/ 74 w 130"/>
                  <a:gd name="T83" fmla="*/ 24 h 65"/>
                  <a:gd name="T84" fmla="*/ 74 w 130"/>
                  <a:gd name="T85" fmla="*/ 26 h 65"/>
                  <a:gd name="T86" fmla="*/ 79 w 130"/>
                  <a:gd name="T87" fmla="*/ 26 h 65"/>
                  <a:gd name="T88" fmla="*/ 84 w 130"/>
                  <a:gd name="T89" fmla="*/ 24 h 65"/>
                  <a:gd name="T90" fmla="*/ 91 w 130"/>
                  <a:gd name="T91" fmla="*/ 22 h 65"/>
                  <a:gd name="T92" fmla="*/ 94 w 130"/>
                  <a:gd name="T93" fmla="*/ 22 h 65"/>
                  <a:gd name="T94" fmla="*/ 99 w 130"/>
                  <a:gd name="T95" fmla="*/ 24 h 65"/>
                  <a:gd name="T96" fmla="*/ 104 w 130"/>
                  <a:gd name="T97" fmla="*/ 27 h 65"/>
                  <a:gd name="T98" fmla="*/ 111 w 130"/>
                  <a:gd name="T99" fmla="*/ 29 h 65"/>
                  <a:gd name="T100" fmla="*/ 110 w 130"/>
                  <a:gd name="T101" fmla="*/ 36 h 65"/>
                  <a:gd name="T102" fmla="*/ 113 w 130"/>
                  <a:gd name="T103" fmla="*/ 39 h 65"/>
                  <a:gd name="T104" fmla="*/ 118 w 130"/>
                  <a:gd name="T105" fmla="*/ 41 h 65"/>
                  <a:gd name="T106" fmla="*/ 121 w 130"/>
                  <a:gd name="T107" fmla="*/ 43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0" h="65">
                    <a:moveTo>
                      <a:pt x="125" y="44"/>
                    </a:moveTo>
                    <a:lnTo>
                      <a:pt x="125" y="44"/>
                    </a:lnTo>
                    <a:lnTo>
                      <a:pt x="123" y="46"/>
                    </a:lnTo>
                    <a:lnTo>
                      <a:pt x="121" y="48"/>
                    </a:lnTo>
                    <a:lnTo>
                      <a:pt x="121" y="48"/>
                    </a:lnTo>
                    <a:lnTo>
                      <a:pt x="120" y="48"/>
                    </a:lnTo>
                    <a:lnTo>
                      <a:pt x="120" y="49"/>
                    </a:lnTo>
                    <a:lnTo>
                      <a:pt x="120" y="49"/>
                    </a:lnTo>
                    <a:lnTo>
                      <a:pt x="120" y="51"/>
                    </a:lnTo>
                    <a:lnTo>
                      <a:pt x="120" y="51"/>
                    </a:lnTo>
                    <a:lnTo>
                      <a:pt x="121" y="51"/>
                    </a:lnTo>
                    <a:lnTo>
                      <a:pt x="121" y="55"/>
                    </a:lnTo>
                    <a:lnTo>
                      <a:pt x="123" y="55"/>
                    </a:lnTo>
                    <a:lnTo>
                      <a:pt x="127" y="56"/>
                    </a:lnTo>
                    <a:lnTo>
                      <a:pt x="128" y="58"/>
                    </a:lnTo>
                    <a:lnTo>
                      <a:pt x="130" y="60"/>
                    </a:lnTo>
                    <a:lnTo>
                      <a:pt x="128" y="61"/>
                    </a:lnTo>
                    <a:lnTo>
                      <a:pt x="128" y="63"/>
                    </a:lnTo>
                    <a:lnTo>
                      <a:pt x="127" y="65"/>
                    </a:lnTo>
                    <a:lnTo>
                      <a:pt x="125" y="65"/>
                    </a:lnTo>
                    <a:lnTo>
                      <a:pt x="125" y="65"/>
                    </a:lnTo>
                    <a:lnTo>
                      <a:pt x="123" y="65"/>
                    </a:lnTo>
                    <a:lnTo>
                      <a:pt x="121" y="63"/>
                    </a:lnTo>
                    <a:lnTo>
                      <a:pt x="120" y="61"/>
                    </a:lnTo>
                    <a:lnTo>
                      <a:pt x="118" y="61"/>
                    </a:lnTo>
                    <a:lnTo>
                      <a:pt x="116" y="63"/>
                    </a:lnTo>
                    <a:lnTo>
                      <a:pt x="115" y="61"/>
                    </a:lnTo>
                    <a:lnTo>
                      <a:pt x="113" y="61"/>
                    </a:lnTo>
                    <a:lnTo>
                      <a:pt x="111" y="60"/>
                    </a:lnTo>
                    <a:lnTo>
                      <a:pt x="111" y="60"/>
                    </a:lnTo>
                    <a:lnTo>
                      <a:pt x="111" y="58"/>
                    </a:lnTo>
                    <a:lnTo>
                      <a:pt x="104" y="56"/>
                    </a:lnTo>
                    <a:lnTo>
                      <a:pt x="103" y="56"/>
                    </a:lnTo>
                    <a:lnTo>
                      <a:pt x="101" y="56"/>
                    </a:lnTo>
                    <a:lnTo>
                      <a:pt x="98" y="60"/>
                    </a:lnTo>
                    <a:lnTo>
                      <a:pt x="96" y="60"/>
                    </a:lnTo>
                    <a:lnTo>
                      <a:pt x="94" y="60"/>
                    </a:lnTo>
                    <a:lnTo>
                      <a:pt x="94" y="61"/>
                    </a:lnTo>
                    <a:lnTo>
                      <a:pt x="94" y="61"/>
                    </a:lnTo>
                    <a:lnTo>
                      <a:pt x="94" y="61"/>
                    </a:lnTo>
                    <a:lnTo>
                      <a:pt x="89" y="61"/>
                    </a:lnTo>
                    <a:lnTo>
                      <a:pt x="87" y="61"/>
                    </a:lnTo>
                    <a:lnTo>
                      <a:pt x="82" y="61"/>
                    </a:lnTo>
                    <a:lnTo>
                      <a:pt x="80" y="61"/>
                    </a:lnTo>
                    <a:lnTo>
                      <a:pt x="79" y="61"/>
                    </a:lnTo>
                    <a:lnTo>
                      <a:pt x="77" y="63"/>
                    </a:lnTo>
                    <a:lnTo>
                      <a:pt x="74" y="63"/>
                    </a:lnTo>
                    <a:lnTo>
                      <a:pt x="72" y="63"/>
                    </a:lnTo>
                    <a:lnTo>
                      <a:pt x="68" y="63"/>
                    </a:lnTo>
                    <a:lnTo>
                      <a:pt x="67" y="65"/>
                    </a:lnTo>
                    <a:lnTo>
                      <a:pt x="67" y="63"/>
                    </a:lnTo>
                    <a:lnTo>
                      <a:pt x="67" y="63"/>
                    </a:lnTo>
                    <a:lnTo>
                      <a:pt x="67" y="63"/>
                    </a:lnTo>
                    <a:lnTo>
                      <a:pt x="65" y="61"/>
                    </a:lnTo>
                    <a:lnTo>
                      <a:pt x="63" y="61"/>
                    </a:lnTo>
                    <a:lnTo>
                      <a:pt x="63" y="61"/>
                    </a:lnTo>
                    <a:lnTo>
                      <a:pt x="62" y="61"/>
                    </a:lnTo>
                    <a:lnTo>
                      <a:pt x="62" y="60"/>
                    </a:lnTo>
                    <a:lnTo>
                      <a:pt x="62" y="60"/>
                    </a:lnTo>
                    <a:lnTo>
                      <a:pt x="62" y="60"/>
                    </a:lnTo>
                    <a:lnTo>
                      <a:pt x="60" y="58"/>
                    </a:lnTo>
                    <a:lnTo>
                      <a:pt x="56" y="55"/>
                    </a:lnTo>
                    <a:lnTo>
                      <a:pt x="55" y="55"/>
                    </a:lnTo>
                    <a:lnTo>
                      <a:pt x="55" y="53"/>
                    </a:lnTo>
                    <a:lnTo>
                      <a:pt x="55" y="53"/>
                    </a:lnTo>
                    <a:lnTo>
                      <a:pt x="53" y="51"/>
                    </a:lnTo>
                    <a:lnTo>
                      <a:pt x="51" y="53"/>
                    </a:lnTo>
                    <a:lnTo>
                      <a:pt x="51" y="53"/>
                    </a:lnTo>
                    <a:lnTo>
                      <a:pt x="50" y="53"/>
                    </a:lnTo>
                    <a:lnTo>
                      <a:pt x="50" y="55"/>
                    </a:lnTo>
                    <a:lnTo>
                      <a:pt x="48" y="56"/>
                    </a:lnTo>
                    <a:lnTo>
                      <a:pt x="46" y="55"/>
                    </a:lnTo>
                    <a:lnTo>
                      <a:pt x="44" y="55"/>
                    </a:lnTo>
                    <a:lnTo>
                      <a:pt x="43" y="55"/>
                    </a:lnTo>
                    <a:lnTo>
                      <a:pt x="41" y="55"/>
                    </a:lnTo>
                    <a:lnTo>
                      <a:pt x="38" y="55"/>
                    </a:lnTo>
                    <a:lnTo>
                      <a:pt x="36" y="56"/>
                    </a:lnTo>
                    <a:lnTo>
                      <a:pt x="36" y="56"/>
                    </a:lnTo>
                    <a:lnTo>
                      <a:pt x="34" y="55"/>
                    </a:lnTo>
                    <a:lnTo>
                      <a:pt x="31" y="55"/>
                    </a:lnTo>
                    <a:lnTo>
                      <a:pt x="31" y="53"/>
                    </a:lnTo>
                    <a:lnTo>
                      <a:pt x="34" y="49"/>
                    </a:lnTo>
                    <a:lnTo>
                      <a:pt x="34" y="46"/>
                    </a:lnTo>
                    <a:lnTo>
                      <a:pt x="34" y="44"/>
                    </a:lnTo>
                    <a:lnTo>
                      <a:pt x="34" y="43"/>
                    </a:lnTo>
                    <a:lnTo>
                      <a:pt x="32" y="38"/>
                    </a:lnTo>
                    <a:lnTo>
                      <a:pt x="31" y="31"/>
                    </a:lnTo>
                    <a:lnTo>
                      <a:pt x="29" y="24"/>
                    </a:lnTo>
                    <a:lnTo>
                      <a:pt x="29" y="22"/>
                    </a:lnTo>
                    <a:lnTo>
                      <a:pt x="22" y="21"/>
                    </a:lnTo>
                    <a:lnTo>
                      <a:pt x="22" y="17"/>
                    </a:lnTo>
                    <a:lnTo>
                      <a:pt x="17" y="14"/>
                    </a:lnTo>
                    <a:lnTo>
                      <a:pt x="12" y="12"/>
                    </a:lnTo>
                    <a:lnTo>
                      <a:pt x="10" y="12"/>
                    </a:lnTo>
                    <a:lnTo>
                      <a:pt x="5" y="7"/>
                    </a:lnTo>
                    <a:lnTo>
                      <a:pt x="0" y="5"/>
                    </a:lnTo>
                    <a:lnTo>
                      <a:pt x="2" y="3"/>
                    </a:lnTo>
                    <a:lnTo>
                      <a:pt x="3" y="2"/>
                    </a:lnTo>
                    <a:lnTo>
                      <a:pt x="3" y="0"/>
                    </a:lnTo>
                    <a:lnTo>
                      <a:pt x="7" y="2"/>
                    </a:lnTo>
                    <a:lnTo>
                      <a:pt x="10" y="2"/>
                    </a:lnTo>
                    <a:lnTo>
                      <a:pt x="14" y="2"/>
                    </a:lnTo>
                    <a:lnTo>
                      <a:pt x="17" y="3"/>
                    </a:lnTo>
                    <a:lnTo>
                      <a:pt x="19" y="5"/>
                    </a:lnTo>
                    <a:lnTo>
                      <a:pt x="22" y="5"/>
                    </a:lnTo>
                    <a:lnTo>
                      <a:pt x="27" y="7"/>
                    </a:lnTo>
                    <a:lnTo>
                      <a:pt x="29" y="9"/>
                    </a:lnTo>
                    <a:lnTo>
                      <a:pt x="31" y="10"/>
                    </a:lnTo>
                    <a:lnTo>
                      <a:pt x="41" y="10"/>
                    </a:lnTo>
                    <a:lnTo>
                      <a:pt x="41" y="10"/>
                    </a:lnTo>
                    <a:lnTo>
                      <a:pt x="41" y="10"/>
                    </a:lnTo>
                    <a:lnTo>
                      <a:pt x="44" y="10"/>
                    </a:lnTo>
                    <a:lnTo>
                      <a:pt x="48" y="10"/>
                    </a:lnTo>
                    <a:lnTo>
                      <a:pt x="50" y="12"/>
                    </a:lnTo>
                    <a:lnTo>
                      <a:pt x="51" y="12"/>
                    </a:lnTo>
                    <a:lnTo>
                      <a:pt x="55" y="10"/>
                    </a:lnTo>
                    <a:lnTo>
                      <a:pt x="56" y="12"/>
                    </a:lnTo>
                    <a:lnTo>
                      <a:pt x="58" y="14"/>
                    </a:lnTo>
                    <a:lnTo>
                      <a:pt x="58" y="14"/>
                    </a:lnTo>
                    <a:lnTo>
                      <a:pt x="60" y="15"/>
                    </a:lnTo>
                    <a:lnTo>
                      <a:pt x="65" y="19"/>
                    </a:lnTo>
                    <a:lnTo>
                      <a:pt x="70" y="19"/>
                    </a:lnTo>
                    <a:lnTo>
                      <a:pt x="70" y="21"/>
                    </a:lnTo>
                    <a:lnTo>
                      <a:pt x="74" y="22"/>
                    </a:lnTo>
                    <a:lnTo>
                      <a:pt x="74" y="22"/>
                    </a:lnTo>
                    <a:lnTo>
                      <a:pt x="74" y="24"/>
                    </a:lnTo>
                    <a:lnTo>
                      <a:pt x="74" y="24"/>
                    </a:lnTo>
                    <a:lnTo>
                      <a:pt x="74" y="26"/>
                    </a:lnTo>
                    <a:lnTo>
                      <a:pt x="74" y="26"/>
                    </a:lnTo>
                    <a:lnTo>
                      <a:pt x="75" y="27"/>
                    </a:lnTo>
                    <a:lnTo>
                      <a:pt x="77" y="27"/>
                    </a:lnTo>
                    <a:lnTo>
                      <a:pt x="79" y="26"/>
                    </a:lnTo>
                    <a:lnTo>
                      <a:pt x="80" y="26"/>
                    </a:lnTo>
                    <a:lnTo>
                      <a:pt x="82" y="24"/>
                    </a:lnTo>
                    <a:lnTo>
                      <a:pt x="84" y="24"/>
                    </a:lnTo>
                    <a:lnTo>
                      <a:pt x="87" y="22"/>
                    </a:lnTo>
                    <a:lnTo>
                      <a:pt x="89" y="22"/>
                    </a:lnTo>
                    <a:lnTo>
                      <a:pt x="91" y="22"/>
                    </a:lnTo>
                    <a:lnTo>
                      <a:pt x="91" y="24"/>
                    </a:lnTo>
                    <a:lnTo>
                      <a:pt x="92" y="26"/>
                    </a:lnTo>
                    <a:lnTo>
                      <a:pt x="94" y="22"/>
                    </a:lnTo>
                    <a:lnTo>
                      <a:pt x="94" y="22"/>
                    </a:lnTo>
                    <a:lnTo>
                      <a:pt x="96" y="22"/>
                    </a:lnTo>
                    <a:lnTo>
                      <a:pt x="99" y="24"/>
                    </a:lnTo>
                    <a:lnTo>
                      <a:pt x="101" y="24"/>
                    </a:lnTo>
                    <a:lnTo>
                      <a:pt x="101" y="24"/>
                    </a:lnTo>
                    <a:lnTo>
                      <a:pt x="104" y="27"/>
                    </a:lnTo>
                    <a:lnTo>
                      <a:pt x="108" y="27"/>
                    </a:lnTo>
                    <a:lnTo>
                      <a:pt x="110" y="27"/>
                    </a:lnTo>
                    <a:lnTo>
                      <a:pt x="111" y="29"/>
                    </a:lnTo>
                    <a:lnTo>
                      <a:pt x="111" y="29"/>
                    </a:lnTo>
                    <a:lnTo>
                      <a:pt x="110" y="32"/>
                    </a:lnTo>
                    <a:lnTo>
                      <a:pt x="110" y="36"/>
                    </a:lnTo>
                    <a:lnTo>
                      <a:pt x="110" y="36"/>
                    </a:lnTo>
                    <a:lnTo>
                      <a:pt x="111" y="38"/>
                    </a:lnTo>
                    <a:lnTo>
                      <a:pt x="113" y="39"/>
                    </a:lnTo>
                    <a:lnTo>
                      <a:pt x="115" y="39"/>
                    </a:lnTo>
                    <a:lnTo>
                      <a:pt x="115" y="41"/>
                    </a:lnTo>
                    <a:lnTo>
                      <a:pt x="118" y="41"/>
                    </a:lnTo>
                    <a:lnTo>
                      <a:pt x="120" y="41"/>
                    </a:lnTo>
                    <a:lnTo>
                      <a:pt x="120" y="41"/>
                    </a:lnTo>
                    <a:lnTo>
                      <a:pt x="121" y="43"/>
                    </a:lnTo>
                    <a:lnTo>
                      <a:pt x="125" y="44"/>
                    </a:lnTo>
                    <a:lnTo>
                      <a:pt x="125" y="4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7" name="Freeform 82">
                <a:extLst>
                  <a:ext uri="{FF2B5EF4-FFF2-40B4-BE49-F238E27FC236}">
                    <a16:creationId xmlns:a16="http://schemas.microsoft.com/office/drawing/2014/main" id="{8EDB9C0F-056D-4111-9517-E7CC573B1508}"/>
                  </a:ext>
                </a:extLst>
              </p:cNvPr>
              <p:cNvSpPr>
                <a:spLocks/>
              </p:cNvSpPr>
              <p:nvPr/>
            </p:nvSpPr>
            <p:spPr bwMode="auto">
              <a:xfrm>
                <a:off x="2449" y="2814"/>
                <a:ext cx="3" cy="5"/>
              </a:xfrm>
              <a:custGeom>
                <a:avLst/>
                <a:gdLst>
                  <a:gd name="T0" fmla="*/ 1 w 3"/>
                  <a:gd name="T1" fmla="*/ 5 h 5"/>
                  <a:gd name="T2" fmla="*/ 0 w 3"/>
                  <a:gd name="T3" fmla="*/ 5 h 5"/>
                  <a:gd name="T4" fmla="*/ 0 w 3"/>
                  <a:gd name="T5" fmla="*/ 5 h 5"/>
                  <a:gd name="T6" fmla="*/ 0 w 3"/>
                  <a:gd name="T7" fmla="*/ 3 h 5"/>
                  <a:gd name="T8" fmla="*/ 1 w 3"/>
                  <a:gd name="T9" fmla="*/ 1 h 5"/>
                  <a:gd name="T10" fmla="*/ 1 w 3"/>
                  <a:gd name="T11" fmla="*/ 0 h 5"/>
                  <a:gd name="T12" fmla="*/ 3 w 3"/>
                  <a:gd name="T13" fmla="*/ 0 h 5"/>
                  <a:gd name="T14" fmla="*/ 3 w 3"/>
                  <a:gd name="T15" fmla="*/ 3 h 5"/>
                  <a:gd name="T16" fmla="*/ 1 w 3"/>
                  <a:gd name="T17"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5">
                    <a:moveTo>
                      <a:pt x="1" y="5"/>
                    </a:moveTo>
                    <a:lnTo>
                      <a:pt x="0" y="5"/>
                    </a:lnTo>
                    <a:lnTo>
                      <a:pt x="0" y="5"/>
                    </a:lnTo>
                    <a:lnTo>
                      <a:pt x="0" y="3"/>
                    </a:lnTo>
                    <a:lnTo>
                      <a:pt x="1" y="1"/>
                    </a:lnTo>
                    <a:lnTo>
                      <a:pt x="1" y="0"/>
                    </a:lnTo>
                    <a:lnTo>
                      <a:pt x="3" y="0"/>
                    </a:lnTo>
                    <a:lnTo>
                      <a:pt x="3" y="3"/>
                    </a:lnTo>
                    <a:lnTo>
                      <a:pt x="1" y="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8" name="Freeform 83">
                <a:extLst>
                  <a:ext uri="{FF2B5EF4-FFF2-40B4-BE49-F238E27FC236}">
                    <a16:creationId xmlns:a16="http://schemas.microsoft.com/office/drawing/2014/main" id="{FA99B938-E015-45C9-9BCF-A4A112ED19C2}"/>
                  </a:ext>
                </a:extLst>
              </p:cNvPr>
              <p:cNvSpPr>
                <a:spLocks/>
              </p:cNvSpPr>
              <p:nvPr/>
            </p:nvSpPr>
            <p:spPr bwMode="auto">
              <a:xfrm>
                <a:off x="2586" y="2938"/>
                <a:ext cx="58" cy="70"/>
              </a:xfrm>
              <a:custGeom>
                <a:avLst/>
                <a:gdLst>
                  <a:gd name="T0" fmla="*/ 56 w 58"/>
                  <a:gd name="T1" fmla="*/ 34 h 70"/>
                  <a:gd name="T2" fmla="*/ 54 w 58"/>
                  <a:gd name="T3" fmla="*/ 36 h 70"/>
                  <a:gd name="T4" fmla="*/ 53 w 58"/>
                  <a:gd name="T5" fmla="*/ 38 h 70"/>
                  <a:gd name="T6" fmla="*/ 51 w 58"/>
                  <a:gd name="T7" fmla="*/ 39 h 70"/>
                  <a:gd name="T8" fmla="*/ 51 w 58"/>
                  <a:gd name="T9" fmla="*/ 41 h 70"/>
                  <a:gd name="T10" fmla="*/ 48 w 58"/>
                  <a:gd name="T11" fmla="*/ 46 h 70"/>
                  <a:gd name="T12" fmla="*/ 46 w 58"/>
                  <a:gd name="T13" fmla="*/ 50 h 70"/>
                  <a:gd name="T14" fmla="*/ 44 w 58"/>
                  <a:gd name="T15" fmla="*/ 51 h 70"/>
                  <a:gd name="T16" fmla="*/ 42 w 58"/>
                  <a:gd name="T17" fmla="*/ 55 h 70"/>
                  <a:gd name="T18" fmla="*/ 42 w 58"/>
                  <a:gd name="T19" fmla="*/ 56 h 70"/>
                  <a:gd name="T20" fmla="*/ 41 w 58"/>
                  <a:gd name="T21" fmla="*/ 62 h 70"/>
                  <a:gd name="T22" fmla="*/ 37 w 58"/>
                  <a:gd name="T23" fmla="*/ 65 h 70"/>
                  <a:gd name="T24" fmla="*/ 36 w 58"/>
                  <a:gd name="T25" fmla="*/ 67 h 70"/>
                  <a:gd name="T26" fmla="*/ 34 w 58"/>
                  <a:gd name="T27" fmla="*/ 68 h 70"/>
                  <a:gd name="T28" fmla="*/ 30 w 58"/>
                  <a:gd name="T29" fmla="*/ 70 h 70"/>
                  <a:gd name="T30" fmla="*/ 29 w 58"/>
                  <a:gd name="T31" fmla="*/ 68 h 70"/>
                  <a:gd name="T32" fmla="*/ 27 w 58"/>
                  <a:gd name="T33" fmla="*/ 68 h 70"/>
                  <a:gd name="T34" fmla="*/ 25 w 58"/>
                  <a:gd name="T35" fmla="*/ 67 h 70"/>
                  <a:gd name="T36" fmla="*/ 24 w 58"/>
                  <a:gd name="T37" fmla="*/ 67 h 70"/>
                  <a:gd name="T38" fmla="*/ 20 w 58"/>
                  <a:gd name="T39" fmla="*/ 68 h 70"/>
                  <a:gd name="T40" fmla="*/ 17 w 58"/>
                  <a:gd name="T41" fmla="*/ 67 h 70"/>
                  <a:gd name="T42" fmla="*/ 17 w 58"/>
                  <a:gd name="T43" fmla="*/ 67 h 70"/>
                  <a:gd name="T44" fmla="*/ 15 w 58"/>
                  <a:gd name="T45" fmla="*/ 67 h 70"/>
                  <a:gd name="T46" fmla="*/ 13 w 58"/>
                  <a:gd name="T47" fmla="*/ 68 h 70"/>
                  <a:gd name="T48" fmla="*/ 10 w 58"/>
                  <a:gd name="T49" fmla="*/ 70 h 70"/>
                  <a:gd name="T50" fmla="*/ 8 w 58"/>
                  <a:gd name="T51" fmla="*/ 70 h 70"/>
                  <a:gd name="T52" fmla="*/ 5 w 58"/>
                  <a:gd name="T53" fmla="*/ 68 h 70"/>
                  <a:gd name="T54" fmla="*/ 1 w 58"/>
                  <a:gd name="T55" fmla="*/ 67 h 70"/>
                  <a:gd name="T56" fmla="*/ 0 w 58"/>
                  <a:gd name="T57" fmla="*/ 67 h 70"/>
                  <a:gd name="T58" fmla="*/ 1 w 58"/>
                  <a:gd name="T59" fmla="*/ 67 h 70"/>
                  <a:gd name="T60" fmla="*/ 3 w 58"/>
                  <a:gd name="T61" fmla="*/ 65 h 70"/>
                  <a:gd name="T62" fmla="*/ 7 w 58"/>
                  <a:gd name="T63" fmla="*/ 60 h 70"/>
                  <a:gd name="T64" fmla="*/ 8 w 58"/>
                  <a:gd name="T65" fmla="*/ 56 h 70"/>
                  <a:gd name="T66" fmla="*/ 8 w 58"/>
                  <a:gd name="T67" fmla="*/ 51 h 70"/>
                  <a:gd name="T68" fmla="*/ 12 w 58"/>
                  <a:gd name="T69" fmla="*/ 46 h 70"/>
                  <a:gd name="T70" fmla="*/ 12 w 58"/>
                  <a:gd name="T71" fmla="*/ 43 h 70"/>
                  <a:gd name="T72" fmla="*/ 12 w 58"/>
                  <a:gd name="T73" fmla="*/ 41 h 70"/>
                  <a:gd name="T74" fmla="*/ 10 w 58"/>
                  <a:gd name="T75" fmla="*/ 39 h 70"/>
                  <a:gd name="T76" fmla="*/ 8 w 58"/>
                  <a:gd name="T77" fmla="*/ 38 h 70"/>
                  <a:gd name="T78" fmla="*/ 5 w 58"/>
                  <a:gd name="T79" fmla="*/ 34 h 70"/>
                  <a:gd name="T80" fmla="*/ 5 w 58"/>
                  <a:gd name="T81" fmla="*/ 31 h 70"/>
                  <a:gd name="T82" fmla="*/ 5 w 58"/>
                  <a:gd name="T83" fmla="*/ 29 h 70"/>
                  <a:gd name="T84" fmla="*/ 3 w 58"/>
                  <a:gd name="T85" fmla="*/ 26 h 70"/>
                  <a:gd name="T86" fmla="*/ 5 w 58"/>
                  <a:gd name="T87" fmla="*/ 24 h 70"/>
                  <a:gd name="T88" fmla="*/ 3 w 58"/>
                  <a:gd name="T89" fmla="*/ 21 h 70"/>
                  <a:gd name="T90" fmla="*/ 3 w 58"/>
                  <a:gd name="T91" fmla="*/ 17 h 70"/>
                  <a:gd name="T92" fmla="*/ 3 w 58"/>
                  <a:gd name="T93" fmla="*/ 15 h 70"/>
                  <a:gd name="T94" fmla="*/ 8 w 58"/>
                  <a:gd name="T95" fmla="*/ 10 h 70"/>
                  <a:gd name="T96" fmla="*/ 10 w 58"/>
                  <a:gd name="T97" fmla="*/ 7 h 70"/>
                  <a:gd name="T98" fmla="*/ 13 w 58"/>
                  <a:gd name="T99" fmla="*/ 0 h 70"/>
                  <a:gd name="T100" fmla="*/ 24 w 58"/>
                  <a:gd name="T101" fmla="*/ 5 h 70"/>
                  <a:gd name="T102" fmla="*/ 34 w 58"/>
                  <a:gd name="T103" fmla="*/ 7 h 70"/>
                  <a:gd name="T104" fmla="*/ 42 w 58"/>
                  <a:gd name="T105" fmla="*/ 15 h 70"/>
                  <a:gd name="T106" fmla="*/ 46 w 58"/>
                  <a:gd name="T107" fmla="*/ 17 h 70"/>
                  <a:gd name="T108" fmla="*/ 46 w 58"/>
                  <a:gd name="T109" fmla="*/ 19 h 70"/>
                  <a:gd name="T110" fmla="*/ 51 w 58"/>
                  <a:gd name="T111" fmla="*/ 22 h 70"/>
                  <a:gd name="T112" fmla="*/ 51 w 58"/>
                  <a:gd name="T113" fmla="*/ 26 h 70"/>
                  <a:gd name="T114" fmla="*/ 51 w 58"/>
                  <a:gd name="T115" fmla="*/ 27 h 70"/>
                  <a:gd name="T116" fmla="*/ 53 w 58"/>
                  <a:gd name="T117" fmla="*/ 26 h 70"/>
                  <a:gd name="T118" fmla="*/ 53 w 58"/>
                  <a:gd name="T119" fmla="*/ 22 h 70"/>
                  <a:gd name="T120" fmla="*/ 54 w 58"/>
                  <a:gd name="T121" fmla="*/ 24 h 70"/>
                  <a:gd name="T122" fmla="*/ 58 w 58"/>
                  <a:gd name="T123" fmla="*/ 31 h 70"/>
                  <a:gd name="T124" fmla="*/ 58 w 58"/>
                  <a:gd name="T125" fmla="*/ 33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8" h="70">
                    <a:moveTo>
                      <a:pt x="58" y="34"/>
                    </a:moveTo>
                    <a:lnTo>
                      <a:pt x="56" y="34"/>
                    </a:lnTo>
                    <a:lnTo>
                      <a:pt x="54" y="34"/>
                    </a:lnTo>
                    <a:lnTo>
                      <a:pt x="54" y="36"/>
                    </a:lnTo>
                    <a:lnTo>
                      <a:pt x="54" y="38"/>
                    </a:lnTo>
                    <a:lnTo>
                      <a:pt x="53" y="38"/>
                    </a:lnTo>
                    <a:lnTo>
                      <a:pt x="53" y="39"/>
                    </a:lnTo>
                    <a:lnTo>
                      <a:pt x="51" y="39"/>
                    </a:lnTo>
                    <a:lnTo>
                      <a:pt x="51" y="41"/>
                    </a:lnTo>
                    <a:lnTo>
                      <a:pt x="51" y="41"/>
                    </a:lnTo>
                    <a:lnTo>
                      <a:pt x="49" y="44"/>
                    </a:lnTo>
                    <a:lnTo>
                      <a:pt x="48" y="46"/>
                    </a:lnTo>
                    <a:lnTo>
                      <a:pt x="46" y="48"/>
                    </a:lnTo>
                    <a:lnTo>
                      <a:pt x="46" y="50"/>
                    </a:lnTo>
                    <a:lnTo>
                      <a:pt x="44" y="50"/>
                    </a:lnTo>
                    <a:lnTo>
                      <a:pt x="44" y="51"/>
                    </a:lnTo>
                    <a:lnTo>
                      <a:pt x="44" y="53"/>
                    </a:lnTo>
                    <a:lnTo>
                      <a:pt x="42" y="55"/>
                    </a:lnTo>
                    <a:lnTo>
                      <a:pt x="42" y="55"/>
                    </a:lnTo>
                    <a:lnTo>
                      <a:pt x="42" y="56"/>
                    </a:lnTo>
                    <a:lnTo>
                      <a:pt x="41" y="60"/>
                    </a:lnTo>
                    <a:lnTo>
                      <a:pt x="41" y="62"/>
                    </a:lnTo>
                    <a:lnTo>
                      <a:pt x="39" y="63"/>
                    </a:lnTo>
                    <a:lnTo>
                      <a:pt x="37" y="65"/>
                    </a:lnTo>
                    <a:lnTo>
                      <a:pt x="37" y="65"/>
                    </a:lnTo>
                    <a:lnTo>
                      <a:pt x="36" y="67"/>
                    </a:lnTo>
                    <a:lnTo>
                      <a:pt x="34" y="68"/>
                    </a:lnTo>
                    <a:lnTo>
                      <a:pt x="34" y="68"/>
                    </a:lnTo>
                    <a:lnTo>
                      <a:pt x="32" y="68"/>
                    </a:lnTo>
                    <a:lnTo>
                      <a:pt x="30" y="70"/>
                    </a:lnTo>
                    <a:lnTo>
                      <a:pt x="30" y="68"/>
                    </a:lnTo>
                    <a:lnTo>
                      <a:pt x="29" y="68"/>
                    </a:lnTo>
                    <a:lnTo>
                      <a:pt x="27" y="68"/>
                    </a:lnTo>
                    <a:lnTo>
                      <a:pt x="27" y="68"/>
                    </a:lnTo>
                    <a:lnTo>
                      <a:pt x="25" y="67"/>
                    </a:lnTo>
                    <a:lnTo>
                      <a:pt x="25" y="67"/>
                    </a:lnTo>
                    <a:lnTo>
                      <a:pt x="24" y="67"/>
                    </a:lnTo>
                    <a:lnTo>
                      <a:pt x="24" y="67"/>
                    </a:lnTo>
                    <a:lnTo>
                      <a:pt x="22" y="68"/>
                    </a:lnTo>
                    <a:lnTo>
                      <a:pt x="20" y="68"/>
                    </a:lnTo>
                    <a:lnTo>
                      <a:pt x="18" y="67"/>
                    </a:lnTo>
                    <a:lnTo>
                      <a:pt x="17" y="67"/>
                    </a:lnTo>
                    <a:lnTo>
                      <a:pt x="17" y="67"/>
                    </a:lnTo>
                    <a:lnTo>
                      <a:pt x="17" y="67"/>
                    </a:lnTo>
                    <a:lnTo>
                      <a:pt x="17" y="67"/>
                    </a:lnTo>
                    <a:lnTo>
                      <a:pt x="15" y="67"/>
                    </a:lnTo>
                    <a:lnTo>
                      <a:pt x="15" y="67"/>
                    </a:lnTo>
                    <a:lnTo>
                      <a:pt x="13" y="68"/>
                    </a:lnTo>
                    <a:lnTo>
                      <a:pt x="10" y="70"/>
                    </a:lnTo>
                    <a:lnTo>
                      <a:pt x="10" y="70"/>
                    </a:lnTo>
                    <a:lnTo>
                      <a:pt x="10" y="70"/>
                    </a:lnTo>
                    <a:lnTo>
                      <a:pt x="8" y="70"/>
                    </a:lnTo>
                    <a:lnTo>
                      <a:pt x="7" y="70"/>
                    </a:lnTo>
                    <a:lnTo>
                      <a:pt x="5" y="68"/>
                    </a:lnTo>
                    <a:lnTo>
                      <a:pt x="3" y="68"/>
                    </a:lnTo>
                    <a:lnTo>
                      <a:pt x="1" y="67"/>
                    </a:lnTo>
                    <a:lnTo>
                      <a:pt x="1" y="67"/>
                    </a:lnTo>
                    <a:lnTo>
                      <a:pt x="0" y="67"/>
                    </a:lnTo>
                    <a:lnTo>
                      <a:pt x="1" y="67"/>
                    </a:lnTo>
                    <a:lnTo>
                      <a:pt x="1" y="67"/>
                    </a:lnTo>
                    <a:lnTo>
                      <a:pt x="1" y="67"/>
                    </a:lnTo>
                    <a:lnTo>
                      <a:pt x="3" y="65"/>
                    </a:lnTo>
                    <a:lnTo>
                      <a:pt x="5" y="63"/>
                    </a:lnTo>
                    <a:lnTo>
                      <a:pt x="7" y="60"/>
                    </a:lnTo>
                    <a:lnTo>
                      <a:pt x="8" y="56"/>
                    </a:lnTo>
                    <a:lnTo>
                      <a:pt x="8" y="56"/>
                    </a:lnTo>
                    <a:lnTo>
                      <a:pt x="8" y="53"/>
                    </a:lnTo>
                    <a:lnTo>
                      <a:pt x="8" y="51"/>
                    </a:lnTo>
                    <a:lnTo>
                      <a:pt x="8" y="50"/>
                    </a:lnTo>
                    <a:lnTo>
                      <a:pt x="12" y="46"/>
                    </a:lnTo>
                    <a:lnTo>
                      <a:pt x="12" y="44"/>
                    </a:lnTo>
                    <a:lnTo>
                      <a:pt x="12" y="43"/>
                    </a:lnTo>
                    <a:lnTo>
                      <a:pt x="12" y="43"/>
                    </a:lnTo>
                    <a:lnTo>
                      <a:pt x="12" y="41"/>
                    </a:lnTo>
                    <a:lnTo>
                      <a:pt x="12" y="41"/>
                    </a:lnTo>
                    <a:lnTo>
                      <a:pt x="10" y="39"/>
                    </a:lnTo>
                    <a:lnTo>
                      <a:pt x="10" y="39"/>
                    </a:lnTo>
                    <a:lnTo>
                      <a:pt x="8" y="38"/>
                    </a:lnTo>
                    <a:lnTo>
                      <a:pt x="8" y="36"/>
                    </a:lnTo>
                    <a:lnTo>
                      <a:pt x="5" y="34"/>
                    </a:lnTo>
                    <a:lnTo>
                      <a:pt x="7" y="33"/>
                    </a:lnTo>
                    <a:lnTo>
                      <a:pt x="5" y="31"/>
                    </a:lnTo>
                    <a:lnTo>
                      <a:pt x="5" y="31"/>
                    </a:lnTo>
                    <a:lnTo>
                      <a:pt x="5" y="29"/>
                    </a:lnTo>
                    <a:lnTo>
                      <a:pt x="5" y="27"/>
                    </a:lnTo>
                    <a:lnTo>
                      <a:pt x="3" y="26"/>
                    </a:lnTo>
                    <a:lnTo>
                      <a:pt x="3" y="26"/>
                    </a:lnTo>
                    <a:lnTo>
                      <a:pt x="5" y="24"/>
                    </a:lnTo>
                    <a:lnTo>
                      <a:pt x="3" y="21"/>
                    </a:lnTo>
                    <a:lnTo>
                      <a:pt x="3" y="21"/>
                    </a:lnTo>
                    <a:lnTo>
                      <a:pt x="3" y="19"/>
                    </a:lnTo>
                    <a:lnTo>
                      <a:pt x="3" y="17"/>
                    </a:lnTo>
                    <a:lnTo>
                      <a:pt x="3" y="15"/>
                    </a:lnTo>
                    <a:lnTo>
                      <a:pt x="3" y="15"/>
                    </a:lnTo>
                    <a:lnTo>
                      <a:pt x="7" y="12"/>
                    </a:lnTo>
                    <a:lnTo>
                      <a:pt x="8" y="10"/>
                    </a:lnTo>
                    <a:lnTo>
                      <a:pt x="10" y="9"/>
                    </a:lnTo>
                    <a:lnTo>
                      <a:pt x="10" y="7"/>
                    </a:lnTo>
                    <a:lnTo>
                      <a:pt x="12" y="2"/>
                    </a:lnTo>
                    <a:lnTo>
                      <a:pt x="13" y="0"/>
                    </a:lnTo>
                    <a:lnTo>
                      <a:pt x="15" y="0"/>
                    </a:lnTo>
                    <a:lnTo>
                      <a:pt x="24" y="5"/>
                    </a:lnTo>
                    <a:lnTo>
                      <a:pt x="27" y="5"/>
                    </a:lnTo>
                    <a:lnTo>
                      <a:pt x="34" y="7"/>
                    </a:lnTo>
                    <a:lnTo>
                      <a:pt x="36" y="10"/>
                    </a:lnTo>
                    <a:lnTo>
                      <a:pt x="42" y="15"/>
                    </a:lnTo>
                    <a:lnTo>
                      <a:pt x="46" y="17"/>
                    </a:lnTo>
                    <a:lnTo>
                      <a:pt x="46" y="17"/>
                    </a:lnTo>
                    <a:lnTo>
                      <a:pt x="44" y="21"/>
                    </a:lnTo>
                    <a:lnTo>
                      <a:pt x="46" y="19"/>
                    </a:lnTo>
                    <a:lnTo>
                      <a:pt x="49" y="21"/>
                    </a:lnTo>
                    <a:lnTo>
                      <a:pt x="51" y="22"/>
                    </a:lnTo>
                    <a:lnTo>
                      <a:pt x="51" y="24"/>
                    </a:lnTo>
                    <a:lnTo>
                      <a:pt x="51" y="26"/>
                    </a:lnTo>
                    <a:lnTo>
                      <a:pt x="51" y="27"/>
                    </a:lnTo>
                    <a:lnTo>
                      <a:pt x="51" y="27"/>
                    </a:lnTo>
                    <a:lnTo>
                      <a:pt x="51" y="27"/>
                    </a:lnTo>
                    <a:lnTo>
                      <a:pt x="53" y="26"/>
                    </a:lnTo>
                    <a:lnTo>
                      <a:pt x="53" y="24"/>
                    </a:lnTo>
                    <a:lnTo>
                      <a:pt x="53" y="22"/>
                    </a:lnTo>
                    <a:lnTo>
                      <a:pt x="54" y="22"/>
                    </a:lnTo>
                    <a:lnTo>
                      <a:pt x="54" y="24"/>
                    </a:lnTo>
                    <a:lnTo>
                      <a:pt x="56" y="29"/>
                    </a:lnTo>
                    <a:lnTo>
                      <a:pt x="58" y="31"/>
                    </a:lnTo>
                    <a:lnTo>
                      <a:pt x="58" y="33"/>
                    </a:lnTo>
                    <a:lnTo>
                      <a:pt x="58" y="33"/>
                    </a:lnTo>
                    <a:lnTo>
                      <a:pt x="58" y="3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9" name="Freeform 84">
                <a:extLst>
                  <a:ext uri="{FF2B5EF4-FFF2-40B4-BE49-F238E27FC236}">
                    <a16:creationId xmlns:a16="http://schemas.microsoft.com/office/drawing/2014/main" id="{B1C360FE-0B26-480C-9FC3-7E02C66E7F4B}"/>
                  </a:ext>
                </a:extLst>
              </p:cNvPr>
              <p:cNvSpPr>
                <a:spLocks/>
              </p:cNvSpPr>
              <p:nvPr/>
            </p:nvSpPr>
            <p:spPr bwMode="auto">
              <a:xfrm>
                <a:off x="3585" y="1961"/>
                <a:ext cx="2" cy="2"/>
              </a:xfrm>
              <a:custGeom>
                <a:avLst/>
                <a:gdLst>
                  <a:gd name="T0" fmla="*/ 2 w 2"/>
                  <a:gd name="T1" fmla="*/ 0 h 2"/>
                  <a:gd name="T2" fmla="*/ 2 w 2"/>
                  <a:gd name="T3" fmla="*/ 2 h 2"/>
                  <a:gd name="T4" fmla="*/ 0 w 2"/>
                  <a:gd name="T5" fmla="*/ 2 h 2"/>
                  <a:gd name="T6" fmla="*/ 0 w 2"/>
                  <a:gd name="T7" fmla="*/ 0 h 2"/>
                  <a:gd name="T8" fmla="*/ 2 w 2"/>
                  <a:gd name="T9" fmla="*/ 0 h 2"/>
                  <a:gd name="T10" fmla="*/ 2 w 2"/>
                  <a:gd name="T11" fmla="*/ 0 h 2"/>
                  <a:gd name="T12" fmla="*/ 2 w 2"/>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2" h="2">
                    <a:moveTo>
                      <a:pt x="2" y="0"/>
                    </a:moveTo>
                    <a:lnTo>
                      <a:pt x="2" y="2"/>
                    </a:lnTo>
                    <a:lnTo>
                      <a:pt x="0" y="2"/>
                    </a:lnTo>
                    <a:lnTo>
                      <a:pt x="0" y="0"/>
                    </a:lnTo>
                    <a:lnTo>
                      <a:pt x="2" y="0"/>
                    </a:lnTo>
                    <a:lnTo>
                      <a:pt x="2" y="0"/>
                    </a:lnTo>
                    <a:lnTo>
                      <a:pt x="2"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0" name="Freeform 85">
                <a:extLst>
                  <a:ext uri="{FF2B5EF4-FFF2-40B4-BE49-F238E27FC236}">
                    <a16:creationId xmlns:a16="http://schemas.microsoft.com/office/drawing/2014/main" id="{BA0F2574-764E-4F0B-9106-714587B9ABEE}"/>
                  </a:ext>
                </a:extLst>
              </p:cNvPr>
              <p:cNvSpPr>
                <a:spLocks/>
              </p:cNvSpPr>
              <p:nvPr/>
            </p:nvSpPr>
            <p:spPr bwMode="auto">
              <a:xfrm>
                <a:off x="3573" y="2836"/>
                <a:ext cx="86" cy="123"/>
              </a:xfrm>
              <a:custGeom>
                <a:avLst/>
                <a:gdLst>
                  <a:gd name="T0" fmla="*/ 62 w 86"/>
                  <a:gd name="T1" fmla="*/ 5 h 123"/>
                  <a:gd name="T2" fmla="*/ 62 w 86"/>
                  <a:gd name="T3" fmla="*/ 10 h 123"/>
                  <a:gd name="T4" fmla="*/ 67 w 86"/>
                  <a:gd name="T5" fmla="*/ 14 h 123"/>
                  <a:gd name="T6" fmla="*/ 70 w 86"/>
                  <a:gd name="T7" fmla="*/ 17 h 123"/>
                  <a:gd name="T8" fmla="*/ 68 w 86"/>
                  <a:gd name="T9" fmla="*/ 27 h 123"/>
                  <a:gd name="T10" fmla="*/ 68 w 86"/>
                  <a:gd name="T11" fmla="*/ 29 h 123"/>
                  <a:gd name="T12" fmla="*/ 68 w 86"/>
                  <a:gd name="T13" fmla="*/ 31 h 123"/>
                  <a:gd name="T14" fmla="*/ 67 w 86"/>
                  <a:gd name="T15" fmla="*/ 32 h 123"/>
                  <a:gd name="T16" fmla="*/ 70 w 86"/>
                  <a:gd name="T17" fmla="*/ 32 h 123"/>
                  <a:gd name="T18" fmla="*/ 72 w 86"/>
                  <a:gd name="T19" fmla="*/ 37 h 123"/>
                  <a:gd name="T20" fmla="*/ 72 w 86"/>
                  <a:gd name="T21" fmla="*/ 44 h 123"/>
                  <a:gd name="T22" fmla="*/ 70 w 86"/>
                  <a:gd name="T23" fmla="*/ 48 h 123"/>
                  <a:gd name="T24" fmla="*/ 75 w 86"/>
                  <a:gd name="T25" fmla="*/ 54 h 123"/>
                  <a:gd name="T26" fmla="*/ 74 w 86"/>
                  <a:gd name="T27" fmla="*/ 65 h 123"/>
                  <a:gd name="T28" fmla="*/ 74 w 86"/>
                  <a:gd name="T29" fmla="*/ 71 h 123"/>
                  <a:gd name="T30" fmla="*/ 74 w 86"/>
                  <a:gd name="T31" fmla="*/ 77 h 123"/>
                  <a:gd name="T32" fmla="*/ 72 w 86"/>
                  <a:gd name="T33" fmla="*/ 80 h 123"/>
                  <a:gd name="T34" fmla="*/ 74 w 86"/>
                  <a:gd name="T35" fmla="*/ 83 h 123"/>
                  <a:gd name="T36" fmla="*/ 77 w 86"/>
                  <a:gd name="T37" fmla="*/ 89 h 123"/>
                  <a:gd name="T38" fmla="*/ 82 w 86"/>
                  <a:gd name="T39" fmla="*/ 92 h 123"/>
                  <a:gd name="T40" fmla="*/ 84 w 86"/>
                  <a:gd name="T41" fmla="*/ 95 h 123"/>
                  <a:gd name="T42" fmla="*/ 82 w 86"/>
                  <a:gd name="T43" fmla="*/ 99 h 123"/>
                  <a:gd name="T44" fmla="*/ 75 w 86"/>
                  <a:gd name="T45" fmla="*/ 102 h 123"/>
                  <a:gd name="T46" fmla="*/ 53 w 86"/>
                  <a:gd name="T47" fmla="*/ 111 h 123"/>
                  <a:gd name="T48" fmla="*/ 34 w 86"/>
                  <a:gd name="T49" fmla="*/ 117 h 123"/>
                  <a:gd name="T50" fmla="*/ 22 w 86"/>
                  <a:gd name="T51" fmla="*/ 123 h 123"/>
                  <a:gd name="T52" fmla="*/ 5 w 86"/>
                  <a:gd name="T53" fmla="*/ 116 h 123"/>
                  <a:gd name="T54" fmla="*/ 5 w 86"/>
                  <a:gd name="T55" fmla="*/ 116 h 123"/>
                  <a:gd name="T56" fmla="*/ 9 w 86"/>
                  <a:gd name="T57" fmla="*/ 114 h 123"/>
                  <a:gd name="T58" fmla="*/ 10 w 86"/>
                  <a:gd name="T59" fmla="*/ 109 h 123"/>
                  <a:gd name="T60" fmla="*/ 5 w 86"/>
                  <a:gd name="T61" fmla="*/ 104 h 123"/>
                  <a:gd name="T62" fmla="*/ 3 w 86"/>
                  <a:gd name="T63" fmla="*/ 97 h 123"/>
                  <a:gd name="T64" fmla="*/ 0 w 86"/>
                  <a:gd name="T65" fmla="*/ 87 h 123"/>
                  <a:gd name="T66" fmla="*/ 2 w 86"/>
                  <a:gd name="T67" fmla="*/ 80 h 123"/>
                  <a:gd name="T68" fmla="*/ 5 w 86"/>
                  <a:gd name="T69" fmla="*/ 75 h 123"/>
                  <a:gd name="T70" fmla="*/ 9 w 86"/>
                  <a:gd name="T71" fmla="*/ 63 h 123"/>
                  <a:gd name="T72" fmla="*/ 12 w 86"/>
                  <a:gd name="T73" fmla="*/ 60 h 123"/>
                  <a:gd name="T74" fmla="*/ 14 w 86"/>
                  <a:gd name="T75" fmla="*/ 58 h 123"/>
                  <a:gd name="T76" fmla="*/ 12 w 86"/>
                  <a:gd name="T77" fmla="*/ 46 h 123"/>
                  <a:gd name="T78" fmla="*/ 10 w 86"/>
                  <a:gd name="T79" fmla="*/ 41 h 123"/>
                  <a:gd name="T80" fmla="*/ 12 w 86"/>
                  <a:gd name="T81" fmla="*/ 36 h 123"/>
                  <a:gd name="T82" fmla="*/ 10 w 86"/>
                  <a:gd name="T83" fmla="*/ 32 h 123"/>
                  <a:gd name="T84" fmla="*/ 10 w 86"/>
                  <a:gd name="T85" fmla="*/ 25 h 123"/>
                  <a:gd name="T86" fmla="*/ 10 w 86"/>
                  <a:gd name="T87" fmla="*/ 17 h 123"/>
                  <a:gd name="T88" fmla="*/ 9 w 86"/>
                  <a:gd name="T89" fmla="*/ 14 h 123"/>
                  <a:gd name="T90" fmla="*/ 7 w 86"/>
                  <a:gd name="T91" fmla="*/ 10 h 123"/>
                  <a:gd name="T92" fmla="*/ 10 w 86"/>
                  <a:gd name="T93" fmla="*/ 2 h 123"/>
                  <a:gd name="T94" fmla="*/ 26 w 86"/>
                  <a:gd name="T95" fmla="*/ 2 h 123"/>
                  <a:gd name="T96" fmla="*/ 39 w 86"/>
                  <a:gd name="T97" fmla="*/ 2 h 123"/>
                  <a:gd name="T98" fmla="*/ 48 w 86"/>
                  <a:gd name="T99" fmla="*/ 2 h 123"/>
                  <a:gd name="T100" fmla="*/ 51 w 86"/>
                  <a:gd name="T101" fmla="*/ 3 h 123"/>
                  <a:gd name="T102" fmla="*/ 55 w 86"/>
                  <a:gd name="T103" fmla="*/ 0 h 123"/>
                  <a:gd name="T104" fmla="*/ 57 w 86"/>
                  <a:gd name="T105" fmla="*/ 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6" h="123">
                    <a:moveTo>
                      <a:pt x="62" y="0"/>
                    </a:moveTo>
                    <a:lnTo>
                      <a:pt x="63" y="2"/>
                    </a:lnTo>
                    <a:lnTo>
                      <a:pt x="63" y="2"/>
                    </a:lnTo>
                    <a:lnTo>
                      <a:pt x="62" y="5"/>
                    </a:lnTo>
                    <a:lnTo>
                      <a:pt x="62" y="7"/>
                    </a:lnTo>
                    <a:lnTo>
                      <a:pt x="62" y="8"/>
                    </a:lnTo>
                    <a:lnTo>
                      <a:pt x="62" y="8"/>
                    </a:lnTo>
                    <a:lnTo>
                      <a:pt x="62" y="10"/>
                    </a:lnTo>
                    <a:lnTo>
                      <a:pt x="63" y="10"/>
                    </a:lnTo>
                    <a:lnTo>
                      <a:pt x="65" y="12"/>
                    </a:lnTo>
                    <a:lnTo>
                      <a:pt x="65" y="14"/>
                    </a:lnTo>
                    <a:lnTo>
                      <a:pt x="67" y="14"/>
                    </a:lnTo>
                    <a:lnTo>
                      <a:pt x="68" y="15"/>
                    </a:lnTo>
                    <a:lnTo>
                      <a:pt x="70" y="15"/>
                    </a:lnTo>
                    <a:lnTo>
                      <a:pt x="70" y="17"/>
                    </a:lnTo>
                    <a:lnTo>
                      <a:pt x="70" y="17"/>
                    </a:lnTo>
                    <a:lnTo>
                      <a:pt x="70" y="24"/>
                    </a:lnTo>
                    <a:lnTo>
                      <a:pt x="68" y="25"/>
                    </a:lnTo>
                    <a:lnTo>
                      <a:pt x="68" y="25"/>
                    </a:lnTo>
                    <a:lnTo>
                      <a:pt x="68" y="27"/>
                    </a:lnTo>
                    <a:lnTo>
                      <a:pt x="68" y="27"/>
                    </a:lnTo>
                    <a:lnTo>
                      <a:pt x="68" y="27"/>
                    </a:lnTo>
                    <a:lnTo>
                      <a:pt x="68" y="29"/>
                    </a:lnTo>
                    <a:lnTo>
                      <a:pt x="68" y="29"/>
                    </a:lnTo>
                    <a:lnTo>
                      <a:pt x="68" y="29"/>
                    </a:lnTo>
                    <a:lnTo>
                      <a:pt x="68" y="29"/>
                    </a:lnTo>
                    <a:lnTo>
                      <a:pt x="68" y="29"/>
                    </a:lnTo>
                    <a:lnTo>
                      <a:pt x="68" y="31"/>
                    </a:lnTo>
                    <a:lnTo>
                      <a:pt x="67" y="31"/>
                    </a:lnTo>
                    <a:lnTo>
                      <a:pt x="68" y="31"/>
                    </a:lnTo>
                    <a:lnTo>
                      <a:pt x="67" y="32"/>
                    </a:lnTo>
                    <a:lnTo>
                      <a:pt x="67" y="32"/>
                    </a:lnTo>
                    <a:lnTo>
                      <a:pt x="67" y="32"/>
                    </a:lnTo>
                    <a:lnTo>
                      <a:pt x="68" y="32"/>
                    </a:lnTo>
                    <a:lnTo>
                      <a:pt x="70" y="32"/>
                    </a:lnTo>
                    <a:lnTo>
                      <a:pt x="70" y="32"/>
                    </a:lnTo>
                    <a:lnTo>
                      <a:pt x="72" y="32"/>
                    </a:lnTo>
                    <a:lnTo>
                      <a:pt x="72" y="34"/>
                    </a:lnTo>
                    <a:lnTo>
                      <a:pt x="74" y="34"/>
                    </a:lnTo>
                    <a:lnTo>
                      <a:pt x="72" y="37"/>
                    </a:lnTo>
                    <a:lnTo>
                      <a:pt x="72" y="39"/>
                    </a:lnTo>
                    <a:lnTo>
                      <a:pt x="72" y="41"/>
                    </a:lnTo>
                    <a:lnTo>
                      <a:pt x="72" y="42"/>
                    </a:lnTo>
                    <a:lnTo>
                      <a:pt x="72" y="44"/>
                    </a:lnTo>
                    <a:lnTo>
                      <a:pt x="72" y="44"/>
                    </a:lnTo>
                    <a:lnTo>
                      <a:pt x="70" y="46"/>
                    </a:lnTo>
                    <a:lnTo>
                      <a:pt x="70" y="46"/>
                    </a:lnTo>
                    <a:lnTo>
                      <a:pt x="70" y="48"/>
                    </a:lnTo>
                    <a:lnTo>
                      <a:pt x="72" y="49"/>
                    </a:lnTo>
                    <a:lnTo>
                      <a:pt x="74" y="51"/>
                    </a:lnTo>
                    <a:lnTo>
                      <a:pt x="75" y="53"/>
                    </a:lnTo>
                    <a:lnTo>
                      <a:pt x="75" y="54"/>
                    </a:lnTo>
                    <a:lnTo>
                      <a:pt x="75" y="54"/>
                    </a:lnTo>
                    <a:lnTo>
                      <a:pt x="74" y="56"/>
                    </a:lnTo>
                    <a:lnTo>
                      <a:pt x="74" y="58"/>
                    </a:lnTo>
                    <a:lnTo>
                      <a:pt x="74" y="65"/>
                    </a:lnTo>
                    <a:lnTo>
                      <a:pt x="72" y="68"/>
                    </a:lnTo>
                    <a:lnTo>
                      <a:pt x="72" y="70"/>
                    </a:lnTo>
                    <a:lnTo>
                      <a:pt x="72" y="71"/>
                    </a:lnTo>
                    <a:lnTo>
                      <a:pt x="74" y="71"/>
                    </a:lnTo>
                    <a:lnTo>
                      <a:pt x="74" y="71"/>
                    </a:lnTo>
                    <a:lnTo>
                      <a:pt x="75" y="73"/>
                    </a:lnTo>
                    <a:lnTo>
                      <a:pt x="75" y="75"/>
                    </a:lnTo>
                    <a:lnTo>
                      <a:pt x="74" y="77"/>
                    </a:lnTo>
                    <a:lnTo>
                      <a:pt x="74" y="78"/>
                    </a:lnTo>
                    <a:lnTo>
                      <a:pt x="74" y="80"/>
                    </a:lnTo>
                    <a:lnTo>
                      <a:pt x="74" y="80"/>
                    </a:lnTo>
                    <a:lnTo>
                      <a:pt x="72" y="80"/>
                    </a:lnTo>
                    <a:lnTo>
                      <a:pt x="74" y="82"/>
                    </a:lnTo>
                    <a:lnTo>
                      <a:pt x="72" y="82"/>
                    </a:lnTo>
                    <a:lnTo>
                      <a:pt x="74" y="83"/>
                    </a:lnTo>
                    <a:lnTo>
                      <a:pt x="74" y="83"/>
                    </a:lnTo>
                    <a:lnTo>
                      <a:pt x="75" y="87"/>
                    </a:lnTo>
                    <a:lnTo>
                      <a:pt x="75" y="87"/>
                    </a:lnTo>
                    <a:lnTo>
                      <a:pt x="77" y="89"/>
                    </a:lnTo>
                    <a:lnTo>
                      <a:pt x="77" y="89"/>
                    </a:lnTo>
                    <a:lnTo>
                      <a:pt x="77" y="90"/>
                    </a:lnTo>
                    <a:lnTo>
                      <a:pt x="79" y="90"/>
                    </a:lnTo>
                    <a:lnTo>
                      <a:pt x="80" y="92"/>
                    </a:lnTo>
                    <a:lnTo>
                      <a:pt x="82" y="92"/>
                    </a:lnTo>
                    <a:lnTo>
                      <a:pt x="82" y="94"/>
                    </a:lnTo>
                    <a:lnTo>
                      <a:pt x="82" y="95"/>
                    </a:lnTo>
                    <a:lnTo>
                      <a:pt x="84" y="95"/>
                    </a:lnTo>
                    <a:lnTo>
                      <a:pt x="84" y="95"/>
                    </a:lnTo>
                    <a:lnTo>
                      <a:pt x="86" y="95"/>
                    </a:lnTo>
                    <a:lnTo>
                      <a:pt x="86" y="97"/>
                    </a:lnTo>
                    <a:lnTo>
                      <a:pt x="84" y="97"/>
                    </a:lnTo>
                    <a:lnTo>
                      <a:pt x="82" y="99"/>
                    </a:lnTo>
                    <a:lnTo>
                      <a:pt x="82" y="100"/>
                    </a:lnTo>
                    <a:lnTo>
                      <a:pt x="80" y="102"/>
                    </a:lnTo>
                    <a:lnTo>
                      <a:pt x="77" y="102"/>
                    </a:lnTo>
                    <a:lnTo>
                      <a:pt x="75" y="102"/>
                    </a:lnTo>
                    <a:lnTo>
                      <a:pt x="67" y="104"/>
                    </a:lnTo>
                    <a:lnTo>
                      <a:pt x="60" y="107"/>
                    </a:lnTo>
                    <a:lnTo>
                      <a:pt x="57" y="107"/>
                    </a:lnTo>
                    <a:lnTo>
                      <a:pt x="53" y="111"/>
                    </a:lnTo>
                    <a:lnTo>
                      <a:pt x="50" y="111"/>
                    </a:lnTo>
                    <a:lnTo>
                      <a:pt x="48" y="112"/>
                    </a:lnTo>
                    <a:lnTo>
                      <a:pt x="43" y="114"/>
                    </a:lnTo>
                    <a:lnTo>
                      <a:pt x="34" y="117"/>
                    </a:lnTo>
                    <a:lnTo>
                      <a:pt x="31" y="117"/>
                    </a:lnTo>
                    <a:lnTo>
                      <a:pt x="29" y="119"/>
                    </a:lnTo>
                    <a:lnTo>
                      <a:pt x="24" y="123"/>
                    </a:lnTo>
                    <a:lnTo>
                      <a:pt x="22" y="123"/>
                    </a:lnTo>
                    <a:lnTo>
                      <a:pt x="19" y="119"/>
                    </a:lnTo>
                    <a:lnTo>
                      <a:pt x="17" y="119"/>
                    </a:lnTo>
                    <a:lnTo>
                      <a:pt x="10" y="117"/>
                    </a:lnTo>
                    <a:lnTo>
                      <a:pt x="5" y="116"/>
                    </a:lnTo>
                    <a:lnTo>
                      <a:pt x="3" y="116"/>
                    </a:lnTo>
                    <a:lnTo>
                      <a:pt x="3" y="116"/>
                    </a:lnTo>
                    <a:lnTo>
                      <a:pt x="3" y="116"/>
                    </a:lnTo>
                    <a:lnTo>
                      <a:pt x="5" y="116"/>
                    </a:lnTo>
                    <a:lnTo>
                      <a:pt x="5" y="116"/>
                    </a:lnTo>
                    <a:lnTo>
                      <a:pt x="7" y="114"/>
                    </a:lnTo>
                    <a:lnTo>
                      <a:pt x="9" y="114"/>
                    </a:lnTo>
                    <a:lnTo>
                      <a:pt x="9" y="114"/>
                    </a:lnTo>
                    <a:lnTo>
                      <a:pt x="9" y="112"/>
                    </a:lnTo>
                    <a:lnTo>
                      <a:pt x="9" y="111"/>
                    </a:lnTo>
                    <a:lnTo>
                      <a:pt x="10" y="111"/>
                    </a:lnTo>
                    <a:lnTo>
                      <a:pt x="10" y="109"/>
                    </a:lnTo>
                    <a:lnTo>
                      <a:pt x="9" y="106"/>
                    </a:lnTo>
                    <a:lnTo>
                      <a:pt x="9" y="106"/>
                    </a:lnTo>
                    <a:lnTo>
                      <a:pt x="5" y="106"/>
                    </a:lnTo>
                    <a:lnTo>
                      <a:pt x="5" y="104"/>
                    </a:lnTo>
                    <a:lnTo>
                      <a:pt x="5" y="104"/>
                    </a:lnTo>
                    <a:lnTo>
                      <a:pt x="5" y="102"/>
                    </a:lnTo>
                    <a:lnTo>
                      <a:pt x="3" y="100"/>
                    </a:lnTo>
                    <a:lnTo>
                      <a:pt x="3" y="97"/>
                    </a:lnTo>
                    <a:lnTo>
                      <a:pt x="2" y="92"/>
                    </a:lnTo>
                    <a:lnTo>
                      <a:pt x="0" y="90"/>
                    </a:lnTo>
                    <a:lnTo>
                      <a:pt x="0" y="89"/>
                    </a:lnTo>
                    <a:lnTo>
                      <a:pt x="0" y="87"/>
                    </a:lnTo>
                    <a:lnTo>
                      <a:pt x="0" y="85"/>
                    </a:lnTo>
                    <a:lnTo>
                      <a:pt x="0" y="83"/>
                    </a:lnTo>
                    <a:lnTo>
                      <a:pt x="0" y="83"/>
                    </a:lnTo>
                    <a:lnTo>
                      <a:pt x="2" y="80"/>
                    </a:lnTo>
                    <a:lnTo>
                      <a:pt x="3" y="77"/>
                    </a:lnTo>
                    <a:lnTo>
                      <a:pt x="5" y="77"/>
                    </a:lnTo>
                    <a:lnTo>
                      <a:pt x="5" y="75"/>
                    </a:lnTo>
                    <a:lnTo>
                      <a:pt x="5" y="75"/>
                    </a:lnTo>
                    <a:lnTo>
                      <a:pt x="5" y="70"/>
                    </a:lnTo>
                    <a:lnTo>
                      <a:pt x="7" y="66"/>
                    </a:lnTo>
                    <a:lnTo>
                      <a:pt x="9" y="65"/>
                    </a:lnTo>
                    <a:lnTo>
                      <a:pt x="9" y="63"/>
                    </a:lnTo>
                    <a:lnTo>
                      <a:pt x="9" y="63"/>
                    </a:lnTo>
                    <a:lnTo>
                      <a:pt x="9" y="61"/>
                    </a:lnTo>
                    <a:lnTo>
                      <a:pt x="12" y="60"/>
                    </a:lnTo>
                    <a:lnTo>
                      <a:pt x="12" y="60"/>
                    </a:lnTo>
                    <a:lnTo>
                      <a:pt x="12" y="58"/>
                    </a:lnTo>
                    <a:lnTo>
                      <a:pt x="12" y="58"/>
                    </a:lnTo>
                    <a:lnTo>
                      <a:pt x="12" y="58"/>
                    </a:lnTo>
                    <a:lnTo>
                      <a:pt x="14" y="58"/>
                    </a:lnTo>
                    <a:lnTo>
                      <a:pt x="14" y="56"/>
                    </a:lnTo>
                    <a:lnTo>
                      <a:pt x="14" y="56"/>
                    </a:lnTo>
                    <a:lnTo>
                      <a:pt x="14" y="51"/>
                    </a:lnTo>
                    <a:lnTo>
                      <a:pt x="12" y="46"/>
                    </a:lnTo>
                    <a:lnTo>
                      <a:pt x="12" y="44"/>
                    </a:lnTo>
                    <a:lnTo>
                      <a:pt x="12" y="44"/>
                    </a:lnTo>
                    <a:lnTo>
                      <a:pt x="12" y="42"/>
                    </a:lnTo>
                    <a:lnTo>
                      <a:pt x="10" y="41"/>
                    </a:lnTo>
                    <a:lnTo>
                      <a:pt x="10" y="41"/>
                    </a:lnTo>
                    <a:lnTo>
                      <a:pt x="10" y="39"/>
                    </a:lnTo>
                    <a:lnTo>
                      <a:pt x="10" y="37"/>
                    </a:lnTo>
                    <a:lnTo>
                      <a:pt x="12" y="36"/>
                    </a:lnTo>
                    <a:lnTo>
                      <a:pt x="10" y="36"/>
                    </a:lnTo>
                    <a:lnTo>
                      <a:pt x="10" y="34"/>
                    </a:lnTo>
                    <a:lnTo>
                      <a:pt x="10" y="32"/>
                    </a:lnTo>
                    <a:lnTo>
                      <a:pt x="10" y="32"/>
                    </a:lnTo>
                    <a:lnTo>
                      <a:pt x="10" y="31"/>
                    </a:lnTo>
                    <a:lnTo>
                      <a:pt x="10" y="29"/>
                    </a:lnTo>
                    <a:lnTo>
                      <a:pt x="9" y="27"/>
                    </a:lnTo>
                    <a:lnTo>
                      <a:pt x="10" y="25"/>
                    </a:lnTo>
                    <a:lnTo>
                      <a:pt x="10" y="24"/>
                    </a:lnTo>
                    <a:lnTo>
                      <a:pt x="9" y="20"/>
                    </a:lnTo>
                    <a:lnTo>
                      <a:pt x="9" y="19"/>
                    </a:lnTo>
                    <a:lnTo>
                      <a:pt x="10" y="17"/>
                    </a:lnTo>
                    <a:lnTo>
                      <a:pt x="9" y="17"/>
                    </a:lnTo>
                    <a:lnTo>
                      <a:pt x="9" y="15"/>
                    </a:lnTo>
                    <a:lnTo>
                      <a:pt x="9" y="15"/>
                    </a:lnTo>
                    <a:lnTo>
                      <a:pt x="9" y="14"/>
                    </a:lnTo>
                    <a:lnTo>
                      <a:pt x="9" y="14"/>
                    </a:lnTo>
                    <a:lnTo>
                      <a:pt x="9" y="14"/>
                    </a:lnTo>
                    <a:lnTo>
                      <a:pt x="7" y="12"/>
                    </a:lnTo>
                    <a:lnTo>
                      <a:pt x="7" y="10"/>
                    </a:lnTo>
                    <a:lnTo>
                      <a:pt x="7" y="7"/>
                    </a:lnTo>
                    <a:lnTo>
                      <a:pt x="9" y="3"/>
                    </a:lnTo>
                    <a:lnTo>
                      <a:pt x="9" y="2"/>
                    </a:lnTo>
                    <a:lnTo>
                      <a:pt x="10" y="2"/>
                    </a:lnTo>
                    <a:lnTo>
                      <a:pt x="10" y="3"/>
                    </a:lnTo>
                    <a:lnTo>
                      <a:pt x="14" y="3"/>
                    </a:lnTo>
                    <a:lnTo>
                      <a:pt x="21" y="3"/>
                    </a:lnTo>
                    <a:lnTo>
                      <a:pt x="26" y="2"/>
                    </a:lnTo>
                    <a:lnTo>
                      <a:pt x="33" y="2"/>
                    </a:lnTo>
                    <a:lnTo>
                      <a:pt x="33" y="2"/>
                    </a:lnTo>
                    <a:lnTo>
                      <a:pt x="33" y="2"/>
                    </a:lnTo>
                    <a:lnTo>
                      <a:pt x="39" y="2"/>
                    </a:lnTo>
                    <a:lnTo>
                      <a:pt x="43" y="2"/>
                    </a:lnTo>
                    <a:lnTo>
                      <a:pt x="45" y="2"/>
                    </a:lnTo>
                    <a:lnTo>
                      <a:pt x="45" y="3"/>
                    </a:lnTo>
                    <a:lnTo>
                      <a:pt x="48" y="2"/>
                    </a:lnTo>
                    <a:lnTo>
                      <a:pt x="50" y="3"/>
                    </a:lnTo>
                    <a:lnTo>
                      <a:pt x="50" y="3"/>
                    </a:lnTo>
                    <a:lnTo>
                      <a:pt x="51" y="3"/>
                    </a:lnTo>
                    <a:lnTo>
                      <a:pt x="51" y="3"/>
                    </a:lnTo>
                    <a:lnTo>
                      <a:pt x="51" y="3"/>
                    </a:lnTo>
                    <a:lnTo>
                      <a:pt x="53" y="2"/>
                    </a:lnTo>
                    <a:lnTo>
                      <a:pt x="53" y="2"/>
                    </a:lnTo>
                    <a:lnTo>
                      <a:pt x="55" y="0"/>
                    </a:lnTo>
                    <a:lnTo>
                      <a:pt x="55" y="0"/>
                    </a:lnTo>
                    <a:lnTo>
                      <a:pt x="57" y="0"/>
                    </a:lnTo>
                    <a:lnTo>
                      <a:pt x="57" y="0"/>
                    </a:lnTo>
                    <a:lnTo>
                      <a:pt x="57" y="0"/>
                    </a:lnTo>
                    <a:lnTo>
                      <a:pt x="62"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1" name="Freeform 86">
                <a:extLst>
                  <a:ext uri="{FF2B5EF4-FFF2-40B4-BE49-F238E27FC236}">
                    <a16:creationId xmlns:a16="http://schemas.microsoft.com/office/drawing/2014/main" id="{661B50F1-69D3-4A0B-A42B-EB0C31BD9C54}"/>
                  </a:ext>
                </a:extLst>
              </p:cNvPr>
              <p:cNvSpPr>
                <a:spLocks/>
              </p:cNvSpPr>
              <p:nvPr/>
            </p:nvSpPr>
            <p:spPr bwMode="auto">
              <a:xfrm>
                <a:off x="3532" y="2309"/>
                <a:ext cx="2" cy="2"/>
              </a:xfrm>
              <a:custGeom>
                <a:avLst/>
                <a:gdLst>
                  <a:gd name="T0" fmla="*/ 2 w 2"/>
                  <a:gd name="T1" fmla="*/ 0 h 2"/>
                  <a:gd name="T2" fmla="*/ 2 w 2"/>
                  <a:gd name="T3" fmla="*/ 2 h 2"/>
                  <a:gd name="T4" fmla="*/ 2 w 2"/>
                  <a:gd name="T5" fmla="*/ 2 h 2"/>
                  <a:gd name="T6" fmla="*/ 2 w 2"/>
                  <a:gd name="T7" fmla="*/ 2 h 2"/>
                  <a:gd name="T8" fmla="*/ 2 w 2"/>
                  <a:gd name="T9" fmla="*/ 2 h 2"/>
                  <a:gd name="T10" fmla="*/ 0 w 2"/>
                  <a:gd name="T11" fmla="*/ 2 h 2"/>
                  <a:gd name="T12" fmla="*/ 0 w 2"/>
                  <a:gd name="T13" fmla="*/ 2 h 2"/>
                  <a:gd name="T14" fmla="*/ 2 w 2"/>
                  <a:gd name="T15" fmla="*/ 2 h 2"/>
                  <a:gd name="T16" fmla="*/ 2 w 2"/>
                  <a:gd name="T17" fmla="*/ 0 h 2"/>
                  <a:gd name="T18" fmla="*/ 2 w 2"/>
                  <a:gd name="T19"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2">
                    <a:moveTo>
                      <a:pt x="2" y="0"/>
                    </a:moveTo>
                    <a:lnTo>
                      <a:pt x="2" y="2"/>
                    </a:lnTo>
                    <a:lnTo>
                      <a:pt x="2" y="2"/>
                    </a:lnTo>
                    <a:lnTo>
                      <a:pt x="2" y="2"/>
                    </a:lnTo>
                    <a:lnTo>
                      <a:pt x="2" y="2"/>
                    </a:lnTo>
                    <a:lnTo>
                      <a:pt x="0" y="2"/>
                    </a:lnTo>
                    <a:lnTo>
                      <a:pt x="0" y="2"/>
                    </a:lnTo>
                    <a:lnTo>
                      <a:pt x="2" y="2"/>
                    </a:lnTo>
                    <a:lnTo>
                      <a:pt x="2" y="0"/>
                    </a:lnTo>
                    <a:lnTo>
                      <a:pt x="2"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2" name="Freeform 87">
                <a:extLst>
                  <a:ext uri="{FF2B5EF4-FFF2-40B4-BE49-F238E27FC236}">
                    <a16:creationId xmlns:a16="http://schemas.microsoft.com/office/drawing/2014/main" id="{101E87DD-E704-4087-8021-7441012147A7}"/>
                  </a:ext>
                </a:extLst>
              </p:cNvPr>
              <p:cNvSpPr>
                <a:spLocks noEditPoints="1"/>
              </p:cNvSpPr>
              <p:nvPr/>
            </p:nvSpPr>
            <p:spPr bwMode="auto">
              <a:xfrm>
                <a:off x="2237" y="-106"/>
                <a:ext cx="1179" cy="1725"/>
              </a:xfrm>
              <a:custGeom>
                <a:avLst/>
                <a:gdLst>
                  <a:gd name="T0" fmla="*/ 984 w 1179"/>
                  <a:gd name="T1" fmla="*/ 155 h 1725"/>
                  <a:gd name="T2" fmla="*/ 982 w 1179"/>
                  <a:gd name="T3" fmla="*/ 332 h 1725"/>
                  <a:gd name="T4" fmla="*/ 1102 w 1179"/>
                  <a:gd name="T5" fmla="*/ 267 h 1725"/>
                  <a:gd name="T6" fmla="*/ 1074 w 1179"/>
                  <a:gd name="T7" fmla="*/ 468 h 1725"/>
                  <a:gd name="T8" fmla="*/ 1031 w 1179"/>
                  <a:gd name="T9" fmla="*/ 581 h 1725"/>
                  <a:gd name="T10" fmla="*/ 1025 w 1179"/>
                  <a:gd name="T11" fmla="*/ 731 h 1725"/>
                  <a:gd name="T12" fmla="*/ 973 w 1179"/>
                  <a:gd name="T13" fmla="*/ 797 h 1725"/>
                  <a:gd name="T14" fmla="*/ 1018 w 1179"/>
                  <a:gd name="T15" fmla="*/ 927 h 1725"/>
                  <a:gd name="T16" fmla="*/ 1023 w 1179"/>
                  <a:gd name="T17" fmla="*/ 966 h 1725"/>
                  <a:gd name="T18" fmla="*/ 989 w 1179"/>
                  <a:gd name="T19" fmla="*/ 1012 h 1725"/>
                  <a:gd name="T20" fmla="*/ 898 w 1179"/>
                  <a:gd name="T21" fmla="*/ 1062 h 1725"/>
                  <a:gd name="T22" fmla="*/ 960 w 1179"/>
                  <a:gd name="T23" fmla="*/ 1072 h 1725"/>
                  <a:gd name="T24" fmla="*/ 922 w 1179"/>
                  <a:gd name="T25" fmla="*/ 1086 h 1725"/>
                  <a:gd name="T26" fmla="*/ 982 w 1179"/>
                  <a:gd name="T27" fmla="*/ 1181 h 1725"/>
                  <a:gd name="T28" fmla="*/ 907 w 1179"/>
                  <a:gd name="T29" fmla="*/ 1171 h 1725"/>
                  <a:gd name="T30" fmla="*/ 840 w 1179"/>
                  <a:gd name="T31" fmla="*/ 1234 h 1725"/>
                  <a:gd name="T32" fmla="*/ 965 w 1179"/>
                  <a:gd name="T33" fmla="*/ 1261 h 1725"/>
                  <a:gd name="T34" fmla="*/ 900 w 1179"/>
                  <a:gd name="T35" fmla="*/ 1323 h 1725"/>
                  <a:gd name="T36" fmla="*/ 780 w 1179"/>
                  <a:gd name="T37" fmla="*/ 1353 h 1725"/>
                  <a:gd name="T38" fmla="*/ 718 w 1179"/>
                  <a:gd name="T39" fmla="*/ 1452 h 1725"/>
                  <a:gd name="T40" fmla="*/ 672 w 1179"/>
                  <a:gd name="T41" fmla="*/ 1471 h 1725"/>
                  <a:gd name="T42" fmla="*/ 614 w 1179"/>
                  <a:gd name="T43" fmla="*/ 1507 h 1725"/>
                  <a:gd name="T44" fmla="*/ 609 w 1179"/>
                  <a:gd name="T45" fmla="*/ 1585 h 1725"/>
                  <a:gd name="T46" fmla="*/ 588 w 1179"/>
                  <a:gd name="T47" fmla="*/ 1640 h 1725"/>
                  <a:gd name="T48" fmla="*/ 559 w 1179"/>
                  <a:gd name="T49" fmla="*/ 1723 h 1725"/>
                  <a:gd name="T50" fmla="*/ 521 w 1179"/>
                  <a:gd name="T51" fmla="*/ 1696 h 1725"/>
                  <a:gd name="T52" fmla="*/ 480 w 1179"/>
                  <a:gd name="T53" fmla="*/ 1679 h 1725"/>
                  <a:gd name="T54" fmla="*/ 444 w 1179"/>
                  <a:gd name="T55" fmla="*/ 1634 h 1725"/>
                  <a:gd name="T56" fmla="*/ 427 w 1179"/>
                  <a:gd name="T57" fmla="*/ 1548 h 1725"/>
                  <a:gd name="T58" fmla="*/ 433 w 1179"/>
                  <a:gd name="T59" fmla="*/ 1520 h 1725"/>
                  <a:gd name="T60" fmla="*/ 391 w 1179"/>
                  <a:gd name="T61" fmla="*/ 1500 h 1725"/>
                  <a:gd name="T62" fmla="*/ 402 w 1179"/>
                  <a:gd name="T63" fmla="*/ 1435 h 1725"/>
                  <a:gd name="T64" fmla="*/ 383 w 1179"/>
                  <a:gd name="T65" fmla="*/ 1420 h 1725"/>
                  <a:gd name="T66" fmla="*/ 383 w 1179"/>
                  <a:gd name="T67" fmla="*/ 1377 h 1725"/>
                  <a:gd name="T68" fmla="*/ 385 w 1179"/>
                  <a:gd name="T69" fmla="*/ 1351 h 1725"/>
                  <a:gd name="T70" fmla="*/ 421 w 1179"/>
                  <a:gd name="T71" fmla="*/ 1288 h 1725"/>
                  <a:gd name="T72" fmla="*/ 364 w 1179"/>
                  <a:gd name="T73" fmla="*/ 1212 h 1725"/>
                  <a:gd name="T74" fmla="*/ 398 w 1179"/>
                  <a:gd name="T75" fmla="*/ 1195 h 1725"/>
                  <a:gd name="T76" fmla="*/ 369 w 1179"/>
                  <a:gd name="T77" fmla="*/ 1135 h 1725"/>
                  <a:gd name="T78" fmla="*/ 330 w 1179"/>
                  <a:gd name="T79" fmla="*/ 1169 h 1725"/>
                  <a:gd name="T80" fmla="*/ 338 w 1179"/>
                  <a:gd name="T81" fmla="*/ 1082 h 1725"/>
                  <a:gd name="T82" fmla="*/ 318 w 1179"/>
                  <a:gd name="T83" fmla="*/ 1000 h 1725"/>
                  <a:gd name="T84" fmla="*/ 277 w 1179"/>
                  <a:gd name="T85" fmla="*/ 893 h 1725"/>
                  <a:gd name="T86" fmla="*/ 135 w 1179"/>
                  <a:gd name="T87" fmla="*/ 845 h 1725"/>
                  <a:gd name="T88" fmla="*/ 56 w 1179"/>
                  <a:gd name="T89" fmla="*/ 791 h 1725"/>
                  <a:gd name="T90" fmla="*/ 114 w 1179"/>
                  <a:gd name="T91" fmla="*/ 721 h 1725"/>
                  <a:gd name="T92" fmla="*/ 5 w 1179"/>
                  <a:gd name="T93" fmla="*/ 683 h 1725"/>
                  <a:gd name="T94" fmla="*/ 140 w 1179"/>
                  <a:gd name="T95" fmla="*/ 567 h 1725"/>
                  <a:gd name="T96" fmla="*/ 135 w 1179"/>
                  <a:gd name="T97" fmla="*/ 416 h 1725"/>
                  <a:gd name="T98" fmla="*/ 253 w 1179"/>
                  <a:gd name="T99" fmla="*/ 259 h 1725"/>
                  <a:gd name="T100" fmla="*/ 369 w 1179"/>
                  <a:gd name="T101" fmla="*/ 291 h 1725"/>
                  <a:gd name="T102" fmla="*/ 540 w 1179"/>
                  <a:gd name="T103" fmla="*/ 230 h 1725"/>
                  <a:gd name="T104" fmla="*/ 595 w 1179"/>
                  <a:gd name="T105" fmla="*/ 75 h 1725"/>
                  <a:gd name="T106" fmla="*/ 718 w 1179"/>
                  <a:gd name="T107" fmla="*/ 10 h 1725"/>
                  <a:gd name="T108" fmla="*/ 1037 w 1179"/>
                  <a:gd name="T109" fmla="*/ 252 h 1725"/>
                  <a:gd name="T110" fmla="*/ 1054 w 1179"/>
                  <a:gd name="T111" fmla="*/ 724 h 1725"/>
                  <a:gd name="T112" fmla="*/ 1037 w 1179"/>
                  <a:gd name="T113" fmla="*/ 915 h 1725"/>
                  <a:gd name="T114" fmla="*/ 362 w 1179"/>
                  <a:gd name="T115" fmla="*/ 1195 h 1725"/>
                  <a:gd name="T116" fmla="*/ 862 w 1179"/>
                  <a:gd name="T117" fmla="*/ 1225 h 1725"/>
                  <a:gd name="T118" fmla="*/ 400 w 1179"/>
                  <a:gd name="T119" fmla="*/ 1275 h 1725"/>
                  <a:gd name="T120" fmla="*/ 356 w 1179"/>
                  <a:gd name="T121" fmla="*/ 1263 h 1725"/>
                  <a:gd name="T122" fmla="*/ 687 w 1179"/>
                  <a:gd name="T123" fmla="*/ 1486 h 17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79" h="1725">
                    <a:moveTo>
                      <a:pt x="823" y="7"/>
                    </a:moveTo>
                    <a:lnTo>
                      <a:pt x="841" y="17"/>
                    </a:lnTo>
                    <a:lnTo>
                      <a:pt x="852" y="29"/>
                    </a:lnTo>
                    <a:lnTo>
                      <a:pt x="853" y="27"/>
                    </a:lnTo>
                    <a:lnTo>
                      <a:pt x="867" y="32"/>
                    </a:lnTo>
                    <a:lnTo>
                      <a:pt x="879" y="37"/>
                    </a:lnTo>
                    <a:lnTo>
                      <a:pt x="900" y="53"/>
                    </a:lnTo>
                    <a:lnTo>
                      <a:pt x="903" y="56"/>
                    </a:lnTo>
                    <a:lnTo>
                      <a:pt x="901" y="61"/>
                    </a:lnTo>
                    <a:lnTo>
                      <a:pt x="896" y="63"/>
                    </a:lnTo>
                    <a:lnTo>
                      <a:pt x="869" y="68"/>
                    </a:lnTo>
                    <a:lnTo>
                      <a:pt x="821" y="73"/>
                    </a:lnTo>
                    <a:lnTo>
                      <a:pt x="794" y="85"/>
                    </a:lnTo>
                    <a:lnTo>
                      <a:pt x="783" y="85"/>
                    </a:lnTo>
                    <a:lnTo>
                      <a:pt x="783" y="100"/>
                    </a:lnTo>
                    <a:lnTo>
                      <a:pt x="787" y="102"/>
                    </a:lnTo>
                    <a:lnTo>
                      <a:pt x="794" y="100"/>
                    </a:lnTo>
                    <a:lnTo>
                      <a:pt x="814" y="83"/>
                    </a:lnTo>
                    <a:lnTo>
                      <a:pt x="823" y="82"/>
                    </a:lnTo>
                    <a:lnTo>
                      <a:pt x="838" y="82"/>
                    </a:lnTo>
                    <a:lnTo>
                      <a:pt x="859" y="88"/>
                    </a:lnTo>
                    <a:lnTo>
                      <a:pt x="865" y="87"/>
                    </a:lnTo>
                    <a:lnTo>
                      <a:pt x="879" y="88"/>
                    </a:lnTo>
                    <a:lnTo>
                      <a:pt x="896" y="83"/>
                    </a:lnTo>
                    <a:lnTo>
                      <a:pt x="917" y="73"/>
                    </a:lnTo>
                    <a:lnTo>
                      <a:pt x="922" y="95"/>
                    </a:lnTo>
                    <a:lnTo>
                      <a:pt x="929" y="117"/>
                    </a:lnTo>
                    <a:lnTo>
                      <a:pt x="934" y="116"/>
                    </a:lnTo>
                    <a:lnTo>
                      <a:pt x="939" y="116"/>
                    </a:lnTo>
                    <a:lnTo>
                      <a:pt x="941" y="124"/>
                    </a:lnTo>
                    <a:lnTo>
                      <a:pt x="944" y="126"/>
                    </a:lnTo>
                    <a:lnTo>
                      <a:pt x="949" y="124"/>
                    </a:lnTo>
                    <a:lnTo>
                      <a:pt x="966" y="131"/>
                    </a:lnTo>
                    <a:lnTo>
                      <a:pt x="978" y="141"/>
                    </a:lnTo>
                    <a:lnTo>
                      <a:pt x="982" y="146"/>
                    </a:lnTo>
                    <a:lnTo>
                      <a:pt x="984" y="155"/>
                    </a:lnTo>
                    <a:lnTo>
                      <a:pt x="985" y="160"/>
                    </a:lnTo>
                    <a:lnTo>
                      <a:pt x="984" y="167"/>
                    </a:lnTo>
                    <a:lnTo>
                      <a:pt x="977" y="180"/>
                    </a:lnTo>
                    <a:lnTo>
                      <a:pt x="966" y="191"/>
                    </a:lnTo>
                    <a:lnTo>
                      <a:pt x="954" y="199"/>
                    </a:lnTo>
                    <a:lnTo>
                      <a:pt x="941" y="204"/>
                    </a:lnTo>
                    <a:lnTo>
                      <a:pt x="831" y="223"/>
                    </a:lnTo>
                    <a:lnTo>
                      <a:pt x="826" y="226"/>
                    </a:lnTo>
                    <a:lnTo>
                      <a:pt x="824" y="238"/>
                    </a:lnTo>
                    <a:lnTo>
                      <a:pt x="826" y="252"/>
                    </a:lnTo>
                    <a:lnTo>
                      <a:pt x="831" y="254"/>
                    </a:lnTo>
                    <a:lnTo>
                      <a:pt x="843" y="245"/>
                    </a:lnTo>
                    <a:lnTo>
                      <a:pt x="864" y="238"/>
                    </a:lnTo>
                    <a:lnTo>
                      <a:pt x="879" y="238"/>
                    </a:lnTo>
                    <a:lnTo>
                      <a:pt x="915" y="245"/>
                    </a:lnTo>
                    <a:lnTo>
                      <a:pt x="927" y="261"/>
                    </a:lnTo>
                    <a:lnTo>
                      <a:pt x="932" y="286"/>
                    </a:lnTo>
                    <a:lnTo>
                      <a:pt x="944" y="281"/>
                    </a:lnTo>
                    <a:lnTo>
                      <a:pt x="948" y="276"/>
                    </a:lnTo>
                    <a:lnTo>
                      <a:pt x="949" y="269"/>
                    </a:lnTo>
                    <a:lnTo>
                      <a:pt x="951" y="261"/>
                    </a:lnTo>
                    <a:lnTo>
                      <a:pt x="953" y="252"/>
                    </a:lnTo>
                    <a:lnTo>
                      <a:pt x="953" y="247"/>
                    </a:lnTo>
                    <a:lnTo>
                      <a:pt x="954" y="243"/>
                    </a:lnTo>
                    <a:lnTo>
                      <a:pt x="958" y="242"/>
                    </a:lnTo>
                    <a:lnTo>
                      <a:pt x="965" y="238"/>
                    </a:lnTo>
                    <a:lnTo>
                      <a:pt x="984" y="235"/>
                    </a:lnTo>
                    <a:lnTo>
                      <a:pt x="989" y="235"/>
                    </a:lnTo>
                    <a:lnTo>
                      <a:pt x="992" y="247"/>
                    </a:lnTo>
                    <a:lnTo>
                      <a:pt x="992" y="254"/>
                    </a:lnTo>
                    <a:lnTo>
                      <a:pt x="994" y="262"/>
                    </a:lnTo>
                    <a:lnTo>
                      <a:pt x="992" y="274"/>
                    </a:lnTo>
                    <a:lnTo>
                      <a:pt x="992" y="286"/>
                    </a:lnTo>
                    <a:lnTo>
                      <a:pt x="990" y="298"/>
                    </a:lnTo>
                    <a:lnTo>
                      <a:pt x="985" y="320"/>
                    </a:lnTo>
                    <a:lnTo>
                      <a:pt x="982" y="332"/>
                    </a:lnTo>
                    <a:lnTo>
                      <a:pt x="977" y="339"/>
                    </a:lnTo>
                    <a:lnTo>
                      <a:pt x="968" y="358"/>
                    </a:lnTo>
                    <a:lnTo>
                      <a:pt x="965" y="363"/>
                    </a:lnTo>
                    <a:lnTo>
                      <a:pt x="956" y="383"/>
                    </a:lnTo>
                    <a:lnTo>
                      <a:pt x="953" y="393"/>
                    </a:lnTo>
                    <a:lnTo>
                      <a:pt x="953" y="400"/>
                    </a:lnTo>
                    <a:lnTo>
                      <a:pt x="954" y="402"/>
                    </a:lnTo>
                    <a:lnTo>
                      <a:pt x="958" y="395"/>
                    </a:lnTo>
                    <a:lnTo>
                      <a:pt x="958" y="390"/>
                    </a:lnTo>
                    <a:lnTo>
                      <a:pt x="960" y="385"/>
                    </a:lnTo>
                    <a:lnTo>
                      <a:pt x="975" y="373"/>
                    </a:lnTo>
                    <a:lnTo>
                      <a:pt x="977" y="368"/>
                    </a:lnTo>
                    <a:lnTo>
                      <a:pt x="987" y="353"/>
                    </a:lnTo>
                    <a:lnTo>
                      <a:pt x="992" y="347"/>
                    </a:lnTo>
                    <a:lnTo>
                      <a:pt x="997" y="341"/>
                    </a:lnTo>
                    <a:lnTo>
                      <a:pt x="1001" y="336"/>
                    </a:lnTo>
                    <a:lnTo>
                      <a:pt x="1014" y="303"/>
                    </a:lnTo>
                    <a:lnTo>
                      <a:pt x="1021" y="293"/>
                    </a:lnTo>
                    <a:lnTo>
                      <a:pt x="1030" y="293"/>
                    </a:lnTo>
                    <a:lnTo>
                      <a:pt x="1031" y="310"/>
                    </a:lnTo>
                    <a:lnTo>
                      <a:pt x="1040" y="313"/>
                    </a:lnTo>
                    <a:lnTo>
                      <a:pt x="1043" y="312"/>
                    </a:lnTo>
                    <a:lnTo>
                      <a:pt x="1050" y="317"/>
                    </a:lnTo>
                    <a:lnTo>
                      <a:pt x="1054" y="320"/>
                    </a:lnTo>
                    <a:lnTo>
                      <a:pt x="1059" y="322"/>
                    </a:lnTo>
                    <a:lnTo>
                      <a:pt x="1064" y="325"/>
                    </a:lnTo>
                    <a:lnTo>
                      <a:pt x="1067" y="320"/>
                    </a:lnTo>
                    <a:lnTo>
                      <a:pt x="1069" y="318"/>
                    </a:lnTo>
                    <a:lnTo>
                      <a:pt x="1073" y="307"/>
                    </a:lnTo>
                    <a:lnTo>
                      <a:pt x="1079" y="295"/>
                    </a:lnTo>
                    <a:lnTo>
                      <a:pt x="1084" y="283"/>
                    </a:lnTo>
                    <a:lnTo>
                      <a:pt x="1086" y="279"/>
                    </a:lnTo>
                    <a:lnTo>
                      <a:pt x="1090" y="276"/>
                    </a:lnTo>
                    <a:lnTo>
                      <a:pt x="1091" y="274"/>
                    </a:lnTo>
                    <a:lnTo>
                      <a:pt x="1100" y="267"/>
                    </a:lnTo>
                    <a:lnTo>
                      <a:pt x="1102" y="267"/>
                    </a:lnTo>
                    <a:lnTo>
                      <a:pt x="1107" y="269"/>
                    </a:lnTo>
                    <a:lnTo>
                      <a:pt x="1126" y="271"/>
                    </a:lnTo>
                    <a:lnTo>
                      <a:pt x="1136" y="274"/>
                    </a:lnTo>
                    <a:lnTo>
                      <a:pt x="1150" y="283"/>
                    </a:lnTo>
                    <a:lnTo>
                      <a:pt x="1160" y="288"/>
                    </a:lnTo>
                    <a:lnTo>
                      <a:pt x="1165" y="293"/>
                    </a:lnTo>
                    <a:lnTo>
                      <a:pt x="1172" y="301"/>
                    </a:lnTo>
                    <a:lnTo>
                      <a:pt x="1177" y="312"/>
                    </a:lnTo>
                    <a:lnTo>
                      <a:pt x="1179" y="315"/>
                    </a:lnTo>
                    <a:lnTo>
                      <a:pt x="1179" y="317"/>
                    </a:lnTo>
                    <a:lnTo>
                      <a:pt x="1177" y="322"/>
                    </a:lnTo>
                    <a:lnTo>
                      <a:pt x="1163" y="336"/>
                    </a:lnTo>
                    <a:lnTo>
                      <a:pt x="1160" y="346"/>
                    </a:lnTo>
                    <a:lnTo>
                      <a:pt x="1146" y="365"/>
                    </a:lnTo>
                    <a:lnTo>
                      <a:pt x="1141" y="370"/>
                    </a:lnTo>
                    <a:lnTo>
                      <a:pt x="1134" y="373"/>
                    </a:lnTo>
                    <a:lnTo>
                      <a:pt x="1126" y="373"/>
                    </a:lnTo>
                    <a:lnTo>
                      <a:pt x="1120" y="376"/>
                    </a:lnTo>
                    <a:lnTo>
                      <a:pt x="1120" y="378"/>
                    </a:lnTo>
                    <a:lnTo>
                      <a:pt x="1124" y="385"/>
                    </a:lnTo>
                    <a:lnTo>
                      <a:pt x="1126" y="390"/>
                    </a:lnTo>
                    <a:lnTo>
                      <a:pt x="1126" y="395"/>
                    </a:lnTo>
                    <a:lnTo>
                      <a:pt x="1122" y="402"/>
                    </a:lnTo>
                    <a:lnTo>
                      <a:pt x="1120" y="404"/>
                    </a:lnTo>
                    <a:lnTo>
                      <a:pt x="1107" y="409"/>
                    </a:lnTo>
                    <a:lnTo>
                      <a:pt x="1100" y="417"/>
                    </a:lnTo>
                    <a:lnTo>
                      <a:pt x="1091" y="417"/>
                    </a:lnTo>
                    <a:lnTo>
                      <a:pt x="1084" y="417"/>
                    </a:lnTo>
                    <a:lnTo>
                      <a:pt x="1076" y="426"/>
                    </a:lnTo>
                    <a:lnTo>
                      <a:pt x="1079" y="433"/>
                    </a:lnTo>
                    <a:lnTo>
                      <a:pt x="1083" y="436"/>
                    </a:lnTo>
                    <a:lnTo>
                      <a:pt x="1093" y="443"/>
                    </a:lnTo>
                    <a:lnTo>
                      <a:pt x="1093" y="446"/>
                    </a:lnTo>
                    <a:lnTo>
                      <a:pt x="1088" y="453"/>
                    </a:lnTo>
                    <a:lnTo>
                      <a:pt x="1081" y="463"/>
                    </a:lnTo>
                    <a:lnTo>
                      <a:pt x="1074" y="468"/>
                    </a:lnTo>
                    <a:lnTo>
                      <a:pt x="1073" y="470"/>
                    </a:lnTo>
                    <a:lnTo>
                      <a:pt x="1069" y="468"/>
                    </a:lnTo>
                    <a:lnTo>
                      <a:pt x="1066" y="468"/>
                    </a:lnTo>
                    <a:lnTo>
                      <a:pt x="1059" y="472"/>
                    </a:lnTo>
                    <a:lnTo>
                      <a:pt x="1052" y="472"/>
                    </a:lnTo>
                    <a:lnTo>
                      <a:pt x="1040" y="468"/>
                    </a:lnTo>
                    <a:lnTo>
                      <a:pt x="1033" y="463"/>
                    </a:lnTo>
                    <a:lnTo>
                      <a:pt x="1030" y="462"/>
                    </a:lnTo>
                    <a:lnTo>
                      <a:pt x="1025" y="462"/>
                    </a:lnTo>
                    <a:lnTo>
                      <a:pt x="1025" y="463"/>
                    </a:lnTo>
                    <a:lnTo>
                      <a:pt x="1018" y="475"/>
                    </a:lnTo>
                    <a:lnTo>
                      <a:pt x="1014" y="482"/>
                    </a:lnTo>
                    <a:lnTo>
                      <a:pt x="1011" y="489"/>
                    </a:lnTo>
                    <a:lnTo>
                      <a:pt x="1011" y="497"/>
                    </a:lnTo>
                    <a:lnTo>
                      <a:pt x="1011" y="506"/>
                    </a:lnTo>
                    <a:lnTo>
                      <a:pt x="1013" y="513"/>
                    </a:lnTo>
                    <a:lnTo>
                      <a:pt x="1013" y="516"/>
                    </a:lnTo>
                    <a:lnTo>
                      <a:pt x="1014" y="518"/>
                    </a:lnTo>
                    <a:lnTo>
                      <a:pt x="1018" y="518"/>
                    </a:lnTo>
                    <a:lnTo>
                      <a:pt x="1023" y="518"/>
                    </a:lnTo>
                    <a:lnTo>
                      <a:pt x="1026" y="518"/>
                    </a:lnTo>
                    <a:lnTo>
                      <a:pt x="1026" y="520"/>
                    </a:lnTo>
                    <a:lnTo>
                      <a:pt x="1028" y="525"/>
                    </a:lnTo>
                    <a:lnTo>
                      <a:pt x="1028" y="530"/>
                    </a:lnTo>
                    <a:lnTo>
                      <a:pt x="1026" y="537"/>
                    </a:lnTo>
                    <a:lnTo>
                      <a:pt x="1026" y="545"/>
                    </a:lnTo>
                    <a:lnTo>
                      <a:pt x="1025" y="555"/>
                    </a:lnTo>
                    <a:lnTo>
                      <a:pt x="1026" y="561"/>
                    </a:lnTo>
                    <a:lnTo>
                      <a:pt x="1028" y="562"/>
                    </a:lnTo>
                    <a:lnTo>
                      <a:pt x="1030" y="561"/>
                    </a:lnTo>
                    <a:lnTo>
                      <a:pt x="1031" y="562"/>
                    </a:lnTo>
                    <a:lnTo>
                      <a:pt x="1031" y="566"/>
                    </a:lnTo>
                    <a:lnTo>
                      <a:pt x="1033" y="571"/>
                    </a:lnTo>
                    <a:lnTo>
                      <a:pt x="1035" y="574"/>
                    </a:lnTo>
                    <a:lnTo>
                      <a:pt x="1033" y="578"/>
                    </a:lnTo>
                    <a:lnTo>
                      <a:pt x="1031" y="581"/>
                    </a:lnTo>
                    <a:lnTo>
                      <a:pt x="1028" y="583"/>
                    </a:lnTo>
                    <a:lnTo>
                      <a:pt x="1019" y="590"/>
                    </a:lnTo>
                    <a:lnTo>
                      <a:pt x="1019" y="591"/>
                    </a:lnTo>
                    <a:lnTo>
                      <a:pt x="1018" y="595"/>
                    </a:lnTo>
                    <a:lnTo>
                      <a:pt x="1018" y="600"/>
                    </a:lnTo>
                    <a:lnTo>
                      <a:pt x="1016" y="605"/>
                    </a:lnTo>
                    <a:lnTo>
                      <a:pt x="1014" y="608"/>
                    </a:lnTo>
                    <a:lnTo>
                      <a:pt x="1013" y="612"/>
                    </a:lnTo>
                    <a:lnTo>
                      <a:pt x="1011" y="613"/>
                    </a:lnTo>
                    <a:lnTo>
                      <a:pt x="1007" y="613"/>
                    </a:lnTo>
                    <a:lnTo>
                      <a:pt x="1002" y="615"/>
                    </a:lnTo>
                    <a:lnTo>
                      <a:pt x="992" y="630"/>
                    </a:lnTo>
                    <a:lnTo>
                      <a:pt x="992" y="630"/>
                    </a:lnTo>
                    <a:lnTo>
                      <a:pt x="996" y="636"/>
                    </a:lnTo>
                    <a:lnTo>
                      <a:pt x="996" y="639"/>
                    </a:lnTo>
                    <a:lnTo>
                      <a:pt x="992" y="656"/>
                    </a:lnTo>
                    <a:lnTo>
                      <a:pt x="990" y="665"/>
                    </a:lnTo>
                    <a:lnTo>
                      <a:pt x="989" y="676"/>
                    </a:lnTo>
                    <a:lnTo>
                      <a:pt x="987" y="685"/>
                    </a:lnTo>
                    <a:lnTo>
                      <a:pt x="985" y="694"/>
                    </a:lnTo>
                    <a:lnTo>
                      <a:pt x="984" y="702"/>
                    </a:lnTo>
                    <a:lnTo>
                      <a:pt x="980" y="711"/>
                    </a:lnTo>
                    <a:lnTo>
                      <a:pt x="982" y="719"/>
                    </a:lnTo>
                    <a:lnTo>
                      <a:pt x="984" y="724"/>
                    </a:lnTo>
                    <a:lnTo>
                      <a:pt x="989" y="719"/>
                    </a:lnTo>
                    <a:lnTo>
                      <a:pt x="992" y="705"/>
                    </a:lnTo>
                    <a:lnTo>
                      <a:pt x="997" y="700"/>
                    </a:lnTo>
                    <a:lnTo>
                      <a:pt x="1004" y="702"/>
                    </a:lnTo>
                    <a:lnTo>
                      <a:pt x="1007" y="704"/>
                    </a:lnTo>
                    <a:lnTo>
                      <a:pt x="1014" y="711"/>
                    </a:lnTo>
                    <a:lnTo>
                      <a:pt x="1019" y="714"/>
                    </a:lnTo>
                    <a:lnTo>
                      <a:pt x="1025" y="717"/>
                    </a:lnTo>
                    <a:lnTo>
                      <a:pt x="1026" y="721"/>
                    </a:lnTo>
                    <a:lnTo>
                      <a:pt x="1028" y="726"/>
                    </a:lnTo>
                    <a:lnTo>
                      <a:pt x="1028" y="729"/>
                    </a:lnTo>
                    <a:lnTo>
                      <a:pt x="1025" y="731"/>
                    </a:lnTo>
                    <a:lnTo>
                      <a:pt x="1023" y="731"/>
                    </a:lnTo>
                    <a:lnTo>
                      <a:pt x="1016" y="722"/>
                    </a:lnTo>
                    <a:lnTo>
                      <a:pt x="1011" y="721"/>
                    </a:lnTo>
                    <a:lnTo>
                      <a:pt x="1006" y="722"/>
                    </a:lnTo>
                    <a:lnTo>
                      <a:pt x="1001" y="726"/>
                    </a:lnTo>
                    <a:lnTo>
                      <a:pt x="1006" y="741"/>
                    </a:lnTo>
                    <a:lnTo>
                      <a:pt x="1009" y="748"/>
                    </a:lnTo>
                    <a:lnTo>
                      <a:pt x="1018" y="751"/>
                    </a:lnTo>
                    <a:lnTo>
                      <a:pt x="1023" y="755"/>
                    </a:lnTo>
                    <a:lnTo>
                      <a:pt x="1025" y="760"/>
                    </a:lnTo>
                    <a:lnTo>
                      <a:pt x="1028" y="762"/>
                    </a:lnTo>
                    <a:lnTo>
                      <a:pt x="1031" y="760"/>
                    </a:lnTo>
                    <a:lnTo>
                      <a:pt x="1035" y="757"/>
                    </a:lnTo>
                    <a:lnTo>
                      <a:pt x="1042" y="757"/>
                    </a:lnTo>
                    <a:lnTo>
                      <a:pt x="1045" y="758"/>
                    </a:lnTo>
                    <a:lnTo>
                      <a:pt x="1047" y="762"/>
                    </a:lnTo>
                    <a:lnTo>
                      <a:pt x="1047" y="769"/>
                    </a:lnTo>
                    <a:lnTo>
                      <a:pt x="1047" y="779"/>
                    </a:lnTo>
                    <a:lnTo>
                      <a:pt x="1047" y="787"/>
                    </a:lnTo>
                    <a:lnTo>
                      <a:pt x="1045" y="792"/>
                    </a:lnTo>
                    <a:lnTo>
                      <a:pt x="1043" y="799"/>
                    </a:lnTo>
                    <a:lnTo>
                      <a:pt x="1042" y="801"/>
                    </a:lnTo>
                    <a:lnTo>
                      <a:pt x="1038" y="799"/>
                    </a:lnTo>
                    <a:lnTo>
                      <a:pt x="1037" y="799"/>
                    </a:lnTo>
                    <a:lnTo>
                      <a:pt x="1033" y="796"/>
                    </a:lnTo>
                    <a:lnTo>
                      <a:pt x="1031" y="794"/>
                    </a:lnTo>
                    <a:lnTo>
                      <a:pt x="1025" y="792"/>
                    </a:lnTo>
                    <a:lnTo>
                      <a:pt x="1018" y="787"/>
                    </a:lnTo>
                    <a:lnTo>
                      <a:pt x="1013" y="787"/>
                    </a:lnTo>
                    <a:lnTo>
                      <a:pt x="1006" y="787"/>
                    </a:lnTo>
                    <a:lnTo>
                      <a:pt x="996" y="791"/>
                    </a:lnTo>
                    <a:lnTo>
                      <a:pt x="996" y="794"/>
                    </a:lnTo>
                    <a:lnTo>
                      <a:pt x="984" y="806"/>
                    </a:lnTo>
                    <a:lnTo>
                      <a:pt x="980" y="806"/>
                    </a:lnTo>
                    <a:lnTo>
                      <a:pt x="977" y="803"/>
                    </a:lnTo>
                    <a:lnTo>
                      <a:pt x="973" y="797"/>
                    </a:lnTo>
                    <a:lnTo>
                      <a:pt x="970" y="797"/>
                    </a:lnTo>
                    <a:lnTo>
                      <a:pt x="965" y="803"/>
                    </a:lnTo>
                    <a:lnTo>
                      <a:pt x="965" y="806"/>
                    </a:lnTo>
                    <a:lnTo>
                      <a:pt x="965" y="808"/>
                    </a:lnTo>
                    <a:lnTo>
                      <a:pt x="968" y="811"/>
                    </a:lnTo>
                    <a:lnTo>
                      <a:pt x="968" y="813"/>
                    </a:lnTo>
                    <a:lnTo>
                      <a:pt x="970" y="815"/>
                    </a:lnTo>
                    <a:lnTo>
                      <a:pt x="977" y="815"/>
                    </a:lnTo>
                    <a:lnTo>
                      <a:pt x="978" y="816"/>
                    </a:lnTo>
                    <a:lnTo>
                      <a:pt x="980" y="830"/>
                    </a:lnTo>
                    <a:lnTo>
                      <a:pt x="984" y="838"/>
                    </a:lnTo>
                    <a:lnTo>
                      <a:pt x="985" y="840"/>
                    </a:lnTo>
                    <a:lnTo>
                      <a:pt x="987" y="842"/>
                    </a:lnTo>
                    <a:lnTo>
                      <a:pt x="992" y="840"/>
                    </a:lnTo>
                    <a:lnTo>
                      <a:pt x="997" y="838"/>
                    </a:lnTo>
                    <a:lnTo>
                      <a:pt x="999" y="840"/>
                    </a:lnTo>
                    <a:lnTo>
                      <a:pt x="1004" y="844"/>
                    </a:lnTo>
                    <a:lnTo>
                      <a:pt x="1006" y="844"/>
                    </a:lnTo>
                    <a:lnTo>
                      <a:pt x="1009" y="844"/>
                    </a:lnTo>
                    <a:lnTo>
                      <a:pt x="1013" y="845"/>
                    </a:lnTo>
                    <a:lnTo>
                      <a:pt x="1018" y="852"/>
                    </a:lnTo>
                    <a:lnTo>
                      <a:pt x="1016" y="862"/>
                    </a:lnTo>
                    <a:lnTo>
                      <a:pt x="1018" y="871"/>
                    </a:lnTo>
                    <a:lnTo>
                      <a:pt x="1023" y="878"/>
                    </a:lnTo>
                    <a:lnTo>
                      <a:pt x="1025" y="881"/>
                    </a:lnTo>
                    <a:lnTo>
                      <a:pt x="1025" y="886"/>
                    </a:lnTo>
                    <a:lnTo>
                      <a:pt x="1025" y="890"/>
                    </a:lnTo>
                    <a:lnTo>
                      <a:pt x="1025" y="893"/>
                    </a:lnTo>
                    <a:lnTo>
                      <a:pt x="1025" y="896"/>
                    </a:lnTo>
                    <a:lnTo>
                      <a:pt x="1026" y="901"/>
                    </a:lnTo>
                    <a:lnTo>
                      <a:pt x="1026" y="910"/>
                    </a:lnTo>
                    <a:lnTo>
                      <a:pt x="1026" y="917"/>
                    </a:lnTo>
                    <a:lnTo>
                      <a:pt x="1025" y="922"/>
                    </a:lnTo>
                    <a:lnTo>
                      <a:pt x="1023" y="925"/>
                    </a:lnTo>
                    <a:lnTo>
                      <a:pt x="1021" y="927"/>
                    </a:lnTo>
                    <a:lnTo>
                      <a:pt x="1018" y="927"/>
                    </a:lnTo>
                    <a:lnTo>
                      <a:pt x="1016" y="924"/>
                    </a:lnTo>
                    <a:lnTo>
                      <a:pt x="1014" y="920"/>
                    </a:lnTo>
                    <a:lnTo>
                      <a:pt x="1011" y="915"/>
                    </a:lnTo>
                    <a:lnTo>
                      <a:pt x="1006" y="915"/>
                    </a:lnTo>
                    <a:lnTo>
                      <a:pt x="997" y="927"/>
                    </a:lnTo>
                    <a:lnTo>
                      <a:pt x="994" y="927"/>
                    </a:lnTo>
                    <a:lnTo>
                      <a:pt x="990" y="929"/>
                    </a:lnTo>
                    <a:lnTo>
                      <a:pt x="987" y="934"/>
                    </a:lnTo>
                    <a:lnTo>
                      <a:pt x="984" y="937"/>
                    </a:lnTo>
                    <a:lnTo>
                      <a:pt x="978" y="936"/>
                    </a:lnTo>
                    <a:lnTo>
                      <a:pt x="972" y="930"/>
                    </a:lnTo>
                    <a:lnTo>
                      <a:pt x="973" y="934"/>
                    </a:lnTo>
                    <a:lnTo>
                      <a:pt x="978" y="939"/>
                    </a:lnTo>
                    <a:lnTo>
                      <a:pt x="980" y="941"/>
                    </a:lnTo>
                    <a:lnTo>
                      <a:pt x="982" y="941"/>
                    </a:lnTo>
                    <a:lnTo>
                      <a:pt x="984" y="941"/>
                    </a:lnTo>
                    <a:lnTo>
                      <a:pt x="987" y="939"/>
                    </a:lnTo>
                    <a:lnTo>
                      <a:pt x="992" y="934"/>
                    </a:lnTo>
                    <a:lnTo>
                      <a:pt x="994" y="932"/>
                    </a:lnTo>
                    <a:lnTo>
                      <a:pt x="996" y="934"/>
                    </a:lnTo>
                    <a:lnTo>
                      <a:pt x="997" y="936"/>
                    </a:lnTo>
                    <a:lnTo>
                      <a:pt x="997" y="939"/>
                    </a:lnTo>
                    <a:lnTo>
                      <a:pt x="999" y="947"/>
                    </a:lnTo>
                    <a:lnTo>
                      <a:pt x="999" y="953"/>
                    </a:lnTo>
                    <a:lnTo>
                      <a:pt x="997" y="958"/>
                    </a:lnTo>
                    <a:lnTo>
                      <a:pt x="996" y="961"/>
                    </a:lnTo>
                    <a:lnTo>
                      <a:pt x="994" y="963"/>
                    </a:lnTo>
                    <a:lnTo>
                      <a:pt x="994" y="965"/>
                    </a:lnTo>
                    <a:lnTo>
                      <a:pt x="997" y="965"/>
                    </a:lnTo>
                    <a:lnTo>
                      <a:pt x="1002" y="959"/>
                    </a:lnTo>
                    <a:lnTo>
                      <a:pt x="1004" y="951"/>
                    </a:lnTo>
                    <a:lnTo>
                      <a:pt x="1006" y="941"/>
                    </a:lnTo>
                    <a:lnTo>
                      <a:pt x="1011" y="937"/>
                    </a:lnTo>
                    <a:lnTo>
                      <a:pt x="1014" y="941"/>
                    </a:lnTo>
                    <a:lnTo>
                      <a:pt x="1018" y="949"/>
                    </a:lnTo>
                    <a:lnTo>
                      <a:pt x="1023" y="966"/>
                    </a:lnTo>
                    <a:lnTo>
                      <a:pt x="1025" y="968"/>
                    </a:lnTo>
                    <a:lnTo>
                      <a:pt x="1028" y="971"/>
                    </a:lnTo>
                    <a:lnTo>
                      <a:pt x="1030" y="976"/>
                    </a:lnTo>
                    <a:lnTo>
                      <a:pt x="1030" y="982"/>
                    </a:lnTo>
                    <a:lnTo>
                      <a:pt x="1028" y="987"/>
                    </a:lnTo>
                    <a:lnTo>
                      <a:pt x="1028" y="988"/>
                    </a:lnTo>
                    <a:lnTo>
                      <a:pt x="1026" y="990"/>
                    </a:lnTo>
                    <a:lnTo>
                      <a:pt x="1025" y="992"/>
                    </a:lnTo>
                    <a:lnTo>
                      <a:pt x="1021" y="992"/>
                    </a:lnTo>
                    <a:lnTo>
                      <a:pt x="1014" y="990"/>
                    </a:lnTo>
                    <a:lnTo>
                      <a:pt x="1009" y="990"/>
                    </a:lnTo>
                    <a:lnTo>
                      <a:pt x="1009" y="997"/>
                    </a:lnTo>
                    <a:lnTo>
                      <a:pt x="1002" y="1000"/>
                    </a:lnTo>
                    <a:lnTo>
                      <a:pt x="992" y="1002"/>
                    </a:lnTo>
                    <a:lnTo>
                      <a:pt x="984" y="999"/>
                    </a:lnTo>
                    <a:lnTo>
                      <a:pt x="977" y="994"/>
                    </a:lnTo>
                    <a:lnTo>
                      <a:pt x="978" y="985"/>
                    </a:lnTo>
                    <a:lnTo>
                      <a:pt x="980" y="976"/>
                    </a:lnTo>
                    <a:lnTo>
                      <a:pt x="977" y="970"/>
                    </a:lnTo>
                    <a:lnTo>
                      <a:pt x="977" y="970"/>
                    </a:lnTo>
                    <a:lnTo>
                      <a:pt x="977" y="980"/>
                    </a:lnTo>
                    <a:lnTo>
                      <a:pt x="977" y="983"/>
                    </a:lnTo>
                    <a:lnTo>
                      <a:pt x="973" y="987"/>
                    </a:lnTo>
                    <a:lnTo>
                      <a:pt x="970" y="988"/>
                    </a:lnTo>
                    <a:lnTo>
                      <a:pt x="970" y="990"/>
                    </a:lnTo>
                    <a:lnTo>
                      <a:pt x="972" y="992"/>
                    </a:lnTo>
                    <a:lnTo>
                      <a:pt x="972" y="994"/>
                    </a:lnTo>
                    <a:lnTo>
                      <a:pt x="972" y="995"/>
                    </a:lnTo>
                    <a:lnTo>
                      <a:pt x="972" y="999"/>
                    </a:lnTo>
                    <a:lnTo>
                      <a:pt x="970" y="1002"/>
                    </a:lnTo>
                    <a:lnTo>
                      <a:pt x="970" y="1004"/>
                    </a:lnTo>
                    <a:lnTo>
                      <a:pt x="970" y="1005"/>
                    </a:lnTo>
                    <a:lnTo>
                      <a:pt x="972" y="1009"/>
                    </a:lnTo>
                    <a:lnTo>
                      <a:pt x="973" y="1011"/>
                    </a:lnTo>
                    <a:lnTo>
                      <a:pt x="977" y="1012"/>
                    </a:lnTo>
                    <a:lnTo>
                      <a:pt x="989" y="1012"/>
                    </a:lnTo>
                    <a:lnTo>
                      <a:pt x="996" y="1014"/>
                    </a:lnTo>
                    <a:lnTo>
                      <a:pt x="1007" y="1021"/>
                    </a:lnTo>
                    <a:lnTo>
                      <a:pt x="1007" y="1022"/>
                    </a:lnTo>
                    <a:lnTo>
                      <a:pt x="1006" y="1034"/>
                    </a:lnTo>
                    <a:lnTo>
                      <a:pt x="1004" y="1045"/>
                    </a:lnTo>
                    <a:lnTo>
                      <a:pt x="1002" y="1046"/>
                    </a:lnTo>
                    <a:lnTo>
                      <a:pt x="989" y="1048"/>
                    </a:lnTo>
                    <a:lnTo>
                      <a:pt x="985" y="1050"/>
                    </a:lnTo>
                    <a:lnTo>
                      <a:pt x="978" y="1055"/>
                    </a:lnTo>
                    <a:lnTo>
                      <a:pt x="973" y="1060"/>
                    </a:lnTo>
                    <a:lnTo>
                      <a:pt x="970" y="1060"/>
                    </a:lnTo>
                    <a:lnTo>
                      <a:pt x="958" y="1055"/>
                    </a:lnTo>
                    <a:lnTo>
                      <a:pt x="953" y="1051"/>
                    </a:lnTo>
                    <a:lnTo>
                      <a:pt x="942" y="1041"/>
                    </a:lnTo>
                    <a:lnTo>
                      <a:pt x="934" y="1026"/>
                    </a:lnTo>
                    <a:lnTo>
                      <a:pt x="930" y="1033"/>
                    </a:lnTo>
                    <a:lnTo>
                      <a:pt x="929" y="1036"/>
                    </a:lnTo>
                    <a:lnTo>
                      <a:pt x="927" y="1038"/>
                    </a:lnTo>
                    <a:lnTo>
                      <a:pt x="925" y="1038"/>
                    </a:lnTo>
                    <a:lnTo>
                      <a:pt x="922" y="1036"/>
                    </a:lnTo>
                    <a:lnTo>
                      <a:pt x="920" y="1034"/>
                    </a:lnTo>
                    <a:lnTo>
                      <a:pt x="917" y="1029"/>
                    </a:lnTo>
                    <a:lnTo>
                      <a:pt x="912" y="1022"/>
                    </a:lnTo>
                    <a:lnTo>
                      <a:pt x="908" y="1021"/>
                    </a:lnTo>
                    <a:lnTo>
                      <a:pt x="908" y="1021"/>
                    </a:lnTo>
                    <a:lnTo>
                      <a:pt x="910" y="1024"/>
                    </a:lnTo>
                    <a:lnTo>
                      <a:pt x="913" y="1028"/>
                    </a:lnTo>
                    <a:lnTo>
                      <a:pt x="920" y="1040"/>
                    </a:lnTo>
                    <a:lnTo>
                      <a:pt x="922" y="1041"/>
                    </a:lnTo>
                    <a:lnTo>
                      <a:pt x="922" y="1043"/>
                    </a:lnTo>
                    <a:lnTo>
                      <a:pt x="919" y="1045"/>
                    </a:lnTo>
                    <a:lnTo>
                      <a:pt x="912" y="1050"/>
                    </a:lnTo>
                    <a:lnTo>
                      <a:pt x="910" y="1051"/>
                    </a:lnTo>
                    <a:lnTo>
                      <a:pt x="905" y="1058"/>
                    </a:lnTo>
                    <a:lnTo>
                      <a:pt x="905" y="1060"/>
                    </a:lnTo>
                    <a:lnTo>
                      <a:pt x="898" y="1062"/>
                    </a:lnTo>
                    <a:lnTo>
                      <a:pt x="896" y="1060"/>
                    </a:lnTo>
                    <a:lnTo>
                      <a:pt x="891" y="1057"/>
                    </a:lnTo>
                    <a:lnTo>
                      <a:pt x="884" y="1055"/>
                    </a:lnTo>
                    <a:lnTo>
                      <a:pt x="881" y="1053"/>
                    </a:lnTo>
                    <a:lnTo>
                      <a:pt x="874" y="1048"/>
                    </a:lnTo>
                    <a:lnTo>
                      <a:pt x="877" y="1053"/>
                    </a:lnTo>
                    <a:lnTo>
                      <a:pt x="888" y="1060"/>
                    </a:lnTo>
                    <a:lnTo>
                      <a:pt x="889" y="1062"/>
                    </a:lnTo>
                    <a:lnTo>
                      <a:pt x="886" y="1065"/>
                    </a:lnTo>
                    <a:lnTo>
                      <a:pt x="886" y="1067"/>
                    </a:lnTo>
                    <a:lnTo>
                      <a:pt x="883" y="1067"/>
                    </a:lnTo>
                    <a:lnTo>
                      <a:pt x="879" y="1065"/>
                    </a:lnTo>
                    <a:lnTo>
                      <a:pt x="876" y="1067"/>
                    </a:lnTo>
                    <a:lnTo>
                      <a:pt x="871" y="1067"/>
                    </a:lnTo>
                    <a:lnTo>
                      <a:pt x="869" y="1069"/>
                    </a:lnTo>
                    <a:lnTo>
                      <a:pt x="871" y="1070"/>
                    </a:lnTo>
                    <a:lnTo>
                      <a:pt x="871" y="1072"/>
                    </a:lnTo>
                    <a:lnTo>
                      <a:pt x="872" y="1074"/>
                    </a:lnTo>
                    <a:lnTo>
                      <a:pt x="874" y="1074"/>
                    </a:lnTo>
                    <a:lnTo>
                      <a:pt x="876" y="1069"/>
                    </a:lnTo>
                    <a:lnTo>
                      <a:pt x="879" y="1069"/>
                    </a:lnTo>
                    <a:lnTo>
                      <a:pt x="884" y="1070"/>
                    </a:lnTo>
                    <a:lnTo>
                      <a:pt x="891" y="1067"/>
                    </a:lnTo>
                    <a:lnTo>
                      <a:pt x="895" y="1065"/>
                    </a:lnTo>
                    <a:lnTo>
                      <a:pt x="898" y="1065"/>
                    </a:lnTo>
                    <a:lnTo>
                      <a:pt x="910" y="1060"/>
                    </a:lnTo>
                    <a:lnTo>
                      <a:pt x="913" y="1053"/>
                    </a:lnTo>
                    <a:lnTo>
                      <a:pt x="917" y="1051"/>
                    </a:lnTo>
                    <a:lnTo>
                      <a:pt x="927" y="1050"/>
                    </a:lnTo>
                    <a:lnTo>
                      <a:pt x="936" y="1050"/>
                    </a:lnTo>
                    <a:lnTo>
                      <a:pt x="939" y="1051"/>
                    </a:lnTo>
                    <a:lnTo>
                      <a:pt x="942" y="1057"/>
                    </a:lnTo>
                    <a:lnTo>
                      <a:pt x="948" y="1060"/>
                    </a:lnTo>
                    <a:lnTo>
                      <a:pt x="953" y="1065"/>
                    </a:lnTo>
                    <a:lnTo>
                      <a:pt x="956" y="1067"/>
                    </a:lnTo>
                    <a:lnTo>
                      <a:pt x="960" y="1072"/>
                    </a:lnTo>
                    <a:lnTo>
                      <a:pt x="968" y="1079"/>
                    </a:lnTo>
                    <a:lnTo>
                      <a:pt x="972" y="1080"/>
                    </a:lnTo>
                    <a:lnTo>
                      <a:pt x="975" y="1084"/>
                    </a:lnTo>
                    <a:lnTo>
                      <a:pt x="975" y="1096"/>
                    </a:lnTo>
                    <a:lnTo>
                      <a:pt x="977" y="1101"/>
                    </a:lnTo>
                    <a:lnTo>
                      <a:pt x="975" y="1116"/>
                    </a:lnTo>
                    <a:lnTo>
                      <a:pt x="970" y="1120"/>
                    </a:lnTo>
                    <a:lnTo>
                      <a:pt x="972" y="1128"/>
                    </a:lnTo>
                    <a:lnTo>
                      <a:pt x="970" y="1133"/>
                    </a:lnTo>
                    <a:lnTo>
                      <a:pt x="966" y="1132"/>
                    </a:lnTo>
                    <a:lnTo>
                      <a:pt x="963" y="1128"/>
                    </a:lnTo>
                    <a:lnTo>
                      <a:pt x="953" y="1121"/>
                    </a:lnTo>
                    <a:lnTo>
                      <a:pt x="944" y="1116"/>
                    </a:lnTo>
                    <a:lnTo>
                      <a:pt x="941" y="1113"/>
                    </a:lnTo>
                    <a:lnTo>
                      <a:pt x="936" y="1109"/>
                    </a:lnTo>
                    <a:lnTo>
                      <a:pt x="930" y="1097"/>
                    </a:lnTo>
                    <a:lnTo>
                      <a:pt x="927" y="1082"/>
                    </a:lnTo>
                    <a:lnTo>
                      <a:pt x="925" y="1075"/>
                    </a:lnTo>
                    <a:lnTo>
                      <a:pt x="922" y="1075"/>
                    </a:lnTo>
                    <a:lnTo>
                      <a:pt x="919" y="1077"/>
                    </a:lnTo>
                    <a:lnTo>
                      <a:pt x="915" y="1079"/>
                    </a:lnTo>
                    <a:lnTo>
                      <a:pt x="913" y="1082"/>
                    </a:lnTo>
                    <a:lnTo>
                      <a:pt x="901" y="1087"/>
                    </a:lnTo>
                    <a:lnTo>
                      <a:pt x="898" y="1091"/>
                    </a:lnTo>
                    <a:lnTo>
                      <a:pt x="895" y="1091"/>
                    </a:lnTo>
                    <a:lnTo>
                      <a:pt x="886" y="1096"/>
                    </a:lnTo>
                    <a:lnTo>
                      <a:pt x="889" y="1099"/>
                    </a:lnTo>
                    <a:lnTo>
                      <a:pt x="891" y="1099"/>
                    </a:lnTo>
                    <a:lnTo>
                      <a:pt x="895" y="1097"/>
                    </a:lnTo>
                    <a:lnTo>
                      <a:pt x="898" y="1096"/>
                    </a:lnTo>
                    <a:lnTo>
                      <a:pt x="905" y="1091"/>
                    </a:lnTo>
                    <a:lnTo>
                      <a:pt x="912" y="1091"/>
                    </a:lnTo>
                    <a:lnTo>
                      <a:pt x="913" y="1087"/>
                    </a:lnTo>
                    <a:lnTo>
                      <a:pt x="919" y="1086"/>
                    </a:lnTo>
                    <a:lnTo>
                      <a:pt x="922" y="1084"/>
                    </a:lnTo>
                    <a:lnTo>
                      <a:pt x="922" y="1086"/>
                    </a:lnTo>
                    <a:lnTo>
                      <a:pt x="924" y="1086"/>
                    </a:lnTo>
                    <a:lnTo>
                      <a:pt x="925" y="1104"/>
                    </a:lnTo>
                    <a:lnTo>
                      <a:pt x="924" y="1109"/>
                    </a:lnTo>
                    <a:lnTo>
                      <a:pt x="922" y="1111"/>
                    </a:lnTo>
                    <a:lnTo>
                      <a:pt x="915" y="1115"/>
                    </a:lnTo>
                    <a:lnTo>
                      <a:pt x="915" y="1116"/>
                    </a:lnTo>
                    <a:lnTo>
                      <a:pt x="917" y="1120"/>
                    </a:lnTo>
                    <a:lnTo>
                      <a:pt x="922" y="1116"/>
                    </a:lnTo>
                    <a:lnTo>
                      <a:pt x="925" y="1115"/>
                    </a:lnTo>
                    <a:lnTo>
                      <a:pt x="927" y="1115"/>
                    </a:lnTo>
                    <a:lnTo>
                      <a:pt x="929" y="1120"/>
                    </a:lnTo>
                    <a:lnTo>
                      <a:pt x="932" y="1121"/>
                    </a:lnTo>
                    <a:lnTo>
                      <a:pt x="941" y="1128"/>
                    </a:lnTo>
                    <a:lnTo>
                      <a:pt x="946" y="1133"/>
                    </a:lnTo>
                    <a:lnTo>
                      <a:pt x="951" y="1137"/>
                    </a:lnTo>
                    <a:lnTo>
                      <a:pt x="958" y="1142"/>
                    </a:lnTo>
                    <a:lnTo>
                      <a:pt x="960" y="1144"/>
                    </a:lnTo>
                    <a:lnTo>
                      <a:pt x="965" y="1145"/>
                    </a:lnTo>
                    <a:lnTo>
                      <a:pt x="966" y="1147"/>
                    </a:lnTo>
                    <a:lnTo>
                      <a:pt x="968" y="1155"/>
                    </a:lnTo>
                    <a:lnTo>
                      <a:pt x="972" y="1157"/>
                    </a:lnTo>
                    <a:lnTo>
                      <a:pt x="977" y="1157"/>
                    </a:lnTo>
                    <a:lnTo>
                      <a:pt x="975" y="1161"/>
                    </a:lnTo>
                    <a:lnTo>
                      <a:pt x="970" y="1167"/>
                    </a:lnTo>
                    <a:lnTo>
                      <a:pt x="966" y="1171"/>
                    </a:lnTo>
                    <a:lnTo>
                      <a:pt x="966" y="1172"/>
                    </a:lnTo>
                    <a:lnTo>
                      <a:pt x="966" y="1174"/>
                    </a:lnTo>
                    <a:lnTo>
                      <a:pt x="966" y="1179"/>
                    </a:lnTo>
                    <a:lnTo>
                      <a:pt x="968" y="1186"/>
                    </a:lnTo>
                    <a:lnTo>
                      <a:pt x="970" y="1179"/>
                    </a:lnTo>
                    <a:lnTo>
                      <a:pt x="970" y="1176"/>
                    </a:lnTo>
                    <a:lnTo>
                      <a:pt x="972" y="1174"/>
                    </a:lnTo>
                    <a:lnTo>
                      <a:pt x="973" y="1174"/>
                    </a:lnTo>
                    <a:lnTo>
                      <a:pt x="977" y="1171"/>
                    </a:lnTo>
                    <a:lnTo>
                      <a:pt x="980" y="1172"/>
                    </a:lnTo>
                    <a:lnTo>
                      <a:pt x="982" y="1181"/>
                    </a:lnTo>
                    <a:lnTo>
                      <a:pt x="982" y="1190"/>
                    </a:lnTo>
                    <a:lnTo>
                      <a:pt x="982" y="1196"/>
                    </a:lnTo>
                    <a:lnTo>
                      <a:pt x="982" y="1207"/>
                    </a:lnTo>
                    <a:lnTo>
                      <a:pt x="982" y="1210"/>
                    </a:lnTo>
                    <a:lnTo>
                      <a:pt x="984" y="1213"/>
                    </a:lnTo>
                    <a:lnTo>
                      <a:pt x="984" y="1225"/>
                    </a:lnTo>
                    <a:lnTo>
                      <a:pt x="985" y="1229"/>
                    </a:lnTo>
                    <a:lnTo>
                      <a:pt x="984" y="1232"/>
                    </a:lnTo>
                    <a:lnTo>
                      <a:pt x="977" y="1234"/>
                    </a:lnTo>
                    <a:lnTo>
                      <a:pt x="975" y="1232"/>
                    </a:lnTo>
                    <a:lnTo>
                      <a:pt x="968" y="1232"/>
                    </a:lnTo>
                    <a:lnTo>
                      <a:pt x="968" y="1230"/>
                    </a:lnTo>
                    <a:lnTo>
                      <a:pt x="968" y="1227"/>
                    </a:lnTo>
                    <a:lnTo>
                      <a:pt x="968" y="1224"/>
                    </a:lnTo>
                    <a:lnTo>
                      <a:pt x="968" y="1222"/>
                    </a:lnTo>
                    <a:lnTo>
                      <a:pt x="968" y="1210"/>
                    </a:lnTo>
                    <a:lnTo>
                      <a:pt x="966" y="1213"/>
                    </a:lnTo>
                    <a:lnTo>
                      <a:pt x="966" y="1215"/>
                    </a:lnTo>
                    <a:lnTo>
                      <a:pt x="965" y="1219"/>
                    </a:lnTo>
                    <a:lnTo>
                      <a:pt x="965" y="1230"/>
                    </a:lnTo>
                    <a:lnTo>
                      <a:pt x="963" y="1234"/>
                    </a:lnTo>
                    <a:lnTo>
                      <a:pt x="958" y="1234"/>
                    </a:lnTo>
                    <a:lnTo>
                      <a:pt x="953" y="1234"/>
                    </a:lnTo>
                    <a:lnTo>
                      <a:pt x="951" y="1234"/>
                    </a:lnTo>
                    <a:lnTo>
                      <a:pt x="942" y="1227"/>
                    </a:lnTo>
                    <a:lnTo>
                      <a:pt x="937" y="1222"/>
                    </a:lnTo>
                    <a:lnTo>
                      <a:pt x="936" y="1213"/>
                    </a:lnTo>
                    <a:lnTo>
                      <a:pt x="934" y="1207"/>
                    </a:lnTo>
                    <a:lnTo>
                      <a:pt x="932" y="1198"/>
                    </a:lnTo>
                    <a:lnTo>
                      <a:pt x="930" y="1193"/>
                    </a:lnTo>
                    <a:lnTo>
                      <a:pt x="927" y="1188"/>
                    </a:lnTo>
                    <a:lnTo>
                      <a:pt x="922" y="1184"/>
                    </a:lnTo>
                    <a:lnTo>
                      <a:pt x="919" y="1181"/>
                    </a:lnTo>
                    <a:lnTo>
                      <a:pt x="913" y="1178"/>
                    </a:lnTo>
                    <a:lnTo>
                      <a:pt x="910" y="1174"/>
                    </a:lnTo>
                    <a:lnTo>
                      <a:pt x="907" y="1171"/>
                    </a:lnTo>
                    <a:lnTo>
                      <a:pt x="901" y="1167"/>
                    </a:lnTo>
                    <a:lnTo>
                      <a:pt x="895" y="1166"/>
                    </a:lnTo>
                    <a:lnTo>
                      <a:pt x="886" y="1167"/>
                    </a:lnTo>
                    <a:lnTo>
                      <a:pt x="879" y="1164"/>
                    </a:lnTo>
                    <a:lnTo>
                      <a:pt x="879" y="1164"/>
                    </a:lnTo>
                    <a:lnTo>
                      <a:pt x="877" y="1166"/>
                    </a:lnTo>
                    <a:lnTo>
                      <a:pt x="877" y="1169"/>
                    </a:lnTo>
                    <a:lnTo>
                      <a:pt x="884" y="1172"/>
                    </a:lnTo>
                    <a:lnTo>
                      <a:pt x="891" y="1172"/>
                    </a:lnTo>
                    <a:lnTo>
                      <a:pt x="898" y="1172"/>
                    </a:lnTo>
                    <a:lnTo>
                      <a:pt x="901" y="1172"/>
                    </a:lnTo>
                    <a:lnTo>
                      <a:pt x="903" y="1176"/>
                    </a:lnTo>
                    <a:lnTo>
                      <a:pt x="905" y="1179"/>
                    </a:lnTo>
                    <a:lnTo>
                      <a:pt x="905" y="1186"/>
                    </a:lnTo>
                    <a:lnTo>
                      <a:pt x="905" y="1191"/>
                    </a:lnTo>
                    <a:lnTo>
                      <a:pt x="900" y="1196"/>
                    </a:lnTo>
                    <a:lnTo>
                      <a:pt x="896" y="1198"/>
                    </a:lnTo>
                    <a:lnTo>
                      <a:pt x="888" y="1203"/>
                    </a:lnTo>
                    <a:lnTo>
                      <a:pt x="886" y="1205"/>
                    </a:lnTo>
                    <a:lnTo>
                      <a:pt x="879" y="1205"/>
                    </a:lnTo>
                    <a:lnTo>
                      <a:pt x="874" y="1205"/>
                    </a:lnTo>
                    <a:lnTo>
                      <a:pt x="867" y="1201"/>
                    </a:lnTo>
                    <a:lnTo>
                      <a:pt x="864" y="1201"/>
                    </a:lnTo>
                    <a:lnTo>
                      <a:pt x="855" y="1201"/>
                    </a:lnTo>
                    <a:lnTo>
                      <a:pt x="853" y="1201"/>
                    </a:lnTo>
                    <a:lnTo>
                      <a:pt x="855" y="1205"/>
                    </a:lnTo>
                    <a:lnTo>
                      <a:pt x="859" y="1207"/>
                    </a:lnTo>
                    <a:lnTo>
                      <a:pt x="860" y="1208"/>
                    </a:lnTo>
                    <a:lnTo>
                      <a:pt x="860" y="1212"/>
                    </a:lnTo>
                    <a:lnTo>
                      <a:pt x="860" y="1215"/>
                    </a:lnTo>
                    <a:lnTo>
                      <a:pt x="859" y="1219"/>
                    </a:lnTo>
                    <a:lnTo>
                      <a:pt x="859" y="1222"/>
                    </a:lnTo>
                    <a:lnTo>
                      <a:pt x="853" y="1227"/>
                    </a:lnTo>
                    <a:lnTo>
                      <a:pt x="850" y="1227"/>
                    </a:lnTo>
                    <a:lnTo>
                      <a:pt x="841" y="1232"/>
                    </a:lnTo>
                    <a:lnTo>
                      <a:pt x="840" y="1234"/>
                    </a:lnTo>
                    <a:lnTo>
                      <a:pt x="843" y="1234"/>
                    </a:lnTo>
                    <a:lnTo>
                      <a:pt x="848" y="1232"/>
                    </a:lnTo>
                    <a:lnTo>
                      <a:pt x="850" y="1232"/>
                    </a:lnTo>
                    <a:lnTo>
                      <a:pt x="860" y="1236"/>
                    </a:lnTo>
                    <a:lnTo>
                      <a:pt x="869" y="1236"/>
                    </a:lnTo>
                    <a:lnTo>
                      <a:pt x="884" y="1232"/>
                    </a:lnTo>
                    <a:lnTo>
                      <a:pt x="886" y="1232"/>
                    </a:lnTo>
                    <a:lnTo>
                      <a:pt x="888" y="1232"/>
                    </a:lnTo>
                    <a:lnTo>
                      <a:pt x="888" y="1234"/>
                    </a:lnTo>
                    <a:lnTo>
                      <a:pt x="889" y="1237"/>
                    </a:lnTo>
                    <a:lnTo>
                      <a:pt x="888" y="1239"/>
                    </a:lnTo>
                    <a:lnTo>
                      <a:pt x="884" y="1241"/>
                    </a:lnTo>
                    <a:lnTo>
                      <a:pt x="879" y="1242"/>
                    </a:lnTo>
                    <a:lnTo>
                      <a:pt x="876" y="1244"/>
                    </a:lnTo>
                    <a:lnTo>
                      <a:pt x="874" y="1247"/>
                    </a:lnTo>
                    <a:lnTo>
                      <a:pt x="869" y="1253"/>
                    </a:lnTo>
                    <a:lnTo>
                      <a:pt x="867" y="1258"/>
                    </a:lnTo>
                    <a:lnTo>
                      <a:pt x="872" y="1259"/>
                    </a:lnTo>
                    <a:lnTo>
                      <a:pt x="874" y="1256"/>
                    </a:lnTo>
                    <a:lnTo>
                      <a:pt x="877" y="1251"/>
                    </a:lnTo>
                    <a:lnTo>
                      <a:pt x="879" y="1247"/>
                    </a:lnTo>
                    <a:lnTo>
                      <a:pt x="884" y="1246"/>
                    </a:lnTo>
                    <a:lnTo>
                      <a:pt x="891" y="1246"/>
                    </a:lnTo>
                    <a:lnTo>
                      <a:pt x="896" y="1246"/>
                    </a:lnTo>
                    <a:lnTo>
                      <a:pt x="907" y="1239"/>
                    </a:lnTo>
                    <a:lnTo>
                      <a:pt x="908" y="1239"/>
                    </a:lnTo>
                    <a:lnTo>
                      <a:pt x="924" y="1242"/>
                    </a:lnTo>
                    <a:lnTo>
                      <a:pt x="937" y="1249"/>
                    </a:lnTo>
                    <a:lnTo>
                      <a:pt x="944" y="1251"/>
                    </a:lnTo>
                    <a:lnTo>
                      <a:pt x="953" y="1253"/>
                    </a:lnTo>
                    <a:lnTo>
                      <a:pt x="970" y="1253"/>
                    </a:lnTo>
                    <a:lnTo>
                      <a:pt x="972" y="1253"/>
                    </a:lnTo>
                    <a:lnTo>
                      <a:pt x="972" y="1254"/>
                    </a:lnTo>
                    <a:lnTo>
                      <a:pt x="970" y="1258"/>
                    </a:lnTo>
                    <a:lnTo>
                      <a:pt x="968" y="1259"/>
                    </a:lnTo>
                    <a:lnTo>
                      <a:pt x="965" y="1261"/>
                    </a:lnTo>
                    <a:lnTo>
                      <a:pt x="961" y="1261"/>
                    </a:lnTo>
                    <a:lnTo>
                      <a:pt x="960" y="1263"/>
                    </a:lnTo>
                    <a:lnTo>
                      <a:pt x="956" y="1265"/>
                    </a:lnTo>
                    <a:lnTo>
                      <a:pt x="954" y="1266"/>
                    </a:lnTo>
                    <a:lnTo>
                      <a:pt x="956" y="1270"/>
                    </a:lnTo>
                    <a:lnTo>
                      <a:pt x="956" y="1270"/>
                    </a:lnTo>
                    <a:lnTo>
                      <a:pt x="953" y="1270"/>
                    </a:lnTo>
                    <a:lnTo>
                      <a:pt x="946" y="1273"/>
                    </a:lnTo>
                    <a:lnTo>
                      <a:pt x="941" y="1273"/>
                    </a:lnTo>
                    <a:lnTo>
                      <a:pt x="941" y="1273"/>
                    </a:lnTo>
                    <a:lnTo>
                      <a:pt x="941" y="1275"/>
                    </a:lnTo>
                    <a:lnTo>
                      <a:pt x="942" y="1276"/>
                    </a:lnTo>
                    <a:lnTo>
                      <a:pt x="942" y="1280"/>
                    </a:lnTo>
                    <a:lnTo>
                      <a:pt x="942" y="1282"/>
                    </a:lnTo>
                    <a:lnTo>
                      <a:pt x="941" y="1283"/>
                    </a:lnTo>
                    <a:lnTo>
                      <a:pt x="939" y="1283"/>
                    </a:lnTo>
                    <a:lnTo>
                      <a:pt x="932" y="1282"/>
                    </a:lnTo>
                    <a:lnTo>
                      <a:pt x="932" y="1282"/>
                    </a:lnTo>
                    <a:lnTo>
                      <a:pt x="932" y="1283"/>
                    </a:lnTo>
                    <a:lnTo>
                      <a:pt x="934" y="1285"/>
                    </a:lnTo>
                    <a:lnTo>
                      <a:pt x="934" y="1288"/>
                    </a:lnTo>
                    <a:lnTo>
                      <a:pt x="932" y="1290"/>
                    </a:lnTo>
                    <a:lnTo>
                      <a:pt x="929" y="1292"/>
                    </a:lnTo>
                    <a:lnTo>
                      <a:pt x="924" y="1297"/>
                    </a:lnTo>
                    <a:lnTo>
                      <a:pt x="920" y="1297"/>
                    </a:lnTo>
                    <a:lnTo>
                      <a:pt x="915" y="1299"/>
                    </a:lnTo>
                    <a:lnTo>
                      <a:pt x="915" y="1300"/>
                    </a:lnTo>
                    <a:lnTo>
                      <a:pt x="917" y="1304"/>
                    </a:lnTo>
                    <a:lnTo>
                      <a:pt x="917" y="1305"/>
                    </a:lnTo>
                    <a:lnTo>
                      <a:pt x="913" y="1309"/>
                    </a:lnTo>
                    <a:lnTo>
                      <a:pt x="908" y="1311"/>
                    </a:lnTo>
                    <a:lnTo>
                      <a:pt x="907" y="1312"/>
                    </a:lnTo>
                    <a:lnTo>
                      <a:pt x="907" y="1316"/>
                    </a:lnTo>
                    <a:lnTo>
                      <a:pt x="907" y="1317"/>
                    </a:lnTo>
                    <a:lnTo>
                      <a:pt x="905" y="1319"/>
                    </a:lnTo>
                    <a:lnTo>
                      <a:pt x="900" y="1323"/>
                    </a:lnTo>
                    <a:lnTo>
                      <a:pt x="896" y="1326"/>
                    </a:lnTo>
                    <a:lnTo>
                      <a:pt x="895" y="1326"/>
                    </a:lnTo>
                    <a:lnTo>
                      <a:pt x="893" y="1329"/>
                    </a:lnTo>
                    <a:lnTo>
                      <a:pt x="889" y="1331"/>
                    </a:lnTo>
                    <a:lnTo>
                      <a:pt x="886" y="1331"/>
                    </a:lnTo>
                    <a:lnTo>
                      <a:pt x="884" y="1331"/>
                    </a:lnTo>
                    <a:lnTo>
                      <a:pt x="879" y="1334"/>
                    </a:lnTo>
                    <a:lnTo>
                      <a:pt x="874" y="1336"/>
                    </a:lnTo>
                    <a:lnTo>
                      <a:pt x="864" y="1340"/>
                    </a:lnTo>
                    <a:lnTo>
                      <a:pt x="859" y="1341"/>
                    </a:lnTo>
                    <a:lnTo>
                      <a:pt x="853" y="1343"/>
                    </a:lnTo>
                    <a:lnTo>
                      <a:pt x="845" y="1346"/>
                    </a:lnTo>
                    <a:lnTo>
                      <a:pt x="840" y="1348"/>
                    </a:lnTo>
                    <a:lnTo>
                      <a:pt x="836" y="1350"/>
                    </a:lnTo>
                    <a:lnTo>
                      <a:pt x="833" y="1351"/>
                    </a:lnTo>
                    <a:lnTo>
                      <a:pt x="828" y="1350"/>
                    </a:lnTo>
                    <a:lnTo>
                      <a:pt x="824" y="1350"/>
                    </a:lnTo>
                    <a:lnTo>
                      <a:pt x="823" y="1350"/>
                    </a:lnTo>
                    <a:lnTo>
                      <a:pt x="821" y="1351"/>
                    </a:lnTo>
                    <a:lnTo>
                      <a:pt x="819" y="1355"/>
                    </a:lnTo>
                    <a:lnTo>
                      <a:pt x="816" y="1357"/>
                    </a:lnTo>
                    <a:lnTo>
                      <a:pt x="809" y="1353"/>
                    </a:lnTo>
                    <a:lnTo>
                      <a:pt x="809" y="1355"/>
                    </a:lnTo>
                    <a:lnTo>
                      <a:pt x="811" y="1357"/>
                    </a:lnTo>
                    <a:lnTo>
                      <a:pt x="811" y="1360"/>
                    </a:lnTo>
                    <a:lnTo>
                      <a:pt x="806" y="1362"/>
                    </a:lnTo>
                    <a:lnTo>
                      <a:pt x="804" y="1362"/>
                    </a:lnTo>
                    <a:lnTo>
                      <a:pt x="800" y="1362"/>
                    </a:lnTo>
                    <a:lnTo>
                      <a:pt x="795" y="1358"/>
                    </a:lnTo>
                    <a:lnTo>
                      <a:pt x="788" y="1353"/>
                    </a:lnTo>
                    <a:lnTo>
                      <a:pt x="782" y="1346"/>
                    </a:lnTo>
                    <a:lnTo>
                      <a:pt x="778" y="1343"/>
                    </a:lnTo>
                    <a:lnTo>
                      <a:pt x="778" y="1346"/>
                    </a:lnTo>
                    <a:lnTo>
                      <a:pt x="778" y="1348"/>
                    </a:lnTo>
                    <a:lnTo>
                      <a:pt x="780" y="1351"/>
                    </a:lnTo>
                    <a:lnTo>
                      <a:pt x="780" y="1353"/>
                    </a:lnTo>
                    <a:lnTo>
                      <a:pt x="780" y="1353"/>
                    </a:lnTo>
                    <a:lnTo>
                      <a:pt x="778" y="1355"/>
                    </a:lnTo>
                    <a:lnTo>
                      <a:pt x="776" y="1355"/>
                    </a:lnTo>
                    <a:lnTo>
                      <a:pt x="776" y="1355"/>
                    </a:lnTo>
                    <a:lnTo>
                      <a:pt x="780" y="1358"/>
                    </a:lnTo>
                    <a:lnTo>
                      <a:pt x="782" y="1362"/>
                    </a:lnTo>
                    <a:lnTo>
                      <a:pt x="780" y="1367"/>
                    </a:lnTo>
                    <a:lnTo>
                      <a:pt x="778" y="1370"/>
                    </a:lnTo>
                    <a:lnTo>
                      <a:pt x="776" y="1372"/>
                    </a:lnTo>
                    <a:lnTo>
                      <a:pt x="775" y="1372"/>
                    </a:lnTo>
                    <a:lnTo>
                      <a:pt x="766" y="1380"/>
                    </a:lnTo>
                    <a:lnTo>
                      <a:pt x="764" y="1382"/>
                    </a:lnTo>
                    <a:lnTo>
                      <a:pt x="763" y="1382"/>
                    </a:lnTo>
                    <a:lnTo>
                      <a:pt x="761" y="1384"/>
                    </a:lnTo>
                    <a:lnTo>
                      <a:pt x="759" y="1392"/>
                    </a:lnTo>
                    <a:lnTo>
                      <a:pt x="758" y="1394"/>
                    </a:lnTo>
                    <a:lnTo>
                      <a:pt x="756" y="1396"/>
                    </a:lnTo>
                    <a:lnTo>
                      <a:pt x="754" y="1398"/>
                    </a:lnTo>
                    <a:lnTo>
                      <a:pt x="754" y="1398"/>
                    </a:lnTo>
                    <a:lnTo>
                      <a:pt x="756" y="1399"/>
                    </a:lnTo>
                    <a:lnTo>
                      <a:pt x="754" y="1403"/>
                    </a:lnTo>
                    <a:lnTo>
                      <a:pt x="753" y="1408"/>
                    </a:lnTo>
                    <a:lnTo>
                      <a:pt x="747" y="1418"/>
                    </a:lnTo>
                    <a:lnTo>
                      <a:pt x="744" y="1428"/>
                    </a:lnTo>
                    <a:lnTo>
                      <a:pt x="742" y="1432"/>
                    </a:lnTo>
                    <a:lnTo>
                      <a:pt x="741" y="1433"/>
                    </a:lnTo>
                    <a:lnTo>
                      <a:pt x="739" y="1433"/>
                    </a:lnTo>
                    <a:lnTo>
                      <a:pt x="737" y="1433"/>
                    </a:lnTo>
                    <a:lnTo>
                      <a:pt x="737" y="1435"/>
                    </a:lnTo>
                    <a:lnTo>
                      <a:pt x="735" y="1438"/>
                    </a:lnTo>
                    <a:lnTo>
                      <a:pt x="734" y="1442"/>
                    </a:lnTo>
                    <a:lnTo>
                      <a:pt x="734" y="1444"/>
                    </a:lnTo>
                    <a:lnTo>
                      <a:pt x="725" y="1450"/>
                    </a:lnTo>
                    <a:lnTo>
                      <a:pt x="723" y="1452"/>
                    </a:lnTo>
                    <a:lnTo>
                      <a:pt x="720" y="1450"/>
                    </a:lnTo>
                    <a:lnTo>
                      <a:pt x="718" y="1452"/>
                    </a:lnTo>
                    <a:lnTo>
                      <a:pt x="713" y="1447"/>
                    </a:lnTo>
                    <a:lnTo>
                      <a:pt x="713" y="1445"/>
                    </a:lnTo>
                    <a:lnTo>
                      <a:pt x="710" y="1442"/>
                    </a:lnTo>
                    <a:lnTo>
                      <a:pt x="710" y="1444"/>
                    </a:lnTo>
                    <a:lnTo>
                      <a:pt x="710" y="1445"/>
                    </a:lnTo>
                    <a:lnTo>
                      <a:pt x="711" y="1447"/>
                    </a:lnTo>
                    <a:lnTo>
                      <a:pt x="711" y="1449"/>
                    </a:lnTo>
                    <a:lnTo>
                      <a:pt x="715" y="1457"/>
                    </a:lnTo>
                    <a:lnTo>
                      <a:pt x="711" y="1459"/>
                    </a:lnTo>
                    <a:lnTo>
                      <a:pt x="710" y="1461"/>
                    </a:lnTo>
                    <a:lnTo>
                      <a:pt x="706" y="1464"/>
                    </a:lnTo>
                    <a:lnTo>
                      <a:pt x="701" y="1469"/>
                    </a:lnTo>
                    <a:lnTo>
                      <a:pt x="699" y="1471"/>
                    </a:lnTo>
                    <a:lnTo>
                      <a:pt x="699" y="1467"/>
                    </a:lnTo>
                    <a:lnTo>
                      <a:pt x="699" y="1466"/>
                    </a:lnTo>
                    <a:lnTo>
                      <a:pt x="698" y="1464"/>
                    </a:lnTo>
                    <a:lnTo>
                      <a:pt x="698" y="1464"/>
                    </a:lnTo>
                    <a:lnTo>
                      <a:pt x="696" y="1466"/>
                    </a:lnTo>
                    <a:lnTo>
                      <a:pt x="694" y="1473"/>
                    </a:lnTo>
                    <a:lnTo>
                      <a:pt x="694" y="1474"/>
                    </a:lnTo>
                    <a:lnTo>
                      <a:pt x="693" y="1473"/>
                    </a:lnTo>
                    <a:lnTo>
                      <a:pt x="691" y="1474"/>
                    </a:lnTo>
                    <a:lnTo>
                      <a:pt x="689" y="1474"/>
                    </a:lnTo>
                    <a:lnTo>
                      <a:pt x="687" y="1471"/>
                    </a:lnTo>
                    <a:lnTo>
                      <a:pt x="687" y="1469"/>
                    </a:lnTo>
                    <a:lnTo>
                      <a:pt x="684" y="1474"/>
                    </a:lnTo>
                    <a:lnTo>
                      <a:pt x="682" y="1474"/>
                    </a:lnTo>
                    <a:lnTo>
                      <a:pt x="682" y="1476"/>
                    </a:lnTo>
                    <a:lnTo>
                      <a:pt x="681" y="1479"/>
                    </a:lnTo>
                    <a:lnTo>
                      <a:pt x="677" y="1481"/>
                    </a:lnTo>
                    <a:lnTo>
                      <a:pt x="676" y="1481"/>
                    </a:lnTo>
                    <a:lnTo>
                      <a:pt x="674" y="1483"/>
                    </a:lnTo>
                    <a:lnTo>
                      <a:pt x="669" y="1481"/>
                    </a:lnTo>
                    <a:lnTo>
                      <a:pt x="669" y="1478"/>
                    </a:lnTo>
                    <a:lnTo>
                      <a:pt x="672" y="1473"/>
                    </a:lnTo>
                    <a:lnTo>
                      <a:pt x="672" y="1471"/>
                    </a:lnTo>
                    <a:lnTo>
                      <a:pt x="672" y="1467"/>
                    </a:lnTo>
                    <a:lnTo>
                      <a:pt x="672" y="1464"/>
                    </a:lnTo>
                    <a:lnTo>
                      <a:pt x="679" y="1454"/>
                    </a:lnTo>
                    <a:lnTo>
                      <a:pt x="682" y="1449"/>
                    </a:lnTo>
                    <a:lnTo>
                      <a:pt x="682" y="1449"/>
                    </a:lnTo>
                    <a:lnTo>
                      <a:pt x="677" y="1447"/>
                    </a:lnTo>
                    <a:lnTo>
                      <a:pt x="672" y="1445"/>
                    </a:lnTo>
                    <a:lnTo>
                      <a:pt x="667" y="1445"/>
                    </a:lnTo>
                    <a:lnTo>
                      <a:pt x="665" y="1445"/>
                    </a:lnTo>
                    <a:lnTo>
                      <a:pt x="669" y="1449"/>
                    </a:lnTo>
                    <a:lnTo>
                      <a:pt x="674" y="1452"/>
                    </a:lnTo>
                    <a:lnTo>
                      <a:pt x="670" y="1454"/>
                    </a:lnTo>
                    <a:lnTo>
                      <a:pt x="669" y="1457"/>
                    </a:lnTo>
                    <a:lnTo>
                      <a:pt x="667" y="1466"/>
                    </a:lnTo>
                    <a:lnTo>
                      <a:pt x="665" y="1467"/>
                    </a:lnTo>
                    <a:lnTo>
                      <a:pt x="662" y="1464"/>
                    </a:lnTo>
                    <a:lnTo>
                      <a:pt x="658" y="1462"/>
                    </a:lnTo>
                    <a:lnTo>
                      <a:pt x="660" y="1467"/>
                    </a:lnTo>
                    <a:lnTo>
                      <a:pt x="665" y="1471"/>
                    </a:lnTo>
                    <a:lnTo>
                      <a:pt x="665" y="1473"/>
                    </a:lnTo>
                    <a:lnTo>
                      <a:pt x="665" y="1478"/>
                    </a:lnTo>
                    <a:lnTo>
                      <a:pt x="657" y="1481"/>
                    </a:lnTo>
                    <a:lnTo>
                      <a:pt x="648" y="1481"/>
                    </a:lnTo>
                    <a:lnTo>
                      <a:pt x="641" y="1483"/>
                    </a:lnTo>
                    <a:lnTo>
                      <a:pt x="631" y="1484"/>
                    </a:lnTo>
                    <a:lnTo>
                      <a:pt x="628" y="1484"/>
                    </a:lnTo>
                    <a:lnTo>
                      <a:pt x="626" y="1486"/>
                    </a:lnTo>
                    <a:lnTo>
                      <a:pt x="636" y="1493"/>
                    </a:lnTo>
                    <a:lnTo>
                      <a:pt x="638" y="1495"/>
                    </a:lnTo>
                    <a:lnTo>
                      <a:pt x="636" y="1496"/>
                    </a:lnTo>
                    <a:lnTo>
                      <a:pt x="634" y="1498"/>
                    </a:lnTo>
                    <a:lnTo>
                      <a:pt x="631" y="1503"/>
                    </a:lnTo>
                    <a:lnTo>
                      <a:pt x="629" y="1505"/>
                    </a:lnTo>
                    <a:lnTo>
                      <a:pt x="626" y="1507"/>
                    </a:lnTo>
                    <a:lnTo>
                      <a:pt x="617" y="1505"/>
                    </a:lnTo>
                    <a:lnTo>
                      <a:pt x="614" y="1507"/>
                    </a:lnTo>
                    <a:lnTo>
                      <a:pt x="609" y="1505"/>
                    </a:lnTo>
                    <a:lnTo>
                      <a:pt x="609" y="1508"/>
                    </a:lnTo>
                    <a:lnTo>
                      <a:pt x="610" y="1510"/>
                    </a:lnTo>
                    <a:lnTo>
                      <a:pt x="612" y="1515"/>
                    </a:lnTo>
                    <a:lnTo>
                      <a:pt x="614" y="1515"/>
                    </a:lnTo>
                    <a:lnTo>
                      <a:pt x="617" y="1513"/>
                    </a:lnTo>
                    <a:lnTo>
                      <a:pt x="621" y="1517"/>
                    </a:lnTo>
                    <a:lnTo>
                      <a:pt x="622" y="1524"/>
                    </a:lnTo>
                    <a:lnTo>
                      <a:pt x="624" y="1527"/>
                    </a:lnTo>
                    <a:lnTo>
                      <a:pt x="626" y="1530"/>
                    </a:lnTo>
                    <a:lnTo>
                      <a:pt x="626" y="1532"/>
                    </a:lnTo>
                    <a:lnTo>
                      <a:pt x="624" y="1536"/>
                    </a:lnTo>
                    <a:lnTo>
                      <a:pt x="621" y="1539"/>
                    </a:lnTo>
                    <a:lnTo>
                      <a:pt x="617" y="1539"/>
                    </a:lnTo>
                    <a:lnTo>
                      <a:pt x="617" y="1542"/>
                    </a:lnTo>
                    <a:lnTo>
                      <a:pt x="616" y="1544"/>
                    </a:lnTo>
                    <a:lnTo>
                      <a:pt x="610" y="1544"/>
                    </a:lnTo>
                    <a:lnTo>
                      <a:pt x="609" y="1542"/>
                    </a:lnTo>
                    <a:lnTo>
                      <a:pt x="607" y="1542"/>
                    </a:lnTo>
                    <a:lnTo>
                      <a:pt x="600" y="1541"/>
                    </a:lnTo>
                    <a:lnTo>
                      <a:pt x="607" y="1546"/>
                    </a:lnTo>
                    <a:lnTo>
                      <a:pt x="610" y="1549"/>
                    </a:lnTo>
                    <a:lnTo>
                      <a:pt x="612" y="1548"/>
                    </a:lnTo>
                    <a:lnTo>
                      <a:pt x="614" y="1548"/>
                    </a:lnTo>
                    <a:lnTo>
                      <a:pt x="619" y="1548"/>
                    </a:lnTo>
                    <a:lnTo>
                      <a:pt x="617" y="1558"/>
                    </a:lnTo>
                    <a:lnTo>
                      <a:pt x="619" y="1565"/>
                    </a:lnTo>
                    <a:lnTo>
                      <a:pt x="619" y="1566"/>
                    </a:lnTo>
                    <a:lnTo>
                      <a:pt x="616" y="1570"/>
                    </a:lnTo>
                    <a:lnTo>
                      <a:pt x="616" y="1575"/>
                    </a:lnTo>
                    <a:lnTo>
                      <a:pt x="612" y="1575"/>
                    </a:lnTo>
                    <a:lnTo>
                      <a:pt x="610" y="1575"/>
                    </a:lnTo>
                    <a:lnTo>
                      <a:pt x="610" y="1580"/>
                    </a:lnTo>
                    <a:lnTo>
                      <a:pt x="609" y="1582"/>
                    </a:lnTo>
                    <a:lnTo>
                      <a:pt x="609" y="1583"/>
                    </a:lnTo>
                    <a:lnTo>
                      <a:pt x="609" y="1585"/>
                    </a:lnTo>
                    <a:lnTo>
                      <a:pt x="607" y="1588"/>
                    </a:lnTo>
                    <a:lnTo>
                      <a:pt x="605" y="1592"/>
                    </a:lnTo>
                    <a:lnTo>
                      <a:pt x="604" y="1594"/>
                    </a:lnTo>
                    <a:lnTo>
                      <a:pt x="602" y="1594"/>
                    </a:lnTo>
                    <a:lnTo>
                      <a:pt x="599" y="1594"/>
                    </a:lnTo>
                    <a:lnTo>
                      <a:pt x="595" y="1594"/>
                    </a:lnTo>
                    <a:lnTo>
                      <a:pt x="592" y="1590"/>
                    </a:lnTo>
                    <a:lnTo>
                      <a:pt x="590" y="1588"/>
                    </a:lnTo>
                    <a:lnTo>
                      <a:pt x="588" y="1588"/>
                    </a:lnTo>
                    <a:lnTo>
                      <a:pt x="588" y="1590"/>
                    </a:lnTo>
                    <a:lnTo>
                      <a:pt x="590" y="1592"/>
                    </a:lnTo>
                    <a:lnTo>
                      <a:pt x="593" y="1595"/>
                    </a:lnTo>
                    <a:lnTo>
                      <a:pt x="599" y="1599"/>
                    </a:lnTo>
                    <a:lnTo>
                      <a:pt x="599" y="1600"/>
                    </a:lnTo>
                    <a:lnTo>
                      <a:pt x="597" y="1602"/>
                    </a:lnTo>
                    <a:lnTo>
                      <a:pt x="593" y="1607"/>
                    </a:lnTo>
                    <a:lnTo>
                      <a:pt x="592" y="1609"/>
                    </a:lnTo>
                    <a:lnTo>
                      <a:pt x="590" y="1609"/>
                    </a:lnTo>
                    <a:lnTo>
                      <a:pt x="587" y="1609"/>
                    </a:lnTo>
                    <a:lnTo>
                      <a:pt x="583" y="1609"/>
                    </a:lnTo>
                    <a:lnTo>
                      <a:pt x="578" y="1609"/>
                    </a:lnTo>
                    <a:lnTo>
                      <a:pt x="576" y="1609"/>
                    </a:lnTo>
                    <a:lnTo>
                      <a:pt x="575" y="1609"/>
                    </a:lnTo>
                    <a:lnTo>
                      <a:pt x="575" y="1611"/>
                    </a:lnTo>
                    <a:lnTo>
                      <a:pt x="580" y="1612"/>
                    </a:lnTo>
                    <a:lnTo>
                      <a:pt x="583" y="1614"/>
                    </a:lnTo>
                    <a:lnTo>
                      <a:pt x="588" y="1616"/>
                    </a:lnTo>
                    <a:lnTo>
                      <a:pt x="588" y="1617"/>
                    </a:lnTo>
                    <a:lnTo>
                      <a:pt x="587" y="1619"/>
                    </a:lnTo>
                    <a:lnTo>
                      <a:pt x="588" y="1623"/>
                    </a:lnTo>
                    <a:lnTo>
                      <a:pt x="587" y="1624"/>
                    </a:lnTo>
                    <a:lnTo>
                      <a:pt x="587" y="1626"/>
                    </a:lnTo>
                    <a:lnTo>
                      <a:pt x="585" y="1633"/>
                    </a:lnTo>
                    <a:lnTo>
                      <a:pt x="587" y="1636"/>
                    </a:lnTo>
                    <a:lnTo>
                      <a:pt x="588" y="1638"/>
                    </a:lnTo>
                    <a:lnTo>
                      <a:pt x="588" y="1640"/>
                    </a:lnTo>
                    <a:lnTo>
                      <a:pt x="590" y="1645"/>
                    </a:lnTo>
                    <a:lnTo>
                      <a:pt x="587" y="1648"/>
                    </a:lnTo>
                    <a:lnTo>
                      <a:pt x="585" y="1648"/>
                    </a:lnTo>
                    <a:lnTo>
                      <a:pt x="581" y="1648"/>
                    </a:lnTo>
                    <a:lnTo>
                      <a:pt x="581" y="1650"/>
                    </a:lnTo>
                    <a:lnTo>
                      <a:pt x="585" y="1651"/>
                    </a:lnTo>
                    <a:lnTo>
                      <a:pt x="585" y="1653"/>
                    </a:lnTo>
                    <a:lnTo>
                      <a:pt x="583" y="1657"/>
                    </a:lnTo>
                    <a:lnTo>
                      <a:pt x="583" y="1663"/>
                    </a:lnTo>
                    <a:lnTo>
                      <a:pt x="580" y="1675"/>
                    </a:lnTo>
                    <a:lnTo>
                      <a:pt x="578" y="1687"/>
                    </a:lnTo>
                    <a:lnTo>
                      <a:pt x="571" y="1698"/>
                    </a:lnTo>
                    <a:lnTo>
                      <a:pt x="569" y="1698"/>
                    </a:lnTo>
                    <a:lnTo>
                      <a:pt x="569" y="1698"/>
                    </a:lnTo>
                    <a:lnTo>
                      <a:pt x="566" y="1698"/>
                    </a:lnTo>
                    <a:lnTo>
                      <a:pt x="561" y="1694"/>
                    </a:lnTo>
                    <a:lnTo>
                      <a:pt x="557" y="1694"/>
                    </a:lnTo>
                    <a:lnTo>
                      <a:pt x="554" y="1694"/>
                    </a:lnTo>
                    <a:lnTo>
                      <a:pt x="554" y="1696"/>
                    </a:lnTo>
                    <a:lnTo>
                      <a:pt x="557" y="1698"/>
                    </a:lnTo>
                    <a:lnTo>
                      <a:pt x="559" y="1698"/>
                    </a:lnTo>
                    <a:lnTo>
                      <a:pt x="563" y="1699"/>
                    </a:lnTo>
                    <a:lnTo>
                      <a:pt x="568" y="1699"/>
                    </a:lnTo>
                    <a:lnTo>
                      <a:pt x="568" y="1703"/>
                    </a:lnTo>
                    <a:lnTo>
                      <a:pt x="569" y="1704"/>
                    </a:lnTo>
                    <a:lnTo>
                      <a:pt x="569" y="1706"/>
                    </a:lnTo>
                    <a:lnTo>
                      <a:pt x="569" y="1708"/>
                    </a:lnTo>
                    <a:lnTo>
                      <a:pt x="569" y="1715"/>
                    </a:lnTo>
                    <a:lnTo>
                      <a:pt x="568" y="1718"/>
                    </a:lnTo>
                    <a:lnTo>
                      <a:pt x="566" y="1720"/>
                    </a:lnTo>
                    <a:lnTo>
                      <a:pt x="561" y="1720"/>
                    </a:lnTo>
                    <a:lnTo>
                      <a:pt x="559" y="1718"/>
                    </a:lnTo>
                    <a:lnTo>
                      <a:pt x="554" y="1716"/>
                    </a:lnTo>
                    <a:lnTo>
                      <a:pt x="554" y="1718"/>
                    </a:lnTo>
                    <a:lnTo>
                      <a:pt x="559" y="1721"/>
                    </a:lnTo>
                    <a:lnTo>
                      <a:pt x="559" y="1723"/>
                    </a:lnTo>
                    <a:lnTo>
                      <a:pt x="559" y="1723"/>
                    </a:lnTo>
                    <a:lnTo>
                      <a:pt x="557" y="1723"/>
                    </a:lnTo>
                    <a:lnTo>
                      <a:pt x="556" y="1725"/>
                    </a:lnTo>
                    <a:lnTo>
                      <a:pt x="551" y="1723"/>
                    </a:lnTo>
                    <a:lnTo>
                      <a:pt x="551" y="1721"/>
                    </a:lnTo>
                    <a:lnTo>
                      <a:pt x="552" y="1720"/>
                    </a:lnTo>
                    <a:lnTo>
                      <a:pt x="551" y="1720"/>
                    </a:lnTo>
                    <a:lnTo>
                      <a:pt x="549" y="1721"/>
                    </a:lnTo>
                    <a:lnTo>
                      <a:pt x="547" y="1721"/>
                    </a:lnTo>
                    <a:lnTo>
                      <a:pt x="545" y="1721"/>
                    </a:lnTo>
                    <a:lnTo>
                      <a:pt x="545" y="1720"/>
                    </a:lnTo>
                    <a:lnTo>
                      <a:pt x="545" y="1716"/>
                    </a:lnTo>
                    <a:lnTo>
                      <a:pt x="545" y="1715"/>
                    </a:lnTo>
                    <a:lnTo>
                      <a:pt x="549" y="1709"/>
                    </a:lnTo>
                    <a:lnTo>
                      <a:pt x="551" y="1708"/>
                    </a:lnTo>
                    <a:lnTo>
                      <a:pt x="549" y="1706"/>
                    </a:lnTo>
                    <a:lnTo>
                      <a:pt x="547" y="1709"/>
                    </a:lnTo>
                    <a:lnTo>
                      <a:pt x="544" y="1713"/>
                    </a:lnTo>
                    <a:lnTo>
                      <a:pt x="544" y="1716"/>
                    </a:lnTo>
                    <a:lnTo>
                      <a:pt x="542" y="1716"/>
                    </a:lnTo>
                    <a:lnTo>
                      <a:pt x="539" y="1715"/>
                    </a:lnTo>
                    <a:lnTo>
                      <a:pt x="527" y="1709"/>
                    </a:lnTo>
                    <a:lnTo>
                      <a:pt x="527" y="1706"/>
                    </a:lnTo>
                    <a:lnTo>
                      <a:pt x="527" y="1703"/>
                    </a:lnTo>
                    <a:lnTo>
                      <a:pt x="530" y="1703"/>
                    </a:lnTo>
                    <a:lnTo>
                      <a:pt x="532" y="1701"/>
                    </a:lnTo>
                    <a:lnTo>
                      <a:pt x="535" y="1699"/>
                    </a:lnTo>
                    <a:lnTo>
                      <a:pt x="537" y="1696"/>
                    </a:lnTo>
                    <a:lnTo>
                      <a:pt x="539" y="1692"/>
                    </a:lnTo>
                    <a:lnTo>
                      <a:pt x="539" y="1691"/>
                    </a:lnTo>
                    <a:lnTo>
                      <a:pt x="532" y="1698"/>
                    </a:lnTo>
                    <a:lnTo>
                      <a:pt x="528" y="1699"/>
                    </a:lnTo>
                    <a:lnTo>
                      <a:pt x="527" y="1699"/>
                    </a:lnTo>
                    <a:lnTo>
                      <a:pt x="527" y="1699"/>
                    </a:lnTo>
                    <a:lnTo>
                      <a:pt x="523" y="1698"/>
                    </a:lnTo>
                    <a:lnTo>
                      <a:pt x="521" y="1696"/>
                    </a:lnTo>
                    <a:lnTo>
                      <a:pt x="516" y="1694"/>
                    </a:lnTo>
                    <a:lnTo>
                      <a:pt x="515" y="1694"/>
                    </a:lnTo>
                    <a:lnTo>
                      <a:pt x="515" y="1694"/>
                    </a:lnTo>
                    <a:lnTo>
                      <a:pt x="513" y="1687"/>
                    </a:lnTo>
                    <a:lnTo>
                      <a:pt x="515" y="1679"/>
                    </a:lnTo>
                    <a:lnTo>
                      <a:pt x="516" y="1677"/>
                    </a:lnTo>
                    <a:lnTo>
                      <a:pt x="518" y="1675"/>
                    </a:lnTo>
                    <a:lnTo>
                      <a:pt x="518" y="1672"/>
                    </a:lnTo>
                    <a:lnTo>
                      <a:pt x="518" y="1670"/>
                    </a:lnTo>
                    <a:lnTo>
                      <a:pt x="516" y="1670"/>
                    </a:lnTo>
                    <a:lnTo>
                      <a:pt x="515" y="1672"/>
                    </a:lnTo>
                    <a:lnTo>
                      <a:pt x="516" y="1674"/>
                    </a:lnTo>
                    <a:lnTo>
                      <a:pt x="515" y="1674"/>
                    </a:lnTo>
                    <a:lnTo>
                      <a:pt x="510" y="1677"/>
                    </a:lnTo>
                    <a:lnTo>
                      <a:pt x="504" y="1680"/>
                    </a:lnTo>
                    <a:lnTo>
                      <a:pt x="501" y="1682"/>
                    </a:lnTo>
                    <a:lnTo>
                      <a:pt x="499" y="1684"/>
                    </a:lnTo>
                    <a:lnTo>
                      <a:pt x="498" y="1686"/>
                    </a:lnTo>
                    <a:lnTo>
                      <a:pt x="496" y="1686"/>
                    </a:lnTo>
                    <a:lnTo>
                      <a:pt x="494" y="1686"/>
                    </a:lnTo>
                    <a:lnTo>
                      <a:pt x="491" y="1687"/>
                    </a:lnTo>
                    <a:lnTo>
                      <a:pt x="489" y="1686"/>
                    </a:lnTo>
                    <a:lnTo>
                      <a:pt x="487" y="1684"/>
                    </a:lnTo>
                    <a:lnTo>
                      <a:pt x="484" y="1684"/>
                    </a:lnTo>
                    <a:lnTo>
                      <a:pt x="482" y="1686"/>
                    </a:lnTo>
                    <a:lnTo>
                      <a:pt x="480" y="1686"/>
                    </a:lnTo>
                    <a:lnTo>
                      <a:pt x="480" y="1686"/>
                    </a:lnTo>
                    <a:lnTo>
                      <a:pt x="482" y="1689"/>
                    </a:lnTo>
                    <a:lnTo>
                      <a:pt x="480" y="1689"/>
                    </a:lnTo>
                    <a:lnTo>
                      <a:pt x="477" y="1689"/>
                    </a:lnTo>
                    <a:lnTo>
                      <a:pt x="475" y="1689"/>
                    </a:lnTo>
                    <a:lnTo>
                      <a:pt x="474" y="1687"/>
                    </a:lnTo>
                    <a:lnTo>
                      <a:pt x="472" y="1686"/>
                    </a:lnTo>
                    <a:lnTo>
                      <a:pt x="472" y="1684"/>
                    </a:lnTo>
                    <a:lnTo>
                      <a:pt x="479" y="1680"/>
                    </a:lnTo>
                    <a:lnTo>
                      <a:pt x="480" y="1679"/>
                    </a:lnTo>
                    <a:lnTo>
                      <a:pt x="479" y="1677"/>
                    </a:lnTo>
                    <a:lnTo>
                      <a:pt x="474" y="1679"/>
                    </a:lnTo>
                    <a:lnTo>
                      <a:pt x="474" y="1677"/>
                    </a:lnTo>
                    <a:lnTo>
                      <a:pt x="468" y="1679"/>
                    </a:lnTo>
                    <a:lnTo>
                      <a:pt x="468" y="1674"/>
                    </a:lnTo>
                    <a:lnTo>
                      <a:pt x="468" y="1672"/>
                    </a:lnTo>
                    <a:lnTo>
                      <a:pt x="468" y="1670"/>
                    </a:lnTo>
                    <a:lnTo>
                      <a:pt x="467" y="1670"/>
                    </a:lnTo>
                    <a:lnTo>
                      <a:pt x="465" y="1669"/>
                    </a:lnTo>
                    <a:lnTo>
                      <a:pt x="465" y="1669"/>
                    </a:lnTo>
                    <a:lnTo>
                      <a:pt x="458" y="1667"/>
                    </a:lnTo>
                    <a:lnTo>
                      <a:pt x="458" y="1665"/>
                    </a:lnTo>
                    <a:lnTo>
                      <a:pt x="458" y="1662"/>
                    </a:lnTo>
                    <a:lnTo>
                      <a:pt x="456" y="1658"/>
                    </a:lnTo>
                    <a:lnTo>
                      <a:pt x="453" y="1657"/>
                    </a:lnTo>
                    <a:lnTo>
                      <a:pt x="451" y="1655"/>
                    </a:lnTo>
                    <a:lnTo>
                      <a:pt x="453" y="1653"/>
                    </a:lnTo>
                    <a:lnTo>
                      <a:pt x="453" y="1651"/>
                    </a:lnTo>
                    <a:lnTo>
                      <a:pt x="453" y="1650"/>
                    </a:lnTo>
                    <a:lnTo>
                      <a:pt x="451" y="1648"/>
                    </a:lnTo>
                    <a:lnTo>
                      <a:pt x="451" y="1648"/>
                    </a:lnTo>
                    <a:lnTo>
                      <a:pt x="450" y="1645"/>
                    </a:lnTo>
                    <a:lnTo>
                      <a:pt x="450" y="1643"/>
                    </a:lnTo>
                    <a:lnTo>
                      <a:pt x="451" y="1641"/>
                    </a:lnTo>
                    <a:lnTo>
                      <a:pt x="455" y="1638"/>
                    </a:lnTo>
                    <a:lnTo>
                      <a:pt x="456" y="1638"/>
                    </a:lnTo>
                    <a:lnTo>
                      <a:pt x="456" y="1636"/>
                    </a:lnTo>
                    <a:lnTo>
                      <a:pt x="460" y="1634"/>
                    </a:lnTo>
                    <a:lnTo>
                      <a:pt x="456" y="1634"/>
                    </a:lnTo>
                    <a:lnTo>
                      <a:pt x="455" y="1634"/>
                    </a:lnTo>
                    <a:lnTo>
                      <a:pt x="453" y="1634"/>
                    </a:lnTo>
                    <a:lnTo>
                      <a:pt x="451" y="1636"/>
                    </a:lnTo>
                    <a:lnTo>
                      <a:pt x="451" y="1638"/>
                    </a:lnTo>
                    <a:lnTo>
                      <a:pt x="446" y="1638"/>
                    </a:lnTo>
                    <a:lnTo>
                      <a:pt x="444" y="1638"/>
                    </a:lnTo>
                    <a:lnTo>
                      <a:pt x="444" y="1634"/>
                    </a:lnTo>
                    <a:lnTo>
                      <a:pt x="444" y="1633"/>
                    </a:lnTo>
                    <a:lnTo>
                      <a:pt x="446" y="1629"/>
                    </a:lnTo>
                    <a:lnTo>
                      <a:pt x="444" y="1628"/>
                    </a:lnTo>
                    <a:lnTo>
                      <a:pt x="441" y="1626"/>
                    </a:lnTo>
                    <a:lnTo>
                      <a:pt x="439" y="1624"/>
                    </a:lnTo>
                    <a:lnTo>
                      <a:pt x="438" y="1623"/>
                    </a:lnTo>
                    <a:lnTo>
                      <a:pt x="434" y="1621"/>
                    </a:lnTo>
                    <a:lnTo>
                      <a:pt x="433" y="1619"/>
                    </a:lnTo>
                    <a:lnTo>
                      <a:pt x="433" y="1619"/>
                    </a:lnTo>
                    <a:lnTo>
                      <a:pt x="433" y="1616"/>
                    </a:lnTo>
                    <a:lnTo>
                      <a:pt x="433" y="1614"/>
                    </a:lnTo>
                    <a:lnTo>
                      <a:pt x="433" y="1611"/>
                    </a:lnTo>
                    <a:lnTo>
                      <a:pt x="433" y="1609"/>
                    </a:lnTo>
                    <a:lnTo>
                      <a:pt x="434" y="1605"/>
                    </a:lnTo>
                    <a:lnTo>
                      <a:pt x="436" y="1600"/>
                    </a:lnTo>
                    <a:lnTo>
                      <a:pt x="443" y="1595"/>
                    </a:lnTo>
                    <a:lnTo>
                      <a:pt x="436" y="1599"/>
                    </a:lnTo>
                    <a:lnTo>
                      <a:pt x="431" y="1604"/>
                    </a:lnTo>
                    <a:lnTo>
                      <a:pt x="431" y="1604"/>
                    </a:lnTo>
                    <a:lnTo>
                      <a:pt x="431" y="1604"/>
                    </a:lnTo>
                    <a:lnTo>
                      <a:pt x="429" y="1599"/>
                    </a:lnTo>
                    <a:lnTo>
                      <a:pt x="427" y="1599"/>
                    </a:lnTo>
                    <a:lnTo>
                      <a:pt x="427" y="1597"/>
                    </a:lnTo>
                    <a:lnTo>
                      <a:pt x="424" y="1595"/>
                    </a:lnTo>
                    <a:lnTo>
                      <a:pt x="422" y="1594"/>
                    </a:lnTo>
                    <a:lnTo>
                      <a:pt x="421" y="1590"/>
                    </a:lnTo>
                    <a:lnTo>
                      <a:pt x="419" y="1587"/>
                    </a:lnTo>
                    <a:lnTo>
                      <a:pt x="415" y="1578"/>
                    </a:lnTo>
                    <a:lnTo>
                      <a:pt x="410" y="1570"/>
                    </a:lnTo>
                    <a:lnTo>
                      <a:pt x="409" y="1565"/>
                    </a:lnTo>
                    <a:lnTo>
                      <a:pt x="410" y="1558"/>
                    </a:lnTo>
                    <a:lnTo>
                      <a:pt x="409" y="1554"/>
                    </a:lnTo>
                    <a:lnTo>
                      <a:pt x="414" y="1551"/>
                    </a:lnTo>
                    <a:lnTo>
                      <a:pt x="421" y="1549"/>
                    </a:lnTo>
                    <a:lnTo>
                      <a:pt x="424" y="1548"/>
                    </a:lnTo>
                    <a:lnTo>
                      <a:pt x="427" y="1548"/>
                    </a:lnTo>
                    <a:lnTo>
                      <a:pt x="431" y="1546"/>
                    </a:lnTo>
                    <a:lnTo>
                      <a:pt x="433" y="1544"/>
                    </a:lnTo>
                    <a:lnTo>
                      <a:pt x="431" y="1546"/>
                    </a:lnTo>
                    <a:lnTo>
                      <a:pt x="429" y="1544"/>
                    </a:lnTo>
                    <a:lnTo>
                      <a:pt x="429" y="1544"/>
                    </a:lnTo>
                    <a:lnTo>
                      <a:pt x="429" y="1542"/>
                    </a:lnTo>
                    <a:lnTo>
                      <a:pt x="429" y="1541"/>
                    </a:lnTo>
                    <a:lnTo>
                      <a:pt x="429" y="1541"/>
                    </a:lnTo>
                    <a:lnTo>
                      <a:pt x="424" y="1544"/>
                    </a:lnTo>
                    <a:lnTo>
                      <a:pt x="417" y="1548"/>
                    </a:lnTo>
                    <a:lnTo>
                      <a:pt x="412" y="1549"/>
                    </a:lnTo>
                    <a:lnTo>
                      <a:pt x="412" y="1549"/>
                    </a:lnTo>
                    <a:lnTo>
                      <a:pt x="410" y="1549"/>
                    </a:lnTo>
                    <a:lnTo>
                      <a:pt x="409" y="1549"/>
                    </a:lnTo>
                    <a:lnTo>
                      <a:pt x="407" y="1549"/>
                    </a:lnTo>
                    <a:lnTo>
                      <a:pt x="405" y="1548"/>
                    </a:lnTo>
                    <a:lnTo>
                      <a:pt x="405" y="1546"/>
                    </a:lnTo>
                    <a:lnTo>
                      <a:pt x="409" y="1541"/>
                    </a:lnTo>
                    <a:lnTo>
                      <a:pt x="412" y="1534"/>
                    </a:lnTo>
                    <a:lnTo>
                      <a:pt x="414" y="1529"/>
                    </a:lnTo>
                    <a:lnTo>
                      <a:pt x="417" y="1529"/>
                    </a:lnTo>
                    <a:lnTo>
                      <a:pt x="421" y="1529"/>
                    </a:lnTo>
                    <a:lnTo>
                      <a:pt x="422" y="1529"/>
                    </a:lnTo>
                    <a:lnTo>
                      <a:pt x="422" y="1527"/>
                    </a:lnTo>
                    <a:lnTo>
                      <a:pt x="422" y="1525"/>
                    </a:lnTo>
                    <a:lnTo>
                      <a:pt x="426" y="1524"/>
                    </a:lnTo>
                    <a:lnTo>
                      <a:pt x="429" y="1524"/>
                    </a:lnTo>
                    <a:lnTo>
                      <a:pt x="431" y="1524"/>
                    </a:lnTo>
                    <a:lnTo>
                      <a:pt x="433" y="1527"/>
                    </a:lnTo>
                    <a:lnTo>
                      <a:pt x="436" y="1532"/>
                    </a:lnTo>
                    <a:lnTo>
                      <a:pt x="438" y="1534"/>
                    </a:lnTo>
                    <a:lnTo>
                      <a:pt x="438" y="1532"/>
                    </a:lnTo>
                    <a:lnTo>
                      <a:pt x="436" y="1529"/>
                    </a:lnTo>
                    <a:lnTo>
                      <a:pt x="436" y="1524"/>
                    </a:lnTo>
                    <a:lnTo>
                      <a:pt x="434" y="1520"/>
                    </a:lnTo>
                    <a:lnTo>
                      <a:pt x="433" y="1520"/>
                    </a:lnTo>
                    <a:lnTo>
                      <a:pt x="427" y="1520"/>
                    </a:lnTo>
                    <a:lnTo>
                      <a:pt x="426" y="1517"/>
                    </a:lnTo>
                    <a:lnTo>
                      <a:pt x="426" y="1515"/>
                    </a:lnTo>
                    <a:lnTo>
                      <a:pt x="426" y="1513"/>
                    </a:lnTo>
                    <a:lnTo>
                      <a:pt x="422" y="1507"/>
                    </a:lnTo>
                    <a:lnTo>
                      <a:pt x="422" y="1505"/>
                    </a:lnTo>
                    <a:lnTo>
                      <a:pt x="421" y="1501"/>
                    </a:lnTo>
                    <a:lnTo>
                      <a:pt x="421" y="1500"/>
                    </a:lnTo>
                    <a:lnTo>
                      <a:pt x="421" y="1505"/>
                    </a:lnTo>
                    <a:lnTo>
                      <a:pt x="422" y="1508"/>
                    </a:lnTo>
                    <a:lnTo>
                      <a:pt x="424" y="1515"/>
                    </a:lnTo>
                    <a:lnTo>
                      <a:pt x="424" y="1519"/>
                    </a:lnTo>
                    <a:lnTo>
                      <a:pt x="424" y="1520"/>
                    </a:lnTo>
                    <a:lnTo>
                      <a:pt x="421" y="1524"/>
                    </a:lnTo>
                    <a:lnTo>
                      <a:pt x="419" y="1525"/>
                    </a:lnTo>
                    <a:lnTo>
                      <a:pt x="415" y="1527"/>
                    </a:lnTo>
                    <a:lnTo>
                      <a:pt x="415" y="1522"/>
                    </a:lnTo>
                    <a:lnTo>
                      <a:pt x="417" y="1519"/>
                    </a:lnTo>
                    <a:lnTo>
                      <a:pt x="414" y="1520"/>
                    </a:lnTo>
                    <a:lnTo>
                      <a:pt x="412" y="1524"/>
                    </a:lnTo>
                    <a:lnTo>
                      <a:pt x="412" y="1527"/>
                    </a:lnTo>
                    <a:lnTo>
                      <a:pt x="410" y="1530"/>
                    </a:lnTo>
                    <a:lnTo>
                      <a:pt x="405" y="1537"/>
                    </a:lnTo>
                    <a:lnTo>
                      <a:pt x="405" y="1542"/>
                    </a:lnTo>
                    <a:lnTo>
                      <a:pt x="403" y="1544"/>
                    </a:lnTo>
                    <a:lnTo>
                      <a:pt x="402" y="1544"/>
                    </a:lnTo>
                    <a:lnTo>
                      <a:pt x="400" y="1542"/>
                    </a:lnTo>
                    <a:lnTo>
                      <a:pt x="398" y="1539"/>
                    </a:lnTo>
                    <a:lnTo>
                      <a:pt x="398" y="1536"/>
                    </a:lnTo>
                    <a:lnTo>
                      <a:pt x="398" y="1527"/>
                    </a:lnTo>
                    <a:lnTo>
                      <a:pt x="398" y="1524"/>
                    </a:lnTo>
                    <a:lnTo>
                      <a:pt x="397" y="1519"/>
                    </a:lnTo>
                    <a:lnTo>
                      <a:pt x="395" y="1507"/>
                    </a:lnTo>
                    <a:lnTo>
                      <a:pt x="395" y="1503"/>
                    </a:lnTo>
                    <a:lnTo>
                      <a:pt x="391" y="1500"/>
                    </a:lnTo>
                    <a:lnTo>
                      <a:pt x="391" y="1500"/>
                    </a:lnTo>
                    <a:lnTo>
                      <a:pt x="390" y="1496"/>
                    </a:lnTo>
                    <a:lnTo>
                      <a:pt x="390" y="1495"/>
                    </a:lnTo>
                    <a:lnTo>
                      <a:pt x="390" y="1493"/>
                    </a:lnTo>
                    <a:lnTo>
                      <a:pt x="391" y="1493"/>
                    </a:lnTo>
                    <a:lnTo>
                      <a:pt x="397" y="1490"/>
                    </a:lnTo>
                    <a:lnTo>
                      <a:pt x="400" y="1486"/>
                    </a:lnTo>
                    <a:lnTo>
                      <a:pt x="405" y="1479"/>
                    </a:lnTo>
                    <a:lnTo>
                      <a:pt x="407" y="1478"/>
                    </a:lnTo>
                    <a:lnTo>
                      <a:pt x="414" y="1476"/>
                    </a:lnTo>
                    <a:lnTo>
                      <a:pt x="417" y="1476"/>
                    </a:lnTo>
                    <a:lnTo>
                      <a:pt x="417" y="1474"/>
                    </a:lnTo>
                    <a:lnTo>
                      <a:pt x="415" y="1474"/>
                    </a:lnTo>
                    <a:lnTo>
                      <a:pt x="412" y="1474"/>
                    </a:lnTo>
                    <a:lnTo>
                      <a:pt x="405" y="1476"/>
                    </a:lnTo>
                    <a:lnTo>
                      <a:pt x="403" y="1478"/>
                    </a:lnTo>
                    <a:lnTo>
                      <a:pt x="402" y="1481"/>
                    </a:lnTo>
                    <a:lnTo>
                      <a:pt x="398" y="1483"/>
                    </a:lnTo>
                    <a:lnTo>
                      <a:pt x="393" y="1488"/>
                    </a:lnTo>
                    <a:lnTo>
                      <a:pt x="390" y="1488"/>
                    </a:lnTo>
                    <a:lnTo>
                      <a:pt x="385" y="1483"/>
                    </a:lnTo>
                    <a:lnTo>
                      <a:pt x="381" y="1484"/>
                    </a:lnTo>
                    <a:lnTo>
                      <a:pt x="378" y="1483"/>
                    </a:lnTo>
                    <a:lnTo>
                      <a:pt x="376" y="1483"/>
                    </a:lnTo>
                    <a:lnTo>
                      <a:pt x="376" y="1474"/>
                    </a:lnTo>
                    <a:lnTo>
                      <a:pt x="378" y="1464"/>
                    </a:lnTo>
                    <a:lnTo>
                      <a:pt x="376" y="1464"/>
                    </a:lnTo>
                    <a:lnTo>
                      <a:pt x="376" y="1464"/>
                    </a:lnTo>
                    <a:lnTo>
                      <a:pt x="374" y="1462"/>
                    </a:lnTo>
                    <a:lnTo>
                      <a:pt x="373" y="1461"/>
                    </a:lnTo>
                    <a:lnTo>
                      <a:pt x="374" y="1461"/>
                    </a:lnTo>
                    <a:lnTo>
                      <a:pt x="379" y="1455"/>
                    </a:lnTo>
                    <a:lnTo>
                      <a:pt x="390" y="1447"/>
                    </a:lnTo>
                    <a:lnTo>
                      <a:pt x="395" y="1444"/>
                    </a:lnTo>
                    <a:lnTo>
                      <a:pt x="397" y="1442"/>
                    </a:lnTo>
                    <a:lnTo>
                      <a:pt x="398" y="1440"/>
                    </a:lnTo>
                    <a:lnTo>
                      <a:pt x="402" y="1435"/>
                    </a:lnTo>
                    <a:lnTo>
                      <a:pt x="402" y="1433"/>
                    </a:lnTo>
                    <a:lnTo>
                      <a:pt x="403" y="1432"/>
                    </a:lnTo>
                    <a:lnTo>
                      <a:pt x="405" y="1432"/>
                    </a:lnTo>
                    <a:lnTo>
                      <a:pt x="409" y="1428"/>
                    </a:lnTo>
                    <a:lnTo>
                      <a:pt x="414" y="1423"/>
                    </a:lnTo>
                    <a:lnTo>
                      <a:pt x="415" y="1421"/>
                    </a:lnTo>
                    <a:lnTo>
                      <a:pt x="414" y="1421"/>
                    </a:lnTo>
                    <a:lnTo>
                      <a:pt x="412" y="1423"/>
                    </a:lnTo>
                    <a:lnTo>
                      <a:pt x="407" y="1428"/>
                    </a:lnTo>
                    <a:lnTo>
                      <a:pt x="403" y="1430"/>
                    </a:lnTo>
                    <a:lnTo>
                      <a:pt x="391" y="1442"/>
                    </a:lnTo>
                    <a:lnTo>
                      <a:pt x="386" y="1447"/>
                    </a:lnTo>
                    <a:lnTo>
                      <a:pt x="385" y="1449"/>
                    </a:lnTo>
                    <a:lnTo>
                      <a:pt x="381" y="1452"/>
                    </a:lnTo>
                    <a:lnTo>
                      <a:pt x="379" y="1454"/>
                    </a:lnTo>
                    <a:lnTo>
                      <a:pt x="378" y="1455"/>
                    </a:lnTo>
                    <a:lnTo>
                      <a:pt x="373" y="1455"/>
                    </a:lnTo>
                    <a:lnTo>
                      <a:pt x="371" y="1457"/>
                    </a:lnTo>
                    <a:lnTo>
                      <a:pt x="369" y="1455"/>
                    </a:lnTo>
                    <a:lnTo>
                      <a:pt x="367" y="1450"/>
                    </a:lnTo>
                    <a:lnTo>
                      <a:pt x="369" y="1447"/>
                    </a:lnTo>
                    <a:lnTo>
                      <a:pt x="367" y="1444"/>
                    </a:lnTo>
                    <a:lnTo>
                      <a:pt x="369" y="1438"/>
                    </a:lnTo>
                    <a:lnTo>
                      <a:pt x="371" y="1435"/>
                    </a:lnTo>
                    <a:lnTo>
                      <a:pt x="373" y="1433"/>
                    </a:lnTo>
                    <a:lnTo>
                      <a:pt x="373" y="1433"/>
                    </a:lnTo>
                    <a:lnTo>
                      <a:pt x="376" y="1430"/>
                    </a:lnTo>
                    <a:lnTo>
                      <a:pt x="378" y="1428"/>
                    </a:lnTo>
                    <a:lnTo>
                      <a:pt x="379" y="1425"/>
                    </a:lnTo>
                    <a:lnTo>
                      <a:pt x="388" y="1423"/>
                    </a:lnTo>
                    <a:lnTo>
                      <a:pt x="390" y="1423"/>
                    </a:lnTo>
                    <a:lnTo>
                      <a:pt x="391" y="1423"/>
                    </a:lnTo>
                    <a:lnTo>
                      <a:pt x="391" y="1421"/>
                    </a:lnTo>
                    <a:lnTo>
                      <a:pt x="391" y="1421"/>
                    </a:lnTo>
                    <a:lnTo>
                      <a:pt x="390" y="1420"/>
                    </a:lnTo>
                    <a:lnTo>
                      <a:pt x="383" y="1420"/>
                    </a:lnTo>
                    <a:lnTo>
                      <a:pt x="376" y="1420"/>
                    </a:lnTo>
                    <a:lnTo>
                      <a:pt x="373" y="1420"/>
                    </a:lnTo>
                    <a:lnTo>
                      <a:pt x="373" y="1420"/>
                    </a:lnTo>
                    <a:lnTo>
                      <a:pt x="369" y="1418"/>
                    </a:lnTo>
                    <a:lnTo>
                      <a:pt x="367" y="1416"/>
                    </a:lnTo>
                    <a:lnTo>
                      <a:pt x="364" y="1409"/>
                    </a:lnTo>
                    <a:lnTo>
                      <a:pt x="366" y="1399"/>
                    </a:lnTo>
                    <a:lnTo>
                      <a:pt x="366" y="1394"/>
                    </a:lnTo>
                    <a:lnTo>
                      <a:pt x="369" y="1391"/>
                    </a:lnTo>
                    <a:lnTo>
                      <a:pt x="373" y="1389"/>
                    </a:lnTo>
                    <a:lnTo>
                      <a:pt x="376" y="1387"/>
                    </a:lnTo>
                    <a:lnTo>
                      <a:pt x="381" y="1382"/>
                    </a:lnTo>
                    <a:lnTo>
                      <a:pt x="386" y="1379"/>
                    </a:lnTo>
                    <a:lnTo>
                      <a:pt x="390" y="1377"/>
                    </a:lnTo>
                    <a:lnTo>
                      <a:pt x="393" y="1379"/>
                    </a:lnTo>
                    <a:lnTo>
                      <a:pt x="402" y="1382"/>
                    </a:lnTo>
                    <a:lnTo>
                      <a:pt x="407" y="1384"/>
                    </a:lnTo>
                    <a:lnTo>
                      <a:pt x="410" y="1382"/>
                    </a:lnTo>
                    <a:lnTo>
                      <a:pt x="415" y="1384"/>
                    </a:lnTo>
                    <a:lnTo>
                      <a:pt x="424" y="1391"/>
                    </a:lnTo>
                    <a:lnTo>
                      <a:pt x="426" y="1389"/>
                    </a:lnTo>
                    <a:lnTo>
                      <a:pt x="426" y="1387"/>
                    </a:lnTo>
                    <a:lnTo>
                      <a:pt x="415" y="1380"/>
                    </a:lnTo>
                    <a:lnTo>
                      <a:pt x="415" y="1379"/>
                    </a:lnTo>
                    <a:lnTo>
                      <a:pt x="419" y="1379"/>
                    </a:lnTo>
                    <a:lnTo>
                      <a:pt x="421" y="1377"/>
                    </a:lnTo>
                    <a:lnTo>
                      <a:pt x="419" y="1375"/>
                    </a:lnTo>
                    <a:lnTo>
                      <a:pt x="412" y="1377"/>
                    </a:lnTo>
                    <a:lnTo>
                      <a:pt x="410" y="1379"/>
                    </a:lnTo>
                    <a:lnTo>
                      <a:pt x="403" y="1379"/>
                    </a:lnTo>
                    <a:lnTo>
                      <a:pt x="400" y="1377"/>
                    </a:lnTo>
                    <a:lnTo>
                      <a:pt x="398" y="1377"/>
                    </a:lnTo>
                    <a:lnTo>
                      <a:pt x="393" y="1374"/>
                    </a:lnTo>
                    <a:lnTo>
                      <a:pt x="390" y="1375"/>
                    </a:lnTo>
                    <a:lnTo>
                      <a:pt x="386" y="1375"/>
                    </a:lnTo>
                    <a:lnTo>
                      <a:pt x="383" y="1377"/>
                    </a:lnTo>
                    <a:lnTo>
                      <a:pt x="381" y="1377"/>
                    </a:lnTo>
                    <a:lnTo>
                      <a:pt x="373" y="1387"/>
                    </a:lnTo>
                    <a:lnTo>
                      <a:pt x="369" y="1389"/>
                    </a:lnTo>
                    <a:lnTo>
                      <a:pt x="366" y="1389"/>
                    </a:lnTo>
                    <a:lnTo>
                      <a:pt x="367" y="1382"/>
                    </a:lnTo>
                    <a:lnTo>
                      <a:pt x="369" y="1380"/>
                    </a:lnTo>
                    <a:lnTo>
                      <a:pt x="369" y="1377"/>
                    </a:lnTo>
                    <a:lnTo>
                      <a:pt x="369" y="1374"/>
                    </a:lnTo>
                    <a:lnTo>
                      <a:pt x="374" y="1367"/>
                    </a:lnTo>
                    <a:lnTo>
                      <a:pt x="376" y="1360"/>
                    </a:lnTo>
                    <a:lnTo>
                      <a:pt x="378" y="1355"/>
                    </a:lnTo>
                    <a:lnTo>
                      <a:pt x="379" y="1355"/>
                    </a:lnTo>
                    <a:lnTo>
                      <a:pt x="383" y="1355"/>
                    </a:lnTo>
                    <a:lnTo>
                      <a:pt x="391" y="1358"/>
                    </a:lnTo>
                    <a:lnTo>
                      <a:pt x="398" y="1362"/>
                    </a:lnTo>
                    <a:lnTo>
                      <a:pt x="403" y="1363"/>
                    </a:lnTo>
                    <a:lnTo>
                      <a:pt x="407" y="1363"/>
                    </a:lnTo>
                    <a:lnTo>
                      <a:pt x="409" y="1362"/>
                    </a:lnTo>
                    <a:lnTo>
                      <a:pt x="410" y="1360"/>
                    </a:lnTo>
                    <a:lnTo>
                      <a:pt x="410" y="1358"/>
                    </a:lnTo>
                    <a:lnTo>
                      <a:pt x="410" y="1355"/>
                    </a:lnTo>
                    <a:lnTo>
                      <a:pt x="412" y="1355"/>
                    </a:lnTo>
                    <a:lnTo>
                      <a:pt x="412" y="1353"/>
                    </a:lnTo>
                    <a:lnTo>
                      <a:pt x="415" y="1348"/>
                    </a:lnTo>
                    <a:lnTo>
                      <a:pt x="415" y="1346"/>
                    </a:lnTo>
                    <a:lnTo>
                      <a:pt x="415" y="1345"/>
                    </a:lnTo>
                    <a:lnTo>
                      <a:pt x="414" y="1345"/>
                    </a:lnTo>
                    <a:lnTo>
                      <a:pt x="410" y="1345"/>
                    </a:lnTo>
                    <a:lnTo>
                      <a:pt x="410" y="1346"/>
                    </a:lnTo>
                    <a:lnTo>
                      <a:pt x="410" y="1346"/>
                    </a:lnTo>
                    <a:lnTo>
                      <a:pt x="407" y="1351"/>
                    </a:lnTo>
                    <a:lnTo>
                      <a:pt x="403" y="1353"/>
                    </a:lnTo>
                    <a:lnTo>
                      <a:pt x="397" y="1355"/>
                    </a:lnTo>
                    <a:lnTo>
                      <a:pt x="393" y="1355"/>
                    </a:lnTo>
                    <a:lnTo>
                      <a:pt x="386" y="1351"/>
                    </a:lnTo>
                    <a:lnTo>
                      <a:pt x="385" y="1351"/>
                    </a:lnTo>
                    <a:lnTo>
                      <a:pt x="385" y="1350"/>
                    </a:lnTo>
                    <a:lnTo>
                      <a:pt x="378" y="1350"/>
                    </a:lnTo>
                    <a:lnTo>
                      <a:pt x="374" y="1350"/>
                    </a:lnTo>
                    <a:lnTo>
                      <a:pt x="373" y="1350"/>
                    </a:lnTo>
                    <a:lnTo>
                      <a:pt x="374" y="1348"/>
                    </a:lnTo>
                    <a:lnTo>
                      <a:pt x="376" y="1345"/>
                    </a:lnTo>
                    <a:lnTo>
                      <a:pt x="379" y="1334"/>
                    </a:lnTo>
                    <a:lnTo>
                      <a:pt x="383" y="1331"/>
                    </a:lnTo>
                    <a:lnTo>
                      <a:pt x="388" y="1329"/>
                    </a:lnTo>
                    <a:lnTo>
                      <a:pt x="393" y="1329"/>
                    </a:lnTo>
                    <a:lnTo>
                      <a:pt x="403" y="1338"/>
                    </a:lnTo>
                    <a:lnTo>
                      <a:pt x="407" y="1338"/>
                    </a:lnTo>
                    <a:lnTo>
                      <a:pt x="410" y="1338"/>
                    </a:lnTo>
                    <a:lnTo>
                      <a:pt x="417" y="1334"/>
                    </a:lnTo>
                    <a:lnTo>
                      <a:pt x="417" y="1333"/>
                    </a:lnTo>
                    <a:lnTo>
                      <a:pt x="421" y="1329"/>
                    </a:lnTo>
                    <a:lnTo>
                      <a:pt x="422" y="1324"/>
                    </a:lnTo>
                    <a:lnTo>
                      <a:pt x="422" y="1323"/>
                    </a:lnTo>
                    <a:lnTo>
                      <a:pt x="419" y="1326"/>
                    </a:lnTo>
                    <a:lnTo>
                      <a:pt x="415" y="1328"/>
                    </a:lnTo>
                    <a:lnTo>
                      <a:pt x="414" y="1328"/>
                    </a:lnTo>
                    <a:lnTo>
                      <a:pt x="415" y="1317"/>
                    </a:lnTo>
                    <a:lnTo>
                      <a:pt x="417" y="1309"/>
                    </a:lnTo>
                    <a:lnTo>
                      <a:pt x="417" y="1307"/>
                    </a:lnTo>
                    <a:lnTo>
                      <a:pt x="422" y="1307"/>
                    </a:lnTo>
                    <a:lnTo>
                      <a:pt x="431" y="1305"/>
                    </a:lnTo>
                    <a:lnTo>
                      <a:pt x="433" y="1304"/>
                    </a:lnTo>
                    <a:lnTo>
                      <a:pt x="433" y="1304"/>
                    </a:lnTo>
                    <a:lnTo>
                      <a:pt x="429" y="1302"/>
                    </a:lnTo>
                    <a:lnTo>
                      <a:pt x="427" y="1300"/>
                    </a:lnTo>
                    <a:lnTo>
                      <a:pt x="426" y="1300"/>
                    </a:lnTo>
                    <a:lnTo>
                      <a:pt x="422" y="1302"/>
                    </a:lnTo>
                    <a:lnTo>
                      <a:pt x="417" y="1302"/>
                    </a:lnTo>
                    <a:lnTo>
                      <a:pt x="417" y="1299"/>
                    </a:lnTo>
                    <a:lnTo>
                      <a:pt x="421" y="1292"/>
                    </a:lnTo>
                    <a:lnTo>
                      <a:pt x="421" y="1288"/>
                    </a:lnTo>
                    <a:lnTo>
                      <a:pt x="422" y="1282"/>
                    </a:lnTo>
                    <a:lnTo>
                      <a:pt x="422" y="1278"/>
                    </a:lnTo>
                    <a:lnTo>
                      <a:pt x="424" y="1275"/>
                    </a:lnTo>
                    <a:lnTo>
                      <a:pt x="429" y="1271"/>
                    </a:lnTo>
                    <a:lnTo>
                      <a:pt x="431" y="1270"/>
                    </a:lnTo>
                    <a:lnTo>
                      <a:pt x="431" y="1268"/>
                    </a:lnTo>
                    <a:lnTo>
                      <a:pt x="429" y="1263"/>
                    </a:lnTo>
                    <a:lnTo>
                      <a:pt x="429" y="1261"/>
                    </a:lnTo>
                    <a:lnTo>
                      <a:pt x="431" y="1259"/>
                    </a:lnTo>
                    <a:lnTo>
                      <a:pt x="433" y="1258"/>
                    </a:lnTo>
                    <a:lnTo>
                      <a:pt x="433" y="1258"/>
                    </a:lnTo>
                    <a:lnTo>
                      <a:pt x="429" y="1256"/>
                    </a:lnTo>
                    <a:lnTo>
                      <a:pt x="426" y="1258"/>
                    </a:lnTo>
                    <a:lnTo>
                      <a:pt x="422" y="1258"/>
                    </a:lnTo>
                    <a:lnTo>
                      <a:pt x="419" y="1256"/>
                    </a:lnTo>
                    <a:lnTo>
                      <a:pt x="417" y="1256"/>
                    </a:lnTo>
                    <a:lnTo>
                      <a:pt x="415" y="1256"/>
                    </a:lnTo>
                    <a:lnTo>
                      <a:pt x="410" y="1259"/>
                    </a:lnTo>
                    <a:lnTo>
                      <a:pt x="409" y="1259"/>
                    </a:lnTo>
                    <a:lnTo>
                      <a:pt x="407" y="1258"/>
                    </a:lnTo>
                    <a:lnTo>
                      <a:pt x="395" y="1256"/>
                    </a:lnTo>
                    <a:lnTo>
                      <a:pt x="393" y="1254"/>
                    </a:lnTo>
                    <a:lnTo>
                      <a:pt x="388" y="1249"/>
                    </a:lnTo>
                    <a:lnTo>
                      <a:pt x="385" y="1246"/>
                    </a:lnTo>
                    <a:lnTo>
                      <a:pt x="379" y="1242"/>
                    </a:lnTo>
                    <a:lnTo>
                      <a:pt x="374" y="1239"/>
                    </a:lnTo>
                    <a:lnTo>
                      <a:pt x="366" y="1237"/>
                    </a:lnTo>
                    <a:lnTo>
                      <a:pt x="361" y="1236"/>
                    </a:lnTo>
                    <a:lnTo>
                      <a:pt x="359" y="1232"/>
                    </a:lnTo>
                    <a:lnTo>
                      <a:pt x="356" y="1227"/>
                    </a:lnTo>
                    <a:lnTo>
                      <a:pt x="352" y="1222"/>
                    </a:lnTo>
                    <a:lnTo>
                      <a:pt x="350" y="1219"/>
                    </a:lnTo>
                    <a:lnTo>
                      <a:pt x="352" y="1215"/>
                    </a:lnTo>
                    <a:lnTo>
                      <a:pt x="356" y="1213"/>
                    </a:lnTo>
                    <a:lnTo>
                      <a:pt x="359" y="1212"/>
                    </a:lnTo>
                    <a:lnTo>
                      <a:pt x="364" y="1212"/>
                    </a:lnTo>
                    <a:lnTo>
                      <a:pt x="367" y="1213"/>
                    </a:lnTo>
                    <a:lnTo>
                      <a:pt x="371" y="1215"/>
                    </a:lnTo>
                    <a:lnTo>
                      <a:pt x="373" y="1215"/>
                    </a:lnTo>
                    <a:lnTo>
                      <a:pt x="379" y="1215"/>
                    </a:lnTo>
                    <a:lnTo>
                      <a:pt x="385" y="1217"/>
                    </a:lnTo>
                    <a:lnTo>
                      <a:pt x="388" y="1217"/>
                    </a:lnTo>
                    <a:lnTo>
                      <a:pt x="391" y="1220"/>
                    </a:lnTo>
                    <a:lnTo>
                      <a:pt x="403" y="1230"/>
                    </a:lnTo>
                    <a:lnTo>
                      <a:pt x="409" y="1234"/>
                    </a:lnTo>
                    <a:lnTo>
                      <a:pt x="410" y="1234"/>
                    </a:lnTo>
                    <a:lnTo>
                      <a:pt x="421" y="1239"/>
                    </a:lnTo>
                    <a:lnTo>
                      <a:pt x="421" y="1239"/>
                    </a:lnTo>
                    <a:lnTo>
                      <a:pt x="426" y="1236"/>
                    </a:lnTo>
                    <a:lnTo>
                      <a:pt x="426" y="1236"/>
                    </a:lnTo>
                    <a:lnTo>
                      <a:pt x="424" y="1234"/>
                    </a:lnTo>
                    <a:lnTo>
                      <a:pt x="421" y="1234"/>
                    </a:lnTo>
                    <a:lnTo>
                      <a:pt x="415" y="1229"/>
                    </a:lnTo>
                    <a:lnTo>
                      <a:pt x="412" y="1225"/>
                    </a:lnTo>
                    <a:lnTo>
                      <a:pt x="412" y="1220"/>
                    </a:lnTo>
                    <a:lnTo>
                      <a:pt x="412" y="1217"/>
                    </a:lnTo>
                    <a:lnTo>
                      <a:pt x="414" y="1215"/>
                    </a:lnTo>
                    <a:lnTo>
                      <a:pt x="414" y="1210"/>
                    </a:lnTo>
                    <a:lnTo>
                      <a:pt x="412" y="1207"/>
                    </a:lnTo>
                    <a:lnTo>
                      <a:pt x="410" y="1207"/>
                    </a:lnTo>
                    <a:lnTo>
                      <a:pt x="405" y="1201"/>
                    </a:lnTo>
                    <a:lnTo>
                      <a:pt x="403" y="1201"/>
                    </a:lnTo>
                    <a:lnTo>
                      <a:pt x="407" y="1200"/>
                    </a:lnTo>
                    <a:lnTo>
                      <a:pt x="409" y="1200"/>
                    </a:lnTo>
                    <a:lnTo>
                      <a:pt x="414" y="1203"/>
                    </a:lnTo>
                    <a:lnTo>
                      <a:pt x="417" y="1203"/>
                    </a:lnTo>
                    <a:lnTo>
                      <a:pt x="419" y="1201"/>
                    </a:lnTo>
                    <a:lnTo>
                      <a:pt x="419" y="1201"/>
                    </a:lnTo>
                    <a:lnTo>
                      <a:pt x="415" y="1198"/>
                    </a:lnTo>
                    <a:lnTo>
                      <a:pt x="412" y="1195"/>
                    </a:lnTo>
                    <a:lnTo>
                      <a:pt x="403" y="1193"/>
                    </a:lnTo>
                    <a:lnTo>
                      <a:pt x="398" y="1195"/>
                    </a:lnTo>
                    <a:lnTo>
                      <a:pt x="395" y="1193"/>
                    </a:lnTo>
                    <a:lnTo>
                      <a:pt x="391" y="1190"/>
                    </a:lnTo>
                    <a:lnTo>
                      <a:pt x="390" y="1190"/>
                    </a:lnTo>
                    <a:lnTo>
                      <a:pt x="385" y="1191"/>
                    </a:lnTo>
                    <a:lnTo>
                      <a:pt x="383" y="1191"/>
                    </a:lnTo>
                    <a:lnTo>
                      <a:pt x="381" y="1191"/>
                    </a:lnTo>
                    <a:lnTo>
                      <a:pt x="378" y="1183"/>
                    </a:lnTo>
                    <a:lnTo>
                      <a:pt x="379" y="1181"/>
                    </a:lnTo>
                    <a:lnTo>
                      <a:pt x="381" y="1179"/>
                    </a:lnTo>
                    <a:lnTo>
                      <a:pt x="381" y="1178"/>
                    </a:lnTo>
                    <a:lnTo>
                      <a:pt x="383" y="1174"/>
                    </a:lnTo>
                    <a:lnTo>
                      <a:pt x="385" y="1171"/>
                    </a:lnTo>
                    <a:lnTo>
                      <a:pt x="400" y="1166"/>
                    </a:lnTo>
                    <a:lnTo>
                      <a:pt x="403" y="1161"/>
                    </a:lnTo>
                    <a:lnTo>
                      <a:pt x="403" y="1161"/>
                    </a:lnTo>
                    <a:lnTo>
                      <a:pt x="402" y="1161"/>
                    </a:lnTo>
                    <a:lnTo>
                      <a:pt x="398" y="1164"/>
                    </a:lnTo>
                    <a:lnTo>
                      <a:pt x="397" y="1164"/>
                    </a:lnTo>
                    <a:lnTo>
                      <a:pt x="386" y="1161"/>
                    </a:lnTo>
                    <a:lnTo>
                      <a:pt x="386" y="1162"/>
                    </a:lnTo>
                    <a:lnTo>
                      <a:pt x="383" y="1166"/>
                    </a:lnTo>
                    <a:lnTo>
                      <a:pt x="378" y="1169"/>
                    </a:lnTo>
                    <a:lnTo>
                      <a:pt x="374" y="1169"/>
                    </a:lnTo>
                    <a:lnTo>
                      <a:pt x="373" y="1167"/>
                    </a:lnTo>
                    <a:lnTo>
                      <a:pt x="371" y="1166"/>
                    </a:lnTo>
                    <a:lnTo>
                      <a:pt x="371" y="1164"/>
                    </a:lnTo>
                    <a:lnTo>
                      <a:pt x="374" y="1161"/>
                    </a:lnTo>
                    <a:lnTo>
                      <a:pt x="376" y="1159"/>
                    </a:lnTo>
                    <a:lnTo>
                      <a:pt x="378" y="1155"/>
                    </a:lnTo>
                    <a:lnTo>
                      <a:pt x="378" y="1154"/>
                    </a:lnTo>
                    <a:lnTo>
                      <a:pt x="374" y="1154"/>
                    </a:lnTo>
                    <a:lnTo>
                      <a:pt x="374" y="1152"/>
                    </a:lnTo>
                    <a:lnTo>
                      <a:pt x="374" y="1149"/>
                    </a:lnTo>
                    <a:lnTo>
                      <a:pt x="373" y="1145"/>
                    </a:lnTo>
                    <a:lnTo>
                      <a:pt x="373" y="1142"/>
                    </a:lnTo>
                    <a:lnTo>
                      <a:pt x="369" y="1135"/>
                    </a:lnTo>
                    <a:lnTo>
                      <a:pt x="367" y="1133"/>
                    </a:lnTo>
                    <a:lnTo>
                      <a:pt x="367" y="1132"/>
                    </a:lnTo>
                    <a:lnTo>
                      <a:pt x="366" y="1123"/>
                    </a:lnTo>
                    <a:lnTo>
                      <a:pt x="366" y="1121"/>
                    </a:lnTo>
                    <a:lnTo>
                      <a:pt x="367" y="1120"/>
                    </a:lnTo>
                    <a:lnTo>
                      <a:pt x="367" y="1118"/>
                    </a:lnTo>
                    <a:lnTo>
                      <a:pt x="362" y="1120"/>
                    </a:lnTo>
                    <a:lnTo>
                      <a:pt x="362" y="1121"/>
                    </a:lnTo>
                    <a:lnTo>
                      <a:pt x="364" y="1123"/>
                    </a:lnTo>
                    <a:lnTo>
                      <a:pt x="364" y="1126"/>
                    </a:lnTo>
                    <a:lnTo>
                      <a:pt x="364" y="1130"/>
                    </a:lnTo>
                    <a:lnTo>
                      <a:pt x="366" y="1133"/>
                    </a:lnTo>
                    <a:lnTo>
                      <a:pt x="367" y="1137"/>
                    </a:lnTo>
                    <a:lnTo>
                      <a:pt x="369" y="1138"/>
                    </a:lnTo>
                    <a:lnTo>
                      <a:pt x="371" y="1142"/>
                    </a:lnTo>
                    <a:lnTo>
                      <a:pt x="371" y="1147"/>
                    </a:lnTo>
                    <a:lnTo>
                      <a:pt x="371" y="1150"/>
                    </a:lnTo>
                    <a:lnTo>
                      <a:pt x="369" y="1154"/>
                    </a:lnTo>
                    <a:lnTo>
                      <a:pt x="367" y="1155"/>
                    </a:lnTo>
                    <a:lnTo>
                      <a:pt x="366" y="1159"/>
                    </a:lnTo>
                    <a:lnTo>
                      <a:pt x="366" y="1161"/>
                    </a:lnTo>
                    <a:lnTo>
                      <a:pt x="364" y="1162"/>
                    </a:lnTo>
                    <a:lnTo>
                      <a:pt x="362" y="1162"/>
                    </a:lnTo>
                    <a:lnTo>
                      <a:pt x="361" y="1162"/>
                    </a:lnTo>
                    <a:lnTo>
                      <a:pt x="362" y="1166"/>
                    </a:lnTo>
                    <a:lnTo>
                      <a:pt x="362" y="1171"/>
                    </a:lnTo>
                    <a:lnTo>
                      <a:pt x="362" y="1174"/>
                    </a:lnTo>
                    <a:lnTo>
                      <a:pt x="359" y="1176"/>
                    </a:lnTo>
                    <a:lnTo>
                      <a:pt x="357" y="1176"/>
                    </a:lnTo>
                    <a:lnTo>
                      <a:pt x="356" y="1179"/>
                    </a:lnTo>
                    <a:lnTo>
                      <a:pt x="349" y="1179"/>
                    </a:lnTo>
                    <a:lnTo>
                      <a:pt x="345" y="1179"/>
                    </a:lnTo>
                    <a:lnTo>
                      <a:pt x="342" y="1178"/>
                    </a:lnTo>
                    <a:lnTo>
                      <a:pt x="335" y="1176"/>
                    </a:lnTo>
                    <a:lnTo>
                      <a:pt x="333" y="1174"/>
                    </a:lnTo>
                    <a:lnTo>
                      <a:pt x="330" y="1169"/>
                    </a:lnTo>
                    <a:lnTo>
                      <a:pt x="330" y="1164"/>
                    </a:lnTo>
                    <a:lnTo>
                      <a:pt x="330" y="1161"/>
                    </a:lnTo>
                    <a:lnTo>
                      <a:pt x="330" y="1157"/>
                    </a:lnTo>
                    <a:lnTo>
                      <a:pt x="332" y="1155"/>
                    </a:lnTo>
                    <a:lnTo>
                      <a:pt x="333" y="1144"/>
                    </a:lnTo>
                    <a:lnTo>
                      <a:pt x="337" y="1135"/>
                    </a:lnTo>
                    <a:lnTo>
                      <a:pt x="342" y="1125"/>
                    </a:lnTo>
                    <a:lnTo>
                      <a:pt x="345" y="1121"/>
                    </a:lnTo>
                    <a:lnTo>
                      <a:pt x="345" y="1120"/>
                    </a:lnTo>
                    <a:lnTo>
                      <a:pt x="345" y="1118"/>
                    </a:lnTo>
                    <a:lnTo>
                      <a:pt x="344" y="1116"/>
                    </a:lnTo>
                    <a:lnTo>
                      <a:pt x="337" y="1128"/>
                    </a:lnTo>
                    <a:lnTo>
                      <a:pt x="332" y="1130"/>
                    </a:lnTo>
                    <a:lnTo>
                      <a:pt x="330" y="1126"/>
                    </a:lnTo>
                    <a:lnTo>
                      <a:pt x="330" y="1123"/>
                    </a:lnTo>
                    <a:lnTo>
                      <a:pt x="332" y="1121"/>
                    </a:lnTo>
                    <a:lnTo>
                      <a:pt x="335" y="1121"/>
                    </a:lnTo>
                    <a:lnTo>
                      <a:pt x="337" y="1120"/>
                    </a:lnTo>
                    <a:lnTo>
                      <a:pt x="333" y="1115"/>
                    </a:lnTo>
                    <a:lnTo>
                      <a:pt x="332" y="1115"/>
                    </a:lnTo>
                    <a:lnTo>
                      <a:pt x="330" y="1113"/>
                    </a:lnTo>
                    <a:lnTo>
                      <a:pt x="333" y="1109"/>
                    </a:lnTo>
                    <a:lnTo>
                      <a:pt x="340" y="1109"/>
                    </a:lnTo>
                    <a:lnTo>
                      <a:pt x="342" y="1108"/>
                    </a:lnTo>
                    <a:lnTo>
                      <a:pt x="344" y="1106"/>
                    </a:lnTo>
                    <a:lnTo>
                      <a:pt x="347" y="1101"/>
                    </a:lnTo>
                    <a:lnTo>
                      <a:pt x="347" y="1097"/>
                    </a:lnTo>
                    <a:lnTo>
                      <a:pt x="347" y="1094"/>
                    </a:lnTo>
                    <a:lnTo>
                      <a:pt x="347" y="1091"/>
                    </a:lnTo>
                    <a:lnTo>
                      <a:pt x="347" y="1089"/>
                    </a:lnTo>
                    <a:lnTo>
                      <a:pt x="347" y="1086"/>
                    </a:lnTo>
                    <a:lnTo>
                      <a:pt x="347" y="1082"/>
                    </a:lnTo>
                    <a:lnTo>
                      <a:pt x="345" y="1080"/>
                    </a:lnTo>
                    <a:lnTo>
                      <a:pt x="340" y="1077"/>
                    </a:lnTo>
                    <a:lnTo>
                      <a:pt x="340" y="1080"/>
                    </a:lnTo>
                    <a:lnTo>
                      <a:pt x="338" y="1082"/>
                    </a:lnTo>
                    <a:lnTo>
                      <a:pt x="337" y="1082"/>
                    </a:lnTo>
                    <a:lnTo>
                      <a:pt x="335" y="1080"/>
                    </a:lnTo>
                    <a:lnTo>
                      <a:pt x="333" y="1080"/>
                    </a:lnTo>
                    <a:lnTo>
                      <a:pt x="332" y="1079"/>
                    </a:lnTo>
                    <a:lnTo>
                      <a:pt x="330" y="1079"/>
                    </a:lnTo>
                    <a:lnTo>
                      <a:pt x="330" y="1077"/>
                    </a:lnTo>
                    <a:lnTo>
                      <a:pt x="328" y="1074"/>
                    </a:lnTo>
                    <a:lnTo>
                      <a:pt x="328" y="1070"/>
                    </a:lnTo>
                    <a:lnTo>
                      <a:pt x="332" y="1069"/>
                    </a:lnTo>
                    <a:lnTo>
                      <a:pt x="333" y="1067"/>
                    </a:lnTo>
                    <a:lnTo>
                      <a:pt x="335" y="1063"/>
                    </a:lnTo>
                    <a:lnTo>
                      <a:pt x="337" y="1060"/>
                    </a:lnTo>
                    <a:lnTo>
                      <a:pt x="337" y="1057"/>
                    </a:lnTo>
                    <a:lnTo>
                      <a:pt x="335" y="1051"/>
                    </a:lnTo>
                    <a:lnTo>
                      <a:pt x="333" y="1046"/>
                    </a:lnTo>
                    <a:lnTo>
                      <a:pt x="330" y="1051"/>
                    </a:lnTo>
                    <a:lnTo>
                      <a:pt x="328" y="1051"/>
                    </a:lnTo>
                    <a:lnTo>
                      <a:pt x="328" y="1050"/>
                    </a:lnTo>
                    <a:lnTo>
                      <a:pt x="326" y="1046"/>
                    </a:lnTo>
                    <a:lnTo>
                      <a:pt x="325" y="1045"/>
                    </a:lnTo>
                    <a:lnTo>
                      <a:pt x="323" y="1041"/>
                    </a:lnTo>
                    <a:lnTo>
                      <a:pt x="321" y="1041"/>
                    </a:lnTo>
                    <a:lnTo>
                      <a:pt x="321" y="1038"/>
                    </a:lnTo>
                    <a:lnTo>
                      <a:pt x="321" y="1036"/>
                    </a:lnTo>
                    <a:lnTo>
                      <a:pt x="323" y="1033"/>
                    </a:lnTo>
                    <a:lnTo>
                      <a:pt x="323" y="1026"/>
                    </a:lnTo>
                    <a:lnTo>
                      <a:pt x="325" y="1028"/>
                    </a:lnTo>
                    <a:lnTo>
                      <a:pt x="326" y="1026"/>
                    </a:lnTo>
                    <a:lnTo>
                      <a:pt x="325" y="1022"/>
                    </a:lnTo>
                    <a:lnTo>
                      <a:pt x="325" y="1017"/>
                    </a:lnTo>
                    <a:lnTo>
                      <a:pt x="323" y="1016"/>
                    </a:lnTo>
                    <a:lnTo>
                      <a:pt x="323" y="1014"/>
                    </a:lnTo>
                    <a:lnTo>
                      <a:pt x="323" y="1012"/>
                    </a:lnTo>
                    <a:lnTo>
                      <a:pt x="321" y="1009"/>
                    </a:lnTo>
                    <a:lnTo>
                      <a:pt x="321" y="1007"/>
                    </a:lnTo>
                    <a:lnTo>
                      <a:pt x="318" y="1000"/>
                    </a:lnTo>
                    <a:lnTo>
                      <a:pt x="318" y="999"/>
                    </a:lnTo>
                    <a:lnTo>
                      <a:pt x="316" y="997"/>
                    </a:lnTo>
                    <a:lnTo>
                      <a:pt x="313" y="997"/>
                    </a:lnTo>
                    <a:lnTo>
                      <a:pt x="311" y="999"/>
                    </a:lnTo>
                    <a:lnTo>
                      <a:pt x="304" y="1000"/>
                    </a:lnTo>
                    <a:lnTo>
                      <a:pt x="301" y="1002"/>
                    </a:lnTo>
                    <a:lnTo>
                      <a:pt x="299" y="1002"/>
                    </a:lnTo>
                    <a:lnTo>
                      <a:pt x="301" y="999"/>
                    </a:lnTo>
                    <a:lnTo>
                      <a:pt x="304" y="997"/>
                    </a:lnTo>
                    <a:lnTo>
                      <a:pt x="309" y="995"/>
                    </a:lnTo>
                    <a:lnTo>
                      <a:pt x="311" y="990"/>
                    </a:lnTo>
                    <a:lnTo>
                      <a:pt x="309" y="987"/>
                    </a:lnTo>
                    <a:lnTo>
                      <a:pt x="311" y="983"/>
                    </a:lnTo>
                    <a:lnTo>
                      <a:pt x="309" y="980"/>
                    </a:lnTo>
                    <a:lnTo>
                      <a:pt x="311" y="978"/>
                    </a:lnTo>
                    <a:lnTo>
                      <a:pt x="314" y="976"/>
                    </a:lnTo>
                    <a:lnTo>
                      <a:pt x="316" y="975"/>
                    </a:lnTo>
                    <a:lnTo>
                      <a:pt x="318" y="973"/>
                    </a:lnTo>
                    <a:lnTo>
                      <a:pt x="313" y="966"/>
                    </a:lnTo>
                    <a:lnTo>
                      <a:pt x="308" y="963"/>
                    </a:lnTo>
                    <a:lnTo>
                      <a:pt x="306" y="961"/>
                    </a:lnTo>
                    <a:lnTo>
                      <a:pt x="304" y="958"/>
                    </a:lnTo>
                    <a:lnTo>
                      <a:pt x="304" y="954"/>
                    </a:lnTo>
                    <a:lnTo>
                      <a:pt x="302" y="951"/>
                    </a:lnTo>
                    <a:lnTo>
                      <a:pt x="301" y="946"/>
                    </a:lnTo>
                    <a:lnTo>
                      <a:pt x="297" y="942"/>
                    </a:lnTo>
                    <a:lnTo>
                      <a:pt x="289" y="936"/>
                    </a:lnTo>
                    <a:lnTo>
                      <a:pt x="285" y="930"/>
                    </a:lnTo>
                    <a:lnTo>
                      <a:pt x="282" y="924"/>
                    </a:lnTo>
                    <a:lnTo>
                      <a:pt x="280" y="920"/>
                    </a:lnTo>
                    <a:lnTo>
                      <a:pt x="280" y="919"/>
                    </a:lnTo>
                    <a:lnTo>
                      <a:pt x="273" y="912"/>
                    </a:lnTo>
                    <a:lnTo>
                      <a:pt x="273" y="910"/>
                    </a:lnTo>
                    <a:lnTo>
                      <a:pt x="279" y="903"/>
                    </a:lnTo>
                    <a:lnTo>
                      <a:pt x="280" y="900"/>
                    </a:lnTo>
                    <a:lnTo>
                      <a:pt x="277" y="893"/>
                    </a:lnTo>
                    <a:lnTo>
                      <a:pt x="275" y="886"/>
                    </a:lnTo>
                    <a:lnTo>
                      <a:pt x="272" y="884"/>
                    </a:lnTo>
                    <a:lnTo>
                      <a:pt x="268" y="883"/>
                    </a:lnTo>
                    <a:lnTo>
                      <a:pt x="263" y="881"/>
                    </a:lnTo>
                    <a:lnTo>
                      <a:pt x="260" y="876"/>
                    </a:lnTo>
                    <a:lnTo>
                      <a:pt x="256" y="872"/>
                    </a:lnTo>
                    <a:lnTo>
                      <a:pt x="251" y="871"/>
                    </a:lnTo>
                    <a:lnTo>
                      <a:pt x="243" y="862"/>
                    </a:lnTo>
                    <a:lnTo>
                      <a:pt x="229" y="854"/>
                    </a:lnTo>
                    <a:lnTo>
                      <a:pt x="224" y="850"/>
                    </a:lnTo>
                    <a:lnTo>
                      <a:pt x="220" y="849"/>
                    </a:lnTo>
                    <a:lnTo>
                      <a:pt x="215" y="847"/>
                    </a:lnTo>
                    <a:lnTo>
                      <a:pt x="205" y="844"/>
                    </a:lnTo>
                    <a:lnTo>
                      <a:pt x="198" y="842"/>
                    </a:lnTo>
                    <a:lnTo>
                      <a:pt x="193" y="842"/>
                    </a:lnTo>
                    <a:lnTo>
                      <a:pt x="191" y="842"/>
                    </a:lnTo>
                    <a:lnTo>
                      <a:pt x="188" y="837"/>
                    </a:lnTo>
                    <a:lnTo>
                      <a:pt x="183" y="833"/>
                    </a:lnTo>
                    <a:lnTo>
                      <a:pt x="179" y="835"/>
                    </a:lnTo>
                    <a:lnTo>
                      <a:pt x="176" y="840"/>
                    </a:lnTo>
                    <a:lnTo>
                      <a:pt x="172" y="845"/>
                    </a:lnTo>
                    <a:lnTo>
                      <a:pt x="171" y="845"/>
                    </a:lnTo>
                    <a:lnTo>
                      <a:pt x="167" y="842"/>
                    </a:lnTo>
                    <a:lnTo>
                      <a:pt x="166" y="838"/>
                    </a:lnTo>
                    <a:lnTo>
                      <a:pt x="164" y="837"/>
                    </a:lnTo>
                    <a:lnTo>
                      <a:pt x="162" y="838"/>
                    </a:lnTo>
                    <a:lnTo>
                      <a:pt x="159" y="842"/>
                    </a:lnTo>
                    <a:lnTo>
                      <a:pt x="155" y="845"/>
                    </a:lnTo>
                    <a:lnTo>
                      <a:pt x="152" y="849"/>
                    </a:lnTo>
                    <a:lnTo>
                      <a:pt x="148" y="850"/>
                    </a:lnTo>
                    <a:lnTo>
                      <a:pt x="143" y="850"/>
                    </a:lnTo>
                    <a:lnTo>
                      <a:pt x="143" y="852"/>
                    </a:lnTo>
                    <a:lnTo>
                      <a:pt x="142" y="852"/>
                    </a:lnTo>
                    <a:lnTo>
                      <a:pt x="138" y="850"/>
                    </a:lnTo>
                    <a:lnTo>
                      <a:pt x="136" y="849"/>
                    </a:lnTo>
                    <a:lnTo>
                      <a:pt x="135" y="845"/>
                    </a:lnTo>
                    <a:lnTo>
                      <a:pt x="133" y="844"/>
                    </a:lnTo>
                    <a:lnTo>
                      <a:pt x="131" y="844"/>
                    </a:lnTo>
                    <a:lnTo>
                      <a:pt x="128" y="845"/>
                    </a:lnTo>
                    <a:lnTo>
                      <a:pt x="124" y="850"/>
                    </a:lnTo>
                    <a:lnTo>
                      <a:pt x="121" y="850"/>
                    </a:lnTo>
                    <a:lnTo>
                      <a:pt x="119" y="850"/>
                    </a:lnTo>
                    <a:lnTo>
                      <a:pt x="118" y="849"/>
                    </a:lnTo>
                    <a:lnTo>
                      <a:pt x="114" y="845"/>
                    </a:lnTo>
                    <a:lnTo>
                      <a:pt x="113" y="845"/>
                    </a:lnTo>
                    <a:lnTo>
                      <a:pt x="111" y="847"/>
                    </a:lnTo>
                    <a:lnTo>
                      <a:pt x="111" y="850"/>
                    </a:lnTo>
                    <a:lnTo>
                      <a:pt x="114" y="859"/>
                    </a:lnTo>
                    <a:lnTo>
                      <a:pt x="118" y="864"/>
                    </a:lnTo>
                    <a:lnTo>
                      <a:pt x="114" y="864"/>
                    </a:lnTo>
                    <a:lnTo>
                      <a:pt x="90" y="857"/>
                    </a:lnTo>
                    <a:lnTo>
                      <a:pt x="87" y="855"/>
                    </a:lnTo>
                    <a:lnTo>
                      <a:pt x="82" y="850"/>
                    </a:lnTo>
                    <a:lnTo>
                      <a:pt x="78" y="847"/>
                    </a:lnTo>
                    <a:lnTo>
                      <a:pt x="71" y="840"/>
                    </a:lnTo>
                    <a:lnTo>
                      <a:pt x="66" y="835"/>
                    </a:lnTo>
                    <a:lnTo>
                      <a:pt x="65" y="832"/>
                    </a:lnTo>
                    <a:lnTo>
                      <a:pt x="65" y="830"/>
                    </a:lnTo>
                    <a:lnTo>
                      <a:pt x="66" y="826"/>
                    </a:lnTo>
                    <a:lnTo>
                      <a:pt x="77" y="816"/>
                    </a:lnTo>
                    <a:lnTo>
                      <a:pt x="80" y="815"/>
                    </a:lnTo>
                    <a:lnTo>
                      <a:pt x="87" y="813"/>
                    </a:lnTo>
                    <a:lnTo>
                      <a:pt x="90" y="811"/>
                    </a:lnTo>
                    <a:lnTo>
                      <a:pt x="90" y="809"/>
                    </a:lnTo>
                    <a:lnTo>
                      <a:pt x="89" y="808"/>
                    </a:lnTo>
                    <a:lnTo>
                      <a:pt x="78" y="808"/>
                    </a:lnTo>
                    <a:lnTo>
                      <a:pt x="68" y="806"/>
                    </a:lnTo>
                    <a:lnTo>
                      <a:pt x="59" y="803"/>
                    </a:lnTo>
                    <a:lnTo>
                      <a:pt x="59" y="801"/>
                    </a:lnTo>
                    <a:lnTo>
                      <a:pt x="58" y="799"/>
                    </a:lnTo>
                    <a:lnTo>
                      <a:pt x="56" y="794"/>
                    </a:lnTo>
                    <a:lnTo>
                      <a:pt x="56" y="791"/>
                    </a:lnTo>
                    <a:lnTo>
                      <a:pt x="58" y="786"/>
                    </a:lnTo>
                    <a:lnTo>
                      <a:pt x="59" y="782"/>
                    </a:lnTo>
                    <a:lnTo>
                      <a:pt x="59" y="780"/>
                    </a:lnTo>
                    <a:lnTo>
                      <a:pt x="49" y="792"/>
                    </a:lnTo>
                    <a:lnTo>
                      <a:pt x="46" y="796"/>
                    </a:lnTo>
                    <a:lnTo>
                      <a:pt x="42" y="796"/>
                    </a:lnTo>
                    <a:lnTo>
                      <a:pt x="41" y="794"/>
                    </a:lnTo>
                    <a:lnTo>
                      <a:pt x="39" y="791"/>
                    </a:lnTo>
                    <a:lnTo>
                      <a:pt x="39" y="789"/>
                    </a:lnTo>
                    <a:lnTo>
                      <a:pt x="39" y="787"/>
                    </a:lnTo>
                    <a:lnTo>
                      <a:pt x="41" y="786"/>
                    </a:lnTo>
                    <a:lnTo>
                      <a:pt x="34" y="782"/>
                    </a:lnTo>
                    <a:lnTo>
                      <a:pt x="32" y="777"/>
                    </a:lnTo>
                    <a:lnTo>
                      <a:pt x="32" y="774"/>
                    </a:lnTo>
                    <a:lnTo>
                      <a:pt x="34" y="770"/>
                    </a:lnTo>
                    <a:lnTo>
                      <a:pt x="36" y="767"/>
                    </a:lnTo>
                    <a:lnTo>
                      <a:pt x="37" y="765"/>
                    </a:lnTo>
                    <a:lnTo>
                      <a:pt x="42" y="763"/>
                    </a:lnTo>
                    <a:lnTo>
                      <a:pt x="61" y="760"/>
                    </a:lnTo>
                    <a:lnTo>
                      <a:pt x="73" y="763"/>
                    </a:lnTo>
                    <a:lnTo>
                      <a:pt x="78" y="753"/>
                    </a:lnTo>
                    <a:lnTo>
                      <a:pt x="82" y="751"/>
                    </a:lnTo>
                    <a:lnTo>
                      <a:pt x="90" y="748"/>
                    </a:lnTo>
                    <a:lnTo>
                      <a:pt x="104" y="746"/>
                    </a:lnTo>
                    <a:lnTo>
                      <a:pt x="113" y="748"/>
                    </a:lnTo>
                    <a:lnTo>
                      <a:pt x="118" y="751"/>
                    </a:lnTo>
                    <a:lnTo>
                      <a:pt x="123" y="757"/>
                    </a:lnTo>
                    <a:lnTo>
                      <a:pt x="124" y="755"/>
                    </a:lnTo>
                    <a:lnTo>
                      <a:pt x="123" y="750"/>
                    </a:lnTo>
                    <a:lnTo>
                      <a:pt x="123" y="746"/>
                    </a:lnTo>
                    <a:lnTo>
                      <a:pt x="124" y="740"/>
                    </a:lnTo>
                    <a:lnTo>
                      <a:pt x="126" y="736"/>
                    </a:lnTo>
                    <a:lnTo>
                      <a:pt x="124" y="731"/>
                    </a:lnTo>
                    <a:lnTo>
                      <a:pt x="123" y="726"/>
                    </a:lnTo>
                    <a:lnTo>
                      <a:pt x="118" y="721"/>
                    </a:lnTo>
                    <a:lnTo>
                      <a:pt x="114" y="721"/>
                    </a:lnTo>
                    <a:lnTo>
                      <a:pt x="113" y="722"/>
                    </a:lnTo>
                    <a:lnTo>
                      <a:pt x="109" y="724"/>
                    </a:lnTo>
                    <a:lnTo>
                      <a:pt x="102" y="733"/>
                    </a:lnTo>
                    <a:lnTo>
                      <a:pt x="99" y="734"/>
                    </a:lnTo>
                    <a:lnTo>
                      <a:pt x="92" y="734"/>
                    </a:lnTo>
                    <a:lnTo>
                      <a:pt x="90" y="734"/>
                    </a:lnTo>
                    <a:lnTo>
                      <a:pt x="87" y="733"/>
                    </a:lnTo>
                    <a:lnTo>
                      <a:pt x="82" y="729"/>
                    </a:lnTo>
                    <a:lnTo>
                      <a:pt x="80" y="728"/>
                    </a:lnTo>
                    <a:lnTo>
                      <a:pt x="78" y="729"/>
                    </a:lnTo>
                    <a:lnTo>
                      <a:pt x="77" y="734"/>
                    </a:lnTo>
                    <a:lnTo>
                      <a:pt x="73" y="738"/>
                    </a:lnTo>
                    <a:lnTo>
                      <a:pt x="71" y="740"/>
                    </a:lnTo>
                    <a:lnTo>
                      <a:pt x="70" y="740"/>
                    </a:lnTo>
                    <a:lnTo>
                      <a:pt x="66" y="740"/>
                    </a:lnTo>
                    <a:lnTo>
                      <a:pt x="54" y="733"/>
                    </a:lnTo>
                    <a:lnTo>
                      <a:pt x="51" y="729"/>
                    </a:lnTo>
                    <a:lnTo>
                      <a:pt x="51" y="724"/>
                    </a:lnTo>
                    <a:lnTo>
                      <a:pt x="47" y="719"/>
                    </a:lnTo>
                    <a:lnTo>
                      <a:pt x="44" y="719"/>
                    </a:lnTo>
                    <a:lnTo>
                      <a:pt x="42" y="717"/>
                    </a:lnTo>
                    <a:lnTo>
                      <a:pt x="49" y="711"/>
                    </a:lnTo>
                    <a:lnTo>
                      <a:pt x="53" y="707"/>
                    </a:lnTo>
                    <a:lnTo>
                      <a:pt x="51" y="705"/>
                    </a:lnTo>
                    <a:lnTo>
                      <a:pt x="46" y="705"/>
                    </a:lnTo>
                    <a:lnTo>
                      <a:pt x="42" y="711"/>
                    </a:lnTo>
                    <a:lnTo>
                      <a:pt x="41" y="711"/>
                    </a:lnTo>
                    <a:lnTo>
                      <a:pt x="36" y="711"/>
                    </a:lnTo>
                    <a:lnTo>
                      <a:pt x="30" y="709"/>
                    </a:lnTo>
                    <a:lnTo>
                      <a:pt x="27" y="707"/>
                    </a:lnTo>
                    <a:lnTo>
                      <a:pt x="25" y="704"/>
                    </a:lnTo>
                    <a:lnTo>
                      <a:pt x="22" y="700"/>
                    </a:lnTo>
                    <a:lnTo>
                      <a:pt x="15" y="697"/>
                    </a:lnTo>
                    <a:lnTo>
                      <a:pt x="13" y="695"/>
                    </a:lnTo>
                    <a:lnTo>
                      <a:pt x="12" y="692"/>
                    </a:lnTo>
                    <a:lnTo>
                      <a:pt x="5" y="683"/>
                    </a:lnTo>
                    <a:lnTo>
                      <a:pt x="0" y="678"/>
                    </a:lnTo>
                    <a:lnTo>
                      <a:pt x="0" y="673"/>
                    </a:lnTo>
                    <a:lnTo>
                      <a:pt x="5" y="666"/>
                    </a:lnTo>
                    <a:lnTo>
                      <a:pt x="5" y="665"/>
                    </a:lnTo>
                    <a:lnTo>
                      <a:pt x="3" y="661"/>
                    </a:lnTo>
                    <a:lnTo>
                      <a:pt x="1" y="658"/>
                    </a:lnTo>
                    <a:lnTo>
                      <a:pt x="3" y="654"/>
                    </a:lnTo>
                    <a:lnTo>
                      <a:pt x="6" y="646"/>
                    </a:lnTo>
                    <a:lnTo>
                      <a:pt x="8" y="644"/>
                    </a:lnTo>
                    <a:lnTo>
                      <a:pt x="15" y="639"/>
                    </a:lnTo>
                    <a:lnTo>
                      <a:pt x="22" y="632"/>
                    </a:lnTo>
                    <a:lnTo>
                      <a:pt x="25" y="632"/>
                    </a:lnTo>
                    <a:lnTo>
                      <a:pt x="27" y="630"/>
                    </a:lnTo>
                    <a:lnTo>
                      <a:pt x="37" y="632"/>
                    </a:lnTo>
                    <a:lnTo>
                      <a:pt x="39" y="630"/>
                    </a:lnTo>
                    <a:lnTo>
                      <a:pt x="42" y="627"/>
                    </a:lnTo>
                    <a:lnTo>
                      <a:pt x="46" y="624"/>
                    </a:lnTo>
                    <a:lnTo>
                      <a:pt x="54" y="618"/>
                    </a:lnTo>
                    <a:lnTo>
                      <a:pt x="73" y="610"/>
                    </a:lnTo>
                    <a:lnTo>
                      <a:pt x="75" y="608"/>
                    </a:lnTo>
                    <a:lnTo>
                      <a:pt x="75" y="608"/>
                    </a:lnTo>
                    <a:lnTo>
                      <a:pt x="73" y="603"/>
                    </a:lnTo>
                    <a:lnTo>
                      <a:pt x="73" y="601"/>
                    </a:lnTo>
                    <a:lnTo>
                      <a:pt x="77" y="598"/>
                    </a:lnTo>
                    <a:lnTo>
                      <a:pt x="85" y="591"/>
                    </a:lnTo>
                    <a:lnTo>
                      <a:pt x="90" y="590"/>
                    </a:lnTo>
                    <a:lnTo>
                      <a:pt x="95" y="590"/>
                    </a:lnTo>
                    <a:lnTo>
                      <a:pt x="97" y="588"/>
                    </a:lnTo>
                    <a:lnTo>
                      <a:pt x="102" y="584"/>
                    </a:lnTo>
                    <a:lnTo>
                      <a:pt x="104" y="583"/>
                    </a:lnTo>
                    <a:lnTo>
                      <a:pt x="119" y="581"/>
                    </a:lnTo>
                    <a:lnTo>
                      <a:pt x="126" y="584"/>
                    </a:lnTo>
                    <a:lnTo>
                      <a:pt x="130" y="584"/>
                    </a:lnTo>
                    <a:lnTo>
                      <a:pt x="131" y="583"/>
                    </a:lnTo>
                    <a:lnTo>
                      <a:pt x="135" y="578"/>
                    </a:lnTo>
                    <a:lnTo>
                      <a:pt x="140" y="567"/>
                    </a:lnTo>
                    <a:lnTo>
                      <a:pt x="142" y="561"/>
                    </a:lnTo>
                    <a:lnTo>
                      <a:pt x="145" y="550"/>
                    </a:lnTo>
                    <a:lnTo>
                      <a:pt x="148" y="535"/>
                    </a:lnTo>
                    <a:lnTo>
                      <a:pt x="150" y="520"/>
                    </a:lnTo>
                    <a:lnTo>
                      <a:pt x="152" y="504"/>
                    </a:lnTo>
                    <a:lnTo>
                      <a:pt x="154" y="494"/>
                    </a:lnTo>
                    <a:lnTo>
                      <a:pt x="154" y="491"/>
                    </a:lnTo>
                    <a:lnTo>
                      <a:pt x="157" y="486"/>
                    </a:lnTo>
                    <a:lnTo>
                      <a:pt x="160" y="482"/>
                    </a:lnTo>
                    <a:lnTo>
                      <a:pt x="166" y="480"/>
                    </a:lnTo>
                    <a:lnTo>
                      <a:pt x="166" y="479"/>
                    </a:lnTo>
                    <a:lnTo>
                      <a:pt x="162" y="475"/>
                    </a:lnTo>
                    <a:lnTo>
                      <a:pt x="160" y="475"/>
                    </a:lnTo>
                    <a:lnTo>
                      <a:pt x="159" y="475"/>
                    </a:lnTo>
                    <a:lnTo>
                      <a:pt x="155" y="479"/>
                    </a:lnTo>
                    <a:lnTo>
                      <a:pt x="150" y="482"/>
                    </a:lnTo>
                    <a:lnTo>
                      <a:pt x="145" y="480"/>
                    </a:lnTo>
                    <a:lnTo>
                      <a:pt x="142" y="482"/>
                    </a:lnTo>
                    <a:lnTo>
                      <a:pt x="140" y="486"/>
                    </a:lnTo>
                    <a:lnTo>
                      <a:pt x="135" y="487"/>
                    </a:lnTo>
                    <a:lnTo>
                      <a:pt x="131" y="487"/>
                    </a:lnTo>
                    <a:lnTo>
                      <a:pt x="124" y="482"/>
                    </a:lnTo>
                    <a:lnTo>
                      <a:pt x="123" y="482"/>
                    </a:lnTo>
                    <a:lnTo>
                      <a:pt x="114" y="482"/>
                    </a:lnTo>
                    <a:lnTo>
                      <a:pt x="113" y="480"/>
                    </a:lnTo>
                    <a:lnTo>
                      <a:pt x="111" y="477"/>
                    </a:lnTo>
                    <a:lnTo>
                      <a:pt x="109" y="472"/>
                    </a:lnTo>
                    <a:lnTo>
                      <a:pt x="107" y="465"/>
                    </a:lnTo>
                    <a:lnTo>
                      <a:pt x="107" y="460"/>
                    </a:lnTo>
                    <a:lnTo>
                      <a:pt x="111" y="448"/>
                    </a:lnTo>
                    <a:lnTo>
                      <a:pt x="111" y="445"/>
                    </a:lnTo>
                    <a:lnTo>
                      <a:pt x="119" y="431"/>
                    </a:lnTo>
                    <a:lnTo>
                      <a:pt x="123" y="424"/>
                    </a:lnTo>
                    <a:lnTo>
                      <a:pt x="128" y="419"/>
                    </a:lnTo>
                    <a:lnTo>
                      <a:pt x="131" y="417"/>
                    </a:lnTo>
                    <a:lnTo>
                      <a:pt x="135" y="416"/>
                    </a:lnTo>
                    <a:lnTo>
                      <a:pt x="138" y="412"/>
                    </a:lnTo>
                    <a:lnTo>
                      <a:pt x="143" y="402"/>
                    </a:lnTo>
                    <a:lnTo>
                      <a:pt x="148" y="395"/>
                    </a:lnTo>
                    <a:lnTo>
                      <a:pt x="155" y="378"/>
                    </a:lnTo>
                    <a:lnTo>
                      <a:pt x="159" y="375"/>
                    </a:lnTo>
                    <a:lnTo>
                      <a:pt x="171" y="368"/>
                    </a:lnTo>
                    <a:lnTo>
                      <a:pt x="174" y="368"/>
                    </a:lnTo>
                    <a:lnTo>
                      <a:pt x="178" y="370"/>
                    </a:lnTo>
                    <a:lnTo>
                      <a:pt x="179" y="373"/>
                    </a:lnTo>
                    <a:lnTo>
                      <a:pt x="188" y="388"/>
                    </a:lnTo>
                    <a:lnTo>
                      <a:pt x="188" y="388"/>
                    </a:lnTo>
                    <a:lnTo>
                      <a:pt x="186" y="382"/>
                    </a:lnTo>
                    <a:lnTo>
                      <a:pt x="184" y="365"/>
                    </a:lnTo>
                    <a:lnTo>
                      <a:pt x="184" y="358"/>
                    </a:lnTo>
                    <a:lnTo>
                      <a:pt x="188" y="349"/>
                    </a:lnTo>
                    <a:lnTo>
                      <a:pt x="190" y="347"/>
                    </a:lnTo>
                    <a:lnTo>
                      <a:pt x="195" y="347"/>
                    </a:lnTo>
                    <a:lnTo>
                      <a:pt x="201" y="351"/>
                    </a:lnTo>
                    <a:lnTo>
                      <a:pt x="207" y="353"/>
                    </a:lnTo>
                    <a:lnTo>
                      <a:pt x="210" y="358"/>
                    </a:lnTo>
                    <a:lnTo>
                      <a:pt x="215" y="361"/>
                    </a:lnTo>
                    <a:lnTo>
                      <a:pt x="217" y="361"/>
                    </a:lnTo>
                    <a:lnTo>
                      <a:pt x="219" y="358"/>
                    </a:lnTo>
                    <a:lnTo>
                      <a:pt x="220" y="351"/>
                    </a:lnTo>
                    <a:lnTo>
                      <a:pt x="224" y="339"/>
                    </a:lnTo>
                    <a:lnTo>
                      <a:pt x="225" y="325"/>
                    </a:lnTo>
                    <a:lnTo>
                      <a:pt x="224" y="308"/>
                    </a:lnTo>
                    <a:lnTo>
                      <a:pt x="224" y="295"/>
                    </a:lnTo>
                    <a:lnTo>
                      <a:pt x="222" y="286"/>
                    </a:lnTo>
                    <a:lnTo>
                      <a:pt x="224" y="279"/>
                    </a:lnTo>
                    <a:lnTo>
                      <a:pt x="227" y="271"/>
                    </a:lnTo>
                    <a:lnTo>
                      <a:pt x="231" y="264"/>
                    </a:lnTo>
                    <a:lnTo>
                      <a:pt x="237" y="255"/>
                    </a:lnTo>
                    <a:lnTo>
                      <a:pt x="244" y="254"/>
                    </a:lnTo>
                    <a:lnTo>
                      <a:pt x="248" y="254"/>
                    </a:lnTo>
                    <a:lnTo>
                      <a:pt x="253" y="259"/>
                    </a:lnTo>
                    <a:lnTo>
                      <a:pt x="260" y="261"/>
                    </a:lnTo>
                    <a:lnTo>
                      <a:pt x="267" y="269"/>
                    </a:lnTo>
                    <a:lnTo>
                      <a:pt x="277" y="286"/>
                    </a:lnTo>
                    <a:lnTo>
                      <a:pt x="284" y="296"/>
                    </a:lnTo>
                    <a:lnTo>
                      <a:pt x="289" y="300"/>
                    </a:lnTo>
                    <a:lnTo>
                      <a:pt x="294" y="307"/>
                    </a:lnTo>
                    <a:lnTo>
                      <a:pt x="302" y="320"/>
                    </a:lnTo>
                    <a:lnTo>
                      <a:pt x="306" y="327"/>
                    </a:lnTo>
                    <a:lnTo>
                      <a:pt x="309" y="329"/>
                    </a:lnTo>
                    <a:lnTo>
                      <a:pt x="311" y="329"/>
                    </a:lnTo>
                    <a:lnTo>
                      <a:pt x="311" y="325"/>
                    </a:lnTo>
                    <a:lnTo>
                      <a:pt x="306" y="317"/>
                    </a:lnTo>
                    <a:lnTo>
                      <a:pt x="301" y="308"/>
                    </a:lnTo>
                    <a:lnTo>
                      <a:pt x="287" y="291"/>
                    </a:lnTo>
                    <a:lnTo>
                      <a:pt x="280" y="278"/>
                    </a:lnTo>
                    <a:lnTo>
                      <a:pt x="273" y="264"/>
                    </a:lnTo>
                    <a:lnTo>
                      <a:pt x="268" y="255"/>
                    </a:lnTo>
                    <a:lnTo>
                      <a:pt x="260" y="247"/>
                    </a:lnTo>
                    <a:lnTo>
                      <a:pt x="260" y="243"/>
                    </a:lnTo>
                    <a:lnTo>
                      <a:pt x="270" y="232"/>
                    </a:lnTo>
                    <a:lnTo>
                      <a:pt x="290" y="221"/>
                    </a:lnTo>
                    <a:lnTo>
                      <a:pt x="311" y="213"/>
                    </a:lnTo>
                    <a:lnTo>
                      <a:pt x="320" y="215"/>
                    </a:lnTo>
                    <a:lnTo>
                      <a:pt x="332" y="211"/>
                    </a:lnTo>
                    <a:lnTo>
                      <a:pt x="333" y="206"/>
                    </a:lnTo>
                    <a:lnTo>
                      <a:pt x="335" y="203"/>
                    </a:lnTo>
                    <a:lnTo>
                      <a:pt x="347" y="196"/>
                    </a:lnTo>
                    <a:lnTo>
                      <a:pt x="350" y="196"/>
                    </a:lnTo>
                    <a:lnTo>
                      <a:pt x="356" y="199"/>
                    </a:lnTo>
                    <a:lnTo>
                      <a:pt x="362" y="206"/>
                    </a:lnTo>
                    <a:lnTo>
                      <a:pt x="364" y="213"/>
                    </a:lnTo>
                    <a:lnTo>
                      <a:pt x="367" y="223"/>
                    </a:lnTo>
                    <a:lnTo>
                      <a:pt x="369" y="237"/>
                    </a:lnTo>
                    <a:lnTo>
                      <a:pt x="369" y="281"/>
                    </a:lnTo>
                    <a:lnTo>
                      <a:pt x="369" y="288"/>
                    </a:lnTo>
                    <a:lnTo>
                      <a:pt x="369" y="291"/>
                    </a:lnTo>
                    <a:lnTo>
                      <a:pt x="373" y="288"/>
                    </a:lnTo>
                    <a:lnTo>
                      <a:pt x="374" y="278"/>
                    </a:lnTo>
                    <a:lnTo>
                      <a:pt x="378" y="272"/>
                    </a:lnTo>
                    <a:lnTo>
                      <a:pt x="379" y="262"/>
                    </a:lnTo>
                    <a:lnTo>
                      <a:pt x="381" y="250"/>
                    </a:lnTo>
                    <a:lnTo>
                      <a:pt x="381" y="240"/>
                    </a:lnTo>
                    <a:lnTo>
                      <a:pt x="378" y="228"/>
                    </a:lnTo>
                    <a:lnTo>
                      <a:pt x="378" y="209"/>
                    </a:lnTo>
                    <a:lnTo>
                      <a:pt x="379" y="199"/>
                    </a:lnTo>
                    <a:lnTo>
                      <a:pt x="385" y="199"/>
                    </a:lnTo>
                    <a:lnTo>
                      <a:pt x="405" y="235"/>
                    </a:lnTo>
                    <a:lnTo>
                      <a:pt x="412" y="242"/>
                    </a:lnTo>
                    <a:lnTo>
                      <a:pt x="421" y="259"/>
                    </a:lnTo>
                    <a:lnTo>
                      <a:pt x="431" y="257"/>
                    </a:lnTo>
                    <a:lnTo>
                      <a:pt x="441" y="259"/>
                    </a:lnTo>
                    <a:lnTo>
                      <a:pt x="444" y="259"/>
                    </a:lnTo>
                    <a:lnTo>
                      <a:pt x="446" y="255"/>
                    </a:lnTo>
                    <a:lnTo>
                      <a:pt x="444" y="249"/>
                    </a:lnTo>
                    <a:lnTo>
                      <a:pt x="431" y="228"/>
                    </a:lnTo>
                    <a:lnTo>
                      <a:pt x="424" y="211"/>
                    </a:lnTo>
                    <a:lnTo>
                      <a:pt x="421" y="191"/>
                    </a:lnTo>
                    <a:lnTo>
                      <a:pt x="419" y="180"/>
                    </a:lnTo>
                    <a:lnTo>
                      <a:pt x="422" y="177"/>
                    </a:lnTo>
                    <a:lnTo>
                      <a:pt x="438" y="179"/>
                    </a:lnTo>
                    <a:lnTo>
                      <a:pt x="460" y="187"/>
                    </a:lnTo>
                    <a:lnTo>
                      <a:pt x="489" y="221"/>
                    </a:lnTo>
                    <a:lnTo>
                      <a:pt x="503" y="232"/>
                    </a:lnTo>
                    <a:lnTo>
                      <a:pt x="528" y="269"/>
                    </a:lnTo>
                    <a:lnTo>
                      <a:pt x="537" y="274"/>
                    </a:lnTo>
                    <a:lnTo>
                      <a:pt x="539" y="274"/>
                    </a:lnTo>
                    <a:lnTo>
                      <a:pt x="542" y="271"/>
                    </a:lnTo>
                    <a:lnTo>
                      <a:pt x="544" y="266"/>
                    </a:lnTo>
                    <a:lnTo>
                      <a:pt x="544" y="259"/>
                    </a:lnTo>
                    <a:lnTo>
                      <a:pt x="542" y="250"/>
                    </a:lnTo>
                    <a:lnTo>
                      <a:pt x="542" y="242"/>
                    </a:lnTo>
                    <a:lnTo>
                      <a:pt x="540" y="230"/>
                    </a:lnTo>
                    <a:lnTo>
                      <a:pt x="542" y="209"/>
                    </a:lnTo>
                    <a:lnTo>
                      <a:pt x="547" y="201"/>
                    </a:lnTo>
                    <a:lnTo>
                      <a:pt x="549" y="194"/>
                    </a:lnTo>
                    <a:lnTo>
                      <a:pt x="547" y="179"/>
                    </a:lnTo>
                    <a:lnTo>
                      <a:pt x="542" y="168"/>
                    </a:lnTo>
                    <a:lnTo>
                      <a:pt x="523" y="141"/>
                    </a:lnTo>
                    <a:lnTo>
                      <a:pt x="523" y="138"/>
                    </a:lnTo>
                    <a:lnTo>
                      <a:pt x="527" y="134"/>
                    </a:lnTo>
                    <a:lnTo>
                      <a:pt x="533" y="131"/>
                    </a:lnTo>
                    <a:lnTo>
                      <a:pt x="580" y="138"/>
                    </a:lnTo>
                    <a:lnTo>
                      <a:pt x="587" y="141"/>
                    </a:lnTo>
                    <a:lnTo>
                      <a:pt x="590" y="143"/>
                    </a:lnTo>
                    <a:lnTo>
                      <a:pt x="592" y="146"/>
                    </a:lnTo>
                    <a:lnTo>
                      <a:pt x="593" y="148"/>
                    </a:lnTo>
                    <a:lnTo>
                      <a:pt x="604" y="143"/>
                    </a:lnTo>
                    <a:lnTo>
                      <a:pt x="604" y="136"/>
                    </a:lnTo>
                    <a:lnTo>
                      <a:pt x="602" y="133"/>
                    </a:lnTo>
                    <a:lnTo>
                      <a:pt x="549" y="121"/>
                    </a:lnTo>
                    <a:lnTo>
                      <a:pt x="539" y="116"/>
                    </a:lnTo>
                    <a:lnTo>
                      <a:pt x="533" y="116"/>
                    </a:lnTo>
                    <a:lnTo>
                      <a:pt x="528" y="119"/>
                    </a:lnTo>
                    <a:lnTo>
                      <a:pt x="518" y="121"/>
                    </a:lnTo>
                    <a:lnTo>
                      <a:pt x="513" y="121"/>
                    </a:lnTo>
                    <a:lnTo>
                      <a:pt x="506" y="105"/>
                    </a:lnTo>
                    <a:lnTo>
                      <a:pt x="511" y="88"/>
                    </a:lnTo>
                    <a:lnTo>
                      <a:pt x="516" y="88"/>
                    </a:lnTo>
                    <a:lnTo>
                      <a:pt x="527" y="95"/>
                    </a:lnTo>
                    <a:lnTo>
                      <a:pt x="532" y="85"/>
                    </a:lnTo>
                    <a:lnTo>
                      <a:pt x="540" y="78"/>
                    </a:lnTo>
                    <a:lnTo>
                      <a:pt x="549" y="75"/>
                    </a:lnTo>
                    <a:lnTo>
                      <a:pt x="569" y="58"/>
                    </a:lnTo>
                    <a:lnTo>
                      <a:pt x="573" y="56"/>
                    </a:lnTo>
                    <a:lnTo>
                      <a:pt x="576" y="56"/>
                    </a:lnTo>
                    <a:lnTo>
                      <a:pt x="587" y="61"/>
                    </a:lnTo>
                    <a:lnTo>
                      <a:pt x="590" y="66"/>
                    </a:lnTo>
                    <a:lnTo>
                      <a:pt x="595" y="75"/>
                    </a:lnTo>
                    <a:lnTo>
                      <a:pt x="599" y="78"/>
                    </a:lnTo>
                    <a:lnTo>
                      <a:pt x="600" y="78"/>
                    </a:lnTo>
                    <a:lnTo>
                      <a:pt x="605" y="83"/>
                    </a:lnTo>
                    <a:lnTo>
                      <a:pt x="612" y="70"/>
                    </a:lnTo>
                    <a:lnTo>
                      <a:pt x="617" y="54"/>
                    </a:lnTo>
                    <a:lnTo>
                      <a:pt x="624" y="46"/>
                    </a:lnTo>
                    <a:lnTo>
                      <a:pt x="633" y="51"/>
                    </a:lnTo>
                    <a:lnTo>
                      <a:pt x="638" y="58"/>
                    </a:lnTo>
                    <a:lnTo>
                      <a:pt x="643" y="66"/>
                    </a:lnTo>
                    <a:lnTo>
                      <a:pt x="652" y="71"/>
                    </a:lnTo>
                    <a:lnTo>
                      <a:pt x="664" y="99"/>
                    </a:lnTo>
                    <a:lnTo>
                      <a:pt x="665" y="99"/>
                    </a:lnTo>
                    <a:lnTo>
                      <a:pt x="667" y="97"/>
                    </a:lnTo>
                    <a:lnTo>
                      <a:pt x="669" y="92"/>
                    </a:lnTo>
                    <a:lnTo>
                      <a:pt x="669" y="83"/>
                    </a:lnTo>
                    <a:lnTo>
                      <a:pt x="670" y="73"/>
                    </a:lnTo>
                    <a:lnTo>
                      <a:pt x="669" y="70"/>
                    </a:lnTo>
                    <a:lnTo>
                      <a:pt x="658" y="58"/>
                    </a:lnTo>
                    <a:lnTo>
                      <a:pt x="657" y="53"/>
                    </a:lnTo>
                    <a:lnTo>
                      <a:pt x="655" y="44"/>
                    </a:lnTo>
                    <a:lnTo>
                      <a:pt x="655" y="39"/>
                    </a:lnTo>
                    <a:lnTo>
                      <a:pt x="657" y="34"/>
                    </a:lnTo>
                    <a:lnTo>
                      <a:pt x="658" y="32"/>
                    </a:lnTo>
                    <a:lnTo>
                      <a:pt x="665" y="34"/>
                    </a:lnTo>
                    <a:lnTo>
                      <a:pt x="667" y="32"/>
                    </a:lnTo>
                    <a:lnTo>
                      <a:pt x="669" y="27"/>
                    </a:lnTo>
                    <a:lnTo>
                      <a:pt x="672" y="20"/>
                    </a:lnTo>
                    <a:lnTo>
                      <a:pt x="674" y="17"/>
                    </a:lnTo>
                    <a:lnTo>
                      <a:pt x="679" y="17"/>
                    </a:lnTo>
                    <a:lnTo>
                      <a:pt x="686" y="22"/>
                    </a:lnTo>
                    <a:lnTo>
                      <a:pt x="691" y="22"/>
                    </a:lnTo>
                    <a:lnTo>
                      <a:pt x="694" y="20"/>
                    </a:lnTo>
                    <a:lnTo>
                      <a:pt x="694" y="15"/>
                    </a:lnTo>
                    <a:lnTo>
                      <a:pt x="694" y="12"/>
                    </a:lnTo>
                    <a:lnTo>
                      <a:pt x="696" y="10"/>
                    </a:lnTo>
                    <a:lnTo>
                      <a:pt x="718" y="10"/>
                    </a:lnTo>
                    <a:lnTo>
                      <a:pt x="723" y="10"/>
                    </a:lnTo>
                    <a:lnTo>
                      <a:pt x="727" y="5"/>
                    </a:lnTo>
                    <a:lnTo>
                      <a:pt x="732" y="5"/>
                    </a:lnTo>
                    <a:lnTo>
                      <a:pt x="737" y="7"/>
                    </a:lnTo>
                    <a:lnTo>
                      <a:pt x="742" y="12"/>
                    </a:lnTo>
                    <a:lnTo>
                      <a:pt x="749" y="12"/>
                    </a:lnTo>
                    <a:lnTo>
                      <a:pt x="758" y="3"/>
                    </a:lnTo>
                    <a:lnTo>
                      <a:pt x="764" y="0"/>
                    </a:lnTo>
                    <a:lnTo>
                      <a:pt x="809" y="1"/>
                    </a:lnTo>
                    <a:lnTo>
                      <a:pt x="823" y="7"/>
                    </a:lnTo>
                    <a:lnTo>
                      <a:pt x="823" y="7"/>
                    </a:lnTo>
                    <a:close/>
                    <a:moveTo>
                      <a:pt x="537" y="233"/>
                    </a:moveTo>
                    <a:lnTo>
                      <a:pt x="533" y="237"/>
                    </a:lnTo>
                    <a:lnTo>
                      <a:pt x="525" y="221"/>
                    </a:lnTo>
                    <a:lnTo>
                      <a:pt x="511" y="206"/>
                    </a:lnTo>
                    <a:lnTo>
                      <a:pt x="501" y="196"/>
                    </a:lnTo>
                    <a:lnTo>
                      <a:pt x="491" y="168"/>
                    </a:lnTo>
                    <a:lnTo>
                      <a:pt x="489" y="160"/>
                    </a:lnTo>
                    <a:lnTo>
                      <a:pt x="491" y="151"/>
                    </a:lnTo>
                    <a:lnTo>
                      <a:pt x="499" y="150"/>
                    </a:lnTo>
                    <a:lnTo>
                      <a:pt x="508" y="146"/>
                    </a:lnTo>
                    <a:lnTo>
                      <a:pt x="527" y="163"/>
                    </a:lnTo>
                    <a:lnTo>
                      <a:pt x="535" y="177"/>
                    </a:lnTo>
                    <a:lnTo>
                      <a:pt x="539" y="189"/>
                    </a:lnTo>
                    <a:lnTo>
                      <a:pt x="539" y="211"/>
                    </a:lnTo>
                    <a:lnTo>
                      <a:pt x="537" y="233"/>
                    </a:lnTo>
                    <a:close/>
                    <a:moveTo>
                      <a:pt x="1040" y="266"/>
                    </a:moveTo>
                    <a:lnTo>
                      <a:pt x="1038" y="271"/>
                    </a:lnTo>
                    <a:lnTo>
                      <a:pt x="1033" y="269"/>
                    </a:lnTo>
                    <a:lnTo>
                      <a:pt x="1026" y="257"/>
                    </a:lnTo>
                    <a:lnTo>
                      <a:pt x="1023" y="247"/>
                    </a:lnTo>
                    <a:lnTo>
                      <a:pt x="1021" y="235"/>
                    </a:lnTo>
                    <a:lnTo>
                      <a:pt x="1025" y="230"/>
                    </a:lnTo>
                    <a:lnTo>
                      <a:pt x="1028" y="228"/>
                    </a:lnTo>
                    <a:lnTo>
                      <a:pt x="1033" y="238"/>
                    </a:lnTo>
                    <a:lnTo>
                      <a:pt x="1037" y="252"/>
                    </a:lnTo>
                    <a:lnTo>
                      <a:pt x="1040" y="266"/>
                    </a:lnTo>
                    <a:lnTo>
                      <a:pt x="1040" y="266"/>
                    </a:lnTo>
                    <a:close/>
                    <a:moveTo>
                      <a:pt x="1061" y="509"/>
                    </a:moveTo>
                    <a:lnTo>
                      <a:pt x="1052" y="521"/>
                    </a:lnTo>
                    <a:lnTo>
                      <a:pt x="1040" y="521"/>
                    </a:lnTo>
                    <a:lnTo>
                      <a:pt x="1033" y="516"/>
                    </a:lnTo>
                    <a:lnTo>
                      <a:pt x="1031" y="508"/>
                    </a:lnTo>
                    <a:lnTo>
                      <a:pt x="1033" y="497"/>
                    </a:lnTo>
                    <a:lnTo>
                      <a:pt x="1042" y="489"/>
                    </a:lnTo>
                    <a:lnTo>
                      <a:pt x="1054" y="486"/>
                    </a:lnTo>
                    <a:lnTo>
                      <a:pt x="1062" y="487"/>
                    </a:lnTo>
                    <a:lnTo>
                      <a:pt x="1064" y="497"/>
                    </a:lnTo>
                    <a:lnTo>
                      <a:pt x="1061" y="509"/>
                    </a:lnTo>
                    <a:lnTo>
                      <a:pt x="1061" y="509"/>
                    </a:lnTo>
                    <a:close/>
                    <a:moveTo>
                      <a:pt x="1033" y="694"/>
                    </a:moveTo>
                    <a:lnTo>
                      <a:pt x="1031" y="697"/>
                    </a:lnTo>
                    <a:lnTo>
                      <a:pt x="1030" y="688"/>
                    </a:lnTo>
                    <a:lnTo>
                      <a:pt x="1028" y="675"/>
                    </a:lnTo>
                    <a:lnTo>
                      <a:pt x="1028" y="659"/>
                    </a:lnTo>
                    <a:lnTo>
                      <a:pt x="1031" y="653"/>
                    </a:lnTo>
                    <a:lnTo>
                      <a:pt x="1033" y="651"/>
                    </a:lnTo>
                    <a:lnTo>
                      <a:pt x="1035" y="653"/>
                    </a:lnTo>
                    <a:lnTo>
                      <a:pt x="1035" y="659"/>
                    </a:lnTo>
                    <a:lnTo>
                      <a:pt x="1035" y="673"/>
                    </a:lnTo>
                    <a:lnTo>
                      <a:pt x="1037" y="682"/>
                    </a:lnTo>
                    <a:lnTo>
                      <a:pt x="1033" y="694"/>
                    </a:lnTo>
                    <a:close/>
                    <a:moveTo>
                      <a:pt x="1054" y="724"/>
                    </a:moveTo>
                    <a:lnTo>
                      <a:pt x="1050" y="724"/>
                    </a:lnTo>
                    <a:lnTo>
                      <a:pt x="1049" y="722"/>
                    </a:lnTo>
                    <a:lnTo>
                      <a:pt x="1050" y="717"/>
                    </a:lnTo>
                    <a:lnTo>
                      <a:pt x="1055" y="704"/>
                    </a:lnTo>
                    <a:lnTo>
                      <a:pt x="1057" y="704"/>
                    </a:lnTo>
                    <a:lnTo>
                      <a:pt x="1059" y="705"/>
                    </a:lnTo>
                    <a:lnTo>
                      <a:pt x="1061" y="712"/>
                    </a:lnTo>
                    <a:lnTo>
                      <a:pt x="1059" y="719"/>
                    </a:lnTo>
                    <a:lnTo>
                      <a:pt x="1054" y="724"/>
                    </a:lnTo>
                    <a:lnTo>
                      <a:pt x="1054" y="724"/>
                    </a:lnTo>
                    <a:close/>
                    <a:moveTo>
                      <a:pt x="22" y="753"/>
                    </a:moveTo>
                    <a:lnTo>
                      <a:pt x="15" y="753"/>
                    </a:lnTo>
                    <a:lnTo>
                      <a:pt x="8" y="750"/>
                    </a:lnTo>
                    <a:lnTo>
                      <a:pt x="6" y="746"/>
                    </a:lnTo>
                    <a:lnTo>
                      <a:pt x="6" y="743"/>
                    </a:lnTo>
                    <a:lnTo>
                      <a:pt x="6" y="741"/>
                    </a:lnTo>
                    <a:lnTo>
                      <a:pt x="12" y="740"/>
                    </a:lnTo>
                    <a:lnTo>
                      <a:pt x="13" y="740"/>
                    </a:lnTo>
                    <a:lnTo>
                      <a:pt x="15" y="741"/>
                    </a:lnTo>
                    <a:lnTo>
                      <a:pt x="20" y="743"/>
                    </a:lnTo>
                    <a:lnTo>
                      <a:pt x="24" y="745"/>
                    </a:lnTo>
                    <a:lnTo>
                      <a:pt x="27" y="746"/>
                    </a:lnTo>
                    <a:lnTo>
                      <a:pt x="25" y="750"/>
                    </a:lnTo>
                    <a:lnTo>
                      <a:pt x="22" y="753"/>
                    </a:lnTo>
                    <a:close/>
                    <a:moveTo>
                      <a:pt x="1042" y="859"/>
                    </a:moveTo>
                    <a:lnTo>
                      <a:pt x="1040" y="861"/>
                    </a:lnTo>
                    <a:lnTo>
                      <a:pt x="1031" y="828"/>
                    </a:lnTo>
                    <a:lnTo>
                      <a:pt x="1031" y="816"/>
                    </a:lnTo>
                    <a:lnTo>
                      <a:pt x="1033" y="806"/>
                    </a:lnTo>
                    <a:lnTo>
                      <a:pt x="1037" y="806"/>
                    </a:lnTo>
                    <a:lnTo>
                      <a:pt x="1038" y="811"/>
                    </a:lnTo>
                    <a:lnTo>
                      <a:pt x="1040" y="830"/>
                    </a:lnTo>
                    <a:lnTo>
                      <a:pt x="1042" y="859"/>
                    </a:lnTo>
                    <a:close/>
                    <a:moveTo>
                      <a:pt x="1054" y="908"/>
                    </a:moveTo>
                    <a:lnTo>
                      <a:pt x="1054" y="917"/>
                    </a:lnTo>
                    <a:lnTo>
                      <a:pt x="1055" y="924"/>
                    </a:lnTo>
                    <a:lnTo>
                      <a:pt x="1057" y="929"/>
                    </a:lnTo>
                    <a:lnTo>
                      <a:pt x="1062" y="927"/>
                    </a:lnTo>
                    <a:lnTo>
                      <a:pt x="1064" y="936"/>
                    </a:lnTo>
                    <a:lnTo>
                      <a:pt x="1061" y="939"/>
                    </a:lnTo>
                    <a:lnTo>
                      <a:pt x="1047" y="937"/>
                    </a:lnTo>
                    <a:lnTo>
                      <a:pt x="1040" y="939"/>
                    </a:lnTo>
                    <a:lnTo>
                      <a:pt x="1037" y="934"/>
                    </a:lnTo>
                    <a:lnTo>
                      <a:pt x="1037" y="924"/>
                    </a:lnTo>
                    <a:lnTo>
                      <a:pt x="1037" y="915"/>
                    </a:lnTo>
                    <a:lnTo>
                      <a:pt x="1040" y="910"/>
                    </a:lnTo>
                    <a:lnTo>
                      <a:pt x="1043" y="913"/>
                    </a:lnTo>
                    <a:lnTo>
                      <a:pt x="1049" y="912"/>
                    </a:lnTo>
                    <a:lnTo>
                      <a:pt x="1054" y="908"/>
                    </a:lnTo>
                    <a:lnTo>
                      <a:pt x="1054" y="908"/>
                    </a:lnTo>
                    <a:close/>
                    <a:moveTo>
                      <a:pt x="342" y="1091"/>
                    </a:moveTo>
                    <a:lnTo>
                      <a:pt x="338" y="1096"/>
                    </a:lnTo>
                    <a:lnTo>
                      <a:pt x="337" y="1097"/>
                    </a:lnTo>
                    <a:lnTo>
                      <a:pt x="332" y="1106"/>
                    </a:lnTo>
                    <a:lnTo>
                      <a:pt x="332" y="1106"/>
                    </a:lnTo>
                    <a:lnTo>
                      <a:pt x="330" y="1104"/>
                    </a:lnTo>
                    <a:lnTo>
                      <a:pt x="328" y="1103"/>
                    </a:lnTo>
                    <a:lnTo>
                      <a:pt x="326" y="1103"/>
                    </a:lnTo>
                    <a:lnTo>
                      <a:pt x="326" y="1101"/>
                    </a:lnTo>
                    <a:lnTo>
                      <a:pt x="326" y="1101"/>
                    </a:lnTo>
                    <a:lnTo>
                      <a:pt x="325" y="1099"/>
                    </a:lnTo>
                    <a:lnTo>
                      <a:pt x="325" y="1099"/>
                    </a:lnTo>
                    <a:lnTo>
                      <a:pt x="321" y="1099"/>
                    </a:lnTo>
                    <a:lnTo>
                      <a:pt x="320" y="1099"/>
                    </a:lnTo>
                    <a:lnTo>
                      <a:pt x="320" y="1096"/>
                    </a:lnTo>
                    <a:lnTo>
                      <a:pt x="321" y="1094"/>
                    </a:lnTo>
                    <a:lnTo>
                      <a:pt x="323" y="1092"/>
                    </a:lnTo>
                    <a:lnTo>
                      <a:pt x="330" y="1091"/>
                    </a:lnTo>
                    <a:lnTo>
                      <a:pt x="332" y="1092"/>
                    </a:lnTo>
                    <a:lnTo>
                      <a:pt x="332" y="1092"/>
                    </a:lnTo>
                    <a:lnTo>
                      <a:pt x="333" y="1091"/>
                    </a:lnTo>
                    <a:lnTo>
                      <a:pt x="338" y="1089"/>
                    </a:lnTo>
                    <a:lnTo>
                      <a:pt x="338" y="1087"/>
                    </a:lnTo>
                    <a:lnTo>
                      <a:pt x="342" y="1089"/>
                    </a:lnTo>
                    <a:lnTo>
                      <a:pt x="342" y="1091"/>
                    </a:lnTo>
                    <a:lnTo>
                      <a:pt x="342" y="1091"/>
                    </a:lnTo>
                    <a:close/>
                    <a:moveTo>
                      <a:pt x="371" y="1200"/>
                    </a:moveTo>
                    <a:lnTo>
                      <a:pt x="369" y="1200"/>
                    </a:lnTo>
                    <a:lnTo>
                      <a:pt x="364" y="1196"/>
                    </a:lnTo>
                    <a:lnTo>
                      <a:pt x="362" y="1195"/>
                    </a:lnTo>
                    <a:lnTo>
                      <a:pt x="362" y="1195"/>
                    </a:lnTo>
                    <a:lnTo>
                      <a:pt x="362" y="1193"/>
                    </a:lnTo>
                    <a:lnTo>
                      <a:pt x="364" y="1190"/>
                    </a:lnTo>
                    <a:lnTo>
                      <a:pt x="367" y="1184"/>
                    </a:lnTo>
                    <a:lnTo>
                      <a:pt x="369" y="1184"/>
                    </a:lnTo>
                    <a:lnTo>
                      <a:pt x="371" y="1186"/>
                    </a:lnTo>
                    <a:lnTo>
                      <a:pt x="373" y="1191"/>
                    </a:lnTo>
                    <a:lnTo>
                      <a:pt x="373" y="1193"/>
                    </a:lnTo>
                    <a:lnTo>
                      <a:pt x="373" y="1195"/>
                    </a:lnTo>
                    <a:lnTo>
                      <a:pt x="371" y="1196"/>
                    </a:lnTo>
                    <a:lnTo>
                      <a:pt x="371" y="1198"/>
                    </a:lnTo>
                    <a:lnTo>
                      <a:pt x="371" y="1200"/>
                    </a:lnTo>
                    <a:lnTo>
                      <a:pt x="371" y="1200"/>
                    </a:lnTo>
                    <a:close/>
                    <a:moveTo>
                      <a:pt x="910" y="1207"/>
                    </a:moveTo>
                    <a:lnTo>
                      <a:pt x="910" y="1210"/>
                    </a:lnTo>
                    <a:lnTo>
                      <a:pt x="912" y="1212"/>
                    </a:lnTo>
                    <a:lnTo>
                      <a:pt x="910" y="1213"/>
                    </a:lnTo>
                    <a:lnTo>
                      <a:pt x="910" y="1213"/>
                    </a:lnTo>
                    <a:lnTo>
                      <a:pt x="910" y="1215"/>
                    </a:lnTo>
                    <a:lnTo>
                      <a:pt x="912" y="1217"/>
                    </a:lnTo>
                    <a:lnTo>
                      <a:pt x="912" y="1219"/>
                    </a:lnTo>
                    <a:lnTo>
                      <a:pt x="912" y="1220"/>
                    </a:lnTo>
                    <a:lnTo>
                      <a:pt x="910" y="1222"/>
                    </a:lnTo>
                    <a:lnTo>
                      <a:pt x="903" y="1225"/>
                    </a:lnTo>
                    <a:lnTo>
                      <a:pt x="901" y="1227"/>
                    </a:lnTo>
                    <a:lnTo>
                      <a:pt x="898" y="1230"/>
                    </a:lnTo>
                    <a:lnTo>
                      <a:pt x="895" y="1234"/>
                    </a:lnTo>
                    <a:lnTo>
                      <a:pt x="895" y="1234"/>
                    </a:lnTo>
                    <a:lnTo>
                      <a:pt x="893" y="1230"/>
                    </a:lnTo>
                    <a:lnTo>
                      <a:pt x="888" y="1227"/>
                    </a:lnTo>
                    <a:lnTo>
                      <a:pt x="877" y="1229"/>
                    </a:lnTo>
                    <a:lnTo>
                      <a:pt x="867" y="1232"/>
                    </a:lnTo>
                    <a:lnTo>
                      <a:pt x="862" y="1234"/>
                    </a:lnTo>
                    <a:lnTo>
                      <a:pt x="860" y="1232"/>
                    </a:lnTo>
                    <a:lnTo>
                      <a:pt x="860" y="1232"/>
                    </a:lnTo>
                    <a:lnTo>
                      <a:pt x="860" y="1230"/>
                    </a:lnTo>
                    <a:lnTo>
                      <a:pt x="862" y="1225"/>
                    </a:lnTo>
                    <a:lnTo>
                      <a:pt x="862" y="1224"/>
                    </a:lnTo>
                    <a:lnTo>
                      <a:pt x="864" y="1222"/>
                    </a:lnTo>
                    <a:lnTo>
                      <a:pt x="865" y="1219"/>
                    </a:lnTo>
                    <a:lnTo>
                      <a:pt x="865" y="1213"/>
                    </a:lnTo>
                    <a:lnTo>
                      <a:pt x="867" y="1208"/>
                    </a:lnTo>
                    <a:lnTo>
                      <a:pt x="869" y="1207"/>
                    </a:lnTo>
                    <a:lnTo>
                      <a:pt x="872" y="1208"/>
                    </a:lnTo>
                    <a:lnTo>
                      <a:pt x="876" y="1210"/>
                    </a:lnTo>
                    <a:lnTo>
                      <a:pt x="881" y="1210"/>
                    </a:lnTo>
                    <a:lnTo>
                      <a:pt x="888" y="1208"/>
                    </a:lnTo>
                    <a:lnTo>
                      <a:pt x="893" y="1207"/>
                    </a:lnTo>
                    <a:lnTo>
                      <a:pt x="903" y="1200"/>
                    </a:lnTo>
                    <a:lnTo>
                      <a:pt x="905" y="1200"/>
                    </a:lnTo>
                    <a:lnTo>
                      <a:pt x="907" y="1201"/>
                    </a:lnTo>
                    <a:lnTo>
                      <a:pt x="907" y="1203"/>
                    </a:lnTo>
                    <a:lnTo>
                      <a:pt x="910" y="1205"/>
                    </a:lnTo>
                    <a:lnTo>
                      <a:pt x="910" y="1207"/>
                    </a:lnTo>
                    <a:lnTo>
                      <a:pt x="910" y="1207"/>
                    </a:lnTo>
                    <a:close/>
                    <a:moveTo>
                      <a:pt x="405" y="1210"/>
                    </a:moveTo>
                    <a:lnTo>
                      <a:pt x="403" y="1210"/>
                    </a:lnTo>
                    <a:lnTo>
                      <a:pt x="397" y="1210"/>
                    </a:lnTo>
                    <a:lnTo>
                      <a:pt x="397" y="1208"/>
                    </a:lnTo>
                    <a:lnTo>
                      <a:pt x="397" y="1207"/>
                    </a:lnTo>
                    <a:lnTo>
                      <a:pt x="398" y="1203"/>
                    </a:lnTo>
                    <a:lnTo>
                      <a:pt x="400" y="1203"/>
                    </a:lnTo>
                    <a:lnTo>
                      <a:pt x="403" y="1205"/>
                    </a:lnTo>
                    <a:lnTo>
                      <a:pt x="407" y="1208"/>
                    </a:lnTo>
                    <a:lnTo>
                      <a:pt x="407" y="1210"/>
                    </a:lnTo>
                    <a:lnTo>
                      <a:pt x="405" y="1210"/>
                    </a:lnTo>
                    <a:lnTo>
                      <a:pt x="405" y="1210"/>
                    </a:lnTo>
                    <a:close/>
                    <a:moveTo>
                      <a:pt x="386" y="1261"/>
                    </a:moveTo>
                    <a:lnTo>
                      <a:pt x="391" y="1266"/>
                    </a:lnTo>
                    <a:lnTo>
                      <a:pt x="398" y="1270"/>
                    </a:lnTo>
                    <a:lnTo>
                      <a:pt x="400" y="1271"/>
                    </a:lnTo>
                    <a:lnTo>
                      <a:pt x="400" y="1273"/>
                    </a:lnTo>
                    <a:lnTo>
                      <a:pt x="400" y="1275"/>
                    </a:lnTo>
                    <a:lnTo>
                      <a:pt x="400" y="1275"/>
                    </a:lnTo>
                    <a:lnTo>
                      <a:pt x="400" y="1276"/>
                    </a:lnTo>
                    <a:lnTo>
                      <a:pt x="400" y="1278"/>
                    </a:lnTo>
                    <a:lnTo>
                      <a:pt x="402" y="1278"/>
                    </a:lnTo>
                    <a:lnTo>
                      <a:pt x="402" y="1282"/>
                    </a:lnTo>
                    <a:lnTo>
                      <a:pt x="400" y="1283"/>
                    </a:lnTo>
                    <a:lnTo>
                      <a:pt x="398" y="1287"/>
                    </a:lnTo>
                    <a:lnTo>
                      <a:pt x="385" y="1294"/>
                    </a:lnTo>
                    <a:lnTo>
                      <a:pt x="381" y="1295"/>
                    </a:lnTo>
                    <a:lnTo>
                      <a:pt x="369" y="1300"/>
                    </a:lnTo>
                    <a:lnTo>
                      <a:pt x="366" y="1300"/>
                    </a:lnTo>
                    <a:lnTo>
                      <a:pt x="366" y="1299"/>
                    </a:lnTo>
                    <a:lnTo>
                      <a:pt x="362" y="1297"/>
                    </a:lnTo>
                    <a:lnTo>
                      <a:pt x="361" y="1295"/>
                    </a:lnTo>
                    <a:lnTo>
                      <a:pt x="359" y="1294"/>
                    </a:lnTo>
                    <a:lnTo>
                      <a:pt x="357" y="1292"/>
                    </a:lnTo>
                    <a:lnTo>
                      <a:pt x="359" y="1290"/>
                    </a:lnTo>
                    <a:lnTo>
                      <a:pt x="361" y="1290"/>
                    </a:lnTo>
                    <a:lnTo>
                      <a:pt x="364" y="1290"/>
                    </a:lnTo>
                    <a:lnTo>
                      <a:pt x="367" y="1288"/>
                    </a:lnTo>
                    <a:lnTo>
                      <a:pt x="367" y="1287"/>
                    </a:lnTo>
                    <a:lnTo>
                      <a:pt x="366" y="1287"/>
                    </a:lnTo>
                    <a:lnTo>
                      <a:pt x="364" y="1285"/>
                    </a:lnTo>
                    <a:lnTo>
                      <a:pt x="362" y="1285"/>
                    </a:lnTo>
                    <a:lnTo>
                      <a:pt x="361" y="1283"/>
                    </a:lnTo>
                    <a:lnTo>
                      <a:pt x="359" y="1283"/>
                    </a:lnTo>
                    <a:lnTo>
                      <a:pt x="352" y="1282"/>
                    </a:lnTo>
                    <a:lnTo>
                      <a:pt x="347" y="1280"/>
                    </a:lnTo>
                    <a:lnTo>
                      <a:pt x="345" y="1280"/>
                    </a:lnTo>
                    <a:lnTo>
                      <a:pt x="345" y="1278"/>
                    </a:lnTo>
                    <a:lnTo>
                      <a:pt x="344" y="1275"/>
                    </a:lnTo>
                    <a:lnTo>
                      <a:pt x="345" y="1265"/>
                    </a:lnTo>
                    <a:lnTo>
                      <a:pt x="347" y="1261"/>
                    </a:lnTo>
                    <a:lnTo>
                      <a:pt x="349" y="1261"/>
                    </a:lnTo>
                    <a:lnTo>
                      <a:pt x="354" y="1263"/>
                    </a:lnTo>
                    <a:lnTo>
                      <a:pt x="356" y="1263"/>
                    </a:lnTo>
                    <a:lnTo>
                      <a:pt x="349" y="1258"/>
                    </a:lnTo>
                    <a:lnTo>
                      <a:pt x="347" y="1256"/>
                    </a:lnTo>
                    <a:lnTo>
                      <a:pt x="345" y="1254"/>
                    </a:lnTo>
                    <a:lnTo>
                      <a:pt x="345" y="1251"/>
                    </a:lnTo>
                    <a:lnTo>
                      <a:pt x="345" y="1249"/>
                    </a:lnTo>
                    <a:lnTo>
                      <a:pt x="345" y="1247"/>
                    </a:lnTo>
                    <a:lnTo>
                      <a:pt x="347" y="1246"/>
                    </a:lnTo>
                    <a:lnTo>
                      <a:pt x="347" y="1244"/>
                    </a:lnTo>
                    <a:lnTo>
                      <a:pt x="354" y="1241"/>
                    </a:lnTo>
                    <a:lnTo>
                      <a:pt x="361" y="1242"/>
                    </a:lnTo>
                    <a:lnTo>
                      <a:pt x="373" y="1246"/>
                    </a:lnTo>
                    <a:lnTo>
                      <a:pt x="374" y="1247"/>
                    </a:lnTo>
                    <a:lnTo>
                      <a:pt x="378" y="1251"/>
                    </a:lnTo>
                    <a:lnTo>
                      <a:pt x="386" y="1261"/>
                    </a:lnTo>
                    <a:lnTo>
                      <a:pt x="386" y="1261"/>
                    </a:lnTo>
                    <a:close/>
                    <a:moveTo>
                      <a:pt x="419" y="1283"/>
                    </a:moveTo>
                    <a:lnTo>
                      <a:pt x="415" y="1285"/>
                    </a:lnTo>
                    <a:lnTo>
                      <a:pt x="415" y="1285"/>
                    </a:lnTo>
                    <a:lnTo>
                      <a:pt x="414" y="1283"/>
                    </a:lnTo>
                    <a:lnTo>
                      <a:pt x="414" y="1276"/>
                    </a:lnTo>
                    <a:lnTo>
                      <a:pt x="412" y="1273"/>
                    </a:lnTo>
                    <a:lnTo>
                      <a:pt x="412" y="1270"/>
                    </a:lnTo>
                    <a:lnTo>
                      <a:pt x="412" y="1266"/>
                    </a:lnTo>
                    <a:lnTo>
                      <a:pt x="415" y="1263"/>
                    </a:lnTo>
                    <a:lnTo>
                      <a:pt x="417" y="1263"/>
                    </a:lnTo>
                    <a:lnTo>
                      <a:pt x="421" y="1265"/>
                    </a:lnTo>
                    <a:lnTo>
                      <a:pt x="426" y="1268"/>
                    </a:lnTo>
                    <a:lnTo>
                      <a:pt x="424" y="1268"/>
                    </a:lnTo>
                    <a:lnTo>
                      <a:pt x="424" y="1270"/>
                    </a:lnTo>
                    <a:lnTo>
                      <a:pt x="421" y="1273"/>
                    </a:lnTo>
                    <a:lnTo>
                      <a:pt x="419" y="1278"/>
                    </a:lnTo>
                    <a:lnTo>
                      <a:pt x="419" y="1280"/>
                    </a:lnTo>
                    <a:lnTo>
                      <a:pt x="419" y="1282"/>
                    </a:lnTo>
                    <a:lnTo>
                      <a:pt x="419" y="1283"/>
                    </a:lnTo>
                    <a:lnTo>
                      <a:pt x="419" y="1283"/>
                    </a:lnTo>
                    <a:close/>
                    <a:moveTo>
                      <a:pt x="687" y="1486"/>
                    </a:moveTo>
                    <a:lnTo>
                      <a:pt x="684" y="1486"/>
                    </a:lnTo>
                    <a:lnTo>
                      <a:pt x="684" y="1481"/>
                    </a:lnTo>
                    <a:lnTo>
                      <a:pt x="684" y="1478"/>
                    </a:lnTo>
                    <a:lnTo>
                      <a:pt x="687" y="1476"/>
                    </a:lnTo>
                    <a:lnTo>
                      <a:pt x="689" y="1479"/>
                    </a:lnTo>
                    <a:lnTo>
                      <a:pt x="687" y="1483"/>
                    </a:lnTo>
                    <a:lnTo>
                      <a:pt x="687" y="1486"/>
                    </a:lnTo>
                    <a:lnTo>
                      <a:pt x="687" y="1486"/>
                    </a:lnTo>
                    <a:close/>
                    <a:moveTo>
                      <a:pt x="510" y="1687"/>
                    </a:moveTo>
                    <a:lnTo>
                      <a:pt x="508" y="1692"/>
                    </a:lnTo>
                    <a:lnTo>
                      <a:pt x="506" y="1691"/>
                    </a:lnTo>
                    <a:lnTo>
                      <a:pt x="504" y="1689"/>
                    </a:lnTo>
                    <a:lnTo>
                      <a:pt x="503" y="1687"/>
                    </a:lnTo>
                    <a:lnTo>
                      <a:pt x="499" y="1687"/>
                    </a:lnTo>
                    <a:lnTo>
                      <a:pt x="499" y="1687"/>
                    </a:lnTo>
                    <a:lnTo>
                      <a:pt x="508" y="1682"/>
                    </a:lnTo>
                    <a:lnTo>
                      <a:pt x="511" y="1680"/>
                    </a:lnTo>
                    <a:lnTo>
                      <a:pt x="511" y="1682"/>
                    </a:lnTo>
                    <a:lnTo>
                      <a:pt x="510" y="1684"/>
                    </a:lnTo>
                    <a:lnTo>
                      <a:pt x="510" y="168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3" name="Freeform 88">
                <a:extLst>
                  <a:ext uri="{FF2B5EF4-FFF2-40B4-BE49-F238E27FC236}">
                    <a16:creationId xmlns:a16="http://schemas.microsoft.com/office/drawing/2014/main" id="{3716E465-59B1-4B47-BF3D-D9CFE86DAAA5}"/>
                  </a:ext>
                </a:extLst>
              </p:cNvPr>
              <p:cNvSpPr>
                <a:spLocks/>
              </p:cNvSpPr>
              <p:nvPr/>
            </p:nvSpPr>
            <p:spPr bwMode="auto">
              <a:xfrm>
                <a:off x="3313" y="2783"/>
                <a:ext cx="56" cy="15"/>
              </a:xfrm>
              <a:custGeom>
                <a:avLst/>
                <a:gdLst>
                  <a:gd name="T0" fmla="*/ 0 w 56"/>
                  <a:gd name="T1" fmla="*/ 14 h 15"/>
                  <a:gd name="T2" fmla="*/ 2 w 56"/>
                  <a:gd name="T3" fmla="*/ 9 h 15"/>
                  <a:gd name="T4" fmla="*/ 3 w 56"/>
                  <a:gd name="T5" fmla="*/ 9 h 15"/>
                  <a:gd name="T6" fmla="*/ 5 w 56"/>
                  <a:gd name="T7" fmla="*/ 10 h 15"/>
                  <a:gd name="T8" fmla="*/ 10 w 56"/>
                  <a:gd name="T9" fmla="*/ 10 h 15"/>
                  <a:gd name="T10" fmla="*/ 12 w 56"/>
                  <a:gd name="T11" fmla="*/ 10 h 15"/>
                  <a:gd name="T12" fmla="*/ 15 w 56"/>
                  <a:gd name="T13" fmla="*/ 9 h 15"/>
                  <a:gd name="T14" fmla="*/ 22 w 56"/>
                  <a:gd name="T15" fmla="*/ 7 h 15"/>
                  <a:gd name="T16" fmla="*/ 26 w 56"/>
                  <a:gd name="T17" fmla="*/ 7 h 15"/>
                  <a:gd name="T18" fmla="*/ 24 w 56"/>
                  <a:gd name="T19" fmla="*/ 7 h 15"/>
                  <a:gd name="T20" fmla="*/ 12 w 56"/>
                  <a:gd name="T21" fmla="*/ 7 h 15"/>
                  <a:gd name="T22" fmla="*/ 7 w 56"/>
                  <a:gd name="T23" fmla="*/ 10 h 15"/>
                  <a:gd name="T24" fmla="*/ 5 w 56"/>
                  <a:gd name="T25" fmla="*/ 5 h 15"/>
                  <a:gd name="T26" fmla="*/ 15 w 56"/>
                  <a:gd name="T27" fmla="*/ 5 h 15"/>
                  <a:gd name="T28" fmla="*/ 24 w 56"/>
                  <a:gd name="T29" fmla="*/ 5 h 15"/>
                  <a:gd name="T30" fmla="*/ 29 w 56"/>
                  <a:gd name="T31" fmla="*/ 2 h 15"/>
                  <a:gd name="T32" fmla="*/ 34 w 56"/>
                  <a:gd name="T33" fmla="*/ 0 h 15"/>
                  <a:gd name="T34" fmla="*/ 39 w 56"/>
                  <a:gd name="T35" fmla="*/ 3 h 15"/>
                  <a:gd name="T36" fmla="*/ 43 w 56"/>
                  <a:gd name="T37" fmla="*/ 5 h 15"/>
                  <a:gd name="T38" fmla="*/ 46 w 56"/>
                  <a:gd name="T39" fmla="*/ 7 h 15"/>
                  <a:gd name="T40" fmla="*/ 48 w 56"/>
                  <a:gd name="T41" fmla="*/ 7 h 15"/>
                  <a:gd name="T42" fmla="*/ 51 w 56"/>
                  <a:gd name="T43" fmla="*/ 5 h 15"/>
                  <a:gd name="T44" fmla="*/ 56 w 56"/>
                  <a:gd name="T45" fmla="*/ 7 h 15"/>
                  <a:gd name="T46" fmla="*/ 56 w 56"/>
                  <a:gd name="T47" fmla="*/ 10 h 15"/>
                  <a:gd name="T48" fmla="*/ 50 w 56"/>
                  <a:gd name="T49" fmla="*/ 12 h 15"/>
                  <a:gd name="T50" fmla="*/ 41 w 56"/>
                  <a:gd name="T51" fmla="*/ 10 h 15"/>
                  <a:gd name="T52" fmla="*/ 38 w 56"/>
                  <a:gd name="T53" fmla="*/ 9 h 15"/>
                  <a:gd name="T54" fmla="*/ 34 w 56"/>
                  <a:gd name="T55" fmla="*/ 7 h 15"/>
                  <a:gd name="T56" fmla="*/ 31 w 56"/>
                  <a:gd name="T57" fmla="*/ 5 h 15"/>
                  <a:gd name="T58" fmla="*/ 31 w 56"/>
                  <a:gd name="T59" fmla="*/ 7 h 15"/>
                  <a:gd name="T60" fmla="*/ 29 w 56"/>
                  <a:gd name="T61" fmla="*/ 9 h 15"/>
                  <a:gd name="T62" fmla="*/ 22 w 56"/>
                  <a:gd name="T63" fmla="*/ 10 h 15"/>
                  <a:gd name="T64" fmla="*/ 19 w 56"/>
                  <a:gd name="T65" fmla="*/ 10 h 15"/>
                  <a:gd name="T66" fmla="*/ 15 w 56"/>
                  <a:gd name="T67" fmla="*/ 14 h 15"/>
                  <a:gd name="T68" fmla="*/ 7 w 56"/>
                  <a:gd name="T69" fmla="*/ 14 h 15"/>
                  <a:gd name="T70" fmla="*/ 2 w 56"/>
                  <a:gd name="T71" fmla="*/ 14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6" h="15">
                    <a:moveTo>
                      <a:pt x="0" y="15"/>
                    </a:moveTo>
                    <a:lnTo>
                      <a:pt x="0" y="14"/>
                    </a:lnTo>
                    <a:lnTo>
                      <a:pt x="0" y="10"/>
                    </a:lnTo>
                    <a:lnTo>
                      <a:pt x="2" y="9"/>
                    </a:lnTo>
                    <a:lnTo>
                      <a:pt x="2" y="7"/>
                    </a:lnTo>
                    <a:lnTo>
                      <a:pt x="3" y="9"/>
                    </a:lnTo>
                    <a:lnTo>
                      <a:pt x="3" y="10"/>
                    </a:lnTo>
                    <a:lnTo>
                      <a:pt x="5" y="10"/>
                    </a:lnTo>
                    <a:lnTo>
                      <a:pt x="7" y="12"/>
                    </a:lnTo>
                    <a:lnTo>
                      <a:pt x="10" y="10"/>
                    </a:lnTo>
                    <a:lnTo>
                      <a:pt x="12" y="10"/>
                    </a:lnTo>
                    <a:lnTo>
                      <a:pt x="12" y="10"/>
                    </a:lnTo>
                    <a:lnTo>
                      <a:pt x="12" y="9"/>
                    </a:lnTo>
                    <a:lnTo>
                      <a:pt x="15" y="9"/>
                    </a:lnTo>
                    <a:lnTo>
                      <a:pt x="19" y="9"/>
                    </a:lnTo>
                    <a:lnTo>
                      <a:pt x="22" y="7"/>
                    </a:lnTo>
                    <a:lnTo>
                      <a:pt x="26" y="7"/>
                    </a:lnTo>
                    <a:lnTo>
                      <a:pt x="26" y="7"/>
                    </a:lnTo>
                    <a:lnTo>
                      <a:pt x="26" y="7"/>
                    </a:lnTo>
                    <a:lnTo>
                      <a:pt x="24" y="7"/>
                    </a:lnTo>
                    <a:lnTo>
                      <a:pt x="19" y="7"/>
                    </a:lnTo>
                    <a:lnTo>
                      <a:pt x="12" y="7"/>
                    </a:lnTo>
                    <a:lnTo>
                      <a:pt x="8" y="10"/>
                    </a:lnTo>
                    <a:lnTo>
                      <a:pt x="7" y="10"/>
                    </a:lnTo>
                    <a:lnTo>
                      <a:pt x="5" y="7"/>
                    </a:lnTo>
                    <a:lnTo>
                      <a:pt x="5" y="5"/>
                    </a:lnTo>
                    <a:lnTo>
                      <a:pt x="8" y="5"/>
                    </a:lnTo>
                    <a:lnTo>
                      <a:pt x="15" y="5"/>
                    </a:lnTo>
                    <a:lnTo>
                      <a:pt x="22" y="5"/>
                    </a:lnTo>
                    <a:lnTo>
                      <a:pt x="24" y="5"/>
                    </a:lnTo>
                    <a:lnTo>
                      <a:pt x="26" y="2"/>
                    </a:lnTo>
                    <a:lnTo>
                      <a:pt x="29" y="2"/>
                    </a:lnTo>
                    <a:lnTo>
                      <a:pt x="32" y="0"/>
                    </a:lnTo>
                    <a:lnTo>
                      <a:pt x="34" y="0"/>
                    </a:lnTo>
                    <a:lnTo>
                      <a:pt x="36" y="2"/>
                    </a:lnTo>
                    <a:lnTo>
                      <a:pt x="39" y="3"/>
                    </a:lnTo>
                    <a:lnTo>
                      <a:pt x="41" y="3"/>
                    </a:lnTo>
                    <a:lnTo>
                      <a:pt x="43" y="5"/>
                    </a:lnTo>
                    <a:lnTo>
                      <a:pt x="44" y="5"/>
                    </a:lnTo>
                    <a:lnTo>
                      <a:pt x="46" y="7"/>
                    </a:lnTo>
                    <a:lnTo>
                      <a:pt x="48" y="7"/>
                    </a:lnTo>
                    <a:lnTo>
                      <a:pt x="48" y="7"/>
                    </a:lnTo>
                    <a:lnTo>
                      <a:pt x="50" y="7"/>
                    </a:lnTo>
                    <a:lnTo>
                      <a:pt x="51" y="5"/>
                    </a:lnTo>
                    <a:lnTo>
                      <a:pt x="55" y="5"/>
                    </a:lnTo>
                    <a:lnTo>
                      <a:pt x="56" y="7"/>
                    </a:lnTo>
                    <a:lnTo>
                      <a:pt x="56" y="9"/>
                    </a:lnTo>
                    <a:lnTo>
                      <a:pt x="56" y="10"/>
                    </a:lnTo>
                    <a:lnTo>
                      <a:pt x="53" y="10"/>
                    </a:lnTo>
                    <a:lnTo>
                      <a:pt x="50" y="12"/>
                    </a:lnTo>
                    <a:lnTo>
                      <a:pt x="44" y="12"/>
                    </a:lnTo>
                    <a:lnTo>
                      <a:pt x="41" y="10"/>
                    </a:lnTo>
                    <a:lnTo>
                      <a:pt x="38" y="9"/>
                    </a:lnTo>
                    <a:lnTo>
                      <a:pt x="38" y="9"/>
                    </a:lnTo>
                    <a:lnTo>
                      <a:pt x="36" y="7"/>
                    </a:lnTo>
                    <a:lnTo>
                      <a:pt x="34" y="7"/>
                    </a:lnTo>
                    <a:lnTo>
                      <a:pt x="32" y="5"/>
                    </a:lnTo>
                    <a:lnTo>
                      <a:pt x="31" y="5"/>
                    </a:lnTo>
                    <a:lnTo>
                      <a:pt x="31" y="5"/>
                    </a:lnTo>
                    <a:lnTo>
                      <a:pt x="31" y="7"/>
                    </a:lnTo>
                    <a:lnTo>
                      <a:pt x="29" y="9"/>
                    </a:lnTo>
                    <a:lnTo>
                      <a:pt x="29" y="9"/>
                    </a:lnTo>
                    <a:lnTo>
                      <a:pt x="26" y="9"/>
                    </a:lnTo>
                    <a:lnTo>
                      <a:pt x="22" y="10"/>
                    </a:lnTo>
                    <a:lnTo>
                      <a:pt x="20" y="10"/>
                    </a:lnTo>
                    <a:lnTo>
                      <a:pt x="19" y="10"/>
                    </a:lnTo>
                    <a:lnTo>
                      <a:pt x="19" y="14"/>
                    </a:lnTo>
                    <a:lnTo>
                      <a:pt x="15" y="14"/>
                    </a:lnTo>
                    <a:lnTo>
                      <a:pt x="10" y="14"/>
                    </a:lnTo>
                    <a:lnTo>
                      <a:pt x="7" y="14"/>
                    </a:lnTo>
                    <a:lnTo>
                      <a:pt x="3" y="14"/>
                    </a:lnTo>
                    <a:lnTo>
                      <a:pt x="2" y="14"/>
                    </a:lnTo>
                    <a:lnTo>
                      <a:pt x="0" y="1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4" name="Freeform 89">
                <a:extLst>
                  <a:ext uri="{FF2B5EF4-FFF2-40B4-BE49-F238E27FC236}">
                    <a16:creationId xmlns:a16="http://schemas.microsoft.com/office/drawing/2014/main" id="{2BE6B7D1-DA31-4CB4-828D-80C262E827A9}"/>
                  </a:ext>
                </a:extLst>
              </p:cNvPr>
              <p:cNvSpPr>
                <a:spLocks/>
              </p:cNvSpPr>
              <p:nvPr/>
            </p:nvSpPr>
            <p:spPr bwMode="auto">
              <a:xfrm>
                <a:off x="3347" y="2805"/>
                <a:ext cx="140" cy="106"/>
              </a:xfrm>
              <a:custGeom>
                <a:avLst/>
                <a:gdLst>
                  <a:gd name="T0" fmla="*/ 69 w 140"/>
                  <a:gd name="T1" fmla="*/ 10 h 106"/>
                  <a:gd name="T2" fmla="*/ 75 w 140"/>
                  <a:gd name="T3" fmla="*/ 10 h 106"/>
                  <a:gd name="T4" fmla="*/ 82 w 140"/>
                  <a:gd name="T5" fmla="*/ 16 h 106"/>
                  <a:gd name="T6" fmla="*/ 87 w 140"/>
                  <a:gd name="T7" fmla="*/ 10 h 106"/>
                  <a:gd name="T8" fmla="*/ 99 w 140"/>
                  <a:gd name="T9" fmla="*/ 14 h 106"/>
                  <a:gd name="T10" fmla="*/ 108 w 140"/>
                  <a:gd name="T11" fmla="*/ 9 h 106"/>
                  <a:gd name="T12" fmla="*/ 108 w 140"/>
                  <a:gd name="T13" fmla="*/ 5 h 106"/>
                  <a:gd name="T14" fmla="*/ 117 w 140"/>
                  <a:gd name="T15" fmla="*/ 7 h 106"/>
                  <a:gd name="T16" fmla="*/ 120 w 140"/>
                  <a:gd name="T17" fmla="*/ 21 h 106"/>
                  <a:gd name="T18" fmla="*/ 125 w 140"/>
                  <a:gd name="T19" fmla="*/ 26 h 106"/>
                  <a:gd name="T20" fmla="*/ 125 w 140"/>
                  <a:gd name="T21" fmla="*/ 29 h 106"/>
                  <a:gd name="T22" fmla="*/ 123 w 140"/>
                  <a:gd name="T23" fmla="*/ 33 h 106"/>
                  <a:gd name="T24" fmla="*/ 128 w 140"/>
                  <a:gd name="T25" fmla="*/ 36 h 106"/>
                  <a:gd name="T26" fmla="*/ 135 w 140"/>
                  <a:gd name="T27" fmla="*/ 48 h 106"/>
                  <a:gd name="T28" fmla="*/ 132 w 140"/>
                  <a:gd name="T29" fmla="*/ 53 h 106"/>
                  <a:gd name="T30" fmla="*/ 135 w 140"/>
                  <a:gd name="T31" fmla="*/ 63 h 106"/>
                  <a:gd name="T32" fmla="*/ 139 w 140"/>
                  <a:gd name="T33" fmla="*/ 70 h 106"/>
                  <a:gd name="T34" fmla="*/ 140 w 140"/>
                  <a:gd name="T35" fmla="*/ 79 h 106"/>
                  <a:gd name="T36" fmla="*/ 139 w 140"/>
                  <a:gd name="T37" fmla="*/ 82 h 106"/>
                  <a:gd name="T38" fmla="*/ 130 w 140"/>
                  <a:gd name="T39" fmla="*/ 82 h 106"/>
                  <a:gd name="T40" fmla="*/ 134 w 140"/>
                  <a:gd name="T41" fmla="*/ 87 h 106"/>
                  <a:gd name="T42" fmla="*/ 132 w 140"/>
                  <a:gd name="T43" fmla="*/ 94 h 106"/>
                  <a:gd name="T44" fmla="*/ 125 w 140"/>
                  <a:gd name="T45" fmla="*/ 99 h 106"/>
                  <a:gd name="T46" fmla="*/ 122 w 140"/>
                  <a:gd name="T47" fmla="*/ 97 h 106"/>
                  <a:gd name="T48" fmla="*/ 118 w 140"/>
                  <a:gd name="T49" fmla="*/ 104 h 106"/>
                  <a:gd name="T50" fmla="*/ 113 w 140"/>
                  <a:gd name="T51" fmla="*/ 106 h 106"/>
                  <a:gd name="T52" fmla="*/ 108 w 140"/>
                  <a:gd name="T53" fmla="*/ 102 h 106"/>
                  <a:gd name="T54" fmla="*/ 108 w 140"/>
                  <a:gd name="T55" fmla="*/ 97 h 106"/>
                  <a:gd name="T56" fmla="*/ 106 w 140"/>
                  <a:gd name="T57" fmla="*/ 91 h 106"/>
                  <a:gd name="T58" fmla="*/ 106 w 140"/>
                  <a:gd name="T59" fmla="*/ 84 h 106"/>
                  <a:gd name="T60" fmla="*/ 103 w 140"/>
                  <a:gd name="T61" fmla="*/ 82 h 106"/>
                  <a:gd name="T62" fmla="*/ 96 w 140"/>
                  <a:gd name="T63" fmla="*/ 82 h 106"/>
                  <a:gd name="T64" fmla="*/ 89 w 140"/>
                  <a:gd name="T65" fmla="*/ 82 h 106"/>
                  <a:gd name="T66" fmla="*/ 84 w 140"/>
                  <a:gd name="T67" fmla="*/ 85 h 106"/>
                  <a:gd name="T68" fmla="*/ 87 w 140"/>
                  <a:gd name="T69" fmla="*/ 79 h 106"/>
                  <a:gd name="T70" fmla="*/ 82 w 140"/>
                  <a:gd name="T71" fmla="*/ 70 h 106"/>
                  <a:gd name="T72" fmla="*/ 82 w 140"/>
                  <a:gd name="T73" fmla="*/ 65 h 106"/>
                  <a:gd name="T74" fmla="*/ 74 w 140"/>
                  <a:gd name="T75" fmla="*/ 53 h 106"/>
                  <a:gd name="T76" fmla="*/ 55 w 140"/>
                  <a:gd name="T77" fmla="*/ 55 h 106"/>
                  <a:gd name="T78" fmla="*/ 46 w 140"/>
                  <a:gd name="T79" fmla="*/ 58 h 106"/>
                  <a:gd name="T80" fmla="*/ 43 w 140"/>
                  <a:gd name="T81" fmla="*/ 67 h 106"/>
                  <a:gd name="T82" fmla="*/ 36 w 140"/>
                  <a:gd name="T83" fmla="*/ 70 h 106"/>
                  <a:gd name="T84" fmla="*/ 31 w 140"/>
                  <a:gd name="T85" fmla="*/ 67 h 106"/>
                  <a:gd name="T86" fmla="*/ 26 w 140"/>
                  <a:gd name="T87" fmla="*/ 56 h 106"/>
                  <a:gd name="T88" fmla="*/ 21 w 140"/>
                  <a:gd name="T89" fmla="*/ 53 h 106"/>
                  <a:gd name="T90" fmla="*/ 12 w 140"/>
                  <a:gd name="T91" fmla="*/ 48 h 106"/>
                  <a:gd name="T92" fmla="*/ 7 w 140"/>
                  <a:gd name="T93" fmla="*/ 38 h 106"/>
                  <a:gd name="T94" fmla="*/ 0 w 140"/>
                  <a:gd name="T95" fmla="*/ 38 h 106"/>
                  <a:gd name="T96" fmla="*/ 5 w 140"/>
                  <a:gd name="T97" fmla="*/ 26 h 106"/>
                  <a:gd name="T98" fmla="*/ 14 w 140"/>
                  <a:gd name="T99" fmla="*/ 21 h 106"/>
                  <a:gd name="T100" fmla="*/ 24 w 140"/>
                  <a:gd name="T101" fmla="*/ 14 h 106"/>
                  <a:gd name="T102" fmla="*/ 22 w 140"/>
                  <a:gd name="T103" fmla="*/ 9 h 106"/>
                  <a:gd name="T104" fmla="*/ 26 w 140"/>
                  <a:gd name="T105" fmla="*/ 5 h 106"/>
                  <a:gd name="T106" fmla="*/ 36 w 140"/>
                  <a:gd name="T107" fmla="*/ 2 h 106"/>
                  <a:gd name="T108" fmla="*/ 40 w 140"/>
                  <a:gd name="T109" fmla="*/ 5 h 106"/>
                  <a:gd name="T110" fmla="*/ 45 w 140"/>
                  <a:gd name="T111" fmla="*/ 5 h 106"/>
                  <a:gd name="T112" fmla="*/ 55 w 140"/>
                  <a:gd name="T113" fmla="*/ 7 h 106"/>
                  <a:gd name="T114" fmla="*/ 70 w 140"/>
                  <a:gd name="T115" fmla="*/ 5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40" h="106">
                    <a:moveTo>
                      <a:pt x="70" y="5"/>
                    </a:moveTo>
                    <a:lnTo>
                      <a:pt x="69" y="7"/>
                    </a:lnTo>
                    <a:lnTo>
                      <a:pt x="69" y="7"/>
                    </a:lnTo>
                    <a:lnTo>
                      <a:pt x="69" y="9"/>
                    </a:lnTo>
                    <a:lnTo>
                      <a:pt x="67" y="10"/>
                    </a:lnTo>
                    <a:lnTo>
                      <a:pt x="69" y="10"/>
                    </a:lnTo>
                    <a:lnTo>
                      <a:pt x="69" y="12"/>
                    </a:lnTo>
                    <a:lnTo>
                      <a:pt x="72" y="14"/>
                    </a:lnTo>
                    <a:lnTo>
                      <a:pt x="72" y="14"/>
                    </a:lnTo>
                    <a:lnTo>
                      <a:pt x="74" y="14"/>
                    </a:lnTo>
                    <a:lnTo>
                      <a:pt x="75" y="12"/>
                    </a:lnTo>
                    <a:lnTo>
                      <a:pt x="75" y="10"/>
                    </a:lnTo>
                    <a:lnTo>
                      <a:pt x="77" y="10"/>
                    </a:lnTo>
                    <a:lnTo>
                      <a:pt x="79" y="10"/>
                    </a:lnTo>
                    <a:lnTo>
                      <a:pt x="79" y="10"/>
                    </a:lnTo>
                    <a:lnTo>
                      <a:pt x="81" y="14"/>
                    </a:lnTo>
                    <a:lnTo>
                      <a:pt x="82" y="16"/>
                    </a:lnTo>
                    <a:lnTo>
                      <a:pt x="82" y="16"/>
                    </a:lnTo>
                    <a:lnTo>
                      <a:pt x="82" y="16"/>
                    </a:lnTo>
                    <a:lnTo>
                      <a:pt x="84" y="16"/>
                    </a:lnTo>
                    <a:lnTo>
                      <a:pt x="84" y="16"/>
                    </a:lnTo>
                    <a:lnTo>
                      <a:pt x="84" y="16"/>
                    </a:lnTo>
                    <a:lnTo>
                      <a:pt x="86" y="14"/>
                    </a:lnTo>
                    <a:lnTo>
                      <a:pt x="87" y="10"/>
                    </a:lnTo>
                    <a:lnTo>
                      <a:pt x="89" y="10"/>
                    </a:lnTo>
                    <a:lnTo>
                      <a:pt x="91" y="10"/>
                    </a:lnTo>
                    <a:lnTo>
                      <a:pt x="91" y="10"/>
                    </a:lnTo>
                    <a:lnTo>
                      <a:pt x="93" y="10"/>
                    </a:lnTo>
                    <a:lnTo>
                      <a:pt x="96" y="12"/>
                    </a:lnTo>
                    <a:lnTo>
                      <a:pt x="99" y="14"/>
                    </a:lnTo>
                    <a:lnTo>
                      <a:pt x="101" y="14"/>
                    </a:lnTo>
                    <a:lnTo>
                      <a:pt x="103" y="14"/>
                    </a:lnTo>
                    <a:lnTo>
                      <a:pt x="103" y="10"/>
                    </a:lnTo>
                    <a:lnTo>
                      <a:pt x="105" y="10"/>
                    </a:lnTo>
                    <a:lnTo>
                      <a:pt x="106" y="9"/>
                    </a:lnTo>
                    <a:lnTo>
                      <a:pt x="108" y="9"/>
                    </a:lnTo>
                    <a:lnTo>
                      <a:pt x="110" y="9"/>
                    </a:lnTo>
                    <a:lnTo>
                      <a:pt x="110" y="9"/>
                    </a:lnTo>
                    <a:lnTo>
                      <a:pt x="110" y="7"/>
                    </a:lnTo>
                    <a:lnTo>
                      <a:pt x="110" y="7"/>
                    </a:lnTo>
                    <a:lnTo>
                      <a:pt x="108" y="5"/>
                    </a:lnTo>
                    <a:lnTo>
                      <a:pt x="108" y="5"/>
                    </a:lnTo>
                    <a:lnTo>
                      <a:pt x="108" y="5"/>
                    </a:lnTo>
                    <a:lnTo>
                      <a:pt x="110" y="4"/>
                    </a:lnTo>
                    <a:lnTo>
                      <a:pt x="111" y="5"/>
                    </a:lnTo>
                    <a:lnTo>
                      <a:pt x="113" y="5"/>
                    </a:lnTo>
                    <a:lnTo>
                      <a:pt x="115" y="5"/>
                    </a:lnTo>
                    <a:lnTo>
                      <a:pt x="117" y="7"/>
                    </a:lnTo>
                    <a:lnTo>
                      <a:pt x="117" y="9"/>
                    </a:lnTo>
                    <a:lnTo>
                      <a:pt x="118" y="12"/>
                    </a:lnTo>
                    <a:lnTo>
                      <a:pt x="120" y="16"/>
                    </a:lnTo>
                    <a:lnTo>
                      <a:pt x="120" y="17"/>
                    </a:lnTo>
                    <a:lnTo>
                      <a:pt x="120" y="21"/>
                    </a:lnTo>
                    <a:lnTo>
                      <a:pt x="120" y="21"/>
                    </a:lnTo>
                    <a:lnTo>
                      <a:pt x="122" y="21"/>
                    </a:lnTo>
                    <a:lnTo>
                      <a:pt x="122" y="21"/>
                    </a:lnTo>
                    <a:lnTo>
                      <a:pt x="122" y="24"/>
                    </a:lnTo>
                    <a:lnTo>
                      <a:pt x="123" y="24"/>
                    </a:lnTo>
                    <a:lnTo>
                      <a:pt x="123" y="24"/>
                    </a:lnTo>
                    <a:lnTo>
                      <a:pt x="125" y="26"/>
                    </a:lnTo>
                    <a:lnTo>
                      <a:pt x="127" y="26"/>
                    </a:lnTo>
                    <a:lnTo>
                      <a:pt x="127" y="26"/>
                    </a:lnTo>
                    <a:lnTo>
                      <a:pt x="127" y="27"/>
                    </a:lnTo>
                    <a:lnTo>
                      <a:pt x="127" y="27"/>
                    </a:lnTo>
                    <a:lnTo>
                      <a:pt x="127" y="27"/>
                    </a:lnTo>
                    <a:lnTo>
                      <a:pt x="125" y="29"/>
                    </a:lnTo>
                    <a:lnTo>
                      <a:pt x="123" y="29"/>
                    </a:lnTo>
                    <a:lnTo>
                      <a:pt x="122" y="33"/>
                    </a:lnTo>
                    <a:lnTo>
                      <a:pt x="122" y="33"/>
                    </a:lnTo>
                    <a:lnTo>
                      <a:pt x="123" y="34"/>
                    </a:lnTo>
                    <a:lnTo>
                      <a:pt x="123" y="34"/>
                    </a:lnTo>
                    <a:lnTo>
                      <a:pt x="123" y="33"/>
                    </a:lnTo>
                    <a:lnTo>
                      <a:pt x="125" y="33"/>
                    </a:lnTo>
                    <a:lnTo>
                      <a:pt x="127" y="33"/>
                    </a:lnTo>
                    <a:lnTo>
                      <a:pt x="128" y="34"/>
                    </a:lnTo>
                    <a:lnTo>
                      <a:pt x="128" y="34"/>
                    </a:lnTo>
                    <a:lnTo>
                      <a:pt x="128" y="36"/>
                    </a:lnTo>
                    <a:lnTo>
                      <a:pt x="128" y="36"/>
                    </a:lnTo>
                    <a:lnTo>
                      <a:pt x="128" y="38"/>
                    </a:lnTo>
                    <a:lnTo>
                      <a:pt x="128" y="41"/>
                    </a:lnTo>
                    <a:lnTo>
                      <a:pt x="130" y="43"/>
                    </a:lnTo>
                    <a:lnTo>
                      <a:pt x="130" y="45"/>
                    </a:lnTo>
                    <a:lnTo>
                      <a:pt x="135" y="46"/>
                    </a:lnTo>
                    <a:lnTo>
                      <a:pt x="135" y="48"/>
                    </a:lnTo>
                    <a:lnTo>
                      <a:pt x="135" y="48"/>
                    </a:lnTo>
                    <a:lnTo>
                      <a:pt x="135" y="50"/>
                    </a:lnTo>
                    <a:lnTo>
                      <a:pt x="135" y="50"/>
                    </a:lnTo>
                    <a:lnTo>
                      <a:pt x="134" y="51"/>
                    </a:lnTo>
                    <a:lnTo>
                      <a:pt x="132" y="51"/>
                    </a:lnTo>
                    <a:lnTo>
                      <a:pt x="132" y="53"/>
                    </a:lnTo>
                    <a:lnTo>
                      <a:pt x="132" y="55"/>
                    </a:lnTo>
                    <a:lnTo>
                      <a:pt x="132" y="58"/>
                    </a:lnTo>
                    <a:lnTo>
                      <a:pt x="132" y="62"/>
                    </a:lnTo>
                    <a:lnTo>
                      <a:pt x="134" y="63"/>
                    </a:lnTo>
                    <a:lnTo>
                      <a:pt x="134" y="65"/>
                    </a:lnTo>
                    <a:lnTo>
                      <a:pt x="135" y="63"/>
                    </a:lnTo>
                    <a:lnTo>
                      <a:pt x="137" y="63"/>
                    </a:lnTo>
                    <a:lnTo>
                      <a:pt x="137" y="67"/>
                    </a:lnTo>
                    <a:lnTo>
                      <a:pt x="137" y="68"/>
                    </a:lnTo>
                    <a:lnTo>
                      <a:pt x="139" y="68"/>
                    </a:lnTo>
                    <a:lnTo>
                      <a:pt x="139" y="70"/>
                    </a:lnTo>
                    <a:lnTo>
                      <a:pt x="139" y="70"/>
                    </a:lnTo>
                    <a:lnTo>
                      <a:pt x="137" y="72"/>
                    </a:lnTo>
                    <a:lnTo>
                      <a:pt x="135" y="72"/>
                    </a:lnTo>
                    <a:lnTo>
                      <a:pt x="135" y="73"/>
                    </a:lnTo>
                    <a:lnTo>
                      <a:pt x="135" y="75"/>
                    </a:lnTo>
                    <a:lnTo>
                      <a:pt x="139" y="77"/>
                    </a:lnTo>
                    <a:lnTo>
                      <a:pt x="140" y="79"/>
                    </a:lnTo>
                    <a:lnTo>
                      <a:pt x="140" y="80"/>
                    </a:lnTo>
                    <a:lnTo>
                      <a:pt x="140" y="84"/>
                    </a:lnTo>
                    <a:lnTo>
                      <a:pt x="140" y="84"/>
                    </a:lnTo>
                    <a:lnTo>
                      <a:pt x="140" y="84"/>
                    </a:lnTo>
                    <a:lnTo>
                      <a:pt x="139" y="84"/>
                    </a:lnTo>
                    <a:lnTo>
                      <a:pt x="139" y="82"/>
                    </a:lnTo>
                    <a:lnTo>
                      <a:pt x="137" y="82"/>
                    </a:lnTo>
                    <a:lnTo>
                      <a:pt x="135" y="82"/>
                    </a:lnTo>
                    <a:lnTo>
                      <a:pt x="134" y="82"/>
                    </a:lnTo>
                    <a:lnTo>
                      <a:pt x="132" y="82"/>
                    </a:lnTo>
                    <a:lnTo>
                      <a:pt x="130" y="82"/>
                    </a:lnTo>
                    <a:lnTo>
                      <a:pt x="130" y="82"/>
                    </a:lnTo>
                    <a:lnTo>
                      <a:pt x="130" y="84"/>
                    </a:lnTo>
                    <a:lnTo>
                      <a:pt x="130" y="85"/>
                    </a:lnTo>
                    <a:lnTo>
                      <a:pt x="130" y="87"/>
                    </a:lnTo>
                    <a:lnTo>
                      <a:pt x="132" y="87"/>
                    </a:lnTo>
                    <a:lnTo>
                      <a:pt x="134" y="87"/>
                    </a:lnTo>
                    <a:lnTo>
                      <a:pt x="134" y="87"/>
                    </a:lnTo>
                    <a:lnTo>
                      <a:pt x="135" y="89"/>
                    </a:lnTo>
                    <a:lnTo>
                      <a:pt x="135" y="89"/>
                    </a:lnTo>
                    <a:lnTo>
                      <a:pt x="134" y="91"/>
                    </a:lnTo>
                    <a:lnTo>
                      <a:pt x="134" y="92"/>
                    </a:lnTo>
                    <a:lnTo>
                      <a:pt x="132" y="94"/>
                    </a:lnTo>
                    <a:lnTo>
                      <a:pt x="132" y="94"/>
                    </a:lnTo>
                    <a:lnTo>
                      <a:pt x="132" y="96"/>
                    </a:lnTo>
                    <a:lnTo>
                      <a:pt x="130" y="99"/>
                    </a:lnTo>
                    <a:lnTo>
                      <a:pt x="130" y="99"/>
                    </a:lnTo>
                    <a:lnTo>
                      <a:pt x="128" y="99"/>
                    </a:lnTo>
                    <a:lnTo>
                      <a:pt x="127" y="99"/>
                    </a:lnTo>
                    <a:lnTo>
                      <a:pt x="125" y="99"/>
                    </a:lnTo>
                    <a:lnTo>
                      <a:pt x="125" y="99"/>
                    </a:lnTo>
                    <a:lnTo>
                      <a:pt x="123" y="99"/>
                    </a:lnTo>
                    <a:lnTo>
                      <a:pt x="123" y="97"/>
                    </a:lnTo>
                    <a:lnTo>
                      <a:pt x="123" y="97"/>
                    </a:lnTo>
                    <a:lnTo>
                      <a:pt x="122" y="97"/>
                    </a:lnTo>
                    <a:lnTo>
                      <a:pt x="122" y="97"/>
                    </a:lnTo>
                    <a:lnTo>
                      <a:pt x="122" y="99"/>
                    </a:lnTo>
                    <a:lnTo>
                      <a:pt x="122" y="99"/>
                    </a:lnTo>
                    <a:lnTo>
                      <a:pt x="120" y="101"/>
                    </a:lnTo>
                    <a:lnTo>
                      <a:pt x="120" y="101"/>
                    </a:lnTo>
                    <a:lnTo>
                      <a:pt x="118" y="102"/>
                    </a:lnTo>
                    <a:lnTo>
                      <a:pt x="118" y="104"/>
                    </a:lnTo>
                    <a:lnTo>
                      <a:pt x="118" y="106"/>
                    </a:lnTo>
                    <a:lnTo>
                      <a:pt x="117" y="106"/>
                    </a:lnTo>
                    <a:lnTo>
                      <a:pt x="117" y="104"/>
                    </a:lnTo>
                    <a:lnTo>
                      <a:pt x="117" y="106"/>
                    </a:lnTo>
                    <a:lnTo>
                      <a:pt x="115" y="106"/>
                    </a:lnTo>
                    <a:lnTo>
                      <a:pt x="113" y="106"/>
                    </a:lnTo>
                    <a:lnTo>
                      <a:pt x="113" y="106"/>
                    </a:lnTo>
                    <a:lnTo>
                      <a:pt x="113" y="104"/>
                    </a:lnTo>
                    <a:lnTo>
                      <a:pt x="111" y="104"/>
                    </a:lnTo>
                    <a:lnTo>
                      <a:pt x="111" y="102"/>
                    </a:lnTo>
                    <a:lnTo>
                      <a:pt x="110" y="102"/>
                    </a:lnTo>
                    <a:lnTo>
                      <a:pt x="108" y="102"/>
                    </a:lnTo>
                    <a:lnTo>
                      <a:pt x="108" y="102"/>
                    </a:lnTo>
                    <a:lnTo>
                      <a:pt x="106" y="102"/>
                    </a:lnTo>
                    <a:lnTo>
                      <a:pt x="106" y="102"/>
                    </a:lnTo>
                    <a:lnTo>
                      <a:pt x="108" y="101"/>
                    </a:lnTo>
                    <a:lnTo>
                      <a:pt x="108" y="99"/>
                    </a:lnTo>
                    <a:lnTo>
                      <a:pt x="108" y="97"/>
                    </a:lnTo>
                    <a:lnTo>
                      <a:pt x="108" y="97"/>
                    </a:lnTo>
                    <a:lnTo>
                      <a:pt x="108" y="96"/>
                    </a:lnTo>
                    <a:lnTo>
                      <a:pt x="108" y="94"/>
                    </a:lnTo>
                    <a:lnTo>
                      <a:pt x="108" y="92"/>
                    </a:lnTo>
                    <a:lnTo>
                      <a:pt x="108" y="92"/>
                    </a:lnTo>
                    <a:lnTo>
                      <a:pt x="106" y="91"/>
                    </a:lnTo>
                    <a:lnTo>
                      <a:pt x="106" y="91"/>
                    </a:lnTo>
                    <a:lnTo>
                      <a:pt x="106" y="89"/>
                    </a:lnTo>
                    <a:lnTo>
                      <a:pt x="106" y="89"/>
                    </a:lnTo>
                    <a:lnTo>
                      <a:pt x="106" y="87"/>
                    </a:lnTo>
                    <a:lnTo>
                      <a:pt x="106" y="85"/>
                    </a:lnTo>
                    <a:lnTo>
                      <a:pt x="106" y="84"/>
                    </a:lnTo>
                    <a:lnTo>
                      <a:pt x="105" y="84"/>
                    </a:lnTo>
                    <a:lnTo>
                      <a:pt x="105" y="84"/>
                    </a:lnTo>
                    <a:lnTo>
                      <a:pt x="103" y="82"/>
                    </a:lnTo>
                    <a:lnTo>
                      <a:pt x="103" y="82"/>
                    </a:lnTo>
                    <a:lnTo>
                      <a:pt x="103" y="82"/>
                    </a:lnTo>
                    <a:lnTo>
                      <a:pt x="103" y="82"/>
                    </a:lnTo>
                    <a:lnTo>
                      <a:pt x="101" y="82"/>
                    </a:lnTo>
                    <a:lnTo>
                      <a:pt x="101" y="82"/>
                    </a:lnTo>
                    <a:lnTo>
                      <a:pt x="101" y="80"/>
                    </a:lnTo>
                    <a:lnTo>
                      <a:pt x="101" y="80"/>
                    </a:lnTo>
                    <a:lnTo>
                      <a:pt x="101" y="80"/>
                    </a:lnTo>
                    <a:lnTo>
                      <a:pt x="96" y="82"/>
                    </a:lnTo>
                    <a:lnTo>
                      <a:pt x="94" y="82"/>
                    </a:lnTo>
                    <a:lnTo>
                      <a:pt x="94" y="82"/>
                    </a:lnTo>
                    <a:lnTo>
                      <a:pt x="94" y="80"/>
                    </a:lnTo>
                    <a:lnTo>
                      <a:pt x="93" y="82"/>
                    </a:lnTo>
                    <a:lnTo>
                      <a:pt x="91" y="82"/>
                    </a:lnTo>
                    <a:lnTo>
                      <a:pt x="89" y="82"/>
                    </a:lnTo>
                    <a:lnTo>
                      <a:pt x="89" y="82"/>
                    </a:lnTo>
                    <a:lnTo>
                      <a:pt x="87" y="84"/>
                    </a:lnTo>
                    <a:lnTo>
                      <a:pt x="86" y="85"/>
                    </a:lnTo>
                    <a:lnTo>
                      <a:pt x="86" y="85"/>
                    </a:lnTo>
                    <a:lnTo>
                      <a:pt x="84" y="85"/>
                    </a:lnTo>
                    <a:lnTo>
                      <a:pt x="84" y="85"/>
                    </a:lnTo>
                    <a:lnTo>
                      <a:pt x="82" y="85"/>
                    </a:lnTo>
                    <a:lnTo>
                      <a:pt x="82" y="84"/>
                    </a:lnTo>
                    <a:lnTo>
                      <a:pt x="84" y="84"/>
                    </a:lnTo>
                    <a:lnTo>
                      <a:pt x="84" y="80"/>
                    </a:lnTo>
                    <a:lnTo>
                      <a:pt x="87" y="79"/>
                    </a:lnTo>
                    <a:lnTo>
                      <a:pt x="87" y="79"/>
                    </a:lnTo>
                    <a:lnTo>
                      <a:pt x="86" y="77"/>
                    </a:lnTo>
                    <a:lnTo>
                      <a:pt x="86" y="75"/>
                    </a:lnTo>
                    <a:lnTo>
                      <a:pt x="86" y="72"/>
                    </a:lnTo>
                    <a:lnTo>
                      <a:pt x="84" y="70"/>
                    </a:lnTo>
                    <a:lnTo>
                      <a:pt x="82" y="70"/>
                    </a:lnTo>
                    <a:lnTo>
                      <a:pt x="82" y="70"/>
                    </a:lnTo>
                    <a:lnTo>
                      <a:pt x="82" y="70"/>
                    </a:lnTo>
                    <a:lnTo>
                      <a:pt x="82" y="68"/>
                    </a:lnTo>
                    <a:lnTo>
                      <a:pt x="84" y="67"/>
                    </a:lnTo>
                    <a:lnTo>
                      <a:pt x="84" y="67"/>
                    </a:lnTo>
                    <a:lnTo>
                      <a:pt x="84" y="67"/>
                    </a:lnTo>
                    <a:lnTo>
                      <a:pt x="82" y="65"/>
                    </a:lnTo>
                    <a:lnTo>
                      <a:pt x="81" y="62"/>
                    </a:lnTo>
                    <a:lnTo>
                      <a:pt x="79" y="60"/>
                    </a:lnTo>
                    <a:lnTo>
                      <a:pt x="77" y="56"/>
                    </a:lnTo>
                    <a:lnTo>
                      <a:pt x="75" y="56"/>
                    </a:lnTo>
                    <a:lnTo>
                      <a:pt x="74" y="55"/>
                    </a:lnTo>
                    <a:lnTo>
                      <a:pt x="74" y="53"/>
                    </a:lnTo>
                    <a:lnTo>
                      <a:pt x="72" y="53"/>
                    </a:lnTo>
                    <a:lnTo>
                      <a:pt x="69" y="53"/>
                    </a:lnTo>
                    <a:lnTo>
                      <a:pt x="63" y="53"/>
                    </a:lnTo>
                    <a:lnTo>
                      <a:pt x="60" y="53"/>
                    </a:lnTo>
                    <a:lnTo>
                      <a:pt x="60" y="55"/>
                    </a:lnTo>
                    <a:lnTo>
                      <a:pt x="55" y="55"/>
                    </a:lnTo>
                    <a:lnTo>
                      <a:pt x="53" y="55"/>
                    </a:lnTo>
                    <a:lnTo>
                      <a:pt x="50" y="55"/>
                    </a:lnTo>
                    <a:lnTo>
                      <a:pt x="48" y="55"/>
                    </a:lnTo>
                    <a:lnTo>
                      <a:pt x="48" y="56"/>
                    </a:lnTo>
                    <a:lnTo>
                      <a:pt x="48" y="58"/>
                    </a:lnTo>
                    <a:lnTo>
                      <a:pt x="46" y="58"/>
                    </a:lnTo>
                    <a:lnTo>
                      <a:pt x="46" y="60"/>
                    </a:lnTo>
                    <a:lnTo>
                      <a:pt x="46" y="60"/>
                    </a:lnTo>
                    <a:lnTo>
                      <a:pt x="46" y="62"/>
                    </a:lnTo>
                    <a:lnTo>
                      <a:pt x="45" y="63"/>
                    </a:lnTo>
                    <a:lnTo>
                      <a:pt x="43" y="65"/>
                    </a:lnTo>
                    <a:lnTo>
                      <a:pt x="43" y="67"/>
                    </a:lnTo>
                    <a:lnTo>
                      <a:pt x="40" y="67"/>
                    </a:lnTo>
                    <a:lnTo>
                      <a:pt x="40" y="68"/>
                    </a:lnTo>
                    <a:lnTo>
                      <a:pt x="38" y="70"/>
                    </a:lnTo>
                    <a:lnTo>
                      <a:pt x="38" y="70"/>
                    </a:lnTo>
                    <a:lnTo>
                      <a:pt x="36" y="72"/>
                    </a:lnTo>
                    <a:lnTo>
                      <a:pt x="36" y="70"/>
                    </a:lnTo>
                    <a:lnTo>
                      <a:pt x="34" y="70"/>
                    </a:lnTo>
                    <a:lnTo>
                      <a:pt x="33" y="72"/>
                    </a:lnTo>
                    <a:lnTo>
                      <a:pt x="33" y="70"/>
                    </a:lnTo>
                    <a:lnTo>
                      <a:pt x="34" y="68"/>
                    </a:lnTo>
                    <a:lnTo>
                      <a:pt x="33" y="68"/>
                    </a:lnTo>
                    <a:lnTo>
                      <a:pt x="31" y="67"/>
                    </a:lnTo>
                    <a:lnTo>
                      <a:pt x="31" y="65"/>
                    </a:lnTo>
                    <a:lnTo>
                      <a:pt x="31" y="63"/>
                    </a:lnTo>
                    <a:lnTo>
                      <a:pt x="28" y="62"/>
                    </a:lnTo>
                    <a:lnTo>
                      <a:pt x="26" y="62"/>
                    </a:lnTo>
                    <a:lnTo>
                      <a:pt x="26" y="60"/>
                    </a:lnTo>
                    <a:lnTo>
                      <a:pt x="26" y="56"/>
                    </a:lnTo>
                    <a:lnTo>
                      <a:pt x="26" y="55"/>
                    </a:lnTo>
                    <a:lnTo>
                      <a:pt x="26" y="55"/>
                    </a:lnTo>
                    <a:lnTo>
                      <a:pt x="26" y="55"/>
                    </a:lnTo>
                    <a:lnTo>
                      <a:pt x="24" y="55"/>
                    </a:lnTo>
                    <a:lnTo>
                      <a:pt x="22" y="55"/>
                    </a:lnTo>
                    <a:lnTo>
                      <a:pt x="21" y="53"/>
                    </a:lnTo>
                    <a:lnTo>
                      <a:pt x="19" y="51"/>
                    </a:lnTo>
                    <a:lnTo>
                      <a:pt x="19" y="50"/>
                    </a:lnTo>
                    <a:lnTo>
                      <a:pt x="19" y="50"/>
                    </a:lnTo>
                    <a:lnTo>
                      <a:pt x="17" y="50"/>
                    </a:lnTo>
                    <a:lnTo>
                      <a:pt x="17" y="50"/>
                    </a:lnTo>
                    <a:lnTo>
                      <a:pt x="12" y="48"/>
                    </a:lnTo>
                    <a:lnTo>
                      <a:pt x="9" y="43"/>
                    </a:lnTo>
                    <a:lnTo>
                      <a:pt x="9" y="41"/>
                    </a:lnTo>
                    <a:lnTo>
                      <a:pt x="9" y="38"/>
                    </a:lnTo>
                    <a:lnTo>
                      <a:pt x="9" y="38"/>
                    </a:lnTo>
                    <a:lnTo>
                      <a:pt x="7" y="39"/>
                    </a:lnTo>
                    <a:lnTo>
                      <a:pt x="7" y="38"/>
                    </a:lnTo>
                    <a:lnTo>
                      <a:pt x="5" y="36"/>
                    </a:lnTo>
                    <a:lnTo>
                      <a:pt x="5" y="34"/>
                    </a:lnTo>
                    <a:lnTo>
                      <a:pt x="4" y="34"/>
                    </a:lnTo>
                    <a:lnTo>
                      <a:pt x="2" y="34"/>
                    </a:lnTo>
                    <a:lnTo>
                      <a:pt x="2" y="34"/>
                    </a:lnTo>
                    <a:lnTo>
                      <a:pt x="0" y="38"/>
                    </a:lnTo>
                    <a:lnTo>
                      <a:pt x="0" y="38"/>
                    </a:lnTo>
                    <a:lnTo>
                      <a:pt x="0" y="36"/>
                    </a:lnTo>
                    <a:lnTo>
                      <a:pt x="0" y="34"/>
                    </a:lnTo>
                    <a:lnTo>
                      <a:pt x="0" y="33"/>
                    </a:lnTo>
                    <a:lnTo>
                      <a:pt x="2" y="33"/>
                    </a:lnTo>
                    <a:lnTo>
                      <a:pt x="5" y="26"/>
                    </a:lnTo>
                    <a:lnTo>
                      <a:pt x="5" y="24"/>
                    </a:lnTo>
                    <a:lnTo>
                      <a:pt x="7" y="24"/>
                    </a:lnTo>
                    <a:lnTo>
                      <a:pt x="9" y="24"/>
                    </a:lnTo>
                    <a:lnTo>
                      <a:pt x="10" y="22"/>
                    </a:lnTo>
                    <a:lnTo>
                      <a:pt x="14" y="21"/>
                    </a:lnTo>
                    <a:lnTo>
                      <a:pt x="14" y="21"/>
                    </a:lnTo>
                    <a:lnTo>
                      <a:pt x="17" y="21"/>
                    </a:lnTo>
                    <a:lnTo>
                      <a:pt x="21" y="21"/>
                    </a:lnTo>
                    <a:lnTo>
                      <a:pt x="24" y="19"/>
                    </a:lnTo>
                    <a:lnTo>
                      <a:pt x="24" y="17"/>
                    </a:lnTo>
                    <a:lnTo>
                      <a:pt x="24" y="14"/>
                    </a:lnTo>
                    <a:lnTo>
                      <a:pt x="24" y="14"/>
                    </a:lnTo>
                    <a:lnTo>
                      <a:pt x="22" y="12"/>
                    </a:lnTo>
                    <a:lnTo>
                      <a:pt x="22" y="12"/>
                    </a:lnTo>
                    <a:lnTo>
                      <a:pt x="22" y="10"/>
                    </a:lnTo>
                    <a:lnTo>
                      <a:pt x="21" y="10"/>
                    </a:lnTo>
                    <a:lnTo>
                      <a:pt x="21" y="10"/>
                    </a:lnTo>
                    <a:lnTo>
                      <a:pt x="22" y="9"/>
                    </a:lnTo>
                    <a:lnTo>
                      <a:pt x="22" y="9"/>
                    </a:lnTo>
                    <a:lnTo>
                      <a:pt x="24" y="9"/>
                    </a:lnTo>
                    <a:lnTo>
                      <a:pt x="24" y="9"/>
                    </a:lnTo>
                    <a:lnTo>
                      <a:pt x="26" y="7"/>
                    </a:lnTo>
                    <a:lnTo>
                      <a:pt x="26" y="7"/>
                    </a:lnTo>
                    <a:lnTo>
                      <a:pt x="26" y="5"/>
                    </a:lnTo>
                    <a:lnTo>
                      <a:pt x="24" y="2"/>
                    </a:lnTo>
                    <a:lnTo>
                      <a:pt x="24" y="0"/>
                    </a:lnTo>
                    <a:lnTo>
                      <a:pt x="31" y="0"/>
                    </a:lnTo>
                    <a:lnTo>
                      <a:pt x="31" y="2"/>
                    </a:lnTo>
                    <a:lnTo>
                      <a:pt x="34" y="2"/>
                    </a:lnTo>
                    <a:lnTo>
                      <a:pt x="36" y="2"/>
                    </a:lnTo>
                    <a:lnTo>
                      <a:pt x="38" y="2"/>
                    </a:lnTo>
                    <a:lnTo>
                      <a:pt x="38" y="2"/>
                    </a:lnTo>
                    <a:lnTo>
                      <a:pt x="38" y="2"/>
                    </a:lnTo>
                    <a:lnTo>
                      <a:pt x="38" y="4"/>
                    </a:lnTo>
                    <a:lnTo>
                      <a:pt x="38" y="4"/>
                    </a:lnTo>
                    <a:lnTo>
                      <a:pt x="40" y="5"/>
                    </a:lnTo>
                    <a:lnTo>
                      <a:pt x="40" y="4"/>
                    </a:lnTo>
                    <a:lnTo>
                      <a:pt x="40" y="4"/>
                    </a:lnTo>
                    <a:lnTo>
                      <a:pt x="40" y="4"/>
                    </a:lnTo>
                    <a:lnTo>
                      <a:pt x="41" y="4"/>
                    </a:lnTo>
                    <a:lnTo>
                      <a:pt x="43" y="5"/>
                    </a:lnTo>
                    <a:lnTo>
                      <a:pt x="45" y="5"/>
                    </a:lnTo>
                    <a:lnTo>
                      <a:pt x="46" y="7"/>
                    </a:lnTo>
                    <a:lnTo>
                      <a:pt x="48" y="7"/>
                    </a:lnTo>
                    <a:lnTo>
                      <a:pt x="50" y="7"/>
                    </a:lnTo>
                    <a:lnTo>
                      <a:pt x="50" y="7"/>
                    </a:lnTo>
                    <a:lnTo>
                      <a:pt x="53" y="7"/>
                    </a:lnTo>
                    <a:lnTo>
                      <a:pt x="55" y="7"/>
                    </a:lnTo>
                    <a:lnTo>
                      <a:pt x="57" y="5"/>
                    </a:lnTo>
                    <a:lnTo>
                      <a:pt x="60" y="5"/>
                    </a:lnTo>
                    <a:lnTo>
                      <a:pt x="62" y="7"/>
                    </a:lnTo>
                    <a:lnTo>
                      <a:pt x="67" y="5"/>
                    </a:lnTo>
                    <a:lnTo>
                      <a:pt x="69" y="5"/>
                    </a:lnTo>
                    <a:lnTo>
                      <a:pt x="70" y="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5" name="Freeform 90">
                <a:extLst>
                  <a:ext uri="{FF2B5EF4-FFF2-40B4-BE49-F238E27FC236}">
                    <a16:creationId xmlns:a16="http://schemas.microsoft.com/office/drawing/2014/main" id="{BC157031-37E3-4FA1-97D3-3DABA1A40DC2}"/>
                  </a:ext>
                </a:extLst>
              </p:cNvPr>
              <p:cNvSpPr>
                <a:spLocks/>
              </p:cNvSpPr>
              <p:nvPr/>
            </p:nvSpPr>
            <p:spPr bwMode="auto">
              <a:xfrm>
                <a:off x="4543" y="3271"/>
                <a:ext cx="2" cy="0"/>
              </a:xfrm>
              <a:custGeom>
                <a:avLst/>
                <a:gdLst>
                  <a:gd name="T0" fmla="*/ 2 w 2"/>
                  <a:gd name="T1" fmla="*/ 2 w 2"/>
                  <a:gd name="T2" fmla="*/ 0 w 2"/>
                  <a:gd name="T3" fmla="*/ 0 w 2"/>
                  <a:gd name="T4" fmla="*/ 2 w 2"/>
                  <a:gd name="T5" fmla="*/ 2 w 2"/>
                </a:gdLst>
                <a:ahLst/>
                <a:cxnLst>
                  <a:cxn ang="0">
                    <a:pos x="T0" y="0"/>
                  </a:cxn>
                  <a:cxn ang="0">
                    <a:pos x="T1" y="0"/>
                  </a:cxn>
                  <a:cxn ang="0">
                    <a:pos x="T2" y="0"/>
                  </a:cxn>
                  <a:cxn ang="0">
                    <a:pos x="T3" y="0"/>
                  </a:cxn>
                  <a:cxn ang="0">
                    <a:pos x="T4" y="0"/>
                  </a:cxn>
                  <a:cxn ang="0">
                    <a:pos x="T5" y="0"/>
                  </a:cxn>
                </a:cxnLst>
                <a:rect l="0" t="0" r="r" b="b"/>
                <a:pathLst>
                  <a:path w="2">
                    <a:moveTo>
                      <a:pt x="2" y="0"/>
                    </a:moveTo>
                    <a:lnTo>
                      <a:pt x="2" y="0"/>
                    </a:lnTo>
                    <a:lnTo>
                      <a:pt x="0" y="0"/>
                    </a:lnTo>
                    <a:lnTo>
                      <a:pt x="0" y="0"/>
                    </a:lnTo>
                    <a:lnTo>
                      <a:pt x="2" y="0"/>
                    </a:lnTo>
                    <a:lnTo>
                      <a:pt x="2"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6" name="Freeform 91">
                <a:extLst>
                  <a:ext uri="{FF2B5EF4-FFF2-40B4-BE49-F238E27FC236}">
                    <a16:creationId xmlns:a16="http://schemas.microsoft.com/office/drawing/2014/main" id="{5532ABC5-ED09-46CD-80FD-DB65D61ACAC0}"/>
                  </a:ext>
                </a:extLst>
              </p:cNvPr>
              <p:cNvSpPr>
                <a:spLocks noEditPoints="1"/>
              </p:cNvSpPr>
              <p:nvPr/>
            </p:nvSpPr>
            <p:spPr bwMode="auto">
              <a:xfrm>
                <a:off x="2449" y="2730"/>
                <a:ext cx="12" cy="12"/>
              </a:xfrm>
              <a:custGeom>
                <a:avLst/>
                <a:gdLst>
                  <a:gd name="T0" fmla="*/ 8 w 12"/>
                  <a:gd name="T1" fmla="*/ 5 h 12"/>
                  <a:gd name="T2" fmla="*/ 7 w 12"/>
                  <a:gd name="T3" fmla="*/ 5 h 12"/>
                  <a:gd name="T4" fmla="*/ 5 w 12"/>
                  <a:gd name="T5" fmla="*/ 5 h 12"/>
                  <a:gd name="T6" fmla="*/ 5 w 12"/>
                  <a:gd name="T7" fmla="*/ 5 h 12"/>
                  <a:gd name="T8" fmla="*/ 5 w 12"/>
                  <a:gd name="T9" fmla="*/ 4 h 12"/>
                  <a:gd name="T10" fmla="*/ 5 w 12"/>
                  <a:gd name="T11" fmla="*/ 2 h 12"/>
                  <a:gd name="T12" fmla="*/ 5 w 12"/>
                  <a:gd name="T13" fmla="*/ 0 h 12"/>
                  <a:gd name="T14" fmla="*/ 7 w 12"/>
                  <a:gd name="T15" fmla="*/ 0 h 12"/>
                  <a:gd name="T16" fmla="*/ 7 w 12"/>
                  <a:gd name="T17" fmla="*/ 2 h 12"/>
                  <a:gd name="T18" fmla="*/ 7 w 12"/>
                  <a:gd name="T19" fmla="*/ 2 h 12"/>
                  <a:gd name="T20" fmla="*/ 8 w 12"/>
                  <a:gd name="T21" fmla="*/ 4 h 12"/>
                  <a:gd name="T22" fmla="*/ 12 w 12"/>
                  <a:gd name="T23" fmla="*/ 5 h 12"/>
                  <a:gd name="T24" fmla="*/ 8 w 12"/>
                  <a:gd name="T25" fmla="*/ 5 h 12"/>
                  <a:gd name="T26" fmla="*/ 8 w 12"/>
                  <a:gd name="T27" fmla="*/ 5 h 12"/>
                  <a:gd name="T28" fmla="*/ 3 w 12"/>
                  <a:gd name="T29" fmla="*/ 10 h 12"/>
                  <a:gd name="T30" fmla="*/ 1 w 12"/>
                  <a:gd name="T31" fmla="*/ 10 h 12"/>
                  <a:gd name="T32" fmla="*/ 1 w 12"/>
                  <a:gd name="T33" fmla="*/ 10 h 12"/>
                  <a:gd name="T34" fmla="*/ 0 w 12"/>
                  <a:gd name="T35" fmla="*/ 9 h 12"/>
                  <a:gd name="T36" fmla="*/ 0 w 12"/>
                  <a:gd name="T37" fmla="*/ 5 h 12"/>
                  <a:gd name="T38" fmla="*/ 0 w 12"/>
                  <a:gd name="T39" fmla="*/ 4 h 12"/>
                  <a:gd name="T40" fmla="*/ 0 w 12"/>
                  <a:gd name="T41" fmla="*/ 4 h 12"/>
                  <a:gd name="T42" fmla="*/ 3 w 12"/>
                  <a:gd name="T43" fmla="*/ 4 h 12"/>
                  <a:gd name="T44" fmla="*/ 3 w 12"/>
                  <a:gd name="T45" fmla="*/ 5 h 12"/>
                  <a:gd name="T46" fmla="*/ 5 w 12"/>
                  <a:gd name="T47" fmla="*/ 5 h 12"/>
                  <a:gd name="T48" fmla="*/ 3 w 12"/>
                  <a:gd name="T49" fmla="*/ 5 h 12"/>
                  <a:gd name="T50" fmla="*/ 3 w 12"/>
                  <a:gd name="T51" fmla="*/ 9 h 12"/>
                  <a:gd name="T52" fmla="*/ 3 w 12"/>
                  <a:gd name="T53" fmla="*/ 10 h 12"/>
                  <a:gd name="T54" fmla="*/ 3 w 12"/>
                  <a:gd name="T55" fmla="*/ 10 h 12"/>
                  <a:gd name="T56" fmla="*/ 10 w 12"/>
                  <a:gd name="T57" fmla="*/ 12 h 12"/>
                  <a:gd name="T58" fmla="*/ 10 w 12"/>
                  <a:gd name="T59" fmla="*/ 12 h 12"/>
                  <a:gd name="T60" fmla="*/ 8 w 12"/>
                  <a:gd name="T61" fmla="*/ 12 h 12"/>
                  <a:gd name="T62" fmla="*/ 8 w 12"/>
                  <a:gd name="T63" fmla="*/ 12 h 12"/>
                  <a:gd name="T64" fmla="*/ 10 w 12"/>
                  <a:gd name="T65" fmla="*/ 10 h 12"/>
                  <a:gd name="T66" fmla="*/ 10 w 12"/>
                  <a:gd name="T67" fmla="*/ 10 h 12"/>
                  <a:gd name="T68" fmla="*/ 10 w 12"/>
                  <a:gd name="T69" fmla="*/ 10 h 12"/>
                  <a:gd name="T70" fmla="*/ 12 w 12"/>
                  <a:gd name="T71" fmla="*/ 12 h 12"/>
                  <a:gd name="T72" fmla="*/ 10 w 12"/>
                  <a:gd name="T73" fmla="*/ 12 h 12"/>
                  <a:gd name="T74" fmla="*/ 10 w 12"/>
                  <a:gd name="T75" fmla="*/ 1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 h="12">
                    <a:moveTo>
                      <a:pt x="8" y="5"/>
                    </a:moveTo>
                    <a:lnTo>
                      <a:pt x="7" y="5"/>
                    </a:lnTo>
                    <a:lnTo>
                      <a:pt x="5" y="5"/>
                    </a:lnTo>
                    <a:lnTo>
                      <a:pt x="5" y="5"/>
                    </a:lnTo>
                    <a:lnTo>
                      <a:pt x="5" y="4"/>
                    </a:lnTo>
                    <a:lnTo>
                      <a:pt x="5" y="2"/>
                    </a:lnTo>
                    <a:lnTo>
                      <a:pt x="5" y="0"/>
                    </a:lnTo>
                    <a:lnTo>
                      <a:pt x="7" y="0"/>
                    </a:lnTo>
                    <a:lnTo>
                      <a:pt x="7" y="2"/>
                    </a:lnTo>
                    <a:lnTo>
                      <a:pt x="7" y="2"/>
                    </a:lnTo>
                    <a:lnTo>
                      <a:pt x="8" y="4"/>
                    </a:lnTo>
                    <a:lnTo>
                      <a:pt x="12" y="5"/>
                    </a:lnTo>
                    <a:lnTo>
                      <a:pt x="8" y="5"/>
                    </a:lnTo>
                    <a:lnTo>
                      <a:pt x="8" y="5"/>
                    </a:lnTo>
                    <a:close/>
                    <a:moveTo>
                      <a:pt x="3" y="10"/>
                    </a:moveTo>
                    <a:lnTo>
                      <a:pt x="1" y="10"/>
                    </a:lnTo>
                    <a:lnTo>
                      <a:pt x="1" y="10"/>
                    </a:lnTo>
                    <a:lnTo>
                      <a:pt x="0" y="9"/>
                    </a:lnTo>
                    <a:lnTo>
                      <a:pt x="0" y="5"/>
                    </a:lnTo>
                    <a:lnTo>
                      <a:pt x="0" y="4"/>
                    </a:lnTo>
                    <a:lnTo>
                      <a:pt x="0" y="4"/>
                    </a:lnTo>
                    <a:lnTo>
                      <a:pt x="3" y="4"/>
                    </a:lnTo>
                    <a:lnTo>
                      <a:pt x="3" y="5"/>
                    </a:lnTo>
                    <a:lnTo>
                      <a:pt x="5" y="5"/>
                    </a:lnTo>
                    <a:lnTo>
                      <a:pt x="3" y="5"/>
                    </a:lnTo>
                    <a:lnTo>
                      <a:pt x="3" y="9"/>
                    </a:lnTo>
                    <a:lnTo>
                      <a:pt x="3" y="10"/>
                    </a:lnTo>
                    <a:lnTo>
                      <a:pt x="3" y="10"/>
                    </a:lnTo>
                    <a:close/>
                    <a:moveTo>
                      <a:pt x="10" y="12"/>
                    </a:moveTo>
                    <a:lnTo>
                      <a:pt x="10" y="12"/>
                    </a:lnTo>
                    <a:lnTo>
                      <a:pt x="8" y="12"/>
                    </a:lnTo>
                    <a:lnTo>
                      <a:pt x="8" y="12"/>
                    </a:lnTo>
                    <a:lnTo>
                      <a:pt x="10" y="10"/>
                    </a:lnTo>
                    <a:lnTo>
                      <a:pt x="10" y="10"/>
                    </a:lnTo>
                    <a:lnTo>
                      <a:pt x="10" y="10"/>
                    </a:lnTo>
                    <a:lnTo>
                      <a:pt x="12" y="12"/>
                    </a:lnTo>
                    <a:lnTo>
                      <a:pt x="10" y="12"/>
                    </a:lnTo>
                    <a:lnTo>
                      <a:pt x="10" y="1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7" name="Freeform 92">
                <a:extLst>
                  <a:ext uri="{FF2B5EF4-FFF2-40B4-BE49-F238E27FC236}">
                    <a16:creationId xmlns:a16="http://schemas.microsoft.com/office/drawing/2014/main" id="{30C69DB1-77A0-407A-A631-635D0EA7301C}"/>
                  </a:ext>
                </a:extLst>
              </p:cNvPr>
              <p:cNvSpPr>
                <a:spLocks noEditPoints="1"/>
              </p:cNvSpPr>
              <p:nvPr/>
            </p:nvSpPr>
            <p:spPr bwMode="auto">
              <a:xfrm>
                <a:off x="3797" y="2977"/>
                <a:ext cx="57" cy="53"/>
              </a:xfrm>
              <a:custGeom>
                <a:avLst/>
                <a:gdLst>
                  <a:gd name="T0" fmla="*/ 7 w 57"/>
                  <a:gd name="T1" fmla="*/ 0 h 53"/>
                  <a:gd name="T2" fmla="*/ 10 w 57"/>
                  <a:gd name="T3" fmla="*/ 0 h 53"/>
                  <a:gd name="T4" fmla="*/ 7 w 57"/>
                  <a:gd name="T5" fmla="*/ 7 h 53"/>
                  <a:gd name="T6" fmla="*/ 5 w 57"/>
                  <a:gd name="T7" fmla="*/ 11 h 53"/>
                  <a:gd name="T8" fmla="*/ 2 w 57"/>
                  <a:gd name="T9" fmla="*/ 9 h 53"/>
                  <a:gd name="T10" fmla="*/ 0 w 57"/>
                  <a:gd name="T11" fmla="*/ 9 h 53"/>
                  <a:gd name="T12" fmla="*/ 2 w 57"/>
                  <a:gd name="T13" fmla="*/ 5 h 53"/>
                  <a:gd name="T14" fmla="*/ 4 w 57"/>
                  <a:gd name="T15" fmla="*/ 5 h 53"/>
                  <a:gd name="T16" fmla="*/ 5 w 57"/>
                  <a:gd name="T17" fmla="*/ 2 h 53"/>
                  <a:gd name="T18" fmla="*/ 7 w 57"/>
                  <a:gd name="T19" fmla="*/ 0 h 53"/>
                  <a:gd name="T20" fmla="*/ 57 w 57"/>
                  <a:gd name="T21" fmla="*/ 31 h 53"/>
                  <a:gd name="T22" fmla="*/ 57 w 57"/>
                  <a:gd name="T23" fmla="*/ 38 h 53"/>
                  <a:gd name="T24" fmla="*/ 57 w 57"/>
                  <a:gd name="T25" fmla="*/ 46 h 53"/>
                  <a:gd name="T26" fmla="*/ 57 w 57"/>
                  <a:gd name="T27" fmla="*/ 53 h 53"/>
                  <a:gd name="T28" fmla="*/ 46 w 57"/>
                  <a:gd name="T29" fmla="*/ 53 h 53"/>
                  <a:gd name="T30" fmla="*/ 36 w 57"/>
                  <a:gd name="T31" fmla="*/ 53 h 53"/>
                  <a:gd name="T32" fmla="*/ 31 w 57"/>
                  <a:gd name="T33" fmla="*/ 53 h 53"/>
                  <a:gd name="T34" fmla="*/ 29 w 57"/>
                  <a:gd name="T35" fmla="*/ 53 h 53"/>
                  <a:gd name="T36" fmla="*/ 28 w 57"/>
                  <a:gd name="T37" fmla="*/ 53 h 53"/>
                  <a:gd name="T38" fmla="*/ 26 w 57"/>
                  <a:gd name="T39" fmla="*/ 51 h 53"/>
                  <a:gd name="T40" fmla="*/ 26 w 57"/>
                  <a:gd name="T41" fmla="*/ 51 h 53"/>
                  <a:gd name="T42" fmla="*/ 24 w 57"/>
                  <a:gd name="T43" fmla="*/ 51 h 53"/>
                  <a:gd name="T44" fmla="*/ 22 w 57"/>
                  <a:gd name="T45" fmla="*/ 51 h 53"/>
                  <a:gd name="T46" fmla="*/ 21 w 57"/>
                  <a:gd name="T47" fmla="*/ 50 h 53"/>
                  <a:gd name="T48" fmla="*/ 19 w 57"/>
                  <a:gd name="T49" fmla="*/ 46 h 53"/>
                  <a:gd name="T50" fmla="*/ 22 w 57"/>
                  <a:gd name="T51" fmla="*/ 43 h 53"/>
                  <a:gd name="T52" fmla="*/ 24 w 57"/>
                  <a:gd name="T53" fmla="*/ 41 h 53"/>
                  <a:gd name="T54" fmla="*/ 28 w 57"/>
                  <a:gd name="T55" fmla="*/ 34 h 53"/>
                  <a:gd name="T56" fmla="*/ 28 w 57"/>
                  <a:gd name="T57" fmla="*/ 28 h 53"/>
                  <a:gd name="T58" fmla="*/ 28 w 57"/>
                  <a:gd name="T59" fmla="*/ 28 h 53"/>
                  <a:gd name="T60" fmla="*/ 28 w 57"/>
                  <a:gd name="T61" fmla="*/ 29 h 53"/>
                  <a:gd name="T62" fmla="*/ 36 w 57"/>
                  <a:gd name="T63" fmla="*/ 31 h 53"/>
                  <a:gd name="T64" fmla="*/ 46 w 57"/>
                  <a:gd name="T65" fmla="*/ 31 h 53"/>
                  <a:gd name="T66" fmla="*/ 57 w 57"/>
                  <a:gd name="T67" fmla="*/ 31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 h="53">
                    <a:moveTo>
                      <a:pt x="7" y="0"/>
                    </a:moveTo>
                    <a:lnTo>
                      <a:pt x="7" y="0"/>
                    </a:lnTo>
                    <a:lnTo>
                      <a:pt x="10" y="0"/>
                    </a:lnTo>
                    <a:lnTo>
                      <a:pt x="10" y="0"/>
                    </a:lnTo>
                    <a:lnTo>
                      <a:pt x="10" y="2"/>
                    </a:lnTo>
                    <a:lnTo>
                      <a:pt x="7" y="7"/>
                    </a:lnTo>
                    <a:lnTo>
                      <a:pt x="7" y="9"/>
                    </a:lnTo>
                    <a:lnTo>
                      <a:pt x="5" y="11"/>
                    </a:lnTo>
                    <a:lnTo>
                      <a:pt x="5" y="11"/>
                    </a:lnTo>
                    <a:lnTo>
                      <a:pt x="2" y="9"/>
                    </a:lnTo>
                    <a:lnTo>
                      <a:pt x="0" y="9"/>
                    </a:lnTo>
                    <a:lnTo>
                      <a:pt x="0" y="9"/>
                    </a:lnTo>
                    <a:lnTo>
                      <a:pt x="0" y="7"/>
                    </a:lnTo>
                    <a:lnTo>
                      <a:pt x="2" y="5"/>
                    </a:lnTo>
                    <a:lnTo>
                      <a:pt x="4" y="5"/>
                    </a:lnTo>
                    <a:lnTo>
                      <a:pt x="4" y="5"/>
                    </a:lnTo>
                    <a:lnTo>
                      <a:pt x="4" y="4"/>
                    </a:lnTo>
                    <a:lnTo>
                      <a:pt x="5" y="2"/>
                    </a:lnTo>
                    <a:lnTo>
                      <a:pt x="5" y="0"/>
                    </a:lnTo>
                    <a:lnTo>
                      <a:pt x="7" y="0"/>
                    </a:lnTo>
                    <a:lnTo>
                      <a:pt x="7" y="0"/>
                    </a:lnTo>
                    <a:close/>
                    <a:moveTo>
                      <a:pt x="57" y="31"/>
                    </a:moveTo>
                    <a:lnTo>
                      <a:pt x="57" y="34"/>
                    </a:lnTo>
                    <a:lnTo>
                      <a:pt x="57" y="38"/>
                    </a:lnTo>
                    <a:lnTo>
                      <a:pt x="57" y="43"/>
                    </a:lnTo>
                    <a:lnTo>
                      <a:pt x="57" y="46"/>
                    </a:lnTo>
                    <a:lnTo>
                      <a:pt x="57" y="50"/>
                    </a:lnTo>
                    <a:lnTo>
                      <a:pt x="57" y="53"/>
                    </a:lnTo>
                    <a:lnTo>
                      <a:pt x="53" y="53"/>
                    </a:lnTo>
                    <a:lnTo>
                      <a:pt x="46" y="53"/>
                    </a:lnTo>
                    <a:lnTo>
                      <a:pt x="41" y="53"/>
                    </a:lnTo>
                    <a:lnTo>
                      <a:pt x="36" y="53"/>
                    </a:lnTo>
                    <a:lnTo>
                      <a:pt x="34" y="53"/>
                    </a:lnTo>
                    <a:lnTo>
                      <a:pt x="31" y="53"/>
                    </a:lnTo>
                    <a:lnTo>
                      <a:pt x="31" y="53"/>
                    </a:lnTo>
                    <a:lnTo>
                      <a:pt x="29" y="53"/>
                    </a:lnTo>
                    <a:lnTo>
                      <a:pt x="29" y="53"/>
                    </a:lnTo>
                    <a:lnTo>
                      <a:pt x="28" y="53"/>
                    </a:lnTo>
                    <a:lnTo>
                      <a:pt x="28" y="53"/>
                    </a:lnTo>
                    <a:lnTo>
                      <a:pt x="26" y="51"/>
                    </a:lnTo>
                    <a:lnTo>
                      <a:pt x="26" y="51"/>
                    </a:lnTo>
                    <a:lnTo>
                      <a:pt x="26" y="51"/>
                    </a:lnTo>
                    <a:lnTo>
                      <a:pt x="24" y="51"/>
                    </a:lnTo>
                    <a:lnTo>
                      <a:pt x="24" y="51"/>
                    </a:lnTo>
                    <a:lnTo>
                      <a:pt x="22" y="51"/>
                    </a:lnTo>
                    <a:lnTo>
                      <a:pt x="22" y="51"/>
                    </a:lnTo>
                    <a:lnTo>
                      <a:pt x="21" y="50"/>
                    </a:lnTo>
                    <a:lnTo>
                      <a:pt x="21" y="50"/>
                    </a:lnTo>
                    <a:lnTo>
                      <a:pt x="19" y="50"/>
                    </a:lnTo>
                    <a:lnTo>
                      <a:pt x="19" y="46"/>
                    </a:lnTo>
                    <a:lnTo>
                      <a:pt x="21" y="45"/>
                    </a:lnTo>
                    <a:lnTo>
                      <a:pt x="22" y="43"/>
                    </a:lnTo>
                    <a:lnTo>
                      <a:pt x="24" y="41"/>
                    </a:lnTo>
                    <a:lnTo>
                      <a:pt x="24" y="41"/>
                    </a:lnTo>
                    <a:lnTo>
                      <a:pt x="26" y="38"/>
                    </a:lnTo>
                    <a:lnTo>
                      <a:pt x="28" y="34"/>
                    </a:lnTo>
                    <a:lnTo>
                      <a:pt x="26" y="33"/>
                    </a:lnTo>
                    <a:lnTo>
                      <a:pt x="28" y="28"/>
                    </a:lnTo>
                    <a:lnTo>
                      <a:pt x="28" y="28"/>
                    </a:lnTo>
                    <a:lnTo>
                      <a:pt x="28" y="28"/>
                    </a:lnTo>
                    <a:lnTo>
                      <a:pt x="28" y="29"/>
                    </a:lnTo>
                    <a:lnTo>
                      <a:pt x="28" y="29"/>
                    </a:lnTo>
                    <a:lnTo>
                      <a:pt x="31" y="31"/>
                    </a:lnTo>
                    <a:lnTo>
                      <a:pt x="36" y="31"/>
                    </a:lnTo>
                    <a:lnTo>
                      <a:pt x="40" y="31"/>
                    </a:lnTo>
                    <a:lnTo>
                      <a:pt x="46" y="31"/>
                    </a:lnTo>
                    <a:lnTo>
                      <a:pt x="52" y="31"/>
                    </a:lnTo>
                    <a:lnTo>
                      <a:pt x="57" y="31"/>
                    </a:lnTo>
                    <a:lnTo>
                      <a:pt x="57" y="3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8" name="Freeform 93">
                <a:extLst>
                  <a:ext uri="{FF2B5EF4-FFF2-40B4-BE49-F238E27FC236}">
                    <a16:creationId xmlns:a16="http://schemas.microsoft.com/office/drawing/2014/main" id="{E7BEDF11-353D-498D-AA78-0D5F08E22458}"/>
                  </a:ext>
                </a:extLst>
              </p:cNvPr>
              <p:cNvSpPr>
                <a:spLocks noEditPoints="1"/>
              </p:cNvSpPr>
              <p:nvPr/>
            </p:nvSpPr>
            <p:spPr bwMode="auto">
              <a:xfrm>
                <a:off x="4013" y="2173"/>
                <a:ext cx="166" cy="165"/>
              </a:xfrm>
              <a:custGeom>
                <a:avLst/>
                <a:gdLst>
                  <a:gd name="T0" fmla="*/ 128 w 166"/>
                  <a:gd name="T1" fmla="*/ 19 h 165"/>
                  <a:gd name="T2" fmla="*/ 99 w 166"/>
                  <a:gd name="T3" fmla="*/ 22 h 165"/>
                  <a:gd name="T4" fmla="*/ 84 w 166"/>
                  <a:gd name="T5" fmla="*/ 34 h 165"/>
                  <a:gd name="T6" fmla="*/ 84 w 166"/>
                  <a:gd name="T7" fmla="*/ 44 h 165"/>
                  <a:gd name="T8" fmla="*/ 63 w 166"/>
                  <a:gd name="T9" fmla="*/ 34 h 165"/>
                  <a:gd name="T10" fmla="*/ 67 w 166"/>
                  <a:gd name="T11" fmla="*/ 56 h 165"/>
                  <a:gd name="T12" fmla="*/ 67 w 166"/>
                  <a:gd name="T13" fmla="*/ 68 h 165"/>
                  <a:gd name="T14" fmla="*/ 80 w 166"/>
                  <a:gd name="T15" fmla="*/ 85 h 165"/>
                  <a:gd name="T16" fmla="*/ 73 w 166"/>
                  <a:gd name="T17" fmla="*/ 94 h 165"/>
                  <a:gd name="T18" fmla="*/ 73 w 166"/>
                  <a:gd name="T19" fmla="*/ 107 h 165"/>
                  <a:gd name="T20" fmla="*/ 67 w 166"/>
                  <a:gd name="T21" fmla="*/ 123 h 165"/>
                  <a:gd name="T22" fmla="*/ 53 w 166"/>
                  <a:gd name="T23" fmla="*/ 126 h 165"/>
                  <a:gd name="T24" fmla="*/ 39 w 166"/>
                  <a:gd name="T25" fmla="*/ 107 h 165"/>
                  <a:gd name="T26" fmla="*/ 43 w 166"/>
                  <a:gd name="T27" fmla="*/ 85 h 165"/>
                  <a:gd name="T28" fmla="*/ 67 w 166"/>
                  <a:gd name="T29" fmla="*/ 88 h 165"/>
                  <a:gd name="T30" fmla="*/ 39 w 166"/>
                  <a:gd name="T31" fmla="*/ 85 h 165"/>
                  <a:gd name="T32" fmla="*/ 22 w 166"/>
                  <a:gd name="T33" fmla="*/ 70 h 165"/>
                  <a:gd name="T34" fmla="*/ 14 w 166"/>
                  <a:gd name="T35" fmla="*/ 61 h 165"/>
                  <a:gd name="T36" fmla="*/ 14 w 166"/>
                  <a:gd name="T37" fmla="*/ 48 h 165"/>
                  <a:gd name="T38" fmla="*/ 22 w 166"/>
                  <a:gd name="T39" fmla="*/ 34 h 165"/>
                  <a:gd name="T40" fmla="*/ 37 w 166"/>
                  <a:gd name="T41" fmla="*/ 22 h 165"/>
                  <a:gd name="T42" fmla="*/ 63 w 166"/>
                  <a:gd name="T43" fmla="*/ 10 h 165"/>
                  <a:gd name="T44" fmla="*/ 89 w 166"/>
                  <a:gd name="T45" fmla="*/ 5 h 165"/>
                  <a:gd name="T46" fmla="*/ 114 w 166"/>
                  <a:gd name="T47" fmla="*/ 12 h 165"/>
                  <a:gd name="T48" fmla="*/ 128 w 166"/>
                  <a:gd name="T49" fmla="*/ 1 h 165"/>
                  <a:gd name="T50" fmla="*/ 114 w 166"/>
                  <a:gd name="T51" fmla="*/ 30 h 165"/>
                  <a:gd name="T52" fmla="*/ 106 w 166"/>
                  <a:gd name="T53" fmla="*/ 48 h 165"/>
                  <a:gd name="T54" fmla="*/ 5 w 166"/>
                  <a:gd name="T55" fmla="*/ 58 h 165"/>
                  <a:gd name="T56" fmla="*/ 7 w 166"/>
                  <a:gd name="T57" fmla="*/ 58 h 165"/>
                  <a:gd name="T58" fmla="*/ 125 w 166"/>
                  <a:gd name="T59" fmla="*/ 68 h 165"/>
                  <a:gd name="T60" fmla="*/ 130 w 166"/>
                  <a:gd name="T61" fmla="*/ 61 h 165"/>
                  <a:gd name="T62" fmla="*/ 73 w 166"/>
                  <a:gd name="T63" fmla="*/ 73 h 165"/>
                  <a:gd name="T64" fmla="*/ 94 w 166"/>
                  <a:gd name="T65" fmla="*/ 90 h 165"/>
                  <a:gd name="T66" fmla="*/ 85 w 166"/>
                  <a:gd name="T67" fmla="*/ 85 h 165"/>
                  <a:gd name="T68" fmla="*/ 61 w 166"/>
                  <a:gd name="T69" fmla="*/ 73 h 165"/>
                  <a:gd name="T70" fmla="*/ 92 w 166"/>
                  <a:gd name="T71" fmla="*/ 70 h 165"/>
                  <a:gd name="T72" fmla="*/ 20 w 166"/>
                  <a:gd name="T73" fmla="*/ 78 h 165"/>
                  <a:gd name="T74" fmla="*/ 125 w 166"/>
                  <a:gd name="T75" fmla="*/ 82 h 165"/>
                  <a:gd name="T76" fmla="*/ 20 w 166"/>
                  <a:gd name="T77" fmla="*/ 83 h 165"/>
                  <a:gd name="T78" fmla="*/ 15 w 166"/>
                  <a:gd name="T79" fmla="*/ 87 h 165"/>
                  <a:gd name="T80" fmla="*/ 73 w 166"/>
                  <a:gd name="T81" fmla="*/ 95 h 165"/>
                  <a:gd name="T82" fmla="*/ 97 w 166"/>
                  <a:gd name="T83" fmla="*/ 95 h 165"/>
                  <a:gd name="T84" fmla="*/ 19 w 166"/>
                  <a:gd name="T85" fmla="*/ 97 h 165"/>
                  <a:gd name="T86" fmla="*/ 137 w 166"/>
                  <a:gd name="T87" fmla="*/ 100 h 165"/>
                  <a:gd name="T88" fmla="*/ 108 w 166"/>
                  <a:gd name="T89" fmla="*/ 104 h 165"/>
                  <a:gd name="T90" fmla="*/ 128 w 166"/>
                  <a:gd name="T91" fmla="*/ 100 h 165"/>
                  <a:gd name="T92" fmla="*/ 101 w 166"/>
                  <a:gd name="T93" fmla="*/ 107 h 165"/>
                  <a:gd name="T94" fmla="*/ 94 w 166"/>
                  <a:gd name="T95" fmla="*/ 114 h 165"/>
                  <a:gd name="T96" fmla="*/ 114 w 166"/>
                  <a:gd name="T97" fmla="*/ 114 h 165"/>
                  <a:gd name="T98" fmla="*/ 140 w 166"/>
                  <a:gd name="T99" fmla="*/ 119 h 165"/>
                  <a:gd name="T100" fmla="*/ 99 w 166"/>
                  <a:gd name="T101" fmla="*/ 117 h 165"/>
                  <a:gd name="T102" fmla="*/ 140 w 166"/>
                  <a:gd name="T103" fmla="*/ 123 h 165"/>
                  <a:gd name="T104" fmla="*/ 111 w 166"/>
                  <a:gd name="T105" fmla="*/ 124 h 165"/>
                  <a:gd name="T106" fmla="*/ 157 w 166"/>
                  <a:gd name="T107" fmla="*/ 128 h 165"/>
                  <a:gd name="T108" fmla="*/ 130 w 166"/>
                  <a:gd name="T109" fmla="*/ 126 h 165"/>
                  <a:gd name="T110" fmla="*/ 156 w 166"/>
                  <a:gd name="T111" fmla="*/ 143 h 165"/>
                  <a:gd name="T112" fmla="*/ 161 w 166"/>
                  <a:gd name="T113" fmla="*/ 140 h 165"/>
                  <a:gd name="T114" fmla="*/ 144 w 166"/>
                  <a:gd name="T115" fmla="*/ 155 h 165"/>
                  <a:gd name="T116" fmla="*/ 84 w 166"/>
                  <a:gd name="T117" fmla="*/ 151 h 165"/>
                  <a:gd name="T118" fmla="*/ 94 w 166"/>
                  <a:gd name="T119" fmla="*/ 155 h 165"/>
                  <a:gd name="T120" fmla="*/ 123 w 166"/>
                  <a:gd name="T121" fmla="*/ 158 h 165"/>
                  <a:gd name="T122" fmla="*/ 97 w 166"/>
                  <a:gd name="T123" fmla="*/ 163 h 165"/>
                  <a:gd name="T124" fmla="*/ 77 w 166"/>
                  <a:gd name="T125" fmla="*/ 151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66" h="165">
                    <a:moveTo>
                      <a:pt x="128" y="1"/>
                    </a:moveTo>
                    <a:lnTo>
                      <a:pt x="130" y="1"/>
                    </a:lnTo>
                    <a:lnTo>
                      <a:pt x="132" y="1"/>
                    </a:lnTo>
                    <a:lnTo>
                      <a:pt x="132" y="3"/>
                    </a:lnTo>
                    <a:lnTo>
                      <a:pt x="133" y="3"/>
                    </a:lnTo>
                    <a:lnTo>
                      <a:pt x="133" y="3"/>
                    </a:lnTo>
                    <a:lnTo>
                      <a:pt x="133" y="7"/>
                    </a:lnTo>
                    <a:lnTo>
                      <a:pt x="133" y="8"/>
                    </a:lnTo>
                    <a:lnTo>
                      <a:pt x="133" y="10"/>
                    </a:lnTo>
                    <a:lnTo>
                      <a:pt x="132" y="10"/>
                    </a:lnTo>
                    <a:lnTo>
                      <a:pt x="128" y="13"/>
                    </a:lnTo>
                    <a:lnTo>
                      <a:pt x="128" y="15"/>
                    </a:lnTo>
                    <a:lnTo>
                      <a:pt x="128" y="17"/>
                    </a:lnTo>
                    <a:lnTo>
                      <a:pt x="128" y="17"/>
                    </a:lnTo>
                    <a:lnTo>
                      <a:pt x="128" y="19"/>
                    </a:lnTo>
                    <a:lnTo>
                      <a:pt x="128" y="19"/>
                    </a:lnTo>
                    <a:lnTo>
                      <a:pt x="128" y="20"/>
                    </a:lnTo>
                    <a:lnTo>
                      <a:pt x="126" y="22"/>
                    </a:lnTo>
                    <a:lnTo>
                      <a:pt x="125" y="24"/>
                    </a:lnTo>
                    <a:lnTo>
                      <a:pt x="125" y="25"/>
                    </a:lnTo>
                    <a:lnTo>
                      <a:pt x="123" y="25"/>
                    </a:lnTo>
                    <a:lnTo>
                      <a:pt x="123" y="25"/>
                    </a:lnTo>
                    <a:lnTo>
                      <a:pt x="123" y="25"/>
                    </a:lnTo>
                    <a:lnTo>
                      <a:pt x="120" y="24"/>
                    </a:lnTo>
                    <a:lnTo>
                      <a:pt x="113" y="22"/>
                    </a:lnTo>
                    <a:lnTo>
                      <a:pt x="109" y="20"/>
                    </a:lnTo>
                    <a:lnTo>
                      <a:pt x="108" y="20"/>
                    </a:lnTo>
                    <a:lnTo>
                      <a:pt x="104" y="19"/>
                    </a:lnTo>
                    <a:lnTo>
                      <a:pt x="102" y="20"/>
                    </a:lnTo>
                    <a:lnTo>
                      <a:pt x="99" y="22"/>
                    </a:lnTo>
                    <a:lnTo>
                      <a:pt x="97" y="22"/>
                    </a:lnTo>
                    <a:lnTo>
                      <a:pt x="94" y="20"/>
                    </a:lnTo>
                    <a:lnTo>
                      <a:pt x="92" y="20"/>
                    </a:lnTo>
                    <a:lnTo>
                      <a:pt x="91" y="20"/>
                    </a:lnTo>
                    <a:lnTo>
                      <a:pt x="89" y="24"/>
                    </a:lnTo>
                    <a:lnTo>
                      <a:pt x="85" y="25"/>
                    </a:lnTo>
                    <a:lnTo>
                      <a:pt x="82" y="25"/>
                    </a:lnTo>
                    <a:lnTo>
                      <a:pt x="79" y="25"/>
                    </a:lnTo>
                    <a:lnTo>
                      <a:pt x="79" y="27"/>
                    </a:lnTo>
                    <a:lnTo>
                      <a:pt x="80" y="29"/>
                    </a:lnTo>
                    <a:lnTo>
                      <a:pt x="82" y="30"/>
                    </a:lnTo>
                    <a:lnTo>
                      <a:pt x="80" y="32"/>
                    </a:lnTo>
                    <a:lnTo>
                      <a:pt x="82" y="34"/>
                    </a:lnTo>
                    <a:lnTo>
                      <a:pt x="82" y="34"/>
                    </a:lnTo>
                    <a:lnTo>
                      <a:pt x="84" y="34"/>
                    </a:lnTo>
                    <a:lnTo>
                      <a:pt x="87" y="36"/>
                    </a:lnTo>
                    <a:lnTo>
                      <a:pt x="89" y="37"/>
                    </a:lnTo>
                    <a:lnTo>
                      <a:pt x="91" y="41"/>
                    </a:lnTo>
                    <a:lnTo>
                      <a:pt x="89" y="39"/>
                    </a:lnTo>
                    <a:lnTo>
                      <a:pt x="87" y="37"/>
                    </a:lnTo>
                    <a:lnTo>
                      <a:pt x="85" y="36"/>
                    </a:lnTo>
                    <a:lnTo>
                      <a:pt x="82" y="36"/>
                    </a:lnTo>
                    <a:lnTo>
                      <a:pt x="80" y="36"/>
                    </a:lnTo>
                    <a:lnTo>
                      <a:pt x="79" y="36"/>
                    </a:lnTo>
                    <a:lnTo>
                      <a:pt x="79" y="37"/>
                    </a:lnTo>
                    <a:lnTo>
                      <a:pt x="80" y="39"/>
                    </a:lnTo>
                    <a:lnTo>
                      <a:pt x="82" y="41"/>
                    </a:lnTo>
                    <a:lnTo>
                      <a:pt x="84" y="41"/>
                    </a:lnTo>
                    <a:lnTo>
                      <a:pt x="84" y="44"/>
                    </a:lnTo>
                    <a:lnTo>
                      <a:pt x="84" y="44"/>
                    </a:lnTo>
                    <a:lnTo>
                      <a:pt x="82" y="44"/>
                    </a:lnTo>
                    <a:lnTo>
                      <a:pt x="80" y="44"/>
                    </a:lnTo>
                    <a:lnTo>
                      <a:pt x="77" y="39"/>
                    </a:lnTo>
                    <a:lnTo>
                      <a:pt x="73" y="37"/>
                    </a:lnTo>
                    <a:lnTo>
                      <a:pt x="72" y="39"/>
                    </a:lnTo>
                    <a:lnTo>
                      <a:pt x="73" y="41"/>
                    </a:lnTo>
                    <a:lnTo>
                      <a:pt x="73" y="42"/>
                    </a:lnTo>
                    <a:lnTo>
                      <a:pt x="77" y="44"/>
                    </a:lnTo>
                    <a:lnTo>
                      <a:pt x="77" y="46"/>
                    </a:lnTo>
                    <a:lnTo>
                      <a:pt x="77" y="46"/>
                    </a:lnTo>
                    <a:lnTo>
                      <a:pt x="72" y="44"/>
                    </a:lnTo>
                    <a:lnTo>
                      <a:pt x="70" y="42"/>
                    </a:lnTo>
                    <a:lnTo>
                      <a:pt x="70" y="39"/>
                    </a:lnTo>
                    <a:lnTo>
                      <a:pt x="67" y="36"/>
                    </a:lnTo>
                    <a:lnTo>
                      <a:pt x="63" y="34"/>
                    </a:lnTo>
                    <a:lnTo>
                      <a:pt x="61" y="32"/>
                    </a:lnTo>
                    <a:lnTo>
                      <a:pt x="63" y="30"/>
                    </a:lnTo>
                    <a:lnTo>
                      <a:pt x="63" y="29"/>
                    </a:lnTo>
                    <a:lnTo>
                      <a:pt x="61" y="29"/>
                    </a:lnTo>
                    <a:lnTo>
                      <a:pt x="60" y="30"/>
                    </a:lnTo>
                    <a:lnTo>
                      <a:pt x="58" y="32"/>
                    </a:lnTo>
                    <a:lnTo>
                      <a:pt x="58" y="34"/>
                    </a:lnTo>
                    <a:lnTo>
                      <a:pt x="58" y="36"/>
                    </a:lnTo>
                    <a:lnTo>
                      <a:pt x="56" y="37"/>
                    </a:lnTo>
                    <a:lnTo>
                      <a:pt x="56" y="41"/>
                    </a:lnTo>
                    <a:lnTo>
                      <a:pt x="56" y="42"/>
                    </a:lnTo>
                    <a:lnTo>
                      <a:pt x="61" y="49"/>
                    </a:lnTo>
                    <a:lnTo>
                      <a:pt x="63" y="53"/>
                    </a:lnTo>
                    <a:lnTo>
                      <a:pt x="65" y="54"/>
                    </a:lnTo>
                    <a:lnTo>
                      <a:pt x="67" y="56"/>
                    </a:lnTo>
                    <a:lnTo>
                      <a:pt x="68" y="59"/>
                    </a:lnTo>
                    <a:lnTo>
                      <a:pt x="70" y="61"/>
                    </a:lnTo>
                    <a:lnTo>
                      <a:pt x="70" y="65"/>
                    </a:lnTo>
                    <a:lnTo>
                      <a:pt x="68" y="66"/>
                    </a:lnTo>
                    <a:lnTo>
                      <a:pt x="68" y="66"/>
                    </a:lnTo>
                    <a:lnTo>
                      <a:pt x="67" y="65"/>
                    </a:lnTo>
                    <a:lnTo>
                      <a:pt x="68" y="63"/>
                    </a:lnTo>
                    <a:lnTo>
                      <a:pt x="68" y="63"/>
                    </a:lnTo>
                    <a:lnTo>
                      <a:pt x="65" y="61"/>
                    </a:lnTo>
                    <a:lnTo>
                      <a:pt x="63" y="61"/>
                    </a:lnTo>
                    <a:lnTo>
                      <a:pt x="61" y="63"/>
                    </a:lnTo>
                    <a:lnTo>
                      <a:pt x="63" y="65"/>
                    </a:lnTo>
                    <a:lnTo>
                      <a:pt x="63" y="66"/>
                    </a:lnTo>
                    <a:lnTo>
                      <a:pt x="63" y="68"/>
                    </a:lnTo>
                    <a:lnTo>
                      <a:pt x="67" y="68"/>
                    </a:lnTo>
                    <a:lnTo>
                      <a:pt x="63" y="70"/>
                    </a:lnTo>
                    <a:lnTo>
                      <a:pt x="61" y="71"/>
                    </a:lnTo>
                    <a:lnTo>
                      <a:pt x="58" y="71"/>
                    </a:lnTo>
                    <a:lnTo>
                      <a:pt x="56" y="71"/>
                    </a:lnTo>
                    <a:lnTo>
                      <a:pt x="56" y="71"/>
                    </a:lnTo>
                    <a:lnTo>
                      <a:pt x="58" y="73"/>
                    </a:lnTo>
                    <a:lnTo>
                      <a:pt x="58" y="73"/>
                    </a:lnTo>
                    <a:lnTo>
                      <a:pt x="60" y="73"/>
                    </a:lnTo>
                    <a:lnTo>
                      <a:pt x="65" y="75"/>
                    </a:lnTo>
                    <a:lnTo>
                      <a:pt x="67" y="76"/>
                    </a:lnTo>
                    <a:lnTo>
                      <a:pt x="70" y="76"/>
                    </a:lnTo>
                    <a:lnTo>
                      <a:pt x="72" y="80"/>
                    </a:lnTo>
                    <a:lnTo>
                      <a:pt x="75" y="82"/>
                    </a:lnTo>
                    <a:lnTo>
                      <a:pt x="77" y="85"/>
                    </a:lnTo>
                    <a:lnTo>
                      <a:pt x="80" y="85"/>
                    </a:lnTo>
                    <a:lnTo>
                      <a:pt x="84" y="87"/>
                    </a:lnTo>
                    <a:lnTo>
                      <a:pt x="84" y="87"/>
                    </a:lnTo>
                    <a:lnTo>
                      <a:pt x="84" y="90"/>
                    </a:lnTo>
                    <a:lnTo>
                      <a:pt x="84" y="94"/>
                    </a:lnTo>
                    <a:lnTo>
                      <a:pt x="85" y="97"/>
                    </a:lnTo>
                    <a:lnTo>
                      <a:pt x="85" y="99"/>
                    </a:lnTo>
                    <a:lnTo>
                      <a:pt x="85" y="100"/>
                    </a:lnTo>
                    <a:lnTo>
                      <a:pt x="84" y="100"/>
                    </a:lnTo>
                    <a:lnTo>
                      <a:pt x="84" y="100"/>
                    </a:lnTo>
                    <a:lnTo>
                      <a:pt x="82" y="99"/>
                    </a:lnTo>
                    <a:lnTo>
                      <a:pt x="79" y="95"/>
                    </a:lnTo>
                    <a:lnTo>
                      <a:pt x="75" y="94"/>
                    </a:lnTo>
                    <a:lnTo>
                      <a:pt x="75" y="92"/>
                    </a:lnTo>
                    <a:lnTo>
                      <a:pt x="73" y="92"/>
                    </a:lnTo>
                    <a:lnTo>
                      <a:pt x="73" y="94"/>
                    </a:lnTo>
                    <a:lnTo>
                      <a:pt x="68" y="94"/>
                    </a:lnTo>
                    <a:lnTo>
                      <a:pt x="67" y="95"/>
                    </a:lnTo>
                    <a:lnTo>
                      <a:pt x="65" y="95"/>
                    </a:lnTo>
                    <a:lnTo>
                      <a:pt x="65" y="95"/>
                    </a:lnTo>
                    <a:lnTo>
                      <a:pt x="67" y="97"/>
                    </a:lnTo>
                    <a:lnTo>
                      <a:pt x="67" y="99"/>
                    </a:lnTo>
                    <a:lnTo>
                      <a:pt x="67" y="100"/>
                    </a:lnTo>
                    <a:lnTo>
                      <a:pt x="68" y="102"/>
                    </a:lnTo>
                    <a:lnTo>
                      <a:pt x="70" y="102"/>
                    </a:lnTo>
                    <a:lnTo>
                      <a:pt x="72" y="102"/>
                    </a:lnTo>
                    <a:lnTo>
                      <a:pt x="72" y="104"/>
                    </a:lnTo>
                    <a:lnTo>
                      <a:pt x="72" y="104"/>
                    </a:lnTo>
                    <a:lnTo>
                      <a:pt x="73" y="105"/>
                    </a:lnTo>
                    <a:lnTo>
                      <a:pt x="73" y="105"/>
                    </a:lnTo>
                    <a:lnTo>
                      <a:pt x="73" y="107"/>
                    </a:lnTo>
                    <a:lnTo>
                      <a:pt x="70" y="107"/>
                    </a:lnTo>
                    <a:lnTo>
                      <a:pt x="68" y="109"/>
                    </a:lnTo>
                    <a:lnTo>
                      <a:pt x="68" y="109"/>
                    </a:lnTo>
                    <a:lnTo>
                      <a:pt x="67" y="109"/>
                    </a:lnTo>
                    <a:lnTo>
                      <a:pt x="67" y="107"/>
                    </a:lnTo>
                    <a:lnTo>
                      <a:pt x="65" y="105"/>
                    </a:lnTo>
                    <a:lnTo>
                      <a:pt x="63" y="104"/>
                    </a:lnTo>
                    <a:lnTo>
                      <a:pt x="61" y="104"/>
                    </a:lnTo>
                    <a:lnTo>
                      <a:pt x="60" y="104"/>
                    </a:lnTo>
                    <a:lnTo>
                      <a:pt x="60" y="104"/>
                    </a:lnTo>
                    <a:lnTo>
                      <a:pt x="60" y="107"/>
                    </a:lnTo>
                    <a:lnTo>
                      <a:pt x="61" y="111"/>
                    </a:lnTo>
                    <a:lnTo>
                      <a:pt x="65" y="117"/>
                    </a:lnTo>
                    <a:lnTo>
                      <a:pt x="65" y="121"/>
                    </a:lnTo>
                    <a:lnTo>
                      <a:pt x="67" y="123"/>
                    </a:lnTo>
                    <a:lnTo>
                      <a:pt x="65" y="126"/>
                    </a:lnTo>
                    <a:lnTo>
                      <a:pt x="67" y="128"/>
                    </a:lnTo>
                    <a:lnTo>
                      <a:pt x="68" y="129"/>
                    </a:lnTo>
                    <a:lnTo>
                      <a:pt x="67" y="129"/>
                    </a:lnTo>
                    <a:lnTo>
                      <a:pt x="65" y="129"/>
                    </a:lnTo>
                    <a:lnTo>
                      <a:pt x="65" y="128"/>
                    </a:lnTo>
                    <a:lnTo>
                      <a:pt x="61" y="124"/>
                    </a:lnTo>
                    <a:lnTo>
                      <a:pt x="60" y="123"/>
                    </a:lnTo>
                    <a:lnTo>
                      <a:pt x="60" y="123"/>
                    </a:lnTo>
                    <a:lnTo>
                      <a:pt x="56" y="123"/>
                    </a:lnTo>
                    <a:lnTo>
                      <a:pt x="55" y="128"/>
                    </a:lnTo>
                    <a:lnTo>
                      <a:pt x="55" y="129"/>
                    </a:lnTo>
                    <a:lnTo>
                      <a:pt x="53" y="129"/>
                    </a:lnTo>
                    <a:lnTo>
                      <a:pt x="53" y="129"/>
                    </a:lnTo>
                    <a:lnTo>
                      <a:pt x="53" y="126"/>
                    </a:lnTo>
                    <a:lnTo>
                      <a:pt x="53" y="124"/>
                    </a:lnTo>
                    <a:lnTo>
                      <a:pt x="49" y="119"/>
                    </a:lnTo>
                    <a:lnTo>
                      <a:pt x="48" y="119"/>
                    </a:lnTo>
                    <a:lnTo>
                      <a:pt x="48" y="117"/>
                    </a:lnTo>
                    <a:lnTo>
                      <a:pt x="46" y="116"/>
                    </a:lnTo>
                    <a:lnTo>
                      <a:pt x="46" y="117"/>
                    </a:lnTo>
                    <a:lnTo>
                      <a:pt x="44" y="117"/>
                    </a:lnTo>
                    <a:lnTo>
                      <a:pt x="44" y="119"/>
                    </a:lnTo>
                    <a:lnTo>
                      <a:pt x="44" y="121"/>
                    </a:lnTo>
                    <a:lnTo>
                      <a:pt x="43" y="123"/>
                    </a:lnTo>
                    <a:lnTo>
                      <a:pt x="41" y="121"/>
                    </a:lnTo>
                    <a:lnTo>
                      <a:pt x="37" y="116"/>
                    </a:lnTo>
                    <a:lnTo>
                      <a:pt x="37" y="112"/>
                    </a:lnTo>
                    <a:lnTo>
                      <a:pt x="39" y="109"/>
                    </a:lnTo>
                    <a:lnTo>
                      <a:pt x="39" y="107"/>
                    </a:lnTo>
                    <a:lnTo>
                      <a:pt x="37" y="104"/>
                    </a:lnTo>
                    <a:lnTo>
                      <a:pt x="34" y="102"/>
                    </a:lnTo>
                    <a:lnTo>
                      <a:pt x="32" y="100"/>
                    </a:lnTo>
                    <a:lnTo>
                      <a:pt x="32" y="99"/>
                    </a:lnTo>
                    <a:lnTo>
                      <a:pt x="31" y="97"/>
                    </a:lnTo>
                    <a:lnTo>
                      <a:pt x="29" y="97"/>
                    </a:lnTo>
                    <a:lnTo>
                      <a:pt x="29" y="95"/>
                    </a:lnTo>
                    <a:lnTo>
                      <a:pt x="29" y="95"/>
                    </a:lnTo>
                    <a:lnTo>
                      <a:pt x="32" y="92"/>
                    </a:lnTo>
                    <a:lnTo>
                      <a:pt x="34" y="88"/>
                    </a:lnTo>
                    <a:lnTo>
                      <a:pt x="34" y="88"/>
                    </a:lnTo>
                    <a:lnTo>
                      <a:pt x="37" y="88"/>
                    </a:lnTo>
                    <a:lnTo>
                      <a:pt x="39" y="88"/>
                    </a:lnTo>
                    <a:lnTo>
                      <a:pt x="41" y="87"/>
                    </a:lnTo>
                    <a:lnTo>
                      <a:pt x="43" y="85"/>
                    </a:lnTo>
                    <a:lnTo>
                      <a:pt x="44" y="85"/>
                    </a:lnTo>
                    <a:lnTo>
                      <a:pt x="49" y="88"/>
                    </a:lnTo>
                    <a:lnTo>
                      <a:pt x="56" y="90"/>
                    </a:lnTo>
                    <a:lnTo>
                      <a:pt x="60" y="92"/>
                    </a:lnTo>
                    <a:lnTo>
                      <a:pt x="61" y="94"/>
                    </a:lnTo>
                    <a:lnTo>
                      <a:pt x="61" y="94"/>
                    </a:lnTo>
                    <a:lnTo>
                      <a:pt x="63" y="94"/>
                    </a:lnTo>
                    <a:lnTo>
                      <a:pt x="63" y="94"/>
                    </a:lnTo>
                    <a:lnTo>
                      <a:pt x="63" y="92"/>
                    </a:lnTo>
                    <a:lnTo>
                      <a:pt x="63" y="92"/>
                    </a:lnTo>
                    <a:lnTo>
                      <a:pt x="67" y="92"/>
                    </a:lnTo>
                    <a:lnTo>
                      <a:pt x="68" y="90"/>
                    </a:lnTo>
                    <a:lnTo>
                      <a:pt x="68" y="90"/>
                    </a:lnTo>
                    <a:lnTo>
                      <a:pt x="67" y="88"/>
                    </a:lnTo>
                    <a:lnTo>
                      <a:pt x="67" y="88"/>
                    </a:lnTo>
                    <a:lnTo>
                      <a:pt x="65" y="88"/>
                    </a:lnTo>
                    <a:lnTo>
                      <a:pt x="65" y="88"/>
                    </a:lnTo>
                    <a:lnTo>
                      <a:pt x="63" y="88"/>
                    </a:lnTo>
                    <a:lnTo>
                      <a:pt x="61" y="87"/>
                    </a:lnTo>
                    <a:lnTo>
                      <a:pt x="60" y="87"/>
                    </a:lnTo>
                    <a:lnTo>
                      <a:pt x="60" y="87"/>
                    </a:lnTo>
                    <a:lnTo>
                      <a:pt x="56" y="85"/>
                    </a:lnTo>
                    <a:lnTo>
                      <a:pt x="53" y="82"/>
                    </a:lnTo>
                    <a:lnTo>
                      <a:pt x="53" y="83"/>
                    </a:lnTo>
                    <a:lnTo>
                      <a:pt x="51" y="85"/>
                    </a:lnTo>
                    <a:lnTo>
                      <a:pt x="49" y="85"/>
                    </a:lnTo>
                    <a:lnTo>
                      <a:pt x="44" y="83"/>
                    </a:lnTo>
                    <a:lnTo>
                      <a:pt x="41" y="83"/>
                    </a:lnTo>
                    <a:lnTo>
                      <a:pt x="39" y="85"/>
                    </a:lnTo>
                    <a:lnTo>
                      <a:pt x="39" y="85"/>
                    </a:lnTo>
                    <a:lnTo>
                      <a:pt x="37" y="85"/>
                    </a:lnTo>
                    <a:lnTo>
                      <a:pt x="36" y="85"/>
                    </a:lnTo>
                    <a:lnTo>
                      <a:pt x="34" y="83"/>
                    </a:lnTo>
                    <a:lnTo>
                      <a:pt x="32" y="82"/>
                    </a:lnTo>
                    <a:lnTo>
                      <a:pt x="32" y="82"/>
                    </a:lnTo>
                    <a:lnTo>
                      <a:pt x="32" y="83"/>
                    </a:lnTo>
                    <a:lnTo>
                      <a:pt x="32" y="83"/>
                    </a:lnTo>
                    <a:lnTo>
                      <a:pt x="29" y="85"/>
                    </a:lnTo>
                    <a:lnTo>
                      <a:pt x="29" y="83"/>
                    </a:lnTo>
                    <a:lnTo>
                      <a:pt x="27" y="80"/>
                    </a:lnTo>
                    <a:lnTo>
                      <a:pt x="25" y="76"/>
                    </a:lnTo>
                    <a:lnTo>
                      <a:pt x="24" y="75"/>
                    </a:lnTo>
                    <a:lnTo>
                      <a:pt x="22" y="73"/>
                    </a:lnTo>
                    <a:lnTo>
                      <a:pt x="22" y="71"/>
                    </a:lnTo>
                    <a:lnTo>
                      <a:pt x="22" y="70"/>
                    </a:lnTo>
                    <a:lnTo>
                      <a:pt x="24" y="70"/>
                    </a:lnTo>
                    <a:lnTo>
                      <a:pt x="27" y="71"/>
                    </a:lnTo>
                    <a:lnTo>
                      <a:pt x="29" y="71"/>
                    </a:lnTo>
                    <a:lnTo>
                      <a:pt x="29" y="70"/>
                    </a:lnTo>
                    <a:lnTo>
                      <a:pt x="29" y="70"/>
                    </a:lnTo>
                    <a:lnTo>
                      <a:pt x="29" y="68"/>
                    </a:lnTo>
                    <a:lnTo>
                      <a:pt x="27" y="68"/>
                    </a:lnTo>
                    <a:lnTo>
                      <a:pt x="27" y="68"/>
                    </a:lnTo>
                    <a:lnTo>
                      <a:pt x="24" y="68"/>
                    </a:lnTo>
                    <a:lnTo>
                      <a:pt x="22" y="68"/>
                    </a:lnTo>
                    <a:lnTo>
                      <a:pt x="20" y="68"/>
                    </a:lnTo>
                    <a:lnTo>
                      <a:pt x="20" y="66"/>
                    </a:lnTo>
                    <a:lnTo>
                      <a:pt x="19" y="65"/>
                    </a:lnTo>
                    <a:lnTo>
                      <a:pt x="15" y="63"/>
                    </a:lnTo>
                    <a:lnTo>
                      <a:pt x="14" y="61"/>
                    </a:lnTo>
                    <a:lnTo>
                      <a:pt x="10" y="54"/>
                    </a:lnTo>
                    <a:lnTo>
                      <a:pt x="8" y="53"/>
                    </a:lnTo>
                    <a:lnTo>
                      <a:pt x="7" y="51"/>
                    </a:lnTo>
                    <a:lnTo>
                      <a:pt x="7" y="51"/>
                    </a:lnTo>
                    <a:lnTo>
                      <a:pt x="8" y="51"/>
                    </a:lnTo>
                    <a:lnTo>
                      <a:pt x="10" y="53"/>
                    </a:lnTo>
                    <a:lnTo>
                      <a:pt x="10" y="53"/>
                    </a:lnTo>
                    <a:lnTo>
                      <a:pt x="12" y="53"/>
                    </a:lnTo>
                    <a:lnTo>
                      <a:pt x="12" y="51"/>
                    </a:lnTo>
                    <a:lnTo>
                      <a:pt x="12" y="51"/>
                    </a:lnTo>
                    <a:lnTo>
                      <a:pt x="12" y="49"/>
                    </a:lnTo>
                    <a:lnTo>
                      <a:pt x="14" y="49"/>
                    </a:lnTo>
                    <a:lnTo>
                      <a:pt x="14" y="49"/>
                    </a:lnTo>
                    <a:lnTo>
                      <a:pt x="14" y="49"/>
                    </a:lnTo>
                    <a:lnTo>
                      <a:pt x="14" y="48"/>
                    </a:lnTo>
                    <a:lnTo>
                      <a:pt x="14" y="46"/>
                    </a:lnTo>
                    <a:lnTo>
                      <a:pt x="14" y="46"/>
                    </a:lnTo>
                    <a:lnTo>
                      <a:pt x="14" y="44"/>
                    </a:lnTo>
                    <a:lnTo>
                      <a:pt x="14" y="44"/>
                    </a:lnTo>
                    <a:lnTo>
                      <a:pt x="14" y="44"/>
                    </a:lnTo>
                    <a:lnTo>
                      <a:pt x="15" y="42"/>
                    </a:lnTo>
                    <a:lnTo>
                      <a:pt x="15" y="42"/>
                    </a:lnTo>
                    <a:lnTo>
                      <a:pt x="17" y="42"/>
                    </a:lnTo>
                    <a:lnTo>
                      <a:pt x="19" y="42"/>
                    </a:lnTo>
                    <a:lnTo>
                      <a:pt x="20" y="41"/>
                    </a:lnTo>
                    <a:lnTo>
                      <a:pt x="20" y="41"/>
                    </a:lnTo>
                    <a:lnTo>
                      <a:pt x="20" y="37"/>
                    </a:lnTo>
                    <a:lnTo>
                      <a:pt x="20" y="37"/>
                    </a:lnTo>
                    <a:lnTo>
                      <a:pt x="22" y="36"/>
                    </a:lnTo>
                    <a:lnTo>
                      <a:pt x="22" y="34"/>
                    </a:lnTo>
                    <a:lnTo>
                      <a:pt x="22" y="32"/>
                    </a:lnTo>
                    <a:lnTo>
                      <a:pt x="24" y="32"/>
                    </a:lnTo>
                    <a:lnTo>
                      <a:pt x="25" y="32"/>
                    </a:lnTo>
                    <a:lnTo>
                      <a:pt x="25" y="30"/>
                    </a:lnTo>
                    <a:lnTo>
                      <a:pt x="27" y="29"/>
                    </a:lnTo>
                    <a:lnTo>
                      <a:pt x="27" y="27"/>
                    </a:lnTo>
                    <a:lnTo>
                      <a:pt x="25" y="25"/>
                    </a:lnTo>
                    <a:lnTo>
                      <a:pt x="25" y="24"/>
                    </a:lnTo>
                    <a:lnTo>
                      <a:pt x="25" y="22"/>
                    </a:lnTo>
                    <a:lnTo>
                      <a:pt x="27" y="22"/>
                    </a:lnTo>
                    <a:lnTo>
                      <a:pt x="29" y="22"/>
                    </a:lnTo>
                    <a:lnTo>
                      <a:pt x="32" y="22"/>
                    </a:lnTo>
                    <a:lnTo>
                      <a:pt x="34" y="22"/>
                    </a:lnTo>
                    <a:lnTo>
                      <a:pt x="36" y="22"/>
                    </a:lnTo>
                    <a:lnTo>
                      <a:pt x="37" y="22"/>
                    </a:lnTo>
                    <a:lnTo>
                      <a:pt x="37" y="22"/>
                    </a:lnTo>
                    <a:lnTo>
                      <a:pt x="41" y="20"/>
                    </a:lnTo>
                    <a:lnTo>
                      <a:pt x="44" y="17"/>
                    </a:lnTo>
                    <a:lnTo>
                      <a:pt x="46" y="15"/>
                    </a:lnTo>
                    <a:lnTo>
                      <a:pt x="48" y="15"/>
                    </a:lnTo>
                    <a:lnTo>
                      <a:pt x="49" y="15"/>
                    </a:lnTo>
                    <a:lnTo>
                      <a:pt x="49" y="15"/>
                    </a:lnTo>
                    <a:lnTo>
                      <a:pt x="53" y="15"/>
                    </a:lnTo>
                    <a:lnTo>
                      <a:pt x="55" y="15"/>
                    </a:lnTo>
                    <a:lnTo>
                      <a:pt x="56" y="15"/>
                    </a:lnTo>
                    <a:lnTo>
                      <a:pt x="60" y="15"/>
                    </a:lnTo>
                    <a:lnTo>
                      <a:pt x="60" y="12"/>
                    </a:lnTo>
                    <a:lnTo>
                      <a:pt x="60" y="10"/>
                    </a:lnTo>
                    <a:lnTo>
                      <a:pt x="61" y="10"/>
                    </a:lnTo>
                    <a:lnTo>
                      <a:pt x="63" y="10"/>
                    </a:lnTo>
                    <a:lnTo>
                      <a:pt x="65" y="10"/>
                    </a:lnTo>
                    <a:lnTo>
                      <a:pt x="68" y="10"/>
                    </a:lnTo>
                    <a:lnTo>
                      <a:pt x="70" y="8"/>
                    </a:lnTo>
                    <a:lnTo>
                      <a:pt x="72" y="8"/>
                    </a:lnTo>
                    <a:lnTo>
                      <a:pt x="73" y="8"/>
                    </a:lnTo>
                    <a:lnTo>
                      <a:pt x="75" y="8"/>
                    </a:lnTo>
                    <a:lnTo>
                      <a:pt x="77" y="8"/>
                    </a:lnTo>
                    <a:lnTo>
                      <a:pt x="79" y="8"/>
                    </a:lnTo>
                    <a:lnTo>
                      <a:pt x="82" y="7"/>
                    </a:lnTo>
                    <a:lnTo>
                      <a:pt x="84" y="7"/>
                    </a:lnTo>
                    <a:lnTo>
                      <a:pt x="84" y="7"/>
                    </a:lnTo>
                    <a:lnTo>
                      <a:pt x="84" y="7"/>
                    </a:lnTo>
                    <a:lnTo>
                      <a:pt x="85" y="5"/>
                    </a:lnTo>
                    <a:lnTo>
                      <a:pt x="89" y="5"/>
                    </a:lnTo>
                    <a:lnTo>
                      <a:pt x="89" y="5"/>
                    </a:lnTo>
                    <a:lnTo>
                      <a:pt x="91" y="5"/>
                    </a:lnTo>
                    <a:lnTo>
                      <a:pt x="94" y="5"/>
                    </a:lnTo>
                    <a:lnTo>
                      <a:pt x="94" y="5"/>
                    </a:lnTo>
                    <a:lnTo>
                      <a:pt x="94" y="7"/>
                    </a:lnTo>
                    <a:lnTo>
                      <a:pt x="96" y="8"/>
                    </a:lnTo>
                    <a:lnTo>
                      <a:pt x="96" y="8"/>
                    </a:lnTo>
                    <a:lnTo>
                      <a:pt x="99" y="10"/>
                    </a:lnTo>
                    <a:lnTo>
                      <a:pt x="99" y="10"/>
                    </a:lnTo>
                    <a:lnTo>
                      <a:pt x="101" y="8"/>
                    </a:lnTo>
                    <a:lnTo>
                      <a:pt x="102" y="10"/>
                    </a:lnTo>
                    <a:lnTo>
                      <a:pt x="106" y="10"/>
                    </a:lnTo>
                    <a:lnTo>
                      <a:pt x="108" y="13"/>
                    </a:lnTo>
                    <a:lnTo>
                      <a:pt x="111" y="12"/>
                    </a:lnTo>
                    <a:lnTo>
                      <a:pt x="113" y="12"/>
                    </a:lnTo>
                    <a:lnTo>
                      <a:pt x="114" y="12"/>
                    </a:lnTo>
                    <a:lnTo>
                      <a:pt x="116" y="10"/>
                    </a:lnTo>
                    <a:lnTo>
                      <a:pt x="118" y="10"/>
                    </a:lnTo>
                    <a:lnTo>
                      <a:pt x="121" y="12"/>
                    </a:lnTo>
                    <a:lnTo>
                      <a:pt x="123" y="10"/>
                    </a:lnTo>
                    <a:lnTo>
                      <a:pt x="125" y="8"/>
                    </a:lnTo>
                    <a:lnTo>
                      <a:pt x="125" y="8"/>
                    </a:lnTo>
                    <a:lnTo>
                      <a:pt x="125" y="5"/>
                    </a:lnTo>
                    <a:lnTo>
                      <a:pt x="125" y="3"/>
                    </a:lnTo>
                    <a:lnTo>
                      <a:pt x="123" y="3"/>
                    </a:lnTo>
                    <a:lnTo>
                      <a:pt x="123" y="1"/>
                    </a:lnTo>
                    <a:lnTo>
                      <a:pt x="123" y="1"/>
                    </a:lnTo>
                    <a:lnTo>
                      <a:pt x="125" y="0"/>
                    </a:lnTo>
                    <a:lnTo>
                      <a:pt x="126" y="0"/>
                    </a:lnTo>
                    <a:lnTo>
                      <a:pt x="128" y="1"/>
                    </a:lnTo>
                    <a:lnTo>
                      <a:pt x="128" y="1"/>
                    </a:lnTo>
                    <a:close/>
                    <a:moveTo>
                      <a:pt x="99" y="29"/>
                    </a:moveTo>
                    <a:lnTo>
                      <a:pt x="96" y="29"/>
                    </a:lnTo>
                    <a:lnTo>
                      <a:pt x="94" y="27"/>
                    </a:lnTo>
                    <a:lnTo>
                      <a:pt x="94" y="27"/>
                    </a:lnTo>
                    <a:lnTo>
                      <a:pt x="96" y="25"/>
                    </a:lnTo>
                    <a:lnTo>
                      <a:pt x="96" y="24"/>
                    </a:lnTo>
                    <a:lnTo>
                      <a:pt x="97" y="24"/>
                    </a:lnTo>
                    <a:lnTo>
                      <a:pt x="99" y="25"/>
                    </a:lnTo>
                    <a:lnTo>
                      <a:pt x="99" y="27"/>
                    </a:lnTo>
                    <a:lnTo>
                      <a:pt x="99" y="27"/>
                    </a:lnTo>
                    <a:lnTo>
                      <a:pt x="99" y="29"/>
                    </a:lnTo>
                    <a:close/>
                    <a:moveTo>
                      <a:pt x="116" y="34"/>
                    </a:moveTo>
                    <a:lnTo>
                      <a:pt x="114" y="34"/>
                    </a:lnTo>
                    <a:lnTo>
                      <a:pt x="111" y="32"/>
                    </a:lnTo>
                    <a:lnTo>
                      <a:pt x="114" y="30"/>
                    </a:lnTo>
                    <a:lnTo>
                      <a:pt x="114" y="32"/>
                    </a:lnTo>
                    <a:lnTo>
                      <a:pt x="116" y="32"/>
                    </a:lnTo>
                    <a:lnTo>
                      <a:pt x="116" y="34"/>
                    </a:lnTo>
                    <a:close/>
                    <a:moveTo>
                      <a:pt x="111" y="44"/>
                    </a:moveTo>
                    <a:lnTo>
                      <a:pt x="111" y="46"/>
                    </a:lnTo>
                    <a:lnTo>
                      <a:pt x="109" y="46"/>
                    </a:lnTo>
                    <a:lnTo>
                      <a:pt x="109" y="49"/>
                    </a:lnTo>
                    <a:lnTo>
                      <a:pt x="109" y="49"/>
                    </a:lnTo>
                    <a:lnTo>
                      <a:pt x="108" y="48"/>
                    </a:lnTo>
                    <a:lnTo>
                      <a:pt x="108" y="48"/>
                    </a:lnTo>
                    <a:lnTo>
                      <a:pt x="108" y="46"/>
                    </a:lnTo>
                    <a:lnTo>
                      <a:pt x="108" y="46"/>
                    </a:lnTo>
                    <a:lnTo>
                      <a:pt x="108" y="48"/>
                    </a:lnTo>
                    <a:lnTo>
                      <a:pt x="106" y="48"/>
                    </a:lnTo>
                    <a:lnTo>
                      <a:pt x="106" y="48"/>
                    </a:lnTo>
                    <a:lnTo>
                      <a:pt x="104" y="48"/>
                    </a:lnTo>
                    <a:lnTo>
                      <a:pt x="104" y="46"/>
                    </a:lnTo>
                    <a:lnTo>
                      <a:pt x="104" y="44"/>
                    </a:lnTo>
                    <a:lnTo>
                      <a:pt x="104" y="44"/>
                    </a:lnTo>
                    <a:lnTo>
                      <a:pt x="108" y="44"/>
                    </a:lnTo>
                    <a:lnTo>
                      <a:pt x="108" y="46"/>
                    </a:lnTo>
                    <a:lnTo>
                      <a:pt x="109" y="44"/>
                    </a:lnTo>
                    <a:lnTo>
                      <a:pt x="109" y="44"/>
                    </a:lnTo>
                    <a:lnTo>
                      <a:pt x="111" y="42"/>
                    </a:lnTo>
                    <a:lnTo>
                      <a:pt x="111" y="44"/>
                    </a:lnTo>
                    <a:lnTo>
                      <a:pt x="111" y="44"/>
                    </a:lnTo>
                    <a:close/>
                    <a:moveTo>
                      <a:pt x="8" y="58"/>
                    </a:moveTo>
                    <a:lnTo>
                      <a:pt x="8" y="59"/>
                    </a:lnTo>
                    <a:lnTo>
                      <a:pt x="7" y="58"/>
                    </a:lnTo>
                    <a:lnTo>
                      <a:pt x="5" y="58"/>
                    </a:lnTo>
                    <a:lnTo>
                      <a:pt x="3" y="54"/>
                    </a:lnTo>
                    <a:lnTo>
                      <a:pt x="0" y="51"/>
                    </a:lnTo>
                    <a:lnTo>
                      <a:pt x="0" y="49"/>
                    </a:lnTo>
                    <a:lnTo>
                      <a:pt x="2" y="49"/>
                    </a:lnTo>
                    <a:lnTo>
                      <a:pt x="3" y="49"/>
                    </a:lnTo>
                    <a:lnTo>
                      <a:pt x="5" y="49"/>
                    </a:lnTo>
                    <a:lnTo>
                      <a:pt x="5" y="49"/>
                    </a:lnTo>
                    <a:lnTo>
                      <a:pt x="5" y="51"/>
                    </a:lnTo>
                    <a:lnTo>
                      <a:pt x="5" y="51"/>
                    </a:lnTo>
                    <a:lnTo>
                      <a:pt x="3" y="53"/>
                    </a:lnTo>
                    <a:lnTo>
                      <a:pt x="5" y="53"/>
                    </a:lnTo>
                    <a:lnTo>
                      <a:pt x="5" y="54"/>
                    </a:lnTo>
                    <a:lnTo>
                      <a:pt x="5" y="56"/>
                    </a:lnTo>
                    <a:lnTo>
                      <a:pt x="7" y="58"/>
                    </a:lnTo>
                    <a:lnTo>
                      <a:pt x="7" y="58"/>
                    </a:lnTo>
                    <a:lnTo>
                      <a:pt x="8" y="58"/>
                    </a:lnTo>
                    <a:lnTo>
                      <a:pt x="8" y="58"/>
                    </a:lnTo>
                    <a:close/>
                    <a:moveTo>
                      <a:pt x="130" y="61"/>
                    </a:moveTo>
                    <a:lnTo>
                      <a:pt x="130" y="61"/>
                    </a:lnTo>
                    <a:lnTo>
                      <a:pt x="132" y="65"/>
                    </a:lnTo>
                    <a:lnTo>
                      <a:pt x="133" y="66"/>
                    </a:lnTo>
                    <a:lnTo>
                      <a:pt x="133" y="68"/>
                    </a:lnTo>
                    <a:lnTo>
                      <a:pt x="133" y="68"/>
                    </a:lnTo>
                    <a:lnTo>
                      <a:pt x="132" y="66"/>
                    </a:lnTo>
                    <a:lnTo>
                      <a:pt x="132" y="66"/>
                    </a:lnTo>
                    <a:lnTo>
                      <a:pt x="132" y="68"/>
                    </a:lnTo>
                    <a:lnTo>
                      <a:pt x="133" y="68"/>
                    </a:lnTo>
                    <a:lnTo>
                      <a:pt x="132" y="70"/>
                    </a:lnTo>
                    <a:lnTo>
                      <a:pt x="130" y="70"/>
                    </a:lnTo>
                    <a:lnTo>
                      <a:pt x="125" y="68"/>
                    </a:lnTo>
                    <a:lnTo>
                      <a:pt x="125" y="66"/>
                    </a:lnTo>
                    <a:lnTo>
                      <a:pt x="126" y="65"/>
                    </a:lnTo>
                    <a:lnTo>
                      <a:pt x="128" y="65"/>
                    </a:lnTo>
                    <a:lnTo>
                      <a:pt x="125" y="65"/>
                    </a:lnTo>
                    <a:lnTo>
                      <a:pt x="123" y="66"/>
                    </a:lnTo>
                    <a:lnTo>
                      <a:pt x="120" y="65"/>
                    </a:lnTo>
                    <a:lnTo>
                      <a:pt x="120" y="65"/>
                    </a:lnTo>
                    <a:lnTo>
                      <a:pt x="120" y="65"/>
                    </a:lnTo>
                    <a:lnTo>
                      <a:pt x="120" y="61"/>
                    </a:lnTo>
                    <a:lnTo>
                      <a:pt x="123" y="61"/>
                    </a:lnTo>
                    <a:lnTo>
                      <a:pt x="123" y="61"/>
                    </a:lnTo>
                    <a:lnTo>
                      <a:pt x="125" y="61"/>
                    </a:lnTo>
                    <a:lnTo>
                      <a:pt x="125" y="59"/>
                    </a:lnTo>
                    <a:lnTo>
                      <a:pt x="128" y="59"/>
                    </a:lnTo>
                    <a:lnTo>
                      <a:pt x="130" y="61"/>
                    </a:lnTo>
                    <a:lnTo>
                      <a:pt x="130" y="61"/>
                    </a:lnTo>
                    <a:close/>
                    <a:moveTo>
                      <a:pt x="82" y="65"/>
                    </a:moveTo>
                    <a:lnTo>
                      <a:pt x="80" y="65"/>
                    </a:lnTo>
                    <a:lnTo>
                      <a:pt x="82" y="63"/>
                    </a:lnTo>
                    <a:lnTo>
                      <a:pt x="84" y="63"/>
                    </a:lnTo>
                    <a:lnTo>
                      <a:pt x="82" y="65"/>
                    </a:lnTo>
                    <a:lnTo>
                      <a:pt x="82" y="65"/>
                    </a:lnTo>
                    <a:lnTo>
                      <a:pt x="82" y="65"/>
                    </a:lnTo>
                    <a:close/>
                    <a:moveTo>
                      <a:pt x="80" y="66"/>
                    </a:moveTo>
                    <a:lnTo>
                      <a:pt x="79" y="66"/>
                    </a:lnTo>
                    <a:lnTo>
                      <a:pt x="77" y="66"/>
                    </a:lnTo>
                    <a:lnTo>
                      <a:pt x="75" y="63"/>
                    </a:lnTo>
                    <a:lnTo>
                      <a:pt x="80" y="66"/>
                    </a:lnTo>
                    <a:close/>
                    <a:moveTo>
                      <a:pt x="72" y="70"/>
                    </a:moveTo>
                    <a:lnTo>
                      <a:pt x="73" y="73"/>
                    </a:lnTo>
                    <a:lnTo>
                      <a:pt x="75" y="73"/>
                    </a:lnTo>
                    <a:lnTo>
                      <a:pt x="77" y="75"/>
                    </a:lnTo>
                    <a:lnTo>
                      <a:pt x="79" y="75"/>
                    </a:lnTo>
                    <a:lnTo>
                      <a:pt x="82" y="76"/>
                    </a:lnTo>
                    <a:lnTo>
                      <a:pt x="85" y="76"/>
                    </a:lnTo>
                    <a:lnTo>
                      <a:pt x="85" y="76"/>
                    </a:lnTo>
                    <a:lnTo>
                      <a:pt x="87" y="78"/>
                    </a:lnTo>
                    <a:lnTo>
                      <a:pt x="87" y="80"/>
                    </a:lnTo>
                    <a:lnTo>
                      <a:pt x="87" y="80"/>
                    </a:lnTo>
                    <a:lnTo>
                      <a:pt x="87" y="82"/>
                    </a:lnTo>
                    <a:lnTo>
                      <a:pt x="87" y="85"/>
                    </a:lnTo>
                    <a:lnTo>
                      <a:pt x="89" y="88"/>
                    </a:lnTo>
                    <a:lnTo>
                      <a:pt x="91" y="88"/>
                    </a:lnTo>
                    <a:lnTo>
                      <a:pt x="92" y="90"/>
                    </a:lnTo>
                    <a:lnTo>
                      <a:pt x="94" y="90"/>
                    </a:lnTo>
                    <a:lnTo>
                      <a:pt x="96" y="90"/>
                    </a:lnTo>
                    <a:lnTo>
                      <a:pt x="94" y="92"/>
                    </a:lnTo>
                    <a:lnTo>
                      <a:pt x="94" y="94"/>
                    </a:lnTo>
                    <a:lnTo>
                      <a:pt x="94" y="94"/>
                    </a:lnTo>
                    <a:lnTo>
                      <a:pt x="92" y="94"/>
                    </a:lnTo>
                    <a:lnTo>
                      <a:pt x="92" y="94"/>
                    </a:lnTo>
                    <a:lnTo>
                      <a:pt x="92" y="92"/>
                    </a:lnTo>
                    <a:lnTo>
                      <a:pt x="91" y="92"/>
                    </a:lnTo>
                    <a:lnTo>
                      <a:pt x="91" y="92"/>
                    </a:lnTo>
                    <a:lnTo>
                      <a:pt x="87" y="90"/>
                    </a:lnTo>
                    <a:lnTo>
                      <a:pt x="87" y="90"/>
                    </a:lnTo>
                    <a:lnTo>
                      <a:pt x="87" y="88"/>
                    </a:lnTo>
                    <a:lnTo>
                      <a:pt x="87" y="87"/>
                    </a:lnTo>
                    <a:lnTo>
                      <a:pt x="85" y="85"/>
                    </a:lnTo>
                    <a:lnTo>
                      <a:pt x="85" y="85"/>
                    </a:lnTo>
                    <a:lnTo>
                      <a:pt x="84" y="83"/>
                    </a:lnTo>
                    <a:lnTo>
                      <a:pt x="84" y="83"/>
                    </a:lnTo>
                    <a:lnTo>
                      <a:pt x="82" y="83"/>
                    </a:lnTo>
                    <a:lnTo>
                      <a:pt x="79" y="83"/>
                    </a:lnTo>
                    <a:lnTo>
                      <a:pt x="77" y="82"/>
                    </a:lnTo>
                    <a:lnTo>
                      <a:pt x="77" y="80"/>
                    </a:lnTo>
                    <a:lnTo>
                      <a:pt x="75" y="78"/>
                    </a:lnTo>
                    <a:lnTo>
                      <a:pt x="73" y="78"/>
                    </a:lnTo>
                    <a:lnTo>
                      <a:pt x="73" y="76"/>
                    </a:lnTo>
                    <a:lnTo>
                      <a:pt x="72" y="75"/>
                    </a:lnTo>
                    <a:lnTo>
                      <a:pt x="70" y="73"/>
                    </a:lnTo>
                    <a:lnTo>
                      <a:pt x="67" y="73"/>
                    </a:lnTo>
                    <a:lnTo>
                      <a:pt x="65" y="71"/>
                    </a:lnTo>
                    <a:lnTo>
                      <a:pt x="63" y="73"/>
                    </a:lnTo>
                    <a:lnTo>
                      <a:pt x="61" y="73"/>
                    </a:lnTo>
                    <a:lnTo>
                      <a:pt x="61" y="71"/>
                    </a:lnTo>
                    <a:lnTo>
                      <a:pt x="65" y="71"/>
                    </a:lnTo>
                    <a:lnTo>
                      <a:pt x="67" y="68"/>
                    </a:lnTo>
                    <a:lnTo>
                      <a:pt x="70" y="68"/>
                    </a:lnTo>
                    <a:lnTo>
                      <a:pt x="70" y="68"/>
                    </a:lnTo>
                    <a:lnTo>
                      <a:pt x="72" y="70"/>
                    </a:lnTo>
                    <a:lnTo>
                      <a:pt x="72" y="70"/>
                    </a:lnTo>
                    <a:close/>
                    <a:moveTo>
                      <a:pt x="97" y="73"/>
                    </a:moveTo>
                    <a:lnTo>
                      <a:pt x="94" y="73"/>
                    </a:lnTo>
                    <a:lnTo>
                      <a:pt x="94" y="73"/>
                    </a:lnTo>
                    <a:lnTo>
                      <a:pt x="94" y="73"/>
                    </a:lnTo>
                    <a:lnTo>
                      <a:pt x="94" y="73"/>
                    </a:lnTo>
                    <a:lnTo>
                      <a:pt x="92" y="71"/>
                    </a:lnTo>
                    <a:lnTo>
                      <a:pt x="92" y="70"/>
                    </a:lnTo>
                    <a:lnTo>
                      <a:pt x="92" y="70"/>
                    </a:lnTo>
                    <a:lnTo>
                      <a:pt x="94" y="70"/>
                    </a:lnTo>
                    <a:lnTo>
                      <a:pt x="96" y="71"/>
                    </a:lnTo>
                    <a:lnTo>
                      <a:pt x="97" y="73"/>
                    </a:lnTo>
                    <a:lnTo>
                      <a:pt x="97" y="73"/>
                    </a:lnTo>
                    <a:close/>
                    <a:moveTo>
                      <a:pt x="20" y="78"/>
                    </a:moveTo>
                    <a:lnTo>
                      <a:pt x="19" y="78"/>
                    </a:lnTo>
                    <a:lnTo>
                      <a:pt x="19" y="78"/>
                    </a:lnTo>
                    <a:lnTo>
                      <a:pt x="19" y="78"/>
                    </a:lnTo>
                    <a:lnTo>
                      <a:pt x="17" y="78"/>
                    </a:lnTo>
                    <a:lnTo>
                      <a:pt x="17" y="76"/>
                    </a:lnTo>
                    <a:lnTo>
                      <a:pt x="19" y="75"/>
                    </a:lnTo>
                    <a:lnTo>
                      <a:pt x="19" y="73"/>
                    </a:lnTo>
                    <a:lnTo>
                      <a:pt x="20" y="73"/>
                    </a:lnTo>
                    <a:lnTo>
                      <a:pt x="20" y="73"/>
                    </a:lnTo>
                    <a:lnTo>
                      <a:pt x="20" y="78"/>
                    </a:lnTo>
                    <a:lnTo>
                      <a:pt x="20" y="78"/>
                    </a:lnTo>
                    <a:lnTo>
                      <a:pt x="20" y="78"/>
                    </a:lnTo>
                    <a:close/>
                    <a:moveTo>
                      <a:pt x="125" y="88"/>
                    </a:moveTo>
                    <a:lnTo>
                      <a:pt x="121" y="88"/>
                    </a:lnTo>
                    <a:lnTo>
                      <a:pt x="120" y="87"/>
                    </a:lnTo>
                    <a:lnTo>
                      <a:pt x="120" y="87"/>
                    </a:lnTo>
                    <a:lnTo>
                      <a:pt x="121" y="85"/>
                    </a:lnTo>
                    <a:lnTo>
                      <a:pt x="121" y="85"/>
                    </a:lnTo>
                    <a:lnTo>
                      <a:pt x="121" y="83"/>
                    </a:lnTo>
                    <a:lnTo>
                      <a:pt x="120" y="80"/>
                    </a:lnTo>
                    <a:lnTo>
                      <a:pt x="120" y="78"/>
                    </a:lnTo>
                    <a:lnTo>
                      <a:pt x="123" y="78"/>
                    </a:lnTo>
                    <a:lnTo>
                      <a:pt x="125" y="80"/>
                    </a:lnTo>
                    <a:lnTo>
                      <a:pt x="125" y="80"/>
                    </a:lnTo>
                    <a:lnTo>
                      <a:pt x="125" y="82"/>
                    </a:lnTo>
                    <a:lnTo>
                      <a:pt x="125" y="82"/>
                    </a:lnTo>
                    <a:lnTo>
                      <a:pt x="125" y="85"/>
                    </a:lnTo>
                    <a:lnTo>
                      <a:pt x="125" y="87"/>
                    </a:lnTo>
                    <a:lnTo>
                      <a:pt x="125" y="87"/>
                    </a:lnTo>
                    <a:lnTo>
                      <a:pt x="125" y="88"/>
                    </a:lnTo>
                    <a:lnTo>
                      <a:pt x="125" y="88"/>
                    </a:lnTo>
                    <a:close/>
                    <a:moveTo>
                      <a:pt x="22" y="85"/>
                    </a:moveTo>
                    <a:lnTo>
                      <a:pt x="20" y="85"/>
                    </a:lnTo>
                    <a:lnTo>
                      <a:pt x="19" y="83"/>
                    </a:lnTo>
                    <a:lnTo>
                      <a:pt x="19" y="82"/>
                    </a:lnTo>
                    <a:lnTo>
                      <a:pt x="19" y="82"/>
                    </a:lnTo>
                    <a:lnTo>
                      <a:pt x="20" y="82"/>
                    </a:lnTo>
                    <a:lnTo>
                      <a:pt x="20" y="82"/>
                    </a:lnTo>
                    <a:lnTo>
                      <a:pt x="20" y="83"/>
                    </a:lnTo>
                    <a:lnTo>
                      <a:pt x="20" y="83"/>
                    </a:lnTo>
                    <a:lnTo>
                      <a:pt x="20" y="83"/>
                    </a:lnTo>
                    <a:lnTo>
                      <a:pt x="22" y="85"/>
                    </a:lnTo>
                    <a:close/>
                    <a:moveTo>
                      <a:pt x="19" y="83"/>
                    </a:moveTo>
                    <a:lnTo>
                      <a:pt x="19" y="87"/>
                    </a:lnTo>
                    <a:lnTo>
                      <a:pt x="20" y="87"/>
                    </a:lnTo>
                    <a:lnTo>
                      <a:pt x="22" y="90"/>
                    </a:lnTo>
                    <a:lnTo>
                      <a:pt x="22" y="90"/>
                    </a:lnTo>
                    <a:lnTo>
                      <a:pt x="22" y="92"/>
                    </a:lnTo>
                    <a:lnTo>
                      <a:pt x="19" y="90"/>
                    </a:lnTo>
                    <a:lnTo>
                      <a:pt x="17" y="90"/>
                    </a:lnTo>
                    <a:lnTo>
                      <a:pt x="17" y="90"/>
                    </a:lnTo>
                    <a:lnTo>
                      <a:pt x="17" y="88"/>
                    </a:lnTo>
                    <a:lnTo>
                      <a:pt x="17" y="88"/>
                    </a:lnTo>
                    <a:lnTo>
                      <a:pt x="15" y="88"/>
                    </a:lnTo>
                    <a:lnTo>
                      <a:pt x="15" y="87"/>
                    </a:lnTo>
                    <a:lnTo>
                      <a:pt x="14" y="88"/>
                    </a:lnTo>
                    <a:lnTo>
                      <a:pt x="14" y="88"/>
                    </a:lnTo>
                    <a:lnTo>
                      <a:pt x="14" y="88"/>
                    </a:lnTo>
                    <a:lnTo>
                      <a:pt x="15" y="85"/>
                    </a:lnTo>
                    <a:lnTo>
                      <a:pt x="15" y="85"/>
                    </a:lnTo>
                    <a:lnTo>
                      <a:pt x="17" y="85"/>
                    </a:lnTo>
                    <a:lnTo>
                      <a:pt x="17" y="85"/>
                    </a:lnTo>
                    <a:lnTo>
                      <a:pt x="17" y="83"/>
                    </a:lnTo>
                    <a:lnTo>
                      <a:pt x="17" y="82"/>
                    </a:lnTo>
                    <a:lnTo>
                      <a:pt x="17" y="82"/>
                    </a:lnTo>
                    <a:lnTo>
                      <a:pt x="19" y="83"/>
                    </a:lnTo>
                    <a:lnTo>
                      <a:pt x="19" y="83"/>
                    </a:lnTo>
                    <a:close/>
                    <a:moveTo>
                      <a:pt x="75" y="95"/>
                    </a:moveTo>
                    <a:lnTo>
                      <a:pt x="75" y="95"/>
                    </a:lnTo>
                    <a:lnTo>
                      <a:pt x="73" y="95"/>
                    </a:lnTo>
                    <a:lnTo>
                      <a:pt x="73" y="95"/>
                    </a:lnTo>
                    <a:lnTo>
                      <a:pt x="72" y="95"/>
                    </a:lnTo>
                    <a:lnTo>
                      <a:pt x="73" y="95"/>
                    </a:lnTo>
                    <a:lnTo>
                      <a:pt x="73" y="94"/>
                    </a:lnTo>
                    <a:lnTo>
                      <a:pt x="73" y="94"/>
                    </a:lnTo>
                    <a:lnTo>
                      <a:pt x="75" y="94"/>
                    </a:lnTo>
                    <a:lnTo>
                      <a:pt x="75" y="94"/>
                    </a:lnTo>
                    <a:lnTo>
                      <a:pt x="75" y="95"/>
                    </a:lnTo>
                    <a:lnTo>
                      <a:pt x="75" y="95"/>
                    </a:lnTo>
                    <a:close/>
                    <a:moveTo>
                      <a:pt x="102" y="99"/>
                    </a:moveTo>
                    <a:lnTo>
                      <a:pt x="102" y="100"/>
                    </a:lnTo>
                    <a:lnTo>
                      <a:pt x="101" y="99"/>
                    </a:lnTo>
                    <a:lnTo>
                      <a:pt x="99" y="97"/>
                    </a:lnTo>
                    <a:lnTo>
                      <a:pt x="99" y="97"/>
                    </a:lnTo>
                    <a:lnTo>
                      <a:pt x="97" y="95"/>
                    </a:lnTo>
                    <a:lnTo>
                      <a:pt x="97" y="94"/>
                    </a:lnTo>
                    <a:lnTo>
                      <a:pt x="99" y="94"/>
                    </a:lnTo>
                    <a:lnTo>
                      <a:pt x="99" y="94"/>
                    </a:lnTo>
                    <a:lnTo>
                      <a:pt x="101" y="95"/>
                    </a:lnTo>
                    <a:lnTo>
                      <a:pt x="102" y="95"/>
                    </a:lnTo>
                    <a:lnTo>
                      <a:pt x="102" y="97"/>
                    </a:lnTo>
                    <a:lnTo>
                      <a:pt x="102" y="99"/>
                    </a:lnTo>
                    <a:lnTo>
                      <a:pt x="102" y="99"/>
                    </a:lnTo>
                    <a:lnTo>
                      <a:pt x="102" y="99"/>
                    </a:lnTo>
                    <a:close/>
                    <a:moveTo>
                      <a:pt x="24" y="97"/>
                    </a:moveTo>
                    <a:lnTo>
                      <a:pt x="25" y="100"/>
                    </a:lnTo>
                    <a:lnTo>
                      <a:pt x="24" y="99"/>
                    </a:lnTo>
                    <a:lnTo>
                      <a:pt x="22" y="100"/>
                    </a:lnTo>
                    <a:lnTo>
                      <a:pt x="20" y="99"/>
                    </a:lnTo>
                    <a:lnTo>
                      <a:pt x="19" y="97"/>
                    </a:lnTo>
                    <a:lnTo>
                      <a:pt x="19" y="97"/>
                    </a:lnTo>
                    <a:lnTo>
                      <a:pt x="20" y="95"/>
                    </a:lnTo>
                    <a:lnTo>
                      <a:pt x="22" y="97"/>
                    </a:lnTo>
                    <a:lnTo>
                      <a:pt x="24" y="97"/>
                    </a:lnTo>
                    <a:lnTo>
                      <a:pt x="24" y="97"/>
                    </a:lnTo>
                    <a:lnTo>
                      <a:pt x="24" y="97"/>
                    </a:lnTo>
                    <a:close/>
                    <a:moveTo>
                      <a:pt x="138" y="97"/>
                    </a:moveTo>
                    <a:lnTo>
                      <a:pt x="140" y="99"/>
                    </a:lnTo>
                    <a:lnTo>
                      <a:pt x="140" y="99"/>
                    </a:lnTo>
                    <a:lnTo>
                      <a:pt x="142" y="99"/>
                    </a:lnTo>
                    <a:lnTo>
                      <a:pt x="142" y="100"/>
                    </a:lnTo>
                    <a:lnTo>
                      <a:pt x="140" y="100"/>
                    </a:lnTo>
                    <a:lnTo>
                      <a:pt x="138" y="102"/>
                    </a:lnTo>
                    <a:lnTo>
                      <a:pt x="137" y="102"/>
                    </a:lnTo>
                    <a:lnTo>
                      <a:pt x="137" y="100"/>
                    </a:lnTo>
                    <a:lnTo>
                      <a:pt x="133" y="100"/>
                    </a:lnTo>
                    <a:lnTo>
                      <a:pt x="133" y="100"/>
                    </a:lnTo>
                    <a:lnTo>
                      <a:pt x="135" y="99"/>
                    </a:lnTo>
                    <a:lnTo>
                      <a:pt x="137" y="97"/>
                    </a:lnTo>
                    <a:lnTo>
                      <a:pt x="138" y="97"/>
                    </a:lnTo>
                    <a:close/>
                    <a:moveTo>
                      <a:pt x="91" y="104"/>
                    </a:moveTo>
                    <a:lnTo>
                      <a:pt x="89" y="104"/>
                    </a:lnTo>
                    <a:lnTo>
                      <a:pt x="89" y="102"/>
                    </a:lnTo>
                    <a:lnTo>
                      <a:pt x="91" y="100"/>
                    </a:lnTo>
                    <a:lnTo>
                      <a:pt x="91" y="100"/>
                    </a:lnTo>
                    <a:lnTo>
                      <a:pt x="92" y="102"/>
                    </a:lnTo>
                    <a:lnTo>
                      <a:pt x="91" y="104"/>
                    </a:lnTo>
                    <a:lnTo>
                      <a:pt x="91" y="104"/>
                    </a:lnTo>
                    <a:close/>
                    <a:moveTo>
                      <a:pt x="108" y="102"/>
                    </a:moveTo>
                    <a:lnTo>
                      <a:pt x="108" y="104"/>
                    </a:lnTo>
                    <a:lnTo>
                      <a:pt x="106" y="104"/>
                    </a:lnTo>
                    <a:lnTo>
                      <a:pt x="104" y="102"/>
                    </a:lnTo>
                    <a:lnTo>
                      <a:pt x="102" y="102"/>
                    </a:lnTo>
                    <a:lnTo>
                      <a:pt x="102" y="100"/>
                    </a:lnTo>
                    <a:lnTo>
                      <a:pt x="104" y="100"/>
                    </a:lnTo>
                    <a:lnTo>
                      <a:pt x="104" y="102"/>
                    </a:lnTo>
                    <a:lnTo>
                      <a:pt x="108" y="102"/>
                    </a:lnTo>
                    <a:lnTo>
                      <a:pt x="108" y="102"/>
                    </a:lnTo>
                    <a:close/>
                    <a:moveTo>
                      <a:pt x="123" y="104"/>
                    </a:moveTo>
                    <a:lnTo>
                      <a:pt x="121" y="104"/>
                    </a:lnTo>
                    <a:lnTo>
                      <a:pt x="121" y="104"/>
                    </a:lnTo>
                    <a:lnTo>
                      <a:pt x="123" y="102"/>
                    </a:lnTo>
                    <a:lnTo>
                      <a:pt x="126" y="102"/>
                    </a:lnTo>
                    <a:lnTo>
                      <a:pt x="128" y="100"/>
                    </a:lnTo>
                    <a:lnTo>
                      <a:pt x="128" y="100"/>
                    </a:lnTo>
                    <a:lnTo>
                      <a:pt x="128" y="102"/>
                    </a:lnTo>
                    <a:lnTo>
                      <a:pt x="126" y="104"/>
                    </a:lnTo>
                    <a:lnTo>
                      <a:pt x="123" y="104"/>
                    </a:lnTo>
                    <a:lnTo>
                      <a:pt x="123" y="104"/>
                    </a:lnTo>
                    <a:close/>
                    <a:moveTo>
                      <a:pt x="111" y="107"/>
                    </a:moveTo>
                    <a:lnTo>
                      <a:pt x="109" y="107"/>
                    </a:lnTo>
                    <a:lnTo>
                      <a:pt x="109" y="105"/>
                    </a:lnTo>
                    <a:lnTo>
                      <a:pt x="109" y="105"/>
                    </a:lnTo>
                    <a:lnTo>
                      <a:pt x="111" y="105"/>
                    </a:lnTo>
                    <a:lnTo>
                      <a:pt x="111" y="105"/>
                    </a:lnTo>
                    <a:lnTo>
                      <a:pt x="111" y="107"/>
                    </a:lnTo>
                    <a:close/>
                    <a:moveTo>
                      <a:pt x="102" y="105"/>
                    </a:moveTo>
                    <a:lnTo>
                      <a:pt x="102" y="107"/>
                    </a:lnTo>
                    <a:lnTo>
                      <a:pt x="101" y="107"/>
                    </a:lnTo>
                    <a:lnTo>
                      <a:pt x="101" y="107"/>
                    </a:lnTo>
                    <a:lnTo>
                      <a:pt x="101" y="107"/>
                    </a:lnTo>
                    <a:lnTo>
                      <a:pt x="101" y="105"/>
                    </a:lnTo>
                    <a:lnTo>
                      <a:pt x="102" y="105"/>
                    </a:lnTo>
                    <a:lnTo>
                      <a:pt x="102" y="105"/>
                    </a:lnTo>
                    <a:close/>
                    <a:moveTo>
                      <a:pt x="92" y="109"/>
                    </a:moveTo>
                    <a:lnTo>
                      <a:pt x="91" y="109"/>
                    </a:lnTo>
                    <a:lnTo>
                      <a:pt x="91" y="107"/>
                    </a:lnTo>
                    <a:lnTo>
                      <a:pt x="91" y="107"/>
                    </a:lnTo>
                    <a:lnTo>
                      <a:pt x="91" y="105"/>
                    </a:lnTo>
                    <a:lnTo>
                      <a:pt x="92" y="105"/>
                    </a:lnTo>
                    <a:lnTo>
                      <a:pt x="92" y="105"/>
                    </a:lnTo>
                    <a:lnTo>
                      <a:pt x="92" y="107"/>
                    </a:lnTo>
                    <a:lnTo>
                      <a:pt x="92" y="109"/>
                    </a:lnTo>
                    <a:lnTo>
                      <a:pt x="92" y="109"/>
                    </a:lnTo>
                    <a:close/>
                    <a:moveTo>
                      <a:pt x="94" y="114"/>
                    </a:moveTo>
                    <a:lnTo>
                      <a:pt x="92" y="114"/>
                    </a:lnTo>
                    <a:lnTo>
                      <a:pt x="92" y="114"/>
                    </a:lnTo>
                    <a:lnTo>
                      <a:pt x="92" y="112"/>
                    </a:lnTo>
                    <a:lnTo>
                      <a:pt x="92" y="112"/>
                    </a:lnTo>
                    <a:lnTo>
                      <a:pt x="94" y="112"/>
                    </a:lnTo>
                    <a:lnTo>
                      <a:pt x="94" y="112"/>
                    </a:lnTo>
                    <a:lnTo>
                      <a:pt x="94" y="114"/>
                    </a:lnTo>
                    <a:lnTo>
                      <a:pt x="94" y="114"/>
                    </a:lnTo>
                    <a:close/>
                    <a:moveTo>
                      <a:pt x="113" y="117"/>
                    </a:moveTo>
                    <a:lnTo>
                      <a:pt x="111" y="119"/>
                    </a:lnTo>
                    <a:lnTo>
                      <a:pt x="111" y="117"/>
                    </a:lnTo>
                    <a:lnTo>
                      <a:pt x="109" y="116"/>
                    </a:lnTo>
                    <a:lnTo>
                      <a:pt x="113" y="112"/>
                    </a:lnTo>
                    <a:lnTo>
                      <a:pt x="114" y="112"/>
                    </a:lnTo>
                    <a:lnTo>
                      <a:pt x="114" y="114"/>
                    </a:lnTo>
                    <a:lnTo>
                      <a:pt x="114" y="116"/>
                    </a:lnTo>
                    <a:lnTo>
                      <a:pt x="113" y="117"/>
                    </a:lnTo>
                    <a:lnTo>
                      <a:pt x="113" y="117"/>
                    </a:lnTo>
                    <a:close/>
                    <a:moveTo>
                      <a:pt x="108" y="116"/>
                    </a:moveTo>
                    <a:lnTo>
                      <a:pt x="106" y="117"/>
                    </a:lnTo>
                    <a:lnTo>
                      <a:pt x="106" y="117"/>
                    </a:lnTo>
                    <a:lnTo>
                      <a:pt x="104" y="116"/>
                    </a:lnTo>
                    <a:lnTo>
                      <a:pt x="106" y="114"/>
                    </a:lnTo>
                    <a:lnTo>
                      <a:pt x="108" y="114"/>
                    </a:lnTo>
                    <a:lnTo>
                      <a:pt x="108" y="114"/>
                    </a:lnTo>
                    <a:lnTo>
                      <a:pt x="108" y="116"/>
                    </a:lnTo>
                    <a:lnTo>
                      <a:pt x="108" y="116"/>
                    </a:lnTo>
                    <a:lnTo>
                      <a:pt x="108" y="116"/>
                    </a:lnTo>
                    <a:close/>
                    <a:moveTo>
                      <a:pt x="142" y="117"/>
                    </a:moveTo>
                    <a:lnTo>
                      <a:pt x="140" y="119"/>
                    </a:lnTo>
                    <a:lnTo>
                      <a:pt x="140" y="116"/>
                    </a:lnTo>
                    <a:lnTo>
                      <a:pt x="138" y="116"/>
                    </a:lnTo>
                    <a:lnTo>
                      <a:pt x="140" y="116"/>
                    </a:lnTo>
                    <a:lnTo>
                      <a:pt x="142" y="117"/>
                    </a:lnTo>
                    <a:lnTo>
                      <a:pt x="142" y="117"/>
                    </a:lnTo>
                    <a:lnTo>
                      <a:pt x="142" y="117"/>
                    </a:lnTo>
                    <a:lnTo>
                      <a:pt x="142" y="117"/>
                    </a:lnTo>
                    <a:lnTo>
                      <a:pt x="142" y="117"/>
                    </a:lnTo>
                    <a:close/>
                    <a:moveTo>
                      <a:pt x="97" y="119"/>
                    </a:moveTo>
                    <a:lnTo>
                      <a:pt x="97" y="119"/>
                    </a:lnTo>
                    <a:lnTo>
                      <a:pt x="97" y="117"/>
                    </a:lnTo>
                    <a:lnTo>
                      <a:pt x="97" y="117"/>
                    </a:lnTo>
                    <a:lnTo>
                      <a:pt x="97" y="116"/>
                    </a:lnTo>
                    <a:lnTo>
                      <a:pt x="97" y="116"/>
                    </a:lnTo>
                    <a:lnTo>
                      <a:pt x="99" y="117"/>
                    </a:lnTo>
                    <a:lnTo>
                      <a:pt x="97" y="119"/>
                    </a:lnTo>
                    <a:close/>
                    <a:moveTo>
                      <a:pt x="120" y="123"/>
                    </a:moveTo>
                    <a:lnTo>
                      <a:pt x="118" y="123"/>
                    </a:lnTo>
                    <a:lnTo>
                      <a:pt x="118" y="123"/>
                    </a:lnTo>
                    <a:lnTo>
                      <a:pt x="118" y="121"/>
                    </a:lnTo>
                    <a:lnTo>
                      <a:pt x="120" y="121"/>
                    </a:lnTo>
                    <a:lnTo>
                      <a:pt x="120" y="121"/>
                    </a:lnTo>
                    <a:lnTo>
                      <a:pt x="121" y="119"/>
                    </a:lnTo>
                    <a:lnTo>
                      <a:pt x="121" y="119"/>
                    </a:lnTo>
                    <a:lnTo>
                      <a:pt x="123" y="119"/>
                    </a:lnTo>
                    <a:lnTo>
                      <a:pt x="121" y="119"/>
                    </a:lnTo>
                    <a:lnTo>
                      <a:pt x="120" y="123"/>
                    </a:lnTo>
                    <a:close/>
                    <a:moveTo>
                      <a:pt x="140" y="124"/>
                    </a:moveTo>
                    <a:lnTo>
                      <a:pt x="140" y="124"/>
                    </a:lnTo>
                    <a:lnTo>
                      <a:pt x="140" y="123"/>
                    </a:lnTo>
                    <a:lnTo>
                      <a:pt x="142" y="121"/>
                    </a:lnTo>
                    <a:lnTo>
                      <a:pt x="145" y="119"/>
                    </a:lnTo>
                    <a:lnTo>
                      <a:pt x="147" y="119"/>
                    </a:lnTo>
                    <a:lnTo>
                      <a:pt x="149" y="121"/>
                    </a:lnTo>
                    <a:lnTo>
                      <a:pt x="145" y="121"/>
                    </a:lnTo>
                    <a:lnTo>
                      <a:pt x="144" y="123"/>
                    </a:lnTo>
                    <a:lnTo>
                      <a:pt x="142" y="123"/>
                    </a:lnTo>
                    <a:lnTo>
                      <a:pt x="140" y="124"/>
                    </a:lnTo>
                    <a:lnTo>
                      <a:pt x="140" y="124"/>
                    </a:lnTo>
                    <a:close/>
                    <a:moveTo>
                      <a:pt x="111" y="124"/>
                    </a:moveTo>
                    <a:lnTo>
                      <a:pt x="109" y="126"/>
                    </a:lnTo>
                    <a:lnTo>
                      <a:pt x="108" y="124"/>
                    </a:lnTo>
                    <a:lnTo>
                      <a:pt x="108" y="123"/>
                    </a:lnTo>
                    <a:lnTo>
                      <a:pt x="109" y="123"/>
                    </a:lnTo>
                    <a:lnTo>
                      <a:pt x="111" y="124"/>
                    </a:lnTo>
                    <a:lnTo>
                      <a:pt x="111" y="124"/>
                    </a:lnTo>
                    <a:lnTo>
                      <a:pt x="111" y="124"/>
                    </a:lnTo>
                    <a:close/>
                    <a:moveTo>
                      <a:pt x="94" y="123"/>
                    </a:moveTo>
                    <a:lnTo>
                      <a:pt x="94" y="124"/>
                    </a:lnTo>
                    <a:lnTo>
                      <a:pt x="94" y="124"/>
                    </a:lnTo>
                    <a:lnTo>
                      <a:pt x="91" y="126"/>
                    </a:lnTo>
                    <a:lnTo>
                      <a:pt x="91" y="124"/>
                    </a:lnTo>
                    <a:lnTo>
                      <a:pt x="91" y="123"/>
                    </a:lnTo>
                    <a:lnTo>
                      <a:pt x="92" y="124"/>
                    </a:lnTo>
                    <a:lnTo>
                      <a:pt x="92" y="124"/>
                    </a:lnTo>
                    <a:lnTo>
                      <a:pt x="92" y="123"/>
                    </a:lnTo>
                    <a:lnTo>
                      <a:pt x="94" y="123"/>
                    </a:lnTo>
                    <a:close/>
                    <a:moveTo>
                      <a:pt x="157" y="128"/>
                    </a:moveTo>
                    <a:lnTo>
                      <a:pt x="157" y="128"/>
                    </a:lnTo>
                    <a:lnTo>
                      <a:pt x="157" y="128"/>
                    </a:lnTo>
                    <a:lnTo>
                      <a:pt x="157" y="126"/>
                    </a:lnTo>
                    <a:lnTo>
                      <a:pt x="157" y="126"/>
                    </a:lnTo>
                    <a:lnTo>
                      <a:pt x="157" y="126"/>
                    </a:lnTo>
                    <a:lnTo>
                      <a:pt x="157" y="126"/>
                    </a:lnTo>
                    <a:lnTo>
                      <a:pt x="157" y="128"/>
                    </a:lnTo>
                    <a:lnTo>
                      <a:pt x="157" y="128"/>
                    </a:lnTo>
                    <a:close/>
                    <a:moveTo>
                      <a:pt x="132" y="128"/>
                    </a:moveTo>
                    <a:lnTo>
                      <a:pt x="130" y="128"/>
                    </a:lnTo>
                    <a:lnTo>
                      <a:pt x="128" y="129"/>
                    </a:lnTo>
                    <a:lnTo>
                      <a:pt x="126" y="128"/>
                    </a:lnTo>
                    <a:lnTo>
                      <a:pt x="126" y="126"/>
                    </a:lnTo>
                    <a:lnTo>
                      <a:pt x="128" y="128"/>
                    </a:lnTo>
                    <a:lnTo>
                      <a:pt x="130" y="126"/>
                    </a:lnTo>
                    <a:lnTo>
                      <a:pt x="130" y="126"/>
                    </a:lnTo>
                    <a:lnTo>
                      <a:pt x="130" y="126"/>
                    </a:lnTo>
                    <a:lnTo>
                      <a:pt x="132" y="128"/>
                    </a:lnTo>
                    <a:lnTo>
                      <a:pt x="132" y="128"/>
                    </a:lnTo>
                    <a:close/>
                    <a:moveTo>
                      <a:pt x="113" y="131"/>
                    </a:moveTo>
                    <a:lnTo>
                      <a:pt x="111" y="133"/>
                    </a:lnTo>
                    <a:lnTo>
                      <a:pt x="109" y="133"/>
                    </a:lnTo>
                    <a:lnTo>
                      <a:pt x="111" y="131"/>
                    </a:lnTo>
                    <a:lnTo>
                      <a:pt x="111" y="131"/>
                    </a:lnTo>
                    <a:lnTo>
                      <a:pt x="111" y="131"/>
                    </a:lnTo>
                    <a:lnTo>
                      <a:pt x="111" y="129"/>
                    </a:lnTo>
                    <a:lnTo>
                      <a:pt x="111" y="129"/>
                    </a:lnTo>
                    <a:lnTo>
                      <a:pt x="111" y="131"/>
                    </a:lnTo>
                    <a:lnTo>
                      <a:pt x="113" y="131"/>
                    </a:lnTo>
                    <a:lnTo>
                      <a:pt x="113" y="131"/>
                    </a:lnTo>
                    <a:close/>
                    <a:moveTo>
                      <a:pt x="157" y="143"/>
                    </a:moveTo>
                    <a:lnTo>
                      <a:pt x="156" y="143"/>
                    </a:lnTo>
                    <a:lnTo>
                      <a:pt x="156" y="143"/>
                    </a:lnTo>
                    <a:lnTo>
                      <a:pt x="156" y="141"/>
                    </a:lnTo>
                    <a:lnTo>
                      <a:pt x="156" y="140"/>
                    </a:lnTo>
                    <a:lnTo>
                      <a:pt x="156" y="138"/>
                    </a:lnTo>
                    <a:lnTo>
                      <a:pt x="156" y="136"/>
                    </a:lnTo>
                    <a:lnTo>
                      <a:pt x="156" y="136"/>
                    </a:lnTo>
                    <a:lnTo>
                      <a:pt x="157" y="134"/>
                    </a:lnTo>
                    <a:lnTo>
                      <a:pt x="159" y="133"/>
                    </a:lnTo>
                    <a:lnTo>
                      <a:pt x="164" y="131"/>
                    </a:lnTo>
                    <a:lnTo>
                      <a:pt x="166" y="131"/>
                    </a:lnTo>
                    <a:lnTo>
                      <a:pt x="164" y="133"/>
                    </a:lnTo>
                    <a:lnTo>
                      <a:pt x="164" y="136"/>
                    </a:lnTo>
                    <a:lnTo>
                      <a:pt x="162" y="138"/>
                    </a:lnTo>
                    <a:lnTo>
                      <a:pt x="162" y="140"/>
                    </a:lnTo>
                    <a:lnTo>
                      <a:pt x="161" y="140"/>
                    </a:lnTo>
                    <a:lnTo>
                      <a:pt x="157" y="143"/>
                    </a:lnTo>
                    <a:lnTo>
                      <a:pt x="157" y="143"/>
                    </a:lnTo>
                    <a:close/>
                    <a:moveTo>
                      <a:pt x="65" y="136"/>
                    </a:moveTo>
                    <a:lnTo>
                      <a:pt x="65" y="138"/>
                    </a:lnTo>
                    <a:lnTo>
                      <a:pt x="63" y="136"/>
                    </a:lnTo>
                    <a:lnTo>
                      <a:pt x="63" y="136"/>
                    </a:lnTo>
                    <a:lnTo>
                      <a:pt x="63" y="133"/>
                    </a:lnTo>
                    <a:lnTo>
                      <a:pt x="63" y="133"/>
                    </a:lnTo>
                    <a:lnTo>
                      <a:pt x="63" y="131"/>
                    </a:lnTo>
                    <a:lnTo>
                      <a:pt x="65" y="133"/>
                    </a:lnTo>
                    <a:lnTo>
                      <a:pt x="67" y="134"/>
                    </a:lnTo>
                    <a:lnTo>
                      <a:pt x="65" y="136"/>
                    </a:lnTo>
                    <a:lnTo>
                      <a:pt x="65" y="136"/>
                    </a:lnTo>
                    <a:close/>
                    <a:moveTo>
                      <a:pt x="145" y="153"/>
                    </a:moveTo>
                    <a:lnTo>
                      <a:pt x="144" y="155"/>
                    </a:lnTo>
                    <a:lnTo>
                      <a:pt x="144" y="153"/>
                    </a:lnTo>
                    <a:lnTo>
                      <a:pt x="144" y="151"/>
                    </a:lnTo>
                    <a:lnTo>
                      <a:pt x="142" y="150"/>
                    </a:lnTo>
                    <a:lnTo>
                      <a:pt x="144" y="146"/>
                    </a:lnTo>
                    <a:lnTo>
                      <a:pt x="144" y="146"/>
                    </a:lnTo>
                    <a:lnTo>
                      <a:pt x="145" y="145"/>
                    </a:lnTo>
                    <a:lnTo>
                      <a:pt x="145" y="148"/>
                    </a:lnTo>
                    <a:lnTo>
                      <a:pt x="144" y="150"/>
                    </a:lnTo>
                    <a:lnTo>
                      <a:pt x="145" y="151"/>
                    </a:lnTo>
                    <a:lnTo>
                      <a:pt x="145" y="153"/>
                    </a:lnTo>
                    <a:lnTo>
                      <a:pt x="145" y="153"/>
                    </a:lnTo>
                    <a:lnTo>
                      <a:pt x="145" y="153"/>
                    </a:lnTo>
                    <a:close/>
                    <a:moveTo>
                      <a:pt x="80" y="151"/>
                    </a:moveTo>
                    <a:lnTo>
                      <a:pt x="82" y="151"/>
                    </a:lnTo>
                    <a:lnTo>
                      <a:pt x="84" y="151"/>
                    </a:lnTo>
                    <a:lnTo>
                      <a:pt x="84" y="151"/>
                    </a:lnTo>
                    <a:lnTo>
                      <a:pt x="85" y="150"/>
                    </a:lnTo>
                    <a:lnTo>
                      <a:pt x="87" y="150"/>
                    </a:lnTo>
                    <a:lnTo>
                      <a:pt x="87" y="151"/>
                    </a:lnTo>
                    <a:lnTo>
                      <a:pt x="85" y="151"/>
                    </a:lnTo>
                    <a:lnTo>
                      <a:pt x="85" y="153"/>
                    </a:lnTo>
                    <a:lnTo>
                      <a:pt x="85" y="153"/>
                    </a:lnTo>
                    <a:lnTo>
                      <a:pt x="87" y="153"/>
                    </a:lnTo>
                    <a:lnTo>
                      <a:pt x="89" y="153"/>
                    </a:lnTo>
                    <a:lnTo>
                      <a:pt x="89" y="155"/>
                    </a:lnTo>
                    <a:lnTo>
                      <a:pt x="89" y="155"/>
                    </a:lnTo>
                    <a:lnTo>
                      <a:pt x="91" y="155"/>
                    </a:lnTo>
                    <a:lnTo>
                      <a:pt x="91" y="155"/>
                    </a:lnTo>
                    <a:lnTo>
                      <a:pt x="92" y="155"/>
                    </a:lnTo>
                    <a:lnTo>
                      <a:pt x="94" y="155"/>
                    </a:lnTo>
                    <a:lnTo>
                      <a:pt x="96" y="155"/>
                    </a:lnTo>
                    <a:lnTo>
                      <a:pt x="97" y="155"/>
                    </a:lnTo>
                    <a:lnTo>
                      <a:pt x="102" y="155"/>
                    </a:lnTo>
                    <a:lnTo>
                      <a:pt x="104" y="157"/>
                    </a:lnTo>
                    <a:lnTo>
                      <a:pt x="109" y="157"/>
                    </a:lnTo>
                    <a:lnTo>
                      <a:pt x="113" y="157"/>
                    </a:lnTo>
                    <a:lnTo>
                      <a:pt x="114" y="157"/>
                    </a:lnTo>
                    <a:lnTo>
                      <a:pt x="116" y="157"/>
                    </a:lnTo>
                    <a:lnTo>
                      <a:pt x="118" y="157"/>
                    </a:lnTo>
                    <a:lnTo>
                      <a:pt x="116" y="160"/>
                    </a:lnTo>
                    <a:lnTo>
                      <a:pt x="118" y="160"/>
                    </a:lnTo>
                    <a:lnTo>
                      <a:pt x="118" y="162"/>
                    </a:lnTo>
                    <a:lnTo>
                      <a:pt x="120" y="162"/>
                    </a:lnTo>
                    <a:lnTo>
                      <a:pt x="120" y="160"/>
                    </a:lnTo>
                    <a:lnTo>
                      <a:pt x="123" y="158"/>
                    </a:lnTo>
                    <a:lnTo>
                      <a:pt x="125" y="158"/>
                    </a:lnTo>
                    <a:lnTo>
                      <a:pt x="128" y="157"/>
                    </a:lnTo>
                    <a:lnTo>
                      <a:pt x="128" y="157"/>
                    </a:lnTo>
                    <a:lnTo>
                      <a:pt x="128" y="158"/>
                    </a:lnTo>
                    <a:lnTo>
                      <a:pt x="128" y="160"/>
                    </a:lnTo>
                    <a:lnTo>
                      <a:pt x="126" y="162"/>
                    </a:lnTo>
                    <a:lnTo>
                      <a:pt x="126" y="163"/>
                    </a:lnTo>
                    <a:lnTo>
                      <a:pt x="125" y="163"/>
                    </a:lnTo>
                    <a:lnTo>
                      <a:pt x="123" y="163"/>
                    </a:lnTo>
                    <a:lnTo>
                      <a:pt x="120" y="163"/>
                    </a:lnTo>
                    <a:lnTo>
                      <a:pt x="114" y="163"/>
                    </a:lnTo>
                    <a:lnTo>
                      <a:pt x="108" y="165"/>
                    </a:lnTo>
                    <a:lnTo>
                      <a:pt x="99" y="165"/>
                    </a:lnTo>
                    <a:lnTo>
                      <a:pt x="97" y="165"/>
                    </a:lnTo>
                    <a:lnTo>
                      <a:pt x="97" y="163"/>
                    </a:lnTo>
                    <a:lnTo>
                      <a:pt x="97" y="163"/>
                    </a:lnTo>
                    <a:lnTo>
                      <a:pt x="97" y="162"/>
                    </a:lnTo>
                    <a:lnTo>
                      <a:pt x="96" y="162"/>
                    </a:lnTo>
                    <a:lnTo>
                      <a:pt x="92" y="160"/>
                    </a:lnTo>
                    <a:lnTo>
                      <a:pt x="84" y="158"/>
                    </a:lnTo>
                    <a:lnTo>
                      <a:pt x="82" y="158"/>
                    </a:lnTo>
                    <a:lnTo>
                      <a:pt x="79" y="158"/>
                    </a:lnTo>
                    <a:lnTo>
                      <a:pt x="77" y="158"/>
                    </a:lnTo>
                    <a:lnTo>
                      <a:pt x="75" y="158"/>
                    </a:lnTo>
                    <a:lnTo>
                      <a:pt x="75" y="157"/>
                    </a:lnTo>
                    <a:lnTo>
                      <a:pt x="75" y="155"/>
                    </a:lnTo>
                    <a:lnTo>
                      <a:pt x="75" y="151"/>
                    </a:lnTo>
                    <a:lnTo>
                      <a:pt x="77" y="151"/>
                    </a:lnTo>
                    <a:lnTo>
                      <a:pt x="77" y="151"/>
                    </a:lnTo>
                    <a:lnTo>
                      <a:pt x="77" y="151"/>
                    </a:lnTo>
                    <a:lnTo>
                      <a:pt x="79" y="151"/>
                    </a:lnTo>
                    <a:lnTo>
                      <a:pt x="79" y="150"/>
                    </a:lnTo>
                    <a:lnTo>
                      <a:pt x="79" y="148"/>
                    </a:lnTo>
                    <a:lnTo>
                      <a:pt x="79" y="150"/>
                    </a:lnTo>
                    <a:lnTo>
                      <a:pt x="80" y="151"/>
                    </a:lnTo>
                    <a:lnTo>
                      <a:pt x="80" y="151"/>
                    </a:lnTo>
                    <a:lnTo>
                      <a:pt x="80" y="15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9" name="Freeform 94">
                <a:extLst>
                  <a:ext uri="{FF2B5EF4-FFF2-40B4-BE49-F238E27FC236}">
                    <a16:creationId xmlns:a16="http://schemas.microsoft.com/office/drawing/2014/main" id="{076B0AD2-7CE2-42B7-966B-412C0AC33133}"/>
                  </a:ext>
                </a:extLst>
              </p:cNvPr>
              <p:cNvSpPr>
                <a:spLocks noEditPoints="1"/>
              </p:cNvSpPr>
              <p:nvPr/>
            </p:nvSpPr>
            <p:spPr bwMode="auto">
              <a:xfrm>
                <a:off x="2906" y="4275"/>
                <a:ext cx="226" cy="155"/>
              </a:xfrm>
              <a:custGeom>
                <a:avLst/>
                <a:gdLst>
                  <a:gd name="T0" fmla="*/ 18 w 226"/>
                  <a:gd name="T1" fmla="*/ 5 h 155"/>
                  <a:gd name="T2" fmla="*/ 22 w 226"/>
                  <a:gd name="T3" fmla="*/ 3 h 155"/>
                  <a:gd name="T4" fmla="*/ 24 w 226"/>
                  <a:gd name="T5" fmla="*/ 3 h 155"/>
                  <a:gd name="T6" fmla="*/ 27 w 226"/>
                  <a:gd name="T7" fmla="*/ 6 h 155"/>
                  <a:gd name="T8" fmla="*/ 27 w 226"/>
                  <a:gd name="T9" fmla="*/ 8 h 155"/>
                  <a:gd name="T10" fmla="*/ 30 w 226"/>
                  <a:gd name="T11" fmla="*/ 10 h 155"/>
                  <a:gd name="T12" fmla="*/ 32 w 226"/>
                  <a:gd name="T13" fmla="*/ 8 h 155"/>
                  <a:gd name="T14" fmla="*/ 34 w 226"/>
                  <a:gd name="T15" fmla="*/ 11 h 155"/>
                  <a:gd name="T16" fmla="*/ 36 w 226"/>
                  <a:gd name="T17" fmla="*/ 15 h 155"/>
                  <a:gd name="T18" fmla="*/ 37 w 226"/>
                  <a:gd name="T19" fmla="*/ 18 h 155"/>
                  <a:gd name="T20" fmla="*/ 41 w 226"/>
                  <a:gd name="T21" fmla="*/ 18 h 155"/>
                  <a:gd name="T22" fmla="*/ 39 w 226"/>
                  <a:gd name="T23" fmla="*/ 23 h 155"/>
                  <a:gd name="T24" fmla="*/ 41 w 226"/>
                  <a:gd name="T25" fmla="*/ 27 h 155"/>
                  <a:gd name="T26" fmla="*/ 36 w 226"/>
                  <a:gd name="T27" fmla="*/ 29 h 155"/>
                  <a:gd name="T28" fmla="*/ 34 w 226"/>
                  <a:gd name="T29" fmla="*/ 25 h 155"/>
                  <a:gd name="T30" fmla="*/ 29 w 226"/>
                  <a:gd name="T31" fmla="*/ 18 h 155"/>
                  <a:gd name="T32" fmla="*/ 29 w 226"/>
                  <a:gd name="T33" fmla="*/ 17 h 155"/>
                  <a:gd name="T34" fmla="*/ 24 w 226"/>
                  <a:gd name="T35" fmla="*/ 15 h 155"/>
                  <a:gd name="T36" fmla="*/ 22 w 226"/>
                  <a:gd name="T37" fmla="*/ 11 h 155"/>
                  <a:gd name="T38" fmla="*/ 18 w 226"/>
                  <a:gd name="T39" fmla="*/ 11 h 155"/>
                  <a:gd name="T40" fmla="*/ 15 w 226"/>
                  <a:gd name="T41" fmla="*/ 10 h 155"/>
                  <a:gd name="T42" fmla="*/ 7 w 226"/>
                  <a:gd name="T43" fmla="*/ 6 h 155"/>
                  <a:gd name="T44" fmla="*/ 5 w 226"/>
                  <a:gd name="T45" fmla="*/ 3 h 155"/>
                  <a:gd name="T46" fmla="*/ 1 w 226"/>
                  <a:gd name="T47" fmla="*/ 1 h 155"/>
                  <a:gd name="T48" fmla="*/ 1 w 226"/>
                  <a:gd name="T49" fmla="*/ 0 h 155"/>
                  <a:gd name="T50" fmla="*/ 12 w 226"/>
                  <a:gd name="T51" fmla="*/ 0 h 155"/>
                  <a:gd name="T52" fmla="*/ 15 w 226"/>
                  <a:gd name="T53" fmla="*/ 3 h 155"/>
                  <a:gd name="T54" fmla="*/ 17 w 226"/>
                  <a:gd name="T55" fmla="*/ 3 h 155"/>
                  <a:gd name="T56" fmla="*/ 226 w 226"/>
                  <a:gd name="T57" fmla="*/ 155 h 155"/>
                  <a:gd name="T58" fmla="*/ 222 w 226"/>
                  <a:gd name="T59" fmla="*/ 151 h 155"/>
                  <a:gd name="T60" fmla="*/ 224 w 226"/>
                  <a:gd name="T61" fmla="*/ 151 h 155"/>
                  <a:gd name="T62" fmla="*/ 226 w 226"/>
                  <a:gd name="T63" fmla="*/ 153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26" h="155">
                    <a:moveTo>
                      <a:pt x="17" y="3"/>
                    </a:moveTo>
                    <a:lnTo>
                      <a:pt x="18" y="5"/>
                    </a:lnTo>
                    <a:lnTo>
                      <a:pt x="20" y="3"/>
                    </a:lnTo>
                    <a:lnTo>
                      <a:pt x="22" y="3"/>
                    </a:lnTo>
                    <a:lnTo>
                      <a:pt x="22" y="3"/>
                    </a:lnTo>
                    <a:lnTo>
                      <a:pt x="24" y="3"/>
                    </a:lnTo>
                    <a:lnTo>
                      <a:pt x="25" y="3"/>
                    </a:lnTo>
                    <a:lnTo>
                      <a:pt x="27" y="6"/>
                    </a:lnTo>
                    <a:lnTo>
                      <a:pt x="25" y="8"/>
                    </a:lnTo>
                    <a:lnTo>
                      <a:pt x="27" y="8"/>
                    </a:lnTo>
                    <a:lnTo>
                      <a:pt x="29" y="10"/>
                    </a:lnTo>
                    <a:lnTo>
                      <a:pt x="30" y="10"/>
                    </a:lnTo>
                    <a:lnTo>
                      <a:pt x="30" y="10"/>
                    </a:lnTo>
                    <a:lnTo>
                      <a:pt x="32" y="8"/>
                    </a:lnTo>
                    <a:lnTo>
                      <a:pt x="32" y="10"/>
                    </a:lnTo>
                    <a:lnTo>
                      <a:pt x="34" y="11"/>
                    </a:lnTo>
                    <a:lnTo>
                      <a:pt x="36" y="13"/>
                    </a:lnTo>
                    <a:lnTo>
                      <a:pt x="36" y="15"/>
                    </a:lnTo>
                    <a:lnTo>
                      <a:pt x="37" y="18"/>
                    </a:lnTo>
                    <a:lnTo>
                      <a:pt x="37" y="18"/>
                    </a:lnTo>
                    <a:lnTo>
                      <a:pt x="39" y="18"/>
                    </a:lnTo>
                    <a:lnTo>
                      <a:pt x="41" y="18"/>
                    </a:lnTo>
                    <a:lnTo>
                      <a:pt x="39" y="22"/>
                    </a:lnTo>
                    <a:lnTo>
                      <a:pt x="39" y="23"/>
                    </a:lnTo>
                    <a:lnTo>
                      <a:pt x="42" y="25"/>
                    </a:lnTo>
                    <a:lnTo>
                      <a:pt x="41" y="27"/>
                    </a:lnTo>
                    <a:lnTo>
                      <a:pt x="39" y="27"/>
                    </a:lnTo>
                    <a:lnTo>
                      <a:pt x="36" y="29"/>
                    </a:lnTo>
                    <a:lnTo>
                      <a:pt x="36" y="29"/>
                    </a:lnTo>
                    <a:lnTo>
                      <a:pt x="34" y="25"/>
                    </a:lnTo>
                    <a:lnTo>
                      <a:pt x="32" y="23"/>
                    </a:lnTo>
                    <a:lnTo>
                      <a:pt x="29" y="18"/>
                    </a:lnTo>
                    <a:lnTo>
                      <a:pt x="29" y="18"/>
                    </a:lnTo>
                    <a:lnTo>
                      <a:pt x="29" y="17"/>
                    </a:lnTo>
                    <a:lnTo>
                      <a:pt x="25" y="17"/>
                    </a:lnTo>
                    <a:lnTo>
                      <a:pt x="24" y="15"/>
                    </a:lnTo>
                    <a:lnTo>
                      <a:pt x="22" y="13"/>
                    </a:lnTo>
                    <a:lnTo>
                      <a:pt x="22" y="11"/>
                    </a:lnTo>
                    <a:lnTo>
                      <a:pt x="22" y="11"/>
                    </a:lnTo>
                    <a:lnTo>
                      <a:pt x="18" y="11"/>
                    </a:lnTo>
                    <a:lnTo>
                      <a:pt x="17" y="10"/>
                    </a:lnTo>
                    <a:lnTo>
                      <a:pt x="15" y="10"/>
                    </a:lnTo>
                    <a:lnTo>
                      <a:pt x="10" y="5"/>
                    </a:lnTo>
                    <a:lnTo>
                      <a:pt x="7" y="6"/>
                    </a:lnTo>
                    <a:lnTo>
                      <a:pt x="5" y="5"/>
                    </a:lnTo>
                    <a:lnTo>
                      <a:pt x="5" y="3"/>
                    </a:lnTo>
                    <a:lnTo>
                      <a:pt x="7" y="1"/>
                    </a:lnTo>
                    <a:lnTo>
                      <a:pt x="1" y="1"/>
                    </a:lnTo>
                    <a:lnTo>
                      <a:pt x="0" y="1"/>
                    </a:lnTo>
                    <a:lnTo>
                      <a:pt x="1" y="0"/>
                    </a:lnTo>
                    <a:lnTo>
                      <a:pt x="8" y="0"/>
                    </a:lnTo>
                    <a:lnTo>
                      <a:pt x="12" y="0"/>
                    </a:lnTo>
                    <a:lnTo>
                      <a:pt x="12" y="1"/>
                    </a:lnTo>
                    <a:lnTo>
                      <a:pt x="15" y="3"/>
                    </a:lnTo>
                    <a:lnTo>
                      <a:pt x="17" y="3"/>
                    </a:lnTo>
                    <a:lnTo>
                      <a:pt x="17" y="3"/>
                    </a:lnTo>
                    <a:close/>
                    <a:moveTo>
                      <a:pt x="226" y="153"/>
                    </a:moveTo>
                    <a:lnTo>
                      <a:pt x="226" y="155"/>
                    </a:lnTo>
                    <a:lnTo>
                      <a:pt x="222" y="153"/>
                    </a:lnTo>
                    <a:lnTo>
                      <a:pt x="222" y="151"/>
                    </a:lnTo>
                    <a:lnTo>
                      <a:pt x="222" y="151"/>
                    </a:lnTo>
                    <a:lnTo>
                      <a:pt x="224" y="151"/>
                    </a:lnTo>
                    <a:lnTo>
                      <a:pt x="226" y="151"/>
                    </a:lnTo>
                    <a:lnTo>
                      <a:pt x="226" y="153"/>
                    </a:lnTo>
                    <a:lnTo>
                      <a:pt x="226" y="15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0" name="Freeform 95">
                <a:extLst>
                  <a:ext uri="{FF2B5EF4-FFF2-40B4-BE49-F238E27FC236}">
                    <a16:creationId xmlns:a16="http://schemas.microsoft.com/office/drawing/2014/main" id="{C8BD5540-AEF0-4DC1-AB8F-278D80B0C7FB}"/>
                  </a:ext>
                </a:extLst>
              </p:cNvPr>
              <p:cNvSpPr>
                <a:spLocks/>
              </p:cNvSpPr>
              <p:nvPr/>
            </p:nvSpPr>
            <p:spPr bwMode="auto">
              <a:xfrm>
                <a:off x="1864" y="2705"/>
                <a:ext cx="77" cy="80"/>
              </a:xfrm>
              <a:custGeom>
                <a:avLst/>
                <a:gdLst>
                  <a:gd name="T0" fmla="*/ 59 w 77"/>
                  <a:gd name="T1" fmla="*/ 5 h 80"/>
                  <a:gd name="T2" fmla="*/ 58 w 77"/>
                  <a:gd name="T3" fmla="*/ 13 h 80"/>
                  <a:gd name="T4" fmla="*/ 58 w 77"/>
                  <a:gd name="T5" fmla="*/ 25 h 80"/>
                  <a:gd name="T6" fmla="*/ 58 w 77"/>
                  <a:gd name="T7" fmla="*/ 37 h 80"/>
                  <a:gd name="T8" fmla="*/ 59 w 77"/>
                  <a:gd name="T9" fmla="*/ 37 h 80"/>
                  <a:gd name="T10" fmla="*/ 65 w 77"/>
                  <a:gd name="T11" fmla="*/ 37 h 80"/>
                  <a:gd name="T12" fmla="*/ 66 w 77"/>
                  <a:gd name="T13" fmla="*/ 39 h 80"/>
                  <a:gd name="T14" fmla="*/ 70 w 77"/>
                  <a:gd name="T15" fmla="*/ 41 h 80"/>
                  <a:gd name="T16" fmla="*/ 70 w 77"/>
                  <a:gd name="T17" fmla="*/ 37 h 80"/>
                  <a:gd name="T18" fmla="*/ 70 w 77"/>
                  <a:gd name="T19" fmla="*/ 37 h 80"/>
                  <a:gd name="T20" fmla="*/ 77 w 77"/>
                  <a:gd name="T21" fmla="*/ 42 h 80"/>
                  <a:gd name="T22" fmla="*/ 71 w 77"/>
                  <a:gd name="T23" fmla="*/ 46 h 80"/>
                  <a:gd name="T24" fmla="*/ 65 w 77"/>
                  <a:gd name="T25" fmla="*/ 51 h 80"/>
                  <a:gd name="T26" fmla="*/ 63 w 77"/>
                  <a:gd name="T27" fmla="*/ 52 h 80"/>
                  <a:gd name="T28" fmla="*/ 59 w 77"/>
                  <a:gd name="T29" fmla="*/ 54 h 80"/>
                  <a:gd name="T30" fmla="*/ 58 w 77"/>
                  <a:gd name="T31" fmla="*/ 58 h 80"/>
                  <a:gd name="T32" fmla="*/ 59 w 77"/>
                  <a:gd name="T33" fmla="*/ 61 h 80"/>
                  <a:gd name="T34" fmla="*/ 56 w 77"/>
                  <a:gd name="T35" fmla="*/ 64 h 80"/>
                  <a:gd name="T36" fmla="*/ 54 w 77"/>
                  <a:gd name="T37" fmla="*/ 66 h 80"/>
                  <a:gd name="T38" fmla="*/ 54 w 77"/>
                  <a:gd name="T39" fmla="*/ 66 h 80"/>
                  <a:gd name="T40" fmla="*/ 51 w 77"/>
                  <a:gd name="T41" fmla="*/ 66 h 80"/>
                  <a:gd name="T42" fmla="*/ 51 w 77"/>
                  <a:gd name="T43" fmla="*/ 68 h 80"/>
                  <a:gd name="T44" fmla="*/ 51 w 77"/>
                  <a:gd name="T45" fmla="*/ 70 h 80"/>
                  <a:gd name="T46" fmla="*/ 49 w 77"/>
                  <a:gd name="T47" fmla="*/ 71 h 80"/>
                  <a:gd name="T48" fmla="*/ 47 w 77"/>
                  <a:gd name="T49" fmla="*/ 73 h 80"/>
                  <a:gd name="T50" fmla="*/ 46 w 77"/>
                  <a:gd name="T51" fmla="*/ 73 h 80"/>
                  <a:gd name="T52" fmla="*/ 44 w 77"/>
                  <a:gd name="T53" fmla="*/ 75 h 80"/>
                  <a:gd name="T54" fmla="*/ 41 w 77"/>
                  <a:gd name="T55" fmla="*/ 78 h 80"/>
                  <a:gd name="T56" fmla="*/ 41 w 77"/>
                  <a:gd name="T57" fmla="*/ 80 h 80"/>
                  <a:gd name="T58" fmla="*/ 30 w 77"/>
                  <a:gd name="T59" fmla="*/ 76 h 80"/>
                  <a:gd name="T60" fmla="*/ 17 w 77"/>
                  <a:gd name="T61" fmla="*/ 75 h 80"/>
                  <a:gd name="T62" fmla="*/ 8 w 77"/>
                  <a:gd name="T63" fmla="*/ 71 h 80"/>
                  <a:gd name="T64" fmla="*/ 0 w 77"/>
                  <a:gd name="T65" fmla="*/ 64 h 80"/>
                  <a:gd name="T66" fmla="*/ 1 w 77"/>
                  <a:gd name="T67" fmla="*/ 61 h 80"/>
                  <a:gd name="T68" fmla="*/ 1 w 77"/>
                  <a:gd name="T69" fmla="*/ 59 h 80"/>
                  <a:gd name="T70" fmla="*/ 1 w 77"/>
                  <a:gd name="T71" fmla="*/ 56 h 80"/>
                  <a:gd name="T72" fmla="*/ 3 w 77"/>
                  <a:gd name="T73" fmla="*/ 54 h 80"/>
                  <a:gd name="T74" fmla="*/ 0 w 77"/>
                  <a:gd name="T75" fmla="*/ 51 h 80"/>
                  <a:gd name="T76" fmla="*/ 1 w 77"/>
                  <a:gd name="T77" fmla="*/ 49 h 80"/>
                  <a:gd name="T78" fmla="*/ 5 w 77"/>
                  <a:gd name="T79" fmla="*/ 41 h 80"/>
                  <a:gd name="T80" fmla="*/ 10 w 77"/>
                  <a:gd name="T81" fmla="*/ 34 h 80"/>
                  <a:gd name="T82" fmla="*/ 18 w 77"/>
                  <a:gd name="T83" fmla="*/ 34 h 80"/>
                  <a:gd name="T84" fmla="*/ 29 w 77"/>
                  <a:gd name="T85" fmla="*/ 34 h 80"/>
                  <a:gd name="T86" fmla="*/ 34 w 77"/>
                  <a:gd name="T87" fmla="*/ 34 h 80"/>
                  <a:gd name="T88" fmla="*/ 34 w 77"/>
                  <a:gd name="T89" fmla="*/ 30 h 80"/>
                  <a:gd name="T90" fmla="*/ 35 w 77"/>
                  <a:gd name="T91" fmla="*/ 27 h 80"/>
                  <a:gd name="T92" fmla="*/ 32 w 77"/>
                  <a:gd name="T93" fmla="*/ 27 h 80"/>
                  <a:gd name="T94" fmla="*/ 30 w 77"/>
                  <a:gd name="T95" fmla="*/ 23 h 80"/>
                  <a:gd name="T96" fmla="*/ 29 w 77"/>
                  <a:gd name="T97" fmla="*/ 22 h 80"/>
                  <a:gd name="T98" fmla="*/ 23 w 77"/>
                  <a:gd name="T99" fmla="*/ 18 h 80"/>
                  <a:gd name="T100" fmla="*/ 20 w 77"/>
                  <a:gd name="T101" fmla="*/ 13 h 80"/>
                  <a:gd name="T102" fmla="*/ 17 w 77"/>
                  <a:gd name="T103" fmla="*/ 12 h 80"/>
                  <a:gd name="T104" fmla="*/ 20 w 77"/>
                  <a:gd name="T105" fmla="*/ 10 h 80"/>
                  <a:gd name="T106" fmla="*/ 23 w 77"/>
                  <a:gd name="T107" fmla="*/ 6 h 80"/>
                  <a:gd name="T108" fmla="*/ 23 w 77"/>
                  <a:gd name="T109" fmla="*/ 0 h 80"/>
                  <a:gd name="T110" fmla="*/ 39 w 77"/>
                  <a:gd name="T111" fmla="*/ 0 h 80"/>
                  <a:gd name="T112" fmla="*/ 54 w 77"/>
                  <a:gd name="T113"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7" h="80">
                    <a:moveTo>
                      <a:pt x="59" y="0"/>
                    </a:moveTo>
                    <a:lnTo>
                      <a:pt x="59" y="5"/>
                    </a:lnTo>
                    <a:lnTo>
                      <a:pt x="58" y="10"/>
                    </a:lnTo>
                    <a:lnTo>
                      <a:pt x="58" y="13"/>
                    </a:lnTo>
                    <a:lnTo>
                      <a:pt x="58" y="20"/>
                    </a:lnTo>
                    <a:lnTo>
                      <a:pt x="58" y="25"/>
                    </a:lnTo>
                    <a:lnTo>
                      <a:pt x="58" y="32"/>
                    </a:lnTo>
                    <a:lnTo>
                      <a:pt x="58" y="37"/>
                    </a:lnTo>
                    <a:lnTo>
                      <a:pt x="58" y="37"/>
                    </a:lnTo>
                    <a:lnTo>
                      <a:pt x="59" y="37"/>
                    </a:lnTo>
                    <a:lnTo>
                      <a:pt x="63" y="37"/>
                    </a:lnTo>
                    <a:lnTo>
                      <a:pt x="65" y="37"/>
                    </a:lnTo>
                    <a:lnTo>
                      <a:pt x="65" y="39"/>
                    </a:lnTo>
                    <a:lnTo>
                      <a:pt x="66" y="39"/>
                    </a:lnTo>
                    <a:lnTo>
                      <a:pt x="68" y="39"/>
                    </a:lnTo>
                    <a:lnTo>
                      <a:pt x="70" y="41"/>
                    </a:lnTo>
                    <a:lnTo>
                      <a:pt x="71" y="39"/>
                    </a:lnTo>
                    <a:lnTo>
                      <a:pt x="70" y="37"/>
                    </a:lnTo>
                    <a:lnTo>
                      <a:pt x="70" y="37"/>
                    </a:lnTo>
                    <a:lnTo>
                      <a:pt x="70" y="37"/>
                    </a:lnTo>
                    <a:lnTo>
                      <a:pt x="77" y="41"/>
                    </a:lnTo>
                    <a:lnTo>
                      <a:pt x="77" y="42"/>
                    </a:lnTo>
                    <a:lnTo>
                      <a:pt x="75" y="42"/>
                    </a:lnTo>
                    <a:lnTo>
                      <a:pt x="71" y="46"/>
                    </a:lnTo>
                    <a:lnTo>
                      <a:pt x="68" y="47"/>
                    </a:lnTo>
                    <a:lnTo>
                      <a:pt x="65" y="51"/>
                    </a:lnTo>
                    <a:lnTo>
                      <a:pt x="63" y="52"/>
                    </a:lnTo>
                    <a:lnTo>
                      <a:pt x="63" y="52"/>
                    </a:lnTo>
                    <a:lnTo>
                      <a:pt x="59" y="54"/>
                    </a:lnTo>
                    <a:lnTo>
                      <a:pt x="59" y="54"/>
                    </a:lnTo>
                    <a:lnTo>
                      <a:pt x="58" y="58"/>
                    </a:lnTo>
                    <a:lnTo>
                      <a:pt x="58" y="58"/>
                    </a:lnTo>
                    <a:lnTo>
                      <a:pt x="58" y="59"/>
                    </a:lnTo>
                    <a:lnTo>
                      <a:pt x="59" y="61"/>
                    </a:lnTo>
                    <a:lnTo>
                      <a:pt x="59" y="63"/>
                    </a:lnTo>
                    <a:lnTo>
                      <a:pt x="56" y="64"/>
                    </a:lnTo>
                    <a:lnTo>
                      <a:pt x="56" y="66"/>
                    </a:lnTo>
                    <a:lnTo>
                      <a:pt x="54" y="66"/>
                    </a:lnTo>
                    <a:lnTo>
                      <a:pt x="54" y="66"/>
                    </a:lnTo>
                    <a:lnTo>
                      <a:pt x="54" y="66"/>
                    </a:lnTo>
                    <a:lnTo>
                      <a:pt x="53" y="66"/>
                    </a:lnTo>
                    <a:lnTo>
                      <a:pt x="51" y="66"/>
                    </a:lnTo>
                    <a:lnTo>
                      <a:pt x="51" y="68"/>
                    </a:lnTo>
                    <a:lnTo>
                      <a:pt x="51" y="68"/>
                    </a:lnTo>
                    <a:lnTo>
                      <a:pt x="51" y="70"/>
                    </a:lnTo>
                    <a:lnTo>
                      <a:pt x="51" y="70"/>
                    </a:lnTo>
                    <a:lnTo>
                      <a:pt x="51" y="71"/>
                    </a:lnTo>
                    <a:lnTo>
                      <a:pt x="49" y="71"/>
                    </a:lnTo>
                    <a:lnTo>
                      <a:pt x="47" y="73"/>
                    </a:lnTo>
                    <a:lnTo>
                      <a:pt x="47" y="73"/>
                    </a:lnTo>
                    <a:lnTo>
                      <a:pt x="47" y="75"/>
                    </a:lnTo>
                    <a:lnTo>
                      <a:pt x="46" y="73"/>
                    </a:lnTo>
                    <a:lnTo>
                      <a:pt x="46" y="75"/>
                    </a:lnTo>
                    <a:lnTo>
                      <a:pt x="44" y="75"/>
                    </a:lnTo>
                    <a:lnTo>
                      <a:pt x="42" y="76"/>
                    </a:lnTo>
                    <a:lnTo>
                      <a:pt x="41" y="78"/>
                    </a:lnTo>
                    <a:lnTo>
                      <a:pt x="41" y="80"/>
                    </a:lnTo>
                    <a:lnTo>
                      <a:pt x="41" y="80"/>
                    </a:lnTo>
                    <a:lnTo>
                      <a:pt x="34" y="76"/>
                    </a:lnTo>
                    <a:lnTo>
                      <a:pt x="30" y="76"/>
                    </a:lnTo>
                    <a:lnTo>
                      <a:pt x="20" y="76"/>
                    </a:lnTo>
                    <a:lnTo>
                      <a:pt x="17" y="75"/>
                    </a:lnTo>
                    <a:lnTo>
                      <a:pt x="12" y="73"/>
                    </a:lnTo>
                    <a:lnTo>
                      <a:pt x="8" y="71"/>
                    </a:lnTo>
                    <a:lnTo>
                      <a:pt x="0" y="64"/>
                    </a:lnTo>
                    <a:lnTo>
                      <a:pt x="0" y="64"/>
                    </a:lnTo>
                    <a:lnTo>
                      <a:pt x="1" y="63"/>
                    </a:lnTo>
                    <a:lnTo>
                      <a:pt x="1" y="61"/>
                    </a:lnTo>
                    <a:lnTo>
                      <a:pt x="1" y="59"/>
                    </a:lnTo>
                    <a:lnTo>
                      <a:pt x="1" y="59"/>
                    </a:lnTo>
                    <a:lnTo>
                      <a:pt x="1" y="58"/>
                    </a:lnTo>
                    <a:lnTo>
                      <a:pt x="1" y="56"/>
                    </a:lnTo>
                    <a:lnTo>
                      <a:pt x="1" y="56"/>
                    </a:lnTo>
                    <a:lnTo>
                      <a:pt x="3" y="54"/>
                    </a:lnTo>
                    <a:lnTo>
                      <a:pt x="3" y="54"/>
                    </a:lnTo>
                    <a:lnTo>
                      <a:pt x="0" y="51"/>
                    </a:lnTo>
                    <a:lnTo>
                      <a:pt x="1" y="49"/>
                    </a:lnTo>
                    <a:lnTo>
                      <a:pt x="1" y="49"/>
                    </a:lnTo>
                    <a:lnTo>
                      <a:pt x="3" y="46"/>
                    </a:lnTo>
                    <a:lnTo>
                      <a:pt x="5" y="41"/>
                    </a:lnTo>
                    <a:lnTo>
                      <a:pt x="8" y="37"/>
                    </a:lnTo>
                    <a:lnTo>
                      <a:pt x="10" y="34"/>
                    </a:lnTo>
                    <a:lnTo>
                      <a:pt x="15" y="34"/>
                    </a:lnTo>
                    <a:lnTo>
                      <a:pt x="18" y="34"/>
                    </a:lnTo>
                    <a:lnTo>
                      <a:pt x="23" y="34"/>
                    </a:lnTo>
                    <a:lnTo>
                      <a:pt x="29" y="34"/>
                    </a:lnTo>
                    <a:lnTo>
                      <a:pt x="32" y="34"/>
                    </a:lnTo>
                    <a:lnTo>
                      <a:pt x="34" y="34"/>
                    </a:lnTo>
                    <a:lnTo>
                      <a:pt x="34" y="32"/>
                    </a:lnTo>
                    <a:lnTo>
                      <a:pt x="34" y="30"/>
                    </a:lnTo>
                    <a:lnTo>
                      <a:pt x="35" y="29"/>
                    </a:lnTo>
                    <a:lnTo>
                      <a:pt x="35" y="27"/>
                    </a:lnTo>
                    <a:lnTo>
                      <a:pt x="34" y="27"/>
                    </a:lnTo>
                    <a:lnTo>
                      <a:pt x="32" y="27"/>
                    </a:lnTo>
                    <a:lnTo>
                      <a:pt x="30" y="25"/>
                    </a:lnTo>
                    <a:lnTo>
                      <a:pt x="30" y="23"/>
                    </a:lnTo>
                    <a:lnTo>
                      <a:pt x="30" y="23"/>
                    </a:lnTo>
                    <a:lnTo>
                      <a:pt x="29" y="22"/>
                    </a:lnTo>
                    <a:lnTo>
                      <a:pt x="27" y="20"/>
                    </a:lnTo>
                    <a:lnTo>
                      <a:pt x="23" y="18"/>
                    </a:lnTo>
                    <a:lnTo>
                      <a:pt x="22" y="17"/>
                    </a:lnTo>
                    <a:lnTo>
                      <a:pt x="20" y="13"/>
                    </a:lnTo>
                    <a:lnTo>
                      <a:pt x="17" y="12"/>
                    </a:lnTo>
                    <a:lnTo>
                      <a:pt x="17" y="12"/>
                    </a:lnTo>
                    <a:lnTo>
                      <a:pt x="15" y="10"/>
                    </a:lnTo>
                    <a:lnTo>
                      <a:pt x="20" y="10"/>
                    </a:lnTo>
                    <a:lnTo>
                      <a:pt x="23" y="10"/>
                    </a:lnTo>
                    <a:lnTo>
                      <a:pt x="23" y="6"/>
                    </a:lnTo>
                    <a:lnTo>
                      <a:pt x="23" y="3"/>
                    </a:lnTo>
                    <a:lnTo>
                      <a:pt x="23" y="0"/>
                    </a:lnTo>
                    <a:lnTo>
                      <a:pt x="30" y="0"/>
                    </a:lnTo>
                    <a:lnTo>
                      <a:pt x="39" y="0"/>
                    </a:lnTo>
                    <a:lnTo>
                      <a:pt x="47" y="0"/>
                    </a:lnTo>
                    <a:lnTo>
                      <a:pt x="54" y="0"/>
                    </a:lnTo>
                    <a:lnTo>
                      <a:pt x="59"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1" name="Freeform 96">
                <a:extLst>
                  <a:ext uri="{FF2B5EF4-FFF2-40B4-BE49-F238E27FC236}">
                    <a16:creationId xmlns:a16="http://schemas.microsoft.com/office/drawing/2014/main" id="{0E40E9C9-6ECC-471D-837A-C7A582F6E485}"/>
                  </a:ext>
                </a:extLst>
              </p:cNvPr>
              <p:cNvSpPr>
                <a:spLocks/>
              </p:cNvSpPr>
              <p:nvPr/>
            </p:nvSpPr>
            <p:spPr bwMode="auto">
              <a:xfrm>
                <a:off x="6414" y="2786"/>
                <a:ext cx="7" cy="9"/>
              </a:xfrm>
              <a:custGeom>
                <a:avLst/>
                <a:gdLst>
                  <a:gd name="T0" fmla="*/ 1 w 7"/>
                  <a:gd name="T1" fmla="*/ 9 h 9"/>
                  <a:gd name="T2" fmla="*/ 1 w 7"/>
                  <a:gd name="T3" fmla="*/ 9 h 9"/>
                  <a:gd name="T4" fmla="*/ 1 w 7"/>
                  <a:gd name="T5" fmla="*/ 7 h 9"/>
                  <a:gd name="T6" fmla="*/ 0 w 7"/>
                  <a:gd name="T7" fmla="*/ 7 h 9"/>
                  <a:gd name="T8" fmla="*/ 0 w 7"/>
                  <a:gd name="T9" fmla="*/ 6 h 9"/>
                  <a:gd name="T10" fmla="*/ 3 w 7"/>
                  <a:gd name="T11" fmla="*/ 4 h 9"/>
                  <a:gd name="T12" fmla="*/ 5 w 7"/>
                  <a:gd name="T13" fmla="*/ 0 h 9"/>
                  <a:gd name="T14" fmla="*/ 5 w 7"/>
                  <a:gd name="T15" fmla="*/ 2 h 9"/>
                  <a:gd name="T16" fmla="*/ 5 w 7"/>
                  <a:gd name="T17" fmla="*/ 2 h 9"/>
                  <a:gd name="T18" fmla="*/ 7 w 7"/>
                  <a:gd name="T19" fmla="*/ 2 h 9"/>
                  <a:gd name="T20" fmla="*/ 3 w 7"/>
                  <a:gd name="T21" fmla="*/ 6 h 9"/>
                  <a:gd name="T22" fmla="*/ 1 w 7"/>
                  <a:gd name="T23"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 h="9">
                    <a:moveTo>
                      <a:pt x="1" y="9"/>
                    </a:moveTo>
                    <a:lnTo>
                      <a:pt x="1" y="9"/>
                    </a:lnTo>
                    <a:lnTo>
                      <a:pt x="1" y="7"/>
                    </a:lnTo>
                    <a:lnTo>
                      <a:pt x="0" y="7"/>
                    </a:lnTo>
                    <a:lnTo>
                      <a:pt x="0" y="6"/>
                    </a:lnTo>
                    <a:lnTo>
                      <a:pt x="3" y="4"/>
                    </a:lnTo>
                    <a:lnTo>
                      <a:pt x="5" y="0"/>
                    </a:lnTo>
                    <a:lnTo>
                      <a:pt x="5" y="2"/>
                    </a:lnTo>
                    <a:lnTo>
                      <a:pt x="5" y="2"/>
                    </a:lnTo>
                    <a:lnTo>
                      <a:pt x="7" y="2"/>
                    </a:lnTo>
                    <a:lnTo>
                      <a:pt x="3" y="6"/>
                    </a:lnTo>
                    <a:lnTo>
                      <a:pt x="1"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2" name="Freeform 97">
                <a:extLst>
                  <a:ext uri="{FF2B5EF4-FFF2-40B4-BE49-F238E27FC236}">
                    <a16:creationId xmlns:a16="http://schemas.microsoft.com/office/drawing/2014/main" id="{C1B2D9C5-A6B1-4F3D-80F0-3EB8A24DB550}"/>
                  </a:ext>
                </a:extLst>
              </p:cNvPr>
              <p:cNvSpPr>
                <a:spLocks noEditPoints="1"/>
              </p:cNvSpPr>
              <p:nvPr/>
            </p:nvSpPr>
            <p:spPr bwMode="auto">
              <a:xfrm>
                <a:off x="3315" y="2805"/>
                <a:ext cx="58" cy="34"/>
              </a:xfrm>
              <a:custGeom>
                <a:avLst/>
                <a:gdLst>
                  <a:gd name="T0" fmla="*/ 58 w 58"/>
                  <a:gd name="T1" fmla="*/ 5 h 34"/>
                  <a:gd name="T2" fmla="*/ 56 w 58"/>
                  <a:gd name="T3" fmla="*/ 9 h 34"/>
                  <a:gd name="T4" fmla="*/ 54 w 58"/>
                  <a:gd name="T5" fmla="*/ 9 h 34"/>
                  <a:gd name="T6" fmla="*/ 54 w 58"/>
                  <a:gd name="T7" fmla="*/ 10 h 34"/>
                  <a:gd name="T8" fmla="*/ 56 w 58"/>
                  <a:gd name="T9" fmla="*/ 14 h 34"/>
                  <a:gd name="T10" fmla="*/ 56 w 58"/>
                  <a:gd name="T11" fmla="*/ 19 h 34"/>
                  <a:gd name="T12" fmla="*/ 46 w 58"/>
                  <a:gd name="T13" fmla="*/ 21 h 34"/>
                  <a:gd name="T14" fmla="*/ 41 w 58"/>
                  <a:gd name="T15" fmla="*/ 24 h 34"/>
                  <a:gd name="T16" fmla="*/ 37 w 58"/>
                  <a:gd name="T17" fmla="*/ 26 h 34"/>
                  <a:gd name="T18" fmla="*/ 32 w 58"/>
                  <a:gd name="T19" fmla="*/ 34 h 34"/>
                  <a:gd name="T20" fmla="*/ 30 w 58"/>
                  <a:gd name="T21" fmla="*/ 31 h 34"/>
                  <a:gd name="T22" fmla="*/ 29 w 58"/>
                  <a:gd name="T23" fmla="*/ 31 h 34"/>
                  <a:gd name="T24" fmla="*/ 25 w 58"/>
                  <a:gd name="T25" fmla="*/ 29 h 34"/>
                  <a:gd name="T26" fmla="*/ 25 w 58"/>
                  <a:gd name="T27" fmla="*/ 26 h 34"/>
                  <a:gd name="T28" fmla="*/ 24 w 58"/>
                  <a:gd name="T29" fmla="*/ 26 h 34"/>
                  <a:gd name="T30" fmla="*/ 27 w 58"/>
                  <a:gd name="T31" fmla="*/ 22 h 34"/>
                  <a:gd name="T32" fmla="*/ 30 w 58"/>
                  <a:gd name="T33" fmla="*/ 21 h 34"/>
                  <a:gd name="T34" fmla="*/ 25 w 58"/>
                  <a:gd name="T35" fmla="*/ 21 h 34"/>
                  <a:gd name="T36" fmla="*/ 24 w 58"/>
                  <a:gd name="T37" fmla="*/ 19 h 34"/>
                  <a:gd name="T38" fmla="*/ 29 w 58"/>
                  <a:gd name="T39" fmla="*/ 16 h 34"/>
                  <a:gd name="T40" fmla="*/ 30 w 58"/>
                  <a:gd name="T41" fmla="*/ 16 h 34"/>
                  <a:gd name="T42" fmla="*/ 29 w 58"/>
                  <a:gd name="T43" fmla="*/ 16 h 34"/>
                  <a:gd name="T44" fmla="*/ 20 w 58"/>
                  <a:gd name="T45" fmla="*/ 17 h 34"/>
                  <a:gd name="T46" fmla="*/ 15 w 58"/>
                  <a:gd name="T47" fmla="*/ 16 h 34"/>
                  <a:gd name="T48" fmla="*/ 10 w 58"/>
                  <a:gd name="T49" fmla="*/ 16 h 34"/>
                  <a:gd name="T50" fmla="*/ 6 w 58"/>
                  <a:gd name="T51" fmla="*/ 10 h 34"/>
                  <a:gd name="T52" fmla="*/ 6 w 58"/>
                  <a:gd name="T53" fmla="*/ 9 h 34"/>
                  <a:gd name="T54" fmla="*/ 1 w 58"/>
                  <a:gd name="T55" fmla="*/ 7 h 34"/>
                  <a:gd name="T56" fmla="*/ 6 w 58"/>
                  <a:gd name="T57" fmla="*/ 5 h 34"/>
                  <a:gd name="T58" fmla="*/ 17 w 58"/>
                  <a:gd name="T59" fmla="*/ 5 h 34"/>
                  <a:gd name="T60" fmla="*/ 29 w 58"/>
                  <a:gd name="T61" fmla="*/ 0 h 34"/>
                  <a:gd name="T62" fmla="*/ 44 w 58"/>
                  <a:gd name="T63" fmla="*/ 0 h 34"/>
                  <a:gd name="T64" fmla="*/ 56 w 58"/>
                  <a:gd name="T65" fmla="*/ 0 h 34"/>
                  <a:gd name="T66" fmla="*/ 12 w 58"/>
                  <a:gd name="T67" fmla="*/ 19 h 34"/>
                  <a:gd name="T68" fmla="*/ 13 w 58"/>
                  <a:gd name="T69" fmla="*/ 16 h 34"/>
                  <a:gd name="T70" fmla="*/ 22 w 58"/>
                  <a:gd name="T71" fmla="*/ 22 h 34"/>
                  <a:gd name="T72" fmla="*/ 22 w 58"/>
                  <a:gd name="T73" fmla="*/ 21 h 34"/>
                  <a:gd name="T74" fmla="*/ 22 w 58"/>
                  <a:gd name="T75" fmla="*/ 22 h 34"/>
                  <a:gd name="T76" fmla="*/ 15 w 58"/>
                  <a:gd name="T77" fmla="*/ 24 h 34"/>
                  <a:gd name="T78" fmla="*/ 13 w 58"/>
                  <a:gd name="T79" fmla="*/ 24 h 34"/>
                  <a:gd name="T80" fmla="*/ 15 w 58"/>
                  <a:gd name="T81" fmla="*/ 22 h 34"/>
                  <a:gd name="T82" fmla="*/ 18 w 58"/>
                  <a:gd name="T83" fmla="*/ 29 h 34"/>
                  <a:gd name="T84" fmla="*/ 18 w 58"/>
                  <a:gd name="T85" fmla="*/ 27 h 34"/>
                  <a:gd name="T86" fmla="*/ 20 w 58"/>
                  <a:gd name="T87" fmla="*/ 27 h 34"/>
                  <a:gd name="T88" fmla="*/ 18 w 58"/>
                  <a:gd name="T89" fmla="*/ 29 h 34"/>
                  <a:gd name="T90" fmla="*/ 10 w 58"/>
                  <a:gd name="T91" fmla="*/ 33 h 34"/>
                  <a:gd name="T92" fmla="*/ 10 w 58"/>
                  <a:gd name="T93" fmla="*/ 31 h 34"/>
                  <a:gd name="T94" fmla="*/ 12 w 58"/>
                  <a:gd name="T95" fmla="*/ 29 h 34"/>
                  <a:gd name="T96" fmla="*/ 12 w 58"/>
                  <a:gd name="T97" fmla="*/ 31 h 34"/>
                  <a:gd name="T98" fmla="*/ 12 w 58"/>
                  <a:gd name="T99" fmla="*/ 33 h 34"/>
                  <a:gd name="T100" fmla="*/ 13 w 58"/>
                  <a:gd name="T101" fmla="*/ 33 h 34"/>
                  <a:gd name="T102" fmla="*/ 15 w 58"/>
                  <a:gd name="T103" fmla="*/ 29 h 34"/>
                  <a:gd name="T104" fmla="*/ 15 w 58"/>
                  <a:gd name="T105" fmla="*/ 3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8" h="34">
                    <a:moveTo>
                      <a:pt x="56" y="0"/>
                    </a:moveTo>
                    <a:lnTo>
                      <a:pt x="56" y="2"/>
                    </a:lnTo>
                    <a:lnTo>
                      <a:pt x="58" y="5"/>
                    </a:lnTo>
                    <a:lnTo>
                      <a:pt x="58" y="7"/>
                    </a:lnTo>
                    <a:lnTo>
                      <a:pt x="58" y="7"/>
                    </a:lnTo>
                    <a:lnTo>
                      <a:pt x="56" y="9"/>
                    </a:lnTo>
                    <a:lnTo>
                      <a:pt x="56" y="9"/>
                    </a:lnTo>
                    <a:lnTo>
                      <a:pt x="54" y="9"/>
                    </a:lnTo>
                    <a:lnTo>
                      <a:pt x="54" y="9"/>
                    </a:lnTo>
                    <a:lnTo>
                      <a:pt x="53" y="10"/>
                    </a:lnTo>
                    <a:lnTo>
                      <a:pt x="53" y="10"/>
                    </a:lnTo>
                    <a:lnTo>
                      <a:pt x="54" y="10"/>
                    </a:lnTo>
                    <a:lnTo>
                      <a:pt x="54" y="12"/>
                    </a:lnTo>
                    <a:lnTo>
                      <a:pt x="54" y="12"/>
                    </a:lnTo>
                    <a:lnTo>
                      <a:pt x="56" y="14"/>
                    </a:lnTo>
                    <a:lnTo>
                      <a:pt x="56" y="14"/>
                    </a:lnTo>
                    <a:lnTo>
                      <a:pt x="56" y="17"/>
                    </a:lnTo>
                    <a:lnTo>
                      <a:pt x="56" y="19"/>
                    </a:lnTo>
                    <a:lnTo>
                      <a:pt x="53" y="21"/>
                    </a:lnTo>
                    <a:lnTo>
                      <a:pt x="49" y="21"/>
                    </a:lnTo>
                    <a:lnTo>
                      <a:pt x="46" y="21"/>
                    </a:lnTo>
                    <a:lnTo>
                      <a:pt x="46" y="21"/>
                    </a:lnTo>
                    <a:lnTo>
                      <a:pt x="42" y="22"/>
                    </a:lnTo>
                    <a:lnTo>
                      <a:pt x="41" y="24"/>
                    </a:lnTo>
                    <a:lnTo>
                      <a:pt x="39" y="24"/>
                    </a:lnTo>
                    <a:lnTo>
                      <a:pt x="37" y="24"/>
                    </a:lnTo>
                    <a:lnTo>
                      <a:pt x="37" y="26"/>
                    </a:lnTo>
                    <a:lnTo>
                      <a:pt x="34" y="33"/>
                    </a:lnTo>
                    <a:lnTo>
                      <a:pt x="32" y="33"/>
                    </a:lnTo>
                    <a:lnTo>
                      <a:pt x="32" y="34"/>
                    </a:lnTo>
                    <a:lnTo>
                      <a:pt x="30" y="33"/>
                    </a:lnTo>
                    <a:lnTo>
                      <a:pt x="32" y="31"/>
                    </a:lnTo>
                    <a:lnTo>
                      <a:pt x="30" y="31"/>
                    </a:lnTo>
                    <a:lnTo>
                      <a:pt x="29" y="33"/>
                    </a:lnTo>
                    <a:lnTo>
                      <a:pt x="29" y="33"/>
                    </a:lnTo>
                    <a:lnTo>
                      <a:pt x="29" y="31"/>
                    </a:lnTo>
                    <a:lnTo>
                      <a:pt x="27" y="31"/>
                    </a:lnTo>
                    <a:lnTo>
                      <a:pt x="27" y="31"/>
                    </a:lnTo>
                    <a:lnTo>
                      <a:pt x="25" y="29"/>
                    </a:lnTo>
                    <a:lnTo>
                      <a:pt x="25" y="27"/>
                    </a:lnTo>
                    <a:lnTo>
                      <a:pt x="25" y="27"/>
                    </a:lnTo>
                    <a:lnTo>
                      <a:pt x="25" y="26"/>
                    </a:lnTo>
                    <a:lnTo>
                      <a:pt x="25" y="26"/>
                    </a:lnTo>
                    <a:lnTo>
                      <a:pt x="25" y="26"/>
                    </a:lnTo>
                    <a:lnTo>
                      <a:pt x="24" y="26"/>
                    </a:lnTo>
                    <a:lnTo>
                      <a:pt x="24" y="26"/>
                    </a:lnTo>
                    <a:lnTo>
                      <a:pt x="24" y="24"/>
                    </a:lnTo>
                    <a:lnTo>
                      <a:pt x="27" y="22"/>
                    </a:lnTo>
                    <a:lnTo>
                      <a:pt x="29" y="22"/>
                    </a:lnTo>
                    <a:lnTo>
                      <a:pt x="30" y="22"/>
                    </a:lnTo>
                    <a:lnTo>
                      <a:pt x="30" y="21"/>
                    </a:lnTo>
                    <a:lnTo>
                      <a:pt x="29" y="21"/>
                    </a:lnTo>
                    <a:lnTo>
                      <a:pt x="27" y="21"/>
                    </a:lnTo>
                    <a:lnTo>
                      <a:pt x="25" y="21"/>
                    </a:lnTo>
                    <a:lnTo>
                      <a:pt x="25" y="21"/>
                    </a:lnTo>
                    <a:lnTo>
                      <a:pt x="24" y="19"/>
                    </a:lnTo>
                    <a:lnTo>
                      <a:pt x="24" y="19"/>
                    </a:lnTo>
                    <a:lnTo>
                      <a:pt x="24" y="17"/>
                    </a:lnTo>
                    <a:lnTo>
                      <a:pt x="25" y="16"/>
                    </a:lnTo>
                    <a:lnTo>
                      <a:pt x="29" y="16"/>
                    </a:lnTo>
                    <a:lnTo>
                      <a:pt x="30" y="16"/>
                    </a:lnTo>
                    <a:lnTo>
                      <a:pt x="30" y="16"/>
                    </a:lnTo>
                    <a:lnTo>
                      <a:pt x="30" y="16"/>
                    </a:lnTo>
                    <a:lnTo>
                      <a:pt x="30" y="14"/>
                    </a:lnTo>
                    <a:lnTo>
                      <a:pt x="30" y="14"/>
                    </a:lnTo>
                    <a:lnTo>
                      <a:pt x="29" y="16"/>
                    </a:lnTo>
                    <a:lnTo>
                      <a:pt x="24" y="16"/>
                    </a:lnTo>
                    <a:lnTo>
                      <a:pt x="22" y="16"/>
                    </a:lnTo>
                    <a:lnTo>
                      <a:pt x="20" y="17"/>
                    </a:lnTo>
                    <a:lnTo>
                      <a:pt x="17" y="19"/>
                    </a:lnTo>
                    <a:lnTo>
                      <a:pt x="15" y="17"/>
                    </a:lnTo>
                    <a:lnTo>
                      <a:pt x="15" y="16"/>
                    </a:lnTo>
                    <a:lnTo>
                      <a:pt x="15" y="16"/>
                    </a:lnTo>
                    <a:lnTo>
                      <a:pt x="13" y="14"/>
                    </a:lnTo>
                    <a:lnTo>
                      <a:pt x="10" y="16"/>
                    </a:lnTo>
                    <a:lnTo>
                      <a:pt x="8" y="14"/>
                    </a:lnTo>
                    <a:lnTo>
                      <a:pt x="6" y="12"/>
                    </a:lnTo>
                    <a:lnTo>
                      <a:pt x="6" y="10"/>
                    </a:lnTo>
                    <a:lnTo>
                      <a:pt x="8" y="10"/>
                    </a:lnTo>
                    <a:lnTo>
                      <a:pt x="8" y="9"/>
                    </a:lnTo>
                    <a:lnTo>
                      <a:pt x="6" y="9"/>
                    </a:lnTo>
                    <a:lnTo>
                      <a:pt x="5" y="10"/>
                    </a:lnTo>
                    <a:lnTo>
                      <a:pt x="0" y="7"/>
                    </a:lnTo>
                    <a:lnTo>
                      <a:pt x="1" y="7"/>
                    </a:lnTo>
                    <a:lnTo>
                      <a:pt x="3" y="7"/>
                    </a:lnTo>
                    <a:lnTo>
                      <a:pt x="5" y="7"/>
                    </a:lnTo>
                    <a:lnTo>
                      <a:pt x="6" y="5"/>
                    </a:lnTo>
                    <a:lnTo>
                      <a:pt x="8" y="5"/>
                    </a:lnTo>
                    <a:lnTo>
                      <a:pt x="10" y="5"/>
                    </a:lnTo>
                    <a:lnTo>
                      <a:pt x="17" y="5"/>
                    </a:lnTo>
                    <a:lnTo>
                      <a:pt x="22" y="4"/>
                    </a:lnTo>
                    <a:lnTo>
                      <a:pt x="25" y="2"/>
                    </a:lnTo>
                    <a:lnTo>
                      <a:pt x="29" y="0"/>
                    </a:lnTo>
                    <a:lnTo>
                      <a:pt x="34" y="0"/>
                    </a:lnTo>
                    <a:lnTo>
                      <a:pt x="37" y="0"/>
                    </a:lnTo>
                    <a:lnTo>
                      <a:pt x="44" y="0"/>
                    </a:lnTo>
                    <a:lnTo>
                      <a:pt x="51" y="0"/>
                    </a:lnTo>
                    <a:lnTo>
                      <a:pt x="56" y="0"/>
                    </a:lnTo>
                    <a:lnTo>
                      <a:pt x="56" y="0"/>
                    </a:lnTo>
                    <a:close/>
                    <a:moveTo>
                      <a:pt x="13" y="16"/>
                    </a:moveTo>
                    <a:lnTo>
                      <a:pt x="13" y="19"/>
                    </a:lnTo>
                    <a:lnTo>
                      <a:pt x="12" y="19"/>
                    </a:lnTo>
                    <a:lnTo>
                      <a:pt x="10" y="17"/>
                    </a:lnTo>
                    <a:lnTo>
                      <a:pt x="10" y="16"/>
                    </a:lnTo>
                    <a:lnTo>
                      <a:pt x="13" y="16"/>
                    </a:lnTo>
                    <a:lnTo>
                      <a:pt x="13" y="16"/>
                    </a:lnTo>
                    <a:lnTo>
                      <a:pt x="13" y="16"/>
                    </a:lnTo>
                    <a:close/>
                    <a:moveTo>
                      <a:pt x="22" y="22"/>
                    </a:moveTo>
                    <a:lnTo>
                      <a:pt x="22" y="24"/>
                    </a:lnTo>
                    <a:lnTo>
                      <a:pt x="20" y="22"/>
                    </a:lnTo>
                    <a:lnTo>
                      <a:pt x="22" y="21"/>
                    </a:lnTo>
                    <a:lnTo>
                      <a:pt x="24" y="21"/>
                    </a:lnTo>
                    <a:lnTo>
                      <a:pt x="24" y="22"/>
                    </a:lnTo>
                    <a:lnTo>
                      <a:pt x="22" y="22"/>
                    </a:lnTo>
                    <a:lnTo>
                      <a:pt x="22" y="22"/>
                    </a:lnTo>
                    <a:lnTo>
                      <a:pt x="22" y="22"/>
                    </a:lnTo>
                    <a:close/>
                    <a:moveTo>
                      <a:pt x="15" y="24"/>
                    </a:moveTo>
                    <a:lnTo>
                      <a:pt x="15" y="24"/>
                    </a:lnTo>
                    <a:lnTo>
                      <a:pt x="13" y="24"/>
                    </a:lnTo>
                    <a:lnTo>
                      <a:pt x="13" y="24"/>
                    </a:lnTo>
                    <a:lnTo>
                      <a:pt x="13" y="22"/>
                    </a:lnTo>
                    <a:lnTo>
                      <a:pt x="13" y="22"/>
                    </a:lnTo>
                    <a:lnTo>
                      <a:pt x="15" y="22"/>
                    </a:lnTo>
                    <a:lnTo>
                      <a:pt x="15" y="24"/>
                    </a:lnTo>
                    <a:close/>
                    <a:moveTo>
                      <a:pt x="18" y="29"/>
                    </a:moveTo>
                    <a:lnTo>
                      <a:pt x="18" y="29"/>
                    </a:lnTo>
                    <a:lnTo>
                      <a:pt x="18" y="29"/>
                    </a:lnTo>
                    <a:lnTo>
                      <a:pt x="17" y="29"/>
                    </a:lnTo>
                    <a:lnTo>
                      <a:pt x="18" y="27"/>
                    </a:lnTo>
                    <a:lnTo>
                      <a:pt x="18" y="27"/>
                    </a:lnTo>
                    <a:lnTo>
                      <a:pt x="20" y="27"/>
                    </a:lnTo>
                    <a:lnTo>
                      <a:pt x="20" y="27"/>
                    </a:lnTo>
                    <a:lnTo>
                      <a:pt x="20" y="27"/>
                    </a:lnTo>
                    <a:lnTo>
                      <a:pt x="18" y="29"/>
                    </a:lnTo>
                    <a:lnTo>
                      <a:pt x="18" y="29"/>
                    </a:lnTo>
                    <a:lnTo>
                      <a:pt x="18" y="29"/>
                    </a:lnTo>
                    <a:close/>
                    <a:moveTo>
                      <a:pt x="12" y="33"/>
                    </a:moveTo>
                    <a:lnTo>
                      <a:pt x="10" y="33"/>
                    </a:lnTo>
                    <a:lnTo>
                      <a:pt x="8" y="31"/>
                    </a:lnTo>
                    <a:lnTo>
                      <a:pt x="8" y="31"/>
                    </a:lnTo>
                    <a:lnTo>
                      <a:pt x="10" y="31"/>
                    </a:lnTo>
                    <a:lnTo>
                      <a:pt x="10" y="31"/>
                    </a:lnTo>
                    <a:lnTo>
                      <a:pt x="10" y="31"/>
                    </a:lnTo>
                    <a:lnTo>
                      <a:pt x="12" y="29"/>
                    </a:lnTo>
                    <a:lnTo>
                      <a:pt x="12" y="29"/>
                    </a:lnTo>
                    <a:lnTo>
                      <a:pt x="12" y="29"/>
                    </a:lnTo>
                    <a:lnTo>
                      <a:pt x="12" y="31"/>
                    </a:lnTo>
                    <a:lnTo>
                      <a:pt x="12" y="31"/>
                    </a:lnTo>
                    <a:lnTo>
                      <a:pt x="12" y="33"/>
                    </a:lnTo>
                    <a:lnTo>
                      <a:pt x="12" y="33"/>
                    </a:lnTo>
                    <a:close/>
                    <a:moveTo>
                      <a:pt x="15" y="31"/>
                    </a:moveTo>
                    <a:lnTo>
                      <a:pt x="15" y="33"/>
                    </a:lnTo>
                    <a:lnTo>
                      <a:pt x="13" y="33"/>
                    </a:lnTo>
                    <a:lnTo>
                      <a:pt x="15" y="31"/>
                    </a:lnTo>
                    <a:lnTo>
                      <a:pt x="13" y="31"/>
                    </a:lnTo>
                    <a:lnTo>
                      <a:pt x="15" y="29"/>
                    </a:lnTo>
                    <a:lnTo>
                      <a:pt x="15" y="29"/>
                    </a:lnTo>
                    <a:lnTo>
                      <a:pt x="15" y="31"/>
                    </a:lnTo>
                    <a:lnTo>
                      <a:pt x="15" y="31"/>
                    </a:lnTo>
                    <a:lnTo>
                      <a:pt x="15" y="31"/>
                    </a:lnTo>
                    <a:lnTo>
                      <a:pt x="15" y="3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3" name="Freeform 98">
                <a:extLst>
                  <a:ext uri="{FF2B5EF4-FFF2-40B4-BE49-F238E27FC236}">
                    <a16:creationId xmlns:a16="http://schemas.microsoft.com/office/drawing/2014/main" id="{2580CB64-5806-491D-9404-0C351D904FE7}"/>
                  </a:ext>
                </a:extLst>
              </p:cNvPr>
              <p:cNvSpPr>
                <a:spLocks/>
              </p:cNvSpPr>
              <p:nvPr/>
            </p:nvSpPr>
            <p:spPr bwMode="auto">
              <a:xfrm>
                <a:off x="2456" y="2885"/>
                <a:ext cx="95" cy="140"/>
              </a:xfrm>
              <a:custGeom>
                <a:avLst/>
                <a:gdLst>
                  <a:gd name="T0" fmla="*/ 78 w 95"/>
                  <a:gd name="T1" fmla="*/ 62 h 140"/>
                  <a:gd name="T2" fmla="*/ 80 w 95"/>
                  <a:gd name="T3" fmla="*/ 65 h 140"/>
                  <a:gd name="T4" fmla="*/ 78 w 95"/>
                  <a:gd name="T5" fmla="*/ 68 h 140"/>
                  <a:gd name="T6" fmla="*/ 70 w 95"/>
                  <a:gd name="T7" fmla="*/ 70 h 140"/>
                  <a:gd name="T8" fmla="*/ 68 w 95"/>
                  <a:gd name="T9" fmla="*/ 72 h 140"/>
                  <a:gd name="T10" fmla="*/ 66 w 95"/>
                  <a:gd name="T11" fmla="*/ 79 h 140"/>
                  <a:gd name="T12" fmla="*/ 65 w 95"/>
                  <a:gd name="T13" fmla="*/ 87 h 140"/>
                  <a:gd name="T14" fmla="*/ 71 w 95"/>
                  <a:gd name="T15" fmla="*/ 97 h 140"/>
                  <a:gd name="T16" fmla="*/ 75 w 95"/>
                  <a:gd name="T17" fmla="*/ 99 h 140"/>
                  <a:gd name="T18" fmla="*/ 80 w 95"/>
                  <a:gd name="T19" fmla="*/ 103 h 140"/>
                  <a:gd name="T20" fmla="*/ 80 w 95"/>
                  <a:gd name="T21" fmla="*/ 106 h 140"/>
                  <a:gd name="T22" fmla="*/ 82 w 95"/>
                  <a:gd name="T23" fmla="*/ 111 h 140"/>
                  <a:gd name="T24" fmla="*/ 83 w 95"/>
                  <a:gd name="T25" fmla="*/ 113 h 140"/>
                  <a:gd name="T26" fmla="*/ 85 w 95"/>
                  <a:gd name="T27" fmla="*/ 118 h 140"/>
                  <a:gd name="T28" fmla="*/ 90 w 95"/>
                  <a:gd name="T29" fmla="*/ 125 h 140"/>
                  <a:gd name="T30" fmla="*/ 94 w 95"/>
                  <a:gd name="T31" fmla="*/ 126 h 140"/>
                  <a:gd name="T32" fmla="*/ 89 w 95"/>
                  <a:gd name="T33" fmla="*/ 128 h 140"/>
                  <a:gd name="T34" fmla="*/ 82 w 95"/>
                  <a:gd name="T35" fmla="*/ 125 h 140"/>
                  <a:gd name="T36" fmla="*/ 77 w 95"/>
                  <a:gd name="T37" fmla="*/ 128 h 140"/>
                  <a:gd name="T38" fmla="*/ 70 w 95"/>
                  <a:gd name="T39" fmla="*/ 132 h 140"/>
                  <a:gd name="T40" fmla="*/ 65 w 95"/>
                  <a:gd name="T41" fmla="*/ 135 h 140"/>
                  <a:gd name="T42" fmla="*/ 61 w 95"/>
                  <a:gd name="T43" fmla="*/ 133 h 140"/>
                  <a:gd name="T44" fmla="*/ 58 w 95"/>
                  <a:gd name="T45" fmla="*/ 135 h 140"/>
                  <a:gd name="T46" fmla="*/ 56 w 95"/>
                  <a:gd name="T47" fmla="*/ 138 h 140"/>
                  <a:gd name="T48" fmla="*/ 51 w 95"/>
                  <a:gd name="T49" fmla="*/ 140 h 140"/>
                  <a:gd name="T50" fmla="*/ 44 w 95"/>
                  <a:gd name="T51" fmla="*/ 138 h 140"/>
                  <a:gd name="T52" fmla="*/ 37 w 95"/>
                  <a:gd name="T53" fmla="*/ 133 h 140"/>
                  <a:gd name="T54" fmla="*/ 34 w 95"/>
                  <a:gd name="T55" fmla="*/ 128 h 140"/>
                  <a:gd name="T56" fmla="*/ 32 w 95"/>
                  <a:gd name="T57" fmla="*/ 123 h 140"/>
                  <a:gd name="T58" fmla="*/ 27 w 95"/>
                  <a:gd name="T59" fmla="*/ 113 h 140"/>
                  <a:gd name="T60" fmla="*/ 30 w 95"/>
                  <a:gd name="T61" fmla="*/ 99 h 140"/>
                  <a:gd name="T62" fmla="*/ 34 w 95"/>
                  <a:gd name="T63" fmla="*/ 94 h 140"/>
                  <a:gd name="T64" fmla="*/ 36 w 95"/>
                  <a:gd name="T65" fmla="*/ 89 h 140"/>
                  <a:gd name="T66" fmla="*/ 32 w 95"/>
                  <a:gd name="T67" fmla="*/ 84 h 140"/>
                  <a:gd name="T68" fmla="*/ 30 w 95"/>
                  <a:gd name="T69" fmla="*/ 79 h 140"/>
                  <a:gd name="T70" fmla="*/ 24 w 95"/>
                  <a:gd name="T71" fmla="*/ 77 h 140"/>
                  <a:gd name="T72" fmla="*/ 27 w 95"/>
                  <a:gd name="T73" fmla="*/ 72 h 140"/>
                  <a:gd name="T74" fmla="*/ 25 w 95"/>
                  <a:gd name="T75" fmla="*/ 65 h 140"/>
                  <a:gd name="T76" fmla="*/ 18 w 95"/>
                  <a:gd name="T77" fmla="*/ 65 h 140"/>
                  <a:gd name="T78" fmla="*/ 8 w 95"/>
                  <a:gd name="T79" fmla="*/ 60 h 140"/>
                  <a:gd name="T80" fmla="*/ 3 w 95"/>
                  <a:gd name="T81" fmla="*/ 46 h 140"/>
                  <a:gd name="T82" fmla="*/ 5 w 95"/>
                  <a:gd name="T83" fmla="*/ 40 h 140"/>
                  <a:gd name="T84" fmla="*/ 8 w 95"/>
                  <a:gd name="T85" fmla="*/ 36 h 140"/>
                  <a:gd name="T86" fmla="*/ 13 w 95"/>
                  <a:gd name="T87" fmla="*/ 34 h 140"/>
                  <a:gd name="T88" fmla="*/ 20 w 95"/>
                  <a:gd name="T89" fmla="*/ 29 h 140"/>
                  <a:gd name="T90" fmla="*/ 17 w 95"/>
                  <a:gd name="T91" fmla="*/ 28 h 140"/>
                  <a:gd name="T92" fmla="*/ 15 w 95"/>
                  <a:gd name="T93" fmla="*/ 22 h 140"/>
                  <a:gd name="T94" fmla="*/ 17 w 95"/>
                  <a:gd name="T95" fmla="*/ 16 h 140"/>
                  <a:gd name="T96" fmla="*/ 24 w 95"/>
                  <a:gd name="T97" fmla="*/ 11 h 140"/>
                  <a:gd name="T98" fmla="*/ 30 w 95"/>
                  <a:gd name="T99" fmla="*/ 5 h 140"/>
                  <a:gd name="T100" fmla="*/ 32 w 95"/>
                  <a:gd name="T101" fmla="*/ 5 h 140"/>
                  <a:gd name="T102" fmla="*/ 42 w 95"/>
                  <a:gd name="T103" fmla="*/ 9 h 140"/>
                  <a:gd name="T104" fmla="*/ 56 w 95"/>
                  <a:gd name="T105" fmla="*/ 24 h 140"/>
                  <a:gd name="T106" fmla="*/ 53 w 95"/>
                  <a:gd name="T107" fmla="*/ 41 h 140"/>
                  <a:gd name="T108" fmla="*/ 60 w 95"/>
                  <a:gd name="T109" fmla="*/ 33 h 140"/>
                  <a:gd name="T110" fmla="*/ 73 w 95"/>
                  <a:gd name="T111" fmla="*/ 41 h 140"/>
                  <a:gd name="T112" fmla="*/ 82 w 95"/>
                  <a:gd name="T113" fmla="*/ 51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5" h="140">
                    <a:moveTo>
                      <a:pt x="82" y="58"/>
                    </a:moveTo>
                    <a:lnTo>
                      <a:pt x="80" y="60"/>
                    </a:lnTo>
                    <a:lnTo>
                      <a:pt x="80" y="60"/>
                    </a:lnTo>
                    <a:lnTo>
                      <a:pt x="78" y="62"/>
                    </a:lnTo>
                    <a:lnTo>
                      <a:pt x="78" y="62"/>
                    </a:lnTo>
                    <a:lnTo>
                      <a:pt x="80" y="63"/>
                    </a:lnTo>
                    <a:lnTo>
                      <a:pt x="80" y="63"/>
                    </a:lnTo>
                    <a:lnTo>
                      <a:pt x="80" y="63"/>
                    </a:lnTo>
                    <a:lnTo>
                      <a:pt x="80" y="65"/>
                    </a:lnTo>
                    <a:lnTo>
                      <a:pt x="80" y="65"/>
                    </a:lnTo>
                    <a:lnTo>
                      <a:pt x="80" y="65"/>
                    </a:lnTo>
                    <a:lnTo>
                      <a:pt x="80" y="65"/>
                    </a:lnTo>
                    <a:lnTo>
                      <a:pt x="78" y="67"/>
                    </a:lnTo>
                    <a:lnTo>
                      <a:pt x="78" y="67"/>
                    </a:lnTo>
                    <a:lnTo>
                      <a:pt x="78" y="68"/>
                    </a:lnTo>
                    <a:lnTo>
                      <a:pt x="77" y="68"/>
                    </a:lnTo>
                    <a:lnTo>
                      <a:pt x="73" y="68"/>
                    </a:lnTo>
                    <a:lnTo>
                      <a:pt x="71" y="68"/>
                    </a:lnTo>
                    <a:lnTo>
                      <a:pt x="71" y="68"/>
                    </a:lnTo>
                    <a:lnTo>
                      <a:pt x="70" y="70"/>
                    </a:lnTo>
                    <a:lnTo>
                      <a:pt x="70" y="70"/>
                    </a:lnTo>
                    <a:lnTo>
                      <a:pt x="68" y="70"/>
                    </a:lnTo>
                    <a:lnTo>
                      <a:pt x="68" y="70"/>
                    </a:lnTo>
                    <a:lnTo>
                      <a:pt x="66" y="72"/>
                    </a:lnTo>
                    <a:lnTo>
                      <a:pt x="68" y="72"/>
                    </a:lnTo>
                    <a:lnTo>
                      <a:pt x="68" y="74"/>
                    </a:lnTo>
                    <a:lnTo>
                      <a:pt x="68" y="75"/>
                    </a:lnTo>
                    <a:lnTo>
                      <a:pt x="68" y="77"/>
                    </a:lnTo>
                    <a:lnTo>
                      <a:pt x="68" y="79"/>
                    </a:lnTo>
                    <a:lnTo>
                      <a:pt x="66" y="79"/>
                    </a:lnTo>
                    <a:lnTo>
                      <a:pt x="66" y="80"/>
                    </a:lnTo>
                    <a:lnTo>
                      <a:pt x="65" y="84"/>
                    </a:lnTo>
                    <a:lnTo>
                      <a:pt x="65" y="84"/>
                    </a:lnTo>
                    <a:lnTo>
                      <a:pt x="65" y="86"/>
                    </a:lnTo>
                    <a:lnTo>
                      <a:pt x="65" y="87"/>
                    </a:lnTo>
                    <a:lnTo>
                      <a:pt x="68" y="91"/>
                    </a:lnTo>
                    <a:lnTo>
                      <a:pt x="68" y="92"/>
                    </a:lnTo>
                    <a:lnTo>
                      <a:pt x="68" y="94"/>
                    </a:lnTo>
                    <a:lnTo>
                      <a:pt x="71" y="96"/>
                    </a:lnTo>
                    <a:lnTo>
                      <a:pt x="71" y="97"/>
                    </a:lnTo>
                    <a:lnTo>
                      <a:pt x="71" y="99"/>
                    </a:lnTo>
                    <a:lnTo>
                      <a:pt x="71" y="99"/>
                    </a:lnTo>
                    <a:lnTo>
                      <a:pt x="73" y="99"/>
                    </a:lnTo>
                    <a:lnTo>
                      <a:pt x="75" y="99"/>
                    </a:lnTo>
                    <a:lnTo>
                      <a:pt x="75" y="99"/>
                    </a:lnTo>
                    <a:lnTo>
                      <a:pt x="77" y="99"/>
                    </a:lnTo>
                    <a:lnTo>
                      <a:pt x="77" y="99"/>
                    </a:lnTo>
                    <a:lnTo>
                      <a:pt x="78" y="99"/>
                    </a:lnTo>
                    <a:lnTo>
                      <a:pt x="78" y="99"/>
                    </a:lnTo>
                    <a:lnTo>
                      <a:pt x="80" y="103"/>
                    </a:lnTo>
                    <a:lnTo>
                      <a:pt x="80" y="104"/>
                    </a:lnTo>
                    <a:lnTo>
                      <a:pt x="80" y="104"/>
                    </a:lnTo>
                    <a:lnTo>
                      <a:pt x="80" y="104"/>
                    </a:lnTo>
                    <a:lnTo>
                      <a:pt x="80" y="104"/>
                    </a:lnTo>
                    <a:lnTo>
                      <a:pt x="80" y="106"/>
                    </a:lnTo>
                    <a:lnTo>
                      <a:pt x="80" y="108"/>
                    </a:lnTo>
                    <a:lnTo>
                      <a:pt x="80" y="109"/>
                    </a:lnTo>
                    <a:lnTo>
                      <a:pt x="80" y="109"/>
                    </a:lnTo>
                    <a:lnTo>
                      <a:pt x="82" y="109"/>
                    </a:lnTo>
                    <a:lnTo>
                      <a:pt x="82" y="111"/>
                    </a:lnTo>
                    <a:lnTo>
                      <a:pt x="83" y="111"/>
                    </a:lnTo>
                    <a:lnTo>
                      <a:pt x="83" y="111"/>
                    </a:lnTo>
                    <a:lnTo>
                      <a:pt x="83" y="113"/>
                    </a:lnTo>
                    <a:lnTo>
                      <a:pt x="83" y="113"/>
                    </a:lnTo>
                    <a:lnTo>
                      <a:pt x="83" y="113"/>
                    </a:lnTo>
                    <a:lnTo>
                      <a:pt x="83" y="115"/>
                    </a:lnTo>
                    <a:lnTo>
                      <a:pt x="85" y="116"/>
                    </a:lnTo>
                    <a:lnTo>
                      <a:pt x="85" y="116"/>
                    </a:lnTo>
                    <a:lnTo>
                      <a:pt x="85" y="116"/>
                    </a:lnTo>
                    <a:lnTo>
                      <a:pt x="85" y="118"/>
                    </a:lnTo>
                    <a:lnTo>
                      <a:pt x="87" y="120"/>
                    </a:lnTo>
                    <a:lnTo>
                      <a:pt x="87" y="120"/>
                    </a:lnTo>
                    <a:lnTo>
                      <a:pt x="89" y="121"/>
                    </a:lnTo>
                    <a:lnTo>
                      <a:pt x="89" y="123"/>
                    </a:lnTo>
                    <a:lnTo>
                      <a:pt x="90" y="125"/>
                    </a:lnTo>
                    <a:lnTo>
                      <a:pt x="92" y="125"/>
                    </a:lnTo>
                    <a:lnTo>
                      <a:pt x="94" y="125"/>
                    </a:lnTo>
                    <a:lnTo>
                      <a:pt x="94" y="126"/>
                    </a:lnTo>
                    <a:lnTo>
                      <a:pt x="95" y="126"/>
                    </a:lnTo>
                    <a:lnTo>
                      <a:pt x="94" y="126"/>
                    </a:lnTo>
                    <a:lnTo>
                      <a:pt x="94" y="128"/>
                    </a:lnTo>
                    <a:lnTo>
                      <a:pt x="92" y="126"/>
                    </a:lnTo>
                    <a:lnTo>
                      <a:pt x="90" y="126"/>
                    </a:lnTo>
                    <a:lnTo>
                      <a:pt x="89" y="128"/>
                    </a:lnTo>
                    <a:lnTo>
                      <a:pt x="89" y="128"/>
                    </a:lnTo>
                    <a:lnTo>
                      <a:pt x="85" y="126"/>
                    </a:lnTo>
                    <a:lnTo>
                      <a:pt x="85" y="126"/>
                    </a:lnTo>
                    <a:lnTo>
                      <a:pt x="83" y="126"/>
                    </a:lnTo>
                    <a:lnTo>
                      <a:pt x="83" y="125"/>
                    </a:lnTo>
                    <a:lnTo>
                      <a:pt x="82" y="125"/>
                    </a:lnTo>
                    <a:lnTo>
                      <a:pt x="82" y="126"/>
                    </a:lnTo>
                    <a:lnTo>
                      <a:pt x="80" y="126"/>
                    </a:lnTo>
                    <a:lnTo>
                      <a:pt x="78" y="126"/>
                    </a:lnTo>
                    <a:lnTo>
                      <a:pt x="78" y="126"/>
                    </a:lnTo>
                    <a:lnTo>
                      <a:pt x="77" y="128"/>
                    </a:lnTo>
                    <a:lnTo>
                      <a:pt x="75" y="130"/>
                    </a:lnTo>
                    <a:lnTo>
                      <a:pt x="75" y="132"/>
                    </a:lnTo>
                    <a:lnTo>
                      <a:pt x="73" y="132"/>
                    </a:lnTo>
                    <a:lnTo>
                      <a:pt x="71" y="132"/>
                    </a:lnTo>
                    <a:lnTo>
                      <a:pt x="70" y="132"/>
                    </a:lnTo>
                    <a:lnTo>
                      <a:pt x="68" y="132"/>
                    </a:lnTo>
                    <a:lnTo>
                      <a:pt x="66" y="132"/>
                    </a:lnTo>
                    <a:lnTo>
                      <a:pt x="66" y="132"/>
                    </a:lnTo>
                    <a:lnTo>
                      <a:pt x="66" y="133"/>
                    </a:lnTo>
                    <a:lnTo>
                      <a:pt x="65" y="135"/>
                    </a:lnTo>
                    <a:lnTo>
                      <a:pt x="65" y="135"/>
                    </a:lnTo>
                    <a:lnTo>
                      <a:pt x="63" y="135"/>
                    </a:lnTo>
                    <a:lnTo>
                      <a:pt x="63" y="135"/>
                    </a:lnTo>
                    <a:lnTo>
                      <a:pt x="63" y="135"/>
                    </a:lnTo>
                    <a:lnTo>
                      <a:pt x="61" y="133"/>
                    </a:lnTo>
                    <a:lnTo>
                      <a:pt x="60" y="133"/>
                    </a:lnTo>
                    <a:lnTo>
                      <a:pt x="60" y="133"/>
                    </a:lnTo>
                    <a:lnTo>
                      <a:pt x="60" y="133"/>
                    </a:lnTo>
                    <a:lnTo>
                      <a:pt x="58" y="133"/>
                    </a:lnTo>
                    <a:lnTo>
                      <a:pt x="58" y="135"/>
                    </a:lnTo>
                    <a:lnTo>
                      <a:pt x="58" y="135"/>
                    </a:lnTo>
                    <a:lnTo>
                      <a:pt x="56" y="135"/>
                    </a:lnTo>
                    <a:lnTo>
                      <a:pt x="56" y="137"/>
                    </a:lnTo>
                    <a:lnTo>
                      <a:pt x="56" y="138"/>
                    </a:lnTo>
                    <a:lnTo>
                      <a:pt x="56" y="138"/>
                    </a:lnTo>
                    <a:lnTo>
                      <a:pt x="56" y="140"/>
                    </a:lnTo>
                    <a:lnTo>
                      <a:pt x="54" y="140"/>
                    </a:lnTo>
                    <a:lnTo>
                      <a:pt x="53" y="140"/>
                    </a:lnTo>
                    <a:lnTo>
                      <a:pt x="51" y="140"/>
                    </a:lnTo>
                    <a:lnTo>
                      <a:pt x="51" y="140"/>
                    </a:lnTo>
                    <a:lnTo>
                      <a:pt x="49" y="140"/>
                    </a:lnTo>
                    <a:lnTo>
                      <a:pt x="49" y="140"/>
                    </a:lnTo>
                    <a:lnTo>
                      <a:pt x="48" y="140"/>
                    </a:lnTo>
                    <a:lnTo>
                      <a:pt x="48" y="138"/>
                    </a:lnTo>
                    <a:lnTo>
                      <a:pt x="44" y="138"/>
                    </a:lnTo>
                    <a:lnTo>
                      <a:pt x="42" y="137"/>
                    </a:lnTo>
                    <a:lnTo>
                      <a:pt x="41" y="137"/>
                    </a:lnTo>
                    <a:lnTo>
                      <a:pt x="39" y="135"/>
                    </a:lnTo>
                    <a:lnTo>
                      <a:pt x="39" y="135"/>
                    </a:lnTo>
                    <a:lnTo>
                      <a:pt x="37" y="133"/>
                    </a:lnTo>
                    <a:lnTo>
                      <a:pt x="36" y="132"/>
                    </a:lnTo>
                    <a:lnTo>
                      <a:pt x="36" y="132"/>
                    </a:lnTo>
                    <a:lnTo>
                      <a:pt x="34" y="130"/>
                    </a:lnTo>
                    <a:lnTo>
                      <a:pt x="34" y="130"/>
                    </a:lnTo>
                    <a:lnTo>
                      <a:pt x="34" y="128"/>
                    </a:lnTo>
                    <a:lnTo>
                      <a:pt x="32" y="128"/>
                    </a:lnTo>
                    <a:lnTo>
                      <a:pt x="32" y="128"/>
                    </a:lnTo>
                    <a:lnTo>
                      <a:pt x="32" y="128"/>
                    </a:lnTo>
                    <a:lnTo>
                      <a:pt x="32" y="126"/>
                    </a:lnTo>
                    <a:lnTo>
                      <a:pt x="32" y="123"/>
                    </a:lnTo>
                    <a:lnTo>
                      <a:pt x="32" y="120"/>
                    </a:lnTo>
                    <a:lnTo>
                      <a:pt x="30" y="120"/>
                    </a:lnTo>
                    <a:lnTo>
                      <a:pt x="29" y="118"/>
                    </a:lnTo>
                    <a:lnTo>
                      <a:pt x="27" y="115"/>
                    </a:lnTo>
                    <a:lnTo>
                      <a:pt x="27" y="113"/>
                    </a:lnTo>
                    <a:lnTo>
                      <a:pt x="27" y="111"/>
                    </a:lnTo>
                    <a:lnTo>
                      <a:pt x="27" y="106"/>
                    </a:lnTo>
                    <a:lnTo>
                      <a:pt x="29" y="104"/>
                    </a:lnTo>
                    <a:lnTo>
                      <a:pt x="29" y="101"/>
                    </a:lnTo>
                    <a:lnTo>
                      <a:pt x="30" y="99"/>
                    </a:lnTo>
                    <a:lnTo>
                      <a:pt x="30" y="99"/>
                    </a:lnTo>
                    <a:lnTo>
                      <a:pt x="30" y="97"/>
                    </a:lnTo>
                    <a:lnTo>
                      <a:pt x="30" y="96"/>
                    </a:lnTo>
                    <a:lnTo>
                      <a:pt x="32" y="94"/>
                    </a:lnTo>
                    <a:lnTo>
                      <a:pt x="34" y="94"/>
                    </a:lnTo>
                    <a:lnTo>
                      <a:pt x="34" y="92"/>
                    </a:lnTo>
                    <a:lnTo>
                      <a:pt x="34" y="91"/>
                    </a:lnTo>
                    <a:lnTo>
                      <a:pt x="36" y="89"/>
                    </a:lnTo>
                    <a:lnTo>
                      <a:pt x="36" y="89"/>
                    </a:lnTo>
                    <a:lnTo>
                      <a:pt x="36" y="89"/>
                    </a:lnTo>
                    <a:lnTo>
                      <a:pt x="36" y="87"/>
                    </a:lnTo>
                    <a:lnTo>
                      <a:pt x="34" y="87"/>
                    </a:lnTo>
                    <a:lnTo>
                      <a:pt x="32" y="84"/>
                    </a:lnTo>
                    <a:lnTo>
                      <a:pt x="32" y="84"/>
                    </a:lnTo>
                    <a:lnTo>
                      <a:pt x="32" y="84"/>
                    </a:lnTo>
                    <a:lnTo>
                      <a:pt x="32" y="82"/>
                    </a:lnTo>
                    <a:lnTo>
                      <a:pt x="32" y="80"/>
                    </a:lnTo>
                    <a:lnTo>
                      <a:pt x="32" y="80"/>
                    </a:lnTo>
                    <a:lnTo>
                      <a:pt x="32" y="80"/>
                    </a:lnTo>
                    <a:lnTo>
                      <a:pt x="30" y="79"/>
                    </a:lnTo>
                    <a:lnTo>
                      <a:pt x="29" y="79"/>
                    </a:lnTo>
                    <a:lnTo>
                      <a:pt x="27" y="79"/>
                    </a:lnTo>
                    <a:lnTo>
                      <a:pt x="27" y="79"/>
                    </a:lnTo>
                    <a:lnTo>
                      <a:pt x="25" y="77"/>
                    </a:lnTo>
                    <a:lnTo>
                      <a:pt x="24" y="77"/>
                    </a:lnTo>
                    <a:lnTo>
                      <a:pt x="24" y="77"/>
                    </a:lnTo>
                    <a:lnTo>
                      <a:pt x="25" y="77"/>
                    </a:lnTo>
                    <a:lnTo>
                      <a:pt x="25" y="75"/>
                    </a:lnTo>
                    <a:lnTo>
                      <a:pt x="27" y="74"/>
                    </a:lnTo>
                    <a:lnTo>
                      <a:pt x="27" y="72"/>
                    </a:lnTo>
                    <a:lnTo>
                      <a:pt x="27" y="70"/>
                    </a:lnTo>
                    <a:lnTo>
                      <a:pt x="27" y="68"/>
                    </a:lnTo>
                    <a:lnTo>
                      <a:pt x="27" y="67"/>
                    </a:lnTo>
                    <a:lnTo>
                      <a:pt x="25" y="65"/>
                    </a:lnTo>
                    <a:lnTo>
                      <a:pt x="25" y="65"/>
                    </a:lnTo>
                    <a:lnTo>
                      <a:pt x="24" y="63"/>
                    </a:lnTo>
                    <a:lnTo>
                      <a:pt x="24" y="63"/>
                    </a:lnTo>
                    <a:lnTo>
                      <a:pt x="22" y="63"/>
                    </a:lnTo>
                    <a:lnTo>
                      <a:pt x="20" y="65"/>
                    </a:lnTo>
                    <a:lnTo>
                      <a:pt x="18" y="65"/>
                    </a:lnTo>
                    <a:lnTo>
                      <a:pt x="18" y="65"/>
                    </a:lnTo>
                    <a:lnTo>
                      <a:pt x="17" y="65"/>
                    </a:lnTo>
                    <a:lnTo>
                      <a:pt x="15" y="65"/>
                    </a:lnTo>
                    <a:lnTo>
                      <a:pt x="13" y="65"/>
                    </a:lnTo>
                    <a:lnTo>
                      <a:pt x="8" y="60"/>
                    </a:lnTo>
                    <a:lnTo>
                      <a:pt x="5" y="55"/>
                    </a:lnTo>
                    <a:lnTo>
                      <a:pt x="1" y="51"/>
                    </a:lnTo>
                    <a:lnTo>
                      <a:pt x="0" y="50"/>
                    </a:lnTo>
                    <a:lnTo>
                      <a:pt x="1" y="48"/>
                    </a:lnTo>
                    <a:lnTo>
                      <a:pt x="3" y="46"/>
                    </a:lnTo>
                    <a:lnTo>
                      <a:pt x="5" y="46"/>
                    </a:lnTo>
                    <a:lnTo>
                      <a:pt x="5" y="45"/>
                    </a:lnTo>
                    <a:lnTo>
                      <a:pt x="5" y="41"/>
                    </a:lnTo>
                    <a:lnTo>
                      <a:pt x="5" y="41"/>
                    </a:lnTo>
                    <a:lnTo>
                      <a:pt x="5" y="40"/>
                    </a:lnTo>
                    <a:lnTo>
                      <a:pt x="5" y="38"/>
                    </a:lnTo>
                    <a:lnTo>
                      <a:pt x="5" y="38"/>
                    </a:lnTo>
                    <a:lnTo>
                      <a:pt x="5" y="36"/>
                    </a:lnTo>
                    <a:lnTo>
                      <a:pt x="6" y="36"/>
                    </a:lnTo>
                    <a:lnTo>
                      <a:pt x="8" y="36"/>
                    </a:lnTo>
                    <a:lnTo>
                      <a:pt x="8" y="36"/>
                    </a:lnTo>
                    <a:lnTo>
                      <a:pt x="10" y="34"/>
                    </a:lnTo>
                    <a:lnTo>
                      <a:pt x="10" y="34"/>
                    </a:lnTo>
                    <a:lnTo>
                      <a:pt x="12" y="34"/>
                    </a:lnTo>
                    <a:lnTo>
                      <a:pt x="13" y="34"/>
                    </a:lnTo>
                    <a:lnTo>
                      <a:pt x="13" y="34"/>
                    </a:lnTo>
                    <a:lnTo>
                      <a:pt x="15" y="33"/>
                    </a:lnTo>
                    <a:lnTo>
                      <a:pt x="20" y="31"/>
                    </a:lnTo>
                    <a:lnTo>
                      <a:pt x="20" y="31"/>
                    </a:lnTo>
                    <a:lnTo>
                      <a:pt x="20" y="29"/>
                    </a:lnTo>
                    <a:lnTo>
                      <a:pt x="20" y="28"/>
                    </a:lnTo>
                    <a:lnTo>
                      <a:pt x="20" y="28"/>
                    </a:lnTo>
                    <a:lnTo>
                      <a:pt x="20" y="28"/>
                    </a:lnTo>
                    <a:lnTo>
                      <a:pt x="18" y="28"/>
                    </a:lnTo>
                    <a:lnTo>
                      <a:pt x="17" y="28"/>
                    </a:lnTo>
                    <a:lnTo>
                      <a:pt x="15" y="28"/>
                    </a:lnTo>
                    <a:lnTo>
                      <a:pt x="15" y="26"/>
                    </a:lnTo>
                    <a:lnTo>
                      <a:pt x="15" y="26"/>
                    </a:lnTo>
                    <a:lnTo>
                      <a:pt x="15" y="24"/>
                    </a:lnTo>
                    <a:lnTo>
                      <a:pt x="15" y="22"/>
                    </a:lnTo>
                    <a:lnTo>
                      <a:pt x="13" y="21"/>
                    </a:lnTo>
                    <a:lnTo>
                      <a:pt x="13" y="21"/>
                    </a:lnTo>
                    <a:lnTo>
                      <a:pt x="15" y="19"/>
                    </a:lnTo>
                    <a:lnTo>
                      <a:pt x="15" y="17"/>
                    </a:lnTo>
                    <a:lnTo>
                      <a:pt x="17" y="16"/>
                    </a:lnTo>
                    <a:lnTo>
                      <a:pt x="17" y="14"/>
                    </a:lnTo>
                    <a:lnTo>
                      <a:pt x="20" y="14"/>
                    </a:lnTo>
                    <a:lnTo>
                      <a:pt x="20" y="14"/>
                    </a:lnTo>
                    <a:lnTo>
                      <a:pt x="22" y="12"/>
                    </a:lnTo>
                    <a:lnTo>
                      <a:pt x="24" y="11"/>
                    </a:lnTo>
                    <a:lnTo>
                      <a:pt x="27" y="11"/>
                    </a:lnTo>
                    <a:lnTo>
                      <a:pt x="27" y="9"/>
                    </a:lnTo>
                    <a:lnTo>
                      <a:pt x="27" y="7"/>
                    </a:lnTo>
                    <a:lnTo>
                      <a:pt x="30" y="7"/>
                    </a:lnTo>
                    <a:lnTo>
                      <a:pt x="30" y="5"/>
                    </a:lnTo>
                    <a:lnTo>
                      <a:pt x="30" y="5"/>
                    </a:lnTo>
                    <a:lnTo>
                      <a:pt x="27" y="0"/>
                    </a:lnTo>
                    <a:lnTo>
                      <a:pt x="27" y="0"/>
                    </a:lnTo>
                    <a:lnTo>
                      <a:pt x="30" y="4"/>
                    </a:lnTo>
                    <a:lnTo>
                      <a:pt x="32" y="5"/>
                    </a:lnTo>
                    <a:lnTo>
                      <a:pt x="32" y="5"/>
                    </a:lnTo>
                    <a:lnTo>
                      <a:pt x="32" y="4"/>
                    </a:lnTo>
                    <a:lnTo>
                      <a:pt x="34" y="4"/>
                    </a:lnTo>
                    <a:lnTo>
                      <a:pt x="37" y="5"/>
                    </a:lnTo>
                    <a:lnTo>
                      <a:pt x="42" y="9"/>
                    </a:lnTo>
                    <a:lnTo>
                      <a:pt x="49" y="16"/>
                    </a:lnTo>
                    <a:lnTo>
                      <a:pt x="53" y="19"/>
                    </a:lnTo>
                    <a:lnTo>
                      <a:pt x="53" y="19"/>
                    </a:lnTo>
                    <a:lnTo>
                      <a:pt x="56" y="22"/>
                    </a:lnTo>
                    <a:lnTo>
                      <a:pt x="56" y="24"/>
                    </a:lnTo>
                    <a:lnTo>
                      <a:pt x="56" y="29"/>
                    </a:lnTo>
                    <a:lnTo>
                      <a:pt x="54" y="33"/>
                    </a:lnTo>
                    <a:lnTo>
                      <a:pt x="54" y="36"/>
                    </a:lnTo>
                    <a:lnTo>
                      <a:pt x="54" y="40"/>
                    </a:lnTo>
                    <a:lnTo>
                      <a:pt x="53" y="41"/>
                    </a:lnTo>
                    <a:lnTo>
                      <a:pt x="54" y="41"/>
                    </a:lnTo>
                    <a:lnTo>
                      <a:pt x="54" y="38"/>
                    </a:lnTo>
                    <a:lnTo>
                      <a:pt x="56" y="36"/>
                    </a:lnTo>
                    <a:lnTo>
                      <a:pt x="58" y="33"/>
                    </a:lnTo>
                    <a:lnTo>
                      <a:pt x="60" y="33"/>
                    </a:lnTo>
                    <a:lnTo>
                      <a:pt x="63" y="33"/>
                    </a:lnTo>
                    <a:lnTo>
                      <a:pt x="65" y="34"/>
                    </a:lnTo>
                    <a:lnTo>
                      <a:pt x="66" y="34"/>
                    </a:lnTo>
                    <a:lnTo>
                      <a:pt x="70" y="38"/>
                    </a:lnTo>
                    <a:lnTo>
                      <a:pt x="73" y="41"/>
                    </a:lnTo>
                    <a:lnTo>
                      <a:pt x="75" y="43"/>
                    </a:lnTo>
                    <a:lnTo>
                      <a:pt x="78" y="45"/>
                    </a:lnTo>
                    <a:lnTo>
                      <a:pt x="80" y="46"/>
                    </a:lnTo>
                    <a:lnTo>
                      <a:pt x="82" y="48"/>
                    </a:lnTo>
                    <a:lnTo>
                      <a:pt x="82" y="51"/>
                    </a:lnTo>
                    <a:lnTo>
                      <a:pt x="80" y="58"/>
                    </a:lnTo>
                    <a:lnTo>
                      <a:pt x="82" y="5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4" name="Freeform 99">
                <a:extLst>
                  <a:ext uri="{FF2B5EF4-FFF2-40B4-BE49-F238E27FC236}">
                    <a16:creationId xmlns:a16="http://schemas.microsoft.com/office/drawing/2014/main" id="{B2E5147D-2A25-4CA3-A3DA-0011AC1363CC}"/>
                  </a:ext>
                </a:extLst>
              </p:cNvPr>
              <p:cNvSpPr>
                <a:spLocks noEditPoints="1"/>
              </p:cNvSpPr>
              <p:nvPr/>
            </p:nvSpPr>
            <p:spPr bwMode="auto">
              <a:xfrm>
                <a:off x="5823" y="2607"/>
                <a:ext cx="9" cy="9"/>
              </a:xfrm>
              <a:custGeom>
                <a:avLst/>
                <a:gdLst>
                  <a:gd name="T0" fmla="*/ 7 w 9"/>
                  <a:gd name="T1" fmla="*/ 2 h 9"/>
                  <a:gd name="T2" fmla="*/ 7 w 9"/>
                  <a:gd name="T3" fmla="*/ 2 h 9"/>
                  <a:gd name="T4" fmla="*/ 9 w 9"/>
                  <a:gd name="T5" fmla="*/ 2 h 9"/>
                  <a:gd name="T6" fmla="*/ 9 w 9"/>
                  <a:gd name="T7" fmla="*/ 4 h 9"/>
                  <a:gd name="T8" fmla="*/ 9 w 9"/>
                  <a:gd name="T9" fmla="*/ 4 h 9"/>
                  <a:gd name="T10" fmla="*/ 9 w 9"/>
                  <a:gd name="T11" fmla="*/ 4 h 9"/>
                  <a:gd name="T12" fmla="*/ 9 w 9"/>
                  <a:gd name="T13" fmla="*/ 6 h 9"/>
                  <a:gd name="T14" fmla="*/ 9 w 9"/>
                  <a:gd name="T15" fmla="*/ 6 h 9"/>
                  <a:gd name="T16" fmla="*/ 7 w 9"/>
                  <a:gd name="T17" fmla="*/ 7 h 9"/>
                  <a:gd name="T18" fmla="*/ 5 w 9"/>
                  <a:gd name="T19" fmla="*/ 6 h 9"/>
                  <a:gd name="T20" fmla="*/ 4 w 9"/>
                  <a:gd name="T21" fmla="*/ 6 h 9"/>
                  <a:gd name="T22" fmla="*/ 2 w 9"/>
                  <a:gd name="T23" fmla="*/ 6 h 9"/>
                  <a:gd name="T24" fmla="*/ 0 w 9"/>
                  <a:gd name="T25" fmla="*/ 4 h 9"/>
                  <a:gd name="T26" fmla="*/ 0 w 9"/>
                  <a:gd name="T27" fmla="*/ 4 h 9"/>
                  <a:gd name="T28" fmla="*/ 2 w 9"/>
                  <a:gd name="T29" fmla="*/ 2 h 9"/>
                  <a:gd name="T30" fmla="*/ 4 w 9"/>
                  <a:gd name="T31" fmla="*/ 2 h 9"/>
                  <a:gd name="T32" fmla="*/ 4 w 9"/>
                  <a:gd name="T33" fmla="*/ 2 h 9"/>
                  <a:gd name="T34" fmla="*/ 4 w 9"/>
                  <a:gd name="T35" fmla="*/ 2 h 9"/>
                  <a:gd name="T36" fmla="*/ 4 w 9"/>
                  <a:gd name="T37" fmla="*/ 2 h 9"/>
                  <a:gd name="T38" fmla="*/ 5 w 9"/>
                  <a:gd name="T39" fmla="*/ 0 h 9"/>
                  <a:gd name="T40" fmla="*/ 5 w 9"/>
                  <a:gd name="T41" fmla="*/ 0 h 9"/>
                  <a:gd name="T42" fmla="*/ 7 w 9"/>
                  <a:gd name="T43" fmla="*/ 0 h 9"/>
                  <a:gd name="T44" fmla="*/ 7 w 9"/>
                  <a:gd name="T45" fmla="*/ 2 h 9"/>
                  <a:gd name="T46" fmla="*/ 7 w 9"/>
                  <a:gd name="T47" fmla="*/ 2 h 9"/>
                  <a:gd name="T48" fmla="*/ 2 w 9"/>
                  <a:gd name="T49" fmla="*/ 9 h 9"/>
                  <a:gd name="T50" fmla="*/ 0 w 9"/>
                  <a:gd name="T51" fmla="*/ 9 h 9"/>
                  <a:gd name="T52" fmla="*/ 0 w 9"/>
                  <a:gd name="T53" fmla="*/ 9 h 9"/>
                  <a:gd name="T54" fmla="*/ 0 w 9"/>
                  <a:gd name="T55" fmla="*/ 7 h 9"/>
                  <a:gd name="T56" fmla="*/ 0 w 9"/>
                  <a:gd name="T57" fmla="*/ 7 h 9"/>
                  <a:gd name="T58" fmla="*/ 4 w 9"/>
                  <a:gd name="T59" fmla="*/ 6 h 9"/>
                  <a:gd name="T60" fmla="*/ 2 w 9"/>
                  <a:gd name="T61" fmla="*/ 7 h 9"/>
                  <a:gd name="T62" fmla="*/ 2 w 9"/>
                  <a:gd name="T63" fmla="*/ 9 h 9"/>
                  <a:gd name="T64" fmla="*/ 2 w 9"/>
                  <a:gd name="T65" fmla="*/ 9 h 9"/>
                  <a:gd name="T66" fmla="*/ 7 w 9"/>
                  <a:gd name="T67" fmla="*/ 9 h 9"/>
                  <a:gd name="T68" fmla="*/ 7 w 9"/>
                  <a:gd name="T69" fmla="*/ 9 h 9"/>
                  <a:gd name="T70" fmla="*/ 5 w 9"/>
                  <a:gd name="T71" fmla="*/ 7 h 9"/>
                  <a:gd name="T72" fmla="*/ 5 w 9"/>
                  <a:gd name="T73" fmla="*/ 7 h 9"/>
                  <a:gd name="T74" fmla="*/ 5 w 9"/>
                  <a:gd name="T75" fmla="*/ 7 h 9"/>
                  <a:gd name="T76" fmla="*/ 7 w 9"/>
                  <a:gd name="T77" fmla="*/ 7 h 9"/>
                  <a:gd name="T78" fmla="*/ 7 w 9"/>
                  <a:gd name="T79" fmla="*/ 7 h 9"/>
                  <a:gd name="T80" fmla="*/ 7 w 9"/>
                  <a:gd name="T81"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9" h="9">
                    <a:moveTo>
                      <a:pt x="7" y="2"/>
                    </a:moveTo>
                    <a:lnTo>
                      <a:pt x="7" y="2"/>
                    </a:lnTo>
                    <a:lnTo>
                      <a:pt x="9" y="2"/>
                    </a:lnTo>
                    <a:lnTo>
                      <a:pt x="9" y="4"/>
                    </a:lnTo>
                    <a:lnTo>
                      <a:pt x="9" y="4"/>
                    </a:lnTo>
                    <a:lnTo>
                      <a:pt x="9" y="4"/>
                    </a:lnTo>
                    <a:lnTo>
                      <a:pt x="9" y="6"/>
                    </a:lnTo>
                    <a:lnTo>
                      <a:pt x="9" y="6"/>
                    </a:lnTo>
                    <a:lnTo>
                      <a:pt x="7" y="7"/>
                    </a:lnTo>
                    <a:lnTo>
                      <a:pt x="5" y="6"/>
                    </a:lnTo>
                    <a:lnTo>
                      <a:pt x="4" y="6"/>
                    </a:lnTo>
                    <a:lnTo>
                      <a:pt x="2" y="6"/>
                    </a:lnTo>
                    <a:lnTo>
                      <a:pt x="0" y="4"/>
                    </a:lnTo>
                    <a:lnTo>
                      <a:pt x="0" y="4"/>
                    </a:lnTo>
                    <a:lnTo>
                      <a:pt x="2" y="2"/>
                    </a:lnTo>
                    <a:lnTo>
                      <a:pt x="4" y="2"/>
                    </a:lnTo>
                    <a:lnTo>
                      <a:pt x="4" y="2"/>
                    </a:lnTo>
                    <a:lnTo>
                      <a:pt x="4" y="2"/>
                    </a:lnTo>
                    <a:lnTo>
                      <a:pt x="4" y="2"/>
                    </a:lnTo>
                    <a:lnTo>
                      <a:pt x="5" y="0"/>
                    </a:lnTo>
                    <a:lnTo>
                      <a:pt x="5" y="0"/>
                    </a:lnTo>
                    <a:lnTo>
                      <a:pt x="7" y="0"/>
                    </a:lnTo>
                    <a:lnTo>
                      <a:pt x="7" y="2"/>
                    </a:lnTo>
                    <a:lnTo>
                      <a:pt x="7" y="2"/>
                    </a:lnTo>
                    <a:close/>
                    <a:moveTo>
                      <a:pt x="2" y="9"/>
                    </a:moveTo>
                    <a:lnTo>
                      <a:pt x="0" y="9"/>
                    </a:lnTo>
                    <a:lnTo>
                      <a:pt x="0" y="9"/>
                    </a:lnTo>
                    <a:lnTo>
                      <a:pt x="0" y="7"/>
                    </a:lnTo>
                    <a:lnTo>
                      <a:pt x="0" y="7"/>
                    </a:lnTo>
                    <a:lnTo>
                      <a:pt x="4" y="6"/>
                    </a:lnTo>
                    <a:lnTo>
                      <a:pt x="2" y="7"/>
                    </a:lnTo>
                    <a:lnTo>
                      <a:pt x="2" y="9"/>
                    </a:lnTo>
                    <a:lnTo>
                      <a:pt x="2" y="9"/>
                    </a:lnTo>
                    <a:close/>
                    <a:moveTo>
                      <a:pt x="7" y="9"/>
                    </a:moveTo>
                    <a:lnTo>
                      <a:pt x="7" y="9"/>
                    </a:lnTo>
                    <a:lnTo>
                      <a:pt x="5" y="7"/>
                    </a:lnTo>
                    <a:lnTo>
                      <a:pt x="5" y="7"/>
                    </a:lnTo>
                    <a:lnTo>
                      <a:pt x="5" y="7"/>
                    </a:lnTo>
                    <a:lnTo>
                      <a:pt x="7" y="7"/>
                    </a:lnTo>
                    <a:lnTo>
                      <a:pt x="7" y="7"/>
                    </a:lnTo>
                    <a:lnTo>
                      <a:pt x="7"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5" name="Freeform 100">
                <a:extLst>
                  <a:ext uri="{FF2B5EF4-FFF2-40B4-BE49-F238E27FC236}">
                    <a16:creationId xmlns:a16="http://schemas.microsoft.com/office/drawing/2014/main" id="{B4E84A5D-1ADE-420B-8A66-E9FEEABFD372}"/>
                  </a:ext>
                </a:extLst>
              </p:cNvPr>
              <p:cNvSpPr>
                <a:spLocks/>
              </p:cNvSpPr>
              <p:nvPr/>
            </p:nvSpPr>
            <p:spPr bwMode="auto">
              <a:xfrm>
                <a:off x="5043" y="4242"/>
                <a:ext cx="10" cy="7"/>
              </a:xfrm>
              <a:custGeom>
                <a:avLst/>
                <a:gdLst>
                  <a:gd name="T0" fmla="*/ 9 w 10"/>
                  <a:gd name="T1" fmla="*/ 5 h 7"/>
                  <a:gd name="T2" fmla="*/ 7 w 10"/>
                  <a:gd name="T3" fmla="*/ 7 h 7"/>
                  <a:gd name="T4" fmla="*/ 3 w 10"/>
                  <a:gd name="T5" fmla="*/ 7 h 7"/>
                  <a:gd name="T6" fmla="*/ 3 w 10"/>
                  <a:gd name="T7" fmla="*/ 5 h 7"/>
                  <a:gd name="T8" fmla="*/ 2 w 10"/>
                  <a:gd name="T9" fmla="*/ 2 h 7"/>
                  <a:gd name="T10" fmla="*/ 0 w 10"/>
                  <a:gd name="T11" fmla="*/ 2 h 7"/>
                  <a:gd name="T12" fmla="*/ 0 w 10"/>
                  <a:gd name="T13" fmla="*/ 0 h 7"/>
                  <a:gd name="T14" fmla="*/ 0 w 10"/>
                  <a:gd name="T15" fmla="*/ 0 h 7"/>
                  <a:gd name="T16" fmla="*/ 2 w 10"/>
                  <a:gd name="T17" fmla="*/ 0 h 7"/>
                  <a:gd name="T18" fmla="*/ 2 w 10"/>
                  <a:gd name="T19" fmla="*/ 2 h 7"/>
                  <a:gd name="T20" fmla="*/ 7 w 10"/>
                  <a:gd name="T21" fmla="*/ 2 h 7"/>
                  <a:gd name="T22" fmla="*/ 9 w 10"/>
                  <a:gd name="T23" fmla="*/ 4 h 7"/>
                  <a:gd name="T24" fmla="*/ 10 w 10"/>
                  <a:gd name="T25" fmla="*/ 5 h 7"/>
                  <a:gd name="T26" fmla="*/ 10 w 10"/>
                  <a:gd name="T27" fmla="*/ 5 h 7"/>
                  <a:gd name="T28" fmla="*/ 9 w 10"/>
                  <a:gd name="T29"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 h="7">
                    <a:moveTo>
                      <a:pt x="9" y="5"/>
                    </a:moveTo>
                    <a:lnTo>
                      <a:pt x="7" y="7"/>
                    </a:lnTo>
                    <a:lnTo>
                      <a:pt x="3" y="7"/>
                    </a:lnTo>
                    <a:lnTo>
                      <a:pt x="3" y="5"/>
                    </a:lnTo>
                    <a:lnTo>
                      <a:pt x="2" y="2"/>
                    </a:lnTo>
                    <a:lnTo>
                      <a:pt x="0" y="2"/>
                    </a:lnTo>
                    <a:lnTo>
                      <a:pt x="0" y="0"/>
                    </a:lnTo>
                    <a:lnTo>
                      <a:pt x="0" y="0"/>
                    </a:lnTo>
                    <a:lnTo>
                      <a:pt x="2" y="0"/>
                    </a:lnTo>
                    <a:lnTo>
                      <a:pt x="2" y="2"/>
                    </a:lnTo>
                    <a:lnTo>
                      <a:pt x="7" y="2"/>
                    </a:lnTo>
                    <a:lnTo>
                      <a:pt x="9" y="4"/>
                    </a:lnTo>
                    <a:lnTo>
                      <a:pt x="10" y="5"/>
                    </a:lnTo>
                    <a:lnTo>
                      <a:pt x="10" y="5"/>
                    </a:lnTo>
                    <a:lnTo>
                      <a:pt x="9" y="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6" name="Freeform 101">
                <a:extLst>
                  <a:ext uri="{FF2B5EF4-FFF2-40B4-BE49-F238E27FC236}">
                    <a16:creationId xmlns:a16="http://schemas.microsoft.com/office/drawing/2014/main" id="{E11B4530-5326-41A3-9BF1-14230D1200FC}"/>
                  </a:ext>
                </a:extLst>
              </p:cNvPr>
              <p:cNvSpPr>
                <a:spLocks noEditPoints="1"/>
              </p:cNvSpPr>
              <p:nvPr/>
            </p:nvSpPr>
            <p:spPr bwMode="auto">
              <a:xfrm>
                <a:off x="1918" y="2730"/>
                <a:ext cx="120" cy="70"/>
              </a:xfrm>
              <a:custGeom>
                <a:avLst/>
                <a:gdLst>
                  <a:gd name="T0" fmla="*/ 67 w 120"/>
                  <a:gd name="T1" fmla="*/ 0 h 70"/>
                  <a:gd name="T2" fmla="*/ 69 w 120"/>
                  <a:gd name="T3" fmla="*/ 2 h 70"/>
                  <a:gd name="T4" fmla="*/ 53 w 120"/>
                  <a:gd name="T5" fmla="*/ 5 h 70"/>
                  <a:gd name="T6" fmla="*/ 60 w 120"/>
                  <a:gd name="T7" fmla="*/ 2 h 70"/>
                  <a:gd name="T8" fmla="*/ 115 w 120"/>
                  <a:gd name="T9" fmla="*/ 31 h 70"/>
                  <a:gd name="T10" fmla="*/ 110 w 120"/>
                  <a:gd name="T11" fmla="*/ 33 h 70"/>
                  <a:gd name="T12" fmla="*/ 103 w 120"/>
                  <a:gd name="T13" fmla="*/ 34 h 70"/>
                  <a:gd name="T14" fmla="*/ 101 w 120"/>
                  <a:gd name="T15" fmla="*/ 36 h 70"/>
                  <a:gd name="T16" fmla="*/ 100 w 120"/>
                  <a:gd name="T17" fmla="*/ 36 h 70"/>
                  <a:gd name="T18" fmla="*/ 96 w 120"/>
                  <a:gd name="T19" fmla="*/ 38 h 70"/>
                  <a:gd name="T20" fmla="*/ 89 w 120"/>
                  <a:gd name="T21" fmla="*/ 34 h 70"/>
                  <a:gd name="T22" fmla="*/ 84 w 120"/>
                  <a:gd name="T23" fmla="*/ 38 h 70"/>
                  <a:gd name="T24" fmla="*/ 82 w 120"/>
                  <a:gd name="T25" fmla="*/ 39 h 70"/>
                  <a:gd name="T26" fmla="*/ 81 w 120"/>
                  <a:gd name="T27" fmla="*/ 45 h 70"/>
                  <a:gd name="T28" fmla="*/ 74 w 120"/>
                  <a:gd name="T29" fmla="*/ 50 h 70"/>
                  <a:gd name="T30" fmla="*/ 70 w 120"/>
                  <a:gd name="T31" fmla="*/ 53 h 70"/>
                  <a:gd name="T32" fmla="*/ 65 w 120"/>
                  <a:gd name="T33" fmla="*/ 50 h 70"/>
                  <a:gd name="T34" fmla="*/ 58 w 120"/>
                  <a:gd name="T35" fmla="*/ 55 h 70"/>
                  <a:gd name="T36" fmla="*/ 52 w 120"/>
                  <a:gd name="T37" fmla="*/ 55 h 70"/>
                  <a:gd name="T38" fmla="*/ 52 w 120"/>
                  <a:gd name="T39" fmla="*/ 63 h 70"/>
                  <a:gd name="T40" fmla="*/ 48 w 120"/>
                  <a:gd name="T41" fmla="*/ 65 h 70"/>
                  <a:gd name="T42" fmla="*/ 46 w 120"/>
                  <a:gd name="T43" fmla="*/ 68 h 70"/>
                  <a:gd name="T44" fmla="*/ 38 w 120"/>
                  <a:gd name="T45" fmla="*/ 67 h 70"/>
                  <a:gd name="T46" fmla="*/ 36 w 120"/>
                  <a:gd name="T47" fmla="*/ 63 h 70"/>
                  <a:gd name="T48" fmla="*/ 31 w 120"/>
                  <a:gd name="T49" fmla="*/ 62 h 70"/>
                  <a:gd name="T50" fmla="*/ 31 w 120"/>
                  <a:gd name="T51" fmla="*/ 60 h 70"/>
                  <a:gd name="T52" fmla="*/ 33 w 120"/>
                  <a:gd name="T53" fmla="*/ 53 h 70"/>
                  <a:gd name="T54" fmla="*/ 26 w 120"/>
                  <a:gd name="T55" fmla="*/ 51 h 70"/>
                  <a:gd name="T56" fmla="*/ 19 w 120"/>
                  <a:gd name="T57" fmla="*/ 53 h 70"/>
                  <a:gd name="T58" fmla="*/ 17 w 120"/>
                  <a:gd name="T59" fmla="*/ 51 h 70"/>
                  <a:gd name="T60" fmla="*/ 14 w 120"/>
                  <a:gd name="T61" fmla="*/ 50 h 70"/>
                  <a:gd name="T62" fmla="*/ 7 w 120"/>
                  <a:gd name="T63" fmla="*/ 45 h 70"/>
                  <a:gd name="T64" fmla="*/ 5 w 120"/>
                  <a:gd name="T65" fmla="*/ 43 h 70"/>
                  <a:gd name="T66" fmla="*/ 2 w 120"/>
                  <a:gd name="T67" fmla="*/ 39 h 70"/>
                  <a:gd name="T68" fmla="*/ 4 w 120"/>
                  <a:gd name="T69" fmla="*/ 33 h 70"/>
                  <a:gd name="T70" fmla="*/ 9 w 120"/>
                  <a:gd name="T71" fmla="*/ 27 h 70"/>
                  <a:gd name="T72" fmla="*/ 17 w 120"/>
                  <a:gd name="T73" fmla="*/ 21 h 70"/>
                  <a:gd name="T74" fmla="*/ 24 w 120"/>
                  <a:gd name="T75" fmla="*/ 16 h 70"/>
                  <a:gd name="T76" fmla="*/ 29 w 120"/>
                  <a:gd name="T77" fmla="*/ 12 h 70"/>
                  <a:gd name="T78" fmla="*/ 36 w 120"/>
                  <a:gd name="T79" fmla="*/ 14 h 70"/>
                  <a:gd name="T80" fmla="*/ 52 w 120"/>
                  <a:gd name="T81" fmla="*/ 14 h 70"/>
                  <a:gd name="T82" fmla="*/ 64 w 120"/>
                  <a:gd name="T83" fmla="*/ 12 h 70"/>
                  <a:gd name="T84" fmla="*/ 70 w 120"/>
                  <a:gd name="T85" fmla="*/ 10 h 70"/>
                  <a:gd name="T86" fmla="*/ 86 w 120"/>
                  <a:gd name="T87" fmla="*/ 10 h 70"/>
                  <a:gd name="T88" fmla="*/ 96 w 120"/>
                  <a:gd name="T89" fmla="*/ 14 h 70"/>
                  <a:gd name="T90" fmla="*/ 100 w 120"/>
                  <a:gd name="T91" fmla="*/ 14 h 70"/>
                  <a:gd name="T92" fmla="*/ 103 w 120"/>
                  <a:gd name="T93" fmla="*/ 21 h 70"/>
                  <a:gd name="T94" fmla="*/ 103 w 120"/>
                  <a:gd name="T95" fmla="*/ 22 h 70"/>
                  <a:gd name="T96" fmla="*/ 108 w 120"/>
                  <a:gd name="T97" fmla="*/ 24 h 70"/>
                  <a:gd name="T98" fmla="*/ 112 w 120"/>
                  <a:gd name="T99" fmla="*/ 26 h 70"/>
                  <a:gd name="T100" fmla="*/ 110 w 120"/>
                  <a:gd name="T101" fmla="*/ 22 h 70"/>
                  <a:gd name="T102" fmla="*/ 118 w 120"/>
                  <a:gd name="T103" fmla="*/ 29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20" h="70">
                    <a:moveTo>
                      <a:pt x="69" y="2"/>
                    </a:moveTo>
                    <a:lnTo>
                      <a:pt x="67" y="2"/>
                    </a:lnTo>
                    <a:lnTo>
                      <a:pt x="67" y="2"/>
                    </a:lnTo>
                    <a:lnTo>
                      <a:pt x="67" y="0"/>
                    </a:lnTo>
                    <a:lnTo>
                      <a:pt x="69" y="0"/>
                    </a:lnTo>
                    <a:lnTo>
                      <a:pt x="69" y="0"/>
                    </a:lnTo>
                    <a:lnTo>
                      <a:pt x="69" y="0"/>
                    </a:lnTo>
                    <a:lnTo>
                      <a:pt x="69" y="2"/>
                    </a:lnTo>
                    <a:lnTo>
                      <a:pt x="69" y="2"/>
                    </a:lnTo>
                    <a:close/>
                    <a:moveTo>
                      <a:pt x="57" y="4"/>
                    </a:moveTo>
                    <a:lnTo>
                      <a:pt x="55" y="5"/>
                    </a:lnTo>
                    <a:lnTo>
                      <a:pt x="53" y="5"/>
                    </a:lnTo>
                    <a:lnTo>
                      <a:pt x="55" y="4"/>
                    </a:lnTo>
                    <a:lnTo>
                      <a:pt x="57" y="2"/>
                    </a:lnTo>
                    <a:lnTo>
                      <a:pt x="58" y="2"/>
                    </a:lnTo>
                    <a:lnTo>
                      <a:pt x="60" y="2"/>
                    </a:lnTo>
                    <a:lnTo>
                      <a:pt x="57" y="4"/>
                    </a:lnTo>
                    <a:lnTo>
                      <a:pt x="57" y="4"/>
                    </a:lnTo>
                    <a:close/>
                    <a:moveTo>
                      <a:pt x="120" y="31"/>
                    </a:moveTo>
                    <a:lnTo>
                      <a:pt x="115" y="31"/>
                    </a:lnTo>
                    <a:lnTo>
                      <a:pt x="113" y="31"/>
                    </a:lnTo>
                    <a:lnTo>
                      <a:pt x="112" y="33"/>
                    </a:lnTo>
                    <a:lnTo>
                      <a:pt x="112" y="33"/>
                    </a:lnTo>
                    <a:lnTo>
                      <a:pt x="110" y="33"/>
                    </a:lnTo>
                    <a:lnTo>
                      <a:pt x="108" y="33"/>
                    </a:lnTo>
                    <a:lnTo>
                      <a:pt x="106" y="34"/>
                    </a:lnTo>
                    <a:lnTo>
                      <a:pt x="105" y="34"/>
                    </a:lnTo>
                    <a:lnTo>
                      <a:pt x="103" y="34"/>
                    </a:lnTo>
                    <a:lnTo>
                      <a:pt x="103" y="34"/>
                    </a:lnTo>
                    <a:lnTo>
                      <a:pt x="101" y="34"/>
                    </a:lnTo>
                    <a:lnTo>
                      <a:pt x="101" y="36"/>
                    </a:lnTo>
                    <a:lnTo>
                      <a:pt x="101" y="36"/>
                    </a:lnTo>
                    <a:lnTo>
                      <a:pt x="100" y="36"/>
                    </a:lnTo>
                    <a:lnTo>
                      <a:pt x="100" y="36"/>
                    </a:lnTo>
                    <a:lnTo>
                      <a:pt x="100" y="36"/>
                    </a:lnTo>
                    <a:lnTo>
                      <a:pt x="100" y="36"/>
                    </a:lnTo>
                    <a:lnTo>
                      <a:pt x="98" y="36"/>
                    </a:lnTo>
                    <a:lnTo>
                      <a:pt x="98" y="36"/>
                    </a:lnTo>
                    <a:lnTo>
                      <a:pt x="96" y="36"/>
                    </a:lnTo>
                    <a:lnTo>
                      <a:pt x="96" y="38"/>
                    </a:lnTo>
                    <a:lnTo>
                      <a:pt x="94" y="38"/>
                    </a:lnTo>
                    <a:lnTo>
                      <a:pt x="91" y="38"/>
                    </a:lnTo>
                    <a:lnTo>
                      <a:pt x="89" y="36"/>
                    </a:lnTo>
                    <a:lnTo>
                      <a:pt x="89" y="34"/>
                    </a:lnTo>
                    <a:lnTo>
                      <a:pt x="88" y="34"/>
                    </a:lnTo>
                    <a:lnTo>
                      <a:pt x="86" y="34"/>
                    </a:lnTo>
                    <a:lnTo>
                      <a:pt x="84" y="36"/>
                    </a:lnTo>
                    <a:lnTo>
                      <a:pt x="84" y="38"/>
                    </a:lnTo>
                    <a:lnTo>
                      <a:pt x="84" y="38"/>
                    </a:lnTo>
                    <a:lnTo>
                      <a:pt x="84" y="38"/>
                    </a:lnTo>
                    <a:lnTo>
                      <a:pt x="82" y="39"/>
                    </a:lnTo>
                    <a:lnTo>
                      <a:pt x="82" y="39"/>
                    </a:lnTo>
                    <a:lnTo>
                      <a:pt x="81" y="41"/>
                    </a:lnTo>
                    <a:lnTo>
                      <a:pt x="81" y="43"/>
                    </a:lnTo>
                    <a:lnTo>
                      <a:pt x="81" y="43"/>
                    </a:lnTo>
                    <a:lnTo>
                      <a:pt x="81" y="45"/>
                    </a:lnTo>
                    <a:lnTo>
                      <a:pt x="79" y="45"/>
                    </a:lnTo>
                    <a:lnTo>
                      <a:pt x="77" y="46"/>
                    </a:lnTo>
                    <a:lnTo>
                      <a:pt x="76" y="48"/>
                    </a:lnTo>
                    <a:lnTo>
                      <a:pt x="74" y="50"/>
                    </a:lnTo>
                    <a:lnTo>
                      <a:pt x="72" y="50"/>
                    </a:lnTo>
                    <a:lnTo>
                      <a:pt x="70" y="51"/>
                    </a:lnTo>
                    <a:lnTo>
                      <a:pt x="70" y="53"/>
                    </a:lnTo>
                    <a:lnTo>
                      <a:pt x="70" y="53"/>
                    </a:lnTo>
                    <a:lnTo>
                      <a:pt x="70" y="53"/>
                    </a:lnTo>
                    <a:lnTo>
                      <a:pt x="70" y="53"/>
                    </a:lnTo>
                    <a:lnTo>
                      <a:pt x="65" y="51"/>
                    </a:lnTo>
                    <a:lnTo>
                      <a:pt x="65" y="50"/>
                    </a:lnTo>
                    <a:lnTo>
                      <a:pt x="64" y="50"/>
                    </a:lnTo>
                    <a:lnTo>
                      <a:pt x="62" y="50"/>
                    </a:lnTo>
                    <a:lnTo>
                      <a:pt x="60" y="51"/>
                    </a:lnTo>
                    <a:lnTo>
                      <a:pt x="58" y="55"/>
                    </a:lnTo>
                    <a:lnTo>
                      <a:pt x="58" y="55"/>
                    </a:lnTo>
                    <a:lnTo>
                      <a:pt x="53" y="55"/>
                    </a:lnTo>
                    <a:lnTo>
                      <a:pt x="52" y="55"/>
                    </a:lnTo>
                    <a:lnTo>
                      <a:pt x="52" y="55"/>
                    </a:lnTo>
                    <a:lnTo>
                      <a:pt x="52" y="56"/>
                    </a:lnTo>
                    <a:lnTo>
                      <a:pt x="52" y="56"/>
                    </a:lnTo>
                    <a:lnTo>
                      <a:pt x="52" y="62"/>
                    </a:lnTo>
                    <a:lnTo>
                      <a:pt x="52" y="63"/>
                    </a:lnTo>
                    <a:lnTo>
                      <a:pt x="52" y="63"/>
                    </a:lnTo>
                    <a:lnTo>
                      <a:pt x="50" y="63"/>
                    </a:lnTo>
                    <a:lnTo>
                      <a:pt x="48" y="65"/>
                    </a:lnTo>
                    <a:lnTo>
                      <a:pt x="48" y="65"/>
                    </a:lnTo>
                    <a:lnTo>
                      <a:pt x="48" y="67"/>
                    </a:lnTo>
                    <a:lnTo>
                      <a:pt x="48" y="67"/>
                    </a:lnTo>
                    <a:lnTo>
                      <a:pt x="46" y="68"/>
                    </a:lnTo>
                    <a:lnTo>
                      <a:pt x="46" y="68"/>
                    </a:lnTo>
                    <a:lnTo>
                      <a:pt x="45" y="70"/>
                    </a:lnTo>
                    <a:lnTo>
                      <a:pt x="40" y="70"/>
                    </a:lnTo>
                    <a:lnTo>
                      <a:pt x="40" y="68"/>
                    </a:lnTo>
                    <a:lnTo>
                      <a:pt x="38" y="67"/>
                    </a:lnTo>
                    <a:lnTo>
                      <a:pt x="38" y="65"/>
                    </a:lnTo>
                    <a:lnTo>
                      <a:pt x="36" y="63"/>
                    </a:lnTo>
                    <a:lnTo>
                      <a:pt x="36" y="63"/>
                    </a:lnTo>
                    <a:lnTo>
                      <a:pt x="36" y="63"/>
                    </a:lnTo>
                    <a:lnTo>
                      <a:pt x="35" y="62"/>
                    </a:lnTo>
                    <a:lnTo>
                      <a:pt x="33" y="62"/>
                    </a:lnTo>
                    <a:lnTo>
                      <a:pt x="31" y="62"/>
                    </a:lnTo>
                    <a:lnTo>
                      <a:pt x="31" y="62"/>
                    </a:lnTo>
                    <a:lnTo>
                      <a:pt x="33" y="60"/>
                    </a:lnTo>
                    <a:lnTo>
                      <a:pt x="33" y="60"/>
                    </a:lnTo>
                    <a:lnTo>
                      <a:pt x="31" y="60"/>
                    </a:lnTo>
                    <a:lnTo>
                      <a:pt x="31" y="60"/>
                    </a:lnTo>
                    <a:lnTo>
                      <a:pt x="31" y="58"/>
                    </a:lnTo>
                    <a:lnTo>
                      <a:pt x="31" y="56"/>
                    </a:lnTo>
                    <a:lnTo>
                      <a:pt x="33" y="53"/>
                    </a:lnTo>
                    <a:lnTo>
                      <a:pt x="33" y="53"/>
                    </a:lnTo>
                    <a:lnTo>
                      <a:pt x="31" y="51"/>
                    </a:lnTo>
                    <a:lnTo>
                      <a:pt x="29" y="51"/>
                    </a:lnTo>
                    <a:lnTo>
                      <a:pt x="28" y="53"/>
                    </a:lnTo>
                    <a:lnTo>
                      <a:pt x="26" y="51"/>
                    </a:lnTo>
                    <a:lnTo>
                      <a:pt x="26" y="51"/>
                    </a:lnTo>
                    <a:lnTo>
                      <a:pt x="24" y="50"/>
                    </a:lnTo>
                    <a:lnTo>
                      <a:pt x="23" y="51"/>
                    </a:lnTo>
                    <a:lnTo>
                      <a:pt x="19" y="53"/>
                    </a:lnTo>
                    <a:lnTo>
                      <a:pt x="19" y="53"/>
                    </a:lnTo>
                    <a:lnTo>
                      <a:pt x="17" y="53"/>
                    </a:lnTo>
                    <a:lnTo>
                      <a:pt x="17" y="51"/>
                    </a:lnTo>
                    <a:lnTo>
                      <a:pt x="17" y="51"/>
                    </a:lnTo>
                    <a:lnTo>
                      <a:pt x="17" y="50"/>
                    </a:lnTo>
                    <a:lnTo>
                      <a:pt x="16" y="50"/>
                    </a:lnTo>
                    <a:lnTo>
                      <a:pt x="14" y="50"/>
                    </a:lnTo>
                    <a:lnTo>
                      <a:pt x="14" y="50"/>
                    </a:lnTo>
                    <a:lnTo>
                      <a:pt x="12" y="48"/>
                    </a:lnTo>
                    <a:lnTo>
                      <a:pt x="11" y="48"/>
                    </a:lnTo>
                    <a:lnTo>
                      <a:pt x="11" y="46"/>
                    </a:lnTo>
                    <a:lnTo>
                      <a:pt x="7" y="45"/>
                    </a:lnTo>
                    <a:lnTo>
                      <a:pt x="7" y="45"/>
                    </a:lnTo>
                    <a:lnTo>
                      <a:pt x="7" y="43"/>
                    </a:lnTo>
                    <a:lnTo>
                      <a:pt x="5" y="43"/>
                    </a:lnTo>
                    <a:lnTo>
                      <a:pt x="5" y="43"/>
                    </a:lnTo>
                    <a:lnTo>
                      <a:pt x="2" y="41"/>
                    </a:lnTo>
                    <a:lnTo>
                      <a:pt x="0" y="41"/>
                    </a:lnTo>
                    <a:lnTo>
                      <a:pt x="2" y="41"/>
                    </a:lnTo>
                    <a:lnTo>
                      <a:pt x="2" y="39"/>
                    </a:lnTo>
                    <a:lnTo>
                      <a:pt x="5" y="38"/>
                    </a:lnTo>
                    <a:lnTo>
                      <a:pt x="5" y="36"/>
                    </a:lnTo>
                    <a:lnTo>
                      <a:pt x="4" y="34"/>
                    </a:lnTo>
                    <a:lnTo>
                      <a:pt x="4" y="33"/>
                    </a:lnTo>
                    <a:lnTo>
                      <a:pt x="4" y="33"/>
                    </a:lnTo>
                    <a:lnTo>
                      <a:pt x="5" y="29"/>
                    </a:lnTo>
                    <a:lnTo>
                      <a:pt x="5" y="29"/>
                    </a:lnTo>
                    <a:lnTo>
                      <a:pt x="9" y="27"/>
                    </a:lnTo>
                    <a:lnTo>
                      <a:pt x="9" y="27"/>
                    </a:lnTo>
                    <a:lnTo>
                      <a:pt x="11" y="26"/>
                    </a:lnTo>
                    <a:lnTo>
                      <a:pt x="14" y="22"/>
                    </a:lnTo>
                    <a:lnTo>
                      <a:pt x="17" y="21"/>
                    </a:lnTo>
                    <a:lnTo>
                      <a:pt x="21" y="17"/>
                    </a:lnTo>
                    <a:lnTo>
                      <a:pt x="23" y="17"/>
                    </a:lnTo>
                    <a:lnTo>
                      <a:pt x="23" y="16"/>
                    </a:lnTo>
                    <a:lnTo>
                      <a:pt x="24" y="16"/>
                    </a:lnTo>
                    <a:lnTo>
                      <a:pt x="26" y="16"/>
                    </a:lnTo>
                    <a:lnTo>
                      <a:pt x="28" y="14"/>
                    </a:lnTo>
                    <a:lnTo>
                      <a:pt x="29" y="14"/>
                    </a:lnTo>
                    <a:lnTo>
                      <a:pt x="29" y="12"/>
                    </a:lnTo>
                    <a:lnTo>
                      <a:pt x="33" y="12"/>
                    </a:lnTo>
                    <a:lnTo>
                      <a:pt x="35" y="12"/>
                    </a:lnTo>
                    <a:lnTo>
                      <a:pt x="36" y="14"/>
                    </a:lnTo>
                    <a:lnTo>
                      <a:pt x="36" y="14"/>
                    </a:lnTo>
                    <a:lnTo>
                      <a:pt x="40" y="14"/>
                    </a:lnTo>
                    <a:lnTo>
                      <a:pt x="41" y="14"/>
                    </a:lnTo>
                    <a:lnTo>
                      <a:pt x="48" y="16"/>
                    </a:lnTo>
                    <a:lnTo>
                      <a:pt x="52" y="14"/>
                    </a:lnTo>
                    <a:lnTo>
                      <a:pt x="57" y="14"/>
                    </a:lnTo>
                    <a:lnTo>
                      <a:pt x="58" y="16"/>
                    </a:lnTo>
                    <a:lnTo>
                      <a:pt x="62" y="12"/>
                    </a:lnTo>
                    <a:lnTo>
                      <a:pt x="64" y="12"/>
                    </a:lnTo>
                    <a:lnTo>
                      <a:pt x="67" y="12"/>
                    </a:lnTo>
                    <a:lnTo>
                      <a:pt x="67" y="10"/>
                    </a:lnTo>
                    <a:lnTo>
                      <a:pt x="65" y="10"/>
                    </a:lnTo>
                    <a:lnTo>
                      <a:pt x="70" y="10"/>
                    </a:lnTo>
                    <a:lnTo>
                      <a:pt x="76" y="12"/>
                    </a:lnTo>
                    <a:lnTo>
                      <a:pt x="82" y="12"/>
                    </a:lnTo>
                    <a:lnTo>
                      <a:pt x="84" y="10"/>
                    </a:lnTo>
                    <a:lnTo>
                      <a:pt x="86" y="10"/>
                    </a:lnTo>
                    <a:lnTo>
                      <a:pt x="91" y="12"/>
                    </a:lnTo>
                    <a:lnTo>
                      <a:pt x="93" y="14"/>
                    </a:lnTo>
                    <a:lnTo>
                      <a:pt x="94" y="14"/>
                    </a:lnTo>
                    <a:lnTo>
                      <a:pt x="96" y="14"/>
                    </a:lnTo>
                    <a:lnTo>
                      <a:pt x="96" y="14"/>
                    </a:lnTo>
                    <a:lnTo>
                      <a:pt x="94" y="14"/>
                    </a:lnTo>
                    <a:lnTo>
                      <a:pt x="94" y="12"/>
                    </a:lnTo>
                    <a:lnTo>
                      <a:pt x="100" y="14"/>
                    </a:lnTo>
                    <a:lnTo>
                      <a:pt x="108" y="22"/>
                    </a:lnTo>
                    <a:lnTo>
                      <a:pt x="108" y="22"/>
                    </a:lnTo>
                    <a:lnTo>
                      <a:pt x="105" y="21"/>
                    </a:lnTo>
                    <a:lnTo>
                      <a:pt x="103" y="21"/>
                    </a:lnTo>
                    <a:lnTo>
                      <a:pt x="101" y="21"/>
                    </a:lnTo>
                    <a:lnTo>
                      <a:pt x="101" y="22"/>
                    </a:lnTo>
                    <a:lnTo>
                      <a:pt x="103" y="22"/>
                    </a:lnTo>
                    <a:lnTo>
                      <a:pt x="103" y="22"/>
                    </a:lnTo>
                    <a:lnTo>
                      <a:pt x="103" y="22"/>
                    </a:lnTo>
                    <a:lnTo>
                      <a:pt x="105" y="22"/>
                    </a:lnTo>
                    <a:lnTo>
                      <a:pt x="106" y="24"/>
                    </a:lnTo>
                    <a:lnTo>
                      <a:pt x="108" y="24"/>
                    </a:lnTo>
                    <a:lnTo>
                      <a:pt x="108" y="26"/>
                    </a:lnTo>
                    <a:lnTo>
                      <a:pt x="110" y="26"/>
                    </a:lnTo>
                    <a:lnTo>
                      <a:pt x="110" y="26"/>
                    </a:lnTo>
                    <a:lnTo>
                      <a:pt x="112" y="26"/>
                    </a:lnTo>
                    <a:lnTo>
                      <a:pt x="113" y="26"/>
                    </a:lnTo>
                    <a:lnTo>
                      <a:pt x="113" y="26"/>
                    </a:lnTo>
                    <a:lnTo>
                      <a:pt x="113" y="24"/>
                    </a:lnTo>
                    <a:lnTo>
                      <a:pt x="110" y="22"/>
                    </a:lnTo>
                    <a:lnTo>
                      <a:pt x="112" y="22"/>
                    </a:lnTo>
                    <a:lnTo>
                      <a:pt x="117" y="26"/>
                    </a:lnTo>
                    <a:lnTo>
                      <a:pt x="118" y="29"/>
                    </a:lnTo>
                    <a:lnTo>
                      <a:pt x="118" y="29"/>
                    </a:lnTo>
                    <a:lnTo>
                      <a:pt x="120" y="31"/>
                    </a:lnTo>
                    <a:lnTo>
                      <a:pt x="120" y="3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7" name="Freeform 102">
                <a:extLst>
                  <a:ext uri="{FF2B5EF4-FFF2-40B4-BE49-F238E27FC236}">
                    <a16:creationId xmlns:a16="http://schemas.microsoft.com/office/drawing/2014/main" id="{4B998D5E-5EAC-4BA3-A5C7-0CDFD7636C17}"/>
                  </a:ext>
                </a:extLst>
              </p:cNvPr>
              <p:cNvSpPr>
                <a:spLocks noEditPoints="1"/>
              </p:cNvSpPr>
              <p:nvPr/>
            </p:nvSpPr>
            <p:spPr bwMode="auto">
              <a:xfrm>
                <a:off x="3895" y="2045"/>
                <a:ext cx="113" cy="111"/>
              </a:xfrm>
              <a:custGeom>
                <a:avLst/>
                <a:gdLst>
                  <a:gd name="T0" fmla="*/ 70 w 113"/>
                  <a:gd name="T1" fmla="*/ 12 h 111"/>
                  <a:gd name="T2" fmla="*/ 80 w 113"/>
                  <a:gd name="T3" fmla="*/ 20 h 111"/>
                  <a:gd name="T4" fmla="*/ 97 w 113"/>
                  <a:gd name="T5" fmla="*/ 20 h 111"/>
                  <a:gd name="T6" fmla="*/ 104 w 113"/>
                  <a:gd name="T7" fmla="*/ 19 h 111"/>
                  <a:gd name="T8" fmla="*/ 106 w 113"/>
                  <a:gd name="T9" fmla="*/ 29 h 111"/>
                  <a:gd name="T10" fmla="*/ 113 w 113"/>
                  <a:gd name="T11" fmla="*/ 36 h 111"/>
                  <a:gd name="T12" fmla="*/ 109 w 113"/>
                  <a:gd name="T13" fmla="*/ 37 h 111"/>
                  <a:gd name="T14" fmla="*/ 108 w 113"/>
                  <a:gd name="T15" fmla="*/ 44 h 111"/>
                  <a:gd name="T16" fmla="*/ 101 w 113"/>
                  <a:gd name="T17" fmla="*/ 44 h 111"/>
                  <a:gd name="T18" fmla="*/ 94 w 113"/>
                  <a:gd name="T19" fmla="*/ 39 h 111"/>
                  <a:gd name="T20" fmla="*/ 84 w 113"/>
                  <a:gd name="T21" fmla="*/ 41 h 111"/>
                  <a:gd name="T22" fmla="*/ 72 w 113"/>
                  <a:gd name="T23" fmla="*/ 37 h 111"/>
                  <a:gd name="T24" fmla="*/ 55 w 113"/>
                  <a:gd name="T25" fmla="*/ 41 h 111"/>
                  <a:gd name="T26" fmla="*/ 44 w 113"/>
                  <a:gd name="T27" fmla="*/ 37 h 111"/>
                  <a:gd name="T28" fmla="*/ 49 w 113"/>
                  <a:gd name="T29" fmla="*/ 56 h 111"/>
                  <a:gd name="T30" fmla="*/ 60 w 113"/>
                  <a:gd name="T31" fmla="*/ 72 h 111"/>
                  <a:gd name="T32" fmla="*/ 72 w 113"/>
                  <a:gd name="T33" fmla="*/ 87 h 111"/>
                  <a:gd name="T34" fmla="*/ 78 w 113"/>
                  <a:gd name="T35" fmla="*/ 97 h 111"/>
                  <a:gd name="T36" fmla="*/ 53 w 113"/>
                  <a:gd name="T37" fmla="*/ 82 h 111"/>
                  <a:gd name="T38" fmla="*/ 44 w 113"/>
                  <a:gd name="T39" fmla="*/ 77 h 111"/>
                  <a:gd name="T40" fmla="*/ 34 w 113"/>
                  <a:gd name="T41" fmla="*/ 61 h 111"/>
                  <a:gd name="T42" fmla="*/ 27 w 113"/>
                  <a:gd name="T43" fmla="*/ 48 h 111"/>
                  <a:gd name="T44" fmla="*/ 15 w 113"/>
                  <a:gd name="T45" fmla="*/ 36 h 111"/>
                  <a:gd name="T46" fmla="*/ 5 w 113"/>
                  <a:gd name="T47" fmla="*/ 43 h 111"/>
                  <a:gd name="T48" fmla="*/ 7 w 113"/>
                  <a:gd name="T49" fmla="*/ 31 h 111"/>
                  <a:gd name="T50" fmla="*/ 15 w 113"/>
                  <a:gd name="T51" fmla="*/ 29 h 111"/>
                  <a:gd name="T52" fmla="*/ 22 w 113"/>
                  <a:gd name="T53" fmla="*/ 26 h 111"/>
                  <a:gd name="T54" fmla="*/ 31 w 113"/>
                  <a:gd name="T55" fmla="*/ 31 h 111"/>
                  <a:gd name="T56" fmla="*/ 36 w 113"/>
                  <a:gd name="T57" fmla="*/ 26 h 111"/>
                  <a:gd name="T58" fmla="*/ 41 w 113"/>
                  <a:gd name="T59" fmla="*/ 19 h 111"/>
                  <a:gd name="T60" fmla="*/ 43 w 113"/>
                  <a:gd name="T61" fmla="*/ 10 h 111"/>
                  <a:gd name="T62" fmla="*/ 53 w 113"/>
                  <a:gd name="T63" fmla="*/ 5 h 111"/>
                  <a:gd name="T64" fmla="*/ 58 w 113"/>
                  <a:gd name="T65" fmla="*/ 2 h 111"/>
                  <a:gd name="T66" fmla="*/ 19 w 113"/>
                  <a:gd name="T67" fmla="*/ 41 h 111"/>
                  <a:gd name="T68" fmla="*/ 25 w 113"/>
                  <a:gd name="T69" fmla="*/ 43 h 111"/>
                  <a:gd name="T70" fmla="*/ 15 w 113"/>
                  <a:gd name="T71" fmla="*/ 44 h 111"/>
                  <a:gd name="T72" fmla="*/ 17 w 113"/>
                  <a:gd name="T73" fmla="*/ 41 h 111"/>
                  <a:gd name="T74" fmla="*/ 25 w 113"/>
                  <a:gd name="T75" fmla="*/ 49 h 111"/>
                  <a:gd name="T76" fmla="*/ 24 w 113"/>
                  <a:gd name="T77" fmla="*/ 46 h 111"/>
                  <a:gd name="T78" fmla="*/ 29 w 113"/>
                  <a:gd name="T79" fmla="*/ 60 h 111"/>
                  <a:gd name="T80" fmla="*/ 25 w 113"/>
                  <a:gd name="T81" fmla="*/ 53 h 111"/>
                  <a:gd name="T82" fmla="*/ 32 w 113"/>
                  <a:gd name="T83" fmla="*/ 60 h 111"/>
                  <a:gd name="T84" fmla="*/ 25 w 113"/>
                  <a:gd name="T85" fmla="*/ 65 h 111"/>
                  <a:gd name="T86" fmla="*/ 31 w 113"/>
                  <a:gd name="T87" fmla="*/ 66 h 111"/>
                  <a:gd name="T88" fmla="*/ 34 w 113"/>
                  <a:gd name="T89" fmla="*/ 70 h 111"/>
                  <a:gd name="T90" fmla="*/ 56 w 113"/>
                  <a:gd name="T91" fmla="*/ 87 h 111"/>
                  <a:gd name="T92" fmla="*/ 63 w 113"/>
                  <a:gd name="T93" fmla="*/ 89 h 111"/>
                  <a:gd name="T94" fmla="*/ 58 w 113"/>
                  <a:gd name="T95" fmla="*/ 90 h 111"/>
                  <a:gd name="T96" fmla="*/ 82 w 113"/>
                  <a:gd name="T97" fmla="*/ 97 h 111"/>
                  <a:gd name="T98" fmla="*/ 94 w 113"/>
                  <a:gd name="T99" fmla="*/ 106 h 111"/>
                  <a:gd name="T100" fmla="*/ 84 w 113"/>
                  <a:gd name="T101" fmla="*/ 101 h 111"/>
                  <a:gd name="T102" fmla="*/ 80 w 113"/>
                  <a:gd name="T103" fmla="*/ 99 h 111"/>
                  <a:gd name="T104" fmla="*/ 72 w 113"/>
                  <a:gd name="T105" fmla="*/ 97 h 111"/>
                  <a:gd name="T106" fmla="*/ 61 w 113"/>
                  <a:gd name="T107" fmla="*/ 95 h 111"/>
                  <a:gd name="T108" fmla="*/ 78 w 113"/>
                  <a:gd name="T109" fmla="*/ 102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13" h="111">
                    <a:moveTo>
                      <a:pt x="58" y="2"/>
                    </a:moveTo>
                    <a:lnTo>
                      <a:pt x="60" y="2"/>
                    </a:lnTo>
                    <a:lnTo>
                      <a:pt x="63" y="3"/>
                    </a:lnTo>
                    <a:lnTo>
                      <a:pt x="65" y="7"/>
                    </a:lnTo>
                    <a:lnTo>
                      <a:pt x="66" y="8"/>
                    </a:lnTo>
                    <a:lnTo>
                      <a:pt x="68" y="10"/>
                    </a:lnTo>
                    <a:lnTo>
                      <a:pt x="70" y="12"/>
                    </a:lnTo>
                    <a:lnTo>
                      <a:pt x="72" y="14"/>
                    </a:lnTo>
                    <a:lnTo>
                      <a:pt x="73" y="15"/>
                    </a:lnTo>
                    <a:lnTo>
                      <a:pt x="75" y="17"/>
                    </a:lnTo>
                    <a:lnTo>
                      <a:pt x="77" y="17"/>
                    </a:lnTo>
                    <a:lnTo>
                      <a:pt x="78" y="17"/>
                    </a:lnTo>
                    <a:lnTo>
                      <a:pt x="80" y="19"/>
                    </a:lnTo>
                    <a:lnTo>
                      <a:pt x="80" y="20"/>
                    </a:lnTo>
                    <a:lnTo>
                      <a:pt x="82" y="20"/>
                    </a:lnTo>
                    <a:lnTo>
                      <a:pt x="85" y="22"/>
                    </a:lnTo>
                    <a:lnTo>
                      <a:pt x="92" y="22"/>
                    </a:lnTo>
                    <a:lnTo>
                      <a:pt x="92" y="22"/>
                    </a:lnTo>
                    <a:lnTo>
                      <a:pt x="94" y="22"/>
                    </a:lnTo>
                    <a:lnTo>
                      <a:pt x="96" y="22"/>
                    </a:lnTo>
                    <a:lnTo>
                      <a:pt x="97" y="20"/>
                    </a:lnTo>
                    <a:lnTo>
                      <a:pt x="97" y="20"/>
                    </a:lnTo>
                    <a:lnTo>
                      <a:pt x="99" y="19"/>
                    </a:lnTo>
                    <a:lnTo>
                      <a:pt x="101" y="19"/>
                    </a:lnTo>
                    <a:lnTo>
                      <a:pt x="102" y="17"/>
                    </a:lnTo>
                    <a:lnTo>
                      <a:pt x="104" y="17"/>
                    </a:lnTo>
                    <a:lnTo>
                      <a:pt x="104" y="17"/>
                    </a:lnTo>
                    <a:lnTo>
                      <a:pt x="104" y="19"/>
                    </a:lnTo>
                    <a:lnTo>
                      <a:pt x="104" y="19"/>
                    </a:lnTo>
                    <a:lnTo>
                      <a:pt x="102" y="20"/>
                    </a:lnTo>
                    <a:lnTo>
                      <a:pt x="104" y="22"/>
                    </a:lnTo>
                    <a:lnTo>
                      <a:pt x="104" y="26"/>
                    </a:lnTo>
                    <a:lnTo>
                      <a:pt x="104" y="26"/>
                    </a:lnTo>
                    <a:lnTo>
                      <a:pt x="104" y="27"/>
                    </a:lnTo>
                    <a:lnTo>
                      <a:pt x="106" y="29"/>
                    </a:lnTo>
                    <a:lnTo>
                      <a:pt x="108" y="29"/>
                    </a:lnTo>
                    <a:lnTo>
                      <a:pt x="106" y="29"/>
                    </a:lnTo>
                    <a:lnTo>
                      <a:pt x="106" y="31"/>
                    </a:lnTo>
                    <a:lnTo>
                      <a:pt x="106" y="32"/>
                    </a:lnTo>
                    <a:lnTo>
                      <a:pt x="108" y="34"/>
                    </a:lnTo>
                    <a:lnTo>
                      <a:pt x="111" y="36"/>
                    </a:lnTo>
                    <a:lnTo>
                      <a:pt x="113" y="36"/>
                    </a:lnTo>
                    <a:lnTo>
                      <a:pt x="113" y="36"/>
                    </a:lnTo>
                    <a:lnTo>
                      <a:pt x="113" y="36"/>
                    </a:lnTo>
                    <a:lnTo>
                      <a:pt x="113" y="37"/>
                    </a:lnTo>
                    <a:lnTo>
                      <a:pt x="113" y="37"/>
                    </a:lnTo>
                    <a:lnTo>
                      <a:pt x="113" y="37"/>
                    </a:lnTo>
                    <a:lnTo>
                      <a:pt x="111" y="37"/>
                    </a:lnTo>
                    <a:lnTo>
                      <a:pt x="109" y="37"/>
                    </a:lnTo>
                    <a:lnTo>
                      <a:pt x="108" y="37"/>
                    </a:lnTo>
                    <a:lnTo>
                      <a:pt x="108" y="37"/>
                    </a:lnTo>
                    <a:lnTo>
                      <a:pt x="108" y="39"/>
                    </a:lnTo>
                    <a:lnTo>
                      <a:pt x="108" y="39"/>
                    </a:lnTo>
                    <a:lnTo>
                      <a:pt x="108" y="43"/>
                    </a:lnTo>
                    <a:lnTo>
                      <a:pt x="108" y="44"/>
                    </a:lnTo>
                    <a:lnTo>
                      <a:pt x="108" y="44"/>
                    </a:lnTo>
                    <a:lnTo>
                      <a:pt x="106" y="44"/>
                    </a:lnTo>
                    <a:lnTo>
                      <a:pt x="106" y="44"/>
                    </a:lnTo>
                    <a:lnTo>
                      <a:pt x="106" y="46"/>
                    </a:lnTo>
                    <a:lnTo>
                      <a:pt x="106" y="46"/>
                    </a:lnTo>
                    <a:lnTo>
                      <a:pt x="104" y="46"/>
                    </a:lnTo>
                    <a:lnTo>
                      <a:pt x="102" y="46"/>
                    </a:lnTo>
                    <a:lnTo>
                      <a:pt x="101" y="44"/>
                    </a:lnTo>
                    <a:lnTo>
                      <a:pt x="101" y="44"/>
                    </a:lnTo>
                    <a:lnTo>
                      <a:pt x="101" y="43"/>
                    </a:lnTo>
                    <a:lnTo>
                      <a:pt x="101" y="43"/>
                    </a:lnTo>
                    <a:lnTo>
                      <a:pt x="99" y="41"/>
                    </a:lnTo>
                    <a:lnTo>
                      <a:pt x="96" y="41"/>
                    </a:lnTo>
                    <a:lnTo>
                      <a:pt x="94" y="39"/>
                    </a:lnTo>
                    <a:lnTo>
                      <a:pt x="94" y="39"/>
                    </a:lnTo>
                    <a:lnTo>
                      <a:pt x="92" y="39"/>
                    </a:lnTo>
                    <a:lnTo>
                      <a:pt x="90" y="39"/>
                    </a:lnTo>
                    <a:lnTo>
                      <a:pt x="89" y="39"/>
                    </a:lnTo>
                    <a:lnTo>
                      <a:pt x="87" y="39"/>
                    </a:lnTo>
                    <a:lnTo>
                      <a:pt x="85" y="39"/>
                    </a:lnTo>
                    <a:lnTo>
                      <a:pt x="84" y="41"/>
                    </a:lnTo>
                    <a:lnTo>
                      <a:pt x="84" y="41"/>
                    </a:lnTo>
                    <a:lnTo>
                      <a:pt x="80" y="37"/>
                    </a:lnTo>
                    <a:lnTo>
                      <a:pt x="80" y="37"/>
                    </a:lnTo>
                    <a:lnTo>
                      <a:pt x="78" y="39"/>
                    </a:lnTo>
                    <a:lnTo>
                      <a:pt x="77" y="39"/>
                    </a:lnTo>
                    <a:lnTo>
                      <a:pt x="77" y="39"/>
                    </a:lnTo>
                    <a:lnTo>
                      <a:pt x="73" y="37"/>
                    </a:lnTo>
                    <a:lnTo>
                      <a:pt x="72" y="37"/>
                    </a:lnTo>
                    <a:lnTo>
                      <a:pt x="72" y="39"/>
                    </a:lnTo>
                    <a:lnTo>
                      <a:pt x="70" y="37"/>
                    </a:lnTo>
                    <a:lnTo>
                      <a:pt x="65" y="36"/>
                    </a:lnTo>
                    <a:lnTo>
                      <a:pt x="63" y="37"/>
                    </a:lnTo>
                    <a:lnTo>
                      <a:pt x="58" y="37"/>
                    </a:lnTo>
                    <a:lnTo>
                      <a:pt x="56" y="37"/>
                    </a:lnTo>
                    <a:lnTo>
                      <a:pt x="55" y="41"/>
                    </a:lnTo>
                    <a:lnTo>
                      <a:pt x="53" y="43"/>
                    </a:lnTo>
                    <a:lnTo>
                      <a:pt x="53" y="43"/>
                    </a:lnTo>
                    <a:lnTo>
                      <a:pt x="51" y="41"/>
                    </a:lnTo>
                    <a:lnTo>
                      <a:pt x="48" y="37"/>
                    </a:lnTo>
                    <a:lnTo>
                      <a:pt x="48" y="37"/>
                    </a:lnTo>
                    <a:lnTo>
                      <a:pt x="46" y="37"/>
                    </a:lnTo>
                    <a:lnTo>
                      <a:pt x="44" y="37"/>
                    </a:lnTo>
                    <a:lnTo>
                      <a:pt x="44" y="37"/>
                    </a:lnTo>
                    <a:lnTo>
                      <a:pt x="43" y="43"/>
                    </a:lnTo>
                    <a:lnTo>
                      <a:pt x="43" y="46"/>
                    </a:lnTo>
                    <a:lnTo>
                      <a:pt x="43" y="49"/>
                    </a:lnTo>
                    <a:lnTo>
                      <a:pt x="46" y="51"/>
                    </a:lnTo>
                    <a:lnTo>
                      <a:pt x="49" y="54"/>
                    </a:lnTo>
                    <a:lnTo>
                      <a:pt x="49" y="56"/>
                    </a:lnTo>
                    <a:lnTo>
                      <a:pt x="51" y="56"/>
                    </a:lnTo>
                    <a:lnTo>
                      <a:pt x="51" y="60"/>
                    </a:lnTo>
                    <a:lnTo>
                      <a:pt x="53" y="63"/>
                    </a:lnTo>
                    <a:lnTo>
                      <a:pt x="55" y="66"/>
                    </a:lnTo>
                    <a:lnTo>
                      <a:pt x="55" y="68"/>
                    </a:lnTo>
                    <a:lnTo>
                      <a:pt x="56" y="70"/>
                    </a:lnTo>
                    <a:lnTo>
                      <a:pt x="60" y="72"/>
                    </a:lnTo>
                    <a:lnTo>
                      <a:pt x="61" y="75"/>
                    </a:lnTo>
                    <a:lnTo>
                      <a:pt x="61" y="75"/>
                    </a:lnTo>
                    <a:lnTo>
                      <a:pt x="65" y="78"/>
                    </a:lnTo>
                    <a:lnTo>
                      <a:pt x="68" y="82"/>
                    </a:lnTo>
                    <a:lnTo>
                      <a:pt x="72" y="83"/>
                    </a:lnTo>
                    <a:lnTo>
                      <a:pt x="72" y="83"/>
                    </a:lnTo>
                    <a:lnTo>
                      <a:pt x="72" y="87"/>
                    </a:lnTo>
                    <a:lnTo>
                      <a:pt x="73" y="87"/>
                    </a:lnTo>
                    <a:lnTo>
                      <a:pt x="75" y="90"/>
                    </a:lnTo>
                    <a:lnTo>
                      <a:pt x="78" y="94"/>
                    </a:lnTo>
                    <a:lnTo>
                      <a:pt x="80" y="95"/>
                    </a:lnTo>
                    <a:lnTo>
                      <a:pt x="80" y="95"/>
                    </a:lnTo>
                    <a:lnTo>
                      <a:pt x="80" y="97"/>
                    </a:lnTo>
                    <a:lnTo>
                      <a:pt x="78" y="97"/>
                    </a:lnTo>
                    <a:lnTo>
                      <a:pt x="77" y="97"/>
                    </a:lnTo>
                    <a:lnTo>
                      <a:pt x="73" y="92"/>
                    </a:lnTo>
                    <a:lnTo>
                      <a:pt x="70" y="90"/>
                    </a:lnTo>
                    <a:lnTo>
                      <a:pt x="65" y="85"/>
                    </a:lnTo>
                    <a:lnTo>
                      <a:pt x="60" y="83"/>
                    </a:lnTo>
                    <a:lnTo>
                      <a:pt x="56" y="82"/>
                    </a:lnTo>
                    <a:lnTo>
                      <a:pt x="53" y="82"/>
                    </a:lnTo>
                    <a:lnTo>
                      <a:pt x="51" y="82"/>
                    </a:lnTo>
                    <a:lnTo>
                      <a:pt x="49" y="82"/>
                    </a:lnTo>
                    <a:lnTo>
                      <a:pt x="48" y="82"/>
                    </a:lnTo>
                    <a:lnTo>
                      <a:pt x="48" y="80"/>
                    </a:lnTo>
                    <a:lnTo>
                      <a:pt x="48" y="80"/>
                    </a:lnTo>
                    <a:lnTo>
                      <a:pt x="48" y="78"/>
                    </a:lnTo>
                    <a:lnTo>
                      <a:pt x="44" y="77"/>
                    </a:lnTo>
                    <a:lnTo>
                      <a:pt x="41" y="75"/>
                    </a:lnTo>
                    <a:lnTo>
                      <a:pt x="39" y="72"/>
                    </a:lnTo>
                    <a:lnTo>
                      <a:pt x="32" y="65"/>
                    </a:lnTo>
                    <a:lnTo>
                      <a:pt x="31" y="63"/>
                    </a:lnTo>
                    <a:lnTo>
                      <a:pt x="32" y="61"/>
                    </a:lnTo>
                    <a:lnTo>
                      <a:pt x="34" y="61"/>
                    </a:lnTo>
                    <a:lnTo>
                      <a:pt x="34" y="61"/>
                    </a:lnTo>
                    <a:lnTo>
                      <a:pt x="36" y="61"/>
                    </a:lnTo>
                    <a:lnTo>
                      <a:pt x="37" y="61"/>
                    </a:lnTo>
                    <a:lnTo>
                      <a:pt x="36" y="61"/>
                    </a:lnTo>
                    <a:lnTo>
                      <a:pt x="34" y="60"/>
                    </a:lnTo>
                    <a:lnTo>
                      <a:pt x="29" y="53"/>
                    </a:lnTo>
                    <a:lnTo>
                      <a:pt x="27" y="51"/>
                    </a:lnTo>
                    <a:lnTo>
                      <a:pt x="27" y="48"/>
                    </a:lnTo>
                    <a:lnTo>
                      <a:pt x="27" y="43"/>
                    </a:lnTo>
                    <a:lnTo>
                      <a:pt x="25" y="41"/>
                    </a:lnTo>
                    <a:lnTo>
                      <a:pt x="22" y="36"/>
                    </a:lnTo>
                    <a:lnTo>
                      <a:pt x="20" y="34"/>
                    </a:lnTo>
                    <a:lnTo>
                      <a:pt x="17" y="34"/>
                    </a:lnTo>
                    <a:lnTo>
                      <a:pt x="15" y="34"/>
                    </a:lnTo>
                    <a:lnTo>
                      <a:pt x="15" y="36"/>
                    </a:lnTo>
                    <a:lnTo>
                      <a:pt x="13" y="37"/>
                    </a:lnTo>
                    <a:lnTo>
                      <a:pt x="12" y="43"/>
                    </a:lnTo>
                    <a:lnTo>
                      <a:pt x="10" y="44"/>
                    </a:lnTo>
                    <a:lnTo>
                      <a:pt x="8" y="48"/>
                    </a:lnTo>
                    <a:lnTo>
                      <a:pt x="8" y="48"/>
                    </a:lnTo>
                    <a:lnTo>
                      <a:pt x="7" y="48"/>
                    </a:lnTo>
                    <a:lnTo>
                      <a:pt x="5" y="43"/>
                    </a:lnTo>
                    <a:lnTo>
                      <a:pt x="3" y="39"/>
                    </a:lnTo>
                    <a:lnTo>
                      <a:pt x="1" y="37"/>
                    </a:lnTo>
                    <a:lnTo>
                      <a:pt x="1" y="36"/>
                    </a:lnTo>
                    <a:lnTo>
                      <a:pt x="0" y="29"/>
                    </a:lnTo>
                    <a:lnTo>
                      <a:pt x="1" y="29"/>
                    </a:lnTo>
                    <a:lnTo>
                      <a:pt x="1" y="29"/>
                    </a:lnTo>
                    <a:lnTo>
                      <a:pt x="7" y="31"/>
                    </a:lnTo>
                    <a:lnTo>
                      <a:pt x="8" y="31"/>
                    </a:lnTo>
                    <a:lnTo>
                      <a:pt x="8" y="29"/>
                    </a:lnTo>
                    <a:lnTo>
                      <a:pt x="8" y="29"/>
                    </a:lnTo>
                    <a:lnTo>
                      <a:pt x="10" y="29"/>
                    </a:lnTo>
                    <a:lnTo>
                      <a:pt x="12" y="29"/>
                    </a:lnTo>
                    <a:lnTo>
                      <a:pt x="13" y="29"/>
                    </a:lnTo>
                    <a:lnTo>
                      <a:pt x="15" y="29"/>
                    </a:lnTo>
                    <a:lnTo>
                      <a:pt x="17" y="29"/>
                    </a:lnTo>
                    <a:lnTo>
                      <a:pt x="19" y="29"/>
                    </a:lnTo>
                    <a:lnTo>
                      <a:pt x="19" y="27"/>
                    </a:lnTo>
                    <a:lnTo>
                      <a:pt x="20" y="26"/>
                    </a:lnTo>
                    <a:lnTo>
                      <a:pt x="20" y="26"/>
                    </a:lnTo>
                    <a:lnTo>
                      <a:pt x="20" y="26"/>
                    </a:lnTo>
                    <a:lnTo>
                      <a:pt x="22" y="26"/>
                    </a:lnTo>
                    <a:lnTo>
                      <a:pt x="22" y="27"/>
                    </a:lnTo>
                    <a:lnTo>
                      <a:pt x="24" y="29"/>
                    </a:lnTo>
                    <a:lnTo>
                      <a:pt x="25" y="29"/>
                    </a:lnTo>
                    <a:lnTo>
                      <a:pt x="25" y="31"/>
                    </a:lnTo>
                    <a:lnTo>
                      <a:pt x="27" y="29"/>
                    </a:lnTo>
                    <a:lnTo>
                      <a:pt x="27" y="29"/>
                    </a:lnTo>
                    <a:lnTo>
                      <a:pt x="31" y="31"/>
                    </a:lnTo>
                    <a:lnTo>
                      <a:pt x="34" y="31"/>
                    </a:lnTo>
                    <a:lnTo>
                      <a:pt x="36" y="31"/>
                    </a:lnTo>
                    <a:lnTo>
                      <a:pt x="36" y="29"/>
                    </a:lnTo>
                    <a:lnTo>
                      <a:pt x="34" y="27"/>
                    </a:lnTo>
                    <a:lnTo>
                      <a:pt x="34" y="27"/>
                    </a:lnTo>
                    <a:lnTo>
                      <a:pt x="34" y="26"/>
                    </a:lnTo>
                    <a:lnTo>
                      <a:pt x="36" y="26"/>
                    </a:lnTo>
                    <a:lnTo>
                      <a:pt x="36" y="24"/>
                    </a:lnTo>
                    <a:lnTo>
                      <a:pt x="34" y="24"/>
                    </a:lnTo>
                    <a:lnTo>
                      <a:pt x="34" y="22"/>
                    </a:lnTo>
                    <a:lnTo>
                      <a:pt x="37" y="20"/>
                    </a:lnTo>
                    <a:lnTo>
                      <a:pt x="41" y="20"/>
                    </a:lnTo>
                    <a:lnTo>
                      <a:pt x="41" y="19"/>
                    </a:lnTo>
                    <a:lnTo>
                      <a:pt x="41" y="19"/>
                    </a:lnTo>
                    <a:lnTo>
                      <a:pt x="43" y="15"/>
                    </a:lnTo>
                    <a:lnTo>
                      <a:pt x="41" y="14"/>
                    </a:lnTo>
                    <a:lnTo>
                      <a:pt x="41" y="12"/>
                    </a:lnTo>
                    <a:lnTo>
                      <a:pt x="41" y="12"/>
                    </a:lnTo>
                    <a:lnTo>
                      <a:pt x="41" y="10"/>
                    </a:lnTo>
                    <a:lnTo>
                      <a:pt x="41" y="10"/>
                    </a:lnTo>
                    <a:lnTo>
                      <a:pt x="43" y="10"/>
                    </a:lnTo>
                    <a:lnTo>
                      <a:pt x="44" y="8"/>
                    </a:lnTo>
                    <a:lnTo>
                      <a:pt x="44" y="8"/>
                    </a:lnTo>
                    <a:lnTo>
                      <a:pt x="46" y="8"/>
                    </a:lnTo>
                    <a:lnTo>
                      <a:pt x="48" y="7"/>
                    </a:lnTo>
                    <a:lnTo>
                      <a:pt x="49" y="5"/>
                    </a:lnTo>
                    <a:lnTo>
                      <a:pt x="49" y="5"/>
                    </a:lnTo>
                    <a:lnTo>
                      <a:pt x="53" y="5"/>
                    </a:lnTo>
                    <a:lnTo>
                      <a:pt x="53" y="5"/>
                    </a:lnTo>
                    <a:lnTo>
                      <a:pt x="53" y="2"/>
                    </a:lnTo>
                    <a:lnTo>
                      <a:pt x="53" y="2"/>
                    </a:lnTo>
                    <a:lnTo>
                      <a:pt x="55" y="2"/>
                    </a:lnTo>
                    <a:lnTo>
                      <a:pt x="55" y="0"/>
                    </a:lnTo>
                    <a:lnTo>
                      <a:pt x="56" y="2"/>
                    </a:lnTo>
                    <a:lnTo>
                      <a:pt x="58" y="2"/>
                    </a:lnTo>
                    <a:lnTo>
                      <a:pt x="58" y="2"/>
                    </a:lnTo>
                    <a:close/>
                    <a:moveTo>
                      <a:pt x="25" y="43"/>
                    </a:moveTo>
                    <a:lnTo>
                      <a:pt x="22" y="44"/>
                    </a:lnTo>
                    <a:lnTo>
                      <a:pt x="22" y="43"/>
                    </a:lnTo>
                    <a:lnTo>
                      <a:pt x="22" y="43"/>
                    </a:lnTo>
                    <a:lnTo>
                      <a:pt x="19" y="41"/>
                    </a:lnTo>
                    <a:lnTo>
                      <a:pt x="19" y="41"/>
                    </a:lnTo>
                    <a:lnTo>
                      <a:pt x="19" y="39"/>
                    </a:lnTo>
                    <a:lnTo>
                      <a:pt x="20" y="39"/>
                    </a:lnTo>
                    <a:lnTo>
                      <a:pt x="20" y="36"/>
                    </a:lnTo>
                    <a:lnTo>
                      <a:pt x="22" y="37"/>
                    </a:lnTo>
                    <a:lnTo>
                      <a:pt x="24" y="41"/>
                    </a:lnTo>
                    <a:lnTo>
                      <a:pt x="24" y="41"/>
                    </a:lnTo>
                    <a:lnTo>
                      <a:pt x="25" y="43"/>
                    </a:lnTo>
                    <a:lnTo>
                      <a:pt x="25" y="43"/>
                    </a:lnTo>
                    <a:close/>
                    <a:moveTo>
                      <a:pt x="19" y="51"/>
                    </a:moveTo>
                    <a:lnTo>
                      <a:pt x="19" y="53"/>
                    </a:lnTo>
                    <a:lnTo>
                      <a:pt x="17" y="51"/>
                    </a:lnTo>
                    <a:lnTo>
                      <a:pt x="17" y="49"/>
                    </a:lnTo>
                    <a:lnTo>
                      <a:pt x="15" y="46"/>
                    </a:lnTo>
                    <a:lnTo>
                      <a:pt x="15" y="44"/>
                    </a:lnTo>
                    <a:lnTo>
                      <a:pt x="17" y="43"/>
                    </a:lnTo>
                    <a:lnTo>
                      <a:pt x="17" y="43"/>
                    </a:lnTo>
                    <a:lnTo>
                      <a:pt x="15" y="39"/>
                    </a:lnTo>
                    <a:lnTo>
                      <a:pt x="15" y="37"/>
                    </a:lnTo>
                    <a:lnTo>
                      <a:pt x="17" y="37"/>
                    </a:lnTo>
                    <a:lnTo>
                      <a:pt x="17" y="41"/>
                    </a:lnTo>
                    <a:lnTo>
                      <a:pt x="17" y="41"/>
                    </a:lnTo>
                    <a:lnTo>
                      <a:pt x="19" y="43"/>
                    </a:lnTo>
                    <a:lnTo>
                      <a:pt x="19" y="46"/>
                    </a:lnTo>
                    <a:lnTo>
                      <a:pt x="19" y="49"/>
                    </a:lnTo>
                    <a:lnTo>
                      <a:pt x="19" y="51"/>
                    </a:lnTo>
                    <a:lnTo>
                      <a:pt x="19" y="51"/>
                    </a:lnTo>
                    <a:lnTo>
                      <a:pt x="19" y="51"/>
                    </a:lnTo>
                    <a:close/>
                    <a:moveTo>
                      <a:pt x="25" y="49"/>
                    </a:moveTo>
                    <a:lnTo>
                      <a:pt x="25" y="49"/>
                    </a:lnTo>
                    <a:lnTo>
                      <a:pt x="24" y="49"/>
                    </a:lnTo>
                    <a:lnTo>
                      <a:pt x="22" y="49"/>
                    </a:lnTo>
                    <a:lnTo>
                      <a:pt x="22" y="48"/>
                    </a:lnTo>
                    <a:lnTo>
                      <a:pt x="22" y="48"/>
                    </a:lnTo>
                    <a:lnTo>
                      <a:pt x="22" y="46"/>
                    </a:lnTo>
                    <a:lnTo>
                      <a:pt x="24" y="46"/>
                    </a:lnTo>
                    <a:lnTo>
                      <a:pt x="24" y="48"/>
                    </a:lnTo>
                    <a:lnTo>
                      <a:pt x="25" y="49"/>
                    </a:lnTo>
                    <a:lnTo>
                      <a:pt x="25" y="49"/>
                    </a:lnTo>
                    <a:close/>
                    <a:moveTo>
                      <a:pt x="32" y="60"/>
                    </a:moveTo>
                    <a:lnTo>
                      <a:pt x="32" y="61"/>
                    </a:lnTo>
                    <a:lnTo>
                      <a:pt x="31" y="60"/>
                    </a:lnTo>
                    <a:lnTo>
                      <a:pt x="29" y="60"/>
                    </a:lnTo>
                    <a:lnTo>
                      <a:pt x="29" y="58"/>
                    </a:lnTo>
                    <a:lnTo>
                      <a:pt x="27" y="56"/>
                    </a:lnTo>
                    <a:lnTo>
                      <a:pt x="27" y="54"/>
                    </a:lnTo>
                    <a:lnTo>
                      <a:pt x="24" y="51"/>
                    </a:lnTo>
                    <a:lnTo>
                      <a:pt x="24" y="51"/>
                    </a:lnTo>
                    <a:lnTo>
                      <a:pt x="25" y="53"/>
                    </a:lnTo>
                    <a:lnTo>
                      <a:pt x="25" y="53"/>
                    </a:lnTo>
                    <a:lnTo>
                      <a:pt x="27" y="53"/>
                    </a:lnTo>
                    <a:lnTo>
                      <a:pt x="29" y="54"/>
                    </a:lnTo>
                    <a:lnTo>
                      <a:pt x="31" y="58"/>
                    </a:lnTo>
                    <a:lnTo>
                      <a:pt x="34" y="60"/>
                    </a:lnTo>
                    <a:lnTo>
                      <a:pt x="32" y="60"/>
                    </a:lnTo>
                    <a:lnTo>
                      <a:pt x="32" y="60"/>
                    </a:lnTo>
                    <a:lnTo>
                      <a:pt x="32" y="60"/>
                    </a:lnTo>
                    <a:close/>
                    <a:moveTo>
                      <a:pt x="32" y="72"/>
                    </a:moveTo>
                    <a:lnTo>
                      <a:pt x="32" y="72"/>
                    </a:lnTo>
                    <a:lnTo>
                      <a:pt x="32" y="72"/>
                    </a:lnTo>
                    <a:lnTo>
                      <a:pt x="32" y="72"/>
                    </a:lnTo>
                    <a:lnTo>
                      <a:pt x="31" y="72"/>
                    </a:lnTo>
                    <a:lnTo>
                      <a:pt x="27" y="66"/>
                    </a:lnTo>
                    <a:lnTo>
                      <a:pt x="25" y="65"/>
                    </a:lnTo>
                    <a:lnTo>
                      <a:pt x="27" y="66"/>
                    </a:lnTo>
                    <a:lnTo>
                      <a:pt x="32" y="72"/>
                    </a:lnTo>
                    <a:lnTo>
                      <a:pt x="32" y="72"/>
                    </a:lnTo>
                    <a:close/>
                    <a:moveTo>
                      <a:pt x="34" y="68"/>
                    </a:moveTo>
                    <a:lnTo>
                      <a:pt x="34" y="68"/>
                    </a:lnTo>
                    <a:lnTo>
                      <a:pt x="31" y="66"/>
                    </a:lnTo>
                    <a:lnTo>
                      <a:pt x="31" y="66"/>
                    </a:lnTo>
                    <a:lnTo>
                      <a:pt x="31" y="65"/>
                    </a:lnTo>
                    <a:lnTo>
                      <a:pt x="34" y="68"/>
                    </a:lnTo>
                    <a:lnTo>
                      <a:pt x="34" y="68"/>
                    </a:lnTo>
                    <a:close/>
                    <a:moveTo>
                      <a:pt x="36" y="70"/>
                    </a:moveTo>
                    <a:lnTo>
                      <a:pt x="37" y="72"/>
                    </a:lnTo>
                    <a:lnTo>
                      <a:pt x="36" y="72"/>
                    </a:lnTo>
                    <a:lnTo>
                      <a:pt x="34" y="70"/>
                    </a:lnTo>
                    <a:lnTo>
                      <a:pt x="34" y="70"/>
                    </a:lnTo>
                    <a:lnTo>
                      <a:pt x="36" y="70"/>
                    </a:lnTo>
                    <a:close/>
                    <a:moveTo>
                      <a:pt x="63" y="89"/>
                    </a:moveTo>
                    <a:lnTo>
                      <a:pt x="60" y="89"/>
                    </a:lnTo>
                    <a:lnTo>
                      <a:pt x="58" y="89"/>
                    </a:lnTo>
                    <a:lnTo>
                      <a:pt x="56" y="87"/>
                    </a:lnTo>
                    <a:lnTo>
                      <a:pt x="56" y="87"/>
                    </a:lnTo>
                    <a:lnTo>
                      <a:pt x="56" y="85"/>
                    </a:lnTo>
                    <a:lnTo>
                      <a:pt x="60" y="85"/>
                    </a:lnTo>
                    <a:lnTo>
                      <a:pt x="65" y="87"/>
                    </a:lnTo>
                    <a:lnTo>
                      <a:pt x="65" y="87"/>
                    </a:lnTo>
                    <a:lnTo>
                      <a:pt x="65" y="89"/>
                    </a:lnTo>
                    <a:lnTo>
                      <a:pt x="63" y="89"/>
                    </a:lnTo>
                    <a:lnTo>
                      <a:pt x="63" y="89"/>
                    </a:lnTo>
                    <a:close/>
                    <a:moveTo>
                      <a:pt x="72" y="92"/>
                    </a:moveTo>
                    <a:lnTo>
                      <a:pt x="70" y="92"/>
                    </a:lnTo>
                    <a:lnTo>
                      <a:pt x="61" y="92"/>
                    </a:lnTo>
                    <a:lnTo>
                      <a:pt x="58" y="92"/>
                    </a:lnTo>
                    <a:lnTo>
                      <a:pt x="56" y="90"/>
                    </a:lnTo>
                    <a:lnTo>
                      <a:pt x="55" y="90"/>
                    </a:lnTo>
                    <a:lnTo>
                      <a:pt x="58" y="90"/>
                    </a:lnTo>
                    <a:lnTo>
                      <a:pt x="61" y="90"/>
                    </a:lnTo>
                    <a:lnTo>
                      <a:pt x="61" y="90"/>
                    </a:lnTo>
                    <a:lnTo>
                      <a:pt x="68" y="92"/>
                    </a:lnTo>
                    <a:lnTo>
                      <a:pt x="72" y="92"/>
                    </a:lnTo>
                    <a:lnTo>
                      <a:pt x="72" y="92"/>
                    </a:lnTo>
                    <a:close/>
                    <a:moveTo>
                      <a:pt x="80" y="99"/>
                    </a:moveTo>
                    <a:lnTo>
                      <a:pt x="82" y="97"/>
                    </a:lnTo>
                    <a:lnTo>
                      <a:pt x="82" y="99"/>
                    </a:lnTo>
                    <a:lnTo>
                      <a:pt x="84" y="99"/>
                    </a:lnTo>
                    <a:lnTo>
                      <a:pt x="85" y="101"/>
                    </a:lnTo>
                    <a:lnTo>
                      <a:pt x="87" y="102"/>
                    </a:lnTo>
                    <a:lnTo>
                      <a:pt x="89" y="104"/>
                    </a:lnTo>
                    <a:lnTo>
                      <a:pt x="92" y="106"/>
                    </a:lnTo>
                    <a:lnTo>
                      <a:pt x="94" y="106"/>
                    </a:lnTo>
                    <a:lnTo>
                      <a:pt x="96" y="107"/>
                    </a:lnTo>
                    <a:lnTo>
                      <a:pt x="96" y="107"/>
                    </a:lnTo>
                    <a:lnTo>
                      <a:pt x="96" y="109"/>
                    </a:lnTo>
                    <a:lnTo>
                      <a:pt x="96" y="111"/>
                    </a:lnTo>
                    <a:lnTo>
                      <a:pt x="92" y="107"/>
                    </a:lnTo>
                    <a:lnTo>
                      <a:pt x="89" y="106"/>
                    </a:lnTo>
                    <a:lnTo>
                      <a:pt x="84" y="101"/>
                    </a:lnTo>
                    <a:lnTo>
                      <a:pt x="78" y="101"/>
                    </a:lnTo>
                    <a:lnTo>
                      <a:pt x="72" y="97"/>
                    </a:lnTo>
                    <a:lnTo>
                      <a:pt x="68" y="95"/>
                    </a:lnTo>
                    <a:lnTo>
                      <a:pt x="70" y="95"/>
                    </a:lnTo>
                    <a:lnTo>
                      <a:pt x="72" y="95"/>
                    </a:lnTo>
                    <a:lnTo>
                      <a:pt x="82" y="99"/>
                    </a:lnTo>
                    <a:lnTo>
                      <a:pt x="80" y="99"/>
                    </a:lnTo>
                    <a:lnTo>
                      <a:pt x="80" y="99"/>
                    </a:lnTo>
                    <a:close/>
                    <a:moveTo>
                      <a:pt x="61" y="95"/>
                    </a:moveTo>
                    <a:lnTo>
                      <a:pt x="65" y="97"/>
                    </a:lnTo>
                    <a:lnTo>
                      <a:pt x="66" y="95"/>
                    </a:lnTo>
                    <a:lnTo>
                      <a:pt x="68" y="97"/>
                    </a:lnTo>
                    <a:lnTo>
                      <a:pt x="70" y="97"/>
                    </a:lnTo>
                    <a:lnTo>
                      <a:pt x="72" y="97"/>
                    </a:lnTo>
                    <a:lnTo>
                      <a:pt x="68" y="97"/>
                    </a:lnTo>
                    <a:lnTo>
                      <a:pt x="66" y="97"/>
                    </a:lnTo>
                    <a:lnTo>
                      <a:pt x="65" y="99"/>
                    </a:lnTo>
                    <a:lnTo>
                      <a:pt x="61" y="97"/>
                    </a:lnTo>
                    <a:lnTo>
                      <a:pt x="61" y="97"/>
                    </a:lnTo>
                    <a:lnTo>
                      <a:pt x="61" y="97"/>
                    </a:lnTo>
                    <a:lnTo>
                      <a:pt x="61" y="95"/>
                    </a:lnTo>
                    <a:lnTo>
                      <a:pt x="61" y="95"/>
                    </a:lnTo>
                    <a:close/>
                    <a:moveTo>
                      <a:pt x="78" y="102"/>
                    </a:moveTo>
                    <a:lnTo>
                      <a:pt x="82" y="104"/>
                    </a:lnTo>
                    <a:lnTo>
                      <a:pt x="73" y="101"/>
                    </a:lnTo>
                    <a:lnTo>
                      <a:pt x="75" y="101"/>
                    </a:lnTo>
                    <a:lnTo>
                      <a:pt x="75" y="101"/>
                    </a:lnTo>
                    <a:lnTo>
                      <a:pt x="78" y="102"/>
                    </a:lnTo>
                    <a:lnTo>
                      <a:pt x="78" y="10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8" name="Freeform 103">
                <a:extLst>
                  <a:ext uri="{FF2B5EF4-FFF2-40B4-BE49-F238E27FC236}">
                    <a16:creationId xmlns:a16="http://schemas.microsoft.com/office/drawing/2014/main" id="{E0D76713-3DA6-4227-BEAF-0B92D153B036}"/>
                  </a:ext>
                </a:extLst>
              </p:cNvPr>
              <p:cNvSpPr>
                <a:spLocks noEditPoints="1"/>
              </p:cNvSpPr>
              <p:nvPr/>
            </p:nvSpPr>
            <p:spPr bwMode="auto">
              <a:xfrm>
                <a:off x="2204" y="2659"/>
                <a:ext cx="55" cy="41"/>
              </a:xfrm>
              <a:custGeom>
                <a:avLst/>
                <a:gdLst>
                  <a:gd name="T0" fmla="*/ 36 w 55"/>
                  <a:gd name="T1" fmla="*/ 1 h 41"/>
                  <a:gd name="T2" fmla="*/ 34 w 55"/>
                  <a:gd name="T3" fmla="*/ 1 h 41"/>
                  <a:gd name="T4" fmla="*/ 31 w 55"/>
                  <a:gd name="T5" fmla="*/ 1 h 41"/>
                  <a:gd name="T6" fmla="*/ 31 w 55"/>
                  <a:gd name="T7" fmla="*/ 0 h 41"/>
                  <a:gd name="T8" fmla="*/ 33 w 55"/>
                  <a:gd name="T9" fmla="*/ 0 h 41"/>
                  <a:gd name="T10" fmla="*/ 36 w 55"/>
                  <a:gd name="T11" fmla="*/ 1 h 41"/>
                  <a:gd name="T12" fmla="*/ 53 w 55"/>
                  <a:gd name="T13" fmla="*/ 6 h 41"/>
                  <a:gd name="T14" fmla="*/ 55 w 55"/>
                  <a:gd name="T15" fmla="*/ 12 h 41"/>
                  <a:gd name="T16" fmla="*/ 53 w 55"/>
                  <a:gd name="T17" fmla="*/ 15 h 41"/>
                  <a:gd name="T18" fmla="*/ 55 w 55"/>
                  <a:gd name="T19" fmla="*/ 18 h 41"/>
                  <a:gd name="T20" fmla="*/ 55 w 55"/>
                  <a:gd name="T21" fmla="*/ 18 h 41"/>
                  <a:gd name="T22" fmla="*/ 51 w 55"/>
                  <a:gd name="T23" fmla="*/ 22 h 41"/>
                  <a:gd name="T24" fmla="*/ 53 w 55"/>
                  <a:gd name="T25" fmla="*/ 25 h 41"/>
                  <a:gd name="T26" fmla="*/ 53 w 55"/>
                  <a:gd name="T27" fmla="*/ 27 h 41"/>
                  <a:gd name="T28" fmla="*/ 51 w 55"/>
                  <a:gd name="T29" fmla="*/ 29 h 41"/>
                  <a:gd name="T30" fmla="*/ 48 w 55"/>
                  <a:gd name="T31" fmla="*/ 30 h 41"/>
                  <a:gd name="T32" fmla="*/ 51 w 55"/>
                  <a:gd name="T33" fmla="*/ 34 h 41"/>
                  <a:gd name="T34" fmla="*/ 53 w 55"/>
                  <a:gd name="T35" fmla="*/ 37 h 41"/>
                  <a:gd name="T36" fmla="*/ 53 w 55"/>
                  <a:gd name="T37" fmla="*/ 41 h 41"/>
                  <a:gd name="T38" fmla="*/ 50 w 55"/>
                  <a:gd name="T39" fmla="*/ 39 h 41"/>
                  <a:gd name="T40" fmla="*/ 48 w 55"/>
                  <a:gd name="T41" fmla="*/ 37 h 41"/>
                  <a:gd name="T42" fmla="*/ 38 w 55"/>
                  <a:gd name="T43" fmla="*/ 37 h 41"/>
                  <a:gd name="T44" fmla="*/ 36 w 55"/>
                  <a:gd name="T45" fmla="*/ 39 h 41"/>
                  <a:gd name="T46" fmla="*/ 31 w 55"/>
                  <a:gd name="T47" fmla="*/ 39 h 41"/>
                  <a:gd name="T48" fmla="*/ 24 w 55"/>
                  <a:gd name="T49" fmla="*/ 37 h 41"/>
                  <a:gd name="T50" fmla="*/ 19 w 55"/>
                  <a:gd name="T51" fmla="*/ 37 h 41"/>
                  <a:gd name="T52" fmla="*/ 15 w 55"/>
                  <a:gd name="T53" fmla="*/ 37 h 41"/>
                  <a:gd name="T54" fmla="*/ 14 w 55"/>
                  <a:gd name="T55" fmla="*/ 41 h 41"/>
                  <a:gd name="T56" fmla="*/ 10 w 55"/>
                  <a:gd name="T57" fmla="*/ 39 h 41"/>
                  <a:gd name="T58" fmla="*/ 7 w 55"/>
                  <a:gd name="T59" fmla="*/ 37 h 41"/>
                  <a:gd name="T60" fmla="*/ 2 w 55"/>
                  <a:gd name="T61" fmla="*/ 34 h 41"/>
                  <a:gd name="T62" fmla="*/ 3 w 55"/>
                  <a:gd name="T63" fmla="*/ 29 h 41"/>
                  <a:gd name="T64" fmla="*/ 5 w 55"/>
                  <a:gd name="T65" fmla="*/ 29 h 41"/>
                  <a:gd name="T66" fmla="*/ 10 w 55"/>
                  <a:gd name="T67" fmla="*/ 30 h 41"/>
                  <a:gd name="T68" fmla="*/ 15 w 55"/>
                  <a:gd name="T69" fmla="*/ 30 h 41"/>
                  <a:gd name="T70" fmla="*/ 31 w 55"/>
                  <a:gd name="T71" fmla="*/ 32 h 41"/>
                  <a:gd name="T72" fmla="*/ 34 w 55"/>
                  <a:gd name="T73" fmla="*/ 32 h 41"/>
                  <a:gd name="T74" fmla="*/ 36 w 55"/>
                  <a:gd name="T75" fmla="*/ 32 h 41"/>
                  <a:gd name="T76" fmla="*/ 41 w 55"/>
                  <a:gd name="T77" fmla="*/ 30 h 41"/>
                  <a:gd name="T78" fmla="*/ 41 w 55"/>
                  <a:gd name="T79" fmla="*/ 29 h 41"/>
                  <a:gd name="T80" fmla="*/ 39 w 55"/>
                  <a:gd name="T81" fmla="*/ 27 h 41"/>
                  <a:gd name="T82" fmla="*/ 33 w 55"/>
                  <a:gd name="T83" fmla="*/ 20 h 41"/>
                  <a:gd name="T84" fmla="*/ 34 w 55"/>
                  <a:gd name="T85" fmla="*/ 17 h 41"/>
                  <a:gd name="T86" fmla="*/ 34 w 55"/>
                  <a:gd name="T87" fmla="*/ 13 h 41"/>
                  <a:gd name="T88" fmla="*/ 27 w 55"/>
                  <a:gd name="T89" fmla="*/ 10 h 41"/>
                  <a:gd name="T90" fmla="*/ 22 w 55"/>
                  <a:gd name="T91" fmla="*/ 8 h 41"/>
                  <a:gd name="T92" fmla="*/ 22 w 55"/>
                  <a:gd name="T93" fmla="*/ 5 h 41"/>
                  <a:gd name="T94" fmla="*/ 26 w 55"/>
                  <a:gd name="T95" fmla="*/ 3 h 41"/>
                  <a:gd name="T96" fmla="*/ 31 w 55"/>
                  <a:gd name="T97" fmla="*/ 3 h 41"/>
                  <a:gd name="T98" fmla="*/ 39 w 55"/>
                  <a:gd name="T99" fmla="*/ 5 h 41"/>
                  <a:gd name="T100" fmla="*/ 50 w 55"/>
                  <a:gd name="T101" fmla="*/ 6 h 41"/>
                  <a:gd name="T102" fmla="*/ 53 w 55"/>
                  <a:gd name="T103" fmla="*/ 6 h 41"/>
                  <a:gd name="T104" fmla="*/ 33 w 55"/>
                  <a:gd name="T105" fmla="*/ 27 h 41"/>
                  <a:gd name="T106" fmla="*/ 27 w 55"/>
                  <a:gd name="T107" fmla="*/ 25 h 41"/>
                  <a:gd name="T108" fmla="*/ 24 w 55"/>
                  <a:gd name="T109" fmla="*/ 22 h 41"/>
                  <a:gd name="T110" fmla="*/ 27 w 55"/>
                  <a:gd name="T111" fmla="*/ 23 h 41"/>
                  <a:gd name="T112" fmla="*/ 33 w 55"/>
                  <a:gd name="T113" fmla="*/ 27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5" h="41">
                    <a:moveTo>
                      <a:pt x="36" y="1"/>
                    </a:moveTo>
                    <a:lnTo>
                      <a:pt x="36" y="1"/>
                    </a:lnTo>
                    <a:lnTo>
                      <a:pt x="36" y="1"/>
                    </a:lnTo>
                    <a:lnTo>
                      <a:pt x="34" y="1"/>
                    </a:lnTo>
                    <a:lnTo>
                      <a:pt x="33" y="1"/>
                    </a:lnTo>
                    <a:lnTo>
                      <a:pt x="31" y="1"/>
                    </a:lnTo>
                    <a:lnTo>
                      <a:pt x="31" y="1"/>
                    </a:lnTo>
                    <a:lnTo>
                      <a:pt x="31" y="0"/>
                    </a:lnTo>
                    <a:lnTo>
                      <a:pt x="31" y="0"/>
                    </a:lnTo>
                    <a:lnTo>
                      <a:pt x="33" y="0"/>
                    </a:lnTo>
                    <a:lnTo>
                      <a:pt x="33" y="0"/>
                    </a:lnTo>
                    <a:lnTo>
                      <a:pt x="36" y="1"/>
                    </a:lnTo>
                    <a:lnTo>
                      <a:pt x="36" y="1"/>
                    </a:lnTo>
                    <a:close/>
                    <a:moveTo>
                      <a:pt x="53" y="6"/>
                    </a:moveTo>
                    <a:lnTo>
                      <a:pt x="53" y="8"/>
                    </a:lnTo>
                    <a:lnTo>
                      <a:pt x="55" y="12"/>
                    </a:lnTo>
                    <a:lnTo>
                      <a:pt x="55" y="13"/>
                    </a:lnTo>
                    <a:lnTo>
                      <a:pt x="53" y="15"/>
                    </a:lnTo>
                    <a:lnTo>
                      <a:pt x="53" y="17"/>
                    </a:lnTo>
                    <a:lnTo>
                      <a:pt x="55" y="18"/>
                    </a:lnTo>
                    <a:lnTo>
                      <a:pt x="55" y="18"/>
                    </a:lnTo>
                    <a:lnTo>
                      <a:pt x="55" y="18"/>
                    </a:lnTo>
                    <a:lnTo>
                      <a:pt x="53" y="20"/>
                    </a:lnTo>
                    <a:lnTo>
                      <a:pt x="51" y="22"/>
                    </a:lnTo>
                    <a:lnTo>
                      <a:pt x="53" y="23"/>
                    </a:lnTo>
                    <a:lnTo>
                      <a:pt x="53" y="25"/>
                    </a:lnTo>
                    <a:lnTo>
                      <a:pt x="53" y="25"/>
                    </a:lnTo>
                    <a:lnTo>
                      <a:pt x="53" y="27"/>
                    </a:lnTo>
                    <a:lnTo>
                      <a:pt x="51" y="29"/>
                    </a:lnTo>
                    <a:lnTo>
                      <a:pt x="51" y="29"/>
                    </a:lnTo>
                    <a:lnTo>
                      <a:pt x="48" y="30"/>
                    </a:lnTo>
                    <a:lnTo>
                      <a:pt x="48" y="30"/>
                    </a:lnTo>
                    <a:lnTo>
                      <a:pt x="50" y="32"/>
                    </a:lnTo>
                    <a:lnTo>
                      <a:pt x="51" y="34"/>
                    </a:lnTo>
                    <a:lnTo>
                      <a:pt x="53" y="35"/>
                    </a:lnTo>
                    <a:lnTo>
                      <a:pt x="53" y="37"/>
                    </a:lnTo>
                    <a:lnTo>
                      <a:pt x="53" y="37"/>
                    </a:lnTo>
                    <a:lnTo>
                      <a:pt x="53" y="41"/>
                    </a:lnTo>
                    <a:lnTo>
                      <a:pt x="51" y="39"/>
                    </a:lnTo>
                    <a:lnTo>
                      <a:pt x="50" y="39"/>
                    </a:lnTo>
                    <a:lnTo>
                      <a:pt x="48" y="37"/>
                    </a:lnTo>
                    <a:lnTo>
                      <a:pt x="48" y="37"/>
                    </a:lnTo>
                    <a:lnTo>
                      <a:pt x="39" y="37"/>
                    </a:lnTo>
                    <a:lnTo>
                      <a:pt x="38" y="37"/>
                    </a:lnTo>
                    <a:lnTo>
                      <a:pt x="38" y="37"/>
                    </a:lnTo>
                    <a:lnTo>
                      <a:pt x="36" y="39"/>
                    </a:lnTo>
                    <a:lnTo>
                      <a:pt x="34" y="39"/>
                    </a:lnTo>
                    <a:lnTo>
                      <a:pt x="31" y="39"/>
                    </a:lnTo>
                    <a:lnTo>
                      <a:pt x="26" y="37"/>
                    </a:lnTo>
                    <a:lnTo>
                      <a:pt x="24" y="37"/>
                    </a:lnTo>
                    <a:lnTo>
                      <a:pt x="22" y="37"/>
                    </a:lnTo>
                    <a:lnTo>
                      <a:pt x="19" y="37"/>
                    </a:lnTo>
                    <a:lnTo>
                      <a:pt x="17" y="37"/>
                    </a:lnTo>
                    <a:lnTo>
                      <a:pt x="15" y="37"/>
                    </a:lnTo>
                    <a:lnTo>
                      <a:pt x="14" y="39"/>
                    </a:lnTo>
                    <a:lnTo>
                      <a:pt x="14" y="41"/>
                    </a:lnTo>
                    <a:lnTo>
                      <a:pt x="12" y="41"/>
                    </a:lnTo>
                    <a:lnTo>
                      <a:pt x="10" y="39"/>
                    </a:lnTo>
                    <a:lnTo>
                      <a:pt x="9" y="37"/>
                    </a:lnTo>
                    <a:lnTo>
                      <a:pt x="7" y="37"/>
                    </a:lnTo>
                    <a:lnTo>
                      <a:pt x="2" y="35"/>
                    </a:lnTo>
                    <a:lnTo>
                      <a:pt x="2" y="34"/>
                    </a:lnTo>
                    <a:lnTo>
                      <a:pt x="0" y="32"/>
                    </a:lnTo>
                    <a:lnTo>
                      <a:pt x="3" y="29"/>
                    </a:lnTo>
                    <a:lnTo>
                      <a:pt x="5" y="29"/>
                    </a:lnTo>
                    <a:lnTo>
                      <a:pt x="5" y="29"/>
                    </a:lnTo>
                    <a:lnTo>
                      <a:pt x="9" y="29"/>
                    </a:lnTo>
                    <a:lnTo>
                      <a:pt x="10" y="30"/>
                    </a:lnTo>
                    <a:lnTo>
                      <a:pt x="12" y="30"/>
                    </a:lnTo>
                    <a:lnTo>
                      <a:pt x="15" y="30"/>
                    </a:lnTo>
                    <a:lnTo>
                      <a:pt x="17" y="32"/>
                    </a:lnTo>
                    <a:lnTo>
                      <a:pt x="31" y="32"/>
                    </a:lnTo>
                    <a:lnTo>
                      <a:pt x="33" y="34"/>
                    </a:lnTo>
                    <a:lnTo>
                      <a:pt x="34" y="32"/>
                    </a:lnTo>
                    <a:lnTo>
                      <a:pt x="36" y="32"/>
                    </a:lnTo>
                    <a:lnTo>
                      <a:pt x="36" y="32"/>
                    </a:lnTo>
                    <a:lnTo>
                      <a:pt x="36" y="30"/>
                    </a:lnTo>
                    <a:lnTo>
                      <a:pt x="41" y="30"/>
                    </a:lnTo>
                    <a:lnTo>
                      <a:pt x="41" y="30"/>
                    </a:lnTo>
                    <a:lnTo>
                      <a:pt x="41" y="29"/>
                    </a:lnTo>
                    <a:lnTo>
                      <a:pt x="41" y="29"/>
                    </a:lnTo>
                    <a:lnTo>
                      <a:pt x="39" y="27"/>
                    </a:lnTo>
                    <a:lnTo>
                      <a:pt x="36" y="23"/>
                    </a:lnTo>
                    <a:lnTo>
                      <a:pt x="33" y="20"/>
                    </a:lnTo>
                    <a:lnTo>
                      <a:pt x="34" y="18"/>
                    </a:lnTo>
                    <a:lnTo>
                      <a:pt x="34" y="17"/>
                    </a:lnTo>
                    <a:lnTo>
                      <a:pt x="34" y="15"/>
                    </a:lnTo>
                    <a:lnTo>
                      <a:pt x="34" y="13"/>
                    </a:lnTo>
                    <a:lnTo>
                      <a:pt x="33" y="12"/>
                    </a:lnTo>
                    <a:lnTo>
                      <a:pt x="27" y="10"/>
                    </a:lnTo>
                    <a:lnTo>
                      <a:pt x="24" y="8"/>
                    </a:lnTo>
                    <a:lnTo>
                      <a:pt x="22" y="8"/>
                    </a:lnTo>
                    <a:lnTo>
                      <a:pt x="21" y="6"/>
                    </a:lnTo>
                    <a:lnTo>
                      <a:pt x="22" y="5"/>
                    </a:lnTo>
                    <a:lnTo>
                      <a:pt x="24" y="5"/>
                    </a:lnTo>
                    <a:lnTo>
                      <a:pt x="26" y="3"/>
                    </a:lnTo>
                    <a:lnTo>
                      <a:pt x="27" y="3"/>
                    </a:lnTo>
                    <a:lnTo>
                      <a:pt x="31" y="3"/>
                    </a:lnTo>
                    <a:lnTo>
                      <a:pt x="36" y="3"/>
                    </a:lnTo>
                    <a:lnTo>
                      <a:pt x="39" y="5"/>
                    </a:lnTo>
                    <a:lnTo>
                      <a:pt x="45" y="6"/>
                    </a:lnTo>
                    <a:lnTo>
                      <a:pt x="50" y="6"/>
                    </a:lnTo>
                    <a:lnTo>
                      <a:pt x="51" y="8"/>
                    </a:lnTo>
                    <a:lnTo>
                      <a:pt x="53" y="6"/>
                    </a:lnTo>
                    <a:lnTo>
                      <a:pt x="53" y="6"/>
                    </a:lnTo>
                    <a:close/>
                    <a:moveTo>
                      <a:pt x="33" y="27"/>
                    </a:moveTo>
                    <a:lnTo>
                      <a:pt x="33" y="27"/>
                    </a:lnTo>
                    <a:lnTo>
                      <a:pt x="27" y="25"/>
                    </a:lnTo>
                    <a:lnTo>
                      <a:pt x="24" y="23"/>
                    </a:lnTo>
                    <a:lnTo>
                      <a:pt x="24" y="22"/>
                    </a:lnTo>
                    <a:lnTo>
                      <a:pt x="26" y="22"/>
                    </a:lnTo>
                    <a:lnTo>
                      <a:pt x="27" y="23"/>
                    </a:lnTo>
                    <a:lnTo>
                      <a:pt x="31" y="25"/>
                    </a:lnTo>
                    <a:lnTo>
                      <a:pt x="33" y="2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9" name="Freeform 104">
                <a:extLst>
                  <a:ext uri="{FF2B5EF4-FFF2-40B4-BE49-F238E27FC236}">
                    <a16:creationId xmlns:a16="http://schemas.microsoft.com/office/drawing/2014/main" id="{47D0FC6D-3AA7-4461-AD99-B697A5CBE609}"/>
                  </a:ext>
                </a:extLst>
              </p:cNvPr>
              <p:cNvSpPr>
                <a:spLocks/>
              </p:cNvSpPr>
              <p:nvPr/>
            </p:nvSpPr>
            <p:spPr bwMode="auto">
              <a:xfrm>
                <a:off x="3944" y="1989"/>
                <a:ext cx="130" cy="78"/>
              </a:xfrm>
              <a:custGeom>
                <a:avLst/>
                <a:gdLst>
                  <a:gd name="T0" fmla="*/ 118 w 130"/>
                  <a:gd name="T1" fmla="*/ 3 h 78"/>
                  <a:gd name="T2" fmla="*/ 120 w 130"/>
                  <a:gd name="T3" fmla="*/ 7 h 78"/>
                  <a:gd name="T4" fmla="*/ 125 w 130"/>
                  <a:gd name="T5" fmla="*/ 12 h 78"/>
                  <a:gd name="T6" fmla="*/ 129 w 130"/>
                  <a:gd name="T7" fmla="*/ 12 h 78"/>
                  <a:gd name="T8" fmla="*/ 130 w 130"/>
                  <a:gd name="T9" fmla="*/ 15 h 78"/>
                  <a:gd name="T10" fmla="*/ 127 w 130"/>
                  <a:gd name="T11" fmla="*/ 22 h 78"/>
                  <a:gd name="T12" fmla="*/ 122 w 130"/>
                  <a:gd name="T13" fmla="*/ 22 h 78"/>
                  <a:gd name="T14" fmla="*/ 118 w 130"/>
                  <a:gd name="T15" fmla="*/ 25 h 78"/>
                  <a:gd name="T16" fmla="*/ 113 w 130"/>
                  <a:gd name="T17" fmla="*/ 32 h 78"/>
                  <a:gd name="T18" fmla="*/ 110 w 130"/>
                  <a:gd name="T19" fmla="*/ 39 h 78"/>
                  <a:gd name="T20" fmla="*/ 108 w 130"/>
                  <a:gd name="T21" fmla="*/ 44 h 78"/>
                  <a:gd name="T22" fmla="*/ 105 w 130"/>
                  <a:gd name="T23" fmla="*/ 53 h 78"/>
                  <a:gd name="T24" fmla="*/ 101 w 130"/>
                  <a:gd name="T25" fmla="*/ 56 h 78"/>
                  <a:gd name="T26" fmla="*/ 98 w 130"/>
                  <a:gd name="T27" fmla="*/ 61 h 78"/>
                  <a:gd name="T28" fmla="*/ 96 w 130"/>
                  <a:gd name="T29" fmla="*/ 64 h 78"/>
                  <a:gd name="T30" fmla="*/ 89 w 130"/>
                  <a:gd name="T31" fmla="*/ 66 h 78"/>
                  <a:gd name="T32" fmla="*/ 86 w 130"/>
                  <a:gd name="T33" fmla="*/ 66 h 78"/>
                  <a:gd name="T34" fmla="*/ 79 w 130"/>
                  <a:gd name="T35" fmla="*/ 68 h 78"/>
                  <a:gd name="T36" fmla="*/ 69 w 130"/>
                  <a:gd name="T37" fmla="*/ 66 h 78"/>
                  <a:gd name="T38" fmla="*/ 64 w 130"/>
                  <a:gd name="T39" fmla="*/ 70 h 78"/>
                  <a:gd name="T40" fmla="*/ 60 w 130"/>
                  <a:gd name="T41" fmla="*/ 71 h 78"/>
                  <a:gd name="T42" fmla="*/ 57 w 130"/>
                  <a:gd name="T43" fmla="*/ 73 h 78"/>
                  <a:gd name="T44" fmla="*/ 53 w 130"/>
                  <a:gd name="T45" fmla="*/ 73 h 78"/>
                  <a:gd name="T46" fmla="*/ 48 w 130"/>
                  <a:gd name="T47" fmla="*/ 76 h 78"/>
                  <a:gd name="T48" fmla="*/ 43 w 130"/>
                  <a:gd name="T49" fmla="*/ 78 h 78"/>
                  <a:gd name="T50" fmla="*/ 31 w 130"/>
                  <a:gd name="T51" fmla="*/ 75 h 78"/>
                  <a:gd name="T52" fmla="*/ 24 w 130"/>
                  <a:gd name="T53" fmla="*/ 71 h 78"/>
                  <a:gd name="T54" fmla="*/ 17 w 130"/>
                  <a:gd name="T55" fmla="*/ 64 h 78"/>
                  <a:gd name="T56" fmla="*/ 9 w 130"/>
                  <a:gd name="T57" fmla="*/ 58 h 78"/>
                  <a:gd name="T58" fmla="*/ 7 w 130"/>
                  <a:gd name="T59" fmla="*/ 53 h 78"/>
                  <a:gd name="T60" fmla="*/ 6 w 130"/>
                  <a:gd name="T61" fmla="*/ 49 h 78"/>
                  <a:gd name="T62" fmla="*/ 6 w 130"/>
                  <a:gd name="T63" fmla="*/ 44 h 78"/>
                  <a:gd name="T64" fmla="*/ 9 w 130"/>
                  <a:gd name="T65" fmla="*/ 42 h 78"/>
                  <a:gd name="T66" fmla="*/ 7 w 130"/>
                  <a:gd name="T67" fmla="*/ 39 h 78"/>
                  <a:gd name="T68" fmla="*/ 7 w 130"/>
                  <a:gd name="T69" fmla="*/ 34 h 78"/>
                  <a:gd name="T70" fmla="*/ 11 w 130"/>
                  <a:gd name="T71" fmla="*/ 30 h 78"/>
                  <a:gd name="T72" fmla="*/ 7 w 130"/>
                  <a:gd name="T73" fmla="*/ 25 h 78"/>
                  <a:gd name="T74" fmla="*/ 9 w 130"/>
                  <a:gd name="T75" fmla="*/ 22 h 78"/>
                  <a:gd name="T76" fmla="*/ 14 w 130"/>
                  <a:gd name="T77" fmla="*/ 25 h 78"/>
                  <a:gd name="T78" fmla="*/ 19 w 130"/>
                  <a:gd name="T79" fmla="*/ 24 h 78"/>
                  <a:gd name="T80" fmla="*/ 19 w 130"/>
                  <a:gd name="T81" fmla="*/ 18 h 78"/>
                  <a:gd name="T82" fmla="*/ 21 w 130"/>
                  <a:gd name="T83" fmla="*/ 15 h 78"/>
                  <a:gd name="T84" fmla="*/ 28 w 130"/>
                  <a:gd name="T85" fmla="*/ 18 h 78"/>
                  <a:gd name="T86" fmla="*/ 40 w 130"/>
                  <a:gd name="T87" fmla="*/ 22 h 78"/>
                  <a:gd name="T88" fmla="*/ 52 w 130"/>
                  <a:gd name="T89" fmla="*/ 20 h 78"/>
                  <a:gd name="T90" fmla="*/ 55 w 130"/>
                  <a:gd name="T91" fmla="*/ 13 h 78"/>
                  <a:gd name="T92" fmla="*/ 67 w 130"/>
                  <a:gd name="T93" fmla="*/ 10 h 78"/>
                  <a:gd name="T94" fmla="*/ 74 w 130"/>
                  <a:gd name="T95" fmla="*/ 12 h 78"/>
                  <a:gd name="T96" fmla="*/ 84 w 130"/>
                  <a:gd name="T97" fmla="*/ 1 h 78"/>
                  <a:gd name="T98" fmla="*/ 94 w 130"/>
                  <a:gd name="T99" fmla="*/ 0 h 78"/>
                  <a:gd name="T100" fmla="*/ 103 w 130"/>
                  <a:gd name="T101" fmla="*/ 0 h 78"/>
                  <a:gd name="T102" fmla="*/ 106 w 130"/>
                  <a:gd name="T103" fmla="*/ 3 h 78"/>
                  <a:gd name="T104" fmla="*/ 110 w 130"/>
                  <a:gd name="T105" fmla="*/ 7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0" h="78">
                    <a:moveTo>
                      <a:pt x="117" y="3"/>
                    </a:moveTo>
                    <a:lnTo>
                      <a:pt x="118" y="3"/>
                    </a:lnTo>
                    <a:lnTo>
                      <a:pt x="118" y="3"/>
                    </a:lnTo>
                    <a:lnTo>
                      <a:pt x="118" y="3"/>
                    </a:lnTo>
                    <a:lnTo>
                      <a:pt x="120" y="5"/>
                    </a:lnTo>
                    <a:lnTo>
                      <a:pt x="120" y="5"/>
                    </a:lnTo>
                    <a:lnTo>
                      <a:pt x="120" y="7"/>
                    </a:lnTo>
                    <a:lnTo>
                      <a:pt x="120" y="7"/>
                    </a:lnTo>
                    <a:lnTo>
                      <a:pt x="120" y="8"/>
                    </a:lnTo>
                    <a:lnTo>
                      <a:pt x="122" y="8"/>
                    </a:lnTo>
                    <a:lnTo>
                      <a:pt x="124" y="10"/>
                    </a:lnTo>
                    <a:lnTo>
                      <a:pt x="125" y="12"/>
                    </a:lnTo>
                    <a:lnTo>
                      <a:pt x="127" y="12"/>
                    </a:lnTo>
                    <a:lnTo>
                      <a:pt x="127" y="12"/>
                    </a:lnTo>
                    <a:lnTo>
                      <a:pt x="127" y="12"/>
                    </a:lnTo>
                    <a:lnTo>
                      <a:pt x="129" y="12"/>
                    </a:lnTo>
                    <a:lnTo>
                      <a:pt x="129" y="13"/>
                    </a:lnTo>
                    <a:lnTo>
                      <a:pt x="130" y="13"/>
                    </a:lnTo>
                    <a:lnTo>
                      <a:pt x="130" y="15"/>
                    </a:lnTo>
                    <a:lnTo>
                      <a:pt x="130" y="15"/>
                    </a:lnTo>
                    <a:lnTo>
                      <a:pt x="130" y="17"/>
                    </a:lnTo>
                    <a:lnTo>
                      <a:pt x="130" y="17"/>
                    </a:lnTo>
                    <a:lnTo>
                      <a:pt x="130" y="17"/>
                    </a:lnTo>
                    <a:lnTo>
                      <a:pt x="127" y="22"/>
                    </a:lnTo>
                    <a:lnTo>
                      <a:pt x="125" y="22"/>
                    </a:lnTo>
                    <a:lnTo>
                      <a:pt x="125" y="22"/>
                    </a:lnTo>
                    <a:lnTo>
                      <a:pt x="124" y="22"/>
                    </a:lnTo>
                    <a:lnTo>
                      <a:pt x="122" y="22"/>
                    </a:lnTo>
                    <a:lnTo>
                      <a:pt x="120" y="24"/>
                    </a:lnTo>
                    <a:lnTo>
                      <a:pt x="120" y="24"/>
                    </a:lnTo>
                    <a:lnTo>
                      <a:pt x="118" y="24"/>
                    </a:lnTo>
                    <a:lnTo>
                      <a:pt x="118" y="25"/>
                    </a:lnTo>
                    <a:lnTo>
                      <a:pt x="117" y="27"/>
                    </a:lnTo>
                    <a:lnTo>
                      <a:pt x="115" y="29"/>
                    </a:lnTo>
                    <a:lnTo>
                      <a:pt x="115" y="29"/>
                    </a:lnTo>
                    <a:lnTo>
                      <a:pt x="113" y="32"/>
                    </a:lnTo>
                    <a:lnTo>
                      <a:pt x="113" y="34"/>
                    </a:lnTo>
                    <a:lnTo>
                      <a:pt x="112" y="34"/>
                    </a:lnTo>
                    <a:lnTo>
                      <a:pt x="112" y="35"/>
                    </a:lnTo>
                    <a:lnTo>
                      <a:pt x="110" y="39"/>
                    </a:lnTo>
                    <a:lnTo>
                      <a:pt x="108" y="41"/>
                    </a:lnTo>
                    <a:lnTo>
                      <a:pt x="108" y="42"/>
                    </a:lnTo>
                    <a:lnTo>
                      <a:pt x="108" y="44"/>
                    </a:lnTo>
                    <a:lnTo>
                      <a:pt x="108" y="44"/>
                    </a:lnTo>
                    <a:lnTo>
                      <a:pt x="106" y="47"/>
                    </a:lnTo>
                    <a:lnTo>
                      <a:pt x="105" y="49"/>
                    </a:lnTo>
                    <a:lnTo>
                      <a:pt x="105" y="51"/>
                    </a:lnTo>
                    <a:lnTo>
                      <a:pt x="105" y="53"/>
                    </a:lnTo>
                    <a:lnTo>
                      <a:pt x="103" y="54"/>
                    </a:lnTo>
                    <a:lnTo>
                      <a:pt x="101" y="54"/>
                    </a:lnTo>
                    <a:lnTo>
                      <a:pt x="101" y="54"/>
                    </a:lnTo>
                    <a:lnTo>
                      <a:pt x="101" y="56"/>
                    </a:lnTo>
                    <a:lnTo>
                      <a:pt x="100" y="58"/>
                    </a:lnTo>
                    <a:lnTo>
                      <a:pt x="100" y="59"/>
                    </a:lnTo>
                    <a:lnTo>
                      <a:pt x="100" y="59"/>
                    </a:lnTo>
                    <a:lnTo>
                      <a:pt x="98" y="61"/>
                    </a:lnTo>
                    <a:lnTo>
                      <a:pt x="98" y="61"/>
                    </a:lnTo>
                    <a:lnTo>
                      <a:pt x="98" y="63"/>
                    </a:lnTo>
                    <a:lnTo>
                      <a:pt x="98" y="63"/>
                    </a:lnTo>
                    <a:lnTo>
                      <a:pt x="96" y="64"/>
                    </a:lnTo>
                    <a:lnTo>
                      <a:pt x="91" y="64"/>
                    </a:lnTo>
                    <a:lnTo>
                      <a:pt x="91" y="64"/>
                    </a:lnTo>
                    <a:lnTo>
                      <a:pt x="89" y="66"/>
                    </a:lnTo>
                    <a:lnTo>
                      <a:pt x="89" y="66"/>
                    </a:lnTo>
                    <a:lnTo>
                      <a:pt x="89" y="66"/>
                    </a:lnTo>
                    <a:lnTo>
                      <a:pt x="89" y="68"/>
                    </a:lnTo>
                    <a:lnTo>
                      <a:pt x="88" y="68"/>
                    </a:lnTo>
                    <a:lnTo>
                      <a:pt x="86" y="66"/>
                    </a:lnTo>
                    <a:lnTo>
                      <a:pt x="81" y="68"/>
                    </a:lnTo>
                    <a:lnTo>
                      <a:pt x="81" y="68"/>
                    </a:lnTo>
                    <a:lnTo>
                      <a:pt x="79" y="68"/>
                    </a:lnTo>
                    <a:lnTo>
                      <a:pt x="79" y="68"/>
                    </a:lnTo>
                    <a:lnTo>
                      <a:pt x="74" y="66"/>
                    </a:lnTo>
                    <a:lnTo>
                      <a:pt x="72" y="68"/>
                    </a:lnTo>
                    <a:lnTo>
                      <a:pt x="71" y="68"/>
                    </a:lnTo>
                    <a:lnTo>
                      <a:pt x="69" y="66"/>
                    </a:lnTo>
                    <a:lnTo>
                      <a:pt x="67" y="68"/>
                    </a:lnTo>
                    <a:lnTo>
                      <a:pt x="65" y="70"/>
                    </a:lnTo>
                    <a:lnTo>
                      <a:pt x="65" y="70"/>
                    </a:lnTo>
                    <a:lnTo>
                      <a:pt x="64" y="70"/>
                    </a:lnTo>
                    <a:lnTo>
                      <a:pt x="64" y="71"/>
                    </a:lnTo>
                    <a:lnTo>
                      <a:pt x="62" y="71"/>
                    </a:lnTo>
                    <a:lnTo>
                      <a:pt x="60" y="71"/>
                    </a:lnTo>
                    <a:lnTo>
                      <a:pt x="60" y="71"/>
                    </a:lnTo>
                    <a:lnTo>
                      <a:pt x="59" y="71"/>
                    </a:lnTo>
                    <a:lnTo>
                      <a:pt x="59" y="71"/>
                    </a:lnTo>
                    <a:lnTo>
                      <a:pt x="57" y="71"/>
                    </a:lnTo>
                    <a:lnTo>
                      <a:pt x="57" y="73"/>
                    </a:lnTo>
                    <a:lnTo>
                      <a:pt x="55" y="73"/>
                    </a:lnTo>
                    <a:lnTo>
                      <a:pt x="55" y="73"/>
                    </a:lnTo>
                    <a:lnTo>
                      <a:pt x="55" y="73"/>
                    </a:lnTo>
                    <a:lnTo>
                      <a:pt x="53" y="73"/>
                    </a:lnTo>
                    <a:lnTo>
                      <a:pt x="52" y="75"/>
                    </a:lnTo>
                    <a:lnTo>
                      <a:pt x="50" y="75"/>
                    </a:lnTo>
                    <a:lnTo>
                      <a:pt x="48" y="76"/>
                    </a:lnTo>
                    <a:lnTo>
                      <a:pt x="48" y="76"/>
                    </a:lnTo>
                    <a:lnTo>
                      <a:pt x="47" y="78"/>
                    </a:lnTo>
                    <a:lnTo>
                      <a:pt x="45" y="78"/>
                    </a:lnTo>
                    <a:lnTo>
                      <a:pt x="43" y="78"/>
                    </a:lnTo>
                    <a:lnTo>
                      <a:pt x="43" y="78"/>
                    </a:lnTo>
                    <a:lnTo>
                      <a:pt x="36" y="78"/>
                    </a:lnTo>
                    <a:lnTo>
                      <a:pt x="33" y="76"/>
                    </a:lnTo>
                    <a:lnTo>
                      <a:pt x="31" y="76"/>
                    </a:lnTo>
                    <a:lnTo>
                      <a:pt x="31" y="75"/>
                    </a:lnTo>
                    <a:lnTo>
                      <a:pt x="29" y="73"/>
                    </a:lnTo>
                    <a:lnTo>
                      <a:pt x="28" y="73"/>
                    </a:lnTo>
                    <a:lnTo>
                      <a:pt x="26" y="73"/>
                    </a:lnTo>
                    <a:lnTo>
                      <a:pt x="24" y="71"/>
                    </a:lnTo>
                    <a:lnTo>
                      <a:pt x="23" y="70"/>
                    </a:lnTo>
                    <a:lnTo>
                      <a:pt x="21" y="68"/>
                    </a:lnTo>
                    <a:lnTo>
                      <a:pt x="19" y="66"/>
                    </a:lnTo>
                    <a:lnTo>
                      <a:pt x="17" y="64"/>
                    </a:lnTo>
                    <a:lnTo>
                      <a:pt x="16" y="63"/>
                    </a:lnTo>
                    <a:lnTo>
                      <a:pt x="14" y="59"/>
                    </a:lnTo>
                    <a:lnTo>
                      <a:pt x="11" y="58"/>
                    </a:lnTo>
                    <a:lnTo>
                      <a:pt x="9" y="58"/>
                    </a:lnTo>
                    <a:lnTo>
                      <a:pt x="9" y="58"/>
                    </a:lnTo>
                    <a:lnTo>
                      <a:pt x="7" y="54"/>
                    </a:lnTo>
                    <a:lnTo>
                      <a:pt x="6" y="54"/>
                    </a:lnTo>
                    <a:lnTo>
                      <a:pt x="7" y="53"/>
                    </a:lnTo>
                    <a:lnTo>
                      <a:pt x="6" y="53"/>
                    </a:lnTo>
                    <a:lnTo>
                      <a:pt x="6" y="51"/>
                    </a:lnTo>
                    <a:lnTo>
                      <a:pt x="6" y="49"/>
                    </a:lnTo>
                    <a:lnTo>
                      <a:pt x="6" y="49"/>
                    </a:lnTo>
                    <a:lnTo>
                      <a:pt x="4" y="47"/>
                    </a:lnTo>
                    <a:lnTo>
                      <a:pt x="0" y="47"/>
                    </a:lnTo>
                    <a:lnTo>
                      <a:pt x="4" y="44"/>
                    </a:lnTo>
                    <a:lnTo>
                      <a:pt x="6" y="44"/>
                    </a:lnTo>
                    <a:lnTo>
                      <a:pt x="7" y="44"/>
                    </a:lnTo>
                    <a:lnTo>
                      <a:pt x="7" y="44"/>
                    </a:lnTo>
                    <a:lnTo>
                      <a:pt x="7" y="42"/>
                    </a:lnTo>
                    <a:lnTo>
                      <a:pt x="9" y="42"/>
                    </a:lnTo>
                    <a:lnTo>
                      <a:pt x="9" y="41"/>
                    </a:lnTo>
                    <a:lnTo>
                      <a:pt x="9" y="41"/>
                    </a:lnTo>
                    <a:lnTo>
                      <a:pt x="9" y="39"/>
                    </a:lnTo>
                    <a:lnTo>
                      <a:pt x="7" y="39"/>
                    </a:lnTo>
                    <a:lnTo>
                      <a:pt x="7" y="37"/>
                    </a:lnTo>
                    <a:lnTo>
                      <a:pt x="7" y="37"/>
                    </a:lnTo>
                    <a:lnTo>
                      <a:pt x="7" y="35"/>
                    </a:lnTo>
                    <a:lnTo>
                      <a:pt x="7" y="34"/>
                    </a:lnTo>
                    <a:lnTo>
                      <a:pt x="7" y="32"/>
                    </a:lnTo>
                    <a:lnTo>
                      <a:pt x="9" y="32"/>
                    </a:lnTo>
                    <a:lnTo>
                      <a:pt x="11" y="32"/>
                    </a:lnTo>
                    <a:lnTo>
                      <a:pt x="11" y="30"/>
                    </a:lnTo>
                    <a:lnTo>
                      <a:pt x="11" y="30"/>
                    </a:lnTo>
                    <a:lnTo>
                      <a:pt x="12" y="29"/>
                    </a:lnTo>
                    <a:lnTo>
                      <a:pt x="11" y="27"/>
                    </a:lnTo>
                    <a:lnTo>
                      <a:pt x="7" y="25"/>
                    </a:lnTo>
                    <a:lnTo>
                      <a:pt x="7" y="25"/>
                    </a:lnTo>
                    <a:lnTo>
                      <a:pt x="7" y="24"/>
                    </a:lnTo>
                    <a:lnTo>
                      <a:pt x="9" y="24"/>
                    </a:lnTo>
                    <a:lnTo>
                      <a:pt x="9" y="22"/>
                    </a:lnTo>
                    <a:lnTo>
                      <a:pt x="11" y="22"/>
                    </a:lnTo>
                    <a:lnTo>
                      <a:pt x="11" y="24"/>
                    </a:lnTo>
                    <a:lnTo>
                      <a:pt x="14" y="24"/>
                    </a:lnTo>
                    <a:lnTo>
                      <a:pt x="14" y="25"/>
                    </a:lnTo>
                    <a:lnTo>
                      <a:pt x="14" y="24"/>
                    </a:lnTo>
                    <a:lnTo>
                      <a:pt x="16" y="24"/>
                    </a:lnTo>
                    <a:lnTo>
                      <a:pt x="17" y="24"/>
                    </a:lnTo>
                    <a:lnTo>
                      <a:pt x="19" y="24"/>
                    </a:lnTo>
                    <a:lnTo>
                      <a:pt x="19" y="22"/>
                    </a:lnTo>
                    <a:lnTo>
                      <a:pt x="19" y="20"/>
                    </a:lnTo>
                    <a:lnTo>
                      <a:pt x="19" y="20"/>
                    </a:lnTo>
                    <a:lnTo>
                      <a:pt x="19" y="18"/>
                    </a:lnTo>
                    <a:lnTo>
                      <a:pt x="19" y="18"/>
                    </a:lnTo>
                    <a:lnTo>
                      <a:pt x="19" y="17"/>
                    </a:lnTo>
                    <a:lnTo>
                      <a:pt x="21" y="15"/>
                    </a:lnTo>
                    <a:lnTo>
                      <a:pt x="21" y="15"/>
                    </a:lnTo>
                    <a:lnTo>
                      <a:pt x="24" y="15"/>
                    </a:lnTo>
                    <a:lnTo>
                      <a:pt x="24" y="15"/>
                    </a:lnTo>
                    <a:lnTo>
                      <a:pt x="24" y="15"/>
                    </a:lnTo>
                    <a:lnTo>
                      <a:pt x="28" y="18"/>
                    </a:lnTo>
                    <a:lnTo>
                      <a:pt x="31" y="20"/>
                    </a:lnTo>
                    <a:lnTo>
                      <a:pt x="33" y="22"/>
                    </a:lnTo>
                    <a:lnTo>
                      <a:pt x="36" y="22"/>
                    </a:lnTo>
                    <a:lnTo>
                      <a:pt x="40" y="22"/>
                    </a:lnTo>
                    <a:lnTo>
                      <a:pt x="47" y="22"/>
                    </a:lnTo>
                    <a:lnTo>
                      <a:pt x="52" y="22"/>
                    </a:lnTo>
                    <a:lnTo>
                      <a:pt x="52" y="20"/>
                    </a:lnTo>
                    <a:lnTo>
                      <a:pt x="52" y="20"/>
                    </a:lnTo>
                    <a:lnTo>
                      <a:pt x="52" y="18"/>
                    </a:lnTo>
                    <a:lnTo>
                      <a:pt x="52" y="17"/>
                    </a:lnTo>
                    <a:lnTo>
                      <a:pt x="53" y="15"/>
                    </a:lnTo>
                    <a:lnTo>
                      <a:pt x="55" y="13"/>
                    </a:lnTo>
                    <a:lnTo>
                      <a:pt x="62" y="13"/>
                    </a:lnTo>
                    <a:lnTo>
                      <a:pt x="65" y="12"/>
                    </a:lnTo>
                    <a:lnTo>
                      <a:pt x="65" y="10"/>
                    </a:lnTo>
                    <a:lnTo>
                      <a:pt x="67" y="10"/>
                    </a:lnTo>
                    <a:lnTo>
                      <a:pt x="69" y="8"/>
                    </a:lnTo>
                    <a:lnTo>
                      <a:pt x="71" y="10"/>
                    </a:lnTo>
                    <a:lnTo>
                      <a:pt x="72" y="12"/>
                    </a:lnTo>
                    <a:lnTo>
                      <a:pt x="74" y="12"/>
                    </a:lnTo>
                    <a:lnTo>
                      <a:pt x="76" y="12"/>
                    </a:lnTo>
                    <a:lnTo>
                      <a:pt x="79" y="8"/>
                    </a:lnTo>
                    <a:lnTo>
                      <a:pt x="83" y="7"/>
                    </a:lnTo>
                    <a:lnTo>
                      <a:pt x="84" y="1"/>
                    </a:lnTo>
                    <a:lnTo>
                      <a:pt x="86" y="0"/>
                    </a:lnTo>
                    <a:lnTo>
                      <a:pt x="88" y="0"/>
                    </a:lnTo>
                    <a:lnTo>
                      <a:pt x="93" y="0"/>
                    </a:lnTo>
                    <a:lnTo>
                      <a:pt x="94" y="0"/>
                    </a:lnTo>
                    <a:lnTo>
                      <a:pt x="96" y="1"/>
                    </a:lnTo>
                    <a:lnTo>
                      <a:pt x="100" y="1"/>
                    </a:lnTo>
                    <a:lnTo>
                      <a:pt x="103" y="0"/>
                    </a:lnTo>
                    <a:lnTo>
                      <a:pt x="103" y="0"/>
                    </a:lnTo>
                    <a:lnTo>
                      <a:pt x="105" y="0"/>
                    </a:lnTo>
                    <a:lnTo>
                      <a:pt x="106" y="1"/>
                    </a:lnTo>
                    <a:lnTo>
                      <a:pt x="106" y="1"/>
                    </a:lnTo>
                    <a:lnTo>
                      <a:pt x="106" y="3"/>
                    </a:lnTo>
                    <a:lnTo>
                      <a:pt x="108" y="3"/>
                    </a:lnTo>
                    <a:lnTo>
                      <a:pt x="108" y="5"/>
                    </a:lnTo>
                    <a:lnTo>
                      <a:pt x="108" y="5"/>
                    </a:lnTo>
                    <a:lnTo>
                      <a:pt x="110" y="7"/>
                    </a:lnTo>
                    <a:lnTo>
                      <a:pt x="117" y="5"/>
                    </a:lnTo>
                    <a:lnTo>
                      <a:pt x="117" y="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0" name="Freeform 105">
                <a:extLst>
                  <a:ext uri="{FF2B5EF4-FFF2-40B4-BE49-F238E27FC236}">
                    <a16:creationId xmlns:a16="http://schemas.microsoft.com/office/drawing/2014/main" id="{6E845581-3EEE-4E68-BF21-FD157CB7553A}"/>
                  </a:ext>
                </a:extLst>
              </p:cNvPr>
              <p:cNvSpPr>
                <a:spLocks noEditPoints="1"/>
              </p:cNvSpPr>
              <p:nvPr/>
            </p:nvSpPr>
            <p:spPr bwMode="auto">
              <a:xfrm>
                <a:off x="5464" y="2936"/>
                <a:ext cx="880" cy="321"/>
              </a:xfrm>
              <a:custGeom>
                <a:avLst/>
                <a:gdLst>
                  <a:gd name="T0" fmla="*/ 479 w 880"/>
                  <a:gd name="T1" fmla="*/ 307 h 321"/>
                  <a:gd name="T2" fmla="*/ 548 w 880"/>
                  <a:gd name="T3" fmla="*/ 300 h 321"/>
                  <a:gd name="T4" fmla="*/ 465 w 880"/>
                  <a:gd name="T5" fmla="*/ 278 h 321"/>
                  <a:gd name="T6" fmla="*/ 546 w 880"/>
                  <a:gd name="T7" fmla="*/ 275 h 321"/>
                  <a:gd name="T8" fmla="*/ 565 w 880"/>
                  <a:gd name="T9" fmla="*/ 270 h 321"/>
                  <a:gd name="T10" fmla="*/ 474 w 880"/>
                  <a:gd name="T11" fmla="*/ 273 h 321"/>
                  <a:gd name="T12" fmla="*/ 686 w 880"/>
                  <a:gd name="T13" fmla="*/ 270 h 321"/>
                  <a:gd name="T14" fmla="*/ 414 w 880"/>
                  <a:gd name="T15" fmla="*/ 282 h 321"/>
                  <a:gd name="T16" fmla="*/ 373 w 880"/>
                  <a:gd name="T17" fmla="*/ 273 h 321"/>
                  <a:gd name="T18" fmla="*/ 833 w 880"/>
                  <a:gd name="T19" fmla="*/ 270 h 321"/>
                  <a:gd name="T20" fmla="*/ 703 w 880"/>
                  <a:gd name="T21" fmla="*/ 249 h 321"/>
                  <a:gd name="T22" fmla="*/ 392 w 880"/>
                  <a:gd name="T23" fmla="*/ 244 h 321"/>
                  <a:gd name="T24" fmla="*/ 236 w 880"/>
                  <a:gd name="T25" fmla="*/ 229 h 321"/>
                  <a:gd name="T26" fmla="*/ 339 w 880"/>
                  <a:gd name="T27" fmla="*/ 253 h 321"/>
                  <a:gd name="T28" fmla="*/ 233 w 880"/>
                  <a:gd name="T29" fmla="*/ 254 h 321"/>
                  <a:gd name="T30" fmla="*/ 488 w 880"/>
                  <a:gd name="T31" fmla="*/ 232 h 321"/>
                  <a:gd name="T32" fmla="*/ 751 w 880"/>
                  <a:gd name="T33" fmla="*/ 220 h 321"/>
                  <a:gd name="T34" fmla="*/ 525 w 880"/>
                  <a:gd name="T35" fmla="*/ 215 h 321"/>
                  <a:gd name="T36" fmla="*/ 532 w 880"/>
                  <a:gd name="T37" fmla="*/ 205 h 321"/>
                  <a:gd name="T38" fmla="*/ 642 w 880"/>
                  <a:gd name="T39" fmla="*/ 179 h 321"/>
                  <a:gd name="T40" fmla="*/ 592 w 880"/>
                  <a:gd name="T41" fmla="*/ 176 h 321"/>
                  <a:gd name="T42" fmla="*/ 659 w 880"/>
                  <a:gd name="T43" fmla="*/ 178 h 321"/>
                  <a:gd name="T44" fmla="*/ 101 w 880"/>
                  <a:gd name="T45" fmla="*/ 169 h 321"/>
                  <a:gd name="T46" fmla="*/ 84 w 880"/>
                  <a:gd name="T47" fmla="*/ 152 h 321"/>
                  <a:gd name="T48" fmla="*/ 671 w 880"/>
                  <a:gd name="T49" fmla="*/ 152 h 321"/>
                  <a:gd name="T50" fmla="*/ 265 w 880"/>
                  <a:gd name="T51" fmla="*/ 144 h 321"/>
                  <a:gd name="T52" fmla="*/ 544 w 880"/>
                  <a:gd name="T53" fmla="*/ 145 h 321"/>
                  <a:gd name="T54" fmla="*/ 279 w 880"/>
                  <a:gd name="T55" fmla="*/ 135 h 321"/>
                  <a:gd name="T56" fmla="*/ 688 w 880"/>
                  <a:gd name="T57" fmla="*/ 139 h 321"/>
                  <a:gd name="T58" fmla="*/ 681 w 880"/>
                  <a:gd name="T59" fmla="*/ 121 h 321"/>
                  <a:gd name="T60" fmla="*/ 777 w 880"/>
                  <a:gd name="T61" fmla="*/ 173 h 321"/>
                  <a:gd name="T62" fmla="*/ 880 w 880"/>
                  <a:gd name="T63" fmla="*/ 232 h 321"/>
                  <a:gd name="T64" fmla="*/ 838 w 880"/>
                  <a:gd name="T65" fmla="*/ 251 h 321"/>
                  <a:gd name="T66" fmla="*/ 770 w 880"/>
                  <a:gd name="T67" fmla="*/ 198 h 321"/>
                  <a:gd name="T68" fmla="*/ 707 w 880"/>
                  <a:gd name="T69" fmla="*/ 168 h 321"/>
                  <a:gd name="T70" fmla="*/ 693 w 880"/>
                  <a:gd name="T71" fmla="*/ 130 h 321"/>
                  <a:gd name="T72" fmla="*/ 621 w 880"/>
                  <a:gd name="T73" fmla="*/ 118 h 321"/>
                  <a:gd name="T74" fmla="*/ 679 w 880"/>
                  <a:gd name="T75" fmla="*/ 115 h 321"/>
                  <a:gd name="T76" fmla="*/ 181 w 880"/>
                  <a:gd name="T77" fmla="*/ 111 h 321"/>
                  <a:gd name="T78" fmla="*/ 174 w 880"/>
                  <a:gd name="T79" fmla="*/ 98 h 321"/>
                  <a:gd name="T80" fmla="*/ 181 w 880"/>
                  <a:gd name="T81" fmla="*/ 92 h 321"/>
                  <a:gd name="T82" fmla="*/ 140 w 880"/>
                  <a:gd name="T83" fmla="*/ 87 h 321"/>
                  <a:gd name="T84" fmla="*/ 491 w 880"/>
                  <a:gd name="T85" fmla="*/ 139 h 321"/>
                  <a:gd name="T86" fmla="*/ 510 w 880"/>
                  <a:gd name="T87" fmla="*/ 154 h 321"/>
                  <a:gd name="T88" fmla="*/ 506 w 880"/>
                  <a:gd name="T89" fmla="*/ 190 h 321"/>
                  <a:gd name="T90" fmla="*/ 467 w 880"/>
                  <a:gd name="T91" fmla="*/ 183 h 321"/>
                  <a:gd name="T92" fmla="*/ 486 w 880"/>
                  <a:gd name="T93" fmla="*/ 98 h 321"/>
                  <a:gd name="T94" fmla="*/ 125 w 880"/>
                  <a:gd name="T95" fmla="*/ 79 h 321"/>
                  <a:gd name="T96" fmla="*/ 637 w 880"/>
                  <a:gd name="T97" fmla="*/ 128 h 321"/>
                  <a:gd name="T98" fmla="*/ 41 w 880"/>
                  <a:gd name="T99" fmla="*/ 72 h 321"/>
                  <a:gd name="T100" fmla="*/ 204 w 880"/>
                  <a:gd name="T101" fmla="*/ 55 h 321"/>
                  <a:gd name="T102" fmla="*/ 433 w 880"/>
                  <a:gd name="T103" fmla="*/ 33 h 321"/>
                  <a:gd name="T104" fmla="*/ 431 w 880"/>
                  <a:gd name="T105" fmla="*/ 55 h 321"/>
                  <a:gd name="T106" fmla="*/ 417 w 880"/>
                  <a:gd name="T107" fmla="*/ 135 h 321"/>
                  <a:gd name="T108" fmla="*/ 370 w 880"/>
                  <a:gd name="T109" fmla="*/ 179 h 321"/>
                  <a:gd name="T110" fmla="*/ 289 w 880"/>
                  <a:gd name="T111" fmla="*/ 169 h 321"/>
                  <a:gd name="T112" fmla="*/ 279 w 880"/>
                  <a:gd name="T113" fmla="*/ 82 h 321"/>
                  <a:gd name="T114" fmla="*/ 378 w 880"/>
                  <a:gd name="T115" fmla="*/ 75 h 321"/>
                  <a:gd name="T116" fmla="*/ 607 w 880"/>
                  <a:gd name="T117" fmla="*/ 26 h 321"/>
                  <a:gd name="T118" fmla="*/ 121 w 880"/>
                  <a:gd name="T119" fmla="*/ 81 h 321"/>
                  <a:gd name="T120" fmla="*/ 186 w 880"/>
                  <a:gd name="T121" fmla="*/ 154 h 321"/>
                  <a:gd name="T122" fmla="*/ 171 w 880"/>
                  <a:gd name="T123" fmla="*/ 215 h 321"/>
                  <a:gd name="T124" fmla="*/ 31 w 880"/>
                  <a:gd name="T125" fmla="*/ 41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80" h="321">
                    <a:moveTo>
                      <a:pt x="534" y="321"/>
                    </a:moveTo>
                    <a:lnTo>
                      <a:pt x="532" y="321"/>
                    </a:lnTo>
                    <a:lnTo>
                      <a:pt x="530" y="321"/>
                    </a:lnTo>
                    <a:lnTo>
                      <a:pt x="530" y="319"/>
                    </a:lnTo>
                    <a:lnTo>
                      <a:pt x="532" y="319"/>
                    </a:lnTo>
                    <a:lnTo>
                      <a:pt x="536" y="318"/>
                    </a:lnTo>
                    <a:lnTo>
                      <a:pt x="537" y="316"/>
                    </a:lnTo>
                    <a:lnTo>
                      <a:pt x="539" y="314"/>
                    </a:lnTo>
                    <a:lnTo>
                      <a:pt x="541" y="312"/>
                    </a:lnTo>
                    <a:lnTo>
                      <a:pt x="541" y="312"/>
                    </a:lnTo>
                    <a:lnTo>
                      <a:pt x="542" y="312"/>
                    </a:lnTo>
                    <a:lnTo>
                      <a:pt x="542" y="314"/>
                    </a:lnTo>
                    <a:lnTo>
                      <a:pt x="542" y="316"/>
                    </a:lnTo>
                    <a:lnTo>
                      <a:pt x="542" y="316"/>
                    </a:lnTo>
                    <a:lnTo>
                      <a:pt x="541" y="318"/>
                    </a:lnTo>
                    <a:lnTo>
                      <a:pt x="539" y="319"/>
                    </a:lnTo>
                    <a:lnTo>
                      <a:pt x="534" y="321"/>
                    </a:lnTo>
                    <a:lnTo>
                      <a:pt x="534" y="321"/>
                    </a:lnTo>
                    <a:lnTo>
                      <a:pt x="534" y="321"/>
                    </a:lnTo>
                    <a:close/>
                    <a:moveTo>
                      <a:pt x="513" y="316"/>
                    </a:moveTo>
                    <a:lnTo>
                      <a:pt x="512" y="316"/>
                    </a:lnTo>
                    <a:lnTo>
                      <a:pt x="510" y="314"/>
                    </a:lnTo>
                    <a:lnTo>
                      <a:pt x="510" y="314"/>
                    </a:lnTo>
                    <a:lnTo>
                      <a:pt x="512" y="314"/>
                    </a:lnTo>
                    <a:lnTo>
                      <a:pt x="513" y="312"/>
                    </a:lnTo>
                    <a:lnTo>
                      <a:pt x="515" y="312"/>
                    </a:lnTo>
                    <a:lnTo>
                      <a:pt x="515" y="312"/>
                    </a:lnTo>
                    <a:lnTo>
                      <a:pt x="515" y="314"/>
                    </a:lnTo>
                    <a:lnTo>
                      <a:pt x="513" y="316"/>
                    </a:lnTo>
                    <a:close/>
                    <a:moveTo>
                      <a:pt x="542" y="309"/>
                    </a:moveTo>
                    <a:lnTo>
                      <a:pt x="541" y="311"/>
                    </a:lnTo>
                    <a:lnTo>
                      <a:pt x="541" y="309"/>
                    </a:lnTo>
                    <a:lnTo>
                      <a:pt x="542" y="307"/>
                    </a:lnTo>
                    <a:lnTo>
                      <a:pt x="544" y="307"/>
                    </a:lnTo>
                    <a:lnTo>
                      <a:pt x="544" y="307"/>
                    </a:lnTo>
                    <a:lnTo>
                      <a:pt x="544" y="307"/>
                    </a:lnTo>
                    <a:lnTo>
                      <a:pt x="542" y="307"/>
                    </a:lnTo>
                    <a:lnTo>
                      <a:pt x="542" y="309"/>
                    </a:lnTo>
                    <a:close/>
                    <a:moveTo>
                      <a:pt x="477" y="292"/>
                    </a:moveTo>
                    <a:lnTo>
                      <a:pt x="477" y="292"/>
                    </a:lnTo>
                    <a:lnTo>
                      <a:pt x="481" y="294"/>
                    </a:lnTo>
                    <a:lnTo>
                      <a:pt x="481" y="295"/>
                    </a:lnTo>
                    <a:lnTo>
                      <a:pt x="483" y="295"/>
                    </a:lnTo>
                    <a:lnTo>
                      <a:pt x="483" y="297"/>
                    </a:lnTo>
                    <a:lnTo>
                      <a:pt x="484" y="297"/>
                    </a:lnTo>
                    <a:lnTo>
                      <a:pt x="486" y="297"/>
                    </a:lnTo>
                    <a:lnTo>
                      <a:pt x="486" y="297"/>
                    </a:lnTo>
                    <a:lnTo>
                      <a:pt x="488" y="299"/>
                    </a:lnTo>
                    <a:lnTo>
                      <a:pt x="489" y="300"/>
                    </a:lnTo>
                    <a:lnTo>
                      <a:pt x="491" y="302"/>
                    </a:lnTo>
                    <a:lnTo>
                      <a:pt x="493" y="302"/>
                    </a:lnTo>
                    <a:lnTo>
                      <a:pt x="493" y="304"/>
                    </a:lnTo>
                    <a:lnTo>
                      <a:pt x="493" y="306"/>
                    </a:lnTo>
                    <a:lnTo>
                      <a:pt x="491" y="307"/>
                    </a:lnTo>
                    <a:lnTo>
                      <a:pt x="489" y="307"/>
                    </a:lnTo>
                    <a:lnTo>
                      <a:pt x="488" y="309"/>
                    </a:lnTo>
                    <a:lnTo>
                      <a:pt x="486" y="309"/>
                    </a:lnTo>
                    <a:lnTo>
                      <a:pt x="484" y="309"/>
                    </a:lnTo>
                    <a:lnTo>
                      <a:pt x="483" y="309"/>
                    </a:lnTo>
                    <a:lnTo>
                      <a:pt x="479" y="307"/>
                    </a:lnTo>
                    <a:lnTo>
                      <a:pt x="477" y="306"/>
                    </a:lnTo>
                    <a:lnTo>
                      <a:pt x="477" y="304"/>
                    </a:lnTo>
                    <a:lnTo>
                      <a:pt x="476" y="304"/>
                    </a:lnTo>
                    <a:lnTo>
                      <a:pt x="474" y="302"/>
                    </a:lnTo>
                    <a:lnTo>
                      <a:pt x="469" y="299"/>
                    </a:lnTo>
                    <a:lnTo>
                      <a:pt x="467" y="299"/>
                    </a:lnTo>
                    <a:lnTo>
                      <a:pt x="465" y="299"/>
                    </a:lnTo>
                    <a:lnTo>
                      <a:pt x="465" y="299"/>
                    </a:lnTo>
                    <a:lnTo>
                      <a:pt x="459" y="299"/>
                    </a:lnTo>
                    <a:lnTo>
                      <a:pt x="459" y="297"/>
                    </a:lnTo>
                    <a:lnTo>
                      <a:pt x="459" y="297"/>
                    </a:lnTo>
                    <a:lnTo>
                      <a:pt x="457" y="295"/>
                    </a:lnTo>
                    <a:lnTo>
                      <a:pt x="457" y="294"/>
                    </a:lnTo>
                    <a:lnTo>
                      <a:pt x="457" y="294"/>
                    </a:lnTo>
                    <a:lnTo>
                      <a:pt x="459" y="294"/>
                    </a:lnTo>
                    <a:lnTo>
                      <a:pt x="462" y="292"/>
                    </a:lnTo>
                    <a:lnTo>
                      <a:pt x="464" y="292"/>
                    </a:lnTo>
                    <a:lnTo>
                      <a:pt x="465" y="292"/>
                    </a:lnTo>
                    <a:lnTo>
                      <a:pt x="469" y="292"/>
                    </a:lnTo>
                    <a:lnTo>
                      <a:pt x="472" y="292"/>
                    </a:lnTo>
                    <a:lnTo>
                      <a:pt x="474" y="292"/>
                    </a:lnTo>
                    <a:lnTo>
                      <a:pt x="476" y="290"/>
                    </a:lnTo>
                    <a:lnTo>
                      <a:pt x="476" y="290"/>
                    </a:lnTo>
                    <a:lnTo>
                      <a:pt x="477" y="292"/>
                    </a:lnTo>
                    <a:lnTo>
                      <a:pt x="477" y="292"/>
                    </a:lnTo>
                    <a:close/>
                    <a:moveTo>
                      <a:pt x="571" y="285"/>
                    </a:moveTo>
                    <a:lnTo>
                      <a:pt x="573" y="285"/>
                    </a:lnTo>
                    <a:lnTo>
                      <a:pt x="575" y="285"/>
                    </a:lnTo>
                    <a:lnTo>
                      <a:pt x="575" y="285"/>
                    </a:lnTo>
                    <a:lnTo>
                      <a:pt x="575" y="285"/>
                    </a:lnTo>
                    <a:lnTo>
                      <a:pt x="575" y="287"/>
                    </a:lnTo>
                    <a:lnTo>
                      <a:pt x="575" y="289"/>
                    </a:lnTo>
                    <a:lnTo>
                      <a:pt x="573" y="289"/>
                    </a:lnTo>
                    <a:lnTo>
                      <a:pt x="571" y="289"/>
                    </a:lnTo>
                    <a:lnTo>
                      <a:pt x="571" y="289"/>
                    </a:lnTo>
                    <a:lnTo>
                      <a:pt x="571" y="290"/>
                    </a:lnTo>
                    <a:lnTo>
                      <a:pt x="573" y="290"/>
                    </a:lnTo>
                    <a:lnTo>
                      <a:pt x="573" y="292"/>
                    </a:lnTo>
                    <a:lnTo>
                      <a:pt x="575" y="294"/>
                    </a:lnTo>
                    <a:lnTo>
                      <a:pt x="573" y="295"/>
                    </a:lnTo>
                    <a:lnTo>
                      <a:pt x="571" y="297"/>
                    </a:lnTo>
                    <a:lnTo>
                      <a:pt x="570" y="299"/>
                    </a:lnTo>
                    <a:lnTo>
                      <a:pt x="568" y="302"/>
                    </a:lnTo>
                    <a:lnTo>
                      <a:pt x="565" y="304"/>
                    </a:lnTo>
                    <a:lnTo>
                      <a:pt x="563" y="306"/>
                    </a:lnTo>
                    <a:lnTo>
                      <a:pt x="561" y="307"/>
                    </a:lnTo>
                    <a:lnTo>
                      <a:pt x="560" y="307"/>
                    </a:lnTo>
                    <a:lnTo>
                      <a:pt x="558" y="307"/>
                    </a:lnTo>
                    <a:lnTo>
                      <a:pt x="553" y="309"/>
                    </a:lnTo>
                    <a:lnTo>
                      <a:pt x="551" y="311"/>
                    </a:lnTo>
                    <a:lnTo>
                      <a:pt x="549" y="311"/>
                    </a:lnTo>
                    <a:lnTo>
                      <a:pt x="548" y="309"/>
                    </a:lnTo>
                    <a:lnTo>
                      <a:pt x="546" y="309"/>
                    </a:lnTo>
                    <a:lnTo>
                      <a:pt x="546" y="307"/>
                    </a:lnTo>
                    <a:lnTo>
                      <a:pt x="548" y="307"/>
                    </a:lnTo>
                    <a:lnTo>
                      <a:pt x="548" y="306"/>
                    </a:lnTo>
                    <a:lnTo>
                      <a:pt x="548" y="306"/>
                    </a:lnTo>
                    <a:lnTo>
                      <a:pt x="546" y="304"/>
                    </a:lnTo>
                    <a:lnTo>
                      <a:pt x="546" y="304"/>
                    </a:lnTo>
                    <a:lnTo>
                      <a:pt x="548" y="300"/>
                    </a:lnTo>
                    <a:lnTo>
                      <a:pt x="548" y="299"/>
                    </a:lnTo>
                    <a:lnTo>
                      <a:pt x="548" y="297"/>
                    </a:lnTo>
                    <a:lnTo>
                      <a:pt x="551" y="294"/>
                    </a:lnTo>
                    <a:lnTo>
                      <a:pt x="553" y="292"/>
                    </a:lnTo>
                    <a:lnTo>
                      <a:pt x="554" y="290"/>
                    </a:lnTo>
                    <a:lnTo>
                      <a:pt x="554" y="292"/>
                    </a:lnTo>
                    <a:lnTo>
                      <a:pt x="556" y="292"/>
                    </a:lnTo>
                    <a:lnTo>
                      <a:pt x="556" y="292"/>
                    </a:lnTo>
                    <a:lnTo>
                      <a:pt x="556" y="292"/>
                    </a:lnTo>
                    <a:lnTo>
                      <a:pt x="560" y="292"/>
                    </a:lnTo>
                    <a:lnTo>
                      <a:pt x="560" y="292"/>
                    </a:lnTo>
                    <a:lnTo>
                      <a:pt x="561" y="292"/>
                    </a:lnTo>
                    <a:lnTo>
                      <a:pt x="561" y="290"/>
                    </a:lnTo>
                    <a:lnTo>
                      <a:pt x="563" y="289"/>
                    </a:lnTo>
                    <a:lnTo>
                      <a:pt x="563" y="289"/>
                    </a:lnTo>
                    <a:lnTo>
                      <a:pt x="565" y="287"/>
                    </a:lnTo>
                    <a:lnTo>
                      <a:pt x="566" y="287"/>
                    </a:lnTo>
                    <a:lnTo>
                      <a:pt x="568" y="285"/>
                    </a:lnTo>
                    <a:lnTo>
                      <a:pt x="571" y="283"/>
                    </a:lnTo>
                    <a:lnTo>
                      <a:pt x="571" y="283"/>
                    </a:lnTo>
                    <a:lnTo>
                      <a:pt x="571" y="285"/>
                    </a:lnTo>
                    <a:lnTo>
                      <a:pt x="571" y="285"/>
                    </a:lnTo>
                    <a:lnTo>
                      <a:pt x="571" y="285"/>
                    </a:lnTo>
                    <a:close/>
                    <a:moveTo>
                      <a:pt x="392" y="280"/>
                    </a:moveTo>
                    <a:lnTo>
                      <a:pt x="392" y="280"/>
                    </a:lnTo>
                    <a:lnTo>
                      <a:pt x="390" y="280"/>
                    </a:lnTo>
                    <a:lnTo>
                      <a:pt x="390" y="278"/>
                    </a:lnTo>
                    <a:lnTo>
                      <a:pt x="392" y="278"/>
                    </a:lnTo>
                    <a:lnTo>
                      <a:pt x="392" y="278"/>
                    </a:lnTo>
                    <a:lnTo>
                      <a:pt x="392" y="278"/>
                    </a:lnTo>
                    <a:lnTo>
                      <a:pt x="392" y="280"/>
                    </a:lnTo>
                    <a:close/>
                    <a:moveTo>
                      <a:pt x="534" y="275"/>
                    </a:moveTo>
                    <a:lnTo>
                      <a:pt x="534" y="277"/>
                    </a:lnTo>
                    <a:lnTo>
                      <a:pt x="532" y="277"/>
                    </a:lnTo>
                    <a:lnTo>
                      <a:pt x="532" y="275"/>
                    </a:lnTo>
                    <a:lnTo>
                      <a:pt x="534" y="275"/>
                    </a:lnTo>
                    <a:lnTo>
                      <a:pt x="534" y="273"/>
                    </a:lnTo>
                    <a:lnTo>
                      <a:pt x="536" y="273"/>
                    </a:lnTo>
                    <a:lnTo>
                      <a:pt x="537" y="273"/>
                    </a:lnTo>
                    <a:lnTo>
                      <a:pt x="537" y="275"/>
                    </a:lnTo>
                    <a:lnTo>
                      <a:pt x="536" y="275"/>
                    </a:lnTo>
                    <a:lnTo>
                      <a:pt x="534" y="275"/>
                    </a:lnTo>
                    <a:lnTo>
                      <a:pt x="534" y="275"/>
                    </a:lnTo>
                    <a:close/>
                    <a:moveTo>
                      <a:pt x="467" y="280"/>
                    </a:moveTo>
                    <a:lnTo>
                      <a:pt x="465" y="280"/>
                    </a:lnTo>
                    <a:lnTo>
                      <a:pt x="465" y="280"/>
                    </a:lnTo>
                    <a:lnTo>
                      <a:pt x="465" y="278"/>
                    </a:lnTo>
                    <a:lnTo>
                      <a:pt x="465" y="277"/>
                    </a:lnTo>
                    <a:lnTo>
                      <a:pt x="465" y="275"/>
                    </a:lnTo>
                    <a:lnTo>
                      <a:pt x="465" y="273"/>
                    </a:lnTo>
                    <a:lnTo>
                      <a:pt x="465" y="273"/>
                    </a:lnTo>
                    <a:lnTo>
                      <a:pt x="467" y="273"/>
                    </a:lnTo>
                    <a:lnTo>
                      <a:pt x="467" y="275"/>
                    </a:lnTo>
                    <a:lnTo>
                      <a:pt x="467" y="275"/>
                    </a:lnTo>
                    <a:lnTo>
                      <a:pt x="469" y="275"/>
                    </a:lnTo>
                    <a:lnTo>
                      <a:pt x="469" y="275"/>
                    </a:lnTo>
                    <a:lnTo>
                      <a:pt x="469" y="277"/>
                    </a:lnTo>
                    <a:lnTo>
                      <a:pt x="467" y="277"/>
                    </a:lnTo>
                    <a:lnTo>
                      <a:pt x="467" y="277"/>
                    </a:lnTo>
                    <a:lnTo>
                      <a:pt x="465" y="278"/>
                    </a:lnTo>
                    <a:lnTo>
                      <a:pt x="467" y="280"/>
                    </a:lnTo>
                    <a:lnTo>
                      <a:pt x="467" y="280"/>
                    </a:lnTo>
                    <a:close/>
                    <a:moveTo>
                      <a:pt x="541" y="271"/>
                    </a:moveTo>
                    <a:lnTo>
                      <a:pt x="541" y="273"/>
                    </a:lnTo>
                    <a:lnTo>
                      <a:pt x="536" y="273"/>
                    </a:lnTo>
                    <a:lnTo>
                      <a:pt x="536" y="271"/>
                    </a:lnTo>
                    <a:lnTo>
                      <a:pt x="537" y="270"/>
                    </a:lnTo>
                    <a:lnTo>
                      <a:pt x="537" y="270"/>
                    </a:lnTo>
                    <a:lnTo>
                      <a:pt x="539" y="270"/>
                    </a:lnTo>
                    <a:lnTo>
                      <a:pt x="541" y="270"/>
                    </a:lnTo>
                    <a:lnTo>
                      <a:pt x="541" y="271"/>
                    </a:lnTo>
                    <a:lnTo>
                      <a:pt x="541" y="271"/>
                    </a:lnTo>
                    <a:close/>
                    <a:moveTo>
                      <a:pt x="412" y="277"/>
                    </a:moveTo>
                    <a:lnTo>
                      <a:pt x="411" y="282"/>
                    </a:lnTo>
                    <a:lnTo>
                      <a:pt x="411" y="282"/>
                    </a:lnTo>
                    <a:lnTo>
                      <a:pt x="411" y="282"/>
                    </a:lnTo>
                    <a:lnTo>
                      <a:pt x="407" y="283"/>
                    </a:lnTo>
                    <a:lnTo>
                      <a:pt x="406" y="283"/>
                    </a:lnTo>
                    <a:lnTo>
                      <a:pt x="404" y="283"/>
                    </a:lnTo>
                    <a:lnTo>
                      <a:pt x="400" y="282"/>
                    </a:lnTo>
                    <a:lnTo>
                      <a:pt x="397" y="282"/>
                    </a:lnTo>
                    <a:lnTo>
                      <a:pt x="397" y="280"/>
                    </a:lnTo>
                    <a:lnTo>
                      <a:pt x="397" y="280"/>
                    </a:lnTo>
                    <a:lnTo>
                      <a:pt x="399" y="280"/>
                    </a:lnTo>
                    <a:lnTo>
                      <a:pt x="400" y="280"/>
                    </a:lnTo>
                    <a:lnTo>
                      <a:pt x="402" y="280"/>
                    </a:lnTo>
                    <a:lnTo>
                      <a:pt x="402" y="277"/>
                    </a:lnTo>
                    <a:lnTo>
                      <a:pt x="400" y="273"/>
                    </a:lnTo>
                    <a:lnTo>
                      <a:pt x="404" y="271"/>
                    </a:lnTo>
                    <a:lnTo>
                      <a:pt x="406" y="270"/>
                    </a:lnTo>
                    <a:lnTo>
                      <a:pt x="407" y="270"/>
                    </a:lnTo>
                    <a:lnTo>
                      <a:pt x="412" y="271"/>
                    </a:lnTo>
                    <a:lnTo>
                      <a:pt x="412" y="271"/>
                    </a:lnTo>
                    <a:lnTo>
                      <a:pt x="414" y="271"/>
                    </a:lnTo>
                    <a:lnTo>
                      <a:pt x="414" y="273"/>
                    </a:lnTo>
                    <a:lnTo>
                      <a:pt x="412" y="277"/>
                    </a:lnTo>
                    <a:lnTo>
                      <a:pt x="412" y="277"/>
                    </a:lnTo>
                    <a:close/>
                    <a:moveTo>
                      <a:pt x="560" y="271"/>
                    </a:moveTo>
                    <a:lnTo>
                      <a:pt x="558" y="273"/>
                    </a:lnTo>
                    <a:lnTo>
                      <a:pt x="558" y="275"/>
                    </a:lnTo>
                    <a:lnTo>
                      <a:pt x="556" y="275"/>
                    </a:lnTo>
                    <a:lnTo>
                      <a:pt x="554" y="277"/>
                    </a:lnTo>
                    <a:lnTo>
                      <a:pt x="554" y="273"/>
                    </a:lnTo>
                    <a:lnTo>
                      <a:pt x="553" y="273"/>
                    </a:lnTo>
                    <a:lnTo>
                      <a:pt x="553" y="271"/>
                    </a:lnTo>
                    <a:lnTo>
                      <a:pt x="554" y="271"/>
                    </a:lnTo>
                    <a:lnTo>
                      <a:pt x="554" y="271"/>
                    </a:lnTo>
                    <a:lnTo>
                      <a:pt x="556" y="271"/>
                    </a:lnTo>
                    <a:lnTo>
                      <a:pt x="556" y="271"/>
                    </a:lnTo>
                    <a:lnTo>
                      <a:pt x="558" y="270"/>
                    </a:lnTo>
                    <a:lnTo>
                      <a:pt x="560" y="270"/>
                    </a:lnTo>
                    <a:lnTo>
                      <a:pt x="560" y="270"/>
                    </a:lnTo>
                    <a:lnTo>
                      <a:pt x="560" y="270"/>
                    </a:lnTo>
                    <a:lnTo>
                      <a:pt x="560" y="271"/>
                    </a:lnTo>
                    <a:lnTo>
                      <a:pt x="560" y="271"/>
                    </a:lnTo>
                    <a:close/>
                    <a:moveTo>
                      <a:pt x="553" y="270"/>
                    </a:moveTo>
                    <a:lnTo>
                      <a:pt x="549" y="271"/>
                    </a:lnTo>
                    <a:lnTo>
                      <a:pt x="548" y="273"/>
                    </a:lnTo>
                    <a:lnTo>
                      <a:pt x="546" y="273"/>
                    </a:lnTo>
                    <a:lnTo>
                      <a:pt x="546" y="275"/>
                    </a:lnTo>
                    <a:lnTo>
                      <a:pt x="546" y="275"/>
                    </a:lnTo>
                    <a:lnTo>
                      <a:pt x="546" y="275"/>
                    </a:lnTo>
                    <a:lnTo>
                      <a:pt x="546" y="275"/>
                    </a:lnTo>
                    <a:lnTo>
                      <a:pt x="546" y="277"/>
                    </a:lnTo>
                    <a:lnTo>
                      <a:pt x="544" y="275"/>
                    </a:lnTo>
                    <a:lnTo>
                      <a:pt x="542" y="277"/>
                    </a:lnTo>
                    <a:lnTo>
                      <a:pt x="542" y="277"/>
                    </a:lnTo>
                    <a:lnTo>
                      <a:pt x="541" y="275"/>
                    </a:lnTo>
                    <a:lnTo>
                      <a:pt x="539" y="275"/>
                    </a:lnTo>
                    <a:lnTo>
                      <a:pt x="539" y="275"/>
                    </a:lnTo>
                    <a:lnTo>
                      <a:pt x="541" y="273"/>
                    </a:lnTo>
                    <a:lnTo>
                      <a:pt x="542" y="271"/>
                    </a:lnTo>
                    <a:lnTo>
                      <a:pt x="544" y="271"/>
                    </a:lnTo>
                    <a:lnTo>
                      <a:pt x="542" y="271"/>
                    </a:lnTo>
                    <a:lnTo>
                      <a:pt x="542" y="271"/>
                    </a:lnTo>
                    <a:lnTo>
                      <a:pt x="542" y="271"/>
                    </a:lnTo>
                    <a:lnTo>
                      <a:pt x="544" y="270"/>
                    </a:lnTo>
                    <a:lnTo>
                      <a:pt x="544" y="270"/>
                    </a:lnTo>
                    <a:lnTo>
                      <a:pt x="546" y="271"/>
                    </a:lnTo>
                    <a:lnTo>
                      <a:pt x="546" y="271"/>
                    </a:lnTo>
                    <a:lnTo>
                      <a:pt x="549" y="270"/>
                    </a:lnTo>
                    <a:lnTo>
                      <a:pt x="551" y="270"/>
                    </a:lnTo>
                    <a:lnTo>
                      <a:pt x="551" y="270"/>
                    </a:lnTo>
                    <a:lnTo>
                      <a:pt x="553" y="270"/>
                    </a:lnTo>
                    <a:lnTo>
                      <a:pt x="553" y="270"/>
                    </a:lnTo>
                    <a:close/>
                    <a:moveTo>
                      <a:pt x="840" y="273"/>
                    </a:moveTo>
                    <a:lnTo>
                      <a:pt x="838" y="273"/>
                    </a:lnTo>
                    <a:lnTo>
                      <a:pt x="833" y="273"/>
                    </a:lnTo>
                    <a:lnTo>
                      <a:pt x="833" y="271"/>
                    </a:lnTo>
                    <a:lnTo>
                      <a:pt x="833" y="271"/>
                    </a:lnTo>
                    <a:lnTo>
                      <a:pt x="835" y="270"/>
                    </a:lnTo>
                    <a:lnTo>
                      <a:pt x="835" y="270"/>
                    </a:lnTo>
                    <a:lnTo>
                      <a:pt x="837" y="268"/>
                    </a:lnTo>
                    <a:lnTo>
                      <a:pt x="838" y="268"/>
                    </a:lnTo>
                    <a:lnTo>
                      <a:pt x="840" y="271"/>
                    </a:lnTo>
                    <a:lnTo>
                      <a:pt x="840" y="273"/>
                    </a:lnTo>
                    <a:lnTo>
                      <a:pt x="840" y="273"/>
                    </a:lnTo>
                    <a:close/>
                    <a:moveTo>
                      <a:pt x="429" y="271"/>
                    </a:moveTo>
                    <a:lnTo>
                      <a:pt x="429" y="271"/>
                    </a:lnTo>
                    <a:lnTo>
                      <a:pt x="429" y="271"/>
                    </a:lnTo>
                    <a:lnTo>
                      <a:pt x="429" y="271"/>
                    </a:lnTo>
                    <a:lnTo>
                      <a:pt x="428" y="270"/>
                    </a:lnTo>
                    <a:lnTo>
                      <a:pt x="429" y="268"/>
                    </a:lnTo>
                    <a:lnTo>
                      <a:pt x="429" y="268"/>
                    </a:lnTo>
                    <a:lnTo>
                      <a:pt x="431" y="268"/>
                    </a:lnTo>
                    <a:lnTo>
                      <a:pt x="433" y="268"/>
                    </a:lnTo>
                    <a:lnTo>
                      <a:pt x="429" y="271"/>
                    </a:lnTo>
                    <a:lnTo>
                      <a:pt x="429" y="271"/>
                    </a:lnTo>
                    <a:close/>
                    <a:moveTo>
                      <a:pt x="459" y="270"/>
                    </a:moveTo>
                    <a:lnTo>
                      <a:pt x="459" y="270"/>
                    </a:lnTo>
                    <a:lnTo>
                      <a:pt x="459" y="270"/>
                    </a:lnTo>
                    <a:lnTo>
                      <a:pt x="459" y="268"/>
                    </a:lnTo>
                    <a:lnTo>
                      <a:pt x="459" y="268"/>
                    </a:lnTo>
                    <a:lnTo>
                      <a:pt x="460" y="268"/>
                    </a:lnTo>
                    <a:lnTo>
                      <a:pt x="460" y="268"/>
                    </a:lnTo>
                    <a:lnTo>
                      <a:pt x="460" y="270"/>
                    </a:lnTo>
                    <a:lnTo>
                      <a:pt x="460" y="270"/>
                    </a:lnTo>
                    <a:lnTo>
                      <a:pt x="459" y="270"/>
                    </a:lnTo>
                    <a:close/>
                    <a:moveTo>
                      <a:pt x="565" y="268"/>
                    </a:moveTo>
                    <a:lnTo>
                      <a:pt x="565" y="270"/>
                    </a:lnTo>
                    <a:lnTo>
                      <a:pt x="566" y="268"/>
                    </a:lnTo>
                    <a:lnTo>
                      <a:pt x="568" y="268"/>
                    </a:lnTo>
                    <a:lnTo>
                      <a:pt x="571" y="268"/>
                    </a:lnTo>
                    <a:lnTo>
                      <a:pt x="573" y="268"/>
                    </a:lnTo>
                    <a:lnTo>
                      <a:pt x="575" y="270"/>
                    </a:lnTo>
                    <a:lnTo>
                      <a:pt x="575" y="271"/>
                    </a:lnTo>
                    <a:lnTo>
                      <a:pt x="575" y="271"/>
                    </a:lnTo>
                    <a:lnTo>
                      <a:pt x="563" y="273"/>
                    </a:lnTo>
                    <a:lnTo>
                      <a:pt x="561" y="273"/>
                    </a:lnTo>
                    <a:lnTo>
                      <a:pt x="561" y="273"/>
                    </a:lnTo>
                    <a:lnTo>
                      <a:pt x="561" y="271"/>
                    </a:lnTo>
                    <a:lnTo>
                      <a:pt x="561" y="270"/>
                    </a:lnTo>
                    <a:lnTo>
                      <a:pt x="561" y="268"/>
                    </a:lnTo>
                    <a:lnTo>
                      <a:pt x="563" y="268"/>
                    </a:lnTo>
                    <a:lnTo>
                      <a:pt x="565" y="268"/>
                    </a:lnTo>
                    <a:lnTo>
                      <a:pt x="565" y="268"/>
                    </a:lnTo>
                    <a:close/>
                    <a:moveTo>
                      <a:pt x="628" y="266"/>
                    </a:moveTo>
                    <a:lnTo>
                      <a:pt x="630" y="268"/>
                    </a:lnTo>
                    <a:lnTo>
                      <a:pt x="633" y="268"/>
                    </a:lnTo>
                    <a:lnTo>
                      <a:pt x="633" y="268"/>
                    </a:lnTo>
                    <a:lnTo>
                      <a:pt x="631" y="270"/>
                    </a:lnTo>
                    <a:lnTo>
                      <a:pt x="626" y="268"/>
                    </a:lnTo>
                    <a:lnTo>
                      <a:pt x="626" y="268"/>
                    </a:lnTo>
                    <a:lnTo>
                      <a:pt x="628" y="266"/>
                    </a:lnTo>
                    <a:lnTo>
                      <a:pt x="628" y="266"/>
                    </a:lnTo>
                    <a:close/>
                    <a:moveTo>
                      <a:pt x="530" y="277"/>
                    </a:moveTo>
                    <a:lnTo>
                      <a:pt x="527" y="278"/>
                    </a:lnTo>
                    <a:lnTo>
                      <a:pt x="525" y="278"/>
                    </a:lnTo>
                    <a:lnTo>
                      <a:pt x="524" y="280"/>
                    </a:lnTo>
                    <a:lnTo>
                      <a:pt x="524" y="280"/>
                    </a:lnTo>
                    <a:lnTo>
                      <a:pt x="522" y="280"/>
                    </a:lnTo>
                    <a:lnTo>
                      <a:pt x="518" y="280"/>
                    </a:lnTo>
                    <a:lnTo>
                      <a:pt x="517" y="280"/>
                    </a:lnTo>
                    <a:lnTo>
                      <a:pt x="512" y="282"/>
                    </a:lnTo>
                    <a:lnTo>
                      <a:pt x="510" y="282"/>
                    </a:lnTo>
                    <a:lnTo>
                      <a:pt x="508" y="282"/>
                    </a:lnTo>
                    <a:lnTo>
                      <a:pt x="508" y="282"/>
                    </a:lnTo>
                    <a:lnTo>
                      <a:pt x="506" y="282"/>
                    </a:lnTo>
                    <a:lnTo>
                      <a:pt x="506" y="280"/>
                    </a:lnTo>
                    <a:lnTo>
                      <a:pt x="505" y="282"/>
                    </a:lnTo>
                    <a:lnTo>
                      <a:pt x="503" y="283"/>
                    </a:lnTo>
                    <a:lnTo>
                      <a:pt x="500" y="282"/>
                    </a:lnTo>
                    <a:lnTo>
                      <a:pt x="498" y="283"/>
                    </a:lnTo>
                    <a:lnTo>
                      <a:pt x="498" y="283"/>
                    </a:lnTo>
                    <a:lnTo>
                      <a:pt x="496" y="283"/>
                    </a:lnTo>
                    <a:lnTo>
                      <a:pt x="496" y="283"/>
                    </a:lnTo>
                    <a:lnTo>
                      <a:pt x="491" y="282"/>
                    </a:lnTo>
                    <a:lnTo>
                      <a:pt x="488" y="280"/>
                    </a:lnTo>
                    <a:lnTo>
                      <a:pt x="483" y="282"/>
                    </a:lnTo>
                    <a:lnTo>
                      <a:pt x="479" y="280"/>
                    </a:lnTo>
                    <a:lnTo>
                      <a:pt x="477" y="280"/>
                    </a:lnTo>
                    <a:lnTo>
                      <a:pt x="476" y="282"/>
                    </a:lnTo>
                    <a:lnTo>
                      <a:pt x="474" y="280"/>
                    </a:lnTo>
                    <a:lnTo>
                      <a:pt x="474" y="280"/>
                    </a:lnTo>
                    <a:lnTo>
                      <a:pt x="474" y="278"/>
                    </a:lnTo>
                    <a:lnTo>
                      <a:pt x="474" y="277"/>
                    </a:lnTo>
                    <a:lnTo>
                      <a:pt x="474" y="277"/>
                    </a:lnTo>
                    <a:lnTo>
                      <a:pt x="474" y="275"/>
                    </a:lnTo>
                    <a:lnTo>
                      <a:pt x="474" y="275"/>
                    </a:lnTo>
                    <a:lnTo>
                      <a:pt x="474" y="273"/>
                    </a:lnTo>
                    <a:lnTo>
                      <a:pt x="476" y="273"/>
                    </a:lnTo>
                    <a:lnTo>
                      <a:pt x="476" y="273"/>
                    </a:lnTo>
                    <a:lnTo>
                      <a:pt x="479" y="273"/>
                    </a:lnTo>
                    <a:lnTo>
                      <a:pt x="481" y="271"/>
                    </a:lnTo>
                    <a:lnTo>
                      <a:pt x="484" y="270"/>
                    </a:lnTo>
                    <a:lnTo>
                      <a:pt x="484" y="270"/>
                    </a:lnTo>
                    <a:lnTo>
                      <a:pt x="486" y="270"/>
                    </a:lnTo>
                    <a:lnTo>
                      <a:pt x="488" y="270"/>
                    </a:lnTo>
                    <a:lnTo>
                      <a:pt x="489" y="270"/>
                    </a:lnTo>
                    <a:lnTo>
                      <a:pt x="491" y="271"/>
                    </a:lnTo>
                    <a:lnTo>
                      <a:pt x="491" y="271"/>
                    </a:lnTo>
                    <a:lnTo>
                      <a:pt x="494" y="271"/>
                    </a:lnTo>
                    <a:lnTo>
                      <a:pt x="496" y="271"/>
                    </a:lnTo>
                    <a:lnTo>
                      <a:pt x="498" y="273"/>
                    </a:lnTo>
                    <a:lnTo>
                      <a:pt x="501" y="275"/>
                    </a:lnTo>
                    <a:lnTo>
                      <a:pt x="503" y="277"/>
                    </a:lnTo>
                    <a:lnTo>
                      <a:pt x="505" y="277"/>
                    </a:lnTo>
                    <a:lnTo>
                      <a:pt x="506" y="277"/>
                    </a:lnTo>
                    <a:lnTo>
                      <a:pt x="506" y="277"/>
                    </a:lnTo>
                    <a:lnTo>
                      <a:pt x="508" y="275"/>
                    </a:lnTo>
                    <a:lnTo>
                      <a:pt x="510" y="275"/>
                    </a:lnTo>
                    <a:lnTo>
                      <a:pt x="510" y="275"/>
                    </a:lnTo>
                    <a:lnTo>
                      <a:pt x="513" y="275"/>
                    </a:lnTo>
                    <a:lnTo>
                      <a:pt x="513" y="275"/>
                    </a:lnTo>
                    <a:lnTo>
                      <a:pt x="515" y="273"/>
                    </a:lnTo>
                    <a:lnTo>
                      <a:pt x="515" y="275"/>
                    </a:lnTo>
                    <a:lnTo>
                      <a:pt x="517" y="275"/>
                    </a:lnTo>
                    <a:lnTo>
                      <a:pt x="520" y="277"/>
                    </a:lnTo>
                    <a:lnTo>
                      <a:pt x="522" y="277"/>
                    </a:lnTo>
                    <a:lnTo>
                      <a:pt x="524" y="277"/>
                    </a:lnTo>
                    <a:lnTo>
                      <a:pt x="524" y="277"/>
                    </a:lnTo>
                    <a:lnTo>
                      <a:pt x="525" y="275"/>
                    </a:lnTo>
                    <a:lnTo>
                      <a:pt x="525" y="275"/>
                    </a:lnTo>
                    <a:lnTo>
                      <a:pt x="525" y="273"/>
                    </a:lnTo>
                    <a:lnTo>
                      <a:pt x="527" y="273"/>
                    </a:lnTo>
                    <a:lnTo>
                      <a:pt x="530" y="271"/>
                    </a:lnTo>
                    <a:lnTo>
                      <a:pt x="532" y="271"/>
                    </a:lnTo>
                    <a:lnTo>
                      <a:pt x="532" y="270"/>
                    </a:lnTo>
                    <a:lnTo>
                      <a:pt x="530" y="268"/>
                    </a:lnTo>
                    <a:lnTo>
                      <a:pt x="530" y="268"/>
                    </a:lnTo>
                    <a:lnTo>
                      <a:pt x="532" y="266"/>
                    </a:lnTo>
                    <a:lnTo>
                      <a:pt x="532" y="268"/>
                    </a:lnTo>
                    <a:lnTo>
                      <a:pt x="534" y="268"/>
                    </a:lnTo>
                    <a:lnTo>
                      <a:pt x="534" y="271"/>
                    </a:lnTo>
                    <a:lnTo>
                      <a:pt x="534" y="271"/>
                    </a:lnTo>
                    <a:lnTo>
                      <a:pt x="534" y="273"/>
                    </a:lnTo>
                    <a:lnTo>
                      <a:pt x="532" y="273"/>
                    </a:lnTo>
                    <a:lnTo>
                      <a:pt x="530" y="275"/>
                    </a:lnTo>
                    <a:lnTo>
                      <a:pt x="532" y="277"/>
                    </a:lnTo>
                    <a:lnTo>
                      <a:pt x="530" y="277"/>
                    </a:lnTo>
                    <a:lnTo>
                      <a:pt x="530" y="277"/>
                    </a:lnTo>
                    <a:lnTo>
                      <a:pt x="530" y="277"/>
                    </a:lnTo>
                    <a:close/>
                    <a:moveTo>
                      <a:pt x="686" y="271"/>
                    </a:moveTo>
                    <a:lnTo>
                      <a:pt x="684" y="271"/>
                    </a:lnTo>
                    <a:lnTo>
                      <a:pt x="684" y="270"/>
                    </a:lnTo>
                    <a:lnTo>
                      <a:pt x="688" y="266"/>
                    </a:lnTo>
                    <a:lnTo>
                      <a:pt x="690" y="268"/>
                    </a:lnTo>
                    <a:lnTo>
                      <a:pt x="691" y="268"/>
                    </a:lnTo>
                    <a:lnTo>
                      <a:pt x="690" y="270"/>
                    </a:lnTo>
                    <a:lnTo>
                      <a:pt x="686" y="270"/>
                    </a:lnTo>
                    <a:lnTo>
                      <a:pt x="686" y="271"/>
                    </a:lnTo>
                    <a:close/>
                    <a:moveTo>
                      <a:pt x="443" y="271"/>
                    </a:moveTo>
                    <a:lnTo>
                      <a:pt x="445" y="271"/>
                    </a:lnTo>
                    <a:lnTo>
                      <a:pt x="445" y="271"/>
                    </a:lnTo>
                    <a:lnTo>
                      <a:pt x="447" y="271"/>
                    </a:lnTo>
                    <a:lnTo>
                      <a:pt x="448" y="270"/>
                    </a:lnTo>
                    <a:lnTo>
                      <a:pt x="448" y="270"/>
                    </a:lnTo>
                    <a:lnTo>
                      <a:pt x="450" y="270"/>
                    </a:lnTo>
                    <a:lnTo>
                      <a:pt x="452" y="271"/>
                    </a:lnTo>
                    <a:lnTo>
                      <a:pt x="452" y="273"/>
                    </a:lnTo>
                    <a:lnTo>
                      <a:pt x="452" y="273"/>
                    </a:lnTo>
                    <a:lnTo>
                      <a:pt x="453" y="271"/>
                    </a:lnTo>
                    <a:lnTo>
                      <a:pt x="453" y="271"/>
                    </a:lnTo>
                    <a:lnTo>
                      <a:pt x="455" y="271"/>
                    </a:lnTo>
                    <a:lnTo>
                      <a:pt x="457" y="271"/>
                    </a:lnTo>
                    <a:lnTo>
                      <a:pt x="457" y="271"/>
                    </a:lnTo>
                    <a:lnTo>
                      <a:pt x="459" y="273"/>
                    </a:lnTo>
                    <a:lnTo>
                      <a:pt x="459" y="277"/>
                    </a:lnTo>
                    <a:lnTo>
                      <a:pt x="459" y="277"/>
                    </a:lnTo>
                    <a:lnTo>
                      <a:pt x="460" y="277"/>
                    </a:lnTo>
                    <a:lnTo>
                      <a:pt x="460" y="278"/>
                    </a:lnTo>
                    <a:lnTo>
                      <a:pt x="460" y="278"/>
                    </a:lnTo>
                    <a:lnTo>
                      <a:pt x="459" y="280"/>
                    </a:lnTo>
                    <a:lnTo>
                      <a:pt x="459" y="280"/>
                    </a:lnTo>
                    <a:lnTo>
                      <a:pt x="457" y="280"/>
                    </a:lnTo>
                    <a:lnTo>
                      <a:pt x="457" y="278"/>
                    </a:lnTo>
                    <a:lnTo>
                      <a:pt x="455" y="278"/>
                    </a:lnTo>
                    <a:lnTo>
                      <a:pt x="453" y="278"/>
                    </a:lnTo>
                    <a:lnTo>
                      <a:pt x="453" y="280"/>
                    </a:lnTo>
                    <a:lnTo>
                      <a:pt x="453" y="280"/>
                    </a:lnTo>
                    <a:lnTo>
                      <a:pt x="453" y="280"/>
                    </a:lnTo>
                    <a:lnTo>
                      <a:pt x="455" y="280"/>
                    </a:lnTo>
                    <a:lnTo>
                      <a:pt x="455" y="282"/>
                    </a:lnTo>
                    <a:lnTo>
                      <a:pt x="453" y="282"/>
                    </a:lnTo>
                    <a:lnTo>
                      <a:pt x="452" y="280"/>
                    </a:lnTo>
                    <a:lnTo>
                      <a:pt x="452" y="280"/>
                    </a:lnTo>
                    <a:lnTo>
                      <a:pt x="448" y="282"/>
                    </a:lnTo>
                    <a:lnTo>
                      <a:pt x="447" y="282"/>
                    </a:lnTo>
                    <a:lnTo>
                      <a:pt x="447" y="282"/>
                    </a:lnTo>
                    <a:lnTo>
                      <a:pt x="447" y="278"/>
                    </a:lnTo>
                    <a:lnTo>
                      <a:pt x="447" y="278"/>
                    </a:lnTo>
                    <a:lnTo>
                      <a:pt x="443" y="280"/>
                    </a:lnTo>
                    <a:lnTo>
                      <a:pt x="441" y="282"/>
                    </a:lnTo>
                    <a:lnTo>
                      <a:pt x="441" y="282"/>
                    </a:lnTo>
                    <a:lnTo>
                      <a:pt x="440" y="282"/>
                    </a:lnTo>
                    <a:lnTo>
                      <a:pt x="436" y="283"/>
                    </a:lnTo>
                    <a:lnTo>
                      <a:pt x="435" y="283"/>
                    </a:lnTo>
                    <a:lnTo>
                      <a:pt x="433" y="283"/>
                    </a:lnTo>
                    <a:lnTo>
                      <a:pt x="429" y="285"/>
                    </a:lnTo>
                    <a:lnTo>
                      <a:pt x="426" y="285"/>
                    </a:lnTo>
                    <a:lnTo>
                      <a:pt x="426" y="285"/>
                    </a:lnTo>
                    <a:lnTo>
                      <a:pt x="424" y="285"/>
                    </a:lnTo>
                    <a:lnTo>
                      <a:pt x="423" y="285"/>
                    </a:lnTo>
                    <a:lnTo>
                      <a:pt x="423" y="285"/>
                    </a:lnTo>
                    <a:lnTo>
                      <a:pt x="421" y="287"/>
                    </a:lnTo>
                    <a:lnTo>
                      <a:pt x="419" y="285"/>
                    </a:lnTo>
                    <a:lnTo>
                      <a:pt x="417" y="285"/>
                    </a:lnTo>
                    <a:lnTo>
                      <a:pt x="416" y="285"/>
                    </a:lnTo>
                    <a:lnTo>
                      <a:pt x="414" y="283"/>
                    </a:lnTo>
                    <a:lnTo>
                      <a:pt x="414" y="282"/>
                    </a:lnTo>
                    <a:lnTo>
                      <a:pt x="416" y="280"/>
                    </a:lnTo>
                    <a:lnTo>
                      <a:pt x="416" y="278"/>
                    </a:lnTo>
                    <a:lnTo>
                      <a:pt x="416" y="277"/>
                    </a:lnTo>
                    <a:lnTo>
                      <a:pt x="416" y="275"/>
                    </a:lnTo>
                    <a:lnTo>
                      <a:pt x="417" y="275"/>
                    </a:lnTo>
                    <a:lnTo>
                      <a:pt x="419" y="275"/>
                    </a:lnTo>
                    <a:lnTo>
                      <a:pt x="421" y="273"/>
                    </a:lnTo>
                    <a:lnTo>
                      <a:pt x="423" y="271"/>
                    </a:lnTo>
                    <a:lnTo>
                      <a:pt x="424" y="273"/>
                    </a:lnTo>
                    <a:lnTo>
                      <a:pt x="426" y="273"/>
                    </a:lnTo>
                    <a:lnTo>
                      <a:pt x="428" y="273"/>
                    </a:lnTo>
                    <a:lnTo>
                      <a:pt x="429" y="273"/>
                    </a:lnTo>
                    <a:lnTo>
                      <a:pt x="431" y="275"/>
                    </a:lnTo>
                    <a:lnTo>
                      <a:pt x="431" y="275"/>
                    </a:lnTo>
                    <a:lnTo>
                      <a:pt x="433" y="277"/>
                    </a:lnTo>
                    <a:lnTo>
                      <a:pt x="433" y="277"/>
                    </a:lnTo>
                    <a:lnTo>
                      <a:pt x="435" y="278"/>
                    </a:lnTo>
                    <a:lnTo>
                      <a:pt x="436" y="278"/>
                    </a:lnTo>
                    <a:lnTo>
                      <a:pt x="438" y="280"/>
                    </a:lnTo>
                    <a:lnTo>
                      <a:pt x="440" y="278"/>
                    </a:lnTo>
                    <a:lnTo>
                      <a:pt x="443" y="278"/>
                    </a:lnTo>
                    <a:lnTo>
                      <a:pt x="443" y="277"/>
                    </a:lnTo>
                    <a:lnTo>
                      <a:pt x="441" y="275"/>
                    </a:lnTo>
                    <a:lnTo>
                      <a:pt x="440" y="275"/>
                    </a:lnTo>
                    <a:lnTo>
                      <a:pt x="440" y="275"/>
                    </a:lnTo>
                    <a:lnTo>
                      <a:pt x="438" y="275"/>
                    </a:lnTo>
                    <a:lnTo>
                      <a:pt x="438" y="275"/>
                    </a:lnTo>
                    <a:lnTo>
                      <a:pt x="435" y="271"/>
                    </a:lnTo>
                    <a:lnTo>
                      <a:pt x="435" y="270"/>
                    </a:lnTo>
                    <a:lnTo>
                      <a:pt x="433" y="270"/>
                    </a:lnTo>
                    <a:lnTo>
                      <a:pt x="435" y="268"/>
                    </a:lnTo>
                    <a:lnTo>
                      <a:pt x="436" y="266"/>
                    </a:lnTo>
                    <a:lnTo>
                      <a:pt x="436" y="266"/>
                    </a:lnTo>
                    <a:lnTo>
                      <a:pt x="441" y="268"/>
                    </a:lnTo>
                    <a:lnTo>
                      <a:pt x="441" y="268"/>
                    </a:lnTo>
                    <a:lnTo>
                      <a:pt x="443" y="270"/>
                    </a:lnTo>
                    <a:lnTo>
                      <a:pt x="443" y="271"/>
                    </a:lnTo>
                    <a:lnTo>
                      <a:pt x="443" y="271"/>
                    </a:lnTo>
                    <a:close/>
                    <a:moveTo>
                      <a:pt x="390" y="268"/>
                    </a:moveTo>
                    <a:lnTo>
                      <a:pt x="392" y="270"/>
                    </a:lnTo>
                    <a:lnTo>
                      <a:pt x="394" y="271"/>
                    </a:lnTo>
                    <a:lnTo>
                      <a:pt x="394" y="273"/>
                    </a:lnTo>
                    <a:lnTo>
                      <a:pt x="394" y="273"/>
                    </a:lnTo>
                    <a:lnTo>
                      <a:pt x="392" y="275"/>
                    </a:lnTo>
                    <a:lnTo>
                      <a:pt x="387" y="277"/>
                    </a:lnTo>
                    <a:lnTo>
                      <a:pt x="387" y="278"/>
                    </a:lnTo>
                    <a:lnTo>
                      <a:pt x="385" y="280"/>
                    </a:lnTo>
                    <a:lnTo>
                      <a:pt x="385" y="280"/>
                    </a:lnTo>
                    <a:lnTo>
                      <a:pt x="385" y="282"/>
                    </a:lnTo>
                    <a:lnTo>
                      <a:pt x="385" y="282"/>
                    </a:lnTo>
                    <a:lnTo>
                      <a:pt x="383" y="282"/>
                    </a:lnTo>
                    <a:lnTo>
                      <a:pt x="383" y="282"/>
                    </a:lnTo>
                    <a:lnTo>
                      <a:pt x="383" y="280"/>
                    </a:lnTo>
                    <a:lnTo>
                      <a:pt x="383" y="278"/>
                    </a:lnTo>
                    <a:lnTo>
                      <a:pt x="383" y="277"/>
                    </a:lnTo>
                    <a:lnTo>
                      <a:pt x="382" y="277"/>
                    </a:lnTo>
                    <a:lnTo>
                      <a:pt x="380" y="275"/>
                    </a:lnTo>
                    <a:lnTo>
                      <a:pt x="378" y="273"/>
                    </a:lnTo>
                    <a:lnTo>
                      <a:pt x="376" y="273"/>
                    </a:lnTo>
                    <a:lnTo>
                      <a:pt x="373" y="273"/>
                    </a:lnTo>
                    <a:lnTo>
                      <a:pt x="373" y="271"/>
                    </a:lnTo>
                    <a:lnTo>
                      <a:pt x="371" y="270"/>
                    </a:lnTo>
                    <a:lnTo>
                      <a:pt x="371" y="270"/>
                    </a:lnTo>
                    <a:lnTo>
                      <a:pt x="371" y="268"/>
                    </a:lnTo>
                    <a:lnTo>
                      <a:pt x="371" y="268"/>
                    </a:lnTo>
                    <a:lnTo>
                      <a:pt x="371" y="268"/>
                    </a:lnTo>
                    <a:lnTo>
                      <a:pt x="373" y="268"/>
                    </a:lnTo>
                    <a:lnTo>
                      <a:pt x="378" y="268"/>
                    </a:lnTo>
                    <a:lnTo>
                      <a:pt x="380" y="268"/>
                    </a:lnTo>
                    <a:lnTo>
                      <a:pt x="382" y="268"/>
                    </a:lnTo>
                    <a:lnTo>
                      <a:pt x="383" y="266"/>
                    </a:lnTo>
                    <a:lnTo>
                      <a:pt x="385" y="266"/>
                    </a:lnTo>
                    <a:lnTo>
                      <a:pt x="387" y="268"/>
                    </a:lnTo>
                    <a:lnTo>
                      <a:pt x="390" y="268"/>
                    </a:lnTo>
                    <a:lnTo>
                      <a:pt x="390" y="268"/>
                    </a:lnTo>
                    <a:close/>
                    <a:moveTo>
                      <a:pt x="666" y="265"/>
                    </a:moveTo>
                    <a:lnTo>
                      <a:pt x="664" y="266"/>
                    </a:lnTo>
                    <a:lnTo>
                      <a:pt x="664" y="266"/>
                    </a:lnTo>
                    <a:lnTo>
                      <a:pt x="660" y="263"/>
                    </a:lnTo>
                    <a:lnTo>
                      <a:pt x="660" y="261"/>
                    </a:lnTo>
                    <a:lnTo>
                      <a:pt x="662" y="261"/>
                    </a:lnTo>
                    <a:lnTo>
                      <a:pt x="662" y="261"/>
                    </a:lnTo>
                    <a:lnTo>
                      <a:pt x="666" y="261"/>
                    </a:lnTo>
                    <a:lnTo>
                      <a:pt x="666" y="263"/>
                    </a:lnTo>
                    <a:lnTo>
                      <a:pt x="666" y="265"/>
                    </a:lnTo>
                    <a:lnTo>
                      <a:pt x="666" y="265"/>
                    </a:lnTo>
                    <a:close/>
                    <a:moveTo>
                      <a:pt x="607" y="260"/>
                    </a:moveTo>
                    <a:lnTo>
                      <a:pt x="607" y="260"/>
                    </a:lnTo>
                    <a:lnTo>
                      <a:pt x="607" y="260"/>
                    </a:lnTo>
                    <a:lnTo>
                      <a:pt x="606" y="261"/>
                    </a:lnTo>
                    <a:lnTo>
                      <a:pt x="604" y="261"/>
                    </a:lnTo>
                    <a:lnTo>
                      <a:pt x="602" y="263"/>
                    </a:lnTo>
                    <a:lnTo>
                      <a:pt x="601" y="265"/>
                    </a:lnTo>
                    <a:lnTo>
                      <a:pt x="599" y="263"/>
                    </a:lnTo>
                    <a:lnTo>
                      <a:pt x="595" y="263"/>
                    </a:lnTo>
                    <a:lnTo>
                      <a:pt x="594" y="263"/>
                    </a:lnTo>
                    <a:lnTo>
                      <a:pt x="594" y="263"/>
                    </a:lnTo>
                    <a:lnTo>
                      <a:pt x="592" y="263"/>
                    </a:lnTo>
                    <a:lnTo>
                      <a:pt x="589" y="265"/>
                    </a:lnTo>
                    <a:lnTo>
                      <a:pt x="589" y="265"/>
                    </a:lnTo>
                    <a:lnTo>
                      <a:pt x="589" y="263"/>
                    </a:lnTo>
                    <a:lnTo>
                      <a:pt x="589" y="261"/>
                    </a:lnTo>
                    <a:lnTo>
                      <a:pt x="592" y="260"/>
                    </a:lnTo>
                    <a:lnTo>
                      <a:pt x="594" y="260"/>
                    </a:lnTo>
                    <a:lnTo>
                      <a:pt x="595" y="260"/>
                    </a:lnTo>
                    <a:lnTo>
                      <a:pt x="599" y="260"/>
                    </a:lnTo>
                    <a:lnTo>
                      <a:pt x="601" y="258"/>
                    </a:lnTo>
                    <a:lnTo>
                      <a:pt x="604" y="258"/>
                    </a:lnTo>
                    <a:lnTo>
                      <a:pt x="606" y="260"/>
                    </a:lnTo>
                    <a:lnTo>
                      <a:pt x="607" y="260"/>
                    </a:lnTo>
                    <a:lnTo>
                      <a:pt x="607" y="260"/>
                    </a:lnTo>
                    <a:close/>
                    <a:moveTo>
                      <a:pt x="619" y="258"/>
                    </a:moveTo>
                    <a:lnTo>
                      <a:pt x="618" y="258"/>
                    </a:lnTo>
                    <a:lnTo>
                      <a:pt x="618" y="258"/>
                    </a:lnTo>
                    <a:lnTo>
                      <a:pt x="618" y="256"/>
                    </a:lnTo>
                    <a:lnTo>
                      <a:pt x="621" y="256"/>
                    </a:lnTo>
                    <a:lnTo>
                      <a:pt x="621" y="258"/>
                    </a:lnTo>
                    <a:lnTo>
                      <a:pt x="619" y="258"/>
                    </a:lnTo>
                    <a:lnTo>
                      <a:pt x="619" y="258"/>
                    </a:lnTo>
                    <a:close/>
                    <a:moveTo>
                      <a:pt x="833" y="270"/>
                    </a:moveTo>
                    <a:lnTo>
                      <a:pt x="828" y="273"/>
                    </a:lnTo>
                    <a:lnTo>
                      <a:pt x="823" y="273"/>
                    </a:lnTo>
                    <a:lnTo>
                      <a:pt x="820" y="273"/>
                    </a:lnTo>
                    <a:lnTo>
                      <a:pt x="816" y="273"/>
                    </a:lnTo>
                    <a:lnTo>
                      <a:pt x="816" y="273"/>
                    </a:lnTo>
                    <a:lnTo>
                      <a:pt x="816" y="270"/>
                    </a:lnTo>
                    <a:lnTo>
                      <a:pt x="820" y="265"/>
                    </a:lnTo>
                    <a:lnTo>
                      <a:pt x="823" y="258"/>
                    </a:lnTo>
                    <a:lnTo>
                      <a:pt x="825" y="256"/>
                    </a:lnTo>
                    <a:lnTo>
                      <a:pt x="826" y="256"/>
                    </a:lnTo>
                    <a:lnTo>
                      <a:pt x="828" y="254"/>
                    </a:lnTo>
                    <a:lnTo>
                      <a:pt x="833" y="253"/>
                    </a:lnTo>
                    <a:lnTo>
                      <a:pt x="837" y="253"/>
                    </a:lnTo>
                    <a:lnTo>
                      <a:pt x="838" y="254"/>
                    </a:lnTo>
                    <a:lnTo>
                      <a:pt x="840" y="256"/>
                    </a:lnTo>
                    <a:lnTo>
                      <a:pt x="842" y="258"/>
                    </a:lnTo>
                    <a:lnTo>
                      <a:pt x="842" y="260"/>
                    </a:lnTo>
                    <a:lnTo>
                      <a:pt x="840" y="263"/>
                    </a:lnTo>
                    <a:lnTo>
                      <a:pt x="838" y="266"/>
                    </a:lnTo>
                    <a:lnTo>
                      <a:pt x="835" y="270"/>
                    </a:lnTo>
                    <a:lnTo>
                      <a:pt x="833" y="270"/>
                    </a:lnTo>
                    <a:close/>
                    <a:moveTo>
                      <a:pt x="695" y="265"/>
                    </a:moveTo>
                    <a:lnTo>
                      <a:pt x="695" y="265"/>
                    </a:lnTo>
                    <a:lnTo>
                      <a:pt x="691" y="265"/>
                    </a:lnTo>
                    <a:lnTo>
                      <a:pt x="690" y="265"/>
                    </a:lnTo>
                    <a:lnTo>
                      <a:pt x="691" y="263"/>
                    </a:lnTo>
                    <a:lnTo>
                      <a:pt x="690" y="263"/>
                    </a:lnTo>
                    <a:lnTo>
                      <a:pt x="691" y="261"/>
                    </a:lnTo>
                    <a:lnTo>
                      <a:pt x="691" y="260"/>
                    </a:lnTo>
                    <a:lnTo>
                      <a:pt x="691" y="260"/>
                    </a:lnTo>
                    <a:lnTo>
                      <a:pt x="691" y="258"/>
                    </a:lnTo>
                    <a:lnTo>
                      <a:pt x="693" y="254"/>
                    </a:lnTo>
                    <a:lnTo>
                      <a:pt x="695" y="254"/>
                    </a:lnTo>
                    <a:lnTo>
                      <a:pt x="695" y="254"/>
                    </a:lnTo>
                    <a:lnTo>
                      <a:pt x="696" y="253"/>
                    </a:lnTo>
                    <a:lnTo>
                      <a:pt x="696" y="253"/>
                    </a:lnTo>
                    <a:lnTo>
                      <a:pt x="698" y="251"/>
                    </a:lnTo>
                    <a:lnTo>
                      <a:pt x="698" y="251"/>
                    </a:lnTo>
                    <a:lnTo>
                      <a:pt x="698" y="249"/>
                    </a:lnTo>
                    <a:lnTo>
                      <a:pt x="698" y="249"/>
                    </a:lnTo>
                    <a:lnTo>
                      <a:pt x="700" y="248"/>
                    </a:lnTo>
                    <a:lnTo>
                      <a:pt x="702" y="249"/>
                    </a:lnTo>
                    <a:lnTo>
                      <a:pt x="702" y="249"/>
                    </a:lnTo>
                    <a:lnTo>
                      <a:pt x="700" y="251"/>
                    </a:lnTo>
                    <a:lnTo>
                      <a:pt x="702" y="254"/>
                    </a:lnTo>
                    <a:lnTo>
                      <a:pt x="700" y="258"/>
                    </a:lnTo>
                    <a:lnTo>
                      <a:pt x="700" y="260"/>
                    </a:lnTo>
                    <a:lnTo>
                      <a:pt x="698" y="260"/>
                    </a:lnTo>
                    <a:lnTo>
                      <a:pt x="696" y="261"/>
                    </a:lnTo>
                    <a:lnTo>
                      <a:pt x="695" y="263"/>
                    </a:lnTo>
                    <a:lnTo>
                      <a:pt x="695" y="265"/>
                    </a:lnTo>
                    <a:lnTo>
                      <a:pt x="695" y="265"/>
                    </a:lnTo>
                    <a:lnTo>
                      <a:pt x="695" y="265"/>
                    </a:lnTo>
                    <a:lnTo>
                      <a:pt x="695" y="265"/>
                    </a:lnTo>
                    <a:close/>
                    <a:moveTo>
                      <a:pt x="707" y="249"/>
                    </a:moveTo>
                    <a:lnTo>
                      <a:pt x="707" y="251"/>
                    </a:lnTo>
                    <a:lnTo>
                      <a:pt x="707" y="251"/>
                    </a:lnTo>
                    <a:lnTo>
                      <a:pt x="705" y="249"/>
                    </a:lnTo>
                    <a:lnTo>
                      <a:pt x="703" y="249"/>
                    </a:lnTo>
                    <a:lnTo>
                      <a:pt x="703" y="249"/>
                    </a:lnTo>
                    <a:lnTo>
                      <a:pt x="703" y="248"/>
                    </a:lnTo>
                    <a:lnTo>
                      <a:pt x="707" y="248"/>
                    </a:lnTo>
                    <a:lnTo>
                      <a:pt x="707" y="249"/>
                    </a:lnTo>
                    <a:lnTo>
                      <a:pt x="707" y="249"/>
                    </a:lnTo>
                    <a:close/>
                    <a:moveTo>
                      <a:pt x="370" y="249"/>
                    </a:moveTo>
                    <a:lnTo>
                      <a:pt x="370" y="249"/>
                    </a:lnTo>
                    <a:lnTo>
                      <a:pt x="368" y="249"/>
                    </a:lnTo>
                    <a:lnTo>
                      <a:pt x="368" y="248"/>
                    </a:lnTo>
                    <a:lnTo>
                      <a:pt x="368" y="248"/>
                    </a:lnTo>
                    <a:lnTo>
                      <a:pt x="368" y="248"/>
                    </a:lnTo>
                    <a:lnTo>
                      <a:pt x="370" y="248"/>
                    </a:lnTo>
                    <a:lnTo>
                      <a:pt x="370" y="249"/>
                    </a:lnTo>
                    <a:close/>
                    <a:moveTo>
                      <a:pt x="643" y="249"/>
                    </a:moveTo>
                    <a:lnTo>
                      <a:pt x="643" y="249"/>
                    </a:lnTo>
                    <a:lnTo>
                      <a:pt x="642" y="249"/>
                    </a:lnTo>
                    <a:lnTo>
                      <a:pt x="640" y="249"/>
                    </a:lnTo>
                    <a:lnTo>
                      <a:pt x="642" y="248"/>
                    </a:lnTo>
                    <a:lnTo>
                      <a:pt x="643" y="248"/>
                    </a:lnTo>
                    <a:lnTo>
                      <a:pt x="643" y="248"/>
                    </a:lnTo>
                    <a:lnTo>
                      <a:pt x="643" y="248"/>
                    </a:lnTo>
                    <a:lnTo>
                      <a:pt x="643" y="249"/>
                    </a:lnTo>
                    <a:lnTo>
                      <a:pt x="643" y="249"/>
                    </a:lnTo>
                    <a:close/>
                    <a:moveTo>
                      <a:pt x="491" y="248"/>
                    </a:moveTo>
                    <a:lnTo>
                      <a:pt x="489" y="248"/>
                    </a:lnTo>
                    <a:lnTo>
                      <a:pt x="489" y="248"/>
                    </a:lnTo>
                    <a:lnTo>
                      <a:pt x="489" y="246"/>
                    </a:lnTo>
                    <a:lnTo>
                      <a:pt x="491" y="248"/>
                    </a:lnTo>
                    <a:lnTo>
                      <a:pt x="491" y="248"/>
                    </a:lnTo>
                    <a:lnTo>
                      <a:pt x="491" y="248"/>
                    </a:lnTo>
                    <a:lnTo>
                      <a:pt x="491" y="248"/>
                    </a:lnTo>
                    <a:close/>
                    <a:moveTo>
                      <a:pt x="359" y="248"/>
                    </a:moveTo>
                    <a:lnTo>
                      <a:pt x="358" y="248"/>
                    </a:lnTo>
                    <a:lnTo>
                      <a:pt x="354" y="248"/>
                    </a:lnTo>
                    <a:lnTo>
                      <a:pt x="352" y="249"/>
                    </a:lnTo>
                    <a:lnTo>
                      <a:pt x="351" y="251"/>
                    </a:lnTo>
                    <a:lnTo>
                      <a:pt x="346" y="251"/>
                    </a:lnTo>
                    <a:lnTo>
                      <a:pt x="346" y="249"/>
                    </a:lnTo>
                    <a:lnTo>
                      <a:pt x="346" y="249"/>
                    </a:lnTo>
                    <a:lnTo>
                      <a:pt x="346" y="251"/>
                    </a:lnTo>
                    <a:lnTo>
                      <a:pt x="344" y="249"/>
                    </a:lnTo>
                    <a:lnTo>
                      <a:pt x="337" y="249"/>
                    </a:lnTo>
                    <a:lnTo>
                      <a:pt x="337" y="248"/>
                    </a:lnTo>
                    <a:lnTo>
                      <a:pt x="339" y="246"/>
                    </a:lnTo>
                    <a:lnTo>
                      <a:pt x="340" y="244"/>
                    </a:lnTo>
                    <a:lnTo>
                      <a:pt x="344" y="244"/>
                    </a:lnTo>
                    <a:lnTo>
                      <a:pt x="361" y="244"/>
                    </a:lnTo>
                    <a:lnTo>
                      <a:pt x="363" y="246"/>
                    </a:lnTo>
                    <a:lnTo>
                      <a:pt x="363" y="246"/>
                    </a:lnTo>
                    <a:lnTo>
                      <a:pt x="359" y="248"/>
                    </a:lnTo>
                    <a:lnTo>
                      <a:pt x="359" y="248"/>
                    </a:lnTo>
                    <a:close/>
                    <a:moveTo>
                      <a:pt x="388" y="246"/>
                    </a:moveTo>
                    <a:lnTo>
                      <a:pt x="387" y="246"/>
                    </a:lnTo>
                    <a:lnTo>
                      <a:pt x="385" y="246"/>
                    </a:lnTo>
                    <a:lnTo>
                      <a:pt x="385" y="244"/>
                    </a:lnTo>
                    <a:lnTo>
                      <a:pt x="385" y="244"/>
                    </a:lnTo>
                    <a:lnTo>
                      <a:pt x="388" y="243"/>
                    </a:lnTo>
                    <a:lnTo>
                      <a:pt x="388" y="243"/>
                    </a:lnTo>
                    <a:lnTo>
                      <a:pt x="390" y="244"/>
                    </a:lnTo>
                    <a:lnTo>
                      <a:pt x="390" y="244"/>
                    </a:lnTo>
                    <a:lnTo>
                      <a:pt x="392" y="244"/>
                    </a:lnTo>
                    <a:lnTo>
                      <a:pt x="388" y="244"/>
                    </a:lnTo>
                    <a:lnTo>
                      <a:pt x="388" y="246"/>
                    </a:lnTo>
                    <a:close/>
                    <a:moveTo>
                      <a:pt x="758" y="241"/>
                    </a:moveTo>
                    <a:lnTo>
                      <a:pt x="758" y="241"/>
                    </a:lnTo>
                    <a:lnTo>
                      <a:pt x="758" y="241"/>
                    </a:lnTo>
                    <a:lnTo>
                      <a:pt x="758" y="241"/>
                    </a:lnTo>
                    <a:lnTo>
                      <a:pt x="758" y="239"/>
                    </a:lnTo>
                    <a:lnTo>
                      <a:pt x="760" y="239"/>
                    </a:lnTo>
                    <a:lnTo>
                      <a:pt x="760" y="239"/>
                    </a:lnTo>
                    <a:lnTo>
                      <a:pt x="760" y="239"/>
                    </a:lnTo>
                    <a:lnTo>
                      <a:pt x="758" y="241"/>
                    </a:lnTo>
                    <a:lnTo>
                      <a:pt x="758" y="241"/>
                    </a:lnTo>
                    <a:close/>
                    <a:moveTo>
                      <a:pt x="193" y="239"/>
                    </a:moveTo>
                    <a:lnTo>
                      <a:pt x="192" y="239"/>
                    </a:lnTo>
                    <a:lnTo>
                      <a:pt x="192" y="239"/>
                    </a:lnTo>
                    <a:lnTo>
                      <a:pt x="192" y="239"/>
                    </a:lnTo>
                    <a:lnTo>
                      <a:pt x="192" y="237"/>
                    </a:lnTo>
                    <a:lnTo>
                      <a:pt x="193" y="237"/>
                    </a:lnTo>
                    <a:lnTo>
                      <a:pt x="193" y="237"/>
                    </a:lnTo>
                    <a:lnTo>
                      <a:pt x="193" y="237"/>
                    </a:lnTo>
                    <a:lnTo>
                      <a:pt x="193" y="239"/>
                    </a:lnTo>
                    <a:lnTo>
                      <a:pt x="193" y="239"/>
                    </a:lnTo>
                    <a:close/>
                    <a:moveTo>
                      <a:pt x="760" y="237"/>
                    </a:moveTo>
                    <a:lnTo>
                      <a:pt x="758" y="237"/>
                    </a:lnTo>
                    <a:lnTo>
                      <a:pt x="758" y="236"/>
                    </a:lnTo>
                    <a:lnTo>
                      <a:pt x="758" y="236"/>
                    </a:lnTo>
                    <a:lnTo>
                      <a:pt x="760" y="237"/>
                    </a:lnTo>
                    <a:lnTo>
                      <a:pt x="760" y="237"/>
                    </a:lnTo>
                    <a:lnTo>
                      <a:pt x="760" y="237"/>
                    </a:lnTo>
                    <a:close/>
                    <a:moveTo>
                      <a:pt x="761" y="236"/>
                    </a:moveTo>
                    <a:lnTo>
                      <a:pt x="761" y="236"/>
                    </a:lnTo>
                    <a:lnTo>
                      <a:pt x="761" y="234"/>
                    </a:lnTo>
                    <a:lnTo>
                      <a:pt x="761" y="234"/>
                    </a:lnTo>
                    <a:lnTo>
                      <a:pt x="761" y="234"/>
                    </a:lnTo>
                    <a:lnTo>
                      <a:pt x="763" y="232"/>
                    </a:lnTo>
                    <a:lnTo>
                      <a:pt x="761" y="236"/>
                    </a:lnTo>
                    <a:close/>
                    <a:moveTo>
                      <a:pt x="756" y="236"/>
                    </a:moveTo>
                    <a:lnTo>
                      <a:pt x="756" y="237"/>
                    </a:lnTo>
                    <a:lnTo>
                      <a:pt x="756" y="239"/>
                    </a:lnTo>
                    <a:lnTo>
                      <a:pt x="753" y="239"/>
                    </a:lnTo>
                    <a:lnTo>
                      <a:pt x="753" y="243"/>
                    </a:lnTo>
                    <a:lnTo>
                      <a:pt x="751" y="243"/>
                    </a:lnTo>
                    <a:lnTo>
                      <a:pt x="749" y="244"/>
                    </a:lnTo>
                    <a:lnTo>
                      <a:pt x="748" y="243"/>
                    </a:lnTo>
                    <a:lnTo>
                      <a:pt x="748" y="241"/>
                    </a:lnTo>
                    <a:lnTo>
                      <a:pt x="748" y="236"/>
                    </a:lnTo>
                    <a:lnTo>
                      <a:pt x="749" y="236"/>
                    </a:lnTo>
                    <a:lnTo>
                      <a:pt x="749" y="236"/>
                    </a:lnTo>
                    <a:lnTo>
                      <a:pt x="749" y="236"/>
                    </a:lnTo>
                    <a:lnTo>
                      <a:pt x="748" y="236"/>
                    </a:lnTo>
                    <a:lnTo>
                      <a:pt x="748" y="232"/>
                    </a:lnTo>
                    <a:lnTo>
                      <a:pt x="748" y="231"/>
                    </a:lnTo>
                    <a:lnTo>
                      <a:pt x="749" y="231"/>
                    </a:lnTo>
                    <a:lnTo>
                      <a:pt x="749" y="231"/>
                    </a:lnTo>
                    <a:lnTo>
                      <a:pt x="751" y="232"/>
                    </a:lnTo>
                    <a:lnTo>
                      <a:pt x="755" y="234"/>
                    </a:lnTo>
                    <a:lnTo>
                      <a:pt x="756" y="236"/>
                    </a:lnTo>
                    <a:lnTo>
                      <a:pt x="756" y="236"/>
                    </a:lnTo>
                    <a:close/>
                    <a:moveTo>
                      <a:pt x="234" y="227"/>
                    </a:moveTo>
                    <a:lnTo>
                      <a:pt x="236" y="229"/>
                    </a:lnTo>
                    <a:lnTo>
                      <a:pt x="238" y="231"/>
                    </a:lnTo>
                    <a:lnTo>
                      <a:pt x="240" y="231"/>
                    </a:lnTo>
                    <a:lnTo>
                      <a:pt x="241" y="231"/>
                    </a:lnTo>
                    <a:lnTo>
                      <a:pt x="245" y="231"/>
                    </a:lnTo>
                    <a:lnTo>
                      <a:pt x="246" y="232"/>
                    </a:lnTo>
                    <a:lnTo>
                      <a:pt x="250" y="232"/>
                    </a:lnTo>
                    <a:lnTo>
                      <a:pt x="250" y="232"/>
                    </a:lnTo>
                    <a:lnTo>
                      <a:pt x="251" y="232"/>
                    </a:lnTo>
                    <a:lnTo>
                      <a:pt x="251" y="232"/>
                    </a:lnTo>
                    <a:lnTo>
                      <a:pt x="253" y="232"/>
                    </a:lnTo>
                    <a:lnTo>
                      <a:pt x="255" y="234"/>
                    </a:lnTo>
                    <a:lnTo>
                      <a:pt x="257" y="236"/>
                    </a:lnTo>
                    <a:lnTo>
                      <a:pt x="257" y="237"/>
                    </a:lnTo>
                    <a:lnTo>
                      <a:pt x="258" y="241"/>
                    </a:lnTo>
                    <a:lnTo>
                      <a:pt x="260" y="243"/>
                    </a:lnTo>
                    <a:lnTo>
                      <a:pt x="262" y="243"/>
                    </a:lnTo>
                    <a:lnTo>
                      <a:pt x="263" y="243"/>
                    </a:lnTo>
                    <a:lnTo>
                      <a:pt x="265" y="243"/>
                    </a:lnTo>
                    <a:lnTo>
                      <a:pt x="272" y="244"/>
                    </a:lnTo>
                    <a:lnTo>
                      <a:pt x="274" y="244"/>
                    </a:lnTo>
                    <a:lnTo>
                      <a:pt x="275" y="243"/>
                    </a:lnTo>
                    <a:lnTo>
                      <a:pt x="277" y="243"/>
                    </a:lnTo>
                    <a:lnTo>
                      <a:pt x="281" y="244"/>
                    </a:lnTo>
                    <a:lnTo>
                      <a:pt x="284" y="244"/>
                    </a:lnTo>
                    <a:lnTo>
                      <a:pt x="286" y="244"/>
                    </a:lnTo>
                    <a:lnTo>
                      <a:pt x="289" y="244"/>
                    </a:lnTo>
                    <a:lnTo>
                      <a:pt x="289" y="244"/>
                    </a:lnTo>
                    <a:lnTo>
                      <a:pt x="291" y="244"/>
                    </a:lnTo>
                    <a:lnTo>
                      <a:pt x="293" y="246"/>
                    </a:lnTo>
                    <a:lnTo>
                      <a:pt x="293" y="246"/>
                    </a:lnTo>
                    <a:lnTo>
                      <a:pt x="294" y="244"/>
                    </a:lnTo>
                    <a:lnTo>
                      <a:pt x="296" y="243"/>
                    </a:lnTo>
                    <a:lnTo>
                      <a:pt x="298" y="241"/>
                    </a:lnTo>
                    <a:lnTo>
                      <a:pt x="298" y="237"/>
                    </a:lnTo>
                    <a:lnTo>
                      <a:pt x="298" y="237"/>
                    </a:lnTo>
                    <a:lnTo>
                      <a:pt x="299" y="236"/>
                    </a:lnTo>
                    <a:lnTo>
                      <a:pt x="299" y="236"/>
                    </a:lnTo>
                    <a:lnTo>
                      <a:pt x="301" y="236"/>
                    </a:lnTo>
                    <a:lnTo>
                      <a:pt x="303" y="236"/>
                    </a:lnTo>
                    <a:lnTo>
                      <a:pt x="305" y="236"/>
                    </a:lnTo>
                    <a:lnTo>
                      <a:pt x="306" y="239"/>
                    </a:lnTo>
                    <a:lnTo>
                      <a:pt x="308" y="241"/>
                    </a:lnTo>
                    <a:lnTo>
                      <a:pt x="311" y="241"/>
                    </a:lnTo>
                    <a:lnTo>
                      <a:pt x="311" y="241"/>
                    </a:lnTo>
                    <a:lnTo>
                      <a:pt x="313" y="239"/>
                    </a:lnTo>
                    <a:lnTo>
                      <a:pt x="315" y="239"/>
                    </a:lnTo>
                    <a:lnTo>
                      <a:pt x="317" y="241"/>
                    </a:lnTo>
                    <a:lnTo>
                      <a:pt x="317" y="241"/>
                    </a:lnTo>
                    <a:lnTo>
                      <a:pt x="318" y="243"/>
                    </a:lnTo>
                    <a:lnTo>
                      <a:pt x="323" y="243"/>
                    </a:lnTo>
                    <a:lnTo>
                      <a:pt x="325" y="244"/>
                    </a:lnTo>
                    <a:lnTo>
                      <a:pt x="325" y="244"/>
                    </a:lnTo>
                    <a:lnTo>
                      <a:pt x="328" y="244"/>
                    </a:lnTo>
                    <a:lnTo>
                      <a:pt x="332" y="244"/>
                    </a:lnTo>
                    <a:lnTo>
                      <a:pt x="334" y="244"/>
                    </a:lnTo>
                    <a:lnTo>
                      <a:pt x="334" y="248"/>
                    </a:lnTo>
                    <a:lnTo>
                      <a:pt x="335" y="249"/>
                    </a:lnTo>
                    <a:lnTo>
                      <a:pt x="335" y="251"/>
                    </a:lnTo>
                    <a:lnTo>
                      <a:pt x="337" y="251"/>
                    </a:lnTo>
                    <a:lnTo>
                      <a:pt x="339" y="253"/>
                    </a:lnTo>
                    <a:lnTo>
                      <a:pt x="339" y="254"/>
                    </a:lnTo>
                    <a:lnTo>
                      <a:pt x="339" y="256"/>
                    </a:lnTo>
                    <a:lnTo>
                      <a:pt x="342" y="260"/>
                    </a:lnTo>
                    <a:lnTo>
                      <a:pt x="347" y="260"/>
                    </a:lnTo>
                    <a:lnTo>
                      <a:pt x="352" y="260"/>
                    </a:lnTo>
                    <a:lnTo>
                      <a:pt x="358" y="260"/>
                    </a:lnTo>
                    <a:lnTo>
                      <a:pt x="359" y="260"/>
                    </a:lnTo>
                    <a:lnTo>
                      <a:pt x="363" y="258"/>
                    </a:lnTo>
                    <a:lnTo>
                      <a:pt x="363" y="258"/>
                    </a:lnTo>
                    <a:lnTo>
                      <a:pt x="370" y="261"/>
                    </a:lnTo>
                    <a:lnTo>
                      <a:pt x="370" y="261"/>
                    </a:lnTo>
                    <a:lnTo>
                      <a:pt x="370" y="263"/>
                    </a:lnTo>
                    <a:lnTo>
                      <a:pt x="370" y="265"/>
                    </a:lnTo>
                    <a:lnTo>
                      <a:pt x="370" y="270"/>
                    </a:lnTo>
                    <a:lnTo>
                      <a:pt x="370" y="271"/>
                    </a:lnTo>
                    <a:lnTo>
                      <a:pt x="370" y="273"/>
                    </a:lnTo>
                    <a:lnTo>
                      <a:pt x="370" y="277"/>
                    </a:lnTo>
                    <a:lnTo>
                      <a:pt x="371" y="277"/>
                    </a:lnTo>
                    <a:lnTo>
                      <a:pt x="373" y="278"/>
                    </a:lnTo>
                    <a:lnTo>
                      <a:pt x="373" y="280"/>
                    </a:lnTo>
                    <a:lnTo>
                      <a:pt x="373" y="280"/>
                    </a:lnTo>
                    <a:lnTo>
                      <a:pt x="370" y="280"/>
                    </a:lnTo>
                    <a:lnTo>
                      <a:pt x="370" y="278"/>
                    </a:lnTo>
                    <a:lnTo>
                      <a:pt x="368" y="278"/>
                    </a:lnTo>
                    <a:lnTo>
                      <a:pt x="366" y="277"/>
                    </a:lnTo>
                    <a:lnTo>
                      <a:pt x="364" y="277"/>
                    </a:lnTo>
                    <a:lnTo>
                      <a:pt x="361" y="277"/>
                    </a:lnTo>
                    <a:lnTo>
                      <a:pt x="356" y="275"/>
                    </a:lnTo>
                    <a:lnTo>
                      <a:pt x="347" y="271"/>
                    </a:lnTo>
                    <a:lnTo>
                      <a:pt x="346" y="271"/>
                    </a:lnTo>
                    <a:lnTo>
                      <a:pt x="342" y="271"/>
                    </a:lnTo>
                    <a:lnTo>
                      <a:pt x="340" y="271"/>
                    </a:lnTo>
                    <a:lnTo>
                      <a:pt x="339" y="273"/>
                    </a:lnTo>
                    <a:lnTo>
                      <a:pt x="337" y="273"/>
                    </a:lnTo>
                    <a:lnTo>
                      <a:pt x="334" y="273"/>
                    </a:lnTo>
                    <a:lnTo>
                      <a:pt x="330" y="271"/>
                    </a:lnTo>
                    <a:lnTo>
                      <a:pt x="325" y="271"/>
                    </a:lnTo>
                    <a:lnTo>
                      <a:pt x="313" y="271"/>
                    </a:lnTo>
                    <a:lnTo>
                      <a:pt x="310" y="270"/>
                    </a:lnTo>
                    <a:lnTo>
                      <a:pt x="305" y="270"/>
                    </a:lnTo>
                    <a:lnTo>
                      <a:pt x="301" y="270"/>
                    </a:lnTo>
                    <a:lnTo>
                      <a:pt x="296" y="268"/>
                    </a:lnTo>
                    <a:lnTo>
                      <a:pt x="286" y="263"/>
                    </a:lnTo>
                    <a:lnTo>
                      <a:pt x="282" y="261"/>
                    </a:lnTo>
                    <a:lnTo>
                      <a:pt x="270" y="260"/>
                    </a:lnTo>
                    <a:lnTo>
                      <a:pt x="269" y="260"/>
                    </a:lnTo>
                    <a:lnTo>
                      <a:pt x="265" y="260"/>
                    </a:lnTo>
                    <a:lnTo>
                      <a:pt x="263" y="260"/>
                    </a:lnTo>
                    <a:lnTo>
                      <a:pt x="260" y="260"/>
                    </a:lnTo>
                    <a:lnTo>
                      <a:pt x="257" y="260"/>
                    </a:lnTo>
                    <a:lnTo>
                      <a:pt x="257" y="260"/>
                    </a:lnTo>
                    <a:lnTo>
                      <a:pt x="255" y="261"/>
                    </a:lnTo>
                    <a:lnTo>
                      <a:pt x="253" y="261"/>
                    </a:lnTo>
                    <a:lnTo>
                      <a:pt x="250" y="261"/>
                    </a:lnTo>
                    <a:lnTo>
                      <a:pt x="245" y="260"/>
                    </a:lnTo>
                    <a:lnTo>
                      <a:pt x="243" y="260"/>
                    </a:lnTo>
                    <a:lnTo>
                      <a:pt x="241" y="258"/>
                    </a:lnTo>
                    <a:lnTo>
                      <a:pt x="238" y="256"/>
                    </a:lnTo>
                    <a:lnTo>
                      <a:pt x="238" y="256"/>
                    </a:lnTo>
                    <a:lnTo>
                      <a:pt x="233" y="254"/>
                    </a:lnTo>
                    <a:lnTo>
                      <a:pt x="229" y="254"/>
                    </a:lnTo>
                    <a:lnTo>
                      <a:pt x="221" y="254"/>
                    </a:lnTo>
                    <a:lnTo>
                      <a:pt x="219" y="254"/>
                    </a:lnTo>
                    <a:lnTo>
                      <a:pt x="217" y="253"/>
                    </a:lnTo>
                    <a:lnTo>
                      <a:pt x="216" y="253"/>
                    </a:lnTo>
                    <a:lnTo>
                      <a:pt x="216" y="251"/>
                    </a:lnTo>
                    <a:lnTo>
                      <a:pt x="217" y="249"/>
                    </a:lnTo>
                    <a:lnTo>
                      <a:pt x="217" y="248"/>
                    </a:lnTo>
                    <a:lnTo>
                      <a:pt x="217" y="248"/>
                    </a:lnTo>
                    <a:lnTo>
                      <a:pt x="212" y="244"/>
                    </a:lnTo>
                    <a:lnTo>
                      <a:pt x="207" y="243"/>
                    </a:lnTo>
                    <a:lnTo>
                      <a:pt x="205" y="243"/>
                    </a:lnTo>
                    <a:lnTo>
                      <a:pt x="202" y="243"/>
                    </a:lnTo>
                    <a:lnTo>
                      <a:pt x="200" y="244"/>
                    </a:lnTo>
                    <a:lnTo>
                      <a:pt x="198" y="243"/>
                    </a:lnTo>
                    <a:lnTo>
                      <a:pt x="197" y="243"/>
                    </a:lnTo>
                    <a:lnTo>
                      <a:pt x="195" y="243"/>
                    </a:lnTo>
                    <a:lnTo>
                      <a:pt x="195" y="243"/>
                    </a:lnTo>
                    <a:lnTo>
                      <a:pt x="193" y="243"/>
                    </a:lnTo>
                    <a:lnTo>
                      <a:pt x="193" y="243"/>
                    </a:lnTo>
                    <a:lnTo>
                      <a:pt x="193" y="241"/>
                    </a:lnTo>
                    <a:lnTo>
                      <a:pt x="195" y="239"/>
                    </a:lnTo>
                    <a:lnTo>
                      <a:pt x="195" y="239"/>
                    </a:lnTo>
                    <a:lnTo>
                      <a:pt x="197" y="241"/>
                    </a:lnTo>
                    <a:lnTo>
                      <a:pt x="197" y="241"/>
                    </a:lnTo>
                    <a:lnTo>
                      <a:pt x="197" y="243"/>
                    </a:lnTo>
                    <a:lnTo>
                      <a:pt x="198" y="243"/>
                    </a:lnTo>
                    <a:lnTo>
                      <a:pt x="200" y="239"/>
                    </a:lnTo>
                    <a:lnTo>
                      <a:pt x="200" y="239"/>
                    </a:lnTo>
                    <a:lnTo>
                      <a:pt x="202" y="236"/>
                    </a:lnTo>
                    <a:lnTo>
                      <a:pt x="202" y="236"/>
                    </a:lnTo>
                    <a:lnTo>
                      <a:pt x="204" y="236"/>
                    </a:lnTo>
                    <a:lnTo>
                      <a:pt x="204" y="236"/>
                    </a:lnTo>
                    <a:lnTo>
                      <a:pt x="205" y="229"/>
                    </a:lnTo>
                    <a:lnTo>
                      <a:pt x="207" y="227"/>
                    </a:lnTo>
                    <a:lnTo>
                      <a:pt x="209" y="225"/>
                    </a:lnTo>
                    <a:lnTo>
                      <a:pt x="209" y="225"/>
                    </a:lnTo>
                    <a:lnTo>
                      <a:pt x="210" y="225"/>
                    </a:lnTo>
                    <a:lnTo>
                      <a:pt x="214" y="227"/>
                    </a:lnTo>
                    <a:lnTo>
                      <a:pt x="217" y="227"/>
                    </a:lnTo>
                    <a:lnTo>
                      <a:pt x="219" y="227"/>
                    </a:lnTo>
                    <a:lnTo>
                      <a:pt x="221" y="227"/>
                    </a:lnTo>
                    <a:lnTo>
                      <a:pt x="224" y="229"/>
                    </a:lnTo>
                    <a:lnTo>
                      <a:pt x="224" y="229"/>
                    </a:lnTo>
                    <a:lnTo>
                      <a:pt x="226" y="229"/>
                    </a:lnTo>
                    <a:lnTo>
                      <a:pt x="228" y="227"/>
                    </a:lnTo>
                    <a:lnTo>
                      <a:pt x="228" y="225"/>
                    </a:lnTo>
                    <a:lnTo>
                      <a:pt x="231" y="225"/>
                    </a:lnTo>
                    <a:lnTo>
                      <a:pt x="233" y="227"/>
                    </a:lnTo>
                    <a:lnTo>
                      <a:pt x="234" y="227"/>
                    </a:lnTo>
                    <a:lnTo>
                      <a:pt x="234" y="227"/>
                    </a:lnTo>
                    <a:close/>
                    <a:moveTo>
                      <a:pt x="554" y="227"/>
                    </a:moveTo>
                    <a:lnTo>
                      <a:pt x="554" y="227"/>
                    </a:lnTo>
                    <a:lnTo>
                      <a:pt x="554" y="225"/>
                    </a:lnTo>
                    <a:lnTo>
                      <a:pt x="553" y="225"/>
                    </a:lnTo>
                    <a:lnTo>
                      <a:pt x="553" y="225"/>
                    </a:lnTo>
                    <a:lnTo>
                      <a:pt x="554" y="225"/>
                    </a:lnTo>
                    <a:lnTo>
                      <a:pt x="554" y="227"/>
                    </a:lnTo>
                    <a:lnTo>
                      <a:pt x="554" y="227"/>
                    </a:lnTo>
                    <a:close/>
                    <a:moveTo>
                      <a:pt x="488" y="232"/>
                    </a:moveTo>
                    <a:lnTo>
                      <a:pt x="486" y="236"/>
                    </a:lnTo>
                    <a:lnTo>
                      <a:pt x="486" y="234"/>
                    </a:lnTo>
                    <a:lnTo>
                      <a:pt x="486" y="232"/>
                    </a:lnTo>
                    <a:lnTo>
                      <a:pt x="486" y="231"/>
                    </a:lnTo>
                    <a:lnTo>
                      <a:pt x="486" y="229"/>
                    </a:lnTo>
                    <a:lnTo>
                      <a:pt x="486" y="224"/>
                    </a:lnTo>
                    <a:lnTo>
                      <a:pt x="486" y="222"/>
                    </a:lnTo>
                    <a:lnTo>
                      <a:pt x="488" y="225"/>
                    </a:lnTo>
                    <a:lnTo>
                      <a:pt x="488" y="227"/>
                    </a:lnTo>
                    <a:lnTo>
                      <a:pt x="488" y="232"/>
                    </a:lnTo>
                    <a:lnTo>
                      <a:pt x="488" y="232"/>
                    </a:lnTo>
                    <a:close/>
                    <a:moveTo>
                      <a:pt x="337" y="224"/>
                    </a:moveTo>
                    <a:lnTo>
                      <a:pt x="337" y="224"/>
                    </a:lnTo>
                    <a:lnTo>
                      <a:pt x="335" y="224"/>
                    </a:lnTo>
                    <a:lnTo>
                      <a:pt x="334" y="224"/>
                    </a:lnTo>
                    <a:lnTo>
                      <a:pt x="335" y="222"/>
                    </a:lnTo>
                    <a:lnTo>
                      <a:pt x="337" y="222"/>
                    </a:lnTo>
                    <a:lnTo>
                      <a:pt x="337" y="222"/>
                    </a:lnTo>
                    <a:lnTo>
                      <a:pt x="337" y="224"/>
                    </a:lnTo>
                    <a:lnTo>
                      <a:pt x="337" y="224"/>
                    </a:lnTo>
                    <a:close/>
                    <a:moveTo>
                      <a:pt x="722" y="224"/>
                    </a:moveTo>
                    <a:lnTo>
                      <a:pt x="722" y="225"/>
                    </a:lnTo>
                    <a:lnTo>
                      <a:pt x="720" y="225"/>
                    </a:lnTo>
                    <a:lnTo>
                      <a:pt x="720" y="225"/>
                    </a:lnTo>
                    <a:lnTo>
                      <a:pt x="720" y="224"/>
                    </a:lnTo>
                    <a:lnTo>
                      <a:pt x="720" y="222"/>
                    </a:lnTo>
                    <a:lnTo>
                      <a:pt x="719" y="219"/>
                    </a:lnTo>
                    <a:lnTo>
                      <a:pt x="720" y="219"/>
                    </a:lnTo>
                    <a:lnTo>
                      <a:pt x="720" y="220"/>
                    </a:lnTo>
                    <a:lnTo>
                      <a:pt x="722" y="220"/>
                    </a:lnTo>
                    <a:lnTo>
                      <a:pt x="722" y="222"/>
                    </a:lnTo>
                    <a:lnTo>
                      <a:pt x="722" y="224"/>
                    </a:lnTo>
                    <a:lnTo>
                      <a:pt x="722" y="224"/>
                    </a:lnTo>
                    <a:close/>
                    <a:moveTo>
                      <a:pt x="760" y="222"/>
                    </a:moveTo>
                    <a:lnTo>
                      <a:pt x="760" y="222"/>
                    </a:lnTo>
                    <a:lnTo>
                      <a:pt x="760" y="224"/>
                    </a:lnTo>
                    <a:lnTo>
                      <a:pt x="760" y="225"/>
                    </a:lnTo>
                    <a:lnTo>
                      <a:pt x="760" y="225"/>
                    </a:lnTo>
                    <a:lnTo>
                      <a:pt x="760" y="227"/>
                    </a:lnTo>
                    <a:lnTo>
                      <a:pt x="760" y="229"/>
                    </a:lnTo>
                    <a:lnTo>
                      <a:pt x="760" y="231"/>
                    </a:lnTo>
                    <a:lnTo>
                      <a:pt x="760" y="231"/>
                    </a:lnTo>
                    <a:lnTo>
                      <a:pt x="760" y="232"/>
                    </a:lnTo>
                    <a:lnTo>
                      <a:pt x="760" y="234"/>
                    </a:lnTo>
                    <a:lnTo>
                      <a:pt x="758" y="234"/>
                    </a:lnTo>
                    <a:lnTo>
                      <a:pt x="758" y="234"/>
                    </a:lnTo>
                    <a:lnTo>
                      <a:pt x="755" y="234"/>
                    </a:lnTo>
                    <a:lnTo>
                      <a:pt x="753" y="232"/>
                    </a:lnTo>
                    <a:lnTo>
                      <a:pt x="751" y="231"/>
                    </a:lnTo>
                    <a:lnTo>
                      <a:pt x="751" y="231"/>
                    </a:lnTo>
                    <a:lnTo>
                      <a:pt x="749" y="229"/>
                    </a:lnTo>
                    <a:lnTo>
                      <a:pt x="749" y="229"/>
                    </a:lnTo>
                    <a:lnTo>
                      <a:pt x="749" y="227"/>
                    </a:lnTo>
                    <a:lnTo>
                      <a:pt x="749" y="227"/>
                    </a:lnTo>
                    <a:lnTo>
                      <a:pt x="751" y="227"/>
                    </a:lnTo>
                    <a:lnTo>
                      <a:pt x="751" y="227"/>
                    </a:lnTo>
                    <a:lnTo>
                      <a:pt x="753" y="224"/>
                    </a:lnTo>
                    <a:lnTo>
                      <a:pt x="749" y="222"/>
                    </a:lnTo>
                    <a:lnTo>
                      <a:pt x="749" y="222"/>
                    </a:lnTo>
                    <a:lnTo>
                      <a:pt x="751" y="220"/>
                    </a:lnTo>
                    <a:lnTo>
                      <a:pt x="753" y="222"/>
                    </a:lnTo>
                    <a:lnTo>
                      <a:pt x="755" y="219"/>
                    </a:lnTo>
                    <a:lnTo>
                      <a:pt x="755" y="219"/>
                    </a:lnTo>
                    <a:lnTo>
                      <a:pt x="756" y="217"/>
                    </a:lnTo>
                    <a:lnTo>
                      <a:pt x="756" y="215"/>
                    </a:lnTo>
                    <a:lnTo>
                      <a:pt x="758" y="217"/>
                    </a:lnTo>
                    <a:lnTo>
                      <a:pt x="758" y="217"/>
                    </a:lnTo>
                    <a:lnTo>
                      <a:pt x="758" y="219"/>
                    </a:lnTo>
                    <a:lnTo>
                      <a:pt x="758" y="219"/>
                    </a:lnTo>
                    <a:lnTo>
                      <a:pt x="760" y="219"/>
                    </a:lnTo>
                    <a:lnTo>
                      <a:pt x="760" y="222"/>
                    </a:lnTo>
                    <a:lnTo>
                      <a:pt x="760" y="222"/>
                    </a:lnTo>
                    <a:close/>
                    <a:moveTo>
                      <a:pt x="725" y="225"/>
                    </a:moveTo>
                    <a:lnTo>
                      <a:pt x="724" y="227"/>
                    </a:lnTo>
                    <a:lnTo>
                      <a:pt x="725" y="222"/>
                    </a:lnTo>
                    <a:lnTo>
                      <a:pt x="725" y="220"/>
                    </a:lnTo>
                    <a:lnTo>
                      <a:pt x="727" y="220"/>
                    </a:lnTo>
                    <a:lnTo>
                      <a:pt x="729" y="214"/>
                    </a:lnTo>
                    <a:lnTo>
                      <a:pt x="729" y="214"/>
                    </a:lnTo>
                    <a:lnTo>
                      <a:pt x="731" y="215"/>
                    </a:lnTo>
                    <a:lnTo>
                      <a:pt x="729" y="219"/>
                    </a:lnTo>
                    <a:lnTo>
                      <a:pt x="725" y="222"/>
                    </a:lnTo>
                    <a:lnTo>
                      <a:pt x="725" y="225"/>
                    </a:lnTo>
                    <a:close/>
                    <a:moveTo>
                      <a:pt x="139" y="217"/>
                    </a:moveTo>
                    <a:lnTo>
                      <a:pt x="137" y="217"/>
                    </a:lnTo>
                    <a:lnTo>
                      <a:pt x="133" y="215"/>
                    </a:lnTo>
                    <a:lnTo>
                      <a:pt x="133" y="214"/>
                    </a:lnTo>
                    <a:lnTo>
                      <a:pt x="133" y="214"/>
                    </a:lnTo>
                    <a:lnTo>
                      <a:pt x="135" y="214"/>
                    </a:lnTo>
                    <a:lnTo>
                      <a:pt x="139" y="215"/>
                    </a:lnTo>
                    <a:lnTo>
                      <a:pt x="139" y="215"/>
                    </a:lnTo>
                    <a:lnTo>
                      <a:pt x="139" y="217"/>
                    </a:lnTo>
                    <a:lnTo>
                      <a:pt x="139" y="217"/>
                    </a:lnTo>
                    <a:close/>
                    <a:moveTo>
                      <a:pt x="546" y="214"/>
                    </a:moveTo>
                    <a:lnTo>
                      <a:pt x="546" y="215"/>
                    </a:lnTo>
                    <a:lnTo>
                      <a:pt x="546" y="215"/>
                    </a:lnTo>
                    <a:lnTo>
                      <a:pt x="546" y="214"/>
                    </a:lnTo>
                    <a:lnTo>
                      <a:pt x="544" y="214"/>
                    </a:lnTo>
                    <a:lnTo>
                      <a:pt x="544" y="214"/>
                    </a:lnTo>
                    <a:lnTo>
                      <a:pt x="546" y="212"/>
                    </a:lnTo>
                    <a:lnTo>
                      <a:pt x="546" y="214"/>
                    </a:lnTo>
                    <a:lnTo>
                      <a:pt x="546" y="214"/>
                    </a:lnTo>
                    <a:close/>
                    <a:moveTo>
                      <a:pt x="517" y="217"/>
                    </a:moveTo>
                    <a:lnTo>
                      <a:pt x="515" y="217"/>
                    </a:lnTo>
                    <a:lnTo>
                      <a:pt x="513" y="215"/>
                    </a:lnTo>
                    <a:lnTo>
                      <a:pt x="512" y="214"/>
                    </a:lnTo>
                    <a:lnTo>
                      <a:pt x="512" y="212"/>
                    </a:lnTo>
                    <a:lnTo>
                      <a:pt x="513" y="210"/>
                    </a:lnTo>
                    <a:lnTo>
                      <a:pt x="513" y="210"/>
                    </a:lnTo>
                    <a:lnTo>
                      <a:pt x="513" y="210"/>
                    </a:lnTo>
                    <a:lnTo>
                      <a:pt x="513" y="208"/>
                    </a:lnTo>
                    <a:lnTo>
                      <a:pt x="515" y="210"/>
                    </a:lnTo>
                    <a:lnTo>
                      <a:pt x="515" y="210"/>
                    </a:lnTo>
                    <a:lnTo>
                      <a:pt x="517" y="210"/>
                    </a:lnTo>
                    <a:lnTo>
                      <a:pt x="517" y="212"/>
                    </a:lnTo>
                    <a:lnTo>
                      <a:pt x="517" y="217"/>
                    </a:lnTo>
                    <a:close/>
                    <a:moveTo>
                      <a:pt x="527" y="214"/>
                    </a:moveTo>
                    <a:lnTo>
                      <a:pt x="527" y="214"/>
                    </a:lnTo>
                    <a:lnTo>
                      <a:pt x="525" y="215"/>
                    </a:lnTo>
                    <a:lnTo>
                      <a:pt x="525" y="215"/>
                    </a:lnTo>
                    <a:lnTo>
                      <a:pt x="524" y="215"/>
                    </a:lnTo>
                    <a:lnTo>
                      <a:pt x="524" y="214"/>
                    </a:lnTo>
                    <a:lnTo>
                      <a:pt x="522" y="215"/>
                    </a:lnTo>
                    <a:lnTo>
                      <a:pt x="522" y="215"/>
                    </a:lnTo>
                    <a:lnTo>
                      <a:pt x="520" y="214"/>
                    </a:lnTo>
                    <a:lnTo>
                      <a:pt x="522" y="210"/>
                    </a:lnTo>
                    <a:lnTo>
                      <a:pt x="524" y="208"/>
                    </a:lnTo>
                    <a:lnTo>
                      <a:pt x="524" y="208"/>
                    </a:lnTo>
                    <a:lnTo>
                      <a:pt x="522" y="205"/>
                    </a:lnTo>
                    <a:lnTo>
                      <a:pt x="522" y="203"/>
                    </a:lnTo>
                    <a:lnTo>
                      <a:pt x="525" y="202"/>
                    </a:lnTo>
                    <a:lnTo>
                      <a:pt x="529" y="202"/>
                    </a:lnTo>
                    <a:lnTo>
                      <a:pt x="529" y="200"/>
                    </a:lnTo>
                    <a:lnTo>
                      <a:pt x="529" y="202"/>
                    </a:lnTo>
                    <a:lnTo>
                      <a:pt x="530" y="207"/>
                    </a:lnTo>
                    <a:lnTo>
                      <a:pt x="527" y="210"/>
                    </a:lnTo>
                    <a:lnTo>
                      <a:pt x="527" y="214"/>
                    </a:lnTo>
                    <a:lnTo>
                      <a:pt x="527" y="214"/>
                    </a:lnTo>
                    <a:close/>
                    <a:moveTo>
                      <a:pt x="537" y="200"/>
                    </a:moveTo>
                    <a:lnTo>
                      <a:pt x="539" y="203"/>
                    </a:lnTo>
                    <a:lnTo>
                      <a:pt x="539" y="205"/>
                    </a:lnTo>
                    <a:lnTo>
                      <a:pt x="537" y="203"/>
                    </a:lnTo>
                    <a:lnTo>
                      <a:pt x="537" y="203"/>
                    </a:lnTo>
                    <a:lnTo>
                      <a:pt x="537" y="203"/>
                    </a:lnTo>
                    <a:lnTo>
                      <a:pt x="536" y="203"/>
                    </a:lnTo>
                    <a:lnTo>
                      <a:pt x="536" y="203"/>
                    </a:lnTo>
                    <a:lnTo>
                      <a:pt x="536" y="205"/>
                    </a:lnTo>
                    <a:lnTo>
                      <a:pt x="536" y="207"/>
                    </a:lnTo>
                    <a:lnTo>
                      <a:pt x="534" y="207"/>
                    </a:lnTo>
                    <a:lnTo>
                      <a:pt x="534" y="210"/>
                    </a:lnTo>
                    <a:lnTo>
                      <a:pt x="534" y="212"/>
                    </a:lnTo>
                    <a:lnTo>
                      <a:pt x="536" y="210"/>
                    </a:lnTo>
                    <a:lnTo>
                      <a:pt x="536" y="210"/>
                    </a:lnTo>
                    <a:lnTo>
                      <a:pt x="537" y="212"/>
                    </a:lnTo>
                    <a:lnTo>
                      <a:pt x="539" y="214"/>
                    </a:lnTo>
                    <a:lnTo>
                      <a:pt x="537" y="214"/>
                    </a:lnTo>
                    <a:lnTo>
                      <a:pt x="537" y="215"/>
                    </a:lnTo>
                    <a:lnTo>
                      <a:pt x="536" y="215"/>
                    </a:lnTo>
                    <a:lnTo>
                      <a:pt x="534" y="215"/>
                    </a:lnTo>
                    <a:lnTo>
                      <a:pt x="534" y="215"/>
                    </a:lnTo>
                    <a:lnTo>
                      <a:pt x="534" y="217"/>
                    </a:lnTo>
                    <a:lnTo>
                      <a:pt x="532" y="217"/>
                    </a:lnTo>
                    <a:lnTo>
                      <a:pt x="532" y="217"/>
                    </a:lnTo>
                    <a:lnTo>
                      <a:pt x="532" y="220"/>
                    </a:lnTo>
                    <a:lnTo>
                      <a:pt x="530" y="220"/>
                    </a:lnTo>
                    <a:lnTo>
                      <a:pt x="529" y="220"/>
                    </a:lnTo>
                    <a:lnTo>
                      <a:pt x="529" y="220"/>
                    </a:lnTo>
                    <a:lnTo>
                      <a:pt x="527" y="220"/>
                    </a:lnTo>
                    <a:lnTo>
                      <a:pt x="527" y="219"/>
                    </a:lnTo>
                    <a:lnTo>
                      <a:pt x="527" y="217"/>
                    </a:lnTo>
                    <a:lnTo>
                      <a:pt x="527" y="215"/>
                    </a:lnTo>
                    <a:lnTo>
                      <a:pt x="527" y="215"/>
                    </a:lnTo>
                    <a:lnTo>
                      <a:pt x="529" y="214"/>
                    </a:lnTo>
                    <a:lnTo>
                      <a:pt x="529" y="214"/>
                    </a:lnTo>
                    <a:lnTo>
                      <a:pt x="530" y="212"/>
                    </a:lnTo>
                    <a:lnTo>
                      <a:pt x="530" y="212"/>
                    </a:lnTo>
                    <a:lnTo>
                      <a:pt x="530" y="208"/>
                    </a:lnTo>
                    <a:lnTo>
                      <a:pt x="530" y="208"/>
                    </a:lnTo>
                    <a:lnTo>
                      <a:pt x="530" y="207"/>
                    </a:lnTo>
                    <a:lnTo>
                      <a:pt x="532" y="205"/>
                    </a:lnTo>
                    <a:lnTo>
                      <a:pt x="532" y="200"/>
                    </a:lnTo>
                    <a:lnTo>
                      <a:pt x="534" y="196"/>
                    </a:lnTo>
                    <a:lnTo>
                      <a:pt x="536" y="196"/>
                    </a:lnTo>
                    <a:lnTo>
                      <a:pt x="536" y="196"/>
                    </a:lnTo>
                    <a:lnTo>
                      <a:pt x="536" y="196"/>
                    </a:lnTo>
                    <a:lnTo>
                      <a:pt x="537" y="200"/>
                    </a:lnTo>
                    <a:lnTo>
                      <a:pt x="537" y="200"/>
                    </a:lnTo>
                    <a:close/>
                    <a:moveTo>
                      <a:pt x="737" y="193"/>
                    </a:moveTo>
                    <a:lnTo>
                      <a:pt x="739" y="195"/>
                    </a:lnTo>
                    <a:lnTo>
                      <a:pt x="736" y="193"/>
                    </a:lnTo>
                    <a:lnTo>
                      <a:pt x="732" y="191"/>
                    </a:lnTo>
                    <a:lnTo>
                      <a:pt x="732" y="191"/>
                    </a:lnTo>
                    <a:lnTo>
                      <a:pt x="736" y="193"/>
                    </a:lnTo>
                    <a:lnTo>
                      <a:pt x="737" y="193"/>
                    </a:lnTo>
                    <a:lnTo>
                      <a:pt x="737" y="193"/>
                    </a:lnTo>
                    <a:close/>
                    <a:moveTo>
                      <a:pt x="539" y="191"/>
                    </a:moveTo>
                    <a:lnTo>
                      <a:pt x="537" y="193"/>
                    </a:lnTo>
                    <a:lnTo>
                      <a:pt x="536" y="193"/>
                    </a:lnTo>
                    <a:lnTo>
                      <a:pt x="534" y="191"/>
                    </a:lnTo>
                    <a:lnTo>
                      <a:pt x="534" y="190"/>
                    </a:lnTo>
                    <a:lnTo>
                      <a:pt x="534" y="190"/>
                    </a:lnTo>
                    <a:lnTo>
                      <a:pt x="536" y="188"/>
                    </a:lnTo>
                    <a:lnTo>
                      <a:pt x="539" y="188"/>
                    </a:lnTo>
                    <a:lnTo>
                      <a:pt x="539" y="190"/>
                    </a:lnTo>
                    <a:lnTo>
                      <a:pt x="539" y="191"/>
                    </a:lnTo>
                    <a:lnTo>
                      <a:pt x="539" y="191"/>
                    </a:lnTo>
                    <a:close/>
                    <a:moveTo>
                      <a:pt x="642" y="181"/>
                    </a:moveTo>
                    <a:lnTo>
                      <a:pt x="638" y="181"/>
                    </a:lnTo>
                    <a:lnTo>
                      <a:pt x="638" y="179"/>
                    </a:lnTo>
                    <a:lnTo>
                      <a:pt x="640" y="179"/>
                    </a:lnTo>
                    <a:lnTo>
                      <a:pt x="642" y="179"/>
                    </a:lnTo>
                    <a:lnTo>
                      <a:pt x="642" y="181"/>
                    </a:lnTo>
                    <a:close/>
                    <a:moveTo>
                      <a:pt x="637" y="183"/>
                    </a:moveTo>
                    <a:lnTo>
                      <a:pt x="635" y="183"/>
                    </a:lnTo>
                    <a:lnTo>
                      <a:pt x="635" y="185"/>
                    </a:lnTo>
                    <a:lnTo>
                      <a:pt x="633" y="183"/>
                    </a:lnTo>
                    <a:lnTo>
                      <a:pt x="633" y="183"/>
                    </a:lnTo>
                    <a:lnTo>
                      <a:pt x="633" y="183"/>
                    </a:lnTo>
                    <a:lnTo>
                      <a:pt x="633" y="183"/>
                    </a:lnTo>
                    <a:lnTo>
                      <a:pt x="631" y="183"/>
                    </a:lnTo>
                    <a:lnTo>
                      <a:pt x="630" y="185"/>
                    </a:lnTo>
                    <a:lnTo>
                      <a:pt x="630" y="185"/>
                    </a:lnTo>
                    <a:lnTo>
                      <a:pt x="630" y="183"/>
                    </a:lnTo>
                    <a:lnTo>
                      <a:pt x="630" y="183"/>
                    </a:lnTo>
                    <a:lnTo>
                      <a:pt x="631" y="181"/>
                    </a:lnTo>
                    <a:lnTo>
                      <a:pt x="633" y="181"/>
                    </a:lnTo>
                    <a:lnTo>
                      <a:pt x="635" y="179"/>
                    </a:lnTo>
                    <a:lnTo>
                      <a:pt x="637" y="179"/>
                    </a:lnTo>
                    <a:lnTo>
                      <a:pt x="637" y="181"/>
                    </a:lnTo>
                    <a:lnTo>
                      <a:pt x="637" y="181"/>
                    </a:lnTo>
                    <a:lnTo>
                      <a:pt x="637" y="181"/>
                    </a:lnTo>
                    <a:lnTo>
                      <a:pt x="637" y="183"/>
                    </a:lnTo>
                    <a:lnTo>
                      <a:pt x="637" y="183"/>
                    </a:lnTo>
                    <a:close/>
                    <a:moveTo>
                      <a:pt x="645" y="179"/>
                    </a:moveTo>
                    <a:lnTo>
                      <a:pt x="645" y="181"/>
                    </a:lnTo>
                    <a:lnTo>
                      <a:pt x="645" y="181"/>
                    </a:lnTo>
                    <a:lnTo>
                      <a:pt x="643" y="181"/>
                    </a:lnTo>
                    <a:lnTo>
                      <a:pt x="642" y="181"/>
                    </a:lnTo>
                    <a:lnTo>
                      <a:pt x="642" y="179"/>
                    </a:lnTo>
                    <a:lnTo>
                      <a:pt x="642" y="179"/>
                    </a:lnTo>
                    <a:lnTo>
                      <a:pt x="643" y="179"/>
                    </a:lnTo>
                    <a:lnTo>
                      <a:pt x="643" y="179"/>
                    </a:lnTo>
                    <a:lnTo>
                      <a:pt x="645" y="179"/>
                    </a:lnTo>
                    <a:lnTo>
                      <a:pt x="645" y="179"/>
                    </a:lnTo>
                    <a:close/>
                    <a:moveTo>
                      <a:pt x="409" y="178"/>
                    </a:moveTo>
                    <a:lnTo>
                      <a:pt x="407" y="181"/>
                    </a:lnTo>
                    <a:lnTo>
                      <a:pt x="406" y="179"/>
                    </a:lnTo>
                    <a:lnTo>
                      <a:pt x="407" y="178"/>
                    </a:lnTo>
                    <a:lnTo>
                      <a:pt x="409" y="178"/>
                    </a:lnTo>
                    <a:lnTo>
                      <a:pt x="409" y="178"/>
                    </a:lnTo>
                    <a:lnTo>
                      <a:pt x="409" y="178"/>
                    </a:lnTo>
                    <a:close/>
                    <a:moveTo>
                      <a:pt x="623" y="176"/>
                    </a:moveTo>
                    <a:lnTo>
                      <a:pt x="623" y="176"/>
                    </a:lnTo>
                    <a:lnTo>
                      <a:pt x="621" y="176"/>
                    </a:lnTo>
                    <a:lnTo>
                      <a:pt x="621" y="176"/>
                    </a:lnTo>
                    <a:lnTo>
                      <a:pt x="621" y="174"/>
                    </a:lnTo>
                    <a:lnTo>
                      <a:pt x="621" y="174"/>
                    </a:lnTo>
                    <a:lnTo>
                      <a:pt x="623" y="176"/>
                    </a:lnTo>
                    <a:close/>
                    <a:moveTo>
                      <a:pt x="406" y="186"/>
                    </a:moveTo>
                    <a:lnTo>
                      <a:pt x="402" y="190"/>
                    </a:lnTo>
                    <a:lnTo>
                      <a:pt x="400" y="190"/>
                    </a:lnTo>
                    <a:lnTo>
                      <a:pt x="402" y="185"/>
                    </a:lnTo>
                    <a:lnTo>
                      <a:pt x="400" y="183"/>
                    </a:lnTo>
                    <a:lnTo>
                      <a:pt x="400" y="181"/>
                    </a:lnTo>
                    <a:lnTo>
                      <a:pt x="402" y="178"/>
                    </a:lnTo>
                    <a:lnTo>
                      <a:pt x="402" y="176"/>
                    </a:lnTo>
                    <a:lnTo>
                      <a:pt x="404" y="174"/>
                    </a:lnTo>
                    <a:lnTo>
                      <a:pt x="406" y="174"/>
                    </a:lnTo>
                    <a:lnTo>
                      <a:pt x="406" y="178"/>
                    </a:lnTo>
                    <a:lnTo>
                      <a:pt x="406" y="178"/>
                    </a:lnTo>
                    <a:lnTo>
                      <a:pt x="406" y="179"/>
                    </a:lnTo>
                    <a:lnTo>
                      <a:pt x="406" y="179"/>
                    </a:lnTo>
                    <a:lnTo>
                      <a:pt x="406" y="183"/>
                    </a:lnTo>
                    <a:lnTo>
                      <a:pt x="406" y="185"/>
                    </a:lnTo>
                    <a:lnTo>
                      <a:pt x="406" y="185"/>
                    </a:lnTo>
                    <a:lnTo>
                      <a:pt x="406" y="186"/>
                    </a:lnTo>
                    <a:lnTo>
                      <a:pt x="406" y="186"/>
                    </a:lnTo>
                    <a:close/>
                    <a:moveTo>
                      <a:pt x="609" y="171"/>
                    </a:moveTo>
                    <a:lnTo>
                      <a:pt x="613" y="173"/>
                    </a:lnTo>
                    <a:lnTo>
                      <a:pt x="613" y="174"/>
                    </a:lnTo>
                    <a:lnTo>
                      <a:pt x="613" y="174"/>
                    </a:lnTo>
                    <a:lnTo>
                      <a:pt x="614" y="176"/>
                    </a:lnTo>
                    <a:lnTo>
                      <a:pt x="614" y="176"/>
                    </a:lnTo>
                    <a:lnTo>
                      <a:pt x="616" y="178"/>
                    </a:lnTo>
                    <a:lnTo>
                      <a:pt x="616" y="179"/>
                    </a:lnTo>
                    <a:lnTo>
                      <a:pt x="616" y="181"/>
                    </a:lnTo>
                    <a:lnTo>
                      <a:pt x="614" y="183"/>
                    </a:lnTo>
                    <a:lnTo>
                      <a:pt x="613" y="183"/>
                    </a:lnTo>
                    <a:lnTo>
                      <a:pt x="611" y="185"/>
                    </a:lnTo>
                    <a:lnTo>
                      <a:pt x="609" y="185"/>
                    </a:lnTo>
                    <a:lnTo>
                      <a:pt x="607" y="185"/>
                    </a:lnTo>
                    <a:lnTo>
                      <a:pt x="606" y="185"/>
                    </a:lnTo>
                    <a:lnTo>
                      <a:pt x="606" y="186"/>
                    </a:lnTo>
                    <a:lnTo>
                      <a:pt x="602" y="185"/>
                    </a:lnTo>
                    <a:lnTo>
                      <a:pt x="601" y="183"/>
                    </a:lnTo>
                    <a:lnTo>
                      <a:pt x="595" y="181"/>
                    </a:lnTo>
                    <a:lnTo>
                      <a:pt x="595" y="181"/>
                    </a:lnTo>
                    <a:lnTo>
                      <a:pt x="595" y="179"/>
                    </a:lnTo>
                    <a:lnTo>
                      <a:pt x="594" y="178"/>
                    </a:lnTo>
                    <a:lnTo>
                      <a:pt x="592" y="176"/>
                    </a:lnTo>
                    <a:lnTo>
                      <a:pt x="592" y="173"/>
                    </a:lnTo>
                    <a:lnTo>
                      <a:pt x="594" y="173"/>
                    </a:lnTo>
                    <a:lnTo>
                      <a:pt x="594" y="171"/>
                    </a:lnTo>
                    <a:lnTo>
                      <a:pt x="597" y="173"/>
                    </a:lnTo>
                    <a:lnTo>
                      <a:pt x="597" y="171"/>
                    </a:lnTo>
                    <a:lnTo>
                      <a:pt x="602" y="171"/>
                    </a:lnTo>
                    <a:lnTo>
                      <a:pt x="607" y="171"/>
                    </a:lnTo>
                    <a:lnTo>
                      <a:pt x="609" y="171"/>
                    </a:lnTo>
                    <a:close/>
                    <a:moveTo>
                      <a:pt x="630" y="169"/>
                    </a:moveTo>
                    <a:lnTo>
                      <a:pt x="630" y="171"/>
                    </a:lnTo>
                    <a:lnTo>
                      <a:pt x="628" y="169"/>
                    </a:lnTo>
                    <a:lnTo>
                      <a:pt x="628" y="169"/>
                    </a:lnTo>
                    <a:lnTo>
                      <a:pt x="630" y="169"/>
                    </a:lnTo>
                    <a:lnTo>
                      <a:pt x="630" y="169"/>
                    </a:lnTo>
                    <a:lnTo>
                      <a:pt x="630" y="169"/>
                    </a:lnTo>
                    <a:close/>
                    <a:moveTo>
                      <a:pt x="224" y="169"/>
                    </a:moveTo>
                    <a:lnTo>
                      <a:pt x="224" y="171"/>
                    </a:lnTo>
                    <a:lnTo>
                      <a:pt x="224" y="169"/>
                    </a:lnTo>
                    <a:lnTo>
                      <a:pt x="222" y="169"/>
                    </a:lnTo>
                    <a:lnTo>
                      <a:pt x="222" y="169"/>
                    </a:lnTo>
                    <a:lnTo>
                      <a:pt x="222" y="169"/>
                    </a:lnTo>
                    <a:lnTo>
                      <a:pt x="222" y="168"/>
                    </a:lnTo>
                    <a:lnTo>
                      <a:pt x="226" y="169"/>
                    </a:lnTo>
                    <a:lnTo>
                      <a:pt x="224" y="169"/>
                    </a:lnTo>
                    <a:lnTo>
                      <a:pt x="224" y="169"/>
                    </a:lnTo>
                    <a:close/>
                    <a:moveTo>
                      <a:pt x="236" y="168"/>
                    </a:moveTo>
                    <a:lnTo>
                      <a:pt x="236" y="168"/>
                    </a:lnTo>
                    <a:lnTo>
                      <a:pt x="234" y="168"/>
                    </a:lnTo>
                    <a:lnTo>
                      <a:pt x="234" y="168"/>
                    </a:lnTo>
                    <a:lnTo>
                      <a:pt x="234" y="166"/>
                    </a:lnTo>
                    <a:lnTo>
                      <a:pt x="236" y="166"/>
                    </a:lnTo>
                    <a:lnTo>
                      <a:pt x="236" y="168"/>
                    </a:lnTo>
                    <a:lnTo>
                      <a:pt x="236" y="168"/>
                    </a:lnTo>
                    <a:close/>
                    <a:moveTo>
                      <a:pt x="664" y="168"/>
                    </a:moveTo>
                    <a:lnTo>
                      <a:pt x="669" y="169"/>
                    </a:lnTo>
                    <a:lnTo>
                      <a:pt x="671" y="169"/>
                    </a:lnTo>
                    <a:lnTo>
                      <a:pt x="674" y="169"/>
                    </a:lnTo>
                    <a:lnTo>
                      <a:pt x="676" y="169"/>
                    </a:lnTo>
                    <a:lnTo>
                      <a:pt x="679" y="173"/>
                    </a:lnTo>
                    <a:lnTo>
                      <a:pt x="681" y="174"/>
                    </a:lnTo>
                    <a:lnTo>
                      <a:pt x="681" y="176"/>
                    </a:lnTo>
                    <a:lnTo>
                      <a:pt x="681" y="178"/>
                    </a:lnTo>
                    <a:lnTo>
                      <a:pt x="683" y="178"/>
                    </a:lnTo>
                    <a:lnTo>
                      <a:pt x="684" y="178"/>
                    </a:lnTo>
                    <a:lnTo>
                      <a:pt x="684" y="179"/>
                    </a:lnTo>
                    <a:lnTo>
                      <a:pt x="686" y="181"/>
                    </a:lnTo>
                    <a:lnTo>
                      <a:pt x="684" y="186"/>
                    </a:lnTo>
                    <a:lnTo>
                      <a:pt x="679" y="185"/>
                    </a:lnTo>
                    <a:lnTo>
                      <a:pt x="676" y="181"/>
                    </a:lnTo>
                    <a:lnTo>
                      <a:pt x="674" y="181"/>
                    </a:lnTo>
                    <a:lnTo>
                      <a:pt x="669" y="179"/>
                    </a:lnTo>
                    <a:lnTo>
                      <a:pt x="669" y="178"/>
                    </a:lnTo>
                    <a:lnTo>
                      <a:pt x="667" y="178"/>
                    </a:lnTo>
                    <a:lnTo>
                      <a:pt x="666" y="176"/>
                    </a:lnTo>
                    <a:lnTo>
                      <a:pt x="662" y="176"/>
                    </a:lnTo>
                    <a:lnTo>
                      <a:pt x="660" y="176"/>
                    </a:lnTo>
                    <a:lnTo>
                      <a:pt x="659" y="176"/>
                    </a:lnTo>
                    <a:lnTo>
                      <a:pt x="660" y="176"/>
                    </a:lnTo>
                    <a:lnTo>
                      <a:pt x="660" y="178"/>
                    </a:lnTo>
                    <a:lnTo>
                      <a:pt x="659" y="178"/>
                    </a:lnTo>
                    <a:lnTo>
                      <a:pt x="655" y="178"/>
                    </a:lnTo>
                    <a:lnTo>
                      <a:pt x="654" y="178"/>
                    </a:lnTo>
                    <a:lnTo>
                      <a:pt x="652" y="176"/>
                    </a:lnTo>
                    <a:lnTo>
                      <a:pt x="648" y="176"/>
                    </a:lnTo>
                    <a:lnTo>
                      <a:pt x="648" y="176"/>
                    </a:lnTo>
                    <a:lnTo>
                      <a:pt x="648" y="174"/>
                    </a:lnTo>
                    <a:lnTo>
                      <a:pt x="648" y="174"/>
                    </a:lnTo>
                    <a:lnTo>
                      <a:pt x="648" y="174"/>
                    </a:lnTo>
                    <a:lnTo>
                      <a:pt x="647" y="174"/>
                    </a:lnTo>
                    <a:lnTo>
                      <a:pt x="645" y="174"/>
                    </a:lnTo>
                    <a:lnTo>
                      <a:pt x="645" y="176"/>
                    </a:lnTo>
                    <a:lnTo>
                      <a:pt x="643" y="178"/>
                    </a:lnTo>
                    <a:lnTo>
                      <a:pt x="643" y="178"/>
                    </a:lnTo>
                    <a:lnTo>
                      <a:pt x="640" y="178"/>
                    </a:lnTo>
                    <a:lnTo>
                      <a:pt x="640" y="178"/>
                    </a:lnTo>
                    <a:lnTo>
                      <a:pt x="638" y="178"/>
                    </a:lnTo>
                    <a:lnTo>
                      <a:pt x="637" y="174"/>
                    </a:lnTo>
                    <a:lnTo>
                      <a:pt x="635" y="174"/>
                    </a:lnTo>
                    <a:lnTo>
                      <a:pt x="635" y="173"/>
                    </a:lnTo>
                    <a:lnTo>
                      <a:pt x="633" y="173"/>
                    </a:lnTo>
                    <a:lnTo>
                      <a:pt x="631" y="173"/>
                    </a:lnTo>
                    <a:lnTo>
                      <a:pt x="631" y="174"/>
                    </a:lnTo>
                    <a:lnTo>
                      <a:pt x="631" y="176"/>
                    </a:lnTo>
                    <a:lnTo>
                      <a:pt x="631" y="176"/>
                    </a:lnTo>
                    <a:lnTo>
                      <a:pt x="630" y="178"/>
                    </a:lnTo>
                    <a:lnTo>
                      <a:pt x="630" y="179"/>
                    </a:lnTo>
                    <a:lnTo>
                      <a:pt x="628" y="179"/>
                    </a:lnTo>
                    <a:lnTo>
                      <a:pt x="630" y="178"/>
                    </a:lnTo>
                    <a:lnTo>
                      <a:pt x="630" y="176"/>
                    </a:lnTo>
                    <a:lnTo>
                      <a:pt x="628" y="174"/>
                    </a:lnTo>
                    <a:lnTo>
                      <a:pt x="628" y="174"/>
                    </a:lnTo>
                    <a:lnTo>
                      <a:pt x="633" y="169"/>
                    </a:lnTo>
                    <a:lnTo>
                      <a:pt x="635" y="168"/>
                    </a:lnTo>
                    <a:lnTo>
                      <a:pt x="642" y="168"/>
                    </a:lnTo>
                    <a:lnTo>
                      <a:pt x="645" y="168"/>
                    </a:lnTo>
                    <a:lnTo>
                      <a:pt x="648" y="168"/>
                    </a:lnTo>
                    <a:lnTo>
                      <a:pt x="650" y="166"/>
                    </a:lnTo>
                    <a:lnTo>
                      <a:pt x="650" y="168"/>
                    </a:lnTo>
                    <a:lnTo>
                      <a:pt x="652" y="168"/>
                    </a:lnTo>
                    <a:lnTo>
                      <a:pt x="652" y="169"/>
                    </a:lnTo>
                    <a:lnTo>
                      <a:pt x="654" y="169"/>
                    </a:lnTo>
                    <a:lnTo>
                      <a:pt x="655" y="168"/>
                    </a:lnTo>
                    <a:lnTo>
                      <a:pt x="657" y="166"/>
                    </a:lnTo>
                    <a:lnTo>
                      <a:pt x="659" y="166"/>
                    </a:lnTo>
                    <a:lnTo>
                      <a:pt x="659" y="166"/>
                    </a:lnTo>
                    <a:lnTo>
                      <a:pt x="660" y="166"/>
                    </a:lnTo>
                    <a:lnTo>
                      <a:pt x="660" y="166"/>
                    </a:lnTo>
                    <a:lnTo>
                      <a:pt x="664" y="168"/>
                    </a:lnTo>
                    <a:lnTo>
                      <a:pt x="664" y="168"/>
                    </a:lnTo>
                    <a:close/>
                    <a:moveTo>
                      <a:pt x="101" y="173"/>
                    </a:moveTo>
                    <a:lnTo>
                      <a:pt x="101" y="176"/>
                    </a:lnTo>
                    <a:lnTo>
                      <a:pt x="99" y="174"/>
                    </a:lnTo>
                    <a:lnTo>
                      <a:pt x="99" y="173"/>
                    </a:lnTo>
                    <a:lnTo>
                      <a:pt x="99" y="173"/>
                    </a:lnTo>
                    <a:lnTo>
                      <a:pt x="97" y="171"/>
                    </a:lnTo>
                    <a:lnTo>
                      <a:pt x="96" y="169"/>
                    </a:lnTo>
                    <a:lnTo>
                      <a:pt x="96" y="166"/>
                    </a:lnTo>
                    <a:lnTo>
                      <a:pt x="96" y="166"/>
                    </a:lnTo>
                    <a:lnTo>
                      <a:pt x="97" y="166"/>
                    </a:lnTo>
                    <a:lnTo>
                      <a:pt x="101" y="169"/>
                    </a:lnTo>
                    <a:lnTo>
                      <a:pt x="101" y="171"/>
                    </a:lnTo>
                    <a:lnTo>
                      <a:pt x="101" y="173"/>
                    </a:lnTo>
                    <a:lnTo>
                      <a:pt x="101" y="173"/>
                    </a:lnTo>
                    <a:lnTo>
                      <a:pt x="101" y="173"/>
                    </a:lnTo>
                    <a:lnTo>
                      <a:pt x="101" y="173"/>
                    </a:lnTo>
                    <a:close/>
                    <a:moveTo>
                      <a:pt x="250" y="169"/>
                    </a:moveTo>
                    <a:lnTo>
                      <a:pt x="250" y="171"/>
                    </a:lnTo>
                    <a:lnTo>
                      <a:pt x="250" y="173"/>
                    </a:lnTo>
                    <a:lnTo>
                      <a:pt x="248" y="173"/>
                    </a:lnTo>
                    <a:lnTo>
                      <a:pt x="248" y="174"/>
                    </a:lnTo>
                    <a:lnTo>
                      <a:pt x="246" y="174"/>
                    </a:lnTo>
                    <a:lnTo>
                      <a:pt x="246" y="173"/>
                    </a:lnTo>
                    <a:lnTo>
                      <a:pt x="245" y="173"/>
                    </a:lnTo>
                    <a:lnTo>
                      <a:pt x="243" y="171"/>
                    </a:lnTo>
                    <a:lnTo>
                      <a:pt x="243" y="171"/>
                    </a:lnTo>
                    <a:lnTo>
                      <a:pt x="243" y="173"/>
                    </a:lnTo>
                    <a:lnTo>
                      <a:pt x="240" y="174"/>
                    </a:lnTo>
                    <a:lnTo>
                      <a:pt x="240" y="174"/>
                    </a:lnTo>
                    <a:lnTo>
                      <a:pt x="240" y="173"/>
                    </a:lnTo>
                    <a:lnTo>
                      <a:pt x="238" y="171"/>
                    </a:lnTo>
                    <a:lnTo>
                      <a:pt x="238" y="169"/>
                    </a:lnTo>
                    <a:lnTo>
                      <a:pt x="238" y="169"/>
                    </a:lnTo>
                    <a:lnTo>
                      <a:pt x="238" y="168"/>
                    </a:lnTo>
                    <a:lnTo>
                      <a:pt x="240" y="168"/>
                    </a:lnTo>
                    <a:lnTo>
                      <a:pt x="238" y="166"/>
                    </a:lnTo>
                    <a:lnTo>
                      <a:pt x="240" y="164"/>
                    </a:lnTo>
                    <a:lnTo>
                      <a:pt x="240" y="161"/>
                    </a:lnTo>
                    <a:lnTo>
                      <a:pt x="243" y="161"/>
                    </a:lnTo>
                    <a:lnTo>
                      <a:pt x="245" y="161"/>
                    </a:lnTo>
                    <a:lnTo>
                      <a:pt x="248" y="162"/>
                    </a:lnTo>
                    <a:lnTo>
                      <a:pt x="250" y="164"/>
                    </a:lnTo>
                    <a:lnTo>
                      <a:pt x="251" y="166"/>
                    </a:lnTo>
                    <a:lnTo>
                      <a:pt x="250" y="169"/>
                    </a:lnTo>
                    <a:lnTo>
                      <a:pt x="250" y="169"/>
                    </a:lnTo>
                    <a:close/>
                    <a:moveTo>
                      <a:pt x="96" y="164"/>
                    </a:moveTo>
                    <a:lnTo>
                      <a:pt x="96" y="166"/>
                    </a:lnTo>
                    <a:lnTo>
                      <a:pt x="92" y="166"/>
                    </a:lnTo>
                    <a:lnTo>
                      <a:pt x="92" y="166"/>
                    </a:lnTo>
                    <a:lnTo>
                      <a:pt x="92" y="162"/>
                    </a:lnTo>
                    <a:lnTo>
                      <a:pt x="92" y="162"/>
                    </a:lnTo>
                    <a:lnTo>
                      <a:pt x="92" y="162"/>
                    </a:lnTo>
                    <a:lnTo>
                      <a:pt x="92" y="161"/>
                    </a:lnTo>
                    <a:lnTo>
                      <a:pt x="92" y="161"/>
                    </a:lnTo>
                    <a:lnTo>
                      <a:pt x="96" y="164"/>
                    </a:lnTo>
                    <a:lnTo>
                      <a:pt x="96" y="164"/>
                    </a:lnTo>
                    <a:close/>
                    <a:moveTo>
                      <a:pt x="753" y="154"/>
                    </a:moveTo>
                    <a:lnTo>
                      <a:pt x="753" y="154"/>
                    </a:lnTo>
                    <a:lnTo>
                      <a:pt x="753" y="152"/>
                    </a:lnTo>
                    <a:lnTo>
                      <a:pt x="753" y="152"/>
                    </a:lnTo>
                    <a:lnTo>
                      <a:pt x="753" y="150"/>
                    </a:lnTo>
                    <a:lnTo>
                      <a:pt x="753" y="150"/>
                    </a:lnTo>
                    <a:lnTo>
                      <a:pt x="755" y="152"/>
                    </a:lnTo>
                    <a:lnTo>
                      <a:pt x="753" y="154"/>
                    </a:lnTo>
                    <a:lnTo>
                      <a:pt x="753" y="154"/>
                    </a:lnTo>
                    <a:close/>
                    <a:moveTo>
                      <a:pt x="89" y="157"/>
                    </a:moveTo>
                    <a:lnTo>
                      <a:pt x="89" y="157"/>
                    </a:lnTo>
                    <a:lnTo>
                      <a:pt x="87" y="156"/>
                    </a:lnTo>
                    <a:lnTo>
                      <a:pt x="86" y="156"/>
                    </a:lnTo>
                    <a:lnTo>
                      <a:pt x="84" y="154"/>
                    </a:lnTo>
                    <a:lnTo>
                      <a:pt x="84" y="152"/>
                    </a:lnTo>
                    <a:lnTo>
                      <a:pt x="84" y="152"/>
                    </a:lnTo>
                    <a:lnTo>
                      <a:pt x="84" y="150"/>
                    </a:lnTo>
                    <a:lnTo>
                      <a:pt x="86" y="150"/>
                    </a:lnTo>
                    <a:lnTo>
                      <a:pt x="87" y="152"/>
                    </a:lnTo>
                    <a:lnTo>
                      <a:pt x="87" y="154"/>
                    </a:lnTo>
                    <a:lnTo>
                      <a:pt x="89" y="156"/>
                    </a:lnTo>
                    <a:lnTo>
                      <a:pt x="89" y="157"/>
                    </a:lnTo>
                    <a:lnTo>
                      <a:pt x="89" y="157"/>
                    </a:lnTo>
                    <a:close/>
                    <a:moveTo>
                      <a:pt x="594" y="159"/>
                    </a:moveTo>
                    <a:lnTo>
                      <a:pt x="592" y="159"/>
                    </a:lnTo>
                    <a:lnTo>
                      <a:pt x="592" y="159"/>
                    </a:lnTo>
                    <a:lnTo>
                      <a:pt x="590" y="156"/>
                    </a:lnTo>
                    <a:lnTo>
                      <a:pt x="590" y="156"/>
                    </a:lnTo>
                    <a:lnTo>
                      <a:pt x="590" y="152"/>
                    </a:lnTo>
                    <a:lnTo>
                      <a:pt x="590" y="152"/>
                    </a:lnTo>
                    <a:lnTo>
                      <a:pt x="590" y="150"/>
                    </a:lnTo>
                    <a:lnTo>
                      <a:pt x="592" y="150"/>
                    </a:lnTo>
                    <a:lnTo>
                      <a:pt x="592" y="150"/>
                    </a:lnTo>
                    <a:lnTo>
                      <a:pt x="592" y="154"/>
                    </a:lnTo>
                    <a:lnTo>
                      <a:pt x="594" y="157"/>
                    </a:lnTo>
                    <a:lnTo>
                      <a:pt x="594" y="159"/>
                    </a:lnTo>
                    <a:lnTo>
                      <a:pt x="594" y="159"/>
                    </a:lnTo>
                    <a:close/>
                    <a:moveTo>
                      <a:pt x="551" y="150"/>
                    </a:moveTo>
                    <a:lnTo>
                      <a:pt x="551" y="150"/>
                    </a:lnTo>
                    <a:lnTo>
                      <a:pt x="549" y="150"/>
                    </a:lnTo>
                    <a:lnTo>
                      <a:pt x="549" y="149"/>
                    </a:lnTo>
                    <a:lnTo>
                      <a:pt x="549" y="149"/>
                    </a:lnTo>
                    <a:lnTo>
                      <a:pt x="551" y="150"/>
                    </a:lnTo>
                    <a:close/>
                    <a:moveTo>
                      <a:pt x="592" y="147"/>
                    </a:moveTo>
                    <a:lnTo>
                      <a:pt x="599" y="147"/>
                    </a:lnTo>
                    <a:lnTo>
                      <a:pt x="597" y="149"/>
                    </a:lnTo>
                    <a:lnTo>
                      <a:pt x="592" y="149"/>
                    </a:lnTo>
                    <a:lnTo>
                      <a:pt x="589" y="149"/>
                    </a:lnTo>
                    <a:lnTo>
                      <a:pt x="582" y="149"/>
                    </a:lnTo>
                    <a:lnTo>
                      <a:pt x="582" y="149"/>
                    </a:lnTo>
                    <a:lnTo>
                      <a:pt x="582" y="149"/>
                    </a:lnTo>
                    <a:lnTo>
                      <a:pt x="580" y="147"/>
                    </a:lnTo>
                    <a:lnTo>
                      <a:pt x="582" y="147"/>
                    </a:lnTo>
                    <a:lnTo>
                      <a:pt x="583" y="147"/>
                    </a:lnTo>
                    <a:lnTo>
                      <a:pt x="587" y="147"/>
                    </a:lnTo>
                    <a:lnTo>
                      <a:pt x="592" y="147"/>
                    </a:lnTo>
                    <a:close/>
                    <a:moveTo>
                      <a:pt x="537" y="147"/>
                    </a:moveTo>
                    <a:lnTo>
                      <a:pt x="536" y="149"/>
                    </a:lnTo>
                    <a:lnTo>
                      <a:pt x="536" y="149"/>
                    </a:lnTo>
                    <a:lnTo>
                      <a:pt x="536" y="147"/>
                    </a:lnTo>
                    <a:lnTo>
                      <a:pt x="537" y="147"/>
                    </a:lnTo>
                    <a:lnTo>
                      <a:pt x="537" y="147"/>
                    </a:lnTo>
                    <a:lnTo>
                      <a:pt x="537" y="147"/>
                    </a:lnTo>
                    <a:close/>
                    <a:moveTo>
                      <a:pt x="676" y="145"/>
                    </a:moveTo>
                    <a:lnTo>
                      <a:pt x="676" y="145"/>
                    </a:lnTo>
                    <a:lnTo>
                      <a:pt x="678" y="147"/>
                    </a:lnTo>
                    <a:lnTo>
                      <a:pt x="676" y="149"/>
                    </a:lnTo>
                    <a:lnTo>
                      <a:pt x="676" y="149"/>
                    </a:lnTo>
                    <a:lnTo>
                      <a:pt x="676" y="149"/>
                    </a:lnTo>
                    <a:lnTo>
                      <a:pt x="678" y="150"/>
                    </a:lnTo>
                    <a:lnTo>
                      <a:pt x="676" y="150"/>
                    </a:lnTo>
                    <a:lnTo>
                      <a:pt x="676" y="150"/>
                    </a:lnTo>
                    <a:lnTo>
                      <a:pt x="674" y="150"/>
                    </a:lnTo>
                    <a:lnTo>
                      <a:pt x="674" y="152"/>
                    </a:lnTo>
                    <a:lnTo>
                      <a:pt x="671" y="152"/>
                    </a:lnTo>
                    <a:lnTo>
                      <a:pt x="671" y="150"/>
                    </a:lnTo>
                    <a:lnTo>
                      <a:pt x="667" y="150"/>
                    </a:lnTo>
                    <a:lnTo>
                      <a:pt x="664" y="149"/>
                    </a:lnTo>
                    <a:lnTo>
                      <a:pt x="664" y="149"/>
                    </a:lnTo>
                    <a:lnTo>
                      <a:pt x="669" y="145"/>
                    </a:lnTo>
                    <a:lnTo>
                      <a:pt x="671" y="145"/>
                    </a:lnTo>
                    <a:lnTo>
                      <a:pt x="672" y="145"/>
                    </a:lnTo>
                    <a:lnTo>
                      <a:pt x="676" y="145"/>
                    </a:lnTo>
                    <a:lnTo>
                      <a:pt x="676" y="145"/>
                    </a:lnTo>
                    <a:lnTo>
                      <a:pt x="676" y="145"/>
                    </a:lnTo>
                    <a:close/>
                    <a:moveTo>
                      <a:pt x="571" y="145"/>
                    </a:moveTo>
                    <a:lnTo>
                      <a:pt x="575" y="145"/>
                    </a:lnTo>
                    <a:lnTo>
                      <a:pt x="575" y="145"/>
                    </a:lnTo>
                    <a:lnTo>
                      <a:pt x="575" y="145"/>
                    </a:lnTo>
                    <a:lnTo>
                      <a:pt x="575" y="145"/>
                    </a:lnTo>
                    <a:lnTo>
                      <a:pt x="577" y="145"/>
                    </a:lnTo>
                    <a:lnTo>
                      <a:pt x="577" y="147"/>
                    </a:lnTo>
                    <a:lnTo>
                      <a:pt x="578" y="147"/>
                    </a:lnTo>
                    <a:lnTo>
                      <a:pt x="578" y="147"/>
                    </a:lnTo>
                    <a:lnTo>
                      <a:pt x="578" y="147"/>
                    </a:lnTo>
                    <a:lnTo>
                      <a:pt x="578" y="149"/>
                    </a:lnTo>
                    <a:lnTo>
                      <a:pt x="575" y="149"/>
                    </a:lnTo>
                    <a:lnTo>
                      <a:pt x="573" y="150"/>
                    </a:lnTo>
                    <a:lnTo>
                      <a:pt x="570" y="149"/>
                    </a:lnTo>
                    <a:lnTo>
                      <a:pt x="566" y="150"/>
                    </a:lnTo>
                    <a:lnTo>
                      <a:pt x="563" y="150"/>
                    </a:lnTo>
                    <a:lnTo>
                      <a:pt x="561" y="150"/>
                    </a:lnTo>
                    <a:lnTo>
                      <a:pt x="560" y="149"/>
                    </a:lnTo>
                    <a:lnTo>
                      <a:pt x="561" y="145"/>
                    </a:lnTo>
                    <a:lnTo>
                      <a:pt x="561" y="144"/>
                    </a:lnTo>
                    <a:lnTo>
                      <a:pt x="563" y="144"/>
                    </a:lnTo>
                    <a:lnTo>
                      <a:pt x="566" y="144"/>
                    </a:lnTo>
                    <a:lnTo>
                      <a:pt x="571" y="145"/>
                    </a:lnTo>
                    <a:lnTo>
                      <a:pt x="571" y="145"/>
                    </a:lnTo>
                    <a:close/>
                    <a:moveTo>
                      <a:pt x="773" y="144"/>
                    </a:moveTo>
                    <a:lnTo>
                      <a:pt x="782" y="144"/>
                    </a:lnTo>
                    <a:lnTo>
                      <a:pt x="784" y="144"/>
                    </a:lnTo>
                    <a:lnTo>
                      <a:pt x="789" y="144"/>
                    </a:lnTo>
                    <a:lnTo>
                      <a:pt x="792" y="145"/>
                    </a:lnTo>
                    <a:lnTo>
                      <a:pt x="797" y="145"/>
                    </a:lnTo>
                    <a:lnTo>
                      <a:pt x="799" y="145"/>
                    </a:lnTo>
                    <a:lnTo>
                      <a:pt x="801" y="147"/>
                    </a:lnTo>
                    <a:lnTo>
                      <a:pt x="797" y="147"/>
                    </a:lnTo>
                    <a:lnTo>
                      <a:pt x="796" y="149"/>
                    </a:lnTo>
                    <a:lnTo>
                      <a:pt x="792" y="149"/>
                    </a:lnTo>
                    <a:lnTo>
                      <a:pt x="791" y="149"/>
                    </a:lnTo>
                    <a:lnTo>
                      <a:pt x="789" y="149"/>
                    </a:lnTo>
                    <a:lnTo>
                      <a:pt x="787" y="149"/>
                    </a:lnTo>
                    <a:lnTo>
                      <a:pt x="785" y="147"/>
                    </a:lnTo>
                    <a:lnTo>
                      <a:pt x="782" y="145"/>
                    </a:lnTo>
                    <a:lnTo>
                      <a:pt x="775" y="144"/>
                    </a:lnTo>
                    <a:lnTo>
                      <a:pt x="773" y="144"/>
                    </a:lnTo>
                    <a:lnTo>
                      <a:pt x="773" y="144"/>
                    </a:lnTo>
                    <a:lnTo>
                      <a:pt x="773" y="144"/>
                    </a:lnTo>
                    <a:close/>
                    <a:moveTo>
                      <a:pt x="265" y="144"/>
                    </a:moveTo>
                    <a:lnTo>
                      <a:pt x="262" y="144"/>
                    </a:lnTo>
                    <a:lnTo>
                      <a:pt x="262" y="142"/>
                    </a:lnTo>
                    <a:lnTo>
                      <a:pt x="263" y="142"/>
                    </a:lnTo>
                    <a:lnTo>
                      <a:pt x="265" y="142"/>
                    </a:lnTo>
                    <a:lnTo>
                      <a:pt x="265" y="144"/>
                    </a:lnTo>
                    <a:close/>
                    <a:moveTo>
                      <a:pt x="209" y="144"/>
                    </a:moveTo>
                    <a:lnTo>
                      <a:pt x="209" y="145"/>
                    </a:lnTo>
                    <a:lnTo>
                      <a:pt x="210" y="147"/>
                    </a:lnTo>
                    <a:lnTo>
                      <a:pt x="210" y="149"/>
                    </a:lnTo>
                    <a:lnTo>
                      <a:pt x="212" y="154"/>
                    </a:lnTo>
                    <a:lnTo>
                      <a:pt x="216" y="159"/>
                    </a:lnTo>
                    <a:lnTo>
                      <a:pt x="224" y="162"/>
                    </a:lnTo>
                    <a:lnTo>
                      <a:pt x="222" y="162"/>
                    </a:lnTo>
                    <a:lnTo>
                      <a:pt x="221" y="162"/>
                    </a:lnTo>
                    <a:lnTo>
                      <a:pt x="221" y="164"/>
                    </a:lnTo>
                    <a:lnTo>
                      <a:pt x="219" y="168"/>
                    </a:lnTo>
                    <a:lnTo>
                      <a:pt x="219" y="169"/>
                    </a:lnTo>
                    <a:lnTo>
                      <a:pt x="221" y="169"/>
                    </a:lnTo>
                    <a:lnTo>
                      <a:pt x="221" y="171"/>
                    </a:lnTo>
                    <a:lnTo>
                      <a:pt x="219" y="171"/>
                    </a:lnTo>
                    <a:lnTo>
                      <a:pt x="219" y="171"/>
                    </a:lnTo>
                    <a:lnTo>
                      <a:pt x="217" y="171"/>
                    </a:lnTo>
                    <a:lnTo>
                      <a:pt x="217" y="169"/>
                    </a:lnTo>
                    <a:lnTo>
                      <a:pt x="216" y="169"/>
                    </a:lnTo>
                    <a:lnTo>
                      <a:pt x="214" y="169"/>
                    </a:lnTo>
                    <a:lnTo>
                      <a:pt x="212" y="168"/>
                    </a:lnTo>
                    <a:lnTo>
                      <a:pt x="210" y="168"/>
                    </a:lnTo>
                    <a:lnTo>
                      <a:pt x="209" y="166"/>
                    </a:lnTo>
                    <a:lnTo>
                      <a:pt x="207" y="164"/>
                    </a:lnTo>
                    <a:lnTo>
                      <a:pt x="205" y="162"/>
                    </a:lnTo>
                    <a:lnTo>
                      <a:pt x="207" y="161"/>
                    </a:lnTo>
                    <a:lnTo>
                      <a:pt x="205" y="159"/>
                    </a:lnTo>
                    <a:lnTo>
                      <a:pt x="205" y="159"/>
                    </a:lnTo>
                    <a:lnTo>
                      <a:pt x="204" y="157"/>
                    </a:lnTo>
                    <a:lnTo>
                      <a:pt x="204" y="154"/>
                    </a:lnTo>
                    <a:lnTo>
                      <a:pt x="202" y="154"/>
                    </a:lnTo>
                    <a:lnTo>
                      <a:pt x="200" y="152"/>
                    </a:lnTo>
                    <a:lnTo>
                      <a:pt x="200" y="152"/>
                    </a:lnTo>
                    <a:lnTo>
                      <a:pt x="195" y="154"/>
                    </a:lnTo>
                    <a:lnTo>
                      <a:pt x="195" y="152"/>
                    </a:lnTo>
                    <a:lnTo>
                      <a:pt x="193" y="152"/>
                    </a:lnTo>
                    <a:lnTo>
                      <a:pt x="192" y="152"/>
                    </a:lnTo>
                    <a:lnTo>
                      <a:pt x="192" y="150"/>
                    </a:lnTo>
                    <a:lnTo>
                      <a:pt x="192" y="149"/>
                    </a:lnTo>
                    <a:lnTo>
                      <a:pt x="195" y="149"/>
                    </a:lnTo>
                    <a:lnTo>
                      <a:pt x="197" y="147"/>
                    </a:lnTo>
                    <a:lnTo>
                      <a:pt x="197" y="145"/>
                    </a:lnTo>
                    <a:lnTo>
                      <a:pt x="195" y="145"/>
                    </a:lnTo>
                    <a:lnTo>
                      <a:pt x="195" y="144"/>
                    </a:lnTo>
                    <a:lnTo>
                      <a:pt x="197" y="144"/>
                    </a:lnTo>
                    <a:lnTo>
                      <a:pt x="197" y="142"/>
                    </a:lnTo>
                    <a:lnTo>
                      <a:pt x="200" y="142"/>
                    </a:lnTo>
                    <a:lnTo>
                      <a:pt x="200" y="144"/>
                    </a:lnTo>
                    <a:lnTo>
                      <a:pt x="202" y="145"/>
                    </a:lnTo>
                    <a:lnTo>
                      <a:pt x="202" y="145"/>
                    </a:lnTo>
                    <a:lnTo>
                      <a:pt x="204" y="144"/>
                    </a:lnTo>
                    <a:lnTo>
                      <a:pt x="202" y="142"/>
                    </a:lnTo>
                    <a:lnTo>
                      <a:pt x="204" y="142"/>
                    </a:lnTo>
                    <a:lnTo>
                      <a:pt x="207" y="142"/>
                    </a:lnTo>
                    <a:lnTo>
                      <a:pt x="207" y="142"/>
                    </a:lnTo>
                    <a:lnTo>
                      <a:pt x="209" y="144"/>
                    </a:lnTo>
                    <a:lnTo>
                      <a:pt x="209" y="144"/>
                    </a:lnTo>
                    <a:lnTo>
                      <a:pt x="209" y="144"/>
                    </a:lnTo>
                    <a:close/>
                    <a:moveTo>
                      <a:pt x="546" y="145"/>
                    </a:moveTo>
                    <a:lnTo>
                      <a:pt x="544" y="145"/>
                    </a:lnTo>
                    <a:lnTo>
                      <a:pt x="544" y="145"/>
                    </a:lnTo>
                    <a:lnTo>
                      <a:pt x="544" y="142"/>
                    </a:lnTo>
                    <a:lnTo>
                      <a:pt x="544" y="142"/>
                    </a:lnTo>
                    <a:lnTo>
                      <a:pt x="546" y="142"/>
                    </a:lnTo>
                    <a:lnTo>
                      <a:pt x="546" y="142"/>
                    </a:lnTo>
                    <a:lnTo>
                      <a:pt x="546" y="144"/>
                    </a:lnTo>
                    <a:lnTo>
                      <a:pt x="546" y="144"/>
                    </a:lnTo>
                    <a:lnTo>
                      <a:pt x="546" y="145"/>
                    </a:lnTo>
                    <a:lnTo>
                      <a:pt x="546" y="145"/>
                    </a:lnTo>
                    <a:close/>
                    <a:moveTo>
                      <a:pt x="633" y="144"/>
                    </a:moveTo>
                    <a:lnTo>
                      <a:pt x="633" y="145"/>
                    </a:lnTo>
                    <a:lnTo>
                      <a:pt x="631" y="145"/>
                    </a:lnTo>
                    <a:lnTo>
                      <a:pt x="630" y="145"/>
                    </a:lnTo>
                    <a:lnTo>
                      <a:pt x="626" y="145"/>
                    </a:lnTo>
                    <a:lnTo>
                      <a:pt x="623" y="145"/>
                    </a:lnTo>
                    <a:lnTo>
                      <a:pt x="619" y="145"/>
                    </a:lnTo>
                    <a:lnTo>
                      <a:pt x="619" y="144"/>
                    </a:lnTo>
                    <a:lnTo>
                      <a:pt x="619" y="144"/>
                    </a:lnTo>
                    <a:lnTo>
                      <a:pt x="619" y="140"/>
                    </a:lnTo>
                    <a:lnTo>
                      <a:pt x="623" y="139"/>
                    </a:lnTo>
                    <a:lnTo>
                      <a:pt x="625" y="139"/>
                    </a:lnTo>
                    <a:lnTo>
                      <a:pt x="626" y="139"/>
                    </a:lnTo>
                    <a:lnTo>
                      <a:pt x="628" y="140"/>
                    </a:lnTo>
                    <a:lnTo>
                      <a:pt x="631" y="142"/>
                    </a:lnTo>
                    <a:lnTo>
                      <a:pt x="633" y="144"/>
                    </a:lnTo>
                    <a:lnTo>
                      <a:pt x="633" y="144"/>
                    </a:lnTo>
                    <a:lnTo>
                      <a:pt x="633" y="144"/>
                    </a:lnTo>
                    <a:close/>
                    <a:moveTo>
                      <a:pt x="539" y="135"/>
                    </a:moveTo>
                    <a:lnTo>
                      <a:pt x="539" y="137"/>
                    </a:lnTo>
                    <a:lnTo>
                      <a:pt x="539" y="137"/>
                    </a:lnTo>
                    <a:lnTo>
                      <a:pt x="539" y="139"/>
                    </a:lnTo>
                    <a:lnTo>
                      <a:pt x="541" y="137"/>
                    </a:lnTo>
                    <a:lnTo>
                      <a:pt x="542" y="137"/>
                    </a:lnTo>
                    <a:lnTo>
                      <a:pt x="544" y="137"/>
                    </a:lnTo>
                    <a:lnTo>
                      <a:pt x="544" y="137"/>
                    </a:lnTo>
                    <a:lnTo>
                      <a:pt x="546" y="139"/>
                    </a:lnTo>
                    <a:lnTo>
                      <a:pt x="544" y="140"/>
                    </a:lnTo>
                    <a:lnTo>
                      <a:pt x="542" y="142"/>
                    </a:lnTo>
                    <a:lnTo>
                      <a:pt x="541" y="142"/>
                    </a:lnTo>
                    <a:lnTo>
                      <a:pt x="541" y="140"/>
                    </a:lnTo>
                    <a:lnTo>
                      <a:pt x="539" y="140"/>
                    </a:lnTo>
                    <a:lnTo>
                      <a:pt x="539" y="142"/>
                    </a:lnTo>
                    <a:lnTo>
                      <a:pt x="539" y="144"/>
                    </a:lnTo>
                    <a:lnTo>
                      <a:pt x="537" y="144"/>
                    </a:lnTo>
                    <a:lnTo>
                      <a:pt x="537" y="142"/>
                    </a:lnTo>
                    <a:lnTo>
                      <a:pt x="537" y="142"/>
                    </a:lnTo>
                    <a:lnTo>
                      <a:pt x="537" y="140"/>
                    </a:lnTo>
                    <a:lnTo>
                      <a:pt x="537" y="137"/>
                    </a:lnTo>
                    <a:lnTo>
                      <a:pt x="537" y="139"/>
                    </a:lnTo>
                    <a:lnTo>
                      <a:pt x="534" y="142"/>
                    </a:lnTo>
                    <a:lnTo>
                      <a:pt x="532" y="144"/>
                    </a:lnTo>
                    <a:lnTo>
                      <a:pt x="532" y="142"/>
                    </a:lnTo>
                    <a:lnTo>
                      <a:pt x="530" y="140"/>
                    </a:lnTo>
                    <a:lnTo>
                      <a:pt x="530" y="137"/>
                    </a:lnTo>
                    <a:lnTo>
                      <a:pt x="532" y="135"/>
                    </a:lnTo>
                    <a:lnTo>
                      <a:pt x="534" y="135"/>
                    </a:lnTo>
                    <a:lnTo>
                      <a:pt x="537" y="135"/>
                    </a:lnTo>
                    <a:lnTo>
                      <a:pt x="539" y="135"/>
                    </a:lnTo>
                    <a:lnTo>
                      <a:pt x="539" y="135"/>
                    </a:lnTo>
                    <a:close/>
                    <a:moveTo>
                      <a:pt x="279" y="135"/>
                    </a:moveTo>
                    <a:lnTo>
                      <a:pt x="275" y="137"/>
                    </a:lnTo>
                    <a:lnTo>
                      <a:pt x="274" y="137"/>
                    </a:lnTo>
                    <a:lnTo>
                      <a:pt x="274" y="137"/>
                    </a:lnTo>
                    <a:lnTo>
                      <a:pt x="274" y="132"/>
                    </a:lnTo>
                    <a:lnTo>
                      <a:pt x="275" y="132"/>
                    </a:lnTo>
                    <a:lnTo>
                      <a:pt x="277" y="132"/>
                    </a:lnTo>
                    <a:lnTo>
                      <a:pt x="279" y="132"/>
                    </a:lnTo>
                    <a:lnTo>
                      <a:pt x="281" y="132"/>
                    </a:lnTo>
                    <a:lnTo>
                      <a:pt x="281" y="133"/>
                    </a:lnTo>
                    <a:lnTo>
                      <a:pt x="281" y="135"/>
                    </a:lnTo>
                    <a:lnTo>
                      <a:pt x="279" y="135"/>
                    </a:lnTo>
                    <a:lnTo>
                      <a:pt x="279" y="135"/>
                    </a:lnTo>
                    <a:close/>
                    <a:moveTo>
                      <a:pt x="765" y="133"/>
                    </a:moveTo>
                    <a:lnTo>
                      <a:pt x="763" y="133"/>
                    </a:lnTo>
                    <a:lnTo>
                      <a:pt x="763" y="133"/>
                    </a:lnTo>
                    <a:lnTo>
                      <a:pt x="761" y="132"/>
                    </a:lnTo>
                    <a:lnTo>
                      <a:pt x="761" y="132"/>
                    </a:lnTo>
                    <a:lnTo>
                      <a:pt x="763" y="130"/>
                    </a:lnTo>
                    <a:lnTo>
                      <a:pt x="763" y="132"/>
                    </a:lnTo>
                    <a:lnTo>
                      <a:pt x="765" y="132"/>
                    </a:lnTo>
                    <a:lnTo>
                      <a:pt x="765" y="132"/>
                    </a:lnTo>
                    <a:lnTo>
                      <a:pt x="765" y="133"/>
                    </a:lnTo>
                    <a:lnTo>
                      <a:pt x="765" y="133"/>
                    </a:lnTo>
                    <a:close/>
                    <a:moveTo>
                      <a:pt x="77" y="147"/>
                    </a:moveTo>
                    <a:lnTo>
                      <a:pt x="75" y="147"/>
                    </a:lnTo>
                    <a:lnTo>
                      <a:pt x="72" y="144"/>
                    </a:lnTo>
                    <a:lnTo>
                      <a:pt x="70" y="144"/>
                    </a:lnTo>
                    <a:lnTo>
                      <a:pt x="70" y="142"/>
                    </a:lnTo>
                    <a:lnTo>
                      <a:pt x="67" y="137"/>
                    </a:lnTo>
                    <a:lnTo>
                      <a:pt x="65" y="135"/>
                    </a:lnTo>
                    <a:lnTo>
                      <a:pt x="67" y="132"/>
                    </a:lnTo>
                    <a:lnTo>
                      <a:pt x="70" y="130"/>
                    </a:lnTo>
                    <a:lnTo>
                      <a:pt x="72" y="130"/>
                    </a:lnTo>
                    <a:lnTo>
                      <a:pt x="72" y="133"/>
                    </a:lnTo>
                    <a:lnTo>
                      <a:pt x="75" y="137"/>
                    </a:lnTo>
                    <a:lnTo>
                      <a:pt x="75" y="139"/>
                    </a:lnTo>
                    <a:lnTo>
                      <a:pt x="75" y="139"/>
                    </a:lnTo>
                    <a:lnTo>
                      <a:pt x="77" y="140"/>
                    </a:lnTo>
                    <a:lnTo>
                      <a:pt x="75" y="140"/>
                    </a:lnTo>
                    <a:lnTo>
                      <a:pt x="77" y="142"/>
                    </a:lnTo>
                    <a:lnTo>
                      <a:pt x="79" y="144"/>
                    </a:lnTo>
                    <a:lnTo>
                      <a:pt x="79" y="145"/>
                    </a:lnTo>
                    <a:lnTo>
                      <a:pt x="77" y="147"/>
                    </a:lnTo>
                    <a:lnTo>
                      <a:pt x="77" y="147"/>
                    </a:lnTo>
                    <a:close/>
                    <a:moveTo>
                      <a:pt x="688" y="139"/>
                    </a:moveTo>
                    <a:lnTo>
                      <a:pt x="688" y="139"/>
                    </a:lnTo>
                    <a:lnTo>
                      <a:pt x="684" y="139"/>
                    </a:lnTo>
                    <a:lnTo>
                      <a:pt x="684" y="137"/>
                    </a:lnTo>
                    <a:lnTo>
                      <a:pt x="683" y="135"/>
                    </a:lnTo>
                    <a:lnTo>
                      <a:pt x="683" y="133"/>
                    </a:lnTo>
                    <a:lnTo>
                      <a:pt x="683" y="133"/>
                    </a:lnTo>
                    <a:lnTo>
                      <a:pt x="681" y="132"/>
                    </a:lnTo>
                    <a:lnTo>
                      <a:pt x="683" y="132"/>
                    </a:lnTo>
                    <a:lnTo>
                      <a:pt x="686" y="130"/>
                    </a:lnTo>
                    <a:lnTo>
                      <a:pt x="686" y="130"/>
                    </a:lnTo>
                    <a:lnTo>
                      <a:pt x="690" y="130"/>
                    </a:lnTo>
                    <a:lnTo>
                      <a:pt x="690" y="132"/>
                    </a:lnTo>
                    <a:lnTo>
                      <a:pt x="690" y="135"/>
                    </a:lnTo>
                    <a:lnTo>
                      <a:pt x="688" y="139"/>
                    </a:lnTo>
                    <a:lnTo>
                      <a:pt x="688" y="139"/>
                    </a:lnTo>
                    <a:close/>
                    <a:moveTo>
                      <a:pt x="686" y="128"/>
                    </a:moveTo>
                    <a:lnTo>
                      <a:pt x="686" y="128"/>
                    </a:lnTo>
                    <a:lnTo>
                      <a:pt x="684" y="128"/>
                    </a:lnTo>
                    <a:lnTo>
                      <a:pt x="676" y="130"/>
                    </a:lnTo>
                    <a:lnTo>
                      <a:pt x="678" y="130"/>
                    </a:lnTo>
                    <a:lnTo>
                      <a:pt x="678" y="128"/>
                    </a:lnTo>
                    <a:lnTo>
                      <a:pt x="678" y="128"/>
                    </a:lnTo>
                    <a:lnTo>
                      <a:pt x="679" y="128"/>
                    </a:lnTo>
                    <a:lnTo>
                      <a:pt x="679" y="128"/>
                    </a:lnTo>
                    <a:lnTo>
                      <a:pt x="679" y="128"/>
                    </a:lnTo>
                    <a:lnTo>
                      <a:pt x="681" y="128"/>
                    </a:lnTo>
                    <a:lnTo>
                      <a:pt x="681" y="128"/>
                    </a:lnTo>
                    <a:lnTo>
                      <a:pt x="683" y="128"/>
                    </a:lnTo>
                    <a:lnTo>
                      <a:pt x="684" y="128"/>
                    </a:lnTo>
                    <a:lnTo>
                      <a:pt x="684" y="127"/>
                    </a:lnTo>
                    <a:lnTo>
                      <a:pt x="686" y="128"/>
                    </a:lnTo>
                    <a:lnTo>
                      <a:pt x="686" y="128"/>
                    </a:lnTo>
                    <a:close/>
                    <a:moveTo>
                      <a:pt x="772" y="125"/>
                    </a:moveTo>
                    <a:lnTo>
                      <a:pt x="777" y="127"/>
                    </a:lnTo>
                    <a:lnTo>
                      <a:pt x="779" y="127"/>
                    </a:lnTo>
                    <a:lnTo>
                      <a:pt x="779" y="127"/>
                    </a:lnTo>
                    <a:lnTo>
                      <a:pt x="782" y="127"/>
                    </a:lnTo>
                    <a:lnTo>
                      <a:pt x="782" y="127"/>
                    </a:lnTo>
                    <a:lnTo>
                      <a:pt x="785" y="130"/>
                    </a:lnTo>
                    <a:lnTo>
                      <a:pt x="787" y="132"/>
                    </a:lnTo>
                    <a:lnTo>
                      <a:pt x="789" y="133"/>
                    </a:lnTo>
                    <a:lnTo>
                      <a:pt x="792" y="133"/>
                    </a:lnTo>
                    <a:lnTo>
                      <a:pt x="791" y="135"/>
                    </a:lnTo>
                    <a:lnTo>
                      <a:pt x="787" y="135"/>
                    </a:lnTo>
                    <a:lnTo>
                      <a:pt x="787" y="135"/>
                    </a:lnTo>
                    <a:lnTo>
                      <a:pt x="784" y="135"/>
                    </a:lnTo>
                    <a:lnTo>
                      <a:pt x="782" y="135"/>
                    </a:lnTo>
                    <a:lnTo>
                      <a:pt x="780" y="133"/>
                    </a:lnTo>
                    <a:lnTo>
                      <a:pt x="780" y="132"/>
                    </a:lnTo>
                    <a:lnTo>
                      <a:pt x="779" y="128"/>
                    </a:lnTo>
                    <a:lnTo>
                      <a:pt x="777" y="130"/>
                    </a:lnTo>
                    <a:lnTo>
                      <a:pt x="775" y="128"/>
                    </a:lnTo>
                    <a:lnTo>
                      <a:pt x="775" y="128"/>
                    </a:lnTo>
                    <a:lnTo>
                      <a:pt x="775" y="128"/>
                    </a:lnTo>
                    <a:lnTo>
                      <a:pt x="773" y="127"/>
                    </a:lnTo>
                    <a:lnTo>
                      <a:pt x="772" y="127"/>
                    </a:lnTo>
                    <a:lnTo>
                      <a:pt x="772" y="125"/>
                    </a:lnTo>
                    <a:lnTo>
                      <a:pt x="772" y="125"/>
                    </a:lnTo>
                    <a:close/>
                    <a:moveTo>
                      <a:pt x="618" y="128"/>
                    </a:moveTo>
                    <a:lnTo>
                      <a:pt x="618" y="128"/>
                    </a:lnTo>
                    <a:lnTo>
                      <a:pt x="614" y="127"/>
                    </a:lnTo>
                    <a:lnTo>
                      <a:pt x="614" y="127"/>
                    </a:lnTo>
                    <a:lnTo>
                      <a:pt x="616" y="125"/>
                    </a:lnTo>
                    <a:lnTo>
                      <a:pt x="616" y="125"/>
                    </a:lnTo>
                    <a:lnTo>
                      <a:pt x="618" y="127"/>
                    </a:lnTo>
                    <a:lnTo>
                      <a:pt x="618" y="128"/>
                    </a:lnTo>
                    <a:lnTo>
                      <a:pt x="618" y="128"/>
                    </a:lnTo>
                    <a:close/>
                    <a:moveTo>
                      <a:pt x="681" y="123"/>
                    </a:moveTo>
                    <a:lnTo>
                      <a:pt x="679" y="123"/>
                    </a:lnTo>
                    <a:lnTo>
                      <a:pt x="678" y="121"/>
                    </a:lnTo>
                    <a:lnTo>
                      <a:pt x="679" y="121"/>
                    </a:lnTo>
                    <a:lnTo>
                      <a:pt x="679" y="121"/>
                    </a:lnTo>
                    <a:lnTo>
                      <a:pt x="681" y="121"/>
                    </a:lnTo>
                    <a:lnTo>
                      <a:pt x="681" y="120"/>
                    </a:lnTo>
                    <a:lnTo>
                      <a:pt x="681" y="121"/>
                    </a:lnTo>
                    <a:lnTo>
                      <a:pt x="683" y="121"/>
                    </a:lnTo>
                    <a:lnTo>
                      <a:pt x="681" y="123"/>
                    </a:lnTo>
                    <a:lnTo>
                      <a:pt x="681" y="123"/>
                    </a:lnTo>
                    <a:close/>
                    <a:moveTo>
                      <a:pt x="513" y="120"/>
                    </a:moveTo>
                    <a:lnTo>
                      <a:pt x="513" y="121"/>
                    </a:lnTo>
                    <a:lnTo>
                      <a:pt x="513" y="121"/>
                    </a:lnTo>
                    <a:lnTo>
                      <a:pt x="512" y="121"/>
                    </a:lnTo>
                    <a:lnTo>
                      <a:pt x="510" y="121"/>
                    </a:lnTo>
                    <a:lnTo>
                      <a:pt x="510" y="121"/>
                    </a:lnTo>
                    <a:lnTo>
                      <a:pt x="510" y="123"/>
                    </a:lnTo>
                    <a:lnTo>
                      <a:pt x="508" y="123"/>
                    </a:lnTo>
                    <a:lnTo>
                      <a:pt x="508" y="121"/>
                    </a:lnTo>
                    <a:lnTo>
                      <a:pt x="510" y="120"/>
                    </a:lnTo>
                    <a:lnTo>
                      <a:pt x="512" y="120"/>
                    </a:lnTo>
                    <a:lnTo>
                      <a:pt x="513" y="120"/>
                    </a:lnTo>
                    <a:lnTo>
                      <a:pt x="513" y="120"/>
                    </a:lnTo>
                    <a:close/>
                    <a:moveTo>
                      <a:pt x="736" y="127"/>
                    </a:moveTo>
                    <a:lnTo>
                      <a:pt x="741" y="127"/>
                    </a:lnTo>
                    <a:lnTo>
                      <a:pt x="743" y="127"/>
                    </a:lnTo>
                    <a:lnTo>
                      <a:pt x="746" y="127"/>
                    </a:lnTo>
                    <a:lnTo>
                      <a:pt x="746" y="127"/>
                    </a:lnTo>
                    <a:lnTo>
                      <a:pt x="748" y="128"/>
                    </a:lnTo>
                    <a:lnTo>
                      <a:pt x="748" y="130"/>
                    </a:lnTo>
                    <a:lnTo>
                      <a:pt x="748" y="132"/>
                    </a:lnTo>
                    <a:lnTo>
                      <a:pt x="748" y="133"/>
                    </a:lnTo>
                    <a:lnTo>
                      <a:pt x="749" y="135"/>
                    </a:lnTo>
                    <a:lnTo>
                      <a:pt x="751" y="137"/>
                    </a:lnTo>
                    <a:lnTo>
                      <a:pt x="751" y="139"/>
                    </a:lnTo>
                    <a:lnTo>
                      <a:pt x="751" y="140"/>
                    </a:lnTo>
                    <a:lnTo>
                      <a:pt x="749" y="142"/>
                    </a:lnTo>
                    <a:lnTo>
                      <a:pt x="748" y="144"/>
                    </a:lnTo>
                    <a:lnTo>
                      <a:pt x="748" y="145"/>
                    </a:lnTo>
                    <a:lnTo>
                      <a:pt x="748" y="147"/>
                    </a:lnTo>
                    <a:lnTo>
                      <a:pt x="748" y="150"/>
                    </a:lnTo>
                    <a:lnTo>
                      <a:pt x="748" y="152"/>
                    </a:lnTo>
                    <a:lnTo>
                      <a:pt x="749" y="154"/>
                    </a:lnTo>
                    <a:lnTo>
                      <a:pt x="749" y="157"/>
                    </a:lnTo>
                    <a:lnTo>
                      <a:pt x="753" y="162"/>
                    </a:lnTo>
                    <a:lnTo>
                      <a:pt x="755" y="166"/>
                    </a:lnTo>
                    <a:lnTo>
                      <a:pt x="755" y="164"/>
                    </a:lnTo>
                    <a:lnTo>
                      <a:pt x="755" y="162"/>
                    </a:lnTo>
                    <a:lnTo>
                      <a:pt x="756" y="161"/>
                    </a:lnTo>
                    <a:lnTo>
                      <a:pt x="756" y="161"/>
                    </a:lnTo>
                    <a:lnTo>
                      <a:pt x="758" y="161"/>
                    </a:lnTo>
                    <a:lnTo>
                      <a:pt x="758" y="162"/>
                    </a:lnTo>
                    <a:lnTo>
                      <a:pt x="758" y="164"/>
                    </a:lnTo>
                    <a:lnTo>
                      <a:pt x="760" y="169"/>
                    </a:lnTo>
                    <a:lnTo>
                      <a:pt x="760" y="169"/>
                    </a:lnTo>
                    <a:lnTo>
                      <a:pt x="761" y="168"/>
                    </a:lnTo>
                    <a:lnTo>
                      <a:pt x="761" y="169"/>
                    </a:lnTo>
                    <a:lnTo>
                      <a:pt x="761" y="173"/>
                    </a:lnTo>
                    <a:lnTo>
                      <a:pt x="763" y="174"/>
                    </a:lnTo>
                    <a:lnTo>
                      <a:pt x="763" y="174"/>
                    </a:lnTo>
                    <a:lnTo>
                      <a:pt x="767" y="176"/>
                    </a:lnTo>
                    <a:lnTo>
                      <a:pt x="767" y="176"/>
                    </a:lnTo>
                    <a:lnTo>
                      <a:pt x="770" y="176"/>
                    </a:lnTo>
                    <a:lnTo>
                      <a:pt x="772" y="176"/>
                    </a:lnTo>
                    <a:lnTo>
                      <a:pt x="775" y="176"/>
                    </a:lnTo>
                    <a:lnTo>
                      <a:pt x="775" y="174"/>
                    </a:lnTo>
                    <a:lnTo>
                      <a:pt x="777" y="173"/>
                    </a:lnTo>
                    <a:lnTo>
                      <a:pt x="782" y="169"/>
                    </a:lnTo>
                    <a:lnTo>
                      <a:pt x="782" y="168"/>
                    </a:lnTo>
                    <a:lnTo>
                      <a:pt x="784" y="166"/>
                    </a:lnTo>
                    <a:lnTo>
                      <a:pt x="784" y="164"/>
                    </a:lnTo>
                    <a:lnTo>
                      <a:pt x="789" y="162"/>
                    </a:lnTo>
                    <a:lnTo>
                      <a:pt x="789" y="161"/>
                    </a:lnTo>
                    <a:lnTo>
                      <a:pt x="791" y="159"/>
                    </a:lnTo>
                    <a:lnTo>
                      <a:pt x="791" y="157"/>
                    </a:lnTo>
                    <a:lnTo>
                      <a:pt x="792" y="156"/>
                    </a:lnTo>
                    <a:lnTo>
                      <a:pt x="796" y="156"/>
                    </a:lnTo>
                    <a:lnTo>
                      <a:pt x="801" y="154"/>
                    </a:lnTo>
                    <a:lnTo>
                      <a:pt x="804" y="152"/>
                    </a:lnTo>
                    <a:lnTo>
                      <a:pt x="806" y="150"/>
                    </a:lnTo>
                    <a:lnTo>
                      <a:pt x="808" y="150"/>
                    </a:lnTo>
                    <a:lnTo>
                      <a:pt x="806" y="149"/>
                    </a:lnTo>
                    <a:lnTo>
                      <a:pt x="806" y="147"/>
                    </a:lnTo>
                    <a:lnTo>
                      <a:pt x="808" y="147"/>
                    </a:lnTo>
                    <a:lnTo>
                      <a:pt x="811" y="145"/>
                    </a:lnTo>
                    <a:lnTo>
                      <a:pt x="814" y="142"/>
                    </a:lnTo>
                    <a:lnTo>
                      <a:pt x="820" y="140"/>
                    </a:lnTo>
                    <a:lnTo>
                      <a:pt x="821" y="140"/>
                    </a:lnTo>
                    <a:lnTo>
                      <a:pt x="823" y="142"/>
                    </a:lnTo>
                    <a:lnTo>
                      <a:pt x="825" y="144"/>
                    </a:lnTo>
                    <a:lnTo>
                      <a:pt x="835" y="147"/>
                    </a:lnTo>
                    <a:lnTo>
                      <a:pt x="837" y="147"/>
                    </a:lnTo>
                    <a:lnTo>
                      <a:pt x="838" y="149"/>
                    </a:lnTo>
                    <a:lnTo>
                      <a:pt x="840" y="150"/>
                    </a:lnTo>
                    <a:lnTo>
                      <a:pt x="842" y="150"/>
                    </a:lnTo>
                    <a:lnTo>
                      <a:pt x="845" y="152"/>
                    </a:lnTo>
                    <a:lnTo>
                      <a:pt x="847" y="152"/>
                    </a:lnTo>
                    <a:lnTo>
                      <a:pt x="850" y="156"/>
                    </a:lnTo>
                    <a:lnTo>
                      <a:pt x="857" y="157"/>
                    </a:lnTo>
                    <a:lnTo>
                      <a:pt x="859" y="157"/>
                    </a:lnTo>
                    <a:lnTo>
                      <a:pt x="864" y="157"/>
                    </a:lnTo>
                    <a:lnTo>
                      <a:pt x="864" y="157"/>
                    </a:lnTo>
                    <a:lnTo>
                      <a:pt x="866" y="159"/>
                    </a:lnTo>
                    <a:lnTo>
                      <a:pt x="868" y="159"/>
                    </a:lnTo>
                    <a:lnTo>
                      <a:pt x="873" y="159"/>
                    </a:lnTo>
                    <a:lnTo>
                      <a:pt x="874" y="159"/>
                    </a:lnTo>
                    <a:lnTo>
                      <a:pt x="874" y="161"/>
                    </a:lnTo>
                    <a:lnTo>
                      <a:pt x="876" y="162"/>
                    </a:lnTo>
                    <a:lnTo>
                      <a:pt x="880" y="162"/>
                    </a:lnTo>
                    <a:lnTo>
                      <a:pt x="880" y="166"/>
                    </a:lnTo>
                    <a:lnTo>
                      <a:pt x="880" y="169"/>
                    </a:lnTo>
                    <a:lnTo>
                      <a:pt x="880" y="174"/>
                    </a:lnTo>
                    <a:lnTo>
                      <a:pt x="880" y="178"/>
                    </a:lnTo>
                    <a:lnTo>
                      <a:pt x="880" y="181"/>
                    </a:lnTo>
                    <a:lnTo>
                      <a:pt x="880" y="185"/>
                    </a:lnTo>
                    <a:lnTo>
                      <a:pt x="880" y="190"/>
                    </a:lnTo>
                    <a:lnTo>
                      <a:pt x="880" y="193"/>
                    </a:lnTo>
                    <a:lnTo>
                      <a:pt x="880" y="196"/>
                    </a:lnTo>
                    <a:lnTo>
                      <a:pt x="880" y="202"/>
                    </a:lnTo>
                    <a:lnTo>
                      <a:pt x="880" y="205"/>
                    </a:lnTo>
                    <a:lnTo>
                      <a:pt x="880" y="208"/>
                    </a:lnTo>
                    <a:lnTo>
                      <a:pt x="880" y="212"/>
                    </a:lnTo>
                    <a:lnTo>
                      <a:pt x="880" y="217"/>
                    </a:lnTo>
                    <a:lnTo>
                      <a:pt x="880" y="220"/>
                    </a:lnTo>
                    <a:lnTo>
                      <a:pt x="880" y="224"/>
                    </a:lnTo>
                    <a:lnTo>
                      <a:pt x="880" y="229"/>
                    </a:lnTo>
                    <a:lnTo>
                      <a:pt x="880" y="232"/>
                    </a:lnTo>
                    <a:lnTo>
                      <a:pt x="880" y="234"/>
                    </a:lnTo>
                    <a:lnTo>
                      <a:pt x="880" y="236"/>
                    </a:lnTo>
                    <a:lnTo>
                      <a:pt x="878" y="239"/>
                    </a:lnTo>
                    <a:lnTo>
                      <a:pt x="878" y="241"/>
                    </a:lnTo>
                    <a:lnTo>
                      <a:pt x="880" y="243"/>
                    </a:lnTo>
                    <a:lnTo>
                      <a:pt x="880" y="244"/>
                    </a:lnTo>
                    <a:lnTo>
                      <a:pt x="880" y="248"/>
                    </a:lnTo>
                    <a:lnTo>
                      <a:pt x="880" y="251"/>
                    </a:lnTo>
                    <a:lnTo>
                      <a:pt x="880" y="254"/>
                    </a:lnTo>
                    <a:lnTo>
                      <a:pt x="880" y="260"/>
                    </a:lnTo>
                    <a:lnTo>
                      <a:pt x="880" y="263"/>
                    </a:lnTo>
                    <a:lnTo>
                      <a:pt x="880" y="266"/>
                    </a:lnTo>
                    <a:lnTo>
                      <a:pt x="880" y="271"/>
                    </a:lnTo>
                    <a:lnTo>
                      <a:pt x="880" y="275"/>
                    </a:lnTo>
                    <a:lnTo>
                      <a:pt x="880" y="278"/>
                    </a:lnTo>
                    <a:lnTo>
                      <a:pt x="880" y="283"/>
                    </a:lnTo>
                    <a:lnTo>
                      <a:pt x="880" y="287"/>
                    </a:lnTo>
                    <a:lnTo>
                      <a:pt x="880" y="287"/>
                    </a:lnTo>
                    <a:lnTo>
                      <a:pt x="880" y="287"/>
                    </a:lnTo>
                    <a:lnTo>
                      <a:pt x="876" y="283"/>
                    </a:lnTo>
                    <a:lnTo>
                      <a:pt x="874" y="282"/>
                    </a:lnTo>
                    <a:lnTo>
                      <a:pt x="873" y="280"/>
                    </a:lnTo>
                    <a:lnTo>
                      <a:pt x="871" y="277"/>
                    </a:lnTo>
                    <a:lnTo>
                      <a:pt x="862" y="271"/>
                    </a:lnTo>
                    <a:lnTo>
                      <a:pt x="861" y="270"/>
                    </a:lnTo>
                    <a:lnTo>
                      <a:pt x="861" y="268"/>
                    </a:lnTo>
                    <a:lnTo>
                      <a:pt x="861" y="268"/>
                    </a:lnTo>
                    <a:lnTo>
                      <a:pt x="862" y="266"/>
                    </a:lnTo>
                    <a:lnTo>
                      <a:pt x="864" y="263"/>
                    </a:lnTo>
                    <a:lnTo>
                      <a:pt x="862" y="266"/>
                    </a:lnTo>
                    <a:lnTo>
                      <a:pt x="859" y="266"/>
                    </a:lnTo>
                    <a:lnTo>
                      <a:pt x="857" y="268"/>
                    </a:lnTo>
                    <a:lnTo>
                      <a:pt x="854" y="268"/>
                    </a:lnTo>
                    <a:lnTo>
                      <a:pt x="852" y="268"/>
                    </a:lnTo>
                    <a:lnTo>
                      <a:pt x="849" y="268"/>
                    </a:lnTo>
                    <a:lnTo>
                      <a:pt x="849" y="268"/>
                    </a:lnTo>
                    <a:lnTo>
                      <a:pt x="847" y="268"/>
                    </a:lnTo>
                    <a:lnTo>
                      <a:pt x="847" y="266"/>
                    </a:lnTo>
                    <a:lnTo>
                      <a:pt x="847" y="265"/>
                    </a:lnTo>
                    <a:lnTo>
                      <a:pt x="845" y="266"/>
                    </a:lnTo>
                    <a:lnTo>
                      <a:pt x="844" y="268"/>
                    </a:lnTo>
                    <a:lnTo>
                      <a:pt x="840" y="270"/>
                    </a:lnTo>
                    <a:lnTo>
                      <a:pt x="840" y="270"/>
                    </a:lnTo>
                    <a:lnTo>
                      <a:pt x="838" y="270"/>
                    </a:lnTo>
                    <a:lnTo>
                      <a:pt x="838" y="268"/>
                    </a:lnTo>
                    <a:lnTo>
                      <a:pt x="840" y="266"/>
                    </a:lnTo>
                    <a:lnTo>
                      <a:pt x="840" y="266"/>
                    </a:lnTo>
                    <a:lnTo>
                      <a:pt x="840" y="263"/>
                    </a:lnTo>
                    <a:lnTo>
                      <a:pt x="842" y="263"/>
                    </a:lnTo>
                    <a:lnTo>
                      <a:pt x="842" y="260"/>
                    </a:lnTo>
                    <a:lnTo>
                      <a:pt x="844" y="258"/>
                    </a:lnTo>
                    <a:lnTo>
                      <a:pt x="844" y="258"/>
                    </a:lnTo>
                    <a:lnTo>
                      <a:pt x="844" y="256"/>
                    </a:lnTo>
                    <a:lnTo>
                      <a:pt x="842" y="256"/>
                    </a:lnTo>
                    <a:lnTo>
                      <a:pt x="840" y="254"/>
                    </a:lnTo>
                    <a:lnTo>
                      <a:pt x="840" y="253"/>
                    </a:lnTo>
                    <a:lnTo>
                      <a:pt x="838" y="253"/>
                    </a:lnTo>
                    <a:lnTo>
                      <a:pt x="838" y="251"/>
                    </a:lnTo>
                    <a:lnTo>
                      <a:pt x="837" y="251"/>
                    </a:lnTo>
                    <a:lnTo>
                      <a:pt x="838" y="251"/>
                    </a:lnTo>
                    <a:lnTo>
                      <a:pt x="838" y="249"/>
                    </a:lnTo>
                    <a:lnTo>
                      <a:pt x="840" y="249"/>
                    </a:lnTo>
                    <a:lnTo>
                      <a:pt x="842" y="251"/>
                    </a:lnTo>
                    <a:lnTo>
                      <a:pt x="844" y="251"/>
                    </a:lnTo>
                    <a:lnTo>
                      <a:pt x="845" y="249"/>
                    </a:lnTo>
                    <a:lnTo>
                      <a:pt x="844" y="249"/>
                    </a:lnTo>
                    <a:lnTo>
                      <a:pt x="844" y="249"/>
                    </a:lnTo>
                    <a:lnTo>
                      <a:pt x="838" y="249"/>
                    </a:lnTo>
                    <a:lnTo>
                      <a:pt x="837" y="248"/>
                    </a:lnTo>
                    <a:lnTo>
                      <a:pt x="835" y="244"/>
                    </a:lnTo>
                    <a:lnTo>
                      <a:pt x="833" y="244"/>
                    </a:lnTo>
                    <a:lnTo>
                      <a:pt x="835" y="244"/>
                    </a:lnTo>
                    <a:lnTo>
                      <a:pt x="838" y="244"/>
                    </a:lnTo>
                    <a:lnTo>
                      <a:pt x="838" y="243"/>
                    </a:lnTo>
                    <a:lnTo>
                      <a:pt x="837" y="241"/>
                    </a:lnTo>
                    <a:lnTo>
                      <a:pt x="837" y="239"/>
                    </a:lnTo>
                    <a:lnTo>
                      <a:pt x="835" y="237"/>
                    </a:lnTo>
                    <a:lnTo>
                      <a:pt x="833" y="236"/>
                    </a:lnTo>
                    <a:lnTo>
                      <a:pt x="832" y="234"/>
                    </a:lnTo>
                    <a:lnTo>
                      <a:pt x="830" y="229"/>
                    </a:lnTo>
                    <a:lnTo>
                      <a:pt x="828" y="225"/>
                    </a:lnTo>
                    <a:lnTo>
                      <a:pt x="828" y="225"/>
                    </a:lnTo>
                    <a:lnTo>
                      <a:pt x="830" y="224"/>
                    </a:lnTo>
                    <a:lnTo>
                      <a:pt x="828" y="224"/>
                    </a:lnTo>
                    <a:lnTo>
                      <a:pt x="826" y="224"/>
                    </a:lnTo>
                    <a:lnTo>
                      <a:pt x="828" y="222"/>
                    </a:lnTo>
                    <a:lnTo>
                      <a:pt x="830" y="220"/>
                    </a:lnTo>
                    <a:lnTo>
                      <a:pt x="828" y="220"/>
                    </a:lnTo>
                    <a:lnTo>
                      <a:pt x="826" y="222"/>
                    </a:lnTo>
                    <a:lnTo>
                      <a:pt x="825" y="222"/>
                    </a:lnTo>
                    <a:lnTo>
                      <a:pt x="825" y="222"/>
                    </a:lnTo>
                    <a:lnTo>
                      <a:pt x="825" y="220"/>
                    </a:lnTo>
                    <a:lnTo>
                      <a:pt x="823" y="220"/>
                    </a:lnTo>
                    <a:lnTo>
                      <a:pt x="825" y="219"/>
                    </a:lnTo>
                    <a:lnTo>
                      <a:pt x="823" y="217"/>
                    </a:lnTo>
                    <a:lnTo>
                      <a:pt x="823" y="215"/>
                    </a:lnTo>
                    <a:lnTo>
                      <a:pt x="821" y="215"/>
                    </a:lnTo>
                    <a:lnTo>
                      <a:pt x="820" y="215"/>
                    </a:lnTo>
                    <a:lnTo>
                      <a:pt x="820" y="215"/>
                    </a:lnTo>
                    <a:lnTo>
                      <a:pt x="818" y="214"/>
                    </a:lnTo>
                    <a:lnTo>
                      <a:pt x="818" y="214"/>
                    </a:lnTo>
                    <a:lnTo>
                      <a:pt x="809" y="208"/>
                    </a:lnTo>
                    <a:lnTo>
                      <a:pt x="809" y="207"/>
                    </a:lnTo>
                    <a:lnTo>
                      <a:pt x="808" y="207"/>
                    </a:lnTo>
                    <a:lnTo>
                      <a:pt x="808" y="208"/>
                    </a:lnTo>
                    <a:lnTo>
                      <a:pt x="806" y="207"/>
                    </a:lnTo>
                    <a:lnTo>
                      <a:pt x="806" y="207"/>
                    </a:lnTo>
                    <a:lnTo>
                      <a:pt x="804" y="207"/>
                    </a:lnTo>
                    <a:lnTo>
                      <a:pt x="803" y="207"/>
                    </a:lnTo>
                    <a:lnTo>
                      <a:pt x="803" y="205"/>
                    </a:lnTo>
                    <a:lnTo>
                      <a:pt x="801" y="205"/>
                    </a:lnTo>
                    <a:lnTo>
                      <a:pt x="796" y="205"/>
                    </a:lnTo>
                    <a:lnTo>
                      <a:pt x="792" y="202"/>
                    </a:lnTo>
                    <a:lnTo>
                      <a:pt x="789" y="202"/>
                    </a:lnTo>
                    <a:lnTo>
                      <a:pt x="785" y="200"/>
                    </a:lnTo>
                    <a:lnTo>
                      <a:pt x="784" y="198"/>
                    </a:lnTo>
                    <a:lnTo>
                      <a:pt x="779" y="198"/>
                    </a:lnTo>
                    <a:lnTo>
                      <a:pt x="773" y="196"/>
                    </a:lnTo>
                    <a:lnTo>
                      <a:pt x="772" y="196"/>
                    </a:lnTo>
                    <a:lnTo>
                      <a:pt x="770" y="198"/>
                    </a:lnTo>
                    <a:lnTo>
                      <a:pt x="768" y="198"/>
                    </a:lnTo>
                    <a:lnTo>
                      <a:pt x="760" y="193"/>
                    </a:lnTo>
                    <a:lnTo>
                      <a:pt x="758" y="190"/>
                    </a:lnTo>
                    <a:lnTo>
                      <a:pt x="760" y="190"/>
                    </a:lnTo>
                    <a:lnTo>
                      <a:pt x="760" y="188"/>
                    </a:lnTo>
                    <a:lnTo>
                      <a:pt x="763" y="188"/>
                    </a:lnTo>
                    <a:lnTo>
                      <a:pt x="760" y="188"/>
                    </a:lnTo>
                    <a:lnTo>
                      <a:pt x="760" y="188"/>
                    </a:lnTo>
                    <a:lnTo>
                      <a:pt x="758" y="188"/>
                    </a:lnTo>
                    <a:lnTo>
                      <a:pt x="756" y="188"/>
                    </a:lnTo>
                    <a:lnTo>
                      <a:pt x="755" y="188"/>
                    </a:lnTo>
                    <a:lnTo>
                      <a:pt x="753" y="186"/>
                    </a:lnTo>
                    <a:lnTo>
                      <a:pt x="751" y="188"/>
                    </a:lnTo>
                    <a:lnTo>
                      <a:pt x="749" y="186"/>
                    </a:lnTo>
                    <a:lnTo>
                      <a:pt x="749" y="186"/>
                    </a:lnTo>
                    <a:lnTo>
                      <a:pt x="749" y="185"/>
                    </a:lnTo>
                    <a:lnTo>
                      <a:pt x="748" y="185"/>
                    </a:lnTo>
                    <a:lnTo>
                      <a:pt x="746" y="185"/>
                    </a:lnTo>
                    <a:lnTo>
                      <a:pt x="746" y="185"/>
                    </a:lnTo>
                    <a:lnTo>
                      <a:pt x="744" y="185"/>
                    </a:lnTo>
                    <a:lnTo>
                      <a:pt x="744" y="183"/>
                    </a:lnTo>
                    <a:lnTo>
                      <a:pt x="743" y="183"/>
                    </a:lnTo>
                    <a:lnTo>
                      <a:pt x="743" y="183"/>
                    </a:lnTo>
                    <a:lnTo>
                      <a:pt x="741" y="181"/>
                    </a:lnTo>
                    <a:lnTo>
                      <a:pt x="739" y="179"/>
                    </a:lnTo>
                    <a:lnTo>
                      <a:pt x="739" y="176"/>
                    </a:lnTo>
                    <a:lnTo>
                      <a:pt x="739" y="174"/>
                    </a:lnTo>
                    <a:lnTo>
                      <a:pt x="741" y="173"/>
                    </a:lnTo>
                    <a:lnTo>
                      <a:pt x="743" y="171"/>
                    </a:lnTo>
                    <a:lnTo>
                      <a:pt x="741" y="171"/>
                    </a:lnTo>
                    <a:lnTo>
                      <a:pt x="741" y="171"/>
                    </a:lnTo>
                    <a:lnTo>
                      <a:pt x="739" y="173"/>
                    </a:lnTo>
                    <a:lnTo>
                      <a:pt x="739" y="173"/>
                    </a:lnTo>
                    <a:lnTo>
                      <a:pt x="739" y="176"/>
                    </a:lnTo>
                    <a:lnTo>
                      <a:pt x="737" y="178"/>
                    </a:lnTo>
                    <a:lnTo>
                      <a:pt x="736" y="178"/>
                    </a:lnTo>
                    <a:lnTo>
                      <a:pt x="737" y="179"/>
                    </a:lnTo>
                    <a:lnTo>
                      <a:pt x="736" y="181"/>
                    </a:lnTo>
                    <a:lnTo>
                      <a:pt x="734" y="183"/>
                    </a:lnTo>
                    <a:lnTo>
                      <a:pt x="734" y="185"/>
                    </a:lnTo>
                    <a:lnTo>
                      <a:pt x="734" y="186"/>
                    </a:lnTo>
                    <a:lnTo>
                      <a:pt x="734" y="186"/>
                    </a:lnTo>
                    <a:lnTo>
                      <a:pt x="731" y="190"/>
                    </a:lnTo>
                    <a:lnTo>
                      <a:pt x="731" y="190"/>
                    </a:lnTo>
                    <a:lnTo>
                      <a:pt x="729" y="190"/>
                    </a:lnTo>
                    <a:lnTo>
                      <a:pt x="725" y="191"/>
                    </a:lnTo>
                    <a:lnTo>
                      <a:pt x="725" y="190"/>
                    </a:lnTo>
                    <a:lnTo>
                      <a:pt x="724" y="190"/>
                    </a:lnTo>
                    <a:lnTo>
                      <a:pt x="724" y="188"/>
                    </a:lnTo>
                    <a:lnTo>
                      <a:pt x="722" y="186"/>
                    </a:lnTo>
                    <a:lnTo>
                      <a:pt x="722" y="183"/>
                    </a:lnTo>
                    <a:lnTo>
                      <a:pt x="724" y="179"/>
                    </a:lnTo>
                    <a:lnTo>
                      <a:pt x="724" y="178"/>
                    </a:lnTo>
                    <a:lnTo>
                      <a:pt x="722" y="176"/>
                    </a:lnTo>
                    <a:lnTo>
                      <a:pt x="719" y="173"/>
                    </a:lnTo>
                    <a:lnTo>
                      <a:pt x="714" y="169"/>
                    </a:lnTo>
                    <a:lnTo>
                      <a:pt x="712" y="169"/>
                    </a:lnTo>
                    <a:lnTo>
                      <a:pt x="710" y="169"/>
                    </a:lnTo>
                    <a:lnTo>
                      <a:pt x="708" y="168"/>
                    </a:lnTo>
                    <a:lnTo>
                      <a:pt x="707" y="168"/>
                    </a:lnTo>
                    <a:lnTo>
                      <a:pt x="707" y="166"/>
                    </a:lnTo>
                    <a:lnTo>
                      <a:pt x="708" y="166"/>
                    </a:lnTo>
                    <a:lnTo>
                      <a:pt x="712" y="164"/>
                    </a:lnTo>
                    <a:lnTo>
                      <a:pt x="714" y="164"/>
                    </a:lnTo>
                    <a:lnTo>
                      <a:pt x="719" y="164"/>
                    </a:lnTo>
                    <a:lnTo>
                      <a:pt x="720" y="166"/>
                    </a:lnTo>
                    <a:lnTo>
                      <a:pt x="722" y="166"/>
                    </a:lnTo>
                    <a:lnTo>
                      <a:pt x="724" y="164"/>
                    </a:lnTo>
                    <a:lnTo>
                      <a:pt x="727" y="161"/>
                    </a:lnTo>
                    <a:lnTo>
                      <a:pt x="729" y="159"/>
                    </a:lnTo>
                    <a:lnTo>
                      <a:pt x="731" y="159"/>
                    </a:lnTo>
                    <a:lnTo>
                      <a:pt x="732" y="159"/>
                    </a:lnTo>
                    <a:lnTo>
                      <a:pt x="734" y="161"/>
                    </a:lnTo>
                    <a:lnTo>
                      <a:pt x="737" y="161"/>
                    </a:lnTo>
                    <a:lnTo>
                      <a:pt x="737" y="161"/>
                    </a:lnTo>
                    <a:lnTo>
                      <a:pt x="739" y="162"/>
                    </a:lnTo>
                    <a:lnTo>
                      <a:pt x="739" y="162"/>
                    </a:lnTo>
                    <a:lnTo>
                      <a:pt x="741" y="161"/>
                    </a:lnTo>
                    <a:lnTo>
                      <a:pt x="741" y="159"/>
                    </a:lnTo>
                    <a:lnTo>
                      <a:pt x="743" y="159"/>
                    </a:lnTo>
                    <a:lnTo>
                      <a:pt x="743" y="159"/>
                    </a:lnTo>
                    <a:lnTo>
                      <a:pt x="744" y="159"/>
                    </a:lnTo>
                    <a:lnTo>
                      <a:pt x="744" y="157"/>
                    </a:lnTo>
                    <a:lnTo>
                      <a:pt x="743" y="156"/>
                    </a:lnTo>
                    <a:lnTo>
                      <a:pt x="743" y="156"/>
                    </a:lnTo>
                    <a:lnTo>
                      <a:pt x="744" y="154"/>
                    </a:lnTo>
                    <a:lnTo>
                      <a:pt x="744" y="154"/>
                    </a:lnTo>
                    <a:lnTo>
                      <a:pt x="744" y="152"/>
                    </a:lnTo>
                    <a:lnTo>
                      <a:pt x="741" y="154"/>
                    </a:lnTo>
                    <a:lnTo>
                      <a:pt x="736" y="156"/>
                    </a:lnTo>
                    <a:lnTo>
                      <a:pt x="734" y="156"/>
                    </a:lnTo>
                    <a:lnTo>
                      <a:pt x="731" y="156"/>
                    </a:lnTo>
                    <a:lnTo>
                      <a:pt x="725" y="156"/>
                    </a:lnTo>
                    <a:lnTo>
                      <a:pt x="724" y="156"/>
                    </a:lnTo>
                    <a:lnTo>
                      <a:pt x="719" y="156"/>
                    </a:lnTo>
                    <a:lnTo>
                      <a:pt x="717" y="156"/>
                    </a:lnTo>
                    <a:lnTo>
                      <a:pt x="715" y="156"/>
                    </a:lnTo>
                    <a:lnTo>
                      <a:pt x="714" y="156"/>
                    </a:lnTo>
                    <a:lnTo>
                      <a:pt x="712" y="154"/>
                    </a:lnTo>
                    <a:lnTo>
                      <a:pt x="710" y="152"/>
                    </a:lnTo>
                    <a:lnTo>
                      <a:pt x="708" y="152"/>
                    </a:lnTo>
                    <a:lnTo>
                      <a:pt x="708" y="150"/>
                    </a:lnTo>
                    <a:lnTo>
                      <a:pt x="707" y="149"/>
                    </a:lnTo>
                    <a:lnTo>
                      <a:pt x="707" y="145"/>
                    </a:lnTo>
                    <a:lnTo>
                      <a:pt x="707" y="142"/>
                    </a:lnTo>
                    <a:lnTo>
                      <a:pt x="703" y="142"/>
                    </a:lnTo>
                    <a:lnTo>
                      <a:pt x="702" y="142"/>
                    </a:lnTo>
                    <a:lnTo>
                      <a:pt x="693" y="139"/>
                    </a:lnTo>
                    <a:lnTo>
                      <a:pt x="693" y="140"/>
                    </a:lnTo>
                    <a:lnTo>
                      <a:pt x="691" y="140"/>
                    </a:lnTo>
                    <a:lnTo>
                      <a:pt x="690" y="140"/>
                    </a:lnTo>
                    <a:lnTo>
                      <a:pt x="690" y="140"/>
                    </a:lnTo>
                    <a:lnTo>
                      <a:pt x="688" y="140"/>
                    </a:lnTo>
                    <a:lnTo>
                      <a:pt x="688" y="139"/>
                    </a:lnTo>
                    <a:lnTo>
                      <a:pt x="690" y="137"/>
                    </a:lnTo>
                    <a:lnTo>
                      <a:pt x="690" y="137"/>
                    </a:lnTo>
                    <a:lnTo>
                      <a:pt x="691" y="135"/>
                    </a:lnTo>
                    <a:lnTo>
                      <a:pt x="691" y="135"/>
                    </a:lnTo>
                    <a:lnTo>
                      <a:pt x="693" y="132"/>
                    </a:lnTo>
                    <a:lnTo>
                      <a:pt x="693" y="130"/>
                    </a:lnTo>
                    <a:lnTo>
                      <a:pt x="693" y="130"/>
                    </a:lnTo>
                    <a:lnTo>
                      <a:pt x="693" y="128"/>
                    </a:lnTo>
                    <a:lnTo>
                      <a:pt x="695" y="128"/>
                    </a:lnTo>
                    <a:lnTo>
                      <a:pt x="696" y="128"/>
                    </a:lnTo>
                    <a:lnTo>
                      <a:pt x="703" y="127"/>
                    </a:lnTo>
                    <a:lnTo>
                      <a:pt x="705" y="125"/>
                    </a:lnTo>
                    <a:lnTo>
                      <a:pt x="707" y="123"/>
                    </a:lnTo>
                    <a:lnTo>
                      <a:pt x="708" y="123"/>
                    </a:lnTo>
                    <a:lnTo>
                      <a:pt x="708" y="121"/>
                    </a:lnTo>
                    <a:lnTo>
                      <a:pt x="710" y="121"/>
                    </a:lnTo>
                    <a:lnTo>
                      <a:pt x="715" y="120"/>
                    </a:lnTo>
                    <a:lnTo>
                      <a:pt x="717" y="120"/>
                    </a:lnTo>
                    <a:lnTo>
                      <a:pt x="719" y="120"/>
                    </a:lnTo>
                    <a:lnTo>
                      <a:pt x="724" y="121"/>
                    </a:lnTo>
                    <a:lnTo>
                      <a:pt x="727" y="123"/>
                    </a:lnTo>
                    <a:lnTo>
                      <a:pt x="732" y="125"/>
                    </a:lnTo>
                    <a:lnTo>
                      <a:pt x="736" y="127"/>
                    </a:lnTo>
                    <a:lnTo>
                      <a:pt x="736" y="127"/>
                    </a:lnTo>
                    <a:close/>
                    <a:moveTo>
                      <a:pt x="178" y="120"/>
                    </a:moveTo>
                    <a:lnTo>
                      <a:pt x="180" y="121"/>
                    </a:lnTo>
                    <a:lnTo>
                      <a:pt x="181" y="121"/>
                    </a:lnTo>
                    <a:lnTo>
                      <a:pt x="180" y="123"/>
                    </a:lnTo>
                    <a:lnTo>
                      <a:pt x="180" y="123"/>
                    </a:lnTo>
                    <a:lnTo>
                      <a:pt x="180" y="125"/>
                    </a:lnTo>
                    <a:lnTo>
                      <a:pt x="178" y="123"/>
                    </a:lnTo>
                    <a:lnTo>
                      <a:pt x="176" y="125"/>
                    </a:lnTo>
                    <a:lnTo>
                      <a:pt x="176" y="123"/>
                    </a:lnTo>
                    <a:lnTo>
                      <a:pt x="174" y="121"/>
                    </a:lnTo>
                    <a:lnTo>
                      <a:pt x="174" y="120"/>
                    </a:lnTo>
                    <a:lnTo>
                      <a:pt x="176" y="120"/>
                    </a:lnTo>
                    <a:lnTo>
                      <a:pt x="176" y="120"/>
                    </a:lnTo>
                    <a:lnTo>
                      <a:pt x="176" y="120"/>
                    </a:lnTo>
                    <a:lnTo>
                      <a:pt x="178" y="120"/>
                    </a:lnTo>
                    <a:lnTo>
                      <a:pt x="178" y="120"/>
                    </a:lnTo>
                    <a:close/>
                    <a:moveTo>
                      <a:pt x="623" y="118"/>
                    </a:moveTo>
                    <a:lnTo>
                      <a:pt x="625" y="121"/>
                    </a:lnTo>
                    <a:lnTo>
                      <a:pt x="623" y="125"/>
                    </a:lnTo>
                    <a:lnTo>
                      <a:pt x="625" y="127"/>
                    </a:lnTo>
                    <a:lnTo>
                      <a:pt x="626" y="127"/>
                    </a:lnTo>
                    <a:lnTo>
                      <a:pt x="628" y="127"/>
                    </a:lnTo>
                    <a:lnTo>
                      <a:pt x="628" y="127"/>
                    </a:lnTo>
                    <a:lnTo>
                      <a:pt x="628" y="128"/>
                    </a:lnTo>
                    <a:lnTo>
                      <a:pt x="628" y="128"/>
                    </a:lnTo>
                    <a:lnTo>
                      <a:pt x="626" y="130"/>
                    </a:lnTo>
                    <a:lnTo>
                      <a:pt x="625" y="128"/>
                    </a:lnTo>
                    <a:lnTo>
                      <a:pt x="623" y="128"/>
                    </a:lnTo>
                    <a:lnTo>
                      <a:pt x="623" y="127"/>
                    </a:lnTo>
                    <a:lnTo>
                      <a:pt x="621" y="128"/>
                    </a:lnTo>
                    <a:lnTo>
                      <a:pt x="619" y="128"/>
                    </a:lnTo>
                    <a:lnTo>
                      <a:pt x="619" y="127"/>
                    </a:lnTo>
                    <a:lnTo>
                      <a:pt x="621" y="125"/>
                    </a:lnTo>
                    <a:lnTo>
                      <a:pt x="619" y="125"/>
                    </a:lnTo>
                    <a:lnTo>
                      <a:pt x="618" y="121"/>
                    </a:lnTo>
                    <a:lnTo>
                      <a:pt x="618" y="121"/>
                    </a:lnTo>
                    <a:lnTo>
                      <a:pt x="618" y="120"/>
                    </a:lnTo>
                    <a:lnTo>
                      <a:pt x="618" y="120"/>
                    </a:lnTo>
                    <a:lnTo>
                      <a:pt x="618" y="120"/>
                    </a:lnTo>
                    <a:lnTo>
                      <a:pt x="619" y="120"/>
                    </a:lnTo>
                    <a:lnTo>
                      <a:pt x="621" y="120"/>
                    </a:lnTo>
                    <a:lnTo>
                      <a:pt x="621" y="118"/>
                    </a:lnTo>
                    <a:lnTo>
                      <a:pt x="623" y="118"/>
                    </a:lnTo>
                    <a:close/>
                    <a:moveTo>
                      <a:pt x="616" y="121"/>
                    </a:moveTo>
                    <a:lnTo>
                      <a:pt x="614" y="123"/>
                    </a:lnTo>
                    <a:lnTo>
                      <a:pt x="614" y="123"/>
                    </a:lnTo>
                    <a:lnTo>
                      <a:pt x="613" y="120"/>
                    </a:lnTo>
                    <a:lnTo>
                      <a:pt x="614" y="118"/>
                    </a:lnTo>
                    <a:lnTo>
                      <a:pt x="614" y="118"/>
                    </a:lnTo>
                    <a:lnTo>
                      <a:pt x="618" y="118"/>
                    </a:lnTo>
                    <a:lnTo>
                      <a:pt x="616" y="118"/>
                    </a:lnTo>
                    <a:lnTo>
                      <a:pt x="616" y="120"/>
                    </a:lnTo>
                    <a:lnTo>
                      <a:pt x="616" y="121"/>
                    </a:lnTo>
                    <a:lnTo>
                      <a:pt x="616" y="121"/>
                    </a:lnTo>
                    <a:close/>
                    <a:moveTo>
                      <a:pt x="164" y="120"/>
                    </a:moveTo>
                    <a:lnTo>
                      <a:pt x="163" y="120"/>
                    </a:lnTo>
                    <a:lnTo>
                      <a:pt x="159" y="120"/>
                    </a:lnTo>
                    <a:lnTo>
                      <a:pt x="159" y="118"/>
                    </a:lnTo>
                    <a:lnTo>
                      <a:pt x="161" y="116"/>
                    </a:lnTo>
                    <a:lnTo>
                      <a:pt x="163" y="116"/>
                    </a:lnTo>
                    <a:lnTo>
                      <a:pt x="164" y="118"/>
                    </a:lnTo>
                    <a:lnTo>
                      <a:pt x="164" y="118"/>
                    </a:lnTo>
                    <a:lnTo>
                      <a:pt x="164" y="120"/>
                    </a:lnTo>
                    <a:lnTo>
                      <a:pt x="164" y="120"/>
                    </a:lnTo>
                    <a:close/>
                    <a:moveTo>
                      <a:pt x="684" y="113"/>
                    </a:moveTo>
                    <a:lnTo>
                      <a:pt x="688" y="113"/>
                    </a:lnTo>
                    <a:lnTo>
                      <a:pt x="688" y="113"/>
                    </a:lnTo>
                    <a:lnTo>
                      <a:pt x="693" y="116"/>
                    </a:lnTo>
                    <a:lnTo>
                      <a:pt x="695" y="116"/>
                    </a:lnTo>
                    <a:lnTo>
                      <a:pt x="695" y="118"/>
                    </a:lnTo>
                    <a:lnTo>
                      <a:pt x="695" y="118"/>
                    </a:lnTo>
                    <a:lnTo>
                      <a:pt x="693" y="120"/>
                    </a:lnTo>
                    <a:lnTo>
                      <a:pt x="693" y="120"/>
                    </a:lnTo>
                    <a:lnTo>
                      <a:pt x="691" y="120"/>
                    </a:lnTo>
                    <a:lnTo>
                      <a:pt x="690" y="120"/>
                    </a:lnTo>
                    <a:lnTo>
                      <a:pt x="688" y="120"/>
                    </a:lnTo>
                    <a:lnTo>
                      <a:pt x="688" y="120"/>
                    </a:lnTo>
                    <a:lnTo>
                      <a:pt x="686" y="118"/>
                    </a:lnTo>
                    <a:lnTo>
                      <a:pt x="684" y="116"/>
                    </a:lnTo>
                    <a:lnTo>
                      <a:pt x="683" y="115"/>
                    </a:lnTo>
                    <a:lnTo>
                      <a:pt x="681" y="115"/>
                    </a:lnTo>
                    <a:lnTo>
                      <a:pt x="681" y="115"/>
                    </a:lnTo>
                    <a:lnTo>
                      <a:pt x="683" y="116"/>
                    </a:lnTo>
                    <a:lnTo>
                      <a:pt x="683" y="118"/>
                    </a:lnTo>
                    <a:lnTo>
                      <a:pt x="684" y="118"/>
                    </a:lnTo>
                    <a:lnTo>
                      <a:pt x="684" y="118"/>
                    </a:lnTo>
                    <a:lnTo>
                      <a:pt x="686" y="120"/>
                    </a:lnTo>
                    <a:lnTo>
                      <a:pt x="686" y="120"/>
                    </a:lnTo>
                    <a:lnTo>
                      <a:pt x="683" y="121"/>
                    </a:lnTo>
                    <a:lnTo>
                      <a:pt x="683" y="120"/>
                    </a:lnTo>
                    <a:lnTo>
                      <a:pt x="683" y="118"/>
                    </a:lnTo>
                    <a:lnTo>
                      <a:pt x="681" y="120"/>
                    </a:lnTo>
                    <a:lnTo>
                      <a:pt x="679" y="120"/>
                    </a:lnTo>
                    <a:lnTo>
                      <a:pt x="679" y="120"/>
                    </a:lnTo>
                    <a:lnTo>
                      <a:pt x="679" y="118"/>
                    </a:lnTo>
                    <a:lnTo>
                      <a:pt x="676" y="118"/>
                    </a:lnTo>
                    <a:lnTo>
                      <a:pt x="674" y="116"/>
                    </a:lnTo>
                    <a:lnTo>
                      <a:pt x="674" y="116"/>
                    </a:lnTo>
                    <a:lnTo>
                      <a:pt x="674" y="115"/>
                    </a:lnTo>
                    <a:lnTo>
                      <a:pt x="676" y="115"/>
                    </a:lnTo>
                    <a:lnTo>
                      <a:pt x="678" y="115"/>
                    </a:lnTo>
                    <a:lnTo>
                      <a:pt x="679" y="115"/>
                    </a:lnTo>
                    <a:lnTo>
                      <a:pt x="679" y="115"/>
                    </a:lnTo>
                    <a:lnTo>
                      <a:pt x="681" y="113"/>
                    </a:lnTo>
                    <a:lnTo>
                      <a:pt x="683" y="113"/>
                    </a:lnTo>
                    <a:lnTo>
                      <a:pt x="684" y="113"/>
                    </a:lnTo>
                    <a:close/>
                    <a:moveTo>
                      <a:pt x="63" y="123"/>
                    </a:moveTo>
                    <a:lnTo>
                      <a:pt x="62" y="123"/>
                    </a:lnTo>
                    <a:lnTo>
                      <a:pt x="60" y="123"/>
                    </a:lnTo>
                    <a:lnTo>
                      <a:pt x="62" y="121"/>
                    </a:lnTo>
                    <a:lnTo>
                      <a:pt x="62" y="120"/>
                    </a:lnTo>
                    <a:lnTo>
                      <a:pt x="62" y="118"/>
                    </a:lnTo>
                    <a:lnTo>
                      <a:pt x="63" y="116"/>
                    </a:lnTo>
                    <a:lnTo>
                      <a:pt x="60" y="113"/>
                    </a:lnTo>
                    <a:lnTo>
                      <a:pt x="62" y="113"/>
                    </a:lnTo>
                    <a:lnTo>
                      <a:pt x="62" y="113"/>
                    </a:lnTo>
                    <a:lnTo>
                      <a:pt x="63" y="116"/>
                    </a:lnTo>
                    <a:lnTo>
                      <a:pt x="65" y="118"/>
                    </a:lnTo>
                    <a:lnTo>
                      <a:pt x="65" y="120"/>
                    </a:lnTo>
                    <a:lnTo>
                      <a:pt x="63" y="123"/>
                    </a:lnTo>
                    <a:lnTo>
                      <a:pt x="63" y="123"/>
                    </a:lnTo>
                    <a:close/>
                    <a:moveTo>
                      <a:pt x="185" y="116"/>
                    </a:moveTo>
                    <a:lnTo>
                      <a:pt x="185" y="116"/>
                    </a:lnTo>
                    <a:lnTo>
                      <a:pt x="186" y="115"/>
                    </a:lnTo>
                    <a:lnTo>
                      <a:pt x="186" y="116"/>
                    </a:lnTo>
                    <a:lnTo>
                      <a:pt x="188" y="118"/>
                    </a:lnTo>
                    <a:lnTo>
                      <a:pt x="188" y="118"/>
                    </a:lnTo>
                    <a:lnTo>
                      <a:pt x="188" y="118"/>
                    </a:lnTo>
                    <a:lnTo>
                      <a:pt x="188" y="118"/>
                    </a:lnTo>
                    <a:lnTo>
                      <a:pt x="186" y="118"/>
                    </a:lnTo>
                    <a:lnTo>
                      <a:pt x="183" y="116"/>
                    </a:lnTo>
                    <a:lnTo>
                      <a:pt x="180" y="118"/>
                    </a:lnTo>
                    <a:lnTo>
                      <a:pt x="178" y="116"/>
                    </a:lnTo>
                    <a:lnTo>
                      <a:pt x="178" y="116"/>
                    </a:lnTo>
                    <a:lnTo>
                      <a:pt x="180" y="115"/>
                    </a:lnTo>
                    <a:lnTo>
                      <a:pt x="180" y="113"/>
                    </a:lnTo>
                    <a:lnTo>
                      <a:pt x="181" y="113"/>
                    </a:lnTo>
                    <a:lnTo>
                      <a:pt x="181" y="115"/>
                    </a:lnTo>
                    <a:lnTo>
                      <a:pt x="181" y="115"/>
                    </a:lnTo>
                    <a:lnTo>
                      <a:pt x="183" y="115"/>
                    </a:lnTo>
                    <a:lnTo>
                      <a:pt x="185" y="116"/>
                    </a:lnTo>
                    <a:lnTo>
                      <a:pt x="185" y="116"/>
                    </a:lnTo>
                    <a:close/>
                    <a:moveTo>
                      <a:pt x="660" y="116"/>
                    </a:moveTo>
                    <a:lnTo>
                      <a:pt x="659" y="116"/>
                    </a:lnTo>
                    <a:lnTo>
                      <a:pt x="659" y="115"/>
                    </a:lnTo>
                    <a:lnTo>
                      <a:pt x="657" y="115"/>
                    </a:lnTo>
                    <a:lnTo>
                      <a:pt x="655" y="111"/>
                    </a:lnTo>
                    <a:lnTo>
                      <a:pt x="660" y="115"/>
                    </a:lnTo>
                    <a:lnTo>
                      <a:pt x="660" y="116"/>
                    </a:lnTo>
                    <a:close/>
                    <a:moveTo>
                      <a:pt x="619" y="113"/>
                    </a:moveTo>
                    <a:lnTo>
                      <a:pt x="619" y="113"/>
                    </a:lnTo>
                    <a:lnTo>
                      <a:pt x="619" y="113"/>
                    </a:lnTo>
                    <a:lnTo>
                      <a:pt x="619" y="113"/>
                    </a:lnTo>
                    <a:lnTo>
                      <a:pt x="619" y="110"/>
                    </a:lnTo>
                    <a:lnTo>
                      <a:pt x="619" y="110"/>
                    </a:lnTo>
                    <a:lnTo>
                      <a:pt x="619" y="111"/>
                    </a:lnTo>
                    <a:lnTo>
                      <a:pt x="619" y="113"/>
                    </a:lnTo>
                    <a:lnTo>
                      <a:pt x="619" y="113"/>
                    </a:lnTo>
                    <a:close/>
                    <a:moveTo>
                      <a:pt x="183" y="111"/>
                    </a:moveTo>
                    <a:lnTo>
                      <a:pt x="183" y="111"/>
                    </a:lnTo>
                    <a:lnTo>
                      <a:pt x="181" y="111"/>
                    </a:lnTo>
                    <a:lnTo>
                      <a:pt x="181" y="111"/>
                    </a:lnTo>
                    <a:lnTo>
                      <a:pt x="181" y="111"/>
                    </a:lnTo>
                    <a:lnTo>
                      <a:pt x="180" y="108"/>
                    </a:lnTo>
                    <a:lnTo>
                      <a:pt x="180" y="108"/>
                    </a:lnTo>
                    <a:lnTo>
                      <a:pt x="181" y="111"/>
                    </a:lnTo>
                    <a:lnTo>
                      <a:pt x="183" y="111"/>
                    </a:lnTo>
                    <a:lnTo>
                      <a:pt x="183" y="111"/>
                    </a:lnTo>
                    <a:close/>
                    <a:moveTo>
                      <a:pt x="156" y="103"/>
                    </a:moveTo>
                    <a:lnTo>
                      <a:pt x="154" y="103"/>
                    </a:lnTo>
                    <a:lnTo>
                      <a:pt x="152" y="103"/>
                    </a:lnTo>
                    <a:lnTo>
                      <a:pt x="154" y="101"/>
                    </a:lnTo>
                    <a:lnTo>
                      <a:pt x="154" y="99"/>
                    </a:lnTo>
                    <a:lnTo>
                      <a:pt x="156" y="99"/>
                    </a:lnTo>
                    <a:lnTo>
                      <a:pt x="156" y="101"/>
                    </a:lnTo>
                    <a:lnTo>
                      <a:pt x="156" y="103"/>
                    </a:lnTo>
                    <a:lnTo>
                      <a:pt x="156" y="103"/>
                    </a:lnTo>
                    <a:close/>
                    <a:moveTo>
                      <a:pt x="619" y="101"/>
                    </a:moveTo>
                    <a:lnTo>
                      <a:pt x="619" y="101"/>
                    </a:lnTo>
                    <a:lnTo>
                      <a:pt x="618" y="101"/>
                    </a:lnTo>
                    <a:lnTo>
                      <a:pt x="618" y="99"/>
                    </a:lnTo>
                    <a:lnTo>
                      <a:pt x="619" y="99"/>
                    </a:lnTo>
                    <a:lnTo>
                      <a:pt x="619" y="99"/>
                    </a:lnTo>
                    <a:lnTo>
                      <a:pt x="619" y="99"/>
                    </a:lnTo>
                    <a:lnTo>
                      <a:pt x="619" y="99"/>
                    </a:lnTo>
                    <a:lnTo>
                      <a:pt x="619" y="101"/>
                    </a:lnTo>
                    <a:lnTo>
                      <a:pt x="619" y="101"/>
                    </a:lnTo>
                    <a:close/>
                    <a:moveTo>
                      <a:pt x="618" y="98"/>
                    </a:moveTo>
                    <a:lnTo>
                      <a:pt x="618" y="98"/>
                    </a:lnTo>
                    <a:lnTo>
                      <a:pt x="618" y="98"/>
                    </a:lnTo>
                    <a:lnTo>
                      <a:pt x="616" y="98"/>
                    </a:lnTo>
                    <a:lnTo>
                      <a:pt x="618" y="96"/>
                    </a:lnTo>
                    <a:lnTo>
                      <a:pt x="618" y="96"/>
                    </a:lnTo>
                    <a:lnTo>
                      <a:pt x="618" y="96"/>
                    </a:lnTo>
                    <a:lnTo>
                      <a:pt x="618" y="98"/>
                    </a:lnTo>
                    <a:lnTo>
                      <a:pt x="618" y="98"/>
                    </a:lnTo>
                    <a:close/>
                    <a:moveTo>
                      <a:pt x="159" y="99"/>
                    </a:moveTo>
                    <a:lnTo>
                      <a:pt x="159" y="101"/>
                    </a:lnTo>
                    <a:lnTo>
                      <a:pt x="157" y="98"/>
                    </a:lnTo>
                    <a:lnTo>
                      <a:pt x="157" y="96"/>
                    </a:lnTo>
                    <a:lnTo>
                      <a:pt x="157" y="96"/>
                    </a:lnTo>
                    <a:lnTo>
                      <a:pt x="159" y="98"/>
                    </a:lnTo>
                    <a:lnTo>
                      <a:pt x="159" y="98"/>
                    </a:lnTo>
                    <a:lnTo>
                      <a:pt x="159" y="99"/>
                    </a:lnTo>
                    <a:lnTo>
                      <a:pt x="159" y="99"/>
                    </a:lnTo>
                    <a:lnTo>
                      <a:pt x="159" y="99"/>
                    </a:lnTo>
                    <a:close/>
                    <a:moveTo>
                      <a:pt x="166" y="98"/>
                    </a:moveTo>
                    <a:lnTo>
                      <a:pt x="166" y="98"/>
                    </a:lnTo>
                    <a:lnTo>
                      <a:pt x="164" y="98"/>
                    </a:lnTo>
                    <a:lnTo>
                      <a:pt x="164" y="96"/>
                    </a:lnTo>
                    <a:lnTo>
                      <a:pt x="164" y="96"/>
                    </a:lnTo>
                    <a:lnTo>
                      <a:pt x="166" y="96"/>
                    </a:lnTo>
                    <a:lnTo>
                      <a:pt x="166" y="98"/>
                    </a:lnTo>
                    <a:close/>
                    <a:moveTo>
                      <a:pt x="174" y="98"/>
                    </a:moveTo>
                    <a:lnTo>
                      <a:pt x="173" y="98"/>
                    </a:lnTo>
                    <a:lnTo>
                      <a:pt x="171" y="96"/>
                    </a:lnTo>
                    <a:lnTo>
                      <a:pt x="171" y="96"/>
                    </a:lnTo>
                    <a:lnTo>
                      <a:pt x="171" y="94"/>
                    </a:lnTo>
                    <a:lnTo>
                      <a:pt x="171" y="94"/>
                    </a:lnTo>
                    <a:lnTo>
                      <a:pt x="173" y="96"/>
                    </a:lnTo>
                    <a:lnTo>
                      <a:pt x="174" y="96"/>
                    </a:lnTo>
                    <a:lnTo>
                      <a:pt x="174" y="98"/>
                    </a:lnTo>
                    <a:lnTo>
                      <a:pt x="174" y="98"/>
                    </a:lnTo>
                    <a:close/>
                    <a:moveTo>
                      <a:pt x="151" y="99"/>
                    </a:moveTo>
                    <a:lnTo>
                      <a:pt x="151" y="99"/>
                    </a:lnTo>
                    <a:lnTo>
                      <a:pt x="151" y="99"/>
                    </a:lnTo>
                    <a:lnTo>
                      <a:pt x="145" y="98"/>
                    </a:lnTo>
                    <a:lnTo>
                      <a:pt x="145" y="98"/>
                    </a:lnTo>
                    <a:lnTo>
                      <a:pt x="142" y="98"/>
                    </a:lnTo>
                    <a:lnTo>
                      <a:pt x="140" y="96"/>
                    </a:lnTo>
                    <a:lnTo>
                      <a:pt x="140" y="96"/>
                    </a:lnTo>
                    <a:lnTo>
                      <a:pt x="140" y="94"/>
                    </a:lnTo>
                    <a:lnTo>
                      <a:pt x="140" y="94"/>
                    </a:lnTo>
                    <a:lnTo>
                      <a:pt x="140" y="92"/>
                    </a:lnTo>
                    <a:lnTo>
                      <a:pt x="142" y="91"/>
                    </a:lnTo>
                    <a:lnTo>
                      <a:pt x="144" y="92"/>
                    </a:lnTo>
                    <a:lnTo>
                      <a:pt x="145" y="94"/>
                    </a:lnTo>
                    <a:lnTo>
                      <a:pt x="145" y="94"/>
                    </a:lnTo>
                    <a:lnTo>
                      <a:pt x="149" y="96"/>
                    </a:lnTo>
                    <a:lnTo>
                      <a:pt x="151" y="96"/>
                    </a:lnTo>
                    <a:lnTo>
                      <a:pt x="151" y="99"/>
                    </a:lnTo>
                    <a:close/>
                    <a:moveTo>
                      <a:pt x="159" y="92"/>
                    </a:moveTo>
                    <a:lnTo>
                      <a:pt x="159" y="94"/>
                    </a:lnTo>
                    <a:lnTo>
                      <a:pt x="157" y="94"/>
                    </a:lnTo>
                    <a:lnTo>
                      <a:pt x="156" y="92"/>
                    </a:lnTo>
                    <a:lnTo>
                      <a:pt x="157" y="91"/>
                    </a:lnTo>
                    <a:lnTo>
                      <a:pt x="157" y="91"/>
                    </a:lnTo>
                    <a:lnTo>
                      <a:pt x="157" y="92"/>
                    </a:lnTo>
                    <a:lnTo>
                      <a:pt x="159" y="92"/>
                    </a:lnTo>
                    <a:lnTo>
                      <a:pt x="159" y="92"/>
                    </a:lnTo>
                    <a:close/>
                    <a:moveTo>
                      <a:pt x="154" y="96"/>
                    </a:moveTo>
                    <a:lnTo>
                      <a:pt x="152" y="96"/>
                    </a:lnTo>
                    <a:lnTo>
                      <a:pt x="152" y="96"/>
                    </a:lnTo>
                    <a:lnTo>
                      <a:pt x="151" y="96"/>
                    </a:lnTo>
                    <a:lnTo>
                      <a:pt x="149" y="94"/>
                    </a:lnTo>
                    <a:lnTo>
                      <a:pt x="149" y="94"/>
                    </a:lnTo>
                    <a:lnTo>
                      <a:pt x="145" y="92"/>
                    </a:lnTo>
                    <a:lnTo>
                      <a:pt x="145" y="92"/>
                    </a:lnTo>
                    <a:lnTo>
                      <a:pt x="145" y="92"/>
                    </a:lnTo>
                    <a:lnTo>
                      <a:pt x="145" y="91"/>
                    </a:lnTo>
                    <a:lnTo>
                      <a:pt x="145" y="91"/>
                    </a:lnTo>
                    <a:lnTo>
                      <a:pt x="151" y="92"/>
                    </a:lnTo>
                    <a:lnTo>
                      <a:pt x="152" y="94"/>
                    </a:lnTo>
                    <a:lnTo>
                      <a:pt x="154" y="96"/>
                    </a:lnTo>
                    <a:lnTo>
                      <a:pt x="154" y="96"/>
                    </a:lnTo>
                    <a:close/>
                    <a:moveTo>
                      <a:pt x="169" y="91"/>
                    </a:moveTo>
                    <a:lnTo>
                      <a:pt x="171" y="91"/>
                    </a:lnTo>
                    <a:lnTo>
                      <a:pt x="173" y="91"/>
                    </a:lnTo>
                    <a:lnTo>
                      <a:pt x="173" y="91"/>
                    </a:lnTo>
                    <a:lnTo>
                      <a:pt x="173" y="92"/>
                    </a:lnTo>
                    <a:lnTo>
                      <a:pt x="171" y="94"/>
                    </a:lnTo>
                    <a:lnTo>
                      <a:pt x="169" y="94"/>
                    </a:lnTo>
                    <a:lnTo>
                      <a:pt x="168" y="92"/>
                    </a:lnTo>
                    <a:lnTo>
                      <a:pt x="168" y="92"/>
                    </a:lnTo>
                    <a:lnTo>
                      <a:pt x="168" y="92"/>
                    </a:lnTo>
                    <a:lnTo>
                      <a:pt x="169" y="91"/>
                    </a:lnTo>
                    <a:lnTo>
                      <a:pt x="169" y="91"/>
                    </a:lnTo>
                    <a:lnTo>
                      <a:pt x="169" y="91"/>
                    </a:lnTo>
                    <a:lnTo>
                      <a:pt x="169" y="91"/>
                    </a:lnTo>
                    <a:close/>
                    <a:moveTo>
                      <a:pt x="181" y="89"/>
                    </a:moveTo>
                    <a:lnTo>
                      <a:pt x="181" y="91"/>
                    </a:lnTo>
                    <a:lnTo>
                      <a:pt x="181" y="92"/>
                    </a:lnTo>
                    <a:lnTo>
                      <a:pt x="183" y="92"/>
                    </a:lnTo>
                    <a:lnTo>
                      <a:pt x="181" y="94"/>
                    </a:lnTo>
                    <a:lnTo>
                      <a:pt x="181" y="96"/>
                    </a:lnTo>
                    <a:lnTo>
                      <a:pt x="181" y="98"/>
                    </a:lnTo>
                    <a:lnTo>
                      <a:pt x="180" y="96"/>
                    </a:lnTo>
                    <a:lnTo>
                      <a:pt x="178" y="96"/>
                    </a:lnTo>
                    <a:lnTo>
                      <a:pt x="178" y="96"/>
                    </a:lnTo>
                    <a:lnTo>
                      <a:pt x="178" y="94"/>
                    </a:lnTo>
                    <a:lnTo>
                      <a:pt x="178" y="94"/>
                    </a:lnTo>
                    <a:lnTo>
                      <a:pt x="178" y="94"/>
                    </a:lnTo>
                    <a:lnTo>
                      <a:pt x="178" y="92"/>
                    </a:lnTo>
                    <a:lnTo>
                      <a:pt x="174" y="94"/>
                    </a:lnTo>
                    <a:lnTo>
                      <a:pt x="174" y="94"/>
                    </a:lnTo>
                    <a:lnTo>
                      <a:pt x="174" y="92"/>
                    </a:lnTo>
                    <a:lnTo>
                      <a:pt x="174" y="92"/>
                    </a:lnTo>
                    <a:lnTo>
                      <a:pt x="176" y="91"/>
                    </a:lnTo>
                    <a:lnTo>
                      <a:pt x="178" y="91"/>
                    </a:lnTo>
                    <a:lnTo>
                      <a:pt x="180" y="91"/>
                    </a:lnTo>
                    <a:lnTo>
                      <a:pt x="181" y="89"/>
                    </a:lnTo>
                    <a:lnTo>
                      <a:pt x="181" y="89"/>
                    </a:lnTo>
                    <a:close/>
                    <a:moveTo>
                      <a:pt x="139" y="94"/>
                    </a:moveTo>
                    <a:lnTo>
                      <a:pt x="139" y="94"/>
                    </a:lnTo>
                    <a:lnTo>
                      <a:pt x="137" y="94"/>
                    </a:lnTo>
                    <a:lnTo>
                      <a:pt x="137" y="92"/>
                    </a:lnTo>
                    <a:lnTo>
                      <a:pt x="135" y="91"/>
                    </a:lnTo>
                    <a:lnTo>
                      <a:pt x="135" y="89"/>
                    </a:lnTo>
                    <a:lnTo>
                      <a:pt x="135" y="87"/>
                    </a:lnTo>
                    <a:lnTo>
                      <a:pt x="137" y="86"/>
                    </a:lnTo>
                    <a:lnTo>
                      <a:pt x="137" y="86"/>
                    </a:lnTo>
                    <a:lnTo>
                      <a:pt x="139" y="87"/>
                    </a:lnTo>
                    <a:lnTo>
                      <a:pt x="139" y="89"/>
                    </a:lnTo>
                    <a:lnTo>
                      <a:pt x="140" y="89"/>
                    </a:lnTo>
                    <a:lnTo>
                      <a:pt x="140" y="91"/>
                    </a:lnTo>
                    <a:lnTo>
                      <a:pt x="139" y="92"/>
                    </a:lnTo>
                    <a:lnTo>
                      <a:pt x="139" y="94"/>
                    </a:lnTo>
                    <a:lnTo>
                      <a:pt x="139" y="94"/>
                    </a:lnTo>
                    <a:close/>
                    <a:moveTo>
                      <a:pt x="44" y="84"/>
                    </a:moveTo>
                    <a:lnTo>
                      <a:pt x="48" y="91"/>
                    </a:lnTo>
                    <a:lnTo>
                      <a:pt x="50" y="91"/>
                    </a:lnTo>
                    <a:lnTo>
                      <a:pt x="53" y="92"/>
                    </a:lnTo>
                    <a:lnTo>
                      <a:pt x="53" y="94"/>
                    </a:lnTo>
                    <a:lnTo>
                      <a:pt x="53" y="96"/>
                    </a:lnTo>
                    <a:lnTo>
                      <a:pt x="51" y="101"/>
                    </a:lnTo>
                    <a:lnTo>
                      <a:pt x="51" y="103"/>
                    </a:lnTo>
                    <a:lnTo>
                      <a:pt x="48" y="101"/>
                    </a:lnTo>
                    <a:lnTo>
                      <a:pt x="48" y="101"/>
                    </a:lnTo>
                    <a:lnTo>
                      <a:pt x="46" y="98"/>
                    </a:lnTo>
                    <a:lnTo>
                      <a:pt x="44" y="94"/>
                    </a:lnTo>
                    <a:lnTo>
                      <a:pt x="43" y="94"/>
                    </a:lnTo>
                    <a:lnTo>
                      <a:pt x="43" y="92"/>
                    </a:lnTo>
                    <a:lnTo>
                      <a:pt x="41" y="91"/>
                    </a:lnTo>
                    <a:lnTo>
                      <a:pt x="36" y="86"/>
                    </a:lnTo>
                    <a:lnTo>
                      <a:pt x="39" y="86"/>
                    </a:lnTo>
                    <a:lnTo>
                      <a:pt x="41" y="84"/>
                    </a:lnTo>
                    <a:lnTo>
                      <a:pt x="41" y="84"/>
                    </a:lnTo>
                    <a:lnTo>
                      <a:pt x="41" y="84"/>
                    </a:lnTo>
                    <a:lnTo>
                      <a:pt x="44" y="84"/>
                    </a:lnTo>
                    <a:lnTo>
                      <a:pt x="44" y="84"/>
                    </a:lnTo>
                    <a:close/>
                    <a:moveTo>
                      <a:pt x="140" y="86"/>
                    </a:moveTo>
                    <a:lnTo>
                      <a:pt x="140" y="87"/>
                    </a:lnTo>
                    <a:lnTo>
                      <a:pt x="139" y="87"/>
                    </a:lnTo>
                    <a:lnTo>
                      <a:pt x="139" y="86"/>
                    </a:lnTo>
                    <a:lnTo>
                      <a:pt x="137" y="86"/>
                    </a:lnTo>
                    <a:lnTo>
                      <a:pt x="133" y="84"/>
                    </a:lnTo>
                    <a:lnTo>
                      <a:pt x="133" y="84"/>
                    </a:lnTo>
                    <a:lnTo>
                      <a:pt x="132" y="82"/>
                    </a:lnTo>
                    <a:lnTo>
                      <a:pt x="132" y="82"/>
                    </a:lnTo>
                    <a:lnTo>
                      <a:pt x="132" y="82"/>
                    </a:lnTo>
                    <a:lnTo>
                      <a:pt x="132" y="82"/>
                    </a:lnTo>
                    <a:lnTo>
                      <a:pt x="140" y="84"/>
                    </a:lnTo>
                    <a:lnTo>
                      <a:pt x="140" y="86"/>
                    </a:lnTo>
                    <a:close/>
                    <a:moveTo>
                      <a:pt x="571" y="94"/>
                    </a:moveTo>
                    <a:lnTo>
                      <a:pt x="566" y="98"/>
                    </a:lnTo>
                    <a:lnTo>
                      <a:pt x="566" y="99"/>
                    </a:lnTo>
                    <a:lnTo>
                      <a:pt x="565" y="101"/>
                    </a:lnTo>
                    <a:lnTo>
                      <a:pt x="563" y="103"/>
                    </a:lnTo>
                    <a:lnTo>
                      <a:pt x="561" y="104"/>
                    </a:lnTo>
                    <a:lnTo>
                      <a:pt x="561" y="104"/>
                    </a:lnTo>
                    <a:lnTo>
                      <a:pt x="560" y="104"/>
                    </a:lnTo>
                    <a:lnTo>
                      <a:pt x="558" y="106"/>
                    </a:lnTo>
                    <a:lnTo>
                      <a:pt x="556" y="106"/>
                    </a:lnTo>
                    <a:lnTo>
                      <a:pt x="549" y="106"/>
                    </a:lnTo>
                    <a:lnTo>
                      <a:pt x="548" y="108"/>
                    </a:lnTo>
                    <a:lnTo>
                      <a:pt x="544" y="106"/>
                    </a:lnTo>
                    <a:lnTo>
                      <a:pt x="541" y="106"/>
                    </a:lnTo>
                    <a:lnTo>
                      <a:pt x="539" y="106"/>
                    </a:lnTo>
                    <a:lnTo>
                      <a:pt x="537" y="104"/>
                    </a:lnTo>
                    <a:lnTo>
                      <a:pt x="536" y="103"/>
                    </a:lnTo>
                    <a:lnTo>
                      <a:pt x="534" y="103"/>
                    </a:lnTo>
                    <a:lnTo>
                      <a:pt x="532" y="103"/>
                    </a:lnTo>
                    <a:lnTo>
                      <a:pt x="520" y="103"/>
                    </a:lnTo>
                    <a:lnTo>
                      <a:pt x="517" y="104"/>
                    </a:lnTo>
                    <a:lnTo>
                      <a:pt x="512" y="104"/>
                    </a:lnTo>
                    <a:lnTo>
                      <a:pt x="510" y="104"/>
                    </a:lnTo>
                    <a:lnTo>
                      <a:pt x="508" y="103"/>
                    </a:lnTo>
                    <a:lnTo>
                      <a:pt x="506" y="103"/>
                    </a:lnTo>
                    <a:lnTo>
                      <a:pt x="505" y="103"/>
                    </a:lnTo>
                    <a:lnTo>
                      <a:pt x="496" y="104"/>
                    </a:lnTo>
                    <a:lnTo>
                      <a:pt x="494" y="104"/>
                    </a:lnTo>
                    <a:lnTo>
                      <a:pt x="491" y="103"/>
                    </a:lnTo>
                    <a:lnTo>
                      <a:pt x="488" y="103"/>
                    </a:lnTo>
                    <a:lnTo>
                      <a:pt x="486" y="103"/>
                    </a:lnTo>
                    <a:lnTo>
                      <a:pt x="484" y="104"/>
                    </a:lnTo>
                    <a:lnTo>
                      <a:pt x="483" y="104"/>
                    </a:lnTo>
                    <a:lnTo>
                      <a:pt x="481" y="108"/>
                    </a:lnTo>
                    <a:lnTo>
                      <a:pt x="479" y="110"/>
                    </a:lnTo>
                    <a:lnTo>
                      <a:pt x="479" y="111"/>
                    </a:lnTo>
                    <a:lnTo>
                      <a:pt x="477" y="115"/>
                    </a:lnTo>
                    <a:lnTo>
                      <a:pt x="477" y="116"/>
                    </a:lnTo>
                    <a:lnTo>
                      <a:pt x="477" y="118"/>
                    </a:lnTo>
                    <a:lnTo>
                      <a:pt x="477" y="121"/>
                    </a:lnTo>
                    <a:lnTo>
                      <a:pt x="477" y="123"/>
                    </a:lnTo>
                    <a:lnTo>
                      <a:pt x="479" y="125"/>
                    </a:lnTo>
                    <a:lnTo>
                      <a:pt x="481" y="130"/>
                    </a:lnTo>
                    <a:lnTo>
                      <a:pt x="483" y="130"/>
                    </a:lnTo>
                    <a:lnTo>
                      <a:pt x="484" y="132"/>
                    </a:lnTo>
                    <a:lnTo>
                      <a:pt x="488" y="132"/>
                    </a:lnTo>
                    <a:lnTo>
                      <a:pt x="488" y="137"/>
                    </a:lnTo>
                    <a:lnTo>
                      <a:pt x="489" y="139"/>
                    </a:lnTo>
                    <a:lnTo>
                      <a:pt x="491" y="139"/>
                    </a:lnTo>
                    <a:lnTo>
                      <a:pt x="493" y="139"/>
                    </a:lnTo>
                    <a:lnTo>
                      <a:pt x="494" y="139"/>
                    </a:lnTo>
                    <a:lnTo>
                      <a:pt x="496" y="140"/>
                    </a:lnTo>
                    <a:lnTo>
                      <a:pt x="500" y="139"/>
                    </a:lnTo>
                    <a:lnTo>
                      <a:pt x="500" y="135"/>
                    </a:lnTo>
                    <a:lnTo>
                      <a:pt x="501" y="133"/>
                    </a:lnTo>
                    <a:lnTo>
                      <a:pt x="505" y="130"/>
                    </a:lnTo>
                    <a:lnTo>
                      <a:pt x="506" y="128"/>
                    </a:lnTo>
                    <a:lnTo>
                      <a:pt x="506" y="128"/>
                    </a:lnTo>
                    <a:lnTo>
                      <a:pt x="508" y="128"/>
                    </a:lnTo>
                    <a:lnTo>
                      <a:pt x="510" y="130"/>
                    </a:lnTo>
                    <a:lnTo>
                      <a:pt x="510" y="130"/>
                    </a:lnTo>
                    <a:lnTo>
                      <a:pt x="513" y="130"/>
                    </a:lnTo>
                    <a:lnTo>
                      <a:pt x="515" y="130"/>
                    </a:lnTo>
                    <a:lnTo>
                      <a:pt x="517" y="130"/>
                    </a:lnTo>
                    <a:lnTo>
                      <a:pt x="518" y="128"/>
                    </a:lnTo>
                    <a:lnTo>
                      <a:pt x="518" y="128"/>
                    </a:lnTo>
                    <a:lnTo>
                      <a:pt x="520" y="127"/>
                    </a:lnTo>
                    <a:lnTo>
                      <a:pt x="525" y="127"/>
                    </a:lnTo>
                    <a:lnTo>
                      <a:pt x="529" y="127"/>
                    </a:lnTo>
                    <a:lnTo>
                      <a:pt x="532" y="127"/>
                    </a:lnTo>
                    <a:lnTo>
                      <a:pt x="532" y="127"/>
                    </a:lnTo>
                    <a:lnTo>
                      <a:pt x="532" y="125"/>
                    </a:lnTo>
                    <a:lnTo>
                      <a:pt x="530" y="125"/>
                    </a:lnTo>
                    <a:lnTo>
                      <a:pt x="532" y="125"/>
                    </a:lnTo>
                    <a:lnTo>
                      <a:pt x="536" y="125"/>
                    </a:lnTo>
                    <a:lnTo>
                      <a:pt x="537" y="123"/>
                    </a:lnTo>
                    <a:lnTo>
                      <a:pt x="541" y="123"/>
                    </a:lnTo>
                    <a:lnTo>
                      <a:pt x="542" y="125"/>
                    </a:lnTo>
                    <a:lnTo>
                      <a:pt x="542" y="127"/>
                    </a:lnTo>
                    <a:lnTo>
                      <a:pt x="542" y="128"/>
                    </a:lnTo>
                    <a:lnTo>
                      <a:pt x="542" y="132"/>
                    </a:lnTo>
                    <a:lnTo>
                      <a:pt x="542" y="132"/>
                    </a:lnTo>
                    <a:lnTo>
                      <a:pt x="541" y="132"/>
                    </a:lnTo>
                    <a:lnTo>
                      <a:pt x="539" y="132"/>
                    </a:lnTo>
                    <a:lnTo>
                      <a:pt x="537" y="130"/>
                    </a:lnTo>
                    <a:lnTo>
                      <a:pt x="536" y="130"/>
                    </a:lnTo>
                    <a:lnTo>
                      <a:pt x="532" y="130"/>
                    </a:lnTo>
                    <a:lnTo>
                      <a:pt x="532" y="130"/>
                    </a:lnTo>
                    <a:lnTo>
                      <a:pt x="530" y="132"/>
                    </a:lnTo>
                    <a:lnTo>
                      <a:pt x="529" y="133"/>
                    </a:lnTo>
                    <a:lnTo>
                      <a:pt x="529" y="135"/>
                    </a:lnTo>
                    <a:lnTo>
                      <a:pt x="525" y="139"/>
                    </a:lnTo>
                    <a:lnTo>
                      <a:pt x="522" y="142"/>
                    </a:lnTo>
                    <a:lnTo>
                      <a:pt x="520" y="142"/>
                    </a:lnTo>
                    <a:lnTo>
                      <a:pt x="518" y="144"/>
                    </a:lnTo>
                    <a:lnTo>
                      <a:pt x="513" y="145"/>
                    </a:lnTo>
                    <a:lnTo>
                      <a:pt x="512" y="147"/>
                    </a:lnTo>
                    <a:lnTo>
                      <a:pt x="510" y="149"/>
                    </a:lnTo>
                    <a:lnTo>
                      <a:pt x="508" y="149"/>
                    </a:lnTo>
                    <a:lnTo>
                      <a:pt x="506" y="149"/>
                    </a:lnTo>
                    <a:lnTo>
                      <a:pt x="506" y="149"/>
                    </a:lnTo>
                    <a:lnTo>
                      <a:pt x="503" y="147"/>
                    </a:lnTo>
                    <a:lnTo>
                      <a:pt x="503" y="149"/>
                    </a:lnTo>
                    <a:lnTo>
                      <a:pt x="503" y="150"/>
                    </a:lnTo>
                    <a:lnTo>
                      <a:pt x="505" y="150"/>
                    </a:lnTo>
                    <a:lnTo>
                      <a:pt x="506" y="152"/>
                    </a:lnTo>
                    <a:lnTo>
                      <a:pt x="506" y="154"/>
                    </a:lnTo>
                    <a:lnTo>
                      <a:pt x="508" y="154"/>
                    </a:lnTo>
                    <a:lnTo>
                      <a:pt x="510" y="154"/>
                    </a:lnTo>
                    <a:lnTo>
                      <a:pt x="512" y="156"/>
                    </a:lnTo>
                    <a:lnTo>
                      <a:pt x="512" y="157"/>
                    </a:lnTo>
                    <a:lnTo>
                      <a:pt x="515" y="161"/>
                    </a:lnTo>
                    <a:lnTo>
                      <a:pt x="515" y="162"/>
                    </a:lnTo>
                    <a:lnTo>
                      <a:pt x="517" y="164"/>
                    </a:lnTo>
                    <a:lnTo>
                      <a:pt x="520" y="168"/>
                    </a:lnTo>
                    <a:lnTo>
                      <a:pt x="522" y="169"/>
                    </a:lnTo>
                    <a:lnTo>
                      <a:pt x="520" y="169"/>
                    </a:lnTo>
                    <a:lnTo>
                      <a:pt x="522" y="171"/>
                    </a:lnTo>
                    <a:lnTo>
                      <a:pt x="522" y="173"/>
                    </a:lnTo>
                    <a:lnTo>
                      <a:pt x="524" y="174"/>
                    </a:lnTo>
                    <a:lnTo>
                      <a:pt x="522" y="174"/>
                    </a:lnTo>
                    <a:lnTo>
                      <a:pt x="522" y="178"/>
                    </a:lnTo>
                    <a:lnTo>
                      <a:pt x="520" y="179"/>
                    </a:lnTo>
                    <a:lnTo>
                      <a:pt x="520" y="181"/>
                    </a:lnTo>
                    <a:lnTo>
                      <a:pt x="520" y="181"/>
                    </a:lnTo>
                    <a:lnTo>
                      <a:pt x="520" y="183"/>
                    </a:lnTo>
                    <a:lnTo>
                      <a:pt x="522" y="183"/>
                    </a:lnTo>
                    <a:lnTo>
                      <a:pt x="522" y="183"/>
                    </a:lnTo>
                    <a:lnTo>
                      <a:pt x="524" y="185"/>
                    </a:lnTo>
                    <a:lnTo>
                      <a:pt x="525" y="186"/>
                    </a:lnTo>
                    <a:lnTo>
                      <a:pt x="527" y="186"/>
                    </a:lnTo>
                    <a:lnTo>
                      <a:pt x="527" y="188"/>
                    </a:lnTo>
                    <a:lnTo>
                      <a:pt x="527" y="188"/>
                    </a:lnTo>
                    <a:lnTo>
                      <a:pt x="527" y="190"/>
                    </a:lnTo>
                    <a:lnTo>
                      <a:pt x="529" y="190"/>
                    </a:lnTo>
                    <a:lnTo>
                      <a:pt x="530" y="191"/>
                    </a:lnTo>
                    <a:lnTo>
                      <a:pt x="530" y="190"/>
                    </a:lnTo>
                    <a:lnTo>
                      <a:pt x="530" y="190"/>
                    </a:lnTo>
                    <a:lnTo>
                      <a:pt x="532" y="190"/>
                    </a:lnTo>
                    <a:lnTo>
                      <a:pt x="532" y="191"/>
                    </a:lnTo>
                    <a:lnTo>
                      <a:pt x="532" y="191"/>
                    </a:lnTo>
                    <a:lnTo>
                      <a:pt x="532" y="193"/>
                    </a:lnTo>
                    <a:lnTo>
                      <a:pt x="532" y="195"/>
                    </a:lnTo>
                    <a:lnTo>
                      <a:pt x="532" y="196"/>
                    </a:lnTo>
                    <a:lnTo>
                      <a:pt x="530" y="196"/>
                    </a:lnTo>
                    <a:lnTo>
                      <a:pt x="529" y="195"/>
                    </a:lnTo>
                    <a:lnTo>
                      <a:pt x="529" y="196"/>
                    </a:lnTo>
                    <a:lnTo>
                      <a:pt x="529" y="196"/>
                    </a:lnTo>
                    <a:lnTo>
                      <a:pt x="529" y="196"/>
                    </a:lnTo>
                    <a:lnTo>
                      <a:pt x="527" y="196"/>
                    </a:lnTo>
                    <a:lnTo>
                      <a:pt x="524" y="196"/>
                    </a:lnTo>
                    <a:lnTo>
                      <a:pt x="518" y="198"/>
                    </a:lnTo>
                    <a:lnTo>
                      <a:pt x="517" y="198"/>
                    </a:lnTo>
                    <a:lnTo>
                      <a:pt x="517" y="200"/>
                    </a:lnTo>
                    <a:lnTo>
                      <a:pt x="517" y="202"/>
                    </a:lnTo>
                    <a:lnTo>
                      <a:pt x="517" y="203"/>
                    </a:lnTo>
                    <a:lnTo>
                      <a:pt x="517" y="205"/>
                    </a:lnTo>
                    <a:lnTo>
                      <a:pt x="513" y="205"/>
                    </a:lnTo>
                    <a:lnTo>
                      <a:pt x="510" y="205"/>
                    </a:lnTo>
                    <a:lnTo>
                      <a:pt x="508" y="203"/>
                    </a:lnTo>
                    <a:lnTo>
                      <a:pt x="508" y="203"/>
                    </a:lnTo>
                    <a:lnTo>
                      <a:pt x="506" y="202"/>
                    </a:lnTo>
                    <a:lnTo>
                      <a:pt x="505" y="200"/>
                    </a:lnTo>
                    <a:lnTo>
                      <a:pt x="506" y="195"/>
                    </a:lnTo>
                    <a:lnTo>
                      <a:pt x="506" y="193"/>
                    </a:lnTo>
                    <a:lnTo>
                      <a:pt x="506" y="193"/>
                    </a:lnTo>
                    <a:lnTo>
                      <a:pt x="508" y="191"/>
                    </a:lnTo>
                    <a:lnTo>
                      <a:pt x="508" y="190"/>
                    </a:lnTo>
                    <a:lnTo>
                      <a:pt x="506" y="190"/>
                    </a:lnTo>
                    <a:lnTo>
                      <a:pt x="505" y="188"/>
                    </a:lnTo>
                    <a:lnTo>
                      <a:pt x="501" y="188"/>
                    </a:lnTo>
                    <a:lnTo>
                      <a:pt x="494" y="179"/>
                    </a:lnTo>
                    <a:lnTo>
                      <a:pt x="494" y="179"/>
                    </a:lnTo>
                    <a:lnTo>
                      <a:pt x="494" y="178"/>
                    </a:lnTo>
                    <a:lnTo>
                      <a:pt x="494" y="178"/>
                    </a:lnTo>
                    <a:lnTo>
                      <a:pt x="496" y="174"/>
                    </a:lnTo>
                    <a:lnTo>
                      <a:pt x="498" y="173"/>
                    </a:lnTo>
                    <a:lnTo>
                      <a:pt x="498" y="169"/>
                    </a:lnTo>
                    <a:lnTo>
                      <a:pt x="498" y="168"/>
                    </a:lnTo>
                    <a:lnTo>
                      <a:pt x="498" y="166"/>
                    </a:lnTo>
                    <a:lnTo>
                      <a:pt x="496" y="164"/>
                    </a:lnTo>
                    <a:lnTo>
                      <a:pt x="494" y="162"/>
                    </a:lnTo>
                    <a:lnTo>
                      <a:pt x="491" y="162"/>
                    </a:lnTo>
                    <a:lnTo>
                      <a:pt x="489" y="164"/>
                    </a:lnTo>
                    <a:lnTo>
                      <a:pt x="488" y="164"/>
                    </a:lnTo>
                    <a:lnTo>
                      <a:pt x="484" y="168"/>
                    </a:lnTo>
                    <a:lnTo>
                      <a:pt x="483" y="169"/>
                    </a:lnTo>
                    <a:lnTo>
                      <a:pt x="483" y="171"/>
                    </a:lnTo>
                    <a:lnTo>
                      <a:pt x="483" y="173"/>
                    </a:lnTo>
                    <a:lnTo>
                      <a:pt x="484" y="174"/>
                    </a:lnTo>
                    <a:lnTo>
                      <a:pt x="484" y="176"/>
                    </a:lnTo>
                    <a:lnTo>
                      <a:pt x="486" y="183"/>
                    </a:lnTo>
                    <a:lnTo>
                      <a:pt x="486" y="185"/>
                    </a:lnTo>
                    <a:lnTo>
                      <a:pt x="484" y="186"/>
                    </a:lnTo>
                    <a:lnTo>
                      <a:pt x="484" y="190"/>
                    </a:lnTo>
                    <a:lnTo>
                      <a:pt x="484" y="196"/>
                    </a:lnTo>
                    <a:lnTo>
                      <a:pt x="484" y="200"/>
                    </a:lnTo>
                    <a:lnTo>
                      <a:pt x="484" y="203"/>
                    </a:lnTo>
                    <a:lnTo>
                      <a:pt x="483" y="207"/>
                    </a:lnTo>
                    <a:lnTo>
                      <a:pt x="483" y="210"/>
                    </a:lnTo>
                    <a:lnTo>
                      <a:pt x="483" y="210"/>
                    </a:lnTo>
                    <a:lnTo>
                      <a:pt x="484" y="215"/>
                    </a:lnTo>
                    <a:lnTo>
                      <a:pt x="484" y="217"/>
                    </a:lnTo>
                    <a:lnTo>
                      <a:pt x="486" y="219"/>
                    </a:lnTo>
                    <a:lnTo>
                      <a:pt x="483" y="219"/>
                    </a:lnTo>
                    <a:lnTo>
                      <a:pt x="483" y="219"/>
                    </a:lnTo>
                    <a:lnTo>
                      <a:pt x="481" y="219"/>
                    </a:lnTo>
                    <a:lnTo>
                      <a:pt x="479" y="219"/>
                    </a:lnTo>
                    <a:lnTo>
                      <a:pt x="476" y="219"/>
                    </a:lnTo>
                    <a:lnTo>
                      <a:pt x="476" y="219"/>
                    </a:lnTo>
                    <a:lnTo>
                      <a:pt x="474" y="220"/>
                    </a:lnTo>
                    <a:lnTo>
                      <a:pt x="472" y="220"/>
                    </a:lnTo>
                    <a:lnTo>
                      <a:pt x="472" y="220"/>
                    </a:lnTo>
                    <a:lnTo>
                      <a:pt x="469" y="219"/>
                    </a:lnTo>
                    <a:lnTo>
                      <a:pt x="467" y="217"/>
                    </a:lnTo>
                    <a:lnTo>
                      <a:pt x="465" y="215"/>
                    </a:lnTo>
                    <a:lnTo>
                      <a:pt x="465" y="214"/>
                    </a:lnTo>
                    <a:lnTo>
                      <a:pt x="465" y="212"/>
                    </a:lnTo>
                    <a:lnTo>
                      <a:pt x="465" y="210"/>
                    </a:lnTo>
                    <a:lnTo>
                      <a:pt x="467" y="205"/>
                    </a:lnTo>
                    <a:lnTo>
                      <a:pt x="467" y="203"/>
                    </a:lnTo>
                    <a:lnTo>
                      <a:pt x="469" y="202"/>
                    </a:lnTo>
                    <a:lnTo>
                      <a:pt x="469" y="198"/>
                    </a:lnTo>
                    <a:lnTo>
                      <a:pt x="469" y="196"/>
                    </a:lnTo>
                    <a:lnTo>
                      <a:pt x="469" y="190"/>
                    </a:lnTo>
                    <a:lnTo>
                      <a:pt x="469" y="188"/>
                    </a:lnTo>
                    <a:lnTo>
                      <a:pt x="467" y="185"/>
                    </a:lnTo>
                    <a:lnTo>
                      <a:pt x="467" y="183"/>
                    </a:lnTo>
                    <a:lnTo>
                      <a:pt x="467" y="183"/>
                    </a:lnTo>
                    <a:lnTo>
                      <a:pt x="467" y="181"/>
                    </a:lnTo>
                    <a:lnTo>
                      <a:pt x="467" y="179"/>
                    </a:lnTo>
                    <a:lnTo>
                      <a:pt x="467" y="179"/>
                    </a:lnTo>
                    <a:lnTo>
                      <a:pt x="465" y="179"/>
                    </a:lnTo>
                    <a:lnTo>
                      <a:pt x="465" y="178"/>
                    </a:lnTo>
                    <a:lnTo>
                      <a:pt x="462" y="179"/>
                    </a:lnTo>
                    <a:lnTo>
                      <a:pt x="457" y="179"/>
                    </a:lnTo>
                    <a:lnTo>
                      <a:pt x="457" y="179"/>
                    </a:lnTo>
                    <a:lnTo>
                      <a:pt x="455" y="178"/>
                    </a:lnTo>
                    <a:lnTo>
                      <a:pt x="455" y="174"/>
                    </a:lnTo>
                    <a:lnTo>
                      <a:pt x="453" y="173"/>
                    </a:lnTo>
                    <a:lnTo>
                      <a:pt x="453" y="171"/>
                    </a:lnTo>
                    <a:lnTo>
                      <a:pt x="455" y="168"/>
                    </a:lnTo>
                    <a:lnTo>
                      <a:pt x="455" y="168"/>
                    </a:lnTo>
                    <a:lnTo>
                      <a:pt x="453" y="166"/>
                    </a:lnTo>
                    <a:lnTo>
                      <a:pt x="453" y="164"/>
                    </a:lnTo>
                    <a:lnTo>
                      <a:pt x="453" y="164"/>
                    </a:lnTo>
                    <a:lnTo>
                      <a:pt x="455" y="162"/>
                    </a:lnTo>
                    <a:lnTo>
                      <a:pt x="455" y="162"/>
                    </a:lnTo>
                    <a:lnTo>
                      <a:pt x="457" y="162"/>
                    </a:lnTo>
                    <a:lnTo>
                      <a:pt x="460" y="161"/>
                    </a:lnTo>
                    <a:lnTo>
                      <a:pt x="460" y="157"/>
                    </a:lnTo>
                    <a:lnTo>
                      <a:pt x="460" y="156"/>
                    </a:lnTo>
                    <a:lnTo>
                      <a:pt x="460" y="154"/>
                    </a:lnTo>
                    <a:lnTo>
                      <a:pt x="462" y="150"/>
                    </a:lnTo>
                    <a:lnTo>
                      <a:pt x="464" y="149"/>
                    </a:lnTo>
                    <a:lnTo>
                      <a:pt x="464" y="147"/>
                    </a:lnTo>
                    <a:lnTo>
                      <a:pt x="464" y="144"/>
                    </a:lnTo>
                    <a:lnTo>
                      <a:pt x="464" y="142"/>
                    </a:lnTo>
                    <a:lnTo>
                      <a:pt x="464" y="140"/>
                    </a:lnTo>
                    <a:lnTo>
                      <a:pt x="464" y="140"/>
                    </a:lnTo>
                    <a:lnTo>
                      <a:pt x="465" y="137"/>
                    </a:lnTo>
                    <a:lnTo>
                      <a:pt x="467" y="130"/>
                    </a:lnTo>
                    <a:lnTo>
                      <a:pt x="471" y="127"/>
                    </a:lnTo>
                    <a:lnTo>
                      <a:pt x="471" y="125"/>
                    </a:lnTo>
                    <a:lnTo>
                      <a:pt x="472" y="127"/>
                    </a:lnTo>
                    <a:lnTo>
                      <a:pt x="474" y="128"/>
                    </a:lnTo>
                    <a:lnTo>
                      <a:pt x="474" y="127"/>
                    </a:lnTo>
                    <a:lnTo>
                      <a:pt x="474" y="125"/>
                    </a:lnTo>
                    <a:lnTo>
                      <a:pt x="472" y="121"/>
                    </a:lnTo>
                    <a:lnTo>
                      <a:pt x="472" y="115"/>
                    </a:lnTo>
                    <a:lnTo>
                      <a:pt x="472" y="113"/>
                    </a:lnTo>
                    <a:lnTo>
                      <a:pt x="472" y="113"/>
                    </a:lnTo>
                    <a:lnTo>
                      <a:pt x="474" y="113"/>
                    </a:lnTo>
                    <a:lnTo>
                      <a:pt x="474" y="111"/>
                    </a:lnTo>
                    <a:lnTo>
                      <a:pt x="474" y="110"/>
                    </a:lnTo>
                    <a:lnTo>
                      <a:pt x="474" y="108"/>
                    </a:lnTo>
                    <a:lnTo>
                      <a:pt x="476" y="104"/>
                    </a:lnTo>
                    <a:lnTo>
                      <a:pt x="477" y="103"/>
                    </a:lnTo>
                    <a:lnTo>
                      <a:pt x="477" y="103"/>
                    </a:lnTo>
                    <a:lnTo>
                      <a:pt x="477" y="99"/>
                    </a:lnTo>
                    <a:lnTo>
                      <a:pt x="479" y="99"/>
                    </a:lnTo>
                    <a:lnTo>
                      <a:pt x="479" y="98"/>
                    </a:lnTo>
                    <a:lnTo>
                      <a:pt x="481" y="96"/>
                    </a:lnTo>
                    <a:lnTo>
                      <a:pt x="483" y="94"/>
                    </a:lnTo>
                    <a:lnTo>
                      <a:pt x="483" y="94"/>
                    </a:lnTo>
                    <a:lnTo>
                      <a:pt x="483" y="94"/>
                    </a:lnTo>
                    <a:lnTo>
                      <a:pt x="484" y="96"/>
                    </a:lnTo>
                    <a:lnTo>
                      <a:pt x="484" y="96"/>
                    </a:lnTo>
                    <a:lnTo>
                      <a:pt x="486" y="98"/>
                    </a:lnTo>
                    <a:lnTo>
                      <a:pt x="488" y="96"/>
                    </a:lnTo>
                    <a:lnTo>
                      <a:pt x="489" y="96"/>
                    </a:lnTo>
                    <a:lnTo>
                      <a:pt x="489" y="94"/>
                    </a:lnTo>
                    <a:lnTo>
                      <a:pt x="491" y="94"/>
                    </a:lnTo>
                    <a:lnTo>
                      <a:pt x="491" y="92"/>
                    </a:lnTo>
                    <a:lnTo>
                      <a:pt x="493" y="91"/>
                    </a:lnTo>
                    <a:lnTo>
                      <a:pt x="493" y="89"/>
                    </a:lnTo>
                    <a:lnTo>
                      <a:pt x="494" y="87"/>
                    </a:lnTo>
                    <a:lnTo>
                      <a:pt x="496" y="87"/>
                    </a:lnTo>
                    <a:lnTo>
                      <a:pt x="496" y="87"/>
                    </a:lnTo>
                    <a:lnTo>
                      <a:pt x="498" y="87"/>
                    </a:lnTo>
                    <a:lnTo>
                      <a:pt x="500" y="89"/>
                    </a:lnTo>
                    <a:lnTo>
                      <a:pt x="501" y="89"/>
                    </a:lnTo>
                    <a:lnTo>
                      <a:pt x="503" y="89"/>
                    </a:lnTo>
                    <a:lnTo>
                      <a:pt x="503" y="89"/>
                    </a:lnTo>
                    <a:lnTo>
                      <a:pt x="505" y="89"/>
                    </a:lnTo>
                    <a:lnTo>
                      <a:pt x="505" y="91"/>
                    </a:lnTo>
                    <a:lnTo>
                      <a:pt x="506" y="92"/>
                    </a:lnTo>
                    <a:lnTo>
                      <a:pt x="506" y="92"/>
                    </a:lnTo>
                    <a:lnTo>
                      <a:pt x="508" y="92"/>
                    </a:lnTo>
                    <a:lnTo>
                      <a:pt x="513" y="92"/>
                    </a:lnTo>
                    <a:lnTo>
                      <a:pt x="517" y="92"/>
                    </a:lnTo>
                    <a:lnTo>
                      <a:pt x="524" y="92"/>
                    </a:lnTo>
                    <a:lnTo>
                      <a:pt x="525" y="94"/>
                    </a:lnTo>
                    <a:lnTo>
                      <a:pt x="529" y="94"/>
                    </a:lnTo>
                    <a:lnTo>
                      <a:pt x="530" y="96"/>
                    </a:lnTo>
                    <a:lnTo>
                      <a:pt x="532" y="96"/>
                    </a:lnTo>
                    <a:lnTo>
                      <a:pt x="532" y="96"/>
                    </a:lnTo>
                    <a:lnTo>
                      <a:pt x="534" y="96"/>
                    </a:lnTo>
                    <a:lnTo>
                      <a:pt x="536" y="94"/>
                    </a:lnTo>
                    <a:lnTo>
                      <a:pt x="536" y="94"/>
                    </a:lnTo>
                    <a:lnTo>
                      <a:pt x="539" y="94"/>
                    </a:lnTo>
                    <a:lnTo>
                      <a:pt x="551" y="96"/>
                    </a:lnTo>
                    <a:lnTo>
                      <a:pt x="553" y="96"/>
                    </a:lnTo>
                    <a:lnTo>
                      <a:pt x="560" y="92"/>
                    </a:lnTo>
                    <a:lnTo>
                      <a:pt x="561" y="91"/>
                    </a:lnTo>
                    <a:lnTo>
                      <a:pt x="565" y="89"/>
                    </a:lnTo>
                    <a:lnTo>
                      <a:pt x="565" y="87"/>
                    </a:lnTo>
                    <a:lnTo>
                      <a:pt x="565" y="86"/>
                    </a:lnTo>
                    <a:lnTo>
                      <a:pt x="566" y="86"/>
                    </a:lnTo>
                    <a:lnTo>
                      <a:pt x="568" y="86"/>
                    </a:lnTo>
                    <a:lnTo>
                      <a:pt x="568" y="84"/>
                    </a:lnTo>
                    <a:lnTo>
                      <a:pt x="570" y="82"/>
                    </a:lnTo>
                    <a:lnTo>
                      <a:pt x="571" y="81"/>
                    </a:lnTo>
                    <a:lnTo>
                      <a:pt x="573" y="81"/>
                    </a:lnTo>
                    <a:lnTo>
                      <a:pt x="575" y="81"/>
                    </a:lnTo>
                    <a:lnTo>
                      <a:pt x="577" y="82"/>
                    </a:lnTo>
                    <a:lnTo>
                      <a:pt x="577" y="84"/>
                    </a:lnTo>
                    <a:lnTo>
                      <a:pt x="577" y="84"/>
                    </a:lnTo>
                    <a:lnTo>
                      <a:pt x="575" y="86"/>
                    </a:lnTo>
                    <a:lnTo>
                      <a:pt x="575" y="86"/>
                    </a:lnTo>
                    <a:lnTo>
                      <a:pt x="573" y="91"/>
                    </a:lnTo>
                    <a:lnTo>
                      <a:pt x="571" y="92"/>
                    </a:lnTo>
                    <a:lnTo>
                      <a:pt x="571" y="94"/>
                    </a:lnTo>
                    <a:lnTo>
                      <a:pt x="571" y="94"/>
                    </a:lnTo>
                    <a:close/>
                    <a:moveTo>
                      <a:pt x="125" y="74"/>
                    </a:moveTo>
                    <a:lnTo>
                      <a:pt x="127" y="75"/>
                    </a:lnTo>
                    <a:lnTo>
                      <a:pt x="127" y="75"/>
                    </a:lnTo>
                    <a:lnTo>
                      <a:pt x="127" y="77"/>
                    </a:lnTo>
                    <a:lnTo>
                      <a:pt x="125" y="79"/>
                    </a:lnTo>
                    <a:lnTo>
                      <a:pt x="123" y="81"/>
                    </a:lnTo>
                    <a:lnTo>
                      <a:pt x="121" y="81"/>
                    </a:lnTo>
                    <a:lnTo>
                      <a:pt x="121" y="79"/>
                    </a:lnTo>
                    <a:lnTo>
                      <a:pt x="120" y="77"/>
                    </a:lnTo>
                    <a:lnTo>
                      <a:pt x="120" y="74"/>
                    </a:lnTo>
                    <a:lnTo>
                      <a:pt x="120" y="74"/>
                    </a:lnTo>
                    <a:lnTo>
                      <a:pt x="123" y="74"/>
                    </a:lnTo>
                    <a:lnTo>
                      <a:pt x="125" y="72"/>
                    </a:lnTo>
                    <a:lnTo>
                      <a:pt x="125" y="74"/>
                    </a:lnTo>
                    <a:lnTo>
                      <a:pt x="125" y="74"/>
                    </a:lnTo>
                    <a:close/>
                    <a:moveTo>
                      <a:pt x="626" y="96"/>
                    </a:moveTo>
                    <a:lnTo>
                      <a:pt x="626" y="98"/>
                    </a:lnTo>
                    <a:lnTo>
                      <a:pt x="628" y="98"/>
                    </a:lnTo>
                    <a:lnTo>
                      <a:pt x="630" y="96"/>
                    </a:lnTo>
                    <a:lnTo>
                      <a:pt x="630" y="94"/>
                    </a:lnTo>
                    <a:lnTo>
                      <a:pt x="630" y="92"/>
                    </a:lnTo>
                    <a:lnTo>
                      <a:pt x="631" y="91"/>
                    </a:lnTo>
                    <a:lnTo>
                      <a:pt x="633" y="91"/>
                    </a:lnTo>
                    <a:lnTo>
                      <a:pt x="633" y="91"/>
                    </a:lnTo>
                    <a:lnTo>
                      <a:pt x="633" y="89"/>
                    </a:lnTo>
                    <a:lnTo>
                      <a:pt x="633" y="87"/>
                    </a:lnTo>
                    <a:lnTo>
                      <a:pt x="635" y="86"/>
                    </a:lnTo>
                    <a:lnTo>
                      <a:pt x="638" y="84"/>
                    </a:lnTo>
                    <a:lnTo>
                      <a:pt x="642" y="82"/>
                    </a:lnTo>
                    <a:lnTo>
                      <a:pt x="643" y="82"/>
                    </a:lnTo>
                    <a:lnTo>
                      <a:pt x="643" y="84"/>
                    </a:lnTo>
                    <a:lnTo>
                      <a:pt x="643" y="86"/>
                    </a:lnTo>
                    <a:lnTo>
                      <a:pt x="645" y="87"/>
                    </a:lnTo>
                    <a:lnTo>
                      <a:pt x="643" y="91"/>
                    </a:lnTo>
                    <a:lnTo>
                      <a:pt x="643" y="92"/>
                    </a:lnTo>
                    <a:lnTo>
                      <a:pt x="640" y="94"/>
                    </a:lnTo>
                    <a:lnTo>
                      <a:pt x="637" y="96"/>
                    </a:lnTo>
                    <a:lnTo>
                      <a:pt x="637" y="96"/>
                    </a:lnTo>
                    <a:lnTo>
                      <a:pt x="635" y="98"/>
                    </a:lnTo>
                    <a:lnTo>
                      <a:pt x="635" y="99"/>
                    </a:lnTo>
                    <a:lnTo>
                      <a:pt x="638" y="101"/>
                    </a:lnTo>
                    <a:lnTo>
                      <a:pt x="642" y="103"/>
                    </a:lnTo>
                    <a:lnTo>
                      <a:pt x="643" y="103"/>
                    </a:lnTo>
                    <a:lnTo>
                      <a:pt x="643" y="104"/>
                    </a:lnTo>
                    <a:lnTo>
                      <a:pt x="643" y="106"/>
                    </a:lnTo>
                    <a:lnTo>
                      <a:pt x="645" y="106"/>
                    </a:lnTo>
                    <a:lnTo>
                      <a:pt x="647" y="106"/>
                    </a:lnTo>
                    <a:lnTo>
                      <a:pt x="647" y="108"/>
                    </a:lnTo>
                    <a:lnTo>
                      <a:pt x="648" y="108"/>
                    </a:lnTo>
                    <a:lnTo>
                      <a:pt x="642" y="106"/>
                    </a:lnTo>
                    <a:lnTo>
                      <a:pt x="640" y="104"/>
                    </a:lnTo>
                    <a:lnTo>
                      <a:pt x="637" y="104"/>
                    </a:lnTo>
                    <a:lnTo>
                      <a:pt x="635" y="104"/>
                    </a:lnTo>
                    <a:lnTo>
                      <a:pt x="633" y="104"/>
                    </a:lnTo>
                    <a:lnTo>
                      <a:pt x="630" y="104"/>
                    </a:lnTo>
                    <a:lnTo>
                      <a:pt x="630" y="104"/>
                    </a:lnTo>
                    <a:lnTo>
                      <a:pt x="628" y="106"/>
                    </a:lnTo>
                    <a:lnTo>
                      <a:pt x="628" y="108"/>
                    </a:lnTo>
                    <a:lnTo>
                      <a:pt x="630" y="110"/>
                    </a:lnTo>
                    <a:lnTo>
                      <a:pt x="630" y="110"/>
                    </a:lnTo>
                    <a:lnTo>
                      <a:pt x="628" y="111"/>
                    </a:lnTo>
                    <a:lnTo>
                      <a:pt x="630" y="118"/>
                    </a:lnTo>
                    <a:lnTo>
                      <a:pt x="633" y="121"/>
                    </a:lnTo>
                    <a:lnTo>
                      <a:pt x="635" y="127"/>
                    </a:lnTo>
                    <a:lnTo>
                      <a:pt x="637" y="128"/>
                    </a:lnTo>
                    <a:lnTo>
                      <a:pt x="638" y="130"/>
                    </a:lnTo>
                    <a:lnTo>
                      <a:pt x="637" y="130"/>
                    </a:lnTo>
                    <a:lnTo>
                      <a:pt x="635" y="128"/>
                    </a:lnTo>
                    <a:lnTo>
                      <a:pt x="631" y="127"/>
                    </a:lnTo>
                    <a:lnTo>
                      <a:pt x="631" y="125"/>
                    </a:lnTo>
                    <a:lnTo>
                      <a:pt x="628" y="121"/>
                    </a:lnTo>
                    <a:lnTo>
                      <a:pt x="628" y="120"/>
                    </a:lnTo>
                    <a:lnTo>
                      <a:pt x="626" y="118"/>
                    </a:lnTo>
                    <a:lnTo>
                      <a:pt x="625" y="118"/>
                    </a:lnTo>
                    <a:lnTo>
                      <a:pt x="625" y="116"/>
                    </a:lnTo>
                    <a:lnTo>
                      <a:pt x="625" y="115"/>
                    </a:lnTo>
                    <a:lnTo>
                      <a:pt x="625" y="111"/>
                    </a:lnTo>
                    <a:lnTo>
                      <a:pt x="625" y="110"/>
                    </a:lnTo>
                    <a:lnTo>
                      <a:pt x="625" y="108"/>
                    </a:lnTo>
                    <a:lnTo>
                      <a:pt x="625" y="106"/>
                    </a:lnTo>
                    <a:lnTo>
                      <a:pt x="623" y="106"/>
                    </a:lnTo>
                    <a:lnTo>
                      <a:pt x="623" y="103"/>
                    </a:lnTo>
                    <a:lnTo>
                      <a:pt x="621" y="101"/>
                    </a:lnTo>
                    <a:lnTo>
                      <a:pt x="621" y="99"/>
                    </a:lnTo>
                    <a:lnTo>
                      <a:pt x="623" y="99"/>
                    </a:lnTo>
                    <a:lnTo>
                      <a:pt x="623" y="98"/>
                    </a:lnTo>
                    <a:lnTo>
                      <a:pt x="623" y="96"/>
                    </a:lnTo>
                    <a:lnTo>
                      <a:pt x="621" y="96"/>
                    </a:lnTo>
                    <a:lnTo>
                      <a:pt x="619" y="91"/>
                    </a:lnTo>
                    <a:lnTo>
                      <a:pt x="619" y="89"/>
                    </a:lnTo>
                    <a:lnTo>
                      <a:pt x="621" y="84"/>
                    </a:lnTo>
                    <a:lnTo>
                      <a:pt x="621" y="82"/>
                    </a:lnTo>
                    <a:lnTo>
                      <a:pt x="623" y="82"/>
                    </a:lnTo>
                    <a:lnTo>
                      <a:pt x="623" y="81"/>
                    </a:lnTo>
                    <a:lnTo>
                      <a:pt x="623" y="77"/>
                    </a:lnTo>
                    <a:lnTo>
                      <a:pt x="625" y="75"/>
                    </a:lnTo>
                    <a:lnTo>
                      <a:pt x="628" y="72"/>
                    </a:lnTo>
                    <a:lnTo>
                      <a:pt x="630" y="72"/>
                    </a:lnTo>
                    <a:lnTo>
                      <a:pt x="631" y="70"/>
                    </a:lnTo>
                    <a:lnTo>
                      <a:pt x="631" y="72"/>
                    </a:lnTo>
                    <a:lnTo>
                      <a:pt x="631" y="72"/>
                    </a:lnTo>
                    <a:lnTo>
                      <a:pt x="628" y="75"/>
                    </a:lnTo>
                    <a:lnTo>
                      <a:pt x="628" y="77"/>
                    </a:lnTo>
                    <a:lnTo>
                      <a:pt x="628" y="77"/>
                    </a:lnTo>
                    <a:lnTo>
                      <a:pt x="630" y="79"/>
                    </a:lnTo>
                    <a:lnTo>
                      <a:pt x="631" y="81"/>
                    </a:lnTo>
                    <a:lnTo>
                      <a:pt x="631" y="82"/>
                    </a:lnTo>
                    <a:lnTo>
                      <a:pt x="631" y="86"/>
                    </a:lnTo>
                    <a:lnTo>
                      <a:pt x="631" y="87"/>
                    </a:lnTo>
                    <a:lnTo>
                      <a:pt x="630" y="87"/>
                    </a:lnTo>
                    <a:lnTo>
                      <a:pt x="628" y="91"/>
                    </a:lnTo>
                    <a:lnTo>
                      <a:pt x="625" y="94"/>
                    </a:lnTo>
                    <a:lnTo>
                      <a:pt x="623" y="94"/>
                    </a:lnTo>
                    <a:lnTo>
                      <a:pt x="623" y="94"/>
                    </a:lnTo>
                    <a:lnTo>
                      <a:pt x="625" y="96"/>
                    </a:lnTo>
                    <a:lnTo>
                      <a:pt x="626" y="96"/>
                    </a:lnTo>
                    <a:lnTo>
                      <a:pt x="626" y="96"/>
                    </a:lnTo>
                    <a:close/>
                    <a:moveTo>
                      <a:pt x="41" y="74"/>
                    </a:moveTo>
                    <a:lnTo>
                      <a:pt x="41" y="74"/>
                    </a:lnTo>
                    <a:lnTo>
                      <a:pt x="39" y="72"/>
                    </a:lnTo>
                    <a:lnTo>
                      <a:pt x="38" y="70"/>
                    </a:lnTo>
                    <a:lnTo>
                      <a:pt x="38" y="70"/>
                    </a:lnTo>
                    <a:lnTo>
                      <a:pt x="39" y="70"/>
                    </a:lnTo>
                    <a:lnTo>
                      <a:pt x="41" y="70"/>
                    </a:lnTo>
                    <a:lnTo>
                      <a:pt x="41" y="72"/>
                    </a:lnTo>
                    <a:lnTo>
                      <a:pt x="41" y="74"/>
                    </a:lnTo>
                    <a:close/>
                    <a:moveTo>
                      <a:pt x="640" y="74"/>
                    </a:moveTo>
                    <a:lnTo>
                      <a:pt x="637" y="74"/>
                    </a:lnTo>
                    <a:lnTo>
                      <a:pt x="635" y="74"/>
                    </a:lnTo>
                    <a:lnTo>
                      <a:pt x="635" y="69"/>
                    </a:lnTo>
                    <a:lnTo>
                      <a:pt x="637" y="65"/>
                    </a:lnTo>
                    <a:lnTo>
                      <a:pt x="640" y="64"/>
                    </a:lnTo>
                    <a:lnTo>
                      <a:pt x="642" y="64"/>
                    </a:lnTo>
                    <a:lnTo>
                      <a:pt x="642" y="64"/>
                    </a:lnTo>
                    <a:lnTo>
                      <a:pt x="643" y="65"/>
                    </a:lnTo>
                    <a:lnTo>
                      <a:pt x="642" y="70"/>
                    </a:lnTo>
                    <a:lnTo>
                      <a:pt x="642" y="72"/>
                    </a:lnTo>
                    <a:lnTo>
                      <a:pt x="640" y="74"/>
                    </a:lnTo>
                    <a:lnTo>
                      <a:pt x="640" y="74"/>
                    </a:lnTo>
                    <a:close/>
                    <a:moveTo>
                      <a:pt x="580" y="62"/>
                    </a:moveTo>
                    <a:lnTo>
                      <a:pt x="580" y="64"/>
                    </a:lnTo>
                    <a:lnTo>
                      <a:pt x="580" y="60"/>
                    </a:lnTo>
                    <a:lnTo>
                      <a:pt x="580" y="60"/>
                    </a:lnTo>
                    <a:lnTo>
                      <a:pt x="582" y="60"/>
                    </a:lnTo>
                    <a:lnTo>
                      <a:pt x="582" y="60"/>
                    </a:lnTo>
                    <a:lnTo>
                      <a:pt x="580" y="62"/>
                    </a:lnTo>
                    <a:lnTo>
                      <a:pt x="580" y="62"/>
                    </a:lnTo>
                    <a:lnTo>
                      <a:pt x="580" y="62"/>
                    </a:lnTo>
                    <a:close/>
                    <a:moveTo>
                      <a:pt x="24" y="69"/>
                    </a:moveTo>
                    <a:lnTo>
                      <a:pt x="24" y="69"/>
                    </a:lnTo>
                    <a:lnTo>
                      <a:pt x="22" y="67"/>
                    </a:lnTo>
                    <a:lnTo>
                      <a:pt x="22" y="67"/>
                    </a:lnTo>
                    <a:lnTo>
                      <a:pt x="17" y="64"/>
                    </a:lnTo>
                    <a:lnTo>
                      <a:pt x="15" y="64"/>
                    </a:lnTo>
                    <a:lnTo>
                      <a:pt x="14" y="62"/>
                    </a:lnTo>
                    <a:lnTo>
                      <a:pt x="12" y="62"/>
                    </a:lnTo>
                    <a:lnTo>
                      <a:pt x="10" y="60"/>
                    </a:lnTo>
                    <a:lnTo>
                      <a:pt x="10" y="58"/>
                    </a:lnTo>
                    <a:lnTo>
                      <a:pt x="12" y="58"/>
                    </a:lnTo>
                    <a:lnTo>
                      <a:pt x="12" y="57"/>
                    </a:lnTo>
                    <a:lnTo>
                      <a:pt x="14" y="58"/>
                    </a:lnTo>
                    <a:lnTo>
                      <a:pt x="15" y="60"/>
                    </a:lnTo>
                    <a:lnTo>
                      <a:pt x="17" y="60"/>
                    </a:lnTo>
                    <a:lnTo>
                      <a:pt x="19" y="60"/>
                    </a:lnTo>
                    <a:lnTo>
                      <a:pt x="19" y="62"/>
                    </a:lnTo>
                    <a:lnTo>
                      <a:pt x="24" y="65"/>
                    </a:lnTo>
                    <a:lnTo>
                      <a:pt x="24" y="65"/>
                    </a:lnTo>
                    <a:lnTo>
                      <a:pt x="24" y="67"/>
                    </a:lnTo>
                    <a:lnTo>
                      <a:pt x="24" y="69"/>
                    </a:lnTo>
                    <a:lnTo>
                      <a:pt x="24" y="69"/>
                    </a:lnTo>
                    <a:close/>
                    <a:moveTo>
                      <a:pt x="263" y="57"/>
                    </a:moveTo>
                    <a:lnTo>
                      <a:pt x="262" y="58"/>
                    </a:lnTo>
                    <a:lnTo>
                      <a:pt x="262" y="58"/>
                    </a:lnTo>
                    <a:lnTo>
                      <a:pt x="263" y="55"/>
                    </a:lnTo>
                    <a:lnTo>
                      <a:pt x="263" y="55"/>
                    </a:lnTo>
                    <a:lnTo>
                      <a:pt x="263" y="57"/>
                    </a:lnTo>
                    <a:close/>
                    <a:moveTo>
                      <a:pt x="204" y="58"/>
                    </a:moveTo>
                    <a:lnTo>
                      <a:pt x="202" y="58"/>
                    </a:lnTo>
                    <a:lnTo>
                      <a:pt x="202" y="58"/>
                    </a:lnTo>
                    <a:lnTo>
                      <a:pt x="202" y="57"/>
                    </a:lnTo>
                    <a:lnTo>
                      <a:pt x="202" y="57"/>
                    </a:lnTo>
                    <a:lnTo>
                      <a:pt x="202" y="55"/>
                    </a:lnTo>
                    <a:lnTo>
                      <a:pt x="202" y="55"/>
                    </a:lnTo>
                    <a:lnTo>
                      <a:pt x="204" y="55"/>
                    </a:lnTo>
                    <a:lnTo>
                      <a:pt x="204" y="55"/>
                    </a:lnTo>
                    <a:lnTo>
                      <a:pt x="204" y="55"/>
                    </a:lnTo>
                    <a:lnTo>
                      <a:pt x="205" y="57"/>
                    </a:lnTo>
                    <a:lnTo>
                      <a:pt x="205" y="57"/>
                    </a:lnTo>
                    <a:lnTo>
                      <a:pt x="204" y="57"/>
                    </a:lnTo>
                    <a:lnTo>
                      <a:pt x="204" y="58"/>
                    </a:lnTo>
                    <a:lnTo>
                      <a:pt x="204" y="58"/>
                    </a:lnTo>
                    <a:close/>
                    <a:moveTo>
                      <a:pt x="214" y="53"/>
                    </a:moveTo>
                    <a:lnTo>
                      <a:pt x="214" y="53"/>
                    </a:lnTo>
                    <a:lnTo>
                      <a:pt x="212" y="53"/>
                    </a:lnTo>
                    <a:lnTo>
                      <a:pt x="212" y="52"/>
                    </a:lnTo>
                    <a:lnTo>
                      <a:pt x="212" y="52"/>
                    </a:lnTo>
                    <a:lnTo>
                      <a:pt x="214" y="52"/>
                    </a:lnTo>
                    <a:lnTo>
                      <a:pt x="214" y="53"/>
                    </a:lnTo>
                    <a:lnTo>
                      <a:pt x="214" y="53"/>
                    </a:lnTo>
                    <a:close/>
                    <a:moveTo>
                      <a:pt x="431" y="50"/>
                    </a:moveTo>
                    <a:lnTo>
                      <a:pt x="431" y="52"/>
                    </a:lnTo>
                    <a:lnTo>
                      <a:pt x="429" y="50"/>
                    </a:lnTo>
                    <a:lnTo>
                      <a:pt x="429" y="48"/>
                    </a:lnTo>
                    <a:lnTo>
                      <a:pt x="429" y="48"/>
                    </a:lnTo>
                    <a:lnTo>
                      <a:pt x="431" y="46"/>
                    </a:lnTo>
                    <a:lnTo>
                      <a:pt x="433" y="48"/>
                    </a:lnTo>
                    <a:lnTo>
                      <a:pt x="431" y="50"/>
                    </a:lnTo>
                    <a:lnTo>
                      <a:pt x="431" y="50"/>
                    </a:lnTo>
                    <a:close/>
                    <a:moveTo>
                      <a:pt x="585" y="46"/>
                    </a:moveTo>
                    <a:lnTo>
                      <a:pt x="585" y="48"/>
                    </a:lnTo>
                    <a:lnTo>
                      <a:pt x="583" y="46"/>
                    </a:lnTo>
                    <a:lnTo>
                      <a:pt x="583" y="45"/>
                    </a:lnTo>
                    <a:lnTo>
                      <a:pt x="582" y="45"/>
                    </a:lnTo>
                    <a:lnTo>
                      <a:pt x="582" y="43"/>
                    </a:lnTo>
                    <a:lnTo>
                      <a:pt x="582" y="43"/>
                    </a:lnTo>
                    <a:lnTo>
                      <a:pt x="582" y="41"/>
                    </a:lnTo>
                    <a:lnTo>
                      <a:pt x="583" y="43"/>
                    </a:lnTo>
                    <a:lnTo>
                      <a:pt x="583" y="45"/>
                    </a:lnTo>
                    <a:lnTo>
                      <a:pt x="585" y="46"/>
                    </a:lnTo>
                    <a:lnTo>
                      <a:pt x="585" y="46"/>
                    </a:lnTo>
                    <a:lnTo>
                      <a:pt x="585" y="46"/>
                    </a:lnTo>
                    <a:close/>
                    <a:moveTo>
                      <a:pt x="609" y="41"/>
                    </a:moveTo>
                    <a:lnTo>
                      <a:pt x="607" y="41"/>
                    </a:lnTo>
                    <a:lnTo>
                      <a:pt x="607" y="41"/>
                    </a:lnTo>
                    <a:lnTo>
                      <a:pt x="607" y="40"/>
                    </a:lnTo>
                    <a:lnTo>
                      <a:pt x="607" y="40"/>
                    </a:lnTo>
                    <a:lnTo>
                      <a:pt x="607" y="40"/>
                    </a:lnTo>
                    <a:lnTo>
                      <a:pt x="609" y="40"/>
                    </a:lnTo>
                    <a:lnTo>
                      <a:pt x="609" y="41"/>
                    </a:lnTo>
                    <a:lnTo>
                      <a:pt x="609" y="41"/>
                    </a:lnTo>
                    <a:close/>
                    <a:moveTo>
                      <a:pt x="606" y="40"/>
                    </a:moveTo>
                    <a:lnTo>
                      <a:pt x="606" y="40"/>
                    </a:lnTo>
                    <a:lnTo>
                      <a:pt x="604" y="38"/>
                    </a:lnTo>
                    <a:lnTo>
                      <a:pt x="604" y="36"/>
                    </a:lnTo>
                    <a:lnTo>
                      <a:pt x="606" y="36"/>
                    </a:lnTo>
                    <a:lnTo>
                      <a:pt x="606" y="38"/>
                    </a:lnTo>
                    <a:lnTo>
                      <a:pt x="606" y="40"/>
                    </a:lnTo>
                    <a:lnTo>
                      <a:pt x="606" y="40"/>
                    </a:lnTo>
                    <a:close/>
                    <a:moveTo>
                      <a:pt x="436" y="33"/>
                    </a:moveTo>
                    <a:lnTo>
                      <a:pt x="436" y="35"/>
                    </a:lnTo>
                    <a:lnTo>
                      <a:pt x="436" y="36"/>
                    </a:lnTo>
                    <a:lnTo>
                      <a:pt x="433" y="36"/>
                    </a:lnTo>
                    <a:lnTo>
                      <a:pt x="431" y="35"/>
                    </a:lnTo>
                    <a:lnTo>
                      <a:pt x="431" y="33"/>
                    </a:lnTo>
                    <a:lnTo>
                      <a:pt x="433" y="33"/>
                    </a:lnTo>
                    <a:lnTo>
                      <a:pt x="436" y="33"/>
                    </a:lnTo>
                    <a:lnTo>
                      <a:pt x="436" y="33"/>
                    </a:lnTo>
                    <a:close/>
                    <a:moveTo>
                      <a:pt x="253" y="43"/>
                    </a:moveTo>
                    <a:lnTo>
                      <a:pt x="250" y="43"/>
                    </a:lnTo>
                    <a:lnTo>
                      <a:pt x="248" y="41"/>
                    </a:lnTo>
                    <a:lnTo>
                      <a:pt x="250" y="41"/>
                    </a:lnTo>
                    <a:lnTo>
                      <a:pt x="250" y="41"/>
                    </a:lnTo>
                    <a:lnTo>
                      <a:pt x="251" y="41"/>
                    </a:lnTo>
                    <a:lnTo>
                      <a:pt x="251" y="40"/>
                    </a:lnTo>
                    <a:lnTo>
                      <a:pt x="248" y="40"/>
                    </a:lnTo>
                    <a:lnTo>
                      <a:pt x="246" y="38"/>
                    </a:lnTo>
                    <a:lnTo>
                      <a:pt x="246" y="36"/>
                    </a:lnTo>
                    <a:lnTo>
                      <a:pt x="246" y="36"/>
                    </a:lnTo>
                    <a:lnTo>
                      <a:pt x="250" y="33"/>
                    </a:lnTo>
                    <a:lnTo>
                      <a:pt x="251" y="33"/>
                    </a:lnTo>
                    <a:lnTo>
                      <a:pt x="251" y="33"/>
                    </a:lnTo>
                    <a:lnTo>
                      <a:pt x="253" y="36"/>
                    </a:lnTo>
                    <a:lnTo>
                      <a:pt x="253" y="40"/>
                    </a:lnTo>
                    <a:lnTo>
                      <a:pt x="253" y="40"/>
                    </a:lnTo>
                    <a:lnTo>
                      <a:pt x="253" y="43"/>
                    </a:lnTo>
                    <a:lnTo>
                      <a:pt x="253" y="43"/>
                    </a:lnTo>
                    <a:close/>
                    <a:moveTo>
                      <a:pt x="411" y="29"/>
                    </a:moveTo>
                    <a:lnTo>
                      <a:pt x="411" y="29"/>
                    </a:lnTo>
                    <a:lnTo>
                      <a:pt x="412" y="29"/>
                    </a:lnTo>
                    <a:lnTo>
                      <a:pt x="414" y="29"/>
                    </a:lnTo>
                    <a:lnTo>
                      <a:pt x="416" y="29"/>
                    </a:lnTo>
                    <a:lnTo>
                      <a:pt x="421" y="29"/>
                    </a:lnTo>
                    <a:lnTo>
                      <a:pt x="424" y="31"/>
                    </a:lnTo>
                    <a:lnTo>
                      <a:pt x="428" y="33"/>
                    </a:lnTo>
                    <a:lnTo>
                      <a:pt x="429" y="33"/>
                    </a:lnTo>
                    <a:lnTo>
                      <a:pt x="429" y="33"/>
                    </a:lnTo>
                    <a:lnTo>
                      <a:pt x="429" y="33"/>
                    </a:lnTo>
                    <a:lnTo>
                      <a:pt x="429" y="35"/>
                    </a:lnTo>
                    <a:lnTo>
                      <a:pt x="428" y="35"/>
                    </a:lnTo>
                    <a:lnTo>
                      <a:pt x="429" y="36"/>
                    </a:lnTo>
                    <a:lnTo>
                      <a:pt x="429" y="38"/>
                    </a:lnTo>
                    <a:lnTo>
                      <a:pt x="431" y="40"/>
                    </a:lnTo>
                    <a:lnTo>
                      <a:pt x="433" y="40"/>
                    </a:lnTo>
                    <a:lnTo>
                      <a:pt x="433" y="41"/>
                    </a:lnTo>
                    <a:lnTo>
                      <a:pt x="435" y="41"/>
                    </a:lnTo>
                    <a:lnTo>
                      <a:pt x="435" y="43"/>
                    </a:lnTo>
                    <a:lnTo>
                      <a:pt x="433" y="43"/>
                    </a:lnTo>
                    <a:lnTo>
                      <a:pt x="431" y="43"/>
                    </a:lnTo>
                    <a:lnTo>
                      <a:pt x="429" y="43"/>
                    </a:lnTo>
                    <a:lnTo>
                      <a:pt x="429" y="41"/>
                    </a:lnTo>
                    <a:lnTo>
                      <a:pt x="429" y="43"/>
                    </a:lnTo>
                    <a:lnTo>
                      <a:pt x="428" y="43"/>
                    </a:lnTo>
                    <a:lnTo>
                      <a:pt x="424" y="43"/>
                    </a:lnTo>
                    <a:lnTo>
                      <a:pt x="423" y="43"/>
                    </a:lnTo>
                    <a:lnTo>
                      <a:pt x="421" y="43"/>
                    </a:lnTo>
                    <a:lnTo>
                      <a:pt x="421" y="45"/>
                    </a:lnTo>
                    <a:lnTo>
                      <a:pt x="423" y="45"/>
                    </a:lnTo>
                    <a:lnTo>
                      <a:pt x="426" y="48"/>
                    </a:lnTo>
                    <a:lnTo>
                      <a:pt x="426" y="48"/>
                    </a:lnTo>
                    <a:lnTo>
                      <a:pt x="426" y="52"/>
                    </a:lnTo>
                    <a:lnTo>
                      <a:pt x="426" y="52"/>
                    </a:lnTo>
                    <a:lnTo>
                      <a:pt x="428" y="53"/>
                    </a:lnTo>
                    <a:lnTo>
                      <a:pt x="429" y="53"/>
                    </a:lnTo>
                    <a:lnTo>
                      <a:pt x="429" y="53"/>
                    </a:lnTo>
                    <a:lnTo>
                      <a:pt x="431" y="55"/>
                    </a:lnTo>
                    <a:lnTo>
                      <a:pt x="431" y="55"/>
                    </a:lnTo>
                    <a:lnTo>
                      <a:pt x="431" y="57"/>
                    </a:lnTo>
                    <a:lnTo>
                      <a:pt x="429" y="57"/>
                    </a:lnTo>
                    <a:lnTo>
                      <a:pt x="431" y="57"/>
                    </a:lnTo>
                    <a:lnTo>
                      <a:pt x="433" y="58"/>
                    </a:lnTo>
                    <a:lnTo>
                      <a:pt x="431" y="58"/>
                    </a:lnTo>
                    <a:lnTo>
                      <a:pt x="431" y="58"/>
                    </a:lnTo>
                    <a:lnTo>
                      <a:pt x="433" y="60"/>
                    </a:lnTo>
                    <a:lnTo>
                      <a:pt x="433" y="60"/>
                    </a:lnTo>
                    <a:lnTo>
                      <a:pt x="435" y="60"/>
                    </a:lnTo>
                    <a:lnTo>
                      <a:pt x="435" y="62"/>
                    </a:lnTo>
                    <a:lnTo>
                      <a:pt x="436" y="64"/>
                    </a:lnTo>
                    <a:lnTo>
                      <a:pt x="440" y="67"/>
                    </a:lnTo>
                    <a:lnTo>
                      <a:pt x="440" y="69"/>
                    </a:lnTo>
                    <a:lnTo>
                      <a:pt x="440" y="70"/>
                    </a:lnTo>
                    <a:lnTo>
                      <a:pt x="440" y="70"/>
                    </a:lnTo>
                    <a:lnTo>
                      <a:pt x="438" y="72"/>
                    </a:lnTo>
                    <a:lnTo>
                      <a:pt x="436" y="74"/>
                    </a:lnTo>
                    <a:lnTo>
                      <a:pt x="436" y="74"/>
                    </a:lnTo>
                    <a:lnTo>
                      <a:pt x="435" y="74"/>
                    </a:lnTo>
                    <a:lnTo>
                      <a:pt x="435" y="75"/>
                    </a:lnTo>
                    <a:lnTo>
                      <a:pt x="436" y="75"/>
                    </a:lnTo>
                    <a:lnTo>
                      <a:pt x="436" y="77"/>
                    </a:lnTo>
                    <a:lnTo>
                      <a:pt x="440" y="81"/>
                    </a:lnTo>
                    <a:lnTo>
                      <a:pt x="441" y="82"/>
                    </a:lnTo>
                    <a:lnTo>
                      <a:pt x="448" y="86"/>
                    </a:lnTo>
                    <a:lnTo>
                      <a:pt x="450" y="87"/>
                    </a:lnTo>
                    <a:lnTo>
                      <a:pt x="455" y="92"/>
                    </a:lnTo>
                    <a:lnTo>
                      <a:pt x="457" y="92"/>
                    </a:lnTo>
                    <a:lnTo>
                      <a:pt x="457" y="94"/>
                    </a:lnTo>
                    <a:lnTo>
                      <a:pt x="455" y="96"/>
                    </a:lnTo>
                    <a:lnTo>
                      <a:pt x="453" y="96"/>
                    </a:lnTo>
                    <a:lnTo>
                      <a:pt x="448" y="98"/>
                    </a:lnTo>
                    <a:lnTo>
                      <a:pt x="445" y="96"/>
                    </a:lnTo>
                    <a:lnTo>
                      <a:pt x="441" y="96"/>
                    </a:lnTo>
                    <a:lnTo>
                      <a:pt x="440" y="94"/>
                    </a:lnTo>
                    <a:lnTo>
                      <a:pt x="438" y="92"/>
                    </a:lnTo>
                    <a:lnTo>
                      <a:pt x="436" y="92"/>
                    </a:lnTo>
                    <a:lnTo>
                      <a:pt x="438" y="92"/>
                    </a:lnTo>
                    <a:lnTo>
                      <a:pt x="438" y="94"/>
                    </a:lnTo>
                    <a:lnTo>
                      <a:pt x="438" y="96"/>
                    </a:lnTo>
                    <a:lnTo>
                      <a:pt x="436" y="98"/>
                    </a:lnTo>
                    <a:lnTo>
                      <a:pt x="436" y="98"/>
                    </a:lnTo>
                    <a:lnTo>
                      <a:pt x="435" y="98"/>
                    </a:lnTo>
                    <a:lnTo>
                      <a:pt x="433" y="99"/>
                    </a:lnTo>
                    <a:lnTo>
                      <a:pt x="429" y="106"/>
                    </a:lnTo>
                    <a:lnTo>
                      <a:pt x="429" y="108"/>
                    </a:lnTo>
                    <a:lnTo>
                      <a:pt x="428" y="116"/>
                    </a:lnTo>
                    <a:lnTo>
                      <a:pt x="428" y="118"/>
                    </a:lnTo>
                    <a:lnTo>
                      <a:pt x="429" y="123"/>
                    </a:lnTo>
                    <a:lnTo>
                      <a:pt x="429" y="125"/>
                    </a:lnTo>
                    <a:lnTo>
                      <a:pt x="429" y="127"/>
                    </a:lnTo>
                    <a:lnTo>
                      <a:pt x="429" y="127"/>
                    </a:lnTo>
                    <a:lnTo>
                      <a:pt x="429" y="128"/>
                    </a:lnTo>
                    <a:lnTo>
                      <a:pt x="426" y="130"/>
                    </a:lnTo>
                    <a:lnTo>
                      <a:pt x="424" y="130"/>
                    </a:lnTo>
                    <a:lnTo>
                      <a:pt x="423" y="132"/>
                    </a:lnTo>
                    <a:lnTo>
                      <a:pt x="421" y="133"/>
                    </a:lnTo>
                    <a:lnTo>
                      <a:pt x="419" y="135"/>
                    </a:lnTo>
                    <a:lnTo>
                      <a:pt x="417" y="135"/>
                    </a:lnTo>
                    <a:lnTo>
                      <a:pt x="416" y="135"/>
                    </a:lnTo>
                    <a:lnTo>
                      <a:pt x="416" y="135"/>
                    </a:lnTo>
                    <a:lnTo>
                      <a:pt x="414" y="133"/>
                    </a:lnTo>
                    <a:lnTo>
                      <a:pt x="414" y="132"/>
                    </a:lnTo>
                    <a:lnTo>
                      <a:pt x="414" y="133"/>
                    </a:lnTo>
                    <a:lnTo>
                      <a:pt x="414" y="135"/>
                    </a:lnTo>
                    <a:lnTo>
                      <a:pt x="414" y="135"/>
                    </a:lnTo>
                    <a:lnTo>
                      <a:pt x="414" y="137"/>
                    </a:lnTo>
                    <a:lnTo>
                      <a:pt x="414" y="139"/>
                    </a:lnTo>
                    <a:lnTo>
                      <a:pt x="414" y="139"/>
                    </a:lnTo>
                    <a:lnTo>
                      <a:pt x="412" y="140"/>
                    </a:lnTo>
                    <a:lnTo>
                      <a:pt x="411" y="140"/>
                    </a:lnTo>
                    <a:lnTo>
                      <a:pt x="411" y="142"/>
                    </a:lnTo>
                    <a:lnTo>
                      <a:pt x="411" y="144"/>
                    </a:lnTo>
                    <a:lnTo>
                      <a:pt x="409" y="144"/>
                    </a:lnTo>
                    <a:lnTo>
                      <a:pt x="407" y="145"/>
                    </a:lnTo>
                    <a:lnTo>
                      <a:pt x="406" y="145"/>
                    </a:lnTo>
                    <a:lnTo>
                      <a:pt x="406" y="147"/>
                    </a:lnTo>
                    <a:lnTo>
                      <a:pt x="407" y="147"/>
                    </a:lnTo>
                    <a:lnTo>
                      <a:pt x="409" y="147"/>
                    </a:lnTo>
                    <a:lnTo>
                      <a:pt x="409" y="149"/>
                    </a:lnTo>
                    <a:lnTo>
                      <a:pt x="409" y="149"/>
                    </a:lnTo>
                    <a:lnTo>
                      <a:pt x="409" y="152"/>
                    </a:lnTo>
                    <a:lnTo>
                      <a:pt x="406" y="154"/>
                    </a:lnTo>
                    <a:lnTo>
                      <a:pt x="407" y="154"/>
                    </a:lnTo>
                    <a:lnTo>
                      <a:pt x="407" y="154"/>
                    </a:lnTo>
                    <a:lnTo>
                      <a:pt x="411" y="154"/>
                    </a:lnTo>
                    <a:lnTo>
                      <a:pt x="411" y="156"/>
                    </a:lnTo>
                    <a:lnTo>
                      <a:pt x="411" y="159"/>
                    </a:lnTo>
                    <a:lnTo>
                      <a:pt x="411" y="161"/>
                    </a:lnTo>
                    <a:lnTo>
                      <a:pt x="409" y="161"/>
                    </a:lnTo>
                    <a:lnTo>
                      <a:pt x="407" y="161"/>
                    </a:lnTo>
                    <a:lnTo>
                      <a:pt x="407" y="161"/>
                    </a:lnTo>
                    <a:lnTo>
                      <a:pt x="406" y="161"/>
                    </a:lnTo>
                    <a:lnTo>
                      <a:pt x="406" y="162"/>
                    </a:lnTo>
                    <a:lnTo>
                      <a:pt x="407" y="162"/>
                    </a:lnTo>
                    <a:lnTo>
                      <a:pt x="407" y="164"/>
                    </a:lnTo>
                    <a:lnTo>
                      <a:pt x="407" y="166"/>
                    </a:lnTo>
                    <a:lnTo>
                      <a:pt x="406" y="168"/>
                    </a:lnTo>
                    <a:lnTo>
                      <a:pt x="406" y="169"/>
                    </a:lnTo>
                    <a:lnTo>
                      <a:pt x="404" y="169"/>
                    </a:lnTo>
                    <a:lnTo>
                      <a:pt x="404" y="169"/>
                    </a:lnTo>
                    <a:lnTo>
                      <a:pt x="404" y="169"/>
                    </a:lnTo>
                    <a:lnTo>
                      <a:pt x="404" y="171"/>
                    </a:lnTo>
                    <a:lnTo>
                      <a:pt x="406" y="173"/>
                    </a:lnTo>
                    <a:lnTo>
                      <a:pt x="404" y="173"/>
                    </a:lnTo>
                    <a:lnTo>
                      <a:pt x="404" y="173"/>
                    </a:lnTo>
                    <a:lnTo>
                      <a:pt x="402" y="174"/>
                    </a:lnTo>
                    <a:lnTo>
                      <a:pt x="400" y="176"/>
                    </a:lnTo>
                    <a:lnTo>
                      <a:pt x="400" y="178"/>
                    </a:lnTo>
                    <a:lnTo>
                      <a:pt x="400" y="179"/>
                    </a:lnTo>
                    <a:lnTo>
                      <a:pt x="399" y="181"/>
                    </a:lnTo>
                    <a:lnTo>
                      <a:pt x="385" y="186"/>
                    </a:lnTo>
                    <a:lnTo>
                      <a:pt x="375" y="191"/>
                    </a:lnTo>
                    <a:lnTo>
                      <a:pt x="375" y="191"/>
                    </a:lnTo>
                    <a:lnTo>
                      <a:pt x="373" y="191"/>
                    </a:lnTo>
                    <a:lnTo>
                      <a:pt x="373" y="183"/>
                    </a:lnTo>
                    <a:lnTo>
                      <a:pt x="371" y="179"/>
                    </a:lnTo>
                    <a:lnTo>
                      <a:pt x="371" y="178"/>
                    </a:lnTo>
                    <a:lnTo>
                      <a:pt x="370" y="179"/>
                    </a:lnTo>
                    <a:lnTo>
                      <a:pt x="370" y="179"/>
                    </a:lnTo>
                    <a:lnTo>
                      <a:pt x="368" y="178"/>
                    </a:lnTo>
                    <a:lnTo>
                      <a:pt x="368" y="178"/>
                    </a:lnTo>
                    <a:lnTo>
                      <a:pt x="368" y="176"/>
                    </a:lnTo>
                    <a:lnTo>
                      <a:pt x="368" y="174"/>
                    </a:lnTo>
                    <a:lnTo>
                      <a:pt x="368" y="176"/>
                    </a:lnTo>
                    <a:lnTo>
                      <a:pt x="366" y="176"/>
                    </a:lnTo>
                    <a:lnTo>
                      <a:pt x="364" y="176"/>
                    </a:lnTo>
                    <a:lnTo>
                      <a:pt x="364" y="176"/>
                    </a:lnTo>
                    <a:lnTo>
                      <a:pt x="364" y="174"/>
                    </a:lnTo>
                    <a:lnTo>
                      <a:pt x="363" y="174"/>
                    </a:lnTo>
                    <a:lnTo>
                      <a:pt x="361" y="178"/>
                    </a:lnTo>
                    <a:lnTo>
                      <a:pt x="358" y="178"/>
                    </a:lnTo>
                    <a:lnTo>
                      <a:pt x="356" y="178"/>
                    </a:lnTo>
                    <a:lnTo>
                      <a:pt x="354" y="178"/>
                    </a:lnTo>
                    <a:lnTo>
                      <a:pt x="354" y="176"/>
                    </a:lnTo>
                    <a:lnTo>
                      <a:pt x="354" y="174"/>
                    </a:lnTo>
                    <a:lnTo>
                      <a:pt x="354" y="173"/>
                    </a:lnTo>
                    <a:lnTo>
                      <a:pt x="352" y="173"/>
                    </a:lnTo>
                    <a:lnTo>
                      <a:pt x="352" y="173"/>
                    </a:lnTo>
                    <a:lnTo>
                      <a:pt x="351" y="174"/>
                    </a:lnTo>
                    <a:lnTo>
                      <a:pt x="349" y="174"/>
                    </a:lnTo>
                    <a:lnTo>
                      <a:pt x="349" y="174"/>
                    </a:lnTo>
                    <a:lnTo>
                      <a:pt x="342" y="169"/>
                    </a:lnTo>
                    <a:lnTo>
                      <a:pt x="342" y="173"/>
                    </a:lnTo>
                    <a:lnTo>
                      <a:pt x="337" y="176"/>
                    </a:lnTo>
                    <a:lnTo>
                      <a:pt x="335" y="178"/>
                    </a:lnTo>
                    <a:lnTo>
                      <a:pt x="332" y="176"/>
                    </a:lnTo>
                    <a:lnTo>
                      <a:pt x="328" y="176"/>
                    </a:lnTo>
                    <a:lnTo>
                      <a:pt x="325" y="178"/>
                    </a:lnTo>
                    <a:lnTo>
                      <a:pt x="322" y="179"/>
                    </a:lnTo>
                    <a:lnTo>
                      <a:pt x="322" y="179"/>
                    </a:lnTo>
                    <a:lnTo>
                      <a:pt x="320" y="179"/>
                    </a:lnTo>
                    <a:lnTo>
                      <a:pt x="320" y="179"/>
                    </a:lnTo>
                    <a:lnTo>
                      <a:pt x="320" y="178"/>
                    </a:lnTo>
                    <a:lnTo>
                      <a:pt x="320" y="176"/>
                    </a:lnTo>
                    <a:lnTo>
                      <a:pt x="320" y="171"/>
                    </a:lnTo>
                    <a:lnTo>
                      <a:pt x="320" y="169"/>
                    </a:lnTo>
                    <a:lnTo>
                      <a:pt x="318" y="169"/>
                    </a:lnTo>
                    <a:lnTo>
                      <a:pt x="317" y="168"/>
                    </a:lnTo>
                    <a:lnTo>
                      <a:pt x="317" y="168"/>
                    </a:lnTo>
                    <a:lnTo>
                      <a:pt x="317" y="169"/>
                    </a:lnTo>
                    <a:lnTo>
                      <a:pt x="313" y="169"/>
                    </a:lnTo>
                    <a:lnTo>
                      <a:pt x="311" y="169"/>
                    </a:lnTo>
                    <a:lnTo>
                      <a:pt x="310" y="169"/>
                    </a:lnTo>
                    <a:lnTo>
                      <a:pt x="305" y="171"/>
                    </a:lnTo>
                    <a:lnTo>
                      <a:pt x="303" y="171"/>
                    </a:lnTo>
                    <a:lnTo>
                      <a:pt x="301" y="171"/>
                    </a:lnTo>
                    <a:lnTo>
                      <a:pt x="301" y="169"/>
                    </a:lnTo>
                    <a:lnTo>
                      <a:pt x="301" y="169"/>
                    </a:lnTo>
                    <a:lnTo>
                      <a:pt x="303" y="168"/>
                    </a:lnTo>
                    <a:lnTo>
                      <a:pt x="301" y="169"/>
                    </a:lnTo>
                    <a:lnTo>
                      <a:pt x="299" y="169"/>
                    </a:lnTo>
                    <a:lnTo>
                      <a:pt x="298" y="169"/>
                    </a:lnTo>
                    <a:lnTo>
                      <a:pt x="298" y="169"/>
                    </a:lnTo>
                    <a:lnTo>
                      <a:pt x="296" y="168"/>
                    </a:lnTo>
                    <a:lnTo>
                      <a:pt x="293" y="169"/>
                    </a:lnTo>
                    <a:lnTo>
                      <a:pt x="291" y="169"/>
                    </a:lnTo>
                    <a:lnTo>
                      <a:pt x="291" y="169"/>
                    </a:lnTo>
                    <a:lnTo>
                      <a:pt x="289" y="169"/>
                    </a:lnTo>
                    <a:lnTo>
                      <a:pt x="289" y="168"/>
                    </a:lnTo>
                    <a:lnTo>
                      <a:pt x="289" y="164"/>
                    </a:lnTo>
                    <a:lnTo>
                      <a:pt x="287" y="156"/>
                    </a:lnTo>
                    <a:lnTo>
                      <a:pt x="287" y="150"/>
                    </a:lnTo>
                    <a:lnTo>
                      <a:pt x="286" y="150"/>
                    </a:lnTo>
                    <a:lnTo>
                      <a:pt x="284" y="149"/>
                    </a:lnTo>
                    <a:lnTo>
                      <a:pt x="284" y="145"/>
                    </a:lnTo>
                    <a:lnTo>
                      <a:pt x="286" y="144"/>
                    </a:lnTo>
                    <a:lnTo>
                      <a:pt x="286" y="142"/>
                    </a:lnTo>
                    <a:lnTo>
                      <a:pt x="286" y="139"/>
                    </a:lnTo>
                    <a:lnTo>
                      <a:pt x="284" y="137"/>
                    </a:lnTo>
                    <a:lnTo>
                      <a:pt x="284" y="135"/>
                    </a:lnTo>
                    <a:lnTo>
                      <a:pt x="282" y="133"/>
                    </a:lnTo>
                    <a:lnTo>
                      <a:pt x="281" y="132"/>
                    </a:lnTo>
                    <a:lnTo>
                      <a:pt x="279" y="130"/>
                    </a:lnTo>
                    <a:lnTo>
                      <a:pt x="274" y="128"/>
                    </a:lnTo>
                    <a:lnTo>
                      <a:pt x="272" y="130"/>
                    </a:lnTo>
                    <a:lnTo>
                      <a:pt x="270" y="128"/>
                    </a:lnTo>
                    <a:lnTo>
                      <a:pt x="270" y="128"/>
                    </a:lnTo>
                    <a:lnTo>
                      <a:pt x="270" y="127"/>
                    </a:lnTo>
                    <a:lnTo>
                      <a:pt x="272" y="125"/>
                    </a:lnTo>
                    <a:lnTo>
                      <a:pt x="272" y="125"/>
                    </a:lnTo>
                    <a:lnTo>
                      <a:pt x="272" y="125"/>
                    </a:lnTo>
                    <a:lnTo>
                      <a:pt x="270" y="123"/>
                    </a:lnTo>
                    <a:lnTo>
                      <a:pt x="269" y="121"/>
                    </a:lnTo>
                    <a:lnTo>
                      <a:pt x="269" y="121"/>
                    </a:lnTo>
                    <a:lnTo>
                      <a:pt x="269" y="120"/>
                    </a:lnTo>
                    <a:lnTo>
                      <a:pt x="269" y="118"/>
                    </a:lnTo>
                    <a:lnTo>
                      <a:pt x="269" y="116"/>
                    </a:lnTo>
                    <a:lnTo>
                      <a:pt x="269" y="115"/>
                    </a:lnTo>
                    <a:lnTo>
                      <a:pt x="269" y="113"/>
                    </a:lnTo>
                    <a:lnTo>
                      <a:pt x="270" y="111"/>
                    </a:lnTo>
                    <a:lnTo>
                      <a:pt x="270" y="111"/>
                    </a:lnTo>
                    <a:lnTo>
                      <a:pt x="270" y="111"/>
                    </a:lnTo>
                    <a:lnTo>
                      <a:pt x="269" y="110"/>
                    </a:lnTo>
                    <a:lnTo>
                      <a:pt x="269" y="110"/>
                    </a:lnTo>
                    <a:lnTo>
                      <a:pt x="267" y="108"/>
                    </a:lnTo>
                    <a:lnTo>
                      <a:pt x="265" y="106"/>
                    </a:lnTo>
                    <a:lnTo>
                      <a:pt x="263" y="103"/>
                    </a:lnTo>
                    <a:lnTo>
                      <a:pt x="263" y="98"/>
                    </a:lnTo>
                    <a:lnTo>
                      <a:pt x="263" y="96"/>
                    </a:lnTo>
                    <a:lnTo>
                      <a:pt x="265" y="91"/>
                    </a:lnTo>
                    <a:lnTo>
                      <a:pt x="267" y="89"/>
                    </a:lnTo>
                    <a:lnTo>
                      <a:pt x="267" y="89"/>
                    </a:lnTo>
                    <a:lnTo>
                      <a:pt x="269" y="89"/>
                    </a:lnTo>
                    <a:lnTo>
                      <a:pt x="267" y="89"/>
                    </a:lnTo>
                    <a:lnTo>
                      <a:pt x="267" y="89"/>
                    </a:lnTo>
                    <a:lnTo>
                      <a:pt x="265" y="89"/>
                    </a:lnTo>
                    <a:lnTo>
                      <a:pt x="267" y="86"/>
                    </a:lnTo>
                    <a:lnTo>
                      <a:pt x="267" y="84"/>
                    </a:lnTo>
                    <a:lnTo>
                      <a:pt x="269" y="82"/>
                    </a:lnTo>
                    <a:lnTo>
                      <a:pt x="270" y="81"/>
                    </a:lnTo>
                    <a:lnTo>
                      <a:pt x="272" y="77"/>
                    </a:lnTo>
                    <a:lnTo>
                      <a:pt x="272" y="75"/>
                    </a:lnTo>
                    <a:lnTo>
                      <a:pt x="277" y="74"/>
                    </a:lnTo>
                    <a:lnTo>
                      <a:pt x="275" y="77"/>
                    </a:lnTo>
                    <a:lnTo>
                      <a:pt x="275" y="77"/>
                    </a:lnTo>
                    <a:lnTo>
                      <a:pt x="277" y="79"/>
                    </a:lnTo>
                    <a:lnTo>
                      <a:pt x="277" y="79"/>
                    </a:lnTo>
                    <a:lnTo>
                      <a:pt x="279" y="82"/>
                    </a:lnTo>
                    <a:lnTo>
                      <a:pt x="279" y="84"/>
                    </a:lnTo>
                    <a:lnTo>
                      <a:pt x="281" y="86"/>
                    </a:lnTo>
                    <a:lnTo>
                      <a:pt x="282" y="86"/>
                    </a:lnTo>
                    <a:lnTo>
                      <a:pt x="284" y="87"/>
                    </a:lnTo>
                    <a:lnTo>
                      <a:pt x="284" y="89"/>
                    </a:lnTo>
                    <a:lnTo>
                      <a:pt x="286" y="89"/>
                    </a:lnTo>
                    <a:lnTo>
                      <a:pt x="287" y="91"/>
                    </a:lnTo>
                    <a:lnTo>
                      <a:pt x="291" y="94"/>
                    </a:lnTo>
                    <a:lnTo>
                      <a:pt x="293" y="94"/>
                    </a:lnTo>
                    <a:lnTo>
                      <a:pt x="294" y="96"/>
                    </a:lnTo>
                    <a:lnTo>
                      <a:pt x="294" y="96"/>
                    </a:lnTo>
                    <a:lnTo>
                      <a:pt x="296" y="96"/>
                    </a:lnTo>
                    <a:lnTo>
                      <a:pt x="303" y="92"/>
                    </a:lnTo>
                    <a:lnTo>
                      <a:pt x="305" y="92"/>
                    </a:lnTo>
                    <a:lnTo>
                      <a:pt x="306" y="92"/>
                    </a:lnTo>
                    <a:lnTo>
                      <a:pt x="310" y="92"/>
                    </a:lnTo>
                    <a:lnTo>
                      <a:pt x="313" y="94"/>
                    </a:lnTo>
                    <a:lnTo>
                      <a:pt x="315" y="94"/>
                    </a:lnTo>
                    <a:lnTo>
                      <a:pt x="315" y="92"/>
                    </a:lnTo>
                    <a:lnTo>
                      <a:pt x="317" y="92"/>
                    </a:lnTo>
                    <a:lnTo>
                      <a:pt x="318" y="94"/>
                    </a:lnTo>
                    <a:lnTo>
                      <a:pt x="320" y="94"/>
                    </a:lnTo>
                    <a:lnTo>
                      <a:pt x="322" y="91"/>
                    </a:lnTo>
                    <a:lnTo>
                      <a:pt x="325" y="91"/>
                    </a:lnTo>
                    <a:lnTo>
                      <a:pt x="325" y="89"/>
                    </a:lnTo>
                    <a:lnTo>
                      <a:pt x="327" y="87"/>
                    </a:lnTo>
                    <a:lnTo>
                      <a:pt x="327" y="86"/>
                    </a:lnTo>
                    <a:lnTo>
                      <a:pt x="328" y="84"/>
                    </a:lnTo>
                    <a:lnTo>
                      <a:pt x="330" y="84"/>
                    </a:lnTo>
                    <a:lnTo>
                      <a:pt x="332" y="82"/>
                    </a:lnTo>
                    <a:lnTo>
                      <a:pt x="340" y="82"/>
                    </a:lnTo>
                    <a:lnTo>
                      <a:pt x="342" y="84"/>
                    </a:lnTo>
                    <a:lnTo>
                      <a:pt x="342" y="84"/>
                    </a:lnTo>
                    <a:lnTo>
                      <a:pt x="342" y="86"/>
                    </a:lnTo>
                    <a:lnTo>
                      <a:pt x="342" y="86"/>
                    </a:lnTo>
                    <a:lnTo>
                      <a:pt x="344" y="86"/>
                    </a:lnTo>
                    <a:lnTo>
                      <a:pt x="346" y="86"/>
                    </a:lnTo>
                    <a:lnTo>
                      <a:pt x="349" y="87"/>
                    </a:lnTo>
                    <a:lnTo>
                      <a:pt x="351" y="87"/>
                    </a:lnTo>
                    <a:lnTo>
                      <a:pt x="352" y="87"/>
                    </a:lnTo>
                    <a:lnTo>
                      <a:pt x="354" y="89"/>
                    </a:lnTo>
                    <a:lnTo>
                      <a:pt x="356" y="89"/>
                    </a:lnTo>
                    <a:lnTo>
                      <a:pt x="358" y="87"/>
                    </a:lnTo>
                    <a:lnTo>
                      <a:pt x="358" y="86"/>
                    </a:lnTo>
                    <a:lnTo>
                      <a:pt x="359" y="86"/>
                    </a:lnTo>
                    <a:lnTo>
                      <a:pt x="361" y="86"/>
                    </a:lnTo>
                    <a:lnTo>
                      <a:pt x="364" y="86"/>
                    </a:lnTo>
                    <a:lnTo>
                      <a:pt x="366" y="84"/>
                    </a:lnTo>
                    <a:lnTo>
                      <a:pt x="370" y="84"/>
                    </a:lnTo>
                    <a:lnTo>
                      <a:pt x="371" y="86"/>
                    </a:lnTo>
                    <a:lnTo>
                      <a:pt x="371" y="84"/>
                    </a:lnTo>
                    <a:lnTo>
                      <a:pt x="373" y="84"/>
                    </a:lnTo>
                    <a:lnTo>
                      <a:pt x="373" y="82"/>
                    </a:lnTo>
                    <a:lnTo>
                      <a:pt x="375" y="81"/>
                    </a:lnTo>
                    <a:lnTo>
                      <a:pt x="375" y="79"/>
                    </a:lnTo>
                    <a:lnTo>
                      <a:pt x="375" y="77"/>
                    </a:lnTo>
                    <a:lnTo>
                      <a:pt x="376" y="77"/>
                    </a:lnTo>
                    <a:lnTo>
                      <a:pt x="376" y="77"/>
                    </a:lnTo>
                    <a:lnTo>
                      <a:pt x="376" y="75"/>
                    </a:lnTo>
                    <a:lnTo>
                      <a:pt x="378" y="75"/>
                    </a:lnTo>
                    <a:lnTo>
                      <a:pt x="378" y="74"/>
                    </a:lnTo>
                    <a:lnTo>
                      <a:pt x="376" y="74"/>
                    </a:lnTo>
                    <a:lnTo>
                      <a:pt x="376" y="72"/>
                    </a:lnTo>
                    <a:lnTo>
                      <a:pt x="376" y="70"/>
                    </a:lnTo>
                    <a:lnTo>
                      <a:pt x="376" y="70"/>
                    </a:lnTo>
                    <a:lnTo>
                      <a:pt x="378" y="69"/>
                    </a:lnTo>
                    <a:lnTo>
                      <a:pt x="380" y="69"/>
                    </a:lnTo>
                    <a:lnTo>
                      <a:pt x="383" y="67"/>
                    </a:lnTo>
                    <a:lnTo>
                      <a:pt x="383" y="65"/>
                    </a:lnTo>
                    <a:lnTo>
                      <a:pt x="385" y="65"/>
                    </a:lnTo>
                    <a:lnTo>
                      <a:pt x="385" y="64"/>
                    </a:lnTo>
                    <a:lnTo>
                      <a:pt x="383" y="64"/>
                    </a:lnTo>
                    <a:lnTo>
                      <a:pt x="382" y="62"/>
                    </a:lnTo>
                    <a:lnTo>
                      <a:pt x="382" y="62"/>
                    </a:lnTo>
                    <a:lnTo>
                      <a:pt x="382" y="60"/>
                    </a:lnTo>
                    <a:lnTo>
                      <a:pt x="383" y="60"/>
                    </a:lnTo>
                    <a:lnTo>
                      <a:pt x="383" y="60"/>
                    </a:lnTo>
                    <a:lnTo>
                      <a:pt x="383" y="58"/>
                    </a:lnTo>
                    <a:lnTo>
                      <a:pt x="383" y="58"/>
                    </a:lnTo>
                    <a:lnTo>
                      <a:pt x="385" y="57"/>
                    </a:lnTo>
                    <a:lnTo>
                      <a:pt x="385" y="55"/>
                    </a:lnTo>
                    <a:lnTo>
                      <a:pt x="387" y="55"/>
                    </a:lnTo>
                    <a:lnTo>
                      <a:pt x="388" y="55"/>
                    </a:lnTo>
                    <a:lnTo>
                      <a:pt x="390" y="55"/>
                    </a:lnTo>
                    <a:lnTo>
                      <a:pt x="390" y="53"/>
                    </a:lnTo>
                    <a:lnTo>
                      <a:pt x="390" y="52"/>
                    </a:lnTo>
                    <a:lnTo>
                      <a:pt x="390" y="52"/>
                    </a:lnTo>
                    <a:lnTo>
                      <a:pt x="390" y="50"/>
                    </a:lnTo>
                    <a:lnTo>
                      <a:pt x="390" y="48"/>
                    </a:lnTo>
                    <a:lnTo>
                      <a:pt x="392" y="46"/>
                    </a:lnTo>
                    <a:lnTo>
                      <a:pt x="392" y="46"/>
                    </a:lnTo>
                    <a:lnTo>
                      <a:pt x="392" y="43"/>
                    </a:lnTo>
                    <a:lnTo>
                      <a:pt x="392" y="41"/>
                    </a:lnTo>
                    <a:lnTo>
                      <a:pt x="392" y="38"/>
                    </a:lnTo>
                    <a:lnTo>
                      <a:pt x="392" y="36"/>
                    </a:lnTo>
                    <a:lnTo>
                      <a:pt x="394" y="35"/>
                    </a:lnTo>
                    <a:lnTo>
                      <a:pt x="394" y="33"/>
                    </a:lnTo>
                    <a:lnTo>
                      <a:pt x="395" y="31"/>
                    </a:lnTo>
                    <a:lnTo>
                      <a:pt x="397" y="29"/>
                    </a:lnTo>
                    <a:lnTo>
                      <a:pt x="397" y="29"/>
                    </a:lnTo>
                    <a:lnTo>
                      <a:pt x="399" y="29"/>
                    </a:lnTo>
                    <a:lnTo>
                      <a:pt x="400" y="31"/>
                    </a:lnTo>
                    <a:lnTo>
                      <a:pt x="402" y="29"/>
                    </a:lnTo>
                    <a:lnTo>
                      <a:pt x="404" y="29"/>
                    </a:lnTo>
                    <a:lnTo>
                      <a:pt x="406" y="29"/>
                    </a:lnTo>
                    <a:lnTo>
                      <a:pt x="407" y="31"/>
                    </a:lnTo>
                    <a:lnTo>
                      <a:pt x="407" y="31"/>
                    </a:lnTo>
                    <a:lnTo>
                      <a:pt x="411" y="29"/>
                    </a:lnTo>
                    <a:lnTo>
                      <a:pt x="411" y="29"/>
                    </a:lnTo>
                    <a:lnTo>
                      <a:pt x="411" y="29"/>
                    </a:lnTo>
                    <a:close/>
                    <a:moveTo>
                      <a:pt x="607" y="36"/>
                    </a:moveTo>
                    <a:lnTo>
                      <a:pt x="607" y="36"/>
                    </a:lnTo>
                    <a:lnTo>
                      <a:pt x="606" y="36"/>
                    </a:lnTo>
                    <a:lnTo>
                      <a:pt x="606" y="35"/>
                    </a:lnTo>
                    <a:lnTo>
                      <a:pt x="607" y="33"/>
                    </a:lnTo>
                    <a:lnTo>
                      <a:pt x="607" y="31"/>
                    </a:lnTo>
                    <a:lnTo>
                      <a:pt x="607" y="31"/>
                    </a:lnTo>
                    <a:lnTo>
                      <a:pt x="606" y="29"/>
                    </a:lnTo>
                    <a:lnTo>
                      <a:pt x="606" y="29"/>
                    </a:lnTo>
                    <a:lnTo>
                      <a:pt x="607" y="26"/>
                    </a:lnTo>
                    <a:lnTo>
                      <a:pt x="607" y="26"/>
                    </a:lnTo>
                    <a:lnTo>
                      <a:pt x="609" y="28"/>
                    </a:lnTo>
                    <a:lnTo>
                      <a:pt x="609" y="29"/>
                    </a:lnTo>
                    <a:lnTo>
                      <a:pt x="609" y="31"/>
                    </a:lnTo>
                    <a:lnTo>
                      <a:pt x="609" y="33"/>
                    </a:lnTo>
                    <a:lnTo>
                      <a:pt x="607" y="36"/>
                    </a:lnTo>
                    <a:lnTo>
                      <a:pt x="607" y="36"/>
                    </a:lnTo>
                    <a:close/>
                    <a:moveTo>
                      <a:pt x="26" y="12"/>
                    </a:moveTo>
                    <a:lnTo>
                      <a:pt x="27" y="14"/>
                    </a:lnTo>
                    <a:lnTo>
                      <a:pt x="32" y="12"/>
                    </a:lnTo>
                    <a:lnTo>
                      <a:pt x="34" y="12"/>
                    </a:lnTo>
                    <a:lnTo>
                      <a:pt x="36" y="12"/>
                    </a:lnTo>
                    <a:lnTo>
                      <a:pt x="39" y="14"/>
                    </a:lnTo>
                    <a:lnTo>
                      <a:pt x="44" y="12"/>
                    </a:lnTo>
                    <a:lnTo>
                      <a:pt x="44" y="12"/>
                    </a:lnTo>
                    <a:lnTo>
                      <a:pt x="46" y="14"/>
                    </a:lnTo>
                    <a:lnTo>
                      <a:pt x="46" y="14"/>
                    </a:lnTo>
                    <a:lnTo>
                      <a:pt x="48" y="17"/>
                    </a:lnTo>
                    <a:lnTo>
                      <a:pt x="53" y="19"/>
                    </a:lnTo>
                    <a:lnTo>
                      <a:pt x="53" y="21"/>
                    </a:lnTo>
                    <a:lnTo>
                      <a:pt x="55" y="24"/>
                    </a:lnTo>
                    <a:lnTo>
                      <a:pt x="55" y="24"/>
                    </a:lnTo>
                    <a:lnTo>
                      <a:pt x="60" y="29"/>
                    </a:lnTo>
                    <a:lnTo>
                      <a:pt x="60" y="31"/>
                    </a:lnTo>
                    <a:lnTo>
                      <a:pt x="58" y="33"/>
                    </a:lnTo>
                    <a:lnTo>
                      <a:pt x="60" y="35"/>
                    </a:lnTo>
                    <a:lnTo>
                      <a:pt x="65" y="36"/>
                    </a:lnTo>
                    <a:lnTo>
                      <a:pt x="67" y="38"/>
                    </a:lnTo>
                    <a:lnTo>
                      <a:pt x="67" y="38"/>
                    </a:lnTo>
                    <a:lnTo>
                      <a:pt x="68" y="40"/>
                    </a:lnTo>
                    <a:lnTo>
                      <a:pt x="68" y="41"/>
                    </a:lnTo>
                    <a:lnTo>
                      <a:pt x="70" y="41"/>
                    </a:lnTo>
                    <a:lnTo>
                      <a:pt x="77" y="45"/>
                    </a:lnTo>
                    <a:lnTo>
                      <a:pt x="84" y="50"/>
                    </a:lnTo>
                    <a:lnTo>
                      <a:pt x="87" y="52"/>
                    </a:lnTo>
                    <a:lnTo>
                      <a:pt x="91" y="55"/>
                    </a:lnTo>
                    <a:lnTo>
                      <a:pt x="92" y="58"/>
                    </a:lnTo>
                    <a:lnTo>
                      <a:pt x="92" y="60"/>
                    </a:lnTo>
                    <a:lnTo>
                      <a:pt x="96" y="62"/>
                    </a:lnTo>
                    <a:lnTo>
                      <a:pt x="99" y="65"/>
                    </a:lnTo>
                    <a:lnTo>
                      <a:pt x="99" y="67"/>
                    </a:lnTo>
                    <a:lnTo>
                      <a:pt x="101" y="69"/>
                    </a:lnTo>
                    <a:lnTo>
                      <a:pt x="101" y="70"/>
                    </a:lnTo>
                    <a:lnTo>
                      <a:pt x="103" y="70"/>
                    </a:lnTo>
                    <a:lnTo>
                      <a:pt x="104" y="72"/>
                    </a:lnTo>
                    <a:lnTo>
                      <a:pt x="106" y="72"/>
                    </a:lnTo>
                    <a:lnTo>
                      <a:pt x="108" y="75"/>
                    </a:lnTo>
                    <a:lnTo>
                      <a:pt x="109" y="75"/>
                    </a:lnTo>
                    <a:lnTo>
                      <a:pt x="109" y="74"/>
                    </a:lnTo>
                    <a:lnTo>
                      <a:pt x="108" y="72"/>
                    </a:lnTo>
                    <a:lnTo>
                      <a:pt x="108" y="70"/>
                    </a:lnTo>
                    <a:lnTo>
                      <a:pt x="108" y="70"/>
                    </a:lnTo>
                    <a:lnTo>
                      <a:pt x="109" y="69"/>
                    </a:lnTo>
                    <a:lnTo>
                      <a:pt x="111" y="69"/>
                    </a:lnTo>
                    <a:lnTo>
                      <a:pt x="113" y="70"/>
                    </a:lnTo>
                    <a:lnTo>
                      <a:pt x="116" y="72"/>
                    </a:lnTo>
                    <a:lnTo>
                      <a:pt x="118" y="74"/>
                    </a:lnTo>
                    <a:lnTo>
                      <a:pt x="118" y="77"/>
                    </a:lnTo>
                    <a:lnTo>
                      <a:pt x="120" y="79"/>
                    </a:lnTo>
                    <a:lnTo>
                      <a:pt x="121" y="81"/>
                    </a:lnTo>
                    <a:lnTo>
                      <a:pt x="123" y="81"/>
                    </a:lnTo>
                    <a:lnTo>
                      <a:pt x="125" y="81"/>
                    </a:lnTo>
                    <a:lnTo>
                      <a:pt x="127" y="82"/>
                    </a:lnTo>
                    <a:lnTo>
                      <a:pt x="132" y="86"/>
                    </a:lnTo>
                    <a:lnTo>
                      <a:pt x="133" y="87"/>
                    </a:lnTo>
                    <a:lnTo>
                      <a:pt x="133" y="89"/>
                    </a:lnTo>
                    <a:lnTo>
                      <a:pt x="135" y="91"/>
                    </a:lnTo>
                    <a:lnTo>
                      <a:pt x="135" y="92"/>
                    </a:lnTo>
                    <a:lnTo>
                      <a:pt x="135" y="94"/>
                    </a:lnTo>
                    <a:lnTo>
                      <a:pt x="139" y="96"/>
                    </a:lnTo>
                    <a:lnTo>
                      <a:pt x="140" y="98"/>
                    </a:lnTo>
                    <a:lnTo>
                      <a:pt x="142" y="98"/>
                    </a:lnTo>
                    <a:lnTo>
                      <a:pt x="147" y="99"/>
                    </a:lnTo>
                    <a:lnTo>
                      <a:pt x="149" y="99"/>
                    </a:lnTo>
                    <a:lnTo>
                      <a:pt x="151" y="101"/>
                    </a:lnTo>
                    <a:lnTo>
                      <a:pt x="152" y="103"/>
                    </a:lnTo>
                    <a:lnTo>
                      <a:pt x="151" y="104"/>
                    </a:lnTo>
                    <a:lnTo>
                      <a:pt x="145" y="108"/>
                    </a:lnTo>
                    <a:lnTo>
                      <a:pt x="142" y="108"/>
                    </a:lnTo>
                    <a:lnTo>
                      <a:pt x="145" y="108"/>
                    </a:lnTo>
                    <a:lnTo>
                      <a:pt x="149" y="108"/>
                    </a:lnTo>
                    <a:lnTo>
                      <a:pt x="151" y="106"/>
                    </a:lnTo>
                    <a:lnTo>
                      <a:pt x="152" y="104"/>
                    </a:lnTo>
                    <a:lnTo>
                      <a:pt x="156" y="103"/>
                    </a:lnTo>
                    <a:lnTo>
                      <a:pt x="157" y="103"/>
                    </a:lnTo>
                    <a:lnTo>
                      <a:pt x="157" y="103"/>
                    </a:lnTo>
                    <a:lnTo>
                      <a:pt x="159" y="103"/>
                    </a:lnTo>
                    <a:lnTo>
                      <a:pt x="161" y="106"/>
                    </a:lnTo>
                    <a:lnTo>
                      <a:pt x="163" y="108"/>
                    </a:lnTo>
                    <a:lnTo>
                      <a:pt x="164" y="110"/>
                    </a:lnTo>
                    <a:lnTo>
                      <a:pt x="166" y="111"/>
                    </a:lnTo>
                    <a:lnTo>
                      <a:pt x="164" y="113"/>
                    </a:lnTo>
                    <a:lnTo>
                      <a:pt x="161" y="115"/>
                    </a:lnTo>
                    <a:lnTo>
                      <a:pt x="159" y="116"/>
                    </a:lnTo>
                    <a:lnTo>
                      <a:pt x="157" y="118"/>
                    </a:lnTo>
                    <a:lnTo>
                      <a:pt x="159" y="118"/>
                    </a:lnTo>
                    <a:lnTo>
                      <a:pt x="157" y="120"/>
                    </a:lnTo>
                    <a:lnTo>
                      <a:pt x="159" y="121"/>
                    </a:lnTo>
                    <a:lnTo>
                      <a:pt x="161" y="121"/>
                    </a:lnTo>
                    <a:lnTo>
                      <a:pt x="159" y="123"/>
                    </a:lnTo>
                    <a:lnTo>
                      <a:pt x="159" y="123"/>
                    </a:lnTo>
                    <a:lnTo>
                      <a:pt x="161" y="127"/>
                    </a:lnTo>
                    <a:lnTo>
                      <a:pt x="161" y="128"/>
                    </a:lnTo>
                    <a:lnTo>
                      <a:pt x="164" y="130"/>
                    </a:lnTo>
                    <a:lnTo>
                      <a:pt x="168" y="132"/>
                    </a:lnTo>
                    <a:lnTo>
                      <a:pt x="171" y="132"/>
                    </a:lnTo>
                    <a:lnTo>
                      <a:pt x="173" y="133"/>
                    </a:lnTo>
                    <a:lnTo>
                      <a:pt x="174" y="133"/>
                    </a:lnTo>
                    <a:lnTo>
                      <a:pt x="176" y="132"/>
                    </a:lnTo>
                    <a:lnTo>
                      <a:pt x="176" y="133"/>
                    </a:lnTo>
                    <a:lnTo>
                      <a:pt x="178" y="137"/>
                    </a:lnTo>
                    <a:lnTo>
                      <a:pt x="178" y="139"/>
                    </a:lnTo>
                    <a:lnTo>
                      <a:pt x="178" y="144"/>
                    </a:lnTo>
                    <a:lnTo>
                      <a:pt x="180" y="145"/>
                    </a:lnTo>
                    <a:lnTo>
                      <a:pt x="180" y="147"/>
                    </a:lnTo>
                    <a:lnTo>
                      <a:pt x="180" y="149"/>
                    </a:lnTo>
                    <a:lnTo>
                      <a:pt x="183" y="150"/>
                    </a:lnTo>
                    <a:lnTo>
                      <a:pt x="185" y="152"/>
                    </a:lnTo>
                    <a:lnTo>
                      <a:pt x="186" y="152"/>
                    </a:lnTo>
                    <a:lnTo>
                      <a:pt x="186" y="154"/>
                    </a:lnTo>
                    <a:lnTo>
                      <a:pt x="185" y="156"/>
                    </a:lnTo>
                    <a:lnTo>
                      <a:pt x="185" y="156"/>
                    </a:lnTo>
                    <a:lnTo>
                      <a:pt x="183" y="157"/>
                    </a:lnTo>
                    <a:lnTo>
                      <a:pt x="181" y="159"/>
                    </a:lnTo>
                    <a:lnTo>
                      <a:pt x="181" y="161"/>
                    </a:lnTo>
                    <a:lnTo>
                      <a:pt x="181" y="162"/>
                    </a:lnTo>
                    <a:lnTo>
                      <a:pt x="183" y="162"/>
                    </a:lnTo>
                    <a:lnTo>
                      <a:pt x="183" y="162"/>
                    </a:lnTo>
                    <a:lnTo>
                      <a:pt x="186" y="159"/>
                    </a:lnTo>
                    <a:lnTo>
                      <a:pt x="186" y="159"/>
                    </a:lnTo>
                    <a:lnTo>
                      <a:pt x="188" y="157"/>
                    </a:lnTo>
                    <a:lnTo>
                      <a:pt x="190" y="157"/>
                    </a:lnTo>
                    <a:lnTo>
                      <a:pt x="195" y="157"/>
                    </a:lnTo>
                    <a:lnTo>
                      <a:pt x="197" y="157"/>
                    </a:lnTo>
                    <a:lnTo>
                      <a:pt x="198" y="159"/>
                    </a:lnTo>
                    <a:lnTo>
                      <a:pt x="200" y="161"/>
                    </a:lnTo>
                    <a:lnTo>
                      <a:pt x="205" y="168"/>
                    </a:lnTo>
                    <a:lnTo>
                      <a:pt x="209" y="171"/>
                    </a:lnTo>
                    <a:lnTo>
                      <a:pt x="209" y="173"/>
                    </a:lnTo>
                    <a:lnTo>
                      <a:pt x="209" y="174"/>
                    </a:lnTo>
                    <a:lnTo>
                      <a:pt x="209" y="174"/>
                    </a:lnTo>
                    <a:lnTo>
                      <a:pt x="205" y="178"/>
                    </a:lnTo>
                    <a:lnTo>
                      <a:pt x="205" y="178"/>
                    </a:lnTo>
                    <a:lnTo>
                      <a:pt x="205" y="181"/>
                    </a:lnTo>
                    <a:lnTo>
                      <a:pt x="205" y="183"/>
                    </a:lnTo>
                    <a:lnTo>
                      <a:pt x="205" y="185"/>
                    </a:lnTo>
                    <a:lnTo>
                      <a:pt x="207" y="186"/>
                    </a:lnTo>
                    <a:lnTo>
                      <a:pt x="207" y="186"/>
                    </a:lnTo>
                    <a:lnTo>
                      <a:pt x="205" y="191"/>
                    </a:lnTo>
                    <a:lnTo>
                      <a:pt x="205" y="191"/>
                    </a:lnTo>
                    <a:lnTo>
                      <a:pt x="205" y="200"/>
                    </a:lnTo>
                    <a:lnTo>
                      <a:pt x="205" y="202"/>
                    </a:lnTo>
                    <a:lnTo>
                      <a:pt x="205" y="203"/>
                    </a:lnTo>
                    <a:lnTo>
                      <a:pt x="205" y="208"/>
                    </a:lnTo>
                    <a:lnTo>
                      <a:pt x="204" y="220"/>
                    </a:lnTo>
                    <a:lnTo>
                      <a:pt x="204" y="222"/>
                    </a:lnTo>
                    <a:lnTo>
                      <a:pt x="204" y="224"/>
                    </a:lnTo>
                    <a:lnTo>
                      <a:pt x="202" y="224"/>
                    </a:lnTo>
                    <a:lnTo>
                      <a:pt x="200" y="224"/>
                    </a:lnTo>
                    <a:lnTo>
                      <a:pt x="200" y="222"/>
                    </a:lnTo>
                    <a:lnTo>
                      <a:pt x="200" y="222"/>
                    </a:lnTo>
                    <a:lnTo>
                      <a:pt x="198" y="220"/>
                    </a:lnTo>
                    <a:lnTo>
                      <a:pt x="195" y="219"/>
                    </a:lnTo>
                    <a:lnTo>
                      <a:pt x="195" y="219"/>
                    </a:lnTo>
                    <a:lnTo>
                      <a:pt x="192" y="222"/>
                    </a:lnTo>
                    <a:lnTo>
                      <a:pt x="190" y="222"/>
                    </a:lnTo>
                    <a:lnTo>
                      <a:pt x="190" y="222"/>
                    </a:lnTo>
                    <a:lnTo>
                      <a:pt x="188" y="220"/>
                    </a:lnTo>
                    <a:lnTo>
                      <a:pt x="181" y="217"/>
                    </a:lnTo>
                    <a:lnTo>
                      <a:pt x="181" y="219"/>
                    </a:lnTo>
                    <a:lnTo>
                      <a:pt x="181" y="220"/>
                    </a:lnTo>
                    <a:lnTo>
                      <a:pt x="183" y="224"/>
                    </a:lnTo>
                    <a:lnTo>
                      <a:pt x="183" y="225"/>
                    </a:lnTo>
                    <a:lnTo>
                      <a:pt x="181" y="225"/>
                    </a:lnTo>
                    <a:lnTo>
                      <a:pt x="181" y="225"/>
                    </a:lnTo>
                    <a:lnTo>
                      <a:pt x="178" y="224"/>
                    </a:lnTo>
                    <a:lnTo>
                      <a:pt x="176" y="220"/>
                    </a:lnTo>
                    <a:lnTo>
                      <a:pt x="174" y="219"/>
                    </a:lnTo>
                    <a:lnTo>
                      <a:pt x="173" y="217"/>
                    </a:lnTo>
                    <a:lnTo>
                      <a:pt x="171" y="215"/>
                    </a:lnTo>
                    <a:lnTo>
                      <a:pt x="166" y="210"/>
                    </a:lnTo>
                    <a:lnTo>
                      <a:pt x="166" y="208"/>
                    </a:lnTo>
                    <a:lnTo>
                      <a:pt x="157" y="205"/>
                    </a:lnTo>
                    <a:lnTo>
                      <a:pt x="157" y="203"/>
                    </a:lnTo>
                    <a:lnTo>
                      <a:pt x="156" y="202"/>
                    </a:lnTo>
                    <a:lnTo>
                      <a:pt x="152" y="200"/>
                    </a:lnTo>
                    <a:lnTo>
                      <a:pt x="149" y="198"/>
                    </a:lnTo>
                    <a:lnTo>
                      <a:pt x="142" y="191"/>
                    </a:lnTo>
                    <a:lnTo>
                      <a:pt x="139" y="188"/>
                    </a:lnTo>
                    <a:lnTo>
                      <a:pt x="135" y="183"/>
                    </a:lnTo>
                    <a:lnTo>
                      <a:pt x="133" y="181"/>
                    </a:lnTo>
                    <a:lnTo>
                      <a:pt x="128" y="178"/>
                    </a:lnTo>
                    <a:lnTo>
                      <a:pt x="125" y="174"/>
                    </a:lnTo>
                    <a:lnTo>
                      <a:pt x="123" y="173"/>
                    </a:lnTo>
                    <a:lnTo>
                      <a:pt x="120" y="168"/>
                    </a:lnTo>
                    <a:lnTo>
                      <a:pt x="120" y="166"/>
                    </a:lnTo>
                    <a:lnTo>
                      <a:pt x="118" y="164"/>
                    </a:lnTo>
                    <a:lnTo>
                      <a:pt x="116" y="164"/>
                    </a:lnTo>
                    <a:lnTo>
                      <a:pt x="115" y="162"/>
                    </a:lnTo>
                    <a:lnTo>
                      <a:pt x="111" y="157"/>
                    </a:lnTo>
                    <a:lnTo>
                      <a:pt x="109" y="156"/>
                    </a:lnTo>
                    <a:lnTo>
                      <a:pt x="109" y="154"/>
                    </a:lnTo>
                    <a:lnTo>
                      <a:pt x="109" y="149"/>
                    </a:lnTo>
                    <a:lnTo>
                      <a:pt x="103" y="137"/>
                    </a:lnTo>
                    <a:lnTo>
                      <a:pt x="101" y="133"/>
                    </a:lnTo>
                    <a:lnTo>
                      <a:pt x="99" y="128"/>
                    </a:lnTo>
                    <a:lnTo>
                      <a:pt x="97" y="128"/>
                    </a:lnTo>
                    <a:lnTo>
                      <a:pt x="94" y="123"/>
                    </a:lnTo>
                    <a:lnTo>
                      <a:pt x="92" y="121"/>
                    </a:lnTo>
                    <a:lnTo>
                      <a:pt x="91" y="120"/>
                    </a:lnTo>
                    <a:lnTo>
                      <a:pt x="91" y="118"/>
                    </a:lnTo>
                    <a:lnTo>
                      <a:pt x="87" y="113"/>
                    </a:lnTo>
                    <a:lnTo>
                      <a:pt x="86" y="111"/>
                    </a:lnTo>
                    <a:lnTo>
                      <a:pt x="86" y="111"/>
                    </a:lnTo>
                    <a:lnTo>
                      <a:pt x="80" y="110"/>
                    </a:lnTo>
                    <a:lnTo>
                      <a:pt x="79" y="108"/>
                    </a:lnTo>
                    <a:lnTo>
                      <a:pt x="77" y="106"/>
                    </a:lnTo>
                    <a:lnTo>
                      <a:pt x="75" y="104"/>
                    </a:lnTo>
                    <a:lnTo>
                      <a:pt x="75" y="99"/>
                    </a:lnTo>
                    <a:lnTo>
                      <a:pt x="72" y="92"/>
                    </a:lnTo>
                    <a:lnTo>
                      <a:pt x="70" y="84"/>
                    </a:lnTo>
                    <a:lnTo>
                      <a:pt x="68" y="81"/>
                    </a:lnTo>
                    <a:lnTo>
                      <a:pt x="65" y="77"/>
                    </a:lnTo>
                    <a:lnTo>
                      <a:pt x="65" y="77"/>
                    </a:lnTo>
                    <a:lnTo>
                      <a:pt x="56" y="70"/>
                    </a:lnTo>
                    <a:lnTo>
                      <a:pt x="55" y="70"/>
                    </a:lnTo>
                    <a:lnTo>
                      <a:pt x="53" y="70"/>
                    </a:lnTo>
                    <a:lnTo>
                      <a:pt x="50" y="69"/>
                    </a:lnTo>
                    <a:lnTo>
                      <a:pt x="48" y="69"/>
                    </a:lnTo>
                    <a:lnTo>
                      <a:pt x="48" y="65"/>
                    </a:lnTo>
                    <a:lnTo>
                      <a:pt x="48" y="62"/>
                    </a:lnTo>
                    <a:lnTo>
                      <a:pt x="46" y="60"/>
                    </a:lnTo>
                    <a:lnTo>
                      <a:pt x="46" y="58"/>
                    </a:lnTo>
                    <a:lnTo>
                      <a:pt x="43" y="57"/>
                    </a:lnTo>
                    <a:lnTo>
                      <a:pt x="41" y="55"/>
                    </a:lnTo>
                    <a:lnTo>
                      <a:pt x="39" y="52"/>
                    </a:lnTo>
                    <a:lnTo>
                      <a:pt x="39" y="50"/>
                    </a:lnTo>
                    <a:lnTo>
                      <a:pt x="34" y="45"/>
                    </a:lnTo>
                    <a:lnTo>
                      <a:pt x="32" y="43"/>
                    </a:lnTo>
                    <a:lnTo>
                      <a:pt x="31" y="41"/>
                    </a:lnTo>
                    <a:lnTo>
                      <a:pt x="26" y="41"/>
                    </a:lnTo>
                    <a:lnTo>
                      <a:pt x="24" y="40"/>
                    </a:lnTo>
                    <a:lnTo>
                      <a:pt x="22" y="36"/>
                    </a:lnTo>
                    <a:lnTo>
                      <a:pt x="20" y="35"/>
                    </a:lnTo>
                    <a:lnTo>
                      <a:pt x="15" y="31"/>
                    </a:lnTo>
                    <a:lnTo>
                      <a:pt x="8" y="24"/>
                    </a:lnTo>
                    <a:lnTo>
                      <a:pt x="7" y="23"/>
                    </a:lnTo>
                    <a:lnTo>
                      <a:pt x="5" y="21"/>
                    </a:lnTo>
                    <a:lnTo>
                      <a:pt x="3" y="17"/>
                    </a:lnTo>
                    <a:lnTo>
                      <a:pt x="0" y="12"/>
                    </a:lnTo>
                    <a:lnTo>
                      <a:pt x="2" y="11"/>
                    </a:lnTo>
                    <a:lnTo>
                      <a:pt x="2" y="9"/>
                    </a:lnTo>
                    <a:lnTo>
                      <a:pt x="2" y="9"/>
                    </a:lnTo>
                    <a:lnTo>
                      <a:pt x="2" y="7"/>
                    </a:lnTo>
                    <a:lnTo>
                      <a:pt x="2" y="7"/>
                    </a:lnTo>
                    <a:lnTo>
                      <a:pt x="2" y="6"/>
                    </a:lnTo>
                    <a:lnTo>
                      <a:pt x="3" y="6"/>
                    </a:lnTo>
                    <a:lnTo>
                      <a:pt x="7" y="6"/>
                    </a:lnTo>
                    <a:lnTo>
                      <a:pt x="8" y="6"/>
                    </a:lnTo>
                    <a:lnTo>
                      <a:pt x="10" y="7"/>
                    </a:lnTo>
                    <a:lnTo>
                      <a:pt x="12" y="7"/>
                    </a:lnTo>
                    <a:lnTo>
                      <a:pt x="17" y="11"/>
                    </a:lnTo>
                    <a:lnTo>
                      <a:pt x="19" y="12"/>
                    </a:lnTo>
                    <a:lnTo>
                      <a:pt x="20" y="12"/>
                    </a:lnTo>
                    <a:lnTo>
                      <a:pt x="26" y="12"/>
                    </a:lnTo>
                    <a:lnTo>
                      <a:pt x="26" y="12"/>
                    </a:lnTo>
                    <a:close/>
                    <a:moveTo>
                      <a:pt x="3" y="2"/>
                    </a:moveTo>
                    <a:lnTo>
                      <a:pt x="3" y="2"/>
                    </a:lnTo>
                    <a:lnTo>
                      <a:pt x="2" y="2"/>
                    </a:lnTo>
                    <a:lnTo>
                      <a:pt x="0" y="0"/>
                    </a:lnTo>
                    <a:lnTo>
                      <a:pt x="2" y="0"/>
                    </a:lnTo>
                    <a:lnTo>
                      <a:pt x="2" y="0"/>
                    </a:lnTo>
                    <a:lnTo>
                      <a:pt x="3" y="0"/>
                    </a:lnTo>
                    <a:lnTo>
                      <a:pt x="3" y="2"/>
                    </a:lnTo>
                    <a:lnTo>
                      <a:pt x="3" y="2"/>
                    </a:lnTo>
                    <a:lnTo>
                      <a:pt x="3" y="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1" name="Freeform 106">
                <a:extLst>
                  <a:ext uri="{FF2B5EF4-FFF2-40B4-BE49-F238E27FC236}">
                    <a16:creationId xmlns:a16="http://schemas.microsoft.com/office/drawing/2014/main" id="{BF276ADB-5094-4DC9-8EDE-238D233A3E54}"/>
                  </a:ext>
                </a:extLst>
              </p:cNvPr>
              <p:cNvSpPr>
                <a:spLocks noEditPoints="1"/>
              </p:cNvSpPr>
              <p:nvPr/>
            </p:nvSpPr>
            <p:spPr bwMode="auto">
              <a:xfrm>
                <a:off x="3436" y="1777"/>
                <a:ext cx="84" cy="125"/>
              </a:xfrm>
              <a:custGeom>
                <a:avLst/>
                <a:gdLst>
                  <a:gd name="T0" fmla="*/ 57 w 84"/>
                  <a:gd name="T1" fmla="*/ 16 h 125"/>
                  <a:gd name="T2" fmla="*/ 51 w 84"/>
                  <a:gd name="T3" fmla="*/ 22 h 125"/>
                  <a:gd name="T4" fmla="*/ 48 w 84"/>
                  <a:gd name="T5" fmla="*/ 22 h 125"/>
                  <a:gd name="T6" fmla="*/ 45 w 84"/>
                  <a:gd name="T7" fmla="*/ 28 h 125"/>
                  <a:gd name="T8" fmla="*/ 48 w 84"/>
                  <a:gd name="T9" fmla="*/ 36 h 125"/>
                  <a:gd name="T10" fmla="*/ 57 w 84"/>
                  <a:gd name="T11" fmla="*/ 41 h 125"/>
                  <a:gd name="T12" fmla="*/ 62 w 84"/>
                  <a:gd name="T13" fmla="*/ 38 h 125"/>
                  <a:gd name="T14" fmla="*/ 65 w 84"/>
                  <a:gd name="T15" fmla="*/ 31 h 125"/>
                  <a:gd name="T16" fmla="*/ 69 w 84"/>
                  <a:gd name="T17" fmla="*/ 38 h 125"/>
                  <a:gd name="T18" fmla="*/ 72 w 84"/>
                  <a:gd name="T19" fmla="*/ 43 h 125"/>
                  <a:gd name="T20" fmla="*/ 79 w 84"/>
                  <a:gd name="T21" fmla="*/ 41 h 125"/>
                  <a:gd name="T22" fmla="*/ 79 w 84"/>
                  <a:gd name="T23" fmla="*/ 45 h 125"/>
                  <a:gd name="T24" fmla="*/ 81 w 84"/>
                  <a:gd name="T25" fmla="*/ 53 h 125"/>
                  <a:gd name="T26" fmla="*/ 82 w 84"/>
                  <a:gd name="T27" fmla="*/ 65 h 125"/>
                  <a:gd name="T28" fmla="*/ 84 w 84"/>
                  <a:gd name="T29" fmla="*/ 79 h 125"/>
                  <a:gd name="T30" fmla="*/ 81 w 84"/>
                  <a:gd name="T31" fmla="*/ 92 h 125"/>
                  <a:gd name="T32" fmla="*/ 75 w 84"/>
                  <a:gd name="T33" fmla="*/ 103 h 125"/>
                  <a:gd name="T34" fmla="*/ 67 w 84"/>
                  <a:gd name="T35" fmla="*/ 104 h 125"/>
                  <a:gd name="T36" fmla="*/ 62 w 84"/>
                  <a:gd name="T37" fmla="*/ 104 h 125"/>
                  <a:gd name="T38" fmla="*/ 53 w 84"/>
                  <a:gd name="T39" fmla="*/ 109 h 125"/>
                  <a:gd name="T40" fmla="*/ 45 w 84"/>
                  <a:gd name="T41" fmla="*/ 115 h 125"/>
                  <a:gd name="T42" fmla="*/ 38 w 84"/>
                  <a:gd name="T43" fmla="*/ 113 h 125"/>
                  <a:gd name="T44" fmla="*/ 38 w 84"/>
                  <a:gd name="T45" fmla="*/ 118 h 125"/>
                  <a:gd name="T46" fmla="*/ 21 w 84"/>
                  <a:gd name="T47" fmla="*/ 125 h 125"/>
                  <a:gd name="T48" fmla="*/ 12 w 84"/>
                  <a:gd name="T49" fmla="*/ 125 h 125"/>
                  <a:gd name="T50" fmla="*/ 16 w 84"/>
                  <a:gd name="T51" fmla="*/ 118 h 125"/>
                  <a:gd name="T52" fmla="*/ 9 w 84"/>
                  <a:gd name="T53" fmla="*/ 116 h 125"/>
                  <a:gd name="T54" fmla="*/ 5 w 84"/>
                  <a:gd name="T55" fmla="*/ 116 h 125"/>
                  <a:gd name="T56" fmla="*/ 4 w 84"/>
                  <a:gd name="T57" fmla="*/ 109 h 125"/>
                  <a:gd name="T58" fmla="*/ 9 w 84"/>
                  <a:gd name="T59" fmla="*/ 104 h 125"/>
                  <a:gd name="T60" fmla="*/ 4 w 84"/>
                  <a:gd name="T61" fmla="*/ 101 h 125"/>
                  <a:gd name="T62" fmla="*/ 12 w 84"/>
                  <a:gd name="T63" fmla="*/ 101 h 125"/>
                  <a:gd name="T64" fmla="*/ 12 w 84"/>
                  <a:gd name="T65" fmla="*/ 94 h 125"/>
                  <a:gd name="T66" fmla="*/ 31 w 84"/>
                  <a:gd name="T67" fmla="*/ 87 h 125"/>
                  <a:gd name="T68" fmla="*/ 19 w 84"/>
                  <a:gd name="T69" fmla="*/ 89 h 125"/>
                  <a:gd name="T70" fmla="*/ 12 w 84"/>
                  <a:gd name="T71" fmla="*/ 91 h 125"/>
                  <a:gd name="T72" fmla="*/ 19 w 84"/>
                  <a:gd name="T73" fmla="*/ 80 h 125"/>
                  <a:gd name="T74" fmla="*/ 24 w 84"/>
                  <a:gd name="T75" fmla="*/ 74 h 125"/>
                  <a:gd name="T76" fmla="*/ 26 w 84"/>
                  <a:gd name="T77" fmla="*/ 70 h 125"/>
                  <a:gd name="T78" fmla="*/ 16 w 84"/>
                  <a:gd name="T79" fmla="*/ 69 h 125"/>
                  <a:gd name="T80" fmla="*/ 10 w 84"/>
                  <a:gd name="T81" fmla="*/ 67 h 125"/>
                  <a:gd name="T82" fmla="*/ 5 w 84"/>
                  <a:gd name="T83" fmla="*/ 63 h 125"/>
                  <a:gd name="T84" fmla="*/ 7 w 84"/>
                  <a:gd name="T85" fmla="*/ 58 h 125"/>
                  <a:gd name="T86" fmla="*/ 9 w 84"/>
                  <a:gd name="T87" fmla="*/ 57 h 125"/>
                  <a:gd name="T88" fmla="*/ 16 w 84"/>
                  <a:gd name="T89" fmla="*/ 50 h 125"/>
                  <a:gd name="T90" fmla="*/ 10 w 84"/>
                  <a:gd name="T91" fmla="*/ 45 h 125"/>
                  <a:gd name="T92" fmla="*/ 9 w 84"/>
                  <a:gd name="T93" fmla="*/ 40 h 125"/>
                  <a:gd name="T94" fmla="*/ 9 w 84"/>
                  <a:gd name="T95" fmla="*/ 36 h 125"/>
                  <a:gd name="T96" fmla="*/ 24 w 84"/>
                  <a:gd name="T97" fmla="*/ 38 h 125"/>
                  <a:gd name="T98" fmla="*/ 34 w 84"/>
                  <a:gd name="T99" fmla="*/ 38 h 125"/>
                  <a:gd name="T100" fmla="*/ 36 w 84"/>
                  <a:gd name="T101" fmla="*/ 31 h 125"/>
                  <a:gd name="T102" fmla="*/ 43 w 84"/>
                  <a:gd name="T103" fmla="*/ 24 h 125"/>
                  <a:gd name="T104" fmla="*/ 36 w 84"/>
                  <a:gd name="T105" fmla="*/ 19 h 125"/>
                  <a:gd name="T106" fmla="*/ 38 w 84"/>
                  <a:gd name="T107" fmla="*/ 12 h 125"/>
                  <a:gd name="T108" fmla="*/ 46 w 84"/>
                  <a:gd name="T109" fmla="*/ 5 h 125"/>
                  <a:gd name="T110" fmla="*/ 53 w 84"/>
                  <a:gd name="T111" fmla="*/ 4 h 125"/>
                  <a:gd name="T112" fmla="*/ 53 w 84"/>
                  <a:gd name="T113" fmla="*/ 9 h 125"/>
                  <a:gd name="T114" fmla="*/ 57 w 84"/>
                  <a:gd name="T115" fmla="*/ 11 h 125"/>
                  <a:gd name="T116" fmla="*/ 57 w 84"/>
                  <a:gd name="T117" fmla="*/ 2 h 125"/>
                  <a:gd name="T118" fmla="*/ 62 w 84"/>
                  <a:gd name="T119" fmla="*/ 2 h 125"/>
                  <a:gd name="T120" fmla="*/ 62 w 84"/>
                  <a:gd name="T121" fmla="*/ 9 h 125"/>
                  <a:gd name="T122" fmla="*/ 7 w 84"/>
                  <a:gd name="T123" fmla="*/ 46 h 125"/>
                  <a:gd name="T124" fmla="*/ 9 w 84"/>
                  <a:gd name="T125" fmla="*/ 45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4" h="125">
                    <a:moveTo>
                      <a:pt x="62" y="9"/>
                    </a:moveTo>
                    <a:lnTo>
                      <a:pt x="58" y="11"/>
                    </a:lnTo>
                    <a:lnTo>
                      <a:pt x="57" y="12"/>
                    </a:lnTo>
                    <a:lnTo>
                      <a:pt x="57" y="16"/>
                    </a:lnTo>
                    <a:lnTo>
                      <a:pt x="57" y="16"/>
                    </a:lnTo>
                    <a:lnTo>
                      <a:pt x="55" y="17"/>
                    </a:lnTo>
                    <a:lnTo>
                      <a:pt x="55" y="19"/>
                    </a:lnTo>
                    <a:lnTo>
                      <a:pt x="53" y="21"/>
                    </a:lnTo>
                    <a:lnTo>
                      <a:pt x="51" y="21"/>
                    </a:lnTo>
                    <a:lnTo>
                      <a:pt x="51" y="22"/>
                    </a:lnTo>
                    <a:lnTo>
                      <a:pt x="50" y="21"/>
                    </a:lnTo>
                    <a:lnTo>
                      <a:pt x="48" y="21"/>
                    </a:lnTo>
                    <a:lnTo>
                      <a:pt x="48" y="22"/>
                    </a:lnTo>
                    <a:lnTo>
                      <a:pt x="48" y="22"/>
                    </a:lnTo>
                    <a:lnTo>
                      <a:pt x="48" y="22"/>
                    </a:lnTo>
                    <a:lnTo>
                      <a:pt x="50" y="24"/>
                    </a:lnTo>
                    <a:lnTo>
                      <a:pt x="51" y="24"/>
                    </a:lnTo>
                    <a:lnTo>
                      <a:pt x="51" y="26"/>
                    </a:lnTo>
                    <a:lnTo>
                      <a:pt x="50" y="26"/>
                    </a:lnTo>
                    <a:lnTo>
                      <a:pt x="45" y="28"/>
                    </a:lnTo>
                    <a:lnTo>
                      <a:pt x="43" y="29"/>
                    </a:lnTo>
                    <a:lnTo>
                      <a:pt x="43" y="31"/>
                    </a:lnTo>
                    <a:lnTo>
                      <a:pt x="43" y="31"/>
                    </a:lnTo>
                    <a:lnTo>
                      <a:pt x="48" y="36"/>
                    </a:lnTo>
                    <a:lnTo>
                      <a:pt x="48" y="36"/>
                    </a:lnTo>
                    <a:lnTo>
                      <a:pt x="48" y="38"/>
                    </a:lnTo>
                    <a:lnTo>
                      <a:pt x="51" y="40"/>
                    </a:lnTo>
                    <a:lnTo>
                      <a:pt x="53" y="41"/>
                    </a:lnTo>
                    <a:lnTo>
                      <a:pt x="55" y="41"/>
                    </a:lnTo>
                    <a:lnTo>
                      <a:pt x="57" y="41"/>
                    </a:lnTo>
                    <a:lnTo>
                      <a:pt x="58" y="41"/>
                    </a:lnTo>
                    <a:lnTo>
                      <a:pt x="58" y="41"/>
                    </a:lnTo>
                    <a:lnTo>
                      <a:pt x="60" y="40"/>
                    </a:lnTo>
                    <a:lnTo>
                      <a:pt x="62" y="38"/>
                    </a:lnTo>
                    <a:lnTo>
                      <a:pt x="62" y="38"/>
                    </a:lnTo>
                    <a:lnTo>
                      <a:pt x="62" y="36"/>
                    </a:lnTo>
                    <a:lnTo>
                      <a:pt x="62" y="34"/>
                    </a:lnTo>
                    <a:lnTo>
                      <a:pt x="63" y="33"/>
                    </a:lnTo>
                    <a:lnTo>
                      <a:pt x="63" y="31"/>
                    </a:lnTo>
                    <a:lnTo>
                      <a:pt x="65" y="31"/>
                    </a:lnTo>
                    <a:lnTo>
                      <a:pt x="67" y="33"/>
                    </a:lnTo>
                    <a:lnTo>
                      <a:pt x="67" y="34"/>
                    </a:lnTo>
                    <a:lnTo>
                      <a:pt x="67" y="36"/>
                    </a:lnTo>
                    <a:lnTo>
                      <a:pt x="69" y="36"/>
                    </a:lnTo>
                    <a:lnTo>
                      <a:pt x="69" y="38"/>
                    </a:lnTo>
                    <a:lnTo>
                      <a:pt x="70" y="40"/>
                    </a:lnTo>
                    <a:lnTo>
                      <a:pt x="72" y="40"/>
                    </a:lnTo>
                    <a:lnTo>
                      <a:pt x="72" y="40"/>
                    </a:lnTo>
                    <a:lnTo>
                      <a:pt x="72" y="43"/>
                    </a:lnTo>
                    <a:lnTo>
                      <a:pt x="72" y="43"/>
                    </a:lnTo>
                    <a:lnTo>
                      <a:pt x="74" y="43"/>
                    </a:lnTo>
                    <a:lnTo>
                      <a:pt x="75" y="43"/>
                    </a:lnTo>
                    <a:lnTo>
                      <a:pt x="77" y="43"/>
                    </a:lnTo>
                    <a:lnTo>
                      <a:pt x="77" y="43"/>
                    </a:lnTo>
                    <a:lnTo>
                      <a:pt x="79" y="41"/>
                    </a:lnTo>
                    <a:lnTo>
                      <a:pt x="81" y="43"/>
                    </a:lnTo>
                    <a:lnTo>
                      <a:pt x="81" y="43"/>
                    </a:lnTo>
                    <a:lnTo>
                      <a:pt x="81" y="45"/>
                    </a:lnTo>
                    <a:lnTo>
                      <a:pt x="81" y="45"/>
                    </a:lnTo>
                    <a:lnTo>
                      <a:pt x="79" y="45"/>
                    </a:lnTo>
                    <a:lnTo>
                      <a:pt x="77" y="45"/>
                    </a:lnTo>
                    <a:lnTo>
                      <a:pt x="77" y="46"/>
                    </a:lnTo>
                    <a:lnTo>
                      <a:pt x="79" y="48"/>
                    </a:lnTo>
                    <a:lnTo>
                      <a:pt x="79" y="50"/>
                    </a:lnTo>
                    <a:lnTo>
                      <a:pt x="81" y="53"/>
                    </a:lnTo>
                    <a:lnTo>
                      <a:pt x="81" y="57"/>
                    </a:lnTo>
                    <a:lnTo>
                      <a:pt x="82" y="58"/>
                    </a:lnTo>
                    <a:lnTo>
                      <a:pt x="82" y="62"/>
                    </a:lnTo>
                    <a:lnTo>
                      <a:pt x="82" y="62"/>
                    </a:lnTo>
                    <a:lnTo>
                      <a:pt x="82" y="65"/>
                    </a:lnTo>
                    <a:lnTo>
                      <a:pt x="82" y="65"/>
                    </a:lnTo>
                    <a:lnTo>
                      <a:pt x="82" y="67"/>
                    </a:lnTo>
                    <a:lnTo>
                      <a:pt x="82" y="72"/>
                    </a:lnTo>
                    <a:lnTo>
                      <a:pt x="84" y="74"/>
                    </a:lnTo>
                    <a:lnTo>
                      <a:pt x="84" y="79"/>
                    </a:lnTo>
                    <a:lnTo>
                      <a:pt x="82" y="82"/>
                    </a:lnTo>
                    <a:lnTo>
                      <a:pt x="82" y="84"/>
                    </a:lnTo>
                    <a:lnTo>
                      <a:pt x="81" y="86"/>
                    </a:lnTo>
                    <a:lnTo>
                      <a:pt x="81" y="87"/>
                    </a:lnTo>
                    <a:lnTo>
                      <a:pt x="81" y="92"/>
                    </a:lnTo>
                    <a:lnTo>
                      <a:pt x="77" y="96"/>
                    </a:lnTo>
                    <a:lnTo>
                      <a:pt x="77" y="97"/>
                    </a:lnTo>
                    <a:lnTo>
                      <a:pt x="75" y="97"/>
                    </a:lnTo>
                    <a:lnTo>
                      <a:pt x="79" y="101"/>
                    </a:lnTo>
                    <a:lnTo>
                      <a:pt x="75" y="103"/>
                    </a:lnTo>
                    <a:lnTo>
                      <a:pt x="74" y="103"/>
                    </a:lnTo>
                    <a:lnTo>
                      <a:pt x="70" y="103"/>
                    </a:lnTo>
                    <a:lnTo>
                      <a:pt x="69" y="103"/>
                    </a:lnTo>
                    <a:lnTo>
                      <a:pt x="69" y="103"/>
                    </a:lnTo>
                    <a:lnTo>
                      <a:pt x="67" y="104"/>
                    </a:lnTo>
                    <a:lnTo>
                      <a:pt x="67" y="103"/>
                    </a:lnTo>
                    <a:lnTo>
                      <a:pt x="65" y="101"/>
                    </a:lnTo>
                    <a:lnTo>
                      <a:pt x="65" y="103"/>
                    </a:lnTo>
                    <a:lnTo>
                      <a:pt x="63" y="104"/>
                    </a:lnTo>
                    <a:lnTo>
                      <a:pt x="62" y="104"/>
                    </a:lnTo>
                    <a:lnTo>
                      <a:pt x="57" y="104"/>
                    </a:lnTo>
                    <a:lnTo>
                      <a:pt x="55" y="106"/>
                    </a:lnTo>
                    <a:lnTo>
                      <a:pt x="55" y="106"/>
                    </a:lnTo>
                    <a:lnTo>
                      <a:pt x="53" y="108"/>
                    </a:lnTo>
                    <a:lnTo>
                      <a:pt x="53" y="109"/>
                    </a:lnTo>
                    <a:lnTo>
                      <a:pt x="53" y="109"/>
                    </a:lnTo>
                    <a:lnTo>
                      <a:pt x="50" y="109"/>
                    </a:lnTo>
                    <a:lnTo>
                      <a:pt x="48" y="111"/>
                    </a:lnTo>
                    <a:lnTo>
                      <a:pt x="46" y="113"/>
                    </a:lnTo>
                    <a:lnTo>
                      <a:pt x="45" y="115"/>
                    </a:lnTo>
                    <a:lnTo>
                      <a:pt x="43" y="115"/>
                    </a:lnTo>
                    <a:lnTo>
                      <a:pt x="41" y="113"/>
                    </a:lnTo>
                    <a:lnTo>
                      <a:pt x="41" y="113"/>
                    </a:lnTo>
                    <a:lnTo>
                      <a:pt x="41" y="111"/>
                    </a:lnTo>
                    <a:lnTo>
                      <a:pt x="38" y="113"/>
                    </a:lnTo>
                    <a:lnTo>
                      <a:pt x="39" y="113"/>
                    </a:lnTo>
                    <a:lnTo>
                      <a:pt x="39" y="113"/>
                    </a:lnTo>
                    <a:lnTo>
                      <a:pt x="39" y="115"/>
                    </a:lnTo>
                    <a:lnTo>
                      <a:pt x="39" y="116"/>
                    </a:lnTo>
                    <a:lnTo>
                      <a:pt x="38" y="118"/>
                    </a:lnTo>
                    <a:lnTo>
                      <a:pt x="36" y="118"/>
                    </a:lnTo>
                    <a:lnTo>
                      <a:pt x="34" y="120"/>
                    </a:lnTo>
                    <a:lnTo>
                      <a:pt x="33" y="120"/>
                    </a:lnTo>
                    <a:lnTo>
                      <a:pt x="31" y="121"/>
                    </a:lnTo>
                    <a:lnTo>
                      <a:pt x="21" y="125"/>
                    </a:lnTo>
                    <a:lnTo>
                      <a:pt x="21" y="125"/>
                    </a:lnTo>
                    <a:lnTo>
                      <a:pt x="19" y="123"/>
                    </a:lnTo>
                    <a:lnTo>
                      <a:pt x="17" y="123"/>
                    </a:lnTo>
                    <a:lnTo>
                      <a:pt x="17" y="123"/>
                    </a:lnTo>
                    <a:lnTo>
                      <a:pt x="12" y="125"/>
                    </a:lnTo>
                    <a:lnTo>
                      <a:pt x="10" y="125"/>
                    </a:lnTo>
                    <a:lnTo>
                      <a:pt x="14" y="121"/>
                    </a:lnTo>
                    <a:lnTo>
                      <a:pt x="16" y="120"/>
                    </a:lnTo>
                    <a:lnTo>
                      <a:pt x="17" y="118"/>
                    </a:lnTo>
                    <a:lnTo>
                      <a:pt x="16" y="118"/>
                    </a:lnTo>
                    <a:lnTo>
                      <a:pt x="9" y="120"/>
                    </a:lnTo>
                    <a:lnTo>
                      <a:pt x="7" y="121"/>
                    </a:lnTo>
                    <a:lnTo>
                      <a:pt x="5" y="121"/>
                    </a:lnTo>
                    <a:lnTo>
                      <a:pt x="7" y="120"/>
                    </a:lnTo>
                    <a:lnTo>
                      <a:pt x="9" y="116"/>
                    </a:lnTo>
                    <a:lnTo>
                      <a:pt x="10" y="116"/>
                    </a:lnTo>
                    <a:lnTo>
                      <a:pt x="12" y="115"/>
                    </a:lnTo>
                    <a:lnTo>
                      <a:pt x="12" y="115"/>
                    </a:lnTo>
                    <a:lnTo>
                      <a:pt x="16" y="113"/>
                    </a:lnTo>
                    <a:lnTo>
                      <a:pt x="5" y="116"/>
                    </a:lnTo>
                    <a:lnTo>
                      <a:pt x="4" y="115"/>
                    </a:lnTo>
                    <a:lnTo>
                      <a:pt x="4" y="115"/>
                    </a:lnTo>
                    <a:lnTo>
                      <a:pt x="2" y="115"/>
                    </a:lnTo>
                    <a:lnTo>
                      <a:pt x="0" y="113"/>
                    </a:lnTo>
                    <a:lnTo>
                      <a:pt x="4" y="109"/>
                    </a:lnTo>
                    <a:lnTo>
                      <a:pt x="5" y="108"/>
                    </a:lnTo>
                    <a:lnTo>
                      <a:pt x="7" y="108"/>
                    </a:lnTo>
                    <a:lnTo>
                      <a:pt x="9" y="106"/>
                    </a:lnTo>
                    <a:lnTo>
                      <a:pt x="9" y="104"/>
                    </a:lnTo>
                    <a:lnTo>
                      <a:pt x="9" y="104"/>
                    </a:lnTo>
                    <a:lnTo>
                      <a:pt x="4" y="104"/>
                    </a:lnTo>
                    <a:lnTo>
                      <a:pt x="0" y="104"/>
                    </a:lnTo>
                    <a:lnTo>
                      <a:pt x="0" y="103"/>
                    </a:lnTo>
                    <a:lnTo>
                      <a:pt x="0" y="103"/>
                    </a:lnTo>
                    <a:lnTo>
                      <a:pt x="4" y="101"/>
                    </a:lnTo>
                    <a:lnTo>
                      <a:pt x="5" y="99"/>
                    </a:lnTo>
                    <a:lnTo>
                      <a:pt x="7" y="99"/>
                    </a:lnTo>
                    <a:lnTo>
                      <a:pt x="7" y="101"/>
                    </a:lnTo>
                    <a:lnTo>
                      <a:pt x="9" y="101"/>
                    </a:lnTo>
                    <a:lnTo>
                      <a:pt x="12" y="101"/>
                    </a:lnTo>
                    <a:lnTo>
                      <a:pt x="10" y="99"/>
                    </a:lnTo>
                    <a:lnTo>
                      <a:pt x="10" y="97"/>
                    </a:lnTo>
                    <a:lnTo>
                      <a:pt x="9" y="96"/>
                    </a:lnTo>
                    <a:lnTo>
                      <a:pt x="10" y="94"/>
                    </a:lnTo>
                    <a:lnTo>
                      <a:pt x="12" y="94"/>
                    </a:lnTo>
                    <a:lnTo>
                      <a:pt x="14" y="91"/>
                    </a:lnTo>
                    <a:lnTo>
                      <a:pt x="16" y="91"/>
                    </a:lnTo>
                    <a:lnTo>
                      <a:pt x="21" y="91"/>
                    </a:lnTo>
                    <a:lnTo>
                      <a:pt x="26" y="89"/>
                    </a:lnTo>
                    <a:lnTo>
                      <a:pt x="31" y="87"/>
                    </a:lnTo>
                    <a:lnTo>
                      <a:pt x="28" y="86"/>
                    </a:lnTo>
                    <a:lnTo>
                      <a:pt x="28" y="86"/>
                    </a:lnTo>
                    <a:lnTo>
                      <a:pt x="24" y="87"/>
                    </a:lnTo>
                    <a:lnTo>
                      <a:pt x="24" y="89"/>
                    </a:lnTo>
                    <a:lnTo>
                      <a:pt x="19" y="89"/>
                    </a:lnTo>
                    <a:lnTo>
                      <a:pt x="17" y="89"/>
                    </a:lnTo>
                    <a:lnTo>
                      <a:pt x="16" y="89"/>
                    </a:lnTo>
                    <a:lnTo>
                      <a:pt x="16" y="89"/>
                    </a:lnTo>
                    <a:lnTo>
                      <a:pt x="16" y="89"/>
                    </a:lnTo>
                    <a:lnTo>
                      <a:pt x="12" y="91"/>
                    </a:lnTo>
                    <a:lnTo>
                      <a:pt x="9" y="91"/>
                    </a:lnTo>
                    <a:lnTo>
                      <a:pt x="12" y="89"/>
                    </a:lnTo>
                    <a:lnTo>
                      <a:pt x="17" y="84"/>
                    </a:lnTo>
                    <a:lnTo>
                      <a:pt x="17" y="82"/>
                    </a:lnTo>
                    <a:lnTo>
                      <a:pt x="19" y="80"/>
                    </a:lnTo>
                    <a:lnTo>
                      <a:pt x="19" y="79"/>
                    </a:lnTo>
                    <a:lnTo>
                      <a:pt x="17" y="79"/>
                    </a:lnTo>
                    <a:lnTo>
                      <a:pt x="21" y="74"/>
                    </a:lnTo>
                    <a:lnTo>
                      <a:pt x="22" y="74"/>
                    </a:lnTo>
                    <a:lnTo>
                      <a:pt x="24" y="74"/>
                    </a:lnTo>
                    <a:lnTo>
                      <a:pt x="26" y="72"/>
                    </a:lnTo>
                    <a:lnTo>
                      <a:pt x="26" y="72"/>
                    </a:lnTo>
                    <a:lnTo>
                      <a:pt x="28" y="72"/>
                    </a:lnTo>
                    <a:lnTo>
                      <a:pt x="28" y="70"/>
                    </a:lnTo>
                    <a:lnTo>
                      <a:pt x="26" y="70"/>
                    </a:lnTo>
                    <a:lnTo>
                      <a:pt x="24" y="69"/>
                    </a:lnTo>
                    <a:lnTo>
                      <a:pt x="17" y="70"/>
                    </a:lnTo>
                    <a:lnTo>
                      <a:pt x="17" y="70"/>
                    </a:lnTo>
                    <a:lnTo>
                      <a:pt x="16" y="69"/>
                    </a:lnTo>
                    <a:lnTo>
                      <a:pt x="16" y="69"/>
                    </a:lnTo>
                    <a:lnTo>
                      <a:pt x="16" y="67"/>
                    </a:lnTo>
                    <a:lnTo>
                      <a:pt x="16" y="67"/>
                    </a:lnTo>
                    <a:lnTo>
                      <a:pt x="14" y="67"/>
                    </a:lnTo>
                    <a:lnTo>
                      <a:pt x="12" y="67"/>
                    </a:lnTo>
                    <a:lnTo>
                      <a:pt x="10" y="67"/>
                    </a:lnTo>
                    <a:lnTo>
                      <a:pt x="10" y="67"/>
                    </a:lnTo>
                    <a:lnTo>
                      <a:pt x="12" y="65"/>
                    </a:lnTo>
                    <a:lnTo>
                      <a:pt x="9" y="63"/>
                    </a:lnTo>
                    <a:lnTo>
                      <a:pt x="7" y="65"/>
                    </a:lnTo>
                    <a:lnTo>
                      <a:pt x="5" y="63"/>
                    </a:lnTo>
                    <a:lnTo>
                      <a:pt x="5" y="63"/>
                    </a:lnTo>
                    <a:lnTo>
                      <a:pt x="7" y="62"/>
                    </a:lnTo>
                    <a:lnTo>
                      <a:pt x="5" y="62"/>
                    </a:lnTo>
                    <a:lnTo>
                      <a:pt x="5" y="60"/>
                    </a:lnTo>
                    <a:lnTo>
                      <a:pt x="7" y="58"/>
                    </a:lnTo>
                    <a:lnTo>
                      <a:pt x="7" y="60"/>
                    </a:lnTo>
                    <a:lnTo>
                      <a:pt x="10" y="58"/>
                    </a:lnTo>
                    <a:lnTo>
                      <a:pt x="12" y="58"/>
                    </a:lnTo>
                    <a:lnTo>
                      <a:pt x="10" y="57"/>
                    </a:lnTo>
                    <a:lnTo>
                      <a:pt x="9" y="57"/>
                    </a:lnTo>
                    <a:lnTo>
                      <a:pt x="9" y="55"/>
                    </a:lnTo>
                    <a:lnTo>
                      <a:pt x="9" y="53"/>
                    </a:lnTo>
                    <a:lnTo>
                      <a:pt x="12" y="51"/>
                    </a:lnTo>
                    <a:lnTo>
                      <a:pt x="16" y="51"/>
                    </a:lnTo>
                    <a:lnTo>
                      <a:pt x="16" y="50"/>
                    </a:lnTo>
                    <a:lnTo>
                      <a:pt x="16" y="50"/>
                    </a:lnTo>
                    <a:lnTo>
                      <a:pt x="12" y="48"/>
                    </a:lnTo>
                    <a:lnTo>
                      <a:pt x="9" y="50"/>
                    </a:lnTo>
                    <a:lnTo>
                      <a:pt x="9" y="46"/>
                    </a:lnTo>
                    <a:lnTo>
                      <a:pt x="10" y="45"/>
                    </a:lnTo>
                    <a:lnTo>
                      <a:pt x="10" y="43"/>
                    </a:lnTo>
                    <a:lnTo>
                      <a:pt x="10" y="41"/>
                    </a:lnTo>
                    <a:lnTo>
                      <a:pt x="9" y="43"/>
                    </a:lnTo>
                    <a:lnTo>
                      <a:pt x="9" y="41"/>
                    </a:lnTo>
                    <a:lnTo>
                      <a:pt x="9" y="40"/>
                    </a:lnTo>
                    <a:lnTo>
                      <a:pt x="5" y="40"/>
                    </a:lnTo>
                    <a:lnTo>
                      <a:pt x="5" y="38"/>
                    </a:lnTo>
                    <a:lnTo>
                      <a:pt x="7" y="36"/>
                    </a:lnTo>
                    <a:lnTo>
                      <a:pt x="7" y="36"/>
                    </a:lnTo>
                    <a:lnTo>
                      <a:pt x="9" y="36"/>
                    </a:lnTo>
                    <a:lnTo>
                      <a:pt x="10" y="36"/>
                    </a:lnTo>
                    <a:lnTo>
                      <a:pt x="14" y="36"/>
                    </a:lnTo>
                    <a:lnTo>
                      <a:pt x="16" y="34"/>
                    </a:lnTo>
                    <a:lnTo>
                      <a:pt x="21" y="36"/>
                    </a:lnTo>
                    <a:lnTo>
                      <a:pt x="24" y="38"/>
                    </a:lnTo>
                    <a:lnTo>
                      <a:pt x="24" y="38"/>
                    </a:lnTo>
                    <a:lnTo>
                      <a:pt x="26" y="36"/>
                    </a:lnTo>
                    <a:lnTo>
                      <a:pt x="28" y="36"/>
                    </a:lnTo>
                    <a:lnTo>
                      <a:pt x="31" y="36"/>
                    </a:lnTo>
                    <a:lnTo>
                      <a:pt x="34" y="38"/>
                    </a:lnTo>
                    <a:lnTo>
                      <a:pt x="36" y="38"/>
                    </a:lnTo>
                    <a:lnTo>
                      <a:pt x="34" y="34"/>
                    </a:lnTo>
                    <a:lnTo>
                      <a:pt x="34" y="34"/>
                    </a:lnTo>
                    <a:lnTo>
                      <a:pt x="36" y="33"/>
                    </a:lnTo>
                    <a:lnTo>
                      <a:pt x="36" y="31"/>
                    </a:lnTo>
                    <a:lnTo>
                      <a:pt x="38" y="29"/>
                    </a:lnTo>
                    <a:lnTo>
                      <a:pt x="41" y="29"/>
                    </a:lnTo>
                    <a:lnTo>
                      <a:pt x="41" y="29"/>
                    </a:lnTo>
                    <a:lnTo>
                      <a:pt x="43" y="26"/>
                    </a:lnTo>
                    <a:lnTo>
                      <a:pt x="43" y="24"/>
                    </a:lnTo>
                    <a:lnTo>
                      <a:pt x="38" y="26"/>
                    </a:lnTo>
                    <a:lnTo>
                      <a:pt x="31" y="22"/>
                    </a:lnTo>
                    <a:lnTo>
                      <a:pt x="33" y="21"/>
                    </a:lnTo>
                    <a:lnTo>
                      <a:pt x="33" y="21"/>
                    </a:lnTo>
                    <a:lnTo>
                      <a:pt x="36" y="19"/>
                    </a:lnTo>
                    <a:lnTo>
                      <a:pt x="36" y="19"/>
                    </a:lnTo>
                    <a:lnTo>
                      <a:pt x="36" y="17"/>
                    </a:lnTo>
                    <a:lnTo>
                      <a:pt x="39" y="16"/>
                    </a:lnTo>
                    <a:lnTo>
                      <a:pt x="38" y="14"/>
                    </a:lnTo>
                    <a:lnTo>
                      <a:pt x="38" y="12"/>
                    </a:lnTo>
                    <a:lnTo>
                      <a:pt x="39" y="11"/>
                    </a:lnTo>
                    <a:lnTo>
                      <a:pt x="39" y="9"/>
                    </a:lnTo>
                    <a:lnTo>
                      <a:pt x="41" y="7"/>
                    </a:lnTo>
                    <a:lnTo>
                      <a:pt x="43" y="7"/>
                    </a:lnTo>
                    <a:lnTo>
                      <a:pt x="46" y="5"/>
                    </a:lnTo>
                    <a:lnTo>
                      <a:pt x="46" y="5"/>
                    </a:lnTo>
                    <a:lnTo>
                      <a:pt x="50" y="5"/>
                    </a:lnTo>
                    <a:lnTo>
                      <a:pt x="51" y="5"/>
                    </a:lnTo>
                    <a:lnTo>
                      <a:pt x="50" y="4"/>
                    </a:lnTo>
                    <a:lnTo>
                      <a:pt x="53" y="4"/>
                    </a:lnTo>
                    <a:lnTo>
                      <a:pt x="53" y="4"/>
                    </a:lnTo>
                    <a:lnTo>
                      <a:pt x="53" y="5"/>
                    </a:lnTo>
                    <a:lnTo>
                      <a:pt x="55" y="7"/>
                    </a:lnTo>
                    <a:lnTo>
                      <a:pt x="55" y="9"/>
                    </a:lnTo>
                    <a:lnTo>
                      <a:pt x="53" y="9"/>
                    </a:lnTo>
                    <a:lnTo>
                      <a:pt x="53" y="11"/>
                    </a:lnTo>
                    <a:lnTo>
                      <a:pt x="53" y="11"/>
                    </a:lnTo>
                    <a:lnTo>
                      <a:pt x="53" y="14"/>
                    </a:lnTo>
                    <a:lnTo>
                      <a:pt x="53" y="12"/>
                    </a:lnTo>
                    <a:lnTo>
                      <a:pt x="57" y="11"/>
                    </a:lnTo>
                    <a:lnTo>
                      <a:pt x="57" y="9"/>
                    </a:lnTo>
                    <a:lnTo>
                      <a:pt x="55" y="7"/>
                    </a:lnTo>
                    <a:lnTo>
                      <a:pt x="55" y="5"/>
                    </a:lnTo>
                    <a:lnTo>
                      <a:pt x="55" y="4"/>
                    </a:lnTo>
                    <a:lnTo>
                      <a:pt x="57" y="2"/>
                    </a:lnTo>
                    <a:lnTo>
                      <a:pt x="60" y="2"/>
                    </a:lnTo>
                    <a:lnTo>
                      <a:pt x="58" y="0"/>
                    </a:lnTo>
                    <a:lnTo>
                      <a:pt x="60" y="0"/>
                    </a:lnTo>
                    <a:lnTo>
                      <a:pt x="60" y="0"/>
                    </a:lnTo>
                    <a:lnTo>
                      <a:pt x="62" y="2"/>
                    </a:lnTo>
                    <a:lnTo>
                      <a:pt x="63" y="4"/>
                    </a:lnTo>
                    <a:lnTo>
                      <a:pt x="65" y="4"/>
                    </a:lnTo>
                    <a:lnTo>
                      <a:pt x="63" y="5"/>
                    </a:lnTo>
                    <a:lnTo>
                      <a:pt x="62" y="7"/>
                    </a:lnTo>
                    <a:lnTo>
                      <a:pt x="62" y="9"/>
                    </a:lnTo>
                    <a:lnTo>
                      <a:pt x="62" y="9"/>
                    </a:lnTo>
                    <a:close/>
                    <a:moveTo>
                      <a:pt x="9" y="48"/>
                    </a:moveTo>
                    <a:lnTo>
                      <a:pt x="9" y="48"/>
                    </a:lnTo>
                    <a:lnTo>
                      <a:pt x="7" y="48"/>
                    </a:lnTo>
                    <a:lnTo>
                      <a:pt x="7" y="46"/>
                    </a:lnTo>
                    <a:lnTo>
                      <a:pt x="2" y="46"/>
                    </a:lnTo>
                    <a:lnTo>
                      <a:pt x="4" y="45"/>
                    </a:lnTo>
                    <a:lnTo>
                      <a:pt x="5" y="45"/>
                    </a:lnTo>
                    <a:lnTo>
                      <a:pt x="7" y="45"/>
                    </a:lnTo>
                    <a:lnTo>
                      <a:pt x="9" y="45"/>
                    </a:lnTo>
                    <a:lnTo>
                      <a:pt x="9" y="48"/>
                    </a:lnTo>
                    <a:lnTo>
                      <a:pt x="9" y="4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2" name="Freeform 107">
                <a:extLst>
                  <a:ext uri="{FF2B5EF4-FFF2-40B4-BE49-F238E27FC236}">
                    <a16:creationId xmlns:a16="http://schemas.microsoft.com/office/drawing/2014/main" id="{55B25C92-B7AD-4AE5-93E8-8BD63CB65E70}"/>
                  </a:ext>
                </a:extLst>
              </p:cNvPr>
              <p:cNvSpPr>
                <a:spLocks/>
              </p:cNvSpPr>
              <p:nvPr/>
            </p:nvSpPr>
            <p:spPr bwMode="auto">
              <a:xfrm>
                <a:off x="4293" y="2374"/>
                <a:ext cx="33" cy="87"/>
              </a:xfrm>
              <a:custGeom>
                <a:avLst/>
                <a:gdLst>
                  <a:gd name="T0" fmla="*/ 30 w 33"/>
                  <a:gd name="T1" fmla="*/ 15 h 87"/>
                  <a:gd name="T2" fmla="*/ 26 w 33"/>
                  <a:gd name="T3" fmla="*/ 17 h 87"/>
                  <a:gd name="T4" fmla="*/ 26 w 33"/>
                  <a:gd name="T5" fmla="*/ 17 h 87"/>
                  <a:gd name="T6" fmla="*/ 24 w 33"/>
                  <a:gd name="T7" fmla="*/ 22 h 87"/>
                  <a:gd name="T8" fmla="*/ 23 w 33"/>
                  <a:gd name="T9" fmla="*/ 20 h 87"/>
                  <a:gd name="T10" fmla="*/ 21 w 33"/>
                  <a:gd name="T11" fmla="*/ 20 h 87"/>
                  <a:gd name="T12" fmla="*/ 16 w 33"/>
                  <a:gd name="T13" fmla="*/ 22 h 87"/>
                  <a:gd name="T14" fmla="*/ 14 w 33"/>
                  <a:gd name="T15" fmla="*/ 25 h 87"/>
                  <a:gd name="T16" fmla="*/ 14 w 33"/>
                  <a:gd name="T17" fmla="*/ 29 h 87"/>
                  <a:gd name="T18" fmla="*/ 14 w 33"/>
                  <a:gd name="T19" fmla="*/ 34 h 87"/>
                  <a:gd name="T20" fmla="*/ 14 w 33"/>
                  <a:gd name="T21" fmla="*/ 36 h 87"/>
                  <a:gd name="T22" fmla="*/ 14 w 33"/>
                  <a:gd name="T23" fmla="*/ 36 h 87"/>
                  <a:gd name="T24" fmla="*/ 18 w 33"/>
                  <a:gd name="T25" fmla="*/ 36 h 87"/>
                  <a:gd name="T26" fmla="*/ 19 w 33"/>
                  <a:gd name="T27" fmla="*/ 37 h 87"/>
                  <a:gd name="T28" fmla="*/ 16 w 33"/>
                  <a:gd name="T29" fmla="*/ 39 h 87"/>
                  <a:gd name="T30" fmla="*/ 14 w 33"/>
                  <a:gd name="T31" fmla="*/ 43 h 87"/>
                  <a:gd name="T32" fmla="*/ 12 w 33"/>
                  <a:gd name="T33" fmla="*/ 46 h 87"/>
                  <a:gd name="T34" fmla="*/ 18 w 33"/>
                  <a:gd name="T35" fmla="*/ 46 h 87"/>
                  <a:gd name="T36" fmla="*/ 23 w 33"/>
                  <a:gd name="T37" fmla="*/ 43 h 87"/>
                  <a:gd name="T38" fmla="*/ 23 w 33"/>
                  <a:gd name="T39" fmla="*/ 46 h 87"/>
                  <a:gd name="T40" fmla="*/ 23 w 33"/>
                  <a:gd name="T41" fmla="*/ 49 h 87"/>
                  <a:gd name="T42" fmla="*/ 23 w 33"/>
                  <a:gd name="T43" fmla="*/ 51 h 87"/>
                  <a:gd name="T44" fmla="*/ 21 w 33"/>
                  <a:gd name="T45" fmla="*/ 58 h 87"/>
                  <a:gd name="T46" fmla="*/ 19 w 33"/>
                  <a:gd name="T47" fmla="*/ 61 h 87"/>
                  <a:gd name="T48" fmla="*/ 18 w 33"/>
                  <a:gd name="T49" fmla="*/ 66 h 87"/>
                  <a:gd name="T50" fmla="*/ 18 w 33"/>
                  <a:gd name="T51" fmla="*/ 72 h 87"/>
                  <a:gd name="T52" fmla="*/ 16 w 33"/>
                  <a:gd name="T53" fmla="*/ 77 h 87"/>
                  <a:gd name="T54" fmla="*/ 16 w 33"/>
                  <a:gd name="T55" fmla="*/ 80 h 87"/>
                  <a:gd name="T56" fmla="*/ 12 w 33"/>
                  <a:gd name="T57" fmla="*/ 87 h 87"/>
                  <a:gd name="T58" fmla="*/ 11 w 33"/>
                  <a:gd name="T59" fmla="*/ 80 h 87"/>
                  <a:gd name="T60" fmla="*/ 9 w 33"/>
                  <a:gd name="T61" fmla="*/ 72 h 87"/>
                  <a:gd name="T62" fmla="*/ 6 w 33"/>
                  <a:gd name="T63" fmla="*/ 65 h 87"/>
                  <a:gd name="T64" fmla="*/ 4 w 33"/>
                  <a:gd name="T65" fmla="*/ 58 h 87"/>
                  <a:gd name="T66" fmla="*/ 0 w 33"/>
                  <a:gd name="T67" fmla="*/ 49 h 87"/>
                  <a:gd name="T68" fmla="*/ 2 w 33"/>
                  <a:gd name="T69" fmla="*/ 46 h 87"/>
                  <a:gd name="T70" fmla="*/ 6 w 33"/>
                  <a:gd name="T71" fmla="*/ 43 h 87"/>
                  <a:gd name="T72" fmla="*/ 6 w 33"/>
                  <a:gd name="T73" fmla="*/ 41 h 87"/>
                  <a:gd name="T74" fmla="*/ 11 w 33"/>
                  <a:gd name="T75" fmla="*/ 27 h 87"/>
                  <a:gd name="T76" fmla="*/ 16 w 33"/>
                  <a:gd name="T77" fmla="*/ 14 h 87"/>
                  <a:gd name="T78" fmla="*/ 18 w 33"/>
                  <a:gd name="T79" fmla="*/ 7 h 87"/>
                  <a:gd name="T80" fmla="*/ 21 w 33"/>
                  <a:gd name="T81" fmla="*/ 7 h 87"/>
                  <a:gd name="T82" fmla="*/ 24 w 33"/>
                  <a:gd name="T83" fmla="*/ 7 h 87"/>
                  <a:gd name="T84" fmla="*/ 26 w 33"/>
                  <a:gd name="T85" fmla="*/ 3 h 87"/>
                  <a:gd name="T86" fmla="*/ 28 w 33"/>
                  <a:gd name="T87" fmla="*/ 3 h 87"/>
                  <a:gd name="T88" fmla="*/ 30 w 33"/>
                  <a:gd name="T89" fmla="*/ 0 h 87"/>
                  <a:gd name="T90" fmla="*/ 31 w 33"/>
                  <a:gd name="T91" fmla="*/ 0 h 87"/>
                  <a:gd name="T92" fmla="*/ 31 w 33"/>
                  <a:gd name="T93" fmla="*/ 2 h 87"/>
                  <a:gd name="T94" fmla="*/ 31 w 33"/>
                  <a:gd name="T95" fmla="*/ 3 h 87"/>
                  <a:gd name="T96" fmla="*/ 33 w 33"/>
                  <a:gd name="T97" fmla="*/ 7 h 87"/>
                  <a:gd name="T98" fmla="*/ 31 w 33"/>
                  <a:gd name="T99" fmla="*/ 8 h 87"/>
                  <a:gd name="T100" fmla="*/ 33 w 33"/>
                  <a:gd name="T101" fmla="*/ 10 h 87"/>
                  <a:gd name="T102" fmla="*/ 30 w 33"/>
                  <a:gd name="T103" fmla="*/ 14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3" h="87">
                    <a:moveTo>
                      <a:pt x="30" y="15"/>
                    </a:moveTo>
                    <a:lnTo>
                      <a:pt x="30" y="15"/>
                    </a:lnTo>
                    <a:lnTo>
                      <a:pt x="26" y="17"/>
                    </a:lnTo>
                    <a:lnTo>
                      <a:pt x="26" y="17"/>
                    </a:lnTo>
                    <a:lnTo>
                      <a:pt x="26" y="17"/>
                    </a:lnTo>
                    <a:lnTo>
                      <a:pt x="26" y="17"/>
                    </a:lnTo>
                    <a:lnTo>
                      <a:pt x="26" y="22"/>
                    </a:lnTo>
                    <a:lnTo>
                      <a:pt x="24" y="22"/>
                    </a:lnTo>
                    <a:lnTo>
                      <a:pt x="23" y="22"/>
                    </a:lnTo>
                    <a:lnTo>
                      <a:pt x="23" y="20"/>
                    </a:lnTo>
                    <a:lnTo>
                      <a:pt x="23" y="20"/>
                    </a:lnTo>
                    <a:lnTo>
                      <a:pt x="21" y="20"/>
                    </a:lnTo>
                    <a:lnTo>
                      <a:pt x="19" y="20"/>
                    </a:lnTo>
                    <a:lnTo>
                      <a:pt x="16" y="22"/>
                    </a:lnTo>
                    <a:lnTo>
                      <a:pt x="16" y="24"/>
                    </a:lnTo>
                    <a:lnTo>
                      <a:pt x="14" y="25"/>
                    </a:lnTo>
                    <a:lnTo>
                      <a:pt x="14" y="27"/>
                    </a:lnTo>
                    <a:lnTo>
                      <a:pt x="14" y="29"/>
                    </a:lnTo>
                    <a:lnTo>
                      <a:pt x="14" y="32"/>
                    </a:lnTo>
                    <a:lnTo>
                      <a:pt x="14" y="34"/>
                    </a:lnTo>
                    <a:lnTo>
                      <a:pt x="14" y="34"/>
                    </a:lnTo>
                    <a:lnTo>
                      <a:pt x="14" y="36"/>
                    </a:lnTo>
                    <a:lnTo>
                      <a:pt x="14" y="36"/>
                    </a:lnTo>
                    <a:lnTo>
                      <a:pt x="14" y="36"/>
                    </a:lnTo>
                    <a:lnTo>
                      <a:pt x="16" y="36"/>
                    </a:lnTo>
                    <a:lnTo>
                      <a:pt x="18" y="36"/>
                    </a:lnTo>
                    <a:lnTo>
                      <a:pt x="19" y="37"/>
                    </a:lnTo>
                    <a:lnTo>
                      <a:pt x="19" y="37"/>
                    </a:lnTo>
                    <a:lnTo>
                      <a:pt x="18" y="37"/>
                    </a:lnTo>
                    <a:lnTo>
                      <a:pt x="16" y="39"/>
                    </a:lnTo>
                    <a:lnTo>
                      <a:pt x="14" y="41"/>
                    </a:lnTo>
                    <a:lnTo>
                      <a:pt x="14" y="43"/>
                    </a:lnTo>
                    <a:lnTo>
                      <a:pt x="12" y="46"/>
                    </a:lnTo>
                    <a:lnTo>
                      <a:pt x="12" y="46"/>
                    </a:lnTo>
                    <a:lnTo>
                      <a:pt x="12" y="46"/>
                    </a:lnTo>
                    <a:lnTo>
                      <a:pt x="18" y="46"/>
                    </a:lnTo>
                    <a:lnTo>
                      <a:pt x="21" y="44"/>
                    </a:lnTo>
                    <a:lnTo>
                      <a:pt x="23" y="43"/>
                    </a:lnTo>
                    <a:lnTo>
                      <a:pt x="24" y="43"/>
                    </a:lnTo>
                    <a:lnTo>
                      <a:pt x="23" y="46"/>
                    </a:lnTo>
                    <a:lnTo>
                      <a:pt x="23" y="46"/>
                    </a:lnTo>
                    <a:lnTo>
                      <a:pt x="23" y="49"/>
                    </a:lnTo>
                    <a:lnTo>
                      <a:pt x="23" y="49"/>
                    </a:lnTo>
                    <a:lnTo>
                      <a:pt x="23" y="51"/>
                    </a:lnTo>
                    <a:lnTo>
                      <a:pt x="23" y="54"/>
                    </a:lnTo>
                    <a:lnTo>
                      <a:pt x="21" y="58"/>
                    </a:lnTo>
                    <a:lnTo>
                      <a:pt x="21" y="58"/>
                    </a:lnTo>
                    <a:lnTo>
                      <a:pt x="19" y="61"/>
                    </a:lnTo>
                    <a:lnTo>
                      <a:pt x="18" y="65"/>
                    </a:lnTo>
                    <a:lnTo>
                      <a:pt x="18" y="66"/>
                    </a:lnTo>
                    <a:lnTo>
                      <a:pt x="18" y="68"/>
                    </a:lnTo>
                    <a:lnTo>
                      <a:pt x="18" y="72"/>
                    </a:lnTo>
                    <a:lnTo>
                      <a:pt x="18" y="73"/>
                    </a:lnTo>
                    <a:lnTo>
                      <a:pt x="16" y="77"/>
                    </a:lnTo>
                    <a:lnTo>
                      <a:pt x="16" y="78"/>
                    </a:lnTo>
                    <a:lnTo>
                      <a:pt x="16" y="80"/>
                    </a:lnTo>
                    <a:lnTo>
                      <a:pt x="14" y="85"/>
                    </a:lnTo>
                    <a:lnTo>
                      <a:pt x="12" y="87"/>
                    </a:lnTo>
                    <a:lnTo>
                      <a:pt x="12" y="85"/>
                    </a:lnTo>
                    <a:lnTo>
                      <a:pt x="11" y="80"/>
                    </a:lnTo>
                    <a:lnTo>
                      <a:pt x="11" y="77"/>
                    </a:lnTo>
                    <a:lnTo>
                      <a:pt x="9" y="72"/>
                    </a:lnTo>
                    <a:lnTo>
                      <a:pt x="6" y="66"/>
                    </a:lnTo>
                    <a:lnTo>
                      <a:pt x="6" y="65"/>
                    </a:lnTo>
                    <a:lnTo>
                      <a:pt x="6" y="63"/>
                    </a:lnTo>
                    <a:lnTo>
                      <a:pt x="4" y="58"/>
                    </a:lnTo>
                    <a:lnTo>
                      <a:pt x="2" y="54"/>
                    </a:lnTo>
                    <a:lnTo>
                      <a:pt x="0" y="49"/>
                    </a:lnTo>
                    <a:lnTo>
                      <a:pt x="2" y="48"/>
                    </a:lnTo>
                    <a:lnTo>
                      <a:pt x="2" y="46"/>
                    </a:lnTo>
                    <a:lnTo>
                      <a:pt x="6" y="43"/>
                    </a:lnTo>
                    <a:lnTo>
                      <a:pt x="6" y="43"/>
                    </a:lnTo>
                    <a:lnTo>
                      <a:pt x="6" y="41"/>
                    </a:lnTo>
                    <a:lnTo>
                      <a:pt x="6" y="41"/>
                    </a:lnTo>
                    <a:lnTo>
                      <a:pt x="9" y="34"/>
                    </a:lnTo>
                    <a:lnTo>
                      <a:pt x="11" y="27"/>
                    </a:lnTo>
                    <a:lnTo>
                      <a:pt x="14" y="17"/>
                    </a:lnTo>
                    <a:lnTo>
                      <a:pt x="16" y="14"/>
                    </a:lnTo>
                    <a:lnTo>
                      <a:pt x="16" y="10"/>
                    </a:lnTo>
                    <a:lnTo>
                      <a:pt x="18" y="7"/>
                    </a:lnTo>
                    <a:lnTo>
                      <a:pt x="19" y="7"/>
                    </a:lnTo>
                    <a:lnTo>
                      <a:pt x="21" y="7"/>
                    </a:lnTo>
                    <a:lnTo>
                      <a:pt x="23" y="7"/>
                    </a:lnTo>
                    <a:lnTo>
                      <a:pt x="24" y="7"/>
                    </a:lnTo>
                    <a:lnTo>
                      <a:pt x="24" y="3"/>
                    </a:lnTo>
                    <a:lnTo>
                      <a:pt x="26" y="3"/>
                    </a:lnTo>
                    <a:lnTo>
                      <a:pt x="26" y="3"/>
                    </a:lnTo>
                    <a:lnTo>
                      <a:pt x="28" y="3"/>
                    </a:lnTo>
                    <a:lnTo>
                      <a:pt x="30" y="2"/>
                    </a:lnTo>
                    <a:lnTo>
                      <a:pt x="30" y="0"/>
                    </a:lnTo>
                    <a:lnTo>
                      <a:pt x="31" y="0"/>
                    </a:lnTo>
                    <a:lnTo>
                      <a:pt x="31" y="0"/>
                    </a:lnTo>
                    <a:lnTo>
                      <a:pt x="31" y="0"/>
                    </a:lnTo>
                    <a:lnTo>
                      <a:pt x="31" y="2"/>
                    </a:lnTo>
                    <a:lnTo>
                      <a:pt x="31" y="3"/>
                    </a:lnTo>
                    <a:lnTo>
                      <a:pt x="31" y="3"/>
                    </a:lnTo>
                    <a:lnTo>
                      <a:pt x="31" y="5"/>
                    </a:lnTo>
                    <a:lnTo>
                      <a:pt x="33" y="7"/>
                    </a:lnTo>
                    <a:lnTo>
                      <a:pt x="31" y="7"/>
                    </a:lnTo>
                    <a:lnTo>
                      <a:pt x="31" y="8"/>
                    </a:lnTo>
                    <a:lnTo>
                      <a:pt x="31" y="8"/>
                    </a:lnTo>
                    <a:lnTo>
                      <a:pt x="33" y="10"/>
                    </a:lnTo>
                    <a:lnTo>
                      <a:pt x="31" y="12"/>
                    </a:lnTo>
                    <a:lnTo>
                      <a:pt x="30" y="14"/>
                    </a:lnTo>
                    <a:lnTo>
                      <a:pt x="30" y="1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3" name="Freeform 108">
                <a:extLst>
                  <a:ext uri="{FF2B5EF4-FFF2-40B4-BE49-F238E27FC236}">
                    <a16:creationId xmlns:a16="http://schemas.microsoft.com/office/drawing/2014/main" id="{40D37D17-7B2F-490F-885E-11E1FE404E99}"/>
                  </a:ext>
                </a:extLst>
              </p:cNvPr>
              <p:cNvSpPr>
                <a:spLocks/>
              </p:cNvSpPr>
              <p:nvPr/>
            </p:nvSpPr>
            <p:spPr bwMode="auto">
              <a:xfrm>
                <a:off x="3544" y="1808"/>
                <a:ext cx="9" cy="12"/>
              </a:xfrm>
              <a:custGeom>
                <a:avLst/>
                <a:gdLst>
                  <a:gd name="T0" fmla="*/ 7 w 9"/>
                  <a:gd name="T1" fmla="*/ 9 h 12"/>
                  <a:gd name="T2" fmla="*/ 3 w 9"/>
                  <a:gd name="T3" fmla="*/ 12 h 12"/>
                  <a:gd name="T4" fmla="*/ 2 w 9"/>
                  <a:gd name="T5" fmla="*/ 12 h 12"/>
                  <a:gd name="T6" fmla="*/ 0 w 9"/>
                  <a:gd name="T7" fmla="*/ 12 h 12"/>
                  <a:gd name="T8" fmla="*/ 0 w 9"/>
                  <a:gd name="T9" fmla="*/ 12 h 12"/>
                  <a:gd name="T10" fmla="*/ 0 w 9"/>
                  <a:gd name="T11" fmla="*/ 10 h 12"/>
                  <a:gd name="T12" fmla="*/ 2 w 9"/>
                  <a:gd name="T13" fmla="*/ 7 h 12"/>
                  <a:gd name="T14" fmla="*/ 3 w 9"/>
                  <a:gd name="T15" fmla="*/ 5 h 12"/>
                  <a:gd name="T16" fmla="*/ 5 w 9"/>
                  <a:gd name="T17" fmla="*/ 2 h 12"/>
                  <a:gd name="T18" fmla="*/ 7 w 9"/>
                  <a:gd name="T19" fmla="*/ 0 h 12"/>
                  <a:gd name="T20" fmla="*/ 7 w 9"/>
                  <a:gd name="T21" fmla="*/ 2 h 12"/>
                  <a:gd name="T22" fmla="*/ 7 w 9"/>
                  <a:gd name="T23" fmla="*/ 2 h 12"/>
                  <a:gd name="T24" fmla="*/ 9 w 9"/>
                  <a:gd name="T25" fmla="*/ 5 h 12"/>
                  <a:gd name="T26" fmla="*/ 7 w 9"/>
                  <a:gd name="T27" fmla="*/ 7 h 12"/>
                  <a:gd name="T28" fmla="*/ 7 w 9"/>
                  <a:gd name="T29" fmla="*/ 9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 h="12">
                    <a:moveTo>
                      <a:pt x="7" y="9"/>
                    </a:moveTo>
                    <a:lnTo>
                      <a:pt x="3" y="12"/>
                    </a:lnTo>
                    <a:lnTo>
                      <a:pt x="2" y="12"/>
                    </a:lnTo>
                    <a:lnTo>
                      <a:pt x="0" y="12"/>
                    </a:lnTo>
                    <a:lnTo>
                      <a:pt x="0" y="12"/>
                    </a:lnTo>
                    <a:lnTo>
                      <a:pt x="0" y="10"/>
                    </a:lnTo>
                    <a:lnTo>
                      <a:pt x="2" y="7"/>
                    </a:lnTo>
                    <a:lnTo>
                      <a:pt x="3" y="5"/>
                    </a:lnTo>
                    <a:lnTo>
                      <a:pt x="5" y="2"/>
                    </a:lnTo>
                    <a:lnTo>
                      <a:pt x="7" y="0"/>
                    </a:lnTo>
                    <a:lnTo>
                      <a:pt x="7" y="2"/>
                    </a:lnTo>
                    <a:lnTo>
                      <a:pt x="7" y="2"/>
                    </a:lnTo>
                    <a:lnTo>
                      <a:pt x="9" y="5"/>
                    </a:lnTo>
                    <a:lnTo>
                      <a:pt x="7" y="7"/>
                    </a:lnTo>
                    <a:lnTo>
                      <a:pt x="7"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4" name="Freeform 109">
                <a:extLst>
                  <a:ext uri="{FF2B5EF4-FFF2-40B4-BE49-F238E27FC236}">
                    <a16:creationId xmlns:a16="http://schemas.microsoft.com/office/drawing/2014/main" id="{56CA130F-AEE8-4748-B862-3CB4D9F37DFF}"/>
                  </a:ext>
                </a:extLst>
              </p:cNvPr>
              <p:cNvSpPr>
                <a:spLocks noEditPoints="1"/>
              </p:cNvSpPr>
              <p:nvPr/>
            </p:nvSpPr>
            <p:spPr bwMode="auto">
              <a:xfrm>
                <a:off x="4945" y="2326"/>
                <a:ext cx="560" cy="593"/>
              </a:xfrm>
              <a:custGeom>
                <a:avLst/>
                <a:gdLst>
                  <a:gd name="T0" fmla="*/ 485 w 560"/>
                  <a:gd name="T1" fmla="*/ 570 h 593"/>
                  <a:gd name="T2" fmla="*/ 95 w 560"/>
                  <a:gd name="T3" fmla="*/ 564 h 593"/>
                  <a:gd name="T4" fmla="*/ 466 w 560"/>
                  <a:gd name="T5" fmla="*/ 522 h 593"/>
                  <a:gd name="T6" fmla="*/ 471 w 560"/>
                  <a:gd name="T7" fmla="*/ 503 h 593"/>
                  <a:gd name="T8" fmla="*/ 469 w 560"/>
                  <a:gd name="T9" fmla="*/ 495 h 593"/>
                  <a:gd name="T10" fmla="*/ 478 w 560"/>
                  <a:gd name="T11" fmla="*/ 466 h 593"/>
                  <a:gd name="T12" fmla="*/ 471 w 560"/>
                  <a:gd name="T13" fmla="*/ 501 h 593"/>
                  <a:gd name="T14" fmla="*/ 211 w 560"/>
                  <a:gd name="T15" fmla="*/ 92 h 593"/>
                  <a:gd name="T16" fmla="*/ 238 w 560"/>
                  <a:gd name="T17" fmla="*/ 114 h 593"/>
                  <a:gd name="T18" fmla="*/ 231 w 560"/>
                  <a:gd name="T19" fmla="*/ 152 h 593"/>
                  <a:gd name="T20" fmla="*/ 267 w 560"/>
                  <a:gd name="T21" fmla="*/ 171 h 593"/>
                  <a:gd name="T22" fmla="*/ 317 w 560"/>
                  <a:gd name="T23" fmla="*/ 184 h 593"/>
                  <a:gd name="T24" fmla="*/ 351 w 560"/>
                  <a:gd name="T25" fmla="*/ 198 h 593"/>
                  <a:gd name="T26" fmla="*/ 382 w 560"/>
                  <a:gd name="T27" fmla="*/ 177 h 593"/>
                  <a:gd name="T28" fmla="*/ 397 w 560"/>
                  <a:gd name="T29" fmla="*/ 183 h 593"/>
                  <a:gd name="T30" fmla="*/ 427 w 560"/>
                  <a:gd name="T31" fmla="*/ 191 h 593"/>
                  <a:gd name="T32" fmla="*/ 459 w 560"/>
                  <a:gd name="T33" fmla="*/ 184 h 593"/>
                  <a:gd name="T34" fmla="*/ 468 w 560"/>
                  <a:gd name="T35" fmla="*/ 171 h 593"/>
                  <a:gd name="T36" fmla="*/ 502 w 560"/>
                  <a:gd name="T37" fmla="*/ 143 h 593"/>
                  <a:gd name="T38" fmla="*/ 539 w 560"/>
                  <a:gd name="T39" fmla="*/ 140 h 593"/>
                  <a:gd name="T40" fmla="*/ 543 w 560"/>
                  <a:gd name="T41" fmla="*/ 160 h 593"/>
                  <a:gd name="T42" fmla="*/ 551 w 560"/>
                  <a:gd name="T43" fmla="*/ 179 h 593"/>
                  <a:gd name="T44" fmla="*/ 517 w 560"/>
                  <a:gd name="T45" fmla="*/ 208 h 593"/>
                  <a:gd name="T46" fmla="*/ 504 w 560"/>
                  <a:gd name="T47" fmla="*/ 242 h 593"/>
                  <a:gd name="T48" fmla="*/ 481 w 560"/>
                  <a:gd name="T49" fmla="*/ 273 h 593"/>
                  <a:gd name="T50" fmla="*/ 469 w 560"/>
                  <a:gd name="T51" fmla="*/ 293 h 593"/>
                  <a:gd name="T52" fmla="*/ 454 w 560"/>
                  <a:gd name="T53" fmla="*/ 266 h 593"/>
                  <a:gd name="T54" fmla="*/ 445 w 560"/>
                  <a:gd name="T55" fmla="*/ 251 h 593"/>
                  <a:gd name="T56" fmla="*/ 466 w 560"/>
                  <a:gd name="T57" fmla="*/ 235 h 593"/>
                  <a:gd name="T58" fmla="*/ 416 w 560"/>
                  <a:gd name="T59" fmla="*/ 224 h 593"/>
                  <a:gd name="T60" fmla="*/ 399 w 560"/>
                  <a:gd name="T61" fmla="*/ 205 h 593"/>
                  <a:gd name="T62" fmla="*/ 382 w 560"/>
                  <a:gd name="T63" fmla="*/ 213 h 593"/>
                  <a:gd name="T64" fmla="*/ 385 w 560"/>
                  <a:gd name="T65" fmla="*/ 234 h 593"/>
                  <a:gd name="T66" fmla="*/ 396 w 560"/>
                  <a:gd name="T67" fmla="*/ 264 h 593"/>
                  <a:gd name="T68" fmla="*/ 397 w 560"/>
                  <a:gd name="T69" fmla="*/ 300 h 593"/>
                  <a:gd name="T70" fmla="*/ 380 w 560"/>
                  <a:gd name="T71" fmla="*/ 288 h 593"/>
                  <a:gd name="T72" fmla="*/ 353 w 560"/>
                  <a:gd name="T73" fmla="*/ 331 h 593"/>
                  <a:gd name="T74" fmla="*/ 327 w 560"/>
                  <a:gd name="T75" fmla="*/ 345 h 593"/>
                  <a:gd name="T76" fmla="*/ 261 w 560"/>
                  <a:gd name="T77" fmla="*/ 408 h 593"/>
                  <a:gd name="T78" fmla="*/ 230 w 560"/>
                  <a:gd name="T79" fmla="*/ 450 h 593"/>
                  <a:gd name="T80" fmla="*/ 225 w 560"/>
                  <a:gd name="T81" fmla="*/ 506 h 593"/>
                  <a:gd name="T82" fmla="*/ 194 w 560"/>
                  <a:gd name="T83" fmla="*/ 551 h 593"/>
                  <a:gd name="T84" fmla="*/ 158 w 560"/>
                  <a:gd name="T85" fmla="*/ 541 h 593"/>
                  <a:gd name="T86" fmla="*/ 125 w 560"/>
                  <a:gd name="T87" fmla="*/ 464 h 593"/>
                  <a:gd name="T88" fmla="*/ 105 w 560"/>
                  <a:gd name="T89" fmla="*/ 418 h 593"/>
                  <a:gd name="T90" fmla="*/ 93 w 560"/>
                  <a:gd name="T91" fmla="*/ 350 h 593"/>
                  <a:gd name="T92" fmla="*/ 89 w 560"/>
                  <a:gd name="T93" fmla="*/ 302 h 593"/>
                  <a:gd name="T94" fmla="*/ 77 w 560"/>
                  <a:gd name="T95" fmla="*/ 293 h 593"/>
                  <a:gd name="T96" fmla="*/ 16 w 560"/>
                  <a:gd name="T97" fmla="*/ 288 h 593"/>
                  <a:gd name="T98" fmla="*/ 40 w 560"/>
                  <a:gd name="T99" fmla="*/ 275 h 593"/>
                  <a:gd name="T100" fmla="*/ 9 w 560"/>
                  <a:gd name="T101" fmla="*/ 252 h 593"/>
                  <a:gd name="T102" fmla="*/ 45 w 560"/>
                  <a:gd name="T103" fmla="*/ 244 h 593"/>
                  <a:gd name="T104" fmla="*/ 50 w 560"/>
                  <a:gd name="T105" fmla="*/ 227 h 593"/>
                  <a:gd name="T106" fmla="*/ 26 w 560"/>
                  <a:gd name="T107" fmla="*/ 195 h 593"/>
                  <a:gd name="T108" fmla="*/ 60 w 560"/>
                  <a:gd name="T109" fmla="*/ 171 h 593"/>
                  <a:gd name="T110" fmla="*/ 110 w 560"/>
                  <a:gd name="T111" fmla="*/ 118 h 593"/>
                  <a:gd name="T112" fmla="*/ 136 w 560"/>
                  <a:gd name="T113" fmla="*/ 77 h 593"/>
                  <a:gd name="T114" fmla="*/ 112 w 560"/>
                  <a:gd name="T115" fmla="*/ 53 h 593"/>
                  <a:gd name="T116" fmla="*/ 112 w 560"/>
                  <a:gd name="T117" fmla="*/ 29 h 593"/>
                  <a:gd name="T118" fmla="*/ 151 w 560"/>
                  <a:gd name="T119" fmla="*/ 19 h 593"/>
                  <a:gd name="T120" fmla="*/ 190 w 560"/>
                  <a:gd name="T121" fmla="*/ 0 h 593"/>
                  <a:gd name="T122" fmla="*/ 204 w 560"/>
                  <a:gd name="T123" fmla="*/ 46 h 593"/>
                  <a:gd name="T124" fmla="*/ 206 w 560"/>
                  <a:gd name="T125" fmla="*/ 70 h 5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60" h="593">
                    <a:moveTo>
                      <a:pt x="495" y="592"/>
                    </a:moveTo>
                    <a:lnTo>
                      <a:pt x="493" y="593"/>
                    </a:lnTo>
                    <a:lnTo>
                      <a:pt x="492" y="590"/>
                    </a:lnTo>
                    <a:lnTo>
                      <a:pt x="490" y="588"/>
                    </a:lnTo>
                    <a:lnTo>
                      <a:pt x="490" y="587"/>
                    </a:lnTo>
                    <a:lnTo>
                      <a:pt x="490" y="587"/>
                    </a:lnTo>
                    <a:lnTo>
                      <a:pt x="493" y="585"/>
                    </a:lnTo>
                    <a:lnTo>
                      <a:pt x="493" y="585"/>
                    </a:lnTo>
                    <a:lnTo>
                      <a:pt x="495" y="590"/>
                    </a:lnTo>
                    <a:lnTo>
                      <a:pt x="495" y="592"/>
                    </a:lnTo>
                    <a:close/>
                    <a:moveTo>
                      <a:pt x="492" y="583"/>
                    </a:moveTo>
                    <a:lnTo>
                      <a:pt x="490" y="585"/>
                    </a:lnTo>
                    <a:lnTo>
                      <a:pt x="488" y="583"/>
                    </a:lnTo>
                    <a:lnTo>
                      <a:pt x="488" y="583"/>
                    </a:lnTo>
                    <a:lnTo>
                      <a:pt x="490" y="581"/>
                    </a:lnTo>
                    <a:lnTo>
                      <a:pt x="490" y="581"/>
                    </a:lnTo>
                    <a:lnTo>
                      <a:pt x="492" y="583"/>
                    </a:lnTo>
                    <a:lnTo>
                      <a:pt x="492" y="583"/>
                    </a:lnTo>
                    <a:close/>
                    <a:moveTo>
                      <a:pt x="486" y="573"/>
                    </a:moveTo>
                    <a:lnTo>
                      <a:pt x="485" y="573"/>
                    </a:lnTo>
                    <a:lnTo>
                      <a:pt x="483" y="571"/>
                    </a:lnTo>
                    <a:lnTo>
                      <a:pt x="483" y="571"/>
                    </a:lnTo>
                    <a:lnTo>
                      <a:pt x="483" y="570"/>
                    </a:lnTo>
                    <a:lnTo>
                      <a:pt x="485" y="570"/>
                    </a:lnTo>
                    <a:lnTo>
                      <a:pt x="485" y="571"/>
                    </a:lnTo>
                    <a:lnTo>
                      <a:pt x="486" y="571"/>
                    </a:lnTo>
                    <a:lnTo>
                      <a:pt x="486" y="573"/>
                    </a:lnTo>
                    <a:close/>
                    <a:moveTo>
                      <a:pt x="488" y="570"/>
                    </a:moveTo>
                    <a:lnTo>
                      <a:pt x="486" y="570"/>
                    </a:lnTo>
                    <a:lnTo>
                      <a:pt x="486" y="570"/>
                    </a:lnTo>
                    <a:lnTo>
                      <a:pt x="486" y="570"/>
                    </a:lnTo>
                    <a:lnTo>
                      <a:pt x="486" y="570"/>
                    </a:lnTo>
                    <a:lnTo>
                      <a:pt x="486" y="568"/>
                    </a:lnTo>
                    <a:lnTo>
                      <a:pt x="486" y="566"/>
                    </a:lnTo>
                    <a:lnTo>
                      <a:pt x="486" y="566"/>
                    </a:lnTo>
                    <a:lnTo>
                      <a:pt x="488" y="566"/>
                    </a:lnTo>
                    <a:lnTo>
                      <a:pt x="486" y="568"/>
                    </a:lnTo>
                    <a:lnTo>
                      <a:pt x="488" y="570"/>
                    </a:lnTo>
                    <a:lnTo>
                      <a:pt x="488" y="570"/>
                    </a:lnTo>
                    <a:close/>
                    <a:moveTo>
                      <a:pt x="95" y="564"/>
                    </a:moveTo>
                    <a:lnTo>
                      <a:pt x="95" y="564"/>
                    </a:lnTo>
                    <a:lnTo>
                      <a:pt x="95" y="564"/>
                    </a:lnTo>
                    <a:lnTo>
                      <a:pt x="93" y="564"/>
                    </a:lnTo>
                    <a:lnTo>
                      <a:pt x="93" y="564"/>
                    </a:lnTo>
                    <a:lnTo>
                      <a:pt x="93" y="564"/>
                    </a:lnTo>
                    <a:lnTo>
                      <a:pt x="95" y="564"/>
                    </a:lnTo>
                    <a:lnTo>
                      <a:pt x="95" y="564"/>
                    </a:lnTo>
                    <a:lnTo>
                      <a:pt x="95" y="564"/>
                    </a:lnTo>
                    <a:lnTo>
                      <a:pt x="95" y="564"/>
                    </a:lnTo>
                    <a:lnTo>
                      <a:pt x="95" y="564"/>
                    </a:lnTo>
                    <a:lnTo>
                      <a:pt x="95" y="564"/>
                    </a:lnTo>
                    <a:lnTo>
                      <a:pt x="95" y="564"/>
                    </a:lnTo>
                    <a:close/>
                    <a:moveTo>
                      <a:pt x="480" y="566"/>
                    </a:moveTo>
                    <a:lnTo>
                      <a:pt x="481" y="566"/>
                    </a:lnTo>
                    <a:lnTo>
                      <a:pt x="480" y="566"/>
                    </a:lnTo>
                    <a:lnTo>
                      <a:pt x="478" y="564"/>
                    </a:lnTo>
                    <a:lnTo>
                      <a:pt x="478" y="564"/>
                    </a:lnTo>
                    <a:lnTo>
                      <a:pt x="480" y="563"/>
                    </a:lnTo>
                    <a:lnTo>
                      <a:pt x="480" y="566"/>
                    </a:lnTo>
                    <a:lnTo>
                      <a:pt x="480" y="566"/>
                    </a:lnTo>
                    <a:close/>
                    <a:moveTo>
                      <a:pt x="473" y="549"/>
                    </a:moveTo>
                    <a:lnTo>
                      <a:pt x="473" y="549"/>
                    </a:lnTo>
                    <a:lnTo>
                      <a:pt x="471" y="547"/>
                    </a:lnTo>
                    <a:lnTo>
                      <a:pt x="471" y="547"/>
                    </a:lnTo>
                    <a:lnTo>
                      <a:pt x="473" y="546"/>
                    </a:lnTo>
                    <a:lnTo>
                      <a:pt x="473" y="546"/>
                    </a:lnTo>
                    <a:lnTo>
                      <a:pt x="473" y="546"/>
                    </a:lnTo>
                    <a:lnTo>
                      <a:pt x="473" y="547"/>
                    </a:lnTo>
                    <a:lnTo>
                      <a:pt x="473" y="549"/>
                    </a:lnTo>
                    <a:close/>
                    <a:moveTo>
                      <a:pt x="468" y="520"/>
                    </a:moveTo>
                    <a:lnTo>
                      <a:pt x="468" y="522"/>
                    </a:lnTo>
                    <a:lnTo>
                      <a:pt x="466" y="522"/>
                    </a:lnTo>
                    <a:lnTo>
                      <a:pt x="466" y="518"/>
                    </a:lnTo>
                    <a:lnTo>
                      <a:pt x="464" y="517"/>
                    </a:lnTo>
                    <a:lnTo>
                      <a:pt x="466" y="517"/>
                    </a:lnTo>
                    <a:lnTo>
                      <a:pt x="466" y="515"/>
                    </a:lnTo>
                    <a:lnTo>
                      <a:pt x="468" y="515"/>
                    </a:lnTo>
                    <a:lnTo>
                      <a:pt x="469" y="517"/>
                    </a:lnTo>
                    <a:lnTo>
                      <a:pt x="469" y="518"/>
                    </a:lnTo>
                    <a:lnTo>
                      <a:pt x="468" y="520"/>
                    </a:lnTo>
                    <a:lnTo>
                      <a:pt x="468" y="520"/>
                    </a:lnTo>
                    <a:close/>
                    <a:moveTo>
                      <a:pt x="89" y="508"/>
                    </a:moveTo>
                    <a:lnTo>
                      <a:pt x="89" y="508"/>
                    </a:lnTo>
                    <a:lnTo>
                      <a:pt x="89" y="508"/>
                    </a:lnTo>
                    <a:lnTo>
                      <a:pt x="89" y="508"/>
                    </a:lnTo>
                    <a:lnTo>
                      <a:pt x="89" y="506"/>
                    </a:lnTo>
                    <a:lnTo>
                      <a:pt x="89" y="506"/>
                    </a:lnTo>
                    <a:lnTo>
                      <a:pt x="89" y="508"/>
                    </a:lnTo>
                    <a:lnTo>
                      <a:pt x="89" y="508"/>
                    </a:lnTo>
                    <a:lnTo>
                      <a:pt x="89" y="508"/>
                    </a:lnTo>
                    <a:close/>
                    <a:moveTo>
                      <a:pt x="471" y="505"/>
                    </a:moveTo>
                    <a:lnTo>
                      <a:pt x="471" y="505"/>
                    </a:lnTo>
                    <a:lnTo>
                      <a:pt x="469" y="505"/>
                    </a:lnTo>
                    <a:lnTo>
                      <a:pt x="469" y="505"/>
                    </a:lnTo>
                    <a:lnTo>
                      <a:pt x="471" y="503"/>
                    </a:lnTo>
                    <a:lnTo>
                      <a:pt x="471" y="503"/>
                    </a:lnTo>
                    <a:lnTo>
                      <a:pt x="471" y="505"/>
                    </a:lnTo>
                    <a:lnTo>
                      <a:pt x="471" y="505"/>
                    </a:lnTo>
                    <a:close/>
                    <a:moveTo>
                      <a:pt x="478" y="493"/>
                    </a:moveTo>
                    <a:lnTo>
                      <a:pt x="478" y="495"/>
                    </a:lnTo>
                    <a:lnTo>
                      <a:pt x="476" y="493"/>
                    </a:lnTo>
                    <a:lnTo>
                      <a:pt x="476" y="493"/>
                    </a:lnTo>
                    <a:lnTo>
                      <a:pt x="478" y="493"/>
                    </a:lnTo>
                    <a:lnTo>
                      <a:pt x="478" y="493"/>
                    </a:lnTo>
                    <a:lnTo>
                      <a:pt x="478" y="493"/>
                    </a:lnTo>
                    <a:close/>
                    <a:moveTo>
                      <a:pt x="471" y="476"/>
                    </a:moveTo>
                    <a:lnTo>
                      <a:pt x="471" y="477"/>
                    </a:lnTo>
                    <a:lnTo>
                      <a:pt x="471" y="474"/>
                    </a:lnTo>
                    <a:lnTo>
                      <a:pt x="471" y="474"/>
                    </a:lnTo>
                    <a:lnTo>
                      <a:pt x="471" y="474"/>
                    </a:lnTo>
                    <a:lnTo>
                      <a:pt x="473" y="474"/>
                    </a:lnTo>
                    <a:lnTo>
                      <a:pt x="471" y="476"/>
                    </a:lnTo>
                    <a:close/>
                    <a:moveTo>
                      <a:pt x="471" y="501"/>
                    </a:moveTo>
                    <a:lnTo>
                      <a:pt x="471" y="503"/>
                    </a:lnTo>
                    <a:lnTo>
                      <a:pt x="471" y="501"/>
                    </a:lnTo>
                    <a:lnTo>
                      <a:pt x="469" y="498"/>
                    </a:lnTo>
                    <a:lnTo>
                      <a:pt x="469" y="496"/>
                    </a:lnTo>
                    <a:lnTo>
                      <a:pt x="468" y="495"/>
                    </a:lnTo>
                    <a:lnTo>
                      <a:pt x="469" y="495"/>
                    </a:lnTo>
                    <a:lnTo>
                      <a:pt x="469" y="495"/>
                    </a:lnTo>
                    <a:lnTo>
                      <a:pt x="469" y="493"/>
                    </a:lnTo>
                    <a:lnTo>
                      <a:pt x="471" y="491"/>
                    </a:lnTo>
                    <a:lnTo>
                      <a:pt x="471" y="489"/>
                    </a:lnTo>
                    <a:lnTo>
                      <a:pt x="471" y="489"/>
                    </a:lnTo>
                    <a:lnTo>
                      <a:pt x="473" y="489"/>
                    </a:lnTo>
                    <a:lnTo>
                      <a:pt x="473" y="488"/>
                    </a:lnTo>
                    <a:lnTo>
                      <a:pt x="473" y="488"/>
                    </a:lnTo>
                    <a:lnTo>
                      <a:pt x="473" y="486"/>
                    </a:lnTo>
                    <a:lnTo>
                      <a:pt x="471" y="486"/>
                    </a:lnTo>
                    <a:lnTo>
                      <a:pt x="471" y="483"/>
                    </a:lnTo>
                    <a:lnTo>
                      <a:pt x="473" y="481"/>
                    </a:lnTo>
                    <a:lnTo>
                      <a:pt x="473" y="479"/>
                    </a:lnTo>
                    <a:lnTo>
                      <a:pt x="473" y="477"/>
                    </a:lnTo>
                    <a:lnTo>
                      <a:pt x="473" y="477"/>
                    </a:lnTo>
                    <a:lnTo>
                      <a:pt x="473" y="476"/>
                    </a:lnTo>
                    <a:lnTo>
                      <a:pt x="474" y="474"/>
                    </a:lnTo>
                    <a:lnTo>
                      <a:pt x="473" y="472"/>
                    </a:lnTo>
                    <a:lnTo>
                      <a:pt x="474" y="469"/>
                    </a:lnTo>
                    <a:lnTo>
                      <a:pt x="474" y="466"/>
                    </a:lnTo>
                    <a:lnTo>
                      <a:pt x="476" y="464"/>
                    </a:lnTo>
                    <a:lnTo>
                      <a:pt x="478" y="462"/>
                    </a:lnTo>
                    <a:lnTo>
                      <a:pt x="478" y="462"/>
                    </a:lnTo>
                    <a:lnTo>
                      <a:pt x="478" y="466"/>
                    </a:lnTo>
                    <a:lnTo>
                      <a:pt x="478" y="466"/>
                    </a:lnTo>
                    <a:lnTo>
                      <a:pt x="478" y="467"/>
                    </a:lnTo>
                    <a:lnTo>
                      <a:pt x="478" y="469"/>
                    </a:lnTo>
                    <a:lnTo>
                      <a:pt x="478" y="469"/>
                    </a:lnTo>
                    <a:lnTo>
                      <a:pt x="478" y="471"/>
                    </a:lnTo>
                    <a:lnTo>
                      <a:pt x="478" y="472"/>
                    </a:lnTo>
                    <a:lnTo>
                      <a:pt x="476" y="472"/>
                    </a:lnTo>
                    <a:lnTo>
                      <a:pt x="476" y="474"/>
                    </a:lnTo>
                    <a:lnTo>
                      <a:pt x="474" y="474"/>
                    </a:lnTo>
                    <a:lnTo>
                      <a:pt x="476" y="476"/>
                    </a:lnTo>
                    <a:lnTo>
                      <a:pt x="476" y="483"/>
                    </a:lnTo>
                    <a:lnTo>
                      <a:pt x="476" y="484"/>
                    </a:lnTo>
                    <a:lnTo>
                      <a:pt x="474" y="484"/>
                    </a:lnTo>
                    <a:lnTo>
                      <a:pt x="474" y="488"/>
                    </a:lnTo>
                    <a:lnTo>
                      <a:pt x="474" y="489"/>
                    </a:lnTo>
                    <a:lnTo>
                      <a:pt x="473" y="491"/>
                    </a:lnTo>
                    <a:lnTo>
                      <a:pt x="473" y="493"/>
                    </a:lnTo>
                    <a:lnTo>
                      <a:pt x="473" y="493"/>
                    </a:lnTo>
                    <a:lnTo>
                      <a:pt x="473" y="495"/>
                    </a:lnTo>
                    <a:lnTo>
                      <a:pt x="473" y="495"/>
                    </a:lnTo>
                    <a:lnTo>
                      <a:pt x="473" y="495"/>
                    </a:lnTo>
                    <a:lnTo>
                      <a:pt x="473" y="498"/>
                    </a:lnTo>
                    <a:lnTo>
                      <a:pt x="473" y="500"/>
                    </a:lnTo>
                    <a:lnTo>
                      <a:pt x="471" y="501"/>
                    </a:lnTo>
                    <a:lnTo>
                      <a:pt x="471" y="501"/>
                    </a:lnTo>
                    <a:close/>
                    <a:moveTo>
                      <a:pt x="202" y="82"/>
                    </a:moveTo>
                    <a:lnTo>
                      <a:pt x="202" y="82"/>
                    </a:lnTo>
                    <a:lnTo>
                      <a:pt x="202" y="80"/>
                    </a:lnTo>
                    <a:lnTo>
                      <a:pt x="202" y="82"/>
                    </a:lnTo>
                    <a:lnTo>
                      <a:pt x="202" y="84"/>
                    </a:lnTo>
                    <a:lnTo>
                      <a:pt x="202" y="85"/>
                    </a:lnTo>
                    <a:lnTo>
                      <a:pt x="204" y="87"/>
                    </a:lnTo>
                    <a:lnTo>
                      <a:pt x="204" y="89"/>
                    </a:lnTo>
                    <a:lnTo>
                      <a:pt x="204" y="91"/>
                    </a:lnTo>
                    <a:lnTo>
                      <a:pt x="202" y="92"/>
                    </a:lnTo>
                    <a:lnTo>
                      <a:pt x="204" y="92"/>
                    </a:lnTo>
                    <a:lnTo>
                      <a:pt x="204" y="94"/>
                    </a:lnTo>
                    <a:lnTo>
                      <a:pt x="204" y="96"/>
                    </a:lnTo>
                    <a:lnTo>
                      <a:pt x="204" y="96"/>
                    </a:lnTo>
                    <a:lnTo>
                      <a:pt x="206" y="96"/>
                    </a:lnTo>
                    <a:lnTo>
                      <a:pt x="206" y="96"/>
                    </a:lnTo>
                    <a:lnTo>
                      <a:pt x="206" y="96"/>
                    </a:lnTo>
                    <a:lnTo>
                      <a:pt x="206" y="96"/>
                    </a:lnTo>
                    <a:lnTo>
                      <a:pt x="206" y="94"/>
                    </a:lnTo>
                    <a:lnTo>
                      <a:pt x="207" y="94"/>
                    </a:lnTo>
                    <a:lnTo>
                      <a:pt x="207" y="94"/>
                    </a:lnTo>
                    <a:lnTo>
                      <a:pt x="209" y="92"/>
                    </a:lnTo>
                    <a:lnTo>
                      <a:pt x="209" y="92"/>
                    </a:lnTo>
                    <a:lnTo>
                      <a:pt x="211" y="92"/>
                    </a:lnTo>
                    <a:lnTo>
                      <a:pt x="213" y="97"/>
                    </a:lnTo>
                    <a:lnTo>
                      <a:pt x="214" y="99"/>
                    </a:lnTo>
                    <a:lnTo>
                      <a:pt x="214" y="101"/>
                    </a:lnTo>
                    <a:lnTo>
                      <a:pt x="216" y="101"/>
                    </a:lnTo>
                    <a:lnTo>
                      <a:pt x="216" y="101"/>
                    </a:lnTo>
                    <a:lnTo>
                      <a:pt x="218" y="102"/>
                    </a:lnTo>
                    <a:lnTo>
                      <a:pt x="219" y="102"/>
                    </a:lnTo>
                    <a:lnTo>
                      <a:pt x="221" y="102"/>
                    </a:lnTo>
                    <a:lnTo>
                      <a:pt x="223" y="102"/>
                    </a:lnTo>
                    <a:lnTo>
                      <a:pt x="225" y="104"/>
                    </a:lnTo>
                    <a:lnTo>
                      <a:pt x="226" y="104"/>
                    </a:lnTo>
                    <a:lnTo>
                      <a:pt x="226" y="104"/>
                    </a:lnTo>
                    <a:lnTo>
                      <a:pt x="226" y="104"/>
                    </a:lnTo>
                    <a:lnTo>
                      <a:pt x="226" y="104"/>
                    </a:lnTo>
                    <a:lnTo>
                      <a:pt x="230" y="108"/>
                    </a:lnTo>
                    <a:lnTo>
                      <a:pt x="230" y="106"/>
                    </a:lnTo>
                    <a:lnTo>
                      <a:pt x="231" y="108"/>
                    </a:lnTo>
                    <a:lnTo>
                      <a:pt x="231" y="109"/>
                    </a:lnTo>
                    <a:lnTo>
                      <a:pt x="231" y="111"/>
                    </a:lnTo>
                    <a:lnTo>
                      <a:pt x="231" y="111"/>
                    </a:lnTo>
                    <a:lnTo>
                      <a:pt x="233" y="111"/>
                    </a:lnTo>
                    <a:lnTo>
                      <a:pt x="235" y="113"/>
                    </a:lnTo>
                    <a:lnTo>
                      <a:pt x="238" y="114"/>
                    </a:lnTo>
                    <a:lnTo>
                      <a:pt x="238" y="114"/>
                    </a:lnTo>
                    <a:lnTo>
                      <a:pt x="240" y="114"/>
                    </a:lnTo>
                    <a:lnTo>
                      <a:pt x="242" y="116"/>
                    </a:lnTo>
                    <a:lnTo>
                      <a:pt x="243" y="118"/>
                    </a:lnTo>
                    <a:lnTo>
                      <a:pt x="247" y="120"/>
                    </a:lnTo>
                    <a:lnTo>
                      <a:pt x="247" y="121"/>
                    </a:lnTo>
                    <a:lnTo>
                      <a:pt x="245" y="120"/>
                    </a:lnTo>
                    <a:lnTo>
                      <a:pt x="245" y="120"/>
                    </a:lnTo>
                    <a:lnTo>
                      <a:pt x="243" y="121"/>
                    </a:lnTo>
                    <a:lnTo>
                      <a:pt x="243" y="121"/>
                    </a:lnTo>
                    <a:lnTo>
                      <a:pt x="240" y="125"/>
                    </a:lnTo>
                    <a:lnTo>
                      <a:pt x="240" y="125"/>
                    </a:lnTo>
                    <a:lnTo>
                      <a:pt x="238" y="126"/>
                    </a:lnTo>
                    <a:lnTo>
                      <a:pt x="235" y="130"/>
                    </a:lnTo>
                    <a:lnTo>
                      <a:pt x="233" y="133"/>
                    </a:lnTo>
                    <a:lnTo>
                      <a:pt x="233" y="137"/>
                    </a:lnTo>
                    <a:lnTo>
                      <a:pt x="233" y="138"/>
                    </a:lnTo>
                    <a:lnTo>
                      <a:pt x="231" y="142"/>
                    </a:lnTo>
                    <a:lnTo>
                      <a:pt x="231" y="143"/>
                    </a:lnTo>
                    <a:lnTo>
                      <a:pt x="230" y="143"/>
                    </a:lnTo>
                    <a:lnTo>
                      <a:pt x="230" y="147"/>
                    </a:lnTo>
                    <a:lnTo>
                      <a:pt x="228" y="149"/>
                    </a:lnTo>
                    <a:lnTo>
                      <a:pt x="228" y="150"/>
                    </a:lnTo>
                    <a:lnTo>
                      <a:pt x="230" y="150"/>
                    </a:lnTo>
                    <a:lnTo>
                      <a:pt x="231" y="152"/>
                    </a:lnTo>
                    <a:lnTo>
                      <a:pt x="233" y="154"/>
                    </a:lnTo>
                    <a:lnTo>
                      <a:pt x="235" y="154"/>
                    </a:lnTo>
                    <a:lnTo>
                      <a:pt x="237" y="155"/>
                    </a:lnTo>
                    <a:lnTo>
                      <a:pt x="237" y="154"/>
                    </a:lnTo>
                    <a:lnTo>
                      <a:pt x="237" y="154"/>
                    </a:lnTo>
                    <a:lnTo>
                      <a:pt x="238" y="154"/>
                    </a:lnTo>
                    <a:lnTo>
                      <a:pt x="240" y="155"/>
                    </a:lnTo>
                    <a:lnTo>
                      <a:pt x="242" y="155"/>
                    </a:lnTo>
                    <a:lnTo>
                      <a:pt x="242" y="155"/>
                    </a:lnTo>
                    <a:lnTo>
                      <a:pt x="245" y="157"/>
                    </a:lnTo>
                    <a:lnTo>
                      <a:pt x="247" y="159"/>
                    </a:lnTo>
                    <a:lnTo>
                      <a:pt x="250" y="160"/>
                    </a:lnTo>
                    <a:lnTo>
                      <a:pt x="250" y="162"/>
                    </a:lnTo>
                    <a:lnTo>
                      <a:pt x="252" y="162"/>
                    </a:lnTo>
                    <a:lnTo>
                      <a:pt x="252" y="164"/>
                    </a:lnTo>
                    <a:lnTo>
                      <a:pt x="255" y="166"/>
                    </a:lnTo>
                    <a:lnTo>
                      <a:pt x="259" y="167"/>
                    </a:lnTo>
                    <a:lnTo>
                      <a:pt x="261" y="169"/>
                    </a:lnTo>
                    <a:lnTo>
                      <a:pt x="262" y="171"/>
                    </a:lnTo>
                    <a:lnTo>
                      <a:pt x="264" y="171"/>
                    </a:lnTo>
                    <a:lnTo>
                      <a:pt x="264" y="169"/>
                    </a:lnTo>
                    <a:lnTo>
                      <a:pt x="266" y="169"/>
                    </a:lnTo>
                    <a:lnTo>
                      <a:pt x="267" y="169"/>
                    </a:lnTo>
                    <a:lnTo>
                      <a:pt x="267" y="171"/>
                    </a:lnTo>
                    <a:lnTo>
                      <a:pt x="271" y="172"/>
                    </a:lnTo>
                    <a:lnTo>
                      <a:pt x="274" y="174"/>
                    </a:lnTo>
                    <a:lnTo>
                      <a:pt x="278" y="174"/>
                    </a:lnTo>
                    <a:lnTo>
                      <a:pt x="279" y="174"/>
                    </a:lnTo>
                    <a:lnTo>
                      <a:pt x="279" y="176"/>
                    </a:lnTo>
                    <a:lnTo>
                      <a:pt x="279" y="177"/>
                    </a:lnTo>
                    <a:lnTo>
                      <a:pt x="285" y="179"/>
                    </a:lnTo>
                    <a:lnTo>
                      <a:pt x="286" y="179"/>
                    </a:lnTo>
                    <a:lnTo>
                      <a:pt x="290" y="181"/>
                    </a:lnTo>
                    <a:lnTo>
                      <a:pt x="291" y="181"/>
                    </a:lnTo>
                    <a:lnTo>
                      <a:pt x="291" y="181"/>
                    </a:lnTo>
                    <a:lnTo>
                      <a:pt x="293" y="179"/>
                    </a:lnTo>
                    <a:lnTo>
                      <a:pt x="293" y="179"/>
                    </a:lnTo>
                    <a:lnTo>
                      <a:pt x="296" y="179"/>
                    </a:lnTo>
                    <a:lnTo>
                      <a:pt x="300" y="181"/>
                    </a:lnTo>
                    <a:lnTo>
                      <a:pt x="302" y="181"/>
                    </a:lnTo>
                    <a:lnTo>
                      <a:pt x="302" y="179"/>
                    </a:lnTo>
                    <a:lnTo>
                      <a:pt x="305" y="179"/>
                    </a:lnTo>
                    <a:lnTo>
                      <a:pt x="307" y="179"/>
                    </a:lnTo>
                    <a:lnTo>
                      <a:pt x="308" y="179"/>
                    </a:lnTo>
                    <a:lnTo>
                      <a:pt x="314" y="181"/>
                    </a:lnTo>
                    <a:lnTo>
                      <a:pt x="315" y="183"/>
                    </a:lnTo>
                    <a:lnTo>
                      <a:pt x="317" y="184"/>
                    </a:lnTo>
                    <a:lnTo>
                      <a:pt x="317" y="184"/>
                    </a:lnTo>
                    <a:lnTo>
                      <a:pt x="317" y="188"/>
                    </a:lnTo>
                    <a:lnTo>
                      <a:pt x="317" y="188"/>
                    </a:lnTo>
                    <a:lnTo>
                      <a:pt x="322" y="191"/>
                    </a:lnTo>
                    <a:lnTo>
                      <a:pt x="324" y="191"/>
                    </a:lnTo>
                    <a:lnTo>
                      <a:pt x="326" y="193"/>
                    </a:lnTo>
                    <a:lnTo>
                      <a:pt x="326" y="193"/>
                    </a:lnTo>
                    <a:lnTo>
                      <a:pt x="326" y="193"/>
                    </a:lnTo>
                    <a:lnTo>
                      <a:pt x="327" y="195"/>
                    </a:lnTo>
                    <a:lnTo>
                      <a:pt x="327" y="195"/>
                    </a:lnTo>
                    <a:lnTo>
                      <a:pt x="327" y="195"/>
                    </a:lnTo>
                    <a:lnTo>
                      <a:pt x="329" y="195"/>
                    </a:lnTo>
                    <a:lnTo>
                      <a:pt x="332" y="193"/>
                    </a:lnTo>
                    <a:lnTo>
                      <a:pt x="334" y="193"/>
                    </a:lnTo>
                    <a:lnTo>
                      <a:pt x="336" y="193"/>
                    </a:lnTo>
                    <a:lnTo>
                      <a:pt x="338" y="195"/>
                    </a:lnTo>
                    <a:lnTo>
                      <a:pt x="338" y="195"/>
                    </a:lnTo>
                    <a:lnTo>
                      <a:pt x="338" y="196"/>
                    </a:lnTo>
                    <a:lnTo>
                      <a:pt x="339" y="198"/>
                    </a:lnTo>
                    <a:lnTo>
                      <a:pt x="339" y="198"/>
                    </a:lnTo>
                    <a:lnTo>
                      <a:pt x="343" y="196"/>
                    </a:lnTo>
                    <a:lnTo>
                      <a:pt x="344" y="198"/>
                    </a:lnTo>
                    <a:lnTo>
                      <a:pt x="348" y="198"/>
                    </a:lnTo>
                    <a:lnTo>
                      <a:pt x="350" y="198"/>
                    </a:lnTo>
                    <a:lnTo>
                      <a:pt x="351" y="198"/>
                    </a:lnTo>
                    <a:lnTo>
                      <a:pt x="353" y="200"/>
                    </a:lnTo>
                    <a:lnTo>
                      <a:pt x="356" y="201"/>
                    </a:lnTo>
                    <a:lnTo>
                      <a:pt x="358" y="201"/>
                    </a:lnTo>
                    <a:lnTo>
                      <a:pt x="362" y="198"/>
                    </a:lnTo>
                    <a:lnTo>
                      <a:pt x="363" y="200"/>
                    </a:lnTo>
                    <a:lnTo>
                      <a:pt x="363" y="201"/>
                    </a:lnTo>
                    <a:lnTo>
                      <a:pt x="365" y="201"/>
                    </a:lnTo>
                    <a:lnTo>
                      <a:pt x="367" y="203"/>
                    </a:lnTo>
                    <a:lnTo>
                      <a:pt x="370" y="201"/>
                    </a:lnTo>
                    <a:lnTo>
                      <a:pt x="372" y="201"/>
                    </a:lnTo>
                    <a:lnTo>
                      <a:pt x="373" y="201"/>
                    </a:lnTo>
                    <a:lnTo>
                      <a:pt x="377" y="201"/>
                    </a:lnTo>
                    <a:lnTo>
                      <a:pt x="379" y="201"/>
                    </a:lnTo>
                    <a:lnTo>
                      <a:pt x="380" y="203"/>
                    </a:lnTo>
                    <a:lnTo>
                      <a:pt x="382" y="201"/>
                    </a:lnTo>
                    <a:lnTo>
                      <a:pt x="382" y="201"/>
                    </a:lnTo>
                    <a:lnTo>
                      <a:pt x="384" y="198"/>
                    </a:lnTo>
                    <a:lnTo>
                      <a:pt x="384" y="195"/>
                    </a:lnTo>
                    <a:lnTo>
                      <a:pt x="384" y="193"/>
                    </a:lnTo>
                    <a:lnTo>
                      <a:pt x="384" y="191"/>
                    </a:lnTo>
                    <a:lnTo>
                      <a:pt x="380" y="188"/>
                    </a:lnTo>
                    <a:lnTo>
                      <a:pt x="380" y="186"/>
                    </a:lnTo>
                    <a:lnTo>
                      <a:pt x="382" y="181"/>
                    </a:lnTo>
                    <a:lnTo>
                      <a:pt x="382" y="177"/>
                    </a:lnTo>
                    <a:lnTo>
                      <a:pt x="384" y="176"/>
                    </a:lnTo>
                    <a:lnTo>
                      <a:pt x="384" y="172"/>
                    </a:lnTo>
                    <a:lnTo>
                      <a:pt x="384" y="172"/>
                    </a:lnTo>
                    <a:lnTo>
                      <a:pt x="384" y="171"/>
                    </a:lnTo>
                    <a:lnTo>
                      <a:pt x="384" y="171"/>
                    </a:lnTo>
                    <a:lnTo>
                      <a:pt x="384" y="169"/>
                    </a:lnTo>
                    <a:lnTo>
                      <a:pt x="384" y="169"/>
                    </a:lnTo>
                    <a:lnTo>
                      <a:pt x="384" y="169"/>
                    </a:lnTo>
                    <a:lnTo>
                      <a:pt x="387" y="169"/>
                    </a:lnTo>
                    <a:lnTo>
                      <a:pt x="389" y="167"/>
                    </a:lnTo>
                    <a:lnTo>
                      <a:pt x="391" y="167"/>
                    </a:lnTo>
                    <a:lnTo>
                      <a:pt x="391" y="166"/>
                    </a:lnTo>
                    <a:lnTo>
                      <a:pt x="392" y="166"/>
                    </a:lnTo>
                    <a:lnTo>
                      <a:pt x="392" y="166"/>
                    </a:lnTo>
                    <a:lnTo>
                      <a:pt x="396" y="167"/>
                    </a:lnTo>
                    <a:lnTo>
                      <a:pt x="396" y="167"/>
                    </a:lnTo>
                    <a:lnTo>
                      <a:pt x="397" y="169"/>
                    </a:lnTo>
                    <a:lnTo>
                      <a:pt x="397" y="171"/>
                    </a:lnTo>
                    <a:lnTo>
                      <a:pt x="397" y="172"/>
                    </a:lnTo>
                    <a:lnTo>
                      <a:pt x="396" y="177"/>
                    </a:lnTo>
                    <a:lnTo>
                      <a:pt x="396" y="179"/>
                    </a:lnTo>
                    <a:lnTo>
                      <a:pt x="397" y="181"/>
                    </a:lnTo>
                    <a:lnTo>
                      <a:pt x="397" y="183"/>
                    </a:lnTo>
                    <a:lnTo>
                      <a:pt x="397" y="183"/>
                    </a:lnTo>
                    <a:lnTo>
                      <a:pt x="396" y="184"/>
                    </a:lnTo>
                    <a:lnTo>
                      <a:pt x="396" y="186"/>
                    </a:lnTo>
                    <a:lnTo>
                      <a:pt x="396" y="186"/>
                    </a:lnTo>
                    <a:lnTo>
                      <a:pt x="397" y="188"/>
                    </a:lnTo>
                    <a:lnTo>
                      <a:pt x="397" y="188"/>
                    </a:lnTo>
                    <a:lnTo>
                      <a:pt x="397" y="189"/>
                    </a:lnTo>
                    <a:lnTo>
                      <a:pt x="399" y="191"/>
                    </a:lnTo>
                    <a:lnTo>
                      <a:pt x="401" y="191"/>
                    </a:lnTo>
                    <a:lnTo>
                      <a:pt x="403" y="193"/>
                    </a:lnTo>
                    <a:lnTo>
                      <a:pt x="406" y="193"/>
                    </a:lnTo>
                    <a:lnTo>
                      <a:pt x="408" y="193"/>
                    </a:lnTo>
                    <a:lnTo>
                      <a:pt x="409" y="193"/>
                    </a:lnTo>
                    <a:lnTo>
                      <a:pt x="411" y="193"/>
                    </a:lnTo>
                    <a:lnTo>
                      <a:pt x="411" y="195"/>
                    </a:lnTo>
                    <a:lnTo>
                      <a:pt x="413" y="195"/>
                    </a:lnTo>
                    <a:lnTo>
                      <a:pt x="411" y="195"/>
                    </a:lnTo>
                    <a:lnTo>
                      <a:pt x="413" y="195"/>
                    </a:lnTo>
                    <a:lnTo>
                      <a:pt x="415" y="195"/>
                    </a:lnTo>
                    <a:lnTo>
                      <a:pt x="415" y="196"/>
                    </a:lnTo>
                    <a:lnTo>
                      <a:pt x="418" y="195"/>
                    </a:lnTo>
                    <a:lnTo>
                      <a:pt x="421" y="195"/>
                    </a:lnTo>
                    <a:lnTo>
                      <a:pt x="423" y="193"/>
                    </a:lnTo>
                    <a:lnTo>
                      <a:pt x="425" y="193"/>
                    </a:lnTo>
                    <a:lnTo>
                      <a:pt x="427" y="191"/>
                    </a:lnTo>
                    <a:lnTo>
                      <a:pt x="428" y="193"/>
                    </a:lnTo>
                    <a:lnTo>
                      <a:pt x="430" y="193"/>
                    </a:lnTo>
                    <a:lnTo>
                      <a:pt x="432" y="195"/>
                    </a:lnTo>
                    <a:lnTo>
                      <a:pt x="433" y="195"/>
                    </a:lnTo>
                    <a:lnTo>
                      <a:pt x="437" y="195"/>
                    </a:lnTo>
                    <a:lnTo>
                      <a:pt x="442" y="193"/>
                    </a:lnTo>
                    <a:lnTo>
                      <a:pt x="444" y="193"/>
                    </a:lnTo>
                    <a:lnTo>
                      <a:pt x="447" y="191"/>
                    </a:lnTo>
                    <a:lnTo>
                      <a:pt x="447" y="191"/>
                    </a:lnTo>
                    <a:lnTo>
                      <a:pt x="449" y="193"/>
                    </a:lnTo>
                    <a:lnTo>
                      <a:pt x="452" y="193"/>
                    </a:lnTo>
                    <a:lnTo>
                      <a:pt x="454" y="193"/>
                    </a:lnTo>
                    <a:lnTo>
                      <a:pt x="456" y="193"/>
                    </a:lnTo>
                    <a:lnTo>
                      <a:pt x="456" y="193"/>
                    </a:lnTo>
                    <a:lnTo>
                      <a:pt x="457" y="193"/>
                    </a:lnTo>
                    <a:lnTo>
                      <a:pt x="457" y="193"/>
                    </a:lnTo>
                    <a:lnTo>
                      <a:pt x="459" y="191"/>
                    </a:lnTo>
                    <a:lnTo>
                      <a:pt x="459" y="191"/>
                    </a:lnTo>
                    <a:lnTo>
                      <a:pt x="459" y="189"/>
                    </a:lnTo>
                    <a:lnTo>
                      <a:pt x="459" y="188"/>
                    </a:lnTo>
                    <a:lnTo>
                      <a:pt x="457" y="188"/>
                    </a:lnTo>
                    <a:lnTo>
                      <a:pt x="457" y="188"/>
                    </a:lnTo>
                    <a:lnTo>
                      <a:pt x="457" y="186"/>
                    </a:lnTo>
                    <a:lnTo>
                      <a:pt x="459" y="184"/>
                    </a:lnTo>
                    <a:lnTo>
                      <a:pt x="459" y="183"/>
                    </a:lnTo>
                    <a:lnTo>
                      <a:pt x="459" y="181"/>
                    </a:lnTo>
                    <a:lnTo>
                      <a:pt x="457" y="179"/>
                    </a:lnTo>
                    <a:lnTo>
                      <a:pt x="457" y="179"/>
                    </a:lnTo>
                    <a:lnTo>
                      <a:pt x="456" y="179"/>
                    </a:lnTo>
                    <a:lnTo>
                      <a:pt x="452" y="179"/>
                    </a:lnTo>
                    <a:lnTo>
                      <a:pt x="452" y="179"/>
                    </a:lnTo>
                    <a:lnTo>
                      <a:pt x="450" y="177"/>
                    </a:lnTo>
                    <a:lnTo>
                      <a:pt x="450" y="176"/>
                    </a:lnTo>
                    <a:lnTo>
                      <a:pt x="450" y="174"/>
                    </a:lnTo>
                    <a:lnTo>
                      <a:pt x="450" y="174"/>
                    </a:lnTo>
                    <a:lnTo>
                      <a:pt x="450" y="172"/>
                    </a:lnTo>
                    <a:lnTo>
                      <a:pt x="452" y="172"/>
                    </a:lnTo>
                    <a:lnTo>
                      <a:pt x="454" y="172"/>
                    </a:lnTo>
                    <a:lnTo>
                      <a:pt x="456" y="174"/>
                    </a:lnTo>
                    <a:lnTo>
                      <a:pt x="457" y="174"/>
                    </a:lnTo>
                    <a:lnTo>
                      <a:pt x="461" y="172"/>
                    </a:lnTo>
                    <a:lnTo>
                      <a:pt x="461" y="172"/>
                    </a:lnTo>
                    <a:lnTo>
                      <a:pt x="462" y="171"/>
                    </a:lnTo>
                    <a:lnTo>
                      <a:pt x="462" y="171"/>
                    </a:lnTo>
                    <a:lnTo>
                      <a:pt x="462" y="171"/>
                    </a:lnTo>
                    <a:lnTo>
                      <a:pt x="464" y="171"/>
                    </a:lnTo>
                    <a:lnTo>
                      <a:pt x="466" y="171"/>
                    </a:lnTo>
                    <a:lnTo>
                      <a:pt x="468" y="171"/>
                    </a:lnTo>
                    <a:lnTo>
                      <a:pt x="469" y="171"/>
                    </a:lnTo>
                    <a:lnTo>
                      <a:pt x="471" y="169"/>
                    </a:lnTo>
                    <a:lnTo>
                      <a:pt x="471" y="167"/>
                    </a:lnTo>
                    <a:lnTo>
                      <a:pt x="471" y="167"/>
                    </a:lnTo>
                    <a:lnTo>
                      <a:pt x="471" y="167"/>
                    </a:lnTo>
                    <a:lnTo>
                      <a:pt x="471" y="166"/>
                    </a:lnTo>
                    <a:lnTo>
                      <a:pt x="471" y="166"/>
                    </a:lnTo>
                    <a:lnTo>
                      <a:pt x="471" y="164"/>
                    </a:lnTo>
                    <a:lnTo>
                      <a:pt x="474" y="162"/>
                    </a:lnTo>
                    <a:lnTo>
                      <a:pt x="478" y="160"/>
                    </a:lnTo>
                    <a:lnTo>
                      <a:pt x="480" y="159"/>
                    </a:lnTo>
                    <a:lnTo>
                      <a:pt x="480" y="157"/>
                    </a:lnTo>
                    <a:lnTo>
                      <a:pt x="481" y="155"/>
                    </a:lnTo>
                    <a:lnTo>
                      <a:pt x="481" y="154"/>
                    </a:lnTo>
                    <a:lnTo>
                      <a:pt x="485" y="154"/>
                    </a:lnTo>
                    <a:lnTo>
                      <a:pt x="490" y="152"/>
                    </a:lnTo>
                    <a:lnTo>
                      <a:pt x="492" y="152"/>
                    </a:lnTo>
                    <a:lnTo>
                      <a:pt x="495" y="150"/>
                    </a:lnTo>
                    <a:lnTo>
                      <a:pt x="497" y="149"/>
                    </a:lnTo>
                    <a:lnTo>
                      <a:pt x="497" y="149"/>
                    </a:lnTo>
                    <a:lnTo>
                      <a:pt x="497" y="147"/>
                    </a:lnTo>
                    <a:lnTo>
                      <a:pt x="498" y="147"/>
                    </a:lnTo>
                    <a:lnTo>
                      <a:pt x="500" y="145"/>
                    </a:lnTo>
                    <a:lnTo>
                      <a:pt x="502" y="143"/>
                    </a:lnTo>
                    <a:lnTo>
                      <a:pt x="505" y="142"/>
                    </a:lnTo>
                    <a:lnTo>
                      <a:pt x="509" y="140"/>
                    </a:lnTo>
                    <a:lnTo>
                      <a:pt x="509" y="140"/>
                    </a:lnTo>
                    <a:lnTo>
                      <a:pt x="510" y="140"/>
                    </a:lnTo>
                    <a:lnTo>
                      <a:pt x="510" y="142"/>
                    </a:lnTo>
                    <a:lnTo>
                      <a:pt x="510" y="142"/>
                    </a:lnTo>
                    <a:lnTo>
                      <a:pt x="516" y="143"/>
                    </a:lnTo>
                    <a:lnTo>
                      <a:pt x="516" y="143"/>
                    </a:lnTo>
                    <a:lnTo>
                      <a:pt x="519" y="143"/>
                    </a:lnTo>
                    <a:lnTo>
                      <a:pt x="521" y="145"/>
                    </a:lnTo>
                    <a:lnTo>
                      <a:pt x="522" y="145"/>
                    </a:lnTo>
                    <a:lnTo>
                      <a:pt x="522" y="145"/>
                    </a:lnTo>
                    <a:lnTo>
                      <a:pt x="524" y="145"/>
                    </a:lnTo>
                    <a:lnTo>
                      <a:pt x="524" y="143"/>
                    </a:lnTo>
                    <a:lnTo>
                      <a:pt x="526" y="143"/>
                    </a:lnTo>
                    <a:lnTo>
                      <a:pt x="526" y="143"/>
                    </a:lnTo>
                    <a:lnTo>
                      <a:pt x="526" y="142"/>
                    </a:lnTo>
                    <a:lnTo>
                      <a:pt x="529" y="138"/>
                    </a:lnTo>
                    <a:lnTo>
                      <a:pt x="533" y="138"/>
                    </a:lnTo>
                    <a:lnTo>
                      <a:pt x="536" y="137"/>
                    </a:lnTo>
                    <a:lnTo>
                      <a:pt x="536" y="137"/>
                    </a:lnTo>
                    <a:lnTo>
                      <a:pt x="538" y="138"/>
                    </a:lnTo>
                    <a:lnTo>
                      <a:pt x="538" y="140"/>
                    </a:lnTo>
                    <a:lnTo>
                      <a:pt x="539" y="140"/>
                    </a:lnTo>
                    <a:lnTo>
                      <a:pt x="541" y="140"/>
                    </a:lnTo>
                    <a:lnTo>
                      <a:pt x="541" y="140"/>
                    </a:lnTo>
                    <a:lnTo>
                      <a:pt x="541" y="142"/>
                    </a:lnTo>
                    <a:lnTo>
                      <a:pt x="539" y="142"/>
                    </a:lnTo>
                    <a:lnTo>
                      <a:pt x="538" y="143"/>
                    </a:lnTo>
                    <a:lnTo>
                      <a:pt x="538" y="143"/>
                    </a:lnTo>
                    <a:lnTo>
                      <a:pt x="538" y="147"/>
                    </a:lnTo>
                    <a:lnTo>
                      <a:pt x="538" y="147"/>
                    </a:lnTo>
                    <a:lnTo>
                      <a:pt x="538" y="149"/>
                    </a:lnTo>
                    <a:lnTo>
                      <a:pt x="541" y="145"/>
                    </a:lnTo>
                    <a:lnTo>
                      <a:pt x="543" y="145"/>
                    </a:lnTo>
                    <a:lnTo>
                      <a:pt x="545" y="145"/>
                    </a:lnTo>
                    <a:lnTo>
                      <a:pt x="545" y="147"/>
                    </a:lnTo>
                    <a:lnTo>
                      <a:pt x="545" y="150"/>
                    </a:lnTo>
                    <a:lnTo>
                      <a:pt x="546" y="152"/>
                    </a:lnTo>
                    <a:lnTo>
                      <a:pt x="543" y="155"/>
                    </a:lnTo>
                    <a:lnTo>
                      <a:pt x="541" y="157"/>
                    </a:lnTo>
                    <a:lnTo>
                      <a:pt x="541" y="157"/>
                    </a:lnTo>
                    <a:lnTo>
                      <a:pt x="541" y="157"/>
                    </a:lnTo>
                    <a:lnTo>
                      <a:pt x="539" y="159"/>
                    </a:lnTo>
                    <a:lnTo>
                      <a:pt x="539" y="159"/>
                    </a:lnTo>
                    <a:lnTo>
                      <a:pt x="541" y="159"/>
                    </a:lnTo>
                    <a:lnTo>
                      <a:pt x="541" y="160"/>
                    </a:lnTo>
                    <a:lnTo>
                      <a:pt x="543" y="160"/>
                    </a:lnTo>
                    <a:lnTo>
                      <a:pt x="543" y="159"/>
                    </a:lnTo>
                    <a:lnTo>
                      <a:pt x="546" y="157"/>
                    </a:lnTo>
                    <a:lnTo>
                      <a:pt x="548" y="159"/>
                    </a:lnTo>
                    <a:lnTo>
                      <a:pt x="550" y="160"/>
                    </a:lnTo>
                    <a:lnTo>
                      <a:pt x="551" y="160"/>
                    </a:lnTo>
                    <a:lnTo>
                      <a:pt x="553" y="160"/>
                    </a:lnTo>
                    <a:lnTo>
                      <a:pt x="555" y="160"/>
                    </a:lnTo>
                    <a:lnTo>
                      <a:pt x="557" y="160"/>
                    </a:lnTo>
                    <a:lnTo>
                      <a:pt x="560" y="162"/>
                    </a:lnTo>
                    <a:lnTo>
                      <a:pt x="560" y="162"/>
                    </a:lnTo>
                    <a:lnTo>
                      <a:pt x="560" y="164"/>
                    </a:lnTo>
                    <a:lnTo>
                      <a:pt x="560" y="166"/>
                    </a:lnTo>
                    <a:lnTo>
                      <a:pt x="560" y="167"/>
                    </a:lnTo>
                    <a:lnTo>
                      <a:pt x="560" y="167"/>
                    </a:lnTo>
                    <a:lnTo>
                      <a:pt x="560" y="169"/>
                    </a:lnTo>
                    <a:lnTo>
                      <a:pt x="560" y="169"/>
                    </a:lnTo>
                    <a:lnTo>
                      <a:pt x="558" y="171"/>
                    </a:lnTo>
                    <a:lnTo>
                      <a:pt x="557" y="171"/>
                    </a:lnTo>
                    <a:lnTo>
                      <a:pt x="555" y="172"/>
                    </a:lnTo>
                    <a:lnTo>
                      <a:pt x="553" y="174"/>
                    </a:lnTo>
                    <a:lnTo>
                      <a:pt x="551" y="176"/>
                    </a:lnTo>
                    <a:lnTo>
                      <a:pt x="551" y="176"/>
                    </a:lnTo>
                    <a:lnTo>
                      <a:pt x="551" y="177"/>
                    </a:lnTo>
                    <a:lnTo>
                      <a:pt x="551" y="179"/>
                    </a:lnTo>
                    <a:lnTo>
                      <a:pt x="557" y="186"/>
                    </a:lnTo>
                    <a:lnTo>
                      <a:pt x="557" y="186"/>
                    </a:lnTo>
                    <a:lnTo>
                      <a:pt x="555" y="188"/>
                    </a:lnTo>
                    <a:lnTo>
                      <a:pt x="553" y="186"/>
                    </a:lnTo>
                    <a:lnTo>
                      <a:pt x="551" y="186"/>
                    </a:lnTo>
                    <a:lnTo>
                      <a:pt x="550" y="183"/>
                    </a:lnTo>
                    <a:lnTo>
                      <a:pt x="548" y="183"/>
                    </a:lnTo>
                    <a:lnTo>
                      <a:pt x="548" y="183"/>
                    </a:lnTo>
                    <a:lnTo>
                      <a:pt x="539" y="183"/>
                    </a:lnTo>
                    <a:lnTo>
                      <a:pt x="538" y="184"/>
                    </a:lnTo>
                    <a:lnTo>
                      <a:pt x="536" y="184"/>
                    </a:lnTo>
                    <a:lnTo>
                      <a:pt x="534" y="186"/>
                    </a:lnTo>
                    <a:lnTo>
                      <a:pt x="533" y="188"/>
                    </a:lnTo>
                    <a:lnTo>
                      <a:pt x="531" y="189"/>
                    </a:lnTo>
                    <a:lnTo>
                      <a:pt x="529" y="189"/>
                    </a:lnTo>
                    <a:lnTo>
                      <a:pt x="524" y="195"/>
                    </a:lnTo>
                    <a:lnTo>
                      <a:pt x="521" y="196"/>
                    </a:lnTo>
                    <a:lnTo>
                      <a:pt x="519" y="196"/>
                    </a:lnTo>
                    <a:lnTo>
                      <a:pt x="517" y="198"/>
                    </a:lnTo>
                    <a:lnTo>
                      <a:pt x="517" y="200"/>
                    </a:lnTo>
                    <a:lnTo>
                      <a:pt x="517" y="200"/>
                    </a:lnTo>
                    <a:lnTo>
                      <a:pt x="517" y="203"/>
                    </a:lnTo>
                    <a:lnTo>
                      <a:pt x="517" y="206"/>
                    </a:lnTo>
                    <a:lnTo>
                      <a:pt x="517" y="208"/>
                    </a:lnTo>
                    <a:lnTo>
                      <a:pt x="519" y="208"/>
                    </a:lnTo>
                    <a:lnTo>
                      <a:pt x="519" y="210"/>
                    </a:lnTo>
                    <a:lnTo>
                      <a:pt x="517" y="210"/>
                    </a:lnTo>
                    <a:lnTo>
                      <a:pt x="517" y="212"/>
                    </a:lnTo>
                    <a:lnTo>
                      <a:pt x="516" y="212"/>
                    </a:lnTo>
                    <a:lnTo>
                      <a:pt x="516" y="215"/>
                    </a:lnTo>
                    <a:lnTo>
                      <a:pt x="514" y="217"/>
                    </a:lnTo>
                    <a:lnTo>
                      <a:pt x="514" y="218"/>
                    </a:lnTo>
                    <a:lnTo>
                      <a:pt x="512" y="220"/>
                    </a:lnTo>
                    <a:lnTo>
                      <a:pt x="509" y="222"/>
                    </a:lnTo>
                    <a:lnTo>
                      <a:pt x="509" y="224"/>
                    </a:lnTo>
                    <a:lnTo>
                      <a:pt x="507" y="225"/>
                    </a:lnTo>
                    <a:lnTo>
                      <a:pt x="507" y="227"/>
                    </a:lnTo>
                    <a:lnTo>
                      <a:pt x="507" y="227"/>
                    </a:lnTo>
                    <a:lnTo>
                      <a:pt x="507" y="227"/>
                    </a:lnTo>
                    <a:lnTo>
                      <a:pt x="509" y="229"/>
                    </a:lnTo>
                    <a:lnTo>
                      <a:pt x="509" y="229"/>
                    </a:lnTo>
                    <a:lnTo>
                      <a:pt x="510" y="229"/>
                    </a:lnTo>
                    <a:lnTo>
                      <a:pt x="510" y="230"/>
                    </a:lnTo>
                    <a:lnTo>
                      <a:pt x="509" y="234"/>
                    </a:lnTo>
                    <a:lnTo>
                      <a:pt x="507" y="237"/>
                    </a:lnTo>
                    <a:lnTo>
                      <a:pt x="505" y="239"/>
                    </a:lnTo>
                    <a:lnTo>
                      <a:pt x="504" y="242"/>
                    </a:lnTo>
                    <a:lnTo>
                      <a:pt x="504" y="242"/>
                    </a:lnTo>
                    <a:lnTo>
                      <a:pt x="502" y="246"/>
                    </a:lnTo>
                    <a:lnTo>
                      <a:pt x="500" y="251"/>
                    </a:lnTo>
                    <a:lnTo>
                      <a:pt x="500" y="252"/>
                    </a:lnTo>
                    <a:lnTo>
                      <a:pt x="498" y="254"/>
                    </a:lnTo>
                    <a:lnTo>
                      <a:pt x="498" y="254"/>
                    </a:lnTo>
                    <a:lnTo>
                      <a:pt x="497" y="254"/>
                    </a:lnTo>
                    <a:lnTo>
                      <a:pt x="493" y="254"/>
                    </a:lnTo>
                    <a:lnTo>
                      <a:pt x="492" y="252"/>
                    </a:lnTo>
                    <a:lnTo>
                      <a:pt x="490" y="252"/>
                    </a:lnTo>
                    <a:lnTo>
                      <a:pt x="490" y="252"/>
                    </a:lnTo>
                    <a:lnTo>
                      <a:pt x="488" y="252"/>
                    </a:lnTo>
                    <a:lnTo>
                      <a:pt x="486" y="252"/>
                    </a:lnTo>
                    <a:lnTo>
                      <a:pt x="486" y="252"/>
                    </a:lnTo>
                    <a:lnTo>
                      <a:pt x="485" y="251"/>
                    </a:lnTo>
                    <a:lnTo>
                      <a:pt x="483" y="251"/>
                    </a:lnTo>
                    <a:lnTo>
                      <a:pt x="483" y="252"/>
                    </a:lnTo>
                    <a:lnTo>
                      <a:pt x="485" y="258"/>
                    </a:lnTo>
                    <a:lnTo>
                      <a:pt x="485" y="259"/>
                    </a:lnTo>
                    <a:lnTo>
                      <a:pt x="485" y="263"/>
                    </a:lnTo>
                    <a:lnTo>
                      <a:pt x="485" y="266"/>
                    </a:lnTo>
                    <a:lnTo>
                      <a:pt x="485" y="270"/>
                    </a:lnTo>
                    <a:lnTo>
                      <a:pt x="485" y="271"/>
                    </a:lnTo>
                    <a:lnTo>
                      <a:pt x="483" y="273"/>
                    </a:lnTo>
                    <a:lnTo>
                      <a:pt x="481" y="273"/>
                    </a:lnTo>
                    <a:lnTo>
                      <a:pt x="481" y="273"/>
                    </a:lnTo>
                    <a:lnTo>
                      <a:pt x="480" y="273"/>
                    </a:lnTo>
                    <a:lnTo>
                      <a:pt x="480" y="273"/>
                    </a:lnTo>
                    <a:lnTo>
                      <a:pt x="480" y="275"/>
                    </a:lnTo>
                    <a:lnTo>
                      <a:pt x="480" y="276"/>
                    </a:lnTo>
                    <a:lnTo>
                      <a:pt x="478" y="280"/>
                    </a:lnTo>
                    <a:lnTo>
                      <a:pt x="480" y="281"/>
                    </a:lnTo>
                    <a:lnTo>
                      <a:pt x="480" y="283"/>
                    </a:lnTo>
                    <a:lnTo>
                      <a:pt x="480" y="287"/>
                    </a:lnTo>
                    <a:lnTo>
                      <a:pt x="480" y="288"/>
                    </a:lnTo>
                    <a:lnTo>
                      <a:pt x="480" y="288"/>
                    </a:lnTo>
                    <a:lnTo>
                      <a:pt x="480" y="290"/>
                    </a:lnTo>
                    <a:lnTo>
                      <a:pt x="478" y="290"/>
                    </a:lnTo>
                    <a:lnTo>
                      <a:pt x="478" y="290"/>
                    </a:lnTo>
                    <a:lnTo>
                      <a:pt x="478" y="290"/>
                    </a:lnTo>
                    <a:lnTo>
                      <a:pt x="476" y="293"/>
                    </a:lnTo>
                    <a:lnTo>
                      <a:pt x="476" y="293"/>
                    </a:lnTo>
                    <a:lnTo>
                      <a:pt x="474" y="293"/>
                    </a:lnTo>
                    <a:lnTo>
                      <a:pt x="473" y="292"/>
                    </a:lnTo>
                    <a:lnTo>
                      <a:pt x="471" y="292"/>
                    </a:lnTo>
                    <a:lnTo>
                      <a:pt x="471" y="292"/>
                    </a:lnTo>
                    <a:lnTo>
                      <a:pt x="471" y="292"/>
                    </a:lnTo>
                    <a:lnTo>
                      <a:pt x="471" y="293"/>
                    </a:lnTo>
                    <a:lnTo>
                      <a:pt x="469" y="293"/>
                    </a:lnTo>
                    <a:lnTo>
                      <a:pt x="469" y="293"/>
                    </a:lnTo>
                    <a:lnTo>
                      <a:pt x="469" y="293"/>
                    </a:lnTo>
                    <a:lnTo>
                      <a:pt x="468" y="285"/>
                    </a:lnTo>
                    <a:lnTo>
                      <a:pt x="468" y="283"/>
                    </a:lnTo>
                    <a:lnTo>
                      <a:pt x="468" y="280"/>
                    </a:lnTo>
                    <a:lnTo>
                      <a:pt x="468" y="278"/>
                    </a:lnTo>
                    <a:lnTo>
                      <a:pt x="466" y="276"/>
                    </a:lnTo>
                    <a:lnTo>
                      <a:pt x="466" y="275"/>
                    </a:lnTo>
                    <a:lnTo>
                      <a:pt x="464" y="275"/>
                    </a:lnTo>
                    <a:lnTo>
                      <a:pt x="464" y="271"/>
                    </a:lnTo>
                    <a:lnTo>
                      <a:pt x="464" y="268"/>
                    </a:lnTo>
                    <a:lnTo>
                      <a:pt x="464" y="266"/>
                    </a:lnTo>
                    <a:lnTo>
                      <a:pt x="464" y="263"/>
                    </a:lnTo>
                    <a:lnTo>
                      <a:pt x="462" y="259"/>
                    </a:lnTo>
                    <a:lnTo>
                      <a:pt x="461" y="259"/>
                    </a:lnTo>
                    <a:lnTo>
                      <a:pt x="461" y="258"/>
                    </a:lnTo>
                    <a:lnTo>
                      <a:pt x="461" y="258"/>
                    </a:lnTo>
                    <a:lnTo>
                      <a:pt x="459" y="259"/>
                    </a:lnTo>
                    <a:lnTo>
                      <a:pt x="457" y="259"/>
                    </a:lnTo>
                    <a:lnTo>
                      <a:pt x="457" y="259"/>
                    </a:lnTo>
                    <a:lnTo>
                      <a:pt x="457" y="261"/>
                    </a:lnTo>
                    <a:lnTo>
                      <a:pt x="457" y="263"/>
                    </a:lnTo>
                    <a:lnTo>
                      <a:pt x="456" y="263"/>
                    </a:lnTo>
                    <a:lnTo>
                      <a:pt x="454" y="266"/>
                    </a:lnTo>
                    <a:lnTo>
                      <a:pt x="454" y="268"/>
                    </a:lnTo>
                    <a:lnTo>
                      <a:pt x="454" y="270"/>
                    </a:lnTo>
                    <a:lnTo>
                      <a:pt x="454" y="271"/>
                    </a:lnTo>
                    <a:lnTo>
                      <a:pt x="454" y="271"/>
                    </a:lnTo>
                    <a:lnTo>
                      <a:pt x="452" y="273"/>
                    </a:lnTo>
                    <a:lnTo>
                      <a:pt x="450" y="273"/>
                    </a:lnTo>
                    <a:lnTo>
                      <a:pt x="449" y="273"/>
                    </a:lnTo>
                    <a:lnTo>
                      <a:pt x="449" y="273"/>
                    </a:lnTo>
                    <a:lnTo>
                      <a:pt x="447" y="270"/>
                    </a:lnTo>
                    <a:lnTo>
                      <a:pt x="447" y="270"/>
                    </a:lnTo>
                    <a:lnTo>
                      <a:pt x="447" y="268"/>
                    </a:lnTo>
                    <a:lnTo>
                      <a:pt x="445" y="270"/>
                    </a:lnTo>
                    <a:lnTo>
                      <a:pt x="445" y="271"/>
                    </a:lnTo>
                    <a:lnTo>
                      <a:pt x="445" y="271"/>
                    </a:lnTo>
                    <a:lnTo>
                      <a:pt x="445" y="271"/>
                    </a:lnTo>
                    <a:lnTo>
                      <a:pt x="445" y="271"/>
                    </a:lnTo>
                    <a:lnTo>
                      <a:pt x="445" y="271"/>
                    </a:lnTo>
                    <a:lnTo>
                      <a:pt x="444" y="266"/>
                    </a:lnTo>
                    <a:lnTo>
                      <a:pt x="442" y="261"/>
                    </a:lnTo>
                    <a:lnTo>
                      <a:pt x="442" y="259"/>
                    </a:lnTo>
                    <a:lnTo>
                      <a:pt x="442" y="258"/>
                    </a:lnTo>
                    <a:lnTo>
                      <a:pt x="444" y="254"/>
                    </a:lnTo>
                    <a:lnTo>
                      <a:pt x="445" y="252"/>
                    </a:lnTo>
                    <a:lnTo>
                      <a:pt x="445" y="251"/>
                    </a:lnTo>
                    <a:lnTo>
                      <a:pt x="445" y="251"/>
                    </a:lnTo>
                    <a:lnTo>
                      <a:pt x="447" y="251"/>
                    </a:lnTo>
                    <a:lnTo>
                      <a:pt x="449" y="251"/>
                    </a:lnTo>
                    <a:lnTo>
                      <a:pt x="450" y="251"/>
                    </a:lnTo>
                    <a:lnTo>
                      <a:pt x="450" y="249"/>
                    </a:lnTo>
                    <a:lnTo>
                      <a:pt x="452" y="249"/>
                    </a:lnTo>
                    <a:lnTo>
                      <a:pt x="452" y="247"/>
                    </a:lnTo>
                    <a:lnTo>
                      <a:pt x="454" y="247"/>
                    </a:lnTo>
                    <a:lnTo>
                      <a:pt x="456" y="249"/>
                    </a:lnTo>
                    <a:lnTo>
                      <a:pt x="456" y="249"/>
                    </a:lnTo>
                    <a:lnTo>
                      <a:pt x="456" y="247"/>
                    </a:lnTo>
                    <a:lnTo>
                      <a:pt x="457" y="246"/>
                    </a:lnTo>
                    <a:lnTo>
                      <a:pt x="457" y="246"/>
                    </a:lnTo>
                    <a:lnTo>
                      <a:pt x="457" y="244"/>
                    </a:lnTo>
                    <a:lnTo>
                      <a:pt x="459" y="244"/>
                    </a:lnTo>
                    <a:lnTo>
                      <a:pt x="459" y="244"/>
                    </a:lnTo>
                    <a:lnTo>
                      <a:pt x="461" y="244"/>
                    </a:lnTo>
                    <a:lnTo>
                      <a:pt x="461" y="242"/>
                    </a:lnTo>
                    <a:lnTo>
                      <a:pt x="462" y="239"/>
                    </a:lnTo>
                    <a:lnTo>
                      <a:pt x="462" y="235"/>
                    </a:lnTo>
                    <a:lnTo>
                      <a:pt x="462" y="235"/>
                    </a:lnTo>
                    <a:lnTo>
                      <a:pt x="462" y="234"/>
                    </a:lnTo>
                    <a:lnTo>
                      <a:pt x="462" y="234"/>
                    </a:lnTo>
                    <a:lnTo>
                      <a:pt x="466" y="235"/>
                    </a:lnTo>
                    <a:lnTo>
                      <a:pt x="466" y="235"/>
                    </a:lnTo>
                    <a:lnTo>
                      <a:pt x="468" y="234"/>
                    </a:lnTo>
                    <a:lnTo>
                      <a:pt x="468" y="234"/>
                    </a:lnTo>
                    <a:lnTo>
                      <a:pt x="468" y="232"/>
                    </a:lnTo>
                    <a:lnTo>
                      <a:pt x="466" y="230"/>
                    </a:lnTo>
                    <a:lnTo>
                      <a:pt x="462" y="229"/>
                    </a:lnTo>
                    <a:lnTo>
                      <a:pt x="459" y="229"/>
                    </a:lnTo>
                    <a:lnTo>
                      <a:pt x="454" y="229"/>
                    </a:lnTo>
                    <a:lnTo>
                      <a:pt x="449" y="229"/>
                    </a:lnTo>
                    <a:lnTo>
                      <a:pt x="447" y="229"/>
                    </a:lnTo>
                    <a:lnTo>
                      <a:pt x="444" y="227"/>
                    </a:lnTo>
                    <a:lnTo>
                      <a:pt x="440" y="229"/>
                    </a:lnTo>
                    <a:lnTo>
                      <a:pt x="433" y="229"/>
                    </a:lnTo>
                    <a:lnTo>
                      <a:pt x="432" y="229"/>
                    </a:lnTo>
                    <a:lnTo>
                      <a:pt x="430" y="229"/>
                    </a:lnTo>
                    <a:lnTo>
                      <a:pt x="428" y="229"/>
                    </a:lnTo>
                    <a:lnTo>
                      <a:pt x="425" y="227"/>
                    </a:lnTo>
                    <a:lnTo>
                      <a:pt x="421" y="227"/>
                    </a:lnTo>
                    <a:lnTo>
                      <a:pt x="420" y="225"/>
                    </a:lnTo>
                    <a:lnTo>
                      <a:pt x="416" y="225"/>
                    </a:lnTo>
                    <a:lnTo>
                      <a:pt x="416" y="225"/>
                    </a:lnTo>
                    <a:lnTo>
                      <a:pt x="416" y="225"/>
                    </a:lnTo>
                    <a:lnTo>
                      <a:pt x="416" y="225"/>
                    </a:lnTo>
                    <a:lnTo>
                      <a:pt x="416" y="224"/>
                    </a:lnTo>
                    <a:lnTo>
                      <a:pt x="416" y="220"/>
                    </a:lnTo>
                    <a:lnTo>
                      <a:pt x="416" y="213"/>
                    </a:lnTo>
                    <a:lnTo>
                      <a:pt x="416" y="212"/>
                    </a:lnTo>
                    <a:lnTo>
                      <a:pt x="415" y="206"/>
                    </a:lnTo>
                    <a:lnTo>
                      <a:pt x="413" y="206"/>
                    </a:lnTo>
                    <a:lnTo>
                      <a:pt x="413" y="206"/>
                    </a:lnTo>
                    <a:lnTo>
                      <a:pt x="411" y="206"/>
                    </a:lnTo>
                    <a:lnTo>
                      <a:pt x="411" y="208"/>
                    </a:lnTo>
                    <a:lnTo>
                      <a:pt x="411" y="208"/>
                    </a:lnTo>
                    <a:lnTo>
                      <a:pt x="411" y="210"/>
                    </a:lnTo>
                    <a:lnTo>
                      <a:pt x="409" y="210"/>
                    </a:lnTo>
                    <a:lnTo>
                      <a:pt x="408" y="210"/>
                    </a:lnTo>
                    <a:lnTo>
                      <a:pt x="406" y="210"/>
                    </a:lnTo>
                    <a:lnTo>
                      <a:pt x="404" y="208"/>
                    </a:lnTo>
                    <a:lnTo>
                      <a:pt x="403" y="206"/>
                    </a:lnTo>
                    <a:lnTo>
                      <a:pt x="403" y="203"/>
                    </a:lnTo>
                    <a:lnTo>
                      <a:pt x="401" y="203"/>
                    </a:lnTo>
                    <a:lnTo>
                      <a:pt x="401" y="201"/>
                    </a:lnTo>
                    <a:lnTo>
                      <a:pt x="399" y="201"/>
                    </a:lnTo>
                    <a:lnTo>
                      <a:pt x="399" y="201"/>
                    </a:lnTo>
                    <a:lnTo>
                      <a:pt x="399" y="203"/>
                    </a:lnTo>
                    <a:lnTo>
                      <a:pt x="399" y="203"/>
                    </a:lnTo>
                    <a:lnTo>
                      <a:pt x="399" y="205"/>
                    </a:lnTo>
                    <a:lnTo>
                      <a:pt x="399" y="205"/>
                    </a:lnTo>
                    <a:lnTo>
                      <a:pt x="399" y="205"/>
                    </a:lnTo>
                    <a:lnTo>
                      <a:pt x="399" y="205"/>
                    </a:lnTo>
                    <a:lnTo>
                      <a:pt x="397" y="205"/>
                    </a:lnTo>
                    <a:lnTo>
                      <a:pt x="396" y="205"/>
                    </a:lnTo>
                    <a:lnTo>
                      <a:pt x="396" y="205"/>
                    </a:lnTo>
                    <a:lnTo>
                      <a:pt x="394" y="205"/>
                    </a:lnTo>
                    <a:lnTo>
                      <a:pt x="394" y="203"/>
                    </a:lnTo>
                    <a:lnTo>
                      <a:pt x="392" y="201"/>
                    </a:lnTo>
                    <a:lnTo>
                      <a:pt x="391" y="200"/>
                    </a:lnTo>
                    <a:lnTo>
                      <a:pt x="389" y="198"/>
                    </a:lnTo>
                    <a:lnTo>
                      <a:pt x="389" y="198"/>
                    </a:lnTo>
                    <a:lnTo>
                      <a:pt x="387" y="200"/>
                    </a:lnTo>
                    <a:lnTo>
                      <a:pt x="387" y="200"/>
                    </a:lnTo>
                    <a:lnTo>
                      <a:pt x="389" y="200"/>
                    </a:lnTo>
                    <a:lnTo>
                      <a:pt x="389" y="201"/>
                    </a:lnTo>
                    <a:lnTo>
                      <a:pt x="389" y="201"/>
                    </a:lnTo>
                    <a:lnTo>
                      <a:pt x="389" y="203"/>
                    </a:lnTo>
                    <a:lnTo>
                      <a:pt x="389" y="203"/>
                    </a:lnTo>
                    <a:lnTo>
                      <a:pt x="387" y="205"/>
                    </a:lnTo>
                    <a:lnTo>
                      <a:pt x="385" y="206"/>
                    </a:lnTo>
                    <a:lnTo>
                      <a:pt x="384" y="208"/>
                    </a:lnTo>
                    <a:lnTo>
                      <a:pt x="384" y="210"/>
                    </a:lnTo>
                    <a:lnTo>
                      <a:pt x="384" y="212"/>
                    </a:lnTo>
                    <a:lnTo>
                      <a:pt x="382" y="213"/>
                    </a:lnTo>
                    <a:lnTo>
                      <a:pt x="384" y="213"/>
                    </a:lnTo>
                    <a:lnTo>
                      <a:pt x="384" y="215"/>
                    </a:lnTo>
                    <a:lnTo>
                      <a:pt x="385" y="215"/>
                    </a:lnTo>
                    <a:lnTo>
                      <a:pt x="389" y="217"/>
                    </a:lnTo>
                    <a:lnTo>
                      <a:pt x="391" y="220"/>
                    </a:lnTo>
                    <a:lnTo>
                      <a:pt x="391" y="220"/>
                    </a:lnTo>
                    <a:lnTo>
                      <a:pt x="392" y="222"/>
                    </a:lnTo>
                    <a:lnTo>
                      <a:pt x="396" y="222"/>
                    </a:lnTo>
                    <a:lnTo>
                      <a:pt x="396" y="222"/>
                    </a:lnTo>
                    <a:lnTo>
                      <a:pt x="397" y="224"/>
                    </a:lnTo>
                    <a:lnTo>
                      <a:pt x="397" y="225"/>
                    </a:lnTo>
                    <a:lnTo>
                      <a:pt x="399" y="225"/>
                    </a:lnTo>
                    <a:lnTo>
                      <a:pt x="399" y="225"/>
                    </a:lnTo>
                    <a:lnTo>
                      <a:pt x="399" y="227"/>
                    </a:lnTo>
                    <a:lnTo>
                      <a:pt x="397" y="227"/>
                    </a:lnTo>
                    <a:lnTo>
                      <a:pt x="397" y="227"/>
                    </a:lnTo>
                    <a:lnTo>
                      <a:pt x="396" y="229"/>
                    </a:lnTo>
                    <a:lnTo>
                      <a:pt x="394" y="227"/>
                    </a:lnTo>
                    <a:lnTo>
                      <a:pt x="392" y="227"/>
                    </a:lnTo>
                    <a:lnTo>
                      <a:pt x="391" y="227"/>
                    </a:lnTo>
                    <a:lnTo>
                      <a:pt x="389" y="232"/>
                    </a:lnTo>
                    <a:lnTo>
                      <a:pt x="387" y="234"/>
                    </a:lnTo>
                    <a:lnTo>
                      <a:pt x="387" y="234"/>
                    </a:lnTo>
                    <a:lnTo>
                      <a:pt x="385" y="234"/>
                    </a:lnTo>
                    <a:lnTo>
                      <a:pt x="384" y="234"/>
                    </a:lnTo>
                    <a:lnTo>
                      <a:pt x="382" y="237"/>
                    </a:lnTo>
                    <a:lnTo>
                      <a:pt x="382" y="239"/>
                    </a:lnTo>
                    <a:lnTo>
                      <a:pt x="382" y="239"/>
                    </a:lnTo>
                    <a:lnTo>
                      <a:pt x="382" y="241"/>
                    </a:lnTo>
                    <a:lnTo>
                      <a:pt x="384" y="242"/>
                    </a:lnTo>
                    <a:lnTo>
                      <a:pt x="385" y="242"/>
                    </a:lnTo>
                    <a:lnTo>
                      <a:pt x="387" y="242"/>
                    </a:lnTo>
                    <a:lnTo>
                      <a:pt x="387" y="242"/>
                    </a:lnTo>
                    <a:lnTo>
                      <a:pt x="389" y="244"/>
                    </a:lnTo>
                    <a:lnTo>
                      <a:pt x="391" y="246"/>
                    </a:lnTo>
                    <a:lnTo>
                      <a:pt x="394" y="246"/>
                    </a:lnTo>
                    <a:lnTo>
                      <a:pt x="396" y="247"/>
                    </a:lnTo>
                    <a:lnTo>
                      <a:pt x="396" y="247"/>
                    </a:lnTo>
                    <a:lnTo>
                      <a:pt x="396" y="249"/>
                    </a:lnTo>
                    <a:lnTo>
                      <a:pt x="394" y="251"/>
                    </a:lnTo>
                    <a:lnTo>
                      <a:pt x="394" y="252"/>
                    </a:lnTo>
                    <a:lnTo>
                      <a:pt x="392" y="256"/>
                    </a:lnTo>
                    <a:lnTo>
                      <a:pt x="392" y="259"/>
                    </a:lnTo>
                    <a:lnTo>
                      <a:pt x="392" y="261"/>
                    </a:lnTo>
                    <a:lnTo>
                      <a:pt x="392" y="261"/>
                    </a:lnTo>
                    <a:lnTo>
                      <a:pt x="394" y="261"/>
                    </a:lnTo>
                    <a:lnTo>
                      <a:pt x="394" y="263"/>
                    </a:lnTo>
                    <a:lnTo>
                      <a:pt x="396" y="264"/>
                    </a:lnTo>
                    <a:lnTo>
                      <a:pt x="394" y="268"/>
                    </a:lnTo>
                    <a:lnTo>
                      <a:pt x="396" y="268"/>
                    </a:lnTo>
                    <a:lnTo>
                      <a:pt x="397" y="268"/>
                    </a:lnTo>
                    <a:lnTo>
                      <a:pt x="399" y="270"/>
                    </a:lnTo>
                    <a:lnTo>
                      <a:pt x="399" y="270"/>
                    </a:lnTo>
                    <a:lnTo>
                      <a:pt x="397" y="273"/>
                    </a:lnTo>
                    <a:lnTo>
                      <a:pt x="397" y="275"/>
                    </a:lnTo>
                    <a:lnTo>
                      <a:pt x="399" y="276"/>
                    </a:lnTo>
                    <a:lnTo>
                      <a:pt x="399" y="280"/>
                    </a:lnTo>
                    <a:lnTo>
                      <a:pt x="399" y="280"/>
                    </a:lnTo>
                    <a:lnTo>
                      <a:pt x="399" y="281"/>
                    </a:lnTo>
                    <a:lnTo>
                      <a:pt x="399" y="283"/>
                    </a:lnTo>
                    <a:lnTo>
                      <a:pt x="401" y="288"/>
                    </a:lnTo>
                    <a:lnTo>
                      <a:pt x="401" y="290"/>
                    </a:lnTo>
                    <a:lnTo>
                      <a:pt x="401" y="292"/>
                    </a:lnTo>
                    <a:lnTo>
                      <a:pt x="401" y="295"/>
                    </a:lnTo>
                    <a:lnTo>
                      <a:pt x="399" y="295"/>
                    </a:lnTo>
                    <a:lnTo>
                      <a:pt x="401" y="297"/>
                    </a:lnTo>
                    <a:lnTo>
                      <a:pt x="401" y="299"/>
                    </a:lnTo>
                    <a:lnTo>
                      <a:pt x="401" y="300"/>
                    </a:lnTo>
                    <a:lnTo>
                      <a:pt x="399" y="300"/>
                    </a:lnTo>
                    <a:lnTo>
                      <a:pt x="399" y="300"/>
                    </a:lnTo>
                    <a:lnTo>
                      <a:pt x="397" y="299"/>
                    </a:lnTo>
                    <a:lnTo>
                      <a:pt x="397" y="300"/>
                    </a:lnTo>
                    <a:lnTo>
                      <a:pt x="396" y="302"/>
                    </a:lnTo>
                    <a:lnTo>
                      <a:pt x="394" y="302"/>
                    </a:lnTo>
                    <a:lnTo>
                      <a:pt x="394" y="300"/>
                    </a:lnTo>
                    <a:lnTo>
                      <a:pt x="394" y="299"/>
                    </a:lnTo>
                    <a:lnTo>
                      <a:pt x="396" y="293"/>
                    </a:lnTo>
                    <a:lnTo>
                      <a:pt x="396" y="293"/>
                    </a:lnTo>
                    <a:lnTo>
                      <a:pt x="394" y="292"/>
                    </a:lnTo>
                    <a:lnTo>
                      <a:pt x="394" y="292"/>
                    </a:lnTo>
                    <a:lnTo>
                      <a:pt x="394" y="292"/>
                    </a:lnTo>
                    <a:lnTo>
                      <a:pt x="392" y="297"/>
                    </a:lnTo>
                    <a:lnTo>
                      <a:pt x="392" y="300"/>
                    </a:lnTo>
                    <a:lnTo>
                      <a:pt x="392" y="300"/>
                    </a:lnTo>
                    <a:lnTo>
                      <a:pt x="389" y="302"/>
                    </a:lnTo>
                    <a:lnTo>
                      <a:pt x="387" y="299"/>
                    </a:lnTo>
                    <a:lnTo>
                      <a:pt x="387" y="299"/>
                    </a:lnTo>
                    <a:lnTo>
                      <a:pt x="387" y="300"/>
                    </a:lnTo>
                    <a:lnTo>
                      <a:pt x="385" y="302"/>
                    </a:lnTo>
                    <a:lnTo>
                      <a:pt x="384" y="302"/>
                    </a:lnTo>
                    <a:lnTo>
                      <a:pt x="382" y="300"/>
                    </a:lnTo>
                    <a:lnTo>
                      <a:pt x="384" y="299"/>
                    </a:lnTo>
                    <a:lnTo>
                      <a:pt x="384" y="293"/>
                    </a:lnTo>
                    <a:lnTo>
                      <a:pt x="385" y="290"/>
                    </a:lnTo>
                    <a:lnTo>
                      <a:pt x="382" y="290"/>
                    </a:lnTo>
                    <a:lnTo>
                      <a:pt x="380" y="288"/>
                    </a:lnTo>
                    <a:lnTo>
                      <a:pt x="380" y="287"/>
                    </a:lnTo>
                    <a:lnTo>
                      <a:pt x="380" y="288"/>
                    </a:lnTo>
                    <a:lnTo>
                      <a:pt x="382" y="290"/>
                    </a:lnTo>
                    <a:lnTo>
                      <a:pt x="382" y="290"/>
                    </a:lnTo>
                    <a:lnTo>
                      <a:pt x="384" y="292"/>
                    </a:lnTo>
                    <a:lnTo>
                      <a:pt x="384" y="293"/>
                    </a:lnTo>
                    <a:lnTo>
                      <a:pt x="382" y="293"/>
                    </a:lnTo>
                    <a:lnTo>
                      <a:pt x="380" y="297"/>
                    </a:lnTo>
                    <a:lnTo>
                      <a:pt x="377" y="299"/>
                    </a:lnTo>
                    <a:lnTo>
                      <a:pt x="375" y="300"/>
                    </a:lnTo>
                    <a:lnTo>
                      <a:pt x="365" y="304"/>
                    </a:lnTo>
                    <a:lnTo>
                      <a:pt x="363" y="304"/>
                    </a:lnTo>
                    <a:lnTo>
                      <a:pt x="362" y="307"/>
                    </a:lnTo>
                    <a:lnTo>
                      <a:pt x="360" y="309"/>
                    </a:lnTo>
                    <a:lnTo>
                      <a:pt x="358" y="312"/>
                    </a:lnTo>
                    <a:lnTo>
                      <a:pt x="360" y="316"/>
                    </a:lnTo>
                    <a:lnTo>
                      <a:pt x="362" y="319"/>
                    </a:lnTo>
                    <a:lnTo>
                      <a:pt x="362" y="321"/>
                    </a:lnTo>
                    <a:lnTo>
                      <a:pt x="360" y="322"/>
                    </a:lnTo>
                    <a:lnTo>
                      <a:pt x="358" y="324"/>
                    </a:lnTo>
                    <a:lnTo>
                      <a:pt x="358" y="326"/>
                    </a:lnTo>
                    <a:lnTo>
                      <a:pt x="358" y="327"/>
                    </a:lnTo>
                    <a:lnTo>
                      <a:pt x="356" y="327"/>
                    </a:lnTo>
                    <a:lnTo>
                      <a:pt x="353" y="331"/>
                    </a:lnTo>
                    <a:lnTo>
                      <a:pt x="351" y="333"/>
                    </a:lnTo>
                    <a:lnTo>
                      <a:pt x="350" y="334"/>
                    </a:lnTo>
                    <a:lnTo>
                      <a:pt x="348" y="333"/>
                    </a:lnTo>
                    <a:lnTo>
                      <a:pt x="348" y="333"/>
                    </a:lnTo>
                    <a:lnTo>
                      <a:pt x="350" y="334"/>
                    </a:lnTo>
                    <a:lnTo>
                      <a:pt x="348" y="336"/>
                    </a:lnTo>
                    <a:lnTo>
                      <a:pt x="348" y="336"/>
                    </a:lnTo>
                    <a:lnTo>
                      <a:pt x="346" y="336"/>
                    </a:lnTo>
                    <a:lnTo>
                      <a:pt x="339" y="339"/>
                    </a:lnTo>
                    <a:lnTo>
                      <a:pt x="334" y="341"/>
                    </a:lnTo>
                    <a:lnTo>
                      <a:pt x="332" y="341"/>
                    </a:lnTo>
                    <a:lnTo>
                      <a:pt x="334" y="339"/>
                    </a:lnTo>
                    <a:lnTo>
                      <a:pt x="334" y="339"/>
                    </a:lnTo>
                    <a:lnTo>
                      <a:pt x="334" y="338"/>
                    </a:lnTo>
                    <a:lnTo>
                      <a:pt x="332" y="336"/>
                    </a:lnTo>
                    <a:lnTo>
                      <a:pt x="332" y="336"/>
                    </a:lnTo>
                    <a:lnTo>
                      <a:pt x="329" y="339"/>
                    </a:lnTo>
                    <a:lnTo>
                      <a:pt x="327" y="343"/>
                    </a:lnTo>
                    <a:lnTo>
                      <a:pt x="327" y="343"/>
                    </a:lnTo>
                    <a:lnTo>
                      <a:pt x="327" y="343"/>
                    </a:lnTo>
                    <a:lnTo>
                      <a:pt x="331" y="341"/>
                    </a:lnTo>
                    <a:lnTo>
                      <a:pt x="332" y="341"/>
                    </a:lnTo>
                    <a:lnTo>
                      <a:pt x="332" y="341"/>
                    </a:lnTo>
                    <a:lnTo>
                      <a:pt x="327" y="345"/>
                    </a:lnTo>
                    <a:lnTo>
                      <a:pt x="319" y="351"/>
                    </a:lnTo>
                    <a:lnTo>
                      <a:pt x="319" y="353"/>
                    </a:lnTo>
                    <a:lnTo>
                      <a:pt x="317" y="355"/>
                    </a:lnTo>
                    <a:lnTo>
                      <a:pt x="315" y="356"/>
                    </a:lnTo>
                    <a:lnTo>
                      <a:pt x="314" y="362"/>
                    </a:lnTo>
                    <a:lnTo>
                      <a:pt x="308" y="367"/>
                    </a:lnTo>
                    <a:lnTo>
                      <a:pt x="307" y="368"/>
                    </a:lnTo>
                    <a:lnTo>
                      <a:pt x="298" y="374"/>
                    </a:lnTo>
                    <a:lnTo>
                      <a:pt x="296" y="375"/>
                    </a:lnTo>
                    <a:lnTo>
                      <a:pt x="293" y="379"/>
                    </a:lnTo>
                    <a:lnTo>
                      <a:pt x="290" y="382"/>
                    </a:lnTo>
                    <a:lnTo>
                      <a:pt x="285" y="385"/>
                    </a:lnTo>
                    <a:lnTo>
                      <a:pt x="278" y="389"/>
                    </a:lnTo>
                    <a:lnTo>
                      <a:pt x="273" y="392"/>
                    </a:lnTo>
                    <a:lnTo>
                      <a:pt x="271" y="396"/>
                    </a:lnTo>
                    <a:lnTo>
                      <a:pt x="271" y="396"/>
                    </a:lnTo>
                    <a:lnTo>
                      <a:pt x="273" y="397"/>
                    </a:lnTo>
                    <a:lnTo>
                      <a:pt x="273" y="397"/>
                    </a:lnTo>
                    <a:lnTo>
                      <a:pt x="273" y="399"/>
                    </a:lnTo>
                    <a:lnTo>
                      <a:pt x="273" y="401"/>
                    </a:lnTo>
                    <a:lnTo>
                      <a:pt x="273" y="401"/>
                    </a:lnTo>
                    <a:lnTo>
                      <a:pt x="271" y="404"/>
                    </a:lnTo>
                    <a:lnTo>
                      <a:pt x="269" y="404"/>
                    </a:lnTo>
                    <a:lnTo>
                      <a:pt x="261" y="408"/>
                    </a:lnTo>
                    <a:lnTo>
                      <a:pt x="261" y="408"/>
                    </a:lnTo>
                    <a:lnTo>
                      <a:pt x="254" y="408"/>
                    </a:lnTo>
                    <a:lnTo>
                      <a:pt x="252" y="408"/>
                    </a:lnTo>
                    <a:lnTo>
                      <a:pt x="252" y="409"/>
                    </a:lnTo>
                    <a:lnTo>
                      <a:pt x="249" y="414"/>
                    </a:lnTo>
                    <a:lnTo>
                      <a:pt x="247" y="416"/>
                    </a:lnTo>
                    <a:lnTo>
                      <a:pt x="247" y="418"/>
                    </a:lnTo>
                    <a:lnTo>
                      <a:pt x="247" y="420"/>
                    </a:lnTo>
                    <a:lnTo>
                      <a:pt x="245" y="420"/>
                    </a:lnTo>
                    <a:lnTo>
                      <a:pt x="243" y="420"/>
                    </a:lnTo>
                    <a:lnTo>
                      <a:pt x="243" y="420"/>
                    </a:lnTo>
                    <a:lnTo>
                      <a:pt x="242" y="418"/>
                    </a:lnTo>
                    <a:lnTo>
                      <a:pt x="242" y="416"/>
                    </a:lnTo>
                    <a:lnTo>
                      <a:pt x="240" y="416"/>
                    </a:lnTo>
                    <a:lnTo>
                      <a:pt x="235" y="418"/>
                    </a:lnTo>
                    <a:lnTo>
                      <a:pt x="233" y="420"/>
                    </a:lnTo>
                    <a:lnTo>
                      <a:pt x="230" y="428"/>
                    </a:lnTo>
                    <a:lnTo>
                      <a:pt x="228" y="433"/>
                    </a:lnTo>
                    <a:lnTo>
                      <a:pt x="230" y="438"/>
                    </a:lnTo>
                    <a:lnTo>
                      <a:pt x="231" y="442"/>
                    </a:lnTo>
                    <a:lnTo>
                      <a:pt x="231" y="445"/>
                    </a:lnTo>
                    <a:lnTo>
                      <a:pt x="231" y="447"/>
                    </a:lnTo>
                    <a:lnTo>
                      <a:pt x="230" y="449"/>
                    </a:lnTo>
                    <a:lnTo>
                      <a:pt x="230" y="450"/>
                    </a:lnTo>
                    <a:lnTo>
                      <a:pt x="230" y="452"/>
                    </a:lnTo>
                    <a:lnTo>
                      <a:pt x="231" y="457"/>
                    </a:lnTo>
                    <a:lnTo>
                      <a:pt x="231" y="459"/>
                    </a:lnTo>
                    <a:lnTo>
                      <a:pt x="231" y="460"/>
                    </a:lnTo>
                    <a:lnTo>
                      <a:pt x="233" y="464"/>
                    </a:lnTo>
                    <a:lnTo>
                      <a:pt x="233" y="464"/>
                    </a:lnTo>
                    <a:lnTo>
                      <a:pt x="231" y="462"/>
                    </a:lnTo>
                    <a:lnTo>
                      <a:pt x="230" y="459"/>
                    </a:lnTo>
                    <a:lnTo>
                      <a:pt x="228" y="462"/>
                    </a:lnTo>
                    <a:lnTo>
                      <a:pt x="230" y="464"/>
                    </a:lnTo>
                    <a:lnTo>
                      <a:pt x="233" y="466"/>
                    </a:lnTo>
                    <a:lnTo>
                      <a:pt x="235" y="466"/>
                    </a:lnTo>
                    <a:lnTo>
                      <a:pt x="231" y="479"/>
                    </a:lnTo>
                    <a:lnTo>
                      <a:pt x="230" y="484"/>
                    </a:lnTo>
                    <a:lnTo>
                      <a:pt x="228" y="488"/>
                    </a:lnTo>
                    <a:lnTo>
                      <a:pt x="226" y="488"/>
                    </a:lnTo>
                    <a:lnTo>
                      <a:pt x="225" y="493"/>
                    </a:lnTo>
                    <a:lnTo>
                      <a:pt x="223" y="500"/>
                    </a:lnTo>
                    <a:lnTo>
                      <a:pt x="223" y="501"/>
                    </a:lnTo>
                    <a:lnTo>
                      <a:pt x="223" y="503"/>
                    </a:lnTo>
                    <a:lnTo>
                      <a:pt x="223" y="505"/>
                    </a:lnTo>
                    <a:lnTo>
                      <a:pt x="221" y="506"/>
                    </a:lnTo>
                    <a:lnTo>
                      <a:pt x="223" y="506"/>
                    </a:lnTo>
                    <a:lnTo>
                      <a:pt x="225" y="506"/>
                    </a:lnTo>
                    <a:lnTo>
                      <a:pt x="225" y="508"/>
                    </a:lnTo>
                    <a:lnTo>
                      <a:pt x="225" y="517"/>
                    </a:lnTo>
                    <a:lnTo>
                      <a:pt x="225" y="525"/>
                    </a:lnTo>
                    <a:lnTo>
                      <a:pt x="223" y="525"/>
                    </a:lnTo>
                    <a:lnTo>
                      <a:pt x="221" y="525"/>
                    </a:lnTo>
                    <a:lnTo>
                      <a:pt x="219" y="525"/>
                    </a:lnTo>
                    <a:lnTo>
                      <a:pt x="218" y="525"/>
                    </a:lnTo>
                    <a:lnTo>
                      <a:pt x="216" y="525"/>
                    </a:lnTo>
                    <a:lnTo>
                      <a:pt x="214" y="527"/>
                    </a:lnTo>
                    <a:lnTo>
                      <a:pt x="213" y="529"/>
                    </a:lnTo>
                    <a:lnTo>
                      <a:pt x="213" y="530"/>
                    </a:lnTo>
                    <a:lnTo>
                      <a:pt x="207" y="537"/>
                    </a:lnTo>
                    <a:lnTo>
                      <a:pt x="207" y="541"/>
                    </a:lnTo>
                    <a:lnTo>
                      <a:pt x="207" y="542"/>
                    </a:lnTo>
                    <a:lnTo>
                      <a:pt x="207" y="544"/>
                    </a:lnTo>
                    <a:lnTo>
                      <a:pt x="209" y="544"/>
                    </a:lnTo>
                    <a:lnTo>
                      <a:pt x="211" y="546"/>
                    </a:lnTo>
                    <a:lnTo>
                      <a:pt x="214" y="546"/>
                    </a:lnTo>
                    <a:lnTo>
                      <a:pt x="214" y="546"/>
                    </a:lnTo>
                    <a:lnTo>
                      <a:pt x="216" y="547"/>
                    </a:lnTo>
                    <a:lnTo>
                      <a:pt x="213" y="546"/>
                    </a:lnTo>
                    <a:lnTo>
                      <a:pt x="207" y="546"/>
                    </a:lnTo>
                    <a:lnTo>
                      <a:pt x="197" y="549"/>
                    </a:lnTo>
                    <a:lnTo>
                      <a:pt x="194" y="551"/>
                    </a:lnTo>
                    <a:lnTo>
                      <a:pt x="192" y="552"/>
                    </a:lnTo>
                    <a:lnTo>
                      <a:pt x="192" y="558"/>
                    </a:lnTo>
                    <a:lnTo>
                      <a:pt x="192" y="561"/>
                    </a:lnTo>
                    <a:lnTo>
                      <a:pt x="190" y="563"/>
                    </a:lnTo>
                    <a:lnTo>
                      <a:pt x="185" y="566"/>
                    </a:lnTo>
                    <a:lnTo>
                      <a:pt x="182" y="568"/>
                    </a:lnTo>
                    <a:lnTo>
                      <a:pt x="180" y="568"/>
                    </a:lnTo>
                    <a:lnTo>
                      <a:pt x="175" y="568"/>
                    </a:lnTo>
                    <a:lnTo>
                      <a:pt x="172" y="564"/>
                    </a:lnTo>
                    <a:lnTo>
                      <a:pt x="170" y="563"/>
                    </a:lnTo>
                    <a:lnTo>
                      <a:pt x="163" y="554"/>
                    </a:lnTo>
                    <a:lnTo>
                      <a:pt x="161" y="552"/>
                    </a:lnTo>
                    <a:lnTo>
                      <a:pt x="160" y="549"/>
                    </a:lnTo>
                    <a:lnTo>
                      <a:pt x="160" y="547"/>
                    </a:lnTo>
                    <a:lnTo>
                      <a:pt x="160" y="547"/>
                    </a:lnTo>
                    <a:lnTo>
                      <a:pt x="158" y="547"/>
                    </a:lnTo>
                    <a:lnTo>
                      <a:pt x="158" y="546"/>
                    </a:lnTo>
                    <a:lnTo>
                      <a:pt x="156" y="542"/>
                    </a:lnTo>
                    <a:lnTo>
                      <a:pt x="156" y="537"/>
                    </a:lnTo>
                    <a:lnTo>
                      <a:pt x="154" y="534"/>
                    </a:lnTo>
                    <a:lnTo>
                      <a:pt x="156" y="534"/>
                    </a:lnTo>
                    <a:lnTo>
                      <a:pt x="158" y="535"/>
                    </a:lnTo>
                    <a:lnTo>
                      <a:pt x="158" y="537"/>
                    </a:lnTo>
                    <a:lnTo>
                      <a:pt x="158" y="541"/>
                    </a:lnTo>
                    <a:lnTo>
                      <a:pt x="158" y="541"/>
                    </a:lnTo>
                    <a:lnTo>
                      <a:pt x="160" y="541"/>
                    </a:lnTo>
                    <a:lnTo>
                      <a:pt x="158" y="534"/>
                    </a:lnTo>
                    <a:lnTo>
                      <a:pt x="156" y="532"/>
                    </a:lnTo>
                    <a:lnTo>
                      <a:pt x="154" y="530"/>
                    </a:lnTo>
                    <a:lnTo>
                      <a:pt x="154" y="530"/>
                    </a:lnTo>
                    <a:lnTo>
                      <a:pt x="154" y="529"/>
                    </a:lnTo>
                    <a:lnTo>
                      <a:pt x="154" y="527"/>
                    </a:lnTo>
                    <a:lnTo>
                      <a:pt x="153" y="525"/>
                    </a:lnTo>
                    <a:lnTo>
                      <a:pt x="153" y="524"/>
                    </a:lnTo>
                    <a:lnTo>
                      <a:pt x="149" y="517"/>
                    </a:lnTo>
                    <a:lnTo>
                      <a:pt x="148" y="512"/>
                    </a:lnTo>
                    <a:lnTo>
                      <a:pt x="146" y="505"/>
                    </a:lnTo>
                    <a:lnTo>
                      <a:pt x="144" y="503"/>
                    </a:lnTo>
                    <a:lnTo>
                      <a:pt x="141" y="498"/>
                    </a:lnTo>
                    <a:lnTo>
                      <a:pt x="139" y="496"/>
                    </a:lnTo>
                    <a:lnTo>
                      <a:pt x="137" y="495"/>
                    </a:lnTo>
                    <a:lnTo>
                      <a:pt x="136" y="493"/>
                    </a:lnTo>
                    <a:lnTo>
                      <a:pt x="136" y="491"/>
                    </a:lnTo>
                    <a:lnTo>
                      <a:pt x="130" y="483"/>
                    </a:lnTo>
                    <a:lnTo>
                      <a:pt x="129" y="476"/>
                    </a:lnTo>
                    <a:lnTo>
                      <a:pt x="127" y="474"/>
                    </a:lnTo>
                    <a:lnTo>
                      <a:pt x="127" y="472"/>
                    </a:lnTo>
                    <a:lnTo>
                      <a:pt x="125" y="464"/>
                    </a:lnTo>
                    <a:lnTo>
                      <a:pt x="125" y="462"/>
                    </a:lnTo>
                    <a:lnTo>
                      <a:pt x="125" y="460"/>
                    </a:lnTo>
                    <a:lnTo>
                      <a:pt x="124" y="457"/>
                    </a:lnTo>
                    <a:lnTo>
                      <a:pt x="122" y="454"/>
                    </a:lnTo>
                    <a:lnTo>
                      <a:pt x="122" y="450"/>
                    </a:lnTo>
                    <a:lnTo>
                      <a:pt x="122" y="450"/>
                    </a:lnTo>
                    <a:lnTo>
                      <a:pt x="120" y="445"/>
                    </a:lnTo>
                    <a:lnTo>
                      <a:pt x="120" y="443"/>
                    </a:lnTo>
                    <a:lnTo>
                      <a:pt x="119" y="443"/>
                    </a:lnTo>
                    <a:lnTo>
                      <a:pt x="117" y="442"/>
                    </a:lnTo>
                    <a:lnTo>
                      <a:pt x="117" y="440"/>
                    </a:lnTo>
                    <a:lnTo>
                      <a:pt x="113" y="437"/>
                    </a:lnTo>
                    <a:lnTo>
                      <a:pt x="113" y="435"/>
                    </a:lnTo>
                    <a:lnTo>
                      <a:pt x="112" y="433"/>
                    </a:lnTo>
                    <a:lnTo>
                      <a:pt x="110" y="428"/>
                    </a:lnTo>
                    <a:lnTo>
                      <a:pt x="108" y="426"/>
                    </a:lnTo>
                    <a:lnTo>
                      <a:pt x="112" y="426"/>
                    </a:lnTo>
                    <a:lnTo>
                      <a:pt x="110" y="425"/>
                    </a:lnTo>
                    <a:lnTo>
                      <a:pt x="108" y="423"/>
                    </a:lnTo>
                    <a:lnTo>
                      <a:pt x="108" y="423"/>
                    </a:lnTo>
                    <a:lnTo>
                      <a:pt x="108" y="421"/>
                    </a:lnTo>
                    <a:lnTo>
                      <a:pt x="107" y="421"/>
                    </a:lnTo>
                    <a:lnTo>
                      <a:pt x="107" y="420"/>
                    </a:lnTo>
                    <a:lnTo>
                      <a:pt x="105" y="418"/>
                    </a:lnTo>
                    <a:lnTo>
                      <a:pt x="101" y="413"/>
                    </a:lnTo>
                    <a:lnTo>
                      <a:pt x="101" y="411"/>
                    </a:lnTo>
                    <a:lnTo>
                      <a:pt x="100" y="406"/>
                    </a:lnTo>
                    <a:lnTo>
                      <a:pt x="98" y="391"/>
                    </a:lnTo>
                    <a:lnTo>
                      <a:pt x="96" y="384"/>
                    </a:lnTo>
                    <a:lnTo>
                      <a:pt x="96" y="382"/>
                    </a:lnTo>
                    <a:lnTo>
                      <a:pt x="95" y="377"/>
                    </a:lnTo>
                    <a:lnTo>
                      <a:pt x="93" y="374"/>
                    </a:lnTo>
                    <a:lnTo>
                      <a:pt x="93" y="370"/>
                    </a:lnTo>
                    <a:lnTo>
                      <a:pt x="91" y="367"/>
                    </a:lnTo>
                    <a:lnTo>
                      <a:pt x="91" y="363"/>
                    </a:lnTo>
                    <a:lnTo>
                      <a:pt x="91" y="362"/>
                    </a:lnTo>
                    <a:lnTo>
                      <a:pt x="91" y="362"/>
                    </a:lnTo>
                    <a:lnTo>
                      <a:pt x="91" y="360"/>
                    </a:lnTo>
                    <a:lnTo>
                      <a:pt x="93" y="356"/>
                    </a:lnTo>
                    <a:lnTo>
                      <a:pt x="93" y="355"/>
                    </a:lnTo>
                    <a:lnTo>
                      <a:pt x="93" y="351"/>
                    </a:lnTo>
                    <a:lnTo>
                      <a:pt x="91" y="355"/>
                    </a:lnTo>
                    <a:lnTo>
                      <a:pt x="89" y="355"/>
                    </a:lnTo>
                    <a:lnTo>
                      <a:pt x="89" y="353"/>
                    </a:lnTo>
                    <a:lnTo>
                      <a:pt x="89" y="350"/>
                    </a:lnTo>
                    <a:lnTo>
                      <a:pt x="89" y="350"/>
                    </a:lnTo>
                    <a:lnTo>
                      <a:pt x="89" y="348"/>
                    </a:lnTo>
                    <a:lnTo>
                      <a:pt x="93" y="350"/>
                    </a:lnTo>
                    <a:lnTo>
                      <a:pt x="89" y="348"/>
                    </a:lnTo>
                    <a:lnTo>
                      <a:pt x="88" y="346"/>
                    </a:lnTo>
                    <a:lnTo>
                      <a:pt x="88" y="346"/>
                    </a:lnTo>
                    <a:lnTo>
                      <a:pt x="89" y="345"/>
                    </a:lnTo>
                    <a:lnTo>
                      <a:pt x="88" y="343"/>
                    </a:lnTo>
                    <a:lnTo>
                      <a:pt x="88" y="339"/>
                    </a:lnTo>
                    <a:lnTo>
                      <a:pt x="86" y="338"/>
                    </a:lnTo>
                    <a:lnTo>
                      <a:pt x="86" y="338"/>
                    </a:lnTo>
                    <a:lnTo>
                      <a:pt x="88" y="333"/>
                    </a:lnTo>
                    <a:lnTo>
                      <a:pt x="91" y="322"/>
                    </a:lnTo>
                    <a:lnTo>
                      <a:pt x="91" y="321"/>
                    </a:lnTo>
                    <a:lnTo>
                      <a:pt x="91" y="317"/>
                    </a:lnTo>
                    <a:lnTo>
                      <a:pt x="89" y="316"/>
                    </a:lnTo>
                    <a:lnTo>
                      <a:pt x="89" y="312"/>
                    </a:lnTo>
                    <a:lnTo>
                      <a:pt x="89" y="312"/>
                    </a:lnTo>
                    <a:lnTo>
                      <a:pt x="88" y="312"/>
                    </a:lnTo>
                    <a:lnTo>
                      <a:pt x="88" y="310"/>
                    </a:lnTo>
                    <a:lnTo>
                      <a:pt x="86" y="307"/>
                    </a:lnTo>
                    <a:lnTo>
                      <a:pt x="88" y="305"/>
                    </a:lnTo>
                    <a:lnTo>
                      <a:pt x="88" y="305"/>
                    </a:lnTo>
                    <a:lnTo>
                      <a:pt x="86" y="305"/>
                    </a:lnTo>
                    <a:lnTo>
                      <a:pt x="86" y="305"/>
                    </a:lnTo>
                    <a:lnTo>
                      <a:pt x="88" y="304"/>
                    </a:lnTo>
                    <a:lnTo>
                      <a:pt x="89" y="302"/>
                    </a:lnTo>
                    <a:lnTo>
                      <a:pt x="93" y="300"/>
                    </a:lnTo>
                    <a:lnTo>
                      <a:pt x="95" y="299"/>
                    </a:lnTo>
                    <a:lnTo>
                      <a:pt x="93" y="300"/>
                    </a:lnTo>
                    <a:lnTo>
                      <a:pt x="89" y="300"/>
                    </a:lnTo>
                    <a:lnTo>
                      <a:pt x="84" y="300"/>
                    </a:lnTo>
                    <a:lnTo>
                      <a:pt x="86" y="297"/>
                    </a:lnTo>
                    <a:lnTo>
                      <a:pt x="86" y="295"/>
                    </a:lnTo>
                    <a:lnTo>
                      <a:pt x="88" y="295"/>
                    </a:lnTo>
                    <a:lnTo>
                      <a:pt x="86" y="295"/>
                    </a:lnTo>
                    <a:lnTo>
                      <a:pt x="84" y="293"/>
                    </a:lnTo>
                    <a:lnTo>
                      <a:pt x="84" y="290"/>
                    </a:lnTo>
                    <a:lnTo>
                      <a:pt x="86" y="290"/>
                    </a:lnTo>
                    <a:lnTo>
                      <a:pt x="88" y="290"/>
                    </a:lnTo>
                    <a:lnTo>
                      <a:pt x="89" y="288"/>
                    </a:lnTo>
                    <a:lnTo>
                      <a:pt x="88" y="288"/>
                    </a:lnTo>
                    <a:lnTo>
                      <a:pt x="84" y="288"/>
                    </a:lnTo>
                    <a:lnTo>
                      <a:pt x="83" y="288"/>
                    </a:lnTo>
                    <a:lnTo>
                      <a:pt x="81" y="288"/>
                    </a:lnTo>
                    <a:lnTo>
                      <a:pt x="77" y="288"/>
                    </a:lnTo>
                    <a:lnTo>
                      <a:pt x="79" y="288"/>
                    </a:lnTo>
                    <a:lnTo>
                      <a:pt x="79" y="290"/>
                    </a:lnTo>
                    <a:lnTo>
                      <a:pt x="79" y="292"/>
                    </a:lnTo>
                    <a:lnTo>
                      <a:pt x="79" y="293"/>
                    </a:lnTo>
                    <a:lnTo>
                      <a:pt x="77" y="293"/>
                    </a:lnTo>
                    <a:lnTo>
                      <a:pt x="76" y="295"/>
                    </a:lnTo>
                    <a:lnTo>
                      <a:pt x="76" y="297"/>
                    </a:lnTo>
                    <a:lnTo>
                      <a:pt x="74" y="297"/>
                    </a:lnTo>
                    <a:lnTo>
                      <a:pt x="76" y="299"/>
                    </a:lnTo>
                    <a:lnTo>
                      <a:pt x="77" y="299"/>
                    </a:lnTo>
                    <a:lnTo>
                      <a:pt x="77" y="299"/>
                    </a:lnTo>
                    <a:lnTo>
                      <a:pt x="79" y="300"/>
                    </a:lnTo>
                    <a:lnTo>
                      <a:pt x="79" y="304"/>
                    </a:lnTo>
                    <a:lnTo>
                      <a:pt x="76" y="309"/>
                    </a:lnTo>
                    <a:lnTo>
                      <a:pt x="74" y="310"/>
                    </a:lnTo>
                    <a:lnTo>
                      <a:pt x="65" y="316"/>
                    </a:lnTo>
                    <a:lnTo>
                      <a:pt x="62" y="317"/>
                    </a:lnTo>
                    <a:lnTo>
                      <a:pt x="55" y="319"/>
                    </a:lnTo>
                    <a:lnTo>
                      <a:pt x="52" y="321"/>
                    </a:lnTo>
                    <a:lnTo>
                      <a:pt x="48" y="319"/>
                    </a:lnTo>
                    <a:lnTo>
                      <a:pt x="45" y="317"/>
                    </a:lnTo>
                    <a:lnTo>
                      <a:pt x="38" y="312"/>
                    </a:lnTo>
                    <a:lnTo>
                      <a:pt x="36" y="310"/>
                    </a:lnTo>
                    <a:lnTo>
                      <a:pt x="31" y="304"/>
                    </a:lnTo>
                    <a:lnTo>
                      <a:pt x="26" y="300"/>
                    </a:lnTo>
                    <a:lnTo>
                      <a:pt x="24" y="297"/>
                    </a:lnTo>
                    <a:lnTo>
                      <a:pt x="19" y="293"/>
                    </a:lnTo>
                    <a:lnTo>
                      <a:pt x="16" y="290"/>
                    </a:lnTo>
                    <a:lnTo>
                      <a:pt x="16" y="288"/>
                    </a:lnTo>
                    <a:lnTo>
                      <a:pt x="16" y="287"/>
                    </a:lnTo>
                    <a:lnTo>
                      <a:pt x="18" y="285"/>
                    </a:lnTo>
                    <a:lnTo>
                      <a:pt x="19" y="285"/>
                    </a:lnTo>
                    <a:lnTo>
                      <a:pt x="19" y="287"/>
                    </a:lnTo>
                    <a:lnTo>
                      <a:pt x="21" y="288"/>
                    </a:lnTo>
                    <a:lnTo>
                      <a:pt x="21" y="288"/>
                    </a:lnTo>
                    <a:lnTo>
                      <a:pt x="26" y="285"/>
                    </a:lnTo>
                    <a:lnTo>
                      <a:pt x="30" y="285"/>
                    </a:lnTo>
                    <a:lnTo>
                      <a:pt x="30" y="285"/>
                    </a:lnTo>
                    <a:lnTo>
                      <a:pt x="31" y="285"/>
                    </a:lnTo>
                    <a:lnTo>
                      <a:pt x="35" y="283"/>
                    </a:lnTo>
                    <a:lnTo>
                      <a:pt x="36" y="281"/>
                    </a:lnTo>
                    <a:lnTo>
                      <a:pt x="38" y="281"/>
                    </a:lnTo>
                    <a:lnTo>
                      <a:pt x="42" y="276"/>
                    </a:lnTo>
                    <a:lnTo>
                      <a:pt x="43" y="273"/>
                    </a:lnTo>
                    <a:lnTo>
                      <a:pt x="45" y="273"/>
                    </a:lnTo>
                    <a:lnTo>
                      <a:pt x="45" y="273"/>
                    </a:lnTo>
                    <a:lnTo>
                      <a:pt x="45" y="271"/>
                    </a:lnTo>
                    <a:lnTo>
                      <a:pt x="43" y="271"/>
                    </a:lnTo>
                    <a:lnTo>
                      <a:pt x="43" y="273"/>
                    </a:lnTo>
                    <a:lnTo>
                      <a:pt x="43" y="273"/>
                    </a:lnTo>
                    <a:lnTo>
                      <a:pt x="42" y="275"/>
                    </a:lnTo>
                    <a:lnTo>
                      <a:pt x="40" y="273"/>
                    </a:lnTo>
                    <a:lnTo>
                      <a:pt x="40" y="275"/>
                    </a:lnTo>
                    <a:lnTo>
                      <a:pt x="38" y="275"/>
                    </a:lnTo>
                    <a:lnTo>
                      <a:pt x="33" y="276"/>
                    </a:lnTo>
                    <a:lnTo>
                      <a:pt x="30" y="278"/>
                    </a:lnTo>
                    <a:lnTo>
                      <a:pt x="30" y="278"/>
                    </a:lnTo>
                    <a:lnTo>
                      <a:pt x="21" y="276"/>
                    </a:lnTo>
                    <a:lnTo>
                      <a:pt x="12" y="271"/>
                    </a:lnTo>
                    <a:lnTo>
                      <a:pt x="9" y="270"/>
                    </a:lnTo>
                    <a:lnTo>
                      <a:pt x="7" y="266"/>
                    </a:lnTo>
                    <a:lnTo>
                      <a:pt x="6" y="261"/>
                    </a:lnTo>
                    <a:lnTo>
                      <a:pt x="6" y="259"/>
                    </a:lnTo>
                    <a:lnTo>
                      <a:pt x="9" y="258"/>
                    </a:lnTo>
                    <a:lnTo>
                      <a:pt x="12" y="256"/>
                    </a:lnTo>
                    <a:lnTo>
                      <a:pt x="9" y="256"/>
                    </a:lnTo>
                    <a:lnTo>
                      <a:pt x="7" y="258"/>
                    </a:lnTo>
                    <a:lnTo>
                      <a:pt x="6" y="259"/>
                    </a:lnTo>
                    <a:lnTo>
                      <a:pt x="4" y="261"/>
                    </a:lnTo>
                    <a:lnTo>
                      <a:pt x="2" y="261"/>
                    </a:lnTo>
                    <a:lnTo>
                      <a:pt x="0" y="258"/>
                    </a:lnTo>
                    <a:lnTo>
                      <a:pt x="0" y="256"/>
                    </a:lnTo>
                    <a:lnTo>
                      <a:pt x="2" y="254"/>
                    </a:lnTo>
                    <a:lnTo>
                      <a:pt x="2" y="254"/>
                    </a:lnTo>
                    <a:lnTo>
                      <a:pt x="4" y="254"/>
                    </a:lnTo>
                    <a:lnTo>
                      <a:pt x="6" y="252"/>
                    </a:lnTo>
                    <a:lnTo>
                      <a:pt x="9" y="252"/>
                    </a:lnTo>
                    <a:lnTo>
                      <a:pt x="11" y="252"/>
                    </a:lnTo>
                    <a:lnTo>
                      <a:pt x="11" y="247"/>
                    </a:lnTo>
                    <a:lnTo>
                      <a:pt x="11" y="246"/>
                    </a:lnTo>
                    <a:lnTo>
                      <a:pt x="11" y="246"/>
                    </a:lnTo>
                    <a:lnTo>
                      <a:pt x="12" y="246"/>
                    </a:lnTo>
                    <a:lnTo>
                      <a:pt x="12" y="246"/>
                    </a:lnTo>
                    <a:lnTo>
                      <a:pt x="12" y="247"/>
                    </a:lnTo>
                    <a:lnTo>
                      <a:pt x="14" y="247"/>
                    </a:lnTo>
                    <a:lnTo>
                      <a:pt x="14" y="246"/>
                    </a:lnTo>
                    <a:lnTo>
                      <a:pt x="16" y="247"/>
                    </a:lnTo>
                    <a:lnTo>
                      <a:pt x="18" y="246"/>
                    </a:lnTo>
                    <a:lnTo>
                      <a:pt x="19" y="247"/>
                    </a:lnTo>
                    <a:lnTo>
                      <a:pt x="21" y="247"/>
                    </a:lnTo>
                    <a:lnTo>
                      <a:pt x="24" y="247"/>
                    </a:lnTo>
                    <a:lnTo>
                      <a:pt x="26" y="247"/>
                    </a:lnTo>
                    <a:lnTo>
                      <a:pt x="28" y="247"/>
                    </a:lnTo>
                    <a:lnTo>
                      <a:pt x="30" y="249"/>
                    </a:lnTo>
                    <a:lnTo>
                      <a:pt x="31" y="249"/>
                    </a:lnTo>
                    <a:lnTo>
                      <a:pt x="35" y="249"/>
                    </a:lnTo>
                    <a:lnTo>
                      <a:pt x="36" y="249"/>
                    </a:lnTo>
                    <a:lnTo>
                      <a:pt x="36" y="247"/>
                    </a:lnTo>
                    <a:lnTo>
                      <a:pt x="38" y="246"/>
                    </a:lnTo>
                    <a:lnTo>
                      <a:pt x="42" y="246"/>
                    </a:lnTo>
                    <a:lnTo>
                      <a:pt x="45" y="244"/>
                    </a:lnTo>
                    <a:lnTo>
                      <a:pt x="47" y="244"/>
                    </a:lnTo>
                    <a:lnTo>
                      <a:pt x="47" y="244"/>
                    </a:lnTo>
                    <a:lnTo>
                      <a:pt x="47" y="246"/>
                    </a:lnTo>
                    <a:lnTo>
                      <a:pt x="47" y="246"/>
                    </a:lnTo>
                    <a:lnTo>
                      <a:pt x="48" y="247"/>
                    </a:lnTo>
                    <a:lnTo>
                      <a:pt x="48" y="247"/>
                    </a:lnTo>
                    <a:lnTo>
                      <a:pt x="50" y="247"/>
                    </a:lnTo>
                    <a:lnTo>
                      <a:pt x="50" y="247"/>
                    </a:lnTo>
                    <a:lnTo>
                      <a:pt x="52" y="246"/>
                    </a:lnTo>
                    <a:lnTo>
                      <a:pt x="53" y="244"/>
                    </a:lnTo>
                    <a:lnTo>
                      <a:pt x="53" y="244"/>
                    </a:lnTo>
                    <a:lnTo>
                      <a:pt x="55" y="244"/>
                    </a:lnTo>
                    <a:lnTo>
                      <a:pt x="55" y="244"/>
                    </a:lnTo>
                    <a:lnTo>
                      <a:pt x="55" y="242"/>
                    </a:lnTo>
                    <a:lnTo>
                      <a:pt x="53" y="242"/>
                    </a:lnTo>
                    <a:lnTo>
                      <a:pt x="53" y="242"/>
                    </a:lnTo>
                    <a:lnTo>
                      <a:pt x="53" y="241"/>
                    </a:lnTo>
                    <a:lnTo>
                      <a:pt x="53" y="239"/>
                    </a:lnTo>
                    <a:lnTo>
                      <a:pt x="55" y="239"/>
                    </a:lnTo>
                    <a:lnTo>
                      <a:pt x="55" y="237"/>
                    </a:lnTo>
                    <a:lnTo>
                      <a:pt x="55" y="237"/>
                    </a:lnTo>
                    <a:lnTo>
                      <a:pt x="53" y="234"/>
                    </a:lnTo>
                    <a:lnTo>
                      <a:pt x="52" y="230"/>
                    </a:lnTo>
                    <a:lnTo>
                      <a:pt x="50" y="227"/>
                    </a:lnTo>
                    <a:lnTo>
                      <a:pt x="48" y="225"/>
                    </a:lnTo>
                    <a:lnTo>
                      <a:pt x="48" y="222"/>
                    </a:lnTo>
                    <a:lnTo>
                      <a:pt x="48" y="218"/>
                    </a:lnTo>
                    <a:lnTo>
                      <a:pt x="48" y="217"/>
                    </a:lnTo>
                    <a:lnTo>
                      <a:pt x="47" y="217"/>
                    </a:lnTo>
                    <a:lnTo>
                      <a:pt x="47" y="217"/>
                    </a:lnTo>
                    <a:lnTo>
                      <a:pt x="45" y="217"/>
                    </a:lnTo>
                    <a:lnTo>
                      <a:pt x="43" y="217"/>
                    </a:lnTo>
                    <a:lnTo>
                      <a:pt x="42" y="217"/>
                    </a:lnTo>
                    <a:lnTo>
                      <a:pt x="40" y="217"/>
                    </a:lnTo>
                    <a:lnTo>
                      <a:pt x="38" y="212"/>
                    </a:lnTo>
                    <a:lnTo>
                      <a:pt x="36" y="210"/>
                    </a:lnTo>
                    <a:lnTo>
                      <a:pt x="36" y="208"/>
                    </a:lnTo>
                    <a:lnTo>
                      <a:pt x="38" y="206"/>
                    </a:lnTo>
                    <a:lnTo>
                      <a:pt x="38" y="203"/>
                    </a:lnTo>
                    <a:lnTo>
                      <a:pt x="38" y="200"/>
                    </a:lnTo>
                    <a:lnTo>
                      <a:pt x="38" y="200"/>
                    </a:lnTo>
                    <a:lnTo>
                      <a:pt x="38" y="198"/>
                    </a:lnTo>
                    <a:lnTo>
                      <a:pt x="36" y="198"/>
                    </a:lnTo>
                    <a:lnTo>
                      <a:pt x="33" y="198"/>
                    </a:lnTo>
                    <a:lnTo>
                      <a:pt x="30" y="196"/>
                    </a:lnTo>
                    <a:lnTo>
                      <a:pt x="28" y="196"/>
                    </a:lnTo>
                    <a:lnTo>
                      <a:pt x="26" y="195"/>
                    </a:lnTo>
                    <a:lnTo>
                      <a:pt x="26" y="195"/>
                    </a:lnTo>
                    <a:lnTo>
                      <a:pt x="24" y="193"/>
                    </a:lnTo>
                    <a:lnTo>
                      <a:pt x="26" y="189"/>
                    </a:lnTo>
                    <a:lnTo>
                      <a:pt x="26" y="186"/>
                    </a:lnTo>
                    <a:lnTo>
                      <a:pt x="28" y="186"/>
                    </a:lnTo>
                    <a:lnTo>
                      <a:pt x="28" y="184"/>
                    </a:lnTo>
                    <a:lnTo>
                      <a:pt x="30" y="183"/>
                    </a:lnTo>
                    <a:lnTo>
                      <a:pt x="30" y="183"/>
                    </a:lnTo>
                    <a:lnTo>
                      <a:pt x="33" y="179"/>
                    </a:lnTo>
                    <a:lnTo>
                      <a:pt x="36" y="174"/>
                    </a:lnTo>
                    <a:lnTo>
                      <a:pt x="38" y="171"/>
                    </a:lnTo>
                    <a:lnTo>
                      <a:pt x="40" y="171"/>
                    </a:lnTo>
                    <a:lnTo>
                      <a:pt x="40" y="169"/>
                    </a:lnTo>
                    <a:lnTo>
                      <a:pt x="42" y="167"/>
                    </a:lnTo>
                    <a:lnTo>
                      <a:pt x="43" y="167"/>
                    </a:lnTo>
                    <a:lnTo>
                      <a:pt x="45" y="167"/>
                    </a:lnTo>
                    <a:lnTo>
                      <a:pt x="47" y="167"/>
                    </a:lnTo>
                    <a:lnTo>
                      <a:pt x="47" y="169"/>
                    </a:lnTo>
                    <a:lnTo>
                      <a:pt x="48" y="171"/>
                    </a:lnTo>
                    <a:lnTo>
                      <a:pt x="48" y="172"/>
                    </a:lnTo>
                    <a:lnTo>
                      <a:pt x="50" y="174"/>
                    </a:lnTo>
                    <a:lnTo>
                      <a:pt x="50" y="174"/>
                    </a:lnTo>
                    <a:lnTo>
                      <a:pt x="52" y="174"/>
                    </a:lnTo>
                    <a:lnTo>
                      <a:pt x="59" y="171"/>
                    </a:lnTo>
                    <a:lnTo>
                      <a:pt x="60" y="171"/>
                    </a:lnTo>
                    <a:lnTo>
                      <a:pt x="65" y="171"/>
                    </a:lnTo>
                    <a:lnTo>
                      <a:pt x="69" y="169"/>
                    </a:lnTo>
                    <a:lnTo>
                      <a:pt x="71" y="169"/>
                    </a:lnTo>
                    <a:lnTo>
                      <a:pt x="72" y="167"/>
                    </a:lnTo>
                    <a:lnTo>
                      <a:pt x="72" y="164"/>
                    </a:lnTo>
                    <a:lnTo>
                      <a:pt x="76" y="160"/>
                    </a:lnTo>
                    <a:lnTo>
                      <a:pt x="77" y="159"/>
                    </a:lnTo>
                    <a:lnTo>
                      <a:pt x="79" y="155"/>
                    </a:lnTo>
                    <a:lnTo>
                      <a:pt x="79" y="152"/>
                    </a:lnTo>
                    <a:lnTo>
                      <a:pt x="81" y="152"/>
                    </a:lnTo>
                    <a:lnTo>
                      <a:pt x="86" y="149"/>
                    </a:lnTo>
                    <a:lnTo>
                      <a:pt x="91" y="145"/>
                    </a:lnTo>
                    <a:lnTo>
                      <a:pt x="93" y="143"/>
                    </a:lnTo>
                    <a:lnTo>
                      <a:pt x="96" y="138"/>
                    </a:lnTo>
                    <a:lnTo>
                      <a:pt x="98" y="133"/>
                    </a:lnTo>
                    <a:lnTo>
                      <a:pt x="98" y="133"/>
                    </a:lnTo>
                    <a:lnTo>
                      <a:pt x="100" y="130"/>
                    </a:lnTo>
                    <a:lnTo>
                      <a:pt x="100" y="125"/>
                    </a:lnTo>
                    <a:lnTo>
                      <a:pt x="101" y="125"/>
                    </a:lnTo>
                    <a:lnTo>
                      <a:pt x="105" y="123"/>
                    </a:lnTo>
                    <a:lnTo>
                      <a:pt x="108" y="121"/>
                    </a:lnTo>
                    <a:lnTo>
                      <a:pt x="110" y="121"/>
                    </a:lnTo>
                    <a:lnTo>
                      <a:pt x="112" y="120"/>
                    </a:lnTo>
                    <a:lnTo>
                      <a:pt x="110" y="118"/>
                    </a:lnTo>
                    <a:lnTo>
                      <a:pt x="110" y="116"/>
                    </a:lnTo>
                    <a:lnTo>
                      <a:pt x="110" y="116"/>
                    </a:lnTo>
                    <a:lnTo>
                      <a:pt x="110" y="114"/>
                    </a:lnTo>
                    <a:lnTo>
                      <a:pt x="112" y="113"/>
                    </a:lnTo>
                    <a:lnTo>
                      <a:pt x="117" y="108"/>
                    </a:lnTo>
                    <a:lnTo>
                      <a:pt x="119" y="104"/>
                    </a:lnTo>
                    <a:lnTo>
                      <a:pt x="120" y="104"/>
                    </a:lnTo>
                    <a:lnTo>
                      <a:pt x="122" y="102"/>
                    </a:lnTo>
                    <a:lnTo>
                      <a:pt x="124" y="101"/>
                    </a:lnTo>
                    <a:lnTo>
                      <a:pt x="124" y="101"/>
                    </a:lnTo>
                    <a:lnTo>
                      <a:pt x="124" y="99"/>
                    </a:lnTo>
                    <a:lnTo>
                      <a:pt x="122" y="99"/>
                    </a:lnTo>
                    <a:lnTo>
                      <a:pt x="122" y="97"/>
                    </a:lnTo>
                    <a:lnTo>
                      <a:pt x="122" y="96"/>
                    </a:lnTo>
                    <a:lnTo>
                      <a:pt x="124" y="92"/>
                    </a:lnTo>
                    <a:lnTo>
                      <a:pt x="124" y="91"/>
                    </a:lnTo>
                    <a:lnTo>
                      <a:pt x="122" y="85"/>
                    </a:lnTo>
                    <a:lnTo>
                      <a:pt x="122" y="85"/>
                    </a:lnTo>
                    <a:lnTo>
                      <a:pt x="124" y="84"/>
                    </a:lnTo>
                    <a:lnTo>
                      <a:pt x="124" y="82"/>
                    </a:lnTo>
                    <a:lnTo>
                      <a:pt x="127" y="80"/>
                    </a:lnTo>
                    <a:lnTo>
                      <a:pt x="132" y="77"/>
                    </a:lnTo>
                    <a:lnTo>
                      <a:pt x="134" y="77"/>
                    </a:lnTo>
                    <a:lnTo>
                      <a:pt x="136" y="77"/>
                    </a:lnTo>
                    <a:lnTo>
                      <a:pt x="137" y="75"/>
                    </a:lnTo>
                    <a:lnTo>
                      <a:pt x="137" y="73"/>
                    </a:lnTo>
                    <a:lnTo>
                      <a:pt x="137" y="72"/>
                    </a:lnTo>
                    <a:lnTo>
                      <a:pt x="136" y="72"/>
                    </a:lnTo>
                    <a:lnTo>
                      <a:pt x="134" y="70"/>
                    </a:lnTo>
                    <a:lnTo>
                      <a:pt x="130" y="68"/>
                    </a:lnTo>
                    <a:lnTo>
                      <a:pt x="127" y="70"/>
                    </a:lnTo>
                    <a:lnTo>
                      <a:pt x="125" y="68"/>
                    </a:lnTo>
                    <a:lnTo>
                      <a:pt x="125" y="68"/>
                    </a:lnTo>
                    <a:lnTo>
                      <a:pt x="125" y="67"/>
                    </a:lnTo>
                    <a:lnTo>
                      <a:pt x="125" y="63"/>
                    </a:lnTo>
                    <a:lnTo>
                      <a:pt x="124" y="62"/>
                    </a:lnTo>
                    <a:lnTo>
                      <a:pt x="124" y="63"/>
                    </a:lnTo>
                    <a:lnTo>
                      <a:pt x="122" y="62"/>
                    </a:lnTo>
                    <a:lnTo>
                      <a:pt x="119" y="62"/>
                    </a:lnTo>
                    <a:lnTo>
                      <a:pt x="119" y="62"/>
                    </a:lnTo>
                    <a:lnTo>
                      <a:pt x="119" y="60"/>
                    </a:lnTo>
                    <a:lnTo>
                      <a:pt x="119" y="58"/>
                    </a:lnTo>
                    <a:lnTo>
                      <a:pt x="119" y="56"/>
                    </a:lnTo>
                    <a:lnTo>
                      <a:pt x="119" y="56"/>
                    </a:lnTo>
                    <a:lnTo>
                      <a:pt x="117" y="56"/>
                    </a:lnTo>
                    <a:lnTo>
                      <a:pt x="115" y="55"/>
                    </a:lnTo>
                    <a:lnTo>
                      <a:pt x="113" y="53"/>
                    </a:lnTo>
                    <a:lnTo>
                      <a:pt x="112" y="53"/>
                    </a:lnTo>
                    <a:lnTo>
                      <a:pt x="112" y="51"/>
                    </a:lnTo>
                    <a:lnTo>
                      <a:pt x="112" y="51"/>
                    </a:lnTo>
                    <a:lnTo>
                      <a:pt x="113" y="50"/>
                    </a:lnTo>
                    <a:lnTo>
                      <a:pt x="115" y="48"/>
                    </a:lnTo>
                    <a:lnTo>
                      <a:pt x="115" y="46"/>
                    </a:lnTo>
                    <a:lnTo>
                      <a:pt x="115" y="46"/>
                    </a:lnTo>
                    <a:lnTo>
                      <a:pt x="115" y="45"/>
                    </a:lnTo>
                    <a:lnTo>
                      <a:pt x="113" y="43"/>
                    </a:lnTo>
                    <a:lnTo>
                      <a:pt x="112" y="43"/>
                    </a:lnTo>
                    <a:lnTo>
                      <a:pt x="112" y="41"/>
                    </a:lnTo>
                    <a:lnTo>
                      <a:pt x="112" y="41"/>
                    </a:lnTo>
                    <a:lnTo>
                      <a:pt x="112" y="39"/>
                    </a:lnTo>
                    <a:lnTo>
                      <a:pt x="113" y="38"/>
                    </a:lnTo>
                    <a:lnTo>
                      <a:pt x="117" y="36"/>
                    </a:lnTo>
                    <a:lnTo>
                      <a:pt x="117" y="36"/>
                    </a:lnTo>
                    <a:lnTo>
                      <a:pt x="117" y="34"/>
                    </a:lnTo>
                    <a:lnTo>
                      <a:pt x="117" y="34"/>
                    </a:lnTo>
                    <a:lnTo>
                      <a:pt x="115" y="34"/>
                    </a:lnTo>
                    <a:lnTo>
                      <a:pt x="112" y="34"/>
                    </a:lnTo>
                    <a:lnTo>
                      <a:pt x="110" y="33"/>
                    </a:lnTo>
                    <a:lnTo>
                      <a:pt x="110" y="33"/>
                    </a:lnTo>
                    <a:lnTo>
                      <a:pt x="110" y="31"/>
                    </a:lnTo>
                    <a:lnTo>
                      <a:pt x="112" y="31"/>
                    </a:lnTo>
                    <a:lnTo>
                      <a:pt x="112" y="29"/>
                    </a:lnTo>
                    <a:lnTo>
                      <a:pt x="112" y="29"/>
                    </a:lnTo>
                    <a:lnTo>
                      <a:pt x="110" y="27"/>
                    </a:lnTo>
                    <a:lnTo>
                      <a:pt x="108" y="27"/>
                    </a:lnTo>
                    <a:lnTo>
                      <a:pt x="108" y="26"/>
                    </a:lnTo>
                    <a:lnTo>
                      <a:pt x="108" y="24"/>
                    </a:lnTo>
                    <a:lnTo>
                      <a:pt x="110" y="22"/>
                    </a:lnTo>
                    <a:lnTo>
                      <a:pt x="110" y="22"/>
                    </a:lnTo>
                    <a:lnTo>
                      <a:pt x="112" y="19"/>
                    </a:lnTo>
                    <a:lnTo>
                      <a:pt x="113" y="19"/>
                    </a:lnTo>
                    <a:lnTo>
                      <a:pt x="115" y="17"/>
                    </a:lnTo>
                    <a:lnTo>
                      <a:pt x="119" y="17"/>
                    </a:lnTo>
                    <a:lnTo>
                      <a:pt x="122" y="17"/>
                    </a:lnTo>
                    <a:lnTo>
                      <a:pt x="124" y="17"/>
                    </a:lnTo>
                    <a:lnTo>
                      <a:pt x="127" y="19"/>
                    </a:lnTo>
                    <a:lnTo>
                      <a:pt x="130" y="19"/>
                    </a:lnTo>
                    <a:lnTo>
                      <a:pt x="134" y="19"/>
                    </a:lnTo>
                    <a:lnTo>
                      <a:pt x="136" y="19"/>
                    </a:lnTo>
                    <a:lnTo>
                      <a:pt x="137" y="21"/>
                    </a:lnTo>
                    <a:lnTo>
                      <a:pt x="141" y="22"/>
                    </a:lnTo>
                    <a:lnTo>
                      <a:pt x="142" y="22"/>
                    </a:lnTo>
                    <a:lnTo>
                      <a:pt x="146" y="22"/>
                    </a:lnTo>
                    <a:lnTo>
                      <a:pt x="148" y="21"/>
                    </a:lnTo>
                    <a:lnTo>
                      <a:pt x="149" y="21"/>
                    </a:lnTo>
                    <a:lnTo>
                      <a:pt x="151" y="19"/>
                    </a:lnTo>
                    <a:lnTo>
                      <a:pt x="154" y="19"/>
                    </a:lnTo>
                    <a:lnTo>
                      <a:pt x="160" y="17"/>
                    </a:lnTo>
                    <a:lnTo>
                      <a:pt x="160" y="17"/>
                    </a:lnTo>
                    <a:lnTo>
                      <a:pt x="161" y="17"/>
                    </a:lnTo>
                    <a:lnTo>
                      <a:pt x="165" y="16"/>
                    </a:lnTo>
                    <a:lnTo>
                      <a:pt x="165" y="14"/>
                    </a:lnTo>
                    <a:lnTo>
                      <a:pt x="165" y="14"/>
                    </a:lnTo>
                    <a:lnTo>
                      <a:pt x="166" y="14"/>
                    </a:lnTo>
                    <a:lnTo>
                      <a:pt x="168" y="12"/>
                    </a:lnTo>
                    <a:lnTo>
                      <a:pt x="170" y="10"/>
                    </a:lnTo>
                    <a:lnTo>
                      <a:pt x="170" y="10"/>
                    </a:lnTo>
                    <a:lnTo>
                      <a:pt x="172" y="9"/>
                    </a:lnTo>
                    <a:lnTo>
                      <a:pt x="173" y="7"/>
                    </a:lnTo>
                    <a:lnTo>
                      <a:pt x="175" y="5"/>
                    </a:lnTo>
                    <a:lnTo>
                      <a:pt x="178" y="4"/>
                    </a:lnTo>
                    <a:lnTo>
                      <a:pt x="180" y="2"/>
                    </a:lnTo>
                    <a:lnTo>
                      <a:pt x="184" y="0"/>
                    </a:lnTo>
                    <a:lnTo>
                      <a:pt x="185" y="0"/>
                    </a:lnTo>
                    <a:lnTo>
                      <a:pt x="185" y="0"/>
                    </a:lnTo>
                    <a:lnTo>
                      <a:pt x="187" y="0"/>
                    </a:lnTo>
                    <a:lnTo>
                      <a:pt x="187" y="0"/>
                    </a:lnTo>
                    <a:lnTo>
                      <a:pt x="189" y="0"/>
                    </a:lnTo>
                    <a:lnTo>
                      <a:pt x="189" y="0"/>
                    </a:lnTo>
                    <a:lnTo>
                      <a:pt x="190" y="0"/>
                    </a:lnTo>
                    <a:lnTo>
                      <a:pt x="190" y="0"/>
                    </a:lnTo>
                    <a:lnTo>
                      <a:pt x="189" y="4"/>
                    </a:lnTo>
                    <a:lnTo>
                      <a:pt x="189" y="5"/>
                    </a:lnTo>
                    <a:lnTo>
                      <a:pt x="190" y="9"/>
                    </a:lnTo>
                    <a:lnTo>
                      <a:pt x="192" y="12"/>
                    </a:lnTo>
                    <a:lnTo>
                      <a:pt x="194" y="17"/>
                    </a:lnTo>
                    <a:lnTo>
                      <a:pt x="194" y="19"/>
                    </a:lnTo>
                    <a:lnTo>
                      <a:pt x="196" y="21"/>
                    </a:lnTo>
                    <a:lnTo>
                      <a:pt x="199" y="21"/>
                    </a:lnTo>
                    <a:lnTo>
                      <a:pt x="202" y="22"/>
                    </a:lnTo>
                    <a:lnTo>
                      <a:pt x="204" y="24"/>
                    </a:lnTo>
                    <a:lnTo>
                      <a:pt x="206" y="26"/>
                    </a:lnTo>
                    <a:lnTo>
                      <a:pt x="207" y="26"/>
                    </a:lnTo>
                    <a:lnTo>
                      <a:pt x="207" y="27"/>
                    </a:lnTo>
                    <a:lnTo>
                      <a:pt x="207" y="27"/>
                    </a:lnTo>
                    <a:lnTo>
                      <a:pt x="207" y="29"/>
                    </a:lnTo>
                    <a:lnTo>
                      <a:pt x="207" y="29"/>
                    </a:lnTo>
                    <a:lnTo>
                      <a:pt x="204" y="33"/>
                    </a:lnTo>
                    <a:lnTo>
                      <a:pt x="202" y="33"/>
                    </a:lnTo>
                    <a:lnTo>
                      <a:pt x="202" y="34"/>
                    </a:lnTo>
                    <a:lnTo>
                      <a:pt x="204" y="36"/>
                    </a:lnTo>
                    <a:lnTo>
                      <a:pt x="204" y="39"/>
                    </a:lnTo>
                    <a:lnTo>
                      <a:pt x="204" y="43"/>
                    </a:lnTo>
                    <a:lnTo>
                      <a:pt x="204" y="46"/>
                    </a:lnTo>
                    <a:lnTo>
                      <a:pt x="206" y="48"/>
                    </a:lnTo>
                    <a:lnTo>
                      <a:pt x="207" y="48"/>
                    </a:lnTo>
                    <a:lnTo>
                      <a:pt x="207" y="50"/>
                    </a:lnTo>
                    <a:lnTo>
                      <a:pt x="209" y="50"/>
                    </a:lnTo>
                    <a:lnTo>
                      <a:pt x="209" y="51"/>
                    </a:lnTo>
                    <a:lnTo>
                      <a:pt x="211" y="51"/>
                    </a:lnTo>
                    <a:lnTo>
                      <a:pt x="211" y="53"/>
                    </a:lnTo>
                    <a:lnTo>
                      <a:pt x="211" y="55"/>
                    </a:lnTo>
                    <a:lnTo>
                      <a:pt x="211" y="56"/>
                    </a:lnTo>
                    <a:lnTo>
                      <a:pt x="211" y="56"/>
                    </a:lnTo>
                    <a:lnTo>
                      <a:pt x="211" y="56"/>
                    </a:lnTo>
                    <a:lnTo>
                      <a:pt x="213" y="58"/>
                    </a:lnTo>
                    <a:lnTo>
                      <a:pt x="213" y="60"/>
                    </a:lnTo>
                    <a:lnTo>
                      <a:pt x="213" y="62"/>
                    </a:lnTo>
                    <a:lnTo>
                      <a:pt x="213" y="63"/>
                    </a:lnTo>
                    <a:lnTo>
                      <a:pt x="213" y="63"/>
                    </a:lnTo>
                    <a:lnTo>
                      <a:pt x="213" y="67"/>
                    </a:lnTo>
                    <a:lnTo>
                      <a:pt x="213" y="68"/>
                    </a:lnTo>
                    <a:lnTo>
                      <a:pt x="211" y="68"/>
                    </a:lnTo>
                    <a:lnTo>
                      <a:pt x="211" y="68"/>
                    </a:lnTo>
                    <a:lnTo>
                      <a:pt x="209" y="70"/>
                    </a:lnTo>
                    <a:lnTo>
                      <a:pt x="207" y="72"/>
                    </a:lnTo>
                    <a:lnTo>
                      <a:pt x="207" y="72"/>
                    </a:lnTo>
                    <a:lnTo>
                      <a:pt x="206" y="70"/>
                    </a:lnTo>
                    <a:lnTo>
                      <a:pt x="204" y="68"/>
                    </a:lnTo>
                    <a:lnTo>
                      <a:pt x="204" y="68"/>
                    </a:lnTo>
                    <a:lnTo>
                      <a:pt x="204" y="67"/>
                    </a:lnTo>
                    <a:lnTo>
                      <a:pt x="202" y="67"/>
                    </a:lnTo>
                    <a:lnTo>
                      <a:pt x="201" y="67"/>
                    </a:lnTo>
                    <a:lnTo>
                      <a:pt x="199" y="67"/>
                    </a:lnTo>
                    <a:lnTo>
                      <a:pt x="197" y="67"/>
                    </a:lnTo>
                    <a:lnTo>
                      <a:pt x="197" y="67"/>
                    </a:lnTo>
                    <a:lnTo>
                      <a:pt x="197" y="68"/>
                    </a:lnTo>
                    <a:lnTo>
                      <a:pt x="197" y="68"/>
                    </a:lnTo>
                    <a:lnTo>
                      <a:pt x="197" y="70"/>
                    </a:lnTo>
                    <a:lnTo>
                      <a:pt x="197" y="73"/>
                    </a:lnTo>
                    <a:lnTo>
                      <a:pt x="199" y="73"/>
                    </a:lnTo>
                    <a:lnTo>
                      <a:pt x="199" y="75"/>
                    </a:lnTo>
                    <a:lnTo>
                      <a:pt x="202" y="79"/>
                    </a:lnTo>
                    <a:lnTo>
                      <a:pt x="202" y="80"/>
                    </a:lnTo>
                    <a:lnTo>
                      <a:pt x="202" y="80"/>
                    </a:lnTo>
                    <a:lnTo>
                      <a:pt x="202" y="82"/>
                    </a:lnTo>
                    <a:lnTo>
                      <a:pt x="202" y="8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5" name="Freeform 110">
                <a:extLst>
                  <a:ext uri="{FF2B5EF4-FFF2-40B4-BE49-F238E27FC236}">
                    <a16:creationId xmlns:a16="http://schemas.microsoft.com/office/drawing/2014/main" id="{B0B1A364-A84B-4679-A9D6-A00D02908991}"/>
                  </a:ext>
                </a:extLst>
              </p:cNvPr>
              <p:cNvSpPr>
                <a:spLocks/>
              </p:cNvSpPr>
              <p:nvPr/>
            </p:nvSpPr>
            <p:spPr bwMode="auto">
              <a:xfrm>
                <a:off x="5026" y="3187"/>
                <a:ext cx="2" cy="3"/>
              </a:xfrm>
              <a:custGeom>
                <a:avLst/>
                <a:gdLst>
                  <a:gd name="T0" fmla="*/ 2 w 2"/>
                  <a:gd name="T1" fmla="*/ 2 h 3"/>
                  <a:gd name="T2" fmla="*/ 2 w 2"/>
                  <a:gd name="T3" fmla="*/ 3 h 3"/>
                  <a:gd name="T4" fmla="*/ 2 w 2"/>
                  <a:gd name="T5" fmla="*/ 3 h 3"/>
                  <a:gd name="T6" fmla="*/ 0 w 2"/>
                  <a:gd name="T7" fmla="*/ 2 h 3"/>
                  <a:gd name="T8" fmla="*/ 0 w 2"/>
                  <a:gd name="T9" fmla="*/ 0 h 3"/>
                  <a:gd name="T10" fmla="*/ 0 w 2"/>
                  <a:gd name="T11" fmla="*/ 0 h 3"/>
                  <a:gd name="T12" fmla="*/ 2 w 2"/>
                  <a:gd name="T13" fmla="*/ 0 h 3"/>
                  <a:gd name="T14" fmla="*/ 2 w 2"/>
                  <a:gd name="T15" fmla="*/ 3 h 3"/>
                  <a:gd name="T16" fmla="*/ 2 w 2"/>
                  <a:gd name="T17" fmla="*/ 2 h 3"/>
                  <a:gd name="T18" fmla="*/ 2 w 2"/>
                  <a:gd name="T19" fmla="*/ 2 h 3"/>
                  <a:gd name="T20" fmla="*/ 2 w 2"/>
                  <a:gd name="T21" fmla="*/ 2 h 3"/>
                  <a:gd name="T22" fmla="*/ 2 w 2"/>
                  <a:gd name="T23" fmla="*/ 0 h 3"/>
                  <a:gd name="T24" fmla="*/ 2 w 2"/>
                  <a:gd name="T25" fmla="*/ 0 h 3"/>
                  <a:gd name="T26" fmla="*/ 2 w 2"/>
                  <a:gd name="T27" fmla="*/ 0 h 3"/>
                  <a:gd name="T28" fmla="*/ 2 w 2"/>
                  <a:gd name="T29" fmla="*/ 0 h 3"/>
                  <a:gd name="T30" fmla="*/ 2 w 2"/>
                  <a:gd name="T31" fmla="*/ 0 h 3"/>
                  <a:gd name="T32" fmla="*/ 2 w 2"/>
                  <a:gd name="T33"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 h="3">
                    <a:moveTo>
                      <a:pt x="2" y="2"/>
                    </a:moveTo>
                    <a:lnTo>
                      <a:pt x="2" y="3"/>
                    </a:lnTo>
                    <a:lnTo>
                      <a:pt x="2" y="3"/>
                    </a:lnTo>
                    <a:lnTo>
                      <a:pt x="0" y="2"/>
                    </a:lnTo>
                    <a:lnTo>
                      <a:pt x="0" y="0"/>
                    </a:lnTo>
                    <a:lnTo>
                      <a:pt x="0" y="0"/>
                    </a:lnTo>
                    <a:lnTo>
                      <a:pt x="2" y="0"/>
                    </a:lnTo>
                    <a:lnTo>
                      <a:pt x="2" y="3"/>
                    </a:lnTo>
                    <a:lnTo>
                      <a:pt x="2" y="2"/>
                    </a:lnTo>
                    <a:lnTo>
                      <a:pt x="2" y="2"/>
                    </a:lnTo>
                    <a:lnTo>
                      <a:pt x="2" y="2"/>
                    </a:lnTo>
                    <a:lnTo>
                      <a:pt x="2" y="0"/>
                    </a:lnTo>
                    <a:lnTo>
                      <a:pt x="2" y="0"/>
                    </a:lnTo>
                    <a:lnTo>
                      <a:pt x="2" y="0"/>
                    </a:lnTo>
                    <a:lnTo>
                      <a:pt x="2" y="0"/>
                    </a:lnTo>
                    <a:lnTo>
                      <a:pt x="2" y="0"/>
                    </a:lnTo>
                    <a:lnTo>
                      <a:pt x="2" y="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6" name="Freeform 111">
                <a:extLst>
                  <a:ext uri="{FF2B5EF4-FFF2-40B4-BE49-F238E27FC236}">
                    <a16:creationId xmlns:a16="http://schemas.microsoft.com/office/drawing/2014/main" id="{3921B39C-0258-4425-A962-BE648287B308}"/>
                  </a:ext>
                </a:extLst>
              </p:cNvPr>
              <p:cNvSpPr>
                <a:spLocks/>
              </p:cNvSpPr>
              <p:nvPr/>
            </p:nvSpPr>
            <p:spPr bwMode="auto">
              <a:xfrm>
                <a:off x="4381" y="2282"/>
                <a:ext cx="188" cy="189"/>
              </a:xfrm>
              <a:custGeom>
                <a:avLst/>
                <a:gdLst>
                  <a:gd name="T0" fmla="*/ 116 w 188"/>
                  <a:gd name="T1" fmla="*/ 14 h 189"/>
                  <a:gd name="T2" fmla="*/ 120 w 188"/>
                  <a:gd name="T3" fmla="*/ 17 h 189"/>
                  <a:gd name="T4" fmla="*/ 121 w 188"/>
                  <a:gd name="T5" fmla="*/ 22 h 189"/>
                  <a:gd name="T6" fmla="*/ 123 w 188"/>
                  <a:gd name="T7" fmla="*/ 24 h 189"/>
                  <a:gd name="T8" fmla="*/ 128 w 188"/>
                  <a:gd name="T9" fmla="*/ 32 h 189"/>
                  <a:gd name="T10" fmla="*/ 133 w 188"/>
                  <a:gd name="T11" fmla="*/ 36 h 189"/>
                  <a:gd name="T12" fmla="*/ 143 w 188"/>
                  <a:gd name="T13" fmla="*/ 37 h 189"/>
                  <a:gd name="T14" fmla="*/ 138 w 188"/>
                  <a:gd name="T15" fmla="*/ 42 h 189"/>
                  <a:gd name="T16" fmla="*/ 140 w 188"/>
                  <a:gd name="T17" fmla="*/ 49 h 189"/>
                  <a:gd name="T18" fmla="*/ 138 w 188"/>
                  <a:gd name="T19" fmla="*/ 53 h 189"/>
                  <a:gd name="T20" fmla="*/ 132 w 188"/>
                  <a:gd name="T21" fmla="*/ 65 h 189"/>
                  <a:gd name="T22" fmla="*/ 128 w 188"/>
                  <a:gd name="T23" fmla="*/ 66 h 189"/>
                  <a:gd name="T24" fmla="*/ 130 w 188"/>
                  <a:gd name="T25" fmla="*/ 73 h 189"/>
                  <a:gd name="T26" fmla="*/ 126 w 188"/>
                  <a:gd name="T27" fmla="*/ 80 h 189"/>
                  <a:gd name="T28" fmla="*/ 135 w 188"/>
                  <a:gd name="T29" fmla="*/ 87 h 189"/>
                  <a:gd name="T30" fmla="*/ 137 w 188"/>
                  <a:gd name="T31" fmla="*/ 89 h 189"/>
                  <a:gd name="T32" fmla="*/ 142 w 188"/>
                  <a:gd name="T33" fmla="*/ 95 h 189"/>
                  <a:gd name="T34" fmla="*/ 140 w 188"/>
                  <a:gd name="T35" fmla="*/ 102 h 189"/>
                  <a:gd name="T36" fmla="*/ 149 w 188"/>
                  <a:gd name="T37" fmla="*/ 106 h 189"/>
                  <a:gd name="T38" fmla="*/ 162 w 188"/>
                  <a:gd name="T39" fmla="*/ 112 h 189"/>
                  <a:gd name="T40" fmla="*/ 167 w 188"/>
                  <a:gd name="T41" fmla="*/ 121 h 189"/>
                  <a:gd name="T42" fmla="*/ 173 w 188"/>
                  <a:gd name="T43" fmla="*/ 133 h 189"/>
                  <a:gd name="T44" fmla="*/ 174 w 188"/>
                  <a:gd name="T45" fmla="*/ 146 h 189"/>
                  <a:gd name="T46" fmla="*/ 178 w 188"/>
                  <a:gd name="T47" fmla="*/ 158 h 189"/>
                  <a:gd name="T48" fmla="*/ 181 w 188"/>
                  <a:gd name="T49" fmla="*/ 162 h 189"/>
                  <a:gd name="T50" fmla="*/ 185 w 188"/>
                  <a:gd name="T51" fmla="*/ 164 h 189"/>
                  <a:gd name="T52" fmla="*/ 186 w 188"/>
                  <a:gd name="T53" fmla="*/ 169 h 189"/>
                  <a:gd name="T54" fmla="*/ 179 w 188"/>
                  <a:gd name="T55" fmla="*/ 167 h 189"/>
                  <a:gd name="T56" fmla="*/ 173 w 188"/>
                  <a:gd name="T57" fmla="*/ 167 h 189"/>
                  <a:gd name="T58" fmla="*/ 164 w 188"/>
                  <a:gd name="T59" fmla="*/ 167 h 189"/>
                  <a:gd name="T60" fmla="*/ 159 w 188"/>
                  <a:gd name="T61" fmla="*/ 169 h 189"/>
                  <a:gd name="T62" fmla="*/ 154 w 188"/>
                  <a:gd name="T63" fmla="*/ 182 h 189"/>
                  <a:gd name="T64" fmla="*/ 137 w 188"/>
                  <a:gd name="T65" fmla="*/ 187 h 189"/>
                  <a:gd name="T66" fmla="*/ 113 w 188"/>
                  <a:gd name="T67" fmla="*/ 186 h 189"/>
                  <a:gd name="T68" fmla="*/ 89 w 188"/>
                  <a:gd name="T69" fmla="*/ 167 h 189"/>
                  <a:gd name="T70" fmla="*/ 66 w 188"/>
                  <a:gd name="T71" fmla="*/ 148 h 189"/>
                  <a:gd name="T72" fmla="*/ 48 w 188"/>
                  <a:gd name="T73" fmla="*/ 135 h 189"/>
                  <a:gd name="T74" fmla="*/ 31 w 188"/>
                  <a:gd name="T75" fmla="*/ 124 h 189"/>
                  <a:gd name="T76" fmla="*/ 7 w 188"/>
                  <a:gd name="T77" fmla="*/ 121 h 189"/>
                  <a:gd name="T78" fmla="*/ 5 w 188"/>
                  <a:gd name="T79" fmla="*/ 117 h 189"/>
                  <a:gd name="T80" fmla="*/ 1 w 188"/>
                  <a:gd name="T81" fmla="*/ 102 h 189"/>
                  <a:gd name="T82" fmla="*/ 8 w 188"/>
                  <a:gd name="T83" fmla="*/ 87 h 189"/>
                  <a:gd name="T84" fmla="*/ 31 w 188"/>
                  <a:gd name="T85" fmla="*/ 73 h 189"/>
                  <a:gd name="T86" fmla="*/ 44 w 188"/>
                  <a:gd name="T87" fmla="*/ 65 h 189"/>
                  <a:gd name="T88" fmla="*/ 46 w 188"/>
                  <a:gd name="T89" fmla="*/ 48 h 189"/>
                  <a:gd name="T90" fmla="*/ 49 w 188"/>
                  <a:gd name="T91" fmla="*/ 37 h 189"/>
                  <a:gd name="T92" fmla="*/ 48 w 188"/>
                  <a:gd name="T93" fmla="*/ 27 h 189"/>
                  <a:gd name="T94" fmla="*/ 51 w 188"/>
                  <a:gd name="T95" fmla="*/ 20 h 189"/>
                  <a:gd name="T96" fmla="*/ 63 w 188"/>
                  <a:gd name="T97" fmla="*/ 12 h 189"/>
                  <a:gd name="T98" fmla="*/ 68 w 188"/>
                  <a:gd name="T99" fmla="*/ 5 h 189"/>
                  <a:gd name="T100" fmla="*/ 77 w 188"/>
                  <a:gd name="T101" fmla="*/ 0 h 189"/>
                  <a:gd name="T102" fmla="*/ 84 w 188"/>
                  <a:gd name="T103" fmla="*/ 0 h 189"/>
                  <a:gd name="T104" fmla="*/ 92 w 188"/>
                  <a:gd name="T105" fmla="*/ 2 h 189"/>
                  <a:gd name="T106" fmla="*/ 101 w 188"/>
                  <a:gd name="T107" fmla="*/ 0 h 189"/>
                  <a:gd name="T108" fmla="*/ 104 w 188"/>
                  <a:gd name="T109" fmla="*/ 2 h 189"/>
                  <a:gd name="T110" fmla="*/ 104 w 188"/>
                  <a:gd name="T111" fmla="*/ 8 h 189"/>
                  <a:gd name="T112" fmla="*/ 109 w 188"/>
                  <a:gd name="T113" fmla="*/ 5 h 189"/>
                  <a:gd name="T114" fmla="*/ 114 w 188"/>
                  <a:gd name="T115" fmla="*/ 3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88" h="189">
                    <a:moveTo>
                      <a:pt x="114" y="5"/>
                    </a:moveTo>
                    <a:lnTo>
                      <a:pt x="114" y="5"/>
                    </a:lnTo>
                    <a:lnTo>
                      <a:pt x="114" y="7"/>
                    </a:lnTo>
                    <a:lnTo>
                      <a:pt x="116" y="14"/>
                    </a:lnTo>
                    <a:lnTo>
                      <a:pt x="118" y="14"/>
                    </a:lnTo>
                    <a:lnTo>
                      <a:pt x="120" y="14"/>
                    </a:lnTo>
                    <a:lnTo>
                      <a:pt x="120" y="15"/>
                    </a:lnTo>
                    <a:lnTo>
                      <a:pt x="120" y="17"/>
                    </a:lnTo>
                    <a:lnTo>
                      <a:pt x="120" y="17"/>
                    </a:lnTo>
                    <a:lnTo>
                      <a:pt x="120" y="19"/>
                    </a:lnTo>
                    <a:lnTo>
                      <a:pt x="120" y="20"/>
                    </a:lnTo>
                    <a:lnTo>
                      <a:pt x="121" y="22"/>
                    </a:lnTo>
                    <a:lnTo>
                      <a:pt x="121" y="22"/>
                    </a:lnTo>
                    <a:lnTo>
                      <a:pt x="121" y="22"/>
                    </a:lnTo>
                    <a:lnTo>
                      <a:pt x="123" y="22"/>
                    </a:lnTo>
                    <a:lnTo>
                      <a:pt x="123" y="24"/>
                    </a:lnTo>
                    <a:lnTo>
                      <a:pt x="126" y="31"/>
                    </a:lnTo>
                    <a:lnTo>
                      <a:pt x="126" y="31"/>
                    </a:lnTo>
                    <a:lnTo>
                      <a:pt x="126" y="32"/>
                    </a:lnTo>
                    <a:lnTo>
                      <a:pt x="128" y="32"/>
                    </a:lnTo>
                    <a:lnTo>
                      <a:pt x="130" y="32"/>
                    </a:lnTo>
                    <a:lnTo>
                      <a:pt x="132" y="34"/>
                    </a:lnTo>
                    <a:lnTo>
                      <a:pt x="133" y="36"/>
                    </a:lnTo>
                    <a:lnTo>
                      <a:pt x="133" y="36"/>
                    </a:lnTo>
                    <a:lnTo>
                      <a:pt x="137" y="36"/>
                    </a:lnTo>
                    <a:lnTo>
                      <a:pt x="142" y="36"/>
                    </a:lnTo>
                    <a:lnTo>
                      <a:pt x="143" y="37"/>
                    </a:lnTo>
                    <a:lnTo>
                      <a:pt x="143" y="37"/>
                    </a:lnTo>
                    <a:lnTo>
                      <a:pt x="142" y="39"/>
                    </a:lnTo>
                    <a:lnTo>
                      <a:pt x="138" y="39"/>
                    </a:lnTo>
                    <a:lnTo>
                      <a:pt x="138" y="41"/>
                    </a:lnTo>
                    <a:lnTo>
                      <a:pt x="138" y="42"/>
                    </a:lnTo>
                    <a:lnTo>
                      <a:pt x="138" y="44"/>
                    </a:lnTo>
                    <a:lnTo>
                      <a:pt x="138" y="46"/>
                    </a:lnTo>
                    <a:lnTo>
                      <a:pt x="140" y="48"/>
                    </a:lnTo>
                    <a:lnTo>
                      <a:pt x="140" y="49"/>
                    </a:lnTo>
                    <a:lnTo>
                      <a:pt x="140" y="49"/>
                    </a:lnTo>
                    <a:lnTo>
                      <a:pt x="142" y="51"/>
                    </a:lnTo>
                    <a:lnTo>
                      <a:pt x="140" y="53"/>
                    </a:lnTo>
                    <a:lnTo>
                      <a:pt x="138" y="53"/>
                    </a:lnTo>
                    <a:lnTo>
                      <a:pt x="137" y="54"/>
                    </a:lnTo>
                    <a:lnTo>
                      <a:pt x="132" y="60"/>
                    </a:lnTo>
                    <a:lnTo>
                      <a:pt x="132" y="61"/>
                    </a:lnTo>
                    <a:lnTo>
                      <a:pt x="132" y="65"/>
                    </a:lnTo>
                    <a:lnTo>
                      <a:pt x="132" y="65"/>
                    </a:lnTo>
                    <a:lnTo>
                      <a:pt x="130" y="65"/>
                    </a:lnTo>
                    <a:lnTo>
                      <a:pt x="128" y="65"/>
                    </a:lnTo>
                    <a:lnTo>
                      <a:pt x="128" y="66"/>
                    </a:lnTo>
                    <a:lnTo>
                      <a:pt x="128" y="68"/>
                    </a:lnTo>
                    <a:lnTo>
                      <a:pt x="128" y="68"/>
                    </a:lnTo>
                    <a:lnTo>
                      <a:pt x="130" y="71"/>
                    </a:lnTo>
                    <a:lnTo>
                      <a:pt x="130" y="73"/>
                    </a:lnTo>
                    <a:lnTo>
                      <a:pt x="130" y="75"/>
                    </a:lnTo>
                    <a:lnTo>
                      <a:pt x="128" y="77"/>
                    </a:lnTo>
                    <a:lnTo>
                      <a:pt x="126" y="78"/>
                    </a:lnTo>
                    <a:lnTo>
                      <a:pt x="126" y="80"/>
                    </a:lnTo>
                    <a:lnTo>
                      <a:pt x="128" y="80"/>
                    </a:lnTo>
                    <a:lnTo>
                      <a:pt x="132" y="85"/>
                    </a:lnTo>
                    <a:lnTo>
                      <a:pt x="133" y="87"/>
                    </a:lnTo>
                    <a:lnTo>
                      <a:pt x="135" y="87"/>
                    </a:lnTo>
                    <a:lnTo>
                      <a:pt x="135" y="87"/>
                    </a:lnTo>
                    <a:lnTo>
                      <a:pt x="137" y="87"/>
                    </a:lnTo>
                    <a:lnTo>
                      <a:pt x="137" y="89"/>
                    </a:lnTo>
                    <a:lnTo>
                      <a:pt x="137" y="89"/>
                    </a:lnTo>
                    <a:lnTo>
                      <a:pt x="137" y="90"/>
                    </a:lnTo>
                    <a:lnTo>
                      <a:pt x="138" y="90"/>
                    </a:lnTo>
                    <a:lnTo>
                      <a:pt x="138" y="92"/>
                    </a:lnTo>
                    <a:lnTo>
                      <a:pt x="142" y="95"/>
                    </a:lnTo>
                    <a:lnTo>
                      <a:pt x="142" y="97"/>
                    </a:lnTo>
                    <a:lnTo>
                      <a:pt x="140" y="99"/>
                    </a:lnTo>
                    <a:lnTo>
                      <a:pt x="140" y="100"/>
                    </a:lnTo>
                    <a:lnTo>
                      <a:pt x="140" y="102"/>
                    </a:lnTo>
                    <a:lnTo>
                      <a:pt x="140" y="102"/>
                    </a:lnTo>
                    <a:lnTo>
                      <a:pt x="143" y="102"/>
                    </a:lnTo>
                    <a:lnTo>
                      <a:pt x="145" y="102"/>
                    </a:lnTo>
                    <a:lnTo>
                      <a:pt x="149" y="106"/>
                    </a:lnTo>
                    <a:lnTo>
                      <a:pt x="154" y="109"/>
                    </a:lnTo>
                    <a:lnTo>
                      <a:pt x="157" y="111"/>
                    </a:lnTo>
                    <a:lnTo>
                      <a:pt x="161" y="112"/>
                    </a:lnTo>
                    <a:lnTo>
                      <a:pt x="162" y="112"/>
                    </a:lnTo>
                    <a:lnTo>
                      <a:pt x="164" y="114"/>
                    </a:lnTo>
                    <a:lnTo>
                      <a:pt x="164" y="114"/>
                    </a:lnTo>
                    <a:lnTo>
                      <a:pt x="166" y="116"/>
                    </a:lnTo>
                    <a:lnTo>
                      <a:pt x="167" y="121"/>
                    </a:lnTo>
                    <a:lnTo>
                      <a:pt x="169" y="121"/>
                    </a:lnTo>
                    <a:lnTo>
                      <a:pt x="171" y="124"/>
                    </a:lnTo>
                    <a:lnTo>
                      <a:pt x="174" y="128"/>
                    </a:lnTo>
                    <a:lnTo>
                      <a:pt x="173" y="133"/>
                    </a:lnTo>
                    <a:lnTo>
                      <a:pt x="171" y="136"/>
                    </a:lnTo>
                    <a:lnTo>
                      <a:pt x="171" y="143"/>
                    </a:lnTo>
                    <a:lnTo>
                      <a:pt x="171" y="146"/>
                    </a:lnTo>
                    <a:lnTo>
                      <a:pt x="174" y="146"/>
                    </a:lnTo>
                    <a:lnTo>
                      <a:pt x="178" y="146"/>
                    </a:lnTo>
                    <a:lnTo>
                      <a:pt x="178" y="150"/>
                    </a:lnTo>
                    <a:lnTo>
                      <a:pt x="178" y="153"/>
                    </a:lnTo>
                    <a:lnTo>
                      <a:pt x="178" y="158"/>
                    </a:lnTo>
                    <a:lnTo>
                      <a:pt x="178" y="158"/>
                    </a:lnTo>
                    <a:lnTo>
                      <a:pt x="179" y="158"/>
                    </a:lnTo>
                    <a:lnTo>
                      <a:pt x="179" y="160"/>
                    </a:lnTo>
                    <a:lnTo>
                      <a:pt x="181" y="162"/>
                    </a:lnTo>
                    <a:lnTo>
                      <a:pt x="183" y="162"/>
                    </a:lnTo>
                    <a:lnTo>
                      <a:pt x="183" y="162"/>
                    </a:lnTo>
                    <a:lnTo>
                      <a:pt x="185" y="164"/>
                    </a:lnTo>
                    <a:lnTo>
                      <a:pt x="185" y="164"/>
                    </a:lnTo>
                    <a:lnTo>
                      <a:pt x="185" y="165"/>
                    </a:lnTo>
                    <a:lnTo>
                      <a:pt x="185" y="165"/>
                    </a:lnTo>
                    <a:lnTo>
                      <a:pt x="185" y="167"/>
                    </a:lnTo>
                    <a:lnTo>
                      <a:pt x="186" y="169"/>
                    </a:lnTo>
                    <a:lnTo>
                      <a:pt x="188" y="169"/>
                    </a:lnTo>
                    <a:lnTo>
                      <a:pt x="186" y="169"/>
                    </a:lnTo>
                    <a:lnTo>
                      <a:pt x="183" y="169"/>
                    </a:lnTo>
                    <a:lnTo>
                      <a:pt x="179" y="167"/>
                    </a:lnTo>
                    <a:lnTo>
                      <a:pt x="178" y="167"/>
                    </a:lnTo>
                    <a:lnTo>
                      <a:pt x="176" y="169"/>
                    </a:lnTo>
                    <a:lnTo>
                      <a:pt x="176" y="169"/>
                    </a:lnTo>
                    <a:lnTo>
                      <a:pt x="173" y="167"/>
                    </a:lnTo>
                    <a:lnTo>
                      <a:pt x="171" y="165"/>
                    </a:lnTo>
                    <a:lnTo>
                      <a:pt x="169" y="165"/>
                    </a:lnTo>
                    <a:lnTo>
                      <a:pt x="167" y="165"/>
                    </a:lnTo>
                    <a:lnTo>
                      <a:pt x="164" y="167"/>
                    </a:lnTo>
                    <a:lnTo>
                      <a:pt x="162" y="167"/>
                    </a:lnTo>
                    <a:lnTo>
                      <a:pt x="161" y="169"/>
                    </a:lnTo>
                    <a:lnTo>
                      <a:pt x="159" y="169"/>
                    </a:lnTo>
                    <a:lnTo>
                      <a:pt x="159" y="169"/>
                    </a:lnTo>
                    <a:lnTo>
                      <a:pt x="159" y="172"/>
                    </a:lnTo>
                    <a:lnTo>
                      <a:pt x="157" y="175"/>
                    </a:lnTo>
                    <a:lnTo>
                      <a:pt x="155" y="179"/>
                    </a:lnTo>
                    <a:lnTo>
                      <a:pt x="154" y="182"/>
                    </a:lnTo>
                    <a:lnTo>
                      <a:pt x="152" y="184"/>
                    </a:lnTo>
                    <a:lnTo>
                      <a:pt x="149" y="187"/>
                    </a:lnTo>
                    <a:lnTo>
                      <a:pt x="145" y="189"/>
                    </a:lnTo>
                    <a:lnTo>
                      <a:pt x="137" y="187"/>
                    </a:lnTo>
                    <a:lnTo>
                      <a:pt x="128" y="187"/>
                    </a:lnTo>
                    <a:lnTo>
                      <a:pt x="120" y="186"/>
                    </a:lnTo>
                    <a:lnTo>
                      <a:pt x="114" y="186"/>
                    </a:lnTo>
                    <a:lnTo>
                      <a:pt x="113" y="186"/>
                    </a:lnTo>
                    <a:lnTo>
                      <a:pt x="108" y="181"/>
                    </a:lnTo>
                    <a:lnTo>
                      <a:pt x="102" y="177"/>
                    </a:lnTo>
                    <a:lnTo>
                      <a:pt x="96" y="172"/>
                    </a:lnTo>
                    <a:lnTo>
                      <a:pt x="89" y="167"/>
                    </a:lnTo>
                    <a:lnTo>
                      <a:pt x="82" y="162"/>
                    </a:lnTo>
                    <a:lnTo>
                      <a:pt x="78" y="157"/>
                    </a:lnTo>
                    <a:lnTo>
                      <a:pt x="72" y="152"/>
                    </a:lnTo>
                    <a:lnTo>
                      <a:pt x="66" y="148"/>
                    </a:lnTo>
                    <a:lnTo>
                      <a:pt x="63" y="145"/>
                    </a:lnTo>
                    <a:lnTo>
                      <a:pt x="58" y="141"/>
                    </a:lnTo>
                    <a:lnTo>
                      <a:pt x="53" y="138"/>
                    </a:lnTo>
                    <a:lnTo>
                      <a:pt x="48" y="135"/>
                    </a:lnTo>
                    <a:lnTo>
                      <a:pt x="43" y="133"/>
                    </a:lnTo>
                    <a:lnTo>
                      <a:pt x="39" y="129"/>
                    </a:lnTo>
                    <a:lnTo>
                      <a:pt x="32" y="126"/>
                    </a:lnTo>
                    <a:lnTo>
                      <a:pt x="31" y="124"/>
                    </a:lnTo>
                    <a:lnTo>
                      <a:pt x="24" y="124"/>
                    </a:lnTo>
                    <a:lnTo>
                      <a:pt x="17" y="123"/>
                    </a:lnTo>
                    <a:lnTo>
                      <a:pt x="12" y="121"/>
                    </a:lnTo>
                    <a:lnTo>
                      <a:pt x="7" y="121"/>
                    </a:lnTo>
                    <a:lnTo>
                      <a:pt x="10" y="117"/>
                    </a:lnTo>
                    <a:lnTo>
                      <a:pt x="8" y="116"/>
                    </a:lnTo>
                    <a:lnTo>
                      <a:pt x="7" y="116"/>
                    </a:lnTo>
                    <a:lnTo>
                      <a:pt x="5" y="117"/>
                    </a:lnTo>
                    <a:lnTo>
                      <a:pt x="3" y="112"/>
                    </a:lnTo>
                    <a:lnTo>
                      <a:pt x="5" y="112"/>
                    </a:lnTo>
                    <a:lnTo>
                      <a:pt x="3" y="107"/>
                    </a:lnTo>
                    <a:lnTo>
                      <a:pt x="1" y="102"/>
                    </a:lnTo>
                    <a:lnTo>
                      <a:pt x="1" y="97"/>
                    </a:lnTo>
                    <a:lnTo>
                      <a:pt x="0" y="92"/>
                    </a:lnTo>
                    <a:lnTo>
                      <a:pt x="5" y="89"/>
                    </a:lnTo>
                    <a:lnTo>
                      <a:pt x="8" y="87"/>
                    </a:lnTo>
                    <a:lnTo>
                      <a:pt x="15" y="83"/>
                    </a:lnTo>
                    <a:lnTo>
                      <a:pt x="20" y="80"/>
                    </a:lnTo>
                    <a:lnTo>
                      <a:pt x="25" y="77"/>
                    </a:lnTo>
                    <a:lnTo>
                      <a:pt x="31" y="73"/>
                    </a:lnTo>
                    <a:lnTo>
                      <a:pt x="36" y="70"/>
                    </a:lnTo>
                    <a:lnTo>
                      <a:pt x="41" y="70"/>
                    </a:lnTo>
                    <a:lnTo>
                      <a:pt x="43" y="68"/>
                    </a:lnTo>
                    <a:lnTo>
                      <a:pt x="44" y="65"/>
                    </a:lnTo>
                    <a:lnTo>
                      <a:pt x="46" y="61"/>
                    </a:lnTo>
                    <a:lnTo>
                      <a:pt x="46" y="60"/>
                    </a:lnTo>
                    <a:lnTo>
                      <a:pt x="46" y="54"/>
                    </a:lnTo>
                    <a:lnTo>
                      <a:pt x="46" y="48"/>
                    </a:lnTo>
                    <a:lnTo>
                      <a:pt x="48" y="46"/>
                    </a:lnTo>
                    <a:lnTo>
                      <a:pt x="48" y="42"/>
                    </a:lnTo>
                    <a:lnTo>
                      <a:pt x="49" y="41"/>
                    </a:lnTo>
                    <a:lnTo>
                      <a:pt x="49" y="37"/>
                    </a:lnTo>
                    <a:lnTo>
                      <a:pt x="49" y="36"/>
                    </a:lnTo>
                    <a:lnTo>
                      <a:pt x="48" y="34"/>
                    </a:lnTo>
                    <a:lnTo>
                      <a:pt x="48" y="31"/>
                    </a:lnTo>
                    <a:lnTo>
                      <a:pt x="48" y="27"/>
                    </a:lnTo>
                    <a:lnTo>
                      <a:pt x="48" y="25"/>
                    </a:lnTo>
                    <a:lnTo>
                      <a:pt x="48" y="22"/>
                    </a:lnTo>
                    <a:lnTo>
                      <a:pt x="49" y="20"/>
                    </a:lnTo>
                    <a:lnTo>
                      <a:pt x="51" y="20"/>
                    </a:lnTo>
                    <a:lnTo>
                      <a:pt x="54" y="19"/>
                    </a:lnTo>
                    <a:lnTo>
                      <a:pt x="58" y="17"/>
                    </a:lnTo>
                    <a:lnTo>
                      <a:pt x="61" y="14"/>
                    </a:lnTo>
                    <a:lnTo>
                      <a:pt x="63" y="12"/>
                    </a:lnTo>
                    <a:lnTo>
                      <a:pt x="66" y="8"/>
                    </a:lnTo>
                    <a:lnTo>
                      <a:pt x="68" y="7"/>
                    </a:lnTo>
                    <a:lnTo>
                      <a:pt x="68" y="5"/>
                    </a:lnTo>
                    <a:lnTo>
                      <a:pt x="68" y="5"/>
                    </a:lnTo>
                    <a:lnTo>
                      <a:pt x="70" y="5"/>
                    </a:lnTo>
                    <a:lnTo>
                      <a:pt x="73" y="2"/>
                    </a:lnTo>
                    <a:lnTo>
                      <a:pt x="75" y="0"/>
                    </a:lnTo>
                    <a:lnTo>
                      <a:pt x="77" y="0"/>
                    </a:lnTo>
                    <a:lnTo>
                      <a:pt x="78" y="0"/>
                    </a:lnTo>
                    <a:lnTo>
                      <a:pt x="80" y="0"/>
                    </a:lnTo>
                    <a:lnTo>
                      <a:pt x="82" y="0"/>
                    </a:lnTo>
                    <a:lnTo>
                      <a:pt x="84" y="0"/>
                    </a:lnTo>
                    <a:lnTo>
                      <a:pt x="85" y="0"/>
                    </a:lnTo>
                    <a:lnTo>
                      <a:pt x="87" y="0"/>
                    </a:lnTo>
                    <a:lnTo>
                      <a:pt x="90" y="2"/>
                    </a:lnTo>
                    <a:lnTo>
                      <a:pt x="92" y="2"/>
                    </a:lnTo>
                    <a:lnTo>
                      <a:pt x="94" y="3"/>
                    </a:lnTo>
                    <a:lnTo>
                      <a:pt x="97" y="3"/>
                    </a:lnTo>
                    <a:lnTo>
                      <a:pt x="99" y="2"/>
                    </a:lnTo>
                    <a:lnTo>
                      <a:pt x="101" y="0"/>
                    </a:lnTo>
                    <a:lnTo>
                      <a:pt x="101" y="0"/>
                    </a:lnTo>
                    <a:lnTo>
                      <a:pt x="102" y="2"/>
                    </a:lnTo>
                    <a:lnTo>
                      <a:pt x="102" y="2"/>
                    </a:lnTo>
                    <a:lnTo>
                      <a:pt x="104" y="2"/>
                    </a:lnTo>
                    <a:lnTo>
                      <a:pt x="104" y="3"/>
                    </a:lnTo>
                    <a:lnTo>
                      <a:pt x="104" y="7"/>
                    </a:lnTo>
                    <a:lnTo>
                      <a:pt x="104" y="8"/>
                    </a:lnTo>
                    <a:lnTo>
                      <a:pt x="104" y="8"/>
                    </a:lnTo>
                    <a:lnTo>
                      <a:pt x="106" y="8"/>
                    </a:lnTo>
                    <a:lnTo>
                      <a:pt x="106" y="8"/>
                    </a:lnTo>
                    <a:lnTo>
                      <a:pt x="108" y="7"/>
                    </a:lnTo>
                    <a:lnTo>
                      <a:pt x="109" y="5"/>
                    </a:lnTo>
                    <a:lnTo>
                      <a:pt x="111" y="5"/>
                    </a:lnTo>
                    <a:lnTo>
                      <a:pt x="111" y="3"/>
                    </a:lnTo>
                    <a:lnTo>
                      <a:pt x="113" y="3"/>
                    </a:lnTo>
                    <a:lnTo>
                      <a:pt x="114" y="3"/>
                    </a:lnTo>
                    <a:lnTo>
                      <a:pt x="114" y="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7" name="Freeform 112">
                <a:extLst>
                  <a:ext uri="{FF2B5EF4-FFF2-40B4-BE49-F238E27FC236}">
                    <a16:creationId xmlns:a16="http://schemas.microsoft.com/office/drawing/2014/main" id="{14EFFEE3-3348-44BE-8D71-0F0A80212319}"/>
                  </a:ext>
                </a:extLst>
              </p:cNvPr>
              <p:cNvSpPr>
                <a:spLocks noEditPoints="1"/>
              </p:cNvSpPr>
              <p:nvPr/>
            </p:nvSpPr>
            <p:spPr bwMode="auto">
              <a:xfrm>
                <a:off x="4482" y="2222"/>
                <a:ext cx="369" cy="333"/>
              </a:xfrm>
              <a:custGeom>
                <a:avLst/>
                <a:gdLst>
                  <a:gd name="T0" fmla="*/ 25 w 369"/>
                  <a:gd name="T1" fmla="*/ 17 h 333"/>
                  <a:gd name="T2" fmla="*/ 54 w 369"/>
                  <a:gd name="T3" fmla="*/ 16 h 333"/>
                  <a:gd name="T4" fmla="*/ 78 w 369"/>
                  <a:gd name="T5" fmla="*/ 5 h 333"/>
                  <a:gd name="T6" fmla="*/ 82 w 369"/>
                  <a:gd name="T7" fmla="*/ 19 h 333"/>
                  <a:gd name="T8" fmla="*/ 80 w 369"/>
                  <a:gd name="T9" fmla="*/ 26 h 333"/>
                  <a:gd name="T10" fmla="*/ 92 w 369"/>
                  <a:gd name="T11" fmla="*/ 34 h 333"/>
                  <a:gd name="T12" fmla="*/ 114 w 369"/>
                  <a:gd name="T13" fmla="*/ 58 h 333"/>
                  <a:gd name="T14" fmla="*/ 179 w 369"/>
                  <a:gd name="T15" fmla="*/ 72 h 333"/>
                  <a:gd name="T16" fmla="*/ 191 w 369"/>
                  <a:gd name="T17" fmla="*/ 68 h 333"/>
                  <a:gd name="T18" fmla="*/ 207 w 369"/>
                  <a:gd name="T19" fmla="*/ 51 h 333"/>
                  <a:gd name="T20" fmla="*/ 234 w 369"/>
                  <a:gd name="T21" fmla="*/ 43 h 333"/>
                  <a:gd name="T22" fmla="*/ 253 w 369"/>
                  <a:gd name="T23" fmla="*/ 39 h 333"/>
                  <a:gd name="T24" fmla="*/ 265 w 369"/>
                  <a:gd name="T25" fmla="*/ 48 h 333"/>
                  <a:gd name="T26" fmla="*/ 284 w 369"/>
                  <a:gd name="T27" fmla="*/ 51 h 333"/>
                  <a:gd name="T28" fmla="*/ 301 w 369"/>
                  <a:gd name="T29" fmla="*/ 65 h 333"/>
                  <a:gd name="T30" fmla="*/ 328 w 369"/>
                  <a:gd name="T31" fmla="*/ 85 h 333"/>
                  <a:gd name="T32" fmla="*/ 330 w 369"/>
                  <a:gd name="T33" fmla="*/ 99 h 333"/>
                  <a:gd name="T34" fmla="*/ 328 w 369"/>
                  <a:gd name="T35" fmla="*/ 111 h 333"/>
                  <a:gd name="T36" fmla="*/ 325 w 369"/>
                  <a:gd name="T37" fmla="*/ 123 h 333"/>
                  <a:gd name="T38" fmla="*/ 318 w 369"/>
                  <a:gd name="T39" fmla="*/ 131 h 333"/>
                  <a:gd name="T40" fmla="*/ 323 w 369"/>
                  <a:gd name="T41" fmla="*/ 150 h 333"/>
                  <a:gd name="T42" fmla="*/ 321 w 369"/>
                  <a:gd name="T43" fmla="*/ 179 h 333"/>
                  <a:gd name="T44" fmla="*/ 340 w 369"/>
                  <a:gd name="T45" fmla="*/ 200 h 333"/>
                  <a:gd name="T46" fmla="*/ 328 w 369"/>
                  <a:gd name="T47" fmla="*/ 239 h 333"/>
                  <a:gd name="T48" fmla="*/ 347 w 369"/>
                  <a:gd name="T49" fmla="*/ 261 h 333"/>
                  <a:gd name="T50" fmla="*/ 361 w 369"/>
                  <a:gd name="T51" fmla="*/ 283 h 333"/>
                  <a:gd name="T52" fmla="*/ 369 w 369"/>
                  <a:gd name="T53" fmla="*/ 288 h 333"/>
                  <a:gd name="T54" fmla="*/ 366 w 369"/>
                  <a:gd name="T55" fmla="*/ 300 h 333"/>
                  <a:gd name="T56" fmla="*/ 347 w 369"/>
                  <a:gd name="T57" fmla="*/ 307 h 333"/>
                  <a:gd name="T58" fmla="*/ 339 w 369"/>
                  <a:gd name="T59" fmla="*/ 321 h 333"/>
                  <a:gd name="T60" fmla="*/ 318 w 369"/>
                  <a:gd name="T61" fmla="*/ 329 h 333"/>
                  <a:gd name="T62" fmla="*/ 287 w 369"/>
                  <a:gd name="T63" fmla="*/ 326 h 333"/>
                  <a:gd name="T64" fmla="*/ 253 w 369"/>
                  <a:gd name="T65" fmla="*/ 316 h 333"/>
                  <a:gd name="T66" fmla="*/ 236 w 369"/>
                  <a:gd name="T67" fmla="*/ 288 h 333"/>
                  <a:gd name="T68" fmla="*/ 208 w 369"/>
                  <a:gd name="T69" fmla="*/ 302 h 333"/>
                  <a:gd name="T70" fmla="*/ 178 w 369"/>
                  <a:gd name="T71" fmla="*/ 293 h 333"/>
                  <a:gd name="T72" fmla="*/ 145 w 369"/>
                  <a:gd name="T73" fmla="*/ 275 h 333"/>
                  <a:gd name="T74" fmla="*/ 131 w 369"/>
                  <a:gd name="T75" fmla="*/ 249 h 333"/>
                  <a:gd name="T76" fmla="*/ 118 w 369"/>
                  <a:gd name="T77" fmla="*/ 230 h 333"/>
                  <a:gd name="T78" fmla="*/ 97 w 369"/>
                  <a:gd name="T79" fmla="*/ 218 h 333"/>
                  <a:gd name="T80" fmla="*/ 94 w 369"/>
                  <a:gd name="T81" fmla="*/ 225 h 333"/>
                  <a:gd name="T82" fmla="*/ 84 w 369"/>
                  <a:gd name="T83" fmla="*/ 224 h 333"/>
                  <a:gd name="T84" fmla="*/ 77 w 369"/>
                  <a:gd name="T85" fmla="*/ 210 h 333"/>
                  <a:gd name="T86" fmla="*/ 66 w 369"/>
                  <a:gd name="T87" fmla="*/ 181 h 333"/>
                  <a:gd name="T88" fmla="*/ 42 w 369"/>
                  <a:gd name="T89" fmla="*/ 162 h 333"/>
                  <a:gd name="T90" fmla="*/ 36 w 369"/>
                  <a:gd name="T91" fmla="*/ 149 h 333"/>
                  <a:gd name="T92" fmla="*/ 27 w 369"/>
                  <a:gd name="T93" fmla="*/ 137 h 333"/>
                  <a:gd name="T94" fmla="*/ 31 w 369"/>
                  <a:gd name="T95" fmla="*/ 125 h 333"/>
                  <a:gd name="T96" fmla="*/ 37 w 369"/>
                  <a:gd name="T97" fmla="*/ 106 h 333"/>
                  <a:gd name="T98" fmla="*/ 34 w 369"/>
                  <a:gd name="T99" fmla="*/ 96 h 333"/>
                  <a:gd name="T100" fmla="*/ 22 w 369"/>
                  <a:gd name="T101" fmla="*/ 82 h 333"/>
                  <a:gd name="T102" fmla="*/ 15 w 369"/>
                  <a:gd name="T103" fmla="*/ 74 h 333"/>
                  <a:gd name="T104" fmla="*/ 10 w 369"/>
                  <a:gd name="T105" fmla="*/ 58 h 333"/>
                  <a:gd name="T106" fmla="*/ 3 w 369"/>
                  <a:gd name="T107" fmla="*/ 46 h 333"/>
                  <a:gd name="T108" fmla="*/ 7 w 369"/>
                  <a:gd name="T109" fmla="*/ 36 h 333"/>
                  <a:gd name="T110" fmla="*/ 1 w 369"/>
                  <a:gd name="T111" fmla="*/ 21 h 333"/>
                  <a:gd name="T112" fmla="*/ 0 w 369"/>
                  <a:gd name="T113" fmla="*/ 10 h 333"/>
                  <a:gd name="T114" fmla="*/ 13 w 369"/>
                  <a:gd name="T115" fmla="*/ 4 h 333"/>
                  <a:gd name="T116" fmla="*/ 224 w 369"/>
                  <a:gd name="T117" fmla="*/ 300 h 333"/>
                  <a:gd name="T118" fmla="*/ 226 w 369"/>
                  <a:gd name="T119" fmla="*/ 297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69" h="333">
                    <a:moveTo>
                      <a:pt x="15" y="4"/>
                    </a:moveTo>
                    <a:lnTo>
                      <a:pt x="15" y="4"/>
                    </a:lnTo>
                    <a:lnTo>
                      <a:pt x="19" y="9"/>
                    </a:lnTo>
                    <a:lnTo>
                      <a:pt x="20" y="10"/>
                    </a:lnTo>
                    <a:lnTo>
                      <a:pt x="20" y="12"/>
                    </a:lnTo>
                    <a:lnTo>
                      <a:pt x="20" y="14"/>
                    </a:lnTo>
                    <a:lnTo>
                      <a:pt x="22" y="14"/>
                    </a:lnTo>
                    <a:lnTo>
                      <a:pt x="24" y="16"/>
                    </a:lnTo>
                    <a:lnTo>
                      <a:pt x="25" y="16"/>
                    </a:lnTo>
                    <a:lnTo>
                      <a:pt x="25" y="17"/>
                    </a:lnTo>
                    <a:lnTo>
                      <a:pt x="27" y="19"/>
                    </a:lnTo>
                    <a:lnTo>
                      <a:pt x="29" y="21"/>
                    </a:lnTo>
                    <a:lnTo>
                      <a:pt x="36" y="22"/>
                    </a:lnTo>
                    <a:lnTo>
                      <a:pt x="39" y="22"/>
                    </a:lnTo>
                    <a:lnTo>
                      <a:pt x="41" y="22"/>
                    </a:lnTo>
                    <a:lnTo>
                      <a:pt x="44" y="22"/>
                    </a:lnTo>
                    <a:lnTo>
                      <a:pt x="46" y="22"/>
                    </a:lnTo>
                    <a:lnTo>
                      <a:pt x="48" y="22"/>
                    </a:lnTo>
                    <a:lnTo>
                      <a:pt x="53" y="17"/>
                    </a:lnTo>
                    <a:lnTo>
                      <a:pt x="54" y="16"/>
                    </a:lnTo>
                    <a:lnTo>
                      <a:pt x="56" y="16"/>
                    </a:lnTo>
                    <a:lnTo>
                      <a:pt x="58" y="14"/>
                    </a:lnTo>
                    <a:lnTo>
                      <a:pt x="60" y="10"/>
                    </a:lnTo>
                    <a:lnTo>
                      <a:pt x="63" y="9"/>
                    </a:lnTo>
                    <a:lnTo>
                      <a:pt x="66" y="7"/>
                    </a:lnTo>
                    <a:lnTo>
                      <a:pt x="68" y="7"/>
                    </a:lnTo>
                    <a:lnTo>
                      <a:pt x="72" y="4"/>
                    </a:lnTo>
                    <a:lnTo>
                      <a:pt x="73" y="2"/>
                    </a:lnTo>
                    <a:lnTo>
                      <a:pt x="75" y="4"/>
                    </a:lnTo>
                    <a:lnTo>
                      <a:pt x="78" y="5"/>
                    </a:lnTo>
                    <a:lnTo>
                      <a:pt x="82" y="9"/>
                    </a:lnTo>
                    <a:lnTo>
                      <a:pt x="82" y="10"/>
                    </a:lnTo>
                    <a:lnTo>
                      <a:pt x="80" y="10"/>
                    </a:lnTo>
                    <a:lnTo>
                      <a:pt x="78" y="12"/>
                    </a:lnTo>
                    <a:lnTo>
                      <a:pt x="78" y="12"/>
                    </a:lnTo>
                    <a:lnTo>
                      <a:pt x="78" y="14"/>
                    </a:lnTo>
                    <a:lnTo>
                      <a:pt x="78" y="14"/>
                    </a:lnTo>
                    <a:lnTo>
                      <a:pt x="78" y="16"/>
                    </a:lnTo>
                    <a:lnTo>
                      <a:pt x="82" y="17"/>
                    </a:lnTo>
                    <a:lnTo>
                      <a:pt x="82" y="19"/>
                    </a:lnTo>
                    <a:lnTo>
                      <a:pt x="82" y="19"/>
                    </a:lnTo>
                    <a:lnTo>
                      <a:pt x="82" y="19"/>
                    </a:lnTo>
                    <a:lnTo>
                      <a:pt x="80" y="21"/>
                    </a:lnTo>
                    <a:lnTo>
                      <a:pt x="78" y="21"/>
                    </a:lnTo>
                    <a:lnTo>
                      <a:pt x="77" y="21"/>
                    </a:lnTo>
                    <a:lnTo>
                      <a:pt x="77" y="22"/>
                    </a:lnTo>
                    <a:lnTo>
                      <a:pt x="75" y="22"/>
                    </a:lnTo>
                    <a:lnTo>
                      <a:pt x="75" y="24"/>
                    </a:lnTo>
                    <a:lnTo>
                      <a:pt x="77" y="24"/>
                    </a:lnTo>
                    <a:lnTo>
                      <a:pt x="80" y="26"/>
                    </a:lnTo>
                    <a:lnTo>
                      <a:pt x="80" y="27"/>
                    </a:lnTo>
                    <a:lnTo>
                      <a:pt x="80" y="29"/>
                    </a:lnTo>
                    <a:lnTo>
                      <a:pt x="82" y="29"/>
                    </a:lnTo>
                    <a:lnTo>
                      <a:pt x="84" y="29"/>
                    </a:lnTo>
                    <a:lnTo>
                      <a:pt x="84" y="29"/>
                    </a:lnTo>
                    <a:lnTo>
                      <a:pt x="87" y="34"/>
                    </a:lnTo>
                    <a:lnTo>
                      <a:pt x="89" y="34"/>
                    </a:lnTo>
                    <a:lnTo>
                      <a:pt x="92" y="33"/>
                    </a:lnTo>
                    <a:lnTo>
                      <a:pt x="92" y="33"/>
                    </a:lnTo>
                    <a:lnTo>
                      <a:pt x="92" y="34"/>
                    </a:lnTo>
                    <a:lnTo>
                      <a:pt x="94" y="41"/>
                    </a:lnTo>
                    <a:lnTo>
                      <a:pt x="94" y="43"/>
                    </a:lnTo>
                    <a:lnTo>
                      <a:pt x="94" y="46"/>
                    </a:lnTo>
                    <a:lnTo>
                      <a:pt x="96" y="50"/>
                    </a:lnTo>
                    <a:lnTo>
                      <a:pt x="97" y="51"/>
                    </a:lnTo>
                    <a:lnTo>
                      <a:pt x="99" y="53"/>
                    </a:lnTo>
                    <a:lnTo>
                      <a:pt x="102" y="55"/>
                    </a:lnTo>
                    <a:lnTo>
                      <a:pt x="104" y="56"/>
                    </a:lnTo>
                    <a:lnTo>
                      <a:pt x="109" y="56"/>
                    </a:lnTo>
                    <a:lnTo>
                      <a:pt x="114" y="58"/>
                    </a:lnTo>
                    <a:lnTo>
                      <a:pt x="116" y="58"/>
                    </a:lnTo>
                    <a:lnTo>
                      <a:pt x="118" y="58"/>
                    </a:lnTo>
                    <a:lnTo>
                      <a:pt x="118" y="60"/>
                    </a:lnTo>
                    <a:lnTo>
                      <a:pt x="121" y="65"/>
                    </a:lnTo>
                    <a:lnTo>
                      <a:pt x="125" y="68"/>
                    </a:lnTo>
                    <a:lnTo>
                      <a:pt x="131" y="72"/>
                    </a:lnTo>
                    <a:lnTo>
                      <a:pt x="135" y="74"/>
                    </a:lnTo>
                    <a:lnTo>
                      <a:pt x="149" y="77"/>
                    </a:lnTo>
                    <a:lnTo>
                      <a:pt x="155" y="77"/>
                    </a:lnTo>
                    <a:lnTo>
                      <a:pt x="179" y="72"/>
                    </a:lnTo>
                    <a:lnTo>
                      <a:pt x="186" y="70"/>
                    </a:lnTo>
                    <a:lnTo>
                      <a:pt x="190" y="70"/>
                    </a:lnTo>
                    <a:lnTo>
                      <a:pt x="188" y="70"/>
                    </a:lnTo>
                    <a:lnTo>
                      <a:pt x="185" y="72"/>
                    </a:lnTo>
                    <a:lnTo>
                      <a:pt x="186" y="72"/>
                    </a:lnTo>
                    <a:lnTo>
                      <a:pt x="190" y="72"/>
                    </a:lnTo>
                    <a:lnTo>
                      <a:pt x="190" y="72"/>
                    </a:lnTo>
                    <a:lnTo>
                      <a:pt x="191" y="72"/>
                    </a:lnTo>
                    <a:lnTo>
                      <a:pt x="191" y="70"/>
                    </a:lnTo>
                    <a:lnTo>
                      <a:pt x="191" y="68"/>
                    </a:lnTo>
                    <a:lnTo>
                      <a:pt x="190" y="63"/>
                    </a:lnTo>
                    <a:lnTo>
                      <a:pt x="190" y="60"/>
                    </a:lnTo>
                    <a:lnTo>
                      <a:pt x="195" y="60"/>
                    </a:lnTo>
                    <a:lnTo>
                      <a:pt x="196" y="60"/>
                    </a:lnTo>
                    <a:lnTo>
                      <a:pt x="200" y="58"/>
                    </a:lnTo>
                    <a:lnTo>
                      <a:pt x="202" y="58"/>
                    </a:lnTo>
                    <a:lnTo>
                      <a:pt x="203" y="58"/>
                    </a:lnTo>
                    <a:lnTo>
                      <a:pt x="205" y="56"/>
                    </a:lnTo>
                    <a:lnTo>
                      <a:pt x="205" y="56"/>
                    </a:lnTo>
                    <a:lnTo>
                      <a:pt x="207" y="51"/>
                    </a:lnTo>
                    <a:lnTo>
                      <a:pt x="208" y="50"/>
                    </a:lnTo>
                    <a:lnTo>
                      <a:pt x="212" y="46"/>
                    </a:lnTo>
                    <a:lnTo>
                      <a:pt x="215" y="45"/>
                    </a:lnTo>
                    <a:lnTo>
                      <a:pt x="217" y="43"/>
                    </a:lnTo>
                    <a:lnTo>
                      <a:pt x="222" y="41"/>
                    </a:lnTo>
                    <a:lnTo>
                      <a:pt x="226" y="41"/>
                    </a:lnTo>
                    <a:lnTo>
                      <a:pt x="231" y="43"/>
                    </a:lnTo>
                    <a:lnTo>
                      <a:pt x="232" y="43"/>
                    </a:lnTo>
                    <a:lnTo>
                      <a:pt x="234" y="43"/>
                    </a:lnTo>
                    <a:lnTo>
                      <a:pt x="234" y="43"/>
                    </a:lnTo>
                    <a:lnTo>
                      <a:pt x="236" y="41"/>
                    </a:lnTo>
                    <a:lnTo>
                      <a:pt x="236" y="39"/>
                    </a:lnTo>
                    <a:lnTo>
                      <a:pt x="236" y="39"/>
                    </a:lnTo>
                    <a:lnTo>
                      <a:pt x="238" y="38"/>
                    </a:lnTo>
                    <a:lnTo>
                      <a:pt x="239" y="38"/>
                    </a:lnTo>
                    <a:lnTo>
                      <a:pt x="243" y="38"/>
                    </a:lnTo>
                    <a:lnTo>
                      <a:pt x="244" y="38"/>
                    </a:lnTo>
                    <a:lnTo>
                      <a:pt x="246" y="39"/>
                    </a:lnTo>
                    <a:lnTo>
                      <a:pt x="250" y="39"/>
                    </a:lnTo>
                    <a:lnTo>
                      <a:pt x="253" y="39"/>
                    </a:lnTo>
                    <a:lnTo>
                      <a:pt x="253" y="39"/>
                    </a:lnTo>
                    <a:lnTo>
                      <a:pt x="255" y="41"/>
                    </a:lnTo>
                    <a:lnTo>
                      <a:pt x="255" y="41"/>
                    </a:lnTo>
                    <a:lnTo>
                      <a:pt x="255" y="43"/>
                    </a:lnTo>
                    <a:lnTo>
                      <a:pt x="255" y="45"/>
                    </a:lnTo>
                    <a:lnTo>
                      <a:pt x="255" y="45"/>
                    </a:lnTo>
                    <a:lnTo>
                      <a:pt x="256" y="45"/>
                    </a:lnTo>
                    <a:lnTo>
                      <a:pt x="258" y="46"/>
                    </a:lnTo>
                    <a:lnTo>
                      <a:pt x="262" y="46"/>
                    </a:lnTo>
                    <a:lnTo>
                      <a:pt x="265" y="48"/>
                    </a:lnTo>
                    <a:lnTo>
                      <a:pt x="267" y="48"/>
                    </a:lnTo>
                    <a:lnTo>
                      <a:pt x="270" y="50"/>
                    </a:lnTo>
                    <a:lnTo>
                      <a:pt x="273" y="51"/>
                    </a:lnTo>
                    <a:lnTo>
                      <a:pt x="273" y="53"/>
                    </a:lnTo>
                    <a:lnTo>
                      <a:pt x="275" y="53"/>
                    </a:lnTo>
                    <a:lnTo>
                      <a:pt x="277" y="53"/>
                    </a:lnTo>
                    <a:lnTo>
                      <a:pt x="279" y="51"/>
                    </a:lnTo>
                    <a:lnTo>
                      <a:pt x="280" y="53"/>
                    </a:lnTo>
                    <a:lnTo>
                      <a:pt x="282" y="53"/>
                    </a:lnTo>
                    <a:lnTo>
                      <a:pt x="284" y="51"/>
                    </a:lnTo>
                    <a:lnTo>
                      <a:pt x="285" y="53"/>
                    </a:lnTo>
                    <a:lnTo>
                      <a:pt x="292" y="55"/>
                    </a:lnTo>
                    <a:lnTo>
                      <a:pt x="292" y="55"/>
                    </a:lnTo>
                    <a:lnTo>
                      <a:pt x="292" y="56"/>
                    </a:lnTo>
                    <a:lnTo>
                      <a:pt x="294" y="56"/>
                    </a:lnTo>
                    <a:lnTo>
                      <a:pt x="294" y="58"/>
                    </a:lnTo>
                    <a:lnTo>
                      <a:pt x="294" y="60"/>
                    </a:lnTo>
                    <a:lnTo>
                      <a:pt x="296" y="62"/>
                    </a:lnTo>
                    <a:lnTo>
                      <a:pt x="297" y="63"/>
                    </a:lnTo>
                    <a:lnTo>
                      <a:pt x="301" y="65"/>
                    </a:lnTo>
                    <a:lnTo>
                      <a:pt x="306" y="67"/>
                    </a:lnTo>
                    <a:lnTo>
                      <a:pt x="308" y="68"/>
                    </a:lnTo>
                    <a:lnTo>
                      <a:pt x="309" y="72"/>
                    </a:lnTo>
                    <a:lnTo>
                      <a:pt x="313" y="77"/>
                    </a:lnTo>
                    <a:lnTo>
                      <a:pt x="313" y="77"/>
                    </a:lnTo>
                    <a:lnTo>
                      <a:pt x="320" y="77"/>
                    </a:lnTo>
                    <a:lnTo>
                      <a:pt x="328" y="77"/>
                    </a:lnTo>
                    <a:lnTo>
                      <a:pt x="328" y="79"/>
                    </a:lnTo>
                    <a:lnTo>
                      <a:pt x="328" y="82"/>
                    </a:lnTo>
                    <a:lnTo>
                      <a:pt x="328" y="85"/>
                    </a:lnTo>
                    <a:lnTo>
                      <a:pt x="330" y="87"/>
                    </a:lnTo>
                    <a:lnTo>
                      <a:pt x="330" y="89"/>
                    </a:lnTo>
                    <a:lnTo>
                      <a:pt x="328" y="91"/>
                    </a:lnTo>
                    <a:lnTo>
                      <a:pt x="328" y="92"/>
                    </a:lnTo>
                    <a:lnTo>
                      <a:pt x="328" y="92"/>
                    </a:lnTo>
                    <a:lnTo>
                      <a:pt x="330" y="92"/>
                    </a:lnTo>
                    <a:lnTo>
                      <a:pt x="330" y="94"/>
                    </a:lnTo>
                    <a:lnTo>
                      <a:pt x="330" y="97"/>
                    </a:lnTo>
                    <a:lnTo>
                      <a:pt x="330" y="99"/>
                    </a:lnTo>
                    <a:lnTo>
                      <a:pt x="330" y="99"/>
                    </a:lnTo>
                    <a:lnTo>
                      <a:pt x="330" y="101"/>
                    </a:lnTo>
                    <a:lnTo>
                      <a:pt x="332" y="102"/>
                    </a:lnTo>
                    <a:lnTo>
                      <a:pt x="330" y="102"/>
                    </a:lnTo>
                    <a:lnTo>
                      <a:pt x="330" y="104"/>
                    </a:lnTo>
                    <a:lnTo>
                      <a:pt x="330" y="106"/>
                    </a:lnTo>
                    <a:lnTo>
                      <a:pt x="330" y="106"/>
                    </a:lnTo>
                    <a:lnTo>
                      <a:pt x="328" y="108"/>
                    </a:lnTo>
                    <a:lnTo>
                      <a:pt x="328" y="108"/>
                    </a:lnTo>
                    <a:lnTo>
                      <a:pt x="327" y="109"/>
                    </a:lnTo>
                    <a:lnTo>
                      <a:pt x="328" y="111"/>
                    </a:lnTo>
                    <a:lnTo>
                      <a:pt x="328" y="111"/>
                    </a:lnTo>
                    <a:lnTo>
                      <a:pt x="328" y="113"/>
                    </a:lnTo>
                    <a:lnTo>
                      <a:pt x="328" y="114"/>
                    </a:lnTo>
                    <a:lnTo>
                      <a:pt x="328" y="114"/>
                    </a:lnTo>
                    <a:lnTo>
                      <a:pt x="327" y="116"/>
                    </a:lnTo>
                    <a:lnTo>
                      <a:pt x="327" y="118"/>
                    </a:lnTo>
                    <a:lnTo>
                      <a:pt x="327" y="120"/>
                    </a:lnTo>
                    <a:lnTo>
                      <a:pt x="325" y="121"/>
                    </a:lnTo>
                    <a:lnTo>
                      <a:pt x="325" y="121"/>
                    </a:lnTo>
                    <a:lnTo>
                      <a:pt x="325" y="123"/>
                    </a:lnTo>
                    <a:lnTo>
                      <a:pt x="323" y="123"/>
                    </a:lnTo>
                    <a:lnTo>
                      <a:pt x="323" y="125"/>
                    </a:lnTo>
                    <a:lnTo>
                      <a:pt x="321" y="125"/>
                    </a:lnTo>
                    <a:lnTo>
                      <a:pt x="320" y="126"/>
                    </a:lnTo>
                    <a:lnTo>
                      <a:pt x="320" y="126"/>
                    </a:lnTo>
                    <a:lnTo>
                      <a:pt x="320" y="126"/>
                    </a:lnTo>
                    <a:lnTo>
                      <a:pt x="321" y="128"/>
                    </a:lnTo>
                    <a:lnTo>
                      <a:pt x="321" y="128"/>
                    </a:lnTo>
                    <a:lnTo>
                      <a:pt x="323" y="131"/>
                    </a:lnTo>
                    <a:lnTo>
                      <a:pt x="318" y="131"/>
                    </a:lnTo>
                    <a:lnTo>
                      <a:pt x="318" y="133"/>
                    </a:lnTo>
                    <a:lnTo>
                      <a:pt x="316" y="137"/>
                    </a:lnTo>
                    <a:lnTo>
                      <a:pt x="316" y="142"/>
                    </a:lnTo>
                    <a:lnTo>
                      <a:pt x="316" y="145"/>
                    </a:lnTo>
                    <a:lnTo>
                      <a:pt x="316" y="147"/>
                    </a:lnTo>
                    <a:lnTo>
                      <a:pt x="318" y="147"/>
                    </a:lnTo>
                    <a:lnTo>
                      <a:pt x="318" y="149"/>
                    </a:lnTo>
                    <a:lnTo>
                      <a:pt x="321" y="149"/>
                    </a:lnTo>
                    <a:lnTo>
                      <a:pt x="323" y="149"/>
                    </a:lnTo>
                    <a:lnTo>
                      <a:pt x="323" y="150"/>
                    </a:lnTo>
                    <a:lnTo>
                      <a:pt x="323" y="150"/>
                    </a:lnTo>
                    <a:lnTo>
                      <a:pt x="321" y="154"/>
                    </a:lnTo>
                    <a:lnTo>
                      <a:pt x="320" y="154"/>
                    </a:lnTo>
                    <a:lnTo>
                      <a:pt x="316" y="159"/>
                    </a:lnTo>
                    <a:lnTo>
                      <a:pt x="316" y="160"/>
                    </a:lnTo>
                    <a:lnTo>
                      <a:pt x="318" y="160"/>
                    </a:lnTo>
                    <a:lnTo>
                      <a:pt x="318" y="166"/>
                    </a:lnTo>
                    <a:lnTo>
                      <a:pt x="320" y="171"/>
                    </a:lnTo>
                    <a:lnTo>
                      <a:pt x="321" y="177"/>
                    </a:lnTo>
                    <a:lnTo>
                      <a:pt x="321" y="179"/>
                    </a:lnTo>
                    <a:lnTo>
                      <a:pt x="321" y="184"/>
                    </a:lnTo>
                    <a:lnTo>
                      <a:pt x="321" y="186"/>
                    </a:lnTo>
                    <a:lnTo>
                      <a:pt x="321" y="189"/>
                    </a:lnTo>
                    <a:lnTo>
                      <a:pt x="321" y="191"/>
                    </a:lnTo>
                    <a:lnTo>
                      <a:pt x="321" y="195"/>
                    </a:lnTo>
                    <a:lnTo>
                      <a:pt x="323" y="195"/>
                    </a:lnTo>
                    <a:lnTo>
                      <a:pt x="328" y="196"/>
                    </a:lnTo>
                    <a:lnTo>
                      <a:pt x="332" y="196"/>
                    </a:lnTo>
                    <a:lnTo>
                      <a:pt x="339" y="198"/>
                    </a:lnTo>
                    <a:lnTo>
                      <a:pt x="340" y="200"/>
                    </a:lnTo>
                    <a:lnTo>
                      <a:pt x="342" y="205"/>
                    </a:lnTo>
                    <a:lnTo>
                      <a:pt x="340" y="208"/>
                    </a:lnTo>
                    <a:lnTo>
                      <a:pt x="340" y="210"/>
                    </a:lnTo>
                    <a:lnTo>
                      <a:pt x="337" y="215"/>
                    </a:lnTo>
                    <a:lnTo>
                      <a:pt x="332" y="220"/>
                    </a:lnTo>
                    <a:lnTo>
                      <a:pt x="328" y="225"/>
                    </a:lnTo>
                    <a:lnTo>
                      <a:pt x="323" y="230"/>
                    </a:lnTo>
                    <a:lnTo>
                      <a:pt x="323" y="230"/>
                    </a:lnTo>
                    <a:lnTo>
                      <a:pt x="327" y="235"/>
                    </a:lnTo>
                    <a:lnTo>
                      <a:pt x="328" y="239"/>
                    </a:lnTo>
                    <a:lnTo>
                      <a:pt x="332" y="242"/>
                    </a:lnTo>
                    <a:lnTo>
                      <a:pt x="332" y="242"/>
                    </a:lnTo>
                    <a:lnTo>
                      <a:pt x="332" y="244"/>
                    </a:lnTo>
                    <a:lnTo>
                      <a:pt x="335" y="249"/>
                    </a:lnTo>
                    <a:lnTo>
                      <a:pt x="337" y="253"/>
                    </a:lnTo>
                    <a:lnTo>
                      <a:pt x="337" y="254"/>
                    </a:lnTo>
                    <a:lnTo>
                      <a:pt x="340" y="258"/>
                    </a:lnTo>
                    <a:lnTo>
                      <a:pt x="342" y="259"/>
                    </a:lnTo>
                    <a:lnTo>
                      <a:pt x="345" y="261"/>
                    </a:lnTo>
                    <a:lnTo>
                      <a:pt x="347" y="261"/>
                    </a:lnTo>
                    <a:lnTo>
                      <a:pt x="352" y="263"/>
                    </a:lnTo>
                    <a:lnTo>
                      <a:pt x="352" y="264"/>
                    </a:lnTo>
                    <a:lnTo>
                      <a:pt x="356" y="266"/>
                    </a:lnTo>
                    <a:lnTo>
                      <a:pt x="359" y="266"/>
                    </a:lnTo>
                    <a:lnTo>
                      <a:pt x="359" y="266"/>
                    </a:lnTo>
                    <a:lnTo>
                      <a:pt x="359" y="266"/>
                    </a:lnTo>
                    <a:lnTo>
                      <a:pt x="359" y="268"/>
                    </a:lnTo>
                    <a:lnTo>
                      <a:pt x="359" y="271"/>
                    </a:lnTo>
                    <a:lnTo>
                      <a:pt x="359" y="276"/>
                    </a:lnTo>
                    <a:lnTo>
                      <a:pt x="361" y="283"/>
                    </a:lnTo>
                    <a:lnTo>
                      <a:pt x="361" y="283"/>
                    </a:lnTo>
                    <a:lnTo>
                      <a:pt x="359" y="285"/>
                    </a:lnTo>
                    <a:lnTo>
                      <a:pt x="359" y="287"/>
                    </a:lnTo>
                    <a:lnTo>
                      <a:pt x="359" y="287"/>
                    </a:lnTo>
                    <a:lnTo>
                      <a:pt x="359" y="288"/>
                    </a:lnTo>
                    <a:lnTo>
                      <a:pt x="361" y="288"/>
                    </a:lnTo>
                    <a:lnTo>
                      <a:pt x="362" y="288"/>
                    </a:lnTo>
                    <a:lnTo>
                      <a:pt x="368" y="288"/>
                    </a:lnTo>
                    <a:lnTo>
                      <a:pt x="368" y="288"/>
                    </a:lnTo>
                    <a:lnTo>
                      <a:pt x="369" y="288"/>
                    </a:lnTo>
                    <a:lnTo>
                      <a:pt x="369" y="290"/>
                    </a:lnTo>
                    <a:lnTo>
                      <a:pt x="369" y="290"/>
                    </a:lnTo>
                    <a:lnTo>
                      <a:pt x="369" y="292"/>
                    </a:lnTo>
                    <a:lnTo>
                      <a:pt x="368" y="293"/>
                    </a:lnTo>
                    <a:lnTo>
                      <a:pt x="369" y="295"/>
                    </a:lnTo>
                    <a:lnTo>
                      <a:pt x="369" y="295"/>
                    </a:lnTo>
                    <a:lnTo>
                      <a:pt x="368" y="297"/>
                    </a:lnTo>
                    <a:lnTo>
                      <a:pt x="368" y="300"/>
                    </a:lnTo>
                    <a:lnTo>
                      <a:pt x="368" y="300"/>
                    </a:lnTo>
                    <a:lnTo>
                      <a:pt x="366" y="300"/>
                    </a:lnTo>
                    <a:lnTo>
                      <a:pt x="359" y="300"/>
                    </a:lnTo>
                    <a:lnTo>
                      <a:pt x="359" y="300"/>
                    </a:lnTo>
                    <a:lnTo>
                      <a:pt x="357" y="302"/>
                    </a:lnTo>
                    <a:lnTo>
                      <a:pt x="354" y="302"/>
                    </a:lnTo>
                    <a:lnTo>
                      <a:pt x="352" y="304"/>
                    </a:lnTo>
                    <a:lnTo>
                      <a:pt x="350" y="304"/>
                    </a:lnTo>
                    <a:lnTo>
                      <a:pt x="350" y="305"/>
                    </a:lnTo>
                    <a:lnTo>
                      <a:pt x="349" y="307"/>
                    </a:lnTo>
                    <a:lnTo>
                      <a:pt x="349" y="307"/>
                    </a:lnTo>
                    <a:lnTo>
                      <a:pt x="347" y="307"/>
                    </a:lnTo>
                    <a:lnTo>
                      <a:pt x="347" y="307"/>
                    </a:lnTo>
                    <a:lnTo>
                      <a:pt x="342" y="309"/>
                    </a:lnTo>
                    <a:lnTo>
                      <a:pt x="342" y="309"/>
                    </a:lnTo>
                    <a:lnTo>
                      <a:pt x="340" y="310"/>
                    </a:lnTo>
                    <a:lnTo>
                      <a:pt x="340" y="314"/>
                    </a:lnTo>
                    <a:lnTo>
                      <a:pt x="340" y="317"/>
                    </a:lnTo>
                    <a:lnTo>
                      <a:pt x="340" y="317"/>
                    </a:lnTo>
                    <a:lnTo>
                      <a:pt x="339" y="319"/>
                    </a:lnTo>
                    <a:lnTo>
                      <a:pt x="339" y="319"/>
                    </a:lnTo>
                    <a:lnTo>
                      <a:pt x="339" y="321"/>
                    </a:lnTo>
                    <a:lnTo>
                      <a:pt x="339" y="322"/>
                    </a:lnTo>
                    <a:lnTo>
                      <a:pt x="337" y="329"/>
                    </a:lnTo>
                    <a:lnTo>
                      <a:pt x="337" y="331"/>
                    </a:lnTo>
                    <a:lnTo>
                      <a:pt x="335" y="331"/>
                    </a:lnTo>
                    <a:lnTo>
                      <a:pt x="335" y="333"/>
                    </a:lnTo>
                    <a:lnTo>
                      <a:pt x="333" y="333"/>
                    </a:lnTo>
                    <a:lnTo>
                      <a:pt x="330" y="333"/>
                    </a:lnTo>
                    <a:lnTo>
                      <a:pt x="328" y="331"/>
                    </a:lnTo>
                    <a:lnTo>
                      <a:pt x="320" y="329"/>
                    </a:lnTo>
                    <a:lnTo>
                      <a:pt x="318" y="329"/>
                    </a:lnTo>
                    <a:lnTo>
                      <a:pt x="318" y="328"/>
                    </a:lnTo>
                    <a:lnTo>
                      <a:pt x="316" y="326"/>
                    </a:lnTo>
                    <a:lnTo>
                      <a:pt x="315" y="329"/>
                    </a:lnTo>
                    <a:lnTo>
                      <a:pt x="306" y="328"/>
                    </a:lnTo>
                    <a:lnTo>
                      <a:pt x="304" y="328"/>
                    </a:lnTo>
                    <a:lnTo>
                      <a:pt x="303" y="328"/>
                    </a:lnTo>
                    <a:lnTo>
                      <a:pt x="299" y="328"/>
                    </a:lnTo>
                    <a:lnTo>
                      <a:pt x="296" y="326"/>
                    </a:lnTo>
                    <a:lnTo>
                      <a:pt x="291" y="326"/>
                    </a:lnTo>
                    <a:lnTo>
                      <a:pt x="287" y="326"/>
                    </a:lnTo>
                    <a:lnTo>
                      <a:pt x="284" y="324"/>
                    </a:lnTo>
                    <a:lnTo>
                      <a:pt x="279" y="322"/>
                    </a:lnTo>
                    <a:lnTo>
                      <a:pt x="273" y="322"/>
                    </a:lnTo>
                    <a:lnTo>
                      <a:pt x="272" y="322"/>
                    </a:lnTo>
                    <a:lnTo>
                      <a:pt x="268" y="322"/>
                    </a:lnTo>
                    <a:lnTo>
                      <a:pt x="267" y="321"/>
                    </a:lnTo>
                    <a:lnTo>
                      <a:pt x="263" y="322"/>
                    </a:lnTo>
                    <a:lnTo>
                      <a:pt x="263" y="321"/>
                    </a:lnTo>
                    <a:lnTo>
                      <a:pt x="255" y="319"/>
                    </a:lnTo>
                    <a:lnTo>
                      <a:pt x="253" y="316"/>
                    </a:lnTo>
                    <a:lnTo>
                      <a:pt x="253" y="314"/>
                    </a:lnTo>
                    <a:lnTo>
                      <a:pt x="253" y="310"/>
                    </a:lnTo>
                    <a:lnTo>
                      <a:pt x="251" y="307"/>
                    </a:lnTo>
                    <a:lnTo>
                      <a:pt x="250" y="300"/>
                    </a:lnTo>
                    <a:lnTo>
                      <a:pt x="250" y="297"/>
                    </a:lnTo>
                    <a:lnTo>
                      <a:pt x="248" y="295"/>
                    </a:lnTo>
                    <a:lnTo>
                      <a:pt x="246" y="293"/>
                    </a:lnTo>
                    <a:lnTo>
                      <a:pt x="244" y="292"/>
                    </a:lnTo>
                    <a:lnTo>
                      <a:pt x="243" y="290"/>
                    </a:lnTo>
                    <a:lnTo>
                      <a:pt x="236" y="288"/>
                    </a:lnTo>
                    <a:lnTo>
                      <a:pt x="234" y="288"/>
                    </a:lnTo>
                    <a:lnTo>
                      <a:pt x="232" y="290"/>
                    </a:lnTo>
                    <a:lnTo>
                      <a:pt x="229" y="292"/>
                    </a:lnTo>
                    <a:lnTo>
                      <a:pt x="222" y="293"/>
                    </a:lnTo>
                    <a:lnTo>
                      <a:pt x="222" y="295"/>
                    </a:lnTo>
                    <a:lnTo>
                      <a:pt x="220" y="297"/>
                    </a:lnTo>
                    <a:lnTo>
                      <a:pt x="219" y="299"/>
                    </a:lnTo>
                    <a:lnTo>
                      <a:pt x="215" y="297"/>
                    </a:lnTo>
                    <a:lnTo>
                      <a:pt x="214" y="299"/>
                    </a:lnTo>
                    <a:lnTo>
                      <a:pt x="208" y="302"/>
                    </a:lnTo>
                    <a:lnTo>
                      <a:pt x="205" y="304"/>
                    </a:lnTo>
                    <a:lnTo>
                      <a:pt x="203" y="304"/>
                    </a:lnTo>
                    <a:lnTo>
                      <a:pt x="202" y="302"/>
                    </a:lnTo>
                    <a:lnTo>
                      <a:pt x="196" y="300"/>
                    </a:lnTo>
                    <a:lnTo>
                      <a:pt x="193" y="299"/>
                    </a:lnTo>
                    <a:lnTo>
                      <a:pt x="188" y="299"/>
                    </a:lnTo>
                    <a:lnTo>
                      <a:pt x="186" y="299"/>
                    </a:lnTo>
                    <a:lnTo>
                      <a:pt x="181" y="297"/>
                    </a:lnTo>
                    <a:lnTo>
                      <a:pt x="181" y="295"/>
                    </a:lnTo>
                    <a:lnTo>
                      <a:pt x="178" y="293"/>
                    </a:lnTo>
                    <a:lnTo>
                      <a:pt x="171" y="290"/>
                    </a:lnTo>
                    <a:lnTo>
                      <a:pt x="166" y="287"/>
                    </a:lnTo>
                    <a:lnTo>
                      <a:pt x="166" y="285"/>
                    </a:lnTo>
                    <a:lnTo>
                      <a:pt x="164" y="283"/>
                    </a:lnTo>
                    <a:lnTo>
                      <a:pt x="162" y="280"/>
                    </a:lnTo>
                    <a:lnTo>
                      <a:pt x="157" y="278"/>
                    </a:lnTo>
                    <a:lnTo>
                      <a:pt x="154" y="275"/>
                    </a:lnTo>
                    <a:lnTo>
                      <a:pt x="150" y="275"/>
                    </a:lnTo>
                    <a:lnTo>
                      <a:pt x="147" y="275"/>
                    </a:lnTo>
                    <a:lnTo>
                      <a:pt x="145" y="275"/>
                    </a:lnTo>
                    <a:lnTo>
                      <a:pt x="143" y="273"/>
                    </a:lnTo>
                    <a:lnTo>
                      <a:pt x="138" y="270"/>
                    </a:lnTo>
                    <a:lnTo>
                      <a:pt x="138" y="266"/>
                    </a:lnTo>
                    <a:lnTo>
                      <a:pt x="137" y="263"/>
                    </a:lnTo>
                    <a:lnTo>
                      <a:pt x="135" y="261"/>
                    </a:lnTo>
                    <a:lnTo>
                      <a:pt x="135" y="256"/>
                    </a:lnTo>
                    <a:lnTo>
                      <a:pt x="133" y="254"/>
                    </a:lnTo>
                    <a:lnTo>
                      <a:pt x="131" y="253"/>
                    </a:lnTo>
                    <a:lnTo>
                      <a:pt x="130" y="251"/>
                    </a:lnTo>
                    <a:lnTo>
                      <a:pt x="131" y="249"/>
                    </a:lnTo>
                    <a:lnTo>
                      <a:pt x="131" y="249"/>
                    </a:lnTo>
                    <a:lnTo>
                      <a:pt x="130" y="247"/>
                    </a:lnTo>
                    <a:lnTo>
                      <a:pt x="126" y="247"/>
                    </a:lnTo>
                    <a:lnTo>
                      <a:pt x="126" y="246"/>
                    </a:lnTo>
                    <a:lnTo>
                      <a:pt x="126" y="242"/>
                    </a:lnTo>
                    <a:lnTo>
                      <a:pt x="126" y="241"/>
                    </a:lnTo>
                    <a:lnTo>
                      <a:pt x="125" y="237"/>
                    </a:lnTo>
                    <a:lnTo>
                      <a:pt x="121" y="235"/>
                    </a:lnTo>
                    <a:lnTo>
                      <a:pt x="118" y="230"/>
                    </a:lnTo>
                    <a:lnTo>
                      <a:pt x="118" y="230"/>
                    </a:lnTo>
                    <a:lnTo>
                      <a:pt x="116" y="227"/>
                    </a:lnTo>
                    <a:lnTo>
                      <a:pt x="116" y="224"/>
                    </a:lnTo>
                    <a:lnTo>
                      <a:pt x="114" y="224"/>
                    </a:lnTo>
                    <a:lnTo>
                      <a:pt x="106" y="227"/>
                    </a:lnTo>
                    <a:lnTo>
                      <a:pt x="104" y="225"/>
                    </a:lnTo>
                    <a:lnTo>
                      <a:pt x="96" y="222"/>
                    </a:lnTo>
                    <a:lnTo>
                      <a:pt x="96" y="220"/>
                    </a:lnTo>
                    <a:lnTo>
                      <a:pt x="96" y="220"/>
                    </a:lnTo>
                    <a:lnTo>
                      <a:pt x="96" y="220"/>
                    </a:lnTo>
                    <a:lnTo>
                      <a:pt x="97" y="218"/>
                    </a:lnTo>
                    <a:lnTo>
                      <a:pt x="99" y="220"/>
                    </a:lnTo>
                    <a:lnTo>
                      <a:pt x="99" y="218"/>
                    </a:lnTo>
                    <a:lnTo>
                      <a:pt x="99" y="218"/>
                    </a:lnTo>
                    <a:lnTo>
                      <a:pt x="97" y="217"/>
                    </a:lnTo>
                    <a:lnTo>
                      <a:pt x="96" y="217"/>
                    </a:lnTo>
                    <a:lnTo>
                      <a:pt x="96" y="218"/>
                    </a:lnTo>
                    <a:lnTo>
                      <a:pt x="94" y="220"/>
                    </a:lnTo>
                    <a:lnTo>
                      <a:pt x="92" y="220"/>
                    </a:lnTo>
                    <a:lnTo>
                      <a:pt x="94" y="224"/>
                    </a:lnTo>
                    <a:lnTo>
                      <a:pt x="94" y="225"/>
                    </a:lnTo>
                    <a:lnTo>
                      <a:pt x="92" y="227"/>
                    </a:lnTo>
                    <a:lnTo>
                      <a:pt x="92" y="227"/>
                    </a:lnTo>
                    <a:lnTo>
                      <a:pt x="89" y="227"/>
                    </a:lnTo>
                    <a:lnTo>
                      <a:pt x="87" y="229"/>
                    </a:lnTo>
                    <a:lnTo>
                      <a:pt x="87" y="229"/>
                    </a:lnTo>
                    <a:lnTo>
                      <a:pt x="85" y="229"/>
                    </a:lnTo>
                    <a:lnTo>
                      <a:pt x="84" y="227"/>
                    </a:lnTo>
                    <a:lnTo>
                      <a:pt x="84" y="225"/>
                    </a:lnTo>
                    <a:lnTo>
                      <a:pt x="84" y="225"/>
                    </a:lnTo>
                    <a:lnTo>
                      <a:pt x="84" y="224"/>
                    </a:lnTo>
                    <a:lnTo>
                      <a:pt x="84" y="224"/>
                    </a:lnTo>
                    <a:lnTo>
                      <a:pt x="82" y="222"/>
                    </a:lnTo>
                    <a:lnTo>
                      <a:pt x="82" y="222"/>
                    </a:lnTo>
                    <a:lnTo>
                      <a:pt x="80" y="220"/>
                    </a:lnTo>
                    <a:lnTo>
                      <a:pt x="80" y="220"/>
                    </a:lnTo>
                    <a:lnTo>
                      <a:pt x="78" y="218"/>
                    </a:lnTo>
                    <a:lnTo>
                      <a:pt x="77" y="218"/>
                    </a:lnTo>
                    <a:lnTo>
                      <a:pt x="77" y="218"/>
                    </a:lnTo>
                    <a:lnTo>
                      <a:pt x="77" y="213"/>
                    </a:lnTo>
                    <a:lnTo>
                      <a:pt x="77" y="210"/>
                    </a:lnTo>
                    <a:lnTo>
                      <a:pt x="77" y="206"/>
                    </a:lnTo>
                    <a:lnTo>
                      <a:pt x="73" y="206"/>
                    </a:lnTo>
                    <a:lnTo>
                      <a:pt x="70" y="206"/>
                    </a:lnTo>
                    <a:lnTo>
                      <a:pt x="70" y="203"/>
                    </a:lnTo>
                    <a:lnTo>
                      <a:pt x="70" y="196"/>
                    </a:lnTo>
                    <a:lnTo>
                      <a:pt x="72" y="193"/>
                    </a:lnTo>
                    <a:lnTo>
                      <a:pt x="73" y="188"/>
                    </a:lnTo>
                    <a:lnTo>
                      <a:pt x="70" y="184"/>
                    </a:lnTo>
                    <a:lnTo>
                      <a:pt x="68" y="181"/>
                    </a:lnTo>
                    <a:lnTo>
                      <a:pt x="66" y="181"/>
                    </a:lnTo>
                    <a:lnTo>
                      <a:pt x="65" y="176"/>
                    </a:lnTo>
                    <a:lnTo>
                      <a:pt x="63" y="174"/>
                    </a:lnTo>
                    <a:lnTo>
                      <a:pt x="63" y="174"/>
                    </a:lnTo>
                    <a:lnTo>
                      <a:pt x="61" y="172"/>
                    </a:lnTo>
                    <a:lnTo>
                      <a:pt x="60" y="172"/>
                    </a:lnTo>
                    <a:lnTo>
                      <a:pt x="56" y="171"/>
                    </a:lnTo>
                    <a:lnTo>
                      <a:pt x="53" y="167"/>
                    </a:lnTo>
                    <a:lnTo>
                      <a:pt x="48" y="166"/>
                    </a:lnTo>
                    <a:lnTo>
                      <a:pt x="44" y="162"/>
                    </a:lnTo>
                    <a:lnTo>
                      <a:pt x="42" y="162"/>
                    </a:lnTo>
                    <a:lnTo>
                      <a:pt x="39" y="162"/>
                    </a:lnTo>
                    <a:lnTo>
                      <a:pt x="39" y="162"/>
                    </a:lnTo>
                    <a:lnTo>
                      <a:pt x="39" y="160"/>
                    </a:lnTo>
                    <a:lnTo>
                      <a:pt x="39" y="159"/>
                    </a:lnTo>
                    <a:lnTo>
                      <a:pt x="41" y="157"/>
                    </a:lnTo>
                    <a:lnTo>
                      <a:pt x="41" y="155"/>
                    </a:lnTo>
                    <a:lnTo>
                      <a:pt x="37" y="152"/>
                    </a:lnTo>
                    <a:lnTo>
                      <a:pt x="37" y="150"/>
                    </a:lnTo>
                    <a:lnTo>
                      <a:pt x="36" y="150"/>
                    </a:lnTo>
                    <a:lnTo>
                      <a:pt x="36" y="149"/>
                    </a:lnTo>
                    <a:lnTo>
                      <a:pt x="36" y="149"/>
                    </a:lnTo>
                    <a:lnTo>
                      <a:pt x="36" y="147"/>
                    </a:lnTo>
                    <a:lnTo>
                      <a:pt x="34" y="147"/>
                    </a:lnTo>
                    <a:lnTo>
                      <a:pt x="34" y="147"/>
                    </a:lnTo>
                    <a:lnTo>
                      <a:pt x="32" y="147"/>
                    </a:lnTo>
                    <a:lnTo>
                      <a:pt x="31" y="145"/>
                    </a:lnTo>
                    <a:lnTo>
                      <a:pt x="27" y="140"/>
                    </a:lnTo>
                    <a:lnTo>
                      <a:pt x="25" y="140"/>
                    </a:lnTo>
                    <a:lnTo>
                      <a:pt x="25" y="138"/>
                    </a:lnTo>
                    <a:lnTo>
                      <a:pt x="27" y="137"/>
                    </a:lnTo>
                    <a:lnTo>
                      <a:pt x="29" y="135"/>
                    </a:lnTo>
                    <a:lnTo>
                      <a:pt x="29" y="133"/>
                    </a:lnTo>
                    <a:lnTo>
                      <a:pt x="29" y="131"/>
                    </a:lnTo>
                    <a:lnTo>
                      <a:pt x="27" y="128"/>
                    </a:lnTo>
                    <a:lnTo>
                      <a:pt x="27" y="128"/>
                    </a:lnTo>
                    <a:lnTo>
                      <a:pt x="27" y="126"/>
                    </a:lnTo>
                    <a:lnTo>
                      <a:pt x="27" y="125"/>
                    </a:lnTo>
                    <a:lnTo>
                      <a:pt x="29" y="125"/>
                    </a:lnTo>
                    <a:lnTo>
                      <a:pt x="31" y="125"/>
                    </a:lnTo>
                    <a:lnTo>
                      <a:pt x="31" y="125"/>
                    </a:lnTo>
                    <a:lnTo>
                      <a:pt x="31" y="121"/>
                    </a:lnTo>
                    <a:lnTo>
                      <a:pt x="31" y="120"/>
                    </a:lnTo>
                    <a:lnTo>
                      <a:pt x="36" y="114"/>
                    </a:lnTo>
                    <a:lnTo>
                      <a:pt x="37" y="113"/>
                    </a:lnTo>
                    <a:lnTo>
                      <a:pt x="41" y="113"/>
                    </a:lnTo>
                    <a:lnTo>
                      <a:pt x="41" y="111"/>
                    </a:lnTo>
                    <a:lnTo>
                      <a:pt x="41" y="109"/>
                    </a:lnTo>
                    <a:lnTo>
                      <a:pt x="39" y="108"/>
                    </a:lnTo>
                    <a:lnTo>
                      <a:pt x="39" y="108"/>
                    </a:lnTo>
                    <a:lnTo>
                      <a:pt x="37" y="106"/>
                    </a:lnTo>
                    <a:lnTo>
                      <a:pt x="37" y="104"/>
                    </a:lnTo>
                    <a:lnTo>
                      <a:pt x="37" y="102"/>
                    </a:lnTo>
                    <a:lnTo>
                      <a:pt x="37" y="101"/>
                    </a:lnTo>
                    <a:lnTo>
                      <a:pt x="37" y="99"/>
                    </a:lnTo>
                    <a:lnTo>
                      <a:pt x="41" y="99"/>
                    </a:lnTo>
                    <a:lnTo>
                      <a:pt x="42" y="97"/>
                    </a:lnTo>
                    <a:lnTo>
                      <a:pt x="42" y="97"/>
                    </a:lnTo>
                    <a:lnTo>
                      <a:pt x="41" y="96"/>
                    </a:lnTo>
                    <a:lnTo>
                      <a:pt x="36" y="96"/>
                    </a:lnTo>
                    <a:lnTo>
                      <a:pt x="34" y="96"/>
                    </a:lnTo>
                    <a:lnTo>
                      <a:pt x="32" y="96"/>
                    </a:lnTo>
                    <a:lnTo>
                      <a:pt x="31" y="94"/>
                    </a:lnTo>
                    <a:lnTo>
                      <a:pt x="29" y="92"/>
                    </a:lnTo>
                    <a:lnTo>
                      <a:pt x="27" y="92"/>
                    </a:lnTo>
                    <a:lnTo>
                      <a:pt x="25" y="92"/>
                    </a:lnTo>
                    <a:lnTo>
                      <a:pt x="25" y="91"/>
                    </a:lnTo>
                    <a:lnTo>
                      <a:pt x="25" y="91"/>
                    </a:lnTo>
                    <a:lnTo>
                      <a:pt x="24" y="84"/>
                    </a:lnTo>
                    <a:lnTo>
                      <a:pt x="22" y="82"/>
                    </a:lnTo>
                    <a:lnTo>
                      <a:pt x="22" y="82"/>
                    </a:lnTo>
                    <a:lnTo>
                      <a:pt x="20" y="82"/>
                    </a:lnTo>
                    <a:lnTo>
                      <a:pt x="20" y="82"/>
                    </a:lnTo>
                    <a:lnTo>
                      <a:pt x="19" y="80"/>
                    </a:lnTo>
                    <a:lnTo>
                      <a:pt x="19" y="79"/>
                    </a:lnTo>
                    <a:lnTo>
                      <a:pt x="19" y="77"/>
                    </a:lnTo>
                    <a:lnTo>
                      <a:pt x="19" y="77"/>
                    </a:lnTo>
                    <a:lnTo>
                      <a:pt x="19" y="75"/>
                    </a:lnTo>
                    <a:lnTo>
                      <a:pt x="19" y="74"/>
                    </a:lnTo>
                    <a:lnTo>
                      <a:pt x="17" y="74"/>
                    </a:lnTo>
                    <a:lnTo>
                      <a:pt x="15" y="74"/>
                    </a:lnTo>
                    <a:lnTo>
                      <a:pt x="15" y="67"/>
                    </a:lnTo>
                    <a:lnTo>
                      <a:pt x="13" y="65"/>
                    </a:lnTo>
                    <a:lnTo>
                      <a:pt x="13" y="65"/>
                    </a:lnTo>
                    <a:lnTo>
                      <a:pt x="13" y="65"/>
                    </a:lnTo>
                    <a:lnTo>
                      <a:pt x="13" y="63"/>
                    </a:lnTo>
                    <a:lnTo>
                      <a:pt x="15" y="62"/>
                    </a:lnTo>
                    <a:lnTo>
                      <a:pt x="13" y="62"/>
                    </a:lnTo>
                    <a:lnTo>
                      <a:pt x="13" y="60"/>
                    </a:lnTo>
                    <a:lnTo>
                      <a:pt x="10" y="58"/>
                    </a:lnTo>
                    <a:lnTo>
                      <a:pt x="10" y="58"/>
                    </a:lnTo>
                    <a:lnTo>
                      <a:pt x="10" y="56"/>
                    </a:lnTo>
                    <a:lnTo>
                      <a:pt x="10" y="55"/>
                    </a:lnTo>
                    <a:lnTo>
                      <a:pt x="10" y="53"/>
                    </a:lnTo>
                    <a:lnTo>
                      <a:pt x="10" y="53"/>
                    </a:lnTo>
                    <a:lnTo>
                      <a:pt x="10" y="51"/>
                    </a:lnTo>
                    <a:lnTo>
                      <a:pt x="10" y="51"/>
                    </a:lnTo>
                    <a:lnTo>
                      <a:pt x="10" y="50"/>
                    </a:lnTo>
                    <a:lnTo>
                      <a:pt x="7" y="48"/>
                    </a:lnTo>
                    <a:lnTo>
                      <a:pt x="5" y="46"/>
                    </a:lnTo>
                    <a:lnTo>
                      <a:pt x="3" y="46"/>
                    </a:lnTo>
                    <a:lnTo>
                      <a:pt x="3" y="46"/>
                    </a:lnTo>
                    <a:lnTo>
                      <a:pt x="3" y="45"/>
                    </a:lnTo>
                    <a:lnTo>
                      <a:pt x="5" y="43"/>
                    </a:lnTo>
                    <a:lnTo>
                      <a:pt x="5" y="41"/>
                    </a:lnTo>
                    <a:lnTo>
                      <a:pt x="5" y="41"/>
                    </a:lnTo>
                    <a:lnTo>
                      <a:pt x="7" y="39"/>
                    </a:lnTo>
                    <a:lnTo>
                      <a:pt x="7" y="38"/>
                    </a:lnTo>
                    <a:lnTo>
                      <a:pt x="8" y="36"/>
                    </a:lnTo>
                    <a:lnTo>
                      <a:pt x="8" y="36"/>
                    </a:lnTo>
                    <a:lnTo>
                      <a:pt x="7" y="36"/>
                    </a:lnTo>
                    <a:lnTo>
                      <a:pt x="7" y="34"/>
                    </a:lnTo>
                    <a:lnTo>
                      <a:pt x="5" y="34"/>
                    </a:lnTo>
                    <a:lnTo>
                      <a:pt x="5" y="34"/>
                    </a:lnTo>
                    <a:lnTo>
                      <a:pt x="5" y="34"/>
                    </a:lnTo>
                    <a:lnTo>
                      <a:pt x="5" y="31"/>
                    </a:lnTo>
                    <a:lnTo>
                      <a:pt x="5" y="29"/>
                    </a:lnTo>
                    <a:lnTo>
                      <a:pt x="3" y="27"/>
                    </a:lnTo>
                    <a:lnTo>
                      <a:pt x="5" y="24"/>
                    </a:lnTo>
                    <a:lnTo>
                      <a:pt x="3" y="22"/>
                    </a:lnTo>
                    <a:lnTo>
                      <a:pt x="1" y="21"/>
                    </a:lnTo>
                    <a:lnTo>
                      <a:pt x="1" y="19"/>
                    </a:lnTo>
                    <a:lnTo>
                      <a:pt x="1" y="19"/>
                    </a:lnTo>
                    <a:lnTo>
                      <a:pt x="3" y="19"/>
                    </a:lnTo>
                    <a:lnTo>
                      <a:pt x="3" y="17"/>
                    </a:lnTo>
                    <a:lnTo>
                      <a:pt x="3" y="16"/>
                    </a:lnTo>
                    <a:lnTo>
                      <a:pt x="1" y="16"/>
                    </a:lnTo>
                    <a:lnTo>
                      <a:pt x="0" y="14"/>
                    </a:lnTo>
                    <a:lnTo>
                      <a:pt x="0" y="14"/>
                    </a:lnTo>
                    <a:lnTo>
                      <a:pt x="0" y="12"/>
                    </a:lnTo>
                    <a:lnTo>
                      <a:pt x="0" y="10"/>
                    </a:lnTo>
                    <a:lnTo>
                      <a:pt x="0" y="10"/>
                    </a:lnTo>
                    <a:lnTo>
                      <a:pt x="0" y="10"/>
                    </a:lnTo>
                    <a:lnTo>
                      <a:pt x="1" y="10"/>
                    </a:lnTo>
                    <a:lnTo>
                      <a:pt x="3" y="10"/>
                    </a:lnTo>
                    <a:lnTo>
                      <a:pt x="5" y="10"/>
                    </a:lnTo>
                    <a:lnTo>
                      <a:pt x="7" y="9"/>
                    </a:lnTo>
                    <a:lnTo>
                      <a:pt x="8" y="4"/>
                    </a:lnTo>
                    <a:lnTo>
                      <a:pt x="8" y="2"/>
                    </a:lnTo>
                    <a:lnTo>
                      <a:pt x="10" y="0"/>
                    </a:lnTo>
                    <a:lnTo>
                      <a:pt x="13" y="4"/>
                    </a:lnTo>
                    <a:lnTo>
                      <a:pt x="13" y="4"/>
                    </a:lnTo>
                    <a:lnTo>
                      <a:pt x="15" y="4"/>
                    </a:lnTo>
                    <a:lnTo>
                      <a:pt x="15" y="4"/>
                    </a:lnTo>
                    <a:close/>
                    <a:moveTo>
                      <a:pt x="232" y="295"/>
                    </a:moveTo>
                    <a:lnTo>
                      <a:pt x="231" y="297"/>
                    </a:lnTo>
                    <a:lnTo>
                      <a:pt x="229" y="300"/>
                    </a:lnTo>
                    <a:lnTo>
                      <a:pt x="227" y="299"/>
                    </a:lnTo>
                    <a:lnTo>
                      <a:pt x="227" y="299"/>
                    </a:lnTo>
                    <a:lnTo>
                      <a:pt x="224" y="300"/>
                    </a:lnTo>
                    <a:lnTo>
                      <a:pt x="224" y="300"/>
                    </a:lnTo>
                    <a:lnTo>
                      <a:pt x="220" y="302"/>
                    </a:lnTo>
                    <a:lnTo>
                      <a:pt x="219" y="302"/>
                    </a:lnTo>
                    <a:lnTo>
                      <a:pt x="217" y="302"/>
                    </a:lnTo>
                    <a:lnTo>
                      <a:pt x="217" y="302"/>
                    </a:lnTo>
                    <a:lnTo>
                      <a:pt x="215" y="300"/>
                    </a:lnTo>
                    <a:lnTo>
                      <a:pt x="215" y="300"/>
                    </a:lnTo>
                    <a:lnTo>
                      <a:pt x="217" y="300"/>
                    </a:lnTo>
                    <a:lnTo>
                      <a:pt x="220" y="299"/>
                    </a:lnTo>
                    <a:lnTo>
                      <a:pt x="226" y="297"/>
                    </a:lnTo>
                    <a:lnTo>
                      <a:pt x="226" y="297"/>
                    </a:lnTo>
                    <a:lnTo>
                      <a:pt x="224" y="295"/>
                    </a:lnTo>
                    <a:lnTo>
                      <a:pt x="226" y="293"/>
                    </a:lnTo>
                    <a:lnTo>
                      <a:pt x="227" y="295"/>
                    </a:lnTo>
                    <a:lnTo>
                      <a:pt x="231" y="293"/>
                    </a:lnTo>
                    <a:lnTo>
                      <a:pt x="234" y="293"/>
                    </a:lnTo>
                    <a:lnTo>
                      <a:pt x="234" y="293"/>
                    </a:lnTo>
                    <a:lnTo>
                      <a:pt x="232" y="295"/>
                    </a:lnTo>
                    <a:lnTo>
                      <a:pt x="232" y="29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8" name="Freeform 113">
                <a:extLst>
                  <a:ext uri="{FF2B5EF4-FFF2-40B4-BE49-F238E27FC236}">
                    <a16:creationId xmlns:a16="http://schemas.microsoft.com/office/drawing/2014/main" id="{33FED2E7-DD36-44CE-B220-91E67584758E}"/>
                  </a:ext>
                </a:extLst>
              </p:cNvPr>
              <p:cNvSpPr>
                <a:spLocks/>
              </p:cNvSpPr>
              <p:nvPr/>
            </p:nvSpPr>
            <p:spPr bwMode="auto">
              <a:xfrm>
                <a:off x="3166" y="1332"/>
                <a:ext cx="209" cy="142"/>
              </a:xfrm>
              <a:custGeom>
                <a:avLst/>
                <a:gdLst>
                  <a:gd name="T0" fmla="*/ 190 w 209"/>
                  <a:gd name="T1" fmla="*/ 7 h 142"/>
                  <a:gd name="T2" fmla="*/ 181 w 209"/>
                  <a:gd name="T3" fmla="*/ 23 h 142"/>
                  <a:gd name="T4" fmla="*/ 186 w 209"/>
                  <a:gd name="T5" fmla="*/ 33 h 142"/>
                  <a:gd name="T6" fmla="*/ 193 w 209"/>
                  <a:gd name="T7" fmla="*/ 40 h 142"/>
                  <a:gd name="T8" fmla="*/ 205 w 209"/>
                  <a:gd name="T9" fmla="*/ 48 h 142"/>
                  <a:gd name="T10" fmla="*/ 205 w 209"/>
                  <a:gd name="T11" fmla="*/ 55 h 142"/>
                  <a:gd name="T12" fmla="*/ 207 w 209"/>
                  <a:gd name="T13" fmla="*/ 62 h 142"/>
                  <a:gd name="T14" fmla="*/ 207 w 209"/>
                  <a:gd name="T15" fmla="*/ 70 h 142"/>
                  <a:gd name="T16" fmla="*/ 198 w 209"/>
                  <a:gd name="T17" fmla="*/ 84 h 142"/>
                  <a:gd name="T18" fmla="*/ 191 w 209"/>
                  <a:gd name="T19" fmla="*/ 94 h 142"/>
                  <a:gd name="T20" fmla="*/ 166 w 209"/>
                  <a:gd name="T21" fmla="*/ 108 h 142"/>
                  <a:gd name="T22" fmla="*/ 132 w 209"/>
                  <a:gd name="T23" fmla="*/ 127 h 142"/>
                  <a:gd name="T24" fmla="*/ 123 w 209"/>
                  <a:gd name="T25" fmla="*/ 138 h 142"/>
                  <a:gd name="T26" fmla="*/ 111 w 209"/>
                  <a:gd name="T27" fmla="*/ 142 h 142"/>
                  <a:gd name="T28" fmla="*/ 75 w 209"/>
                  <a:gd name="T29" fmla="*/ 128 h 142"/>
                  <a:gd name="T30" fmla="*/ 73 w 209"/>
                  <a:gd name="T31" fmla="*/ 128 h 142"/>
                  <a:gd name="T32" fmla="*/ 65 w 209"/>
                  <a:gd name="T33" fmla="*/ 120 h 142"/>
                  <a:gd name="T34" fmla="*/ 34 w 209"/>
                  <a:gd name="T35" fmla="*/ 123 h 142"/>
                  <a:gd name="T36" fmla="*/ 36 w 209"/>
                  <a:gd name="T37" fmla="*/ 116 h 142"/>
                  <a:gd name="T38" fmla="*/ 51 w 209"/>
                  <a:gd name="T39" fmla="*/ 104 h 142"/>
                  <a:gd name="T40" fmla="*/ 46 w 209"/>
                  <a:gd name="T41" fmla="*/ 103 h 142"/>
                  <a:gd name="T42" fmla="*/ 53 w 209"/>
                  <a:gd name="T43" fmla="*/ 89 h 142"/>
                  <a:gd name="T44" fmla="*/ 43 w 209"/>
                  <a:gd name="T45" fmla="*/ 91 h 142"/>
                  <a:gd name="T46" fmla="*/ 34 w 209"/>
                  <a:gd name="T47" fmla="*/ 81 h 142"/>
                  <a:gd name="T48" fmla="*/ 8 w 209"/>
                  <a:gd name="T49" fmla="*/ 77 h 142"/>
                  <a:gd name="T50" fmla="*/ 24 w 209"/>
                  <a:gd name="T51" fmla="*/ 72 h 142"/>
                  <a:gd name="T52" fmla="*/ 34 w 209"/>
                  <a:gd name="T53" fmla="*/ 70 h 142"/>
                  <a:gd name="T54" fmla="*/ 51 w 209"/>
                  <a:gd name="T55" fmla="*/ 63 h 142"/>
                  <a:gd name="T56" fmla="*/ 49 w 209"/>
                  <a:gd name="T57" fmla="*/ 53 h 142"/>
                  <a:gd name="T58" fmla="*/ 29 w 209"/>
                  <a:gd name="T59" fmla="*/ 45 h 142"/>
                  <a:gd name="T60" fmla="*/ 0 w 209"/>
                  <a:gd name="T61" fmla="*/ 48 h 142"/>
                  <a:gd name="T62" fmla="*/ 8 w 209"/>
                  <a:gd name="T63" fmla="*/ 40 h 142"/>
                  <a:gd name="T64" fmla="*/ 20 w 209"/>
                  <a:gd name="T65" fmla="*/ 38 h 142"/>
                  <a:gd name="T66" fmla="*/ 13 w 209"/>
                  <a:gd name="T67" fmla="*/ 31 h 142"/>
                  <a:gd name="T68" fmla="*/ 19 w 209"/>
                  <a:gd name="T69" fmla="*/ 24 h 142"/>
                  <a:gd name="T70" fmla="*/ 19 w 209"/>
                  <a:gd name="T71" fmla="*/ 17 h 142"/>
                  <a:gd name="T72" fmla="*/ 29 w 209"/>
                  <a:gd name="T73" fmla="*/ 26 h 142"/>
                  <a:gd name="T74" fmla="*/ 36 w 209"/>
                  <a:gd name="T75" fmla="*/ 31 h 142"/>
                  <a:gd name="T76" fmla="*/ 32 w 209"/>
                  <a:gd name="T77" fmla="*/ 19 h 142"/>
                  <a:gd name="T78" fmla="*/ 37 w 209"/>
                  <a:gd name="T79" fmla="*/ 12 h 142"/>
                  <a:gd name="T80" fmla="*/ 27 w 209"/>
                  <a:gd name="T81" fmla="*/ 7 h 142"/>
                  <a:gd name="T82" fmla="*/ 48 w 209"/>
                  <a:gd name="T83" fmla="*/ 14 h 142"/>
                  <a:gd name="T84" fmla="*/ 56 w 209"/>
                  <a:gd name="T85" fmla="*/ 28 h 142"/>
                  <a:gd name="T86" fmla="*/ 55 w 209"/>
                  <a:gd name="T87" fmla="*/ 40 h 142"/>
                  <a:gd name="T88" fmla="*/ 58 w 209"/>
                  <a:gd name="T89" fmla="*/ 48 h 142"/>
                  <a:gd name="T90" fmla="*/ 65 w 209"/>
                  <a:gd name="T91" fmla="*/ 58 h 142"/>
                  <a:gd name="T92" fmla="*/ 72 w 209"/>
                  <a:gd name="T93" fmla="*/ 41 h 142"/>
                  <a:gd name="T94" fmla="*/ 78 w 209"/>
                  <a:gd name="T95" fmla="*/ 33 h 142"/>
                  <a:gd name="T96" fmla="*/ 90 w 209"/>
                  <a:gd name="T97" fmla="*/ 31 h 142"/>
                  <a:gd name="T98" fmla="*/ 96 w 209"/>
                  <a:gd name="T99" fmla="*/ 24 h 142"/>
                  <a:gd name="T100" fmla="*/ 111 w 209"/>
                  <a:gd name="T101" fmla="*/ 19 h 142"/>
                  <a:gd name="T102" fmla="*/ 121 w 209"/>
                  <a:gd name="T103" fmla="*/ 36 h 142"/>
                  <a:gd name="T104" fmla="*/ 128 w 209"/>
                  <a:gd name="T105" fmla="*/ 21 h 142"/>
                  <a:gd name="T106" fmla="*/ 140 w 209"/>
                  <a:gd name="T107" fmla="*/ 16 h 142"/>
                  <a:gd name="T108" fmla="*/ 154 w 209"/>
                  <a:gd name="T109" fmla="*/ 16 h 142"/>
                  <a:gd name="T110" fmla="*/ 166 w 209"/>
                  <a:gd name="T111" fmla="*/ 6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09" h="142">
                    <a:moveTo>
                      <a:pt x="171" y="14"/>
                    </a:moveTo>
                    <a:lnTo>
                      <a:pt x="173" y="16"/>
                    </a:lnTo>
                    <a:lnTo>
                      <a:pt x="176" y="14"/>
                    </a:lnTo>
                    <a:lnTo>
                      <a:pt x="178" y="12"/>
                    </a:lnTo>
                    <a:lnTo>
                      <a:pt x="183" y="9"/>
                    </a:lnTo>
                    <a:lnTo>
                      <a:pt x="185" y="7"/>
                    </a:lnTo>
                    <a:lnTo>
                      <a:pt x="188" y="7"/>
                    </a:lnTo>
                    <a:lnTo>
                      <a:pt x="190" y="7"/>
                    </a:lnTo>
                    <a:lnTo>
                      <a:pt x="190" y="7"/>
                    </a:lnTo>
                    <a:lnTo>
                      <a:pt x="188" y="9"/>
                    </a:lnTo>
                    <a:lnTo>
                      <a:pt x="186" y="11"/>
                    </a:lnTo>
                    <a:lnTo>
                      <a:pt x="183" y="12"/>
                    </a:lnTo>
                    <a:lnTo>
                      <a:pt x="181" y="17"/>
                    </a:lnTo>
                    <a:lnTo>
                      <a:pt x="179" y="19"/>
                    </a:lnTo>
                    <a:lnTo>
                      <a:pt x="179" y="21"/>
                    </a:lnTo>
                    <a:lnTo>
                      <a:pt x="181" y="23"/>
                    </a:lnTo>
                    <a:lnTo>
                      <a:pt x="183" y="24"/>
                    </a:lnTo>
                    <a:lnTo>
                      <a:pt x="186" y="23"/>
                    </a:lnTo>
                    <a:lnTo>
                      <a:pt x="186" y="23"/>
                    </a:lnTo>
                    <a:lnTo>
                      <a:pt x="188" y="24"/>
                    </a:lnTo>
                    <a:lnTo>
                      <a:pt x="188" y="26"/>
                    </a:lnTo>
                    <a:lnTo>
                      <a:pt x="188" y="28"/>
                    </a:lnTo>
                    <a:lnTo>
                      <a:pt x="188" y="31"/>
                    </a:lnTo>
                    <a:lnTo>
                      <a:pt x="186" y="33"/>
                    </a:lnTo>
                    <a:lnTo>
                      <a:pt x="185" y="36"/>
                    </a:lnTo>
                    <a:lnTo>
                      <a:pt x="185" y="36"/>
                    </a:lnTo>
                    <a:lnTo>
                      <a:pt x="186" y="36"/>
                    </a:lnTo>
                    <a:lnTo>
                      <a:pt x="193" y="36"/>
                    </a:lnTo>
                    <a:lnTo>
                      <a:pt x="193" y="36"/>
                    </a:lnTo>
                    <a:lnTo>
                      <a:pt x="193" y="36"/>
                    </a:lnTo>
                    <a:lnTo>
                      <a:pt x="193" y="38"/>
                    </a:lnTo>
                    <a:lnTo>
                      <a:pt x="193" y="40"/>
                    </a:lnTo>
                    <a:lnTo>
                      <a:pt x="195" y="40"/>
                    </a:lnTo>
                    <a:lnTo>
                      <a:pt x="195" y="41"/>
                    </a:lnTo>
                    <a:lnTo>
                      <a:pt x="191" y="45"/>
                    </a:lnTo>
                    <a:lnTo>
                      <a:pt x="195" y="43"/>
                    </a:lnTo>
                    <a:lnTo>
                      <a:pt x="198" y="43"/>
                    </a:lnTo>
                    <a:lnTo>
                      <a:pt x="202" y="43"/>
                    </a:lnTo>
                    <a:lnTo>
                      <a:pt x="203" y="45"/>
                    </a:lnTo>
                    <a:lnTo>
                      <a:pt x="205" y="48"/>
                    </a:lnTo>
                    <a:lnTo>
                      <a:pt x="207" y="46"/>
                    </a:lnTo>
                    <a:lnTo>
                      <a:pt x="207" y="46"/>
                    </a:lnTo>
                    <a:lnTo>
                      <a:pt x="209" y="48"/>
                    </a:lnTo>
                    <a:lnTo>
                      <a:pt x="209" y="50"/>
                    </a:lnTo>
                    <a:lnTo>
                      <a:pt x="207" y="52"/>
                    </a:lnTo>
                    <a:lnTo>
                      <a:pt x="207" y="53"/>
                    </a:lnTo>
                    <a:lnTo>
                      <a:pt x="207" y="55"/>
                    </a:lnTo>
                    <a:lnTo>
                      <a:pt x="205" y="55"/>
                    </a:lnTo>
                    <a:lnTo>
                      <a:pt x="205" y="55"/>
                    </a:lnTo>
                    <a:lnTo>
                      <a:pt x="205" y="57"/>
                    </a:lnTo>
                    <a:lnTo>
                      <a:pt x="207" y="58"/>
                    </a:lnTo>
                    <a:lnTo>
                      <a:pt x="207" y="58"/>
                    </a:lnTo>
                    <a:lnTo>
                      <a:pt x="207" y="58"/>
                    </a:lnTo>
                    <a:lnTo>
                      <a:pt x="207" y="60"/>
                    </a:lnTo>
                    <a:lnTo>
                      <a:pt x="207" y="60"/>
                    </a:lnTo>
                    <a:lnTo>
                      <a:pt x="207" y="62"/>
                    </a:lnTo>
                    <a:lnTo>
                      <a:pt x="207" y="62"/>
                    </a:lnTo>
                    <a:lnTo>
                      <a:pt x="205" y="63"/>
                    </a:lnTo>
                    <a:lnTo>
                      <a:pt x="209" y="65"/>
                    </a:lnTo>
                    <a:lnTo>
                      <a:pt x="209" y="65"/>
                    </a:lnTo>
                    <a:lnTo>
                      <a:pt x="209" y="67"/>
                    </a:lnTo>
                    <a:lnTo>
                      <a:pt x="209" y="69"/>
                    </a:lnTo>
                    <a:lnTo>
                      <a:pt x="209" y="70"/>
                    </a:lnTo>
                    <a:lnTo>
                      <a:pt x="207" y="70"/>
                    </a:lnTo>
                    <a:lnTo>
                      <a:pt x="205" y="70"/>
                    </a:lnTo>
                    <a:lnTo>
                      <a:pt x="203" y="72"/>
                    </a:lnTo>
                    <a:lnTo>
                      <a:pt x="203" y="74"/>
                    </a:lnTo>
                    <a:lnTo>
                      <a:pt x="203" y="75"/>
                    </a:lnTo>
                    <a:lnTo>
                      <a:pt x="203" y="77"/>
                    </a:lnTo>
                    <a:lnTo>
                      <a:pt x="202" y="82"/>
                    </a:lnTo>
                    <a:lnTo>
                      <a:pt x="200" y="84"/>
                    </a:lnTo>
                    <a:lnTo>
                      <a:pt x="198" y="84"/>
                    </a:lnTo>
                    <a:lnTo>
                      <a:pt x="195" y="84"/>
                    </a:lnTo>
                    <a:lnTo>
                      <a:pt x="193" y="84"/>
                    </a:lnTo>
                    <a:lnTo>
                      <a:pt x="193" y="86"/>
                    </a:lnTo>
                    <a:lnTo>
                      <a:pt x="191" y="87"/>
                    </a:lnTo>
                    <a:lnTo>
                      <a:pt x="191" y="89"/>
                    </a:lnTo>
                    <a:lnTo>
                      <a:pt x="193" y="91"/>
                    </a:lnTo>
                    <a:lnTo>
                      <a:pt x="193" y="92"/>
                    </a:lnTo>
                    <a:lnTo>
                      <a:pt x="191" y="94"/>
                    </a:lnTo>
                    <a:lnTo>
                      <a:pt x="190" y="96"/>
                    </a:lnTo>
                    <a:lnTo>
                      <a:pt x="188" y="98"/>
                    </a:lnTo>
                    <a:lnTo>
                      <a:pt x="186" y="99"/>
                    </a:lnTo>
                    <a:lnTo>
                      <a:pt x="183" y="103"/>
                    </a:lnTo>
                    <a:lnTo>
                      <a:pt x="181" y="103"/>
                    </a:lnTo>
                    <a:lnTo>
                      <a:pt x="176" y="103"/>
                    </a:lnTo>
                    <a:lnTo>
                      <a:pt x="173" y="104"/>
                    </a:lnTo>
                    <a:lnTo>
                      <a:pt x="166" y="108"/>
                    </a:lnTo>
                    <a:lnTo>
                      <a:pt x="161" y="111"/>
                    </a:lnTo>
                    <a:lnTo>
                      <a:pt x="157" y="115"/>
                    </a:lnTo>
                    <a:lnTo>
                      <a:pt x="154" y="120"/>
                    </a:lnTo>
                    <a:lnTo>
                      <a:pt x="150" y="121"/>
                    </a:lnTo>
                    <a:lnTo>
                      <a:pt x="149" y="123"/>
                    </a:lnTo>
                    <a:lnTo>
                      <a:pt x="144" y="123"/>
                    </a:lnTo>
                    <a:lnTo>
                      <a:pt x="142" y="125"/>
                    </a:lnTo>
                    <a:lnTo>
                      <a:pt x="132" y="127"/>
                    </a:lnTo>
                    <a:lnTo>
                      <a:pt x="128" y="128"/>
                    </a:lnTo>
                    <a:lnTo>
                      <a:pt x="126" y="130"/>
                    </a:lnTo>
                    <a:lnTo>
                      <a:pt x="125" y="132"/>
                    </a:lnTo>
                    <a:lnTo>
                      <a:pt x="125" y="133"/>
                    </a:lnTo>
                    <a:lnTo>
                      <a:pt x="126" y="133"/>
                    </a:lnTo>
                    <a:lnTo>
                      <a:pt x="126" y="133"/>
                    </a:lnTo>
                    <a:lnTo>
                      <a:pt x="125" y="137"/>
                    </a:lnTo>
                    <a:lnTo>
                      <a:pt x="123" y="138"/>
                    </a:lnTo>
                    <a:lnTo>
                      <a:pt x="121" y="138"/>
                    </a:lnTo>
                    <a:lnTo>
                      <a:pt x="120" y="137"/>
                    </a:lnTo>
                    <a:lnTo>
                      <a:pt x="120" y="137"/>
                    </a:lnTo>
                    <a:lnTo>
                      <a:pt x="120" y="137"/>
                    </a:lnTo>
                    <a:lnTo>
                      <a:pt x="120" y="137"/>
                    </a:lnTo>
                    <a:lnTo>
                      <a:pt x="120" y="138"/>
                    </a:lnTo>
                    <a:lnTo>
                      <a:pt x="118" y="140"/>
                    </a:lnTo>
                    <a:lnTo>
                      <a:pt x="111" y="142"/>
                    </a:lnTo>
                    <a:lnTo>
                      <a:pt x="99" y="140"/>
                    </a:lnTo>
                    <a:lnTo>
                      <a:pt x="96" y="138"/>
                    </a:lnTo>
                    <a:lnTo>
                      <a:pt x="90" y="137"/>
                    </a:lnTo>
                    <a:lnTo>
                      <a:pt x="87" y="135"/>
                    </a:lnTo>
                    <a:lnTo>
                      <a:pt x="82" y="135"/>
                    </a:lnTo>
                    <a:lnTo>
                      <a:pt x="78" y="132"/>
                    </a:lnTo>
                    <a:lnTo>
                      <a:pt x="77" y="130"/>
                    </a:lnTo>
                    <a:lnTo>
                      <a:pt x="75" y="128"/>
                    </a:lnTo>
                    <a:lnTo>
                      <a:pt x="77" y="128"/>
                    </a:lnTo>
                    <a:lnTo>
                      <a:pt x="77" y="127"/>
                    </a:lnTo>
                    <a:lnTo>
                      <a:pt x="77" y="127"/>
                    </a:lnTo>
                    <a:lnTo>
                      <a:pt x="78" y="127"/>
                    </a:lnTo>
                    <a:lnTo>
                      <a:pt x="78" y="127"/>
                    </a:lnTo>
                    <a:lnTo>
                      <a:pt x="77" y="125"/>
                    </a:lnTo>
                    <a:lnTo>
                      <a:pt x="77" y="125"/>
                    </a:lnTo>
                    <a:lnTo>
                      <a:pt x="73" y="128"/>
                    </a:lnTo>
                    <a:lnTo>
                      <a:pt x="73" y="128"/>
                    </a:lnTo>
                    <a:lnTo>
                      <a:pt x="72" y="127"/>
                    </a:lnTo>
                    <a:lnTo>
                      <a:pt x="72" y="125"/>
                    </a:lnTo>
                    <a:lnTo>
                      <a:pt x="68" y="125"/>
                    </a:lnTo>
                    <a:lnTo>
                      <a:pt x="67" y="123"/>
                    </a:lnTo>
                    <a:lnTo>
                      <a:pt x="63" y="121"/>
                    </a:lnTo>
                    <a:lnTo>
                      <a:pt x="63" y="120"/>
                    </a:lnTo>
                    <a:lnTo>
                      <a:pt x="65" y="120"/>
                    </a:lnTo>
                    <a:lnTo>
                      <a:pt x="65" y="118"/>
                    </a:lnTo>
                    <a:lnTo>
                      <a:pt x="63" y="118"/>
                    </a:lnTo>
                    <a:lnTo>
                      <a:pt x="61" y="118"/>
                    </a:lnTo>
                    <a:lnTo>
                      <a:pt x="58" y="121"/>
                    </a:lnTo>
                    <a:lnTo>
                      <a:pt x="58" y="121"/>
                    </a:lnTo>
                    <a:lnTo>
                      <a:pt x="39" y="123"/>
                    </a:lnTo>
                    <a:lnTo>
                      <a:pt x="36" y="123"/>
                    </a:lnTo>
                    <a:lnTo>
                      <a:pt x="34" y="123"/>
                    </a:lnTo>
                    <a:lnTo>
                      <a:pt x="34" y="121"/>
                    </a:lnTo>
                    <a:lnTo>
                      <a:pt x="32" y="118"/>
                    </a:lnTo>
                    <a:lnTo>
                      <a:pt x="32" y="115"/>
                    </a:lnTo>
                    <a:lnTo>
                      <a:pt x="32" y="115"/>
                    </a:lnTo>
                    <a:lnTo>
                      <a:pt x="34" y="113"/>
                    </a:lnTo>
                    <a:lnTo>
                      <a:pt x="34" y="113"/>
                    </a:lnTo>
                    <a:lnTo>
                      <a:pt x="36" y="115"/>
                    </a:lnTo>
                    <a:lnTo>
                      <a:pt x="36" y="116"/>
                    </a:lnTo>
                    <a:lnTo>
                      <a:pt x="37" y="116"/>
                    </a:lnTo>
                    <a:lnTo>
                      <a:pt x="44" y="115"/>
                    </a:lnTo>
                    <a:lnTo>
                      <a:pt x="46" y="113"/>
                    </a:lnTo>
                    <a:lnTo>
                      <a:pt x="48" y="111"/>
                    </a:lnTo>
                    <a:lnTo>
                      <a:pt x="48" y="110"/>
                    </a:lnTo>
                    <a:lnTo>
                      <a:pt x="49" y="108"/>
                    </a:lnTo>
                    <a:lnTo>
                      <a:pt x="49" y="108"/>
                    </a:lnTo>
                    <a:lnTo>
                      <a:pt x="51" y="104"/>
                    </a:lnTo>
                    <a:lnTo>
                      <a:pt x="53" y="103"/>
                    </a:lnTo>
                    <a:lnTo>
                      <a:pt x="53" y="101"/>
                    </a:lnTo>
                    <a:lnTo>
                      <a:pt x="55" y="99"/>
                    </a:lnTo>
                    <a:lnTo>
                      <a:pt x="58" y="99"/>
                    </a:lnTo>
                    <a:lnTo>
                      <a:pt x="56" y="99"/>
                    </a:lnTo>
                    <a:lnTo>
                      <a:pt x="55" y="99"/>
                    </a:lnTo>
                    <a:lnTo>
                      <a:pt x="48" y="103"/>
                    </a:lnTo>
                    <a:lnTo>
                      <a:pt x="46" y="103"/>
                    </a:lnTo>
                    <a:lnTo>
                      <a:pt x="46" y="101"/>
                    </a:lnTo>
                    <a:lnTo>
                      <a:pt x="48" y="101"/>
                    </a:lnTo>
                    <a:lnTo>
                      <a:pt x="49" y="99"/>
                    </a:lnTo>
                    <a:lnTo>
                      <a:pt x="48" y="99"/>
                    </a:lnTo>
                    <a:lnTo>
                      <a:pt x="48" y="98"/>
                    </a:lnTo>
                    <a:lnTo>
                      <a:pt x="48" y="96"/>
                    </a:lnTo>
                    <a:lnTo>
                      <a:pt x="48" y="94"/>
                    </a:lnTo>
                    <a:lnTo>
                      <a:pt x="53" y="89"/>
                    </a:lnTo>
                    <a:lnTo>
                      <a:pt x="55" y="89"/>
                    </a:lnTo>
                    <a:lnTo>
                      <a:pt x="55" y="89"/>
                    </a:lnTo>
                    <a:lnTo>
                      <a:pt x="55" y="87"/>
                    </a:lnTo>
                    <a:lnTo>
                      <a:pt x="53" y="87"/>
                    </a:lnTo>
                    <a:lnTo>
                      <a:pt x="48" y="91"/>
                    </a:lnTo>
                    <a:lnTo>
                      <a:pt x="44" y="92"/>
                    </a:lnTo>
                    <a:lnTo>
                      <a:pt x="44" y="92"/>
                    </a:lnTo>
                    <a:lnTo>
                      <a:pt x="43" y="91"/>
                    </a:lnTo>
                    <a:lnTo>
                      <a:pt x="41" y="91"/>
                    </a:lnTo>
                    <a:lnTo>
                      <a:pt x="41" y="89"/>
                    </a:lnTo>
                    <a:lnTo>
                      <a:pt x="41" y="87"/>
                    </a:lnTo>
                    <a:lnTo>
                      <a:pt x="43" y="84"/>
                    </a:lnTo>
                    <a:lnTo>
                      <a:pt x="43" y="84"/>
                    </a:lnTo>
                    <a:lnTo>
                      <a:pt x="41" y="84"/>
                    </a:lnTo>
                    <a:lnTo>
                      <a:pt x="37" y="81"/>
                    </a:lnTo>
                    <a:lnTo>
                      <a:pt x="34" y="81"/>
                    </a:lnTo>
                    <a:lnTo>
                      <a:pt x="20" y="79"/>
                    </a:lnTo>
                    <a:lnTo>
                      <a:pt x="19" y="81"/>
                    </a:lnTo>
                    <a:lnTo>
                      <a:pt x="15" y="82"/>
                    </a:lnTo>
                    <a:lnTo>
                      <a:pt x="12" y="84"/>
                    </a:lnTo>
                    <a:lnTo>
                      <a:pt x="12" y="82"/>
                    </a:lnTo>
                    <a:lnTo>
                      <a:pt x="10" y="82"/>
                    </a:lnTo>
                    <a:lnTo>
                      <a:pt x="8" y="81"/>
                    </a:lnTo>
                    <a:lnTo>
                      <a:pt x="8" y="77"/>
                    </a:lnTo>
                    <a:lnTo>
                      <a:pt x="8" y="77"/>
                    </a:lnTo>
                    <a:lnTo>
                      <a:pt x="10" y="75"/>
                    </a:lnTo>
                    <a:lnTo>
                      <a:pt x="12" y="75"/>
                    </a:lnTo>
                    <a:lnTo>
                      <a:pt x="15" y="75"/>
                    </a:lnTo>
                    <a:lnTo>
                      <a:pt x="19" y="74"/>
                    </a:lnTo>
                    <a:lnTo>
                      <a:pt x="20" y="74"/>
                    </a:lnTo>
                    <a:lnTo>
                      <a:pt x="22" y="74"/>
                    </a:lnTo>
                    <a:lnTo>
                      <a:pt x="24" y="72"/>
                    </a:lnTo>
                    <a:lnTo>
                      <a:pt x="24" y="72"/>
                    </a:lnTo>
                    <a:lnTo>
                      <a:pt x="25" y="72"/>
                    </a:lnTo>
                    <a:lnTo>
                      <a:pt x="25" y="74"/>
                    </a:lnTo>
                    <a:lnTo>
                      <a:pt x="31" y="72"/>
                    </a:lnTo>
                    <a:lnTo>
                      <a:pt x="31" y="70"/>
                    </a:lnTo>
                    <a:lnTo>
                      <a:pt x="31" y="70"/>
                    </a:lnTo>
                    <a:lnTo>
                      <a:pt x="32" y="70"/>
                    </a:lnTo>
                    <a:lnTo>
                      <a:pt x="34" y="70"/>
                    </a:lnTo>
                    <a:lnTo>
                      <a:pt x="36" y="70"/>
                    </a:lnTo>
                    <a:lnTo>
                      <a:pt x="37" y="70"/>
                    </a:lnTo>
                    <a:lnTo>
                      <a:pt x="41" y="70"/>
                    </a:lnTo>
                    <a:lnTo>
                      <a:pt x="49" y="69"/>
                    </a:lnTo>
                    <a:lnTo>
                      <a:pt x="51" y="69"/>
                    </a:lnTo>
                    <a:lnTo>
                      <a:pt x="51" y="67"/>
                    </a:lnTo>
                    <a:lnTo>
                      <a:pt x="51" y="63"/>
                    </a:lnTo>
                    <a:lnTo>
                      <a:pt x="51" y="63"/>
                    </a:lnTo>
                    <a:lnTo>
                      <a:pt x="46" y="65"/>
                    </a:lnTo>
                    <a:lnTo>
                      <a:pt x="44" y="65"/>
                    </a:lnTo>
                    <a:lnTo>
                      <a:pt x="39" y="65"/>
                    </a:lnTo>
                    <a:lnTo>
                      <a:pt x="37" y="63"/>
                    </a:lnTo>
                    <a:lnTo>
                      <a:pt x="37" y="62"/>
                    </a:lnTo>
                    <a:lnTo>
                      <a:pt x="41" y="58"/>
                    </a:lnTo>
                    <a:lnTo>
                      <a:pt x="44" y="57"/>
                    </a:lnTo>
                    <a:lnTo>
                      <a:pt x="49" y="53"/>
                    </a:lnTo>
                    <a:lnTo>
                      <a:pt x="49" y="53"/>
                    </a:lnTo>
                    <a:lnTo>
                      <a:pt x="49" y="52"/>
                    </a:lnTo>
                    <a:lnTo>
                      <a:pt x="48" y="50"/>
                    </a:lnTo>
                    <a:lnTo>
                      <a:pt x="41" y="50"/>
                    </a:lnTo>
                    <a:lnTo>
                      <a:pt x="39" y="46"/>
                    </a:lnTo>
                    <a:lnTo>
                      <a:pt x="34" y="46"/>
                    </a:lnTo>
                    <a:lnTo>
                      <a:pt x="31" y="46"/>
                    </a:lnTo>
                    <a:lnTo>
                      <a:pt x="29" y="45"/>
                    </a:lnTo>
                    <a:lnTo>
                      <a:pt x="25" y="46"/>
                    </a:lnTo>
                    <a:lnTo>
                      <a:pt x="17" y="50"/>
                    </a:lnTo>
                    <a:lnTo>
                      <a:pt x="12" y="52"/>
                    </a:lnTo>
                    <a:lnTo>
                      <a:pt x="10" y="53"/>
                    </a:lnTo>
                    <a:lnTo>
                      <a:pt x="8" y="52"/>
                    </a:lnTo>
                    <a:lnTo>
                      <a:pt x="5" y="50"/>
                    </a:lnTo>
                    <a:lnTo>
                      <a:pt x="0" y="48"/>
                    </a:lnTo>
                    <a:lnTo>
                      <a:pt x="0" y="48"/>
                    </a:lnTo>
                    <a:lnTo>
                      <a:pt x="1" y="45"/>
                    </a:lnTo>
                    <a:lnTo>
                      <a:pt x="3" y="43"/>
                    </a:lnTo>
                    <a:lnTo>
                      <a:pt x="5" y="43"/>
                    </a:lnTo>
                    <a:lnTo>
                      <a:pt x="8" y="46"/>
                    </a:lnTo>
                    <a:lnTo>
                      <a:pt x="12" y="46"/>
                    </a:lnTo>
                    <a:lnTo>
                      <a:pt x="8" y="43"/>
                    </a:lnTo>
                    <a:lnTo>
                      <a:pt x="8" y="41"/>
                    </a:lnTo>
                    <a:lnTo>
                      <a:pt x="8" y="40"/>
                    </a:lnTo>
                    <a:lnTo>
                      <a:pt x="7" y="40"/>
                    </a:lnTo>
                    <a:lnTo>
                      <a:pt x="7" y="36"/>
                    </a:lnTo>
                    <a:lnTo>
                      <a:pt x="7" y="36"/>
                    </a:lnTo>
                    <a:lnTo>
                      <a:pt x="8" y="36"/>
                    </a:lnTo>
                    <a:lnTo>
                      <a:pt x="10" y="36"/>
                    </a:lnTo>
                    <a:lnTo>
                      <a:pt x="15" y="41"/>
                    </a:lnTo>
                    <a:lnTo>
                      <a:pt x="19" y="40"/>
                    </a:lnTo>
                    <a:lnTo>
                      <a:pt x="20" y="38"/>
                    </a:lnTo>
                    <a:lnTo>
                      <a:pt x="22" y="38"/>
                    </a:lnTo>
                    <a:lnTo>
                      <a:pt x="22" y="36"/>
                    </a:lnTo>
                    <a:lnTo>
                      <a:pt x="17" y="36"/>
                    </a:lnTo>
                    <a:lnTo>
                      <a:pt x="13" y="36"/>
                    </a:lnTo>
                    <a:lnTo>
                      <a:pt x="13" y="35"/>
                    </a:lnTo>
                    <a:lnTo>
                      <a:pt x="12" y="33"/>
                    </a:lnTo>
                    <a:lnTo>
                      <a:pt x="12" y="31"/>
                    </a:lnTo>
                    <a:lnTo>
                      <a:pt x="13" y="31"/>
                    </a:lnTo>
                    <a:lnTo>
                      <a:pt x="17" y="31"/>
                    </a:lnTo>
                    <a:lnTo>
                      <a:pt x="15" y="28"/>
                    </a:lnTo>
                    <a:lnTo>
                      <a:pt x="13" y="26"/>
                    </a:lnTo>
                    <a:lnTo>
                      <a:pt x="13" y="24"/>
                    </a:lnTo>
                    <a:lnTo>
                      <a:pt x="13" y="24"/>
                    </a:lnTo>
                    <a:lnTo>
                      <a:pt x="13" y="23"/>
                    </a:lnTo>
                    <a:lnTo>
                      <a:pt x="13" y="23"/>
                    </a:lnTo>
                    <a:lnTo>
                      <a:pt x="19" y="24"/>
                    </a:lnTo>
                    <a:lnTo>
                      <a:pt x="20" y="24"/>
                    </a:lnTo>
                    <a:lnTo>
                      <a:pt x="19" y="23"/>
                    </a:lnTo>
                    <a:lnTo>
                      <a:pt x="17" y="21"/>
                    </a:lnTo>
                    <a:lnTo>
                      <a:pt x="17" y="21"/>
                    </a:lnTo>
                    <a:lnTo>
                      <a:pt x="17" y="19"/>
                    </a:lnTo>
                    <a:lnTo>
                      <a:pt x="17" y="19"/>
                    </a:lnTo>
                    <a:lnTo>
                      <a:pt x="17" y="17"/>
                    </a:lnTo>
                    <a:lnTo>
                      <a:pt x="19" y="17"/>
                    </a:lnTo>
                    <a:lnTo>
                      <a:pt x="20" y="17"/>
                    </a:lnTo>
                    <a:lnTo>
                      <a:pt x="22" y="17"/>
                    </a:lnTo>
                    <a:lnTo>
                      <a:pt x="27" y="21"/>
                    </a:lnTo>
                    <a:lnTo>
                      <a:pt x="27" y="23"/>
                    </a:lnTo>
                    <a:lnTo>
                      <a:pt x="27" y="24"/>
                    </a:lnTo>
                    <a:lnTo>
                      <a:pt x="27" y="26"/>
                    </a:lnTo>
                    <a:lnTo>
                      <a:pt x="27" y="26"/>
                    </a:lnTo>
                    <a:lnTo>
                      <a:pt x="29" y="26"/>
                    </a:lnTo>
                    <a:lnTo>
                      <a:pt x="31" y="26"/>
                    </a:lnTo>
                    <a:lnTo>
                      <a:pt x="31" y="26"/>
                    </a:lnTo>
                    <a:lnTo>
                      <a:pt x="32" y="24"/>
                    </a:lnTo>
                    <a:lnTo>
                      <a:pt x="34" y="24"/>
                    </a:lnTo>
                    <a:lnTo>
                      <a:pt x="36" y="26"/>
                    </a:lnTo>
                    <a:lnTo>
                      <a:pt x="36" y="26"/>
                    </a:lnTo>
                    <a:lnTo>
                      <a:pt x="36" y="28"/>
                    </a:lnTo>
                    <a:lnTo>
                      <a:pt x="36" y="31"/>
                    </a:lnTo>
                    <a:lnTo>
                      <a:pt x="36" y="31"/>
                    </a:lnTo>
                    <a:lnTo>
                      <a:pt x="36" y="29"/>
                    </a:lnTo>
                    <a:lnTo>
                      <a:pt x="39" y="29"/>
                    </a:lnTo>
                    <a:lnTo>
                      <a:pt x="39" y="29"/>
                    </a:lnTo>
                    <a:lnTo>
                      <a:pt x="39" y="26"/>
                    </a:lnTo>
                    <a:lnTo>
                      <a:pt x="39" y="23"/>
                    </a:lnTo>
                    <a:lnTo>
                      <a:pt x="39" y="23"/>
                    </a:lnTo>
                    <a:lnTo>
                      <a:pt x="32" y="19"/>
                    </a:lnTo>
                    <a:lnTo>
                      <a:pt x="31" y="17"/>
                    </a:lnTo>
                    <a:lnTo>
                      <a:pt x="29" y="16"/>
                    </a:lnTo>
                    <a:lnTo>
                      <a:pt x="29" y="14"/>
                    </a:lnTo>
                    <a:lnTo>
                      <a:pt x="31" y="14"/>
                    </a:lnTo>
                    <a:lnTo>
                      <a:pt x="32" y="14"/>
                    </a:lnTo>
                    <a:lnTo>
                      <a:pt x="37" y="14"/>
                    </a:lnTo>
                    <a:lnTo>
                      <a:pt x="37" y="12"/>
                    </a:lnTo>
                    <a:lnTo>
                      <a:pt x="37" y="12"/>
                    </a:lnTo>
                    <a:lnTo>
                      <a:pt x="34" y="11"/>
                    </a:lnTo>
                    <a:lnTo>
                      <a:pt x="34" y="11"/>
                    </a:lnTo>
                    <a:lnTo>
                      <a:pt x="34" y="9"/>
                    </a:lnTo>
                    <a:lnTo>
                      <a:pt x="31" y="11"/>
                    </a:lnTo>
                    <a:lnTo>
                      <a:pt x="29" y="11"/>
                    </a:lnTo>
                    <a:lnTo>
                      <a:pt x="25" y="9"/>
                    </a:lnTo>
                    <a:lnTo>
                      <a:pt x="25" y="9"/>
                    </a:lnTo>
                    <a:lnTo>
                      <a:pt x="27" y="7"/>
                    </a:lnTo>
                    <a:lnTo>
                      <a:pt x="29" y="6"/>
                    </a:lnTo>
                    <a:lnTo>
                      <a:pt x="31" y="4"/>
                    </a:lnTo>
                    <a:lnTo>
                      <a:pt x="32" y="6"/>
                    </a:lnTo>
                    <a:lnTo>
                      <a:pt x="36" y="4"/>
                    </a:lnTo>
                    <a:lnTo>
                      <a:pt x="39" y="6"/>
                    </a:lnTo>
                    <a:lnTo>
                      <a:pt x="41" y="7"/>
                    </a:lnTo>
                    <a:lnTo>
                      <a:pt x="44" y="11"/>
                    </a:lnTo>
                    <a:lnTo>
                      <a:pt x="48" y="14"/>
                    </a:lnTo>
                    <a:lnTo>
                      <a:pt x="48" y="14"/>
                    </a:lnTo>
                    <a:lnTo>
                      <a:pt x="49" y="16"/>
                    </a:lnTo>
                    <a:lnTo>
                      <a:pt x="55" y="21"/>
                    </a:lnTo>
                    <a:lnTo>
                      <a:pt x="58" y="24"/>
                    </a:lnTo>
                    <a:lnTo>
                      <a:pt x="58" y="24"/>
                    </a:lnTo>
                    <a:lnTo>
                      <a:pt x="58" y="26"/>
                    </a:lnTo>
                    <a:lnTo>
                      <a:pt x="56" y="28"/>
                    </a:lnTo>
                    <a:lnTo>
                      <a:pt x="56" y="28"/>
                    </a:lnTo>
                    <a:lnTo>
                      <a:pt x="58" y="28"/>
                    </a:lnTo>
                    <a:lnTo>
                      <a:pt x="60" y="31"/>
                    </a:lnTo>
                    <a:lnTo>
                      <a:pt x="60" y="31"/>
                    </a:lnTo>
                    <a:lnTo>
                      <a:pt x="60" y="38"/>
                    </a:lnTo>
                    <a:lnTo>
                      <a:pt x="58" y="40"/>
                    </a:lnTo>
                    <a:lnTo>
                      <a:pt x="58" y="40"/>
                    </a:lnTo>
                    <a:lnTo>
                      <a:pt x="53" y="38"/>
                    </a:lnTo>
                    <a:lnTo>
                      <a:pt x="55" y="40"/>
                    </a:lnTo>
                    <a:lnTo>
                      <a:pt x="58" y="43"/>
                    </a:lnTo>
                    <a:lnTo>
                      <a:pt x="58" y="43"/>
                    </a:lnTo>
                    <a:lnTo>
                      <a:pt x="58" y="45"/>
                    </a:lnTo>
                    <a:lnTo>
                      <a:pt x="58" y="45"/>
                    </a:lnTo>
                    <a:lnTo>
                      <a:pt x="58" y="45"/>
                    </a:lnTo>
                    <a:lnTo>
                      <a:pt x="60" y="45"/>
                    </a:lnTo>
                    <a:lnTo>
                      <a:pt x="60" y="46"/>
                    </a:lnTo>
                    <a:lnTo>
                      <a:pt x="58" y="48"/>
                    </a:lnTo>
                    <a:lnTo>
                      <a:pt x="58" y="50"/>
                    </a:lnTo>
                    <a:lnTo>
                      <a:pt x="58" y="50"/>
                    </a:lnTo>
                    <a:lnTo>
                      <a:pt x="60" y="50"/>
                    </a:lnTo>
                    <a:lnTo>
                      <a:pt x="60" y="52"/>
                    </a:lnTo>
                    <a:lnTo>
                      <a:pt x="61" y="53"/>
                    </a:lnTo>
                    <a:lnTo>
                      <a:pt x="63" y="58"/>
                    </a:lnTo>
                    <a:lnTo>
                      <a:pt x="63" y="60"/>
                    </a:lnTo>
                    <a:lnTo>
                      <a:pt x="65" y="58"/>
                    </a:lnTo>
                    <a:lnTo>
                      <a:pt x="65" y="55"/>
                    </a:lnTo>
                    <a:lnTo>
                      <a:pt x="65" y="52"/>
                    </a:lnTo>
                    <a:lnTo>
                      <a:pt x="67" y="52"/>
                    </a:lnTo>
                    <a:lnTo>
                      <a:pt x="67" y="52"/>
                    </a:lnTo>
                    <a:lnTo>
                      <a:pt x="67" y="50"/>
                    </a:lnTo>
                    <a:lnTo>
                      <a:pt x="68" y="46"/>
                    </a:lnTo>
                    <a:lnTo>
                      <a:pt x="70" y="43"/>
                    </a:lnTo>
                    <a:lnTo>
                      <a:pt x="72" y="41"/>
                    </a:lnTo>
                    <a:lnTo>
                      <a:pt x="72" y="41"/>
                    </a:lnTo>
                    <a:lnTo>
                      <a:pt x="73" y="41"/>
                    </a:lnTo>
                    <a:lnTo>
                      <a:pt x="75" y="45"/>
                    </a:lnTo>
                    <a:lnTo>
                      <a:pt x="77" y="46"/>
                    </a:lnTo>
                    <a:lnTo>
                      <a:pt x="77" y="45"/>
                    </a:lnTo>
                    <a:lnTo>
                      <a:pt x="77" y="43"/>
                    </a:lnTo>
                    <a:lnTo>
                      <a:pt x="78" y="38"/>
                    </a:lnTo>
                    <a:lnTo>
                      <a:pt x="78" y="33"/>
                    </a:lnTo>
                    <a:lnTo>
                      <a:pt x="78" y="28"/>
                    </a:lnTo>
                    <a:lnTo>
                      <a:pt x="78" y="24"/>
                    </a:lnTo>
                    <a:lnTo>
                      <a:pt x="80" y="21"/>
                    </a:lnTo>
                    <a:lnTo>
                      <a:pt x="82" y="21"/>
                    </a:lnTo>
                    <a:lnTo>
                      <a:pt x="84" y="23"/>
                    </a:lnTo>
                    <a:lnTo>
                      <a:pt x="85" y="23"/>
                    </a:lnTo>
                    <a:lnTo>
                      <a:pt x="87" y="29"/>
                    </a:lnTo>
                    <a:lnTo>
                      <a:pt x="90" y="31"/>
                    </a:lnTo>
                    <a:lnTo>
                      <a:pt x="92" y="35"/>
                    </a:lnTo>
                    <a:lnTo>
                      <a:pt x="94" y="36"/>
                    </a:lnTo>
                    <a:lnTo>
                      <a:pt x="96" y="36"/>
                    </a:lnTo>
                    <a:lnTo>
                      <a:pt x="96" y="36"/>
                    </a:lnTo>
                    <a:lnTo>
                      <a:pt x="96" y="36"/>
                    </a:lnTo>
                    <a:lnTo>
                      <a:pt x="96" y="35"/>
                    </a:lnTo>
                    <a:lnTo>
                      <a:pt x="96" y="26"/>
                    </a:lnTo>
                    <a:lnTo>
                      <a:pt x="96" y="24"/>
                    </a:lnTo>
                    <a:lnTo>
                      <a:pt x="97" y="23"/>
                    </a:lnTo>
                    <a:lnTo>
                      <a:pt x="101" y="21"/>
                    </a:lnTo>
                    <a:lnTo>
                      <a:pt x="102" y="19"/>
                    </a:lnTo>
                    <a:lnTo>
                      <a:pt x="104" y="17"/>
                    </a:lnTo>
                    <a:lnTo>
                      <a:pt x="106" y="17"/>
                    </a:lnTo>
                    <a:lnTo>
                      <a:pt x="108" y="17"/>
                    </a:lnTo>
                    <a:lnTo>
                      <a:pt x="109" y="17"/>
                    </a:lnTo>
                    <a:lnTo>
                      <a:pt x="111" y="19"/>
                    </a:lnTo>
                    <a:lnTo>
                      <a:pt x="113" y="23"/>
                    </a:lnTo>
                    <a:lnTo>
                      <a:pt x="114" y="28"/>
                    </a:lnTo>
                    <a:lnTo>
                      <a:pt x="118" y="31"/>
                    </a:lnTo>
                    <a:lnTo>
                      <a:pt x="120" y="36"/>
                    </a:lnTo>
                    <a:lnTo>
                      <a:pt x="121" y="38"/>
                    </a:lnTo>
                    <a:lnTo>
                      <a:pt x="121" y="38"/>
                    </a:lnTo>
                    <a:lnTo>
                      <a:pt x="121" y="38"/>
                    </a:lnTo>
                    <a:lnTo>
                      <a:pt x="121" y="36"/>
                    </a:lnTo>
                    <a:lnTo>
                      <a:pt x="121" y="33"/>
                    </a:lnTo>
                    <a:lnTo>
                      <a:pt x="121" y="29"/>
                    </a:lnTo>
                    <a:lnTo>
                      <a:pt x="118" y="21"/>
                    </a:lnTo>
                    <a:lnTo>
                      <a:pt x="118" y="19"/>
                    </a:lnTo>
                    <a:lnTo>
                      <a:pt x="118" y="17"/>
                    </a:lnTo>
                    <a:lnTo>
                      <a:pt x="120" y="17"/>
                    </a:lnTo>
                    <a:lnTo>
                      <a:pt x="126" y="19"/>
                    </a:lnTo>
                    <a:lnTo>
                      <a:pt x="128" y="21"/>
                    </a:lnTo>
                    <a:lnTo>
                      <a:pt x="132" y="26"/>
                    </a:lnTo>
                    <a:lnTo>
                      <a:pt x="132" y="28"/>
                    </a:lnTo>
                    <a:lnTo>
                      <a:pt x="133" y="28"/>
                    </a:lnTo>
                    <a:lnTo>
                      <a:pt x="133" y="26"/>
                    </a:lnTo>
                    <a:lnTo>
                      <a:pt x="133" y="26"/>
                    </a:lnTo>
                    <a:lnTo>
                      <a:pt x="135" y="24"/>
                    </a:lnTo>
                    <a:lnTo>
                      <a:pt x="137" y="21"/>
                    </a:lnTo>
                    <a:lnTo>
                      <a:pt x="140" y="16"/>
                    </a:lnTo>
                    <a:lnTo>
                      <a:pt x="140" y="16"/>
                    </a:lnTo>
                    <a:lnTo>
                      <a:pt x="142" y="16"/>
                    </a:lnTo>
                    <a:lnTo>
                      <a:pt x="144" y="17"/>
                    </a:lnTo>
                    <a:lnTo>
                      <a:pt x="145" y="19"/>
                    </a:lnTo>
                    <a:lnTo>
                      <a:pt x="147" y="19"/>
                    </a:lnTo>
                    <a:lnTo>
                      <a:pt x="149" y="19"/>
                    </a:lnTo>
                    <a:lnTo>
                      <a:pt x="150" y="17"/>
                    </a:lnTo>
                    <a:lnTo>
                      <a:pt x="154" y="16"/>
                    </a:lnTo>
                    <a:lnTo>
                      <a:pt x="154" y="14"/>
                    </a:lnTo>
                    <a:lnTo>
                      <a:pt x="154" y="12"/>
                    </a:lnTo>
                    <a:lnTo>
                      <a:pt x="152" y="4"/>
                    </a:lnTo>
                    <a:lnTo>
                      <a:pt x="152" y="2"/>
                    </a:lnTo>
                    <a:lnTo>
                      <a:pt x="157" y="0"/>
                    </a:lnTo>
                    <a:lnTo>
                      <a:pt x="162" y="0"/>
                    </a:lnTo>
                    <a:lnTo>
                      <a:pt x="162" y="0"/>
                    </a:lnTo>
                    <a:lnTo>
                      <a:pt x="166" y="6"/>
                    </a:lnTo>
                    <a:lnTo>
                      <a:pt x="167" y="7"/>
                    </a:lnTo>
                    <a:lnTo>
                      <a:pt x="167" y="9"/>
                    </a:lnTo>
                    <a:lnTo>
                      <a:pt x="167" y="12"/>
                    </a:lnTo>
                    <a:lnTo>
                      <a:pt x="169" y="14"/>
                    </a:lnTo>
                    <a:lnTo>
                      <a:pt x="171" y="1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9" name="Freeform 114">
                <a:extLst>
                  <a:ext uri="{FF2B5EF4-FFF2-40B4-BE49-F238E27FC236}">
                    <a16:creationId xmlns:a16="http://schemas.microsoft.com/office/drawing/2014/main" id="{C104C35A-302E-4FB3-A7DB-A0E332DF5407}"/>
                  </a:ext>
                </a:extLst>
              </p:cNvPr>
              <p:cNvSpPr>
                <a:spLocks noEditPoints="1"/>
              </p:cNvSpPr>
              <p:nvPr/>
            </p:nvSpPr>
            <p:spPr bwMode="auto">
              <a:xfrm>
                <a:off x="3763" y="2030"/>
                <a:ext cx="228" cy="267"/>
              </a:xfrm>
              <a:custGeom>
                <a:avLst/>
                <a:gdLst>
                  <a:gd name="T0" fmla="*/ 132 w 228"/>
                  <a:gd name="T1" fmla="*/ 23 h 267"/>
                  <a:gd name="T2" fmla="*/ 132 w 228"/>
                  <a:gd name="T3" fmla="*/ 30 h 267"/>
                  <a:gd name="T4" fmla="*/ 137 w 228"/>
                  <a:gd name="T5" fmla="*/ 42 h 267"/>
                  <a:gd name="T6" fmla="*/ 120 w 228"/>
                  <a:gd name="T7" fmla="*/ 41 h 267"/>
                  <a:gd name="T8" fmla="*/ 108 w 228"/>
                  <a:gd name="T9" fmla="*/ 51 h 267"/>
                  <a:gd name="T10" fmla="*/ 110 w 228"/>
                  <a:gd name="T11" fmla="*/ 73 h 267"/>
                  <a:gd name="T12" fmla="*/ 140 w 228"/>
                  <a:gd name="T13" fmla="*/ 114 h 267"/>
                  <a:gd name="T14" fmla="*/ 183 w 228"/>
                  <a:gd name="T15" fmla="*/ 141 h 267"/>
                  <a:gd name="T16" fmla="*/ 217 w 228"/>
                  <a:gd name="T17" fmla="*/ 170 h 267"/>
                  <a:gd name="T18" fmla="*/ 216 w 228"/>
                  <a:gd name="T19" fmla="*/ 180 h 267"/>
                  <a:gd name="T20" fmla="*/ 193 w 228"/>
                  <a:gd name="T21" fmla="*/ 184 h 267"/>
                  <a:gd name="T22" fmla="*/ 198 w 228"/>
                  <a:gd name="T23" fmla="*/ 213 h 267"/>
                  <a:gd name="T24" fmla="*/ 175 w 228"/>
                  <a:gd name="T25" fmla="*/ 238 h 267"/>
                  <a:gd name="T26" fmla="*/ 183 w 228"/>
                  <a:gd name="T27" fmla="*/ 218 h 267"/>
                  <a:gd name="T28" fmla="*/ 166 w 228"/>
                  <a:gd name="T29" fmla="*/ 185 h 267"/>
                  <a:gd name="T30" fmla="*/ 152 w 228"/>
                  <a:gd name="T31" fmla="*/ 172 h 267"/>
                  <a:gd name="T32" fmla="*/ 142 w 228"/>
                  <a:gd name="T33" fmla="*/ 167 h 267"/>
                  <a:gd name="T34" fmla="*/ 123 w 228"/>
                  <a:gd name="T35" fmla="*/ 155 h 267"/>
                  <a:gd name="T36" fmla="*/ 89 w 228"/>
                  <a:gd name="T37" fmla="*/ 126 h 267"/>
                  <a:gd name="T38" fmla="*/ 79 w 228"/>
                  <a:gd name="T39" fmla="*/ 114 h 267"/>
                  <a:gd name="T40" fmla="*/ 70 w 228"/>
                  <a:gd name="T41" fmla="*/ 88 h 267"/>
                  <a:gd name="T42" fmla="*/ 27 w 228"/>
                  <a:gd name="T43" fmla="*/ 87 h 267"/>
                  <a:gd name="T44" fmla="*/ 21 w 228"/>
                  <a:gd name="T45" fmla="*/ 81 h 267"/>
                  <a:gd name="T46" fmla="*/ 5 w 228"/>
                  <a:gd name="T47" fmla="*/ 71 h 267"/>
                  <a:gd name="T48" fmla="*/ 5 w 228"/>
                  <a:gd name="T49" fmla="*/ 61 h 267"/>
                  <a:gd name="T50" fmla="*/ 7 w 228"/>
                  <a:gd name="T51" fmla="*/ 52 h 267"/>
                  <a:gd name="T52" fmla="*/ 3 w 228"/>
                  <a:gd name="T53" fmla="*/ 39 h 267"/>
                  <a:gd name="T54" fmla="*/ 17 w 228"/>
                  <a:gd name="T55" fmla="*/ 30 h 267"/>
                  <a:gd name="T56" fmla="*/ 31 w 228"/>
                  <a:gd name="T57" fmla="*/ 22 h 267"/>
                  <a:gd name="T58" fmla="*/ 43 w 228"/>
                  <a:gd name="T59" fmla="*/ 29 h 267"/>
                  <a:gd name="T60" fmla="*/ 46 w 228"/>
                  <a:gd name="T61" fmla="*/ 30 h 267"/>
                  <a:gd name="T62" fmla="*/ 55 w 228"/>
                  <a:gd name="T63" fmla="*/ 18 h 267"/>
                  <a:gd name="T64" fmla="*/ 67 w 228"/>
                  <a:gd name="T65" fmla="*/ 23 h 267"/>
                  <a:gd name="T66" fmla="*/ 67 w 228"/>
                  <a:gd name="T67" fmla="*/ 13 h 267"/>
                  <a:gd name="T68" fmla="*/ 74 w 228"/>
                  <a:gd name="T69" fmla="*/ 6 h 267"/>
                  <a:gd name="T70" fmla="*/ 89 w 228"/>
                  <a:gd name="T71" fmla="*/ 3 h 267"/>
                  <a:gd name="T72" fmla="*/ 106 w 228"/>
                  <a:gd name="T73" fmla="*/ 1 h 267"/>
                  <a:gd name="T74" fmla="*/ 125 w 228"/>
                  <a:gd name="T75" fmla="*/ 15 h 267"/>
                  <a:gd name="T76" fmla="*/ 111 w 228"/>
                  <a:gd name="T77" fmla="*/ 87 h 267"/>
                  <a:gd name="T78" fmla="*/ 74 w 228"/>
                  <a:gd name="T79" fmla="*/ 116 h 267"/>
                  <a:gd name="T80" fmla="*/ 70 w 228"/>
                  <a:gd name="T81" fmla="*/ 116 h 267"/>
                  <a:gd name="T82" fmla="*/ 58 w 228"/>
                  <a:gd name="T83" fmla="*/ 184 h 267"/>
                  <a:gd name="T84" fmla="*/ 50 w 228"/>
                  <a:gd name="T85" fmla="*/ 206 h 267"/>
                  <a:gd name="T86" fmla="*/ 38 w 228"/>
                  <a:gd name="T87" fmla="*/ 213 h 267"/>
                  <a:gd name="T88" fmla="*/ 36 w 228"/>
                  <a:gd name="T89" fmla="*/ 194 h 267"/>
                  <a:gd name="T90" fmla="*/ 36 w 228"/>
                  <a:gd name="T91" fmla="*/ 184 h 267"/>
                  <a:gd name="T92" fmla="*/ 31 w 228"/>
                  <a:gd name="T93" fmla="*/ 163 h 267"/>
                  <a:gd name="T94" fmla="*/ 48 w 228"/>
                  <a:gd name="T95" fmla="*/ 156 h 267"/>
                  <a:gd name="T96" fmla="*/ 58 w 228"/>
                  <a:gd name="T97" fmla="*/ 162 h 267"/>
                  <a:gd name="T98" fmla="*/ 31 w 228"/>
                  <a:gd name="T99" fmla="*/ 160 h 267"/>
                  <a:gd name="T100" fmla="*/ 139 w 228"/>
                  <a:gd name="T101" fmla="*/ 168 h 267"/>
                  <a:gd name="T102" fmla="*/ 34 w 228"/>
                  <a:gd name="T103" fmla="*/ 209 h 267"/>
                  <a:gd name="T104" fmla="*/ 163 w 228"/>
                  <a:gd name="T105" fmla="*/ 247 h 267"/>
                  <a:gd name="T106" fmla="*/ 166 w 228"/>
                  <a:gd name="T107" fmla="*/ 259 h 267"/>
                  <a:gd name="T108" fmla="*/ 156 w 228"/>
                  <a:gd name="T109" fmla="*/ 267 h 267"/>
                  <a:gd name="T110" fmla="*/ 133 w 228"/>
                  <a:gd name="T111" fmla="*/ 254 h 267"/>
                  <a:gd name="T112" fmla="*/ 115 w 228"/>
                  <a:gd name="T113" fmla="*/ 245 h 267"/>
                  <a:gd name="T114" fmla="*/ 120 w 228"/>
                  <a:gd name="T115" fmla="*/ 235 h 267"/>
                  <a:gd name="T116" fmla="*/ 132 w 228"/>
                  <a:gd name="T117" fmla="*/ 233 h 267"/>
                  <a:gd name="T118" fmla="*/ 156 w 228"/>
                  <a:gd name="T119" fmla="*/ 233 h 267"/>
                  <a:gd name="T120" fmla="*/ 171 w 228"/>
                  <a:gd name="T121" fmla="*/ 228 h 267"/>
                  <a:gd name="T122" fmla="*/ 104 w 228"/>
                  <a:gd name="T123" fmla="*/ 266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 h="267">
                    <a:moveTo>
                      <a:pt x="135" y="17"/>
                    </a:moveTo>
                    <a:lnTo>
                      <a:pt x="135" y="18"/>
                    </a:lnTo>
                    <a:lnTo>
                      <a:pt x="135" y="18"/>
                    </a:lnTo>
                    <a:lnTo>
                      <a:pt x="133" y="18"/>
                    </a:lnTo>
                    <a:lnTo>
                      <a:pt x="132" y="20"/>
                    </a:lnTo>
                    <a:lnTo>
                      <a:pt x="130" y="22"/>
                    </a:lnTo>
                    <a:lnTo>
                      <a:pt x="130" y="23"/>
                    </a:lnTo>
                    <a:lnTo>
                      <a:pt x="130" y="23"/>
                    </a:lnTo>
                    <a:lnTo>
                      <a:pt x="130" y="25"/>
                    </a:lnTo>
                    <a:lnTo>
                      <a:pt x="132" y="23"/>
                    </a:lnTo>
                    <a:lnTo>
                      <a:pt x="132" y="25"/>
                    </a:lnTo>
                    <a:lnTo>
                      <a:pt x="133" y="25"/>
                    </a:lnTo>
                    <a:lnTo>
                      <a:pt x="135" y="25"/>
                    </a:lnTo>
                    <a:lnTo>
                      <a:pt x="135" y="25"/>
                    </a:lnTo>
                    <a:lnTo>
                      <a:pt x="133" y="27"/>
                    </a:lnTo>
                    <a:lnTo>
                      <a:pt x="133" y="29"/>
                    </a:lnTo>
                    <a:lnTo>
                      <a:pt x="132" y="29"/>
                    </a:lnTo>
                    <a:lnTo>
                      <a:pt x="132" y="30"/>
                    </a:lnTo>
                    <a:lnTo>
                      <a:pt x="132" y="30"/>
                    </a:lnTo>
                    <a:lnTo>
                      <a:pt x="132" y="30"/>
                    </a:lnTo>
                    <a:lnTo>
                      <a:pt x="133" y="30"/>
                    </a:lnTo>
                    <a:lnTo>
                      <a:pt x="133" y="32"/>
                    </a:lnTo>
                    <a:lnTo>
                      <a:pt x="133" y="35"/>
                    </a:lnTo>
                    <a:lnTo>
                      <a:pt x="133" y="35"/>
                    </a:lnTo>
                    <a:lnTo>
                      <a:pt x="135" y="35"/>
                    </a:lnTo>
                    <a:lnTo>
                      <a:pt x="137" y="37"/>
                    </a:lnTo>
                    <a:lnTo>
                      <a:pt x="139" y="39"/>
                    </a:lnTo>
                    <a:lnTo>
                      <a:pt x="139" y="41"/>
                    </a:lnTo>
                    <a:lnTo>
                      <a:pt x="139" y="42"/>
                    </a:lnTo>
                    <a:lnTo>
                      <a:pt x="137" y="42"/>
                    </a:lnTo>
                    <a:lnTo>
                      <a:pt x="137" y="42"/>
                    </a:lnTo>
                    <a:lnTo>
                      <a:pt x="137" y="41"/>
                    </a:lnTo>
                    <a:lnTo>
                      <a:pt x="135" y="37"/>
                    </a:lnTo>
                    <a:lnTo>
                      <a:pt x="133" y="37"/>
                    </a:lnTo>
                    <a:lnTo>
                      <a:pt x="132" y="39"/>
                    </a:lnTo>
                    <a:lnTo>
                      <a:pt x="127" y="37"/>
                    </a:lnTo>
                    <a:lnTo>
                      <a:pt x="125" y="37"/>
                    </a:lnTo>
                    <a:lnTo>
                      <a:pt x="125" y="39"/>
                    </a:lnTo>
                    <a:lnTo>
                      <a:pt x="123" y="41"/>
                    </a:lnTo>
                    <a:lnTo>
                      <a:pt x="120" y="41"/>
                    </a:lnTo>
                    <a:lnTo>
                      <a:pt x="118" y="42"/>
                    </a:lnTo>
                    <a:lnTo>
                      <a:pt x="115" y="44"/>
                    </a:lnTo>
                    <a:lnTo>
                      <a:pt x="113" y="46"/>
                    </a:lnTo>
                    <a:lnTo>
                      <a:pt x="111" y="46"/>
                    </a:lnTo>
                    <a:lnTo>
                      <a:pt x="113" y="42"/>
                    </a:lnTo>
                    <a:lnTo>
                      <a:pt x="113" y="42"/>
                    </a:lnTo>
                    <a:lnTo>
                      <a:pt x="110" y="44"/>
                    </a:lnTo>
                    <a:lnTo>
                      <a:pt x="108" y="46"/>
                    </a:lnTo>
                    <a:lnTo>
                      <a:pt x="108" y="47"/>
                    </a:lnTo>
                    <a:lnTo>
                      <a:pt x="108" y="51"/>
                    </a:lnTo>
                    <a:lnTo>
                      <a:pt x="110" y="52"/>
                    </a:lnTo>
                    <a:lnTo>
                      <a:pt x="111" y="56"/>
                    </a:lnTo>
                    <a:lnTo>
                      <a:pt x="113" y="58"/>
                    </a:lnTo>
                    <a:lnTo>
                      <a:pt x="113" y="61"/>
                    </a:lnTo>
                    <a:lnTo>
                      <a:pt x="111" y="61"/>
                    </a:lnTo>
                    <a:lnTo>
                      <a:pt x="111" y="63"/>
                    </a:lnTo>
                    <a:lnTo>
                      <a:pt x="110" y="63"/>
                    </a:lnTo>
                    <a:lnTo>
                      <a:pt x="108" y="63"/>
                    </a:lnTo>
                    <a:lnTo>
                      <a:pt x="108" y="64"/>
                    </a:lnTo>
                    <a:lnTo>
                      <a:pt x="110" y="73"/>
                    </a:lnTo>
                    <a:lnTo>
                      <a:pt x="111" y="78"/>
                    </a:lnTo>
                    <a:lnTo>
                      <a:pt x="113" y="81"/>
                    </a:lnTo>
                    <a:lnTo>
                      <a:pt x="116" y="85"/>
                    </a:lnTo>
                    <a:lnTo>
                      <a:pt x="120" y="87"/>
                    </a:lnTo>
                    <a:lnTo>
                      <a:pt x="128" y="93"/>
                    </a:lnTo>
                    <a:lnTo>
                      <a:pt x="132" y="95"/>
                    </a:lnTo>
                    <a:lnTo>
                      <a:pt x="133" y="95"/>
                    </a:lnTo>
                    <a:lnTo>
                      <a:pt x="135" y="100"/>
                    </a:lnTo>
                    <a:lnTo>
                      <a:pt x="139" y="105"/>
                    </a:lnTo>
                    <a:lnTo>
                      <a:pt x="140" y="114"/>
                    </a:lnTo>
                    <a:lnTo>
                      <a:pt x="142" y="119"/>
                    </a:lnTo>
                    <a:lnTo>
                      <a:pt x="145" y="124"/>
                    </a:lnTo>
                    <a:lnTo>
                      <a:pt x="152" y="131"/>
                    </a:lnTo>
                    <a:lnTo>
                      <a:pt x="157" y="134"/>
                    </a:lnTo>
                    <a:lnTo>
                      <a:pt x="164" y="138"/>
                    </a:lnTo>
                    <a:lnTo>
                      <a:pt x="169" y="139"/>
                    </a:lnTo>
                    <a:lnTo>
                      <a:pt x="180" y="138"/>
                    </a:lnTo>
                    <a:lnTo>
                      <a:pt x="181" y="138"/>
                    </a:lnTo>
                    <a:lnTo>
                      <a:pt x="183" y="139"/>
                    </a:lnTo>
                    <a:lnTo>
                      <a:pt x="183" y="141"/>
                    </a:lnTo>
                    <a:lnTo>
                      <a:pt x="183" y="143"/>
                    </a:lnTo>
                    <a:lnTo>
                      <a:pt x="181" y="144"/>
                    </a:lnTo>
                    <a:lnTo>
                      <a:pt x="178" y="146"/>
                    </a:lnTo>
                    <a:lnTo>
                      <a:pt x="178" y="150"/>
                    </a:lnTo>
                    <a:lnTo>
                      <a:pt x="180" y="151"/>
                    </a:lnTo>
                    <a:lnTo>
                      <a:pt x="190" y="156"/>
                    </a:lnTo>
                    <a:lnTo>
                      <a:pt x="202" y="160"/>
                    </a:lnTo>
                    <a:lnTo>
                      <a:pt x="205" y="163"/>
                    </a:lnTo>
                    <a:lnTo>
                      <a:pt x="209" y="167"/>
                    </a:lnTo>
                    <a:lnTo>
                      <a:pt x="217" y="170"/>
                    </a:lnTo>
                    <a:lnTo>
                      <a:pt x="219" y="173"/>
                    </a:lnTo>
                    <a:lnTo>
                      <a:pt x="224" y="177"/>
                    </a:lnTo>
                    <a:lnTo>
                      <a:pt x="228" y="182"/>
                    </a:lnTo>
                    <a:lnTo>
                      <a:pt x="228" y="184"/>
                    </a:lnTo>
                    <a:lnTo>
                      <a:pt x="226" y="187"/>
                    </a:lnTo>
                    <a:lnTo>
                      <a:pt x="226" y="189"/>
                    </a:lnTo>
                    <a:lnTo>
                      <a:pt x="226" y="192"/>
                    </a:lnTo>
                    <a:lnTo>
                      <a:pt x="222" y="191"/>
                    </a:lnTo>
                    <a:lnTo>
                      <a:pt x="221" y="189"/>
                    </a:lnTo>
                    <a:lnTo>
                      <a:pt x="216" y="180"/>
                    </a:lnTo>
                    <a:lnTo>
                      <a:pt x="209" y="179"/>
                    </a:lnTo>
                    <a:lnTo>
                      <a:pt x="207" y="179"/>
                    </a:lnTo>
                    <a:lnTo>
                      <a:pt x="204" y="177"/>
                    </a:lnTo>
                    <a:lnTo>
                      <a:pt x="204" y="175"/>
                    </a:lnTo>
                    <a:lnTo>
                      <a:pt x="204" y="175"/>
                    </a:lnTo>
                    <a:lnTo>
                      <a:pt x="202" y="175"/>
                    </a:lnTo>
                    <a:lnTo>
                      <a:pt x="200" y="173"/>
                    </a:lnTo>
                    <a:lnTo>
                      <a:pt x="198" y="175"/>
                    </a:lnTo>
                    <a:lnTo>
                      <a:pt x="195" y="179"/>
                    </a:lnTo>
                    <a:lnTo>
                      <a:pt x="193" y="184"/>
                    </a:lnTo>
                    <a:lnTo>
                      <a:pt x="190" y="191"/>
                    </a:lnTo>
                    <a:lnTo>
                      <a:pt x="190" y="194"/>
                    </a:lnTo>
                    <a:lnTo>
                      <a:pt x="192" y="196"/>
                    </a:lnTo>
                    <a:lnTo>
                      <a:pt x="195" y="197"/>
                    </a:lnTo>
                    <a:lnTo>
                      <a:pt x="198" y="199"/>
                    </a:lnTo>
                    <a:lnTo>
                      <a:pt x="202" y="202"/>
                    </a:lnTo>
                    <a:lnTo>
                      <a:pt x="202" y="208"/>
                    </a:lnTo>
                    <a:lnTo>
                      <a:pt x="202" y="211"/>
                    </a:lnTo>
                    <a:lnTo>
                      <a:pt x="202" y="214"/>
                    </a:lnTo>
                    <a:lnTo>
                      <a:pt x="198" y="213"/>
                    </a:lnTo>
                    <a:lnTo>
                      <a:pt x="195" y="214"/>
                    </a:lnTo>
                    <a:lnTo>
                      <a:pt x="192" y="216"/>
                    </a:lnTo>
                    <a:lnTo>
                      <a:pt x="190" y="219"/>
                    </a:lnTo>
                    <a:lnTo>
                      <a:pt x="192" y="225"/>
                    </a:lnTo>
                    <a:lnTo>
                      <a:pt x="190" y="226"/>
                    </a:lnTo>
                    <a:lnTo>
                      <a:pt x="185" y="230"/>
                    </a:lnTo>
                    <a:lnTo>
                      <a:pt x="183" y="233"/>
                    </a:lnTo>
                    <a:lnTo>
                      <a:pt x="181" y="235"/>
                    </a:lnTo>
                    <a:lnTo>
                      <a:pt x="181" y="238"/>
                    </a:lnTo>
                    <a:lnTo>
                      <a:pt x="175" y="238"/>
                    </a:lnTo>
                    <a:lnTo>
                      <a:pt x="173" y="235"/>
                    </a:lnTo>
                    <a:lnTo>
                      <a:pt x="173" y="231"/>
                    </a:lnTo>
                    <a:lnTo>
                      <a:pt x="175" y="230"/>
                    </a:lnTo>
                    <a:lnTo>
                      <a:pt x="176" y="228"/>
                    </a:lnTo>
                    <a:lnTo>
                      <a:pt x="178" y="225"/>
                    </a:lnTo>
                    <a:lnTo>
                      <a:pt x="178" y="221"/>
                    </a:lnTo>
                    <a:lnTo>
                      <a:pt x="178" y="219"/>
                    </a:lnTo>
                    <a:lnTo>
                      <a:pt x="180" y="219"/>
                    </a:lnTo>
                    <a:lnTo>
                      <a:pt x="181" y="218"/>
                    </a:lnTo>
                    <a:lnTo>
                      <a:pt x="183" y="218"/>
                    </a:lnTo>
                    <a:lnTo>
                      <a:pt x="185" y="213"/>
                    </a:lnTo>
                    <a:lnTo>
                      <a:pt x="181" y="211"/>
                    </a:lnTo>
                    <a:lnTo>
                      <a:pt x="181" y="208"/>
                    </a:lnTo>
                    <a:lnTo>
                      <a:pt x="180" y="202"/>
                    </a:lnTo>
                    <a:lnTo>
                      <a:pt x="178" y="196"/>
                    </a:lnTo>
                    <a:lnTo>
                      <a:pt x="176" y="191"/>
                    </a:lnTo>
                    <a:lnTo>
                      <a:pt x="175" y="187"/>
                    </a:lnTo>
                    <a:lnTo>
                      <a:pt x="173" y="185"/>
                    </a:lnTo>
                    <a:lnTo>
                      <a:pt x="168" y="185"/>
                    </a:lnTo>
                    <a:lnTo>
                      <a:pt x="166" y="185"/>
                    </a:lnTo>
                    <a:lnTo>
                      <a:pt x="159" y="180"/>
                    </a:lnTo>
                    <a:lnTo>
                      <a:pt x="159" y="180"/>
                    </a:lnTo>
                    <a:lnTo>
                      <a:pt x="159" y="179"/>
                    </a:lnTo>
                    <a:lnTo>
                      <a:pt x="161" y="177"/>
                    </a:lnTo>
                    <a:lnTo>
                      <a:pt x="159" y="175"/>
                    </a:lnTo>
                    <a:lnTo>
                      <a:pt x="159" y="173"/>
                    </a:lnTo>
                    <a:lnTo>
                      <a:pt x="157" y="172"/>
                    </a:lnTo>
                    <a:lnTo>
                      <a:pt x="156" y="170"/>
                    </a:lnTo>
                    <a:lnTo>
                      <a:pt x="154" y="170"/>
                    </a:lnTo>
                    <a:lnTo>
                      <a:pt x="152" y="172"/>
                    </a:lnTo>
                    <a:lnTo>
                      <a:pt x="151" y="172"/>
                    </a:lnTo>
                    <a:lnTo>
                      <a:pt x="149" y="172"/>
                    </a:lnTo>
                    <a:lnTo>
                      <a:pt x="149" y="172"/>
                    </a:lnTo>
                    <a:lnTo>
                      <a:pt x="151" y="168"/>
                    </a:lnTo>
                    <a:lnTo>
                      <a:pt x="151" y="168"/>
                    </a:lnTo>
                    <a:lnTo>
                      <a:pt x="147" y="167"/>
                    </a:lnTo>
                    <a:lnTo>
                      <a:pt x="144" y="167"/>
                    </a:lnTo>
                    <a:lnTo>
                      <a:pt x="144" y="167"/>
                    </a:lnTo>
                    <a:lnTo>
                      <a:pt x="144" y="167"/>
                    </a:lnTo>
                    <a:lnTo>
                      <a:pt x="142" y="167"/>
                    </a:lnTo>
                    <a:lnTo>
                      <a:pt x="142" y="165"/>
                    </a:lnTo>
                    <a:lnTo>
                      <a:pt x="139" y="158"/>
                    </a:lnTo>
                    <a:lnTo>
                      <a:pt x="137" y="156"/>
                    </a:lnTo>
                    <a:lnTo>
                      <a:pt x="135" y="155"/>
                    </a:lnTo>
                    <a:lnTo>
                      <a:pt x="133" y="156"/>
                    </a:lnTo>
                    <a:lnTo>
                      <a:pt x="130" y="155"/>
                    </a:lnTo>
                    <a:lnTo>
                      <a:pt x="127" y="155"/>
                    </a:lnTo>
                    <a:lnTo>
                      <a:pt x="127" y="155"/>
                    </a:lnTo>
                    <a:lnTo>
                      <a:pt x="125" y="156"/>
                    </a:lnTo>
                    <a:lnTo>
                      <a:pt x="123" y="155"/>
                    </a:lnTo>
                    <a:lnTo>
                      <a:pt x="123" y="155"/>
                    </a:lnTo>
                    <a:lnTo>
                      <a:pt x="120" y="151"/>
                    </a:lnTo>
                    <a:lnTo>
                      <a:pt x="115" y="150"/>
                    </a:lnTo>
                    <a:lnTo>
                      <a:pt x="108" y="141"/>
                    </a:lnTo>
                    <a:lnTo>
                      <a:pt x="104" y="138"/>
                    </a:lnTo>
                    <a:lnTo>
                      <a:pt x="99" y="134"/>
                    </a:lnTo>
                    <a:lnTo>
                      <a:pt x="96" y="129"/>
                    </a:lnTo>
                    <a:lnTo>
                      <a:pt x="94" y="127"/>
                    </a:lnTo>
                    <a:lnTo>
                      <a:pt x="89" y="126"/>
                    </a:lnTo>
                    <a:lnTo>
                      <a:pt x="89" y="126"/>
                    </a:lnTo>
                    <a:lnTo>
                      <a:pt x="87" y="126"/>
                    </a:lnTo>
                    <a:lnTo>
                      <a:pt x="87" y="126"/>
                    </a:lnTo>
                    <a:lnTo>
                      <a:pt x="86" y="126"/>
                    </a:lnTo>
                    <a:lnTo>
                      <a:pt x="87" y="126"/>
                    </a:lnTo>
                    <a:lnTo>
                      <a:pt x="87" y="124"/>
                    </a:lnTo>
                    <a:lnTo>
                      <a:pt x="87" y="122"/>
                    </a:lnTo>
                    <a:lnTo>
                      <a:pt x="82" y="117"/>
                    </a:lnTo>
                    <a:lnTo>
                      <a:pt x="80" y="116"/>
                    </a:lnTo>
                    <a:lnTo>
                      <a:pt x="79" y="114"/>
                    </a:lnTo>
                    <a:lnTo>
                      <a:pt x="79" y="114"/>
                    </a:lnTo>
                    <a:lnTo>
                      <a:pt x="79" y="112"/>
                    </a:lnTo>
                    <a:lnTo>
                      <a:pt x="77" y="112"/>
                    </a:lnTo>
                    <a:lnTo>
                      <a:pt x="75" y="112"/>
                    </a:lnTo>
                    <a:lnTo>
                      <a:pt x="75" y="112"/>
                    </a:lnTo>
                    <a:lnTo>
                      <a:pt x="75" y="109"/>
                    </a:lnTo>
                    <a:lnTo>
                      <a:pt x="75" y="107"/>
                    </a:lnTo>
                    <a:lnTo>
                      <a:pt x="75" y="105"/>
                    </a:lnTo>
                    <a:lnTo>
                      <a:pt x="74" y="100"/>
                    </a:lnTo>
                    <a:lnTo>
                      <a:pt x="70" y="97"/>
                    </a:lnTo>
                    <a:lnTo>
                      <a:pt x="70" y="88"/>
                    </a:lnTo>
                    <a:lnTo>
                      <a:pt x="68" y="87"/>
                    </a:lnTo>
                    <a:lnTo>
                      <a:pt x="65" y="83"/>
                    </a:lnTo>
                    <a:lnTo>
                      <a:pt x="60" y="81"/>
                    </a:lnTo>
                    <a:lnTo>
                      <a:pt x="51" y="76"/>
                    </a:lnTo>
                    <a:lnTo>
                      <a:pt x="50" y="76"/>
                    </a:lnTo>
                    <a:lnTo>
                      <a:pt x="44" y="73"/>
                    </a:lnTo>
                    <a:lnTo>
                      <a:pt x="41" y="73"/>
                    </a:lnTo>
                    <a:lnTo>
                      <a:pt x="38" y="75"/>
                    </a:lnTo>
                    <a:lnTo>
                      <a:pt x="32" y="81"/>
                    </a:lnTo>
                    <a:lnTo>
                      <a:pt x="27" y="87"/>
                    </a:lnTo>
                    <a:lnTo>
                      <a:pt x="26" y="88"/>
                    </a:lnTo>
                    <a:lnTo>
                      <a:pt x="21" y="90"/>
                    </a:lnTo>
                    <a:lnTo>
                      <a:pt x="17" y="90"/>
                    </a:lnTo>
                    <a:lnTo>
                      <a:pt x="17" y="88"/>
                    </a:lnTo>
                    <a:lnTo>
                      <a:pt x="17" y="88"/>
                    </a:lnTo>
                    <a:lnTo>
                      <a:pt x="17" y="87"/>
                    </a:lnTo>
                    <a:lnTo>
                      <a:pt x="19" y="85"/>
                    </a:lnTo>
                    <a:lnTo>
                      <a:pt x="19" y="83"/>
                    </a:lnTo>
                    <a:lnTo>
                      <a:pt x="21" y="81"/>
                    </a:lnTo>
                    <a:lnTo>
                      <a:pt x="21" y="81"/>
                    </a:lnTo>
                    <a:lnTo>
                      <a:pt x="19" y="80"/>
                    </a:lnTo>
                    <a:lnTo>
                      <a:pt x="19" y="80"/>
                    </a:lnTo>
                    <a:lnTo>
                      <a:pt x="14" y="81"/>
                    </a:lnTo>
                    <a:lnTo>
                      <a:pt x="14" y="81"/>
                    </a:lnTo>
                    <a:lnTo>
                      <a:pt x="10" y="80"/>
                    </a:lnTo>
                    <a:lnTo>
                      <a:pt x="7" y="76"/>
                    </a:lnTo>
                    <a:lnTo>
                      <a:pt x="5" y="75"/>
                    </a:lnTo>
                    <a:lnTo>
                      <a:pt x="5" y="75"/>
                    </a:lnTo>
                    <a:lnTo>
                      <a:pt x="5" y="73"/>
                    </a:lnTo>
                    <a:lnTo>
                      <a:pt x="5" y="71"/>
                    </a:lnTo>
                    <a:lnTo>
                      <a:pt x="3" y="71"/>
                    </a:lnTo>
                    <a:lnTo>
                      <a:pt x="5" y="69"/>
                    </a:lnTo>
                    <a:lnTo>
                      <a:pt x="5" y="68"/>
                    </a:lnTo>
                    <a:lnTo>
                      <a:pt x="7" y="66"/>
                    </a:lnTo>
                    <a:lnTo>
                      <a:pt x="7" y="66"/>
                    </a:lnTo>
                    <a:lnTo>
                      <a:pt x="9" y="64"/>
                    </a:lnTo>
                    <a:lnTo>
                      <a:pt x="7" y="63"/>
                    </a:lnTo>
                    <a:lnTo>
                      <a:pt x="7" y="61"/>
                    </a:lnTo>
                    <a:lnTo>
                      <a:pt x="5" y="61"/>
                    </a:lnTo>
                    <a:lnTo>
                      <a:pt x="5" y="61"/>
                    </a:lnTo>
                    <a:lnTo>
                      <a:pt x="3" y="61"/>
                    </a:lnTo>
                    <a:lnTo>
                      <a:pt x="2" y="59"/>
                    </a:lnTo>
                    <a:lnTo>
                      <a:pt x="2" y="58"/>
                    </a:lnTo>
                    <a:lnTo>
                      <a:pt x="2" y="58"/>
                    </a:lnTo>
                    <a:lnTo>
                      <a:pt x="0" y="56"/>
                    </a:lnTo>
                    <a:lnTo>
                      <a:pt x="0" y="54"/>
                    </a:lnTo>
                    <a:lnTo>
                      <a:pt x="2" y="54"/>
                    </a:lnTo>
                    <a:lnTo>
                      <a:pt x="3" y="54"/>
                    </a:lnTo>
                    <a:lnTo>
                      <a:pt x="3" y="54"/>
                    </a:lnTo>
                    <a:lnTo>
                      <a:pt x="7" y="52"/>
                    </a:lnTo>
                    <a:lnTo>
                      <a:pt x="9" y="51"/>
                    </a:lnTo>
                    <a:lnTo>
                      <a:pt x="9" y="51"/>
                    </a:lnTo>
                    <a:lnTo>
                      <a:pt x="9" y="47"/>
                    </a:lnTo>
                    <a:lnTo>
                      <a:pt x="10" y="47"/>
                    </a:lnTo>
                    <a:lnTo>
                      <a:pt x="10" y="47"/>
                    </a:lnTo>
                    <a:lnTo>
                      <a:pt x="10" y="46"/>
                    </a:lnTo>
                    <a:lnTo>
                      <a:pt x="7" y="44"/>
                    </a:lnTo>
                    <a:lnTo>
                      <a:pt x="7" y="42"/>
                    </a:lnTo>
                    <a:lnTo>
                      <a:pt x="5" y="39"/>
                    </a:lnTo>
                    <a:lnTo>
                      <a:pt x="3" y="39"/>
                    </a:lnTo>
                    <a:lnTo>
                      <a:pt x="3" y="37"/>
                    </a:lnTo>
                    <a:lnTo>
                      <a:pt x="3" y="37"/>
                    </a:lnTo>
                    <a:lnTo>
                      <a:pt x="3" y="35"/>
                    </a:lnTo>
                    <a:lnTo>
                      <a:pt x="7" y="34"/>
                    </a:lnTo>
                    <a:lnTo>
                      <a:pt x="7" y="32"/>
                    </a:lnTo>
                    <a:lnTo>
                      <a:pt x="9" y="34"/>
                    </a:lnTo>
                    <a:lnTo>
                      <a:pt x="10" y="34"/>
                    </a:lnTo>
                    <a:lnTo>
                      <a:pt x="14" y="32"/>
                    </a:lnTo>
                    <a:lnTo>
                      <a:pt x="15" y="32"/>
                    </a:lnTo>
                    <a:lnTo>
                      <a:pt x="17" y="30"/>
                    </a:lnTo>
                    <a:lnTo>
                      <a:pt x="19" y="32"/>
                    </a:lnTo>
                    <a:lnTo>
                      <a:pt x="22" y="32"/>
                    </a:lnTo>
                    <a:lnTo>
                      <a:pt x="24" y="32"/>
                    </a:lnTo>
                    <a:lnTo>
                      <a:pt x="26" y="30"/>
                    </a:lnTo>
                    <a:lnTo>
                      <a:pt x="27" y="29"/>
                    </a:lnTo>
                    <a:lnTo>
                      <a:pt x="29" y="25"/>
                    </a:lnTo>
                    <a:lnTo>
                      <a:pt x="29" y="25"/>
                    </a:lnTo>
                    <a:lnTo>
                      <a:pt x="27" y="23"/>
                    </a:lnTo>
                    <a:lnTo>
                      <a:pt x="27" y="23"/>
                    </a:lnTo>
                    <a:lnTo>
                      <a:pt x="31" y="22"/>
                    </a:lnTo>
                    <a:lnTo>
                      <a:pt x="32" y="20"/>
                    </a:lnTo>
                    <a:lnTo>
                      <a:pt x="34" y="18"/>
                    </a:lnTo>
                    <a:lnTo>
                      <a:pt x="34" y="18"/>
                    </a:lnTo>
                    <a:lnTo>
                      <a:pt x="34" y="18"/>
                    </a:lnTo>
                    <a:lnTo>
                      <a:pt x="34" y="20"/>
                    </a:lnTo>
                    <a:lnTo>
                      <a:pt x="34" y="22"/>
                    </a:lnTo>
                    <a:lnTo>
                      <a:pt x="36" y="23"/>
                    </a:lnTo>
                    <a:lnTo>
                      <a:pt x="38" y="25"/>
                    </a:lnTo>
                    <a:lnTo>
                      <a:pt x="39" y="27"/>
                    </a:lnTo>
                    <a:lnTo>
                      <a:pt x="43" y="29"/>
                    </a:lnTo>
                    <a:lnTo>
                      <a:pt x="43" y="29"/>
                    </a:lnTo>
                    <a:lnTo>
                      <a:pt x="41" y="30"/>
                    </a:lnTo>
                    <a:lnTo>
                      <a:pt x="43" y="32"/>
                    </a:lnTo>
                    <a:lnTo>
                      <a:pt x="44" y="34"/>
                    </a:lnTo>
                    <a:lnTo>
                      <a:pt x="44" y="35"/>
                    </a:lnTo>
                    <a:lnTo>
                      <a:pt x="46" y="35"/>
                    </a:lnTo>
                    <a:lnTo>
                      <a:pt x="46" y="34"/>
                    </a:lnTo>
                    <a:lnTo>
                      <a:pt x="46" y="32"/>
                    </a:lnTo>
                    <a:lnTo>
                      <a:pt x="46" y="30"/>
                    </a:lnTo>
                    <a:lnTo>
                      <a:pt x="46" y="30"/>
                    </a:lnTo>
                    <a:lnTo>
                      <a:pt x="46" y="29"/>
                    </a:lnTo>
                    <a:lnTo>
                      <a:pt x="46" y="27"/>
                    </a:lnTo>
                    <a:lnTo>
                      <a:pt x="50" y="25"/>
                    </a:lnTo>
                    <a:lnTo>
                      <a:pt x="50" y="22"/>
                    </a:lnTo>
                    <a:lnTo>
                      <a:pt x="51" y="20"/>
                    </a:lnTo>
                    <a:lnTo>
                      <a:pt x="51" y="17"/>
                    </a:lnTo>
                    <a:lnTo>
                      <a:pt x="51" y="17"/>
                    </a:lnTo>
                    <a:lnTo>
                      <a:pt x="53" y="17"/>
                    </a:lnTo>
                    <a:lnTo>
                      <a:pt x="53" y="17"/>
                    </a:lnTo>
                    <a:lnTo>
                      <a:pt x="55" y="18"/>
                    </a:lnTo>
                    <a:lnTo>
                      <a:pt x="55" y="20"/>
                    </a:lnTo>
                    <a:lnTo>
                      <a:pt x="56" y="22"/>
                    </a:lnTo>
                    <a:lnTo>
                      <a:pt x="56" y="22"/>
                    </a:lnTo>
                    <a:lnTo>
                      <a:pt x="58" y="22"/>
                    </a:lnTo>
                    <a:lnTo>
                      <a:pt x="60" y="20"/>
                    </a:lnTo>
                    <a:lnTo>
                      <a:pt x="63" y="20"/>
                    </a:lnTo>
                    <a:lnTo>
                      <a:pt x="63" y="20"/>
                    </a:lnTo>
                    <a:lnTo>
                      <a:pt x="65" y="22"/>
                    </a:lnTo>
                    <a:lnTo>
                      <a:pt x="65" y="23"/>
                    </a:lnTo>
                    <a:lnTo>
                      <a:pt x="67" y="23"/>
                    </a:lnTo>
                    <a:lnTo>
                      <a:pt x="67" y="23"/>
                    </a:lnTo>
                    <a:lnTo>
                      <a:pt x="67" y="23"/>
                    </a:lnTo>
                    <a:lnTo>
                      <a:pt x="67" y="22"/>
                    </a:lnTo>
                    <a:lnTo>
                      <a:pt x="67" y="20"/>
                    </a:lnTo>
                    <a:lnTo>
                      <a:pt x="67" y="18"/>
                    </a:lnTo>
                    <a:lnTo>
                      <a:pt x="65" y="18"/>
                    </a:lnTo>
                    <a:lnTo>
                      <a:pt x="65" y="17"/>
                    </a:lnTo>
                    <a:lnTo>
                      <a:pt x="67" y="15"/>
                    </a:lnTo>
                    <a:lnTo>
                      <a:pt x="67" y="13"/>
                    </a:lnTo>
                    <a:lnTo>
                      <a:pt x="67" y="13"/>
                    </a:lnTo>
                    <a:lnTo>
                      <a:pt x="68" y="13"/>
                    </a:lnTo>
                    <a:lnTo>
                      <a:pt x="70" y="15"/>
                    </a:lnTo>
                    <a:lnTo>
                      <a:pt x="72" y="15"/>
                    </a:lnTo>
                    <a:lnTo>
                      <a:pt x="74" y="15"/>
                    </a:lnTo>
                    <a:lnTo>
                      <a:pt x="74" y="15"/>
                    </a:lnTo>
                    <a:lnTo>
                      <a:pt x="74" y="13"/>
                    </a:lnTo>
                    <a:lnTo>
                      <a:pt x="72" y="12"/>
                    </a:lnTo>
                    <a:lnTo>
                      <a:pt x="72" y="10"/>
                    </a:lnTo>
                    <a:lnTo>
                      <a:pt x="74" y="6"/>
                    </a:lnTo>
                    <a:lnTo>
                      <a:pt x="74" y="6"/>
                    </a:lnTo>
                    <a:lnTo>
                      <a:pt x="75" y="6"/>
                    </a:lnTo>
                    <a:lnTo>
                      <a:pt x="79" y="6"/>
                    </a:lnTo>
                    <a:lnTo>
                      <a:pt x="79" y="8"/>
                    </a:lnTo>
                    <a:lnTo>
                      <a:pt x="80" y="8"/>
                    </a:lnTo>
                    <a:lnTo>
                      <a:pt x="82" y="10"/>
                    </a:lnTo>
                    <a:lnTo>
                      <a:pt x="84" y="8"/>
                    </a:lnTo>
                    <a:lnTo>
                      <a:pt x="84" y="8"/>
                    </a:lnTo>
                    <a:lnTo>
                      <a:pt x="86" y="6"/>
                    </a:lnTo>
                    <a:lnTo>
                      <a:pt x="87" y="5"/>
                    </a:lnTo>
                    <a:lnTo>
                      <a:pt x="89" y="3"/>
                    </a:lnTo>
                    <a:lnTo>
                      <a:pt x="92" y="3"/>
                    </a:lnTo>
                    <a:lnTo>
                      <a:pt x="94" y="3"/>
                    </a:lnTo>
                    <a:lnTo>
                      <a:pt x="96" y="3"/>
                    </a:lnTo>
                    <a:lnTo>
                      <a:pt x="98" y="3"/>
                    </a:lnTo>
                    <a:lnTo>
                      <a:pt x="99" y="3"/>
                    </a:lnTo>
                    <a:lnTo>
                      <a:pt x="103" y="1"/>
                    </a:lnTo>
                    <a:lnTo>
                      <a:pt x="106" y="0"/>
                    </a:lnTo>
                    <a:lnTo>
                      <a:pt x="108" y="1"/>
                    </a:lnTo>
                    <a:lnTo>
                      <a:pt x="108" y="1"/>
                    </a:lnTo>
                    <a:lnTo>
                      <a:pt x="106" y="1"/>
                    </a:lnTo>
                    <a:lnTo>
                      <a:pt x="106" y="3"/>
                    </a:lnTo>
                    <a:lnTo>
                      <a:pt x="106" y="5"/>
                    </a:lnTo>
                    <a:lnTo>
                      <a:pt x="108" y="8"/>
                    </a:lnTo>
                    <a:lnTo>
                      <a:pt x="110" y="10"/>
                    </a:lnTo>
                    <a:lnTo>
                      <a:pt x="111" y="12"/>
                    </a:lnTo>
                    <a:lnTo>
                      <a:pt x="113" y="12"/>
                    </a:lnTo>
                    <a:lnTo>
                      <a:pt x="115" y="12"/>
                    </a:lnTo>
                    <a:lnTo>
                      <a:pt x="116" y="13"/>
                    </a:lnTo>
                    <a:lnTo>
                      <a:pt x="118" y="13"/>
                    </a:lnTo>
                    <a:lnTo>
                      <a:pt x="125" y="15"/>
                    </a:lnTo>
                    <a:lnTo>
                      <a:pt x="128" y="15"/>
                    </a:lnTo>
                    <a:lnTo>
                      <a:pt x="132" y="15"/>
                    </a:lnTo>
                    <a:lnTo>
                      <a:pt x="135" y="17"/>
                    </a:lnTo>
                    <a:lnTo>
                      <a:pt x="135" y="17"/>
                    </a:lnTo>
                    <a:close/>
                    <a:moveTo>
                      <a:pt x="113" y="87"/>
                    </a:moveTo>
                    <a:lnTo>
                      <a:pt x="113" y="85"/>
                    </a:lnTo>
                    <a:lnTo>
                      <a:pt x="113" y="85"/>
                    </a:lnTo>
                    <a:lnTo>
                      <a:pt x="111" y="85"/>
                    </a:lnTo>
                    <a:lnTo>
                      <a:pt x="111" y="87"/>
                    </a:lnTo>
                    <a:lnTo>
                      <a:pt x="111" y="87"/>
                    </a:lnTo>
                    <a:lnTo>
                      <a:pt x="113" y="87"/>
                    </a:lnTo>
                    <a:lnTo>
                      <a:pt x="113" y="87"/>
                    </a:lnTo>
                    <a:close/>
                    <a:moveTo>
                      <a:pt x="111" y="139"/>
                    </a:moveTo>
                    <a:lnTo>
                      <a:pt x="111" y="139"/>
                    </a:lnTo>
                    <a:lnTo>
                      <a:pt x="111" y="139"/>
                    </a:lnTo>
                    <a:lnTo>
                      <a:pt x="111" y="139"/>
                    </a:lnTo>
                    <a:lnTo>
                      <a:pt x="111" y="139"/>
                    </a:lnTo>
                    <a:lnTo>
                      <a:pt x="111" y="139"/>
                    </a:lnTo>
                    <a:close/>
                    <a:moveTo>
                      <a:pt x="72" y="114"/>
                    </a:moveTo>
                    <a:lnTo>
                      <a:pt x="74" y="116"/>
                    </a:lnTo>
                    <a:lnTo>
                      <a:pt x="74" y="116"/>
                    </a:lnTo>
                    <a:lnTo>
                      <a:pt x="72" y="117"/>
                    </a:lnTo>
                    <a:lnTo>
                      <a:pt x="74" y="117"/>
                    </a:lnTo>
                    <a:lnTo>
                      <a:pt x="72" y="117"/>
                    </a:lnTo>
                    <a:lnTo>
                      <a:pt x="68" y="117"/>
                    </a:lnTo>
                    <a:lnTo>
                      <a:pt x="67" y="117"/>
                    </a:lnTo>
                    <a:lnTo>
                      <a:pt x="67" y="116"/>
                    </a:lnTo>
                    <a:lnTo>
                      <a:pt x="67" y="116"/>
                    </a:lnTo>
                    <a:lnTo>
                      <a:pt x="70" y="116"/>
                    </a:lnTo>
                    <a:lnTo>
                      <a:pt x="70" y="116"/>
                    </a:lnTo>
                    <a:lnTo>
                      <a:pt x="72" y="116"/>
                    </a:lnTo>
                    <a:lnTo>
                      <a:pt x="72" y="114"/>
                    </a:lnTo>
                    <a:close/>
                    <a:moveTo>
                      <a:pt x="58" y="165"/>
                    </a:moveTo>
                    <a:lnTo>
                      <a:pt x="58" y="167"/>
                    </a:lnTo>
                    <a:lnTo>
                      <a:pt x="62" y="173"/>
                    </a:lnTo>
                    <a:lnTo>
                      <a:pt x="62" y="175"/>
                    </a:lnTo>
                    <a:lnTo>
                      <a:pt x="60" y="175"/>
                    </a:lnTo>
                    <a:lnTo>
                      <a:pt x="60" y="177"/>
                    </a:lnTo>
                    <a:lnTo>
                      <a:pt x="58" y="180"/>
                    </a:lnTo>
                    <a:lnTo>
                      <a:pt x="58" y="184"/>
                    </a:lnTo>
                    <a:lnTo>
                      <a:pt x="58" y="185"/>
                    </a:lnTo>
                    <a:lnTo>
                      <a:pt x="60" y="187"/>
                    </a:lnTo>
                    <a:lnTo>
                      <a:pt x="58" y="189"/>
                    </a:lnTo>
                    <a:lnTo>
                      <a:pt x="58" y="202"/>
                    </a:lnTo>
                    <a:lnTo>
                      <a:pt x="56" y="206"/>
                    </a:lnTo>
                    <a:lnTo>
                      <a:pt x="56" y="208"/>
                    </a:lnTo>
                    <a:lnTo>
                      <a:pt x="55" y="208"/>
                    </a:lnTo>
                    <a:lnTo>
                      <a:pt x="53" y="208"/>
                    </a:lnTo>
                    <a:lnTo>
                      <a:pt x="51" y="206"/>
                    </a:lnTo>
                    <a:lnTo>
                      <a:pt x="50" y="206"/>
                    </a:lnTo>
                    <a:lnTo>
                      <a:pt x="48" y="208"/>
                    </a:lnTo>
                    <a:lnTo>
                      <a:pt x="48" y="206"/>
                    </a:lnTo>
                    <a:lnTo>
                      <a:pt x="46" y="206"/>
                    </a:lnTo>
                    <a:lnTo>
                      <a:pt x="46" y="211"/>
                    </a:lnTo>
                    <a:lnTo>
                      <a:pt x="44" y="213"/>
                    </a:lnTo>
                    <a:lnTo>
                      <a:pt x="43" y="214"/>
                    </a:lnTo>
                    <a:lnTo>
                      <a:pt x="41" y="214"/>
                    </a:lnTo>
                    <a:lnTo>
                      <a:pt x="39" y="213"/>
                    </a:lnTo>
                    <a:lnTo>
                      <a:pt x="39" y="213"/>
                    </a:lnTo>
                    <a:lnTo>
                      <a:pt x="38" y="213"/>
                    </a:lnTo>
                    <a:lnTo>
                      <a:pt x="38" y="211"/>
                    </a:lnTo>
                    <a:lnTo>
                      <a:pt x="36" y="209"/>
                    </a:lnTo>
                    <a:lnTo>
                      <a:pt x="34" y="206"/>
                    </a:lnTo>
                    <a:lnTo>
                      <a:pt x="34" y="204"/>
                    </a:lnTo>
                    <a:lnTo>
                      <a:pt x="34" y="199"/>
                    </a:lnTo>
                    <a:lnTo>
                      <a:pt x="34" y="199"/>
                    </a:lnTo>
                    <a:lnTo>
                      <a:pt x="34" y="197"/>
                    </a:lnTo>
                    <a:lnTo>
                      <a:pt x="36" y="196"/>
                    </a:lnTo>
                    <a:lnTo>
                      <a:pt x="34" y="194"/>
                    </a:lnTo>
                    <a:lnTo>
                      <a:pt x="36" y="194"/>
                    </a:lnTo>
                    <a:lnTo>
                      <a:pt x="36" y="194"/>
                    </a:lnTo>
                    <a:lnTo>
                      <a:pt x="36" y="194"/>
                    </a:lnTo>
                    <a:lnTo>
                      <a:pt x="36" y="192"/>
                    </a:lnTo>
                    <a:lnTo>
                      <a:pt x="38" y="191"/>
                    </a:lnTo>
                    <a:lnTo>
                      <a:pt x="36" y="189"/>
                    </a:lnTo>
                    <a:lnTo>
                      <a:pt x="34" y="189"/>
                    </a:lnTo>
                    <a:lnTo>
                      <a:pt x="34" y="187"/>
                    </a:lnTo>
                    <a:lnTo>
                      <a:pt x="34" y="185"/>
                    </a:lnTo>
                    <a:lnTo>
                      <a:pt x="34" y="185"/>
                    </a:lnTo>
                    <a:lnTo>
                      <a:pt x="36" y="184"/>
                    </a:lnTo>
                    <a:lnTo>
                      <a:pt x="36" y="180"/>
                    </a:lnTo>
                    <a:lnTo>
                      <a:pt x="34" y="179"/>
                    </a:lnTo>
                    <a:lnTo>
                      <a:pt x="34" y="175"/>
                    </a:lnTo>
                    <a:lnTo>
                      <a:pt x="32" y="175"/>
                    </a:lnTo>
                    <a:lnTo>
                      <a:pt x="32" y="173"/>
                    </a:lnTo>
                    <a:lnTo>
                      <a:pt x="31" y="172"/>
                    </a:lnTo>
                    <a:lnTo>
                      <a:pt x="31" y="170"/>
                    </a:lnTo>
                    <a:lnTo>
                      <a:pt x="29" y="168"/>
                    </a:lnTo>
                    <a:lnTo>
                      <a:pt x="31" y="165"/>
                    </a:lnTo>
                    <a:lnTo>
                      <a:pt x="31" y="163"/>
                    </a:lnTo>
                    <a:lnTo>
                      <a:pt x="31" y="165"/>
                    </a:lnTo>
                    <a:lnTo>
                      <a:pt x="32" y="165"/>
                    </a:lnTo>
                    <a:lnTo>
                      <a:pt x="32" y="165"/>
                    </a:lnTo>
                    <a:lnTo>
                      <a:pt x="36" y="167"/>
                    </a:lnTo>
                    <a:lnTo>
                      <a:pt x="38" y="165"/>
                    </a:lnTo>
                    <a:lnTo>
                      <a:pt x="39" y="165"/>
                    </a:lnTo>
                    <a:lnTo>
                      <a:pt x="43" y="163"/>
                    </a:lnTo>
                    <a:lnTo>
                      <a:pt x="46" y="160"/>
                    </a:lnTo>
                    <a:lnTo>
                      <a:pt x="48" y="158"/>
                    </a:lnTo>
                    <a:lnTo>
                      <a:pt x="48" y="156"/>
                    </a:lnTo>
                    <a:lnTo>
                      <a:pt x="50" y="156"/>
                    </a:lnTo>
                    <a:lnTo>
                      <a:pt x="50" y="155"/>
                    </a:lnTo>
                    <a:lnTo>
                      <a:pt x="51" y="156"/>
                    </a:lnTo>
                    <a:lnTo>
                      <a:pt x="53" y="156"/>
                    </a:lnTo>
                    <a:lnTo>
                      <a:pt x="55" y="158"/>
                    </a:lnTo>
                    <a:lnTo>
                      <a:pt x="55" y="160"/>
                    </a:lnTo>
                    <a:lnTo>
                      <a:pt x="56" y="160"/>
                    </a:lnTo>
                    <a:lnTo>
                      <a:pt x="56" y="162"/>
                    </a:lnTo>
                    <a:lnTo>
                      <a:pt x="58" y="162"/>
                    </a:lnTo>
                    <a:lnTo>
                      <a:pt x="58" y="162"/>
                    </a:lnTo>
                    <a:lnTo>
                      <a:pt x="56" y="162"/>
                    </a:lnTo>
                    <a:lnTo>
                      <a:pt x="56" y="163"/>
                    </a:lnTo>
                    <a:lnTo>
                      <a:pt x="56" y="163"/>
                    </a:lnTo>
                    <a:lnTo>
                      <a:pt x="58" y="165"/>
                    </a:lnTo>
                    <a:lnTo>
                      <a:pt x="58" y="165"/>
                    </a:lnTo>
                    <a:close/>
                    <a:moveTo>
                      <a:pt x="32" y="162"/>
                    </a:moveTo>
                    <a:lnTo>
                      <a:pt x="31" y="162"/>
                    </a:lnTo>
                    <a:lnTo>
                      <a:pt x="31" y="162"/>
                    </a:lnTo>
                    <a:lnTo>
                      <a:pt x="31" y="162"/>
                    </a:lnTo>
                    <a:lnTo>
                      <a:pt x="31" y="160"/>
                    </a:lnTo>
                    <a:lnTo>
                      <a:pt x="32" y="158"/>
                    </a:lnTo>
                    <a:lnTo>
                      <a:pt x="32" y="160"/>
                    </a:lnTo>
                    <a:lnTo>
                      <a:pt x="32" y="160"/>
                    </a:lnTo>
                    <a:lnTo>
                      <a:pt x="32" y="162"/>
                    </a:lnTo>
                    <a:lnTo>
                      <a:pt x="32" y="162"/>
                    </a:lnTo>
                    <a:close/>
                    <a:moveTo>
                      <a:pt x="140" y="170"/>
                    </a:moveTo>
                    <a:lnTo>
                      <a:pt x="140" y="170"/>
                    </a:lnTo>
                    <a:lnTo>
                      <a:pt x="139" y="170"/>
                    </a:lnTo>
                    <a:lnTo>
                      <a:pt x="139" y="168"/>
                    </a:lnTo>
                    <a:lnTo>
                      <a:pt x="139" y="168"/>
                    </a:lnTo>
                    <a:lnTo>
                      <a:pt x="140" y="168"/>
                    </a:lnTo>
                    <a:lnTo>
                      <a:pt x="140" y="168"/>
                    </a:lnTo>
                    <a:lnTo>
                      <a:pt x="140" y="170"/>
                    </a:lnTo>
                    <a:lnTo>
                      <a:pt x="140" y="170"/>
                    </a:lnTo>
                    <a:close/>
                    <a:moveTo>
                      <a:pt x="36" y="209"/>
                    </a:moveTo>
                    <a:lnTo>
                      <a:pt x="34" y="213"/>
                    </a:lnTo>
                    <a:lnTo>
                      <a:pt x="32" y="211"/>
                    </a:lnTo>
                    <a:lnTo>
                      <a:pt x="32" y="209"/>
                    </a:lnTo>
                    <a:lnTo>
                      <a:pt x="34" y="209"/>
                    </a:lnTo>
                    <a:lnTo>
                      <a:pt x="34" y="209"/>
                    </a:lnTo>
                    <a:lnTo>
                      <a:pt x="36" y="209"/>
                    </a:lnTo>
                    <a:lnTo>
                      <a:pt x="36" y="209"/>
                    </a:lnTo>
                    <a:close/>
                    <a:moveTo>
                      <a:pt x="171" y="231"/>
                    </a:moveTo>
                    <a:lnTo>
                      <a:pt x="171" y="233"/>
                    </a:lnTo>
                    <a:lnTo>
                      <a:pt x="169" y="235"/>
                    </a:lnTo>
                    <a:lnTo>
                      <a:pt x="166" y="242"/>
                    </a:lnTo>
                    <a:lnTo>
                      <a:pt x="164" y="243"/>
                    </a:lnTo>
                    <a:lnTo>
                      <a:pt x="164" y="245"/>
                    </a:lnTo>
                    <a:lnTo>
                      <a:pt x="164" y="245"/>
                    </a:lnTo>
                    <a:lnTo>
                      <a:pt x="163" y="247"/>
                    </a:lnTo>
                    <a:lnTo>
                      <a:pt x="163" y="248"/>
                    </a:lnTo>
                    <a:lnTo>
                      <a:pt x="163" y="250"/>
                    </a:lnTo>
                    <a:lnTo>
                      <a:pt x="163" y="252"/>
                    </a:lnTo>
                    <a:lnTo>
                      <a:pt x="164" y="252"/>
                    </a:lnTo>
                    <a:lnTo>
                      <a:pt x="164" y="254"/>
                    </a:lnTo>
                    <a:lnTo>
                      <a:pt x="166" y="254"/>
                    </a:lnTo>
                    <a:lnTo>
                      <a:pt x="164" y="255"/>
                    </a:lnTo>
                    <a:lnTo>
                      <a:pt x="166" y="257"/>
                    </a:lnTo>
                    <a:lnTo>
                      <a:pt x="166" y="257"/>
                    </a:lnTo>
                    <a:lnTo>
                      <a:pt x="166" y="259"/>
                    </a:lnTo>
                    <a:lnTo>
                      <a:pt x="166" y="260"/>
                    </a:lnTo>
                    <a:lnTo>
                      <a:pt x="164" y="262"/>
                    </a:lnTo>
                    <a:lnTo>
                      <a:pt x="164" y="262"/>
                    </a:lnTo>
                    <a:lnTo>
                      <a:pt x="163" y="264"/>
                    </a:lnTo>
                    <a:lnTo>
                      <a:pt x="163" y="266"/>
                    </a:lnTo>
                    <a:lnTo>
                      <a:pt x="163" y="266"/>
                    </a:lnTo>
                    <a:lnTo>
                      <a:pt x="163" y="267"/>
                    </a:lnTo>
                    <a:lnTo>
                      <a:pt x="161" y="267"/>
                    </a:lnTo>
                    <a:lnTo>
                      <a:pt x="159" y="267"/>
                    </a:lnTo>
                    <a:lnTo>
                      <a:pt x="156" y="267"/>
                    </a:lnTo>
                    <a:lnTo>
                      <a:pt x="154" y="266"/>
                    </a:lnTo>
                    <a:lnTo>
                      <a:pt x="152" y="266"/>
                    </a:lnTo>
                    <a:lnTo>
                      <a:pt x="151" y="266"/>
                    </a:lnTo>
                    <a:lnTo>
                      <a:pt x="149" y="260"/>
                    </a:lnTo>
                    <a:lnTo>
                      <a:pt x="147" y="259"/>
                    </a:lnTo>
                    <a:lnTo>
                      <a:pt x="144" y="257"/>
                    </a:lnTo>
                    <a:lnTo>
                      <a:pt x="142" y="257"/>
                    </a:lnTo>
                    <a:lnTo>
                      <a:pt x="140" y="257"/>
                    </a:lnTo>
                    <a:lnTo>
                      <a:pt x="139" y="257"/>
                    </a:lnTo>
                    <a:lnTo>
                      <a:pt x="133" y="254"/>
                    </a:lnTo>
                    <a:lnTo>
                      <a:pt x="130" y="252"/>
                    </a:lnTo>
                    <a:lnTo>
                      <a:pt x="128" y="250"/>
                    </a:lnTo>
                    <a:lnTo>
                      <a:pt x="127" y="248"/>
                    </a:lnTo>
                    <a:lnTo>
                      <a:pt x="125" y="248"/>
                    </a:lnTo>
                    <a:lnTo>
                      <a:pt x="123" y="248"/>
                    </a:lnTo>
                    <a:lnTo>
                      <a:pt x="121" y="247"/>
                    </a:lnTo>
                    <a:lnTo>
                      <a:pt x="120" y="247"/>
                    </a:lnTo>
                    <a:lnTo>
                      <a:pt x="118" y="247"/>
                    </a:lnTo>
                    <a:lnTo>
                      <a:pt x="116" y="247"/>
                    </a:lnTo>
                    <a:lnTo>
                      <a:pt x="115" y="245"/>
                    </a:lnTo>
                    <a:lnTo>
                      <a:pt x="113" y="243"/>
                    </a:lnTo>
                    <a:lnTo>
                      <a:pt x="111" y="242"/>
                    </a:lnTo>
                    <a:lnTo>
                      <a:pt x="111" y="240"/>
                    </a:lnTo>
                    <a:lnTo>
                      <a:pt x="113" y="238"/>
                    </a:lnTo>
                    <a:lnTo>
                      <a:pt x="113" y="235"/>
                    </a:lnTo>
                    <a:lnTo>
                      <a:pt x="115" y="233"/>
                    </a:lnTo>
                    <a:lnTo>
                      <a:pt x="116" y="233"/>
                    </a:lnTo>
                    <a:lnTo>
                      <a:pt x="116" y="233"/>
                    </a:lnTo>
                    <a:lnTo>
                      <a:pt x="118" y="231"/>
                    </a:lnTo>
                    <a:lnTo>
                      <a:pt x="120" y="235"/>
                    </a:lnTo>
                    <a:lnTo>
                      <a:pt x="120" y="235"/>
                    </a:lnTo>
                    <a:lnTo>
                      <a:pt x="121" y="235"/>
                    </a:lnTo>
                    <a:lnTo>
                      <a:pt x="123" y="233"/>
                    </a:lnTo>
                    <a:lnTo>
                      <a:pt x="123" y="233"/>
                    </a:lnTo>
                    <a:lnTo>
                      <a:pt x="125" y="231"/>
                    </a:lnTo>
                    <a:lnTo>
                      <a:pt x="128" y="231"/>
                    </a:lnTo>
                    <a:lnTo>
                      <a:pt x="128" y="231"/>
                    </a:lnTo>
                    <a:lnTo>
                      <a:pt x="130" y="233"/>
                    </a:lnTo>
                    <a:lnTo>
                      <a:pt x="130" y="233"/>
                    </a:lnTo>
                    <a:lnTo>
                      <a:pt x="132" y="233"/>
                    </a:lnTo>
                    <a:lnTo>
                      <a:pt x="135" y="237"/>
                    </a:lnTo>
                    <a:lnTo>
                      <a:pt x="137" y="237"/>
                    </a:lnTo>
                    <a:lnTo>
                      <a:pt x="137" y="237"/>
                    </a:lnTo>
                    <a:lnTo>
                      <a:pt x="140" y="235"/>
                    </a:lnTo>
                    <a:lnTo>
                      <a:pt x="142" y="235"/>
                    </a:lnTo>
                    <a:lnTo>
                      <a:pt x="147" y="235"/>
                    </a:lnTo>
                    <a:lnTo>
                      <a:pt x="149" y="235"/>
                    </a:lnTo>
                    <a:lnTo>
                      <a:pt x="151" y="235"/>
                    </a:lnTo>
                    <a:lnTo>
                      <a:pt x="154" y="233"/>
                    </a:lnTo>
                    <a:lnTo>
                      <a:pt x="156" y="233"/>
                    </a:lnTo>
                    <a:lnTo>
                      <a:pt x="157" y="231"/>
                    </a:lnTo>
                    <a:lnTo>
                      <a:pt x="157" y="231"/>
                    </a:lnTo>
                    <a:lnTo>
                      <a:pt x="161" y="231"/>
                    </a:lnTo>
                    <a:lnTo>
                      <a:pt x="163" y="231"/>
                    </a:lnTo>
                    <a:lnTo>
                      <a:pt x="164" y="231"/>
                    </a:lnTo>
                    <a:lnTo>
                      <a:pt x="164" y="231"/>
                    </a:lnTo>
                    <a:lnTo>
                      <a:pt x="166" y="230"/>
                    </a:lnTo>
                    <a:lnTo>
                      <a:pt x="168" y="231"/>
                    </a:lnTo>
                    <a:lnTo>
                      <a:pt x="171" y="230"/>
                    </a:lnTo>
                    <a:lnTo>
                      <a:pt x="171" y="228"/>
                    </a:lnTo>
                    <a:lnTo>
                      <a:pt x="173" y="230"/>
                    </a:lnTo>
                    <a:lnTo>
                      <a:pt x="171" y="231"/>
                    </a:lnTo>
                    <a:lnTo>
                      <a:pt x="171" y="231"/>
                    </a:lnTo>
                    <a:close/>
                    <a:moveTo>
                      <a:pt x="104" y="266"/>
                    </a:moveTo>
                    <a:lnTo>
                      <a:pt x="103" y="266"/>
                    </a:lnTo>
                    <a:lnTo>
                      <a:pt x="103" y="266"/>
                    </a:lnTo>
                    <a:lnTo>
                      <a:pt x="103" y="264"/>
                    </a:lnTo>
                    <a:lnTo>
                      <a:pt x="103" y="264"/>
                    </a:lnTo>
                    <a:lnTo>
                      <a:pt x="104" y="264"/>
                    </a:lnTo>
                    <a:lnTo>
                      <a:pt x="104" y="266"/>
                    </a:lnTo>
                    <a:lnTo>
                      <a:pt x="104" y="266"/>
                    </a:lnTo>
                    <a:lnTo>
                      <a:pt x="104" y="26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0" name="Freeform 115">
                <a:extLst>
                  <a:ext uri="{FF2B5EF4-FFF2-40B4-BE49-F238E27FC236}">
                    <a16:creationId xmlns:a16="http://schemas.microsoft.com/office/drawing/2014/main" id="{9366DE2F-251B-4C4C-AB22-D49590EFAC87}"/>
                  </a:ext>
                </a:extLst>
              </p:cNvPr>
              <p:cNvSpPr>
                <a:spLocks/>
              </p:cNvSpPr>
              <p:nvPr/>
            </p:nvSpPr>
            <p:spPr bwMode="auto">
              <a:xfrm>
                <a:off x="3592" y="1968"/>
                <a:ext cx="5" cy="2"/>
              </a:xfrm>
              <a:custGeom>
                <a:avLst/>
                <a:gdLst>
                  <a:gd name="T0" fmla="*/ 5 w 5"/>
                  <a:gd name="T1" fmla="*/ 0 h 2"/>
                  <a:gd name="T2" fmla="*/ 5 w 5"/>
                  <a:gd name="T3" fmla="*/ 2 h 2"/>
                  <a:gd name="T4" fmla="*/ 5 w 5"/>
                  <a:gd name="T5" fmla="*/ 2 h 2"/>
                  <a:gd name="T6" fmla="*/ 3 w 5"/>
                  <a:gd name="T7" fmla="*/ 2 h 2"/>
                  <a:gd name="T8" fmla="*/ 2 w 5"/>
                  <a:gd name="T9" fmla="*/ 2 h 2"/>
                  <a:gd name="T10" fmla="*/ 0 w 5"/>
                  <a:gd name="T11" fmla="*/ 2 h 2"/>
                  <a:gd name="T12" fmla="*/ 2 w 5"/>
                  <a:gd name="T13" fmla="*/ 0 h 2"/>
                  <a:gd name="T14" fmla="*/ 3 w 5"/>
                  <a:gd name="T15" fmla="*/ 0 h 2"/>
                  <a:gd name="T16" fmla="*/ 5 w 5"/>
                  <a:gd name="T17"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2">
                    <a:moveTo>
                      <a:pt x="5" y="0"/>
                    </a:moveTo>
                    <a:lnTo>
                      <a:pt x="5" y="2"/>
                    </a:lnTo>
                    <a:lnTo>
                      <a:pt x="5" y="2"/>
                    </a:lnTo>
                    <a:lnTo>
                      <a:pt x="3" y="2"/>
                    </a:lnTo>
                    <a:lnTo>
                      <a:pt x="2" y="2"/>
                    </a:lnTo>
                    <a:lnTo>
                      <a:pt x="0" y="2"/>
                    </a:lnTo>
                    <a:lnTo>
                      <a:pt x="2" y="0"/>
                    </a:lnTo>
                    <a:lnTo>
                      <a:pt x="3" y="0"/>
                    </a:lnTo>
                    <a:lnTo>
                      <a:pt x="5"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1" name="Freeform 116">
                <a:extLst>
                  <a:ext uri="{FF2B5EF4-FFF2-40B4-BE49-F238E27FC236}">
                    <a16:creationId xmlns:a16="http://schemas.microsoft.com/office/drawing/2014/main" id="{27CA4279-37C1-4F23-87FA-1652241784BF}"/>
                  </a:ext>
                </a:extLst>
              </p:cNvPr>
              <p:cNvSpPr>
                <a:spLocks/>
              </p:cNvSpPr>
              <p:nvPr/>
            </p:nvSpPr>
            <p:spPr bwMode="auto">
              <a:xfrm>
                <a:off x="2130" y="2691"/>
                <a:ext cx="42" cy="15"/>
              </a:xfrm>
              <a:custGeom>
                <a:avLst/>
                <a:gdLst>
                  <a:gd name="T0" fmla="*/ 21 w 42"/>
                  <a:gd name="T1" fmla="*/ 0 h 15"/>
                  <a:gd name="T2" fmla="*/ 24 w 42"/>
                  <a:gd name="T3" fmla="*/ 2 h 15"/>
                  <a:gd name="T4" fmla="*/ 26 w 42"/>
                  <a:gd name="T5" fmla="*/ 2 h 15"/>
                  <a:gd name="T6" fmla="*/ 28 w 42"/>
                  <a:gd name="T7" fmla="*/ 2 h 15"/>
                  <a:gd name="T8" fmla="*/ 28 w 42"/>
                  <a:gd name="T9" fmla="*/ 2 h 15"/>
                  <a:gd name="T10" fmla="*/ 31 w 42"/>
                  <a:gd name="T11" fmla="*/ 3 h 15"/>
                  <a:gd name="T12" fmla="*/ 33 w 42"/>
                  <a:gd name="T13" fmla="*/ 5 h 15"/>
                  <a:gd name="T14" fmla="*/ 38 w 42"/>
                  <a:gd name="T15" fmla="*/ 7 h 15"/>
                  <a:gd name="T16" fmla="*/ 42 w 42"/>
                  <a:gd name="T17" fmla="*/ 10 h 15"/>
                  <a:gd name="T18" fmla="*/ 42 w 42"/>
                  <a:gd name="T19" fmla="*/ 12 h 15"/>
                  <a:gd name="T20" fmla="*/ 40 w 42"/>
                  <a:gd name="T21" fmla="*/ 12 h 15"/>
                  <a:gd name="T22" fmla="*/ 38 w 42"/>
                  <a:gd name="T23" fmla="*/ 12 h 15"/>
                  <a:gd name="T24" fmla="*/ 36 w 42"/>
                  <a:gd name="T25" fmla="*/ 12 h 15"/>
                  <a:gd name="T26" fmla="*/ 33 w 42"/>
                  <a:gd name="T27" fmla="*/ 12 h 15"/>
                  <a:gd name="T28" fmla="*/ 33 w 42"/>
                  <a:gd name="T29" fmla="*/ 12 h 15"/>
                  <a:gd name="T30" fmla="*/ 31 w 42"/>
                  <a:gd name="T31" fmla="*/ 10 h 15"/>
                  <a:gd name="T32" fmla="*/ 31 w 42"/>
                  <a:gd name="T33" fmla="*/ 10 h 15"/>
                  <a:gd name="T34" fmla="*/ 30 w 42"/>
                  <a:gd name="T35" fmla="*/ 10 h 15"/>
                  <a:gd name="T36" fmla="*/ 30 w 42"/>
                  <a:gd name="T37" fmla="*/ 10 h 15"/>
                  <a:gd name="T38" fmla="*/ 28 w 42"/>
                  <a:gd name="T39" fmla="*/ 12 h 15"/>
                  <a:gd name="T40" fmla="*/ 28 w 42"/>
                  <a:gd name="T41" fmla="*/ 12 h 15"/>
                  <a:gd name="T42" fmla="*/ 26 w 42"/>
                  <a:gd name="T43" fmla="*/ 12 h 15"/>
                  <a:gd name="T44" fmla="*/ 24 w 42"/>
                  <a:gd name="T45" fmla="*/ 12 h 15"/>
                  <a:gd name="T46" fmla="*/ 24 w 42"/>
                  <a:gd name="T47" fmla="*/ 12 h 15"/>
                  <a:gd name="T48" fmla="*/ 23 w 42"/>
                  <a:gd name="T49" fmla="*/ 14 h 15"/>
                  <a:gd name="T50" fmla="*/ 23 w 42"/>
                  <a:gd name="T51" fmla="*/ 15 h 15"/>
                  <a:gd name="T52" fmla="*/ 21 w 42"/>
                  <a:gd name="T53" fmla="*/ 14 h 15"/>
                  <a:gd name="T54" fmla="*/ 19 w 42"/>
                  <a:gd name="T55" fmla="*/ 14 h 15"/>
                  <a:gd name="T56" fmla="*/ 18 w 42"/>
                  <a:gd name="T57" fmla="*/ 12 h 15"/>
                  <a:gd name="T58" fmla="*/ 14 w 42"/>
                  <a:gd name="T59" fmla="*/ 12 h 15"/>
                  <a:gd name="T60" fmla="*/ 12 w 42"/>
                  <a:gd name="T61" fmla="*/ 12 h 15"/>
                  <a:gd name="T62" fmla="*/ 11 w 42"/>
                  <a:gd name="T63" fmla="*/ 10 h 15"/>
                  <a:gd name="T64" fmla="*/ 9 w 42"/>
                  <a:gd name="T65" fmla="*/ 9 h 15"/>
                  <a:gd name="T66" fmla="*/ 7 w 42"/>
                  <a:gd name="T67" fmla="*/ 9 h 15"/>
                  <a:gd name="T68" fmla="*/ 6 w 42"/>
                  <a:gd name="T69" fmla="*/ 7 h 15"/>
                  <a:gd name="T70" fmla="*/ 6 w 42"/>
                  <a:gd name="T71" fmla="*/ 5 h 15"/>
                  <a:gd name="T72" fmla="*/ 2 w 42"/>
                  <a:gd name="T73" fmla="*/ 5 h 15"/>
                  <a:gd name="T74" fmla="*/ 0 w 42"/>
                  <a:gd name="T75" fmla="*/ 3 h 15"/>
                  <a:gd name="T76" fmla="*/ 0 w 42"/>
                  <a:gd name="T77" fmla="*/ 3 h 15"/>
                  <a:gd name="T78" fmla="*/ 2 w 42"/>
                  <a:gd name="T79" fmla="*/ 2 h 15"/>
                  <a:gd name="T80" fmla="*/ 4 w 42"/>
                  <a:gd name="T81" fmla="*/ 0 h 15"/>
                  <a:gd name="T82" fmla="*/ 6 w 42"/>
                  <a:gd name="T83" fmla="*/ 0 h 15"/>
                  <a:gd name="T84" fmla="*/ 7 w 42"/>
                  <a:gd name="T85" fmla="*/ 0 h 15"/>
                  <a:gd name="T86" fmla="*/ 9 w 42"/>
                  <a:gd name="T87" fmla="*/ 0 h 15"/>
                  <a:gd name="T88" fmla="*/ 9 w 42"/>
                  <a:gd name="T89" fmla="*/ 0 h 15"/>
                  <a:gd name="T90" fmla="*/ 18 w 42"/>
                  <a:gd name="T91" fmla="*/ 0 h 15"/>
                  <a:gd name="T92" fmla="*/ 19 w 42"/>
                  <a:gd name="T93" fmla="*/ 0 h 15"/>
                  <a:gd name="T94" fmla="*/ 21 w 42"/>
                  <a:gd name="T95"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2" h="15">
                    <a:moveTo>
                      <a:pt x="21" y="0"/>
                    </a:moveTo>
                    <a:lnTo>
                      <a:pt x="24" y="2"/>
                    </a:lnTo>
                    <a:lnTo>
                      <a:pt x="26" y="2"/>
                    </a:lnTo>
                    <a:lnTo>
                      <a:pt x="28" y="2"/>
                    </a:lnTo>
                    <a:lnTo>
                      <a:pt x="28" y="2"/>
                    </a:lnTo>
                    <a:lnTo>
                      <a:pt x="31" y="3"/>
                    </a:lnTo>
                    <a:lnTo>
                      <a:pt x="33" y="5"/>
                    </a:lnTo>
                    <a:lnTo>
                      <a:pt x="38" y="7"/>
                    </a:lnTo>
                    <a:lnTo>
                      <a:pt x="42" y="10"/>
                    </a:lnTo>
                    <a:lnTo>
                      <a:pt x="42" y="12"/>
                    </a:lnTo>
                    <a:lnTo>
                      <a:pt x="40" y="12"/>
                    </a:lnTo>
                    <a:lnTo>
                      <a:pt x="38" y="12"/>
                    </a:lnTo>
                    <a:lnTo>
                      <a:pt x="36" y="12"/>
                    </a:lnTo>
                    <a:lnTo>
                      <a:pt x="33" y="12"/>
                    </a:lnTo>
                    <a:lnTo>
                      <a:pt x="33" y="12"/>
                    </a:lnTo>
                    <a:lnTo>
                      <a:pt x="31" y="10"/>
                    </a:lnTo>
                    <a:lnTo>
                      <a:pt x="31" y="10"/>
                    </a:lnTo>
                    <a:lnTo>
                      <a:pt x="30" y="10"/>
                    </a:lnTo>
                    <a:lnTo>
                      <a:pt x="30" y="10"/>
                    </a:lnTo>
                    <a:lnTo>
                      <a:pt x="28" y="12"/>
                    </a:lnTo>
                    <a:lnTo>
                      <a:pt x="28" y="12"/>
                    </a:lnTo>
                    <a:lnTo>
                      <a:pt x="26" y="12"/>
                    </a:lnTo>
                    <a:lnTo>
                      <a:pt x="24" y="12"/>
                    </a:lnTo>
                    <a:lnTo>
                      <a:pt x="24" y="12"/>
                    </a:lnTo>
                    <a:lnTo>
                      <a:pt x="23" y="14"/>
                    </a:lnTo>
                    <a:lnTo>
                      <a:pt x="23" y="15"/>
                    </a:lnTo>
                    <a:lnTo>
                      <a:pt x="21" y="14"/>
                    </a:lnTo>
                    <a:lnTo>
                      <a:pt x="19" y="14"/>
                    </a:lnTo>
                    <a:lnTo>
                      <a:pt x="18" y="12"/>
                    </a:lnTo>
                    <a:lnTo>
                      <a:pt x="14" y="12"/>
                    </a:lnTo>
                    <a:lnTo>
                      <a:pt x="12" y="12"/>
                    </a:lnTo>
                    <a:lnTo>
                      <a:pt x="11" y="10"/>
                    </a:lnTo>
                    <a:lnTo>
                      <a:pt x="9" y="9"/>
                    </a:lnTo>
                    <a:lnTo>
                      <a:pt x="7" y="9"/>
                    </a:lnTo>
                    <a:lnTo>
                      <a:pt x="6" y="7"/>
                    </a:lnTo>
                    <a:lnTo>
                      <a:pt x="6" y="5"/>
                    </a:lnTo>
                    <a:lnTo>
                      <a:pt x="2" y="5"/>
                    </a:lnTo>
                    <a:lnTo>
                      <a:pt x="0" y="3"/>
                    </a:lnTo>
                    <a:lnTo>
                      <a:pt x="0" y="3"/>
                    </a:lnTo>
                    <a:lnTo>
                      <a:pt x="2" y="2"/>
                    </a:lnTo>
                    <a:lnTo>
                      <a:pt x="4" y="0"/>
                    </a:lnTo>
                    <a:lnTo>
                      <a:pt x="6" y="0"/>
                    </a:lnTo>
                    <a:lnTo>
                      <a:pt x="7" y="0"/>
                    </a:lnTo>
                    <a:lnTo>
                      <a:pt x="9" y="0"/>
                    </a:lnTo>
                    <a:lnTo>
                      <a:pt x="9" y="0"/>
                    </a:lnTo>
                    <a:lnTo>
                      <a:pt x="18" y="0"/>
                    </a:lnTo>
                    <a:lnTo>
                      <a:pt x="19" y="0"/>
                    </a:lnTo>
                    <a:lnTo>
                      <a:pt x="21"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2" name="Freeform 117">
                <a:extLst>
                  <a:ext uri="{FF2B5EF4-FFF2-40B4-BE49-F238E27FC236}">
                    <a16:creationId xmlns:a16="http://schemas.microsoft.com/office/drawing/2014/main" id="{741A075D-65FD-4716-A870-BBF4F9C47314}"/>
                  </a:ext>
                </a:extLst>
              </p:cNvPr>
              <p:cNvSpPr>
                <a:spLocks/>
              </p:cNvSpPr>
              <p:nvPr/>
            </p:nvSpPr>
            <p:spPr bwMode="auto">
              <a:xfrm>
                <a:off x="4307" y="2374"/>
                <a:ext cx="84" cy="94"/>
              </a:xfrm>
              <a:custGeom>
                <a:avLst/>
                <a:gdLst>
                  <a:gd name="T0" fmla="*/ 77 w 84"/>
                  <a:gd name="T1" fmla="*/ 32 h 94"/>
                  <a:gd name="T2" fmla="*/ 74 w 84"/>
                  <a:gd name="T3" fmla="*/ 32 h 94"/>
                  <a:gd name="T4" fmla="*/ 60 w 84"/>
                  <a:gd name="T5" fmla="*/ 36 h 94"/>
                  <a:gd name="T6" fmla="*/ 48 w 84"/>
                  <a:gd name="T7" fmla="*/ 41 h 94"/>
                  <a:gd name="T8" fmla="*/ 38 w 84"/>
                  <a:gd name="T9" fmla="*/ 43 h 94"/>
                  <a:gd name="T10" fmla="*/ 46 w 84"/>
                  <a:gd name="T11" fmla="*/ 51 h 94"/>
                  <a:gd name="T12" fmla="*/ 51 w 84"/>
                  <a:gd name="T13" fmla="*/ 58 h 94"/>
                  <a:gd name="T14" fmla="*/ 58 w 84"/>
                  <a:gd name="T15" fmla="*/ 65 h 94"/>
                  <a:gd name="T16" fmla="*/ 51 w 84"/>
                  <a:gd name="T17" fmla="*/ 68 h 94"/>
                  <a:gd name="T18" fmla="*/ 51 w 84"/>
                  <a:gd name="T19" fmla="*/ 70 h 94"/>
                  <a:gd name="T20" fmla="*/ 48 w 84"/>
                  <a:gd name="T21" fmla="*/ 77 h 94"/>
                  <a:gd name="T22" fmla="*/ 43 w 84"/>
                  <a:gd name="T23" fmla="*/ 77 h 94"/>
                  <a:gd name="T24" fmla="*/ 34 w 84"/>
                  <a:gd name="T25" fmla="*/ 78 h 94"/>
                  <a:gd name="T26" fmla="*/ 31 w 84"/>
                  <a:gd name="T27" fmla="*/ 83 h 94"/>
                  <a:gd name="T28" fmla="*/ 26 w 84"/>
                  <a:gd name="T29" fmla="*/ 90 h 94"/>
                  <a:gd name="T30" fmla="*/ 21 w 84"/>
                  <a:gd name="T31" fmla="*/ 94 h 94"/>
                  <a:gd name="T32" fmla="*/ 12 w 84"/>
                  <a:gd name="T33" fmla="*/ 92 h 94"/>
                  <a:gd name="T34" fmla="*/ 4 w 84"/>
                  <a:gd name="T35" fmla="*/ 90 h 94"/>
                  <a:gd name="T36" fmla="*/ 0 w 84"/>
                  <a:gd name="T37" fmla="*/ 87 h 94"/>
                  <a:gd name="T38" fmla="*/ 2 w 84"/>
                  <a:gd name="T39" fmla="*/ 80 h 94"/>
                  <a:gd name="T40" fmla="*/ 2 w 84"/>
                  <a:gd name="T41" fmla="*/ 77 h 94"/>
                  <a:gd name="T42" fmla="*/ 4 w 84"/>
                  <a:gd name="T43" fmla="*/ 72 h 94"/>
                  <a:gd name="T44" fmla="*/ 4 w 84"/>
                  <a:gd name="T45" fmla="*/ 66 h 94"/>
                  <a:gd name="T46" fmla="*/ 5 w 84"/>
                  <a:gd name="T47" fmla="*/ 61 h 94"/>
                  <a:gd name="T48" fmla="*/ 7 w 84"/>
                  <a:gd name="T49" fmla="*/ 58 h 94"/>
                  <a:gd name="T50" fmla="*/ 9 w 84"/>
                  <a:gd name="T51" fmla="*/ 51 h 94"/>
                  <a:gd name="T52" fmla="*/ 9 w 84"/>
                  <a:gd name="T53" fmla="*/ 49 h 94"/>
                  <a:gd name="T54" fmla="*/ 9 w 84"/>
                  <a:gd name="T55" fmla="*/ 46 h 94"/>
                  <a:gd name="T56" fmla="*/ 10 w 84"/>
                  <a:gd name="T57" fmla="*/ 41 h 94"/>
                  <a:gd name="T58" fmla="*/ 12 w 84"/>
                  <a:gd name="T59" fmla="*/ 37 h 94"/>
                  <a:gd name="T60" fmla="*/ 10 w 84"/>
                  <a:gd name="T61" fmla="*/ 29 h 94"/>
                  <a:gd name="T62" fmla="*/ 12 w 84"/>
                  <a:gd name="T63" fmla="*/ 22 h 94"/>
                  <a:gd name="T64" fmla="*/ 12 w 84"/>
                  <a:gd name="T65" fmla="*/ 17 h 94"/>
                  <a:gd name="T66" fmla="*/ 12 w 84"/>
                  <a:gd name="T67" fmla="*/ 17 h 94"/>
                  <a:gd name="T68" fmla="*/ 16 w 84"/>
                  <a:gd name="T69" fmla="*/ 15 h 94"/>
                  <a:gd name="T70" fmla="*/ 19 w 84"/>
                  <a:gd name="T71" fmla="*/ 17 h 94"/>
                  <a:gd name="T72" fmla="*/ 24 w 84"/>
                  <a:gd name="T73" fmla="*/ 20 h 94"/>
                  <a:gd name="T74" fmla="*/ 28 w 84"/>
                  <a:gd name="T75" fmla="*/ 24 h 94"/>
                  <a:gd name="T76" fmla="*/ 36 w 84"/>
                  <a:gd name="T77" fmla="*/ 24 h 94"/>
                  <a:gd name="T78" fmla="*/ 46 w 84"/>
                  <a:gd name="T79" fmla="*/ 19 h 94"/>
                  <a:gd name="T80" fmla="*/ 53 w 84"/>
                  <a:gd name="T81" fmla="*/ 14 h 94"/>
                  <a:gd name="T82" fmla="*/ 63 w 84"/>
                  <a:gd name="T83" fmla="*/ 7 h 94"/>
                  <a:gd name="T84" fmla="*/ 74 w 84"/>
                  <a:gd name="T85" fmla="*/ 0 h 94"/>
                  <a:gd name="T86" fmla="*/ 75 w 84"/>
                  <a:gd name="T87" fmla="*/ 10 h 94"/>
                  <a:gd name="T88" fmla="*/ 79 w 84"/>
                  <a:gd name="T89" fmla="*/ 20 h 94"/>
                  <a:gd name="T90" fmla="*/ 79 w 84"/>
                  <a:gd name="T91" fmla="*/ 25 h 94"/>
                  <a:gd name="T92" fmla="*/ 82 w 84"/>
                  <a:gd name="T93" fmla="*/ 24 h 94"/>
                  <a:gd name="T94" fmla="*/ 81 w 84"/>
                  <a:gd name="T95" fmla="*/ 29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84" h="94">
                    <a:moveTo>
                      <a:pt x="81" y="29"/>
                    </a:moveTo>
                    <a:lnTo>
                      <a:pt x="77" y="32"/>
                    </a:lnTo>
                    <a:lnTo>
                      <a:pt x="77" y="32"/>
                    </a:lnTo>
                    <a:lnTo>
                      <a:pt x="74" y="32"/>
                    </a:lnTo>
                    <a:lnTo>
                      <a:pt x="65" y="36"/>
                    </a:lnTo>
                    <a:lnTo>
                      <a:pt x="60" y="36"/>
                    </a:lnTo>
                    <a:lnTo>
                      <a:pt x="55" y="39"/>
                    </a:lnTo>
                    <a:lnTo>
                      <a:pt x="48" y="41"/>
                    </a:lnTo>
                    <a:lnTo>
                      <a:pt x="43" y="41"/>
                    </a:lnTo>
                    <a:lnTo>
                      <a:pt x="38" y="43"/>
                    </a:lnTo>
                    <a:lnTo>
                      <a:pt x="41" y="46"/>
                    </a:lnTo>
                    <a:lnTo>
                      <a:pt x="46" y="51"/>
                    </a:lnTo>
                    <a:lnTo>
                      <a:pt x="48" y="54"/>
                    </a:lnTo>
                    <a:lnTo>
                      <a:pt x="51" y="58"/>
                    </a:lnTo>
                    <a:lnTo>
                      <a:pt x="55" y="61"/>
                    </a:lnTo>
                    <a:lnTo>
                      <a:pt x="58" y="65"/>
                    </a:lnTo>
                    <a:lnTo>
                      <a:pt x="57" y="66"/>
                    </a:lnTo>
                    <a:lnTo>
                      <a:pt x="51" y="68"/>
                    </a:lnTo>
                    <a:lnTo>
                      <a:pt x="51" y="68"/>
                    </a:lnTo>
                    <a:lnTo>
                      <a:pt x="51" y="70"/>
                    </a:lnTo>
                    <a:lnTo>
                      <a:pt x="50" y="73"/>
                    </a:lnTo>
                    <a:lnTo>
                      <a:pt x="48" y="77"/>
                    </a:lnTo>
                    <a:lnTo>
                      <a:pt x="48" y="77"/>
                    </a:lnTo>
                    <a:lnTo>
                      <a:pt x="43" y="77"/>
                    </a:lnTo>
                    <a:lnTo>
                      <a:pt x="38" y="78"/>
                    </a:lnTo>
                    <a:lnTo>
                      <a:pt x="34" y="78"/>
                    </a:lnTo>
                    <a:lnTo>
                      <a:pt x="34" y="80"/>
                    </a:lnTo>
                    <a:lnTo>
                      <a:pt x="31" y="83"/>
                    </a:lnTo>
                    <a:lnTo>
                      <a:pt x="29" y="87"/>
                    </a:lnTo>
                    <a:lnTo>
                      <a:pt x="26" y="90"/>
                    </a:lnTo>
                    <a:lnTo>
                      <a:pt x="21" y="94"/>
                    </a:lnTo>
                    <a:lnTo>
                      <a:pt x="21" y="94"/>
                    </a:lnTo>
                    <a:lnTo>
                      <a:pt x="17" y="94"/>
                    </a:lnTo>
                    <a:lnTo>
                      <a:pt x="12" y="92"/>
                    </a:lnTo>
                    <a:lnTo>
                      <a:pt x="7" y="92"/>
                    </a:lnTo>
                    <a:lnTo>
                      <a:pt x="4" y="90"/>
                    </a:lnTo>
                    <a:lnTo>
                      <a:pt x="0" y="90"/>
                    </a:lnTo>
                    <a:lnTo>
                      <a:pt x="0" y="87"/>
                    </a:lnTo>
                    <a:lnTo>
                      <a:pt x="0" y="85"/>
                    </a:lnTo>
                    <a:lnTo>
                      <a:pt x="2" y="80"/>
                    </a:lnTo>
                    <a:lnTo>
                      <a:pt x="2" y="78"/>
                    </a:lnTo>
                    <a:lnTo>
                      <a:pt x="2" y="77"/>
                    </a:lnTo>
                    <a:lnTo>
                      <a:pt x="4" y="73"/>
                    </a:lnTo>
                    <a:lnTo>
                      <a:pt x="4" y="72"/>
                    </a:lnTo>
                    <a:lnTo>
                      <a:pt x="4" y="68"/>
                    </a:lnTo>
                    <a:lnTo>
                      <a:pt x="4" y="66"/>
                    </a:lnTo>
                    <a:lnTo>
                      <a:pt x="4" y="65"/>
                    </a:lnTo>
                    <a:lnTo>
                      <a:pt x="5" y="61"/>
                    </a:lnTo>
                    <a:lnTo>
                      <a:pt x="7" y="58"/>
                    </a:lnTo>
                    <a:lnTo>
                      <a:pt x="7" y="58"/>
                    </a:lnTo>
                    <a:lnTo>
                      <a:pt x="9" y="54"/>
                    </a:lnTo>
                    <a:lnTo>
                      <a:pt x="9" y="51"/>
                    </a:lnTo>
                    <a:lnTo>
                      <a:pt x="9" y="49"/>
                    </a:lnTo>
                    <a:lnTo>
                      <a:pt x="9" y="49"/>
                    </a:lnTo>
                    <a:lnTo>
                      <a:pt x="9" y="46"/>
                    </a:lnTo>
                    <a:lnTo>
                      <a:pt x="9" y="46"/>
                    </a:lnTo>
                    <a:lnTo>
                      <a:pt x="10" y="43"/>
                    </a:lnTo>
                    <a:lnTo>
                      <a:pt x="10" y="41"/>
                    </a:lnTo>
                    <a:lnTo>
                      <a:pt x="10" y="39"/>
                    </a:lnTo>
                    <a:lnTo>
                      <a:pt x="12" y="37"/>
                    </a:lnTo>
                    <a:lnTo>
                      <a:pt x="10" y="32"/>
                    </a:lnTo>
                    <a:lnTo>
                      <a:pt x="10" y="29"/>
                    </a:lnTo>
                    <a:lnTo>
                      <a:pt x="12" y="25"/>
                    </a:lnTo>
                    <a:lnTo>
                      <a:pt x="12" y="22"/>
                    </a:lnTo>
                    <a:lnTo>
                      <a:pt x="12" y="17"/>
                    </a:lnTo>
                    <a:lnTo>
                      <a:pt x="12" y="17"/>
                    </a:lnTo>
                    <a:lnTo>
                      <a:pt x="12" y="17"/>
                    </a:lnTo>
                    <a:lnTo>
                      <a:pt x="12" y="17"/>
                    </a:lnTo>
                    <a:lnTo>
                      <a:pt x="16" y="15"/>
                    </a:lnTo>
                    <a:lnTo>
                      <a:pt x="16" y="15"/>
                    </a:lnTo>
                    <a:lnTo>
                      <a:pt x="19" y="15"/>
                    </a:lnTo>
                    <a:lnTo>
                      <a:pt x="19" y="17"/>
                    </a:lnTo>
                    <a:lnTo>
                      <a:pt x="21" y="20"/>
                    </a:lnTo>
                    <a:lnTo>
                      <a:pt x="24" y="20"/>
                    </a:lnTo>
                    <a:lnTo>
                      <a:pt x="26" y="22"/>
                    </a:lnTo>
                    <a:lnTo>
                      <a:pt x="28" y="24"/>
                    </a:lnTo>
                    <a:lnTo>
                      <a:pt x="29" y="24"/>
                    </a:lnTo>
                    <a:lnTo>
                      <a:pt x="36" y="24"/>
                    </a:lnTo>
                    <a:lnTo>
                      <a:pt x="41" y="20"/>
                    </a:lnTo>
                    <a:lnTo>
                      <a:pt x="46" y="19"/>
                    </a:lnTo>
                    <a:lnTo>
                      <a:pt x="50" y="15"/>
                    </a:lnTo>
                    <a:lnTo>
                      <a:pt x="53" y="14"/>
                    </a:lnTo>
                    <a:lnTo>
                      <a:pt x="60" y="8"/>
                    </a:lnTo>
                    <a:lnTo>
                      <a:pt x="63" y="7"/>
                    </a:lnTo>
                    <a:lnTo>
                      <a:pt x="69" y="3"/>
                    </a:lnTo>
                    <a:lnTo>
                      <a:pt x="74" y="0"/>
                    </a:lnTo>
                    <a:lnTo>
                      <a:pt x="75" y="5"/>
                    </a:lnTo>
                    <a:lnTo>
                      <a:pt x="75" y="10"/>
                    </a:lnTo>
                    <a:lnTo>
                      <a:pt x="77" y="15"/>
                    </a:lnTo>
                    <a:lnTo>
                      <a:pt x="79" y="20"/>
                    </a:lnTo>
                    <a:lnTo>
                      <a:pt x="77" y="20"/>
                    </a:lnTo>
                    <a:lnTo>
                      <a:pt x="79" y="25"/>
                    </a:lnTo>
                    <a:lnTo>
                      <a:pt x="81" y="24"/>
                    </a:lnTo>
                    <a:lnTo>
                      <a:pt x="82" y="24"/>
                    </a:lnTo>
                    <a:lnTo>
                      <a:pt x="84" y="25"/>
                    </a:lnTo>
                    <a:lnTo>
                      <a:pt x="81" y="2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3" name="Freeform 118">
                <a:extLst>
                  <a:ext uri="{FF2B5EF4-FFF2-40B4-BE49-F238E27FC236}">
                    <a16:creationId xmlns:a16="http://schemas.microsoft.com/office/drawing/2014/main" id="{4F29EC56-6EC1-4814-9EBE-6971BB64E608}"/>
                  </a:ext>
                </a:extLst>
              </p:cNvPr>
              <p:cNvSpPr>
                <a:spLocks noEditPoints="1"/>
              </p:cNvSpPr>
              <p:nvPr/>
            </p:nvSpPr>
            <p:spPr bwMode="auto">
              <a:xfrm>
                <a:off x="6012" y="2074"/>
                <a:ext cx="426" cy="499"/>
              </a:xfrm>
              <a:custGeom>
                <a:avLst/>
                <a:gdLst>
                  <a:gd name="T0" fmla="*/ 412 w 426"/>
                  <a:gd name="T1" fmla="*/ 49 h 499"/>
                  <a:gd name="T2" fmla="*/ 410 w 426"/>
                  <a:gd name="T3" fmla="*/ 66 h 499"/>
                  <a:gd name="T4" fmla="*/ 369 w 426"/>
                  <a:gd name="T5" fmla="*/ 89 h 499"/>
                  <a:gd name="T6" fmla="*/ 323 w 426"/>
                  <a:gd name="T7" fmla="*/ 89 h 499"/>
                  <a:gd name="T8" fmla="*/ 314 w 426"/>
                  <a:gd name="T9" fmla="*/ 107 h 499"/>
                  <a:gd name="T10" fmla="*/ 318 w 426"/>
                  <a:gd name="T11" fmla="*/ 72 h 499"/>
                  <a:gd name="T12" fmla="*/ 340 w 426"/>
                  <a:gd name="T13" fmla="*/ 49 h 499"/>
                  <a:gd name="T14" fmla="*/ 350 w 426"/>
                  <a:gd name="T15" fmla="*/ 0 h 499"/>
                  <a:gd name="T16" fmla="*/ 332 w 426"/>
                  <a:gd name="T17" fmla="*/ 2 h 499"/>
                  <a:gd name="T18" fmla="*/ 302 w 426"/>
                  <a:gd name="T19" fmla="*/ 89 h 499"/>
                  <a:gd name="T20" fmla="*/ 349 w 426"/>
                  <a:gd name="T21" fmla="*/ 141 h 499"/>
                  <a:gd name="T22" fmla="*/ 343 w 426"/>
                  <a:gd name="T23" fmla="*/ 172 h 499"/>
                  <a:gd name="T24" fmla="*/ 330 w 426"/>
                  <a:gd name="T25" fmla="*/ 218 h 499"/>
                  <a:gd name="T26" fmla="*/ 321 w 426"/>
                  <a:gd name="T27" fmla="*/ 257 h 499"/>
                  <a:gd name="T28" fmla="*/ 314 w 426"/>
                  <a:gd name="T29" fmla="*/ 249 h 499"/>
                  <a:gd name="T30" fmla="*/ 299 w 426"/>
                  <a:gd name="T31" fmla="*/ 257 h 499"/>
                  <a:gd name="T32" fmla="*/ 285 w 426"/>
                  <a:gd name="T33" fmla="*/ 262 h 499"/>
                  <a:gd name="T34" fmla="*/ 256 w 426"/>
                  <a:gd name="T35" fmla="*/ 269 h 499"/>
                  <a:gd name="T36" fmla="*/ 253 w 426"/>
                  <a:gd name="T37" fmla="*/ 276 h 499"/>
                  <a:gd name="T38" fmla="*/ 219 w 426"/>
                  <a:gd name="T39" fmla="*/ 279 h 499"/>
                  <a:gd name="T40" fmla="*/ 200 w 426"/>
                  <a:gd name="T41" fmla="*/ 273 h 499"/>
                  <a:gd name="T42" fmla="*/ 162 w 426"/>
                  <a:gd name="T43" fmla="*/ 288 h 499"/>
                  <a:gd name="T44" fmla="*/ 145 w 426"/>
                  <a:gd name="T45" fmla="*/ 278 h 499"/>
                  <a:gd name="T46" fmla="*/ 186 w 426"/>
                  <a:gd name="T47" fmla="*/ 252 h 499"/>
                  <a:gd name="T48" fmla="*/ 229 w 426"/>
                  <a:gd name="T49" fmla="*/ 250 h 499"/>
                  <a:gd name="T50" fmla="*/ 260 w 426"/>
                  <a:gd name="T51" fmla="*/ 204 h 499"/>
                  <a:gd name="T52" fmla="*/ 265 w 426"/>
                  <a:gd name="T53" fmla="*/ 216 h 499"/>
                  <a:gd name="T54" fmla="*/ 306 w 426"/>
                  <a:gd name="T55" fmla="*/ 175 h 499"/>
                  <a:gd name="T56" fmla="*/ 309 w 426"/>
                  <a:gd name="T57" fmla="*/ 143 h 499"/>
                  <a:gd name="T58" fmla="*/ 320 w 426"/>
                  <a:gd name="T59" fmla="*/ 114 h 499"/>
                  <a:gd name="T60" fmla="*/ 337 w 426"/>
                  <a:gd name="T61" fmla="*/ 116 h 499"/>
                  <a:gd name="T62" fmla="*/ 280 w 426"/>
                  <a:gd name="T63" fmla="*/ 196 h 499"/>
                  <a:gd name="T64" fmla="*/ 183 w 426"/>
                  <a:gd name="T65" fmla="*/ 235 h 499"/>
                  <a:gd name="T66" fmla="*/ 107 w 426"/>
                  <a:gd name="T67" fmla="*/ 278 h 499"/>
                  <a:gd name="T68" fmla="*/ 215 w 426"/>
                  <a:gd name="T69" fmla="*/ 274 h 499"/>
                  <a:gd name="T70" fmla="*/ 207 w 426"/>
                  <a:gd name="T71" fmla="*/ 281 h 499"/>
                  <a:gd name="T72" fmla="*/ 184 w 426"/>
                  <a:gd name="T73" fmla="*/ 302 h 499"/>
                  <a:gd name="T74" fmla="*/ 169 w 426"/>
                  <a:gd name="T75" fmla="*/ 305 h 499"/>
                  <a:gd name="T76" fmla="*/ 174 w 426"/>
                  <a:gd name="T77" fmla="*/ 286 h 499"/>
                  <a:gd name="T78" fmla="*/ 200 w 426"/>
                  <a:gd name="T79" fmla="*/ 278 h 499"/>
                  <a:gd name="T80" fmla="*/ 171 w 426"/>
                  <a:gd name="T81" fmla="*/ 283 h 499"/>
                  <a:gd name="T82" fmla="*/ 148 w 426"/>
                  <a:gd name="T83" fmla="*/ 297 h 499"/>
                  <a:gd name="T84" fmla="*/ 159 w 426"/>
                  <a:gd name="T85" fmla="*/ 312 h 499"/>
                  <a:gd name="T86" fmla="*/ 135 w 426"/>
                  <a:gd name="T87" fmla="*/ 354 h 499"/>
                  <a:gd name="T88" fmla="*/ 131 w 426"/>
                  <a:gd name="T89" fmla="*/ 344 h 499"/>
                  <a:gd name="T90" fmla="*/ 124 w 426"/>
                  <a:gd name="T91" fmla="*/ 332 h 499"/>
                  <a:gd name="T92" fmla="*/ 124 w 426"/>
                  <a:gd name="T93" fmla="*/ 308 h 499"/>
                  <a:gd name="T94" fmla="*/ 118 w 426"/>
                  <a:gd name="T95" fmla="*/ 315 h 499"/>
                  <a:gd name="T96" fmla="*/ 118 w 426"/>
                  <a:gd name="T97" fmla="*/ 302 h 499"/>
                  <a:gd name="T98" fmla="*/ 140 w 426"/>
                  <a:gd name="T99" fmla="*/ 291 h 499"/>
                  <a:gd name="T100" fmla="*/ 112 w 426"/>
                  <a:gd name="T101" fmla="*/ 302 h 499"/>
                  <a:gd name="T102" fmla="*/ 309 w 426"/>
                  <a:gd name="T103" fmla="*/ 308 h 499"/>
                  <a:gd name="T104" fmla="*/ 95 w 426"/>
                  <a:gd name="T105" fmla="*/ 319 h 499"/>
                  <a:gd name="T106" fmla="*/ 128 w 426"/>
                  <a:gd name="T107" fmla="*/ 322 h 499"/>
                  <a:gd name="T108" fmla="*/ 140 w 426"/>
                  <a:gd name="T109" fmla="*/ 363 h 499"/>
                  <a:gd name="T110" fmla="*/ 133 w 426"/>
                  <a:gd name="T111" fmla="*/ 370 h 499"/>
                  <a:gd name="T112" fmla="*/ 112 w 426"/>
                  <a:gd name="T113" fmla="*/ 412 h 499"/>
                  <a:gd name="T114" fmla="*/ 100 w 426"/>
                  <a:gd name="T115" fmla="*/ 421 h 499"/>
                  <a:gd name="T116" fmla="*/ 77 w 426"/>
                  <a:gd name="T117" fmla="*/ 460 h 499"/>
                  <a:gd name="T118" fmla="*/ 87 w 426"/>
                  <a:gd name="T119" fmla="*/ 445 h 499"/>
                  <a:gd name="T120" fmla="*/ 30 w 426"/>
                  <a:gd name="T121" fmla="*/ 486 h 499"/>
                  <a:gd name="T122" fmla="*/ 1 w 426"/>
                  <a:gd name="T123" fmla="*/ 498 h 4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26" h="499">
                    <a:moveTo>
                      <a:pt x="386" y="37"/>
                    </a:moveTo>
                    <a:lnTo>
                      <a:pt x="390" y="37"/>
                    </a:lnTo>
                    <a:lnTo>
                      <a:pt x="390" y="37"/>
                    </a:lnTo>
                    <a:lnTo>
                      <a:pt x="391" y="37"/>
                    </a:lnTo>
                    <a:lnTo>
                      <a:pt x="400" y="41"/>
                    </a:lnTo>
                    <a:lnTo>
                      <a:pt x="402" y="43"/>
                    </a:lnTo>
                    <a:lnTo>
                      <a:pt x="403" y="43"/>
                    </a:lnTo>
                    <a:lnTo>
                      <a:pt x="405" y="43"/>
                    </a:lnTo>
                    <a:lnTo>
                      <a:pt x="407" y="41"/>
                    </a:lnTo>
                    <a:lnTo>
                      <a:pt x="410" y="36"/>
                    </a:lnTo>
                    <a:lnTo>
                      <a:pt x="415" y="31"/>
                    </a:lnTo>
                    <a:lnTo>
                      <a:pt x="415" y="32"/>
                    </a:lnTo>
                    <a:lnTo>
                      <a:pt x="415" y="32"/>
                    </a:lnTo>
                    <a:lnTo>
                      <a:pt x="415" y="34"/>
                    </a:lnTo>
                    <a:lnTo>
                      <a:pt x="414" y="37"/>
                    </a:lnTo>
                    <a:lnTo>
                      <a:pt x="412" y="44"/>
                    </a:lnTo>
                    <a:lnTo>
                      <a:pt x="410" y="46"/>
                    </a:lnTo>
                    <a:lnTo>
                      <a:pt x="412" y="49"/>
                    </a:lnTo>
                    <a:lnTo>
                      <a:pt x="414" y="51"/>
                    </a:lnTo>
                    <a:lnTo>
                      <a:pt x="414" y="54"/>
                    </a:lnTo>
                    <a:lnTo>
                      <a:pt x="415" y="58"/>
                    </a:lnTo>
                    <a:lnTo>
                      <a:pt x="417" y="60"/>
                    </a:lnTo>
                    <a:lnTo>
                      <a:pt x="419" y="60"/>
                    </a:lnTo>
                    <a:lnTo>
                      <a:pt x="420" y="58"/>
                    </a:lnTo>
                    <a:lnTo>
                      <a:pt x="422" y="56"/>
                    </a:lnTo>
                    <a:lnTo>
                      <a:pt x="424" y="56"/>
                    </a:lnTo>
                    <a:lnTo>
                      <a:pt x="426" y="56"/>
                    </a:lnTo>
                    <a:lnTo>
                      <a:pt x="422" y="58"/>
                    </a:lnTo>
                    <a:lnTo>
                      <a:pt x="420" y="60"/>
                    </a:lnTo>
                    <a:lnTo>
                      <a:pt x="419" y="61"/>
                    </a:lnTo>
                    <a:lnTo>
                      <a:pt x="419" y="61"/>
                    </a:lnTo>
                    <a:lnTo>
                      <a:pt x="417" y="61"/>
                    </a:lnTo>
                    <a:lnTo>
                      <a:pt x="415" y="61"/>
                    </a:lnTo>
                    <a:lnTo>
                      <a:pt x="414" y="63"/>
                    </a:lnTo>
                    <a:lnTo>
                      <a:pt x="412" y="65"/>
                    </a:lnTo>
                    <a:lnTo>
                      <a:pt x="410" y="66"/>
                    </a:lnTo>
                    <a:lnTo>
                      <a:pt x="407" y="66"/>
                    </a:lnTo>
                    <a:lnTo>
                      <a:pt x="405" y="66"/>
                    </a:lnTo>
                    <a:lnTo>
                      <a:pt x="402" y="68"/>
                    </a:lnTo>
                    <a:lnTo>
                      <a:pt x="400" y="68"/>
                    </a:lnTo>
                    <a:lnTo>
                      <a:pt x="397" y="66"/>
                    </a:lnTo>
                    <a:lnTo>
                      <a:pt x="393" y="68"/>
                    </a:lnTo>
                    <a:lnTo>
                      <a:pt x="390" y="70"/>
                    </a:lnTo>
                    <a:lnTo>
                      <a:pt x="385" y="73"/>
                    </a:lnTo>
                    <a:lnTo>
                      <a:pt x="381" y="77"/>
                    </a:lnTo>
                    <a:lnTo>
                      <a:pt x="379" y="82"/>
                    </a:lnTo>
                    <a:lnTo>
                      <a:pt x="378" y="83"/>
                    </a:lnTo>
                    <a:lnTo>
                      <a:pt x="378" y="87"/>
                    </a:lnTo>
                    <a:lnTo>
                      <a:pt x="378" y="89"/>
                    </a:lnTo>
                    <a:lnTo>
                      <a:pt x="376" y="90"/>
                    </a:lnTo>
                    <a:lnTo>
                      <a:pt x="376" y="92"/>
                    </a:lnTo>
                    <a:lnTo>
                      <a:pt x="376" y="92"/>
                    </a:lnTo>
                    <a:lnTo>
                      <a:pt x="373" y="92"/>
                    </a:lnTo>
                    <a:lnTo>
                      <a:pt x="369" y="89"/>
                    </a:lnTo>
                    <a:lnTo>
                      <a:pt x="361" y="85"/>
                    </a:lnTo>
                    <a:lnTo>
                      <a:pt x="354" y="80"/>
                    </a:lnTo>
                    <a:lnTo>
                      <a:pt x="349" y="78"/>
                    </a:lnTo>
                    <a:lnTo>
                      <a:pt x="340" y="78"/>
                    </a:lnTo>
                    <a:lnTo>
                      <a:pt x="332" y="83"/>
                    </a:lnTo>
                    <a:lnTo>
                      <a:pt x="332" y="83"/>
                    </a:lnTo>
                    <a:lnTo>
                      <a:pt x="328" y="80"/>
                    </a:lnTo>
                    <a:lnTo>
                      <a:pt x="326" y="78"/>
                    </a:lnTo>
                    <a:lnTo>
                      <a:pt x="325" y="78"/>
                    </a:lnTo>
                    <a:lnTo>
                      <a:pt x="323" y="78"/>
                    </a:lnTo>
                    <a:lnTo>
                      <a:pt x="323" y="78"/>
                    </a:lnTo>
                    <a:lnTo>
                      <a:pt x="321" y="80"/>
                    </a:lnTo>
                    <a:lnTo>
                      <a:pt x="320" y="82"/>
                    </a:lnTo>
                    <a:lnTo>
                      <a:pt x="320" y="83"/>
                    </a:lnTo>
                    <a:lnTo>
                      <a:pt x="320" y="83"/>
                    </a:lnTo>
                    <a:lnTo>
                      <a:pt x="320" y="85"/>
                    </a:lnTo>
                    <a:lnTo>
                      <a:pt x="321" y="87"/>
                    </a:lnTo>
                    <a:lnTo>
                      <a:pt x="323" y="89"/>
                    </a:lnTo>
                    <a:lnTo>
                      <a:pt x="325" y="89"/>
                    </a:lnTo>
                    <a:lnTo>
                      <a:pt x="326" y="89"/>
                    </a:lnTo>
                    <a:lnTo>
                      <a:pt x="326" y="90"/>
                    </a:lnTo>
                    <a:lnTo>
                      <a:pt x="330" y="94"/>
                    </a:lnTo>
                    <a:lnTo>
                      <a:pt x="335" y="97"/>
                    </a:lnTo>
                    <a:lnTo>
                      <a:pt x="335" y="97"/>
                    </a:lnTo>
                    <a:lnTo>
                      <a:pt x="333" y="99"/>
                    </a:lnTo>
                    <a:lnTo>
                      <a:pt x="332" y="99"/>
                    </a:lnTo>
                    <a:lnTo>
                      <a:pt x="330" y="99"/>
                    </a:lnTo>
                    <a:lnTo>
                      <a:pt x="328" y="99"/>
                    </a:lnTo>
                    <a:lnTo>
                      <a:pt x="326" y="97"/>
                    </a:lnTo>
                    <a:lnTo>
                      <a:pt x="325" y="99"/>
                    </a:lnTo>
                    <a:lnTo>
                      <a:pt x="323" y="100"/>
                    </a:lnTo>
                    <a:lnTo>
                      <a:pt x="321" y="104"/>
                    </a:lnTo>
                    <a:lnTo>
                      <a:pt x="321" y="104"/>
                    </a:lnTo>
                    <a:lnTo>
                      <a:pt x="318" y="106"/>
                    </a:lnTo>
                    <a:lnTo>
                      <a:pt x="316" y="107"/>
                    </a:lnTo>
                    <a:lnTo>
                      <a:pt x="314" y="107"/>
                    </a:lnTo>
                    <a:lnTo>
                      <a:pt x="314" y="106"/>
                    </a:lnTo>
                    <a:lnTo>
                      <a:pt x="313" y="104"/>
                    </a:lnTo>
                    <a:lnTo>
                      <a:pt x="313" y="104"/>
                    </a:lnTo>
                    <a:lnTo>
                      <a:pt x="313" y="100"/>
                    </a:lnTo>
                    <a:lnTo>
                      <a:pt x="314" y="97"/>
                    </a:lnTo>
                    <a:lnTo>
                      <a:pt x="314" y="95"/>
                    </a:lnTo>
                    <a:lnTo>
                      <a:pt x="314" y="90"/>
                    </a:lnTo>
                    <a:lnTo>
                      <a:pt x="313" y="90"/>
                    </a:lnTo>
                    <a:lnTo>
                      <a:pt x="311" y="87"/>
                    </a:lnTo>
                    <a:lnTo>
                      <a:pt x="309" y="85"/>
                    </a:lnTo>
                    <a:lnTo>
                      <a:pt x="309" y="82"/>
                    </a:lnTo>
                    <a:lnTo>
                      <a:pt x="309" y="80"/>
                    </a:lnTo>
                    <a:lnTo>
                      <a:pt x="311" y="77"/>
                    </a:lnTo>
                    <a:lnTo>
                      <a:pt x="311" y="75"/>
                    </a:lnTo>
                    <a:lnTo>
                      <a:pt x="313" y="75"/>
                    </a:lnTo>
                    <a:lnTo>
                      <a:pt x="313" y="75"/>
                    </a:lnTo>
                    <a:lnTo>
                      <a:pt x="314" y="73"/>
                    </a:lnTo>
                    <a:lnTo>
                      <a:pt x="318" y="72"/>
                    </a:lnTo>
                    <a:lnTo>
                      <a:pt x="320" y="70"/>
                    </a:lnTo>
                    <a:lnTo>
                      <a:pt x="321" y="68"/>
                    </a:lnTo>
                    <a:lnTo>
                      <a:pt x="323" y="65"/>
                    </a:lnTo>
                    <a:lnTo>
                      <a:pt x="321" y="63"/>
                    </a:lnTo>
                    <a:lnTo>
                      <a:pt x="320" y="60"/>
                    </a:lnTo>
                    <a:lnTo>
                      <a:pt x="321" y="58"/>
                    </a:lnTo>
                    <a:lnTo>
                      <a:pt x="323" y="58"/>
                    </a:lnTo>
                    <a:lnTo>
                      <a:pt x="325" y="58"/>
                    </a:lnTo>
                    <a:lnTo>
                      <a:pt x="328" y="61"/>
                    </a:lnTo>
                    <a:lnTo>
                      <a:pt x="328" y="61"/>
                    </a:lnTo>
                    <a:lnTo>
                      <a:pt x="332" y="61"/>
                    </a:lnTo>
                    <a:lnTo>
                      <a:pt x="335" y="61"/>
                    </a:lnTo>
                    <a:lnTo>
                      <a:pt x="337" y="61"/>
                    </a:lnTo>
                    <a:lnTo>
                      <a:pt x="338" y="61"/>
                    </a:lnTo>
                    <a:lnTo>
                      <a:pt x="340" y="60"/>
                    </a:lnTo>
                    <a:lnTo>
                      <a:pt x="340" y="56"/>
                    </a:lnTo>
                    <a:lnTo>
                      <a:pt x="340" y="53"/>
                    </a:lnTo>
                    <a:lnTo>
                      <a:pt x="340" y="49"/>
                    </a:lnTo>
                    <a:lnTo>
                      <a:pt x="340" y="48"/>
                    </a:lnTo>
                    <a:lnTo>
                      <a:pt x="343" y="43"/>
                    </a:lnTo>
                    <a:lnTo>
                      <a:pt x="345" y="39"/>
                    </a:lnTo>
                    <a:lnTo>
                      <a:pt x="345" y="34"/>
                    </a:lnTo>
                    <a:lnTo>
                      <a:pt x="345" y="31"/>
                    </a:lnTo>
                    <a:lnTo>
                      <a:pt x="347" y="27"/>
                    </a:lnTo>
                    <a:lnTo>
                      <a:pt x="347" y="20"/>
                    </a:lnTo>
                    <a:lnTo>
                      <a:pt x="347" y="15"/>
                    </a:lnTo>
                    <a:lnTo>
                      <a:pt x="345" y="12"/>
                    </a:lnTo>
                    <a:lnTo>
                      <a:pt x="343" y="10"/>
                    </a:lnTo>
                    <a:lnTo>
                      <a:pt x="343" y="7"/>
                    </a:lnTo>
                    <a:lnTo>
                      <a:pt x="345" y="3"/>
                    </a:lnTo>
                    <a:lnTo>
                      <a:pt x="345" y="3"/>
                    </a:lnTo>
                    <a:lnTo>
                      <a:pt x="345" y="3"/>
                    </a:lnTo>
                    <a:lnTo>
                      <a:pt x="347" y="2"/>
                    </a:lnTo>
                    <a:lnTo>
                      <a:pt x="349" y="2"/>
                    </a:lnTo>
                    <a:lnTo>
                      <a:pt x="349" y="0"/>
                    </a:lnTo>
                    <a:lnTo>
                      <a:pt x="350" y="0"/>
                    </a:lnTo>
                    <a:lnTo>
                      <a:pt x="350" y="0"/>
                    </a:lnTo>
                    <a:lnTo>
                      <a:pt x="352" y="2"/>
                    </a:lnTo>
                    <a:lnTo>
                      <a:pt x="355" y="5"/>
                    </a:lnTo>
                    <a:lnTo>
                      <a:pt x="359" y="10"/>
                    </a:lnTo>
                    <a:lnTo>
                      <a:pt x="366" y="19"/>
                    </a:lnTo>
                    <a:lnTo>
                      <a:pt x="369" y="22"/>
                    </a:lnTo>
                    <a:lnTo>
                      <a:pt x="373" y="25"/>
                    </a:lnTo>
                    <a:lnTo>
                      <a:pt x="376" y="29"/>
                    </a:lnTo>
                    <a:lnTo>
                      <a:pt x="381" y="32"/>
                    </a:lnTo>
                    <a:lnTo>
                      <a:pt x="383" y="34"/>
                    </a:lnTo>
                    <a:lnTo>
                      <a:pt x="385" y="37"/>
                    </a:lnTo>
                    <a:lnTo>
                      <a:pt x="386" y="37"/>
                    </a:lnTo>
                    <a:lnTo>
                      <a:pt x="386" y="37"/>
                    </a:lnTo>
                    <a:close/>
                    <a:moveTo>
                      <a:pt x="333" y="5"/>
                    </a:moveTo>
                    <a:lnTo>
                      <a:pt x="333" y="7"/>
                    </a:lnTo>
                    <a:lnTo>
                      <a:pt x="332" y="3"/>
                    </a:lnTo>
                    <a:lnTo>
                      <a:pt x="332" y="2"/>
                    </a:lnTo>
                    <a:lnTo>
                      <a:pt x="332" y="2"/>
                    </a:lnTo>
                    <a:lnTo>
                      <a:pt x="333" y="2"/>
                    </a:lnTo>
                    <a:lnTo>
                      <a:pt x="333" y="3"/>
                    </a:lnTo>
                    <a:lnTo>
                      <a:pt x="333" y="5"/>
                    </a:lnTo>
                    <a:lnTo>
                      <a:pt x="333" y="5"/>
                    </a:lnTo>
                    <a:close/>
                    <a:moveTo>
                      <a:pt x="338" y="10"/>
                    </a:moveTo>
                    <a:lnTo>
                      <a:pt x="337" y="10"/>
                    </a:lnTo>
                    <a:lnTo>
                      <a:pt x="335" y="10"/>
                    </a:lnTo>
                    <a:lnTo>
                      <a:pt x="335" y="8"/>
                    </a:lnTo>
                    <a:lnTo>
                      <a:pt x="337" y="7"/>
                    </a:lnTo>
                    <a:lnTo>
                      <a:pt x="337" y="7"/>
                    </a:lnTo>
                    <a:lnTo>
                      <a:pt x="338" y="8"/>
                    </a:lnTo>
                    <a:lnTo>
                      <a:pt x="338" y="10"/>
                    </a:lnTo>
                    <a:lnTo>
                      <a:pt x="338" y="10"/>
                    </a:lnTo>
                    <a:lnTo>
                      <a:pt x="338" y="10"/>
                    </a:lnTo>
                    <a:close/>
                    <a:moveTo>
                      <a:pt x="302" y="90"/>
                    </a:moveTo>
                    <a:lnTo>
                      <a:pt x="302" y="90"/>
                    </a:lnTo>
                    <a:lnTo>
                      <a:pt x="302" y="90"/>
                    </a:lnTo>
                    <a:lnTo>
                      <a:pt x="302" y="89"/>
                    </a:lnTo>
                    <a:lnTo>
                      <a:pt x="302" y="87"/>
                    </a:lnTo>
                    <a:lnTo>
                      <a:pt x="304" y="87"/>
                    </a:lnTo>
                    <a:lnTo>
                      <a:pt x="304" y="87"/>
                    </a:lnTo>
                    <a:lnTo>
                      <a:pt x="304" y="90"/>
                    </a:lnTo>
                    <a:lnTo>
                      <a:pt x="302" y="90"/>
                    </a:lnTo>
                    <a:lnTo>
                      <a:pt x="302" y="90"/>
                    </a:lnTo>
                    <a:close/>
                    <a:moveTo>
                      <a:pt x="337" y="109"/>
                    </a:moveTo>
                    <a:lnTo>
                      <a:pt x="337" y="109"/>
                    </a:lnTo>
                    <a:lnTo>
                      <a:pt x="342" y="107"/>
                    </a:lnTo>
                    <a:lnTo>
                      <a:pt x="340" y="111"/>
                    </a:lnTo>
                    <a:lnTo>
                      <a:pt x="340" y="116"/>
                    </a:lnTo>
                    <a:lnTo>
                      <a:pt x="340" y="123"/>
                    </a:lnTo>
                    <a:lnTo>
                      <a:pt x="340" y="124"/>
                    </a:lnTo>
                    <a:lnTo>
                      <a:pt x="342" y="128"/>
                    </a:lnTo>
                    <a:lnTo>
                      <a:pt x="343" y="129"/>
                    </a:lnTo>
                    <a:lnTo>
                      <a:pt x="345" y="131"/>
                    </a:lnTo>
                    <a:lnTo>
                      <a:pt x="347" y="136"/>
                    </a:lnTo>
                    <a:lnTo>
                      <a:pt x="349" y="141"/>
                    </a:lnTo>
                    <a:lnTo>
                      <a:pt x="350" y="145"/>
                    </a:lnTo>
                    <a:lnTo>
                      <a:pt x="350" y="147"/>
                    </a:lnTo>
                    <a:lnTo>
                      <a:pt x="352" y="148"/>
                    </a:lnTo>
                    <a:lnTo>
                      <a:pt x="352" y="150"/>
                    </a:lnTo>
                    <a:lnTo>
                      <a:pt x="350" y="152"/>
                    </a:lnTo>
                    <a:lnTo>
                      <a:pt x="352" y="153"/>
                    </a:lnTo>
                    <a:lnTo>
                      <a:pt x="350" y="157"/>
                    </a:lnTo>
                    <a:lnTo>
                      <a:pt x="350" y="162"/>
                    </a:lnTo>
                    <a:lnTo>
                      <a:pt x="350" y="165"/>
                    </a:lnTo>
                    <a:lnTo>
                      <a:pt x="349" y="165"/>
                    </a:lnTo>
                    <a:lnTo>
                      <a:pt x="347" y="167"/>
                    </a:lnTo>
                    <a:lnTo>
                      <a:pt x="347" y="167"/>
                    </a:lnTo>
                    <a:lnTo>
                      <a:pt x="347" y="167"/>
                    </a:lnTo>
                    <a:lnTo>
                      <a:pt x="345" y="167"/>
                    </a:lnTo>
                    <a:lnTo>
                      <a:pt x="345" y="169"/>
                    </a:lnTo>
                    <a:lnTo>
                      <a:pt x="345" y="170"/>
                    </a:lnTo>
                    <a:lnTo>
                      <a:pt x="343" y="170"/>
                    </a:lnTo>
                    <a:lnTo>
                      <a:pt x="343" y="172"/>
                    </a:lnTo>
                    <a:lnTo>
                      <a:pt x="343" y="174"/>
                    </a:lnTo>
                    <a:lnTo>
                      <a:pt x="342" y="177"/>
                    </a:lnTo>
                    <a:lnTo>
                      <a:pt x="342" y="181"/>
                    </a:lnTo>
                    <a:lnTo>
                      <a:pt x="342" y="182"/>
                    </a:lnTo>
                    <a:lnTo>
                      <a:pt x="340" y="182"/>
                    </a:lnTo>
                    <a:lnTo>
                      <a:pt x="337" y="182"/>
                    </a:lnTo>
                    <a:lnTo>
                      <a:pt x="335" y="184"/>
                    </a:lnTo>
                    <a:lnTo>
                      <a:pt x="333" y="184"/>
                    </a:lnTo>
                    <a:lnTo>
                      <a:pt x="332" y="189"/>
                    </a:lnTo>
                    <a:lnTo>
                      <a:pt x="332" y="191"/>
                    </a:lnTo>
                    <a:lnTo>
                      <a:pt x="332" y="193"/>
                    </a:lnTo>
                    <a:lnTo>
                      <a:pt x="332" y="196"/>
                    </a:lnTo>
                    <a:lnTo>
                      <a:pt x="332" y="199"/>
                    </a:lnTo>
                    <a:lnTo>
                      <a:pt x="333" y="204"/>
                    </a:lnTo>
                    <a:lnTo>
                      <a:pt x="332" y="213"/>
                    </a:lnTo>
                    <a:lnTo>
                      <a:pt x="332" y="216"/>
                    </a:lnTo>
                    <a:lnTo>
                      <a:pt x="330" y="218"/>
                    </a:lnTo>
                    <a:lnTo>
                      <a:pt x="330" y="218"/>
                    </a:lnTo>
                    <a:lnTo>
                      <a:pt x="328" y="220"/>
                    </a:lnTo>
                    <a:lnTo>
                      <a:pt x="326" y="223"/>
                    </a:lnTo>
                    <a:lnTo>
                      <a:pt x="325" y="228"/>
                    </a:lnTo>
                    <a:lnTo>
                      <a:pt x="325" y="230"/>
                    </a:lnTo>
                    <a:lnTo>
                      <a:pt x="325" y="230"/>
                    </a:lnTo>
                    <a:lnTo>
                      <a:pt x="325" y="232"/>
                    </a:lnTo>
                    <a:lnTo>
                      <a:pt x="325" y="233"/>
                    </a:lnTo>
                    <a:lnTo>
                      <a:pt x="325" y="237"/>
                    </a:lnTo>
                    <a:lnTo>
                      <a:pt x="325" y="239"/>
                    </a:lnTo>
                    <a:lnTo>
                      <a:pt x="328" y="244"/>
                    </a:lnTo>
                    <a:lnTo>
                      <a:pt x="328" y="245"/>
                    </a:lnTo>
                    <a:lnTo>
                      <a:pt x="330" y="245"/>
                    </a:lnTo>
                    <a:lnTo>
                      <a:pt x="325" y="247"/>
                    </a:lnTo>
                    <a:lnTo>
                      <a:pt x="325" y="249"/>
                    </a:lnTo>
                    <a:lnTo>
                      <a:pt x="321" y="250"/>
                    </a:lnTo>
                    <a:lnTo>
                      <a:pt x="321" y="254"/>
                    </a:lnTo>
                    <a:lnTo>
                      <a:pt x="321" y="257"/>
                    </a:lnTo>
                    <a:lnTo>
                      <a:pt x="321" y="257"/>
                    </a:lnTo>
                    <a:lnTo>
                      <a:pt x="320" y="259"/>
                    </a:lnTo>
                    <a:lnTo>
                      <a:pt x="320" y="259"/>
                    </a:lnTo>
                    <a:lnTo>
                      <a:pt x="316" y="261"/>
                    </a:lnTo>
                    <a:lnTo>
                      <a:pt x="314" y="262"/>
                    </a:lnTo>
                    <a:lnTo>
                      <a:pt x="313" y="264"/>
                    </a:lnTo>
                    <a:lnTo>
                      <a:pt x="311" y="266"/>
                    </a:lnTo>
                    <a:lnTo>
                      <a:pt x="309" y="266"/>
                    </a:lnTo>
                    <a:lnTo>
                      <a:pt x="309" y="264"/>
                    </a:lnTo>
                    <a:lnTo>
                      <a:pt x="309" y="262"/>
                    </a:lnTo>
                    <a:lnTo>
                      <a:pt x="309" y="261"/>
                    </a:lnTo>
                    <a:lnTo>
                      <a:pt x="311" y="257"/>
                    </a:lnTo>
                    <a:lnTo>
                      <a:pt x="309" y="256"/>
                    </a:lnTo>
                    <a:lnTo>
                      <a:pt x="311" y="256"/>
                    </a:lnTo>
                    <a:lnTo>
                      <a:pt x="313" y="254"/>
                    </a:lnTo>
                    <a:lnTo>
                      <a:pt x="314" y="252"/>
                    </a:lnTo>
                    <a:lnTo>
                      <a:pt x="314" y="250"/>
                    </a:lnTo>
                    <a:lnTo>
                      <a:pt x="314" y="249"/>
                    </a:lnTo>
                    <a:lnTo>
                      <a:pt x="314" y="249"/>
                    </a:lnTo>
                    <a:lnTo>
                      <a:pt x="313" y="247"/>
                    </a:lnTo>
                    <a:lnTo>
                      <a:pt x="311" y="247"/>
                    </a:lnTo>
                    <a:lnTo>
                      <a:pt x="309" y="247"/>
                    </a:lnTo>
                    <a:lnTo>
                      <a:pt x="309" y="249"/>
                    </a:lnTo>
                    <a:lnTo>
                      <a:pt x="309" y="250"/>
                    </a:lnTo>
                    <a:lnTo>
                      <a:pt x="309" y="250"/>
                    </a:lnTo>
                    <a:lnTo>
                      <a:pt x="309" y="252"/>
                    </a:lnTo>
                    <a:lnTo>
                      <a:pt x="306" y="254"/>
                    </a:lnTo>
                    <a:lnTo>
                      <a:pt x="306" y="256"/>
                    </a:lnTo>
                    <a:lnTo>
                      <a:pt x="308" y="257"/>
                    </a:lnTo>
                    <a:lnTo>
                      <a:pt x="308" y="257"/>
                    </a:lnTo>
                    <a:lnTo>
                      <a:pt x="308" y="257"/>
                    </a:lnTo>
                    <a:lnTo>
                      <a:pt x="308" y="259"/>
                    </a:lnTo>
                    <a:lnTo>
                      <a:pt x="306" y="259"/>
                    </a:lnTo>
                    <a:lnTo>
                      <a:pt x="304" y="257"/>
                    </a:lnTo>
                    <a:lnTo>
                      <a:pt x="302" y="256"/>
                    </a:lnTo>
                    <a:lnTo>
                      <a:pt x="301" y="256"/>
                    </a:lnTo>
                    <a:lnTo>
                      <a:pt x="299" y="257"/>
                    </a:lnTo>
                    <a:lnTo>
                      <a:pt x="297" y="259"/>
                    </a:lnTo>
                    <a:lnTo>
                      <a:pt x="297" y="259"/>
                    </a:lnTo>
                    <a:lnTo>
                      <a:pt x="296" y="261"/>
                    </a:lnTo>
                    <a:lnTo>
                      <a:pt x="296" y="264"/>
                    </a:lnTo>
                    <a:lnTo>
                      <a:pt x="296" y="268"/>
                    </a:lnTo>
                    <a:lnTo>
                      <a:pt x="294" y="269"/>
                    </a:lnTo>
                    <a:lnTo>
                      <a:pt x="294" y="271"/>
                    </a:lnTo>
                    <a:lnTo>
                      <a:pt x="292" y="271"/>
                    </a:lnTo>
                    <a:lnTo>
                      <a:pt x="290" y="273"/>
                    </a:lnTo>
                    <a:lnTo>
                      <a:pt x="290" y="271"/>
                    </a:lnTo>
                    <a:lnTo>
                      <a:pt x="289" y="269"/>
                    </a:lnTo>
                    <a:lnTo>
                      <a:pt x="290" y="266"/>
                    </a:lnTo>
                    <a:lnTo>
                      <a:pt x="290" y="264"/>
                    </a:lnTo>
                    <a:lnTo>
                      <a:pt x="292" y="262"/>
                    </a:lnTo>
                    <a:lnTo>
                      <a:pt x="290" y="261"/>
                    </a:lnTo>
                    <a:lnTo>
                      <a:pt x="289" y="261"/>
                    </a:lnTo>
                    <a:lnTo>
                      <a:pt x="285" y="261"/>
                    </a:lnTo>
                    <a:lnTo>
                      <a:pt x="285" y="262"/>
                    </a:lnTo>
                    <a:lnTo>
                      <a:pt x="284" y="264"/>
                    </a:lnTo>
                    <a:lnTo>
                      <a:pt x="284" y="266"/>
                    </a:lnTo>
                    <a:lnTo>
                      <a:pt x="282" y="266"/>
                    </a:lnTo>
                    <a:lnTo>
                      <a:pt x="280" y="269"/>
                    </a:lnTo>
                    <a:lnTo>
                      <a:pt x="278" y="273"/>
                    </a:lnTo>
                    <a:lnTo>
                      <a:pt x="275" y="271"/>
                    </a:lnTo>
                    <a:lnTo>
                      <a:pt x="272" y="271"/>
                    </a:lnTo>
                    <a:lnTo>
                      <a:pt x="270" y="271"/>
                    </a:lnTo>
                    <a:lnTo>
                      <a:pt x="266" y="271"/>
                    </a:lnTo>
                    <a:lnTo>
                      <a:pt x="261" y="271"/>
                    </a:lnTo>
                    <a:lnTo>
                      <a:pt x="256" y="273"/>
                    </a:lnTo>
                    <a:lnTo>
                      <a:pt x="256" y="273"/>
                    </a:lnTo>
                    <a:lnTo>
                      <a:pt x="261" y="269"/>
                    </a:lnTo>
                    <a:lnTo>
                      <a:pt x="261" y="269"/>
                    </a:lnTo>
                    <a:lnTo>
                      <a:pt x="261" y="269"/>
                    </a:lnTo>
                    <a:lnTo>
                      <a:pt x="260" y="268"/>
                    </a:lnTo>
                    <a:lnTo>
                      <a:pt x="258" y="269"/>
                    </a:lnTo>
                    <a:lnTo>
                      <a:pt x="256" y="269"/>
                    </a:lnTo>
                    <a:lnTo>
                      <a:pt x="256" y="268"/>
                    </a:lnTo>
                    <a:lnTo>
                      <a:pt x="255" y="268"/>
                    </a:lnTo>
                    <a:lnTo>
                      <a:pt x="255" y="268"/>
                    </a:lnTo>
                    <a:lnTo>
                      <a:pt x="255" y="269"/>
                    </a:lnTo>
                    <a:lnTo>
                      <a:pt x="255" y="269"/>
                    </a:lnTo>
                    <a:lnTo>
                      <a:pt x="253" y="269"/>
                    </a:lnTo>
                    <a:lnTo>
                      <a:pt x="253" y="268"/>
                    </a:lnTo>
                    <a:lnTo>
                      <a:pt x="253" y="266"/>
                    </a:lnTo>
                    <a:lnTo>
                      <a:pt x="253" y="264"/>
                    </a:lnTo>
                    <a:lnTo>
                      <a:pt x="253" y="262"/>
                    </a:lnTo>
                    <a:lnTo>
                      <a:pt x="253" y="262"/>
                    </a:lnTo>
                    <a:lnTo>
                      <a:pt x="251" y="262"/>
                    </a:lnTo>
                    <a:lnTo>
                      <a:pt x="251" y="262"/>
                    </a:lnTo>
                    <a:lnTo>
                      <a:pt x="249" y="264"/>
                    </a:lnTo>
                    <a:lnTo>
                      <a:pt x="248" y="268"/>
                    </a:lnTo>
                    <a:lnTo>
                      <a:pt x="246" y="271"/>
                    </a:lnTo>
                    <a:lnTo>
                      <a:pt x="248" y="273"/>
                    </a:lnTo>
                    <a:lnTo>
                      <a:pt x="253" y="276"/>
                    </a:lnTo>
                    <a:lnTo>
                      <a:pt x="253" y="276"/>
                    </a:lnTo>
                    <a:lnTo>
                      <a:pt x="253" y="278"/>
                    </a:lnTo>
                    <a:lnTo>
                      <a:pt x="253" y="279"/>
                    </a:lnTo>
                    <a:lnTo>
                      <a:pt x="251" y="279"/>
                    </a:lnTo>
                    <a:lnTo>
                      <a:pt x="246" y="279"/>
                    </a:lnTo>
                    <a:lnTo>
                      <a:pt x="243" y="283"/>
                    </a:lnTo>
                    <a:lnTo>
                      <a:pt x="241" y="285"/>
                    </a:lnTo>
                    <a:lnTo>
                      <a:pt x="237" y="291"/>
                    </a:lnTo>
                    <a:lnTo>
                      <a:pt x="234" y="297"/>
                    </a:lnTo>
                    <a:lnTo>
                      <a:pt x="231" y="298"/>
                    </a:lnTo>
                    <a:lnTo>
                      <a:pt x="225" y="297"/>
                    </a:lnTo>
                    <a:lnTo>
                      <a:pt x="225" y="295"/>
                    </a:lnTo>
                    <a:lnTo>
                      <a:pt x="224" y="293"/>
                    </a:lnTo>
                    <a:lnTo>
                      <a:pt x="222" y="291"/>
                    </a:lnTo>
                    <a:lnTo>
                      <a:pt x="220" y="288"/>
                    </a:lnTo>
                    <a:lnTo>
                      <a:pt x="220" y="286"/>
                    </a:lnTo>
                    <a:lnTo>
                      <a:pt x="220" y="281"/>
                    </a:lnTo>
                    <a:lnTo>
                      <a:pt x="219" y="279"/>
                    </a:lnTo>
                    <a:lnTo>
                      <a:pt x="220" y="279"/>
                    </a:lnTo>
                    <a:lnTo>
                      <a:pt x="222" y="278"/>
                    </a:lnTo>
                    <a:lnTo>
                      <a:pt x="224" y="276"/>
                    </a:lnTo>
                    <a:lnTo>
                      <a:pt x="224" y="274"/>
                    </a:lnTo>
                    <a:lnTo>
                      <a:pt x="225" y="274"/>
                    </a:lnTo>
                    <a:lnTo>
                      <a:pt x="225" y="273"/>
                    </a:lnTo>
                    <a:lnTo>
                      <a:pt x="224" y="271"/>
                    </a:lnTo>
                    <a:lnTo>
                      <a:pt x="220" y="271"/>
                    </a:lnTo>
                    <a:lnTo>
                      <a:pt x="219" y="271"/>
                    </a:lnTo>
                    <a:lnTo>
                      <a:pt x="215" y="271"/>
                    </a:lnTo>
                    <a:lnTo>
                      <a:pt x="213" y="269"/>
                    </a:lnTo>
                    <a:lnTo>
                      <a:pt x="212" y="269"/>
                    </a:lnTo>
                    <a:lnTo>
                      <a:pt x="208" y="269"/>
                    </a:lnTo>
                    <a:lnTo>
                      <a:pt x="207" y="269"/>
                    </a:lnTo>
                    <a:lnTo>
                      <a:pt x="205" y="269"/>
                    </a:lnTo>
                    <a:lnTo>
                      <a:pt x="203" y="269"/>
                    </a:lnTo>
                    <a:lnTo>
                      <a:pt x="201" y="271"/>
                    </a:lnTo>
                    <a:lnTo>
                      <a:pt x="200" y="273"/>
                    </a:lnTo>
                    <a:lnTo>
                      <a:pt x="198" y="274"/>
                    </a:lnTo>
                    <a:lnTo>
                      <a:pt x="195" y="274"/>
                    </a:lnTo>
                    <a:lnTo>
                      <a:pt x="191" y="274"/>
                    </a:lnTo>
                    <a:lnTo>
                      <a:pt x="189" y="276"/>
                    </a:lnTo>
                    <a:lnTo>
                      <a:pt x="188" y="276"/>
                    </a:lnTo>
                    <a:lnTo>
                      <a:pt x="188" y="276"/>
                    </a:lnTo>
                    <a:lnTo>
                      <a:pt x="184" y="278"/>
                    </a:lnTo>
                    <a:lnTo>
                      <a:pt x="183" y="278"/>
                    </a:lnTo>
                    <a:lnTo>
                      <a:pt x="181" y="279"/>
                    </a:lnTo>
                    <a:lnTo>
                      <a:pt x="179" y="278"/>
                    </a:lnTo>
                    <a:lnTo>
                      <a:pt x="174" y="279"/>
                    </a:lnTo>
                    <a:lnTo>
                      <a:pt x="172" y="281"/>
                    </a:lnTo>
                    <a:lnTo>
                      <a:pt x="169" y="279"/>
                    </a:lnTo>
                    <a:lnTo>
                      <a:pt x="167" y="278"/>
                    </a:lnTo>
                    <a:lnTo>
                      <a:pt x="166" y="279"/>
                    </a:lnTo>
                    <a:lnTo>
                      <a:pt x="164" y="281"/>
                    </a:lnTo>
                    <a:lnTo>
                      <a:pt x="164" y="286"/>
                    </a:lnTo>
                    <a:lnTo>
                      <a:pt x="162" y="288"/>
                    </a:lnTo>
                    <a:lnTo>
                      <a:pt x="162" y="290"/>
                    </a:lnTo>
                    <a:lnTo>
                      <a:pt x="160" y="290"/>
                    </a:lnTo>
                    <a:lnTo>
                      <a:pt x="155" y="285"/>
                    </a:lnTo>
                    <a:lnTo>
                      <a:pt x="155" y="285"/>
                    </a:lnTo>
                    <a:lnTo>
                      <a:pt x="150" y="286"/>
                    </a:lnTo>
                    <a:lnTo>
                      <a:pt x="148" y="286"/>
                    </a:lnTo>
                    <a:lnTo>
                      <a:pt x="147" y="286"/>
                    </a:lnTo>
                    <a:lnTo>
                      <a:pt x="145" y="288"/>
                    </a:lnTo>
                    <a:lnTo>
                      <a:pt x="143" y="286"/>
                    </a:lnTo>
                    <a:lnTo>
                      <a:pt x="142" y="286"/>
                    </a:lnTo>
                    <a:lnTo>
                      <a:pt x="140" y="286"/>
                    </a:lnTo>
                    <a:lnTo>
                      <a:pt x="138" y="286"/>
                    </a:lnTo>
                    <a:lnTo>
                      <a:pt x="138" y="279"/>
                    </a:lnTo>
                    <a:lnTo>
                      <a:pt x="138" y="279"/>
                    </a:lnTo>
                    <a:lnTo>
                      <a:pt x="140" y="278"/>
                    </a:lnTo>
                    <a:lnTo>
                      <a:pt x="140" y="278"/>
                    </a:lnTo>
                    <a:lnTo>
                      <a:pt x="143" y="276"/>
                    </a:lnTo>
                    <a:lnTo>
                      <a:pt x="145" y="278"/>
                    </a:lnTo>
                    <a:lnTo>
                      <a:pt x="147" y="276"/>
                    </a:lnTo>
                    <a:lnTo>
                      <a:pt x="148" y="276"/>
                    </a:lnTo>
                    <a:lnTo>
                      <a:pt x="150" y="274"/>
                    </a:lnTo>
                    <a:lnTo>
                      <a:pt x="152" y="273"/>
                    </a:lnTo>
                    <a:lnTo>
                      <a:pt x="154" y="271"/>
                    </a:lnTo>
                    <a:lnTo>
                      <a:pt x="157" y="269"/>
                    </a:lnTo>
                    <a:lnTo>
                      <a:pt x="159" y="268"/>
                    </a:lnTo>
                    <a:lnTo>
                      <a:pt x="160" y="266"/>
                    </a:lnTo>
                    <a:lnTo>
                      <a:pt x="162" y="264"/>
                    </a:lnTo>
                    <a:lnTo>
                      <a:pt x="164" y="262"/>
                    </a:lnTo>
                    <a:lnTo>
                      <a:pt x="167" y="259"/>
                    </a:lnTo>
                    <a:lnTo>
                      <a:pt x="171" y="256"/>
                    </a:lnTo>
                    <a:lnTo>
                      <a:pt x="172" y="254"/>
                    </a:lnTo>
                    <a:lnTo>
                      <a:pt x="174" y="252"/>
                    </a:lnTo>
                    <a:lnTo>
                      <a:pt x="177" y="250"/>
                    </a:lnTo>
                    <a:lnTo>
                      <a:pt x="181" y="250"/>
                    </a:lnTo>
                    <a:lnTo>
                      <a:pt x="184" y="250"/>
                    </a:lnTo>
                    <a:lnTo>
                      <a:pt x="186" y="252"/>
                    </a:lnTo>
                    <a:lnTo>
                      <a:pt x="188" y="252"/>
                    </a:lnTo>
                    <a:lnTo>
                      <a:pt x="188" y="252"/>
                    </a:lnTo>
                    <a:lnTo>
                      <a:pt x="191" y="250"/>
                    </a:lnTo>
                    <a:lnTo>
                      <a:pt x="193" y="252"/>
                    </a:lnTo>
                    <a:lnTo>
                      <a:pt x="195" y="252"/>
                    </a:lnTo>
                    <a:lnTo>
                      <a:pt x="198" y="250"/>
                    </a:lnTo>
                    <a:lnTo>
                      <a:pt x="201" y="250"/>
                    </a:lnTo>
                    <a:lnTo>
                      <a:pt x="205" y="249"/>
                    </a:lnTo>
                    <a:lnTo>
                      <a:pt x="207" y="249"/>
                    </a:lnTo>
                    <a:lnTo>
                      <a:pt x="215" y="247"/>
                    </a:lnTo>
                    <a:lnTo>
                      <a:pt x="220" y="245"/>
                    </a:lnTo>
                    <a:lnTo>
                      <a:pt x="222" y="245"/>
                    </a:lnTo>
                    <a:lnTo>
                      <a:pt x="222" y="245"/>
                    </a:lnTo>
                    <a:lnTo>
                      <a:pt x="222" y="247"/>
                    </a:lnTo>
                    <a:lnTo>
                      <a:pt x="222" y="249"/>
                    </a:lnTo>
                    <a:lnTo>
                      <a:pt x="222" y="250"/>
                    </a:lnTo>
                    <a:lnTo>
                      <a:pt x="224" y="250"/>
                    </a:lnTo>
                    <a:lnTo>
                      <a:pt x="229" y="250"/>
                    </a:lnTo>
                    <a:lnTo>
                      <a:pt x="231" y="250"/>
                    </a:lnTo>
                    <a:lnTo>
                      <a:pt x="232" y="250"/>
                    </a:lnTo>
                    <a:lnTo>
                      <a:pt x="234" y="249"/>
                    </a:lnTo>
                    <a:lnTo>
                      <a:pt x="237" y="247"/>
                    </a:lnTo>
                    <a:lnTo>
                      <a:pt x="237" y="245"/>
                    </a:lnTo>
                    <a:lnTo>
                      <a:pt x="237" y="242"/>
                    </a:lnTo>
                    <a:lnTo>
                      <a:pt x="236" y="240"/>
                    </a:lnTo>
                    <a:lnTo>
                      <a:pt x="237" y="237"/>
                    </a:lnTo>
                    <a:lnTo>
                      <a:pt x="239" y="235"/>
                    </a:lnTo>
                    <a:lnTo>
                      <a:pt x="241" y="233"/>
                    </a:lnTo>
                    <a:lnTo>
                      <a:pt x="243" y="232"/>
                    </a:lnTo>
                    <a:lnTo>
                      <a:pt x="248" y="227"/>
                    </a:lnTo>
                    <a:lnTo>
                      <a:pt x="249" y="222"/>
                    </a:lnTo>
                    <a:lnTo>
                      <a:pt x="251" y="216"/>
                    </a:lnTo>
                    <a:lnTo>
                      <a:pt x="249" y="211"/>
                    </a:lnTo>
                    <a:lnTo>
                      <a:pt x="253" y="206"/>
                    </a:lnTo>
                    <a:lnTo>
                      <a:pt x="255" y="206"/>
                    </a:lnTo>
                    <a:lnTo>
                      <a:pt x="260" y="204"/>
                    </a:lnTo>
                    <a:lnTo>
                      <a:pt x="261" y="203"/>
                    </a:lnTo>
                    <a:lnTo>
                      <a:pt x="261" y="204"/>
                    </a:lnTo>
                    <a:lnTo>
                      <a:pt x="261" y="206"/>
                    </a:lnTo>
                    <a:lnTo>
                      <a:pt x="258" y="210"/>
                    </a:lnTo>
                    <a:lnTo>
                      <a:pt x="256" y="211"/>
                    </a:lnTo>
                    <a:lnTo>
                      <a:pt x="255" y="211"/>
                    </a:lnTo>
                    <a:lnTo>
                      <a:pt x="255" y="211"/>
                    </a:lnTo>
                    <a:lnTo>
                      <a:pt x="253" y="213"/>
                    </a:lnTo>
                    <a:lnTo>
                      <a:pt x="255" y="215"/>
                    </a:lnTo>
                    <a:lnTo>
                      <a:pt x="256" y="216"/>
                    </a:lnTo>
                    <a:lnTo>
                      <a:pt x="256" y="218"/>
                    </a:lnTo>
                    <a:lnTo>
                      <a:pt x="256" y="220"/>
                    </a:lnTo>
                    <a:lnTo>
                      <a:pt x="258" y="222"/>
                    </a:lnTo>
                    <a:lnTo>
                      <a:pt x="260" y="222"/>
                    </a:lnTo>
                    <a:lnTo>
                      <a:pt x="261" y="222"/>
                    </a:lnTo>
                    <a:lnTo>
                      <a:pt x="261" y="222"/>
                    </a:lnTo>
                    <a:lnTo>
                      <a:pt x="265" y="218"/>
                    </a:lnTo>
                    <a:lnTo>
                      <a:pt x="265" y="216"/>
                    </a:lnTo>
                    <a:lnTo>
                      <a:pt x="273" y="215"/>
                    </a:lnTo>
                    <a:lnTo>
                      <a:pt x="277" y="213"/>
                    </a:lnTo>
                    <a:lnTo>
                      <a:pt x="278" y="211"/>
                    </a:lnTo>
                    <a:lnTo>
                      <a:pt x="280" y="211"/>
                    </a:lnTo>
                    <a:lnTo>
                      <a:pt x="285" y="206"/>
                    </a:lnTo>
                    <a:lnTo>
                      <a:pt x="287" y="204"/>
                    </a:lnTo>
                    <a:lnTo>
                      <a:pt x="289" y="203"/>
                    </a:lnTo>
                    <a:lnTo>
                      <a:pt x="289" y="199"/>
                    </a:lnTo>
                    <a:lnTo>
                      <a:pt x="290" y="198"/>
                    </a:lnTo>
                    <a:lnTo>
                      <a:pt x="292" y="196"/>
                    </a:lnTo>
                    <a:lnTo>
                      <a:pt x="299" y="193"/>
                    </a:lnTo>
                    <a:lnTo>
                      <a:pt x="301" y="189"/>
                    </a:lnTo>
                    <a:lnTo>
                      <a:pt x="302" y="189"/>
                    </a:lnTo>
                    <a:lnTo>
                      <a:pt x="302" y="186"/>
                    </a:lnTo>
                    <a:lnTo>
                      <a:pt x="302" y="182"/>
                    </a:lnTo>
                    <a:lnTo>
                      <a:pt x="304" y="179"/>
                    </a:lnTo>
                    <a:lnTo>
                      <a:pt x="306" y="177"/>
                    </a:lnTo>
                    <a:lnTo>
                      <a:pt x="306" y="175"/>
                    </a:lnTo>
                    <a:lnTo>
                      <a:pt x="308" y="172"/>
                    </a:lnTo>
                    <a:lnTo>
                      <a:pt x="309" y="170"/>
                    </a:lnTo>
                    <a:lnTo>
                      <a:pt x="311" y="165"/>
                    </a:lnTo>
                    <a:lnTo>
                      <a:pt x="311" y="162"/>
                    </a:lnTo>
                    <a:lnTo>
                      <a:pt x="313" y="160"/>
                    </a:lnTo>
                    <a:lnTo>
                      <a:pt x="313" y="160"/>
                    </a:lnTo>
                    <a:lnTo>
                      <a:pt x="313" y="158"/>
                    </a:lnTo>
                    <a:lnTo>
                      <a:pt x="314" y="157"/>
                    </a:lnTo>
                    <a:lnTo>
                      <a:pt x="314" y="157"/>
                    </a:lnTo>
                    <a:lnTo>
                      <a:pt x="314" y="152"/>
                    </a:lnTo>
                    <a:lnTo>
                      <a:pt x="314" y="150"/>
                    </a:lnTo>
                    <a:lnTo>
                      <a:pt x="313" y="147"/>
                    </a:lnTo>
                    <a:lnTo>
                      <a:pt x="313" y="147"/>
                    </a:lnTo>
                    <a:lnTo>
                      <a:pt x="311" y="147"/>
                    </a:lnTo>
                    <a:lnTo>
                      <a:pt x="309" y="147"/>
                    </a:lnTo>
                    <a:lnTo>
                      <a:pt x="308" y="145"/>
                    </a:lnTo>
                    <a:lnTo>
                      <a:pt x="309" y="143"/>
                    </a:lnTo>
                    <a:lnTo>
                      <a:pt x="309" y="143"/>
                    </a:lnTo>
                    <a:lnTo>
                      <a:pt x="311" y="143"/>
                    </a:lnTo>
                    <a:lnTo>
                      <a:pt x="311" y="143"/>
                    </a:lnTo>
                    <a:lnTo>
                      <a:pt x="313" y="140"/>
                    </a:lnTo>
                    <a:lnTo>
                      <a:pt x="313" y="136"/>
                    </a:lnTo>
                    <a:lnTo>
                      <a:pt x="313" y="135"/>
                    </a:lnTo>
                    <a:lnTo>
                      <a:pt x="313" y="133"/>
                    </a:lnTo>
                    <a:lnTo>
                      <a:pt x="311" y="129"/>
                    </a:lnTo>
                    <a:lnTo>
                      <a:pt x="311" y="128"/>
                    </a:lnTo>
                    <a:lnTo>
                      <a:pt x="313" y="126"/>
                    </a:lnTo>
                    <a:lnTo>
                      <a:pt x="314" y="124"/>
                    </a:lnTo>
                    <a:lnTo>
                      <a:pt x="314" y="124"/>
                    </a:lnTo>
                    <a:lnTo>
                      <a:pt x="316" y="124"/>
                    </a:lnTo>
                    <a:lnTo>
                      <a:pt x="318" y="124"/>
                    </a:lnTo>
                    <a:lnTo>
                      <a:pt x="318" y="123"/>
                    </a:lnTo>
                    <a:lnTo>
                      <a:pt x="318" y="121"/>
                    </a:lnTo>
                    <a:lnTo>
                      <a:pt x="320" y="119"/>
                    </a:lnTo>
                    <a:lnTo>
                      <a:pt x="320" y="118"/>
                    </a:lnTo>
                    <a:lnTo>
                      <a:pt x="320" y="114"/>
                    </a:lnTo>
                    <a:lnTo>
                      <a:pt x="320" y="112"/>
                    </a:lnTo>
                    <a:lnTo>
                      <a:pt x="321" y="112"/>
                    </a:lnTo>
                    <a:lnTo>
                      <a:pt x="321" y="112"/>
                    </a:lnTo>
                    <a:lnTo>
                      <a:pt x="323" y="112"/>
                    </a:lnTo>
                    <a:lnTo>
                      <a:pt x="325" y="112"/>
                    </a:lnTo>
                    <a:lnTo>
                      <a:pt x="325" y="112"/>
                    </a:lnTo>
                    <a:lnTo>
                      <a:pt x="325" y="114"/>
                    </a:lnTo>
                    <a:lnTo>
                      <a:pt x="326" y="121"/>
                    </a:lnTo>
                    <a:lnTo>
                      <a:pt x="326" y="121"/>
                    </a:lnTo>
                    <a:lnTo>
                      <a:pt x="328" y="123"/>
                    </a:lnTo>
                    <a:lnTo>
                      <a:pt x="328" y="123"/>
                    </a:lnTo>
                    <a:lnTo>
                      <a:pt x="330" y="121"/>
                    </a:lnTo>
                    <a:lnTo>
                      <a:pt x="330" y="119"/>
                    </a:lnTo>
                    <a:lnTo>
                      <a:pt x="332" y="119"/>
                    </a:lnTo>
                    <a:lnTo>
                      <a:pt x="335" y="121"/>
                    </a:lnTo>
                    <a:lnTo>
                      <a:pt x="337" y="119"/>
                    </a:lnTo>
                    <a:lnTo>
                      <a:pt x="337" y="118"/>
                    </a:lnTo>
                    <a:lnTo>
                      <a:pt x="337" y="116"/>
                    </a:lnTo>
                    <a:lnTo>
                      <a:pt x="337" y="112"/>
                    </a:lnTo>
                    <a:lnTo>
                      <a:pt x="337" y="112"/>
                    </a:lnTo>
                    <a:lnTo>
                      <a:pt x="335" y="112"/>
                    </a:lnTo>
                    <a:lnTo>
                      <a:pt x="335" y="112"/>
                    </a:lnTo>
                    <a:lnTo>
                      <a:pt x="333" y="112"/>
                    </a:lnTo>
                    <a:lnTo>
                      <a:pt x="328" y="114"/>
                    </a:lnTo>
                    <a:lnTo>
                      <a:pt x="328" y="111"/>
                    </a:lnTo>
                    <a:lnTo>
                      <a:pt x="330" y="107"/>
                    </a:lnTo>
                    <a:lnTo>
                      <a:pt x="330" y="106"/>
                    </a:lnTo>
                    <a:lnTo>
                      <a:pt x="332" y="106"/>
                    </a:lnTo>
                    <a:lnTo>
                      <a:pt x="333" y="106"/>
                    </a:lnTo>
                    <a:lnTo>
                      <a:pt x="335" y="106"/>
                    </a:lnTo>
                    <a:lnTo>
                      <a:pt x="337" y="109"/>
                    </a:lnTo>
                    <a:lnTo>
                      <a:pt x="337" y="109"/>
                    </a:lnTo>
                    <a:close/>
                    <a:moveTo>
                      <a:pt x="282" y="196"/>
                    </a:moveTo>
                    <a:lnTo>
                      <a:pt x="280" y="196"/>
                    </a:lnTo>
                    <a:lnTo>
                      <a:pt x="278" y="196"/>
                    </a:lnTo>
                    <a:lnTo>
                      <a:pt x="280" y="196"/>
                    </a:lnTo>
                    <a:lnTo>
                      <a:pt x="280" y="194"/>
                    </a:lnTo>
                    <a:lnTo>
                      <a:pt x="280" y="193"/>
                    </a:lnTo>
                    <a:lnTo>
                      <a:pt x="280" y="193"/>
                    </a:lnTo>
                    <a:lnTo>
                      <a:pt x="280" y="193"/>
                    </a:lnTo>
                    <a:lnTo>
                      <a:pt x="280" y="191"/>
                    </a:lnTo>
                    <a:lnTo>
                      <a:pt x="280" y="187"/>
                    </a:lnTo>
                    <a:lnTo>
                      <a:pt x="284" y="186"/>
                    </a:lnTo>
                    <a:lnTo>
                      <a:pt x="284" y="184"/>
                    </a:lnTo>
                    <a:lnTo>
                      <a:pt x="284" y="186"/>
                    </a:lnTo>
                    <a:lnTo>
                      <a:pt x="284" y="189"/>
                    </a:lnTo>
                    <a:lnTo>
                      <a:pt x="284" y="191"/>
                    </a:lnTo>
                    <a:lnTo>
                      <a:pt x="285" y="191"/>
                    </a:lnTo>
                    <a:lnTo>
                      <a:pt x="284" y="194"/>
                    </a:lnTo>
                    <a:lnTo>
                      <a:pt x="282" y="196"/>
                    </a:lnTo>
                    <a:lnTo>
                      <a:pt x="282" y="196"/>
                    </a:lnTo>
                    <a:close/>
                    <a:moveTo>
                      <a:pt x="186" y="235"/>
                    </a:moveTo>
                    <a:lnTo>
                      <a:pt x="184" y="235"/>
                    </a:lnTo>
                    <a:lnTo>
                      <a:pt x="183" y="235"/>
                    </a:lnTo>
                    <a:lnTo>
                      <a:pt x="183" y="233"/>
                    </a:lnTo>
                    <a:lnTo>
                      <a:pt x="183" y="233"/>
                    </a:lnTo>
                    <a:lnTo>
                      <a:pt x="184" y="232"/>
                    </a:lnTo>
                    <a:lnTo>
                      <a:pt x="186" y="233"/>
                    </a:lnTo>
                    <a:lnTo>
                      <a:pt x="186" y="235"/>
                    </a:lnTo>
                    <a:lnTo>
                      <a:pt x="186" y="235"/>
                    </a:lnTo>
                    <a:close/>
                    <a:moveTo>
                      <a:pt x="302" y="269"/>
                    </a:moveTo>
                    <a:lnTo>
                      <a:pt x="302" y="271"/>
                    </a:lnTo>
                    <a:lnTo>
                      <a:pt x="301" y="271"/>
                    </a:lnTo>
                    <a:lnTo>
                      <a:pt x="301" y="269"/>
                    </a:lnTo>
                    <a:lnTo>
                      <a:pt x="301" y="268"/>
                    </a:lnTo>
                    <a:lnTo>
                      <a:pt x="302" y="268"/>
                    </a:lnTo>
                    <a:lnTo>
                      <a:pt x="302" y="269"/>
                    </a:lnTo>
                    <a:lnTo>
                      <a:pt x="302" y="269"/>
                    </a:lnTo>
                    <a:close/>
                    <a:moveTo>
                      <a:pt x="109" y="278"/>
                    </a:moveTo>
                    <a:lnTo>
                      <a:pt x="109" y="279"/>
                    </a:lnTo>
                    <a:lnTo>
                      <a:pt x="107" y="278"/>
                    </a:lnTo>
                    <a:lnTo>
                      <a:pt x="107" y="278"/>
                    </a:lnTo>
                    <a:lnTo>
                      <a:pt x="107" y="274"/>
                    </a:lnTo>
                    <a:lnTo>
                      <a:pt x="107" y="273"/>
                    </a:lnTo>
                    <a:lnTo>
                      <a:pt x="107" y="273"/>
                    </a:lnTo>
                    <a:lnTo>
                      <a:pt x="111" y="271"/>
                    </a:lnTo>
                    <a:lnTo>
                      <a:pt x="111" y="271"/>
                    </a:lnTo>
                    <a:lnTo>
                      <a:pt x="111" y="271"/>
                    </a:lnTo>
                    <a:lnTo>
                      <a:pt x="111" y="273"/>
                    </a:lnTo>
                    <a:lnTo>
                      <a:pt x="111" y="274"/>
                    </a:lnTo>
                    <a:lnTo>
                      <a:pt x="109" y="276"/>
                    </a:lnTo>
                    <a:lnTo>
                      <a:pt x="109" y="278"/>
                    </a:lnTo>
                    <a:close/>
                    <a:moveTo>
                      <a:pt x="215" y="279"/>
                    </a:moveTo>
                    <a:lnTo>
                      <a:pt x="213" y="281"/>
                    </a:lnTo>
                    <a:lnTo>
                      <a:pt x="212" y="281"/>
                    </a:lnTo>
                    <a:lnTo>
                      <a:pt x="212" y="281"/>
                    </a:lnTo>
                    <a:lnTo>
                      <a:pt x="210" y="279"/>
                    </a:lnTo>
                    <a:lnTo>
                      <a:pt x="212" y="278"/>
                    </a:lnTo>
                    <a:lnTo>
                      <a:pt x="213" y="276"/>
                    </a:lnTo>
                    <a:lnTo>
                      <a:pt x="215" y="274"/>
                    </a:lnTo>
                    <a:lnTo>
                      <a:pt x="217" y="274"/>
                    </a:lnTo>
                    <a:lnTo>
                      <a:pt x="217" y="274"/>
                    </a:lnTo>
                    <a:lnTo>
                      <a:pt x="215" y="278"/>
                    </a:lnTo>
                    <a:lnTo>
                      <a:pt x="215" y="279"/>
                    </a:lnTo>
                    <a:lnTo>
                      <a:pt x="215" y="279"/>
                    </a:lnTo>
                    <a:close/>
                    <a:moveTo>
                      <a:pt x="205" y="274"/>
                    </a:moveTo>
                    <a:lnTo>
                      <a:pt x="205" y="276"/>
                    </a:lnTo>
                    <a:lnTo>
                      <a:pt x="203" y="276"/>
                    </a:lnTo>
                    <a:lnTo>
                      <a:pt x="203" y="276"/>
                    </a:lnTo>
                    <a:lnTo>
                      <a:pt x="203" y="276"/>
                    </a:lnTo>
                    <a:lnTo>
                      <a:pt x="201" y="274"/>
                    </a:lnTo>
                    <a:lnTo>
                      <a:pt x="201" y="274"/>
                    </a:lnTo>
                    <a:lnTo>
                      <a:pt x="205" y="274"/>
                    </a:lnTo>
                    <a:lnTo>
                      <a:pt x="205" y="274"/>
                    </a:lnTo>
                    <a:lnTo>
                      <a:pt x="205" y="274"/>
                    </a:lnTo>
                    <a:lnTo>
                      <a:pt x="205" y="274"/>
                    </a:lnTo>
                    <a:close/>
                    <a:moveTo>
                      <a:pt x="205" y="281"/>
                    </a:moveTo>
                    <a:lnTo>
                      <a:pt x="207" y="281"/>
                    </a:lnTo>
                    <a:lnTo>
                      <a:pt x="210" y="281"/>
                    </a:lnTo>
                    <a:lnTo>
                      <a:pt x="210" y="285"/>
                    </a:lnTo>
                    <a:lnTo>
                      <a:pt x="210" y="286"/>
                    </a:lnTo>
                    <a:lnTo>
                      <a:pt x="212" y="288"/>
                    </a:lnTo>
                    <a:lnTo>
                      <a:pt x="210" y="290"/>
                    </a:lnTo>
                    <a:lnTo>
                      <a:pt x="212" y="290"/>
                    </a:lnTo>
                    <a:lnTo>
                      <a:pt x="208" y="293"/>
                    </a:lnTo>
                    <a:lnTo>
                      <a:pt x="205" y="295"/>
                    </a:lnTo>
                    <a:lnTo>
                      <a:pt x="203" y="297"/>
                    </a:lnTo>
                    <a:lnTo>
                      <a:pt x="203" y="298"/>
                    </a:lnTo>
                    <a:lnTo>
                      <a:pt x="201" y="302"/>
                    </a:lnTo>
                    <a:lnTo>
                      <a:pt x="201" y="303"/>
                    </a:lnTo>
                    <a:lnTo>
                      <a:pt x="200" y="303"/>
                    </a:lnTo>
                    <a:lnTo>
                      <a:pt x="196" y="298"/>
                    </a:lnTo>
                    <a:lnTo>
                      <a:pt x="195" y="298"/>
                    </a:lnTo>
                    <a:lnTo>
                      <a:pt x="191" y="297"/>
                    </a:lnTo>
                    <a:lnTo>
                      <a:pt x="191" y="298"/>
                    </a:lnTo>
                    <a:lnTo>
                      <a:pt x="184" y="302"/>
                    </a:lnTo>
                    <a:lnTo>
                      <a:pt x="183" y="303"/>
                    </a:lnTo>
                    <a:lnTo>
                      <a:pt x="181" y="307"/>
                    </a:lnTo>
                    <a:lnTo>
                      <a:pt x="181" y="308"/>
                    </a:lnTo>
                    <a:lnTo>
                      <a:pt x="179" y="308"/>
                    </a:lnTo>
                    <a:lnTo>
                      <a:pt x="179" y="310"/>
                    </a:lnTo>
                    <a:lnTo>
                      <a:pt x="177" y="312"/>
                    </a:lnTo>
                    <a:lnTo>
                      <a:pt x="176" y="315"/>
                    </a:lnTo>
                    <a:lnTo>
                      <a:pt x="174" y="315"/>
                    </a:lnTo>
                    <a:lnTo>
                      <a:pt x="172" y="314"/>
                    </a:lnTo>
                    <a:lnTo>
                      <a:pt x="172" y="315"/>
                    </a:lnTo>
                    <a:lnTo>
                      <a:pt x="172" y="312"/>
                    </a:lnTo>
                    <a:lnTo>
                      <a:pt x="171" y="310"/>
                    </a:lnTo>
                    <a:lnTo>
                      <a:pt x="169" y="310"/>
                    </a:lnTo>
                    <a:lnTo>
                      <a:pt x="169" y="308"/>
                    </a:lnTo>
                    <a:lnTo>
                      <a:pt x="167" y="308"/>
                    </a:lnTo>
                    <a:lnTo>
                      <a:pt x="169" y="307"/>
                    </a:lnTo>
                    <a:lnTo>
                      <a:pt x="169" y="305"/>
                    </a:lnTo>
                    <a:lnTo>
                      <a:pt x="169" y="305"/>
                    </a:lnTo>
                    <a:lnTo>
                      <a:pt x="169" y="303"/>
                    </a:lnTo>
                    <a:lnTo>
                      <a:pt x="169" y="302"/>
                    </a:lnTo>
                    <a:lnTo>
                      <a:pt x="167" y="302"/>
                    </a:lnTo>
                    <a:lnTo>
                      <a:pt x="167" y="302"/>
                    </a:lnTo>
                    <a:lnTo>
                      <a:pt x="167" y="300"/>
                    </a:lnTo>
                    <a:lnTo>
                      <a:pt x="167" y="300"/>
                    </a:lnTo>
                    <a:lnTo>
                      <a:pt x="166" y="300"/>
                    </a:lnTo>
                    <a:lnTo>
                      <a:pt x="160" y="302"/>
                    </a:lnTo>
                    <a:lnTo>
                      <a:pt x="160" y="302"/>
                    </a:lnTo>
                    <a:lnTo>
                      <a:pt x="162" y="300"/>
                    </a:lnTo>
                    <a:lnTo>
                      <a:pt x="166" y="298"/>
                    </a:lnTo>
                    <a:lnTo>
                      <a:pt x="166" y="298"/>
                    </a:lnTo>
                    <a:lnTo>
                      <a:pt x="169" y="295"/>
                    </a:lnTo>
                    <a:lnTo>
                      <a:pt x="172" y="293"/>
                    </a:lnTo>
                    <a:lnTo>
                      <a:pt x="172" y="291"/>
                    </a:lnTo>
                    <a:lnTo>
                      <a:pt x="172" y="290"/>
                    </a:lnTo>
                    <a:lnTo>
                      <a:pt x="174" y="288"/>
                    </a:lnTo>
                    <a:lnTo>
                      <a:pt x="174" y="286"/>
                    </a:lnTo>
                    <a:lnTo>
                      <a:pt x="176" y="286"/>
                    </a:lnTo>
                    <a:lnTo>
                      <a:pt x="177" y="285"/>
                    </a:lnTo>
                    <a:lnTo>
                      <a:pt x="179" y="285"/>
                    </a:lnTo>
                    <a:lnTo>
                      <a:pt x="179" y="286"/>
                    </a:lnTo>
                    <a:lnTo>
                      <a:pt x="181" y="288"/>
                    </a:lnTo>
                    <a:lnTo>
                      <a:pt x="183" y="288"/>
                    </a:lnTo>
                    <a:lnTo>
                      <a:pt x="184" y="286"/>
                    </a:lnTo>
                    <a:lnTo>
                      <a:pt x="186" y="286"/>
                    </a:lnTo>
                    <a:lnTo>
                      <a:pt x="188" y="286"/>
                    </a:lnTo>
                    <a:lnTo>
                      <a:pt x="189" y="286"/>
                    </a:lnTo>
                    <a:lnTo>
                      <a:pt x="191" y="285"/>
                    </a:lnTo>
                    <a:lnTo>
                      <a:pt x="191" y="283"/>
                    </a:lnTo>
                    <a:lnTo>
                      <a:pt x="189" y="281"/>
                    </a:lnTo>
                    <a:lnTo>
                      <a:pt x="191" y="281"/>
                    </a:lnTo>
                    <a:lnTo>
                      <a:pt x="193" y="281"/>
                    </a:lnTo>
                    <a:lnTo>
                      <a:pt x="195" y="279"/>
                    </a:lnTo>
                    <a:lnTo>
                      <a:pt x="196" y="278"/>
                    </a:lnTo>
                    <a:lnTo>
                      <a:pt x="200" y="278"/>
                    </a:lnTo>
                    <a:lnTo>
                      <a:pt x="201" y="279"/>
                    </a:lnTo>
                    <a:lnTo>
                      <a:pt x="205" y="281"/>
                    </a:lnTo>
                    <a:lnTo>
                      <a:pt x="205" y="281"/>
                    </a:lnTo>
                    <a:close/>
                    <a:moveTo>
                      <a:pt x="107" y="283"/>
                    </a:moveTo>
                    <a:lnTo>
                      <a:pt x="106" y="285"/>
                    </a:lnTo>
                    <a:lnTo>
                      <a:pt x="106" y="283"/>
                    </a:lnTo>
                    <a:lnTo>
                      <a:pt x="106" y="279"/>
                    </a:lnTo>
                    <a:lnTo>
                      <a:pt x="109" y="279"/>
                    </a:lnTo>
                    <a:lnTo>
                      <a:pt x="107" y="281"/>
                    </a:lnTo>
                    <a:lnTo>
                      <a:pt x="107" y="283"/>
                    </a:lnTo>
                    <a:lnTo>
                      <a:pt x="107" y="283"/>
                    </a:lnTo>
                    <a:close/>
                    <a:moveTo>
                      <a:pt x="171" y="283"/>
                    </a:moveTo>
                    <a:lnTo>
                      <a:pt x="171" y="285"/>
                    </a:lnTo>
                    <a:lnTo>
                      <a:pt x="169" y="285"/>
                    </a:lnTo>
                    <a:lnTo>
                      <a:pt x="169" y="283"/>
                    </a:lnTo>
                    <a:lnTo>
                      <a:pt x="169" y="283"/>
                    </a:lnTo>
                    <a:lnTo>
                      <a:pt x="171" y="283"/>
                    </a:lnTo>
                    <a:lnTo>
                      <a:pt x="171" y="283"/>
                    </a:lnTo>
                    <a:lnTo>
                      <a:pt x="171" y="283"/>
                    </a:lnTo>
                    <a:lnTo>
                      <a:pt x="171" y="283"/>
                    </a:lnTo>
                    <a:close/>
                    <a:moveTo>
                      <a:pt x="164" y="288"/>
                    </a:moveTo>
                    <a:lnTo>
                      <a:pt x="166" y="288"/>
                    </a:lnTo>
                    <a:lnTo>
                      <a:pt x="167" y="288"/>
                    </a:lnTo>
                    <a:lnTo>
                      <a:pt x="167" y="288"/>
                    </a:lnTo>
                    <a:lnTo>
                      <a:pt x="167" y="290"/>
                    </a:lnTo>
                    <a:lnTo>
                      <a:pt x="166" y="290"/>
                    </a:lnTo>
                    <a:lnTo>
                      <a:pt x="164" y="290"/>
                    </a:lnTo>
                    <a:lnTo>
                      <a:pt x="164" y="290"/>
                    </a:lnTo>
                    <a:lnTo>
                      <a:pt x="164" y="288"/>
                    </a:lnTo>
                    <a:lnTo>
                      <a:pt x="164" y="288"/>
                    </a:lnTo>
                    <a:lnTo>
                      <a:pt x="164" y="288"/>
                    </a:lnTo>
                    <a:lnTo>
                      <a:pt x="164" y="288"/>
                    </a:lnTo>
                    <a:close/>
                    <a:moveTo>
                      <a:pt x="143" y="295"/>
                    </a:moveTo>
                    <a:lnTo>
                      <a:pt x="147" y="297"/>
                    </a:lnTo>
                    <a:lnTo>
                      <a:pt x="147" y="297"/>
                    </a:lnTo>
                    <a:lnTo>
                      <a:pt x="148" y="297"/>
                    </a:lnTo>
                    <a:lnTo>
                      <a:pt x="150" y="295"/>
                    </a:lnTo>
                    <a:lnTo>
                      <a:pt x="152" y="295"/>
                    </a:lnTo>
                    <a:lnTo>
                      <a:pt x="152" y="295"/>
                    </a:lnTo>
                    <a:lnTo>
                      <a:pt x="154" y="295"/>
                    </a:lnTo>
                    <a:lnTo>
                      <a:pt x="154" y="297"/>
                    </a:lnTo>
                    <a:lnTo>
                      <a:pt x="154" y="298"/>
                    </a:lnTo>
                    <a:lnTo>
                      <a:pt x="152" y="300"/>
                    </a:lnTo>
                    <a:lnTo>
                      <a:pt x="150" y="303"/>
                    </a:lnTo>
                    <a:lnTo>
                      <a:pt x="154" y="303"/>
                    </a:lnTo>
                    <a:lnTo>
                      <a:pt x="157" y="303"/>
                    </a:lnTo>
                    <a:lnTo>
                      <a:pt x="157" y="305"/>
                    </a:lnTo>
                    <a:lnTo>
                      <a:pt x="157" y="307"/>
                    </a:lnTo>
                    <a:lnTo>
                      <a:pt x="157" y="307"/>
                    </a:lnTo>
                    <a:lnTo>
                      <a:pt x="159" y="308"/>
                    </a:lnTo>
                    <a:lnTo>
                      <a:pt x="159" y="308"/>
                    </a:lnTo>
                    <a:lnTo>
                      <a:pt x="157" y="310"/>
                    </a:lnTo>
                    <a:lnTo>
                      <a:pt x="159" y="310"/>
                    </a:lnTo>
                    <a:lnTo>
                      <a:pt x="159" y="312"/>
                    </a:lnTo>
                    <a:lnTo>
                      <a:pt x="159" y="312"/>
                    </a:lnTo>
                    <a:lnTo>
                      <a:pt x="154" y="319"/>
                    </a:lnTo>
                    <a:lnTo>
                      <a:pt x="154" y="320"/>
                    </a:lnTo>
                    <a:lnTo>
                      <a:pt x="152" y="324"/>
                    </a:lnTo>
                    <a:lnTo>
                      <a:pt x="152" y="327"/>
                    </a:lnTo>
                    <a:lnTo>
                      <a:pt x="150" y="329"/>
                    </a:lnTo>
                    <a:lnTo>
                      <a:pt x="150" y="332"/>
                    </a:lnTo>
                    <a:lnTo>
                      <a:pt x="148" y="334"/>
                    </a:lnTo>
                    <a:lnTo>
                      <a:pt x="150" y="337"/>
                    </a:lnTo>
                    <a:lnTo>
                      <a:pt x="148" y="339"/>
                    </a:lnTo>
                    <a:lnTo>
                      <a:pt x="147" y="344"/>
                    </a:lnTo>
                    <a:lnTo>
                      <a:pt x="145" y="344"/>
                    </a:lnTo>
                    <a:lnTo>
                      <a:pt x="143" y="344"/>
                    </a:lnTo>
                    <a:lnTo>
                      <a:pt x="142" y="344"/>
                    </a:lnTo>
                    <a:lnTo>
                      <a:pt x="142" y="346"/>
                    </a:lnTo>
                    <a:lnTo>
                      <a:pt x="142" y="348"/>
                    </a:lnTo>
                    <a:lnTo>
                      <a:pt x="138" y="351"/>
                    </a:lnTo>
                    <a:lnTo>
                      <a:pt x="135" y="354"/>
                    </a:lnTo>
                    <a:lnTo>
                      <a:pt x="135" y="353"/>
                    </a:lnTo>
                    <a:lnTo>
                      <a:pt x="135" y="351"/>
                    </a:lnTo>
                    <a:lnTo>
                      <a:pt x="135" y="351"/>
                    </a:lnTo>
                    <a:lnTo>
                      <a:pt x="135" y="351"/>
                    </a:lnTo>
                    <a:lnTo>
                      <a:pt x="136" y="348"/>
                    </a:lnTo>
                    <a:lnTo>
                      <a:pt x="136" y="346"/>
                    </a:lnTo>
                    <a:lnTo>
                      <a:pt x="135" y="343"/>
                    </a:lnTo>
                    <a:lnTo>
                      <a:pt x="135" y="341"/>
                    </a:lnTo>
                    <a:lnTo>
                      <a:pt x="135" y="341"/>
                    </a:lnTo>
                    <a:lnTo>
                      <a:pt x="136" y="341"/>
                    </a:lnTo>
                    <a:lnTo>
                      <a:pt x="136" y="341"/>
                    </a:lnTo>
                    <a:lnTo>
                      <a:pt x="136" y="339"/>
                    </a:lnTo>
                    <a:lnTo>
                      <a:pt x="136" y="337"/>
                    </a:lnTo>
                    <a:lnTo>
                      <a:pt x="135" y="337"/>
                    </a:lnTo>
                    <a:lnTo>
                      <a:pt x="133" y="337"/>
                    </a:lnTo>
                    <a:lnTo>
                      <a:pt x="133" y="339"/>
                    </a:lnTo>
                    <a:lnTo>
                      <a:pt x="131" y="341"/>
                    </a:lnTo>
                    <a:lnTo>
                      <a:pt x="131" y="344"/>
                    </a:lnTo>
                    <a:lnTo>
                      <a:pt x="131" y="344"/>
                    </a:lnTo>
                    <a:lnTo>
                      <a:pt x="131" y="346"/>
                    </a:lnTo>
                    <a:lnTo>
                      <a:pt x="133" y="348"/>
                    </a:lnTo>
                    <a:lnTo>
                      <a:pt x="133" y="349"/>
                    </a:lnTo>
                    <a:lnTo>
                      <a:pt x="133" y="349"/>
                    </a:lnTo>
                    <a:lnTo>
                      <a:pt x="126" y="348"/>
                    </a:lnTo>
                    <a:lnTo>
                      <a:pt x="126" y="348"/>
                    </a:lnTo>
                    <a:lnTo>
                      <a:pt x="124" y="348"/>
                    </a:lnTo>
                    <a:lnTo>
                      <a:pt x="124" y="344"/>
                    </a:lnTo>
                    <a:lnTo>
                      <a:pt x="126" y="344"/>
                    </a:lnTo>
                    <a:lnTo>
                      <a:pt x="126" y="344"/>
                    </a:lnTo>
                    <a:lnTo>
                      <a:pt x="126" y="343"/>
                    </a:lnTo>
                    <a:lnTo>
                      <a:pt x="128" y="341"/>
                    </a:lnTo>
                    <a:lnTo>
                      <a:pt x="126" y="339"/>
                    </a:lnTo>
                    <a:lnTo>
                      <a:pt x="124" y="337"/>
                    </a:lnTo>
                    <a:lnTo>
                      <a:pt x="124" y="337"/>
                    </a:lnTo>
                    <a:lnTo>
                      <a:pt x="124" y="336"/>
                    </a:lnTo>
                    <a:lnTo>
                      <a:pt x="124" y="332"/>
                    </a:lnTo>
                    <a:lnTo>
                      <a:pt x="124" y="329"/>
                    </a:lnTo>
                    <a:lnTo>
                      <a:pt x="124" y="329"/>
                    </a:lnTo>
                    <a:lnTo>
                      <a:pt x="128" y="329"/>
                    </a:lnTo>
                    <a:lnTo>
                      <a:pt x="128" y="327"/>
                    </a:lnTo>
                    <a:lnTo>
                      <a:pt x="130" y="325"/>
                    </a:lnTo>
                    <a:lnTo>
                      <a:pt x="131" y="322"/>
                    </a:lnTo>
                    <a:lnTo>
                      <a:pt x="133" y="317"/>
                    </a:lnTo>
                    <a:lnTo>
                      <a:pt x="131" y="317"/>
                    </a:lnTo>
                    <a:lnTo>
                      <a:pt x="131" y="317"/>
                    </a:lnTo>
                    <a:lnTo>
                      <a:pt x="131" y="315"/>
                    </a:lnTo>
                    <a:lnTo>
                      <a:pt x="131" y="314"/>
                    </a:lnTo>
                    <a:lnTo>
                      <a:pt x="130" y="310"/>
                    </a:lnTo>
                    <a:lnTo>
                      <a:pt x="128" y="307"/>
                    </a:lnTo>
                    <a:lnTo>
                      <a:pt x="126" y="305"/>
                    </a:lnTo>
                    <a:lnTo>
                      <a:pt x="126" y="305"/>
                    </a:lnTo>
                    <a:lnTo>
                      <a:pt x="124" y="305"/>
                    </a:lnTo>
                    <a:lnTo>
                      <a:pt x="123" y="307"/>
                    </a:lnTo>
                    <a:lnTo>
                      <a:pt x="124" y="308"/>
                    </a:lnTo>
                    <a:lnTo>
                      <a:pt x="124" y="310"/>
                    </a:lnTo>
                    <a:lnTo>
                      <a:pt x="124" y="312"/>
                    </a:lnTo>
                    <a:lnTo>
                      <a:pt x="124" y="312"/>
                    </a:lnTo>
                    <a:lnTo>
                      <a:pt x="126" y="312"/>
                    </a:lnTo>
                    <a:lnTo>
                      <a:pt x="128" y="312"/>
                    </a:lnTo>
                    <a:lnTo>
                      <a:pt x="128" y="314"/>
                    </a:lnTo>
                    <a:lnTo>
                      <a:pt x="128" y="315"/>
                    </a:lnTo>
                    <a:lnTo>
                      <a:pt x="128" y="315"/>
                    </a:lnTo>
                    <a:lnTo>
                      <a:pt x="126" y="317"/>
                    </a:lnTo>
                    <a:lnTo>
                      <a:pt x="126" y="317"/>
                    </a:lnTo>
                    <a:lnTo>
                      <a:pt x="124" y="315"/>
                    </a:lnTo>
                    <a:lnTo>
                      <a:pt x="124" y="315"/>
                    </a:lnTo>
                    <a:lnTo>
                      <a:pt x="123" y="314"/>
                    </a:lnTo>
                    <a:lnTo>
                      <a:pt x="119" y="315"/>
                    </a:lnTo>
                    <a:lnTo>
                      <a:pt x="118" y="317"/>
                    </a:lnTo>
                    <a:lnTo>
                      <a:pt x="116" y="319"/>
                    </a:lnTo>
                    <a:lnTo>
                      <a:pt x="118" y="317"/>
                    </a:lnTo>
                    <a:lnTo>
                      <a:pt x="118" y="315"/>
                    </a:lnTo>
                    <a:lnTo>
                      <a:pt x="118" y="314"/>
                    </a:lnTo>
                    <a:lnTo>
                      <a:pt x="114" y="312"/>
                    </a:lnTo>
                    <a:lnTo>
                      <a:pt x="114" y="310"/>
                    </a:lnTo>
                    <a:lnTo>
                      <a:pt x="114" y="308"/>
                    </a:lnTo>
                    <a:lnTo>
                      <a:pt x="114" y="308"/>
                    </a:lnTo>
                    <a:lnTo>
                      <a:pt x="116" y="310"/>
                    </a:lnTo>
                    <a:lnTo>
                      <a:pt x="118" y="312"/>
                    </a:lnTo>
                    <a:lnTo>
                      <a:pt x="119" y="312"/>
                    </a:lnTo>
                    <a:lnTo>
                      <a:pt x="121" y="312"/>
                    </a:lnTo>
                    <a:lnTo>
                      <a:pt x="119" y="310"/>
                    </a:lnTo>
                    <a:lnTo>
                      <a:pt x="119" y="308"/>
                    </a:lnTo>
                    <a:lnTo>
                      <a:pt x="118" y="307"/>
                    </a:lnTo>
                    <a:lnTo>
                      <a:pt x="114" y="305"/>
                    </a:lnTo>
                    <a:lnTo>
                      <a:pt x="112" y="303"/>
                    </a:lnTo>
                    <a:lnTo>
                      <a:pt x="114" y="302"/>
                    </a:lnTo>
                    <a:lnTo>
                      <a:pt x="114" y="300"/>
                    </a:lnTo>
                    <a:lnTo>
                      <a:pt x="116" y="302"/>
                    </a:lnTo>
                    <a:lnTo>
                      <a:pt x="118" y="302"/>
                    </a:lnTo>
                    <a:lnTo>
                      <a:pt x="118" y="300"/>
                    </a:lnTo>
                    <a:lnTo>
                      <a:pt x="118" y="300"/>
                    </a:lnTo>
                    <a:lnTo>
                      <a:pt x="118" y="300"/>
                    </a:lnTo>
                    <a:lnTo>
                      <a:pt x="119" y="298"/>
                    </a:lnTo>
                    <a:lnTo>
                      <a:pt x="123" y="297"/>
                    </a:lnTo>
                    <a:lnTo>
                      <a:pt x="123" y="297"/>
                    </a:lnTo>
                    <a:lnTo>
                      <a:pt x="123" y="297"/>
                    </a:lnTo>
                    <a:lnTo>
                      <a:pt x="124" y="295"/>
                    </a:lnTo>
                    <a:lnTo>
                      <a:pt x="126" y="295"/>
                    </a:lnTo>
                    <a:lnTo>
                      <a:pt x="128" y="295"/>
                    </a:lnTo>
                    <a:lnTo>
                      <a:pt x="130" y="293"/>
                    </a:lnTo>
                    <a:lnTo>
                      <a:pt x="130" y="291"/>
                    </a:lnTo>
                    <a:lnTo>
                      <a:pt x="130" y="290"/>
                    </a:lnTo>
                    <a:lnTo>
                      <a:pt x="133" y="288"/>
                    </a:lnTo>
                    <a:lnTo>
                      <a:pt x="135" y="288"/>
                    </a:lnTo>
                    <a:lnTo>
                      <a:pt x="136" y="288"/>
                    </a:lnTo>
                    <a:lnTo>
                      <a:pt x="140" y="290"/>
                    </a:lnTo>
                    <a:lnTo>
                      <a:pt x="140" y="291"/>
                    </a:lnTo>
                    <a:lnTo>
                      <a:pt x="142" y="293"/>
                    </a:lnTo>
                    <a:lnTo>
                      <a:pt x="143" y="295"/>
                    </a:lnTo>
                    <a:lnTo>
                      <a:pt x="143" y="295"/>
                    </a:lnTo>
                    <a:close/>
                    <a:moveTo>
                      <a:pt x="118" y="291"/>
                    </a:moveTo>
                    <a:lnTo>
                      <a:pt x="116" y="293"/>
                    </a:lnTo>
                    <a:lnTo>
                      <a:pt x="114" y="291"/>
                    </a:lnTo>
                    <a:lnTo>
                      <a:pt x="116" y="290"/>
                    </a:lnTo>
                    <a:lnTo>
                      <a:pt x="116" y="290"/>
                    </a:lnTo>
                    <a:lnTo>
                      <a:pt x="116" y="290"/>
                    </a:lnTo>
                    <a:lnTo>
                      <a:pt x="118" y="291"/>
                    </a:lnTo>
                    <a:close/>
                    <a:moveTo>
                      <a:pt x="111" y="303"/>
                    </a:moveTo>
                    <a:lnTo>
                      <a:pt x="109" y="305"/>
                    </a:lnTo>
                    <a:lnTo>
                      <a:pt x="109" y="305"/>
                    </a:lnTo>
                    <a:lnTo>
                      <a:pt x="109" y="303"/>
                    </a:lnTo>
                    <a:lnTo>
                      <a:pt x="109" y="303"/>
                    </a:lnTo>
                    <a:lnTo>
                      <a:pt x="111" y="302"/>
                    </a:lnTo>
                    <a:lnTo>
                      <a:pt x="112" y="302"/>
                    </a:lnTo>
                    <a:lnTo>
                      <a:pt x="112" y="302"/>
                    </a:lnTo>
                    <a:lnTo>
                      <a:pt x="111" y="303"/>
                    </a:lnTo>
                    <a:lnTo>
                      <a:pt x="111" y="303"/>
                    </a:lnTo>
                    <a:lnTo>
                      <a:pt x="111" y="303"/>
                    </a:lnTo>
                    <a:close/>
                    <a:moveTo>
                      <a:pt x="104" y="312"/>
                    </a:moveTo>
                    <a:lnTo>
                      <a:pt x="102" y="314"/>
                    </a:lnTo>
                    <a:lnTo>
                      <a:pt x="102" y="310"/>
                    </a:lnTo>
                    <a:lnTo>
                      <a:pt x="102" y="310"/>
                    </a:lnTo>
                    <a:lnTo>
                      <a:pt x="102" y="310"/>
                    </a:lnTo>
                    <a:lnTo>
                      <a:pt x="104" y="307"/>
                    </a:lnTo>
                    <a:lnTo>
                      <a:pt x="104" y="307"/>
                    </a:lnTo>
                    <a:lnTo>
                      <a:pt x="104" y="308"/>
                    </a:lnTo>
                    <a:lnTo>
                      <a:pt x="106" y="308"/>
                    </a:lnTo>
                    <a:lnTo>
                      <a:pt x="104" y="310"/>
                    </a:lnTo>
                    <a:lnTo>
                      <a:pt x="104" y="310"/>
                    </a:lnTo>
                    <a:lnTo>
                      <a:pt x="104" y="312"/>
                    </a:lnTo>
                    <a:lnTo>
                      <a:pt x="104" y="312"/>
                    </a:lnTo>
                    <a:close/>
                    <a:moveTo>
                      <a:pt x="309" y="308"/>
                    </a:moveTo>
                    <a:lnTo>
                      <a:pt x="309" y="308"/>
                    </a:lnTo>
                    <a:lnTo>
                      <a:pt x="309" y="307"/>
                    </a:lnTo>
                    <a:lnTo>
                      <a:pt x="309" y="307"/>
                    </a:lnTo>
                    <a:lnTo>
                      <a:pt x="309" y="307"/>
                    </a:lnTo>
                    <a:lnTo>
                      <a:pt x="309" y="307"/>
                    </a:lnTo>
                    <a:lnTo>
                      <a:pt x="311" y="307"/>
                    </a:lnTo>
                    <a:lnTo>
                      <a:pt x="309" y="308"/>
                    </a:lnTo>
                    <a:lnTo>
                      <a:pt x="309" y="308"/>
                    </a:lnTo>
                    <a:close/>
                    <a:moveTo>
                      <a:pt x="95" y="314"/>
                    </a:moveTo>
                    <a:lnTo>
                      <a:pt x="95" y="315"/>
                    </a:lnTo>
                    <a:lnTo>
                      <a:pt x="97" y="314"/>
                    </a:lnTo>
                    <a:lnTo>
                      <a:pt x="99" y="314"/>
                    </a:lnTo>
                    <a:lnTo>
                      <a:pt x="99" y="315"/>
                    </a:lnTo>
                    <a:lnTo>
                      <a:pt x="99" y="315"/>
                    </a:lnTo>
                    <a:lnTo>
                      <a:pt x="100" y="317"/>
                    </a:lnTo>
                    <a:lnTo>
                      <a:pt x="99" y="317"/>
                    </a:lnTo>
                    <a:lnTo>
                      <a:pt x="97" y="317"/>
                    </a:lnTo>
                    <a:lnTo>
                      <a:pt x="97" y="319"/>
                    </a:lnTo>
                    <a:lnTo>
                      <a:pt x="95" y="319"/>
                    </a:lnTo>
                    <a:lnTo>
                      <a:pt x="95" y="317"/>
                    </a:lnTo>
                    <a:lnTo>
                      <a:pt x="95" y="317"/>
                    </a:lnTo>
                    <a:lnTo>
                      <a:pt x="95" y="314"/>
                    </a:lnTo>
                    <a:close/>
                    <a:moveTo>
                      <a:pt x="123" y="327"/>
                    </a:moveTo>
                    <a:lnTo>
                      <a:pt x="121" y="327"/>
                    </a:lnTo>
                    <a:lnTo>
                      <a:pt x="121" y="327"/>
                    </a:lnTo>
                    <a:lnTo>
                      <a:pt x="121" y="325"/>
                    </a:lnTo>
                    <a:lnTo>
                      <a:pt x="121" y="325"/>
                    </a:lnTo>
                    <a:lnTo>
                      <a:pt x="121" y="324"/>
                    </a:lnTo>
                    <a:lnTo>
                      <a:pt x="121" y="324"/>
                    </a:lnTo>
                    <a:lnTo>
                      <a:pt x="121" y="320"/>
                    </a:lnTo>
                    <a:lnTo>
                      <a:pt x="121" y="320"/>
                    </a:lnTo>
                    <a:lnTo>
                      <a:pt x="124" y="319"/>
                    </a:lnTo>
                    <a:lnTo>
                      <a:pt x="124" y="320"/>
                    </a:lnTo>
                    <a:lnTo>
                      <a:pt x="124" y="324"/>
                    </a:lnTo>
                    <a:lnTo>
                      <a:pt x="123" y="327"/>
                    </a:lnTo>
                    <a:lnTo>
                      <a:pt x="123" y="327"/>
                    </a:lnTo>
                    <a:close/>
                    <a:moveTo>
                      <a:pt x="128" y="322"/>
                    </a:moveTo>
                    <a:lnTo>
                      <a:pt x="126" y="322"/>
                    </a:lnTo>
                    <a:lnTo>
                      <a:pt x="126" y="322"/>
                    </a:lnTo>
                    <a:lnTo>
                      <a:pt x="126" y="320"/>
                    </a:lnTo>
                    <a:lnTo>
                      <a:pt x="128" y="320"/>
                    </a:lnTo>
                    <a:lnTo>
                      <a:pt x="130" y="320"/>
                    </a:lnTo>
                    <a:lnTo>
                      <a:pt x="130" y="322"/>
                    </a:lnTo>
                    <a:lnTo>
                      <a:pt x="128" y="322"/>
                    </a:lnTo>
                    <a:lnTo>
                      <a:pt x="128" y="322"/>
                    </a:lnTo>
                    <a:close/>
                    <a:moveTo>
                      <a:pt x="116" y="339"/>
                    </a:moveTo>
                    <a:lnTo>
                      <a:pt x="114" y="339"/>
                    </a:lnTo>
                    <a:lnTo>
                      <a:pt x="116" y="337"/>
                    </a:lnTo>
                    <a:lnTo>
                      <a:pt x="118" y="336"/>
                    </a:lnTo>
                    <a:lnTo>
                      <a:pt x="118" y="337"/>
                    </a:lnTo>
                    <a:lnTo>
                      <a:pt x="116" y="339"/>
                    </a:lnTo>
                    <a:close/>
                    <a:moveTo>
                      <a:pt x="140" y="368"/>
                    </a:moveTo>
                    <a:lnTo>
                      <a:pt x="138" y="368"/>
                    </a:lnTo>
                    <a:lnTo>
                      <a:pt x="138" y="366"/>
                    </a:lnTo>
                    <a:lnTo>
                      <a:pt x="140" y="363"/>
                    </a:lnTo>
                    <a:lnTo>
                      <a:pt x="140" y="361"/>
                    </a:lnTo>
                    <a:lnTo>
                      <a:pt x="140" y="358"/>
                    </a:lnTo>
                    <a:lnTo>
                      <a:pt x="142" y="358"/>
                    </a:lnTo>
                    <a:lnTo>
                      <a:pt x="142" y="358"/>
                    </a:lnTo>
                    <a:lnTo>
                      <a:pt x="142" y="358"/>
                    </a:lnTo>
                    <a:lnTo>
                      <a:pt x="142" y="361"/>
                    </a:lnTo>
                    <a:lnTo>
                      <a:pt x="140" y="365"/>
                    </a:lnTo>
                    <a:lnTo>
                      <a:pt x="140" y="368"/>
                    </a:lnTo>
                    <a:lnTo>
                      <a:pt x="140" y="368"/>
                    </a:lnTo>
                    <a:close/>
                    <a:moveTo>
                      <a:pt x="133" y="370"/>
                    </a:moveTo>
                    <a:lnTo>
                      <a:pt x="131" y="372"/>
                    </a:lnTo>
                    <a:lnTo>
                      <a:pt x="130" y="370"/>
                    </a:lnTo>
                    <a:lnTo>
                      <a:pt x="128" y="368"/>
                    </a:lnTo>
                    <a:lnTo>
                      <a:pt x="131" y="366"/>
                    </a:lnTo>
                    <a:lnTo>
                      <a:pt x="133" y="368"/>
                    </a:lnTo>
                    <a:lnTo>
                      <a:pt x="135" y="368"/>
                    </a:lnTo>
                    <a:lnTo>
                      <a:pt x="133" y="370"/>
                    </a:lnTo>
                    <a:lnTo>
                      <a:pt x="133" y="370"/>
                    </a:lnTo>
                    <a:close/>
                    <a:moveTo>
                      <a:pt x="111" y="416"/>
                    </a:moveTo>
                    <a:lnTo>
                      <a:pt x="109" y="418"/>
                    </a:lnTo>
                    <a:lnTo>
                      <a:pt x="107" y="416"/>
                    </a:lnTo>
                    <a:lnTo>
                      <a:pt x="106" y="414"/>
                    </a:lnTo>
                    <a:lnTo>
                      <a:pt x="106" y="414"/>
                    </a:lnTo>
                    <a:lnTo>
                      <a:pt x="107" y="414"/>
                    </a:lnTo>
                    <a:lnTo>
                      <a:pt x="107" y="412"/>
                    </a:lnTo>
                    <a:lnTo>
                      <a:pt x="107" y="412"/>
                    </a:lnTo>
                    <a:lnTo>
                      <a:pt x="111" y="411"/>
                    </a:lnTo>
                    <a:lnTo>
                      <a:pt x="111" y="411"/>
                    </a:lnTo>
                    <a:lnTo>
                      <a:pt x="112" y="411"/>
                    </a:lnTo>
                    <a:lnTo>
                      <a:pt x="112" y="409"/>
                    </a:lnTo>
                    <a:lnTo>
                      <a:pt x="112" y="409"/>
                    </a:lnTo>
                    <a:lnTo>
                      <a:pt x="114" y="409"/>
                    </a:lnTo>
                    <a:lnTo>
                      <a:pt x="116" y="409"/>
                    </a:lnTo>
                    <a:lnTo>
                      <a:pt x="116" y="411"/>
                    </a:lnTo>
                    <a:lnTo>
                      <a:pt x="114" y="411"/>
                    </a:lnTo>
                    <a:lnTo>
                      <a:pt x="112" y="412"/>
                    </a:lnTo>
                    <a:lnTo>
                      <a:pt x="111" y="412"/>
                    </a:lnTo>
                    <a:lnTo>
                      <a:pt x="111" y="414"/>
                    </a:lnTo>
                    <a:lnTo>
                      <a:pt x="111" y="414"/>
                    </a:lnTo>
                    <a:lnTo>
                      <a:pt x="111" y="416"/>
                    </a:lnTo>
                    <a:lnTo>
                      <a:pt x="111" y="416"/>
                    </a:lnTo>
                    <a:close/>
                    <a:moveTo>
                      <a:pt x="107" y="418"/>
                    </a:moveTo>
                    <a:lnTo>
                      <a:pt x="107" y="418"/>
                    </a:lnTo>
                    <a:lnTo>
                      <a:pt x="106" y="418"/>
                    </a:lnTo>
                    <a:lnTo>
                      <a:pt x="106" y="416"/>
                    </a:lnTo>
                    <a:lnTo>
                      <a:pt x="107" y="416"/>
                    </a:lnTo>
                    <a:lnTo>
                      <a:pt x="107" y="416"/>
                    </a:lnTo>
                    <a:lnTo>
                      <a:pt x="107" y="418"/>
                    </a:lnTo>
                    <a:close/>
                    <a:moveTo>
                      <a:pt x="102" y="426"/>
                    </a:moveTo>
                    <a:lnTo>
                      <a:pt x="100" y="426"/>
                    </a:lnTo>
                    <a:lnTo>
                      <a:pt x="100" y="426"/>
                    </a:lnTo>
                    <a:lnTo>
                      <a:pt x="99" y="423"/>
                    </a:lnTo>
                    <a:lnTo>
                      <a:pt x="100" y="423"/>
                    </a:lnTo>
                    <a:lnTo>
                      <a:pt x="100" y="421"/>
                    </a:lnTo>
                    <a:lnTo>
                      <a:pt x="102" y="424"/>
                    </a:lnTo>
                    <a:lnTo>
                      <a:pt x="102" y="424"/>
                    </a:lnTo>
                    <a:lnTo>
                      <a:pt x="102" y="426"/>
                    </a:lnTo>
                    <a:lnTo>
                      <a:pt x="102" y="426"/>
                    </a:lnTo>
                    <a:close/>
                    <a:moveTo>
                      <a:pt x="87" y="448"/>
                    </a:moveTo>
                    <a:lnTo>
                      <a:pt x="85" y="450"/>
                    </a:lnTo>
                    <a:lnTo>
                      <a:pt x="85" y="450"/>
                    </a:lnTo>
                    <a:lnTo>
                      <a:pt x="83" y="452"/>
                    </a:lnTo>
                    <a:lnTo>
                      <a:pt x="82" y="453"/>
                    </a:lnTo>
                    <a:lnTo>
                      <a:pt x="80" y="453"/>
                    </a:lnTo>
                    <a:lnTo>
                      <a:pt x="80" y="455"/>
                    </a:lnTo>
                    <a:lnTo>
                      <a:pt x="80" y="455"/>
                    </a:lnTo>
                    <a:lnTo>
                      <a:pt x="80" y="455"/>
                    </a:lnTo>
                    <a:lnTo>
                      <a:pt x="78" y="457"/>
                    </a:lnTo>
                    <a:lnTo>
                      <a:pt x="78" y="458"/>
                    </a:lnTo>
                    <a:lnTo>
                      <a:pt x="78" y="458"/>
                    </a:lnTo>
                    <a:lnTo>
                      <a:pt x="78" y="458"/>
                    </a:lnTo>
                    <a:lnTo>
                      <a:pt x="77" y="460"/>
                    </a:lnTo>
                    <a:lnTo>
                      <a:pt x="77" y="460"/>
                    </a:lnTo>
                    <a:lnTo>
                      <a:pt x="77" y="458"/>
                    </a:lnTo>
                    <a:lnTo>
                      <a:pt x="77" y="458"/>
                    </a:lnTo>
                    <a:lnTo>
                      <a:pt x="77" y="455"/>
                    </a:lnTo>
                    <a:lnTo>
                      <a:pt x="77" y="453"/>
                    </a:lnTo>
                    <a:lnTo>
                      <a:pt x="78" y="453"/>
                    </a:lnTo>
                    <a:lnTo>
                      <a:pt x="78" y="452"/>
                    </a:lnTo>
                    <a:lnTo>
                      <a:pt x="82" y="450"/>
                    </a:lnTo>
                    <a:lnTo>
                      <a:pt x="82" y="450"/>
                    </a:lnTo>
                    <a:lnTo>
                      <a:pt x="80" y="448"/>
                    </a:lnTo>
                    <a:lnTo>
                      <a:pt x="80" y="448"/>
                    </a:lnTo>
                    <a:lnTo>
                      <a:pt x="80" y="448"/>
                    </a:lnTo>
                    <a:lnTo>
                      <a:pt x="82" y="448"/>
                    </a:lnTo>
                    <a:lnTo>
                      <a:pt x="83" y="448"/>
                    </a:lnTo>
                    <a:lnTo>
                      <a:pt x="83" y="448"/>
                    </a:lnTo>
                    <a:lnTo>
                      <a:pt x="85" y="448"/>
                    </a:lnTo>
                    <a:lnTo>
                      <a:pt x="85" y="447"/>
                    </a:lnTo>
                    <a:lnTo>
                      <a:pt x="87" y="445"/>
                    </a:lnTo>
                    <a:lnTo>
                      <a:pt x="87" y="443"/>
                    </a:lnTo>
                    <a:lnTo>
                      <a:pt x="89" y="445"/>
                    </a:lnTo>
                    <a:lnTo>
                      <a:pt x="89" y="447"/>
                    </a:lnTo>
                    <a:lnTo>
                      <a:pt x="87" y="448"/>
                    </a:lnTo>
                    <a:lnTo>
                      <a:pt x="87" y="448"/>
                    </a:lnTo>
                    <a:close/>
                    <a:moveTo>
                      <a:pt x="355" y="450"/>
                    </a:moveTo>
                    <a:lnTo>
                      <a:pt x="355" y="450"/>
                    </a:lnTo>
                    <a:lnTo>
                      <a:pt x="354" y="447"/>
                    </a:lnTo>
                    <a:lnTo>
                      <a:pt x="354" y="447"/>
                    </a:lnTo>
                    <a:lnTo>
                      <a:pt x="354" y="447"/>
                    </a:lnTo>
                    <a:lnTo>
                      <a:pt x="355" y="448"/>
                    </a:lnTo>
                    <a:lnTo>
                      <a:pt x="355" y="450"/>
                    </a:lnTo>
                    <a:lnTo>
                      <a:pt x="355" y="450"/>
                    </a:lnTo>
                    <a:close/>
                    <a:moveTo>
                      <a:pt x="34" y="489"/>
                    </a:moveTo>
                    <a:lnTo>
                      <a:pt x="32" y="489"/>
                    </a:lnTo>
                    <a:lnTo>
                      <a:pt x="30" y="489"/>
                    </a:lnTo>
                    <a:lnTo>
                      <a:pt x="30" y="486"/>
                    </a:lnTo>
                    <a:lnTo>
                      <a:pt x="30" y="486"/>
                    </a:lnTo>
                    <a:lnTo>
                      <a:pt x="32" y="487"/>
                    </a:lnTo>
                    <a:lnTo>
                      <a:pt x="32" y="487"/>
                    </a:lnTo>
                    <a:lnTo>
                      <a:pt x="34" y="489"/>
                    </a:lnTo>
                    <a:close/>
                    <a:moveTo>
                      <a:pt x="12" y="494"/>
                    </a:moveTo>
                    <a:lnTo>
                      <a:pt x="10" y="498"/>
                    </a:lnTo>
                    <a:lnTo>
                      <a:pt x="10" y="498"/>
                    </a:lnTo>
                    <a:lnTo>
                      <a:pt x="8" y="498"/>
                    </a:lnTo>
                    <a:lnTo>
                      <a:pt x="8" y="496"/>
                    </a:lnTo>
                    <a:lnTo>
                      <a:pt x="8" y="494"/>
                    </a:lnTo>
                    <a:lnTo>
                      <a:pt x="10" y="494"/>
                    </a:lnTo>
                    <a:lnTo>
                      <a:pt x="10" y="494"/>
                    </a:lnTo>
                    <a:lnTo>
                      <a:pt x="12" y="493"/>
                    </a:lnTo>
                    <a:lnTo>
                      <a:pt x="12" y="493"/>
                    </a:lnTo>
                    <a:lnTo>
                      <a:pt x="12" y="494"/>
                    </a:lnTo>
                    <a:lnTo>
                      <a:pt x="12" y="494"/>
                    </a:lnTo>
                    <a:close/>
                    <a:moveTo>
                      <a:pt x="3" y="498"/>
                    </a:moveTo>
                    <a:lnTo>
                      <a:pt x="3" y="499"/>
                    </a:lnTo>
                    <a:lnTo>
                      <a:pt x="1" y="498"/>
                    </a:lnTo>
                    <a:lnTo>
                      <a:pt x="0" y="498"/>
                    </a:lnTo>
                    <a:lnTo>
                      <a:pt x="0" y="498"/>
                    </a:lnTo>
                    <a:lnTo>
                      <a:pt x="1" y="498"/>
                    </a:lnTo>
                    <a:lnTo>
                      <a:pt x="1" y="496"/>
                    </a:lnTo>
                    <a:lnTo>
                      <a:pt x="1" y="496"/>
                    </a:lnTo>
                    <a:lnTo>
                      <a:pt x="5" y="496"/>
                    </a:lnTo>
                    <a:lnTo>
                      <a:pt x="5" y="498"/>
                    </a:lnTo>
                    <a:lnTo>
                      <a:pt x="3" y="498"/>
                    </a:lnTo>
                    <a:lnTo>
                      <a:pt x="3" y="49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4" name="Freeform 119">
                <a:extLst>
                  <a:ext uri="{FF2B5EF4-FFF2-40B4-BE49-F238E27FC236}">
                    <a16:creationId xmlns:a16="http://schemas.microsoft.com/office/drawing/2014/main" id="{EBC7EEB3-78FD-4F4F-B1AB-A51807377BE5}"/>
                  </a:ext>
                </a:extLst>
              </p:cNvPr>
              <p:cNvSpPr>
                <a:spLocks/>
              </p:cNvSpPr>
              <p:nvPr/>
            </p:nvSpPr>
            <p:spPr bwMode="auto">
              <a:xfrm>
                <a:off x="4456" y="3378"/>
                <a:ext cx="2" cy="0"/>
              </a:xfrm>
              <a:custGeom>
                <a:avLst/>
                <a:gdLst>
                  <a:gd name="T0" fmla="*/ 2 w 2"/>
                  <a:gd name="T1" fmla="*/ 2 w 2"/>
                  <a:gd name="T2" fmla="*/ 0 w 2"/>
                  <a:gd name="T3" fmla="*/ 0 w 2"/>
                  <a:gd name="T4" fmla="*/ 0 w 2"/>
                  <a:gd name="T5" fmla="*/ 2 w 2"/>
                  <a:gd name="T6" fmla="*/ 2 w 2"/>
                </a:gdLst>
                <a:ahLst/>
                <a:cxnLst>
                  <a:cxn ang="0">
                    <a:pos x="T0" y="0"/>
                  </a:cxn>
                  <a:cxn ang="0">
                    <a:pos x="T1" y="0"/>
                  </a:cxn>
                  <a:cxn ang="0">
                    <a:pos x="T2" y="0"/>
                  </a:cxn>
                  <a:cxn ang="0">
                    <a:pos x="T3" y="0"/>
                  </a:cxn>
                  <a:cxn ang="0">
                    <a:pos x="T4" y="0"/>
                  </a:cxn>
                  <a:cxn ang="0">
                    <a:pos x="T5" y="0"/>
                  </a:cxn>
                  <a:cxn ang="0">
                    <a:pos x="T6" y="0"/>
                  </a:cxn>
                </a:cxnLst>
                <a:rect l="0" t="0" r="r" b="b"/>
                <a:pathLst>
                  <a:path w="2">
                    <a:moveTo>
                      <a:pt x="2" y="0"/>
                    </a:moveTo>
                    <a:lnTo>
                      <a:pt x="2" y="0"/>
                    </a:lnTo>
                    <a:lnTo>
                      <a:pt x="0" y="0"/>
                    </a:lnTo>
                    <a:lnTo>
                      <a:pt x="0" y="0"/>
                    </a:lnTo>
                    <a:lnTo>
                      <a:pt x="0" y="0"/>
                    </a:lnTo>
                    <a:lnTo>
                      <a:pt x="2" y="0"/>
                    </a:lnTo>
                    <a:lnTo>
                      <a:pt x="2"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5" name="Freeform 120">
                <a:extLst>
                  <a:ext uri="{FF2B5EF4-FFF2-40B4-BE49-F238E27FC236}">
                    <a16:creationId xmlns:a16="http://schemas.microsoft.com/office/drawing/2014/main" id="{D5FEB4BC-B8D9-488F-8376-F1C49AF4030A}"/>
                  </a:ext>
                </a:extLst>
              </p:cNvPr>
              <p:cNvSpPr>
                <a:spLocks noEditPoints="1"/>
              </p:cNvSpPr>
              <p:nvPr/>
            </p:nvSpPr>
            <p:spPr bwMode="auto">
              <a:xfrm>
                <a:off x="4287" y="2943"/>
                <a:ext cx="154" cy="195"/>
              </a:xfrm>
              <a:custGeom>
                <a:avLst/>
                <a:gdLst>
                  <a:gd name="T0" fmla="*/ 143 w 154"/>
                  <a:gd name="T1" fmla="*/ 45 h 195"/>
                  <a:gd name="T2" fmla="*/ 135 w 154"/>
                  <a:gd name="T3" fmla="*/ 55 h 195"/>
                  <a:gd name="T4" fmla="*/ 137 w 154"/>
                  <a:gd name="T5" fmla="*/ 111 h 195"/>
                  <a:gd name="T6" fmla="*/ 142 w 154"/>
                  <a:gd name="T7" fmla="*/ 128 h 195"/>
                  <a:gd name="T8" fmla="*/ 147 w 154"/>
                  <a:gd name="T9" fmla="*/ 138 h 195"/>
                  <a:gd name="T10" fmla="*/ 138 w 154"/>
                  <a:gd name="T11" fmla="*/ 143 h 195"/>
                  <a:gd name="T12" fmla="*/ 135 w 154"/>
                  <a:gd name="T13" fmla="*/ 145 h 195"/>
                  <a:gd name="T14" fmla="*/ 135 w 154"/>
                  <a:gd name="T15" fmla="*/ 149 h 195"/>
                  <a:gd name="T16" fmla="*/ 125 w 154"/>
                  <a:gd name="T17" fmla="*/ 154 h 195"/>
                  <a:gd name="T18" fmla="*/ 121 w 154"/>
                  <a:gd name="T19" fmla="*/ 164 h 195"/>
                  <a:gd name="T20" fmla="*/ 116 w 154"/>
                  <a:gd name="T21" fmla="*/ 171 h 195"/>
                  <a:gd name="T22" fmla="*/ 113 w 154"/>
                  <a:gd name="T23" fmla="*/ 181 h 195"/>
                  <a:gd name="T24" fmla="*/ 111 w 154"/>
                  <a:gd name="T25" fmla="*/ 184 h 195"/>
                  <a:gd name="T26" fmla="*/ 104 w 154"/>
                  <a:gd name="T27" fmla="*/ 193 h 195"/>
                  <a:gd name="T28" fmla="*/ 101 w 154"/>
                  <a:gd name="T29" fmla="*/ 193 h 195"/>
                  <a:gd name="T30" fmla="*/ 89 w 154"/>
                  <a:gd name="T31" fmla="*/ 184 h 195"/>
                  <a:gd name="T32" fmla="*/ 77 w 154"/>
                  <a:gd name="T33" fmla="*/ 178 h 195"/>
                  <a:gd name="T34" fmla="*/ 73 w 154"/>
                  <a:gd name="T35" fmla="*/ 172 h 195"/>
                  <a:gd name="T36" fmla="*/ 71 w 154"/>
                  <a:gd name="T37" fmla="*/ 171 h 195"/>
                  <a:gd name="T38" fmla="*/ 73 w 154"/>
                  <a:gd name="T39" fmla="*/ 166 h 195"/>
                  <a:gd name="T40" fmla="*/ 66 w 154"/>
                  <a:gd name="T41" fmla="*/ 161 h 195"/>
                  <a:gd name="T42" fmla="*/ 49 w 154"/>
                  <a:gd name="T43" fmla="*/ 152 h 195"/>
                  <a:gd name="T44" fmla="*/ 32 w 154"/>
                  <a:gd name="T45" fmla="*/ 142 h 195"/>
                  <a:gd name="T46" fmla="*/ 17 w 154"/>
                  <a:gd name="T47" fmla="*/ 133 h 195"/>
                  <a:gd name="T48" fmla="*/ 3 w 154"/>
                  <a:gd name="T49" fmla="*/ 125 h 195"/>
                  <a:gd name="T50" fmla="*/ 0 w 154"/>
                  <a:gd name="T51" fmla="*/ 113 h 195"/>
                  <a:gd name="T52" fmla="*/ 3 w 154"/>
                  <a:gd name="T53" fmla="*/ 99 h 195"/>
                  <a:gd name="T54" fmla="*/ 8 w 154"/>
                  <a:gd name="T55" fmla="*/ 92 h 195"/>
                  <a:gd name="T56" fmla="*/ 13 w 154"/>
                  <a:gd name="T57" fmla="*/ 84 h 195"/>
                  <a:gd name="T58" fmla="*/ 17 w 154"/>
                  <a:gd name="T59" fmla="*/ 82 h 195"/>
                  <a:gd name="T60" fmla="*/ 18 w 154"/>
                  <a:gd name="T61" fmla="*/ 77 h 195"/>
                  <a:gd name="T62" fmla="*/ 20 w 154"/>
                  <a:gd name="T63" fmla="*/ 74 h 195"/>
                  <a:gd name="T64" fmla="*/ 18 w 154"/>
                  <a:gd name="T65" fmla="*/ 63 h 195"/>
                  <a:gd name="T66" fmla="*/ 18 w 154"/>
                  <a:gd name="T67" fmla="*/ 57 h 195"/>
                  <a:gd name="T68" fmla="*/ 15 w 154"/>
                  <a:gd name="T69" fmla="*/ 51 h 195"/>
                  <a:gd name="T70" fmla="*/ 10 w 154"/>
                  <a:gd name="T71" fmla="*/ 41 h 195"/>
                  <a:gd name="T72" fmla="*/ 10 w 154"/>
                  <a:gd name="T73" fmla="*/ 36 h 195"/>
                  <a:gd name="T74" fmla="*/ 5 w 154"/>
                  <a:gd name="T75" fmla="*/ 33 h 195"/>
                  <a:gd name="T76" fmla="*/ 8 w 154"/>
                  <a:gd name="T77" fmla="*/ 17 h 195"/>
                  <a:gd name="T78" fmla="*/ 25 w 154"/>
                  <a:gd name="T79" fmla="*/ 0 h 195"/>
                  <a:gd name="T80" fmla="*/ 27 w 154"/>
                  <a:gd name="T81" fmla="*/ 4 h 195"/>
                  <a:gd name="T82" fmla="*/ 36 w 154"/>
                  <a:gd name="T83" fmla="*/ 4 h 195"/>
                  <a:gd name="T84" fmla="*/ 36 w 154"/>
                  <a:gd name="T85" fmla="*/ 9 h 195"/>
                  <a:gd name="T86" fmla="*/ 39 w 154"/>
                  <a:gd name="T87" fmla="*/ 17 h 195"/>
                  <a:gd name="T88" fmla="*/ 46 w 154"/>
                  <a:gd name="T89" fmla="*/ 21 h 195"/>
                  <a:gd name="T90" fmla="*/ 58 w 154"/>
                  <a:gd name="T91" fmla="*/ 22 h 195"/>
                  <a:gd name="T92" fmla="*/ 73 w 154"/>
                  <a:gd name="T93" fmla="*/ 33 h 195"/>
                  <a:gd name="T94" fmla="*/ 87 w 154"/>
                  <a:gd name="T95" fmla="*/ 38 h 195"/>
                  <a:gd name="T96" fmla="*/ 101 w 154"/>
                  <a:gd name="T97" fmla="*/ 39 h 195"/>
                  <a:gd name="T98" fmla="*/ 111 w 154"/>
                  <a:gd name="T99" fmla="*/ 38 h 195"/>
                  <a:gd name="T100" fmla="*/ 123 w 154"/>
                  <a:gd name="T101" fmla="*/ 28 h 195"/>
                  <a:gd name="T102" fmla="*/ 137 w 154"/>
                  <a:gd name="T103" fmla="*/ 29 h 195"/>
                  <a:gd name="T104" fmla="*/ 142 w 154"/>
                  <a:gd name="T105" fmla="*/ 31 h 195"/>
                  <a:gd name="T106" fmla="*/ 154 w 154"/>
                  <a:gd name="T107" fmla="*/ 29 h 195"/>
                  <a:gd name="T108" fmla="*/ 137 w 154"/>
                  <a:gd name="T109" fmla="*/ 145 h 195"/>
                  <a:gd name="T110" fmla="*/ 138 w 154"/>
                  <a:gd name="T111" fmla="*/ 145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54" h="195">
                    <a:moveTo>
                      <a:pt x="154" y="29"/>
                    </a:moveTo>
                    <a:lnTo>
                      <a:pt x="150" y="33"/>
                    </a:lnTo>
                    <a:lnTo>
                      <a:pt x="148" y="38"/>
                    </a:lnTo>
                    <a:lnTo>
                      <a:pt x="143" y="45"/>
                    </a:lnTo>
                    <a:lnTo>
                      <a:pt x="138" y="48"/>
                    </a:lnTo>
                    <a:lnTo>
                      <a:pt x="137" y="51"/>
                    </a:lnTo>
                    <a:lnTo>
                      <a:pt x="135" y="51"/>
                    </a:lnTo>
                    <a:lnTo>
                      <a:pt x="135" y="55"/>
                    </a:lnTo>
                    <a:lnTo>
                      <a:pt x="135" y="63"/>
                    </a:lnTo>
                    <a:lnTo>
                      <a:pt x="137" y="79"/>
                    </a:lnTo>
                    <a:lnTo>
                      <a:pt x="137" y="96"/>
                    </a:lnTo>
                    <a:lnTo>
                      <a:pt x="137" y="111"/>
                    </a:lnTo>
                    <a:lnTo>
                      <a:pt x="137" y="120"/>
                    </a:lnTo>
                    <a:lnTo>
                      <a:pt x="137" y="123"/>
                    </a:lnTo>
                    <a:lnTo>
                      <a:pt x="138" y="126"/>
                    </a:lnTo>
                    <a:lnTo>
                      <a:pt x="142" y="128"/>
                    </a:lnTo>
                    <a:lnTo>
                      <a:pt x="145" y="133"/>
                    </a:lnTo>
                    <a:lnTo>
                      <a:pt x="147" y="135"/>
                    </a:lnTo>
                    <a:lnTo>
                      <a:pt x="147" y="137"/>
                    </a:lnTo>
                    <a:lnTo>
                      <a:pt x="147" y="138"/>
                    </a:lnTo>
                    <a:lnTo>
                      <a:pt x="143" y="142"/>
                    </a:lnTo>
                    <a:lnTo>
                      <a:pt x="142" y="143"/>
                    </a:lnTo>
                    <a:lnTo>
                      <a:pt x="138" y="143"/>
                    </a:lnTo>
                    <a:lnTo>
                      <a:pt x="138" y="143"/>
                    </a:lnTo>
                    <a:lnTo>
                      <a:pt x="137" y="143"/>
                    </a:lnTo>
                    <a:lnTo>
                      <a:pt x="137" y="143"/>
                    </a:lnTo>
                    <a:lnTo>
                      <a:pt x="135" y="145"/>
                    </a:lnTo>
                    <a:lnTo>
                      <a:pt x="135" y="145"/>
                    </a:lnTo>
                    <a:lnTo>
                      <a:pt x="135" y="143"/>
                    </a:lnTo>
                    <a:lnTo>
                      <a:pt x="135" y="147"/>
                    </a:lnTo>
                    <a:lnTo>
                      <a:pt x="135" y="147"/>
                    </a:lnTo>
                    <a:lnTo>
                      <a:pt x="135" y="149"/>
                    </a:lnTo>
                    <a:lnTo>
                      <a:pt x="133" y="150"/>
                    </a:lnTo>
                    <a:lnTo>
                      <a:pt x="133" y="152"/>
                    </a:lnTo>
                    <a:lnTo>
                      <a:pt x="130" y="154"/>
                    </a:lnTo>
                    <a:lnTo>
                      <a:pt x="125" y="154"/>
                    </a:lnTo>
                    <a:lnTo>
                      <a:pt x="123" y="155"/>
                    </a:lnTo>
                    <a:lnTo>
                      <a:pt x="121" y="157"/>
                    </a:lnTo>
                    <a:lnTo>
                      <a:pt x="121" y="159"/>
                    </a:lnTo>
                    <a:lnTo>
                      <a:pt x="121" y="164"/>
                    </a:lnTo>
                    <a:lnTo>
                      <a:pt x="119" y="166"/>
                    </a:lnTo>
                    <a:lnTo>
                      <a:pt x="119" y="167"/>
                    </a:lnTo>
                    <a:lnTo>
                      <a:pt x="118" y="169"/>
                    </a:lnTo>
                    <a:lnTo>
                      <a:pt x="116" y="171"/>
                    </a:lnTo>
                    <a:lnTo>
                      <a:pt x="114" y="172"/>
                    </a:lnTo>
                    <a:lnTo>
                      <a:pt x="114" y="174"/>
                    </a:lnTo>
                    <a:lnTo>
                      <a:pt x="114" y="178"/>
                    </a:lnTo>
                    <a:lnTo>
                      <a:pt x="113" y="181"/>
                    </a:lnTo>
                    <a:lnTo>
                      <a:pt x="113" y="181"/>
                    </a:lnTo>
                    <a:lnTo>
                      <a:pt x="113" y="181"/>
                    </a:lnTo>
                    <a:lnTo>
                      <a:pt x="111" y="183"/>
                    </a:lnTo>
                    <a:lnTo>
                      <a:pt x="111" y="184"/>
                    </a:lnTo>
                    <a:lnTo>
                      <a:pt x="111" y="184"/>
                    </a:lnTo>
                    <a:lnTo>
                      <a:pt x="107" y="191"/>
                    </a:lnTo>
                    <a:lnTo>
                      <a:pt x="106" y="193"/>
                    </a:lnTo>
                    <a:lnTo>
                      <a:pt x="104" y="193"/>
                    </a:lnTo>
                    <a:lnTo>
                      <a:pt x="102" y="195"/>
                    </a:lnTo>
                    <a:lnTo>
                      <a:pt x="102" y="195"/>
                    </a:lnTo>
                    <a:lnTo>
                      <a:pt x="102" y="195"/>
                    </a:lnTo>
                    <a:lnTo>
                      <a:pt x="101" y="193"/>
                    </a:lnTo>
                    <a:lnTo>
                      <a:pt x="97" y="191"/>
                    </a:lnTo>
                    <a:lnTo>
                      <a:pt x="94" y="189"/>
                    </a:lnTo>
                    <a:lnTo>
                      <a:pt x="92" y="188"/>
                    </a:lnTo>
                    <a:lnTo>
                      <a:pt x="89" y="184"/>
                    </a:lnTo>
                    <a:lnTo>
                      <a:pt x="85" y="183"/>
                    </a:lnTo>
                    <a:lnTo>
                      <a:pt x="82" y="181"/>
                    </a:lnTo>
                    <a:lnTo>
                      <a:pt x="80" y="179"/>
                    </a:lnTo>
                    <a:lnTo>
                      <a:pt x="77" y="178"/>
                    </a:lnTo>
                    <a:lnTo>
                      <a:pt x="75" y="176"/>
                    </a:lnTo>
                    <a:lnTo>
                      <a:pt x="73" y="174"/>
                    </a:lnTo>
                    <a:lnTo>
                      <a:pt x="73" y="174"/>
                    </a:lnTo>
                    <a:lnTo>
                      <a:pt x="73" y="172"/>
                    </a:lnTo>
                    <a:lnTo>
                      <a:pt x="71" y="172"/>
                    </a:lnTo>
                    <a:lnTo>
                      <a:pt x="71" y="172"/>
                    </a:lnTo>
                    <a:lnTo>
                      <a:pt x="71" y="172"/>
                    </a:lnTo>
                    <a:lnTo>
                      <a:pt x="71" y="171"/>
                    </a:lnTo>
                    <a:lnTo>
                      <a:pt x="71" y="171"/>
                    </a:lnTo>
                    <a:lnTo>
                      <a:pt x="73" y="169"/>
                    </a:lnTo>
                    <a:lnTo>
                      <a:pt x="73" y="167"/>
                    </a:lnTo>
                    <a:lnTo>
                      <a:pt x="73" y="166"/>
                    </a:lnTo>
                    <a:lnTo>
                      <a:pt x="71" y="164"/>
                    </a:lnTo>
                    <a:lnTo>
                      <a:pt x="71" y="164"/>
                    </a:lnTo>
                    <a:lnTo>
                      <a:pt x="70" y="162"/>
                    </a:lnTo>
                    <a:lnTo>
                      <a:pt x="66" y="161"/>
                    </a:lnTo>
                    <a:lnTo>
                      <a:pt x="61" y="159"/>
                    </a:lnTo>
                    <a:lnTo>
                      <a:pt x="58" y="155"/>
                    </a:lnTo>
                    <a:lnTo>
                      <a:pt x="53" y="154"/>
                    </a:lnTo>
                    <a:lnTo>
                      <a:pt x="49" y="152"/>
                    </a:lnTo>
                    <a:lnTo>
                      <a:pt x="46" y="149"/>
                    </a:lnTo>
                    <a:lnTo>
                      <a:pt x="41" y="147"/>
                    </a:lnTo>
                    <a:lnTo>
                      <a:pt x="37" y="145"/>
                    </a:lnTo>
                    <a:lnTo>
                      <a:pt x="32" y="142"/>
                    </a:lnTo>
                    <a:lnTo>
                      <a:pt x="29" y="140"/>
                    </a:lnTo>
                    <a:lnTo>
                      <a:pt x="25" y="138"/>
                    </a:lnTo>
                    <a:lnTo>
                      <a:pt x="20" y="135"/>
                    </a:lnTo>
                    <a:lnTo>
                      <a:pt x="17" y="133"/>
                    </a:lnTo>
                    <a:lnTo>
                      <a:pt x="13" y="132"/>
                    </a:lnTo>
                    <a:lnTo>
                      <a:pt x="8" y="128"/>
                    </a:lnTo>
                    <a:lnTo>
                      <a:pt x="5" y="126"/>
                    </a:lnTo>
                    <a:lnTo>
                      <a:pt x="3" y="125"/>
                    </a:lnTo>
                    <a:lnTo>
                      <a:pt x="1" y="125"/>
                    </a:lnTo>
                    <a:lnTo>
                      <a:pt x="0" y="125"/>
                    </a:lnTo>
                    <a:lnTo>
                      <a:pt x="0" y="121"/>
                    </a:lnTo>
                    <a:lnTo>
                      <a:pt x="0" y="113"/>
                    </a:lnTo>
                    <a:lnTo>
                      <a:pt x="0" y="106"/>
                    </a:lnTo>
                    <a:lnTo>
                      <a:pt x="1" y="103"/>
                    </a:lnTo>
                    <a:lnTo>
                      <a:pt x="3" y="101"/>
                    </a:lnTo>
                    <a:lnTo>
                      <a:pt x="3" y="99"/>
                    </a:lnTo>
                    <a:lnTo>
                      <a:pt x="3" y="96"/>
                    </a:lnTo>
                    <a:lnTo>
                      <a:pt x="5" y="94"/>
                    </a:lnTo>
                    <a:lnTo>
                      <a:pt x="6" y="92"/>
                    </a:lnTo>
                    <a:lnTo>
                      <a:pt x="8" y="92"/>
                    </a:lnTo>
                    <a:lnTo>
                      <a:pt x="10" y="89"/>
                    </a:lnTo>
                    <a:lnTo>
                      <a:pt x="12" y="85"/>
                    </a:lnTo>
                    <a:lnTo>
                      <a:pt x="12" y="85"/>
                    </a:lnTo>
                    <a:lnTo>
                      <a:pt x="13" y="84"/>
                    </a:lnTo>
                    <a:lnTo>
                      <a:pt x="15" y="84"/>
                    </a:lnTo>
                    <a:lnTo>
                      <a:pt x="15" y="82"/>
                    </a:lnTo>
                    <a:lnTo>
                      <a:pt x="17" y="82"/>
                    </a:lnTo>
                    <a:lnTo>
                      <a:pt x="17" y="82"/>
                    </a:lnTo>
                    <a:lnTo>
                      <a:pt x="17" y="82"/>
                    </a:lnTo>
                    <a:lnTo>
                      <a:pt x="17" y="79"/>
                    </a:lnTo>
                    <a:lnTo>
                      <a:pt x="17" y="79"/>
                    </a:lnTo>
                    <a:lnTo>
                      <a:pt x="18" y="77"/>
                    </a:lnTo>
                    <a:lnTo>
                      <a:pt x="18" y="75"/>
                    </a:lnTo>
                    <a:lnTo>
                      <a:pt x="20" y="75"/>
                    </a:lnTo>
                    <a:lnTo>
                      <a:pt x="20" y="74"/>
                    </a:lnTo>
                    <a:lnTo>
                      <a:pt x="20" y="74"/>
                    </a:lnTo>
                    <a:lnTo>
                      <a:pt x="20" y="72"/>
                    </a:lnTo>
                    <a:lnTo>
                      <a:pt x="20" y="70"/>
                    </a:lnTo>
                    <a:lnTo>
                      <a:pt x="20" y="67"/>
                    </a:lnTo>
                    <a:lnTo>
                      <a:pt x="18" y="63"/>
                    </a:lnTo>
                    <a:lnTo>
                      <a:pt x="18" y="60"/>
                    </a:lnTo>
                    <a:lnTo>
                      <a:pt x="18" y="58"/>
                    </a:lnTo>
                    <a:lnTo>
                      <a:pt x="18" y="57"/>
                    </a:lnTo>
                    <a:lnTo>
                      <a:pt x="18" y="57"/>
                    </a:lnTo>
                    <a:lnTo>
                      <a:pt x="17" y="57"/>
                    </a:lnTo>
                    <a:lnTo>
                      <a:pt x="17" y="53"/>
                    </a:lnTo>
                    <a:lnTo>
                      <a:pt x="17" y="51"/>
                    </a:lnTo>
                    <a:lnTo>
                      <a:pt x="15" y="51"/>
                    </a:lnTo>
                    <a:lnTo>
                      <a:pt x="13" y="50"/>
                    </a:lnTo>
                    <a:lnTo>
                      <a:pt x="12" y="46"/>
                    </a:lnTo>
                    <a:lnTo>
                      <a:pt x="10" y="46"/>
                    </a:lnTo>
                    <a:lnTo>
                      <a:pt x="10" y="41"/>
                    </a:lnTo>
                    <a:lnTo>
                      <a:pt x="10" y="41"/>
                    </a:lnTo>
                    <a:lnTo>
                      <a:pt x="10" y="38"/>
                    </a:lnTo>
                    <a:lnTo>
                      <a:pt x="10" y="36"/>
                    </a:lnTo>
                    <a:lnTo>
                      <a:pt x="10" y="36"/>
                    </a:lnTo>
                    <a:lnTo>
                      <a:pt x="6" y="34"/>
                    </a:lnTo>
                    <a:lnTo>
                      <a:pt x="5" y="33"/>
                    </a:lnTo>
                    <a:lnTo>
                      <a:pt x="5" y="33"/>
                    </a:lnTo>
                    <a:lnTo>
                      <a:pt x="5" y="33"/>
                    </a:lnTo>
                    <a:lnTo>
                      <a:pt x="5" y="31"/>
                    </a:lnTo>
                    <a:lnTo>
                      <a:pt x="1" y="26"/>
                    </a:lnTo>
                    <a:lnTo>
                      <a:pt x="5" y="21"/>
                    </a:lnTo>
                    <a:lnTo>
                      <a:pt x="8" y="17"/>
                    </a:lnTo>
                    <a:lnTo>
                      <a:pt x="13" y="12"/>
                    </a:lnTo>
                    <a:lnTo>
                      <a:pt x="18" y="9"/>
                    </a:lnTo>
                    <a:lnTo>
                      <a:pt x="22" y="4"/>
                    </a:lnTo>
                    <a:lnTo>
                      <a:pt x="25" y="0"/>
                    </a:lnTo>
                    <a:lnTo>
                      <a:pt x="25" y="2"/>
                    </a:lnTo>
                    <a:lnTo>
                      <a:pt x="25" y="2"/>
                    </a:lnTo>
                    <a:lnTo>
                      <a:pt x="27" y="4"/>
                    </a:lnTo>
                    <a:lnTo>
                      <a:pt x="27" y="4"/>
                    </a:lnTo>
                    <a:lnTo>
                      <a:pt x="29" y="4"/>
                    </a:lnTo>
                    <a:lnTo>
                      <a:pt x="29" y="2"/>
                    </a:lnTo>
                    <a:lnTo>
                      <a:pt x="30" y="2"/>
                    </a:lnTo>
                    <a:lnTo>
                      <a:pt x="36" y="4"/>
                    </a:lnTo>
                    <a:lnTo>
                      <a:pt x="36" y="5"/>
                    </a:lnTo>
                    <a:lnTo>
                      <a:pt x="36" y="7"/>
                    </a:lnTo>
                    <a:lnTo>
                      <a:pt x="36" y="7"/>
                    </a:lnTo>
                    <a:lnTo>
                      <a:pt x="36" y="9"/>
                    </a:lnTo>
                    <a:lnTo>
                      <a:pt x="36" y="12"/>
                    </a:lnTo>
                    <a:lnTo>
                      <a:pt x="36" y="14"/>
                    </a:lnTo>
                    <a:lnTo>
                      <a:pt x="37" y="16"/>
                    </a:lnTo>
                    <a:lnTo>
                      <a:pt x="39" y="17"/>
                    </a:lnTo>
                    <a:lnTo>
                      <a:pt x="39" y="21"/>
                    </a:lnTo>
                    <a:lnTo>
                      <a:pt x="41" y="21"/>
                    </a:lnTo>
                    <a:lnTo>
                      <a:pt x="42" y="21"/>
                    </a:lnTo>
                    <a:lnTo>
                      <a:pt x="46" y="21"/>
                    </a:lnTo>
                    <a:lnTo>
                      <a:pt x="51" y="21"/>
                    </a:lnTo>
                    <a:lnTo>
                      <a:pt x="56" y="21"/>
                    </a:lnTo>
                    <a:lnTo>
                      <a:pt x="56" y="21"/>
                    </a:lnTo>
                    <a:lnTo>
                      <a:pt x="58" y="22"/>
                    </a:lnTo>
                    <a:lnTo>
                      <a:pt x="63" y="24"/>
                    </a:lnTo>
                    <a:lnTo>
                      <a:pt x="66" y="28"/>
                    </a:lnTo>
                    <a:lnTo>
                      <a:pt x="70" y="29"/>
                    </a:lnTo>
                    <a:lnTo>
                      <a:pt x="73" y="33"/>
                    </a:lnTo>
                    <a:lnTo>
                      <a:pt x="78" y="34"/>
                    </a:lnTo>
                    <a:lnTo>
                      <a:pt x="80" y="36"/>
                    </a:lnTo>
                    <a:lnTo>
                      <a:pt x="83" y="36"/>
                    </a:lnTo>
                    <a:lnTo>
                      <a:pt x="87" y="38"/>
                    </a:lnTo>
                    <a:lnTo>
                      <a:pt x="90" y="38"/>
                    </a:lnTo>
                    <a:lnTo>
                      <a:pt x="94" y="38"/>
                    </a:lnTo>
                    <a:lnTo>
                      <a:pt x="97" y="39"/>
                    </a:lnTo>
                    <a:lnTo>
                      <a:pt x="101" y="39"/>
                    </a:lnTo>
                    <a:lnTo>
                      <a:pt x="102" y="39"/>
                    </a:lnTo>
                    <a:lnTo>
                      <a:pt x="107" y="39"/>
                    </a:lnTo>
                    <a:lnTo>
                      <a:pt x="107" y="39"/>
                    </a:lnTo>
                    <a:lnTo>
                      <a:pt x="111" y="38"/>
                    </a:lnTo>
                    <a:lnTo>
                      <a:pt x="113" y="34"/>
                    </a:lnTo>
                    <a:lnTo>
                      <a:pt x="114" y="33"/>
                    </a:lnTo>
                    <a:lnTo>
                      <a:pt x="118" y="31"/>
                    </a:lnTo>
                    <a:lnTo>
                      <a:pt x="123" y="28"/>
                    </a:lnTo>
                    <a:lnTo>
                      <a:pt x="128" y="26"/>
                    </a:lnTo>
                    <a:lnTo>
                      <a:pt x="131" y="24"/>
                    </a:lnTo>
                    <a:lnTo>
                      <a:pt x="133" y="26"/>
                    </a:lnTo>
                    <a:lnTo>
                      <a:pt x="137" y="29"/>
                    </a:lnTo>
                    <a:lnTo>
                      <a:pt x="138" y="29"/>
                    </a:lnTo>
                    <a:lnTo>
                      <a:pt x="138" y="31"/>
                    </a:lnTo>
                    <a:lnTo>
                      <a:pt x="140" y="31"/>
                    </a:lnTo>
                    <a:lnTo>
                      <a:pt x="142" y="31"/>
                    </a:lnTo>
                    <a:lnTo>
                      <a:pt x="143" y="31"/>
                    </a:lnTo>
                    <a:lnTo>
                      <a:pt x="145" y="31"/>
                    </a:lnTo>
                    <a:lnTo>
                      <a:pt x="150" y="29"/>
                    </a:lnTo>
                    <a:lnTo>
                      <a:pt x="154" y="29"/>
                    </a:lnTo>
                    <a:lnTo>
                      <a:pt x="154" y="29"/>
                    </a:lnTo>
                    <a:close/>
                    <a:moveTo>
                      <a:pt x="137" y="147"/>
                    </a:moveTo>
                    <a:lnTo>
                      <a:pt x="135" y="147"/>
                    </a:lnTo>
                    <a:lnTo>
                      <a:pt x="137" y="145"/>
                    </a:lnTo>
                    <a:lnTo>
                      <a:pt x="138" y="145"/>
                    </a:lnTo>
                    <a:lnTo>
                      <a:pt x="138" y="145"/>
                    </a:lnTo>
                    <a:lnTo>
                      <a:pt x="138" y="145"/>
                    </a:lnTo>
                    <a:lnTo>
                      <a:pt x="138" y="145"/>
                    </a:lnTo>
                    <a:lnTo>
                      <a:pt x="138" y="145"/>
                    </a:lnTo>
                    <a:lnTo>
                      <a:pt x="137" y="147"/>
                    </a:lnTo>
                    <a:lnTo>
                      <a:pt x="137" y="14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6" name="Freeform 121">
                <a:extLst>
                  <a:ext uri="{FF2B5EF4-FFF2-40B4-BE49-F238E27FC236}">
                    <a16:creationId xmlns:a16="http://schemas.microsoft.com/office/drawing/2014/main" id="{2A95738F-F25D-4786-8208-5DCADB304E4C}"/>
                  </a:ext>
                </a:extLst>
              </p:cNvPr>
              <p:cNvSpPr>
                <a:spLocks noEditPoints="1"/>
              </p:cNvSpPr>
              <p:nvPr/>
            </p:nvSpPr>
            <p:spPr bwMode="auto">
              <a:xfrm>
                <a:off x="4966" y="2134"/>
                <a:ext cx="210" cy="102"/>
              </a:xfrm>
              <a:custGeom>
                <a:avLst/>
                <a:gdLst>
                  <a:gd name="T0" fmla="*/ 204 w 210"/>
                  <a:gd name="T1" fmla="*/ 32 h 102"/>
                  <a:gd name="T2" fmla="*/ 178 w 210"/>
                  <a:gd name="T3" fmla="*/ 46 h 102"/>
                  <a:gd name="T4" fmla="*/ 164 w 210"/>
                  <a:gd name="T5" fmla="*/ 56 h 102"/>
                  <a:gd name="T6" fmla="*/ 145 w 210"/>
                  <a:gd name="T7" fmla="*/ 58 h 102"/>
                  <a:gd name="T8" fmla="*/ 139 w 210"/>
                  <a:gd name="T9" fmla="*/ 71 h 102"/>
                  <a:gd name="T10" fmla="*/ 130 w 210"/>
                  <a:gd name="T11" fmla="*/ 73 h 102"/>
                  <a:gd name="T12" fmla="*/ 120 w 210"/>
                  <a:gd name="T13" fmla="*/ 68 h 102"/>
                  <a:gd name="T14" fmla="*/ 106 w 210"/>
                  <a:gd name="T15" fmla="*/ 73 h 102"/>
                  <a:gd name="T16" fmla="*/ 96 w 210"/>
                  <a:gd name="T17" fmla="*/ 81 h 102"/>
                  <a:gd name="T18" fmla="*/ 87 w 210"/>
                  <a:gd name="T19" fmla="*/ 88 h 102"/>
                  <a:gd name="T20" fmla="*/ 86 w 210"/>
                  <a:gd name="T21" fmla="*/ 97 h 102"/>
                  <a:gd name="T22" fmla="*/ 74 w 210"/>
                  <a:gd name="T23" fmla="*/ 98 h 102"/>
                  <a:gd name="T24" fmla="*/ 58 w 210"/>
                  <a:gd name="T25" fmla="*/ 100 h 102"/>
                  <a:gd name="T26" fmla="*/ 50 w 210"/>
                  <a:gd name="T27" fmla="*/ 100 h 102"/>
                  <a:gd name="T28" fmla="*/ 43 w 210"/>
                  <a:gd name="T29" fmla="*/ 95 h 102"/>
                  <a:gd name="T30" fmla="*/ 39 w 210"/>
                  <a:gd name="T31" fmla="*/ 95 h 102"/>
                  <a:gd name="T32" fmla="*/ 27 w 210"/>
                  <a:gd name="T33" fmla="*/ 97 h 102"/>
                  <a:gd name="T34" fmla="*/ 17 w 210"/>
                  <a:gd name="T35" fmla="*/ 93 h 102"/>
                  <a:gd name="T36" fmla="*/ 3 w 210"/>
                  <a:gd name="T37" fmla="*/ 95 h 102"/>
                  <a:gd name="T38" fmla="*/ 2 w 210"/>
                  <a:gd name="T39" fmla="*/ 83 h 102"/>
                  <a:gd name="T40" fmla="*/ 5 w 210"/>
                  <a:gd name="T41" fmla="*/ 81 h 102"/>
                  <a:gd name="T42" fmla="*/ 22 w 210"/>
                  <a:gd name="T43" fmla="*/ 81 h 102"/>
                  <a:gd name="T44" fmla="*/ 32 w 210"/>
                  <a:gd name="T45" fmla="*/ 78 h 102"/>
                  <a:gd name="T46" fmla="*/ 43 w 210"/>
                  <a:gd name="T47" fmla="*/ 76 h 102"/>
                  <a:gd name="T48" fmla="*/ 48 w 210"/>
                  <a:gd name="T49" fmla="*/ 78 h 102"/>
                  <a:gd name="T50" fmla="*/ 56 w 210"/>
                  <a:gd name="T51" fmla="*/ 71 h 102"/>
                  <a:gd name="T52" fmla="*/ 60 w 210"/>
                  <a:gd name="T53" fmla="*/ 69 h 102"/>
                  <a:gd name="T54" fmla="*/ 67 w 210"/>
                  <a:gd name="T55" fmla="*/ 68 h 102"/>
                  <a:gd name="T56" fmla="*/ 70 w 210"/>
                  <a:gd name="T57" fmla="*/ 63 h 102"/>
                  <a:gd name="T58" fmla="*/ 58 w 210"/>
                  <a:gd name="T59" fmla="*/ 58 h 102"/>
                  <a:gd name="T60" fmla="*/ 53 w 210"/>
                  <a:gd name="T61" fmla="*/ 54 h 102"/>
                  <a:gd name="T62" fmla="*/ 46 w 210"/>
                  <a:gd name="T63" fmla="*/ 46 h 102"/>
                  <a:gd name="T64" fmla="*/ 44 w 210"/>
                  <a:gd name="T65" fmla="*/ 49 h 102"/>
                  <a:gd name="T66" fmla="*/ 39 w 210"/>
                  <a:gd name="T67" fmla="*/ 54 h 102"/>
                  <a:gd name="T68" fmla="*/ 29 w 210"/>
                  <a:gd name="T69" fmla="*/ 47 h 102"/>
                  <a:gd name="T70" fmla="*/ 17 w 210"/>
                  <a:gd name="T71" fmla="*/ 44 h 102"/>
                  <a:gd name="T72" fmla="*/ 31 w 210"/>
                  <a:gd name="T73" fmla="*/ 32 h 102"/>
                  <a:gd name="T74" fmla="*/ 36 w 210"/>
                  <a:gd name="T75" fmla="*/ 27 h 102"/>
                  <a:gd name="T76" fmla="*/ 34 w 210"/>
                  <a:gd name="T77" fmla="*/ 20 h 102"/>
                  <a:gd name="T78" fmla="*/ 44 w 210"/>
                  <a:gd name="T79" fmla="*/ 12 h 102"/>
                  <a:gd name="T80" fmla="*/ 65 w 210"/>
                  <a:gd name="T81" fmla="*/ 15 h 102"/>
                  <a:gd name="T82" fmla="*/ 80 w 210"/>
                  <a:gd name="T83" fmla="*/ 22 h 102"/>
                  <a:gd name="T84" fmla="*/ 89 w 210"/>
                  <a:gd name="T85" fmla="*/ 3 h 102"/>
                  <a:gd name="T86" fmla="*/ 103 w 210"/>
                  <a:gd name="T87" fmla="*/ 5 h 102"/>
                  <a:gd name="T88" fmla="*/ 127 w 210"/>
                  <a:gd name="T89" fmla="*/ 8 h 102"/>
                  <a:gd name="T90" fmla="*/ 151 w 210"/>
                  <a:gd name="T91" fmla="*/ 8 h 102"/>
                  <a:gd name="T92" fmla="*/ 168 w 210"/>
                  <a:gd name="T93" fmla="*/ 10 h 102"/>
                  <a:gd name="T94" fmla="*/ 186 w 210"/>
                  <a:gd name="T95" fmla="*/ 13 h 102"/>
                  <a:gd name="T96" fmla="*/ 195 w 210"/>
                  <a:gd name="T97" fmla="*/ 20 h 102"/>
                  <a:gd name="T98" fmla="*/ 210 w 210"/>
                  <a:gd name="T99" fmla="*/ 27 h 102"/>
                  <a:gd name="T100" fmla="*/ 34 w 210"/>
                  <a:gd name="T101" fmla="*/ 80 h 102"/>
                  <a:gd name="T102" fmla="*/ 34 w 210"/>
                  <a:gd name="T103" fmla="*/ 83 h 102"/>
                  <a:gd name="T104" fmla="*/ 48 w 210"/>
                  <a:gd name="T105" fmla="*/ 85 h 102"/>
                  <a:gd name="T106" fmla="*/ 48 w 210"/>
                  <a:gd name="T107" fmla="*/ 85 h 102"/>
                  <a:gd name="T108" fmla="*/ 24 w 210"/>
                  <a:gd name="T109" fmla="*/ 8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10" h="102">
                    <a:moveTo>
                      <a:pt x="210" y="27"/>
                    </a:moveTo>
                    <a:lnTo>
                      <a:pt x="210" y="29"/>
                    </a:lnTo>
                    <a:lnTo>
                      <a:pt x="210" y="30"/>
                    </a:lnTo>
                    <a:lnTo>
                      <a:pt x="210" y="32"/>
                    </a:lnTo>
                    <a:lnTo>
                      <a:pt x="210" y="32"/>
                    </a:lnTo>
                    <a:lnTo>
                      <a:pt x="205" y="32"/>
                    </a:lnTo>
                    <a:lnTo>
                      <a:pt x="204" y="32"/>
                    </a:lnTo>
                    <a:lnTo>
                      <a:pt x="202" y="35"/>
                    </a:lnTo>
                    <a:lnTo>
                      <a:pt x="197" y="37"/>
                    </a:lnTo>
                    <a:lnTo>
                      <a:pt x="193" y="39"/>
                    </a:lnTo>
                    <a:lnTo>
                      <a:pt x="193" y="39"/>
                    </a:lnTo>
                    <a:lnTo>
                      <a:pt x="190" y="39"/>
                    </a:lnTo>
                    <a:lnTo>
                      <a:pt x="183" y="44"/>
                    </a:lnTo>
                    <a:lnTo>
                      <a:pt x="178" y="46"/>
                    </a:lnTo>
                    <a:lnTo>
                      <a:pt x="176" y="47"/>
                    </a:lnTo>
                    <a:lnTo>
                      <a:pt x="175" y="49"/>
                    </a:lnTo>
                    <a:lnTo>
                      <a:pt x="175" y="49"/>
                    </a:lnTo>
                    <a:lnTo>
                      <a:pt x="175" y="51"/>
                    </a:lnTo>
                    <a:lnTo>
                      <a:pt x="171" y="56"/>
                    </a:lnTo>
                    <a:lnTo>
                      <a:pt x="168" y="56"/>
                    </a:lnTo>
                    <a:lnTo>
                      <a:pt x="164" y="56"/>
                    </a:lnTo>
                    <a:lnTo>
                      <a:pt x="163" y="58"/>
                    </a:lnTo>
                    <a:lnTo>
                      <a:pt x="161" y="58"/>
                    </a:lnTo>
                    <a:lnTo>
                      <a:pt x="154" y="58"/>
                    </a:lnTo>
                    <a:lnTo>
                      <a:pt x="152" y="58"/>
                    </a:lnTo>
                    <a:lnTo>
                      <a:pt x="149" y="58"/>
                    </a:lnTo>
                    <a:lnTo>
                      <a:pt x="147" y="58"/>
                    </a:lnTo>
                    <a:lnTo>
                      <a:pt x="145" y="58"/>
                    </a:lnTo>
                    <a:lnTo>
                      <a:pt x="144" y="63"/>
                    </a:lnTo>
                    <a:lnTo>
                      <a:pt x="142" y="63"/>
                    </a:lnTo>
                    <a:lnTo>
                      <a:pt x="142" y="64"/>
                    </a:lnTo>
                    <a:lnTo>
                      <a:pt x="142" y="66"/>
                    </a:lnTo>
                    <a:lnTo>
                      <a:pt x="140" y="68"/>
                    </a:lnTo>
                    <a:lnTo>
                      <a:pt x="140" y="69"/>
                    </a:lnTo>
                    <a:lnTo>
                      <a:pt x="139" y="71"/>
                    </a:lnTo>
                    <a:lnTo>
                      <a:pt x="137" y="73"/>
                    </a:lnTo>
                    <a:lnTo>
                      <a:pt x="135" y="75"/>
                    </a:lnTo>
                    <a:lnTo>
                      <a:pt x="135" y="73"/>
                    </a:lnTo>
                    <a:lnTo>
                      <a:pt x="133" y="73"/>
                    </a:lnTo>
                    <a:lnTo>
                      <a:pt x="133" y="73"/>
                    </a:lnTo>
                    <a:lnTo>
                      <a:pt x="130" y="73"/>
                    </a:lnTo>
                    <a:lnTo>
                      <a:pt x="130" y="73"/>
                    </a:lnTo>
                    <a:lnTo>
                      <a:pt x="127" y="75"/>
                    </a:lnTo>
                    <a:lnTo>
                      <a:pt x="123" y="75"/>
                    </a:lnTo>
                    <a:lnTo>
                      <a:pt x="123" y="75"/>
                    </a:lnTo>
                    <a:lnTo>
                      <a:pt x="121" y="69"/>
                    </a:lnTo>
                    <a:lnTo>
                      <a:pt x="121" y="68"/>
                    </a:lnTo>
                    <a:lnTo>
                      <a:pt x="121" y="68"/>
                    </a:lnTo>
                    <a:lnTo>
                      <a:pt x="120" y="68"/>
                    </a:lnTo>
                    <a:lnTo>
                      <a:pt x="115" y="71"/>
                    </a:lnTo>
                    <a:lnTo>
                      <a:pt x="113" y="71"/>
                    </a:lnTo>
                    <a:lnTo>
                      <a:pt x="111" y="71"/>
                    </a:lnTo>
                    <a:lnTo>
                      <a:pt x="108" y="71"/>
                    </a:lnTo>
                    <a:lnTo>
                      <a:pt x="108" y="71"/>
                    </a:lnTo>
                    <a:lnTo>
                      <a:pt x="106" y="71"/>
                    </a:lnTo>
                    <a:lnTo>
                      <a:pt x="106" y="73"/>
                    </a:lnTo>
                    <a:lnTo>
                      <a:pt x="108" y="75"/>
                    </a:lnTo>
                    <a:lnTo>
                      <a:pt x="108" y="75"/>
                    </a:lnTo>
                    <a:lnTo>
                      <a:pt x="106" y="75"/>
                    </a:lnTo>
                    <a:lnTo>
                      <a:pt x="104" y="75"/>
                    </a:lnTo>
                    <a:lnTo>
                      <a:pt x="103" y="76"/>
                    </a:lnTo>
                    <a:lnTo>
                      <a:pt x="99" y="80"/>
                    </a:lnTo>
                    <a:lnTo>
                      <a:pt x="96" y="81"/>
                    </a:lnTo>
                    <a:lnTo>
                      <a:pt x="92" y="81"/>
                    </a:lnTo>
                    <a:lnTo>
                      <a:pt x="92" y="81"/>
                    </a:lnTo>
                    <a:lnTo>
                      <a:pt x="91" y="81"/>
                    </a:lnTo>
                    <a:lnTo>
                      <a:pt x="91" y="83"/>
                    </a:lnTo>
                    <a:lnTo>
                      <a:pt x="89" y="87"/>
                    </a:lnTo>
                    <a:lnTo>
                      <a:pt x="89" y="87"/>
                    </a:lnTo>
                    <a:lnTo>
                      <a:pt x="87" y="88"/>
                    </a:lnTo>
                    <a:lnTo>
                      <a:pt x="89" y="88"/>
                    </a:lnTo>
                    <a:lnTo>
                      <a:pt x="89" y="90"/>
                    </a:lnTo>
                    <a:lnTo>
                      <a:pt x="89" y="93"/>
                    </a:lnTo>
                    <a:lnTo>
                      <a:pt x="89" y="93"/>
                    </a:lnTo>
                    <a:lnTo>
                      <a:pt x="89" y="95"/>
                    </a:lnTo>
                    <a:lnTo>
                      <a:pt x="87" y="95"/>
                    </a:lnTo>
                    <a:lnTo>
                      <a:pt x="86" y="97"/>
                    </a:lnTo>
                    <a:lnTo>
                      <a:pt x="84" y="97"/>
                    </a:lnTo>
                    <a:lnTo>
                      <a:pt x="84" y="97"/>
                    </a:lnTo>
                    <a:lnTo>
                      <a:pt x="80" y="97"/>
                    </a:lnTo>
                    <a:lnTo>
                      <a:pt x="79" y="97"/>
                    </a:lnTo>
                    <a:lnTo>
                      <a:pt x="79" y="97"/>
                    </a:lnTo>
                    <a:lnTo>
                      <a:pt x="77" y="98"/>
                    </a:lnTo>
                    <a:lnTo>
                      <a:pt x="74" y="98"/>
                    </a:lnTo>
                    <a:lnTo>
                      <a:pt x="72" y="98"/>
                    </a:lnTo>
                    <a:lnTo>
                      <a:pt x="70" y="98"/>
                    </a:lnTo>
                    <a:lnTo>
                      <a:pt x="65" y="98"/>
                    </a:lnTo>
                    <a:lnTo>
                      <a:pt x="63" y="98"/>
                    </a:lnTo>
                    <a:lnTo>
                      <a:pt x="62" y="98"/>
                    </a:lnTo>
                    <a:lnTo>
                      <a:pt x="60" y="100"/>
                    </a:lnTo>
                    <a:lnTo>
                      <a:pt x="58" y="100"/>
                    </a:lnTo>
                    <a:lnTo>
                      <a:pt x="58" y="102"/>
                    </a:lnTo>
                    <a:lnTo>
                      <a:pt x="56" y="102"/>
                    </a:lnTo>
                    <a:lnTo>
                      <a:pt x="56" y="102"/>
                    </a:lnTo>
                    <a:lnTo>
                      <a:pt x="55" y="100"/>
                    </a:lnTo>
                    <a:lnTo>
                      <a:pt x="53" y="98"/>
                    </a:lnTo>
                    <a:lnTo>
                      <a:pt x="53" y="98"/>
                    </a:lnTo>
                    <a:lnTo>
                      <a:pt x="50" y="100"/>
                    </a:lnTo>
                    <a:lnTo>
                      <a:pt x="48" y="100"/>
                    </a:lnTo>
                    <a:lnTo>
                      <a:pt x="48" y="100"/>
                    </a:lnTo>
                    <a:lnTo>
                      <a:pt x="48" y="98"/>
                    </a:lnTo>
                    <a:lnTo>
                      <a:pt x="48" y="97"/>
                    </a:lnTo>
                    <a:lnTo>
                      <a:pt x="46" y="97"/>
                    </a:lnTo>
                    <a:lnTo>
                      <a:pt x="44" y="97"/>
                    </a:lnTo>
                    <a:lnTo>
                      <a:pt x="43" y="95"/>
                    </a:lnTo>
                    <a:lnTo>
                      <a:pt x="43" y="95"/>
                    </a:lnTo>
                    <a:lnTo>
                      <a:pt x="43" y="93"/>
                    </a:lnTo>
                    <a:lnTo>
                      <a:pt x="43" y="93"/>
                    </a:lnTo>
                    <a:lnTo>
                      <a:pt x="43" y="93"/>
                    </a:lnTo>
                    <a:lnTo>
                      <a:pt x="41" y="93"/>
                    </a:lnTo>
                    <a:lnTo>
                      <a:pt x="39" y="93"/>
                    </a:lnTo>
                    <a:lnTo>
                      <a:pt x="39" y="95"/>
                    </a:lnTo>
                    <a:lnTo>
                      <a:pt x="38" y="95"/>
                    </a:lnTo>
                    <a:lnTo>
                      <a:pt x="36" y="95"/>
                    </a:lnTo>
                    <a:lnTo>
                      <a:pt x="34" y="95"/>
                    </a:lnTo>
                    <a:lnTo>
                      <a:pt x="34" y="97"/>
                    </a:lnTo>
                    <a:lnTo>
                      <a:pt x="29" y="98"/>
                    </a:lnTo>
                    <a:lnTo>
                      <a:pt x="29" y="97"/>
                    </a:lnTo>
                    <a:lnTo>
                      <a:pt x="27" y="97"/>
                    </a:lnTo>
                    <a:lnTo>
                      <a:pt x="26" y="93"/>
                    </a:lnTo>
                    <a:lnTo>
                      <a:pt x="26" y="93"/>
                    </a:lnTo>
                    <a:lnTo>
                      <a:pt x="24" y="93"/>
                    </a:lnTo>
                    <a:lnTo>
                      <a:pt x="22" y="93"/>
                    </a:lnTo>
                    <a:lnTo>
                      <a:pt x="19" y="95"/>
                    </a:lnTo>
                    <a:lnTo>
                      <a:pt x="19" y="93"/>
                    </a:lnTo>
                    <a:lnTo>
                      <a:pt x="17" y="93"/>
                    </a:lnTo>
                    <a:lnTo>
                      <a:pt x="17" y="93"/>
                    </a:lnTo>
                    <a:lnTo>
                      <a:pt x="17" y="93"/>
                    </a:lnTo>
                    <a:lnTo>
                      <a:pt x="14" y="93"/>
                    </a:lnTo>
                    <a:lnTo>
                      <a:pt x="10" y="93"/>
                    </a:lnTo>
                    <a:lnTo>
                      <a:pt x="9" y="93"/>
                    </a:lnTo>
                    <a:lnTo>
                      <a:pt x="7" y="93"/>
                    </a:lnTo>
                    <a:lnTo>
                      <a:pt x="3" y="95"/>
                    </a:lnTo>
                    <a:lnTo>
                      <a:pt x="3" y="95"/>
                    </a:lnTo>
                    <a:lnTo>
                      <a:pt x="2" y="95"/>
                    </a:lnTo>
                    <a:lnTo>
                      <a:pt x="0" y="92"/>
                    </a:lnTo>
                    <a:lnTo>
                      <a:pt x="0" y="88"/>
                    </a:lnTo>
                    <a:lnTo>
                      <a:pt x="0" y="87"/>
                    </a:lnTo>
                    <a:lnTo>
                      <a:pt x="0" y="85"/>
                    </a:lnTo>
                    <a:lnTo>
                      <a:pt x="2" y="83"/>
                    </a:lnTo>
                    <a:lnTo>
                      <a:pt x="2" y="85"/>
                    </a:lnTo>
                    <a:lnTo>
                      <a:pt x="3" y="85"/>
                    </a:lnTo>
                    <a:lnTo>
                      <a:pt x="5" y="85"/>
                    </a:lnTo>
                    <a:lnTo>
                      <a:pt x="5" y="85"/>
                    </a:lnTo>
                    <a:lnTo>
                      <a:pt x="3" y="83"/>
                    </a:lnTo>
                    <a:lnTo>
                      <a:pt x="3" y="83"/>
                    </a:lnTo>
                    <a:lnTo>
                      <a:pt x="5" y="81"/>
                    </a:lnTo>
                    <a:lnTo>
                      <a:pt x="5" y="80"/>
                    </a:lnTo>
                    <a:lnTo>
                      <a:pt x="10" y="80"/>
                    </a:lnTo>
                    <a:lnTo>
                      <a:pt x="14" y="78"/>
                    </a:lnTo>
                    <a:lnTo>
                      <a:pt x="15" y="78"/>
                    </a:lnTo>
                    <a:lnTo>
                      <a:pt x="19" y="80"/>
                    </a:lnTo>
                    <a:lnTo>
                      <a:pt x="22" y="81"/>
                    </a:lnTo>
                    <a:lnTo>
                      <a:pt x="22" y="81"/>
                    </a:lnTo>
                    <a:lnTo>
                      <a:pt x="24" y="85"/>
                    </a:lnTo>
                    <a:lnTo>
                      <a:pt x="26" y="85"/>
                    </a:lnTo>
                    <a:lnTo>
                      <a:pt x="26" y="83"/>
                    </a:lnTo>
                    <a:lnTo>
                      <a:pt x="26" y="83"/>
                    </a:lnTo>
                    <a:lnTo>
                      <a:pt x="27" y="81"/>
                    </a:lnTo>
                    <a:lnTo>
                      <a:pt x="29" y="80"/>
                    </a:lnTo>
                    <a:lnTo>
                      <a:pt x="32" y="78"/>
                    </a:lnTo>
                    <a:lnTo>
                      <a:pt x="32" y="78"/>
                    </a:lnTo>
                    <a:lnTo>
                      <a:pt x="32" y="76"/>
                    </a:lnTo>
                    <a:lnTo>
                      <a:pt x="34" y="76"/>
                    </a:lnTo>
                    <a:lnTo>
                      <a:pt x="36" y="76"/>
                    </a:lnTo>
                    <a:lnTo>
                      <a:pt x="39" y="76"/>
                    </a:lnTo>
                    <a:lnTo>
                      <a:pt x="41" y="76"/>
                    </a:lnTo>
                    <a:lnTo>
                      <a:pt x="43" y="76"/>
                    </a:lnTo>
                    <a:lnTo>
                      <a:pt x="43" y="78"/>
                    </a:lnTo>
                    <a:lnTo>
                      <a:pt x="44" y="78"/>
                    </a:lnTo>
                    <a:lnTo>
                      <a:pt x="46" y="78"/>
                    </a:lnTo>
                    <a:lnTo>
                      <a:pt x="46" y="78"/>
                    </a:lnTo>
                    <a:lnTo>
                      <a:pt x="46" y="78"/>
                    </a:lnTo>
                    <a:lnTo>
                      <a:pt x="46" y="80"/>
                    </a:lnTo>
                    <a:lnTo>
                      <a:pt x="48" y="78"/>
                    </a:lnTo>
                    <a:lnTo>
                      <a:pt x="50" y="76"/>
                    </a:lnTo>
                    <a:lnTo>
                      <a:pt x="51" y="76"/>
                    </a:lnTo>
                    <a:lnTo>
                      <a:pt x="51" y="76"/>
                    </a:lnTo>
                    <a:lnTo>
                      <a:pt x="53" y="76"/>
                    </a:lnTo>
                    <a:lnTo>
                      <a:pt x="53" y="75"/>
                    </a:lnTo>
                    <a:lnTo>
                      <a:pt x="55" y="71"/>
                    </a:lnTo>
                    <a:lnTo>
                      <a:pt x="56" y="71"/>
                    </a:lnTo>
                    <a:lnTo>
                      <a:pt x="56" y="71"/>
                    </a:lnTo>
                    <a:lnTo>
                      <a:pt x="56" y="71"/>
                    </a:lnTo>
                    <a:lnTo>
                      <a:pt x="58" y="73"/>
                    </a:lnTo>
                    <a:lnTo>
                      <a:pt x="60" y="73"/>
                    </a:lnTo>
                    <a:lnTo>
                      <a:pt x="60" y="73"/>
                    </a:lnTo>
                    <a:lnTo>
                      <a:pt x="60" y="71"/>
                    </a:lnTo>
                    <a:lnTo>
                      <a:pt x="60" y="69"/>
                    </a:lnTo>
                    <a:lnTo>
                      <a:pt x="60" y="69"/>
                    </a:lnTo>
                    <a:lnTo>
                      <a:pt x="60" y="69"/>
                    </a:lnTo>
                    <a:lnTo>
                      <a:pt x="60" y="68"/>
                    </a:lnTo>
                    <a:lnTo>
                      <a:pt x="63" y="69"/>
                    </a:lnTo>
                    <a:lnTo>
                      <a:pt x="65" y="69"/>
                    </a:lnTo>
                    <a:lnTo>
                      <a:pt x="65" y="69"/>
                    </a:lnTo>
                    <a:lnTo>
                      <a:pt x="67" y="68"/>
                    </a:lnTo>
                    <a:lnTo>
                      <a:pt x="68" y="66"/>
                    </a:lnTo>
                    <a:lnTo>
                      <a:pt x="74" y="63"/>
                    </a:lnTo>
                    <a:lnTo>
                      <a:pt x="75" y="63"/>
                    </a:lnTo>
                    <a:lnTo>
                      <a:pt x="75" y="63"/>
                    </a:lnTo>
                    <a:lnTo>
                      <a:pt x="72" y="61"/>
                    </a:lnTo>
                    <a:lnTo>
                      <a:pt x="70" y="63"/>
                    </a:lnTo>
                    <a:lnTo>
                      <a:pt x="70" y="63"/>
                    </a:lnTo>
                    <a:lnTo>
                      <a:pt x="68" y="61"/>
                    </a:lnTo>
                    <a:lnTo>
                      <a:pt x="65" y="61"/>
                    </a:lnTo>
                    <a:lnTo>
                      <a:pt x="65" y="61"/>
                    </a:lnTo>
                    <a:lnTo>
                      <a:pt x="63" y="58"/>
                    </a:lnTo>
                    <a:lnTo>
                      <a:pt x="62" y="58"/>
                    </a:lnTo>
                    <a:lnTo>
                      <a:pt x="60" y="58"/>
                    </a:lnTo>
                    <a:lnTo>
                      <a:pt x="58" y="58"/>
                    </a:lnTo>
                    <a:lnTo>
                      <a:pt x="56" y="58"/>
                    </a:lnTo>
                    <a:lnTo>
                      <a:pt x="56" y="58"/>
                    </a:lnTo>
                    <a:lnTo>
                      <a:pt x="56" y="56"/>
                    </a:lnTo>
                    <a:lnTo>
                      <a:pt x="56" y="54"/>
                    </a:lnTo>
                    <a:lnTo>
                      <a:pt x="56" y="54"/>
                    </a:lnTo>
                    <a:lnTo>
                      <a:pt x="55" y="52"/>
                    </a:lnTo>
                    <a:lnTo>
                      <a:pt x="53" y="54"/>
                    </a:lnTo>
                    <a:lnTo>
                      <a:pt x="51" y="52"/>
                    </a:lnTo>
                    <a:lnTo>
                      <a:pt x="50" y="52"/>
                    </a:lnTo>
                    <a:lnTo>
                      <a:pt x="50" y="51"/>
                    </a:lnTo>
                    <a:lnTo>
                      <a:pt x="50" y="49"/>
                    </a:lnTo>
                    <a:lnTo>
                      <a:pt x="50" y="47"/>
                    </a:lnTo>
                    <a:lnTo>
                      <a:pt x="48" y="47"/>
                    </a:lnTo>
                    <a:lnTo>
                      <a:pt x="46" y="46"/>
                    </a:lnTo>
                    <a:lnTo>
                      <a:pt x="46" y="46"/>
                    </a:lnTo>
                    <a:lnTo>
                      <a:pt x="46" y="44"/>
                    </a:lnTo>
                    <a:lnTo>
                      <a:pt x="46" y="44"/>
                    </a:lnTo>
                    <a:lnTo>
                      <a:pt x="46" y="44"/>
                    </a:lnTo>
                    <a:lnTo>
                      <a:pt x="44" y="46"/>
                    </a:lnTo>
                    <a:lnTo>
                      <a:pt x="46" y="47"/>
                    </a:lnTo>
                    <a:lnTo>
                      <a:pt x="44" y="49"/>
                    </a:lnTo>
                    <a:lnTo>
                      <a:pt x="44" y="49"/>
                    </a:lnTo>
                    <a:lnTo>
                      <a:pt x="44" y="51"/>
                    </a:lnTo>
                    <a:lnTo>
                      <a:pt x="43" y="51"/>
                    </a:lnTo>
                    <a:lnTo>
                      <a:pt x="41" y="49"/>
                    </a:lnTo>
                    <a:lnTo>
                      <a:pt x="41" y="54"/>
                    </a:lnTo>
                    <a:lnTo>
                      <a:pt x="41" y="54"/>
                    </a:lnTo>
                    <a:lnTo>
                      <a:pt x="39" y="54"/>
                    </a:lnTo>
                    <a:lnTo>
                      <a:pt x="38" y="54"/>
                    </a:lnTo>
                    <a:lnTo>
                      <a:pt x="36" y="54"/>
                    </a:lnTo>
                    <a:lnTo>
                      <a:pt x="34" y="52"/>
                    </a:lnTo>
                    <a:lnTo>
                      <a:pt x="32" y="52"/>
                    </a:lnTo>
                    <a:lnTo>
                      <a:pt x="31" y="52"/>
                    </a:lnTo>
                    <a:lnTo>
                      <a:pt x="29" y="51"/>
                    </a:lnTo>
                    <a:lnTo>
                      <a:pt x="29" y="47"/>
                    </a:lnTo>
                    <a:lnTo>
                      <a:pt x="27" y="47"/>
                    </a:lnTo>
                    <a:lnTo>
                      <a:pt x="27" y="46"/>
                    </a:lnTo>
                    <a:lnTo>
                      <a:pt x="24" y="47"/>
                    </a:lnTo>
                    <a:lnTo>
                      <a:pt x="22" y="47"/>
                    </a:lnTo>
                    <a:lnTo>
                      <a:pt x="21" y="46"/>
                    </a:lnTo>
                    <a:lnTo>
                      <a:pt x="19" y="46"/>
                    </a:lnTo>
                    <a:lnTo>
                      <a:pt x="17" y="44"/>
                    </a:lnTo>
                    <a:lnTo>
                      <a:pt x="17" y="44"/>
                    </a:lnTo>
                    <a:lnTo>
                      <a:pt x="24" y="39"/>
                    </a:lnTo>
                    <a:lnTo>
                      <a:pt x="26" y="37"/>
                    </a:lnTo>
                    <a:lnTo>
                      <a:pt x="26" y="35"/>
                    </a:lnTo>
                    <a:lnTo>
                      <a:pt x="29" y="35"/>
                    </a:lnTo>
                    <a:lnTo>
                      <a:pt x="29" y="34"/>
                    </a:lnTo>
                    <a:lnTo>
                      <a:pt x="31" y="32"/>
                    </a:lnTo>
                    <a:lnTo>
                      <a:pt x="31" y="32"/>
                    </a:lnTo>
                    <a:lnTo>
                      <a:pt x="32" y="32"/>
                    </a:lnTo>
                    <a:lnTo>
                      <a:pt x="34" y="30"/>
                    </a:lnTo>
                    <a:lnTo>
                      <a:pt x="38" y="29"/>
                    </a:lnTo>
                    <a:lnTo>
                      <a:pt x="38" y="27"/>
                    </a:lnTo>
                    <a:lnTo>
                      <a:pt x="38" y="27"/>
                    </a:lnTo>
                    <a:lnTo>
                      <a:pt x="36" y="27"/>
                    </a:lnTo>
                    <a:lnTo>
                      <a:pt x="34" y="25"/>
                    </a:lnTo>
                    <a:lnTo>
                      <a:pt x="32" y="25"/>
                    </a:lnTo>
                    <a:lnTo>
                      <a:pt x="32" y="27"/>
                    </a:lnTo>
                    <a:lnTo>
                      <a:pt x="31" y="25"/>
                    </a:lnTo>
                    <a:lnTo>
                      <a:pt x="31" y="23"/>
                    </a:lnTo>
                    <a:lnTo>
                      <a:pt x="32" y="22"/>
                    </a:lnTo>
                    <a:lnTo>
                      <a:pt x="34" y="20"/>
                    </a:lnTo>
                    <a:lnTo>
                      <a:pt x="34" y="18"/>
                    </a:lnTo>
                    <a:lnTo>
                      <a:pt x="36" y="17"/>
                    </a:lnTo>
                    <a:lnTo>
                      <a:pt x="38" y="15"/>
                    </a:lnTo>
                    <a:lnTo>
                      <a:pt x="39" y="13"/>
                    </a:lnTo>
                    <a:lnTo>
                      <a:pt x="41" y="12"/>
                    </a:lnTo>
                    <a:lnTo>
                      <a:pt x="43" y="13"/>
                    </a:lnTo>
                    <a:lnTo>
                      <a:pt x="44" y="12"/>
                    </a:lnTo>
                    <a:lnTo>
                      <a:pt x="48" y="12"/>
                    </a:lnTo>
                    <a:lnTo>
                      <a:pt x="48" y="12"/>
                    </a:lnTo>
                    <a:lnTo>
                      <a:pt x="50" y="12"/>
                    </a:lnTo>
                    <a:lnTo>
                      <a:pt x="56" y="13"/>
                    </a:lnTo>
                    <a:lnTo>
                      <a:pt x="58" y="13"/>
                    </a:lnTo>
                    <a:lnTo>
                      <a:pt x="63" y="15"/>
                    </a:lnTo>
                    <a:lnTo>
                      <a:pt x="65" y="15"/>
                    </a:lnTo>
                    <a:lnTo>
                      <a:pt x="67" y="17"/>
                    </a:lnTo>
                    <a:lnTo>
                      <a:pt x="68" y="17"/>
                    </a:lnTo>
                    <a:lnTo>
                      <a:pt x="68" y="18"/>
                    </a:lnTo>
                    <a:lnTo>
                      <a:pt x="75" y="18"/>
                    </a:lnTo>
                    <a:lnTo>
                      <a:pt x="77" y="20"/>
                    </a:lnTo>
                    <a:lnTo>
                      <a:pt x="79" y="20"/>
                    </a:lnTo>
                    <a:lnTo>
                      <a:pt x="80" y="22"/>
                    </a:lnTo>
                    <a:lnTo>
                      <a:pt x="82" y="22"/>
                    </a:lnTo>
                    <a:lnTo>
                      <a:pt x="80" y="17"/>
                    </a:lnTo>
                    <a:lnTo>
                      <a:pt x="80" y="15"/>
                    </a:lnTo>
                    <a:lnTo>
                      <a:pt x="82" y="6"/>
                    </a:lnTo>
                    <a:lnTo>
                      <a:pt x="84" y="5"/>
                    </a:lnTo>
                    <a:lnTo>
                      <a:pt x="86" y="5"/>
                    </a:lnTo>
                    <a:lnTo>
                      <a:pt x="89" y="3"/>
                    </a:lnTo>
                    <a:lnTo>
                      <a:pt x="91" y="1"/>
                    </a:lnTo>
                    <a:lnTo>
                      <a:pt x="92" y="1"/>
                    </a:lnTo>
                    <a:lnTo>
                      <a:pt x="94" y="1"/>
                    </a:lnTo>
                    <a:lnTo>
                      <a:pt x="94" y="1"/>
                    </a:lnTo>
                    <a:lnTo>
                      <a:pt x="96" y="0"/>
                    </a:lnTo>
                    <a:lnTo>
                      <a:pt x="98" y="1"/>
                    </a:lnTo>
                    <a:lnTo>
                      <a:pt x="103" y="5"/>
                    </a:lnTo>
                    <a:lnTo>
                      <a:pt x="106" y="6"/>
                    </a:lnTo>
                    <a:lnTo>
                      <a:pt x="111" y="10"/>
                    </a:lnTo>
                    <a:lnTo>
                      <a:pt x="118" y="12"/>
                    </a:lnTo>
                    <a:lnTo>
                      <a:pt x="123" y="12"/>
                    </a:lnTo>
                    <a:lnTo>
                      <a:pt x="123" y="12"/>
                    </a:lnTo>
                    <a:lnTo>
                      <a:pt x="125" y="8"/>
                    </a:lnTo>
                    <a:lnTo>
                      <a:pt x="127" y="8"/>
                    </a:lnTo>
                    <a:lnTo>
                      <a:pt x="128" y="8"/>
                    </a:lnTo>
                    <a:lnTo>
                      <a:pt x="133" y="8"/>
                    </a:lnTo>
                    <a:lnTo>
                      <a:pt x="139" y="8"/>
                    </a:lnTo>
                    <a:lnTo>
                      <a:pt x="142" y="8"/>
                    </a:lnTo>
                    <a:lnTo>
                      <a:pt x="147" y="8"/>
                    </a:lnTo>
                    <a:lnTo>
                      <a:pt x="149" y="8"/>
                    </a:lnTo>
                    <a:lnTo>
                      <a:pt x="151" y="8"/>
                    </a:lnTo>
                    <a:lnTo>
                      <a:pt x="154" y="8"/>
                    </a:lnTo>
                    <a:lnTo>
                      <a:pt x="156" y="10"/>
                    </a:lnTo>
                    <a:lnTo>
                      <a:pt x="157" y="10"/>
                    </a:lnTo>
                    <a:lnTo>
                      <a:pt x="159" y="10"/>
                    </a:lnTo>
                    <a:lnTo>
                      <a:pt x="161" y="10"/>
                    </a:lnTo>
                    <a:lnTo>
                      <a:pt x="164" y="10"/>
                    </a:lnTo>
                    <a:lnTo>
                      <a:pt x="168" y="10"/>
                    </a:lnTo>
                    <a:lnTo>
                      <a:pt x="173" y="10"/>
                    </a:lnTo>
                    <a:lnTo>
                      <a:pt x="175" y="10"/>
                    </a:lnTo>
                    <a:lnTo>
                      <a:pt x="178" y="10"/>
                    </a:lnTo>
                    <a:lnTo>
                      <a:pt x="180" y="12"/>
                    </a:lnTo>
                    <a:lnTo>
                      <a:pt x="183" y="12"/>
                    </a:lnTo>
                    <a:lnTo>
                      <a:pt x="185" y="13"/>
                    </a:lnTo>
                    <a:lnTo>
                      <a:pt x="186" y="13"/>
                    </a:lnTo>
                    <a:lnTo>
                      <a:pt x="188" y="13"/>
                    </a:lnTo>
                    <a:lnTo>
                      <a:pt x="190" y="13"/>
                    </a:lnTo>
                    <a:lnTo>
                      <a:pt x="190" y="13"/>
                    </a:lnTo>
                    <a:lnTo>
                      <a:pt x="192" y="15"/>
                    </a:lnTo>
                    <a:lnTo>
                      <a:pt x="193" y="17"/>
                    </a:lnTo>
                    <a:lnTo>
                      <a:pt x="195" y="18"/>
                    </a:lnTo>
                    <a:lnTo>
                      <a:pt x="195" y="20"/>
                    </a:lnTo>
                    <a:lnTo>
                      <a:pt x="197" y="20"/>
                    </a:lnTo>
                    <a:lnTo>
                      <a:pt x="198" y="20"/>
                    </a:lnTo>
                    <a:lnTo>
                      <a:pt x="202" y="22"/>
                    </a:lnTo>
                    <a:lnTo>
                      <a:pt x="205" y="22"/>
                    </a:lnTo>
                    <a:lnTo>
                      <a:pt x="207" y="25"/>
                    </a:lnTo>
                    <a:lnTo>
                      <a:pt x="210" y="27"/>
                    </a:lnTo>
                    <a:lnTo>
                      <a:pt x="210" y="27"/>
                    </a:lnTo>
                    <a:close/>
                    <a:moveTo>
                      <a:pt x="38" y="85"/>
                    </a:moveTo>
                    <a:lnTo>
                      <a:pt x="38" y="85"/>
                    </a:lnTo>
                    <a:lnTo>
                      <a:pt x="38" y="83"/>
                    </a:lnTo>
                    <a:lnTo>
                      <a:pt x="38" y="81"/>
                    </a:lnTo>
                    <a:lnTo>
                      <a:pt x="36" y="81"/>
                    </a:lnTo>
                    <a:lnTo>
                      <a:pt x="36" y="81"/>
                    </a:lnTo>
                    <a:lnTo>
                      <a:pt x="34" y="80"/>
                    </a:lnTo>
                    <a:lnTo>
                      <a:pt x="34" y="80"/>
                    </a:lnTo>
                    <a:lnTo>
                      <a:pt x="32" y="80"/>
                    </a:lnTo>
                    <a:lnTo>
                      <a:pt x="32" y="81"/>
                    </a:lnTo>
                    <a:lnTo>
                      <a:pt x="32" y="81"/>
                    </a:lnTo>
                    <a:lnTo>
                      <a:pt x="34" y="83"/>
                    </a:lnTo>
                    <a:lnTo>
                      <a:pt x="34" y="83"/>
                    </a:lnTo>
                    <a:lnTo>
                      <a:pt x="34" y="83"/>
                    </a:lnTo>
                    <a:lnTo>
                      <a:pt x="34" y="83"/>
                    </a:lnTo>
                    <a:lnTo>
                      <a:pt x="34" y="85"/>
                    </a:lnTo>
                    <a:lnTo>
                      <a:pt x="34" y="87"/>
                    </a:lnTo>
                    <a:lnTo>
                      <a:pt x="36" y="87"/>
                    </a:lnTo>
                    <a:lnTo>
                      <a:pt x="38" y="85"/>
                    </a:lnTo>
                    <a:lnTo>
                      <a:pt x="38" y="85"/>
                    </a:lnTo>
                    <a:close/>
                    <a:moveTo>
                      <a:pt x="48" y="85"/>
                    </a:moveTo>
                    <a:lnTo>
                      <a:pt x="48" y="83"/>
                    </a:lnTo>
                    <a:lnTo>
                      <a:pt x="48" y="83"/>
                    </a:lnTo>
                    <a:lnTo>
                      <a:pt x="48" y="83"/>
                    </a:lnTo>
                    <a:lnTo>
                      <a:pt x="46" y="83"/>
                    </a:lnTo>
                    <a:lnTo>
                      <a:pt x="46" y="85"/>
                    </a:lnTo>
                    <a:lnTo>
                      <a:pt x="48" y="85"/>
                    </a:lnTo>
                    <a:lnTo>
                      <a:pt x="48" y="85"/>
                    </a:lnTo>
                    <a:lnTo>
                      <a:pt x="48" y="85"/>
                    </a:lnTo>
                    <a:close/>
                    <a:moveTo>
                      <a:pt x="27" y="87"/>
                    </a:moveTo>
                    <a:lnTo>
                      <a:pt x="27" y="87"/>
                    </a:lnTo>
                    <a:lnTo>
                      <a:pt x="27" y="87"/>
                    </a:lnTo>
                    <a:lnTo>
                      <a:pt x="26" y="87"/>
                    </a:lnTo>
                    <a:lnTo>
                      <a:pt x="24" y="87"/>
                    </a:lnTo>
                    <a:lnTo>
                      <a:pt x="24" y="87"/>
                    </a:lnTo>
                    <a:lnTo>
                      <a:pt x="24" y="87"/>
                    </a:lnTo>
                    <a:lnTo>
                      <a:pt x="24" y="87"/>
                    </a:lnTo>
                    <a:lnTo>
                      <a:pt x="26" y="88"/>
                    </a:lnTo>
                    <a:lnTo>
                      <a:pt x="26" y="88"/>
                    </a:lnTo>
                    <a:lnTo>
                      <a:pt x="27" y="87"/>
                    </a:lnTo>
                    <a:lnTo>
                      <a:pt x="27" y="8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7" name="Freeform 122">
                <a:extLst>
                  <a:ext uri="{FF2B5EF4-FFF2-40B4-BE49-F238E27FC236}">
                    <a16:creationId xmlns:a16="http://schemas.microsoft.com/office/drawing/2014/main" id="{468B57C7-BB11-4E74-BC9B-177F9A90FE0E}"/>
                  </a:ext>
                </a:extLst>
              </p:cNvPr>
              <p:cNvSpPr>
                <a:spLocks noEditPoints="1"/>
              </p:cNvSpPr>
              <p:nvPr/>
            </p:nvSpPr>
            <p:spPr bwMode="auto">
              <a:xfrm>
                <a:off x="5601" y="2766"/>
                <a:ext cx="103" cy="84"/>
              </a:xfrm>
              <a:custGeom>
                <a:avLst/>
                <a:gdLst>
                  <a:gd name="T0" fmla="*/ 31 w 103"/>
                  <a:gd name="T1" fmla="*/ 78 h 84"/>
                  <a:gd name="T2" fmla="*/ 24 w 103"/>
                  <a:gd name="T3" fmla="*/ 80 h 84"/>
                  <a:gd name="T4" fmla="*/ 26 w 103"/>
                  <a:gd name="T5" fmla="*/ 77 h 84"/>
                  <a:gd name="T6" fmla="*/ 24 w 103"/>
                  <a:gd name="T7" fmla="*/ 70 h 84"/>
                  <a:gd name="T8" fmla="*/ 19 w 103"/>
                  <a:gd name="T9" fmla="*/ 73 h 84"/>
                  <a:gd name="T10" fmla="*/ 15 w 103"/>
                  <a:gd name="T11" fmla="*/ 65 h 84"/>
                  <a:gd name="T12" fmla="*/ 12 w 103"/>
                  <a:gd name="T13" fmla="*/ 58 h 84"/>
                  <a:gd name="T14" fmla="*/ 8 w 103"/>
                  <a:gd name="T15" fmla="*/ 51 h 84"/>
                  <a:gd name="T16" fmla="*/ 8 w 103"/>
                  <a:gd name="T17" fmla="*/ 43 h 84"/>
                  <a:gd name="T18" fmla="*/ 3 w 103"/>
                  <a:gd name="T19" fmla="*/ 32 h 84"/>
                  <a:gd name="T20" fmla="*/ 0 w 103"/>
                  <a:gd name="T21" fmla="*/ 22 h 84"/>
                  <a:gd name="T22" fmla="*/ 5 w 103"/>
                  <a:gd name="T23" fmla="*/ 20 h 84"/>
                  <a:gd name="T24" fmla="*/ 10 w 103"/>
                  <a:gd name="T25" fmla="*/ 14 h 84"/>
                  <a:gd name="T26" fmla="*/ 17 w 103"/>
                  <a:gd name="T27" fmla="*/ 7 h 84"/>
                  <a:gd name="T28" fmla="*/ 26 w 103"/>
                  <a:gd name="T29" fmla="*/ 5 h 84"/>
                  <a:gd name="T30" fmla="*/ 32 w 103"/>
                  <a:gd name="T31" fmla="*/ 7 h 84"/>
                  <a:gd name="T32" fmla="*/ 44 w 103"/>
                  <a:gd name="T33" fmla="*/ 7 h 84"/>
                  <a:gd name="T34" fmla="*/ 51 w 103"/>
                  <a:gd name="T35" fmla="*/ 9 h 84"/>
                  <a:gd name="T36" fmla="*/ 55 w 103"/>
                  <a:gd name="T37" fmla="*/ 9 h 84"/>
                  <a:gd name="T38" fmla="*/ 56 w 103"/>
                  <a:gd name="T39" fmla="*/ 9 h 84"/>
                  <a:gd name="T40" fmla="*/ 60 w 103"/>
                  <a:gd name="T41" fmla="*/ 12 h 84"/>
                  <a:gd name="T42" fmla="*/ 68 w 103"/>
                  <a:gd name="T43" fmla="*/ 14 h 84"/>
                  <a:gd name="T44" fmla="*/ 73 w 103"/>
                  <a:gd name="T45" fmla="*/ 12 h 84"/>
                  <a:gd name="T46" fmla="*/ 73 w 103"/>
                  <a:gd name="T47" fmla="*/ 7 h 84"/>
                  <a:gd name="T48" fmla="*/ 79 w 103"/>
                  <a:gd name="T49" fmla="*/ 5 h 84"/>
                  <a:gd name="T50" fmla="*/ 82 w 103"/>
                  <a:gd name="T51" fmla="*/ 3 h 84"/>
                  <a:gd name="T52" fmla="*/ 85 w 103"/>
                  <a:gd name="T53" fmla="*/ 7 h 84"/>
                  <a:gd name="T54" fmla="*/ 91 w 103"/>
                  <a:gd name="T55" fmla="*/ 7 h 84"/>
                  <a:gd name="T56" fmla="*/ 94 w 103"/>
                  <a:gd name="T57" fmla="*/ 3 h 84"/>
                  <a:gd name="T58" fmla="*/ 97 w 103"/>
                  <a:gd name="T59" fmla="*/ 3 h 84"/>
                  <a:gd name="T60" fmla="*/ 99 w 103"/>
                  <a:gd name="T61" fmla="*/ 3 h 84"/>
                  <a:gd name="T62" fmla="*/ 96 w 103"/>
                  <a:gd name="T63" fmla="*/ 12 h 84"/>
                  <a:gd name="T64" fmla="*/ 99 w 103"/>
                  <a:gd name="T65" fmla="*/ 17 h 84"/>
                  <a:gd name="T66" fmla="*/ 101 w 103"/>
                  <a:gd name="T67" fmla="*/ 29 h 84"/>
                  <a:gd name="T68" fmla="*/ 101 w 103"/>
                  <a:gd name="T69" fmla="*/ 39 h 84"/>
                  <a:gd name="T70" fmla="*/ 99 w 103"/>
                  <a:gd name="T71" fmla="*/ 48 h 84"/>
                  <a:gd name="T72" fmla="*/ 94 w 103"/>
                  <a:gd name="T73" fmla="*/ 48 h 84"/>
                  <a:gd name="T74" fmla="*/ 85 w 103"/>
                  <a:gd name="T75" fmla="*/ 51 h 84"/>
                  <a:gd name="T76" fmla="*/ 79 w 103"/>
                  <a:gd name="T77" fmla="*/ 55 h 84"/>
                  <a:gd name="T78" fmla="*/ 79 w 103"/>
                  <a:gd name="T79" fmla="*/ 60 h 84"/>
                  <a:gd name="T80" fmla="*/ 72 w 103"/>
                  <a:gd name="T81" fmla="*/ 58 h 84"/>
                  <a:gd name="T82" fmla="*/ 68 w 103"/>
                  <a:gd name="T83" fmla="*/ 60 h 84"/>
                  <a:gd name="T84" fmla="*/ 68 w 103"/>
                  <a:gd name="T85" fmla="*/ 65 h 84"/>
                  <a:gd name="T86" fmla="*/ 73 w 103"/>
                  <a:gd name="T87" fmla="*/ 72 h 84"/>
                  <a:gd name="T88" fmla="*/ 73 w 103"/>
                  <a:gd name="T89" fmla="*/ 77 h 84"/>
                  <a:gd name="T90" fmla="*/ 68 w 103"/>
                  <a:gd name="T91" fmla="*/ 75 h 84"/>
                  <a:gd name="T92" fmla="*/ 63 w 103"/>
                  <a:gd name="T93" fmla="*/ 73 h 84"/>
                  <a:gd name="T94" fmla="*/ 58 w 103"/>
                  <a:gd name="T95" fmla="*/ 75 h 84"/>
                  <a:gd name="T96" fmla="*/ 53 w 103"/>
                  <a:gd name="T97" fmla="*/ 75 h 84"/>
                  <a:gd name="T98" fmla="*/ 51 w 103"/>
                  <a:gd name="T99" fmla="*/ 78 h 84"/>
                  <a:gd name="T100" fmla="*/ 46 w 103"/>
                  <a:gd name="T101" fmla="*/ 82 h 84"/>
                  <a:gd name="T102" fmla="*/ 41 w 103"/>
                  <a:gd name="T103" fmla="*/ 84 h 84"/>
                  <a:gd name="T104" fmla="*/ 14 w 103"/>
                  <a:gd name="T105" fmla="*/ 66 h 84"/>
                  <a:gd name="T106" fmla="*/ 14 w 103"/>
                  <a:gd name="T107" fmla="*/ 65 h 84"/>
                  <a:gd name="T108" fmla="*/ 17 w 103"/>
                  <a:gd name="T109" fmla="*/ 77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3" h="84">
                    <a:moveTo>
                      <a:pt x="41" y="84"/>
                    </a:moveTo>
                    <a:lnTo>
                      <a:pt x="37" y="82"/>
                    </a:lnTo>
                    <a:lnTo>
                      <a:pt x="31" y="80"/>
                    </a:lnTo>
                    <a:lnTo>
                      <a:pt x="31" y="78"/>
                    </a:lnTo>
                    <a:lnTo>
                      <a:pt x="31" y="78"/>
                    </a:lnTo>
                    <a:lnTo>
                      <a:pt x="29" y="80"/>
                    </a:lnTo>
                    <a:lnTo>
                      <a:pt x="26" y="82"/>
                    </a:lnTo>
                    <a:lnTo>
                      <a:pt x="24" y="80"/>
                    </a:lnTo>
                    <a:lnTo>
                      <a:pt x="24" y="80"/>
                    </a:lnTo>
                    <a:lnTo>
                      <a:pt x="24" y="78"/>
                    </a:lnTo>
                    <a:lnTo>
                      <a:pt x="26" y="78"/>
                    </a:lnTo>
                    <a:lnTo>
                      <a:pt x="26" y="77"/>
                    </a:lnTo>
                    <a:lnTo>
                      <a:pt x="27" y="75"/>
                    </a:lnTo>
                    <a:lnTo>
                      <a:pt x="26" y="72"/>
                    </a:lnTo>
                    <a:lnTo>
                      <a:pt x="26" y="70"/>
                    </a:lnTo>
                    <a:lnTo>
                      <a:pt x="24" y="70"/>
                    </a:lnTo>
                    <a:lnTo>
                      <a:pt x="22" y="70"/>
                    </a:lnTo>
                    <a:lnTo>
                      <a:pt x="20" y="73"/>
                    </a:lnTo>
                    <a:lnTo>
                      <a:pt x="20" y="73"/>
                    </a:lnTo>
                    <a:lnTo>
                      <a:pt x="19" y="73"/>
                    </a:lnTo>
                    <a:lnTo>
                      <a:pt x="17" y="73"/>
                    </a:lnTo>
                    <a:lnTo>
                      <a:pt x="15" y="72"/>
                    </a:lnTo>
                    <a:lnTo>
                      <a:pt x="15" y="68"/>
                    </a:lnTo>
                    <a:lnTo>
                      <a:pt x="15" y="65"/>
                    </a:lnTo>
                    <a:lnTo>
                      <a:pt x="15" y="63"/>
                    </a:lnTo>
                    <a:lnTo>
                      <a:pt x="14" y="61"/>
                    </a:lnTo>
                    <a:lnTo>
                      <a:pt x="14" y="58"/>
                    </a:lnTo>
                    <a:lnTo>
                      <a:pt x="12" y="58"/>
                    </a:lnTo>
                    <a:lnTo>
                      <a:pt x="12" y="58"/>
                    </a:lnTo>
                    <a:lnTo>
                      <a:pt x="12" y="58"/>
                    </a:lnTo>
                    <a:lnTo>
                      <a:pt x="12" y="58"/>
                    </a:lnTo>
                    <a:lnTo>
                      <a:pt x="8" y="51"/>
                    </a:lnTo>
                    <a:lnTo>
                      <a:pt x="8" y="48"/>
                    </a:lnTo>
                    <a:lnTo>
                      <a:pt x="8" y="46"/>
                    </a:lnTo>
                    <a:lnTo>
                      <a:pt x="8" y="44"/>
                    </a:lnTo>
                    <a:lnTo>
                      <a:pt x="8" y="43"/>
                    </a:lnTo>
                    <a:lnTo>
                      <a:pt x="7" y="43"/>
                    </a:lnTo>
                    <a:lnTo>
                      <a:pt x="3" y="39"/>
                    </a:lnTo>
                    <a:lnTo>
                      <a:pt x="3" y="37"/>
                    </a:lnTo>
                    <a:lnTo>
                      <a:pt x="3" y="32"/>
                    </a:lnTo>
                    <a:lnTo>
                      <a:pt x="2" y="32"/>
                    </a:lnTo>
                    <a:lnTo>
                      <a:pt x="2" y="29"/>
                    </a:lnTo>
                    <a:lnTo>
                      <a:pt x="0" y="27"/>
                    </a:lnTo>
                    <a:lnTo>
                      <a:pt x="0" y="22"/>
                    </a:lnTo>
                    <a:lnTo>
                      <a:pt x="0" y="22"/>
                    </a:lnTo>
                    <a:lnTo>
                      <a:pt x="2" y="22"/>
                    </a:lnTo>
                    <a:lnTo>
                      <a:pt x="5" y="22"/>
                    </a:lnTo>
                    <a:lnTo>
                      <a:pt x="5" y="20"/>
                    </a:lnTo>
                    <a:lnTo>
                      <a:pt x="5" y="20"/>
                    </a:lnTo>
                    <a:lnTo>
                      <a:pt x="7" y="19"/>
                    </a:lnTo>
                    <a:lnTo>
                      <a:pt x="8" y="17"/>
                    </a:lnTo>
                    <a:lnTo>
                      <a:pt x="10" y="14"/>
                    </a:lnTo>
                    <a:lnTo>
                      <a:pt x="10" y="12"/>
                    </a:lnTo>
                    <a:lnTo>
                      <a:pt x="12" y="12"/>
                    </a:lnTo>
                    <a:lnTo>
                      <a:pt x="14" y="9"/>
                    </a:lnTo>
                    <a:lnTo>
                      <a:pt x="17" y="7"/>
                    </a:lnTo>
                    <a:lnTo>
                      <a:pt x="19" y="7"/>
                    </a:lnTo>
                    <a:lnTo>
                      <a:pt x="22" y="7"/>
                    </a:lnTo>
                    <a:lnTo>
                      <a:pt x="24" y="5"/>
                    </a:lnTo>
                    <a:lnTo>
                      <a:pt x="26" y="5"/>
                    </a:lnTo>
                    <a:lnTo>
                      <a:pt x="27" y="7"/>
                    </a:lnTo>
                    <a:lnTo>
                      <a:pt x="29" y="7"/>
                    </a:lnTo>
                    <a:lnTo>
                      <a:pt x="31" y="7"/>
                    </a:lnTo>
                    <a:lnTo>
                      <a:pt x="32" y="7"/>
                    </a:lnTo>
                    <a:lnTo>
                      <a:pt x="34" y="7"/>
                    </a:lnTo>
                    <a:lnTo>
                      <a:pt x="37" y="7"/>
                    </a:lnTo>
                    <a:lnTo>
                      <a:pt x="41" y="7"/>
                    </a:lnTo>
                    <a:lnTo>
                      <a:pt x="44" y="7"/>
                    </a:lnTo>
                    <a:lnTo>
                      <a:pt x="48" y="5"/>
                    </a:lnTo>
                    <a:lnTo>
                      <a:pt x="49" y="5"/>
                    </a:lnTo>
                    <a:lnTo>
                      <a:pt x="51" y="7"/>
                    </a:lnTo>
                    <a:lnTo>
                      <a:pt x="51" y="9"/>
                    </a:lnTo>
                    <a:lnTo>
                      <a:pt x="51" y="9"/>
                    </a:lnTo>
                    <a:lnTo>
                      <a:pt x="53" y="10"/>
                    </a:lnTo>
                    <a:lnTo>
                      <a:pt x="53" y="10"/>
                    </a:lnTo>
                    <a:lnTo>
                      <a:pt x="55" y="9"/>
                    </a:lnTo>
                    <a:lnTo>
                      <a:pt x="55" y="7"/>
                    </a:lnTo>
                    <a:lnTo>
                      <a:pt x="55" y="7"/>
                    </a:lnTo>
                    <a:lnTo>
                      <a:pt x="55" y="7"/>
                    </a:lnTo>
                    <a:lnTo>
                      <a:pt x="56" y="9"/>
                    </a:lnTo>
                    <a:lnTo>
                      <a:pt x="56" y="10"/>
                    </a:lnTo>
                    <a:lnTo>
                      <a:pt x="58" y="10"/>
                    </a:lnTo>
                    <a:lnTo>
                      <a:pt x="58" y="12"/>
                    </a:lnTo>
                    <a:lnTo>
                      <a:pt x="60" y="12"/>
                    </a:lnTo>
                    <a:lnTo>
                      <a:pt x="61" y="10"/>
                    </a:lnTo>
                    <a:lnTo>
                      <a:pt x="67" y="12"/>
                    </a:lnTo>
                    <a:lnTo>
                      <a:pt x="67" y="14"/>
                    </a:lnTo>
                    <a:lnTo>
                      <a:pt x="68" y="14"/>
                    </a:lnTo>
                    <a:lnTo>
                      <a:pt x="68" y="15"/>
                    </a:lnTo>
                    <a:lnTo>
                      <a:pt x="72" y="15"/>
                    </a:lnTo>
                    <a:lnTo>
                      <a:pt x="73" y="14"/>
                    </a:lnTo>
                    <a:lnTo>
                      <a:pt x="73" y="12"/>
                    </a:lnTo>
                    <a:lnTo>
                      <a:pt x="72" y="9"/>
                    </a:lnTo>
                    <a:lnTo>
                      <a:pt x="70" y="7"/>
                    </a:lnTo>
                    <a:lnTo>
                      <a:pt x="72" y="7"/>
                    </a:lnTo>
                    <a:lnTo>
                      <a:pt x="73" y="7"/>
                    </a:lnTo>
                    <a:lnTo>
                      <a:pt x="75" y="7"/>
                    </a:lnTo>
                    <a:lnTo>
                      <a:pt x="75" y="5"/>
                    </a:lnTo>
                    <a:lnTo>
                      <a:pt x="77" y="5"/>
                    </a:lnTo>
                    <a:lnTo>
                      <a:pt x="79" y="5"/>
                    </a:lnTo>
                    <a:lnTo>
                      <a:pt x="80" y="3"/>
                    </a:lnTo>
                    <a:lnTo>
                      <a:pt x="80" y="2"/>
                    </a:lnTo>
                    <a:lnTo>
                      <a:pt x="80" y="3"/>
                    </a:lnTo>
                    <a:lnTo>
                      <a:pt x="82" y="3"/>
                    </a:lnTo>
                    <a:lnTo>
                      <a:pt x="82" y="5"/>
                    </a:lnTo>
                    <a:lnTo>
                      <a:pt x="84" y="5"/>
                    </a:lnTo>
                    <a:lnTo>
                      <a:pt x="85" y="7"/>
                    </a:lnTo>
                    <a:lnTo>
                      <a:pt x="85" y="7"/>
                    </a:lnTo>
                    <a:lnTo>
                      <a:pt x="87" y="9"/>
                    </a:lnTo>
                    <a:lnTo>
                      <a:pt x="89" y="7"/>
                    </a:lnTo>
                    <a:lnTo>
                      <a:pt x="89" y="7"/>
                    </a:lnTo>
                    <a:lnTo>
                      <a:pt x="91" y="7"/>
                    </a:lnTo>
                    <a:lnTo>
                      <a:pt x="91" y="5"/>
                    </a:lnTo>
                    <a:lnTo>
                      <a:pt x="91" y="5"/>
                    </a:lnTo>
                    <a:lnTo>
                      <a:pt x="92" y="5"/>
                    </a:lnTo>
                    <a:lnTo>
                      <a:pt x="94" y="3"/>
                    </a:lnTo>
                    <a:lnTo>
                      <a:pt x="96" y="3"/>
                    </a:lnTo>
                    <a:lnTo>
                      <a:pt x="96" y="2"/>
                    </a:lnTo>
                    <a:lnTo>
                      <a:pt x="97" y="3"/>
                    </a:lnTo>
                    <a:lnTo>
                      <a:pt x="97" y="3"/>
                    </a:lnTo>
                    <a:lnTo>
                      <a:pt x="99" y="0"/>
                    </a:lnTo>
                    <a:lnTo>
                      <a:pt x="101" y="0"/>
                    </a:lnTo>
                    <a:lnTo>
                      <a:pt x="101" y="2"/>
                    </a:lnTo>
                    <a:lnTo>
                      <a:pt x="99" y="3"/>
                    </a:lnTo>
                    <a:lnTo>
                      <a:pt x="99" y="5"/>
                    </a:lnTo>
                    <a:lnTo>
                      <a:pt x="97" y="7"/>
                    </a:lnTo>
                    <a:lnTo>
                      <a:pt x="97" y="9"/>
                    </a:lnTo>
                    <a:lnTo>
                      <a:pt x="96" y="12"/>
                    </a:lnTo>
                    <a:lnTo>
                      <a:pt x="97" y="12"/>
                    </a:lnTo>
                    <a:lnTo>
                      <a:pt x="97" y="14"/>
                    </a:lnTo>
                    <a:lnTo>
                      <a:pt x="97" y="14"/>
                    </a:lnTo>
                    <a:lnTo>
                      <a:pt x="99" y="17"/>
                    </a:lnTo>
                    <a:lnTo>
                      <a:pt x="101" y="20"/>
                    </a:lnTo>
                    <a:lnTo>
                      <a:pt x="101" y="24"/>
                    </a:lnTo>
                    <a:lnTo>
                      <a:pt x="103" y="26"/>
                    </a:lnTo>
                    <a:lnTo>
                      <a:pt x="101" y="29"/>
                    </a:lnTo>
                    <a:lnTo>
                      <a:pt x="99" y="32"/>
                    </a:lnTo>
                    <a:lnTo>
                      <a:pt x="99" y="34"/>
                    </a:lnTo>
                    <a:lnTo>
                      <a:pt x="101" y="36"/>
                    </a:lnTo>
                    <a:lnTo>
                      <a:pt x="101" y="39"/>
                    </a:lnTo>
                    <a:lnTo>
                      <a:pt x="101" y="43"/>
                    </a:lnTo>
                    <a:lnTo>
                      <a:pt x="101" y="44"/>
                    </a:lnTo>
                    <a:lnTo>
                      <a:pt x="99" y="46"/>
                    </a:lnTo>
                    <a:lnTo>
                      <a:pt x="99" y="48"/>
                    </a:lnTo>
                    <a:lnTo>
                      <a:pt x="97" y="48"/>
                    </a:lnTo>
                    <a:lnTo>
                      <a:pt x="96" y="46"/>
                    </a:lnTo>
                    <a:lnTo>
                      <a:pt x="96" y="46"/>
                    </a:lnTo>
                    <a:lnTo>
                      <a:pt x="94" y="48"/>
                    </a:lnTo>
                    <a:lnTo>
                      <a:pt x="94" y="48"/>
                    </a:lnTo>
                    <a:lnTo>
                      <a:pt x="91" y="49"/>
                    </a:lnTo>
                    <a:lnTo>
                      <a:pt x="89" y="51"/>
                    </a:lnTo>
                    <a:lnTo>
                      <a:pt x="85" y="51"/>
                    </a:lnTo>
                    <a:lnTo>
                      <a:pt x="84" y="53"/>
                    </a:lnTo>
                    <a:lnTo>
                      <a:pt x="84" y="53"/>
                    </a:lnTo>
                    <a:lnTo>
                      <a:pt x="80" y="53"/>
                    </a:lnTo>
                    <a:lnTo>
                      <a:pt x="79" y="55"/>
                    </a:lnTo>
                    <a:lnTo>
                      <a:pt x="79" y="55"/>
                    </a:lnTo>
                    <a:lnTo>
                      <a:pt x="79" y="58"/>
                    </a:lnTo>
                    <a:lnTo>
                      <a:pt x="79" y="58"/>
                    </a:lnTo>
                    <a:lnTo>
                      <a:pt x="79" y="60"/>
                    </a:lnTo>
                    <a:lnTo>
                      <a:pt x="77" y="60"/>
                    </a:lnTo>
                    <a:lnTo>
                      <a:pt x="75" y="58"/>
                    </a:lnTo>
                    <a:lnTo>
                      <a:pt x="73" y="58"/>
                    </a:lnTo>
                    <a:lnTo>
                      <a:pt x="72" y="58"/>
                    </a:lnTo>
                    <a:lnTo>
                      <a:pt x="70" y="60"/>
                    </a:lnTo>
                    <a:lnTo>
                      <a:pt x="70" y="60"/>
                    </a:lnTo>
                    <a:lnTo>
                      <a:pt x="68" y="60"/>
                    </a:lnTo>
                    <a:lnTo>
                      <a:pt x="68" y="60"/>
                    </a:lnTo>
                    <a:lnTo>
                      <a:pt x="68" y="61"/>
                    </a:lnTo>
                    <a:lnTo>
                      <a:pt x="68" y="61"/>
                    </a:lnTo>
                    <a:lnTo>
                      <a:pt x="68" y="63"/>
                    </a:lnTo>
                    <a:lnTo>
                      <a:pt x="68" y="65"/>
                    </a:lnTo>
                    <a:lnTo>
                      <a:pt x="68" y="66"/>
                    </a:lnTo>
                    <a:lnTo>
                      <a:pt x="68" y="68"/>
                    </a:lnTo>
                    <a:lnTo>
                      <a:pt x="73" y="72"/>
                    </a:lnTo>
                    <a:lnTo>
                      <a:pt x="73" y="72"/>
                    </a:lnTo>
                    <a:lnTo>
                      <a:pt x="73" y="72"/>
                    </a:lnTo>
                    <a:lnTo>
                      <a:pt x="73" y="73"/>
                    </a:lnTo>
                    <a:lnTo>
                      <a:pt x="73" y="77"/>
                    </a:lnTo>
                    <a:lnTo>
                      <a:pt x="73" y="77"/>
                    </a:lnTo>
                    <a:lnTo>
                      <a:pt x="70" y="75"/>
                    </a:lnTo>
                    <a:lnTo>
                      <a:pt x="70" y="75"/>
                    </a:lnTo>
                    <a:lnTo>
                      <a:pt x="68" y="75"/>
                    </a:lnTo>
                    <a:lnTo>
                      <a:pt x="68" y="75"/>
                    </a:lnTo>
                    <a:lnTo>
                      <a:pt x="67" y="73"/>
                    </a:lnTo>
                    <a:lnTo>
                      <a:pt x="67" y="73"/>
                    </a:lnTo>
                    <a:lnTo>
                      <a:pt x="65" y="72"/>
                    </a:lnTo>
                    <a:lnTo>
                      <a:pt x="63" y="73"/>
                    </a:lnTo>
                    <a:lnTo>
                      <a:pt x="60" y="73"/>
                    </a:lnTo>
                    <a:lnTo>
                      <a:pt x="60" y="73"/>
                    </a:lnTo>
                    <a:lnTo>
                      <a:pt x="60" y="73"/>
                    </a:lnTo>
                    <a:lnTo>
                      <a:pt x="58" y="75"/>
                    </a:lnTo>
                    <a:lnTo>
                      <a:pt x="58" y="75"/>
                    </a:lnTo>
                    <a:lnTo>
                      <a:pt x="55" y="75"/>
                    </a:lnTo>
                    <a:lnTo>
                      <a:pt x="53" y="73"/>
                    </a:lnTo>
                    <a:lnTo>
                      <a:pt x="53" y="75"/>
                    </a:lnTo>
                    <a:lnTo>
                      <a:pt x="53" y="77"/>
                    </a:lnTo>
                    <a:lnTo>
                      <a:pt x="53" y="77"/>
                    </a:lnTo>
                    <a:lnTo>
                      <a:pt x="53" y="78"/>
                    </a:lnTo>
                    <a:lnTo>
                      <a:pt x="51" y="78"/>
                    </a:lnTo>
                    <a:lnTo>
                      <a:pt x="49" y="80"/>
                    </a:lnTo>
                    <a:lnTo>
                      <a:pt x="49" y="82"/>
                    </a:lnTo>
                    <a:lnTo>
                      <a:pt x="48" y="82"/>
                    </a:lnTo>
                    <a:lnTo>
                      <a:pt x="46" y="82"/>
                    </a:lnTo>
                    <a:lnTo>
                      <a:pt x="43" y="82"/>
                    </a:lnTo>
                    <a:lnTo>
                      <a:pt x="43" y="82"/>
                    </a:lnTo>
                    <a:lnTo>
                      <a:pt x="41" y="84"/>
                    </a:lnTo>
                    <a:lnTo>
                      <a:pt x="41" y="84"/>
                    </a:lnTo>
                    <a:lnTo>
                      <a:pt x="41" y="84"/>
                    </a:lnTo>
                    <a:close/>
                    <a:moveTo>
                      <a:pt x="14" y="66"/>
                    </a:moveTo>
                    <a:lnTo>
                      <a:pt x="14" y="66"/>
                    </a:lnTo>
                    <a:lnTo>
                      <a:pt x="14" y="66"/>
                    </a:lnTo>
                    <a:lnTo>
                      <a:pt x="14" y="66"/>
                    </a:lnTo>
                    <a:lnTo>
                      <a:pt x="14" y="65"/>
                    </a:lnTo>
                    <a:lnTo>
                      <a:pt x="14" y="65"/>
                    </a:lnTo>
                    <a:lnTo>
                      <a:pt x="14" y="65"/>
                    </a:lnTo>
                    <a:lnTo>
                      <a:pt x="14" y="66"/>
                    </a:lnTo>
                    <a:close/>
                    <a:moveTo>
                      <a:pt x="19" y="78"/>
                    </a:moveTo>
                    <a:lnTo>
                      <a:pt x="19" y="78"/>
                    </a:lnTo>
                    <a:lnTo>
                      <a:pt x="17" y="77"/>
                    </a:lnTo>
                    <a:lnTo>
                      <a:pt x="17" y="77"/>
                    </a:lnTo>
                    <a:lnTo>
                      <a:pt x="19" y="78"/>
                    </a:lnTo>
                    <a:lnTo>
                      <a:pt x="19" y="7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8" name="Freeform 123">
                <a:extLst>
                  <a:ext uri="{FF2B5EF4-FFF2-40B4-BE49-F238E27FC236}">
                    <a16:creationId xmlns:a16="http://schemas.microsoft.com/office/drawing/2014/main" id="{A4D7D936-FE1E-4047-9447-978F7A516C6E}"/>
                  </a:ext>
                </a:extLst>
              </p:cNvPr>
              <p:cNvSpPr>
                <a:spLocks noEditPoints="1"/>
              </p:cNvSpPr>
              <p:nvPr/>
            </p:nvSpPr>
            <p:spPr bwMode="auto">
              <a:xfrm>
                <a:off x="573" y="2974"/>
                <a:ext cx="6691" cy="293"/>
              </a:xfrm>
              <a:custGeom>
                <a:avLst/>
                <a:gdLst>
                  <a:gd name="T0" fmla="*/ 6681 w 6691"/>
                  <a:gd name="T1" fmla="*/ 130 h 293"/>
                  <a:gd name="T2" fmla="*/ 6681 w 6691"/>
                  <a:gd name="T3" fmla="*/ 128 h 293"/>
                  <a:gd name="T4" fmla="*/ 6681 w 6691"/>
                  <a:gd name="T5" fmla="*/ 130 h 293"/>
                  <a:gd name="T6" fmla="*/ 6681 w 6691"/>
                  <a:gd name="T7" fmla="*/ 128 h 293"/>
                  <a:gd name="T8" fmla="*/ 6679 w 6691"/>
                  <a:gd name="T9" fmla="*/ 128 h 293"/>
                  <a:gd name="T10" fmla="*/ 6679 w 6691"/>
                  <a:gd name="T11" fmla="*/ 128 h 293"/>
                  <a:gd name="T12" fmla="*/ 6691 w 6691"/>
                  <a:gd name="T13" fmla="*/ 135 h 293"/>
                  <a:gd name="T14" fmla="*/ 6691 w 6691"/>
                  <a:gd name="T15" fmla="*/ 135 h 293"/>
                  <a:gd name="T16" fmla="*/ 6688 w 6691"/>
                  <a:gd name="T17" fmla="*/ 160 h 293"/>
                  <a:gd name="T18" fmla="*/ 6689 w 6691"/>
                  <a:gd name="T19" fmla="*/ 158 h 293"/>
                  <a:gd name="T20" fmla="*/ 6671 w 6691"/>
                  <a:gd name="T21" fmla="*/ 160 h 293"/>
                  <a:gd name="T22" fmla="*/ 6671 w 6691"/>
                  <a:gd name="T23" fmla="*/ 160 h 293"/>
                  <a:gd name="T24" fmla="*/ 6671 w 6691"/>
                  <a:gd name="T25" fmla="*/ 160 h 293"/>
                  <a:gd name="T26" fmla="*/ 6671 w 6691"/>
                  <a:gd name="T27" fmla="*/ 160 h 293"/>
                  <a:gd name="T28" fmla="*/ 6626 w 6691"/>
                  <a:gd name="T29" fmla="*/ 164 h 293"/>
                  <a:gd name="T30" fmla="*/ 6626 w 6691"/>
                  <a:gd name="T31" fmla="*/ 164 h 293"/>
                  <a:gd name="T32" fmla="*/ 6626 w 6691"/>
                  <a:gd name="T33" fmla="*/ 164 h 293"/>
                  <a:gd name="T34" fmla="*/ 6626 w 6691"/>
                  <a:gd name="T35" fmla="*/ 164 h 293"/>
                  <a:gd name="T36" fmla="*/ 4 w 6691"/>
                  <a:gd name="T37" fmla="*/ 2 h 293"/>
                  <a:gd name="T38" fmla="*/ 2 w 6691"/>
                  <a:gd name="T39" fmla="*/ 2 h 293"/>
                  <a:gd name="T40" fmla="*/ 0 w 6691"/>
                  <a:gd name="T41" fmla="*/ 2 h 293"/>
                  <a:gd name="T42" fmla="*/ 2 w 6691"/>
                  <a:gd name="T43" fmla="*/ 0 h 293"/>
                  <a:gd name="T44" fmla="*/ 6383 w 6691"/>
                  <a:gd name="T45" fmla="*/ 15 h 293"/>
                  <a:gd name="T46" fmla="*/ 6385 w 6691"/>
                  <a:gd name="T47" fmla="*/ 15 h 293"/>
                  <a:gd name="T48" fmla="*/ 6381 w 6691"/>
                  <a:gd name="T49" fmla="*/ 17 h 293"/>
                  <a:gd name="T50" fmla="*/ 6383 w 6691"/>
                  <a:gd name="T51" fmla="*/ 17 h 293"/>
                  <a:gd name="T52" fmla="*/ 38 w 6691"/>
                  <a:gd name="T53" fmla="*/ 41 h 293"/>
                  <a:gd name="T54" fmla="*/ 38 w 6691"/>
                  <a:gd name="T55" fmla="*/ 39 h 293"/>
                  <a:gd name="T56" fmla="*/ 38 w 6691"/>
                  <a:gd name="T57" fmla="*/ 36 h 293"/>
                  <a:gd name="T58" fmla="*/ 6387 w 6691"/>
                  <a:gd name="T59" fmla="*/ 39 h 293"/>
                  <a:gd name="T60" fmla="*/ 6385 w 6691"/>
                  <a:gd name="T61" fmla="*/ 37 h 293"/>
                  <a:gd name="T62" fmla="*/ 6387 w 6691"/>
                  <a:gd name="T63" fmla="*/ 39 h 293"/>
                  <a:gd name="T64" fmla="*/ 6387 w 6691"/>
                  <a:gd name="T65" fmla="*/ 41 h 293"/>
                  <a:gd name="T66" fmla="*/ 6387 w 6691"/>
                  <a:gd name="T67" fmla="*/ 41 h 293"/>
                  <a:gd name="T68" fmla="*/ 6387 w 6691"/>
                  <a:gd name="T69" fmla="*/ 49 h 293"/>
                  <a:gd name="T70" fmla="*/ 6390 w 6691"/>
                  <a:gd name="T71" fmla="*/ 48 h 293"/>
                  <a:gd name="T72" fmla="*/ 6387 w 6691"/>
                  <a:gd name="T73" fmla="*/ 49 h 293"/>
                  <a:gd name="T74" fmla="*/ 6388 w 6691"/>
                  <a:gd name="T75" fmla="*/ 56 h 293"/>
                  <a:gd name="T76" fmla="*/ 6387 w 6691"/>
                  <a:gd name="T77" fmla="*/ 58 h 293"/>
                  <a:gd name="T78" fmla="*/ 6387 w 6691"/>
                  <a:gd name="T79" fmla="*/ 56 h 293"/>
                  <a:gd name="T80" fmla="*/ 6387 w 6691"/>
                  <a:gd name="T81" fmla="*/ 56 h 293"/>
                  <a:gd name="T82" fmla="*/ 6414 w 6691"/>
                  <a:gd name="T83" fmla="*/ 89 h 293"/>
                  <a:gd name="T84" fmla="*/ 6412 w 6691"/>
                  <a:gd name="T85" fmla="*/ 85 h 293"/>
                  <a:gd name="T86" fmla="*/ 6416 w 6691"/>
                  <a:gd name="T87" fmla="*/ 90 h 293"/>
                  <a:gd name="T88" fmla="*/ 6320 w 6691"/>
                  <a:gd name="T89" fmla="*/ 90 h 293"/>
                  <a:gd name="T90" fmla="*/ 6320 w 6691"/>
                  <a:gd name="T91" fmla="*/ 92 h 293"/>
                  <a:gd name="T92" fmla="*/ 6419 w 6691"/>
                  <a:gd name="T93" fmla="*/ 99 h 293"/>
                  <a:gd name="T94" fmla="*/ 6419 w 6691"/>
                  <a:gd name="T95" fmla="*/ 97 h 293"/>
                  <a:gd name="T96" fmla="*/ 86 w 6691"/>
                  <a:gd name="T97" fmla="*/ 153 h 293"/>
                  <a:gd name="T98" fmla="*/ 84 w 6691"/>
                  <a:gd name="T99" fmla="*/ 152 h 293"/>
                  <a:gd name="T100" fmla="*/ 86 w 6691"/>
                  <a:gd name="T101" fmla="*/ 152 h 293"/>
                  <a:gd name="T102" fmla="*/ 69 w 6691"/>
                  <a:gd name="T103" fmla="*/ 182 h 293"/>
                  <a:gd name="T104" fmla="*/ 67 w 6691"/>
                  <a:gd name="T105" fmla="*/ 181 h 293"/>
                  <a:gd name="T106" fmla="*/ 69 w 6691"/>
                  <a:gd name="T107" fmla="*/ 182 h 293"/>
                  <a:gd name="T108" fmla="*/ 146 w 6691"/>
                  <a:gd name="T109" fmla="*/ 293 h 293"/>
                  <a:gd name="T110" fmla="*/ 146 w 6691"/>
                  <a:gd name="T111" fmla="*/ 293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691" h="293">
                    <a:moveTo>
                      <a:pt x="6679" y="128"/>
                    </a:moveTo>
                    <a:lnTo>
                      <a:pt x="6681" y="128"/>
                    </a:lnTo>
                    <a:lnTo>
                      <a:pt x="6681" y="128"/>
                    </a:lnTo>
                    <a:lnTo>
                      <a:pt x="6681" y="130"/>
                    </a:lnTo>
                    <a:lnTo>
                      <a:pt x="6681" y="130"/>
                    </a:lnTo>
                    <a:lnTo>
                      <a:pt x="6681" y="130"/>
                    </a:lnTo>
                    <a:lnTo>
                      <a:pt x="6681" y="130"/>
                    </a:lnTo>
                    <a:lnTo>
                      <a:pt x="6681" y="128"/>
                    </a:lnTo>
                    <a:lnTo>
                      <a:pt x="6679" y="128"/>
                    </a:lnTo>
                    <a:lnTo>
                      <a:pt x="6679" y="128"/>
                    </a:lnTo>
                    <a:lnTo>
                      <a:pt x="6681" y="128"/>
                    </a:lnTo>
                    <a:lnTo>
                      <a:pt x="6681" y="130"/>
                    </a:lnTo>
                    <a:lnTo>
                      <a:pt x="6681" y="130"/>
                    </a:lnTo>
                    <a:lnTo>
                      <a:pt x="6681" y="128"/>
                    </a:lnTo>
                    <a:lnTo>
                      <a:pt x="6681" y="128"/>
                    </a:lnTo>
                    <a:lnTo>
                      <a:pt x="6681" y="128"/>
                    </a:lnTo>
                    <a:lnTo>
                      <a:pt x="6681" y="128"/>
                    </a:lnTo>
                    <a:lnTo>
                      <a:pt x="6679" y="128"/>
                    </a:lnTo>
                    <a:lnTo>
                      <a:pt x="6679" y="128"/>
                    </a:lnTo>
                    <a:lnTo>
                      <a:pt x="6679" y="128"/>
                    </a:lnTo>
                    <a:lnTo>
                      <a:pt x="6679" y="128"/>
                    </a:lnTo>
                    <a:lnTo>
                      <a:pt x="6679" y="128"/>
                    </a:lnTo>
                    <a:lnTo>
                      <a:pt x="6679" y="128"/>
                    </a:lnTo>
                    <a:lnTo>
                      <a:pt x="6679" y="128"/>
                    </a:lnTo>
                    <a:lnTo>
                      <a:pt x="6679" y="128"/>
                    </a:lnTo>
                    <a:close/>
                    <a:moveTo>
                      <a:pt x="6691" y="135"/>
                    </a:moveTo>
                    <a:lnTo>
                      <a:pt x="6691" y="135"/>
                    </a:lnTo>
                    <a:lnTo>
                      <a:pt x="6691" y="135"/>
                    </a:lnTo>
                    <a:lnTo>
                      <a:pt x="6691" y="135"/>
                    </a:lnTo>
                    <a:lnTo>
                      <a:pt x="6691" y="135"/>
                    </a:lnTo>
                    <a:lnTo>
                      <a:pt x="6691" y="135"/>
                    </a:lnTo>
                    <a:lnTo>
                      <a:pt x="6691" y="135"/>
                    </a:lnTo>
                    <a:lnTo>
                      <a:pt x="6691" y="135"/>
                    </a:lnTo>
                    <a:close/>
                    <a:moveTo>
                      <a:pt x="6689" y="160"/>
                    </a:moveTo>
                    <a:lnTo>
                      <a:pt x="6689" y="160"/>
                    </a:lnTo>
                    <a:lnTo>
                      <a:pt x="6688" y="160"/>
                    </a:lnTo>
                    <a:lnTo>
                      <a:pt x="6688" y="160"/>
                    </a:lnTo>
                    <a:lnTo>
                      <a:pt x="6688" y="158"/>
                    </a:lnTo>
                    <a:lnTo>
                      <a:pt x="6688" y="158"/>
                    </a:lnTo>
                    <a:lnTo>
                      <a:pt x="6689" y="158"/>
                    </a:lnTo>
                    <a:lnTo>
                      <a:pt x="6689" y="160"/>
                    </a:lnTo>
                    <a:lnTo>
                      <a:pt x="6689" y="160"/>
                    </a:lnTo>
                    <a:lnTo>
                      <a:pt x="6689" y="160"/>
                    </a:lnTo>
                    <a:close/>
                    <a:moveTo>
                      <a:pt x="6671" y="160"/>
                    </a:moveTo>
                    <a:lnTo>
                      <a:pt x="6671" y="160"/>
                    </a:lnTo>
                    <a:lnTo>
                      <a:pt x="6671" y="160"/>
                    </a:lnTo>
                    <a:lnTo>
                      <a:pt x="6671" y="160"/>
                    </a:lnTo>
                    <a:lnTo>
                      <a:pt x="6671" y="160"/>
                    </a:lnTo>
                    <a:lnTo>
                      <a:pt x="6671" y="160"/>
                    </a:lnTo>
                    <a:lnTo>
                      <a:pt x="6671" y="160"/>
                    </a:lnTo>
                    <a:lnTo>
                      <a:pt x="6671" y="160"/>
                    </a:lnTo>
                    <a:lnTo>
                      <a:pt x="6671" y="160"/>
                    </a:lnTo>
                    <a:lnTo>
                      <a:pt x="6671" y="160"/>
                    </a:lnTo>
                    <a:lnTo>
                      <a:pt x="6671" y="160"/>
                    </a:lnTo>
                    <a:lnTo>
                      <a:pt x="6671" y="160"/>
                    </a:lnTo>
                    <a:lnTo>
                      <a:pt x="6671" y="160"/>
                    </a:lnTo>
                    <a:lnTo>
                      <a:pt x="6671" y="160"/>
                    </a:lnTo>
                    <a:lnTo>
                      <a:pt x="6671" y="160"/>
                    </a:lnTo>
                    <a:close/>
                    <a:moveTo>
                      <a:pt x="6626" y="164"/>
                    </a:moveTo>
                    <a:lnTo>
                      <a:pt x="6626" y="164"/>
                    </a:lnTo>
                    <a:lnTo>
                      <a:pt x="6626" y="164"/>
                    </a:lnTo>
                    <a:lnTo>
                      <a:pt x="6626" y="164"/>
                    </a:lnTo>
                    <a:lnTo>
                      <a:pt x="6626" y="164"/>
                    </a:lnTo>
                    <a:lnTo>
                      <a:pt x="6626" y="164"/>
                    </a:lnTo>
                    <a:lnTo>
                      <a:pt x="6626" y="164"/>
                    </a:lnTo>
                    <a:lnTo>
                      <a:pt x="6626" y="164"/>
                    </a:lnTo>
                    <a:lnTo>
                      <a:pt x="6626" y="164"/>
                    </a:lnTo>
                    <a:lnTo>
                      <a:pt x="6626" y="164"/>
                    </a:lnTo>
                    <a:lnTo>
                      <a:pt x="6626" y="164"/>
                    </a:lnTo>
                    <a:lnTo>
                      <a:pt x="6626" y="164"/>
                    </a:lnTo>
                    <a:lnTo>
                      <a:pt x="6626" y="164"/>
                    </a:lnTo>
                    <a:lnTo>
                      <a:pt x="6626" y="164"/>
                    </a:lnTo>
                    <a:lnTo>
                      <a:pt x="6626" y="164"/>
                    </a:lnTo>
                    <a:close/>
                    <a:moveTo>
                      <a:pt x="2" y="0"/>
                    </a:moveTo>
                    <a:lnTo>
                      <a:pt x="4" y="2"/>
                    </a:lnTo>
                    <a:lnTo>
                      <a:pt x="4" y="2"/>
                    </a:lnTo>
                    <a:lnTo>
                      <a:pt x="2" y="2"/>
                    </a:lnTo>
                    <a:lnTo>
                      <a:pt x="2" y="2"/>
                    </a:lnTo>
                    <a:lnTo>
                      <a:pt x="2" y="2"/>
                    </a:lnTo>
                    <a:lnTo>
                      <a:pt x="2" y="2"/>
                    </a:lnTo>
                    <a:lnTo>
                      <a:pt x="2" y="2"/>
                    </a:lnTo>
                    <a:lnTo>
                      <a:pt x="2" y="2"/>
                    </a:lnTo>
                    <a:lnTo>
                      <a:pt x="0" y="2"/>
                    </a:lnTo>
                    <a:lnTo>
                      <a:pt x="0" y="2"/>
                    </a:lnTo>
                    <a:lnTo>
                      <a:pt x="0" y="2"/>
                    </a:lnTo>
                    <a:lnTo>
                      <a:pt x="0" y="0"/>
                    </a:lnTo>
                    <a:lnTo>
                      <a:pt x="2" y="0"/>
                    </a:lnTo>
                    <a:lnTo>
                      <a:pt x="2" y="0"/>
                    </a:lnTo>
                    <a:lnTo>
                      <a:pt x="2" y="0"/>
                    </a:lnTo>
                    <a:close/>
                    <a:moveTo>
                      <a:pt x="6385" y="15"/>
                    </a:moveTo>
                    <a:lnTo>
                      <a:pt x="6385" y="15"/>
                    </a:lnTo>
                    <a:lnTo>
                      <a:pt x="6383" y="15"/>
                    </a:lnTo>
                    <a:lnTo>
                      <a:pt x="6385" y="15"/>
                    </a:lnTo>
                    <a:lnTo>
                      <a:pt x="6385" y="15"/>
                    </a:lnTo>
                    <a:lnTo>
                      <a:pt x="6385" y="15"/>
                    </a:lnTo>
                    <a:lnTo>
                      <a:pt x="6385" y="15"/>
                    </a:lnTo>
                    <a:close/>
                    <a:moveTo>
                      <a:pt x="6383" y="17"/>
                    </a:moveTo>
                    <a:lnTo>
                      <a:pt x="6381" y="17"/>
                    </a:lnTo>
                    <a:lnTo>
                      <a:pt x="6381" y="17"/>
                    </a:lnTo>
                    <a:lnTo>
                      <a:pt x="6381" y="17"/>
                    </a:lnTo>
                    <a:lnTo>
                      <a:pt x="6383" y="17"/>
                    </a:lnTo>
                    <a:lnTo>
                      <a:pt x="6383" y="17"/>
                    </a:lnTo>
                    <a:lnTo>
                      <a:pt x="6383" y="17"/>
                    </a:lnTo>
                    <a:lnTo>
                      <a:pt x="6383" y="17"/>
                    </a:lnTo>
                    <a:close/>
                    <a:moveTo>
                      <a:pt x="40" y="39"/>
                    </a:moveTo>
                    <a:lnTo>
                      <a:pt x="43" y="41"/>
                    </a:lnTo>
                    <a:lnTo>
                      <a:pt x="41" y="43"/>
                    </a:lnTo>
                    <a:lnTo>
                      <a:pt x="38" y="41"/>
                    </a:lnTo>
                    <a:lnTo>
                      <a:pt x="36" y="39"/>
                    </a:lnTo>
                    <a:lnTo>
                      <a:pt x="36" y="37"/>
                    </a:lnTo>
                    <a:lnTo>
                      <a:pt x="36" y="39"/>
                    </a:lnTo>
                    <a:lnTo>
                      <a:pt x="38" y="39"/>
                    </a:lnTo>
                    <a:lnTo>
                      <a:pt x="40" y="37"/>
                    </a:lnTo>
                    <a:lnTo>
                      <a:pt x="40" y="37"/>
                    </a:lnTo>
                    <a:lnTo>
                      <a:pt x="38" y="36"/>
                    </a:lnTo>
                    <a:lnTo>
                      <a:pt x="38" y="36"/>
                    </a:lnTo>
                    <a:lnTo>
                      <a:pt x="40" y="37"/>
                    </a:lnTo>
                    <a:lnTo>
                      <a:pt x="40" y="39"/>
                    </a:lnTo>
                    <a:lnTo>
                      <a:pt x="40" y="39"/>
                    </a:lnTo>
                    <a:close/>
                    <a:moveTo>
                      <a:pt x="6387" y="39"/>
                    </a:moveTo>
                    <a:lnTo>
                      <a:pt x="6387" y="41"/>
                    </a:lnTo>
                    <a:lnTo>
                      <a:pt x="6385" y="39"/>
                    </a:lnTo>
                    <a:lnTo>
                      <a:pt x="6385" y="37"/>
                    </a:lnTo>
                    <a:lnTo>
                      <a:pt x="6385" y="37"/>
                    </a:lnTo>
                    <a:lnTo>
                      <a:pt x="6385" y="37"/>
                    </a:lnTo>
                    <a:lnTo>
                      <a:pt x="6385" y="39"/>
                    </a:lnTo>
                    <a:lnTo>
                      <a:pt x="6385" y="39"/>
                    </a:lnTo>
                    <a:lnTo>
                      <a:pt x="6387" y="39"/>
                    </a:lnTo>
                    <a:close/>
                    <a:moveTo>
                      <a:pt x="6387" y="43"/>
                    </a:moveTo>
                    <a:lnTo>
                      <a:pt x="6387" y="43"/>
                    </a:lnTo>
                    <a:lnTo>
                      <a:pt x="6387" y="43"/>
                    </a:lnTo>
                    <a:lnTo>
                      <a:pt x="6387" y="41"/>
                    </a:lnTo>
                    <a:lnTo>
                      <a:pt x="6387" y="41"/>
                    </a:lnTo>
                    <a:lnTo>
                      <a:pt x="6387" y="41"/>
                    </a:lnTo>
                    <a:lnTo>
                      <a:pt x="6387" y="41"/>
                    </a:lnTo>
                    <a:lnTo>
                      <a:pt x="6387" y="41"/>
                    </a:lnTo>
                    <a:lnTo>
                      <a:pt x="6387" y="43"/>
                    </a:lnTo>
                    <a:lnTo>
                      <a:pt x="6387" y="43"/>
                    </a:lnTo>
                    <a:close/>
                    <a:moveTo>
                      <a:pt x="6387" y="49"/>
                    </a:moveTo>
                    <a:lnTo>
                      <a:pt x="6387" y="49"/>
                    </a:lnTo>
                    <a:lnTo>
                      <a:pt x="6387" y="49"/>
                    </a:lnTo>
                    <a:lnTo>
                      <a:pt x="6388" y="48"/>
                    </a:lnTo>
                    <a:lnTo>
                      <a:pt x="6388" y="48"/>
                    </a:lnTo>
                    <a:lnTo>
                      <a:pt x="6390" y="48"/>
                    </a:lnTo>
                    <a:lnTo>
                      <a:pt x="6390" y="49"/>
                    </a:lnTo>
                    <a:lnTo>
                      <a:pt x="6390" y="49"/>
                    </a:lnTo>
                    <a:lnTo>
                      <a:pt x="6388" y="49"/>
                    </a:lnTo>
                    <a:lnTo>
                      <a:pt x="6387" y="49"/>
                    </a:lnTo>
                    <a:lnTo>
                      <a:pt x="6387" y="49"/>
                    </a:lnTo>
                    <a:close/>
                    <a:moveTo>
                      <a:pt x="6387" y="56"/>
                    </a:moveTo>
                    <a:lnTo>
                      <a:pt x="6388" y="56"/>
                    </a:lnTo>
                    <a:lnTo>
                      <a:pt x="6388" y="56"/>
                    </a:lnTo>
                    <a:lnTo>
                      <a:pt x="6387" y="58"/>
                    </a:lnTo>
                    <a:lnTo>
                      <a:pt x="6387" y="60"/>
                    </a:lnTo>
                    <a:lnTo>
                      <a:pt x="6385" y="58"/>
                    </a:lnTo>
                    <a:lnTo>
                      <a:pt x="6387" y="58"/>
                    </a:lnTo>
                    <a:lnTo>
                      <a:pt x="6387" y="56"/>
                    </a:lnTo>
                    <a:lnTo>
                      <a:pt x="6387" y="56"/>
                    </a:lnTo>
                    <a:lnTo>
                      <a:pt x="6387" y="56"/>
                    </a:lnTo>
                    <a:lnTo>
                      <a:pt x="6387" y="56"/>
                    </a:lnTo>
                    <a:lnTo>
                      <a:pt x="6387" y="54"/>
                    </a:lnTo>
                    <a:lnTo>
                      <a:pt x="6387" y="54"/>
                    </a:lnTo>
                    <a:lnTo>
                      <a:pt x="6387" y="56"/>
                    </a:lnTo>
                    <a:lnTo>
                      <a:pt x="6387" y="56"/>
                    </a:lnTo>
                    <a:close/>
                    <a:moveTo>
                      <a:pt x="6416" y="90"/>
                    </a:moveTo>
                    <a:lnTo>
                      <a:pt x="6414" y="90"/>
                    </a:lnTo>
                    <a:lnTo>
                      <a:pt x="6414" y="90"/>
                    </a:lnTo>
                    <a:lnTo>
                      <a:pt x="6414" y="89"/>
                    </a:lnTo>
                    <a:lnTo>
                      <a:pt x="6414" y="87"/>
                    </a:lnTo>
                    <a:lnTo>
                      <a:pt x="6412" y="87"/>
                    </a:lnTo>
                    <a:lnTo>
                      <a:pt x="6412" y="85"/>
                    </a:lnTo>
                    <a:lnTo>
                      <a:pt x="6412" y="85"/>
                    </a:lnTo>
                    <a:lnTo>
                      <a:pt x="6414" y="87"/>
                    </a:lnTo>
                    <a:lnTo>
                      <a:pt x="6414" y="87"/>
                    </a:lnTo>
                    <a:lnTo>
                      <a:pt x="6414" y="89"/>
                    </a:lnTo>
                    <a:lnTo>
                      <a:pt x="6416" y="90"/>
                    </a:lnTo>
                    <a:lnTo>
                      <a:pt x="6416" y="90"/>
                    </a:lnTo>
                    <a:close/>
                    <a:moveTo>
                      <a:pt x="6320" y="92"/>
                    </a:moveTo>
                    <a:lnTo>
                      <a:pt x="6320" y="92"/>
                    </a:lnTo>
                    <a:lnTo>
                      <a:pt x="6320" y="90"/>
                    </a:lnTo>
                    <a:lnTo>
                      <a:pt x="6320" y="90"/>
                    </a:lnTo>
                    <a:lnTo>
                      <a:pt x="6320" y="90"/>
                    </a:lnTo>
                    <a:lnTo>
                      <a:pt x="6320" y="90"/>
                    </a:lnTo>
                    <a:lnTo>
                      <a:pt x="6320" y="92"/>
                    </a:lnTo>
                    <a:lnTo>
                      <a:pt x="6320" y="92"/>
                    </a:lnTo>
                    <a:close/>
                    <a:moveTo>
                      <a:pt x="6421" y="97"/>
                    </a:moveTo>
                    <a:lnTo>
                      <a:pt x="6421" y="99"/>
                    </a:lnTo>
                    <a:lnTo>
                      <a:pt x="6419" y="99"/>
                    </a:lnTo>
                    <a:lnTo>
                      <a:pt x="6419" y="99"/>
                    </a:lnTo>
                    <a:lnTo>
                      <a:pt x="6419" y="97"/>
                    </a:lnTo>
                    <a:lnTo>
                      <a:pt x="6419" y="95"/>
                    </a:lnTo>
                    <a:lnTo>
                      <a:pt x="6419" y="97"/>
                    </a:lnTo>
                    <a:lnTo>
                      <a:pt x="6421" y="97"/>
                    </a:lnTo>
                    <a:lnTo>
                      <a:pt x="6421" y="97"/>
                    </a:lnTo>
                    <a:close/>
                    <a:moveTo>
                      <a:pt x="86" y="152"/>
                    </a:moveTo>
                    <a:lnTo>
                      <a:pt x="86" y="153"/>
                    </a:lnTo>
                    <a:lnTo>
                      <a:pt x="86" y="152"/>
                    </a:lnTo>
                    <a:lnTo>
                      <a:pt x="86" y="152"/>
                    </a:lnTo>
                    <a:lnTo>
                      <a:pt x="84" y="152"/>
                    </a:lnTo>
                    <a:lnTo>
                      <a:pt x="84" y="152"/>
                    </a:lnTo>
                    <a:lnTo>
                      <a:pt x="86" y="152"/>
                    </a:lnTo>
                    <a:lnTo>
                      <a:pt x="86" y="152"/>
                    </a:lnTo>
                    <a:lnTo>
                      <a:pt x="86" y="152"/>
                    </a:lnTo>
                    <a:lnTo>
                      <a:pt x="86" y="152"/>
                    </a:lnTo>
                    <a:lnTo>
                      <a:pt x="86" y="152"/>
                    </a:lnTo>
                    <a:lnTo>
                      <a:pt x="86" y="152"/>
                    </a:lnTo>
                    <a:close/>
                    <a:moveTo>
                      <a:pt x="69" y="182"/>
                    </a:moveTo>
                    <a:lnTo>
                      <a:pt x="69" y="182"/>
                    </a:lnTo>
                    <a:lnTo>
                      <a:pt x="67" y="182"/>
                    </a:lnTo>
                    <a:lnTo>
                      <a:pt x="67" y="182"/>
                    </a:lnTo>
                    <a:lnTo>
                      <a:pt x="67" y="181"/>
                    </a:lnTo>
                    <a:lnTo>
                      <a:pt x="67" y="181"/>
                    </a:lnTo>
                    <a:lnTo>
                      <a:pt x="67" y="181"/>
                    </a:lnTo>
                    <a:lnTo>
                      <a:pt x="69" y="182"/>
                    </a:lnTo>
                    <a:lnTo>
                      <a:pt x="69" y="182"/>
                    </a:lnTo>
                    <a:lnTo>
                      <a:pt x="69" y="182"/>
                    </a:lnTo>
                    <a:lnTo>
                      <a:pt x="69" y="182"/>
                    </a:lnTo>
                    <a:close/>
                    <a:moveTo>
                      <a:pt x="147" y="293"/>
                    </a:moveTo>
                    <a:lnTo>
                      <a:pt x="147" y="293"/>
                    </a:lnTo>
                    <a:lnTo>
                      <a:pt x="146" y="293"/>
                    </a:lnTo>
                    <a:lnTo>
                      <a:pt x="146" y="293"/>
                    </a:lnTo>
                    <a:lnTo>
                      <a:pt x="146" y="293"/>
                    </a:lnTo>
                    <a:lnTo>
                      <a:pt x="146" y="293"/>
                    </a:lnTo>
                    <a:lnTo>
                      <a:pt x="146" y="293"/>
                    </a:lnTo>
                    <a:lnTo>
                      <a:pt x="147" y="293"/>
                    </a:lnTo>
                    <a:lnTo>
                      <a:pt x="147" y="293"/>
                    </a:lnTo>
                    <a:lnTo>
                      <a:pt x="147" y="29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9" name="Freeform 124">
                <a:extLst>
                  <a:ext uri="{FF2B5EF4-FFF2-40B4-BE49-F238E27FC236}">
                    <a16:creationId xmlns:a16="http://schemas.microsoft.com/office/drawing/2014/main" id="{F9E60549-7484-4526-AB4F-4363A9E885F3}"/>
                  </a:ext>
                </a:extLst>
              </p:cNvPr>
              <p:cNvSpPr>
                <a:spLocks noEditPoints="1"/>
              </p:cNvSpPr>
              <p:nvPr/>
            </p:nvSpPr>
            <p:spPr bwMode="auto">
              <a:xfrm>
                <a:off x="4466" y="3265"/>
                <a:ext cx="24" cy="21"/>
              </a:xfrm>
              <a:custGeom>
                <a:avLst/>
                <a:gdLst>
                  <a:gd name="T0" fmla="*/ 5 w 24"/>
                  <a:gd name="T1" fmla="*/ 12 h 21"/>
                  <a:gd name="T2" fmla="*/ 4 w 24"/>
                  <a:gd name="T3" fmla="*/ 12 h 21"/>
                  <a:gd name="T4" fmla="*/ 2 w 24"/>
                  <a:gd name="T5" fmla="*/ 11 h 21"/>
                  <a:gd name="T6" fmla="*/ 2 w 24"/>
                  <a:gd name="T7" fmla="*/ 11 h 21"/>
                  <a:gd name="T8" fmla="*/ 0 w 24"/>
                  <a:gd name="T9" fmla="*/ 9 h 21"/>
                  <a:gd name="T10" fmla="*/ 0 w 24"/>
                  <a:gd name="T11" fmla="*/ 2 h 21"/>
                  <a:gd name="T12" fmla="*/ 0 w 24"/>
                  <a:gd name="T13" fmla="*/ 2 h 21"/>
                  <a:gd name="T14" fmla="*/ 2 w 24"/>
                  <a:gd name="T15" fmla="*/ 2 h 21"/>
                  <a:gd name="T16" fmla="*/ 2 w 24"/>
                  <a:gd name="T17" fmla="*/ 0 h 21"/>
                  <a:gd name="T18" fmla="*/ 4 w 24"/>
                  <a:gd name="T19" fmla="*/ 2 h 21"/>
                  <a:gd name="T20" fmla="*/ 4 w 24"/>
                  <a:gd name="T21" fmla="*/ 6 h 21"/>
                  <a:gd name="T22" fmla="*/ 4 w 24"/>
                  <a:gd name="T23" fmla="*/ 9 h 21"/>
                  <a:gd name="T24" fmla="*/ 5 w 24"/>
                  <a:gd name="T25" fmla="*/ 11 h 21"/>
                  <a:gd name="T26" fmla="*/ 5 w 24"/>
                  <a:gd name="T27" fmla="*/ 12 h 21"/>
                  <a:gd name="T28" fmla="*/ 24 w 24"/>
                  <a:gd name="T29" fmla="*/ 16 h 21"/>
                  <a:gd name="T30" fmla="*/ 24 w 24"/>
                  <a:gd name="T31" fmla="*/ 17 h 21"/>
                  <a:gd name="T32" fmla="*/ 24 w 24"/>
                  <a:gd name="T33" fmla="*/ 19 h 21"/>
                  <a:gd name="T34" fmla="*/ 24 w 24"/>
                  <a:gd name="T35" fmla="*/ 21 h 21"/>
                  <a:gd name="T36" fmla="*/ 24 w 24"/>
                  <a:gd name="T37" fmla="*/ 19 h 21"/>
                  <a:gd name="T38" fmla="*/ 23 w 24"/>
                  <a:gd name="T39" fmla="*/ 19 h 21"/>
                  <a:gd name="T40" fmla="*/ 19 w 24"/>
                  <a:gd name="T41" fmla="*/ 17 h 21"/>
                  <a:gd name="T42" fmla="*/ 21 w 24"/>
                  <a:gd name="T43" fmla="*/ 17 h 21"/>
                  <a:gd name="T44" fmla="*/ 21 w 24"/>
                  <a:gd name="T45" fmla="*/ 17 h 21"/>
                  <a:gd name="T46" fmla="*/ 23 w 24"/>
                  <a:gd name="T47" fmla="*/ 17 h 21"/>
                  <a:gd name="T48" fmla="*/ 23 w 24"/>
                  <a:gd name="T49" fmla="*/ 16 h 21"/>
                  <a:gd name="T50" fmla="*/ 23 w 24"/>
                  <a:gd name="T51" fmla="*/ 16 h 21"/>
                  <a:gd name="T52" fmla="*/ 24 w 24"/>
                  <a:gd name="T53" fmla="*/ 14 h 21"/>
                  <a:gd name="T54" fmla="*/ 24 w 24"/>
                  <a:gd name="T55" fmla="*/ 16 h 21"/>
                  <a:gd name="T56" fmla="*/ 24 w 24"/>
                  <a:gd name="T57" fmla="*/ 16 h 21"/>
                  <a:gd name="T58" fmla="*/ 11 w 24"/>
                  <a:gd name="T59" fmla="*/ 19 h 21"/>
                  <a:gd name="T60" fmla="*/ 12 w 24"/>
                  <a:gd name="T61" fmla="*/ 21 h 21"/>
                  <a:gd name="T62" fmla="*/ 9 w 24"/>
                  <a:gd name="T63" fmla="*/ 21 h 21"/>
                  <a:gd name="T64" fmla="*/ 7 w 24"/>
                  <a:gd name="T65" fmla="*/ 19 h 21"/>
                  <a:gd name="T66" fmla="*/ 7 w 24"/>
                  <a:gd name="T67" fmla="*/ 17 h 21"/>
                  <a:gd name="T68" fmla="*/ 9 w 24"/>
                  <a:gd name="T69" fmla="*/ 19 h 21"/>
                  <a:gd name="T70" fmla="*/ 11 w 24"/>
                  <a:gd name="T71" fmla="*/ 19 h 21"/>
                  <a:gd name="T72" fmla="*/ 11 w 24"/>
                  <a:gd name="T73" fmla="*/ 19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4" h="21">
                    <a:moveTo>
                      <a:pt x="5" y="12"/>
                    </a:moveTo>
                    <a:lnTo>
                      <a:pt x="4" y="12"/>
                    </a:lnTo>
                    <a:lnTo>
                      <a:pt x="2" y="11"/>
                    </a:lnTo>
                    <a:lnTo>
                      <a:pt x="2" y="11"/>
                    </a:lnTo>
                    <a:lnTo>
                      <a:pt x="0" y="9"/>
                    </a:lnTo>
                    <a:lnTo>
                      <a:pt x="0" y="2"/>
                    </a:lnTo>
                    <a:lnTo>
                      <a:pt x="0" y="2"/>
                    </a:lnTo>
                    <a:lnTo>
                      <a:pt x="2" y="2"/>
                    </a:lnTo>
                    <a:lnTo>
                      <a:pt x="2" y="0"/>
                    </a:lnTo>
                    <a:lnTo>
                      <a:pt x="4" y="2"/>
                    </a:lnTo>
                    <a:lnTo>
                      <a:pt x="4" y="6"/>
                    </a:lnTo>
                    <a:lnTo>
                      <a:pt x="4" y="9"/>
                    </a:lnTo>
                    <a:lnTo>
                      <a:pt x="5" y="11"/>
                    </a:lnTo>
                    <a:lnTo>
                      <a:pt x="5" y="12"/>
                    </a:lnTo>
                    <a:close/>
                    <a:moveTo>
                      <a:pt x="24" y="16"/>
                    </a:moveTo>
                    <a:lnTo>
                      <a:pt x="24" y="17"/>
                    </a:lnTo>
                    <a:lnTo>
                      <a:pt x="24" y="19"/>
                    </a:lnTo>
                    <a:lnTo>
                      <a:pt x="24" y="21"/>
                    </a:lnTo>
                    <a:lnTo>
                      <a:pt x="24" y="19"/>
                    </a:lnTo>
                    <a:lnTo>
                      <a:pt x="23" y="19"/>
                    </a:lnTo>
                    <a:lnTo>
                      <a:pt x="19" y="17"/>
                    </a:lnTo>
                    <a:lnTo>
                      <a:pt x="21" y="17"/>
                    </a:lnTo>
                    <a:lnTo>
                      <a:pt x="21" y="17"/>
                    </a:lnTo>
                    <a:lnTo>
                      <a:pt x="23" y="17"/>
                    </a:lnTo>
                    <a:lnTo>
                      <a:pt x="23" y="16"/>
                    </a:lnTo>
                    <a:lnTo>
                      <a:pt x="23" y="16"/>
                    </a:lnTo>
                    <a:lnTo>
                      <a:pt x="24" y="14"/>
                    </a:lnTo>
                    <a:lnTo>
                      <a:pt x="24" y="16"/>
                    </a:lnTo>
                    <a:lnTo>
                      <a:pt x="24" y="16"/>
                    </a:lnTo>
                    <a:close/>
                    <a:moveTo>
                      <a:pt x="11" y="19"/>
                    </a:moveTo>
                    <a:lnTo>
                      <a:pt x="12" y="21"/>
                    </a:lnTo>
                    <a:lnTo>
                      <a:pt x="9" y="21"/>
                    </a:lnTo>
                    <a:lnTo>
                      <a:pt x="7" y="19"/>
                    </a:lnTo>
                    <a:lnTo>
                      <a:pt x="7" y="17"/>
                    </a:lnTo>
                    <a:lnTo>
                      <a:pt x="9" y="19"/>
                    </a:lnTo>
                    <a:lnTo>
                      <a:pt x="11" y="19"/>
                    </a:lnTo>
                    <a:lnTo>
                      <a:pt x="11" y="1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0" name="Freeform 125">
                <a:extLst>
                  <a:ext uri="{FF2B5EF4-FFF2-40B4-BE49-F238E27FC236}">
                    <a16:creationId xmlns:a16="http://schemas.microsoft.com/office/drawing/2014/main" id="{460D787B-7F6D-4ECB-A4FD-00BA1E9BEC4C}"/>
                  </a:ext>
                </a:extLst>
              </p:cNvPr>
              <p:cNvSpPr>
                <a:spLocks noEditPoints="1"/>
              </p:cNvSpPr>
              <p:nvPr/>
            </p:nvSpPr>
            <p:spPr bwMode="auto">
              <a:xfrm>
                <a:off x="2428" y="2713"/>
                <a:ext cx="7" cy="5"/>
              </a:xfrm>
              <a:custGeom>
                <a:avLst/>
                <a:gdLst>
                  <a:gd name="T0" fmla="*/ 4 w 7"/>
                  <a:gd name="T1" fmla="*/ 4 h 5"/>
                  <a:gd name="T2" fmla="*/ 4 w 7"/>
                  <a:gd name="T3" fmla="*/ 4 h 5"/>
                  <a:gd name="T4" fmla="*/ 4 w 7"/>
                  <a:gd name="T5" fmla="*/ 2 h 5"/>
                  <a:gd name="T6" fmla="*/ 2 w 7"/>
                  <a:gd name="T7" fmla="*/ 2 h 5"/>
                  <a:gd name="T8" fmla="*/ 0 w 7"/>
                  <a:gd name="T9" fmla="*/ 0 h 5"/>
                  <a:gd name="T10" fmla="*/ 0 w 7"/>
                  <a:gd name="T11" fmla="*/ 0 h 5"/>
                  <a:gd name="T12" fmla="*/ 0 w 7"/>
                  <a:gd name="T13" fmla="*/ 0 h 5"/>
                  <a:gd name="T14" fmla="*/ 0 w 7"/>
                  <a:gd name="T15" fmla="*/ 0 h 5"/>
                  <a:gd name="T16" fmla="*/ 2 w 7"/>
                  <a:gd name="T17" fmla="*/ 0 h 5"/>
                  <a:gd name="T18" fmla="*/ 4 w 7"/>
                  <a:gd name="T19" fmla="*/ 0 h 5"/>
                  <a:gd name="T20" fmla="*/ 4 w 7"/>
                  <a:gd name="T21" fmla="*/ 2 h 5"/>
                  <a:gd name="T22" fmla="*/ 4 w 7"/>
                  <a:gd name="T23" fmla="*/ 2 h 5"/>
                  <a:gd name="T24" fmla="*/ 4 w 7"/>
                  <a:gd name="T25" fmla="*/ 4 h 5"/>
                  <a:gd name="T26" fmla="*/ 4 w 7"/>
                  <a:gd name="T27" fmla="*/ 4 h 5"/>
                  <a:gd name="T28" fmla="*/ 7 w 7"/>
                  <a:gd name="T29" fmla="*/ 5 h 5"/>
                  <a:gd name="T30" fmla="*/ 5 w 7"/>
                  <a:gd name="T31" fmla="*/ 5 h 5"/>
                  <a:gd name="T32" fmla="*/ 5 w 7"/>
                  <a:gd name="T33" fmla="*/ 5 h 5"/>
                  <a:gd name="T34" fmla="*/ 5 w 7"/>
                  <a:gd name="T35" fmla="*/ 4 h 5"/>
                  <a:gd name="T36" fmla="*/ 5 w 7"/>
                  <a:gd name="T37" fmla="*/ 4 h 5"/>
                  <a:gd name="T38" fmla="*/ 7 w 7"/>
                  <a:gd name="T39" fmla="*/ 4 h 5"/>
                  <a:gd name="T40" fmla="*/ 7 w 7"/>
                  <a:gd name="T41" fmla="*/ 5 h 5"/>
                  <a:gd name="T42" fmla="*/ 7 w 7"/>
                  <a:gd name="T43"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 h="5">
                    <a:moveTo>
                      <a:pt x="4" y="4"/>
                    </a:moveTo>
                    <a:lnTo>
                      <a:pt x="4" y="4"/>
                    </a:lnTo>
                    <a:lnTo>
                      <a:pt x="4" y="2"/>
                    </a:lnTo>
                    <a:lnTo>
                      <a:pt x="2" y="2"/>
                    </a:lnTo>
                    <a:lnTo>
                      <a:pt x="0" y="0"/>
                    </a:lnTo>
                    <a:lnTo>
                      <a:pt x="0" y="0"/>
                    </a:lnTo>
                    <a:lnTo>
                      <a:pt x="0" y="0"/>
                    </a:lnTo>
                    <a:lnTo>
                      <a:pt x="0" y="0"/>
                    </a:lnTo>
                    <a:lnTo>
                      <a:pt x="2" y="0"/>
                    </a:lnTo>
                    <a:lnTo>
                      <a:pt x="4" y="0"/>
                    </a:lnTo>
                    <a:lnTo>
                      <a:pt x="4" y="2"/>
                    </a:lnTo>
                    <a:lnTo>
                      <a:pt x="4" y="2"/>
                    </a:lnTo>
                    <a:lnTo>
                      <a:pt x="4" y="4"/>
                    </a:lnTo>
                    <a:lnTo>
                      <a:pt x="4" y="4"/>
                    </a:lnTo>
                    <a:close/>
                    <a:moveTo>
                      <a:pt x="7" y="5"/>
                    </a:moveTo>
                    <a:lnTo>
                      <a:pt x="5" y="5"/>
                    </a:lnTo>
                    <a:lnTo>
                      <a:pt x="5" y="5"/>
                    </a:lnTo>
                    <a:lnTo>
                      <a:pt x="5" y="4"/>
                    </a:lnTo>
                    <a:lnTo>
                      <a:pt x="5" y="4"/>
                    </a:lnTo>
                    <a:lnTo>
                      <a:pt x="7" y="4"/>
                    </a:lnTo>
                    <a:lnTo>
                      <a:pt x="7" y="5"/>
                    </a:lnTo>
                    <a:lnTo>
                      <a:pt x="7" y="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1" name="Freeform 126">
                <a:extLst>
                  <a:ext uri="{FF2B5EF4-FFF2-40B4-BE49-F238E27FC236}">
                    <a16:creationId xmlns:a16="http://schemas.microsoft.com/office/drawing/2014/main" id="{7BE3DBDA-0E69-4BBC-B57B-6EE5092FDB24}"/>
                  </a:ext>
                </a:extLst>
              </p:cNvPr>
              <p:cNvSpPr>
                <a:spLocks noEditPoints="1"/>
              </p:cNvSpPr>
              <p:nvPr/>
            </p:nvSpPr>
            <p:spPr bwMode="auto">
              <a:xfrm>
                <a:off x="6025" y="2140"/>
                <a:ext cx="122" cy="133"/>
              </a:xfrm>
              <a:custGeom>
                <a:avLst/>
                <a:gdLst>
                  <a:gd name="T0" fmla="*/ 120 w 122"/>
                  <a:gd name="T1" fmla="*/ 17 h 133"/>
                  <a:gd name="T2" fmla="*/ 113 w 122"/>
                  <a:gd name="T3" fmla="*/ 21 h 133"/>
                  <a:gd name="T4" fmla="*/ 106 w 122"/>
                  <a:gd name="T5" fmla="*/ 29 h 133"/>
                  <a:gd name="T6" fmla="*/ 103 w 122"/>
                  <a:gd name="T7" fmla="*/ 41 h 133"/>
                  <a:gd name="T8" fmla="*/ 96 w 122"/>
                  <a:gd name="T9" fmla="*/ 58 h 133"/>
                  <a:gd name="T10" fmla="*/ 82 w 122"/>
                  <a:gd name="T11" fmla="*/ 69 h 133"/>
                  <a:gd name="T12" fmla="*/ 72 w 122"/>
                  <a:gd name="T13" fmla="*/ 75 h 133"/>
                  <a:gd name="T14" fmla="*/ 60 w 122"/>
                  <a:gd name="T15" fmla="*/ 87 h 133"/>
                  <a:gd name="T16" fmla="*/ 58 w 122"/>
                  <a:gd name="T17" fmla="*/ 94 h 133"/>
                  <a:gd name="T18" fmla="*/ 65 w 122"/>
                  <a:gd name="T19" fmla="*/ 99 h 133"/>
                  <a:gd name="T20" fmla="*/ 76 w 122"/>
                  <a:gd name="T21" fmla="*/ 109 h 133"/>
                  <a:gd name="T22" fmla="*/ 72 w 122"/>
                  <a:gd name="T23" fmla="*/ 118 h 133"/>
                  <a:gd name="T24" fmla="*/ 65 w 122"/>
                  <a:gd name="T25" fmla="*/ 118 h 133"/>
                  <a:gd name="T26" fmla="*/ 52 w 122"/>
                  <a:gd name="T27" fmla="*/ 120 h 133"/>
                  <a:gd name="T28" fmla="*/ 45 w 122"/>
                  <a:gd name="T29" fmla="*/ 128 h 133"/>
                  <a:gd name="T30" fmla="*/ 41 w 122"/>
                  <a:gd name="T31" fmla="*/ 132 h 133"/>
                  <a:gd name="T32" fmla="*/ 33 w 122"/>
                  <a:gd name="T33" fmla="*/ 130 h 133"/>
                  <a:gd name="T34" fmla="*/ 22 w 122"/>
                  <a:gd name="T35" fmla="*/ 130 h 133"/>
                  <a:gd name="T36" fmla="*/ 17 w 122"/>
                  <a:gd name="T37" fmla="*/ 130 h 133"/>
                  <a:gd name="T38" fmla="*/ 17 w 122"/>
                  <a:gd name="T39" fmla="*/ 125 h 133"/>
                  <a:gd name="T40" fmla="*/ 7 w 122"/>
                  <a:gd name="T41" fmla="*/ 123 h 133"/>
                  <a:gd name="T42" fmla="*/ 12 w 122"/>
                  <a:gd name="T43" fmla="*/ 115 h 133"/>
                  <a:gd name="T44" fmla="*/ 22 w 122"/>
                  <a:gd name="T45" fmla="*/ 109 h 133"/>
                  <a:gd name="T46" fmla="*/ 16 w 122"/>
                  <a:gd name="T47" fmla="*/ 104 h 133"/>
                  <a:gd name="T48" fmla="*/ 16 w 122"/>
                  <a:gd name="T49" fmla="*/ 87 h 133"/>
                  <a:gd name="T50" fmla="*/ 7 w 122"/>
                  <a:gd name="T51" fmla="*/ 86 h 133"/>
                  <a:gd name="T52" fmla="*/ 0 w 122"/>
                  <a:gd name="T53" fmla="*/ 81 h 133"/>
                  <a:gd name="T54" fmla="*/ 2 w 122"/>
                  <a:gd name="T55" fmla="*/ 72 h 133"/>
                  <a:gd name="T56" fmla="*/ 12 w 122"/>
                  <a:gd name="T57" fmla="*/ 65 h 133"/>
                  <a:gd name="T58" fmla="*/ 17 w 122"/>
                  <a:gd name="T59" fmla="*/ 60 h 133"/>
                  <a:gd name="T60" fmla="*/ 24 w 122"/>
                  <a:gd name="T61" fmla="*/ 57 h 133"/>
                  <a:gd name="T62" fmla="*/ 31 w 122"/>
                  <a:gd name="T63" fmla="*/ 55 h 133"/>
                  <a:gd name="T64" fmla="*/ 38 w 122"/>
                  <a:gd name="T65" fmla="*/ 46 h 133"/>
                  <a:gd name="T66" fmla="*/ 41 w 122"/>
                  <a:gd name="T67" fmla="*/ 40 h 133"/>
                  <a:gd name="T68" fmla="*/ 45 w 122"/>
                  <a:gd name="T69" fmla="*/ 33 h 133"/>
                  <a:gd name="T70" fmla="*/ 50 w 122"/>
                  <a:gd name="T71" fmla="*/ 33 h 133"/>
                  <a:gd name="T72" fmla="*/ 53 w 122"/>
                  <a:gd name="T73" fmla="*/ 38 h 133"/>
                  <a:gd name="T74" fmla="*/ 64 w 122"/>
                  <a:gd name="T75" fmla="*/ 41 h 133"/>
                  <a:gd name="T76" fmla="*/ 72 w 122"/>
                  <a:gd name="T77" fmla="*/ 41 h 133"/>
                  <a:gd name="T78" fmla="*/ 74 w 122"/>
                  <a:gd name="T79" fmla="*/ 34 h 133"/>
                  <a:gd name="T80" fmla="*/ 70 w 122"/>
                  <a:gd name="T81" fmla="*/ 29 h 133"/>
                  <a:gd name="T82" fmla="*/ 77 w 122"/>
                  <a:gd name="T83" fmla="*/ 26 h 133"/>
                  <a:gd name="T84" fmla="*/ 87 w 122"/>
                  <a:gd name="T85" fmla="*/ 24 h 133"/>
                  <a:gd name="T86" fmla="*/ 93 w 122"/>
                  <a:gd name="T87" fmla="*/ 19 h 133"/>
                  <a:gd name="T88" fmla="*/ 98 w 122"/>
                  <a:gd name="T89" fmla="*/ 16 h 133"/>
                  <a:gd name="T90" fmla="*/ 103 w 122"/>
                  <a:gd name="T91" fmla="*/ 14 h 133"/>
                  <a:gd name="T92" fmla="*/ 105 w 122"/>
                  <a:gd name="T93" fmla="*/ 4 h 133"/>
                  <a:gd name="T94" fmla="*/ 108 w 122"/>
                  <a:gd name="T95" fmla="*/ 2 h 133"/>
                  <a:gd name="T96" fmla="*/ 113 w 122"/>
                  <a:gd name="T97" fmla="*/ 4 h 133"/>
                  <a:gd name="T98" fmla="*/ 118 w 122"/>
                  <a:gd name="T99" fmla="*/ 12 h 133"/>
                  <a:gd name="T100" fmla="*/ 9 w 122"/>
                  <a:gd name="T101" fmla="*/ 87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22" h="133">
                    <a:moveTo>
                      <a:pt x="118" y="12"/>
                    </a:moveTo>
                    <a:lnTo>
                      <a:pt x="118" y="14"/>
                    </a:lnTo>
                    <a:lnTo>
                      <a:pt x="120" y="16"/>
                    </a:lnTo>
                    <a:lnTo>
                      <a:pt x="120" y="17"/>
                    </a:lnTo>
                    <a:lnTo>
                      <a:pt x="120" y="17"/>
                    </a:lnTo>
                    <a:lnTo>
                      <a:pt x="122" y="19"/>
                    </a:lnTo>
                    <a:lnTo>
                      <a:pt x="120" y="19"/>
                    </a:lnTo>
                    <a:lnTo>
                      <a:pt x="118" y="19"/>
                    </a:lnTo>
                    <a:lnTo>
                      <a:pt x="117" y="19"/>
                    </a:lnTo>
                    <a:lnTo>
                      <a:pt x="113" y="21"/>
                    </a:lnTo>
                    <a:lnTo>
                      <a:pt x="113" y="21"/>
                    </a:lnTo>
                    <a:lnTo>
                      <a:pt x="111" y="24"/>
                    </a:lnTo>
                    <a:lnTo>
                      <a:pt x="110" y="26"/>
                    </a:lnTo>
                    <a:lnTo>
                      <a:pt x="108" y="26"/>
                    </a:lnTo>
                    <a:lnTo>
                      <a:pt x="106" y="29"/>
                    </a:lnTo>
                    <a:lnTo>
                      <a:pt x="106" y="31"/>
                    </a:lnTo>
                    <a:lnTo>
                      <a:pt x="103" y="34"/>
                    </a:lnTo>
                    <a:lnTo>
                      <a:pt x="101" y="36"/>
                    </a:lnTo>
                    <a:lnTo>
                      <a:pt x="101" y="40"/>
                    </a:lnTo>
                    <a:lnTo>
                      <a:pt x="103" y="41"/>
                    </a:lnTo>
                    <a:lnTo>
                      <a:pt x="103" y="45"/>
                    </a:lnTo>
                    <a:lnTo>
                      <a:pt x="103" y="48"/>
                    </a:lnTo>
                    <a:lnTo>
                      <a:pt x="103" y="53"/>
                    </a:lnTo>
                    <a:lnTo>
                      <a:pt x="103" y="55"/>
                    </a:lnTo>
                    <a:lnTo>
                      <a:pt x="96" y="58"/>
                    </a:lnTo>
                    <a:lnTo>
                      <a:pt x="93" y="60"/>
                    </a:lnTo>
                    <a:lnTo>
                      <a:pt x="91" y="65"/>
                    </a:lnTo>
                    <a:lnTo>
                      <a:pt x="87" y="67"/>
                    </a:lnTo>
                    <a:lnTo>
                      <a:pt x="86" y="69"/>
                    </a:lnTo>
                    <a:lnTo>
                      <a:pt x="82" y="69"/>
                    </a:lnTo>
                    <a:lnTo>
                      <a:pt x="81" y="72"/>
                    </a:lnTo>
                    <a:lnTo>
                      <a:pt x="79" y="74"/>
                    </a:lnTo>
                    <a:lnTo>
                      <a:pt x="77" y="75"/>
                    </a:lnTo>
                    <a:lnTo>
                      <a:pt x="76" y="75"/>
                    </a:lnTo>
                    <a:lnTo>
                      <a:pt x="72" y="75"/>
                    </a:lnTo>
                    <a:lnTo>
                      <a:pt x="69" y="77"/>
                    </a:lnTo>
                    <a:lnTo>
                      <a:pt x="67" y="79"/>
                    </a:lnTo>
                    <a:lnTo>
                      <a:pt x="62" y="82"/>
                    </a:lnTo>
                    <a:lnTo>
                      <a:pt x="60" y="84"/>
                    </a:lnTo>
                    <a:lnTo>
                      <a:pt x="60" y="87"/>
                    </a:lnTo>
                    <a:lnTo>
                      <a:pt x="60" y="91"/>
                    </a:lnTo>
                    <a:lnTo>
                      <a:pt x="60" y="92"/>
                    </a:lnTo>
                    <a:lnTo>
                      <a:pt x="58" y="92"/>
                    </a:lnTo>
                    <a:lnTo>
                      <a:pt x="58" y="92"/>
                    </a:lnTo>
                    <a:lnTo>
                      <a:pt x="58" y="94"/>
                    </a:lnTo>
                    <a:lnTo>
                      <a:pt x="58" y="96"/>
                    </a:lnTo>
                    <a:lnTo>
                      <a:pt x="60" y="98"/>
                    </a:lnTo>
                    <a:lnTo>
                      <a:pt x="62" y="98"/>
                    </a:lnTo>
                    <a:lnTo>
                      <a:pt x="64" y="99"/>
                    </a:lnTo>
                    <a:lnTo>
                      <a:pt x="65" y="99"/>
                    </a:lnTo>
                    <a:lnTo>
                      <a:pt x="69" y="104"/>
                    </a:lnTo>
                    <a:lnTo>
                      <a:pt x="72" y="106"/>
                    </a:lnTo>
                    <a:lnTo>
                      <a:pt x="72" y="106"/>
                    </a:lnTo>
                    <a:lnTo>
                      <a:pt x="74" y="108"/>
                    </a:lnTo>
                    <a:lnTo>
                      <a:pt x="76" y="109"/>
                    </a:lnTo>
                    <a:lnTo>
                      <a:pt x="77" y="111"/>
                    </a:lnTo>
                    <a:lnTo>
                      <a:pt x="76" y="111"/>
                    </a:lnTo>
                    <a:lnTo>
                      <a:pt x="76" y="113"/>
                    </a:lnTo>
                    <a:lnTo>
                      <a:pt x="74" y="116"/>
                    </a:lnTo>
                    <a:lnTo>
                      <a:pt x="72" y="118"/>
                    </a:lnTo>
                    <a:lnTo>
                      <a:pt x="72" y="118"/>
                    </a:lnTo>
                    <a:lnTo>
                      <a:pt x="70" y="118"/>
                    </a:lnTo>
                    <a:lnTo>
                      <a:pt x="67" y="118"/>
                    </a:lnTo>
                    <a:lnTo>
                      <a:pt x="65" y="118"/>
                    </a:lnTo>
                    <a:lnTo>
                      <a:pt x="65" y="118"/>
                    </a:lnTo>
                    <a:lnTo>
                      <a:pt x="62" y="118"/>
                    </a:lnTo>
                    <a:lnTo>
                      <a:pt x="60" y="118"/>
                    </a:lnTo>
                    <a:lnTo>
                      <a:pt x="57" y="118"/>
                    </a:lnTo>
                    <a:lnTo>
                      <a:pt x="53" y="118"/>
                    </a:lnTo>
                    <a:lnTo>
                      <a:pt x="52" y="120"/>
                    </a:lnTo>
                    <a:lnTo>
                      <a:pt x="50" y="120"/>
                    </a:lnTo>
                    <a:lnTo>
                      <a:pt x="50" y="121"/>
                    </a:lnTo>
                    <a:lnTo>
                      <a:pt x="48" y="123"/>
                    </a:lnTo>
                    <a:lnTo>
                      <a:pt x="46" y="127"/>
                    </a:lnTo>
                    <a:lnTo>
                      <a:pt x="45" y="128"/>
                    </a:lnTo>
                    <a:lnTo>
                      <a:pt x="45" y="130"/>
                    </a:lnTo>
                    <a:lnTo>
                      <a:pt x="45" y="130"/>
                    </a:lnTo>
                    <a:lnTo>
                      <a:pt x="43" y="132"/>
                    </a:lnTo>
                    <a:lnTo>
                      <a:pt x="43" y="132"/>
                    </a:lnTo>
                    <a:lnTo>
                      <a:pt x="41" y="132"/>
                    </a:lnTo>
                    <a:lnTo>
                      <a:pt x="38" y="128"/>
                    </a:lnTo>
                    <a:lnTo>
                      <a:pt x="34" y="130"/>
                    </a:lnTo>
                    <a:lnTo>
                      <a:pt x="34" y="132"/>
                    </a:lnTo>
                    <a:lnTo>
                      <a:pt x="33" y="132"/>
                    </a:lnTo>
                    <a:lnTo>
                      <a:pt x="33" y="130"/>
                    </a:lnTo>
                    <a:lnTo>
                      <a:pt x="29" y="128"/>
                    </a:lnTo>
                    <a:lnTo>
                      <a:pt x="26" y="127"/>
                    </a:lnTo>
                    <a:lnTo>
                      <a:pt x="26" y="127"/>
                    </a:lnTo>
                    <a:lnTo>
                      <a:pt x="24" y="128"/>
                    </a:lnTo>
                    <a:lnTo>
                      <a:pt x="22" y="130"/>
                    </a:lnTo>
                    <a:lnTo>
                      <a:pt x="21" y="132"/>
                    </a:lnTo>
                    <a:lnTo>
                      <a:pt x="19" y="133"/>
                    </a:lnTo>
                    <a:lnTo>
                      <a:pt x="19" y="133"/>
                    </a:lnTo>
                    <a:lnTo>
                      <a:pt x="19" y="132"/>
                    </a:lnTo>
                    <a:lnTo>
                      <a:pt x="17" y="130"/>
                    </a:lnTo>
                    <a:lnTo>
                      <a:pt x="14" y="128"/>
                    </a:lnTo>
                    <a:lnTo>
                      <a:pt x="12" y="128"/>
                    </a:lnTo>
                    <a:lnTo>
                      <a:pt x="12" y="128"/>
                    </a:lnTo>
                    <a:lnTo>
                      <a:pt x="16" y="125"/>
                    </a:lnTo>
                    <a:lnTo>
                      <a:pt x="17" y="125"/>
                    </a:lnTo>
                    <a:lnTo>
                      <a:pt x="16" y="125"/>
                    </a:lnTo>
                    <a:lnTo>
                      <a:pt x="16" y="123"/>
                    </a:lnTo>
                    <a:lnTo>
                      <a:pt x="12" y="125"/>
                    </a:lnTo>
                    <a:lnTo>
                      <a:pt x="10" y="123"/>
                    </a:lnTo>
                    <a:lnTo>
                      <a:pt x="7" y="123"/>
                    </a:lnTo>
                    <a:lnTo>
                      <a:pt x="5" y="123"/>
                    </a:lnTo>
                    <a:lnTo>
                      <a:pt x="9" y="120"/>
                    </a:lnTo>
                    <a:lnTo>
                      <a:pt x="10" y="118"/>
                    </a:lnTo>
                    <a:lnTo>
                      <a:pt x="9" y="118"/>
                    </a:lnTo>
                    <a:lnTo>
                      <a:pt x="12" y="115"/>
                    </a:lnTo>
                    <a:lnTo>
                      <a:pt x="14" y="113"/>
                    </a:lnTo>
                    <a:lnTo>
                      <a:pt x="17" y="109"/>
                    </a:lnTo>
                    <a:lnTo>
                      <a:pt x="19" y="109"/>
                    </a:lnTo>
                    <a:lnTo>
                      <a:pt x="21" y="109"/>
                    </a:lnTo>
                    <a:lnTo>
                      <a:pt x="22" y="109"/>
                    </a:lnTo>
                    <a:lnTo>
                      <a:pt x="21" y="108"/>
                    </a:lnTo>
                    <a:lnTo>
                      <a:pt x="21" y="108"/>
                    </a:lnTo>
                    <a:lnTo>
                      <a:pt x="17" y="108"/>
                    </a:lnTo>
                    <a:lnTo>
                      <a:pt x="16" y="106"/>
                    </a:lnTo>
                    <a:lnTo>
                      <a:pt x="16" y="104"/>
                    </a:lnTo>
                    <a:lnTo>
                      <a:pt x="19" y="94"/>
                    </a:lnTo>
                    <a:lnTo>
                      <a:pt x="19" y="94"/>
                    </a:lnTo>
                    <a:lnTo>
                      <a:pt x="19" y="91"/>
                    </a:lnTo>
                    <a:lnTo>
                      <a:pt x="19" y="89"/>
                    </a:lnTo>
                    <a:lnTo>
                      <a:pt x="16" y="87"/>
                    </a:lnTo>
                    <a:lnTo>
                      <a:pt x="14" y="87"/>
                    </a:lnTo>
                    <a:lnTo>
                      <a:pt x="9" y="84"/>
                    </a:lnTo>
                    <a:lnTo>
                      <a:pt x="7" y="82"/>
                    </a:lnTo>
                    <a:lnTo>
                      <a:pt x="7" y="84"/>
                    </a:lnTo>
                    <a:lnTo>
                      <a:pt x="7" y="86"/>
                    </a:lnTo>
                    <a:lnTo>
                      <a:pt x="5" y="86"/>
                    </a:lnTo>
                    <a:lnTo>
                      <a:pt x="5" y="86"/>
                    </a:lnTo>
                    <a:lnTo>
                      <a:pt x="4" y="84"/>
                    </a:lnTo>
                    <a:lnTo>
                      <a:pt x="4" y="82"/>
                    </a:lnTo>
                    <a:lnTo>
                      <a:pt x="0" y="81"/>
                    </a:lnTo>
                    <a:lnTo>
                      <a:pt x="0" y="79"/>
                    </a:lnTo>
                    <a:lnTo>
                      <a:pt x="0" y="77"/>
                    </a:lnTo>
                    <a:lnTo>
                      <a:pt x="0" y="77"/>
                    </a:lnTo>
                    <a:lnTo>
                      <a:pt x="0" y="74"/>
                    </a:lnTo>
                    <a:lnTo>
                      <a:pt x="2" y="72"/>
                    </a:lnTo>
                    <a:lnTo>
                      <a:pt x="7" y="69"/>
                    </a:lnTo>
                    <a:lnTo>
                      <a:pt x="7" y="67"/>
                    </a:lnTo>
                    <a:lnTo>
                      <a:pt x="10" y="65"/>
                    </a:lnTo>
                    <a:lnTo>
                      <a:pt x="10" y="65"/>
                    </a:lnTo>
                    <a:lnTo>
                      <a:pt x="12" y="65"/>
                    </a:lnTo>
                    <a:lnTo>
                      <a:pt x="12" y="65"/>
                    </a:lnTo>
                    <a:lnTo>
                      <a:pt x="12" y="63"/>
                    </a:lnTo>
                    <a:lnTo>
                      <a:pt x="14" y="63"/>
                    </a:lnTo>
                    <a:lnTo>
                      <a:pt x="16" y="62"/>
                    </a:lnTo>
                    <a:lnTo>
                      <a:pt x="17" y="60"/>
                    </a:lnTo>
                    <a:lnTo>
                      <a:pt x="19" y="60"/>
                    </a:lnTo>
                    <a:lnTo>
                      <a:pt x="22" y="58"/>
                    </a:lnTo>
                    <a:lnTo>
                      <a:pt x="22" y="57"/>
                    </a:lnTo>
                    <a:lnTo>
                      <a:pt x="24" y="57"/>
                    </a:lnTo>
                    <a:lnTo>
                      <a:pt x="24" y="57"/>
                    </a:lnTo>
                    <a:lnTo>
                      <a:pt x="26" y="57"/>
                    </a:lnTo>
                    <a:lnTo>
                      <a:pt x="26" y="55"/>
                    </a:lnTo>
                    <a:lnTo>
                      <a:pt x="28" y="55"/>
                    </a:lnTo>
                    <a:lnTo>
                      <a:pt x="29" y="55"/>
                    </a:lnTo>
                    <a:lnTo>
                      <a:pt x="31" y="55"/>
                    </a:lnTo>
                    <a:lnTo>
                      <a:pt x="33" y="53"/>
                    </a:lnTo>
                    <a:lnTo>
                      <a:pt x="33" y="52"/>
                    </a:lnTo>
                    <a:lnTo>
                      <a:pt x="34" y="50"/>
                    </a:lnTo>
                    <a:lnTo>
                      <a:pt x="36" y="48"/>
                    </a:lnTo>
                    <a:lnTo>
                      <a:pt x="38" y="46"/>
                    </a:lnTo>
                    <a:lnTo>
                      <a:pt x="40" y="43"/>
                    </a:lnTo>
                    <a:lnTo>
                      <a:pt x="40" y="43"/>
                    </a:lnTo>
                    <a:lnTo>
                      <a:pt x="41" y="43"/>
                    </a:lnTo>
                    <a:lnTo>
                      <a:pt x="41" y="41"/>
                    </a:lnTo>
                    <a:lnTo>
                      <a:pt x="41" y="40"/>
                    </a:lnTo>
                    <a:lnTo>
                      <a:pt x="43" y="36"/>
                    </a:lnTo>
                    <a:lnTo>
                      <a:pt x="43" y="36"/>
                    </a:lnTo>
                    <a:lnTo>
                      <a:pt x="45" y="34"/>
                    </a:lnTo>
                    <a:lnTo>
                      <a:pt x="45" y="34"/>
                    </a:lnTo>
                    <a:lnTo>
                      <a:pt x="45" y="33"/>
                    </a:lnTo>
                    <a:lnTo>
                      <a:pt x="46" y="33"/>
                    </a:lnTo>
                    <a:lnTo>
                      <a:pt x="48" y="33"/>
                    </a:lnTo>
                    <a:lnTo>
                      <a:pt x="48" y="33"/>
                    </a:lnTo>
                    <a:lnTo>
                      <a:pt x="50" y="33"/>
                    </a:lnTo>
                    <a:lnTo>
                      <a:pt x="50" y="33"/>
                    </a:lnTo>
                    <a:lnTo>
                      <a:pt x="52" y="34"/>
                    </a:lnTo>
                    <a:lnTo>
                      <a:pt x="52" y="36"/>
                    </a:lnTo>
                    <a:lnTo>
                      <a:pt x="53" y="36"/>
                    </a:lnTo>
                    <a:lnTo>
                      <a:pt x="53" y="38"/>
                    </a:lnTo>
                    <a:lnTo>
                      <a:pt x="53" y="38"/>
                    </a:lnTo>
                    <a:lnTo>
                      <a:pt x="55" y="38"/>
                    </a:lnTo>
                    <a:lnTo>
                      <a:pt x="58" y="40"/>
                    </a:lnTo>
                    <a:lnTo>
                      <a:pt x="60" y="40"/>
                    </a:lnTo>
                    <a:lnTo>
                      <a:pt x="62" y="40"/>
                    </a:lnTo>
                    <a:lnTo>
                      <a:pt x="64" y="41"/>
                    </a:lnTo>
                    <a:lnTo>
                      <a:pt x="69" y="40"/>
                    </a:lnTo>
                    <a:lnTo>
                      <a:pt x="70" y="41"/>
                    </a:lnTo>
                    <a:lnTo>
                      <a:pt x="70" y="41"/>
                    </a:lnTo>
                    <a:lnTo>
                      <a:pt x="72" y="41"/>
                    </a:lnTo>
                    <a:lnTo>
                      <a:pt x="72" y="41"/>
                    </a:lnTo>
                    <a:lnTo>
                      <a:pt x="74" y="41"/>
                    </a:lnTo>
                    <a:lnTo>
                      <a:pt x="74" y="40"/>
                    </a:lnTo>
                    <a:lnTo>
                      <a:pt x="76" y="38"/>
                    </a:lnTo>
                    <a:lnTo>
                      <a:pt x="76" y="36"/>
                    </a:lnTo>
                    <a:lnTo>
                      <a:pt x="74" y="34"/>
                    </a:lnTo>
                    <a:lnTo>
                      <a:pt x="74" y="34"/>
                    </a:lnTo>
                    <a:lnTo>
                      <a:pt x="72" y="33"/>
                    </a:lnTo>
                    <a:lnTo>
                      <a:pt x="70" y="31"/>
                    </a:lnTo>
                    <a:lnTo>
                      <a:pt x="70" y="29"/>
                    </a:lnTo>
                    <a:lnTo>
                      <a:pt x="70" y="29"/>
                    </a:lnTo>
                    <a:lnTo>
                      <a:pt x="70" y="28"/>
                    </a:lnTo>
                    <a:lnTo>
                      <a:pt x="70" y="26"/>
                    </a:lnTo>
                    <a:lnTo>
                      <a:pt x="72" y="26"/>
                    </a:lnTo>
                    <a:lnTo>
                      <a:pt x="76" y="26"/>
                    </a:lnTo>
                    <a:lnTo>
                      <a:pt x="77" y="26"/>
                    </a:lnTo>
                    <a:lnTo>
                      <a:pt x="82" y="26"/>
                    </a:lnTo>
                    <a:lnTo>
                      <a:pt x="84" y="26"/>
                    </a:lnTo>
                    <a:lnTo>
                      <a:pt x="86" y="26"/>
                    </a:lnTo>
                    <a:lnTo>
                      <a:pt x="87" y="26"/>
                    </a:lnTo>
                    <a:lnTo>
                      <a:pt x="87" y="24"/>
                    </a:lnTo>
                    <a:lnTo>
                      <a:pt x="91" y="23"/>
                    </a:lnTo>
                    <a:lnTo>
                      <a:pt x="91" y="23"/>
                    </a:lnTo>
                    <a:lnTo>
                      <a:pt x="93" y="21"/>
                    </a:lnTo>
                    <a:lnTo>
                      <a:pt x="93" y="19"/>
                    </a:lnTo>
                    <a:lnTo>
                      <a:pt x="93" y="19"/>
                    </a:lnTo>
                    <a:lnTo>
                      <a:pt x="94" y="17"/>
                    </a:lnTo>
                    <a:lnTo>
                      <a:pt x="94" y="16"/>
                    </a:lnTo>
                    <a:lnTo>
                      <a:pt x="96" y="16"/>
                    </a:lnTo>
                    <a:lnTo>
                      <a:pt x="96" y="16"/>
                    </a:lnTo>
                    <a:lnTo>
                      <a:pt x="98" y="16"/>
                    </a:lnTo>
                    <a:lnTo>
                      <a:pt x="99" y="16"/>
                    </a:lnTo>
                    <a:lnTo>
                      <a:pt x="99" y="16"/>
                    </a:lnTo>
                    <a:lnTo>
                      <a:pt x="99" y="16"/>
                    </a:lnTo>
                    <a:lnTo>
                      <a:pt x="101" y="16"/>
                    </a:lnTo>
                    <a:lnTo>
                      <a:pt x="103" y="14"/>
                    </a:lnTo>
                    <a:lnTo>
                      <a:pt x="103" y="14"/>
                    </a:lnTo>
                    <a:lnTo>
                      <a:pt x="103" y="11"/>
                    </a:lnTo>
                    <a:lnTo>
                      <a:pt x="103" y="9"/>
                    </a:lnTo>
                    <a:lnTo>
                      <a:pt x="103" y="6"/>
                    </a:lnTo>
                    <a:lnTo>
                      <a:pt x="105" y="4"/>
                    </a:lnTo>
                    <a:lnTo>
                      <a:pt x="105" y="2"/>
                    </a:lnTo>
                    <a:lnTo>
                      <a:pt x="106" y="0"/>
                    </a:lnTo>
                    <a:lnTo>
                      <a:pt x="106" y="0"/>
                    </a:lnTo>
                    <a:lnTo>
                      <a:pt x="108" y="0"/>
                    </a:lnTo>
                    <a:lnTo>
                      <a:pt x="108" y="2"/>
                    </a:lnTo>
                    <a:lnTo>
                      <a:pt x="110" y="0"/>
                    </a:lnTo>
                    <a:lnTo>
                      <a:pt x="110" y="2"/>
                    </a:lnTo>
                    <a:lnTo>
                      <a:pt x="111" y="2"/>
                    </a:lnTo>
                    <a:lnTo>
                      <a:pt x="113" y="4"/>
                    </a:lnTo>
                    <a:lnTo>
                      <a:pt x="113" y="4"/>
                    </a:lnTo>
                    <a:lnTo>
                      <a:pt x="113" y="7"/>
                    </a:lnTo>
                    <a:lnTo>
                      <a:pt x="113" y="9"/>
                    </a:lnTo>
                    <a:lnTo>
                      <a:pt x="115" y="11"/>
                    </a:lnTo>
                    <a:lnTo>
                      <a:pt x="117" y="11"/>
                    </a:lnTo>
                    <a:lnTo>
                      <a:pt x="118" y="12"/>
                    </a:lnTo>
                    <a:lnTo>
                      <a:pt x="118" y="12"/>
                    </a:lnTo>
                    <a:lnTo>
                      <a:pt x="118" y="12"/>
                    </a:lnTo>
                    <a:close/>
                    <a:moveTo>
                      <a:pt x="10" y="89"/>
                    </a:moveTo>
                    <a:lnTo>
                      <a:pt x="9" y="89"/>
                    </a:lnTo>
                    <a:lnTo>
                      <a:pt x="9" y="87"/>
                    </a:lnTo>
                    <a:lnTo>
                      <a:pt x="10" y="87"/>
                    </a:lnTo>
                    <a:lnTo>
                      <a:pt x="10" y="87"/>
                    </a:lnTo>
                    <a:lnTo>
                      <a:pt x="10" y="89"/>
                    </a:lnTo>
                    <a:lnTo>
                      <a:pt x="10" y="8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2" name="Freeform 127">
                <a:extLst>
                  <a:ext uri="{FF2B5EF4-FFF2-40B4-BE49-F238E27FC236}">
                    <a16:creationId xmlns:a16="http://schemas.microsoft.com/office/drawing/2014/main" id="{96278669-6322-4592-AF9C-D372A77F684B}"/>
                  </a:ext>
                </a:extLst>
              </p:cNvPr>
              <p:cNvSpPr>
                <a:spLocks noEditPoints="1"/>
              </p:cNvSpPr>
              <p:nvPr/>
            </p:nvSpPr>
            <p:spPr bwMode="auto">
              <a:xfrm>
                <a:off x="6056" y="2251"/>
                <a:ext cx="94" cy="128"/>
              </a:xfrm>
              <a:custGeom>
                <a:avLst/>
                <a:gdLst>
                  <a:gd name="T0" fmla="*/ 15 w 94"/>
                  <a:gd name="T1" fmla="*/ 16 h 128"/>
                  <a:gd name="T2" fmla="*/ 22 w 94"/>
                  <a:gd name="T3" fmla="*/ 7 h 128"/>
                  <a:gd name="T4" fmla="*/ 34 w 94"/>
                  <a:gd name="T5" fmla="*/ 7 h 128"/>
                  <a:gd name="T6" fmla="*/ 43 w 94"/>
                  <a:gd name="T7" fmla="*/ 5 h 128"/>
                  <a:gd name="T8" fmla="*/ 55 w 94"/>
                  <a:gd name="T9" fmla="*/ 17 h 128"/>
                  <a:gd name="T10" fmla="*/ 67 w 94"/>
                  <a:gd name="T11" fmla="*/ 45 h 128"/>
                  <a:gd name="T12" fmla="*/ 65 w 94"/>
                  <a:gd name="T13" fmla="*/ 58 h 128"/>
                  <a:gd name="T14" fmla="*/ 67 w 94"/>
                  <a:gd name="T15" fmla="*/ 62 h 128"/>
                  <a:gd name="T16" fmla="*/ 63 w 94"/>
                  <a:gd name="T17" fmla="*/ 79 h 128"/>
                  <a:gd name="T18" fmla="*/ 51 w 94"/>
                  <a:gd name="T19" fmla="*/ 84 h 128"/>
                  <a:gd name="T20" fmla="*/ 46 w 94"/>
                  <a:gd name="T21" fmla="*/ 89 h 128"/>
                  <a:gd name="T22" fmla="*/ 39 w 94"/>
                  <a:gd name="T23" fmla="*/ 85 h 128"/>
                  <a:gd name="T24" fmla="*/ 31 w 94"/>
                  <a:gd name="T25" fmla="*/ 89 h 128"/>
                  <a:gd name="T26" fmla="*/ 31 w 94"/>
                  <a:gd name="T27" fmla="*/ 92 h 128"/>
                  <a:gd name="T28" fmla="*/ 27 w 94"/>
                  <a:gd name="T29" fmla="*/ 94 h 128"/>
                  <a:gd name="T30" fmla="*/ 22 w 94"/>
                  <a:gd name="T31" fmla="*/ 97 h 128"/>
                  <a:gd name="T32" fmla="*/ 21 w 94"/>
                  <a:gd name="T33" fmla="*/ 96 h 128"/>
                  <a:gd name="T34" fmla="*/ 12 w 94"/>
                  <a:gd name="T35" fmla="*/ 99 h 128"/>
                  <a:gd name="T36" fmla="*/ 9 w 94"/>
                  <a:gd name="T37" fmla="*/ 97 h 128"/>
                  <a:gd name="T38" fmla="*/ 10 w 94"/>
                  <a:gd name="T39" fmla="*/ 94 h 128"/>
                  <a:gd name="T40" fmla="*/ 10 w 94"/>
                  <a:gd name="T41" fmla="*/ 91 h 128"/>
                  <a:gd name="T42" fmla="*/ 5 w 94"/>
                  <a:gd name="T43" fmla="*/ 82 h 128"/>
                  <a:gd name="T44" fmla="*/ 12 w 94"/>
                  <a:gd name="T45" fmla="*/ 73 h 128"/>
                  <a:gd name="T46" fmla="*/ 10 w 94"/>
                  <a:gd name="T47" fmla="*/ 70 h 128"/>
                  <a:gd name="T48" fmla="*/ 12 w 94"/>
                  <a:gd name="T49" fmla="*/ 65 h 128"/>
                  <a:gd name="T50" fmla="*/ 10 w 94"/>
                  <a:gd name="T51" fmla="*/ 58 h 128"/>
                  <a:gd name="T52" fmla="*/ 10 w 94"/>
                  <a:gd name="T53" fmla="*/ 50 h 128"/>
                  <a:gd name="T54" fmla="*/ 3 w 94"/>
                  <a:gd name="T55" fmla="*/ 46 h 128"/>
                  <a:gd name="T56" fmla="*/ 10 w 94"/>
                  <a:gd name="T57" fmla="*/ 39 h 128"/>
                  <a:gd name="T58" fmla="*/ 17 w 94"/>
                  <a:gd name="T59" fmla="*/ 43 h 128"/>
                  <a:gd name="T60" fmla="*/ 17 w 94"/>
                  <a:gd name="T61" fmla="*/ 39 h 128"/>
                  <a:gd name="T62" fmla="*/ 14 w 94"/>
                  <a:gd name="T63" fmla="*/ 29 h 128"/>
                  <a:gd name="T64" fmla="*/ 10 w 94"/>
                  <a:gd name="T65" fmla="*/ 22 h 128"/>
                  <a:gd name="T66" fmla="*/ 10 w 94"/>
                  <a:gd name="T67" fmla="*/ 21 h 128"/>
                  <a:gd name="T68" fmla="*/ 7 w 94"/>
                  <a:gd name="T69" fmla="*/ 21 h 128"/>
                  <a:gd name="T70" fmla="*/ 94 w 94"/>
                  <a:gd name="T71" fmla="*/ 27 h 128"/>
                  <a:gd name="T72" fmla="*/ 94 w 94"/>
                  <a:gd name="T73" fmla="*/ 26 h 128"/>
                  <a:gd name="T74" fmla="*/ 7 w 94"/>
                  <a:gd name="T75" fmla="*/ 51 h 128"/>
                  <a:gd name="T76" fmla="*/ 53 w 94"/>
                  <a:gd name="T77" fmla="*/ 91 h 128"/>
                  <a:gd name="T78" fmla="*/ 51 w 94"/>
                  <a:gd name="T79" fmla="*/ 85 h 128"/>
                  <a:gd name="T80" fmla="*/ 39 w 94"/>
                  <a:gd name="T81" fmla="*/ 92 h 128"/>
                  <a:gd name="T82" fmla="*/ 36 w 94"/>
                  <a:gd name="T83" fmla="*/ 91 h 128"/>
                  <a:gd name="T84" fmla="*/ 39 w 94"/>
                  <a:gd name="T85" fmla="*/ 91 h 128"/>
                  <a:gd name="T86" fmla="*/ 2 w 94"/>
                  <a:gd name="T87" fmla="*/ 91 h 128"/>
                  <a:gd name="T88" fmla="*/ 3 w 94"/>
                  <a:gd name="T89" fmla="*/ 92 h 128"/>
                  <a:gd name="T90" fmla="*/ 34 w 94"/>
                  <a:gd name="T91" fmla="*/ 96 h 128"/>
                  <a:gd name="T92" fmla="*/ 2 w 94"/>
                  <a:gd name="T93" fmla="*/ 99 h 128"/>
                  <a:gd name="T94" fmla="*/ 7 w 94"/>
                  <a:gd name="T95" fmla="*/ 99 h 128"/>
                  <a:gd name="T96" fmla="*/ 14 w 94"/>
                  <a:gd name="T97" fmla="*/ 102 h 128"/>
                  <a:gd name="T98" fmla="*/ 7 w 94"/>
                  <a:gd name="T99" fmla="*/ 126 h 128"/>
                  <a:gd name="T100" fmla="*/ 3 w 94"/>
                  <a:gd name="T101" fmla="*/ 125 h 128"/>
                  <a:gd name="T102" fmla="*/ 17 w 94"/>
                  <a:gd name="T103" fmla="*/ 120 h 128"/>
                  <a:gd name="T104" fmla="*/ 12 w 94"/>
                  <a:gd name="T105" fmla="*/ 12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4" h="128">
                    <a:moveTo>
                      <a:pt x="12" y="21"/>
                    </a:moveTo>
                    <a:lnTo>
                      <a:pt x="14" y="21"/>
                    </a:lnTo>
                    <a:lnTo>
                      <a:pt x="14" y="19"/>
                    </a:lnTo>
                    <a:lnTo>
                      <a:pt x="14" y="17"/>
                    </a:lnTo>
                    <a:lnTo>
                      <a:pt x="15" y="16"/>
                    </a:lnTo>
                    <a:lnTo>
                      <a:pt x="17" y="12"/>
                    </a:lnTo>
                    <a:lnTo>
                      <a:pt x="19" y="10"/>
                    </a:lnTo>
                    <a:lnTo>
                      <a:pt x="19" y="9"/>
                    </a:lnTo>
                    <a:lnTo>
                      <a:pt x="21" y="9"/>
                    </a:lnTo>
                    <a:lnTo>
                      <a:pt x="22" y="7"/>
                    </a:lnTo>
                    <a:lnTo>
                      <a:pt x="26" y="7"/>
                    </a:lnTo>
                    <a:lnTo>
                      <a:pt x="29" y="7"/>
                    </a:lnTo>
                    <a:lnTo>
                      <a:pt x="31" y="7"/>
                    </a:lnTo>
                    <a:lnTo>
                      <a:pt x="34" y="7"/>
                    </a:lnTo>
                    <a:lnTo>
                      <a:pt x="34" y="7"/>
                    </a:lnTo>
                    <a:lnTo>
                      <a:pt x="36" y="7"/>
                    </a:lnTo>
                    <a:lnTo>
                      <a:pt x="39" y="7"/>
                    </a:lnTo>
                    <a:lnTo>
                      <a:pt x="41" y="7"/>
                    </a:lnTo>
                    <a:lnTo>
                      <a:pt x="41" y="7"/>
                    </a:lnTo>
                    <a:lnTo>
                      <a:pt x="43" y="5"/>
                    </a:lnTo>
                    <a:lnTo>
                      <a:pt x="45" y="2"/>
                    </a:lnTo>
                    <a:lnTo>
                      <a:pt x="45" y="0"/>
                    </a:lnTo>
                    <a:lnTo>
                      <a:pt x="46" y="0"/>
                    </a:lnTo>
                    <a:lnTo>
                      <a:pt x="50" y="10"/>
                    </a:lnTo>
                    <a:lnTo>
                      <a:pt x="55" y="17"/>
                    </a:lnTo>
                    <a:lnTo>
                      <a:pt x="58" y="22"/>
                    </a:lnTo>
                    <a:lnTo>
                      <a:pt x="63" y="33"/>
                    </a:lnTo>
                    <a:lnTo>
                      <a:pt x="65" y="38"/>
                    </a:lnTo>
                    <a:lnTo>
                      <a:pt x="67" y="41"/>
                    </a:lnTo>
                    <a:lnTo>
                      <a:pt x="67" y="45"/>
                    </a:lnTo>
                    <a:lnTo>
                      <a:pt x="67" y="48"/>
                    </a:lnTo>
                    <a:lnTo>
                      <a:pt x="67" y="51"/>
                    </a:lnTo>
                    <a:lnTo>
                      <a:pt x="67" y="53"/>
                    </a:lnTo>
                    <a:lnTo>
                      <a:pt x="65" y="55"/>
                    </a:lnTo>
                    <a:lnTo>
                      <a:pt x="65" y="58"/>
                    </a:lnTo>
                    <a:lnTo>
                      <a:pt x="65" y="60"/>
                    </a:lnTo>
                    <a:lnTo>
                      <a:pt x="65" y="62"/>
                    </a:lnTo>
                    <a:lnTo>
                      <a:pt x="67" y="62"/>
                    </a:lnTo>
                    <a:lnTo>
                      <a:pt x="67" y="63"/>
                    </a:lnTo>
                    <a:lnTo>
                      <a:pt x="67" y="62"/>
                    </a:lnTo>
                    <a:lnTo>
                      <a:pt x="68" y="62"/>
                    </a:lnTo>
                    <a:lnTo>
                      <a:pt x="68" y="63"/>
                    </a:lnTo>
                    <a:lnTo>
                      <a:pt x="67" y="70"/>
                    </a:lnTo>
                    <a:lnTo>
                      <a:pt x="65" y="75"/>
                    </a:lnTo>
                    <a:lnTo>
                      <a:pt x="63" y="79"/>
                    </a:lnTo>
                    <a:lnTo>
                      <a:pt x="62" y="82"/>
                    </a:lnTo>
                    <a:lnTo>
                      <a:pt x="60" y="84"/>
                    </a:lnTo>
                    <a:lnTo>
                      <a:pt x="58" y="84"/>
                    </a:lnTo>
                    <a:lnTo>
                      <a:pt x="53" y="84"/>
                    </a:lnTo>
                    <a:lnTo>
                      <a:pt x="51" y="84"/>
                    </a:lnTo>
                    <a:lnTo>
                      <a:pt x="48" y="84"/>
                    </a:lnTo>
                    <a:lnTo>
                      <a:pt x="48" y="84"/>
                    </a:lnTo>
                    <a:lnTo>
                      <a:pt x="46" y="85"/>
                    </a:lnTo>
                    <a:lnTo>
                      <a:pt x="48" y="87"/>
                    </a:lnTo>
                    <a:lnTo>
                      <a:pt x="46" y="89"/>
                    </a:lnTo>
                    <a:lnTo>
                      <a:pt x="46" y="89"/>
                    </a:lnTo>
                    <a:lnTo>
                      <a:pt x="45" y="89"/>
                    </a:lnTo>
                    <a:lnTo>
                      <a:pt x="41" y="89"/>
                    </a:lnTo>
                    <a:lnTo>
                      <a:pt x="41" y="87"/>
                    </a:lnTo>
                    <a:lnTo>
                      <a:pt x="39" y="85"/>
                    </a:lnTo>
                    <a:lnTo>
                      <a:pt x="38" y="85"/>
                    </a:lnTo>
                    <a:lnTo>
                      <a:pt x="36" y="87"/>
                    </a:lnTo>
                    <a:lnTo>
                      <a:pt x="33" y="87"/>
                    </a:lnTo>
                    <a:lnTo>
                      <a:pt x="33" y="87"/>
                    </a:lnTo>
                    <a:lnTo>
                      <a:pt x="31" y="89"/>
                    </a:lnTo>
                    <a:lnTo>
                      <a:pt x="33" y="91"/>
                    </a:lnTo>
                    <a:lnTo>
                      <a:pt x="34" y="91"/>
                    </a:lnTo>
                    <a:lnTo>
                      <a:pt x="33" y="92"/>
                    </a:lnTo>
                    <a:lnTo>
                      <a:pt x="31" y="94"/>
                    </a:lnTo>
                    <a:lnTo>
                      <a:pt x="31" y="92"/>
                    </a:lnTo>
                    <a:lnTo>
                      <a:pt x="29" y="91"/>
                    </a:lnTo>
                    <a:lnTo>
                      <a:pt x="29" y="91"/>
                    </a:lnTo>
                    <a:lnTo>
                      <a:pt x="27" y="91"/>
                    </a:lnTo>
                    <a:lnTo>
                      <a:pt x="27" y="92"/>
                    </a:lnTo>
                    <a:lnTo>
                      <a:pt x="27" y="94"/>
                    </a:lnTo>
                    <a:lnTo>
                      <a:pt x="29" y="94"/>
                    </a:lnTo>
                    <a:lnTo>
                      <a:pt x="27" y="96"/>
                    </a:lnTo>
                    <a:lnTo>
                      <a:pt x="27" y="97"/>
                    </a:lnTo>
                    <a:lnTo>
                      <a:pt x="26" y="99"/>
                    </a:lnTo>
                    <a:lnTo>
                      <a:pt x="22" y="97"/>
                    </a:lnTo>
                    <a:lnTo>
                      <a:pt x="22" y="96"/>
                    </a:lnTo>
                    <a:lnTo>
                      <a:pt x="24" y="94"/>
                    </a:lnTo>
                    <a:lnTo>
                      <a:pt x="24" y="92"/>
                    </a:lnTo>
                    <a:lnTo>
                      <a:pt x="24" y="92"/>
                    </a:lnTo>
                    <a:lnTo>
                      <a:pt x="21" y="96"/>
                    </a:lnTo>
                    <a:lnTo>
                      <a:pt x="17" y="99"/>
                    </a:lnTo>
                    <a:lnTo>
                      <a:pt x="15" y="99"/>
                    </a:lnTo>
                    <a:lnTo>
                      <a:pt x="15" y="97"/>
                    </a:lnTo>
                    <a:lnTo>
                      <a:pt x="15" y="97"/>
                    </a:lnTo>
                    <a:lnTo>
                      <a:pt x="12" y="99"/>
                    </a:lnTo>
                    <a:lnTo>
                      <a:pt x="12" y="102"/>
                    </a:lnTo>
                    <a:lnTo>
                      <a:pt x="10" y="102"/>
                    </a:lnTo>
                    <a:lnTo>
                      <a:pt x="10" y="101"/>
                    </a:lnTo>
                    <a:lnTo>
                      <a:pt x="10" y="99"/>
                    </a:lnTo>
                    <a:lnTo>
                      <a:pt x="9" y="97"/>
                    </a:lnTo>
                    <a:lnTo>
                      <a:pt x="7" y="96"/>
                    </a:lnTo>
                    <a:lnTo>
                      <a:pt x="5" y="94"/>
                    </a:lnTo>
                    <a:lnTo>
                      <a:pt x="5" y="92"/>
                    </a:lnTo>
                    <a:lnTo>
                      <a:pt x="9" y="94"/>
                    </a:lnTo>
                    <a:lnTo>
                      <a:pt x="10" y="94"/>
                    </a:lnTo>
                    <a:lnTo>
                      <a:pt x="10" y="92"/>
                    </a:lnTo>
                    <a:lnTo>
                      <a:pt x="9" y="92"/>
                    </a:lnTo>
                    <a:lnTo>
                      <a:pt x="10" y="91"/>
                    </a:lnTo>
                    <a:lnTo>
                      <a:pt x="12" y="91"/>
                    </a:lnTo>
                    <a:lnTo>
                      <a:pt x="10" y="91"/>
                    </a:lnTo>
                    <a:lnTo>
                      <a:pt x="9" y="91"/>
                    </a:lnTo>
                    <a:lnTo>
                      <a:pt x="9" y="91"/>
                    </a:lnTo>
                    <a:lnTo>
                      <a:pt x="9" y="87"/>
                    </a:lnTo>
                    <a:lnTo>
                      <a:pt x="7" y="85"/>
                    </a:lnTo>
                    <a:lnTo>
                      <a:pt x="5" y="82"/>
                    </a:lnTo>
                    <a:lnTo>
                      <a:pt x="7" y="80"/>
                    </a:lnTo>
                    <a:lnTo>
                      <a:pt x="9" y="79"/>
                    </a:lnTo>
                    <a:lnTo>
                      <a:pt x="9" y="75"/>
                    </a:lnTo>
                    <a:lnTo>
                      <a:pt x="10" y="75"/>
                    </a:lnTo>
                    <a:lnTo>
                      <a:pt x="12" y="73"/>
                    </a:lnTo>
                    <a:lnTo>
                      <a:pt x="12" y="73"/>
                    </a:lnTo>
                    <a:lnTo>
                      <a:pt x="10" y="72"/>
                    </a:lnTo>
                    <a:lnTo>
                      <a:pt x="10" y="72"/>
                    </a:lnTo>
                    <a:lnTo>
                      <a:pt x="10" y="72"/>
                    </a:lnTo>
                    <a:lnTo>
                      <a:pt x="10" y="70"/>
                    </a:lnTo>
                    <a:lnTo>
                      <a:pt x="12" y="70"/>
                    </a:lnTo>
                    <a:lnTo>
                      <a:pt x="14" y="68"/>
                    </a:lnTo>
                    <a:lnTo>
                      <a:pt x="15" y="65"/>
                    </a:lnTo>
                    <a:lnTo>
                      <a:pt x="14" y="65"/>
                    </a:lnTo>
                    <a:lnTo>
                      <a:pt x="12" y="65"/>
                    </a:lnTo>
                    <a:lnTo>
                      <a:pt x="14" y="63"/>
                    </a:lnTo>
                    <a:lnTo>
                      <a:pt x="14" y="62"/>
                    </a:lnTo>
                    <a:lnTo>
                      <a:pt x="14" y="62"/>
                    </a:lnTo>
                    <a:lnTo>
                      <a:pt x="12" y="60"/>
                    </a:lnTo>
                    <a:lnTo>
                      <a:pt x="10" y="58"/>
                    </a:lnTo>
                    <a:lnTo>
                      <a:pt x="10" y="56"/>
                    </a:lnTo>
                    <a:lnTo>
                      <a:pt x="10" y="55"/>
                    </a:lnTo>
                    <a:lnTo>
                      <a:pt x="10" y="53"/>
                    </a:lnTo>
                    <a:lnTo>
                      <a:pt x="10" y="51"/>
                    </a:lnTo>
                    <a:lnTo>
                      <a:pt x="10" y="50"/>
                    </a:lnTo>
                    <a:lnTo>
                      <a:pt x="10" y="46"/>
                    </a:lnTo>
                    <a:lnTo>
                      <a:pt x="9" y="46"/>
                    </a:lnTo>
                    <a:lnTo>
                      <a:pt x="7" y="48"/>
                    </a:lnTo>
                    <a:lnTo>
                      <a:pt x="5" y="46"/>
                    </a:lnTo>
                    <a:lnTo>
                      <a:pt x="3" y="46"/>
                    </a:lnTo>
                    <a:lnTo>
                      <a:pt x="3" y="45"/>
                    </a:lnTo>
                    <a:lnTo>
                      <a:pt x="5" y="43"/>
                    </a:lnTo>
                    <a:lnTo>
                      <a:pt x="7" y="39"/>
                    </a:lnTo>
                    <a:lnTo>
                      <a:pt x="9" y="39"/>
                    </a:lnTo>
                    <a:lnTo>
                      <a:pt x="10" y="39"/>
                    </a:lnTo>
                    <a:lnTo>
                      <a:pt x="12" y="38"/>
                    </a:lnTo>
                    <a:lnTo>
                      <a:pt x="14" y="39"/>
                    </a:lnTo>
                    <a:lnTo>
                      <a:pt x="15" y="39"/>
                    </a:lnTo>
                    <a:lnTo>
                      <a:pt x="15" y="43"/>
                    </a:lnTo>
                    <a:lnTo>
                      <a:pt x="17" y="43"/>
                    </a:lnTo>
                    <a:lnTo>
                      <a:pt x="17" y="43"/>
                    </a:lnTo>
                    <a:lnTo>
                      <a:pt x="19" y="41"/>
                    </a:lnTo>
                    <a:lnTo>
                      <a:pt x="19" y="41"/>
                    </a:lnTo>
                    <a:lnTo>
                      <a:pt x="19" y="39"/>
                    </a:lnTo>
                    <a:lnTo>
                      <a:pt x="17" y="39"/>
                    </a:lnTo>
                    <a:lnTo>
                      <a:pt x="15" y="36"/>
                    </a:lnTo>
                    <a:lnTo>
                      <a:pt x="15" y="36"/>
                    </a:lnTo>
                    <a:lnTo>
                      <a:pt x="14" y="34"/>
                    </a:lnTo>
                    <a:lnTo>
                      <a:pt x="15" y="33"/>
                    </a:lnTo>
                    <a:lnTo>
                      <a:pt x="14" y="29"/>
                    </a:lnTo>
                    <a:lnTo>
                      <a:pt x="12" y="29"/>
                    </a:lnTo>
                    <a:lnTo>
                      <a:pt x="12" y="26"/>
                    </a:lnTo>
                    <a:lnTo>
                      <a:pt x="12" y="24"/>
                    </a:lnTo>
                    <a:lnTo>
                      <a:pt x="12" y="24"/>
                    </a:lnTo>
                    <a:lnTo>
                      <a:pt x="10" y="22"/>
                    </a:lnTo>
                    <a:lnTo>
                      <a:pt x="12" y="21"/>
                    </a:lnTo>
                    <a:lnTo>
                      <a:pt x="12" y="21"/>
                    </a:lnTo>
                    <a:lnTo>
                      <a:pt x="12" y="21"/>
                    </a:lnTo>
                    <a:lnTo>
                      <a:pt x="12" y="21"/>
                    </a:lnTo>
                    <a:close/>
                    <a:moveTo>
                      <a:pt x="10" y="21"/>
                    </a:moveTo>
                    <a:lnTo>
                      <a:pt x="10" y="24"/>
                    </a:lnTo>
                    <a:lnTo>
                      <a:pt x="9" y="24"/>
                    </a:lnTo>
                    <a:lnTo>
                      <a:pt x="9" y="24"/>
                    </a:lnTo>
                    <a:lnTo>
                      <a:pt x="9" y="24"/>
                    </a:lnTo>
                    <a:lnTo>
                      <a:pt x="7" y="21"/>
                    </a:lnTo>
                    <a:lnTo>
                      <a:pt x="9" y="19"/>
                    </a:lnTo>
                    <a:lnTo>
                      <a:pt x="10" y="21"/>
                    </a:lnTo>
                    <a:lnTo>
                      <a:pt x="10" y="21"/>
                    </a:lnTo>
                    <a:lnTo>
                      <a:pt x="10" y="21"/>
                    </a:lnTo>
                    <a:close/>
                    <a:moveTo>
                      <a:pt x="94" y="27"/>
                    </a:moveTo>
                    <a:lnTo>
                      <a:pt x="94" y="27"/>
                    </a:lnTo>
                    <a:lnTo>
                      <a:pt x="92" y="27"/>
                    </a:lnTo>
                    <a:lnTo>
                      <a:pt x="92" y="27"/>
                    </a:lnTo>
                    <a:lnTo>
                      <a:pt x="92" y="26"/>
                    </a:lnTo>
                    <a:lnTo>
                      <a:pt x="94" y="26"/>
                    </a:lnTo>
                    <a:lnTo>
                      <a:pt x="94" y="26"/>
                    </a:lnTo>
                    <a:lnTo>
                      <a:pt x="94" y="27"/>
                    </a:lnTo>
                    <a:close/>
                    <a:moveTo>
                      <a:pt x="9" y="51"/>
                    </a:moveTo>
                    <a:lnTo>
                      <a:pt x="9" y="53"/>
                    </a:lnTo>
                    <a:lnTo>
                      <a:pt x="7" y="51"/>
                    </a:lnTo>
                    <a:lnTo>
                      <a:pt x="7" y="48"/>
                    </a:lnTo>
                    <a:lnTo>
                      <a:pt x="7" y="50"/>
                    </a:lnTo>
                    <a:lnTo>
                      <a:pt x="9" y="51"/>
                    </a:lnTo>
                    <a:lnTo>
                      <a:pt x="9" y="51"/>
                    </a:lnTo>
                    <a:close/>
                    <a:moveTo>
                      <a:pt x="53" y="91"/>
                    </a:moveTo>
                    <a:lnTo>
                      <a:pt x="51" y="92"/>
                    </a:lnTo>
                    <a:lnTo>
                      <a:pt x="48" y="91"/>
                    </a:lnTo>
                    <a:lnTo>
                      <a:pt x="48" y="89"/>
                    </a:lnTo>
                    <a:lnTo>
                      <a:pt x="50" y="87"/>
                    </a:lnTo>
                    <a:lnTo>
                      <a:pt x="51" y="85"/>
                    </a:lnTo>
                    <a:lnTo>
                      <a:pt x="53" y="85"/>
                    </a:lnTo>
                    <a:lnTo>
                      <a:pt x="53" y="91"/>
                    </a:lnTo>
                    <a:lnTo>
                      <a:pt x="53" y="91"/>
                    </a:lnTo>
                    <a:close/>
                    <a:moveTo>
                      <a:pt x="39" y="91"/>
                    </a:moveTo>
                    <a:lnTo>
                      <a:pt x="39" y="92"/>
                    </a:lnTo>
                    <a:lnTo>
                      <a:pt x="38" y="92"/>
                    </a:lnTo>
                    <a:lnTo>
                      <a:pt x="38" y="92"/>
                    </a:lnTo>
                    <a:lnTo>
                      <a:pt x="36" y="92"/>
                    </a:lnTo>
                    <a:lnTo>
                      <a:pt x="36" y="92"/>
                    </a:lnTo>
                    <a:lnTo>
                      <a:pt x="36" y="91"/>
                    </a:lnTo>
                    <a:lnTo>
                      <a:pt x="36" y="89"/>
                    </a:lnTo>
                    <a:lnTo>
                      <a:pt x="38" y="87"/>
                    </a:lnTo>
                    <a:lnTo>
                      <a:pt x="38" y="89"/>
                    </a:lnTo>
                    <a:lnTo>
                      <a:pt x="39" y="89"/>
                    </a:lnTo>
                    <a:lnTo>
                      <a:pt x="39" y="91"/>
                    </a:lnTo>
                    <a:lnTo>
                      <a:pt x="39" y="91"/>
                    </a:lnTo>
                    <a:close/>
                    <a:moveTo>
                      <a:pt x="3" y="92"/>
                    </a:moveTo>
                    <a:lnTo>
                      <a:pt x="3" y="92"/>
                    </a:lnTo>
                    <a:lnTo>
                      <a:pt x="2" y="92"/>
                    </a:lnTo>
                    <a:lnTo>
                      <a:pt x="2" y="91"/>
                    </a:lnTo>
                    <a:lnTo>
                      <a:pt x="2" y="91"/>
                    </a:lnTo>
                    <a:lnTo>
                      <a:pt x="0" y="89"/>
                    </a:lnTo>
                    <a:lnTo>
                      <a:pt x="2" y="89"/>
                    </a:lnTo>
                    <a:lnTo>
                      <a:pt x="3" y="91"/>
                    </a:lnTo>
                    <a:lnTo>
                      <a:pt x="3" y="92"/>
                    </a:lnTo>
                    <a:close/>
                    <a:moveTo>
                      <a:pt x="34" y="96"/>
                    </a:moveTo>
                    <a:lnTo>
                      <a:pt x="34" y="96"/>
                    </a:lnTo>
                    <a:lnTo>
                      <a:pt x="34" y="94"/>
                    </a:lnTo>
                    <a:lnTo>
                      <a:pt x="34" y="94"/>
                    </a:lnTo>
                    <a:lnTo>
                      <a:pt x="34" y="96"/>
                    </a:lnTo>
                    <a:close/>
                    <a:moveTo>
                      <a:pt x="5" y="101"/>
                    </a:moveTo>
                    <a:lnTo>
                      <a:pt x="3" y="101"/>
                    </a:lnTo>
                    <a:lnTo>
                      <a:pt x="3" y="101"/>
                    </a:lnTo>
                    <a:lnTo>
                      <a:pt x="2" y="101"/>
                    </a:lnTo>
                    <a:lnTo>
                      <a:pt x="2" y="99"/>
                    </a:lnTo>
                    <a:lnTo>
                      <a:pt x="5" y="97"/>
                    </a:lnTo>
                    <a:lnTo>
                      <a:pt x="5" y="96"/>
                    </a:lnTo>
                    <a:lnTo>
                      <a:pt x="7" y="97"/>
                    </a:lnTo>
                    <a:lnTo>
                      <a:pt x="7" y="97"/>
                    </a:lnTo>
                    <a:lnTo>
                      <a:pt x="7" y="99"/>
                    </a:lnTo>
                    <a:lnTo>
                      <a:pt x="5" y="101"/>
                    </a:lnTo>
                    <a:lnTo>
                      <a:pt x="5" y="101"/>
                    </a:lnTo>
                    <a:close/>
                    <a:moveTo>
                      <a:pt x="15" y="101"/>
                    </a:moveTo>
                    <a:lnTo>
                      <a:pt x="15" y="102"/>
                    </a:lnTo>
                    <a:lnTo>
                      <a:pt x="14" y="102"/>
                    </a:lnTo>
                    <a:lnTo>
                      <a:pt x="12" y="101"/>
                    </a:lnTo>
                    <a:lnTo>
                      <a:pt x="12" y="101"/>
                    </a:lnTo>
                    <a:lnTo>
                      <a:pt x="14" y="101"/>
                    </a:lnTo>
                    <a:lnTo>
                      <a:pt x="15" y="101"/>
                    </a:lnTo>
                    <a:close/>
                    <a:moveTo>
                      <a:pt x="7" y="126"/>
                    </a:moveTo>
                    <a:lnTo>
                      <a:pt x="5" y="128"/>
                    </a:lnTo>
                    <a:lnTo>
                      <a:pt x="5" y="126"/>
                    </a:lnTo>
                    <a:lnTo>
                      <a:pt x="5" y="126"/>
                    </a:lnTo>
                    <a:lnTo>
                      <a:pt x="3" y="126"/>
                    </a:lnTo>
                    <a:lnTo>
                      <a:pt x="3" y="125"/>
                    </a:lnTo>
                    <a:lnTo>
                      <a:pt x="3" y="123"/>
                    </a:lnTo>
                    <a:lnTo>
                      <a:pt x="7" y="121"/>
                    </a:lnTo>
                    <a:lnTo>
                      <a:pt x="14" y="120"/>
                    </a:lnTo>
                    <a:lnTo>
                      <a:pt x="15" y="120"/>
                    </a:lnTo>
                    <a:lnTo>
                      <a:pt x="17" y="120"/>
                    </a:lnTo>
                    <a:lnTo>
                      <a:pt x="19" y="121"/>
                    </a:lnTo>
                    <a:lnTo>
                      <a:pt x="17" y="123"/>
                    </a:lnTo>
                    <a:lnTo>
                      <a:pt x="17" y="125"/>
                    </a:lnTo>
                    <a:lnTo>
                      <a:pt x="14" y="126"/>
                    </a:lnTo>
                    <a:lnTo>
                      <a:pt x="12" y="126"/>
                    </a:lnTo>
                    <a:lnTo>
                      <a:pt x="7" y="126"/>
                    </a:lnTo>
                    <a:lnTo>
                      <a:pt x="7" y="12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3" name="Freeform 128">
                <a:extLst>
                  <a:ext uri="{FF2B5EF4-FFF2-40B4-BE49-F238E27FC236}">
                    <a16:creationId xmlns:a16="http://schemas.microsoft.com/office/drawing/2014/main" id="{196D0572-0F7E-434E-B32F-D2B1361E407C}"/>
                  </a:ext>
                </a:extLst>
              </p:cNvPr>
              <p:cNvSpPr>
                <a:spLocks/>
              </p:cNvSpPr>
              <p:nvPr/>
            </p:nvSpPr>
            <p:spPr bwMode="auto">
              <a:xfrm>
                <a:off x="4020" y="2134"/>
                <a:ext cx="34" cy="35"/>
              </a:xfrm>
              <a:custGeom>
                <a:avLst/>
                <a:gdLst>
                  <a:gd name="T0" fmla="*/ 30 w 34"/>
                  <a:gd name="T1" fmla="*/ 27 h 35"/>
                  <a:gd name="T2" fmla="*/ 25 w 34"/>
                  <a:gd name="T3" fmla="*/ 27 h 35"/>
                  <a:gd name="T4" fmla="*/ 25 w 34"/>
                  <a:gd name="T5" fmla="*/ 30 h 35"/>
                  <a:gd name="T6" fmla="*/ 24 w 34"/>
                  <a:gd name="T7" fmla="*/ 29 h 35"/>
                  <a:gd name="T8" fmla="*/ 20 w 34"/>
                  <a:gd name="T9" fmla="*/ 29 h 35"/>
                  <a:gd name="T10" fmla="*/ 15 w 34"/>
                  <a:gd name="T11" fmla="*/ 32 h 35"/>
                  <a:gd name="T12" fmla="*/ 13 w 34"/>
                  <a:gd name="T13" fmla="*/ 35 h 35"/>
                  <a:gd name="T14" fmla="*/ 12 w 34"/>
                  <a:gd name="T15" fmla="*/ 35 h 35"/>
                  <a:gd name="T16" fmla="*/ 12 w 34"/>
                  <a:gd name="T17" fmla="*/ 35 h 35"/>
                  <a:gd name="T18" fmla="*/ 10 w 34"/>
                  <a:gd name="T19" fmla="*/ 29 h 35"/>
                  <a:gd name="T20" fmla="*/ 8 w 34"/>
                  <a:gd name="T21" fmla="*/ 25 h 35"/>
                  <a:gd name="T22" fmla="*/ 5 w 34"/>
                  <a:gd name="T23" fmla="*/ 23 h 35"/>
                  <a:gd name="T24" fmla="*/ 1 w 34"/>
                  <a:gd name="T25" fmla="*/ 18 h 35"/>
                  <a:gd name="T26" fmla="*/ 1 w 34"/>
                  <a:gd name="T27" fmla="*/ 18 h 35"/>
                  <a:gd name="T28" fmla="*/ 1 w 34"/>
                  <a:gd name="T29" fmla="*/ 15 h 35"/>
                  <a:gd name="T30" fmla="*/ 1 w 34"/>
                  <a:gd name="T31" fmla="*/ 13 h 35"/>
                  <a:gd name="T32" fmla="*/ 3 w 34"/>
                  <a:gd name="T33" fmla="*/ 13 h 35"/>
                  <a:gd name="T34" fmla="*/ 7 w 34"/>
                  <a:gd name="T35" fmla="*/ 12 h 35"/>
                  <a:gd name="T36" fmla="*/ 10 w 34"/>
                  <a:gd name="T37" fmla="*/ 10 h 35"/>
                  <a:gd name="T38" fmla="*/ 8 w 34"/>
                  <a:gd name="T39" fmla="*/ 8 h 35"/>
                  <a:gd name="T40" fmla="*/ 12 w 34"/>
                  <a:gd name="T41" fmla="*/ 5 h 35"/>
                  <a:gd name="T42" fmla="*/ 12 w 34"/>
                  <a:gd name="T43" fmla="*/ 3 h 35"/>
                  <a:gd name="T44" fmla="*/ 12 w 34"/>
                  <a:gd name="T45" fmla="*/ 1 h 35"/>
                  <a:gd name="T46" fmla="*/ 15 w 34"/>
                  <a:gd name="T47" fmla="*/ 0 h 35"/>
                  <a:gd name="T48" fmla="*/ 15 w 34"/>
                  <a:gd name="T49" fmla="*/ 0 h 35"/>
                  <a:gd name="T50" fmla="*/ 17 w 34"/>
                  <a:gd name="T51" fmla="*/ 1 h 35"/>
                  <a:gd name="T52" fmla="*/ 18 w 34"/>
                  <a:gd name="T53" fmla="*/ 3 h 35"/>
                  <a:gd name="T54" fmla="*/ 22 w 34"/>
                  <a:gd name="T55" fmla="*/ 5 h 35"/>
                  <a:gd name="T56" fmla="*/ 24 w 34"/>
                  <a:gd name="T57" fmla="*/ 8 h 35"/>
                  <a:gd name="T58" fmla="*/ 27 w 34"/>
                  <a:gd name="T59" fmla="*/ 12 h 35"/>
                  <a:gd name="T60" fmla="*/ 32 w 34"/>
                  <a:gd name="T61" fmla="*/ 15 h 35"/>
                  <a:gd name="T62" fmla="*/ 34 w 34"/>
                  <a:gd name="T63" fmla="*/ 15 h 35"/>
                  <a:gd name="T64" fmla="*/ 34 w 34"/>
                  <a:gd name="T65" fmla="*/ 17 h 35"/>
                  <a:gd name="T66" fmla="*/ 30 w 34"/>
                  <a:gd name="T67" fmla="*/ 22 h 35"/>
                  <a:gd name="T68" fmla="*/ 29 w 34"/>
                  <a:gd name="T69" fmla="*/ 23 h 35"/>
                  <a:gd name="T70" fmla="*/ 30 w 34"/>
                  <a:gd name="T71" fmla="*/ 2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4" h="35">
                    <a:moveTo>
                      <a:pt x="30" y="27"/>
                    </a:moveTo>
                    <a:lnTo>
                      <a:pt x="30" y="27"/>
                    </a:lnTo>
                    <a:lnTo>
                      <a:pt x="27" y="27"/>
                    </a:lnTo>
                    <a:lnTo>
                      <a:pt x="25" y="27"/>
                    </a:lnTo>
                    <a:lnTo>
                      <a:pt x="25" y="29"/>
                    </a:lnTo>
                    <a:lnTo>
                      <a:pt x="25" y="30"/>
                    </a:lnTo>
                    <a:lnTo>
                      <a:pt x="24" y="30"/>
                    </a:lnTo>
                    <a:lnTo>
                      <a:pt x="24" y="29"/>
                    </a:lnTo>
                    <a:lnTo>
                      <a:pt x="22" y="29"/>
                    </a:lnTo>
                    <a:lnTo>
                      <a:pt x="20" y="29"/>
                    </a:lnTo>
                    <a:lnTo>
                      <a:pt x="15" y="30"/>
                    </a:lnTo>
                    <a:lnTo>
                      <a:pt x="15" y="32"/>
                    </a:lnTo>
                    <a:lnTo>
                      <a:pt x="13" y="35"/>
                    </a:lnTo>
                    <a:lnTo>
                      <a:pt x="13" y="35"/>
                    </a:lnTo>
                    <a:lnTo>
                      <a:pt x="13" y="35"/>
                    </a:lnTo>
                    <a:lnTo>
                      <a:pt x="12" y="35"/>
                    </a:lnTo>
                    <a:lnTo>
                      <a:pt x="10" y="35"/>
                    </a:lnTo>
                    <a:lnTo>
                      <a:pt x="12" y="35"/>
                    </a:lnTo>
                    <a:lnTo>
                      <a:pt x="12" y="32"/>
                    </a:lnTo>
                    <a:lnTo>
                      <a:pt x="10" y="29"/>
                    </a:lnTo>
                    <a:lnTo>
                      <a:pt x="10" y="27"/>
                    </a:lnTo>
                    <a:lnTo>
                      <a:pt x="8" y="25"/>
                    </a:lnTo>
                    <a:lnTo>
                      <a:pt x="7" y="25"/>
                    </a:lnTo>
                    <a:lnTo>
                      <a:pt x="5" y="23"/>
                    </a:lnTo>
                    <a:lnTo>
                      <a:pt x="3" y="22"/>
                    </a:lnTo>
                    <a:lnTo>
                      <a:pt x="1" y="18"/>
                    </a:lnTo>
                    <a:lnTo>
                      <a:pt x="1" y="18"/>
                    </a:lnTo>
                    <a:lnTo>
                      <a:pt x="1" y="18"/>
                    </a:lnTo>
                    <a:lnTo>
                      <a:pt x="1" y="17"/>
                    </a:lnTo>
                    <a:lnTo>
                      <a:pt x="1" y="15"/>
                    </a:lnTo>
                    <a:lnTo>
                      <a:pt x="0" y="13"/>
                    </a:lnTo>
                    <a:lnTo>
                      <a:pt x="1" y="13"/>
                    </a:lnTo>
                    <a:lnTo>
                      <a:pt x="3" y="13"/>
                    </a:lnTo>
                    <a:lnTo>
                      <a:pt x="3" y="13"/>
                    </a:lnTo>
                    <a:lnTo>
                      <a:pt x="5" y="12"/>
                    </a:lnTo>
                    <a:lnTo>
                      <a:pt x="7" y="12"/>
                    </a:lnTo>
                    <a:lnTo>
                      <a:pt x="8" y="10"/>
                    </a:lnTo>
                    <a:lnTo>
                      <a:pt x="10" y="10"/>
                    </a:lnTo>
                    <a:lnTo>
                      <a:pt x="8" y="8"/>
                    </a:lnTo>
                    <a:lnTo>
                      <a:pt x="8" y="8"/>
                    </a:lnTo>
                    <a:lnTo>
                      <a:pt x="12" y="6"/>
                    </a:lnTo>
                    <a:lnTo>
                      <a:pt x="12" y="5"/>
                    </a:lnTo>
                    <a:lnTo>
                      <a:pt x="12" y="5"/>
                    </a:lnTo>
                    <a:lnTo>
                      <a:pt x="12" y="3"/>
                    </a:lnTo>
                    <a:lnTo>
                      <a:pt x="12" y="1"/>
                    </a:lnTo>
                    <a:lnTo>
                      <a:pt x="12" y="1"/>
                    </a:lnTo>
                    <a:lnTo>
                      <a:pt x="13" y="1"/>
                    </a:lnTo>
                    <a:lnTo>
                      <a:pt x="15" y="0"/>
                    </a:lnTo>
                    <a:lnTo>
                      <a:pt x="15" y="0"/>
                    </a:lnTo>
                    <a:lnTo>
                      <a:pt x="15" y="0"/>
                    </a:lnTo>
                    <a:lnTo>
                      <a:pt x="15" y="1"/>
                    </a:lnTo>
                    <a:lnTo>
                      <a:pt x="17" y="1"/>
                    </a:lnTo>
                    <a:lnTo>
                      <a:pt x="17" y="3"/>
                    </a:lnTo>
                    <a:lnTo>
                      <a:pt x="18" y="3"/>
                    </a:lnTo>
                    <a:lnTo>
                      <a:pt x="20" y="5"/>
                    </a:lnTo>
                    <a:lnTo>
                      <a:pt x="22" y="5"/>
                    </a:lnTo>
                    <a:lnTo>
                      <a:pt x="24" y="8"/>
                    </a:lnTo>
                    <a:lnTo>
                      <a:pt x="24" y="8"/>
                    </a:lnTo>
                    <a:lnTo>
                      <a:pt x="25" y="10"/>
                    </a:lnTo>
                    <a:lnTo>
                      <a:pt x="27" y="12"/>
                    </a:lnTo>
                    <a:lnTo>
                      <a:pt x="27" y="13"/>
                    </a:lnTo>
                    <a:lnTo>
                      <a:pt x="32" y="15"/>
                    </a:lnTo>
                    <a:lnTo>
                      <a:pt x="32" y="15"/>
                    </a:lnTo>
                    <a:lnTo>
                      <a:pt x="34" y="15"/>
                    </a:lnTo>
                    <a:lnTo>
                      <a:pt x="34" y="15"/>
                    </a:lnTo>
                    <a:lnTo>
                      <a:pt x="34" y="17"/>
                    </a:lnTo>
                    <a:lnTo>
                      <a:pt x="30" y="22"/>
                    </a:lnTo>
                    <a:lnTo>
                      <a:pt x="30" y="22"/>
                    </a:lnTo>
                    <a:lnTo>
                      <a:pt x="29" y="23"/>
                    </a:lnTo>
                    <a:lnTo>
                      <a:pt x="29" y="23"/>
                    </a:lnTo>
                    <a:lnTo>
                      <a:pt x="29" y="25"/>
                    </a:lnTo>
                    <a:lnTo>
                      <a:pt x="30" y="2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4" name="Freeform 129">
                <a:extLst>
                  <a:ext uri="{FF2B5EF4-FFF2-40B4-BE49-F238E27FC236}">
                    <a16:creationId xmlns:a16="http://schemas.microsoft.com/office/drawing/2014/main" id="{515E59EF-78F9-405E-A14B-F0321A08CE1D}"/>
                  </a:ext>
                </a:extLst>
              </p:cNvPr>
              <p:cNvSpPr>
                <a:spLocks noEditPoints="1"/>
              </p:cNvSpPr>
              <p:nvPr/>
            </p:nvSpPr>
            <p:spPr bwMode="auto">
              <a:xfrm>
                <a:off x="4530" y="2447"/>
                <a:ext cx="36" cy="34"/>
              </a:xfrm>
              <a:custGeom>
                <a:avLst/>
                <a:gdLst>
                  <a:gd name="T0" fmla="*/ 27 w 36"/>
                  <a:gd name="T1" fmla="*/ 4 h 34"/>
                  <a:gd name="T2" fmla="*/ 29 w 36"/>
                  <a:gd name="T3" fmla="*/ 9 h 34"/>
                  <a:gd name="T4" fmla="*/ 30 w 36"/>
                  <a:gd name="T5" fmla="*/ 12 h 34"/>
                  <a:gd name="T6" fmla="*/ 29 w 36"/>
                  <a:gd name="T7" fmla="*/ 12 h 34"/>
                  <a:gd name="T8" fmla="*/ 24 w 36"/>
                  <a:gd name="T9" fmla="*/ 14 h 34"/>
                  <a:gd name="T10" fmla="*/ 22 w 36"/>
                  <a:gd name="T11" fmla="*/ 16 h 34"/>
                  <a:gd name="T12" fmla="*/ 27 w 36"/>
                  <a:gd name="T13" fmla="*/ 17 h 34"/>
                  <a:gd name="T14" fmla="*/ 29 w 36"/>
                  <a:gd name="T15" fmla="*/ 17 h 34"/>
                  <a:gd name="T16" fmla="*/ 30 w 36"/>
                  <a:gd name="T17" fmla="*/ 21 h 34"/>
                  <a:gd name="T18" fmla="*/ 32 w 36"/>
                  <a:gd name="T19" fmla="*/ 28 h 34"/>
                  <a:gd name="T20" fmla="*/ 36 w 36"/>
                  <a:gd name="T21" fmla="*/ 31 h 34"/>
                  <a:gd name="T22" fmla="*/ 36 w 36"/>
                  <a:gd name="T23" fmla="*/ 34 h 34"/>
                  <a:gd name="T24" fmla="*/ 29 w 36"/>
                  <a:gd name="T25" fmla="*/ 34 h 34"/>
                  <a:gd name="T26" fmla="*/ 22 w 36"/>
                  <a:gd name="T27" fmla="*/ 34 h 34"/>
                  <a:gd name="T28" fmla="*/ 18 w 36"/>
                  <a:gd name="T29" fmla="*/ 31 h 34"/>
                  <a:gd name="T30" fmla="*/ 17 w 36"/>
                  <a:gd name="T31" fmla="*/ 26 h 34"/>
                  <a:gd name="T32" fmla="*/ 8 w 36"/>
                  <a:gd name="T33" fmla="*/ 24 h 34"/>
                  <a:gd name="T34" fmla="*/ 0 w 36"/>
                  <a:gd name="T35" fmla="*/ 22 h 34"/>
                  <a:gd name="T36" fmla="*/ 5 w 36"/>
                  <a:gd name="T37" fmla="*/ 17 h 34"/>
                  <a:gd name="T38" fmla="*/ 8 w 36"/>
                  <a:gd name="T39" fmla="*/ 10 h 34"/>
                  <a:gd name="T40" fmla="*/ 10 w 36"/>
                  <a:gd name="T41" fmla="*/ 4 h 34"/>
                  <a:gd name="T42" fmla="*/ 12 w 36"/>
                  <a:gd name="T43" fmla="*/ 4 h 34"/>
                  <a:gd name="T44" fmla="*/ 15 w 36"/>
                  <a:gd name="T45" fmla="*/ 2 h 34"/>
                  <a:gd name="T46" fmla="*/ 20 w 36"/>
                  <a:gd name="T47" fmla="*/ 0 h 34"/>
                  <a:gd name="T48" fmla="*/ 24 w 36"/>
                  <a:gd name="T49" fmla="*/ 2 h 34"/>
                  <a:gd name="T50" fmla="*/ 27 w 36"/>
                  <a:gd name="T51" fmla="*/ 4 h 34"/>
                  <a:gd name="T52" fmla="*/ 32 w 36"/>
                  <a:gd name="T53" fmla="*/ 12 h 34"/>
                  <a:gd name="T54" fmla="*/ 30 w 36"/>
                  <a:gd name="T55" fmla="*/ 10 h 34"/>
                  <a:gd name="T56" fmla="*/ 30 w 36"/>
                  <a:gd name="T57" fmla="*/ 7 h 34"/>
                  <a:gd name="T58" fmla="*/ 30 w 36"/>
                  <a:gd name="T59" fmla="*/ 5 h 34"/>
                  <a:gd name="T60" fmla="*/ 30 w 36"/>
                  <a:gd name="T61" fmla="*/ 4 h 34"/>
                  <a:gd name="T62" fmla="*/ 32 w 36"/>
                  <a:gd name="T63" fmla="*/ 4 h 34"/>
                  <a:gd name="T64" fmla="*/ 34 w 36"/>
                  <a:gd name="T65" fmla="*/ 9 h 34"/>
                  <a:gd name="T66" fmla="*/ 34 w 36"/>
                  <a:gd name="T67" fmla="*/ 1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6" h="34">
                    <a:moveTo>
                      <a:pt x="27" y="4"/>
                    </a:moveTo>
                    <a:lnTo>
                      <a:pt x="27" y="4"/>
                    </a:lnTo>
                    <a:lnTo>
                      <a:pt x="27" y="7"/>
                    </a:lnTo>
                    <a:lnTo>
                      <a:pt x="29" y="9"/>
                    </a:lnTo>
                    <a:lnTo>
                      <a:pt x="30" y="12"/>
                    </a:lnTo>
                    <a:lnTo>
                      <a:pt x="30" y="12"/>
                    </a:lnTo>
                    <a:lnTo>
                      <a:pt x="29" y="12"/>
                    </a:lnTo>
                    <a:lnTo>
                      <a:pt x="29" y="12"/>
                    </a:lnTo>
                    <a:lnTo>
                      <a:pt x="27" y="12"/>
                    </a:lnTo>
                    <a:lnTo>
                      <a:pt x="24" y="14"/>
                    </a:lnTo>
                    <a:lnTo>
                      <a:pt x="22" y="16"/>
                    </a:lnTo>
                    <a:lnTo>
                      <a:pt x="22" y="16"/>
                    </a:lnTo>
                    <a:lnTo>
                      <a:pt x="25" y="17"/>
                    </a:lnTo>
                    <a:lnTo>
                      <a:pt x="27" y="17"/>
                    </a:lnTo>
                    <a:lnTo>
                      <a:pt x="27" y="17"/>
                    </a:lnTo>
                    <a:lnTo>
                      <a:pt x="29" y="17"/>
                    </a:lnTo>
                    <a:lnTo>
                      <a:pt x="29" y="19"/>
                    </a:lnTo>
                    <a:lnTo>
                      <a:pt x="30" y="21"/>
                    </a:lnTo>
                    <a:lnTo>
                      <a:pt x="30" y="26"/>
                    </a:lnTo>
                    <a:lnTo>
                      <a:pt x="32" y="28"/>
                    </a:lnTo>
                    <a:lnTo>
                      <a:pt x="34" y="31"/>
                    </a:lnTo>
                    <a:lnTo>
                      <a:pt x="36" y="31"/>
                    </a:lnTo>
                    <a:lnTo>
                      <a:pt x="36" y="33"/>
                    </a:lnTo>
                    <a:lnTo>
                      <a:pt x="36" y="34"/>
                    </a:lnTo>
                    <a:lnTo>
                      <a:pt x="32" y="34"/>
                    </a:lnTo>
                    <a:lnTo>
                      <a:pt x="29" y="34"/>
                    </a:lnTo>
                    <a:lnTo>
                      <a:pt x="25" y="34"/>
                    </a:lnTo>
                    <a:lnTo>
                      <a:pt x="22" y="34"/>
                    </a:lnTo>
                    <a:lnTo>
                      <a:pt x="20" y="33"/>
                    </a:lnTo>
                    <a:lnTo>
                      <a:pt x="18" y="31"/>
                    </a:lnTo>
                    <a:lnTo>
                      <a:pt x="18" y="29"/>
                    </a:lnTo>
                    <a:lnTo>
                      <a:pt x="17" y="26"/>
                    </a:lnTo>
                    <a:lnTo>
                      <a:pt x="12" y="24"/>
                    </a:lnTo>
                    <a:lnTo>
                      <a:pt x="8" y="24"/>
                    </a:lnTo>
                    <a:lnTo>
                      <a:pt x="3" y="24"/>
                    </a:lnTo>
                    <a:lnTo>
                      <a:pt x="0" y="22"/>
                    </a:lnTo>
                    <a:lnTo>
                      <a:pt x="3" y="19"/>
                    </a:lnTo>
                    <a:lnTo>
                      <a:pt x="5" y="17"/>
                    </a:lnTo>
                    <a:lnTo>
                      <a:pt x="6" y="14"/>
                    </a:lnTo>
                    <a:lnTo>
                      <a:pt x="8" y="10"/>
                    </a:lnTo>
                    <a:lnTo>
                      <a:pt x="10" y="7"/>
                    </a:lnTo>
                    <a:lnTo>
                      <a:pt x="10" y="4"/>
                    </a:lnTo>
                    <a:lnTo>
                      <a:pt x="10" y="4"/>
                    </a:lnTo>
                    <a:lnTo>
                      <a:pt x="12" y="4"/>
                    </a:lnTo>
                    <a:lnTo>
                      <a:pt x="13" y="2"/>
                    </a:lnTo>
                    <a:lnTo>
                      <a:pt x="15" y="2"/>
                    </a:lnTo>
                    <a:lnTo>
                      <a:pt x="18" y="0"/>
                    </a:lnTo>
                    <a:lnTo>
                      <a:pt x="20" y="0"/>
                    </a:lnTo>
                    <a:lnTo>
                      <a:pt x="22" y="0"/>
                    </a:lnTo>
                    <a:lnTo>
                      <a:pt x="24" y="2"/>
                    </a:lnTo>
                    <a:lnTo>
                      <a:pt x="27" y="4"/>
                    </a:lnTo>
                    <a:lnTo>
                      <a:pt x="27" y="4"/>
                    </a:lnTo>
                    <a:close/>
                    <a:moveTo>
                      <a:pt x="34" y="12"/>
                    </a:moveTo>
                    <a:lnTo>
                      <a:pt x="32" y="12"/>
                    </a:lnTo>
                    <a:lnTo>
                      <a:pt x="30" y="12"/>
                    </a:lnTo>
                    <a:lnTo>
                      <a:pt x="30" y="10"/>
                    </a:lnTo>
                    <a:lnTo>
                      <a:pt x="29" y="7"/>
                    </a:lnTo>
                    <a:lnTo>
                      <a:pt x="30" y="7"/>
                    </a:lnTo>
                    <a:lnTo>
                      <a:pt x="30" y="5"/>
                    </a:lnTo>
                    <a:lnTo>
                      <a:pt x="30" y="5"/>
                    </a:lnTo>
                    <a:lnTo>
                      <a:pt x="30" y="5"/>
                    </a:lnTo>
                    <a:lnTo>
                      <a:pt x="30" y="4"/>
                    </a:lnTo>
                    <a:lnTo>
                      <a:pt x="32" y="4"/>
                    </a:lnTo>
                    <a:lnTo>
                      <a:pt x="32" y="4"/>
                    </a:lnTo>
                    <a:lnTo>
                      <a:pt x="34" y="7"/>
                    </a:lnTo>
                    <a:lnTo>
                      <a:pt x="34" y="9"/>
                    </a:lnTo>
                    <a:lnTo>
                      <a:pt x="34" y="10"/>
                    </a:lnTo>
                    <a:lnTo>
                      <a:pt x="34" y="12"/>
                    </a:lnTo>
                    <a:lnTo>
                      <a:pt x="34" y="1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5" name="Freeform 130">
                <a:extLst>
                  <a:ext uri="{FF2B5EF4-FFF2-40B4-BE49-F238E27FC236}">
                    <a16:creationId xmlns:a16="http://schemas.microsoft.com/office/drawing/2014/main" id="{CAFA0D70-3F0E-4F5B-A96A-73A1179B7CD0}"/>
                  </a:ext>
                </a:extLst>
              </p:cNvPr>
              <p:cNvSpPr>
                <a:spLocks noEditPoints="1"/>
              </p:cNvSpPr>
              <p:nvPr/>
            </p:nvSpPr>
            <p:spPr bwMode="auto">
              <a:xfrm>
                <a:off x="2072" y="2665"/>
                <a:ext cx="31" cy="11"/>
              </a:xfrm>
              <a:custGeom>
                <a:avLst/>
                <a:gdLst>
                  <a:gd name="T0" fmla="*/ 29 w 31"/>
                  <a:gd name="T1" fmla="*/ 2 h 11"/>
                  <a:gd name="T2" fmla="*/ 29 w 31"/>
                  <a:gd name="T3" fmla="*/ 2 h 11"/>
                  <a:gd name="T4" fmla="*/ 29 w 31"/>
                  <a:gd name="T5" fmla="*/ 2 h 11"/>
                  <a:gd name="T6" fmla="*/ 29 w 31"/>
                  <a:gd name="T7" fmla="*/ 0 h 11"/>
                  <a:gd name="T8" fmla="*/ 31 w 31"/>
                  <a:gd name="T9" fmla="*/ 0 h 11"/>
                  <a:gd name="T10" fmla="*/ 31 w 31"/>
                  <a:gd name="T11" fmla="*/ 0 h 11"/>
                  <a:gd name="T12" fmla="*/ 31 w 31"/>
                  <a:gd name="T13" fmla="*/ 0 h 11"/>
                  <a:gd name="T14" fmla="*/ 31 w 31"/>
                  <a:gd name="T15" fmla="*/ 0 h 11"/>
                  <a:gd name="T16" fmla="*/ 31 w 31"/>
                  <a:gd name="T17" fmla="*/ 0 h 11"/>
                  <a:gd name="T18" fmla="*/ 29 w 31"/>
                  <a:gd name="T19" fmla="*/ 2 h 11"/>
                  <a:gd name="T20" fmla="*/ 29 w 31"/>
                  <a:gd name="T21" fmla="*/ 2 h 11"/>
                  <a:gd name="T22" fmla="*/ 28 w 31"/>
                  <a:gd name="T23" fmla="*/ 2 h 11"/>
                  <a:gd name="T24" fmla="*/ 28 w 31"/>
                  <a:gd name="T25" fmla="*/ 2 h 11"/>
                  <a:gd name="T26" fmla="*/ 26 w 31"/>
                  <a:gd name="T27" fmla="*/ 2 h 11"/>
                  <a:gd name="T28" fmla="*/ 24 w 31"/>
                  <a:gd name="T29" fmla="*/ 2 h 11"/>
                  <a:gd name="T30" fmla="*/ 24 w 31"/>
                  <a:gd name="T31" fmla="*/ 2 h 11"/>
                  <a:gd name="T32" fmla="*/ 24 w 31"/>
                  <a:gd name="T33" fmla="*/ 2 h 11"/>
                  <a:gd name="T34" fmla="*/ 24 w 31"/>
                  <a:gd name="T35" fmla="*/ 2 h 11"/>
                  <a:gd name="T36" fmla="*/ 26 w 31"/>
                  <a:gd name="T37" fmla="*/ 2 h 11"/>
                  <a:gd name="T38" fmla="*/ 26 w 31"/>
                  <a:gd name="T39" fmla="*/ 2 h 11"/>
                  <a:gd name="T40" fmla="*/ 26 w 31"/>
                  <a:gd name="T41" fmla="*/ 0 h 11"/>
                  <a:gd name="T42" fmla="*/ 28 w 31"/>
                  <a:gd name="T43" fmla="*/ 0 h 11"/>
                  <a:gd name="T44" fmla="*/ 28 w 31"/>
                  <a:gd name="T45" fmla="*/ 2 h 11"/>
                  <a:gd name="T46" fmla="*/ 28 w 31"/>
                  <a:gd name="T47" fmla="*/ 2 h 11"/>
                  <a:gd name="T48" fmla="*/ 28 w 31"/>
                  <a:gd name="T49" fmla="*/ 2 h 11"/>
                  <a:gd name="T50" fmla="*/ 0 w 31"/>
                  <a:gd name="T51" fmla="*/ 9 h 11"/>
                  <a:gd name="T52" fmla="*/ 0 w 31"/>
                  <a:gd name="T53" fmla="*/ 9 h 11"/>
                  <a:gd name="T54" fmla="*/ 2 w 31"/>
                  <a:gd name="T55" fmla="*/ 9 h 11"/>
                  <a:gd name="T56" fmla="*/ 2 w 31"/>
                  <a:gd name="T57" fmla="*/ 9 h 11"/>
                  <a:gd name="T58" fmla="*/ 5 w 31"/>
                  <a:gd name="T59" fmla="*/ 9 h 11"/>
                  <a:gd name="T60" fmla="*/ 5 w 31"/>
                  <a:gd name="T61" fmla="*/ 9 h 11"/>
                  <a:gd name="T62" fmla="*/ 4 w 31"/>
                  <a:gd name="T63" fmla="*/ 9 h 11"/>
                  <a:gd name="T64" fmla="*/ 2 w 31"/>
                  <a:gd name="T65" fmla="*/ 11 h 11"/>
                  <a:gd name="T66" fmla="*/ 2 w 31"/>
                  <a:gd name="T67" fmla="*/ 11 h 11"/>
                  <a:gd name="T68" fmla="*/ 0 w 31"/>
                  <a:gd name="T69" fmla="*/ 11 h 11"/>
                  <a:gd name="T70" fmla="*/ 0 w 31"/>
                  <a:gd name="T71" fmla="*/ 7 h 11"/>
                  <a:gd name="T72" fmla="*/ 0 w 31"/>
                  <a:gd name="T73" fmla="*/ 7 h 11"/>
                  <a:gd name="T74" fmla="*/ 0 w 31"/>
                  <a:gd name="T75" fmla="*/ 9 h 11"/>
                  <a:gd name="T76" fmla="*/ 0 w 31"/>
                  <a:gd name="T77" fmla="*/ 9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1" h="11">
                    <a:moveTo>
                      <a:pt x="29" y="2"/>
                    </a:moveTo>
                    <a:lnTo>
                      <a:pt x="29" y="2"/>
                    </a:lnTo>
                    <a:lnTo>
                      <a:pt x="29" y="2"/>
                    </a:lnTo>
                    <a:lnTo>
                      <a:pt x="29" y="0"/>
                    </a:lnTo>
                    <a:lnTo>
                      <a:pt x="31" y="0"/>
                    </a:lnTo>
                    <a:lnTo>
                      <a:pt x="31" y="0"/>
                    </a:lnTo>
                    <a:lnTo>
                      <a:pt x="31" y="0"/>
                    </a:lnTo>
                    <a:lnTo>
                      <a:pt x="31" y="0"/>
                    </a:lnTo>
                    <a:lnTo>
                      <a:pt x="31" y="0"/>
                    </a:lnTo>
                    <a:lnTo>
                      <a:pt x="29" y="2"/>
                    </a:lnTo>
                    <a:lnTo>
                      <a:pt x="29" y="2"/>
                    </a:lnTo>
                    <a:close/>
                    <a:moveTo>
                      <a:pt x="28" y="2"/>
                    </a:moveTo>
                    <a:lnTo>
                      <a:pt x="28" y="2"/>
                    </a:lnTo>
                    <a:lnTo>
                      <a:pt x="26" y="2"/>
                    </a:lnTo>
                    <a:lnTo>
                      <a:pt x="24" y="2"/>
                    </a:lnTo>
                    <a:lnTo>
                      <a:pt x="24" y="2"/>
                    </a:lnTo>
                    <a:lnTo>
                      <a:pt x="24" y="2"/>
                    </a:lnTo>
                    <a:lnTo>
                      <a:pt x="24" y="2"/>
                    </a:lnTo>
                    <a:lnTo>
                      <a:pt x="26" y="2"/>
                    </a:lnTo>
                    <a:lnTo>
                      <a:pt x="26" y="2"/>
                    </a:lnTo>
                    <a:lnTo>
                      <a:pt x="26" y="0"/>
                    </a:lnTo>
                    <a:lnTo>
                      <a:pt x="28" y="0"/>
                    </a:lnTo>
                    <a:lnTo>
                      <a:pt x="28" y="2"/>
                    </a:lnTo>
                    <a:lnTo>
                      <a:pt x="28" y="2"/>
                    </a:lnTo>
                    <a:lnTo>
                      <a:pt x="28" y="2"/>
                    </a:lnTo>
                    <a:close/>
                    <a:moveTo>
                      <a:pt x="0" y="9"/>
                    </a:moveTo>
                    <a:lnTo>
                      <a:pt x="0" y="9"/>
                    </a:lnTo>
                    <a:lnTo>
                      <a:pt x="2" y="9"/>
                    </a:lnTo>
                    <a:lnTo>
                      <a:pt x="2" y="9"/>
                    </a:lnTo>
                    <a:lnTo>
                      <a:pt x="5" y="9"/>
                    </a:lnTo>
                    <a:lnTo>
                      <a:pt x="5" y="9"/>
                    </a:lnTo>
                    <a:lnTo>
                      <a:pt x="4" y="9"/>
                    </a:lnTo>
                    <a:lnTo>
                      <a:pt x="2" y="11"/>
                    </a:lnTo>
                    <a:lnTo>
                      <a:pt x="2" y="11"/>
                    </a:lnTo>
                    <a:lnTo>
                      <a:pt x="0" y="11"/>
                    </a:lnTo>
                    <a:lnTo>
                      <a:pt x="0" y="7"/>
                    </a:lnTo>
                    <a:lnTo>
                      <a:pt x="0" y="7"/>
                    </a:lnTo>
                    <a:lnTo>
                      <a:pt x="0" y="9"/>
                    </a:lnTo>
                    <a:lnTo>
                      <a:pt x="0"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6" name="Freeform 131">
                <a:extLst>
                  <a:ext uri="{FF2B5EF4-FFF2-40B4-BE49-F238E27FC236}">
                    <a16:creationId xmlns:a16="http://schemas.microsoft.com/office/drawing/2014/main" id="{2E7870E4-0892-4F38-9E2B-D2FC24041FA2}"/>
                  </a:ext>
                </a:extLst>
              </p:cNvPr>
              <p:cNvSpPr>
                <a:spLocks noEditPoints="1"/>
              </p:cNvSpPr>
              <p:nvPr/>
            </p:nvSpPr>
            <p:spPr bwMode="auto">
              <a:xfrm>
                <a:off x="4531" y="1776"/>
                <a:ext cx="782" cy="426"/>
              </a:xfrm>
              <a:custGeom>
                <a:avLst/>
                <a:gdLst>
                  <a:gd name="T0" fmla="*/ 752 w 782"/>
                  <a:gd name="T1" fmla="*/ 218 h 426"/>
                  <a:gd name="T2" fmla="*/ 738 w 782"/>
                  <a:gd name="T3" fmla="*/ 259 h 426"/>
                  <a:gd name="T4" fmla="*/ 700 w 782"/>
                  <a:gd name="T5" fmla="*/ 252 h 426"/>
                  <a:gd name="T6" fmla="*/ 692 w 782"/>
                  <a:gd name="T7" fmla="*/ 306 h 426"/>
                  <a:gd name="T8" fmla="*/ 656 w 782"/>
                  <a:gd name="T9" fmla="*/ 308 h 426"/>
                  <a:gd name="T10" fmla="*/ 649 w 782"/>
                  <a:gd name="T11" fmla="*/ 320 h 426"/>
                  <a:gd name="T12" fmla="*/ 656 w 782"/>
                  <a:gd name="T13" fmla="*/ 361 h 426"/>
                  <a:gd name="T14" fmla="*/ 645 w 782"/>
                  <a:gd name="T15" fmla="*/ 380 h 426"/>
                  <a:gd name="T16" fmla="*/ 620 w 782"/>
                  <a:gd name="T17" fmla="*/ 371 h 426"/>
                  <a:gd name="T18" fmla="*/ 568 w 782"/>
                  <a:gd name="T19" fmla="*/ 366 h 426"/>
                  <a:gd name="T20" fmla="*/ 519 w 782"/>
                  <a:gd name="T21" fmla="*/ 363 h 426"/>
                  <a:gd name="T22" fmla="*/ 483 w 782"/>
                  <a:gd name="T23" fmla="*/ 370 h 426"/>
                  <a:gd name="T24" fmla="*/ 461 w 782"/>
                  <a:gd name="T25" fmla="*/ 390 h 426"/>
                  <a:gd name="T26" fmla="*/ 426 w 782"/>
                  <a:gd name="T27" fmla="*/ 412 h 426"/>
                  <a:gd name="T28" fmla="*/ 413 w 782"/>
                  <a:gd name="T29" fmla="*/ 414 h 426"/>
                  <a:gd name="T30" fmla="*/ 384 w 782"/>
                  <a:gd name="T31" fmla="*/ 397 h 426"/>
                  <a:gd name="T32" fmla="*/ 367 w 782"/>
                  <a:gd name="T33" fmla="*/ 363 h 426"/>
                  <a:gd name="T34" fmla="*/ 327 w 782"/>
                  <a:gd name="T35" fmla="*/ 349 h 426"/>
                  <a:gd name="T36" fmla="*/ 278 w 782"/>
                  <a:gd name="T37" fmla="*/ 329 h 426"/>
                  <a:gd name="T38" fmla="*/ 231 w 782"/>
                  <a:gd name="T39" fmla="*/ 298 h 426"/>
                  <a:gd name="T40" fmla="*/ 180 w 782"/>
                  <a:gd name="T41" fmla="*/ 323 h 426"/>
                  <a:gd name="T42" fmla="*/ 171 w 782"/>
                  <a:gd name="T43" fmla="*/ 409 h 426"/>
                  <a:gd name="T44" fmla="*/ 141 w 782"/>
                  <a:gd name="T45" fmla="*/ 381 h 426"/>
                  <a:gd name="T46" fmla="*/ 113 w 782"/>
                  <a:gd name="T47" fmla="*/ 370 h 426"/>
                  <a:gd name="T48" fmla="*/ 91 w 782"/>
                  <a:gd name="T49" fmla="*/ 356 h 426"/>
                  <a:gd name="T50" fmla="*/ 72 w 782"/>
                  <a:gd name="T51" fmla="*/ 322 h 426"/>
                  <a:gd name="T52" fmla="*/ 88 w 782"/>
                  <a:gd name="T53" fmla="*/ 310 h 426"/>
                  <a:gd name="T54" fmla="*/ 124 w 782"/>
                  <a:gd name="T55" fmla="*/ 286 h 426"/>
                  <a:gd name="T56" fmla="*/ 105 w 782"/>
                  <a:gd name="T57" fmla="*/ 260 h 426"/>
                  <a:gd name="T58" fmla="*/ 64 w 782"/>
                  <a:gd name="T59" fmla="*/ 267 h 426"/>
                  <a:gd name="T60" fmla="*/ 36 w 782"/>
                  <a:gd name="T61" fmla="*/ 266 h 426"/>
                  <a:gd name="T62" fmla="*/ 26 w 782"/>
                  <a:gd name="T63" fmla="*/ 235 h 426"/>
                  <a:gd name="T64" fmla="*/ 7 w 782"/>
                  <a:gd name="T65" fmla="*/ 197 h 426"/>
                  <a:gd name="T66" fmla="*/ 19 w 782"/>
                  <a:gd name="T67" fmla="*/ 158 h 426"/>
                  <a:gd name="T68" fmla="*/ 40 w 782"/>
                  <a:gd name="T69" fmla="*/ 151 h 426"/>
                  <a:gd name="T70" fmla="*/ 79 w 782"/>
                  <a:gd name="T71" fmla="*/ 119 h 426"/>
                  <a:gd name="T72" fmla="*/ 115 w 782"/>
                  <a:gd name="T73" fmla="*/ 126 h 426"/>
                  <a:gd name="T74" fmla="*/ 146 w 782"/>
                  <a:gd name="T75" fmla="*/ 141 h 426"/>
                  <a:gd name="T76" fmla="*/ 161 w 782"/>
                  <a:gd name="T77" fmla="*/ 145 h 426"/>
                  <a:gd name="T78" fmla="*/ 206 w 782"/>
                  <a:gd name="T79" fmla="*/ 141 h 426"/>
                  <a:gd name="T80" fmla="*/ 242 w 782"/>
                  <a:gd name="T81" fmla="*/ 151 h 426"/>
                  <a:gd name="T82" fmla="*/ 276 w 782"/>
                  <a:gd name="T83" fmla="*/ 150 h 426"/>
                  <a:gd name="T84" fmla="*/ 257 w 782"/>
                  <a:gd name="T85" fmla="*/ 112 h 426"/>
                  <a:gd name="T86" fmla="*/ 284 w 782"/>
                  <a:gd name="T87" fmla="*/ 78 h 426"/>
                  <a:gd name="T88" fmla="*/ 283 w 782"/>
                  <a:gd name="T89" fmla="*/ 63 h 426"/>
                  <a:gd name="T90" fmla="*/ 281 w 782"/>
                  <a:gd name="T91" fmla="*/ 46 h 426"/>
                  <a:gd name="T92" fmla="*/ 331 w 782"/>
                  <a:gd name="T93" fmla="*/ 39 h 426"/>
                  <a:gd name="T94" fmla="*/ 363 w 782"/>
                  <a:gd name="T95" fmla="*/ 25 h 426"/>
                  <a:gd name="T96" fmla="*/ 414 w 782"/>
                  <a:gd name="T97" fmla="*/ 8 h 426"/>
                  <a:gd name="T98" fmla="*/ 464 w 782"/>
                  <a:gd name="T99" fmla="*/ 3 h 426"/>
                  <a:gd name="T100" fmla="*/ 493 w 782"/>
                  <a:gd name="T101" fmla="*/ 37 h 426"/>
                  <a:gd name="T102" fmla="*/ 514 w 782"/>
                  <a:gd name="T103" fmla="*/ 47 h 426"/>
                  <a:gd name="T104" fmla="*/ 521 w 782"/>
                  <a:gd name="T105" fmla="*/ 59 h 426"/>
                  <a:gd name="T106" fmla="*/ 553 w 782"/>
                  <a:gd name="T107" fmla="*/ 44 h 426"/>
                  <a:gd name="T108" fmla="*/ 574 w 782"/>
                  <a:gd name="T109" fmla="*/ 46 h 426"/>
                  <a:gd name="T110" fmla="*/ 639 w 782"/>
                  <a:gd name="T111" fmla="*/ 141 h 426"/>
                  <a:gd name="T112" fmla="*/ 656 w 782"/>
                  <a:gd name="T113" fmla="*/ 131 h 426"/>
                  <a:gd name="T114" fmla="*/ 669 w 782"/>
                  <a:gd name="T115" fmla="*/ 148 h 426"/>
                  <a:gd name="T116" fmla="*/ 710 w 782"/>
                  <a:gd name="T117" fmla="*/ 143 h 426"/>
                  <a:gd name="T118" fmla="*/ 738 w 782"/>
                  <a:gd name="T119" fmla="*/ 173 h 426"/>
                  <a:gd name="T120" fmla="*/ 769 w 782"/>
                  <a:gd name="T121" fmla="*/ 177 h 426"/>
                  <a:gd name="T122" fmla="*/ 70 w 782"/>
                  <a:gd name="T123" fmla="*/ 313 h 426"/>
                  <a:gd name="T124" fmla="*/ 69 w 782"/>
                  <a:gd name="T125" fmla="*/ 315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82" h="426">
                    <a:moveTo>
                      <a:pt x="782" y="197"/>
                    </a:moveTo>
                    <a:lnTo>
                      <a:pt x="781" y="196"/>
                    </a:lnTo>
                    <a:lnTo>
                      <a:pt x="777" y="196"/>
                    </a:lnTo>
                    <a:lnTo>
                      <a:pt x="776" y="197"/>
                    </a:lnTo>
                    <a:lnTo>
                      <a:pt x="774" y="197"/>
                    </a:lnTo>
                    <a:lnTo>
                      <a:pt x="772" y="197"/>
                    </a:lnTo>
                    <a:lnTo>
                      <a:pt x="770" y="199"/>
                    </a:lnTo>
                    <a:lnTo>
                      <a:pt x="770" y="201"/>
                    </a:lnTo>
                    <a:lnTo>
                      <a:pt x="772" y="204"/>
                    </a:lnTo>
                    <a:lnTo>
                      <a:pt x="770" y="208"/>
                    </a:lnTo>
                    <a:lnTo>
                      <a:pt x="769" y="209"/>
                    </a:lnTo>
                    <a:lnTo>
                      <a:pt x="767" y="213"/>
                    </a:lnTo>
                    <a:lnTo>
                      <a:pt x="765" y="214"/>
                    </a:lnTo>
                    <a:lnTo>
                      <a:pt x="764" y="214"/>
                    </a:lnTo>
                    <a:lnTo>
                      <a:pt x="762" y="216"/>
                    </a:lnTo>
                    <a:lnTo>
                      <a:pt x="758" y="216"/>
                    </a:lnTo>
                    <a:lnTo>
                      <a:pt x="753" y="216"/>
                    </a:lnTo>
                    <a:lnTo>
                      <a:pt x="752" y="218"/>
                    </a:lnTo>
                    <a:lnTo>
                      <a:pt x="752" y="220"/>
                    </a:lnTo>
                    <a:lnTo>
                      <a:pt x="750" y="221"/>
                    </a:lnTo>
                    <a:lnTo>
                      <a:pt x="750" y="223"/>
                    </a:lnTo>
                    <a:lnTo>
                      <a:pt x="748" y="226"/>
                    </a:lnTo>
                    <a:lnTo>
                      <a:pt x="748" y="231"/>
                    </a:lnTo>
                    <a:lnTo>
                      <a:pt x="748" y="235"/>
                    </a:lnTo>
                    <a:lnTo>
                      <a:pt x="748" y="242"/>
                    </a:lnTo>
                    <a:lnTo>
                      <a:pt x="748" y="243"/>
                    </a:lnTo>
                    <a:lnTo>
                      <a:pt x="750" y="245"/>
                    </a:lnTo>
                    <a:lnTo>
                      <a:pt x="750" y="247"/>
                    </a:lnTo>
                    <a:lnTo>
                      <a:pt x="750" y="250"/>
                    </a:lnTo>
                    <a:lnTo>
                      <a:pt x="748" y="252"/>
                    </a:lnTo>
                    <a:lnTo>
                      <a:pt x="748" y="254"/>
                    </a:lnTo>
                    <a:lnTo>
                      <a:pt x="746" y="255"/>
                    </a:lnTo>
                    <a:lnTo>
                      <a:pt x="745" y="255"/>
                    </a:lnTo>
                    <a:lnTo>
                      <a:pt x="741" y="255"/>
                    </a:lnTo>
                    <a:lnTo>
                      <a:pt x="740" y="257"/>
                    </a:lnTo>
                    <a:lnTo>
                      <a:pt x="738" y="259"/>
                    </a:lnTo>
                    <a:lnTo>
                      <a:pt x="734" y="260"/>
                    </a:lnTo>
                    <a:lnTo>
                      <a:pt x="733" y="262"/>
                    </a:lnTo>
                    <a:lnTo>
                      <a:pt x="733" y="260"/>
                    </a:lnTo>
                    <a:lnTo>
                      <a:pt x="733" y="259"/>
                    </a:lnTo>
                    <a:lnTo>
                      <a:pt x="731" y="257"/>
                    </a:lnTo>
                    <a:lnTo>
                      <a:pt x="729" y="257"/>
                    </a:lnTo>
                    <a:lnTo>
                      <a:pt x="729" y="257"/>
                    </a:lnTo>
                    <a:lnTo>
                      <a:pt x="724" y="257"/>
                    </a:lnTo>
                    <a:lnTo>
                      <a:pt x="722" y="257"/>
                    </a:lnTo>
                    <a:lnTo>
                      <a:pt x="721" y="257"/>
                    </a:lnTo>
                    <a:lnTo>
                      <a:pt x="719" y="257"/>
                    </a:lnTo>
                    <a:lnTo>
                      <a:pt x="716" y="257"/>
                    </a:lnTo>
                    <a:lnTo>
                      <a:pt x="712" y="255"/>
                    </a:lnTo>
                    <a:lnTo>
                      <a:pt x="710" y="255"/>
                    </a:lnTo>
                    <a:lnTo>
                      <a:pt x="707" y="254"/>
                    </a:lnTo>
                    <a:lnTo>
                      <a:pt x="702" y="252"/>
                    </a:lnTo>
                    <a:lnTo>
                      <a:pt x="700" y="250"/>
                    </a:lnTo>
                    <a:lnTo>
                      <a:pt x="700" y="252"/>
                    </a:lnTo>
                    <a:lnTo>
                      <a:pt x="700" y="252"/>
                    </a:lnTo>
                    <a:lnTo>
                      <a:pt x="699" y="255"/>
                    </a:lnTo>
                    <a:lnTo>
                      <a:pt x="699" y="257"/>
                    </a:lnTo>
                    <a:lnTo>
                      <a:pt x="695" y="267"/>
                    </a:lnTo>
                    <a:lnTo>
                      <a:pt x="693" y="274"/>
                    </a:lnTo>
                    <a:lnTo>
                      <a:pt x="690" y="279"/>
                    </a:lnTo>
                    <a:lnTo>
                      <a:pt x="690" y="284"/>
                    </a:lnTo>
                    <a:lnTo>
                      <a:pt x="688" y="289"/>
                    </a:lnTo>
                    <a:lnTo>
                      <a:pt x="687" y="293"/>
                    </a:lnTo>
                    <a:lnTo>
                      <a:pt x="687" y="296"/>
                    </a:lnTo>
                    <a:lnTo>
                      <a:pt x="687" y="296"/>
                    </a:lnTo>
                    <a:lnTo>
                      <a:pt x="687" y="298"/>
                    </a:lnTo>
                    <a:lnTo>
                      <a:pt x="688" y="298"/>
                    </a:lnTo>
                    <a:lnTo>
                      <a:pt x="692" y="300"/>
                    </a:lnTo>
                    <a:lnTo>
                      <a:pt x="692" y="300"/>
                    </a:lnTo>
                    <a:lnTo>
                      <a:pt x="692" y="301"/>
                    </a:lnTo>
                    <a:lnTo>
                      <a:pt x="692" y="303"/>
                    </a:lnTo>
                    <a:lnTo>
                      <a:pt x="692" y="306"/>
                    </a:lnTo>
                    <a:lnTo>
                      <a:pt x="690" y="308"/>
                    </a:lnTo>
                    <a:lnTo>
                      <a:pt x="690" y="308"/>
                    </a:lnTo>
                    <a:lnTo>
                      <a:pt x="688" y="308"/>
                    </a:lnTo>
                    <a:lnTo>
                      <a:pt x="688" y="306"/>
                    </a:lnTo>
                    <a:lnTo>
                      <a:pt x="687" y="306"/>
                    </a:lnTo>
                    <a:lnTo>
                      <a:pt x="685" y="306"/>
                    </a:lnTo>
                    <a:lnTo>
                      <a:pt x="681" y="306"/>
                    </a:lnTo>
                    <a:lnTo>
                      <a:pt x="680" y="306"/>
                    </a:lnTo>
                    <a:lnTo>
                      <a:pt x="678" y="306"/>
                    </a:lnTo>
                    <a:lnTo>
                      <a:pt x="678" y="306"/>
                    </a:lnTo>
                    <a:lnTo>
                      <a:pt x="676" y="305"/>
                    </a:lnTo>
                    <a:lnTo>
                      <a:pt x="675" y="303"/>
                    </a:lnTo>
                    <a:lnTo>
                      <a:pt x="675" y="301"/>
                    </a:lnTo>
                    <a:lnTo>
                      <a:pt x="673" y="303"/>
                    </a:lnTo>
                    <a:lnTo>
                      <a:pt x="668" y="305"/>
                    </a:lnTo>
                    <a:lnTo>
                      <a:pt x="661" y="306"/>
                    </a:lnTo>
                    <a:lnTo>
                      <a:pt x="657" y="308"/>
                    </a:lnTo>
                    <a:lnTo>
                      <a:pt x="656" y="308"/>
                    </a:lnTo>
                    <a:lnTo>
                      <a:pt x="654" y="308"/>
                    </a:lnTo>
                    <a:lnTo>
                      <a:pt x="651" y="308"/>
                    </a:lnTo>
                    <a:lnTo>
                      <a:pt x="649" y="310"/>
                    </a:lnTo>
                    <a:lnTo>
                      <a:pt x="645" y="310"/>
                    </a:lnTo>
                    <a:lnTo>
                      <a:pt x="642" y="312"/>
                    </a:lnTo>
                    <a:lnTo>
                      <a:pt x="640" y="313"/>
                    </a:lnTo>
                    <a:lnTo>
                      <a:pt x="639" y="315"/>
                    </a:lnTo>
                    <a:lnTo>
                      <a:pt x="639" y="315"/>
                    </a:lnTo>
                    <a:lnTo>
                      <a:pt x="640" y="317"/>
                    </a:lnTo>
                    <a:lnTo>
                      <a:pt x="642" y="317"/>
                    </a:lnTo>
                    <a:lnTo>
                      <a:pt x="644" y="317"/>
                    </a:lnTo>
                    <a:lnTo>
                      <a:pt x="647" y="317"/>
                    </a:lnTo>
                    <a:lnTo>
                      <a:pt x="649" y="318"/>
                    </a:lnTo>
                    <a:lnTo>
                      <a:pt x="651" y="318"/>
                    </a:lnTo>
                    <a:lnTo>
                      <a:pt x="651" y="318"/>
                    </a:lnTo>
                    <a:lnTo>
                      <a:pt x="651" y="320"/>
                    </a:lnTo>
                    <a:lnTo>
                      <a:pt x="649" y="320"/>
                    </a:lnTo>
                    <a:lnTo>
                      <a:pt x="649" y="320"/>
                    </a:lnTo>
                    <a:lnTo>
                      <a:pt x="649" y="322"/>
                    </a:lnTo>
                    <a:lnTo>
                      <a:pt x="649" y="323"/>
                    </a:lnTo>
                    <a:lnTo>
                      <a:pt x="647" y="327"/>
                    </a:lnTo>
                    <a:lnTo>
                      <a:pt x="649" y="330"/>
                    </a:lnTo>
                    <a:lnTo>
                      <a:pt x="649" y="332"/>
                    </a:lnTo>
                    <a:lnTo>
                      <a:pt x="649" y="334"/>
                    </a:lnTo>
                    <a:lnTo>
                      <a:pt x="649" y="335"/>
                    </a:lnTo>
                    <a:lnTo>
                      <a:pt x="649" y="337"/>
                    </a:lnTo>
                    <a:lnTo>
                      <a:pt x="649" y="339"/>
                    </a:lnTo>
                    <a:lnTo>
                      <a:pt x="651" y="341"/>
                    </a:lnTo>
                    <a:lnTo>
                      <a:pt x="652" y="347"/>
                    </a:lnTo>
                    <a:lnTo>
                      <a:pt x="654" y="349"/>
                    </a:lnTo>
                    <a:lnTo>
                      <a:pt x="656" y="354"/>
                    </a:lnTo>
                    <a:lnTo>
                      <a:pt x="654" y="356"/>
                    </a:lnTo>
                    <a:lnTo>
                      <a:pt x="654" y="356"/>
                    </a:lnTo>
                    <a:lnTo>
                      <a:pt x="656" y="358"/>
                    </a:lnTo>
                    <a:lnTo>
                      <a:pt x="656" y="359"/>
                    </a:lnTo>
                    <a:lnTo>
                      <a:pt x="656" y="361"/>
                    </a:lnTo>
                    <a:lnTo>
                      <a:pt x="656" y="361"/>
                    </a:lnTo>
                    <a:lnTo>
                      <a:pt x="656" y="363"/>
                    </a:lnTo>
                    <a:lnTo>
                      <a:pt x="654" y="361"/>
                    </a:lnTo>
                    <a:lnTo>
                      <a:pt x="651" y="363"/>
                    </a:lnTo>
                    <a:lnTo>
                      <a:pt x="649" y="363"/>
                    </a:lnTo>
                    <a:lnTo>
                      <a:pt x="649" y="364"/>
                    </a:lnTo>
                    <a:lnTo>
                      <a:pt x="649" y="364"/>
                    </a:lnTo>
                    <a:lnTo>
                      <a:pt x="649" y="366"/>
                    </a:lnTo>
                    <a:lnTo>
                      <a:pt x="651" y="366"/>
                    </a:lnTo>
                    <a:lnTo>
                      <a:pt x="652" y="366"/>
                    </a:lnTo>
                    <a:lnTo>
                      <a:pt x="652" y="368"/>
                    </a:lnTo>
                    <a:lnTo>
                      <a:pt x="649" y="368"/>
                    </a:lnTo>
                    <a:lnTo>
                      <a:pt x="645" y="370"/>
                    </a:lnTo>
                    <a:lnTo>
                      <a:pt x="645" y="371"/>
                    </a:lnTo>
                    <a:lnTo>
                      <a:pt x="644" y="373"/>
                    </a:lnTo>
                    <a:lnTo>
                      <a:pt x="644" y="375"/>
                    </a:lnTo>
                    <a:lnTo>
                      <a:pt x="645" y="376"/>
                    </a:lnTo>
                    <a:lnTo>
                      <a:pt x="645" y="380"/>
                    </a:lnTo>
                    <a:lnTo>
                      <a:pt x="647" y="383"/>
                    </a:lnTo>
                    <a:lnTo>
                      <a:pt x="647" y="385"/>
                    </a:lnTo>
                    <a:lnTo>
                      <a:pt x="645" y="385"/>
                    </a:lnTo>
                    <a:lnTo>
                      <a:pt x="645" y="385"/>
                    </a:lnTo>
                    <a:lnTo>
                      <a:pt x="642" y="383"/>
                    </a:lnTo>
                    <a:lnTo>
                      <a:pt x="640" y="380"/>
                    </a:lnTo>
                    <a:lnTo>
                      <a:pt x="637" y="380"/>
                    </a:lnTo>
                    <a:lnTo>
                      <a:pt x="633" y="378"/>
                    </a:lnTo>
                    <a:lnTo>
                      <a:pt x="632" y="378"/>
                    </a:lnTo>
                    <a:lnTo>
                      <a:pt x="630" y="378"/>
                    </a:lnTo>
                    <a:lnTo>
                      <a:pt x="630" y="376"/>
                    </a:lnTo>
                    <a:lnTo>
                      <a:pt x="628" y="375"/>
                    </a:lnTo>
                    <a:lnTo>
                      <a:pt x="627" y="373"/>
                    </a:lnTo>
                    <a:lnTo>
                      <a:pt x="625" y="371"/>
                    </a:lnTo>
                    <a:lnTo>
                      <a:pt x="625" y="371"/>
                    </a:lnTo>
                    <a:lnTo>
                      <a:pt x="623" y="371"/>
                    </a:lnTo>
                    <a:lnTo>
                      <a:pt x="621" y="371"/>
                    </a:lnTo>
                    <a:lnTo>
                      <a:pt x="620" y="371"/>
                    </a:lnTo>
                    <a:lnTo>
                      <a:pt x="618" y="370"/>
                    </a:lnTo>
                    <a:lnTo>
                      <a:pt x="615" y="370"/>
                    </a:lnTo>
                    <a:lnTo>
                      <a:pt x="613" y="368"/>
                    </a:lnTo>
                    <a:lnTo>
                      <a:pt x="610" y="368"/>
                    </a:lnTo>
                    <a:lnTo>
                      <a:pt x="608" y="368"/>
                    </a:lnTo>
                    <a:lnTo>
                      <a:pt x="603" y="368"/>
                    </a:lnTo>
                    <a:lnTo>
                      <a:pt x="599" y="368"/>
                    </a:lnTo>
                    <a:lnTo>
                      <a:pt x="596" y="368"/>
                    </a:lnTo>
                    <a:lnTo>
                      <a:pt x="594" y="368"/>
                    </a:lnTo>
                    <a:lnTo>
                      <a:pt x="592" y="368"/>
                    </a:lnTo>
                    <a:lnTo>
                      <a:pt x="591" y="368"/>
                    </a:lnTo>
                    <a:lnTo>
                      <a:pt x="589" y="366"/>
                    </a:lnTo>
                    <a:lnTo>
                      <a:pt x="586" y="366"/>
                    </a:lnTo>
                    <a:lnTo>
                      <a:pt x="584" y="364"/>
                    </a:lnTo>
                    <a:lnTo>
                      <a:pt x="582" y="366"/>
                    </a:lnTo>
                    <a:lnTo>
                      <a:pt x="577" y="366"/>
                    </a:lnTo>
                    <a:lnTo>
                      <a:pt x="574" y="366"/>
                    </a:lnTo>
                    <a:lnTo>
                      <a:pt x="568" y="366"/>
                    </a:lnTo>
                    <a:lnTo>
                      <a:pt x="563" y="366"/>
                    </a:lnTo>
                    <a:lnTo>
                      <a:pt x="562" y="366"/>
                    </a:lnTo>
                    <a:lnTo>
                      <a:pt x="560" y="366"/>
                    </a:lnTo>
                    <a:lnTo>
                      <a:pt x="558" y="370"/>
                    </a:lnTo>
                    <a:lnTo>
                      <a:pt x="558" y="370"/>
                    </a:lnTo>
                    <a:lnTo>
                      <a:pt x="553" y="370"/>
                    </a:lnTo>
                    <a:lnTo>
                      <a:pt x="546" y="368"/>
                    </a:lnTo>
                    <a:lnTo>
                      <a:pt x="541" y="364"/>
                    </a:lnTo>
                    <a:lnTo>
                      <a:pt x="538" y="363"/>
                    </a:lnTo>
                    <a:lnTo>
                      <a:pt x="533" y="359"/>
                    </a:lnTo>
                    <a:lnTo>
                      <a:pt x="531" y="358"/>
                    </a:lnTo>
                    <a:lnTo>
                      <a:pt x="529" y="359"/>
                    </a:lnTo>
                    <a:lnTo>
                      <a:pt x="529" y="359"/>
                    </a:lnTo>
                    <a:lnTo>
                      <a:pt x="527" y="359"/>
                    </a:lnTo>
                    <a:lnTo>
                      <a:pt x="526" y="359"/>
                    </a:lnTo>
                    <a:lnTo>
                      <a:pt x="524" y="361"/>
                    </a:lnTo>
                    <a:lnTo>
                      <a:pt x="521" y="363"/>
                    </a:lnTo>
                    <a:lnTo>
                      <a:pt x="519" y="363"/>
                    </a:lnTo>
                    <a:lnTo>
                      <a:pt x="517" y="364"/>
                    </a:lnTo>
                    <a:lnTo>
                      <a:pt x="515" y="373"/>
                    </a:lnTo>
                    <a:lnTo>
                      <a:pt x="515" y="375"/>
                    </a:lnTo>
                    <a:lnTo>
                      <a:pt x="517" y="380"/>
                    </a:lnTo>
                    <a:lnTo>
                      <a:pt x="515" y="380"/>
                    </a:lnTo>
                    <a:lnTo>
                      <a:pt x="514" y="378"/>
                    </a:lnTo>
                    <a:lnTo>
                      <a:pt x="512" y="378"/>
                    </a:lnTo>
                    <a:lnTo>
                      <a:pt x="510" y="376"/>
                    </a:lnTo>
                    <a:lnTo>
                      <a:pt x="503" y="376"/>
                    </a:lnTo>
                    <a:lnTo>
                      <a:pt x="503" y="375"/>
                    </a:lnTo>
                    <a:lnTo>
                      <a:pt x="502" y="375"/>
                    </a:lnTo>
                    <a:lnTo>
                      <a:pt x="500" y="373"/>
                    </a:lnTo>
                    <a:lnTo>
                      <a:pt x="498" y="373"/>
                    </a:lnTo>
                    <a:lnTo>
                      <a:pt x="493" y="371"/>
                    </a:lnTo>
                    <a:lnTo>
                      <a:pt x="491" y="371"/>
                    </a:lnTo>
                    <a:lnTo>
                      <a:pt x="485" y="370"/>
                    </a:lnTo>
                    <a:lnTo>
                      <a:pt x="483" y="370"/>
                    </a:lnTo>
                    <a:lnTo>
                      <a:pt x="483" y="370"/>
                    </a:lnTo>
                    <a:lnTo>
                      <a:pt x="479" y="370"/>
                    </a:lnTo>
                    <a:lnTo>
                      <a:pt x="478" y="371"/>
                    </a:lnTo>
                    <a:lnTo>
                      <a:pt x="476" y="370"/>
                    </a:lnTo>
                    <a:lnTo>
                      <a:pt x="473" y="371"/>
                    </a:lnTo>
                    <a:lnTo>
                      <a:pt x="471" y="373"/>
                    </a:lnTo>
                    <a:lnTo>
                      <a:pt x="471" y="375"/>
                    </a:lnTo>
                    <a:lnTo>
                      <a:pt x="469" y="376"/>
                    </a:lnTo>
                    <a:lnTo>
                      <a:pt x="469" y="378"/>
                    </a:lnTo>
                    <a:lnTo>
                      <a:pt x="467" y="380"/>
                    </a:lnTo>
                    <a:lnTo>
                      <a:pt x="466" y="381"/>
                    </a:lnTo>
                    <a:lnTo>
                      <a:pt x="466" y="383"/>
                    </a:lnTo>
                    <a:lnTo>
                      <a:pt x="467" y="385"/>
                    </a:lnTo>
                    <a:lnTo>
                      <a:pt x="466" y="385"/>
                    </a:lnTo>
                    <a:lnTo>
                      <a:pt x="464" y="385"/>
                    </a:lnTo>
                    <a:lnTo>
                      <a:pt x="462" y="387"/>
                    </a:lnTo>
                    <a:lnTo>
                      <a:pt x="462" y="388"/>
                    </a:lnTo>
                    <a:lnTo>
                      <a:pt x="461" y="388"/>
                    </a:lnTo>
                    <a:lnTo>
                      <a:pt x="461" y="390"/>
                    </a:lnTo>
                    <a:lnTo>
                      <a:pt x="459" y="390"/>
                    </a:lnTo>
                    <a:lnTo>
                      <a:pt x="459" y="388"/>
                    </a:lnTo>
                    <a:lnTo>
                      <a:pt x="457" y="388"/>
                    </a:lnTo>
                    <a:lnTo>
                      <a:pt x="456" y="390"/>
                    </a:lnTo>
                    <a:lnTo>
                      <a:pt x="454" y="392"/>
                    </a:lnTo>
                    <a:lnTo>
                      <a:pt x="450" y="395"/>
                    </a:lnTo>
                    <a:lnTo>
                      <a:pt x="449" y="397"/>
                    </a:lnTo>
                    <a:lnTo>
                      <a:pt x="445" y="398"/>
                    </a:lnTo>
                    <a:lnTo>
                      <a:pt x="444" y="398"/>
                    </a:lnTo>
                    <a:lnTo>
                      <a:pt x="440" y="400"/>
                    </a:lnTo>
                    <a:lnTo>
                      <a:pt x="438" y="402"/>
                    </a:lnTo>
                    <a:lnTo>
                      <a:pt x="437" y="404"/>
                    </a:lnTo>
                    <a:lnTo>
                      <a:pt x="435" y="404"/>
                    </a:lnTo>
                    <a:lnTo>
                      <a:pt x="433" y="405"/>
                    </a:lnTo>
                    <a:lnTo>
                      <a:pt x="432" y="407"/>
                    </a:lnTo>
                    <a:lnTo>
                      <a:pt x="432" y="409"/>
                    </a:lnTo>
                    <a:lnTo>
                      <a:pt x="430" y="410"/>
                    </a:lnTo>
                    <a:lnTo>
                      <a:pt x="426" y="412"/>
                    </a:lnTo>
                    <a:lnTo>
                      <a:pt x="425" y="416"/>
                    </a:lnTo>
                    <a:lnTo>
                      <a:pt x="423" y="417"/>
                    </a:lnTo>
                    <a:lnTo>
                      <a:pt x="421" y="419"/>
                    </a:lnTo>
                    <a:lnTo>
                      <a:pt x="421" y="421"/>
                    </a:lnTo>
                    <a:lnTo>
                      <a:pt x="421" y="422"/>
                    </a:lnTo>
                    <a:lnTo>
                      <a:pt x="423" y="422"/>
                    </a:lnTo>
                    <a:lnTo>
                      <a:pt x="423" y="424"/>
                    </a:lnTo>
                    <a:lnTo>
                      <a:pt x="421" y="426"/>
                    </a:lnTo>
                    <a:lnTo>
                      <a:pt x="420" y="426"/>
                    </a:lnTo>
                    <a:lnTo>
                      <a:pt x="420" y="426"/>
                    </a:lnTo>
                    <a:lnTo>
                      <a:pt x="416" y="424"/>
                    </a:lnTo>
                    <a:lnTo>
                      <a:pt x="414" y="422"/>
                    </a:lnTo>
                    <a:lnTo>
                      <a:pt x="413" y="422"/>
                    </a:lnTo>
                    <a:lnTo>
                      <a:pt x="411" y="421"/>
                    </a:lnTo>
                    <a:lnTo>
                      <a:pt x="413" y="419"/>
                    </a:lnTo>
                    <a:lnTo>
                      <a:pt x="413" y="417"/>
                    </a:lnTo>
                    <a:lnTo>
                      <a:pt x="413" y="416"/>
                    </a:lnTo>
                    <a:lnTo>
                      <a:pt x="413" y="414"/>
                    </a:lnTo>
                    <a:lnTo>
                      <a:pt x="411" y="414"/>
                    </a:lnTo>
                    <a:lnTo>
                      <a:pt x="411" y="412"/>
                    </a:lnTo>
                    <a:lnTo>
                      <a:pt x="409" y="410"/>
                    </a:lnTo>
                    <a:lnTo>
                      <a:pt x="408" y="412"/>
                    </a:lnTo>
                    <a:lnTo>
                      <a:pt x="408" y="412"/>
                    </a:lnTo>
                    <a:lnTo>
                      <a:pt x="406" y="410"/>
                    </a:lnTo>
                    <a:lnTo>
                      <a:pt x="402" y="412"/>
                    </a:lnTo>
                    <a:lnTo>
                      <a:pt x="399" y="412"/>
                    </a:lnTo>
                    <a:lnTo>
                      <a:pt x="396" y="412"/>
                    </a:lnTo>
                    <a:lnTo>
                      <a:pt x="392" y="412"/>
                    </a:lnTo>
                    <a:lnTo>
                      <a:pt x="389" y="412"/>
                    </a:lnTo>
                    <a:lnTo>
                      <a:pt x="387" y="412"/>
                    </a:lnTo>
                    <a:lnTo>
                      <a:pt x="385" y="412"/>
                    </a:lnTo>
                    <a:lnTo>
                      <a:pt x="385" y="409"/>
                    </a:lnTo>
                    <a:lnTo>
                      <a:pt x="385" y="407"/>
                    </a:lnTo>
                    <a:lnTo>
                      <a:pt x="384" y="404"/>
                    </a:lnTo>
                    <a:lnTo>
                      <a:pt x="384" y="400"/>
                    </a:lnTo>
                    <a:lnTo>
                      <a:pt x="384" y="397"/>
                    </a:lnTo>
                    <a:lnTo>
                      <a:pt x="382" y="393"/>
                    </a:lnTo>
                    <a:lnTo>
                      <a:pt x="382" y="390"/>
                    </a:lnTo>
                    <a:lnTo>
                      <a:pt x="379" y="390"/>
                    </a:lnTo>
                    <a:lnTo>
                      <a:pt x="377" y="390"/>
                    </a:lnTo>
                    <a:lnTo>
                      <a:pt x="373" y="390"/>
                    </a:lnTo>
                    <a:lnTo>
                      <a:pt x="373" y="388"/>
                    </a:lnTo>
                    <a:lnTo>
                      <a:pt x="373" y="385"/>
                    </a:lnTo>
                    <a:lnTo>
                      <a:pt x="373" y="383"/>
                    </a:lnTo>
                    <a:lnTo>
                      <a:pt x="373" y="378"/>
                    </a:lnTo>
                    <a:lnTo>
                      <a:pt x="373" y="375"/>
                    </a:lnTo>
                    <a:lnTo>
                      <a:pt x="373" y="371"/>
                    </a:lnTo>
                    <a:lnTo>
                      <a:pt x="373" y="368"/>
                    </a:lnTo>
                    <a:lnTo>
                      <a:pt x="375" y="364"/>
                    </a:lnTo>
                    <a:lnTo>
                      <a:pt x="373" y="366"/>
                    </a:lnTo>
                    <a:lnTo>
                      <a:pt x="370" y="366"/>
                    </a:lnTo>
                    <a:lnTo>
                      <a:pt x="368" y="368"/>
                    </a:lnTo>
                    <a:lnTo>
                      <a:pt x="367" y="366"/>
                    </a:lnTo>
                    <a:lnTo>
                      <a:pt x="367" y="363"/>
                    </a:lnTo>
                    <a:lnTo>
                      <a:pt x="365" y="359"/>
                    </a:lnTo>
                    <a:lnTo>
                      <a:pt x="363" y="356"/>
                    </a:lnTo>
                    <a:lnTo>
                      <a:pt x="360" y="354"/>
                    </a:lnTo>
                    <a:lnTo>
                      <a:pt x="358" y="354"/>
                    </a:lnTo>
                    <a:lnTo>
                      <a:pt x="356" y="351"/>
                    </a:lnTo>
                    <a:lnTo>
                      <a:pt x="355" y="349"/>
                    </a:lnTo>
                    <a:lnTo>
                      <a:pt x="353" y="347"/>
                    </a:lnTo>
                    <a:lnTo>
                      <a:pt x="351" y="346"/>
                    </a:lnTo>
                    <a:lnTo>
                      <a:pt x="349" y="346"/>
                    </a:lnTo>
                    <a:lnTo>
                      <a:pt x="348" y="347"/>
                    </a:lnTo>
                    <a:lnTo>
                      <a:pt x="346" y="349"/>
                    </a:lnTo>
                    <a:lnTo>
                      <a:pt x="344" y="349"/>
                    </a:lnTo>
                    <a:lnTo>
                      <a:pt x="343" y="351"/>
                    </a:lnTo>
                    <a:lnTo>
                      <a:pt x="341" y="349"/>
                    </a:lnTo>
                    <a:lnTo>
                      <a:pt x="337" y="349"/>
                    </a:lnTo>
                    <a:lnTo>
                      <a:pt x="334" y="349"/>
                    </a:lnTo>
                    <a:lnTo>
                      <a:pt x="331" y="349"/>
                    </a:lnTo>
                    <a:lnTo>
                      <a:pt x="327" y="349"/>
                    </a:lnTo>
                    <a:lnTo>
                      <a:pt x="324" y="349"/>
                    </a:lnTo>
                    <a:lnTo>
                      <a:pt x="319" y="347"/>
                    </a:lnTo>
                    <a:lnTo>
                      <a:pt x="315" y="349"/>
                    </a:lnTo>
                    <a:lnTo>
                      <a:pt x="312" y="349"/>
                    </a:lnTo>
                    <a:lnTo>
                      <a:pt x="308" y="351"/>
                    </a:lnTo>
                    <a:lnTo>
                      <a:pt x="305" y="351"/>
                    </a:lnTo>
                    <a:lnTo>
                      <a:pt x="300" y="351"/>
                    </a:lnTo>
                    <a:lnTo>
                      <a:pt x="296" y="352"/>
                    </a:lnTo>
                    <a:lnTo>
                      <a:pt x="295" y="352"/>
                    </a:lnTo>
                    <a:lnTo>
                      <a:pt x="293" y="349"/>
                    </a:lnTo>
                    <a:lnTo>
                      <a:pt x="290" y="346"/>
                    </a:lnTo>
                    <a:lnTo>
                      <a:pt x="288" y="344"/>
                    </a:lnTo>
                    <a:lnTo>
                      <a:pt x="286" y="342"/>
                    </a:lnTo>
                    <a:lnTo>
                      <a:pt x="284" y="339"/>
                    </a:lnTo>
                    <a:lnTo>
                      <a:pt x="281" y="335"/>
                    </a:lnTo>
                    <a:lnTo>
                      <a:pt x="279" y="334"/>
                    </a:lnTo>
                    <a:lnTo>
                      <a:pt x="278" y="332"/>
                    </a:lnTo>
                    <a:lnTo>
                      <a:pt x="278" y="329"/>
                    </a:lnTo>
                    <a:lnTo>
                      <a:pt x="276" y="329"/>
                    </a:lnTo>
                    <a:lnTo>
                      <a:pt x="274" y="327"/>
                    </a:lnTo>
                    <a:lnTo>
                      <a:pt x="271" y="325"/>
                    </a:lnTo>
                    <a:lnTo>
                      <a:pt x="269" y="322"/>
                    </a:lnTo>
                    <a:lnTo>
                      <a:pt x="266" y="320"/>
                    </a:lnTo>
                    <a:lnTo>
                      <a:pt x="264" y="318"/>
                    </a:lnTo>
                    <a:lnTo>
                      <a:pt x="260" y="317"/>
                    </a:lnTo>
                    <a:lnTo>
                      <a:pt x="259" y="315"/>
                    </a:lnTo>
                    <a:lnTo>
                      <a:pt x="255" y="313"/>
                    </a:lnTo>
                    <a:lnTo>
                      <a:pt x="254" y="312"/>
                    </a:lnTo>
                    <a:lnTo>
                      <a:pt x="250" y="310"/>
                    </a:lnTo>
                    <a:lnTo>
                      <a:pt x="247" y="308"/>
                    </a:lnTo>
                    <a:lnTo>
                      <a:pt x="245" y="306"/>
                    </a:lnTo>
                    <a:lnTo>
                      <a:pt x="242" y="305"/>
                    </a:lnTo>
                    <a:lnTo>
                      <a:pt x="240" y="303"/>
                    </a:lnTo>
                    <a:lnTo>
                      <a:pt x="236" y="301"/>
                    </a:lnTo>
                    <a:lnTo>
                      <a:pt x="235" y="300"/>
                    </a:lnTo>
                    <a:lnTo>
                      <a:pt x="231" y="298"/>
                    </a:lnTo>
                    <a:lnTo>
                      <a:pt x="230" y="296"/>
                    </a:lnTo>
                    <a:lnTo>
                      <a:pt x="228" y="296"/>
                    </a:lnTo>
                    <a:lnTo>
                      <a:pt x="224" y="298"/>
                    </a:lnTo>
                    <a:lnTo>
                      <a:pt x="221" y="298"/>
                    </a:lnTo>
                    <a:lnTo>
                      <a:pt x="218" y="300"/>
                    </a:lnTo>
                    <a:lnTo>
                      <a:pt x="213" y="301"/>
                    </a:lnTo>
                    <a:lnTo>
                      <a:pt x="209" y="303"/>
                    </a:lnTo>
                    <a:lnTo>
                      <a:pt x="206" y="303"/>
                    </a:lnTo>
                    <a:lnTo>
                      <a:pt x="202" y="305"/>
                    </a:lnTo>
                    <a:lnTo>
                      <a:pt x="199" y="305"/>
                    </a:lnTo>
                    <a:lnTo>
                      <a:pt x="195" y="306"/>
                    </a:lnTo>
                    <a:lnTo>
                      <a:pt x="192" y="308"/>
                    </a:lnTo>
                    <a:lnTo>
                      <a:pt x="189" y="310"/>
                    </a:lnTo>
                    <a:lnTo>
                      <a:pt x="185" y="310"/>
                    </a:lnTo>
                    <a:lnTo>
                      <a:pt x="182" y="312"/>
                    </a:lnTo>
                    <a:lnTo>
                      <a:pt x="180" y="312"/>
                    </a:lnTo>
                    <a:lnTo>
                      <a:pt x="180" y="318"/>
                    </a:lnTo>
                    <a:lnTo>
                      <a:pt x="180" y="323"/>
                    </a:lnTo>
                    <a:lnTo>
                      <a:pt x="180" y="330"/>
                    </a:lnTo>
                    <a:lnTo>
                      <a:pt x="180" y="335"/>
                    </a:lnTo>
                    <a:lnTo>
                      <a:pt x="180" y="342"/>
                    </a:lnTo>
                    <a:lnTo>
                      <a:pt x="180" y="349"/>
                    </a:lnTo>
                    <a:lnTo>
                      <a:pt x="180" y="354"/>
                    </a:lnTo>
                    <a:lnTo>
                      <a:pt x="180" y="361"/>
                    </a:lnTo>
                    <a:lnTo>
                      <a:pt x="180" y="366"/>
                    </a:lnTo>
                    <a:lnTo>
                      <a:pt x="180" y="373"/>
                    </a:lnTo>
                    <a:lnTo>
                      <a:pt x="180" y="378"/>
                    </a:lnTo>
                    <a:lnTo>
                      <a:pt x="180" y="385"/>
                    </a:lnTo>
                    <a:lnTo>
                      <a:pt x="180" y="390"/>
                    </a:lnTo>
                    <a:lnTo>
                      <a:pt x="180" y="397"/>
                    </a:lnTo>
                    <a:lnTo>
                      <a:pt x="180" y="402"/>
                    </a:lnTo>
                    <a:lnTo>
                      <a:pt x="180" y="407"/>
                    </a:lnTo>
                    <a:lnTo>
                      <a:pt x="180" y="407"/>
                    </a:lnTo>
                    <a:lnTo>
                      <a:pt x="177" y="409"/>
                    </a:lnTo>
                    <a:lnTo>
                      <a:pt x="175" y="409"/>
                    </a:lnTo>
                    <a:lnTo>
                      <a:pt x="171" y="409"/>
                    </a:lnTo>
                    <a:lnTo>
                      <a:pt x="170" y="409"/>
                    </a:lnTo>
                    <a:lnTo>
                      <a:pt x="170" y="409"/>
                    </a:lnTo>
                    <a:lnTo>
                      <a:pt x="168" y="407"/>
                    </a:lnTo>
                    <a:lnTo>
                      <a:pt x="168" y="405"/>
                    </a:lnTo>
                    <a:lnTo>
                      <a:pt x="166" y="404"/>
                    </a:lnTo>
                    <a:lnTo>
                      <a:pt x="165" y="402"/>
                    </a:lnTo>
                    <a:lnTo>
                      <a:pt x="163" y="400"/>
                    </a:lnTo>
                    <a:lnTo>
                      <a:pt x="159" y="395"/>
                    </a:lnTo>
                    <a:lnTo>
                      <a:pt x="159" y="393"/>
                    </a:lnTo>
                    <a:lnTo>
                      <a:pt x="159" y="392"/>
                    </a:lnTo>
                    <a:lnTo>
                      <a:pt x="158" y="392"/>
                    </a:lnTo>
                    <a:lnTo>
                      <a:pt x="154" y="388"/>
                    </a:lnTo>
                    <a:lnTo>
                      <a:pt x="151" y="387"/>
                    </a:lnTo>
                    <a:lnTo>
                      <a:pt x="147" y="383"/>
                    </a:lnTo>
                    <a:lnTo>
                      <a:pt x="146" y="383"/>
                    </a:lnTo>
                    <a:lnTo>
                      <a:pt x="144" y="381"/>
                    </a:lnTo>
                    <a:lnTo>
                      <a:pt x="142" y="381"/>
                    </a:lnTo>
                    <a:lnTo>
                      <a:pt x="141" y="381"/>
                    </a:lnTo>
                    <a:lnTo>
                      <a:pt x="136" y="383"/>
                    </a:lnTo>
                    <a:lnTo>
                      <a:pt x="132" y="383"/>
                    </a:lnTo>
                    <a:lnTo>
                      <a:pt x="127" y="385"/>
                    </a:lnTo>
                    <a:lnTo>
                      <a:pt x="124" y="387"/>
                    </a:lnTo>
                    <a:lnTo>
                      <a:pt x="124" y="387"/>
                    </a:lnTo>
                    <a:lnTo>
                      <a:pt x="120" y="388"/>
                    </a:lnTo>
                    <a:lnTo>
                      <a:pt x="117" y="392"/>
                    </a:lnTo>
                    <a:lnTo>
                      <a:pt x="113" y="397"/>
                    </a:lnTo>
                    <a:lnTo>
                      <a:pt x="113" y="393"/>
                    </a:lnTo>
                    <a:lnTo>
                      <a:pt x="112" y="390"/>
                    </a:lnTo>
                    <a:lnTo>
                      <a:pt x="113" y="388"/>
                    </a:lnTo>
                    <a:lnTo>
                      <a:pt x="113" y="385"/>
                    </a:lnTo>
                    <a:lnTo>
                      <a:pt x="115" y="381"/>
                    </a:lnTo>
                    <a:lnTo>
                      <a:pt x="115" y="380"/>
                    </a:lnTo>
                    <a:lnTo>
                      <a:pt x="117" y="376"/>
                    </a:lnTo>
                    <a:lnTo>
                      <a:pt x="115" y="371"/>
                    </a:lnTo>
                    <a:lnTo>
                      <a:pt x="115" y="370"/>
                    </a:lnTo>
                    <a:lnTo>
                      <a:pt x="113" y="370"/>
                    </a:lnTo>
                    <a:lnTo>
                      <a:pt x="112" y="370"/>
                    </a:lnTo>
                    <a:lnTo>
                      <a:pt x="110" y="370"/>
                    </a:lnTo>
                    <a:lnTo>
                      <a:pt x="108" y="370"/>
                    </a:lnTo>
                    <a:lnTo>
                      <a:pt x="106" y="368"/>
                    </a:lnTo>
                    <a:lnTo>
                      <a:pt x="105" y="368"/>
                    </a:lnTo>
                    <a:lnTo>
                      <a:pt x="105" y="368"/>
                    </a:lnTo>
                    <a:lnTo>
                      <a:pt x="103" y="368"/>
                    </a:lnTo>
                    <a:lnTo>
                      <a:pt x="101" y="368"/>
                    </a:lnTo>
                    <a:lnTo>
                      <a:pt x="101" y="366"/>
                    </a:lnTo>
                    <a:lnTo>
                      <a:pt x="100" y="366"/>
                    </a:lnTo>
                    <a:lnTo>
                      <a:pt x="100" y="364"/>
                    </a:lnTo>
                    <a:lnTo>
                      <a:pt x="98" y="363"/>
                    </a:lnTo>
                    <a:lnTo>
                      <a:pt x="96" y="361"/>
                    </a:lnTo>
                    <a:lnTo>
                      <a:pt x="94" y="359"/>
                    </a:lnTo>
                    <a:lnTo>
                      <a:pt x="91" y="361"/>
                    </a:lnTo>
                    <a:lnTo>
                      <a:pt x="89" y="359"/>
                    </a:lnTo>
                    <a:lnTo>
                      <a:pt x="89" y="359"/>
                    </a:lnTo>
                    <a:lnTo>
                      <a:pt x="91" y="356"/>
                    </a:lnTo>
                    <a:lnTo>
                      <a:pt x="91" y="354"/>
                    </a:lnTo>
                    <a:lnTo>
                      <a:pt x="91" y="352"/>
                    </a:lnTo>
                    <a:lnTo>
                      <a:pt x="89" y="351"/>
                    </a:lnTo>
                    <a:lnTo>
                      <a:pt x="89" y="349"/>
                    </a:lnTo>
                    <a:lnTo>
                      <a:pt x="88" y="347"/>
                    </a:lnTo>
                    <a:lnTo>
                      <a:pt x="86" y="346"/>
                    </a:lnTo>
                    <a:lnTo>
                      <a:pt x="82" y="339"/>
                    </a:lnTo>
                    <a:lnTo>
                      <a:pt x="81" y="334"/>
                    </a:lnTo>
                    <a:lnTo>
                      <a:pt x="81" y="332"/>
                    </a:lnTo>
                    <a:lnTo>
                      <a:pt x="79" y="332"/>
                    </a:lnTo>
                    <a:lnTo>
                      <a:pt x="74" y="330"/>
                    </a:lnTo>
                    <a:lnTo>
                      <a:pt x="72" y="330"/>
                    </a:lnTo>
                    <a:lnTo>
                      <a:pt x="70" y="329"/>
                    </a:lnTo>
                    <a:lnTo>
                      <a:pt x="70" y="327"/>
                    </a:lnTo>
                    <a:lnTo>
                      <a:pt x="70" y="325"/>
                    </a:lnTo>
                    <a:lnTo>
                      <a:pt x="70" y="323"/>
                    </a:lnTo>
                    <a:lnTo>
                      <a:pt x="70" y="323"/>
                    </a:lnTo>
                    <a:lnTo>
                      <a:pt x="72" y="322"/>
                    </a:lnTo>
                    <a:lnTo>
                      <a:pt x="77" y="322"/>
                    </a:lnTo>
                    <a:lnTo>
                      <a:pt x="82" y="322"/>
                    </a:lnTo>
                    <a:lnTo>
                      <a:pt x="86" y="323"/>
                    </a:lnTo>
                    <a:lnTo>
                      <a:pt x="86" y="325"/>
                    </a:lnTo>
                    <a:lnTo>
                      <a:pt x="88" y="325"/>
                    </a:lnTo>
                    <a:lnTo>
                      <a:pt x="91" y="323"/>
                    </a:lnTo>
                    <a:lnTo>
                      <a:pt x="91" y="323"/>
                    </a:lnTo>
                    <a:lnTo>
                      <a:pt x="94" y="323"/>
                    </a:lnTo>
                    <a:lnTo>
                      <a:pt x="94" y="323"/>
                    </a:lnTo>
                    <a:lnTo>
                      <a:pt x="93" y="322"/>
                    </a:lnTo>
                    <a:lnTo>
                      <a:pt x="91" y="322"/>
                    </a:lnTo>
                    <a:lnTo>
                      <a:pt x="91" y="322"/>
                    </a:lnTo>
                    <a:lnTo>
                      <a:pt x="89" y="320"/>
                    </a:lnTo>
                    <a:lnTo>
                      <a:pt x="86" y="317"/>
                    </a:lnTo>
                    <a:lnTo>
                      <a:pt x="84" y="315"/>
                    </a:lnTo>
                    <a:lnTo>
                      <a:pt x="84" y="313"/>
                    </a:lnTo>
                    <a:lnTo>
                      <a:pt x="86" y="312"/>
                    </a:lnTo>
                    <a:lnTo>
                      <a:pt x="88" y="310"/>
                    </a:lnTo>
                    <a:lnTo>
                      <a:pt x="89" y="308"/>
                    </a:lnTo>
                    <a:lnTo>
                      <a:pt x="89" y="305"/>
                    </a:lnTo>
                    <a:lnTo>
                      <a:pt x="91" y="305"/>
                    </a:lnTo>
                    <a:lnTo>
                      <a:pt x="93" y="301"/>
                    </a:lnTo>
                    <a:lnTo>
                      <a:pt x="94" y="303"/>
                    </a:lnTo>
                    <a:lnTo>
                      <a:pt x="98" y="301"/>
                    </a:lnTo>
                    <a:lnTo>
                      <a:pt x="105" y="301"/>
                    </a:lnTo>
                    <a:lnTo>
                      <a:pt x="112" y="301"/>
                    </a:lnTo>
                    <a:lnTo>
                      <a:pt x="113" y="301"/>
                    </a:lnTo>
                    <a:lnTo>
                      <a:pt x="118" y="303"/>
                    </a:lnTo>
                    <a:lnTo>
                      <a:pt x="122" y="303"/>
                    </a:lnTo>
                    <a:lnTo>
                      <a:pt x="124" y="303"/>
                    </a:lnTo>
                    <a:lnTo>
                      <a:pt x="127" y="303"/>
                    </a:lnTo>
                    <a:lnTo>
                      <a:pt x="125" y="301"/>
                    </a:lnTo>
                    <a:lnTo>
                      <a:pt x="120" y="298"/>
                    </a:lnTo>
                    <a:lnTo>
                      <a:pt x="118" y="296"/>
                    </a:lnTo>
                    <a:lnTo>
                      <a:pt x="120" y="291"/>
                    </a:lnTo>
                    <a:lnTo>
                      <a:pt x="124" y="286"/>
                    </a:lnTo>
                    <a:lnTo>
                      <a:pt x="125" y="279"/>
                    </a:lnTo>
                    <a:lnTo>
                      <a:pt x="125" y="272"/>
                    </a:lnTo>
                    <a:lnTo>
                      <a:pt x="124" y="271"/>
                    </a:lnTo>
                    <a:lnTo>
                      <a:pt x="124" y="269"/>
                    </a:lnTo>
                    <a:lnTo>
                      <a:pt x="125" y="267"/>
                    </a:lnTo>
                    <a:lnTo>
                      <a:pt x="125" y="266"/>
                    </a:lnTo>
                    <a:lnTo>
                      <a:pt x="125" y="264"/>
                    </a:lnTo>
                    <a:lnTo>
                      <a:pt x="124" y="260"/>
                    </a:lnTo>
                    <a:lnTo>
                      <a:pt x="124" y="260"/>
                    </a:lnTo>
                    <a:lnTo>
                      <a:pt x="122" y="259"/>
                    </a:lnTo>
                    <a:lnTo>
                      <a:pt x="117" y="257"/>
                    </a:lnTo>
                    <a:lnTo>
                      <a:pt x="113" y="257"/>
                    </a:lnTo>
                    <a:lnTo>
                      <a:pt x="112" y="257"/>
                    </a:lnTo>
                    <a:lnTo>
                      <a:pt x="112" y="259"/>
                    </a:lnTo>
                    <a:lnTo>
                      <a:pt x="110" y="259"/>
                    </a:lnTo>
                    <a:lnTo>
                      <a:pt x="106" y="260"/>
                    </a:lnTo>
                    <a:lnTo>
                      <a:pt x="106" y="262"/>
                    </a:lnTo>
                    <a:lnTo>
                      <a:pt x="105" y="260"/>
                    </a:lnTo>
                    <a:lnTo>
                      <a:pt x="103" y="259"/>
                    </a:lnTo>
                    <a:lnTo>
                      <a:pt x="103" y="259"/>
                    </a:lnTo>
                    <a:lnTo>
                      <a:pt x="98" y="259"/>
                    </a:lnTo>
                    <a:lnTo>
                      <a:pt x="96" y="255"/>
                    </a:lnTo>
                    <a:lnTo>
                      <a:pt x="96" y="255"/>
                    </a:lnTo>
                    <a:lnTo>
                      <a:pt x="89" y="254"/>
                    </a:lnTo>
                    <a:lnTo>
                      <a:pt x="88" y="254"/>
                    </a:lnTo>
                    <a:lnTo>
                      <a:pt x="82" y="255"/>
                    </a:lnTo>
                    <a:lnTo>
                      <a:pt x="79" y="259"/>
                    </a:lnTo>
                    <a:lnTo>
                      <a:pt x="79" y="259"/>
                    </a:lnTo>
                    <a:lnTo>
                      <a:pt x="76" y="260"/>
                    </a:lnTo>
                    <a:lnTo>
                      <a:pt x="76" y="260"/>
                    </a:lnTo>
                    <a:lnTo>
                      <a:pt x="74" y="260"/>
                    </a:lnTo>
                    <a:lnTo>
                      <a:pt x="74" y="260"/>
                    </a:lnTo>
                    <a:lnTo>
                      <a:pt x="70" y="262"/>
                    </a:lnTo>
                    <a:lnTo>
                      <a:pt x="67" y="266"/>
                    </a:lnTo>
                    <a:lnTo>
                      <a:pt x="65" y="267"/>
                    </a:lnTo>
                    <a:lnTo>
                      <a:pt x="64" y="267"/>
                    </a:lnTo>
                    <a:lnTo>
                      <a:pt x="60" y="269"/>
                    </a:lnTo>
                    <a:lnTo>
                      <a:pt x="59" y="269"/>
                    </a:lnTo>
                    <a:lnTo>
                      <a:pt x="57" y="269"/>
                    </a:lnTo>
                    <a:lnTo>
                      <a:pt x="55" y="269"/>
                    </a:lnTo>
                    <a:lnTo>
                      <a:pt x="53" y="271"/>
                    </a:lnTo>
                    <a:lnTo>
                      <a:pt x="53" y="271"/>
                    </a:lnTo>
                    <a:lnTo>
                      <a:pt x="53" y="272"/>
                    </a:lnTo>
                    <a:lnTo>
                      <a:pt x="52" y="272"/>
                    </a:lnTo>
                    <a:lnTo>
                      <a:pt x="50" y="274"/>
                    </a:lnTo>
                    <a:lnTo>
                      <a:pt x="50" y="276"/>
                    </a:lnTo>
                    <a:lnTo>
                      <a:pt x="50" y="274"/>
                    </a:lnTo>
                    <a:lnTo>
                      <a:pt x="45" y="272"/>
                    </a:lnTo>
                    <a:lnTo>
                      <a:pt x="41" y="271"/>
                    </a:lnTo>
                    <a:lnTo>
                      <a:pt x="38" y="269"/>
                    </a:lnTo>
                    <a:lnTo>
                      <a:pt x="38" y="269"/>
                    </a:lnTo>
                    <a:lnTo>
                      <a:pt x="38" y="267"/>
                    </a:lnTo>
                    <a:lnTo>
                      <a:pt x="36" y="266"/>
                    </a:lnTo>
                    <a:lnTo>
                      <a:pt x="36" y="266"/>
                    </a:lnTo>
                    <a:lnTo>
                      <a:pt x="36" y="264"/>
                    </a:lnTo>
                    <a:lnTo>
                      <a:pt x="38" y="264"/>
                    </a:lnTo>
                    <a:lnTo>
                      <a:pt x="38" y="264"/>
                    </a:lnTo>
                    <a:lnTo>
                      <a:pt x="40" y="264"/>
                    </a:lnTo>
                    <a:lnTo>
                      <a:pt x="40" y="264"/>
                    </a:lnTo>
                    <a:lnTo>
                      <a:pt x="41" y="266"/>
                    </a:lnTo>
                    <a:lnTo>
                      <a:pt x="43" y="266"/>
                    </a:lnTo>
                    <a:lnTo>
                      <a:pt x="45" y="264"/>
                    </a:lnTo>
                    <a:lnTo>
                      <a:pt x="45" y="262"/>
                    </a:lnTo>
                    <a:lnTo>
                      <a:pt x="43" y="259"/>
                    </a:lnTo>
                    <a:lnTo>
                      <a:pt x="40" y="254"/>
                    </a:lnTo>
                    <a:lnTo>
                      <a:pt x="38" y="248"/>
                    </a:lnTo>
                    <a:lnTo>
                      <a:pt x="38" y="247"/>
                    </a:lnTo>
                    <a:lnTo>
                      <a:pt x="35" y="243"/>
                    </a:lnTo>
                    <a:lnTo>
                      <a:pt x="33" y="240"/>
                    </a:lnTo>
                    <a:lnTo>
                      <a:pt x="29" y="237"/>
                    </a:lnTo>
                    <a:lnTo>
                      <a:pt x="29" y="235"/>
                    </a:lnTo>
                    <a:lnTo>
                      <a:pt x="26" y="235"/>
                    </a:lnTo>
                    <a:lnTo>
                      <a:pt x="19" y="235"/>
                    </a:lnTo>
                    <a:lnTo>
                      <a:pt x="17" y="233"/>
                    </a:lnTo>
                    <a:lnTo>
                      <a:pt x="16" y="235"/>
                    </a:lnTo>
                    <a:lnTo>
                      <a:pt x="12" y="237"/>
                    </a:lnTo>
                    <a:lnTo>
                      <a:pt x="11" y="235"/>
                    </a:lnTo>
                    <a:lnTo>
                      <a:pt x="11" y="231"/>
                    </a:lnTo>
                    <a:lnTo>
                      <a:pt x="9" y="230"/>
                    </a:lnTo>
                    <a:lnTo>
                      <a:pt x="9" y="228"/>
                    </a:lnTo>
                    <a:lnTo>
                      <a:pt x="11" y="225"/>
                    </a:lnTo>
                    <a:lnTo>
                      <a:pt x="9" y="221"/>
                    </a:lnTo>
                    <a:lnTo>
                      <a:pt x="7" y="220"/>
                    </a:lnTo>
                    <a:lnTo>
                      <a:pt x="5" y="220"/>
                    </a:lnTo>
                    <a:lnTo>
                      <a:pt x="0" y="216"/>
                    </a:lnTo>
                    <a:lnTo>
                      <a:pt x="0" y="213"/>
                    </a:lnTo>
                    <a:lnTo>
                      <a:pt x="2" y="206"/>
                    </a:lnTo>
                    <a:lnTo>
                      <a:pt x="5" y="201"/>
                    </a:lnTo>
                    <a:lnTo>
                      <a:pt x="7" y="199"/>
                    </a:lnTo>
                    <a:lnTo>
                      <a:pt x="7" y="197"/>
                    </a:lnTo>
                    <a:lnTo>
                      <a:pt x="9" y="196"/>
                    </a:lnTo>
                    <a:lnTo>
                      <a:pt x="7" y="194"/>
                    </a:lnTo>
                    <a:lnTo>
                      <a:pt x="7" y="192"/>
                    </a:lnTo>
                    <a:lnTo>
                      <a:pt x="5" y="191"/>
                    </a:lnTo>
                    <a:lnTo>
                      <a:pt x="4" y="189"/>
                    </a:lnTo>
                    <a:lnTo>
                      <a:pt x="4" y="185"/>
                    </a:lnTo>
                    <a:lnTo>
                      <a:pt x="5" y="179"/>
                    </a:lnTo>
                    <a:lnTo>
                      <a:pt x="7" y="175"/>
                    </a:lnTo>
                    <a:lnTo>
                      <a:pt x="11" y="172"/>
                    </a:lnTo>
                    <a:lnTo>
                      <a:pt x="12" y="170"/>
                    </a:lnTo>
                    <a:lnTo>
                      <a:pt x="14" y="168"/>
                    </a:lnTo>
                    <a:lnTo>
                      <a:pt x="14" y="167"/>
                    </a:lnTo>
                    <a:lnTo>
                      <a:pt x="14" y="163"/>
                    </a:lnTo>
                    <a:lnTo>
                      <a:pt x="14" y="162"/>
                    </a:lnTo>
                    <a:lnTo>
                      <a:pt x="14" y="162"/>
                    </a:lnTo>
                    <a:lnTo>
                      <a:pt x="16" y="160"/>
                    </a:lnTo>
                    <a:lnTo>
                      <a:pt x="17" y="158"/>
                    </a:lnTo>
                    <a:lnTo>
                      <a:pt x="19" y="158"/>
                    </a:lnTo>
                    <a:lnTo>
                      <a:pt x="21" y="158"/>
                    </a:lnTo>
                    <a:lnTo>
                      <a:pt x="24" y="162"/>
                    </a:lnTo>
                    <a:lnTo>
                      <a:pt x="28" y="167"/>
                    </a:lnTo>
                    <a:lnTo>
                      <a:pt x="29" y="172"/>
                    </a:lnTo>
                    <a:lnTo>
                      <a:pt x="31" y="172"/>
                    </a:lnTo>
                    <a:lnTo>
                      <a:pt x="33" y="175"/>
                    </a:lnTo>
                    <a:lnTo>
                      <a:pt x="35" y="175"/>
                    </a:lnTo>
                    <a:lnTo>
                      <a:pt x="38" y="173"/>
                    </a:lnTo>
                    <a:lnTo>
                      <a:pt x="41" y="172"/>
                    </a:lnTo>
                    <a:lnTo>
                      <a:pt x="43" y="172"/>
                    </a:lnTo>
                    <a:lnTo>
                      <a:pt x="43" y="170"/>
                    </a:lnTo>
                    <a:lnTo>
                      <a:pt x="43" y="167"/>
                    </a:lnTo>
                    <a:lnTo>
                      <a:pt x="41" y="165"/>
                    </a:lnTo>
                    <a:lnTo>
                      <a:pt x="41" y="163"/>
                    </a:lnTo>
                    <a:lnTo>
                      <a:pt x="40" y="160"/>
                    </a:lnTo>
                    <a:lnTo>
                      <a:pt x="40" y="153"/>
                    </a:lnTo>
                    <a:lnTo>
                      <a:pt x="38" y="151"/>
                    </a:lnTo>
                    <a:lnTo>
                      <a:pt x="40" y="151"/>
                    </a:lnTo>
                    <a:lnTo>
                      <a:pt x="41" y="151"/>
                    </a:lnTo>
                    <a:lnTo>
                      <a:pt x="43" y="153"/>
                    </a:lnTo>
                    <a:lnTo>
                      <a:pt x="45" y="151"/>
                    </a:lnTo>
                    <a:lnTo>
                      <a:pt x="47" y="148"/>
                    </a:lnTo>
                    <a:lnTo>
                      <a:pt x="52" y="145"/>
                    </a:lnTo>
                    <a:lnTo>
                      <a:pt x="53" y="143"/>
                    </a:lnTo>
                    <a:lnTo>
                      <a:pt x="53" y="139"/>
                    </a:lnTo>
                    <a:lnTo>
                      <a:pt x="55" y="138"/>
                    </a:lnTo>
                    <a:lnTo>
                      <a:pt x="59" y="138"/>
                    </a:lnTo>
                    <a:lnTo>
                      <a:pt x="62" y="136"/>
                    </a:lnTo>
                    <a:lnTo>
                      <a:pt x="64" y="134"/>
                    </a:lnTo>
                    <a:lnTo>
                      <a:pt x="67" y="133"/>
                    </a:lnTo>
                    <a:lnTo>
                      <a:pt x="70" y="131"/>
                    </a:lnTo>
                    <a:lnTo>
                      <a:pt x="70" y="131"/>
                    </a:lnTo>
                    <a:lnTo>
                      <a:pt x="72" y="129"/>
                    </a:lnTo>
                    <a:lnTo>
                      <a:pt x="76" y="124"/>
                    </a:lnTo>
                    <a:lnTo>
                      <a:pt x="77" y="122"/>
                    </a:lnTo>
                    <a:lnTo>
                      <a:pt x="79" y="119"/>
                    </a:lnTo>
                    <a:lnTo>
                      <a:pt x="81" y="117"/>
                    </a:lnTo>
                    <a:lnTo>
                      <a:pt x="82" y="119"/>
                    </a:lnTo>
                    <a:lnTo>
                      <a:pt x="84" y="119"/>
                    </a:lnTo>
                    <a:lnTo>
                      <a:pt x="88" y="121"/>
                    </a:lnTo>
                    <a:lnTo>
                      <a:pt x="89" y="122"/>
                    </a:lnTo>
                    <a:lnTo>
                      <a:pt x="89" y="124"/>
                    </a:lnTo>
                    <a:lnTo>
                      <a:pt x="89" y="126"/>
                    </a:lnTo>
                    <a:lnTo>
                      <a:pt x="91" y="126"/>
                    </a:lnTo>
                    <a:lnTo>
                      <a:pt x="93" y="126"/>
                    </a:lnTo>
                    <a:lnTo>
                      <a:pt x="93" y="126"/>
                    </a:lnTo>
                    <a:lnTo>
                      <a:pt x="96" y="126"/>
                    </a:lnTo>
                    <a:lnTo>
                      <a:pt x="100" y="124"/>
                    </a:lnTo>
                    <a:lnTo>
                      <a:pt x="103" y="119"/>
                    </a:lnTo>
                    <a:lnTo>
                      <a:pt x="108" y="119"/>
                    </a:lnTo>
                    <a:lnTo>
                      <a:pt x="110" y="119"/>
                    </a:lnTo>
                    <a:lnTo>
                      <a:pt x="112" y="122"/>
                    </a:lnTo>
                    <a:lnTo>
                      <a:pt x="113" y="124"/>
                    </a:lnTo>
                    <a:lnTo>
                      <a:pt x="115" y="126"/>
                    </a:lnTo>
                    <a:lnTo>
                      <a:pt x="115" y="126"/>
                    </a:lnTo>
                    <a:lnTo>
                      <a:pt x="115" y="126"/>
                    </a:lnTo>
                    <a:lnTo>
                      <a:pt x="118" y="126"/>
                    </a:lnTo>
                    <a:lnTo>
                      <a:pt x="118" y="126"/>
                    </a:lnTo>
                    <a:lnTo>
                      <a:pt x="120" y="126"/>
                    </a:lnTo>
                    <a:lnTo>
                      <a:pt x="120" y="126"/>
                    </a:lnTo>
                    <a:lnTo>
                      <a:pt x="124" y="126"/>
                    </a:lnTo>
                    <a:lnTo>
                      <a:pt x="127" y="126"/>
                    </a:lnTo>
                    <a:lnTo>
                      <a:pt x="127" y="126"/>
                    </a:lnTo>
                    <a:lnTo>
                      <a:pt x="129" y="126"/>
                    </a:lnTo>
                    <a:lnTo>
                      <a:pt x="132" y="127"/>
                    </a:lnTo>
                    <a:lnTo>
                      <a:pt x="134" y="127"/>
                    </a:lnTo>
                    <a:lnTo>
                      <a:pt x="136" y="133"/>
                    </a:lnTo>
                    <a:lnTo>
                      <a:pt x="137" y="134"/>
                    </a:lnTo>
                    <a:lnTo>
                      <a:pt x="141" y="136"/>
                    </a:lnTo>
                    <a:lnTo>
                      <a:pt x="142" y="136"/>
                    </a:lnTo>
                    <a:lnTo>
                      <a:pt x="144" y="139"/>
                    </a:lnTo>
                    <a:lnTo>
                      <a:pt x="146" y="141"/>
                    </a:lnTo>
                    <a:lnTo>
                      <a:pt x="147" y="143"/>
                    </a:lnTo>
                    <a:lnTo>
                      <a:pt x="151" y="146"/>
                    </a:lnTo>
                    <a:lnTo>
                      <a:pt x="151" y="150"/>
                    </a:lnTo>
                    <a:lnTo>
                      <a:pt x="151" y="153"/>
                    </a:lnTo>
                    <a:lnTo>
                      <a:pt x="153" y="155"/>
                    </a:lnTo>
                    <a:lnTo>
                      <a:pt x="153" y="155"/>
                    </a:lnTo>
                    <a:lnTo>
                      <a:pt x="153" y="153"/>
                    </a:lnTo>
                    <a:lnTo>
                      <a:pt x="154" y="153"/>
                    </a:lnTo>
                    <a:lnTo>
                      <a:pt x="154" y="150"/>
                    </a:lnTo>
                    <a:lnTo>
                      <a:pt x="154" y="146"/>
                    </a:lnTo>
                    <a:lnTo>
                      <a:pt x="154" y="145"/>
                    </a:lnTo>
                    <a:lnTo>
                      <a:pt x="153" y="143"/>
                    </a:lnTo>
                    <a:lnTo>
                      <a:pt x="153" y="141"/>
                    </a:lnTo>
                    <a:lnTo>
                      <a:pt x="153" y="141"/>
                    </a:lnTo>
                    <a:lnTo>
                      <a:pt x="154" y="139"/>
                    </a:lnTo>
                    <a:lnTo>
                      <a:pt x="156" y="141"/>
                    </a:lnTo>
                    <a:lnTo>
                      <a:pt x="159" y="143"/>
                    </a:lnTo>
                    <a:lnTo>
                      <a:pt x="161" y="145"/>
                    </a:lnTo>
                    <a:lnTo>
                      <a:pt x="165" y="148"/>
                    </a:lnTo>
                    <a:lnTo>
                      <a:pt x="168" y="150"/>
                    </a:lnTo>
                    <a:lnTo>
                      <a:pt x="171" y="153"/>
                    </a:lnTo>
                    <a:lnTo>
                      <a:pt x="175" y="153"/>
                    </a:lnTo>
                    <a:lnTo>
                      <a:pt x="177" y="153"/>
                    </a:lnTo>
                    <a:lnTo>
                      <a:pt x="178" y="151"/>
                    </a:lnTo>
                    <a:lnTo>
                      <a:pt x="182" y="150"/>
                    </a:lnTo>
                    <a:lnTo>
                      <a:pt x="182" y="146"/>
                    </a:lnTo>
                    <a:lnTo>
                      <a:pt x="183" y="145"/>
                    </a:lnTo>
                    <a:lnTo>
                      <a:pt x="187" y="143"/>
                    </a:lnTo>
                    <a:lnTo>
                      <a:pt x="190" y="139"/>
                    </a:lnTo>
                    <a:lnTo>
                      <a:pt x="192" y="139"/>
                    </a:lnTo>
                    <a:lnTo>
                      <a:pt x="192" y="141"/>
                    </a:lnTo>
                    <a:lnTo>
                      <a:pt x="195" y="139"/>
                    </a:lnTo>
                    <a:lnTo>
                      <a:pt x="197" y="139"/>
                    </a:lnTo>
                    <a:lnTo>
                      <a:pt x="201" y="138"/>
                    </a:lnTo>
                    <a:lnTo>
                      <a:pt x="202" y="139"/>
                    </a:lnTo>
                    <a:lnTo>
                      <a:pt x="206" y="141"/>
                    </a:lnTo>
                    <a:lnTo>
                      <a:pt x="207" y="143"/>
                    </a:lnTo>
                    <a:lnTo>
                      <a:pt x="211" y="143"/>
                    </a:lnTo>
                    <a:lnTo>
                      <a:pt x="213" y="143"/>
                    </a:lnTo>
                    <a:lnTo>
                      <a:pt x="214" y="141"/>
                    </a:lnTo>
                    <a:lnTo>
                      <a:pt x="214" y="139"/>
                    </a:lnTo>
                    <a:lnTo>
                      <a:pt x="216" y="138"/>
                    </a:lnTo>
                    <a:lnTo>
                      <a:pt x="216" y="138"/>
                    </a:lnTo>
                    <a:lnTo>
                      <a:pt x="219" y="138"/>
                    </a:lnTo>
                    <a:lnTo>
                      <a:pt x="223" y="138"/>
                    </a:lnTo>
                    <a:lnTo>
                      <a:pt x="223" y="138"/>
                    </a:lnTo>
                    <a:lnTo>
                      <a:pt x="226" y="138"/>
                    </a:lnTo>
                    <a:lnTo>
                      <a:pt x="230" y="141"/>
                    </a:lnTo>
                    <a:lnTo>
                      <a:pt x="231" y="145"/>
                    </a:lnTo>
                    <a:lnTo>
                      <a:pt x="235" y="148"/>
                    </a:lnTo>
                    <a:lnTo>
                      <a:pt x="236" y="150"/>
                    </a:lnTo>
                    <a:lnTo>
                      <a:pt x="238" y="150"/>
                    </a:lnTo>
                    <a:lnTo>
                      <a:pt x="240" y="150"/>
                    </a:lnTo>
                    <a:lnTo>
                      <a:pt x="242" y="151"/>
                    </a:lnTo>
                    <a:lnTo>
                      <a:pt x="247" y="151"/>
                    </a:lnTo>
                    <a:lnTo>
                      <a:pt x="247" y="151"/>
                    </a:lnTo>
                    <a:lnTo>
                      <a:pt x="248" y="153"/>
                    </a:lnTo>
                    <a:lnTo>
                      <a:pt x="248" y="155"/>
                    </a:lnTo>
                    <a:lnTo>
                      <a:pt x="248" y="155"/>
                    </a:lnTo>
                    <a:lnTo>
                      <a:pt x="252" y="155"/>
                    </a:lnTo>
                    <a:lnTo>
                      <a:pt x="254" y="153"/>
                    </a:lnTo>
                    <a:lnTo>
                      <a:pt x="255" y="150"/>
                    </a:lnTo>
                    <a:lnTo>
                      <a:pt x="257" y="146"/>
                    </a:lnTo>
                    <a:lnTo>
                      <a:pt x="257" y="145"/>
                    </a:lnTo>
                    <a:lnTo>
                      <a:pt x="259" y="145"/>
                    </a:lnTo>
                    <a:lnTo>
                      <a:pt x="259" y="145"/>
                    </a:lnTo>
                    <a:lnTo>
                      <a:pt x="260" y="148"/>
                    </a:lnTo>
                    <a:lnTo>
                      <a:pt x="262" y="150"/>
                    </a:lnTo>
                    <a:lnTo>
                      <a:pt x="266" y="150"/>
                    </a:lnTo>
                    <a:lnTo>
                      <a:pt x="267" y="150"/>
                    </a:lnTo>
                    <a:lnTo>
                      <a:pt x="269" y="150"/>
                    </a:lnTo>
                    <a:lnTo>
                      <a:pt x="276" y="150"/>
                    </a:lnTo>
                    <a:lnTo>
                      <a:pt x="281" y="146"/>
                    </a:lnTo>
                    <a:lnTo>
                      <a:pt x="284" y="145"/>
                    </a:lnTo>
                    <a:lnTo>
                      <a:pt x="286" y="141"/>
                    </a:lnTo>
                    <a:lnTo>
                      <a:pt x="286" y="136"/>
                    </a:lnTo>
                    <a:lnTo>
                      <a:pt x="288" y="133"/>
                    </a:lnTo>
                    <a:lnTo>
                      <a:pt x="288" y="131"/>
                    </a:lnTo>
                    <a:lnTo>
                      <a:pt x="284" y="127"/>
                    </a:lnTo>
                    <a:lnTo>
                      <a:pt x="283" y="127"/>
                    </a:lnTo>
                    <a:lnTo>
                      <a:pt x="278" y="126"/>
                    </a:lnTo>
                    <a:lnTo>
                      <a:pt x="276" y="124"/>
                    </a:lnTo>
                    <a:lnTo>
                      <a:pt x="276" y="124"/>
                    </a:lnTo>
                    <a:lnTo>
                      <a:pt x="269" y="121"/>
                    </a:lnTo>
                    <a:lnTo>
                      <a:pt x="266" y="121"/>
                    </a:lnTo>
                    <a:lnTo>
                      <a:pt x="266" y="119"/>
                    </a:lnTo>
                    <a:lnTo>
                      <a:pt x="264" y="117"/>
                    </a:lnTo>
                    <a:lnTo>
                      <a:pt x="262" y="114"/>
                    </a:lnTo>
                    <a:lnTo>
                      <a:pt x="259" y="112"/>
                    </a:lnTo>
                    <a:lnTo>
                      <a:pt x="257" y="112"/>
                    </a:lnTo>
                    <a:lnTo>
                      <a:pt x="259" y="110"/>
                    </a:lnTo>
                    <a:lnTo>
                      <a:pt x="262" y="109"/>
                    </a:lnTo>
                    <a:lnTo>
                      <a:pt x="266" y="105"/>
                    </a:lnTo>
                    <a:lnTo>
                      <a:pt x="267" y="105"/>
                    </a:lnTo>
                    <a:lnTo>
                      <a:pt x="271" y="105"/>
                    </a:lnTo>
                    <a:lnTo>
                      <a:pt x="272" y="102"/>
                    </a:lnTo>
                    <a:lnTo>
                      <a:pt x="276" y="100"/>
                    </a:lnTo>
                    <a:lnTo>
                      <a:pt x="276" y="98"/>
                    </a:lnTo>
                    <a:lnTo>
                      <a:pt x="276" y="97"/>
                    </a:lnTo>
                    <a:lnTo>
                      <a:pt x="272" y="92"/>
                    </a:lnTo>
                    <a:lnTo>
                      <a:pt x="272" y="88"/>
                    </a:lnTo>
                    <a:lnTo>
                      <a:pt x="272" y="87"/>
                    </a:lnTo>
                    <a:lnTo>
                      <a:pt x="274" y="83"/>
                    </a:lnTo>
                    <a:lnTo>
                      <a:pt x="276" y="83"/>
                    </a:lnTo>
                    <a:lnTo>
                      <a:pt x="276" y="80"/>
                    </a:lnTo>
                    <a:lnTo>
                      <a:pt x="278" y="80"/>
                    </a:lnTo>
                    <a:lnTo>
                      <a:pt x="281" y="78"/>
                    </a:lnTo>
                    <a:lnTo>
                      <a:pt x="284" y="78"/>
                    </a:lnTo>
                    <a:lnTo>
                      <a:pt x="286" y="78"/>
                    </a:lnTo>
                    <a:lnTo>
                      <a:pt x="290" y="80"/>
                    </a:lnTo>
                    <a:lnTo>
                      <a:pt x="293" y="80"/>
                    </a:lnTo>
                    <a:lnTo>
                      <a:pt x="295" y="80"/>
                    </a:lnTo>
                    <a:lnTo>
                      <a:pt x="296" y="80"/>
                    </a:lnTo>
                    <a:lnTo>
                      <a:pt x="298" y="78"/>
                    </a:lnTo>
                    <a:lnTo>
                      <a:pt x="296" y="76"/>
                    </a:lnTo>
                    <a:lnTo>
                      <a:pt x="296" y="75"/>
                    </a:lnTo>
                    <a:lnTo>
                      <a:pt x="291" y="73"/>
                    </a:lnTo>
                    <a:lnTo>
                      <a:pt x="290" y="71"/>
                    </a:lnTo>
                    <a:lnTo>
                      <a:pt x="288" y="71"/>
                    </a:lnTo>
                    <a:lnTo>
                      <a:pt x="284" y="71"/>
                    </a:lnTo>
                    <a:lnTo>
                      <a:pt x="283" y="70"/>
                    </a:lnTo>
                    <a:lnTo>
                      <a:pt x="281" y="70"/>
                    </a:lnTo>
                    <a:lnTo>
                      <a:pt x="279" y="68"/>
                    </a:lnTo>
                    <a:lnTo>
                      <a:pt x="279" y="64"/>
                    </a:lnTo>
                    <a:lnTo>
                      <a:pt x="281" y="64"/>
                    </a:lnTo>
                    <a:lnTo>
                      <a:pt x="283" y="63"/>
                    </a:lnTo>
                    <a:lnTo>
                      <a:pt x="284" y="64"/>
                    </a:lnTo>
                    <a:lnTo>
                      <a:pt x="286" y="63"/>
                    </a:lnTo>
                    <a:lnTo>
                      <a:pt x="286" y="63"/>
                    </a:lnTo>
                    <a:lnTo>
                      <a:pt x="286" y="61"/>
                    </a:lnTo>
                    <a:lnTo>
                      <a:pt x="286" y="61"/>
                    </a:lnTo>
                    <a:lnTo>
                      <a:pt x="286" y="59"/>
                    </a:lnTo>
                    <a:lnTo>
                      <a:pt x="284" y="59"/>
                    </a:lnTo>
                    <a:lnTo>
                      <a:pt x="283" y="59"/>
                    </a:lnTo>
                    <a:lnTo>
                      <a:pt x="281" y="61"/>
                    </a:lnTo>
                    <a:lnTo>
                      <a:pt x="278" y="59"/>
                    </a:lnTo>
                    <a:lnTo>
                      <a:pt x="276" y="58"/>
                    </a:lnTo>
                    <a:lnTo>
                      <a:pt x="276" y="58"/>
                    </a:lnTo>
                    <a:lnTo>
                      <a:pt x="278" y="56"/>
                    </a:lnTo>
                    <a:lnTo>
                      <a:pt x="279" y="54"/>
                    </a:lnTo>
                    <a:lnTo>
                      <a:pt x="279" y="52"/>
                    </a:lnTo>
                    <a:lnTo>
                      <a:pt x="279" y="49"/>
                    </a:lnTo>
                    <a:lnTo>
                      <a:pt x="279" y="47"/>
                    </a:lnTo>
                    <a:lnTo>
                      <a:pt x="281" y="46"/>
                    </a:lnTo>
                    <a:lnTo>
                      <a:pt x="283" y="44"/>
                    </a:lnTo>
                    <a:lnTo>
                      <a:pt x="288" y="46"/>
                    </a:lnTo>
                    <a:lnTo>
                      <a:pt x="295" y="47"/>
                    </a:lnTo>
                    <a:lnTo>
                      <a:pt x="295" y="47"/>
                    </a:lnTo>
                    <a:lnTo>
                      <a:pt x="296" y="47"/>
                    </a:lnTo>
                    <a:lnTo>
                      <a:pt x="296" y="46"/>
                    </a:lnTo>
                    <a:lnTo>
                      <a:pt x="305" y="46"/>
                    </a:lnTo>
                    <a:lnTo>
                      <a:pt x="307" y="44"/>
                    </a:lnTo>
                    <a:lnTo>
                      <a:pt x="308" y="44"/>
                    </a:lnTo>
                    <a:lnTo>
                      <a:pt x="317" y="42"/>
                    </a:lnTo>
                    <a:lnTo>
                      <a:pt x="317" y="42"/>
                    </a:lnTo>
                    <a:lnTo>
                      <a:pt x="319" y="41"/>
                    </a:lnTo>
                    <a:lnTo>
                      <a:pt x="320" y="41"/>
                    </a:lnTo>
                    <a:lnTo>
                      <a:pt x="322" y="41"/>
                    </a:lnTo>
                    <a:lnTo>
                      <a:pt x="325" y="39"/>
                    </a:lnTo>
                    <a:lnTo>
                      <a:pt x="329" y="39"/>
                    </a:lnTo>
                    <a:lnTo>
                      <a:pt x="329" y="39"/>
                    </a:lnTo>
                    <a:lnTo>
                      <a:pt x="331" y="39"/>
                    </a:lnTo>
                    <a:lnTo>
                      <a:pt x="334" y="37"/>
                    </a:lnTo>
                    <a:lnTo>
                      <a:pt x="334" y="37"/>
                    </a:lnTo>
                    <a:lnTo>
                      <a:pt x="336" y="35"/>
                    </a:lnTo>
                    <a:lnTo>
                      <a:pt x="337" y="35"/>
                    </a:lnTo>
                    <a:lnTo>
                      <a:pt x="343" y="34"/>
                    </a:lnTo>
                    <a:lnTo>
                      <a:pt x="344" y="34"/>
                    </a:lnTo>
                    <a:lnTo>
                      <a:pt x="346" y="35"/>
                    </a:lnTo>
                    <a:lnTo>
                      <a:pt x="349" y="34"/>
                    </a:lnTo>
                    <a:lnTo>
                      <a:pt x="351" y="34"/>
                    </a:lnTo>
                    <a:lnTo>
                      <a:pt x="353" y="34"/>
                    </a:lnTo>
                    <a:lnTo>
                      <a:pt x="355" y="35"/>
                    </a:lnTo>
                    <a:lnTo>
                      <a:pt x="356" y="34"/>
                    </a:lnTo>
                    <a:lnTo>
                      <a:pt x="356" y="32"/>
                    </a:lnTo>
                    <a:lnTo>
                      <a:pt x="358" y="29"/>
                    </a:lnTo>
                    <a:lnTo>
                      <a:pt x="360" y="29"/>
                    </a:lnTo>
                    <a:lnTo>
                      <a:pt x="360" y="27"/>
                    </a:lnTo>
                    <a:lnTo>
                      <a:pt x="361" y="27"/>
                    </a:lnTo>
                    <a:lnTo>
                      <a:pt x="363" y="25"/>
                    </a:lnTo>
                    <a:lnTo>
                      <a:pt x="367" y="25"/>
                    </a:lnTo>
                    <a:lnTo>
                      <a:pt x="372" y="23"/>
                    </a:lnTo>
                    <a:lnTo>
                      <a:pt x="372" y="25"/>
                    </a:lnTo>
                    <a:lnTo>
                      <a:pt x="377" y="23"/>
                    </a:lnTo>
                    <a:lnTo>
                      <a:pt x="384" y="22"/>
                    </a:lnTo>
                    <a:lnTo>
                      <a:pt x="387" y="22"/>
                    </a:lnTo>
                    <a:lnTo>
                      <a:pt x="394" y="20"/>
                    </a:lnTo>
                    <a:lnTo>
                      <a:pt x="397" y="18"/>
                    </a:lnTo>
                    <a:lnTo>
                      <a:pt x="401" y="18"/>
                    </a:lnTo>
                    <a:lnTo>
                      <a:pt x="404" y="17"/>
                    </a:lnTo>
                    <a:lnTo>
                      <a:pt x="408" y="15"/>
                    </a:lnTo>
                    <a:lnTo>
                      <a:pt x="409" y="15"/>
                    </a:lnTo>
                    <a:lnTo>
                      <a:pt x="413" y="15"/>
                    </a:lnTo>
                    <a:lnTo>
                      <a:pt x="414" y="13"/>
                    </a:lnTo>
                    <a:lnTo>
                      <a:pt x="414" y="13"/>
                    </a:lnTo>
                    <a:lnTo>
                      <a:pt x="416" y="12"/>
                    </a:lnTo>
                    <a:lnTo>
                      <a:pt x="414" y="10"/>
                    </a:lnTo>
                    <a:lnTo>
                      <a:pt x="414" y="8"/>
                    </a:lnTo>
                    <a:lnTo>
                      <a:pt x="416" y="6"/>
                    </a:lnTo>
                    <a:lnTo>
                      <a:pt x="420" y="6"/>
                    </a:lnTo>
                    <a:lnTo>
                      <a:pt x="421" y="6"/>
                    </a:lnTo>
                    <a:lnTo>
                      <a:pt x="425" y="3"/>
                    </a:lnTo>
                    <a:lnTo>
                      <a:pt x="426" y="1"/>
                    </a:lnTo>
                    <a:lnTo>
                      <a:pt x="430" y="0"/>
                    </a:lnTo>
                    <a:lnTo>
                      <a:pt x="435" y="1"/>
                    </a:lnTo>
                    <a:lnTo>
                      <a:pt x="440" y="1"/>
                    </a:lnTo>
                    <a:lnTo>
                      <a:pt x="444" y="3"/>
                    </a:lnTo>
                    <a:lnTo>
                      <a:pt x="447" y="5"/>
                    </a:lnTo>
                    <a:lnTo>
                      <a:pt x="449" y="6"/>
                    </a:lnTo>
                    <a:lnTo>
                      <a:pt x="450" y="6"/>
                    </a:lnTo>
                    <a:lnTo>
                      <a:pt x="452" y="8"/>
                    </a:lnTo>
                    <a:lnTo>
                      <a:pt x="456" y="6"/>
                    </a:lnTo>
                    <a:lnTo>
                      <a:pt x="457" y="6"/>
                    </a:lnTo>
                    <a:lnTo>
                      <a:pt x="457" y="5"/>
                    </a:lnTo>
                    <a:lnTo>
                      <a:pt x="459" y="3"/>
                    </a:lnTo>
                    <a:lnTo>
                      <a:pt x="464" y="3"/>
                    </a:lnTo>
                    <a:lnTo>
                      <a:pt x="464" y="5"/>
                    </a:lnTo>
                    <a:lnTo>
                      <a:pt x="467" y="8"/>
                    </a:lnTo>
                    <a:lnTo>
                      <a:pt x="469" y="15"/>
                    </a:lnTo>
                    <a:lnTo>
                      <a:pt x="471" y="22"/>
                    </a:lnTo>
                    <a:lnTo>
                      <a:pt x="473" y="27"/>
                    </a:lnTo>
                    <a:lnTo>
                      <a:pt x="471" y="29"/>
                    </a:lnTo>
                    <a:lnTo>
                      <a:pt x="471" y="32"/>
                    </a:lnTo>
                    <a:lnTo>
                      <a:pt x="471" y="34"/>
                    </a:lnTo>
                    <a:lnTo>
                      <a:pt x="469" y="37"/>
                    </a:lnTo>
                    <a:lnTo>
                      <a:pt x="471" y="39"/>
                    </a:lnTo>
                    <a:lnTo>
                      <a:pt x="474" y="41"/>
                    </a:lnTo>
                    <a:lnTo>
                      <a:pt x="481" y="41"/>
                    </a:lnTo>
                    <a:lnTo>
                      <a:pt x="486" y="39"/>
                    </a:lnTo>
                    <a:lnTo>
                      <a:pt x="488" y="39"/>
                    </a:lnTo>
                    <a:lnTo>
                      <a:pt x="490" y="39"/>
                    </a:lnTo>
                    <a:lnTo>
                      <a:pt x="490" y="35"/>
                    </a:lnTo>
                    <a:lnTo>
                      <a:pt x="491" y="35"/>
                    </a:lnTo>
                    <a:lnTo>
                      <a:pt x="493" y="37"/>
                    </a:lnTo>
                    <a:lnTo>
                      <a:pt x="495" y="41"/>
                    </a:lnTo>
                    <a:lnTo>
                      <a:pt x="495" y="42"/>
                    </a:lnTo>
                    <a:lnTo>
                      <a:pt x="495" y="44"/>
                    </a:lnTo>
                    <a:lnTo>
                      <a:pt x="495" y="47"/>
                    </a:lnTo>
                    <a:lnTo>
                      <a:pt x="497" y="47"/>
                    </a:lnTo>
                    <a:lnTo>
                      <a:pt x="498" y="47"/>
                    </a:lnTo>
                    <a:lnTo>
                      <a:pt x="498" y="46"/>
                    </a:lnTo>
                    <a:lnTo>
                      <a:pt x="500" y="46"/>
                    </a:lnTo>
                    <a:lnTo>
                      <a:pt x="498" y="44"/>
                    </a:lnTo>
                    <a:lnTo>
                      <a:pt x="498" y="44"/>
                    </a:lnTo>
                    <a:lnTo>
                      <a:pt x="498" y="42"/>
                    </a:lnTo>
                    <a:lnTo>
                      <a:pt x="500" y="42"/>
                    </a:lnTo>
                    <a:lnTo>
                      <a:pt x="502" y="42"/>
                    </a:lnTo>
                    <a:lnTo>
                      <a:pt x="505" y="42"/>
                    </a:lnTo>
                    <a:lnTo>
                      <a:pt x="509" y="47"/>
                    </a:lnTo>
                    <a:lnTo>
                      <a:pt x="512" y="47"/>
                    </a:lnTo>
                    <a:lnTo>
                      <a:pt x="512" y="47"/>
                    </a:lnTo>
                    <a:lnTo>
                      <a:pt x="514" y="47"/>
                    </a:lnTo>
                    <a:lnTo>
                      <a:pt x="517" y="46"/>
                    </a:lnTo>
                    <a:lnTo>
                      <a:pt x="519" y="44"/>
                    </a:lnTo>
                    <a:lnTo>
                      <a:pt x="519" y="44"/>
                    </a:lnTo>
                    <a:lnTo>
                      <a:pt x="521" y="44"/>
                    </a:lnTo>
                    <a:lnTo>
                      <a:pt x="521" y="44"/>
                    </a:lnTo>
                    <a:lnTo>
                      <a:pt x="521" y="46"/>
                    </a:lnTo>
                    <a:lnTo>
                      <a:pt x="521" y="49"/>
                    </a:lnTo>
                    <a:lnTo>
                      <a:pt x="517" y="51"/>
                    </a:lnTo>
                    <a:lnTo>
                      <a:pt x="515" y="52"/>
                    </a:lnTo>
                    <a:lnTo>
                      <a:pt x="512" y="56"/>
                    </a:lnTo>
                    <a:lnTo>
                      <a:pt x="512" y="59"/>
                    </a:lnTo>
                    <a:lnTo>
                      <a:pt x="514" y="61"/>
                    </a:lnTo>
                    <a:lnTo>
                      <a:pt x="514" y="63"/>
                    </a:lnTo>
                    <a:lnTo>
                      <a:pt x="514" y="64"/>
                    </a:lnTo>
                    <a:lnTo>
                      <a:pt x="515" y="64"/>
                    </a:lnTo>
                    <a:lnTo>
                      <a:pt x="515" y="63"/>
                    </a:lnTo>
                    <a:lnTo>
                      <a:pt x="519" y="59"/>
                    </a:lnTo>
                    <a:lnTo>
                      <a:pt x="521" y="59"/>
                    </a:lnTo>
                    <a:lnTo>
                      <a:pt x="524" y="58"/>
                    </a:lnTo>
                    <a:lnTo>
                      <a:pt x="527" y="59"/>
                    </a:lnTo>
                    <a:lnTo>
                      <a:pt x="531" y="59"/>
                    </a:lnTo>
                    <a:lnTo>
                      <a:pt x="531" y="61"/>
                    </a:lnTo>
                    <a:lnTo>
                      <a:pt x="533" y="63"/>
                    </a:lnTo>
                    <a:lnTo>
                      <a:pt x="534" y="63"/>
                    </a:lnTo>
                    <a:lnTo>
                      <a:pt x="534" y="61"/>
                    </a:lnTo>
                    <a:lnTo>
                      <a:pt x="534" y="59"/>
                    </a:lnTo>
                    <a:lnTo>
                      <a:pt x="534" y="58"/>
                    </a:lnTo>
                    <a:lnTo>
                      <a:pt x="539" y="54"/>
                    </a:lnTo>
                    <a:lnTo>
                      <a:pt x="543" y="52"/>
                    </a:lnTo>
                    <a:lnTo>
                      <a:pt x="543" y="51"/>
                    </a:lnTo>
                    <a:lnTo>
                      <a:pt x="544" y="52"/>
                    </a:lnTo>
                    <a:lnTo>
                      <a:pt x="546" y="52"/>
                    </a:lnTo>
                    <a:lnTo>
                      <a:pt x="550" y="49"/>
                    </a:lnTo>
                    <a:lnTo>
                      <a:pt x="553" y="47"/>
                    </a:lnTo>
                    <a:lnTo>
                      <a:pt x="553" y="46"/>
                    </a:lnTo>
                    <a:lnTo>
                      <a:pt x="553" y="44"/>
                    </a:lnTo>
                    <a:lnTo>
                      <a:pt x="553" y="44"/>
                    </a:lnTo>
                    <a:lnTo>
                      <a:pt x="558" y="42"/>
                    </a:lnTo>
                    <a:lnTo>
                      <a:pt x="558" y="42"/>
                    </a:lnTo>
                    <a:lnTo>
                      <a:pt x="562" y="41"/>
                    </a:lnTo>
                    <a:lnTo>
                      <a:pt x="567" y="37"/>
                    </a:lnTo>
                    <a:lnTo>
                      <a:pt x="570" y="35"/>
                    </a:lnTo>
                    <a:lnTo>
                      <a:pt x="574" y="35"/>
                    </a:lnTo>
                    <a:lnTo>
                      <a:pt x="575" y="35"/>
                    </a:lnTo>
                    <a:lnTo>
                      <a:pt x="577" y="34"/>
                    </a:lnTo>
                    <a:lnTo>
                      <a:pt x="579" y="32"/>
                    </a:lnTo>
                    <a:lnTo>
                      <a:pt x="580" y="32"/>
                    </a:lnTo>
                    <a:lnTo>
                      <a:pt x="580" y="35"/>
                    </a:lnTo>
                    <a:lnTo>
                      <a:pt x="579" y="41"/>
                    </a:lnTo>
                    <a:lnTo>
                      <a:pt x="577" y="41"/>
                    </a:lnTo>
                    <a:lnTo>
                      <a:pt x="572" y="41"/>
                    </a:lnTo>
                    <a:lnTo>
                      <a:pt x="572" y="42"/>
                    </a:lnTo>
                    <a:lnTo>
                      <a:pt x="574" y="44"/>
                    </a:lnTo>
                    <a:lnTo>
                      <a:pt x="574" y="46"/>
                    </a:lnTo>
                    <a:lnTo>
                      <a:pt x="574" y="46"/>
                    </a:lnTo>
                    <a:lnTo>
                      <a:pt x="575" y="47"/>
                    </a:lnTo>
                    <a:lnTo>
                      <a:pt x="580" y="52"/>
                    </a:lnTo>
                    <a:lnTo>
                      <a:pt x="586" y="58"/>
                    </a:lnTo>
                    <a:lnTo>
                      <a:pt x="592" y="63"/>
                    </a:lnTo>
                    <a:lnTo>
                      <a:pt x="598" y="66"/>
                    </a:lnTo>
                    <a:lnTo>
                      <a:pt x="599" y="68"/>
                    </a:lnTo>
                    <a:lnTo>
                      <a:pt x="601" y="70"/>
                    </a:lnTo>
                    <a:lnTo>
                      <a:pt x="604" y="75"/>
                    </a:lnTo>
                    <a:lnTo>
                      <a:pt x="606" y="80"/>
                    </a:lnTo>
                    <a:lnTo>
                      <a:pt x="613" y="90"/>
                    </a:lnTo>
                    <a:lnTo>
                      <a:pt x="616" y="98"/>
                    </a:lnTo>
                    <a:lnTo>
                      <a:pt x="621" y="109"/>
                    </a:lnTo>
                    <a:lnTo>
                      <a:pt x="625" y="114"/>
                    </a:lnTo>
                    <a:lnTo>
                      <a:pt x="632" y="126"/>
                    </a:lnTo>
                    <a:lnTo>
                      <a:pt x="633" y="129"/>
                    </a:lnTo>
                    <a:lnTo>
                      <a:pt x="635" y="136"/>
                    </a:lnTo>
                    <a:lnTo>
                      <a:pt x="639" y="141"/>
                    </a:lnTo>
                    <a:lnTo>
                      <a:pt x="640" y="146"/>
                    </a:lnTo>
                    <a:lnTo>
                      <a:pt x="642" y="148"/>
                    </a:lnTo>
                    <a:lnTo>
                      <a:pt x="642" y="146"/>
                    </a:lnTo>
                    <a:lnTo>
                      <a:pt x="644" y="145"/>
                    </a:lnTo>
                    <a:lnTo>
                      <a:pt x="644" y="145"/>
                    </a:lnTo>
                    <a:lnTo>
                      <a:pt x="645" y="143"/>
                    </a:lnTo>
                    <a:lnTo>
                      <a:pt x="647" y="143"/>
                    </a:lnTo>
                    <a:lnTo>
                      <a:pt x="649" y="143"/>
                    </a:lnTo>
                    <a:lnTo>
                      <a:pt x="649" y="141"/>
                    </a:lnTo>
                    <a:lnTo>
                      <a:pt x="651" y="141"/>
                    </a:lnTo>
                    <a:lnTo>
                      <a:pt x="649" y="138"/>
                    </a:lnTo>
                    <a:lnTo>
                      <a:pt x="649" y="136"/>
                    </a:lnTo>
                    <a:lnTo>
                      <a:pt x="651" y="134"/>
                    </a:lnTo>
                    <a:lnTo>
                      <a:pt x="651" y="134"/>
                    </a:lnTo>
                    <a:lnTo>
                      <a:pt x="652" y="134"/>
                    </a:lnTo>
                    <a:lnTo>
                      <a:pt x="652" y="133"/>
                    </a:lnTo>
                    <a:lnTo>
                      <a:pt x="654" y="133"/>
                    </a:lnTo>
                    <a:lnTo>
                      <a:pt x="656" y="131"/>
                    </a:lnTo>
                    <a:lnTo>
                      <a:pt x="657" y="131"/>
                    </a:lnTo>
                    <a:lnTo>
                      <a:pt x="657" y="131"/>
                    </a:lnTo>
                    <a:lnTo>
                      <a:pt x="659" y="133"/>
                    </a:lnTo>
                    <a:lnTo>
                      <a:pt x="659" y="134"/>
                    </a:lnTo>
                    <a:lnTo>
                      <a:pt x="661" y="134"/>
                    </a:lnTo>
                    <a:lnTo>
                      <a:pt x="663" y="134"/>
                    </a:lnTo>
                    <a:lnTo>
                      <a:pt x="663" y="136"/>
                    </a:lnTo>
                    <a:lnTo>
                      <a:pt x="663" y="138"/>
                    </a:lnTo>
                    <a:lnTo>
                      <a:pt x="663" y="139"/>
                    </a:lnTo>
                    <a:lnTo>
                      <a:pt x="663" y="141"/>
                    </a:lnTo>
                    <a:lnTo>
                      <a:pt x="663" y="141"/>
                    </a:lnTo>
                    <a:lnTo>
                      <a:pt x="666" y="141"/>
                    </a:lnTo>
                    <a:lnTo>
                      <a:pt x="668" y="141"/>
                    </a:lnTo>
                    <a:lnTo>
                      <a:pt x="668" y="143"/>
                    </a:lnTo>
                    <a:lnTo>
                      <a:pt x="669" y="145"/>
                    </a:lnTo>
                    <a:lnTo>
                      <a:pt x="669" y="146"/>
                    </a:lnTo>
                    <a:lnTo>
                      <a:pt x="669" y="148"/>
                    </a:lnTo>
                    <a:lnTo>
                      <a:pt x="669" y="148"/>
                    </a:lnTo>
                    <a:lnTo>
                      <a:pt x="673" y="148"/>
                    </a:lnTo>
                    <a:lnTo>
                      <a:pt x="675" y="148"/>
                    </a:lnTo>
                    <a:lnTo>
                      <a:pt x="678" y="148"/>
                    </a:lnTo>
                    <a:lnTo>
                      <a:pt x="681" y="150"/>
                    </a:lnTo>
                    <a:lnTo>
                      <a:pt x="683" y="148"/>
                    </a:lnTo>
                    <a:lnTo>
                      <a:pt x="687" y="148"/>
                    </a:lnTo>
                    <a:lnTo>
                      <a:pt x="690" y="148"/>
                    </a:lnTo>
                    <a:lnTo>
                      <a:pt x="692" y="148"/>
                    </a:lnTo>
                    <a:lnTo>
                      <a:pt x="693" y="146"/>
                    </a:lnTo>
                    <a:lnTo>
                      <a:pt x="693" y="145"/>
                    </a:lnTo>
                    <a:lnTo>
                      <a:pt x="695" y="143"/>
                    </a:lnTo>
                    <a:lnTo>
                      <a:pt x="697" y="143"/>
                    </a:lnTo>
                    <a:lnTo>
                      <a:pt x="700" y="143"/>
                    </a:lnTo>
                    <a:lnTo>
                      <a:pt x="700" y="141"/>
                    </a:lnTo>
                    <a:lnTo>
                      <a:pt x="702" y="141"/>
                    </a:lnTo>
                    <a:lnTo>
                      <a:pt x="704" y="141"/>
                    </a:lnTo>
                    <a:lnTo>
                      <a:pt x="705" y="141"/>
                    </a:lnTo>
                    <a:lnTo>
                      <a:pt x="710" y="143"/>
                    </a:lnTo>
                    <a:lnTo>
                      <a:pt x="712" y="143"/>
                    </a:lnTo>
                    <a:lnTo>
                      <a:pt x="716" y="146"/>
                    </a:lnTo>
                    <a:lnTo>
                      <a:pt x="717" y="146"/>
                    </a:lnTo>
                    <a:lnTo>
                      <a:pt x="719" y="150"/>
                    </a:lnTo>
                    <a:lnTo>
                      <a:pt x="721" y="151"/>
                    </a:lnTo>
                    <a:lnTo>
                      <a:pt x="721" y="155"/>
                    </a:lnTo>
                    <a:lnTo>
                      <a:pt x="722" y="156"/>
                    </a:lnTo>
                    <a:lnTo>
                      <a:pt x="722" y="162"/>
                    </a:lnTo>
                    <a:lnTo>
                      <a:pt x="724" y="163"/>
                    </a:lnTo>
                    <a:lnTo>
                      <a:pt x="726" y="163"/>
                    </a:lnTo>
                    <a:lnTo>
                      <a:pt x="728" y="163"/>
                    </a:lnTo>
                    <a:lnTo>
                      <a:pt x="729" y="165"/>
                    </a:lnTo>
                    <a:lnTo>
                      <a:pt x="734" y="167"/>
                    </a:lnTo>
                    <a:lnTo>
                      <a:pt x="736" y="168"/>
                    </a:lnTo>
                    <a:lnTo>
                      <a:pt x="738" y="168"/>
                    </a:lnTo>
                    <a:lnTo>
                      <a:pt x="738" y="170"/>
                    </a:lnTo>
                    <a:lnTo>
                      <a:pt x="736" y="172"/>
                    </a:lnTo>
                    <a:lnTo>
                      <a:pt x="738" y="173"/>
                    </a:lnTo>
                    <a:lnTo>
                      <a:pt x="740" y="175"/>
                    </a:lnTo>
                    <a:lnTo>
                      <a:pt x="740" y="177"/>
                    </a:lnTo>
                    <a:lnTo>
                      <a:pt x="741" y="180"/>
                    </a:lnTo>
                    <a:lnTo>
                      <a:pt x="741" y="182"/>
                    </a:lnTo>
                    <a:lnTo>
                      <a:pt x="743" y="182"/>
                    </a:lnTo>
                    <a:lnTo>
                      <a:pt x="745" y="182"/>
                    </a:lnTo>
                    <a:lnTo>
                      <a:pt x="746" y="182"/>
                    </a:lnTo>
                    <a:lnTo>
                      <a:pt x="755" y="184"/>
                    </a:lnTo>
                    <a:lnTo>
                      <a:pt x="755" y="184"/>
                    </a:lnTo>
                    <a:lnTo>
                      <a:pt x="757" y="185"/>
                    </a:lnTo>
                    <a:lnTo>
                      <a:pt x="757" y="185"/>
                    </a:lnTo>
                    <a:lnTo>
                      <a:pt x="758" y="185"/>
                    </a:lnTo>
                    <a:lnTo>
                      <a:pt x="760" y="185"/>
                    </a:lnTo>
                    <a:lnTo>
                      <a:pt x="762" y="184"/>
                    </a:lnTo>
                    <a:lnTo>
                      <a:pt x="762" y="182"/>
                    </a:lnTo>
                    <a:lnTo>
                      <a:pt x="765" y="180"/>
                    </a:lnTo>
                    <a:lnTo>
                      <a:pt x="767" y="179"/>
                    </a:lnTo>
                    <a:lnTo>
                      <a:pt x="769" y="177"/>
                    </a:lnTo>
                    <a:lnTo>
                      <a:pt x="770" y="177"/>
                    </a:lnTo>
                    <a:lnTo>
                      <a:pt x="770" y="177"/>
                    </a:lnTo>
                    <a:lnTo>
                      <a:pt x="770" y="179"/>
                    </a:lnTo>
                    <a:lnTo>
                      <a:pt x="769" y="180"/>
                    </a:lnTo>
                    <a:lnTo>
                      <a:pt x="769" y="182"/>
                    </a:lnTo>
                    <a:lnTo>
                      <a:pt x="769" y="184"/>
                    </a:lnTo>
                    <a:lnTo>
                      <a:pt x="770" y="184"/>
                    </a:lnTo>
                    <a:lnTo>
                      <a:pt x="772" y="185"/>
                    </a:lnTo>
                    <a:lnTo>
                      <a:pt x="776" y="191"/>
                    </a:lnTo>
                    <a:lnTo>
                      <a:pt x="776" y="191"/>
                    </a:lnTo>
                    <a:lnTo>
                      <a:pt x="777" y="192"/>
                    </a:lnTo>
                    <a:lnTo>
                      <a:pt x="779" y="192"/>
                    </a:lnTo>
                    <a:lnTo>
                      <a:pt x="781" y="194"/>
                    </a:lnTo>
                    <a:lnTo>
                      <a:pt x="782" y="196"/>
                    </a:lnTo>
                    <a:lnTo>
                      <a:pt x="782" y="197"/>
                    </a:lnTo>
                    <a:lnTo>
                      <a:pt x="782" y="197"/>
                    </a:lnTo>
                    <a:close/>
                    <a:moveTo>
                      <a:pt x="70" y="312"/>
                    </a:moveTo>
                    <a:lnTo>
                      <a:pt x="70" y="313"/>
                    </a:lnTo>
                    <a:lnTo>
                      <a:pt x="70" y="312"/>
                    </a:lnTo>
                    <a:lnTo>
                      <a:pt x="70" y="310"/>
                    </a:lnTo>
                    <a:lnTo>
                      <a:pt x="72" y="310"/>
                    </a:lnTo>
                    <a:lnTo>
                      <a:pt x="72" y="312"/>
                    </a:lnTo>
                    <a:lnTo>
                      <a:pt x="70" y="312"/>
                    </a:lnTo>
                    <a:lnTo>
                      <a:pt x="70" y="312"/>
                    </a:lnTo>
                    <a:close/>
                    <a:moveTo>
                      <a:pt x="69" y="315"/>
                    </a:moveTo>
                    <a:lnTo>
                      <a:pt x="69" y="317"/>
                    </a:lnTo>
                    <a:lnTo>
                      <a:pt x="67" y="317"/>
                    </a:lnTo>
                    <a:lnTo>
                      <a:pt x="65" y="313"/>
                    </a:lnTo>
                    <a:lnTo>
                      <a:pt x="65" y="310"/>
                    </a:lnTo>
                    <a:lnTo>
                      <a:pt x="67" y="310"/>
                    </a:lnTo>
                    <a:lnTo>
                      <a:pt x="67" y="310"/>
                    </a:lnTo>
                    <a:lnTo>
                      <a:pt x="67" y="310"/>
                    </a:lnTo>
                    <a:lnTo>
                      <a:pt x="65" y="312"/>
                    </a:lnTo>
                    <a:lnTo>
                      <a:pt x="65" y="313"/>
                    </a:lnTo>
                    <a:lnTo>
                      <a:pt x="67" y="315"/>
                    </a:lnTo>
                    <a:lnTo>
                      <a:pt x="69" y="31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7" name="Freeform 132">
                <a:extLst>
                  <a:ext uri="{FF2B5EF4-FFF2-40B4-BE49-F238E27FC236}">
                    <a16:creationId xmlns:a16="http://schemas.microsoft.com/office/drawing/2014/main" id="{AC5C3D12-F472-42A9-A41A-5E207E5AEE51}"/>
                  </a:ext>
                </a:extLst>
              </p:cNvPr>
              <p:cNvSpPr>
                <a:spLocks/>
              </p:cNvSpPr>
              <p:nvPr/>
            </p:nvSpPr>
            <p:spPr bwMode="auto">
              <a:xfrm>
                <a:off x="5558" y="2609"/>
                <a:ext cx="146" cy="172"/>
              </a:xfrm>
              <a:custGeom>
                <a:avLst/>
                <a:gdLst>
                  <a:gd name="T0" fmla="*/ 48 w 146"/>
                  <a:gd name="T1" fmla="*/ 14 h 172"/>
                  <a:gd name="T2" fmla="*/ 53 w 146"/>
                  <a:gd name="T3" fmla="*/ 16 h 172"/>
                  <a:gd name="T4" fmla="*/ 55 w 146"/>
                  <a:gd name="T5" fmla="*/ 19 h 172"/>
                  <a:gd name="T6" fmla="*/ 60 w 146"/>
                  <a:gd name="T7" fmla="*/ 34 h 172"/>
                  <a:gd name="T8" fmla="*/ 77 w 146"/>
                  <a:gd name="T9" fmla="*/ 33 h 172"/>
                  <a:gd name="T10" fmla="*/ 87 w 146"/>
                  <a:gd name="T11" fmla="*/ 39 h 172"/>
                  <a:gd name="T12" fmla="*/ 87 w 146"/>
                  <a:gd name="T13" fmla="*/ 44 h 172"/>
                  <a:gd name="T14" fmla="*/ 92 w 146"/>
                  <a:gd name="T15" fmla="*/ 48 h 172"/>
                  <a:gd name="T16" fmla="*/ 87 w 146"/>
                  <a:gd name="T17" fmla="*/ 60 h 172"/>
                  <a:gd name="T18" fmla="*/ 77 w 146"/>
                  <a:gd name="T19" fmla="*/ 60 h 172"/>
                  <a:gd name="T20" fmla="*/ 75 w 146"/>
                  <a:gd name="T21" fmla="*/ 67 h 172"/>
                  <a:gd name="T22" fmla="*/ 98 w 146"/>
                  <a:gd name="T23" fmla="*/ 79 h 172"/>
                  <a:gd name="T24" fmla="*/ 98 w 146"/>
                  <a:gd name="T25" fmla="*/ 85 h 172"/>
                  <a:gd name="T26" fmla="*/ 106 w 146"/>
                  <a:gd name="T27" fmla="*/ 94 h 172"/>
                  <a:gd name="T28" fmla="*/ 120 w 146"/>
                  <a:gd name="T29" fmla="*/ 108 h 172"/>
                  <a:gd name="T30" fmla="*/ 125 w 146"/>
                  <a:gd name="T31" fmla="*/ 118 h 172"/>
                  <a:gd name="T32" fmla="*/ 130 w 146"/>
                  <a:gd name="T33" fmla="*/ 121 h 172"/>
                  <a:gd name="T34" fmla="*/ 139 w 146"/>
                  <a:gd name="T35" fmla="*/ 130 h 172"/>
                  <a:gd name="T36" fmla="*/ 137 w 146"/>
                  <a:gd name="T37" fmla="*/ 135 h 172"/>
                  <a:gd name="T38" fmla="*/ 146 w 146"/>
                  <a:gd name="T39" fmla="*/ 145 h 172"/>
                  <a:gd name="T40" fmla="*/ 142 w 146"/>
                  <a:gd name="T41" fmla="*/ 154 h 172"/>
                  <a:gd name="T42" fmla="*/ 139 w 146"/>
                  <a:gd name="T43" fmla="*/ 159 h 172"/>
                  <a:gd name="T44" fmla="*/ 132 w 146"/>
                  <a:gd name="T45" fmla="*/ 164 h 172"/>
                  <a:gd name="T46" fmla="*/ 125 w 146"/>
                  <a:gd name="T47" fmla="*/ 160 h 172"/>
                  <a:gd name="T48" fmla="*/ 118 w 146"/>
                  <a:gd name="T49" fmla="*/ 164 h 172"/>
                  <a:gd name="T50" fmla="*/ 115 w 146"/>
                  <a:gd name="T51" fmla="*/ 172 h 172"/>
                  <a:gd name="T52" fmla="*/ 101 w 146"/>
                  <a:gd name="T53" fmla="*/ 169 h 172"/>
                  <a:gd name="T54" fmla="*/ 101 w 146"/>
                  <a:gd name="T55" fmla="*/ 162 h 172"/>
                  <a:gd name="T56" fmla="*/ 104 w 146"/>
                  <a:gd name="T57" fmla="*/ 150 h 172"/>
                  <a:gd name="T58" fmla="*/ 106 w 146"/>
                  <a:gd name="T59" fmla="*/ 140 h 172"/>
                  <a:gd name="T60" fmla="*/ 103 w 146"/>
                  <a:gd name="T61" fmla="*/ 133 h 172"/>
                  <a:gd name="T62" fmla="*/ 91 w 146"/>
                  <a:gd name="T63" fmla="*/ 123 h 172"/>
                  <a:gd name="T64" fmla="*/ 86 w 146"/>
                  <a:gd name="T65" fmla="*/ 99 h 172"/>
                  <a:gd name="T66" fmla="*/ 72 w 146"/>
                  <a:gd name="T67" fmla="*/ 85 h 172"/>
                  <a:gd name="T68" fmla="*/ 62 w 146"/>
                  <a:gd name="T69" fmla="*/ 85 h 172"/>
                  <a:gd name="T70" fmla="*/ 58 w 146"/>
                  <a:gd name="T71" fmla="*/ 89 h 172"/>
                  <a:gd name="T72" fmla="*/ 50 w 146"/>
                  <a:gd name="T73" fmla="*/ 96 h 172"/>
                  <a:gd name="T74" fmla="*/ 45 w 146"/>
                  <a:gd name="T75" fmla="*/ 91 h 172"/>
                  <a:gd name="T76" fmla="*/ 34 w 146"/>
                  <a:gd name="T77" fmla="*/ 91 h 172"/>
                  <a:gd name="T78" fmla="*/ 24 w 146"/>
                  <a:gd name="T79" fmla="*/ 99 h 172"/>
                  <a:gd name="T80" fmla="*/ 21 w 146"/>
                  <a:gd name="T81" fmla="*/ 91 h 172"/>
                  <a:gd name="T82" fmla="*/ 19 w 146"/>
                  <a:gd name="T83" fmla="*/ 82 h 172"/>
                  <a:gd name="T84" fmla="*/ 22 w 146"/>
                  <a:gd name="T85" fmla="*/ 65 h 172"/>
                  <a:gd name="T86" fmla="*/ 14 w 146"/>
                  <a:gd name="T87" fmla="*/ 62 h 172"/>
                  <a:gd name="T88" fmla="*/ 9 w 146"/>
                  <a:gd name="T89" fmla="*/ 51 h 172"/>
                  <a:gd name="T90" fmla="*/ 5 w 146"/>
                  <a:gd name="T91" fmla="*/ 43 h 172"/>
                  <a:gd name="T92" fmla="*/ 2 w 146"/>
                  <a:gd name="T93" fmla="*/ 44 h 172"/>
                  <a:gd name="T94" fmla="*/ 10 w 146"/>
                  <a:gd name="T95" fmla="*/ 34 h 172"/>
                  <a:gd name="T96" fmla="*/ 12 w 146"/>
                  <a:gd name="T97" fmla="*/ 29 h 172"/>
                  <a:gd name="T98" fmla="*/ 22 w 146"/>
                  <a:gd name="T99" fmla="*/ 21 h 172"/>
                  <a:gd name="T100" fmla="*/ 24 w 146"/>
                  <a:gd name="T101" fmla="*/ 27 h 172"/>
                  <a:gd name="T102" fmla="*/ 33 w 146"/>
                  <a:gd name="T103" fmla="*/ 27 h 172"/>
                  <a:gd name="T104" fmla="*/ 33 w 146"/>
                  <a:gd name="T105" fmla="*/ 21 h 172"/>
                  <a:gd name="T106" fmla="*/ 29 w 146"/>
                  <a:gd name="T107" fmla="*/ 9 h 172"/>
                  <a:gd name="T108" fmla="*/ 31 w 146"/>
                  <a:gd name="T109" fmla="*/ 2 h 172"/>
                  <a:gd name="T110" fmla="*/ 39 w 146"/>
                  <a:gd name="T111" fmla="*/ 2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46" h="172">
                    <a:moveTo>
                      <a:pt x="39" y="4"/>
                    </a:moveTo>
                    <a:lnTo>
                      <a:pt x="41" y="5"/>
                    </a:lnTo>
                    <a:lnTo>
                      <a:pt x="43" y="7"/>
                    </a:lnTo>
                    <a:lnTo>
                      <a:pt x="46" y="10"/>
                    </a:lnTo>
                    <a:lnTo>
                      <a:pt x="46" y="12"/>
                    </a:lnTo>
                    <a:lnTo>
                      <a:pt x="48" y="12"/>
                    </a:lnTo>
                    <a:lnTo>
                      <a:pt x="48" y="14"/>
                    </a:lnTo>
                    <a:lnTo>
                      <a:pt x="50" y="16"/>
                    </a:lnTo>
                    <a:lnTo>
                      <a:pt x="50" y="17"/>
                    </a:lnTo>
                    <a:lnTo>
                      <a:pt x="50" y="17"/>
                    </a:lnTo>
                    <a:lnTo>
                      <a:pt x="50" y="17"/>
                    </a:lnTo>
                    <a:lnTo>
                      <a:pt x="51" y="17"/>
                    </a:lnTo>
                    <a:lnTo>
                      <a:pt x="51" y="17"/>
                    </a:lnTo>
                    <a:lnTo>
                      <a:pt x="53" y="16"/>
                    </a:lnTo>
                    <a:lnTo>
                      <a:pt x="53" y="14"/>
                    </a:lnTo>
                    <a:lnTo>
                      <a:pt x="53" y="16"/>
                    </a:lnTo>
                    <a:lnTo>
                      <a:pt x="53" y="17"/>
                    </a:lnTo>
                    <a:lnTo>
                      <a:pt x="55" y="17"/>
                    </a:lnTo>
                    <a:lnTo>
                      <a:pt x="55" y="17"/>
                    </a:lnTo>
                    <a:lnTo>
                      <a:pt x="55" y="19"/>
                    </a:lnTo>
                    <a:lnTo>
                      <a:pt x="55" y="19"/>
                    </a:lnTo>
                    <a:lnTo>
                      <a:pt x="55" y="21"/>
                    </a:lnTo>
                    <a:lnTo>
                      <a:pt x="55" y="22"/>
                    </a:lnTo>
                    <a:lnTo>
                      <a:pt x="53" y="24"/>
                    </a:lnTo>
                    <a:lnTo>
                      <a:pt x="53" y="26"/>
                    </a:lnTo>
                    <a:lnTo>
                      <a:pt x="55" y="27"/>
                    </a:lnTo>
                    <a:lnTo>
                      <a:pt x="58" y="33"/>
                    </a:lnTo>
                    <a:lnTo>
                      <a:pt x="60" y="34"/>
                    </a:lnTo>
                    <a:lnTo>
                      <a:pt x="65" y="36"/>
                    </a:lnTo>
                    <a:lnTo>
                      <a:pt x="67" y="36"/>
                    </a:lnTo>
                    <a:lnTo>
                      <a:pt x="69" y="38"/>
                    </a:lnTo>
                    <a:lnTo>
                      <a:pt x="70" y="38"/>
                    </a:lnTo>
                    <a:lnTo>
                      <a:pt x="72" y="34"/>
                    </a:lnTo>
                    <a:lnTo>
                      <a:pt x="74" y="34"/>
                    </a:lnTo>
                    <a:lnTo>
                      <a:pt x="77" y="33"/>
                    </a:lnTo>
                    <a:lnTo>
                      <a:pt x="77" y="33"/>
                    </a:lnTo>
                    <a:lnTo>
                      <a:pt x="79" y="33"/>
                    </a:lnTo>
                    <a:lnTo>
                      <a:pt x="82" y="34"/>
                    </a:lnTo>
                    <a:lnTo>
                      <a:pt x="84" y="36"/>
                    </a:lnTo>
                    <a:lnTo>
                      <a:pt x="86" y="38"/>
                    </a:lnTo>
                    <a:lnTo>
                      <a:pt x="87" y="38"/>
                    </a:lnTo>
                    <a:lnTo>
                      <a:pt x="87" y="39"/>
                    </a:lnTo>
                    <a:lnTo>
                      <a:pt x="86" y="39"/>
                    </a:lnTo>
                    <a:lnTo>
                      <a:pt x="84" y="41"/>
                    </a:lnTo>
                    <a:lnTo>
                      <a:pt x="84" y="41"/>
                    </a:lnTo>
                    <a:lnTo>
                      <a:pt x="82" y="43"/>
                    </a:lnTo>
                    <a:lnTo>
                      <a:pt x="82" y="43"/>
                    </a:lnTo>
                    <a:lnTo>
                      <a:pt x="86" y="43"/>
                    </a:lnTo>
                    <a:lnTo>
                      <a:pt x="87" y="44"/>
                    </a:lnTo>
                    <a:lnTo>
                      <a:pt x="87" y="44"/>
                    </a:lnTo>
                    <a:lnTo>
                      <a:pt x="89" y="46"/>
                    </a:lnTo>
                    <a:lnTo>
                      <a:pt x="89" y="46"/>
                    </a:lnTo>
                    <a:lnTo>
                      <a:pt x="89" y="48"/>
                    </a:lnTo>
                    <a:lnTo>
                      <a:pt x="91" y="48"/>
                    </a:lnTo>
                    <a:lnTo>
                      <a:pt x="92" y="48"/>
                    </a:lnTo>
                    <a:lnTo>
                      <a:pt x="92" y="48"/>
                    </a:lnTo>
                    <a:lnTo>
                      <a:pt x="94" y="50"/>
                    </a:lnTo>
                    <a:lnTo>
                      <a:pt x="92" y="51"/>
                    </a:lnTo>
                    <a:lnTo>
                      <a:pt x="92" y="53"/>
                    </a:lnTo>
                    <a:lnTo>
                      <a:pt x="91" y="53"/>
                    </a:lnTo>
                    <a:lnTo>
                      <a:pt x="91" y="55"/>
                    </a:lnTo>
                    <a:lnTo>
                      <a:pt x="89" y="56"/>
                    </a:lnTo>
                    <a:lnTo>
                      <a:pt x="87" y="60"/>
                    </a:lnTo>
                    <a:lnTo>
                      <a:pt x="86" y="60"/>
                    </a:lnTo>
                    <a:lnTo>
                      <a:pt x="80" y="58"/>
                    </a:lnTo>
                    <a:lnTo>
                      <a:pt x="79" y="58"/>
                    </a:lnTo>
                    <a:lnTo>
                      <a:pt x="77" y="58"/>
                    </a:lnTo>
                    <a:lnTo>
                      <a:pt x="75" y="58"/>
                    </a:lnTo>
                    <a:lnTo>
                      <a:pt x="75" y="58"/>
                    </a:lnTo>
                    <a:lnTo>
                      <a:pt x="77" y="60"/>
                    </a:lnTo>
                    <a:lnTo>
                      <a:pt x="77" y="62"/>
                    </a:lnTo>
                    <a:lnTo>
                      <a:pt x="75" y="63"/>
                    </a:lnTo>
                    <a:lnTo>
                      <a:pt x="74" y="65"/>
                    </a:lnTo>
                    <a:lnTo>
                      <a:pt x="74" y="65"/>
                    </a:lnTo>
                    <a:lnTo>
                      <a:pt x="74" y="65"/>
                    </a:lnTo>
                    <a:lnTo>
                      <a:pt x="74" y="67"/>
                    </a:lnTo>
                    <a:lnTo>
                      <a:pt x="75" y="67"/>
                    </a:lnTo>
                    <a:lnTo>
                      <a:pt x="77" y="68"/>
                    </a:lnTo>
                    <a:lnTo>
                      <a:pt x="84" y="72"/>
                    </a:lnTo>
                    <a:lnTo>
                      <a:pt x="86" y="73"/>
                    </a:lnTo>
                    <a:lnTo>
                      <a:pt x="87" y="75"/>
                    </a:lnTo>
                    <a:lnTo>
                      <a:pt x="89" y="75"/>
                    </a:lnTo>
                    <a:lnTo>
                      <a:pt x="94" y="77"/>
                    </a:lnTo>
                    <a:lnTo>
                      <a:pt x="98" y="79"/>
                    </a:lnTo>
                    <a:lnTo>
                      <a:pt x="98" y="79"/>
                    </a:lnTo>
                    <a:lnTo>
                      <a:pt x="98" y="79"/>
                    </a:lnTo>
                    <a:lnTo>
                      <a:pt x="98" y="80"/>
                    </a:lnTo>
                    <a:lnTo>
                      <a:pt x="96" y="82"/>
                    </a:lnTo>
                    <a:lnTo>
                      <a:pt x="96" y="82"/>
                    </a:lnTo>
                    <a:lnTo>
                      <a:pt x="98" y="84"/>
                    </a:lnTo>
                    <a:lnTo>
                      <a:pt x="98" y="85"/>
                    </a:lnTo>
                    <a:lnTo>
                      <a:pt x="99" y="87"/>
                    </a:lnTo>
                    <a:lnTo>
                      <a:pt x="101" y="87"/>
                    </a:lnTo>
                    <a:lnTo>
                      <a:pt x="103" y="89"/>
                    </a:lnTo>
                    <a:lnTo>
                      <a:pt x="103" y="89"/>
                    </a:lnTo>
                    <a:lnTo>
                      <a:pt x="104" y="91"/>
                    </a:lnTo>
                    <a:lnTo>
                      <a:pt x="106" y="92"/>
                    </a:lnTo>
                    <a:lnTo>
                      <a:pt x="106" y="94"/>
                    </a:lnTo>
                    <a:lnTo>
                      <a:pt x="106" y="96"/>
                    </a:lnTo>
                    <a:lnTo>
                      <a:pt x="108" y="97"/>
                    </a:lnTo>
                    <a:lnTo>
                      <a:pt x="110" y="99"/>
                    </a:lnTo>
                    <a:lnTo>
                      <a:pt x="111" y="101"/>
                    </a:lnTo>
                    <a:lnTo>
                      <a:pt x="113" y="102"/>
                    </a:lnTo>
                    <a:lnTo>
                      <a:pt x="115" y="104"/>
                    </a:lnTo>
                    <a:lnTo>
                      <a:pt x="120" y="108"/>
                    </a:lnTo>
                    <a:lnTo>
                      <a:pt x="120" y="109"/>
                    </a:lnTo>
                    <a:lnTo>
                      <a:pt x="122" y="111"/>
                    </a:lnTo>
                    <a:lnTo>
                      <a:pt x="123" y="113"/>
                    </a:lnTo>
                    <a:lnTo>
                      <a:pt x="123" y="113"/>
                    </a:lnTo>
                    <a:lnTo>
                      <a:pt x="123" y="114"/>
                    </a:lnTo>
                    <a:lnTo>
                      <a:pt x="125" y="114"/>
                    </a:lnTo>
                    <a:lnTo>
                      <a:pt x="125" y="118"/>
                    </a:lnTo>
                    <a:lnTo>
                      <a:pt x="125" y="119"/>
                    </a:lnTo>
                    <a:lnTo>
                      <a:pt x="127" y="121"/>
                    </a:lnTo>
                    <a:lnTo>
                      <a:pt x="127" y="121"/>
                    </a:lnTo>
                    <a:lnTo>
                      <a:pt x="127" y="123"/>
                    </a:lnTo>
                    <a:lnTo>
                      <a:pt x="128" y="123"/>
                    </a:lnTo>
                    <a:lnTo>
                      <a:pt x="128" y="121"/>
                    </a:lnTo>
                    <a:lnTo>
                      <a:pt x="130" y="121"/>
                    </a:lnTo>
                    <a:lnTo>
                      <a:pt x="130" y="121"/>
                    </a:lnTo>
                    <a:lnTo>
                      <a:pt x="132" y="123"/>
                    </a:lnTo>
                    <a:lnTo>
                      <a:pt x="132" y="125"/>
                    </a:lnTo>
                    <a:lnTo>
                      <a:pt x="134" y="125"/>
                    </a:lnTo>
                    <a:lnTo>
                      <a:pt x="135" y="126"/>
                    </a:lnTo>
                    <a:lnTo>
                      <a:pt x="137" y="128"/>
                    </a:lnTo>
                    <a:lnTo>
                      <a:pt x="139" y="130"/>
                    </a:lnTo>
                    <a:lnTo>
                      <a:pt x="140" y="130"/>
                    </a:lnTo>
                    <a:lnTo>
                      <a:pt x="140" y="131"/>
                    </a:lnTo>
                    <a:lnTo>
                      <a:pt x="140" y="131"/>
                    </a:lnTo>
                    <a:lnTo>
                      <a:pt x="140" y="133"/>
                    </a:lnTo>
                    <a:lnTo>
                      <a:pt x="140" y="133"/>
                    </a:lnTo>
                    <a:lnTo>
                      <a:pt x="137" y="135"/>
                    </a:lnTo>
                    <a:lnTo>
                      <a:pt x="137" y="135"/>
                    </a:lnTo>
                    <a:lnTo>
                      <a:pt x="137" y="137"/>
                    </a:lnTo>
                    <a:lnTo>
                      <a:pt x="137" y="138"/>
                    </a:lnTo>
                    <a:lnTo>
                      <a:pt x="139" y="138"/>
                    </a:lnTo>
                    <a:lnTo>
                      <a:pt x="140" y="140"/>
                    </a:lnTo>
                    <a:lnTo>
                      <a:pt x="142" y="142"/>
                    </a:lnTo>
                    <a:lnTo>
                      <a:pt x="144" y="143"/>
                    </a:lnTo>
                    <a:lnTo>
                      <a:pt x="146" y="145"/>
                    </a:lnTo>
                    <a:lnTo>
                      <a:pt x="146" y="147"/>
                    </a:lnTo>
                    <a:lnTo>
                      <a:pt x="146" y="147"/>
                    </a:lnTo>
                    <a:lnTo>
                      <a:pt x="144" y="148"/>
                    </a:lnTo>
                    <a:lnTo>
                      <a:pt x="144" y="150"/>
                    </a:lnTo>
                    <a:lnTo>
                      <a:pt x="142" y="150"/>
                    </a:lnTo>
                    <a:lnTo>
                      <a:pt x="142" y="152"/>
                    </a:lnTo>
                    <a:lnTo>
                      <a:pt x="142" y="154"/>
                    </a:lnTo>
                    <a:lnTo>
                      <a:pt x="144" y="154"/>
                    </a:lnTo>
                    <a:lnTo>
                      <a:pt x="144" y="155"/>
                    </a:lnTo>
                    <a:lnTo>
                      <a:pt x="144" y="157"/>
                    </a:lnTo>
                    <a:lnTo>
                      <a:pt x="142" y="157"/>
                    </a:lnTo>
                    <a:lnTo>
                      <a:pt x="140" y="160"/>
                    </a:lnTo>
                    <a:lnTo>
                      <a:pt x="140" y="160"/>
                    </a:lnTo>
                    <a:lnTo>
                      <a:pt x="139" y="159"/>
                    </a:lnTo>
                    <a:lnTo>
                      <a:pt x="139" y="160"/>
                    </a:lnTo>
                    <a:lnTo>
                      <a:pt x="137" y="160"/>
                    </a:lnTo>
                    <a:lnTo>
                      <a:pt x="135" y="162"/>
                    </a:lnTo>
                    <a:lnTo>
                      <a:pt x="134" y="162"/>
                    </a:lnTo>
                    <a:lnTo>
                      <a:pt x="134" y="162"/>
                    </a:lnTo>
                    <a:lnTo>
                      <a:pt x="134" y="164"/>
                    </a:lnTo>
                    <a:lnTo>
                      <a:pt x="132" y="164"/>
                    </a:lnTo>
                    <a:lnTo>
                      <a:pt x="132" y="164"/>
                    </a:lnTo>
                    <a:lnTo>
                      <a:pt x="130" y="166"/>
                    </a:lnTo>
                    <a:lnTo>
                      <a:pt x="128" y="164"/>
                    </a:lnTo>
                    <a:lnTo>
                      <a:pt x="128" y="164"/>
                    </a:lnTo>
                    <a:lnTo>
                      <a:pt x="127" y="162"/>
                    </a:lnTo>
                    <a:lnTo>
                      <a:pt x="125" y="162"/>
                    </a:lnTo>
                    <a:lnTo>
                      <a:pt x="125" y="160"/>
                    </a:lnTo>
                    <a:lnTo>
                      <a:pt x="123" y="160"/>
                    </a:lnTo>
                    <a:lnTo>
                      <a:pt x="123" y="159"/>
                    </a:lnTo>
                    <a:lnTo>
                      <a:pt x="123" y="160"/>
                    </a:lnTo>
                    <a:lnTo>
                      <a:pt x="122" y="162"/>
                    </a:lnTo>
                    <a:lnTo>
                      <a:pt x="120" y="162"/>
                    </a:lnTo>
                    <a:lnTo>
                      <a:pt x="118" y="162"/>
                    </a:lnTo>
                    <a:lnTo>
                      <a:pt x="118" y="164"/>
                    </a:lnTo>
                    <a:lnTo>
                      <a:pt x="116" y="164"/>
                    </a:lnTo>
                    <a:lnTo>
                      <a:pt x="115" y="164"/>
                    </a:lnTo>
                    <a:lnTo>
                      <a:pt x="113" y="164"/>
                    </a:lnTo>
                    <a:lnTo>
                      <a:pt x="115" y="166"/>
                    </a:lnTo>
                    <a:lnTo>
                      <a:pt x="116" y="169"/>
                    </a:lnTo>
                    <a:lnTo>
                      <a:pt x="116" y="171"/>
                    </a:lnTo>
                    <a:lnTo>
                      <a:pt x="115" y="172"/>
                    </a:lnTo>
                    <a:lnTo>
                      <a:pt x="111" y="172"/>
                    </a:lnTo>
                    <a:lnTo>
                      <a:pt x="111" y="171"/>
                    </a:lnTo>
                    <a:lnTo>
                      <a:pt x="110" y="171"/>
                    </a:lnTo>
                    <a:lnTo>
                      <a:pt x="110" y="169"/>
                    </a:lnTo>
                    <a:lnTo>
                      <a:pt x="104" y="167"/>
                    </a:lnTo>
                    <a:lnTo>
                      <a:pt x="103" y="169"/>
                    </a:lnTo>
                    <a:lnTo>
                      <a:pt x="101" y="169"/>
                    </a:lnTo>
                    <a:lnTo>
                      <a:pt x="101" y="167"/>
                    </a:lnTo>
                    <a:lnTo>
                      <a:pt x="99" y="167"/>
                    </a:lnTo>
                    <a:lnTo>
                      <a:pt x="99" y="166"/>
                    </a:lnTo>
                    <a:lnTo>
                      <a:pt x="98" y="164"/>
                    </a:lnTo>
                    <a:lnTo>
                      <a:pt x="98" y="164"/>
                    </a:lnTo>
                    <a:lnTo>
                      <a:pt x="99" y="164"/>
                    </a:lnTo>
                    <a:lnTo>
                      <a:pt x="101" y="162"/>
                    </a:lnTo>
                    <a:lnTo>
                      <a:pt x="103" y="162"/>
                    </a:lnTo>
                    <a:lnTo>
                      <a:pt x="104" y="160"/>
                    </a:lnTo>
                    <a:lnTo>
                      <a:pt x="104" y="159"/>
                    </a:lnTo>
                    <a:lnTo>
                      <a:pt x="104" y="159"/>
                    </a:lnTo>
                    <a:lnTo>
                      <a:pt x="104" y="154"/>
                    </a:lnTo>
                    <a:lnTo>
                      <a:pt x="104" y="152"/>
                    </a:lnTo>
                    <a:lnTo>
                      <a:pt x="104" y="150"/>
                    </a:lnTo>
                    <a:lnTo>
                      <a:pt x="104" y="148"/>
                    </a:lnTo>
                    <a:lnTo>
                      <a:pt x="104" y="147"/>
                    </a:lnTo>
                    <a:lnTo>
                      <a:pt x="104" y="145"/>
                    </a:lnTo>
                    <a:lnTo>
                      <a:pt x="104" y="143"/>
                    </a:lnTo>
                    <a:lnTo>
                      <a:pt x="106" y="143"/>
                    </a:lnTo>
                    <a:lnTo>
                      <a:pt x="106" y="142"/>
                    </a:lnTo>
                    <a:lnTo>
                      <a:pt x="106" y="140"/>
                    </a:lnTo>
                    <a:lnTo>
                      <a:pt x="108" y="138"/>
                    </a:lnTo>
                    <a:lnTo>
                      <a:pt x="106" y="138"/>
                    </a:lnTo>
                    <a:lnTo>
                      <a:pt x="106" y="137"/>
                    </a:lnTo>
                    <a:lnTo>
                      <a:pt x="103" y="137"/>
                    </a:lnTo>
                    <a:lnTo>
                      <a:pt x="103" y="135"/>
                    </a:lnTo>
                    <a:lnTo>
                      <a:pt x="101" y="133"/>
                    </a:lnTo>
                    <a:lnTo>
                      <a:pt x="103" y="133"/>
                    </a:lnTo>
                    <a:lnTo>
                      <a:pt x="103" y="131"/>
                    </a:lnTo>
                    <a:lnTo>
                      <a:pt x="101" y="131"/>
                    </a:lnTo>
                    <a:lnTo>
                      <a:pt x="98" y="130"/>
                    </a:lnTo>
                    <a:lnTo>
                      <a:pt x="96" y="128"/>
                    </a:lnTo>
                    <a:lnTo>
                      <a:pt x="96" y="126"/>
                    </a:lnTo>
                    <a:lnTo>
                      <a:pt x="94" y="125"/>
                    </a:lnTo>
                    <a:lnTo>
                      <a:pt x="91" y="123"/>
                    </a:lnTo>
                    <a:lnTo>
                      <a:pt x="91" y="118"/>
                    </a:lnTo>
                    <a:lnTo>
                      <a:pt x="89" y="114"/>
                    </a:lnTo>
                    <a:lnTo>
                      <a:pt x="91" y="109"/>
                    </a:lnTo>
                    <a:lnTo>
                      <a:pt x="91" y="106"/>
                    </a:lnTo>
                    <a:lnTo>
                      <a:pt x="89" y="102"/>
                    </a:lnTo>
                    <a:lnTo>
                      <a:pt x="87" y="101"/>
                    </a:lnTo>
                    <a:lnTo>
                      <a:pt x="86" y="99"/>
                    </a:lnTo>
                    <a:lnTo>
                      <a:pt x="84" y="97"/>
                    </a:lnTo>
                    <a:lnTo>
                      <a:pt x="82" y="96"/>
                    </a:lnTo>
                    <a:lnTo>
                      <a:pt x="79" y="92"/>
                    </a:lnTo>
                    <a:lnTo>
                      <a:pt x="77" y="87"/>
                    </a:lnTo>
                    <a:lnTo>
                      <a:pt x="75" y="85"/>
                    </a:lnTo>
                    <a:lnTo>
                      <a:pt x="74" y="85"/>
                    </a:lnTo>
                    <a:lnTo>
                      <a:pt x="72" y="85"/>
                    </a:lnTo>
                    <a:lnTo>
                      <a:pt x="69" y="84"/>
                    </a:lnTo>
                    <a:lnTo>
                      <a:pt x="65" y="84"/>
                    </a:lnTo>
                    <a:lnTo>
                      <a:pt x="63" y="84"/>
                    </a:lnTo>
                    <a:lnTo>
                      <a:pt x="62" y="84"/>
                    </a:lnTo>
                    <a:lnTo>
                      <a:pt x="62" y="84"/>
                    </a:lnTo>
                    <a:lnTo>
                      <a:pt x="62" y="85"/>
                    </a:lnTo>
                    <a:lnTo>
                      <a:pt x="62" y="85"/>
                    </a:lnTo>
                    <a:lnTo>
                      <a:pt x="62" y="85"/>
                    </a:lnTo>
                    <a:lnTo>
                      <a:pt x="60" y="87"/>
                    </a:lnTo>
                    <a:lnTo>
                      <a:pt x="60" y="87"/>
                    </a:lnTo>
                    <a:lnTo>
                      <a:pt x="58" y="89"/>
                    </a:lnTo>
                    <a:lnTo>
                      <a:pt x="58" y="89"/>
                    </a:lnTo>
                    <a:lnTo>
                      <a:pt x="58" y="89"/>
                    </a:lnTo>
                    <a:lnTo>
                      <a:pt x="58" y="89"/>
                    </a:lnTo>
                    <a:lnTo>
                      <a:pt x="57" y="91"/>
                    </a:lnTo>
                    <a:lnTo>
                      <a:pt x="57" y="92"/>
                    </a:lnTo>
                    <a:lnTo>
                      <a:pt x="55" y="92"/>
                    </a:lnTo>
                    <a:lnTo>
                      <a:pt x="53" y="92"/>
                    </a:lnTo>
                    <a:lnTo>
                      <a:pt x="51" y="94"/>
                    </a:lnTo>
                    <a:lnTo>
                      <a:pt x="50" y="94"/>
                    </a:lnTo>
                    <a:lnTo>
                      <a:pt x="50" y="96"/>
                    </a:lnTo>
                    <a:lnTo>
                      <a:pt x="50" y="96"/>
                    </a:lnTo>
                    <a:lnTo>
                      <a:pt x="50" y="96"/>
                    </a:lnTo>
                    <a:lnTo>
                      <a:pt x="48" y="94"/>
                    </a:lnTo>
                    <a:lnTo>
                      <a:pt x="48" y="94"/>
                    </a:lnTo>
                    <a:lnTo>
                      <a:pt x="48" y="92"/>
                    </a:lnTo>
                    <a:lnTo>
                      <a:pt x="46" y="92"/>
                    </a:lnTo>
                    <a:lnTo>
                      <a:pt x="45" y="91"/>
                    </a:lnTo>
                    <a:lnTo>
                      <a:pt x="41" y="89"/>
                    </a:lnTo>
                    <a:lnTo>
                      <a:pt x="39" y="87"/>
                    </a:lnTo>
                    <a:lnTo>
                      <a:pt x="39" y="87"/>
                    </a:lnTo>
                    <a:lnTo>
                      <a:pt x="38" y="89"/>
                    </a:lnTo>
                    <a:lnTo>
                      <a:pt x="36" y="91"/>
                    </a:lnTo>
                    <a:lnTo>
                      <a:pt x="34" y="91"/>
                    </a:lnTo>
                    <a:lnTo>
                      <a:pt x="34" y="91"/>
                    </a:lnTo>
                    <a:lnTo>
                      <a:pt x="33" y="91"/>
                    </a:lnTo>
                    <a:lnTo>
                      <a:pt x="33" y="92"/>
                    </a:lnTo>
                    <a:lnTo>
                      <a:pt x="31" y="94"/>
                    </a:lnTo>
                    <a:lnTo>
                      <a:pt x="29" y="96"/>
                    </a:lnTo>
                    <a:lnTo>
                      <a:pt x="29" y="96"/>
                    </a:lnTo>
                    <a:lnTo>
                      <a:pt x="26" y="97"/>
                    </a:lnTo>
                    <a:lnTo>
                      <a:pt x="24" y="99"/>
                    </a:lnTo>
                    <a:lnTo>
                      <a:pt x="21" y="102"/>
                    </a:lnTo>
                    <a:lnTo>
                      <a:pt x="21" y="102"/>
                    </a:lnTo>
                    <a:lnTo>
                      <a:pt x="19" y="101"/>
                    </a:lnTo>
                    <a:lnTo>
                      <a:pt x="17" y="101"/>
                    </a:lnTo>
                    <a:lnTo>
                      <a:pt x="15" y="101"/>
                    </a:lnTo>
                    <a:lnTo>
                      <a:pt x="17" y="96"/>
                    </a:lnTo>
                    <a:lnTo>
                      <a:pt x="21" y="91"/>
                    </a:lnTo>
                    <a:lnTo>
                      <a:pt x="21" y="89"/>
                    </a:lnTo>
                    <a:lnTo>
                      <a:pt x="21" y="87"/>
                    </a:lnTo>
                    <a:lnTo>
                      <a:pt x="21" y="85"/>
                    </a:lnTo>
                    <a:lnTo>
                      <a:pt x="19" y="85"/>
                    </a:lnTo>
                    <a:lnTo>
                      <a:pt x="19" y="84"/>
                    </a:lnTo>
                    <a:lnTo>
                      <a:pt x="19" y="82"/>
                    </a:lnTo>
                    <a:lnTo>
                      <a:pt x="19" y="82"/>
                    </a:lnTo>
                    <a:lnTo>
                      <a:pt x="21" y="80"/>
                    </a:lnTo>
                    <a:lnTo>
                      <a:pt x="21" y="79"/>
                    </a:lnTo>
                    <a:lnTo>
                      <a:pt x="22" y="75"/>
                    </a:lnTo>
                    <a:lnTo>
                      <a:pt x="24" y="72"/>
                    </a:lnTo>
                    <a:lnTo>
                      <a:pt x="24" y="70"/>
                    </a:lnTo>
                    <a:lnTo>
                      <a:pt x="22" y="67"/>
                    </a:lnTo>
                    <a:lnTo>
                      <a:pt x="22" y="65"/>
                    </a:lnTo>
                    <a:lnTo>
                      <a:pt x="22" y="62"/>
                    </a:lnTo>
                    <a:lnTo>
                      <a:pt x="22" y="60"/>
                    </a:lnTo>
                    <a:lnTo>
                      <a:pt x="21" y="60"/>
                    </a:lnTo>
                    <a:lnTo>
                      <a:pt x="17" y="60"/>
                    </a:lnTo>
                    <a:lnTo>
                      <a:pt x="15" y="60"/>
                    </a:lnTo>
                    <a:lnTo>
                      <a:pt x="15" y="60"/>
                    </a:lnTo>
                    <a:lnTo>
                      <a:pt x="14" y="62"/>
                    </a:lnTo>
                    <a:lnTo>
                      <a:pt x="14" y="62"/>
                    </a:lnTo>
                    <a:lnTo>
                      <a:pt x="10" y="62"/>
                    </a:lnTo>
                    <a:lnTo>
                      <a:pt x="9" y="60"/>
                    </a:lnTo>
                    <a:lnTo>
                      <a:pt x="7" y="58"/>
                    </a:lnTo>
                    <a:lnTo>
                      <a:pt x="7" y="56"/>
                    </a:lnTo>
                    <a:lnTo>
                      <a:pt x="7" y="53"/>
                    </a:lnTo>
                    <a:lnTo>
                      <a:pt x="9" y="51"/>
                    </a:lnTo>
                    <a:lnTo>
                      <a:pt x="9" y="50"/>
                    </a:lnTo>
                    <a:lnTo>
                      <a:pt x="9" y="50"/>
                    </a:lnTo>
                    <a:lnTo>
                      <a:pt x="9" y="48"/>
                    </a:lnTo>
                    <a:lnTo>
                      <a:pt x="9" y="48"/>
                    </a:lnTo>
                    <a:lnTo>
                      <a:pt x="7" y="46"/>
                    </a:lnTo>
                    <a:lnTo>
                      <a:pt x="5" y="44"/>
                    </a:lnTo>
                    <a:lnTo>
                      <a:pt x="5" y="43"/>
                    </a:lnTo>
                    <a:lnTo>
                      <a:pt x="3" y="44"/>
                    </a:lnTo>
                    <a:lnTo>
                      <a:pt x="3" y="44"/>
                    </a:lnTo>
                    <a:lnTo>
                      <a:pt x="2" y="46"/>
                    </a:lnTo>
                    <a:lnTo>
                      <a:pt x="2" y="46"/>
                    </a:lnTo>
                    <a:lnTo>
                      <a:pt x="0" y="46"/>
                    </a:lnTo>
                    <a:lnTo>
                      <a:pt x="2" y="44"/>
                    </a:lnTo>
                    <a:lnTo>
                      <a:pt x="2" y="44"/>
                    </a:lnTo>
                    <a:lnTo>
                      <a:pt x="2" y="39"/>
                    </a:lnTo>
                    <a:lnTo>
                      <a:pt x="3" y="36"/>
                    </a:lnTo>
                    <a:lnTo>
                      <a:pt x="5" y="36"/>
                    </a:lnTo>
                    <a:lnTo>
                      <a:pt x="7" y="34"/>
                    </a:lnTo>
                    <a:lnTo>
                      <a:pt x="9" y="34"/>
                    </a:lnTo>
                    <a:lnTo>
                      <a:pt x="10" y="34"/>
                    </a:lnTo>
                    <a:lnTo>
                      <a:pt x="10" y="34"/>
                    </a:lnTo>
                    <a:lnTo>
                      <a:pt x="10" y="34"/>
                    </a:lnTo>
                    <a:lnTo>
                      <a:pt x="9" y="34"/>
                    </a:lnTo>
                    <a:lnTo>
                      <a:pt x="9" y="33"/>
                    </a:lnTo>
                    <a:lnTo>
                      <a:pt x="9" y="31"/>
                    </a:lnTo>
                    <a:lnTo>
                      <a:pt x="10" y="31"/>
                    </a:lnTo>
                    <a:lnTo>
                      <a:pt x="10" y="29"/>
                    </a:lnTo>
                    <a:lnTo>
                      <a:pt x="12" y="29"/>
                    </a:lnTo>
                    <a:lnTo>
                      <a:pt x="12" y="26"/>
                    </a:lnTo>
                    <a:lnTo>
                      <a:pt x="14" y="24"/>
                    </a:lnTo>
                    <a:lnTo>
                      <a:pt x="14" y="24"/>
                    </a:lnTo>
                    <a:lnTo>
                      <a:pt x="17" y="24"/>
                    </a:lnTo>
                    <a:lnTo>
                      <a:pt x="19" y="22"/>
                    </a:lnTo>
                    <a:lnTo>
                      <a:pt x="21" y="19"/>
                    </a:lnTo>
                    <a:lnTo>
                      <a:pt x="22" y="21"/>
                    </a:lnTo>
                    <a:lnTo>
                      <a:pt x="21" y="22"/>
                    </a:lnTo>
                    <a:lnTo>
                      <a:pt x="22" y="24"/>
                    </a:lnTo>
                    <a:lnTo>
                      <a:pt x="22" y="24"/>
                    </a:lnTo>
                    <a:lnTo>
                      <a:pt x="22" y="26"/>
                    </a:lnTo>
                    <a:lnTo>
                      <a:pt x="22" y="26"/>
                    </a:lnTo>
                    <a:lnTo>
                      <a:pt x="22" y="27"/>
                    </a:lnTo>
                    <a:lnTo>
                      <a:pt x="24" y="27"/>
                    </a:lnTo>
                    <a:lnTo>
                      <a:pt x="26" y="26"/>
                    </a:lnTo>
                    <a:lnTo>
                      <a:pt x="27" y="26"/>
                    </a:lnTo>
                    <a:lnTo>
                      <a:pt x="29" y="27"/>
                    </a:lnTo>
                    <a:lnTo>
                      <a:pt x="29" y="27"/>
                    </a:lnTo>
                    <a:lnTo>
                      <a:pt x="31" y="27"/>
                    </a:lnTo>
                    <a:lnTo>
                      <a:pt x="31" y="27"/>
                    </a:lnTo>
                    <a:lnTo>
                      <a:pt x="33" y="27"/>
                    </a:lnTo>
                    <a:lnTo>
                      <a:pt x="33" y="27"/>
                    </a:lnTo>
                    <a:lnTo>
                      <a:pt x="33" y="27"/>
                    </a:lnTo>
                    <a:lnTo>
                      <a:pt x="33" y="26"/>
                    </a:lnTo>
                    <a:lnTo>
                      <a:pt x="33" y="26"/>
                    </a:lnTo>
                    <a:lnTo>
                      <a:pt x="33" y="24"/>
                    </a:lnTo>
                    <a:lnTo>
                      <a:pt x="33" y="22"/>
                    </a:lnTo>
                    <a:lnTo>
                      <a:pt x="33" y="21"/>
                    </a:lnTo>
                    <a:lnTo>
                      <a:pt x="33" y="19"/>
                    </a:lnTo>
                    <a:lnTo>
                      <a:pt x="33" y="16"/>
                    </a:lnTo>
                    <a:lnTo>
                      <a:pt x="33" y="14"/>
                    </a:lnTo>
                    <a:lnTo>
                      <a:pt x="31" y="14"/>
                    </a:lnTo>
                    <a:lnTo>
                      <a:pt x="29" y="10"/>
                    </a:lnTo>
                    <a:lnTo>
                      <a:pt x="29" y="10"/>
                    </a:lnTo>
                    <a:lnTo>
                      <a:pt x="29" y="9"/>
                    </a:lnTo>
                    <a:lnTo>
                      <a:pt x="29" y="7"/>
                    </a:lnTo>
                    <a:lnTo>
                      <a:pt x="27" y="7"/>
                    </a:lnTo>
                    <a:lnTo>
                      <a:pt x="27" y="5"/>
                    </a:lnTo>
                    <a:lnTo>
                      <a:pt x="29" y="5"/>
                    </a:lnTo>
                    <a:lnTo>
                      <a:pt x="29" y="4"/>
                    </a:lnTo>
                    <a:lnTo>
                      <a:pt x="31" y="2"/>
                    </a:lnTo>
                    <a:lnTo>
                      <a:pt x="31" y="2"/>
                    </a:lnTo>
                    <a:lnTo>
                      <a:pt x="31" y="0"/>
                    </a:lnTo>
                    <a:lnTo>
                      <a:pt x="33" y="0"/>
                    </a:lnTo>
                    <a:lnTo>
                      <a:pt x="33" y="0"/>
                    </a:lnTo>
                    <a:lnTo>
                      <a:pt x="34" y="2"/>
                    </a:lnTo>
                    <a:lnTo>
                      <a:pt x="36" y="2"/>
                    </a:lnTo>
                    <a:lnTo>
                      <a:pt x="38" y="2"/>
                    </a:lnTo>
                    <a:lnTo>
                      <a:pt x="39" y="2"/>
                    </a:lnTo>
                    <a:lnTo>
                      <a:pt x="39" y="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8" name="Freeform 133">
                <a:extLst>
                  <a:ext uri="{FF2B5EF4-FFF2-40B4-BE49-F238E27FC236}">
                    <a16:creationId xmlns:a16="http://schemas.microsoft.com/office/drawing/2014/main" id="{C3B3E15D-6AE9-48B4-A8C4-1C557FC663E6}"/>
                  </a:ext>
                </a:extLst>
              </p:cNvPr>
              <p:cNvSpPr>
                <a:spLocks/>
              </p:cNvSpPr>
              <p:nvPr/>
            </p:nvSpPr>
            <p:spPr bwMode="auto">
              <a:xfrm>
                <a:off x="4311" y="2345"/>
                <a:ext cx="27" cy="36"/>
              </a:xfrm>
              <a:custGeom>
                <a:avLst/>
                <a:gdLst>
                  <a:gd name="T0" fmla="*/ 13 w 27"/>
                  <a:gd name="T1" fmla="*/ 29 h 36"/>
                  <a:gd name="T2" fmla="*/ 13 w 27"/>
                  <a:gd name="T3" fmla="*/ 29 h 36"/>
                  <a:gd name="T4" fmla="*/ 12 w 27"/>
                  <a:gd name="T5" fmla="*/ 29 h 36"/>
                  <a:gd name="T6" fmla="*/ 12 w 27"/>
                  <a:gd name="T7" fmla="*/ 31 h 36"/>
                  <a:gd name="T8" fmla="*/ 10 w 27"/>
                  <a:gd name="T9" fmla="*/ 32 h 36"/>
                  <a:gd name="T10" fmla="*/ 8 w 27"/>
                  <a:gd name="T11" fmla="*/ 32 h 36"/>
                  <a:gd name="T12" fmla="*/ 8 w 27"/>
                  <a:gd name="T13" fmla="*/ 32 h 36"/>
                  <a:gd name="T14" fmla="*/ 6 w 27"/>
                  <a:gd name="T15" fmla="*/ 32 h 36"/>
                  <a:gd name="T16" fmla="*/ 6 w 27"/>
                  <a:gd name="T17" fmla="*/ 36 h 36"/>
                  <a:gd name="T18" fmla="*/ 5 w 27"/>
                  <a:gd name="T19" fmla="*/ 36 h 36"/>
                  <a:gd name="T20" fmla="*/ 3 w 27"/>
                  <a:gd name="T21" fmla="*/ 36 h 36"/>
                  <a:gd name="T22" fmla="*/ 1 w 27"/>
                  <a:gd name="T23" fmla="*/ 36 h 36"/>
                  <a:gd name="T24" fmla="*/ 0 w 27"/>
                  <a:gd name="T25" fmla="*/ 36 h 36"/>
                  <a:gd name="T26" fmla="*/ 0 w 27"/>
                  <a:gd name="T27" fmla="*/ 34 h 36"/>
                  <a:gd name="T28" fmla="*/ 1 w 27"/>
                  <a:gd name="T29" fmla="*/ 32 h 36"/>
                  <a:gd name="T30" fmla="*/ 1 w 27"/>
                  <a:gd name="T31" fmla="*/ 29 h 36"/>
                  <a:gd name="T32" fmla="*/ 3 w 27"/>
                  <a:gd name="T33" fmla="*/ 27 h 36"/>
                  <a:gd name="T34" fmla="*/ 6 w 27"/>
                  <a:gd name="T35" fmla="*/ 19 h 36"/>
                  <a:gd name="T36" fmla="*/ 8 w 27"/>
                  <a:gd name="T37" fmla="*/ 15 h 36"/>
                  <a:gd name="T38" fmla="*/ 10 w 27"/>
                  <a:gd name="T39" fmla="*/ 10 h 36"/>
                  <a:gd name="T40" fmla="*/ 13 w 27"/>
                  <a:gd name="T41" fmla="*/ 5 h 36"/>
                  <a:gd name="T42" fmla="*/ 15 w 27"/>
                  <a:gd name="T43" fmla="*/ 3 h 36"/>
                  <a:gd name="T44" fmla="*/ 15 w 27"/>
                  <a:gd name="T45" fmla="*/ 3 h 36"/>
                  <a:gd name="T46" fmla="*/ 15 w 27"/>
                  <a:gd name="T47" fmla="*/ 0 h 36"/>
                  <a:gd name="T48" fmla="*/ 18 w 27"/>
                  <a:gd name="T49" fmla="*/ 0 h 36"/>
                  <a:gd name="T50" fmla="*/ 22 w 27"/>
                  <a:gd name="T51" fmla="*/ 0 h 36"/>
                  <a:gd name="T52" fmla="*/ 22 w 27"/>
                  <a:gd name="T53" fmla="*/ 0 h 36"/>
                  <a:gd name="T54" fmla="*/ 24 w 27"/>
                  <a:gd name="T55" fmla="*/ 0 h 36"/>
                  <a:gd name="T56" fmla="*/ 25 w 27"/>
                  <a:gd name="T57" fmla="*/ 2 h 36"/>
                  <a:gd name="T58" fmla="*/ 24 w 27"/>
                  <a:gd name="T59" fmla="*/ 2 h 36"/>
                  <a:gd name="T60" fmla="*/ 22 w 27"/>
                  <a:gd name="T61" fmla="*/ 3 h 36"/>
                  <a:gd name="T62" fmla="*/ 22 w 27"/>
                  <a:gd name="T63" fmla="*/ 3 h 36"/>
                  <a:gd name="T64" fmla="*/ 24 w 27"/>
                  <a:gd name="T65" fmla="*/ 3 h 36"/>
                  <a:gd name="T66" fmla="*/ 25 w 27"/>
                  <a:gd name="T67" fmla="*/ 5 h 36"/>
                  <a:gd name="T68" fmla="*/ 25 w 27"/>
                  <a:gd name="T69" fmla="*/ 5 h 36"/>
                  <a:gd name="T70" fmla="*/ 27 w 27"/>
                  <a:gd name="T71" fmla="*/ 10 h 36"/>
                  <a:gd name="T72" fmla="*/ 27 w 27"/>
                  <a:gd name="T73" fmla="*/ 12 h 36"/>
                  <a:gd name="T74" fmla="*/ 25 w 27"/>
                  <a:gd name="T75" fmla="*/ 14 h 36"/>
                  <a:gd name="T76" fmla="*/ 24 w 27"/>
                  <a:gd name="T77" fmla="*/ 14 h 36"/>
                  <a:gd name="T78" fmla="*/ 24 w 27"/>
                  <a:gd name="T79" fmla="*/ 15 h 36"/>
                  <a:gd name="T80" fmla="*/ 22 w 27"/>
                  <a:gd name="T81" fmla="*/ 17 h 36"/>
                  <a:gd name="T82" fmla="*/ 22 w 27"/>
                  <a:gd name="T83" fmla="*/ 17 h 36"/>
                  <a:gd name="T84" fmla="*/ 22 w 27"/>
                  <a:gd name="T85" fmla="*/ 17 h 36"/>
                  <a:gd name="T86" fmla="*/ 24 w 27"/>
                  <a:gd name="T87" fmla="*/ 19 h 36"/>
                  <a:gd name="T88" fmla="*/ 24 w 27"/>
                  <a:gd name="T89" fmla="*/ 19 h 36"/>
                  <a:gd name="T90" fmla="*/ 24 w 27"/>
                  <a:gd name="T91" fmla="*/ 19 h 36"/>
                  <a:gd name="T92" fmla="*/ 22 w 27"/>
                  <a:gd name="T93" fmla="*/ 19 h 36"/>
                  <a:gd name="T94" fmla="*/ 20 w 27"/>
                  <a:gd name="T95" fmla="*/ 19 h 36"/>
                  <a:gd name="T96" fmla="*/ 18 w 27"/>
                  <a:gd name="T97" fmla="*/ 19 h 36"/>
                  <a:gd name="T98" fmla="*/ 18 w 27"/>
                  <a:gd name="T99" fmla="*/ 19 h 36"/>
                  <a:gd name="T100" fmla="*/ 17 w 27"/>
                  <a:gd name="T101" fmla="*/ 20 h 36"/>
                  <a:gd name="T102" fmla="*/ 17 w 27"/>
                  <a:gd name="T103" fmla="*/ 20 h 36"/>
                  <a:gd name="T104" fmla="*/ 15 w 27"/>
                  <a:gd name="T105" fmla="*/ 22 h 36"/>
                  <a:gd name="T106" fmla="*/ 15 w 27"/>
                  <a:gd name="T107" fmla="*/ 22 h 36"/>
                  <a:gd name="T108" fmla="*/ 15 w 27"/>
                  <a:gd name="T109" fmla="*/ 24 h 36"/>
                  <a:gd name="T110" fmla="*/ 17 w 27"/>
                  <a:gd name="T111" fmla="*/ 24 h 36"/>
                  <a:gd name="T112" fmla="*/ 17 w 27"/>
                  <a:gd name="T113" fmla="*/ 26 h 36"/>
                  <a:gd name="T114" fmla="*/ 17 w 27"/>
                  <a:gd name="T115" fmla="*/ 26 h 36"/>
                  <a:gd name="T116" fmla="*/ 15 w 27"/>
                  <a:gd name="T117" fmla="*/ 26 h 36"/>
                  <a:gd name="T118" fmla="*/ 15 w 27"/>
                  <a:gd name="T119" fmla="*/ 27 h 36"/>
                  <a:gd name="T120" fmla="*/ 15 w 27"/>
                  <a:gd name="T121" fmla="*/ 27 h 36"/>
                  <a:gd name="T122" fmla="*/ 13 w 27"/>
                  <a:gd name="T123" fmla="*/ 29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7" h="36">
                    <a:moveTo>
                      <a:pt x="13" y="29"/>
                    </a:moveTo>
                    <a:lnTo>
                      <a:pt x="13" y="29"/>
                    </a:lnTo>
                    <a:lnTo>
                      <a:pt x="12" y="29"/>
                    </a:lnTo>
                    <a:lnTo>
                      <a:pt x="12" y="31"/>
                    </a:lnTo>
                    <a:lnTo>
                      <a:pt x="10" y="32"/>
                    </a:lnTo>
                    <a:lnTo>
                      <a:pt x="8" y="32"/>
                    </a:lnTo>
                    <a:lnTo>
                      <a:pt x="8" y="32"/>
                    </a:lnTo>
                    <a:lnTo>
                      <a:pt x="6" y="32"/>
                    </a:lnTo>
                    <a:lnTo>
                      <a:pt x="6" y="36"/>
                    </a:lnTo>
                    <a:lnTo>
                      <a:pt x="5" y="36"/>
                    </a:lnTo>
                    <a:lnTo>
                      <a:pt x="3" y="36"/>
                    </a:lnTo>
                    <a:lnTo>
                      <a:pt x="1" y="36"/>
                    </a:lnTo>
                    <a:lnTo>
                      <a:pt x="0" y="36"/>
                    </a:lnTo>
                    <a:lnTo>
                      <a:pt x="0" y="34"/>
                    </a:lnTo>
                    <a:lnTo>
                      <a:pt x="1" y="32"/>
                    </a:lnTo>
                    <a:lnTo>
                      <a:pt x="1" y="29"/>
                    </a:lnTo>
                    <a:lnTo>
                      <a:pt x="3" y="27"/>
                    </a:lnTo>
                    <a:lnTo>
                      <a:pt x="6" y="19"/>
                    </a:lnTo>
                    <a:lnTo>
                      <a:pt x="8" y="15"/>
                    </a:lnTo>
                    <a:lnTo>
                      <a:pt x="10" y="10"/>
                    </a:lnTo>
                    <a:lnTo>
                      <a:pt x="13" y="5"/>
                    </a:lnTo>
                    <a:lnTo>
                      <a:pt x="15" y="3"/>
                    </a:lnTo>
                    <a:lnTo>
                      <a:pt x="15" y="3"/>
                    </a:lnTo>
                    <a:lnTo>
                      <a:pt x="15" y="0"/>
                    </a:lnTo>
                    <a:lnTo>
                      <a:pt x="18" y="0"/>
                    </a:lnTo>
                    <a:lnTo>
                      <a:pt x="22" y="0"/>
                    </a:lnTo>
                    <a:lnTo>
                      <a:pt x="22" y="0"/>
                    </a:lnTo>
                    <a:lnTo>
                      <a:pt x="24" y="0"/>
                    </a:lnTo>
                    <a:lnTo>
                      <a:pt x="25" y="2"/>
                    </a:lnTo>
                    <a:lnTo>
                      <a:pt x="24" y="2"/>
                    </a:lnTo>
                    <a:lnTo>
                      <a:pt x="22" y="3"/>
                    </a:lnTo>
                    <a:lnTo>
                      <a:pt x="22" y="3"/>
                    </a:lnTo>
                    <a:lnTo>
                      <a:pt x="24" y="3"/>
                    </a:lnTo>
                    <a:lnTo>
                      <a:pt x="25" y="5"/>
                    </a:lnTo>
                    <a:lnTo>
                      <a:pt x="25" y="5"/>
                    </a:lnTo>
                    <a:lnTo>
                      <a:pt x="27" y="10"/>
                    </a:lnTo>
                    <a:lnTo>
                      <a:pt x="27" y="12"/>
                    </a:lnTo>
                    <a:lnTo>
                      <a:pt x="25" y="14"/>
                    </a:lnTo>
                    <a:lnTo>
                      <a:pt x="24" y="14"/>
                    </a:lnTo>
                    <a:lnTo>
                      <a:pt x="24" y="15"/>
                    </a:lnTo>
                    <a:lnTo>
                      <a:pt x="22" y="17"/>
                    </a:lnTo>
                    <a:lnTo>
                      <a:pt x="22" y="17"/>
                    </a:lnTo>
                    <a:lnTo>
                      <a:pt x="22" y="17"/>
                    </a:lnTo>
                    <a:lnTo>
                      <a:pt x="24" y="19"/>
                    </a:lnTo>
                    <a:lnTo>
                      <a:pt x="24" y="19"/>
                    </a:lnTo>
                    <a:lnTo>
                      <a:pt x="24" y="19"/>
                    </a:lnTo>
                    <a:lnTo>
                      <a:pt x="22" y="19"/>
                    </a:lnTo>
                    <a:lnTo>
                      <a:pt x="20" y="19"/>
                    </a:lnTo>
                    <a:lnTo>
                      <a:pt x="18" y="19"/>
                    </a:lnTo>
                    <a:lnTo>
                      <a:pt x="18" y="19"/>
                    </a:lnTo>
                    <a:lnTo>
                      <a:pt x="17" y="20"/>
                    </a:lnTo>
                    <a:lnTo>
                      <a:pt x="17" y="20"/>
                    </a:lnTo>
                    <a:lnTo>
                      <a:pt x="15" y="22"/>
                    </a:lnTo>
                    <a:lnTo>
                      <a:pt x="15" y="22"/>
                    </a:lnTo>
                    <a:lnTo>
                      <a:pt x="15" y="24"/>
                    </a:lnTo>
                    <a:lnTo>
                      <a:pt x="17" y="24"/>
                    </a:lnTo>
                    <a:lnTo>
                      <a:pt x="17" y="26"/>
                    </a:lnTo>
                    <a:lnTo>
                      <a:pt x="17" y="26"/>
                    </a:lnTo>
                    <a:lnTo>
                      <a:pt x="15" y="26"/>
                    </a:lnTo>
                    <a:lnTo>
                      <a:pt x="15" y="27"/>
                    </a:lnTo>
                    <a:lnTo>
                      <a:pt x="15" y="27"/>
                    </a:lnTo>
                    <a:lnTo>
                      <a:pt x="13" y="2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9" name="Freeform 134">
                <a:extLst>
                  <a:ext uri="{FF2B5EF4-FFF2-40B4-BE49-F238E27FC236}">
                    <a16:creationId xmlns:a16="http://schemas.microsoft.com/office/drawing/2014/main" id="{FCC1C790-9F99-402F-884E-647E0876ABF0}"/>
                  </a:ext>
                </a:extLst>
              </p:cNvPr>
              <p:cNvSpPr>
                <a:spLocks/>
              </p:cNvSpPr>
              <p:nvPr/>
            </p:nvSpPr>
            <p:spPr bwMode="auto">
              <a:xfrm>
                <a:off x="2462" y="2778"/>
                <a:ext cx="4" cy="7"/>
              </a:xfrm>
              <a:custGeom>
                <a:avLst/>
                <a:gdLst>
                  <a:gd name="T0" fmla="*/ 4 w 4"/>
                  <a:gd name="T1" fmla="*/ 5 h 7"/>
                  <a:gd name="T2" fmla="*/ 2 w 4"/>
                  <a:gd name="T3" fmla="*/ 7 h 7"/>
                  <a:gd name="T4" fmla="*/ 0 w 4"/>
                  <a:gd name="T5" fmla="*/ 7 h 7"/>
                  <a:gd name="T6" fmla="*/ 0 w 4"/>
                  <a:gd name="T7" fmla="*/ 5 h 7"/>
                  <a:gd name="T8" fmla="*/ 0 w 4"/>
                  <a:gd name="T9" fmla="*/ 3 h 7"/>
                  <a:gd name="T10" fmla="*/ 2 w 4"/>
                  <a:gd name="T11" fmla="*/ 2 h 7"/>
                  <a:gd name="T12" fmla="*/ 2 w 4"/>
                  <a:gd name="T13" fmla="*/ 0 h 7"/>
                  <a:gd name="T14" fmla="*/ 4 w 4"/>
                  <a:gd name="T15" fmla="*/ 0 h 7"/>
                  <a:gd name="T16" fmla="*/ 4 w 4"/>
                  <a:gd name="T17" fmla="*/ 2 h 7"/>
                  <a:gd name="T18" fmla="*/ 4 w 4"/>
                  <a:gd name="T19"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 h="7">
                    <a:moveTo>
                      <a:pt x="4" y="5"/>
                    </a:moveTo>
                    <a:lnTo>
                      <a:pt x="2" y="7"/>
                    </a:lnTo>
                    <a:lnTo>
                      <a:pt x="0" y="7"/>
                    </a:lnTo>
                    <a:lnTo>
                      <a:pt x="0" y="5"/>
                    </a:lnTo>
                    <a:lnTo>
                      <a:pt x="0" y="3"/>
                    </a:lnTo>
                    <a:lnTo>
                      <a:pt x="2" y="2"/>
                    </a:lnTo>
                    <a:lnTo>
                      <a:pt x="2" y="0"/>
                    </a:lnTo>
                    <a:lnTo>
                      <a:pt x="4" y="0"/>
                    </a:lnTo>
                    <a:lnTo>
                      <a:pt x="4" y="2"/>
                    </a:lnTo>
                    <a:lnTo>
                      <a:pt x="4" y="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0" name="Freeform 135">
                <a:extLst>
                  <a:ext uri="{FF2B5EF4-FFF2-40B4-BE49-F238E27FC236}">
                    <a16:creationId xmlns:a16="http://schemas.microsoft.com/office/drawing/2014/main" id="{BFBAF3F1-A51E-4679-8F94-5D8909E977AE}"/>
                  </a:ext>
                </a:extLst>
              </p:cNvPr>
              <p:cNvSpPr>
                <a:spLocks/>
              </p:cNvSpPr>
              <p:nvPr/>
            </p:nvSpPr>
            <p:spPr bwMode="auto">
              <a:xfrm>
                <a:off x="3818" y="2024"/>
                <a:ext cx="1" cy="7"/>
              </a:xfrm>
              <a:custGeom>
                <a:avLst/>
                <a:gdLst>
                  <a:gd name="T0" fmla="*/ 1 w 1"/>
                  <a:gd name="T1" fmla="*/ 7 h 7"/>
                  <a:gd name="T2" fmla="*/ 0 w 1"/>
                  <a:gd name="T3" fmla="*/ 7 h 7"/>
                  <a:gd name="T4" fmla="*/ 0 w 1"/>
                  <a:gd name="T5" fmla="*/ 7 h 7"/>
                  <a:gd name="T6" fmla="*/ 0 w 1"/>
                  <a:gd name="T7" fmla="*/ 6 h 7"/>
                  <a:gd name="T8" fmla="*/ 0 w 1"/>
                  <a:gd name="T9" fmla="*/ 4 h 7"/>
                  <a:gd name="T10" fmla="*/ 1 w 1"/>
                  <a:gd name="T11" fmla="*/ 0 h 7"/>
                  <a:gd name="T12" fmla="*/ 1 w 1"/>
                  <a:gd name="T13" fmla="*/ 2 h 7"/>
                  <a:gd name="T14" fmla="*/ 1 w 1"/>
                  <a:gd name="T15" fmla="*/ 2 h 7"/>
                  <a:gd name="T16" fmla="*/ 1 w 1"/>
                  <a:gd name="T17" fmla="*/ 2 h 7"/>
                  <a:gd name="T18" fmla="*/ 1 w 1"/>
                  <a:gd name="T19" fmla="*/ 4 h 7"/>
                  <a:gd name="T20" fmla="*/ 1 w 1"/>
                  <a:gd name="T21" fmla="*/ 4 h 7"/>
                  <a:gd name="T22" fmla="*/ 1 w 1"/>
                  <a:gd name="T23" fmla="*/ 6 h 7"/>
                  <a:gd name="T24" fmla="*/ 1 w 1"/>
                  <a:gd name="T25" fmla="*/ 6 h 7"/>
                  <a:gd name="T26" fmla="*/ 1 w 1"/>
                  <a:gd name="T27" fmla="*/ 7 h 7"/>
                  <a:gd name="T28" fmla="*/ 1 w 1"/>
                  <a:gd name="T29"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 h="7">
                    <a:moveTo>
                      <a:pt x="1" y="7"/>
                    </a:moveTo>
                    <a:lnTo>
                      <a:pt x="0" y="7"/>
                    </a:lnTo>
                    <a:lnTo>
                      <a:pt x="0" y="7"/>
                    </a:lnTo>
                    <a:lnTo>
                      <a:pt x="0" y="6"/>
                    </a:lnTo>
                    <a:lnTo>
                      <a:pt x="0" y="4"/>
                    </a:lnTo>
                    <a:lnTo>
                      <a:pt x="1" y="0"/>
                    </a:lnTo>
                    <a:lnTo>
                      <a:pt x="1" y="2"/>
                    </a:lnTo>
                    <a:lnTo>
                      <a:pt x="1" y="2"/>
                    </a:lnTo>
                    <a:lnTo>
                      <a:pt x="1" y="2"/>
                    </a:lnTo>
                    <a:lnTo>
                      <a:pt x="1" y="4"/>
                    </a:lnTo>
                    <a:lnTo>
                      <a:pt x="1" y="4"/>
                    </a:lnTo>
                    <a:lnTo>
                      <a:pt x="1" y="6"/>
                    </a:lnTo>
                    <a:lnTo>
                      <a:pt x="1" y="6"/>
                    </a:lnTo>
                    <a:lnTo>
                      <a:pt x="1" y="7"/>
                    </a:lnTo>
                    <a:lnTo>
                      <a:pt x="1" y="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1" name="Freeform 136">
                <a:extLst>
                  <a:ext uri="{FF2B5EF4-FFF2-40B4-BE49-F238E27FC236}">
                    <a16:creationId xmlns:a16="http://schemas.microsoft.com/office/drawing/2014/main" id="{BD652962-7A21-4A04-8C7D-F3441244F554}"/>
                  </a:ext>
                </a:extLst>
              </p:cNvPr>
              <p:cNvSpPr>
                <a:spLocks noEditPoints="1"/>
              </p:cNvSpPr>
              <p:nvPr/>
            </p:nvSpPr>
            <p:spPr bwMode="auto">
              <a:xfrm>
                <a:off x="5166" y="2861"/>
                <a:ext cx="43" cy="74"/>
              </a:xfrm>
              <a:custGeom>
                <a:avLst/>
                <a:gdLst>
                  <a:gd name="T0" fmla="*/ 9 w 43"/>
                  <a:gd name="T1" fmla="*/ 0 h 74"/>
                  <a:gd name="T2" fmla="*/ 10 w 43"/>
                  <a:gd name="T3" fmla="*/ 0 h 74"/>
                  <a:gd name="T4" fmla="*/ 21 w 43"/>
                  <a:gd name="T5" fmla="*/ 9 h 74"/>
                  <a:gd name="T6" fmla="*/ 24 w 43"/>
                  <a:gd name="T7" fmla="*/ 16 h 74"/>
                  <a:gd name="T8" fmla="*/ 26 w 43"/>
                  <a:gd name="T9" fmla="*/ 17 h 74"/>
                  <a:gd name="T10" fmla="*/ 29 w 43"/>
                  <a:gd name="T11" fmla="*/ 23 h 74"/>
                  <a:gd name="T12" fmla="*/ 29 w 43"/>
                  <a:gd name="T13" fmla="*/ 24 h 74"/>
                  <a:gd name="T14" fmla="*/ 31 w 43"/>
                  <a:gd name="T15" fmla="*/ 26 h 74"/>
                  <a:gd name="T16" fmla="*/ 33 w 43"/>
                  <a:gd name="T17" fmla="*/ 26 h 74"/>
                  <a:gd name="T18" fmla="*/ 34 w 43"/>
                  <a:gd name="T19" fmla="*/ 33 h 74"/>
                  <a:gd name="T20" fmla="*/ 38 w 43"/>
                  <a:gd name="T21" fmla="*/ 40 h 74"/>
                  <a:gd name="T22" fmla="*/ 38 w 43"/>
                  <a:gd name="T23" fmla="*/ 41 h 74"/>
                  <a:gd name="T24" fmla="*/ 40 w 43"/>
                  <a:gd name="T25" fmla="*/ 43 h 74"/>
                  <a:gd name="T26" fmla="*/ 41 w 43"/>
                  <a:gd name="T27" fmla="*/ 46 h 74"/>
                  <a:gd name="T28" fmla="*/ 43 w 43"/>
                  <a:gd name="T29" fmla="*/ 53 h 74"/>
                  <a:gd name="T30" fmla="*/ 41 w 43"/>
                  <a:gd name="T31" fmla="*/ 58 h 74"/>
                  <a:gd name="T32" fmla="*/ 40 w 43"/>
                  <a:gd name="T33" fmla="*/ 64 h 74"/>
                  <a:gd name="T34" fmla="*/ 33 w 43"/>
                  <a:gd name="T35" fmla="*/ 69 h 74"/>
                  <a:gd name="T36" fmla="*/ 26 w 43"/>
                  <a:gd name="T37" fmla="*/ 72 h 74"/>
                  <a:gd name="T38" fmla="*/ 16 w 43"/>
                  <a:gd name="T39" fmla="*/ 74 h 74"/>
                  <a:gd name="T40" fmla="*/ 9 w 43"/>
                  <a:gd name="T41" fmla="*/ 70 h 74"/>
                  <a:gd name="T42" fmla="*/ 5 w 43"/>
                  <a:gd name="T43" fmla="*/ 62 h 74"/>
                  <a:gd name="T44" fmla="*/ 2 w 43"/>
                  <a:gd name="T45" fmla="*/ 43 h 74"/>
                  <a:gd name="T46" fmla="*/ 0 w 43"/>
                  <a:gd name="T47" fmla="*/ 35 h 74"/>
                  <a:gd name="T48" fmla="*/ 2 w 43"/>
                  <a:gd name="T49" fmla="*/ 29 h 74"/>
                  <a:gd name="T50" fmla="*/ 2 w 43"/>
                  <a:gd name="T51" fmla="*/ 35 h 74"/>
                  <a:gd name="T52" fmla="*/ 4 w 43"/>
                  <a:gd name="T53" fmla="*/ 29 h 74"/>
                  <a:gd name="T54" fmla="*/ 5 w 43"/>
                  <a:gd name="T55" fmla="*/ 23 h 74"/>
                  <a:gd name="T56" fmla="*/ 5 w 43"/>
                  <a:gd name="T57" fmla="*/ 19 h 74"/>
                  <a:gd name="T58" fmla="*/ 7 w 43"/>
                  <a:gd name="T59" fmla="*/ 14 h 74"/>
                  <a:gd name="T60" fmla="*/ 9 w 43"/>
                  <a:gd name="T61" fmla="*/ 9 h 74"/>
                  <a:gd name="T62" fmla="*/ 9 w 43"/>
                  <a:gd name="T63" fmla="*/ 6 h 74"/>
                  <a:gd name="T64" fmla="*/ 12 w 43"/>
                  <a:gd name="T65" fmla="*/ 6 h 74"/>
                  <a:gd name="T66" fmla="*/ 14 w 43"/>
                  <a:gd name="T67" fmla="*/ 7 h 74"/>
                  <a:gd name="T68" fmla="*/ 14 w 43"/>
                  <a:gd name="T69" fmla="*/ 6 h 74"/>
                  <a:gd name="T70" fmla="*/ 7 w 43"/>
                  <a:gd name="T71" fmla="*/ 4 h 74"/>
                  <a:gd name="T72" fmla="*/ 5 w 43"/>
                  <a:gd name="T73" fmla="*/ 2 h 74"/>
                  <a:gd name="T74" fmla="*/ 5 w 43"/>
                  <a:gd name="T75" fmla="*/ 0 h 74"/>
                  <a:gd name="T76" fmla="*/ 5 w 43"/>
                  <a:gd name="T77" fmla="*/ 4 h 74"/>
                  <a:gd name="T78" fmla="*/ 4 w 43"/>
                  <a:gd name="T79" fmla="*/ 2 h 74"/>
                  <a:gd name="T80" fmla="*/ 4 w 43"/>
                  <a:gd name="T81" fmla="*/ 2 h 74"/>
                  <a:gd name="T82" fmla="*/ 5 w 43"/>
                  <a:gd name="T83" fmla="*/ 2 h 74"/>
                  <a:gd name="T84" fmla="*/ 5 w 43"/>
                  <a:gd name="T85" fmla="*/ 4 h 74"/>
                  <a:gd name="T86" fmla="*/ 5 w 43"/>
                  <a:gd name="T87" fmla="*/ 16 h 74"/>
                  <a:gd name="T88" fmla="*/ 2 w 43"/>
                  <a:gd name="T89" fmla="*/ 14 h 74"/>
                  <a:gd name="T90" fmla="*/ 4 w 43"/>
                  <a:gd name="T91" fmla="*/ 14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3" h="74">
                    <a:moveTo>
                      <a:pt x="5" y="0"/>
                    </a:moveTo>
                    <a:lnTo>
                      <a:pt x="9" y="0"/>
                    </a:lnTo>
                    <a:lnTo>
                      <a:pt x="10" y="0"/>
                    </a:lnTo>
                    <a:lnTo>
                      <a:pt x="10" y="0"/>
                    </a:lnTo>
                    <a:lnTo>
                      <a:pt x="14" y="4"/>
                    </a:lnTo>
                    <a:lnTo>
                      <a:pt x="21" y="9"/>
                    </a:lnTo>
                    <a:lnTo>
                      <a:pt x="24" y="14"/>
                    </a:lnTo>
                    <a:lnTo>
                      <a:pt x="24" y="16"/>
                    </a:lnTo>
                    <a:lnTo>
                      <a:pt x="24" y="16"/>
                    </a:lnTo>
                    <a:lnTo>
                      <a:pt x="26" y="17"/>
                    </a:lnTo>
                    <a:lnTo>
                      <a:pt x="26" y="17"/>
                    </a:lnTo>
                    <a:lnTo>
                      <a:pt x="29" y="23"/>
                    </a:lnTo>
                    <a:lnTo>
                      <a:pt x="29" y="23"/>
                    </a:lnTo>
                    <a:lnTo>
                      <a:pt x="29" y="24"/>
                    </a:lnTo>
                    <a:lnTo>
                      <a:pt x="29" y="26"/>
                    </a:lnTo>
                    <a:lnTo>
                      <a:pt x="31" y="26"/>
                    </a:lnTo>
                    <a:lnTo>
                      <a:pt x="33" y="26"/>
                    </a:lnTo>
                    <a:lnTo>
                      <a:pt x="33" y="26"/>
                    </a:lnTo>
                    <a:lnTo>
                      <a:pt x="34" y="31"/>
                    </a:lnTo>
                    <a:lnTo>
                      <a:pt x="34" y="33"/>
                    </a:lnTo>
                    <a:lnTo>
                      <a:pt x="34" y="33"/>
                    </a:lnTo>
                    <a:lnTo>
                      <a:pt x="38" y="40"/>
                    </a:lnTo>
                    <a:lnTo>
                      <a:pt x="40" y="40"/>
                    </a:lnTo>
                    <a:lnTo>
                      <a:pt x="38" y="41"/>
                    </a:lnTo>
                    <a:lnTo>
                      <a:pt x="40" y="41"/>
                    </a:lnTo>
                    <a:lnTo>
                      <a:pt x="40" y="43"/>
                    </a:lnTo>
                    <a:lnTo>
                      <a:pt x="41" y="45"/>
                    </a:lnTo>
                    <a:lnTo>
                      <a:pt x="41" y="46"/>
                    </a:lnTo>
                    <a:lnTo>
                      <a:pt x="43" y="48"/>
                    </a:lnTo>
                    <a:lnTo>
                      <a:pt x="43" y="53"/>
                    </a:lnTo>
                    <a:lnTo>
                      <a:pt x="43" y="57"/>
                    </a:lnTo>
                    <a:lnTo>
                      <a:pt x="41" y="58"/>
                    </a:lnTo>
                    <a:lnTo>
                      <a:pt x="41" y="62"/>
                    </a:lnTo>
                    <a:lnTo>
                      <a:pt x="40" y="64"/>
                    </a:lnTo>
                    <a:lnTo>
                      <a:pt x="38" y="65"/>
                    </a:lnTo>
                    <a:lnTo>
                      <a:pt x="33" y="69"/>
                    </a:lnTo>
                    <a:lnTo>
                      <a:pt x="31" y="70"/>
                    </a:lnTo>
                    <a:lnTo>
                      <a:pt x="26" y="72"/>
                    </a:lnTo>
                    <a:lnTo>
                      <a:pt x="21" y="74"/>
                    </a:lnTo>
                    <a:lnTo>
                      <a:pt x="16" y="74"/>
                    </a:lnTo>
                    <a:lnTo>
                      <a:pt x="12" y="74"/>
                    </a:lnTo>
                    <a:lnTo>
                      <a:pt x="9" y="70"/>
                    </a:lnTo>
                    <a:lnTo>
                      <a:pt x="7" y="67"/>
                    </a:lnTo>
                    <a:lnTo>
                      <a:pt x="5" y="62"/>
                    </a:lnTo>
                    <a:lnTo>
                      <a:pt x="4" y="58"/>
                    </a:lnTo>
                    <a:lnTo>
                      <a:pt x="2" y="43"/>
                    </a:lnTo>
                    <a:lnTo>
                      <a:pt x="2" y="40"/>
                    </a:lnTo>
                    <a:lnTo>
                      <a:pt x="0" y="35"/>
                    </a:lnTo>
                    <a:lnTo>
                      <a:pt x="0" y="31"/>
                    </a:lnTo>
                    <a:lnTo>
                      <a:pt x="2" y="29"/>
                    </a:lnTo>
                    <a:lnTo>
                      <a:pt x="2" y="35"/>
                    </a:lnTo>
                    <a:lnTo>
                      <a:pt x="2" y="35"/>
                    </a:lnTo>
                    <a:lnTo>
                      <a:pt x="4" y="35"/>
                    </a:lnTo>
                    <a:lnTo>
                      <a:pt x="4" y="29"/>
                    </a:lnTo>
                    <a:lnTo>
                      <a:pt x="4" y="28"/>
                    </a:lnTo>
                    <a:lnTo>
                      <a:pt x="5" y="23"/>
                    </a:lnTo>
                    <a:lnTo>
                      <a:pt x="5" y="21"/>
                    </a:lnTo>
                    <a:lnTo>
                      <a:pt x="5" y="19"/>
                    </a:lnTo>
                    <a:lnTo>
                      <a:pt x="5" y="17"/>
                    </a:lnTo>
                    <a:lnTo>
                      <a:pt x="7" y="14"/>
                    </a:lnTo>
                    <a:lnTo>
                      <a:pt x="9" y="12"/>
                    </a:lnTo>
                    <a:lnTo>
                      <a:pt x="9" y="9"/>
                    </a:lnTo>
                    <a:lnTo>
                      <a:pt x="9" y="7"/>
                    </a:lnTo>
                    <a:lnTo>
                      <a:pt x="9" y="6"/>
                    </a:lnTo>
                    <a:lnTo>
                      <a:pt x="10" y="6"/>
                    </a:lnTo>
                    <a:lnTo>
                      <a:pt x="12" y="6"/>
                    </a:lnTo>
                    <a:lnTo>
                      <a:pt x="12" y="7"/>
                    </a:lnTo>
                    <a:lnTo>
                      <a:pt x="14" y="7"/>
                    </a:lnTo>
                    <a:lnTo>
                      <a:pt x="14" y="7"/>
                    </a:lnTo>
                    <a:lnTo>
                      <a:pt x="14" y="6"/>
                    </a:lnTo>
                    <a:lnTo>
                      <a:pt x="12" y="4"/>
                    </a:lnTo>
                    <a:lnTo>
                      <a:pt x="7" y="4"/>
                    </a:lnTo>
                    <a:lnTo>
                      <a:pt x="5" y="2"/>
                    </a:lnTo>
                    <a:lnTo>
                      <a:pt x="5" y="2"/>
                    </a:lnTo>
                    <a:lnTo>
                      <a:pt x="5" y="0"/>
                    </a:lnTo>
                    <a:lnTo>
                      <a:pt x="5" y="0"/>
                    </a:lnTo>
                    <a:close/>
                    <a:moveTo>
                      <a:pt x="5" y="4"/>
                    </a:moveTo>
                    <a:lnTo>
                      <a:pt x="5" y="4"/>
                    </a:lnTo>
                    <a:lnTo>
                      <a:pt x="4" y="2"/>
                    </a:lnTo>
                    <a:lnTo>
                      <a:pt x="4" y="2"/>
                    </a:lnTo>
                    <a:lnTo>
                      <a:pt x="4" y="2"/>
                    </a:lnTo>
                    <a:lnTo>
                      <a:pt x="4" y="2"/>
                    </a:lnTo>
                    <a:lnTo>
                      <a:pt x="4" y="2"/>
                    </a:lnTo>
                    <a:lnTo>
                      <a:pt x="5" y="2"/>
                    </a:lnTo>
                    <a:lnTo>
                      <a:pt x="5" y="4"/>
                    </a:lnTo>
                    <a:lnTo>
                      <a:pt x="5" y="4"/>
                    </a:lnTo>
                    <a:close/>
                    <a:moveTo>
                      <a:pt x="4" y="14"/>
                    </a:moveTo>
                    <a:lnTo>
                      <a:pt x="5" y="16"/>
                    </a:lnTo>
                    <a:lnTo>
                      <a:pt x="4" y="16"/>
                    </a:lnTo>
                    <a:lnTo>
                      <a:pt x="2" y="14"/>
                    </a:lnTo>
                    <a:lnTo>
                      <a:pt x="2" y="14"/>
                    </a:lnTo>
                    <a:lnTo>
                      <a:pt x="4" y="14"/>
                    </a:lnTo>
                    <a:lnTo>
                      <a:pt x="4" y="1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2" name="Freeform 137">
                <a:extLst>
                  <a:ext uri="{FF2B5EF4-FFF2-40B4-BE49-F238E27FC236}">
                    <a16:creationId xmlns:a16="http://schemas.microsoft.com/office/drawing/2014/main" id="{7AB3A31F-DFAC-44AC-B484-7AC5334C69D4}"/>
                  </a:ext>
                </a:extLst>
              </p:cNvPr>
              <p:cNvSpPr>
                <a:spLocks/>
              </p:cNvSpPr>
              <p:nvPr/>
            </p:nvSpPr>
            <p:spPr bwMode="auto">
              <a:xfrm>
                <a:off x="3414" y="2885"/>
                <a:ext cx="80" cy="80"/>
              </a:xfrm>
              <a:custGeom>
                <a:avLst/>
                <a:gdLst>
                  <a:gd name="T0" fmla="*/ 60 w 80"/>
                  <a:gd name="T1" fmla="*/ 21 h 80"/>
                  <a:gd name="T2" fmla="*/ 61 w 80"/>
                  <a:gd name="T3" fmla="*/ 31 h 80"/>
                  <a:gd name="T4" fmla="*/ 61 w 80"/>
                  <a:gd name="T5" fmla="*/ 34 h 80"/>
                  <a:gd name="T6" fmla="*/ 56 w 80"/>
                  <a:gd name="T7" fmla="*/ 40 h 80"/>
                  <a:gd name="T8" fmla="*/ 60 w 80"/>
                  <a:gd name="T9" fmla="*/ 41 h 80"/>
                  <a:gd name="T10" fmla="*/ 63 w 80"/>
                  <a:gd name="T11" fmla="*/ 43 h 80"/>
                  <a:gd name="T12" fmla="*/ 67 w 80"/>
                  <a:gd name="T13" fmla="*/ 43 h 80"/>
                  <a:gd name="T14" fmla="*/ 70 w 80"/>
                  <a:gd name="T15" fmla="*/ 46 h 80"/>
                  <a:gd name="T16" fmla="*/ 72 w 80"/>
                  <a:gd name="T17" fmla="*/ 50 h 80"/>
                  <a:gd name="T18" fmla="*/ 77 w 80"/>
                  <a:gd name="T19" fmla="*/ 53 h 80"/>
                  <a:gd name="T20" fmla="*/ 79 w 80"/>
                  <a:gd name="T21" fmla="*/ 53 h 80"/>
                  <a:gd name="T22" fmla="*/ 79 w 80"/>
                  <a:gd name="T23" fmla="*/ 58 h 80"/>
                  <a:gd name="T24" fmla="*/ 79 w 80"/>
                  <a:gd name="T25" fmla="*/ 63 h 80"/>
                  <a:gd name="T26" fmla="*/ 77 w 80"/>
                  <a:gd name="T27" fmla="*/ 67 h 80"/>
                  <a:gd name="T28" fmla="*/ 75 w 80"/>
                  <a:gd name="T29" fmla="*/ 72 h 80"/>
                  <a:gd name="T30" fmla="*/ 77 w 80"/>
                  <a:gd name="T31" fmla="*/ 80 h 80"/>
                  <a:gd name="T32" fmla="*/ 63 w 80"/>
                  <a:gd name="T33" fmla="*/ 77 h 80"/>
                  <a:gd name="T34" fmla="*/ 36 w 80"/>
                  <a:gd name="T35" fmla="*/ 58 h 80"/>
                  <a:gd name="T36" fmla="*/ 19 w 80"/>
                  <a:gd name="T37" fmla="*/ 45 h 80"/>
                  <a:gd name="T38" fmla="*/ 14 w 80"/>
                  <a:gd name="T39" fmla="*/ 41 h 80"/>
                  <a:gd name="T40" fmla="*/ 0 w 80"/>
                  <a:gd name="T41" fmla="*/ 33 h 80"/>
                  <a:gd name="T42" fmla="*/ 5 w 80"/>
                  <a:gd name="T43" fmla="*/ 26 h 80"/>
                  <a:gd name="T44" fmla="*/ 10 w 80"/>
                  <a:gd name="T45" fmla="*/ 21 h 80"/>
                  <a:gd name="T46" fmla="*/ 17 w 80"/>
                  <a:gd name="T47" fmla="*/ 16 h 80"/>
                  <a:gd name="T48" fmla="*/ 20 w 80"/>
                  <a:gd name="T49" fmla="*/ 9 h 80"/>
                  <a:gd name="T50" fmla="*/ 24 w 80"/>
                  <a:gd name="T51" fmla="*/ 5 h 80"/>
                  <a:gd name="T52" fmla="*/ 26 w 80"/>
                  <a:gd name="T53" fmla="*/ 2 h 80"/>
                  <a:gd name="T54" fmla="*/ 27 w 80"/>
                  <a:gd name="T55" fmla="*/ 2 h 80"/>
                  <a:gd name="T56" fmla="*/ 34 w 80"/>
                  <a:gd name="T57" fmla="*/ 0 h 80"/>
                  <a:gd name="T58" fmla="*/ 34 w 80"/>
                  <a:gd name="T59" fmla="*/ 2 h 80"/>
                  <a:gd name="T60" fmla="*/ 36 w 80"/>
                  <a:gd name="T61" fmla="*/ 2 h 80"/>
                  <a:gd name="T62" fmla="*/ 38 w 80"/>
                  <a:gd name="T63" fmla="*/ 4 h 80"/>
                  <a:gd name="T64" fmla="*/ 39 w 80"/>
                  <a:gd name="T65" fmla="*/ 7 h 80"/>
                  <a:gd name="T66" fmla="*/ 39 w 80"/>
                  <a:gd name="T67" fmla="*/ 11 h 80"/>
                  <a:gd name="T68" fmla="*/ 41 w 80"/>
                  <a:gd name="T69" fmla="*/ 12 h 80"/>
                  <a:gd name="T70" fmla="*/ 41 w 80"/>
                  <a:gd name="T71" fmla="*/ 17 h 80"/>
                  <a:gd name="T72" fmla="*/ 41 w 80"/>
                  <a:gd name="T73" fmla="*/ 21 h 80"/>
                  <a:gd name="T74" fmla="*/ 41 w 80"/>
                  <a:gd name="T75" fmla="*/ 22 h 80"/>
                  <a:gd name="T76" fmla="*/ 44 w 80"/>
                  <a:gd name="T77" fmla="*/ 22 h 80"/>
                  <a:gd name="T78" fmla="*/ 46 w 80"/>
                  <a:gd name="T79" fmla="*/ 26 h 80"/>
                  <a:gd name="T80" fmla="*/ 50 w 80"/>
                  <a:gd name="T81" fmla="*/ 26 h 80"/>
                  <a:gd name="T82" fmla="*/ 51 w 80"/>
                  <a:gd name="T83" fmla="*/ 26 h 80"/>
                  <a:gd name="T84" fmla="*/ 53 w 80"/>
                  <a:gd name="T85" fmla="*/ 21 h 80"/>
                  <a:gd name="T86" fmla="*/ 55 w 80"/>
                  <a:gd name="T87" fmla="*/ 19 h 80"/>
                  <a:gd name="T88" fmla="*/ 56 w 80"/>
                  <a:gd name="T89" fmla="*/ 17 h 80"/>
                  <a:gd name="T90" fmla="*/ 58 w 80"/>
                  <a:gd name="T91" fmla="*/ 19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 h="80">
                    <a:moveTo>
                      <a:pt x="58" y="19"/>
                    </a:moveTo>
                    <a:lnTo>
                      <a:pt x="60" y="19"/>
                    </a:lnTo>
                    <a:lnTo>
                      <a:pt x="60" y="21"/>
                    </a:lnTo>
                    <a:lnTo>
                      <a:pt x="60" y="22"/>
                    </a:lnTo>
                    <a:lnTo>
                      <a:pt x="61" y="29"/>
                    </a:lnTo>
                    <a:lnTo>
                      <a:pt x="61" y="31"/>
                    </a:lnTo>
                    <a:lnTo>
                      <a:pt x="61" y="31"/>
                    </a:lnTo>
                    <a:lnTo>
                      <a:pt x="61" y="33"/>
                    </a:lnTo>
                    <a:lnTo>
                      <a:pt x="61" y="34"/>
                    </a:lnTo>
                    <a:lnTo>
                      <a:pt x="60" y="36"/>
                    </a:lnTo>
                    <a:lnTo>
                      <a:pt x="56" y="40"/>
                    </a:lnTo>
                    <a:lnTo>
                      <a:pt x="56" y="40"/>
                    </a:lnTo>
                    <a:lnTo>
                      <a:pt x="58" y="41"/>
                    </a:lnTo>
                    <a:lnTo>
                      <a:pt x="58" y="41"/>
                    </a:lnTo>
                    <a:lnTo>
                      <a:pt x="60" y="41"/>
                    </a:lnTo>
                    <a:lnTo>
                      <a:pt x="60" y="41"/>
                    </a:lnTo>
                    <a:lnTo>
                      <a:pt x="61" y="43"/>
                    </a:lnTo>
                    <a:lnTo>
                      <a:pt x="63" y="43"/>
                    </a:lnTo>
                    <a:lnTo>
                      <a:pt x="63" y="45"/>
                    </a:lnTo>
                    <a:lnTo>
                      <a:pt x="65" y="45"/>
                    </a:lnTo>
                    <a:lnTo>
                      <a:pt x="67" y="43"/>
                    </a:lnTo>
                    <a:lnTo>
                      <a:pt x="68" y="45"/>
                    </a:lnTo>
                    <a:lnTo>
                      <a:pt x="70" y="45"/>
                    </a:lnTo>
                    <a:lnTo>
                      <a:pt x="70" y="46"/>
                    </a:lnTo>
                    <a:lnTo>
                      <a:pt x="72" y="48"/>
                    </a:lnTo>
                    <a:lnTo>
                      <a:pt x="72" y="48"/>
                    </a:lnTo>
                    <a:lnTo>
                      <a:pt x="72" y="50"/>
                    </a:lnTo>
                    <a:lnTo>
                      <a:pt x="73" y="51"/>
                    </a:lnTo>
                    <a:lnTo>
                      <a:pt x="75" y="51"/>
                    </a:lnTo>
                    <a:lnTo>
                      <a:pt x="77" y="53"/>
                    </a:lnTo>
                    <a:lnTo>
                      <a:pt x="79" y="53"/>
                    </a:lnTo>
                    <a:lnTo>
                      <a:pt x="79" y="51"/>
                    </a:lnTo>
                    <a:lnTo>
                      <a:pt x="79" y="53"/>
                    </a:lnTo>
                    <a:lnTo>
                      <a:pt x="79" y="57"/>
                    </a:lnTo>
                    <a:lnTo>
                      <a:pt x="80" y="58"/>
                    </a:lnTo>
                    <a:lnTo>
                      <a:pt x="79" y="58"/>
                    </a:lnTo>
                    <a:lnTo>
                      <a:pt x="79" y="60"/>
                    </a:lnTo>
                    <a:lnTo>
                      <a:pt x="79" y="62"/>
                    </a:lnTo>
                    <a:lnTo>
                      <a:pt x="79" y="63"/>
                    </a:lnTo>
                    <a:lnTo>
                      <a:pt x="77" y="65"/>
                    </a:lnTo>
                    <a:lnTo>
                      <a:pt x="77" y="67"/>
                    </a:lnTo>
                    <a:lnTo>
                      <a:pt x="77" y="67"/>
                    </a:lnTo>
                    <a:lnTo>
                      <a:pt x="77" y="68"/>
                    </a:lnTo>
                    <a:lnTo>
                      <a:pt x="75" y="70"/>
                    </a:lnTo>
                    <a:lnTo>
                      <a:pt x="75" y="72"/>
                    </a:lnTo>
                    <a:lnTo>
                      <a:pt x="77" y="77"/>
                    </a:lnTo>
                    <a:lnTo>
                      <a:pt x="77" y="80"/>
                    </a:lnTo>
                    <a:lnTo>
                      <a:pt x="77" y="80"/>
                    </a:lnTo>
                    <a:lnTo>
                      <a:pt x="75" y="80"/>
                    </a:lnTo>
                    <a:lnTo>
                      <a:pt x="68" y="79"/>
                    </a:lnTo>
                    <a:lnTo>
                      <a:pt x="63" y="77"/>
                    </a:lnTo>
                    <a:lnTo>
                      <a:pt x="46" y="67"/>
                    </a:lnTo>
                    <a:lnTo>
                      <a:pt x="41" y="63"/>
                    </a:lnTo>
                    <a:lnTo>
                      <a:pt x="36" y="58"/>
                    </a:lnTo>
                    <a:lnTo>
                      <a:pt x="24" y="48"/>
                    </a:lnTo>
                    <a:lnTo>
                      <a:pt x="22" y="46"/>
                    </a:lnTo>
                    <a:lnTo>
                      <a:pt x="19" y="45"/>
                    </a:lnTo>
                    <a:lnTo>
                      <a:pt x="15" y="45"/>
                    </a:lnTo>
                    <a:lnTo>
                      <a:pt x="15" y="43"/>
                    </a:lnTo>
                    <a:lnTo>
                      <a:pt x="14" y="41"/>
                    </a:lnTo>
                    <a:lnTo>
                      <a:pt x="10" y="40"/>
                    </a:lnTo>
                    <a:lnTo>
                      <a:pt x="5" y="36"/>
                    </a:lnTo>
                    <a:lnTo>
                      <a:pt x="0" y="33"/>
                    </a:lnTo>
                    <a:lnTo>
                      <a:pt x="2" y="31"/>
                    </a:lnTo>
                    <a:lnTo>
                      <a:pt x="3" y="29"/>
                    </a:lnTo>
                    <a:lnTo>
                      <a:pt x="5" y="26"/>
                    </a:lnTo>
                    <a:lnTo>
                      <a:pt x="7" y="24"/>
                    </a:lnTo>
                    <a:lnTo>
                      <a:pt x="8" y="22"/>
                    </a:lnTo>
                    <a:lnTo>
                      <a:pt x="10" y="21"/>
                    </a:lnTo>
                    <a:lnTo>
                      <a:pt x="12" y="21"/>
                    </a:lnTo>
                    <a:lnTo>
                      <a:pt x="17" y="16"/>
                    </a:lnTo>
                    <a:lnTo>
                      <a:pt x="17" y="16"/>
                    </a:lnTo>
                    <a:lnTo>
                      <a:pt x="17" y="12"/>
                    </a:lnTo>
                    <a:lnTo>
                      <a:pt x="19" y="11"/>
                    </a:lnTo>
                    <a:lnTo>
                      <a:pt x="20" y="9"/>
                    </a:lnTo>
                    <a:lnTo>
                      <a:pt x="22" y="9"/>
                    </a:lnTo>
                    <a:lnTo>
                      <a:pt x="22" y="7"/>
                    </a:lnTo>
                    <a:lnTo>
                      <a:pt x="24" y="5"/>
                    </a:lnTo>
                    <a:lnTo>
                      <a:pt x="24" y="2"/>
                    </a:lnTo>
                    <a:lnTo>
                      <a:pt x="24" y="2"/>
                    </a:lnTo>
                    <a:lnTo>
                      <a:pt x="26" y="2"/>
                    </a:lnTo>
                    <a:lnTo>
                      <a:pt x="27" y="0"/>
                    </a:lnTo>
                    <a:lnTo>
                      <a:pt x="27" y="2"/>
                    </a:lnTo>
                    <a:lnTo>
                      <a:pt x="27" y="2"/>
                    </a:lnTo>
                    <a:lnTo>
                      <a:pt x="29" y="2"/>
                    </a:lnTo>
                    <a:lnTo>
                      <a:pt x="34" y="0"/>
                    </a:lnTo>
                    <a:lnTo>
                      <a:pt x="34" y="0"/>
                    </a:lnTo>
                    <a:lnTo>
                      <a:pt x="34" y="0"/>
                    </a:lnTo>
                    <a:lnTo>
                      <a:pt x="34" y="2"/>
                    </a:lnTo>
                    <a:lnTo>
                      <a:pt x="34" y="2"/>
                    </a:lnTo>
                    <a:lnTo>
                      <a:pt x="36" y="2"/>
                    </a:lnTo>
                    <a:lnTo>
                      <a:pt x="36" y="2"/>
                    </a:lnTo>
                    <a:lnTo>
                      <a:pt x="36" y="2"/>
                    </a:lnTo>
                    <a:lnTo>
                      <a:pt x="36" y="2"/>
                    </a:lnTo>
                    <a:lnTo>
                      <a:pt x="38" y="4"/>
                    </a:lnTo>
                    <a:lnTo>
                      <a:pt x="38" y="4"/>
                    </a:lnTo>
                    <a:lnTo>
                      <a:pt x="39" y="4"/>
                    </a:lnTo>
                    <a:lnTo>
                      <a:pt x="39" y="5"/>
                    </a:lnTo>
                    <a:lnTo>
                      <a:pt x="39" y="7"/>
                    </a:lnTo>
                    <a:lnTo>
                      <a:pt x="39" y="9"/>
                    </a:lnTo>
                    <a:lnTo>
                      <a:pt x="39" y="9"/>
                    </a:lnTo>
                    <a:lnTo>
                      <a:pt x="39" y="11"/>
                    </a:lnTo>
                    <a:lnTo>
                      <a:pt x="39" y="11"/>
                    </a:lnTo>
                    <a:lnTo>
                      <a:pt x="41" y="12"/>
                    </a:lnTo>
                    <a:lnTo>
                      <a:pt x="41" y="12"/>
                    </a:lnTo>
                    <a:lnTo>
                      <a:pt x="41" y="14"/>
                    </a:lnTo>
                    <a:lnTo>
                      <a:pt x="41" y="16"/>
                    </a:lnTo>
                    <a:lnTo>
                      <a:pt x="41" y="17"/>
                    </a:lnTo>
                    <a:lnTo>
                      <a:pt x="41" y="17"/>
                    </a:lnTo>
                    <a:lnTo>
                      <a:pt x="41" y="19"/>
                    </a:lnTo>
                    <a:lnTo>
                      <a:pt x="41" y="21"/>
                    </a:lnTo>
                    <a:lnTo>
                      <a:pt x="39" y="22"/>
                    </a:lnTo>
                    <a:lnTo>
                      <a:pt x="39" y="22"/>
                    </a:lnTo>
                    <a:lnTo>
                      <a:pt x="41" y="22"/>
                    </a:lnTo>
                    <a:lnTo>
                      <a:pt x="41" y="22"/>
                    </a:lnTo>
                    <a:lnTo>
                      <a:pt x="43" y="22"/>
                    </a:lnTo>
                    <a:lnTo>
                      <a:pt x="44" y="22"/>
                    </a:lnTo>
                    <a:lnTo>
                      <a:pt x="44" y="24"/>
                    </a:lnTo>
                    <a:lnTo>
                      <a:pt x="46" y="24"/>
                    </a:lnTo>
                    <a:lnTo>
                      <a:pt x="46" y="26"/>
                    </a:lnTo>
                    <a:lnTo>
                      <a:pt x="46" y="26"/>
                    </a:lnTo>
                    <a:lnTo>
                      <a:pt x="48" y="26"/>
                    </a:lnTo>
                    <a:lnTo>
                      <a:pt x="50" y="26"/>
                    </a:lnTo>
                    <a:lnTo>
                      <a:pt x="50" y="24"/>
                    </a:lnTo>
                    <a:lnTo>
                      <a:pt x="50" y="26"/>
                    </a:lnTo>
                    <a:lnTo>
                      <a:pt x="51" y="26"/>
                    </a:lnTo>
                    <a:lnTo>
                      <a:pt x="51" y="24"/>
                    </a:lnTo>
                    <a:lnTo>
                      <a:pt x="51" y="22"/>
                    </a:lnTo>
                    <a:lnTo>
                      <a:pt x="53" y="21"/>
                    </a:lnTo>
                    <a:lnTo>
                      <a:pt x="53" y="21"/>
                    </a:lnTo>
                    <a:lnTo>
                      <a:pt x="55" y="19"/>
                    </a:lnTo>
                    <a:lnTo>
                      <a:pt x="55" y="19"/>
                    </a:lnTo>
                    <a:lnTo>
                      <a:pt x="55" y="17"/>
                    </a:lnTo>
                    <a:lnTo>
                      <a:pt x="55" y="17"/>
                    </a:lnTo>
                    <a:lnTo>
                      <a:pt x="56" y="17"/>
                    </a:lnTo>
                    <a:lnTo>
                      <a:pt x="56" y="17"/>
                    </a:lnTo>
                    <a:lnTo>
                      <a:pt x="56" y="19"/>
                    </a:lnTo>
                    <a:lnTo>
                      <a:pt x="58" y="19"/>
                    </a:lnTo>
                    <a:lnTo>
                      <a:pt x="58" y="1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3" name="Freeform 138">
                <a:extLst>
                  <a:ext uri="{FF2B5EF4-FFF2-40B4-BE49-F238E27FC236}">
                    <a16:creationId xmlns:a16="http://schemas.microsoft.com/office/drawing/2014/main" id="{730D1A9F-29C0-4EC7-AF9F-778FECEFF3CE}"/>
                  </a:ext>
                </a:extLst>
              </p:cNvPr>
              <p:cNvSpPr>
                <a:spLocks/>
              </p:cNvSpPr>
              <p:nvPr/>
            </p:nvSpPr>
            <p:spPr bwMode="auto">
              <a:xfrm>
                <a:off x="4155" y="3617"/>
                <a:ext cx="46" cy="44"/>
              </a:xfrm>
              <a:custGeom>
                <a:avLst/>
                <a:gdLst>
                  <a:gd name="T0" fmla="*/ 31 w 46"/>
                  <a:gd name="T1" fmla="*/ 34 h 44"/>
                  <a:gd name="T2" fmla="*/ 29 w 46"/>
                  <a:gd name="T3" fmla="*/ 34 h 44"/>
                  <a:gd name="T4" fmla="*/ 27 w 46"/>
                  <a:gd name="T5" fmla="*/ 34 h 44"/>
                  <a:gd name="T6" fmla="*/ 24 w 46"/>
                  <a:gd name="T7" fmla="*/ 35 h 44"/>
                  <a:gd name="T8" fmla="*/ 20 w 46"/>
                  <a:gd name="T9" fmla="*/ 40 h 44"/>
                  <a:gd name="T10" fmla="*/ 20 w 46"/>
                  <a:gd name="T11" fmla="*/ 44 h 44"/>
                  <a:gd name="T12" fmla="*/ 19 w 46"/>
                  <a:gd name="T13" fmla="*/ 44 h 44"/>
                  <a:gd name="T14" fmla="*/ 14 w 46"/>
                  <a:gd name="T15" fmla="*/ 44 h 44"/>
                  <a:gd name="T16" fmla="*/ 10 w 46"/>
                  <a:gd name="T17" fmla="*/ 40 h 44"/>
                  <a:gd name="T18" fmla="*/ 8 w 46"/>
                  <a:gd name="T19" fmla="*/ 39 h 44"/>
                  <a:gd name="T20" fmla="*/ 8 w 46"/>
                  <a:gd name="T21" fmla="*/ 37 h 44"/>
                  <a:gd name="T22" fmla="*/ 7 w 46"/>
                  <a:gd name="T23" fmla="*/ 37 h 44"/>
                  <a:gd name="T24" fmla="*/ 7 w 46"/>
                  <a:gd name="T25" fmla="*/ 35 h 44"/>
                  <a:gd name="T26" fmla="*/ 5 w 46"/>
                  <a:gd name="T27" fmla="*/ 32 h 44"/>
                  <a:gd name="T28" fmla="*/ 3 w 46"/>
                  <a:gd name="T29" fmla="*/ 29 h 44"/>
                  <a:gd name="T30" fmla="*/ 2 w 46"/>
                  <a:gd name="T31" fmla="*/ 25 h 44"/>
                  <a:gd name="T32" fmla="*/ 0 w 46"/>
                  <a:gd name="T33" fmla="*/ 22 h 44"/>
                  <a:gd name="T34" fmla="*/ 3 w 46"/>
                  <a:gd name="T35" fmla="*/ 20 h 44"/>
                  <a:gd name="T36" fmla="*/ 7 w 46"/>
                  <a:gd name="T37" fmla="*/ 18 h 44"/>
                  <a:gd name="T38" fmla="*/ 8 w 46"/>
                  <a:gd name="T39" fmla="*/ 15 h 44"/>
                  <a:gd name="T40" fmla="*/ 10 w 46"/>
                  <a:gd name="T41" fmla="*/ 13 h 44"/>
                  <a:gd name="T42" fmla="*/ 12 w 46"/>
                  <a:gd name="T43" fmla="*/ 10 h 44"/>
                  <a:gd name="T44" fmla="*/ 15 w 46"/>
                  <a:gd name="T45" fmla="*/ 6 h 44"/>
                  <a:gd name="T46" fmla="*/ 20 w 46"/>
                  <a:gd name="T47" fmla="*/ 3 h 44"/>
                  <a:gd name="T48" fmla="*/ 27 w 46"/>
                  <a:gd name="T49" fmla="*/ 0 h 44"/>
                  <a:gd name="T50" fmla="*/ 31 w 46"/>
                  <a:gd name="T51" fmla="*/ 0 h 44"/>
                  <a:gd name="T52" fmla="*/ 32 w 46"/>
                  <a:gd name="T53" fmla="*/ 1 h 44"/>
                  <a:gd name="T54" fmla="*/ 34 w 46"/>
                  <a:gd name="T55" fmla="*/ 3 h 44"/>
                  <a:gd name="T56" fmla="*/ 38 w 46"/>
                  <a:gd name="T57" fmla="*/ 6 h 44"/>
                  <a:gd name="T58" fmla="*/ 41 w 46"/>
                  <a:gd name="T59" fmla="*/ 10 h 44"/>
                  <a:gd name="T60" fmla="*/ 44 w 46"/>
                  <a:gd name="T61" fmla="*/ 10 h 44"/>
                  <a:gd name="T62" fmla="*/ 44 w 46"/>
                  <a:gd name="T63" fmla="*/ 13 h 44"/>
                  <a:gd name="T64" fmla="*/ 44 w 46"/>
                  <a:gd name="T65" fmla="*/ 15 h 44"/>
                  <a:gd name="T66" fmla="*/ 43 w 46"/>
                  <a:gd name="T67" fmla="*/ 20 h 44"/>
                  <a:gd name="T68" fmla="*/ 41 w 46"/>
                  <a:gd name="T69" fmla="*/ 23 h 44"/>
                  <a:gd name="T70" fmla="*/ 41 w 46"/>
                  <a:gd name="T71" fmla="*/ 25 h 44"/>
                  <a:gd name="T72" fmla="*/ 38 w 46"/>
                  <a:gd name="T73" fmla="*/ 30 h 44"/>
                  <a:gd name="T74" fmla="*/ 36 w 46"/>
                  <a:gd name="T75" fmla="*/ 3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6" h="44">
                    <a:moveTo>
                      <a:pt x="32" y="32"/>
                    </a:moveTo>
                    <a:lnTo>
                      <a:pt x="31" y="34"/>
                    </a:lnTo>
                    <a:lnTo>
                      <a:pt x="31" y="34"/>
                    </a:lnTo>
                    <a:lnTo>
                      <a:pt x="29" y="34"/>
                    </a:lnTo>
                    <a:lnTo>
                      <a:pt x="29" y="34"/>
                    </a:lnTo>
                    <a:lnTo>
                      <a:pt x="27" y="34"/>
                    </a:lnTo>
                    <a:lnTo>
                      <a:pt x="26" y="34"/>
                    </a:lnTo>
                    <a:lnTo>
                      <a:pt x="24" y="35"/>
                    </a:lnTo>
                    <a:lnTo>
                      <a:pt x="22" y="39"/>
                    </a:lnTo>
                    <a:lnTo>
                      <a:pt x="20" y="40"/>
                    </a:lnTo>
                    <a:lnTo>
                      <a:pt x="20" y="42"/>
                    </a:lnTo>
                    <a:lnTo>
                      <a:pt x="20" y="44"/>
                    </a:lnTo>
                    <a:lnTo>
                      <a:pt x="20" y="44"/>
                    </a:lnTo>
                    <a:lnTo>
                      <a:pt x="19" y="44"/>
                    </a:lnTo>
                    <a:lnTo>
                      <a:pt x="17" y="44"/>
                    </a:lnTo>
                    <a:lnTo>
                      <a:pt x="14" y="44"/>
                    </a:lnTo>
                    <a:lnTo>
                      <a:pt x="12" y="42"/>
                    </a:lnTo>
                    <a:lnTo>
                      <a:pt x="10" y="40"/>
                    </a:lnTo>
                    <a:lnTo>
                      <a:pt x="10" y="39"/>
                    </a:lnTo>
                    <a:lnTo>
                      <a:pt x="8" y="39"/>
                    </a:lnTo>
                    <a:lnTo>
                      <a:pt x="8" y="39"/>
                    </a:lnTo>
                    <a:lnTo>
                      <a:pt x="8" y="37"/>
                    </a:lnTo>
                    <a:lnTo>
                      <a:pt x="7" y="37"/>
                    </a:lnTo>
                    <a:lnTo>
                      <a:pt x="7" y="37"/>
                    </a:lnTo>
                    <a:lnTo>
                      <a:pt x="7" y="37"/>
                    </a:lnTo>
                    <a:lnTo>
                      <a:pt x="7" y="35"/>
                    </a:lnTo>
                    <a:lnTo>
                      <a:pt x="7" y="34"/>
                    </a:lnTo>
                    <a:lnTo>
                      <a:pt x="5" y="32"/>
                    </a:lnTo>
                    <a:lnTo>
                      <a:pt x="3" y="30"/>
                    </a:lnTo>
                    <a:lnTo>
                      <a:pt x="3" y="29"/>
                    </a:lnTo>
                    <a:lnTo>
                      <a:pt x="2" y="27"/>
                    </a:lnTo>
                    <a:lnTo>
                      <a:pt x="2" y="25"/>
                    </a:lnTo>
                    <a:lnTo>
                      <a:pt x="0" y="23"/>
                    </a:lnTo>
                    <a:lnTo>
                      <a:pt x="0" y="22"/>
                    </a:lnTo>
                    <a:lnTo>
                      <a:pt x="2" y="22"/>
                    </a:lnTo>
                    <a:lnTo>
                      <a:pt x="3" y="20"/>
                    </a:lnTo>
                    <a:lnTo>
                      <a:pt x="5" y="20"/>
                    </a:lnTo>
                    <a:lnTo>
                      <a:pt x="7" y="18"/>
                    </a:lnTo>
                    <a:lnTo>
                      <a:pt x="7" y="17"/>
                    </a:lnTo>
                    <a:lnTo>
                      <a:pt x="8" y="15"/>
                    </a:lnTo>
                    <a:lnTo>
                      <a:pt x="8" y="15"/>
                    </a:lnTo>
                    <a:lnTo>
                      <a:pt x="10" y="13"/>
                    </a:lnTo>
                    <a:lnTo>
                      <a:pt x="10" y="12"/>
                    </a:lnTo>
                    <a:lnTo>
                      <a:pt x="12" y="10"/>
                    </a:lnTo>
                    <a:lnTo>
                      <a:pt x="14" y="6"/>
                    </a:lnTo>
                    <a:lnTo>
                      <a:pt x="15" y="6"/>
                    </a:lnTo>
                    <a:lnTo>
                      <a:pt x="17" y="6"/>
                    </a:lnTo>
                    <a:lnTo>
                      <a:pt x="20" y="3"/>
                    </a:lnTo>
                    <a:lnTo>
                      <a:pt x="24" y="1"/>
                    </a:lnTo>
                    <a:lnTo>
                      <a:pt x="27" y="0"/>
                    </a:lnTo>
                    <a:lnTo>
                      <a:pt x="29" y="0"/>
                    </a:lnTo>
                    <a:lnTo>
                      <a:pt x="31" y="0"/>
                    </a:lnTo>
                    <a:lnTo>
                      <a:pt x="31" y="0"/>
                    </a:lnTo>
                    <a:lnTo>
                      <a:pt x="32" y="1"/>
                    </a:lnTo>
                    <a:lnTo>
                      <a:pt x="32" y="1"/>
                    </a:lnTo>
                    <a:lnTo>
                      <a:pt x="34" y="3"/>
                    </a:lnTo>
                    <a:lnTo>
                      <a:pt x="36" y="3"/>
                    </a:lnTo>
                    <a:lnTo>
                      <a:pt x="38" y="6"/>
                    </a:lnTo>
                    <a:lnTo>
                      <a:pt x="39" y="8"/>
                    </a:lnTo>
                    <a:lnTo>
                      <a:pt x="41" y="10"/>
                    </a:lnTo>
                    <a:lnTo>
                      <a:pt x="43" y="10"/>
                    </a:lnTo>
                    <a:lnTo>
                      <a:pt x="44" y="10"/>
                    </a:lnTo>
                    <a:lnTo>
                      <a:pt x="44" y="12"/>
                    </a:lnTo>
                    <a:lnTo>
                      <a:pt x="44" y="13"/>
                    </a:lnTo>
                    <a:lnTo>
                      <a:pt x="46" y="15"/>
                    </a:lnTo>
                    <a:lnTo>
                      <a:pt x="44" y="15"/>
                    </a:lnTo>
                    <a:lnTo>
                      <a:pt x="44" y="18"/>
                    </a:lnTo>
                    <a:lnTo>
                      <a:pt x="43" y="20"/>
                    </a:lnTo>
                    <a:lnTo>
                      <a:pt x="43" y="22"/>
                    </a:lnTo>
                    <a:lnTo>
                      <a:pt x="41" y="23"/>
                    </a:lnTo>
                    <a:lnTo>
                      <a:pt x="41" y="23"/>
                    </a:lnTo>
                    <a:lnTo>
                      <a:pt x="41" y="25"/>
                    </a:lnTo>
                    <a:lnTo>
                      <a:pt x="39" y="29"/>
                    </a:lnTo>
                    <a:lnTo>
                      <a:pt x="38" y="30"/>
                    </a:lnTo>
                    <a:lnTo>
                      <a:pt x="38" y="30"/>
                    </a:lnTo>
                    <a:lnTo>
                      <a:pt x="36" y="30"/>
                    </a:lnTo>
                    <a:lnTo>
                      <a:pt x="32" y="3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4" name="Freeform 139">
                <a:extLst>
                  <a:ext uri="{FF2B5EF4-FFF2-40B4-BE49-F238E27FC236}">
                    <a16:creationId xmlns:a16="http://schemas.microsoft.com/office/drawing/2014/main" id="{94ECADC0-08C9-4935-B3A3-A22EEB2135C3}"/>
                  </a:ext>
                </a:extLst>
              </p:cNvPr>
              <p:cNvSpPr>
                <a:spLocks noEditPoints="1"/>
              </p:cNvSpPr>
              <p:nvPr/>
            </p:nvSpPr>
            <p:spPr bwMode="auto">
              <a:xfrm>
                <a:off x="4037" y="1742"/>
                <a:ext cx="113" cy="83"/>
              </a:xfrm>
              <a:custGeom>
                <a:avLst/>
                <a:gdLst>
                  <a:gd name="T0" fmla="*/ 109 w 113"/>
                  <a:gd name="T1" fmla="*/ 28 h 83"/>
                  <a:gd name="T2" fmla="*/ 108 w 113"/>
                  <a:gd name="T3" fmla="*/ 35 h 83"/>
                  <a:gd name="T4" fmla="*/ 113 w 113"/>
                  <a:gd name="T5" fmla="*/ 37 h 83"/>
                  <a:gd name="T6" fmla="*/ 111 w 113"/>
                  <a:gd name="T7" fmla="*/ 40 h 83"/>
                  <a:gd name="T8" fmla="*/ 104 w 113"/>
                  <a:gd name="T9" fmla="*/ 42 h 83"/>
                  <a:gd name="T10" fmla="*/ 102 w 113"/>
                  <a:gd name="T11" fmla="*/ 46 h 83"/>
                  <a:gd name="T12" fmla="*/ 97 w 113"/>
                  <a:gd name="T13" fmla="*/ 49 h 83"/>
                  <a:gd name="T14" fmla="*/ 92 w 113"/>
                  <a:gd name="T15" fmla="*/ 56 h 83"/>
                  <a:gd name="T16" fmla="*/ 92 w 113"/>
                  <a:gd name="T17" fmla="*/ 61 h 83"/>
                  <a:gd name="T18" fmla="*/ 90 w 113"/>
                  <a:gd name="T19" fmla="*/ 68 h 83"/>
                  <a:gd name="T20" fmla="*/ 90 w 113"/>
                  <a:gd name="T21" fmla="*/ 69 h 83"/>
                  <a:gd name="T22" fmla="*/ 94 w 113"/>
                  <a:gd name="T23" fmla="*/ 73 h 83"/>
                  <a:gd name="T24" fmla="*/ 92 w 113"/>
                  <a:gd name="T25" fmla="*/ 76 h 83"/>
                  <a:gd name="T26" fmla="*/ 89 w 113"/>
                  <a:gd name="T27" fmla="*/ 75 h 83"/>
                  <a:gd name="T28" fmla="*/ 87 w 113"/>
                  <a:gd name="T29" fmla="*/ 71 h 83"/>
                  <a:gd name="T30" fmla="*/ 82 w 113"/>
                  <a:gd name="T31" fmla="*/ 73 h 83"/>
                  <a:gd name="T32" fmla="*/ 77 w 113"/>
                  <a:gd name="T33" fmla="*/ 75 h 83"/>
                  <a:gd name="T34" fmla="*/ 75 w 113"/>
                  <a:gd name="T35" fmla="*/ 81 h 83"/>
                  <a:gd name="T36" fmla="*/ 67 w 113"/>
                  <a:gd name="T37" fmla="*/ 83 h 83"/>
                  <a:gd name="T38" fmla="*/ 61 w 113"/>
                  <a:gd name="T39" fmla="*/ 81 h 83"/>
                  <a:gd name="T40" fmla="*/ 58 w 113"/>
                  <a:gd name="T41" fmla="*/ 81 h 83"/>
                  <a:gd name="T42" fmla="*/ 49 w 113"/>
                  <a:gd name="T43" fmla="*/ 81 h 83"/>
                  <a:gd name="T44" fmla="*/ 49 w 113"/>
                  <a:gd name="T45" fmla="*/ 78 h 83"/>
                  <a:gd name="T46" fmla="*/ 46 w 113"/>
                  <a:gd name="T47" fmla="*/ 73 h 83"/>
                  <a:gd name="T48" fmla="*/ 41 w 113"/>
                  <a:gd name="T49" fmla="*/ 69 h 83"/>
                  <a:gd name="T50" fmla="*/ 41 w 113"/>
                  <a:gd name="T51" fmla="*/ 68 h 83"/>
                  <a:gd name="T52" fmla="*/ 36 w 113"/>
                  <a:gd name="T53" fmla="*/ 68 h 83"/>
                  <a:gd name="T54" fmla="*/ 34 w 113"/>
                  <a:gd name="T55" fmla="*/ 61 h 83"/>
                  <a:gd name="T56" fmla="*/ 37 w 113"/>
                  <a:gd name="T57" fmla="*/ 51 h 83"/>
                  <a:gd name="T58" fmla="*/ 32 w 113"/>
                  <a:gd name="T59" fmla="*/ 46 h 83"/>
                  <a:gd name="T60" fmla="*/ 22 w 113"/>
                  <a:gd name="T61" fmla="*/ 46 h 83"/>
                  <a:gd name="T62" fmla="*/ 13 w 113"/>
                  <a:gd name="T63" fmla="*/ 40 h 83"/>
                  <a:gd name="T64" fmla="*/ 8 w 113"/>
                  <a:gd name="T65" fmla="*/ 39 h 83"/>
                  <a:gd name="T66" fmla="*/ 7 w 113"/>
                  <a:gd name="T67" fmla="*/ 35 h 83"/>
                  <a:gd name="T68" fmla="*/ 3 w 113"/>
                  <a:gd name="T69" fmla="*/ 20 h 83"/>
                  <a:gd name="T70" fmla="*/ 8 w 113"/>
                  <a:gd name="T71" fmla="*/ 6 h 83"/>
                  <a:gd name="T72" fmla="*/ 22 w 113"/>
                  <a:gd name="T73" fmla="*/ 0 h 83"/>
                  <a:gd name="T74" fmla="*/ 32 w 113"/>
                  <a:gd name="T75" fmla="*/ 1 h 83"/>
                  <a:gd name="T76" fmla="*/ 39 w 113"/>
                  <a:gd name="T77" fmla="*/ 1 h 83"/>
                  <a:gd name="T78" fmla="*/ 44 w 113"/>
                  <a:gd name="T79" fmla="*/ 1 h 83"/>
                  <a:gd name="T80" fmla="*/ 56 w 113"/>
                  <a:gd name="T81" fmla="*/ 3 h 83"/>
                  <a:gd name="T82" fmla="*/ 67 w 113"/>
                  <a:gd name="T83" fmla="*/ 5 h 83"/>
                  <a:gd name="T84" fmla="*/ 73 w 113"/>
                  <a:gd name="T85" fmla="*/ 1 h 83"/>
                  <a:gd name="T86" fmla="*/ 77 w 113"/>
                  <a:gd name="T87" fmla="*/ 0 h 83"/>
                  <a:gd name="T88" fmla="*/ 84 w 113"/>
                  <a:gd name="T89" fmla="*/ 8 h 83"/>
                  <a:gd name="T90" fmla="*/ 96 w 113"/>
                  <a:gd name="T91" fmla="*/ 13 h 83"/>
                  <a:gd name="T92" fmla="*/ 102 w 113"/>
                  <a:gd name="T93" fmla="*/ 20 h 83"/>
                  <a:gd name="T94" fmla="*/ 109 w 113"/>
                  <a:gd name="T95" fmla="*/ 25 h 83"/>
                  <a:gd name="T96" fmla="*/ 1 w 113"/>
                  <a:gd name="T97" fmla="*/ 37 h 83"/>
                  <a:gd name="T98" fmla="*/ 3 w 113"/>
                  <a:gd name="T99" fmla="*/ 32 h 83"/>
                  <a:gd name="T100" fmla="*/ 5 w 113"/>
                  <a:gd name="T101" fmla="*/ 28 h 83"/>
                  <a:gd name="T102" fmla="*/ 1 w 113"/>
                  <a:gd name="T103" fmla="*/ 3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13" h="83">
                    <a:moveTo>
                      <a:pt x="109" y="25"/>
                    </a:moveTo>
                    <a:lnTo>
                      <a:pt x="109" y="27"/>
                    </a:lnTo>
                    <a:lnTo>
                      <a:pt x="109" y="28"/>
                    </a:lnTo>
                    <a:lnTo>
                      <a:pt x="108" y="32"/>
                    </a:lnTo>
                    <a:lnTo>
                      <a:pt x="108" y="35"/>
                    </a:lnTo>
                    <a:lnTo>
                      <a:pt x="108" y="35"/>
                    </a:lnTo>
                    <a:lnTo>
                      <a:pt x="108" y="37"/>
                    </a:lnTo>
                    <a:lnTo>
                      <a:pt x="111" y="37"/>
                    </a:lnTo>
                    <a:lnTo>
                      <a:pt x="113" y="37"/>
                    </a:lnTo>
                    <a:lnTo>
                      <a:pt x="113" y="39"/>
                    </a:lnTo>
                    <a:lnTo>
                      <a:pt x="113" y="39"/>
                    </a:lnTo>
                    <a:lnTo>
                      <a:pt x="111" y="40"/>
                    </a:lnTo>
                    <a:lnTo>
                      <a:pt x="111" y="40"/>
                    </a:lnTo>
                    <a:lnTo>
                      <a:pt x="109" y="42"/>
                    </a:lnTo>
                    <a:lnTo>
                      <a:pt x="104" y="42"/>
                    </a:lnTo>
                    <a:lnTo>
                      <a:pt x="102" y="44"/>
                    </a:lnTo>
                    <a:lnTo>
                      <a:pt x="102" y="44"/>
                    </a:lnTo>
                    <a:lnTo>
                      <a:pt x="102" y="46"/>
                    </a:lnTo>
                    <a:lnTo>
                      <a:pt x="101" y="47"/>
                    </a:lnTo>
                    <a:lnTo>
                      <a:pt x="101" y="49"/>
                    </a:lnTo>
                    <a:lnTo>
                      <a:pt x="97" y="49"/>
                    </a:lnTo>
                    <a:lnTo>
                      <a:pt x="96" y="51"/>
                    </a:lnTo>
                    <a:lnTo>
                      <a:pt x="94" y="52"/>
                    </a:lnTo>
                    <a:lnTo>
                      <a:pt x="92" y="56"/>
                    </a:lnTo>
                    <a:lnTo>
                      <a:pt x="92" y="59"/>
                    </a:lnTo>
                    <a:lnTo>
                      <a:pt x="92" y="61"/>
                    </a:lnTo>
                    <a:lnTo>
                      <a:pt x="92" y="61"/>
                    </a:lnTo>
                    <a:lnTo>
                      <a:pt x="92" y="63"/>
                    </a:lnTo>
                    <a:lnTo>
                      <a:pt x="90" y="64"/>
                    </a:lnTo>
                    <a:lnTo>
                      <a:pt x="90" y="68"/>
                    </a:lnTo>
                    <a:lnTo>
                      <a:pt x="89" y="69"/>
                    </a:lnTo>
                    <a:lnTo>
                      <a:pt x="89" y="69"/>
                    </a:lnTo>
                    <a:lnTo>
                      <a:pt x="90" y="69"/>
                    </a:lnTo>
                    <a:lnTo>
                      <a:pt x="92" y="71"/>
                    </a:lnTo>
                    <a:lnTo>
                      <a:pt x="94" y="71"/>
                    </a:lnTo>
                    <a:lnTo>
                      <a:pt x="94" y="73"/>
                    </a:lnTo>
                    <a:lnTo>
                      <a:pt x="94" y="75"/>
                    </a:lnTo>
                    <a:lnTo>
                      <a:pt x="94" y="75"/>
                    </a:lnTo>
                    <a:lnTo>
                      <a:pt x="92" y="76"/>
                    </a:lnTo>
                    <a:lnTo>
                      <a:pt x="90" y="76"/>
                    </a:lnTo>
                    <a:lnTo>
                      <a:pt x="89" y="75"/>
                    </a:lnTo>
                    <a:lnTo>
                      <a:pt x="89" y="75"/>
                    </a:lnTo>
                    <a:lnTo>
                      <a:pt x="89" y="73"/>
                    </a:lnTo>
                    <a:lnTo>
                      <a:pt x="89" y="71"/>
                    </a:lnTo>
                    <a:lnTo>
                      <a:pt x="87" y="71"/>
                    </a:lnTo>
                    <a:lnTo>
                      <a:pt x="85" y="71"/>
                    </a:lnTo>
                    <a:lnTo>
                      <a:pt x="84" y="71"/>
                    </a:lnTo>
                    <a:lnTo>
                      <a:pt x="82" y="73"/>
                    </a:lnTo>
                    <a:lnTo>
                      <a:pt x="80" y="75"/>
                    </a:lnTo>
                    <a:lnTo>
                      <a:pt x="80" y="76"/>
                    </a:lnTo>
                    <a:lnTo>
                      <a:pt x="77" y="75"/>
                    </a:lnTo>
                    <a:lnTo>
                      <a:pt x="75" y="76"/>
                    </a:lnTo>
                    <a:lnTo>
                      <a:pt x="75" y="80"/>
                    </a:lnTo>
                    <a:lnTo>
                      <a:pt x="75" y="81"/>
                    </a:lnTo>
                    <a:lnTo>
                      <a:pt x="72" y="81"/>
                    </a:lnTo>
                    <a:lnTo>
                      <a:pt x="68" y="83"/>
                    </a:lnTo>
                    <a:lnTo>
                      <a:pt x="67" y="83"/>
                    </a:lnTo>
                    <a:lnTo>
                      <a:pt x="65" y="83"/>
                    </a:lnTo>
                    <a:lnTo>
                      <a:pt x="63" y="81"/>
                    </a:lnTo>
                    <a:lnTo>
                      <a:pt x="61" y="81"/>
                    </a:lnTo>
                    <a:lnTo>
                      <a:pt x="60" y="83"/>
                    </a:lnTo>
                    <a:lnTo>
                      <a:pt x="58" y="81"/>
                    </a:lnTo>
                    <a:lnTo>
                      <a:pt x="58" y="81"/>
                    </a:lnTo>
                    <a:lnTo>
                      <a:pt x="55" y="83"/>
                    </a:lnTo>
                    <a:lnTo>
                      <a:pt x="51" y="83"/>
                    </a:lnTo>
                    <a:lnTo>
                      <a:pt x="49" y="81"/>
                    </a:lnTo>
                    <a:lnTo>
                      <a:pt x="49" y="81"/>
                    </a:lnTo>
                    <a:lnTo>
                      <a:pt x="49" y="80"/>
                    </a:lnTo>
                    <a:lnTo>
                      <a:pt x="49" y="78"/>
                    </a:lnTo>
                    <a:lnTo>
                      <a:pt x="49" y="76"/>
                    </a:lnTo>
                    <a:lnTo>
                      <a:pt x="48" y="73"/>
                    </a:lnTo>
                    <a:lnTo>
                      <a:pt x="46" y="73"/>
                    </a:lnTo>
                    <a:lnTo>
                      <a:pt x="44" y="71"/>
                    </a:lnTo>
                    <a:lnTo>
                      <a:pt x="43" y="71"/>
                    </a:lnTo>
                    <a:lnTo>
                      <a:pt x="41" y="69"/>
                    </a:lnTo>
                    <a:lnTo>
                      <a:pt x="41" y="69"/>
                    </a:lnTo>
                    <a:lnTo>
                      <a:pt x="41" y="69"/>
                    </a:lnTo>
                    <a:lnTo>
                      <a:pt x="41" y="68"/>
                    </a:lnTo>
                    <a:lnTo>
                      <a:pt x="39" y="68"/>
                    </a:lnTo>
                    <a:lnTo>
                      <a:pt x="37" y="68"/>
                    </a:lnTo>
                    <a:lnTo>
                      <a:pt x="36" y="68"/>
                    </a:lnTo>
                    <a:lnTo>
                      <a:pt x="36" y="66"/>
                    </a:lnTo>
                    <a:lnTo>
                      <a:pt x="34" y="64"/>
                    </a:lnTo>
                    <a:lnTo>
                      <a:pt x="34" y="61"/>
                    </a:lnTo>
                    <a:lnTo>
                      <a:pt x="36" y="59"/>
                    </a:lnTo>
                    <a:lnTo>
                      <a:pt x="37" y="52"/>
                    </a:lnTo>
                    <a:lnTo>
                      <a:pt x="37" y="51"/>
                    </a:lnTo>
                    <a:lnTo>
                      <a:pt x="36" y="49"/>
                    </a:lnTo>
                    <a:lnTo>
                      <a:pt x="34" y="49"/>
                    </a:lnTo>
                    <a:lnTo>
                      <a:pt x="32" y="46"/>
                    </a:lnTo>
                    <a:lnTo>
                      <a:pt x="27" y="46"/>
                    </a:lnTo>
                    <a:lnTo>
                      <a:pt x="24" y="46"/>
                    </a:lnTo>
                    <a:lnTo>
                      <a:pt x="22" y="46"/>
                    </a:lnTo>
                    <a:lnTo>
                      <a:pt x="19" y="44"/>
                    </a:lnTo>
                    <a:lnTo>
                      <a:pt x="15" y="42"/>
                    </a:lnTo>
                    <a:lnTo>
                      <a:pt x="13" y="40"/>
                    </a:lnTo>
                    <a:lnTo>
                      <a:pt x="10" y="39"/>
                    </a:lnTo>
                    <a:lnTo>
                      <a:pt x="10" y="39"/>
                    </a:lnTo>
                    <a:lnTo>
                      <a:pt x="8" y="39"/>
                    </a:lnTo>
                    <a:lnTo>
                      <a:pt x="7" y="39"/>
                    </a:lnTo>
                    <a:lnTo>
                      <a:pt x="7" y="39"/>
                    </a:lnTo>
                    <a:lnTo>
                      <a:pt x="7" y="35"/>
                    </a:lnTo>
                    <a:lnTo>
                      <a:pt x="7" y="32"/>
                    </a:lnTo>
                    <a:lnTo>
                      <a:pt x="5" y="27"/>
                    </a:lnTo>
                    <a:lnTo>
                      <a:pt x="3" y="20"/>
                    </a:lnTo>
                    <a:lnTo>
                      <a:pt x="3" y="13"/>
                    </a:lnTo>
                    <a:lnTo>
                      <a:pt x="3" y="11"/>
                    </a:lnTo>
                    <a:lnTo>
                      <a:pt x="8" y="6"/>
                    </a:lnTo>
                    <a:lnTo>
                      <a:pt x="15" y="3"/>
                    </a:lnTo>
                    <a:lnTo>
                      <a:pt x="17" y="3"/>
                    </a:lnTo>
                    <a:lnTo>
                      <a:pt x="22" y="0"/>
                    </a:lnTo>
                    <a:lnTo>
                      <a:pt x="22" y="0"/>
                    </a:lnTo>
                    <a:lnTo>
                      <a:pt x="29" y="0"/>
                    </a:lnTo>
                    <a:lnTo>
                      <a:pt x="32" y="1"/>
                    </a:lnTo>
                    <a:lnTo>
                      <a:pt x="36" y="1"/>
                    </a:lnTo>
                    <a:lnTo>
                      <a:pt x="37" y="0"/>
                    </a:lnTo>
                    <a:lnTo>
                      <a:pt x="39" y="1"/>
                    </a:lnTo>
                    <a:lnTo>
                      <a:pt x="41" y="3"/>
                    </a:lnTo>
                    <a:lnTo>
                      <a:pt x="43" y="3"/>
                    </a:lnTo>
                    <a:lnTo>
                      <a:pt x="44" y="1"/>
                    </a:lnTo>
                    <a:lnTo>
                      <a:pt x="53" y="1"/>
                    </a:lnTo>
                    <a:lnTo>
                      <a:pt x="55" y="1"/>
                    </a:lnTo>
                    <a:lnTo>
                      <a:pt x="56" y="3"/>
                    </a:lnTo>
                    <a:lnTo>
                      <a:pt x="60" y="3"/>
                    </a:lnTo>
                    <a:lnTo>
                      <a:pt x="61" y="5"/>
                    </a:lnTo>
                    <a:lnTo>
                      <a:pt x="67" y="5"/>
                    </a:lnTo>
                    <a:lnTo>
                      <a:pt x="68" y="3"/>
                    </a:lnTo>
                    <a:lnTo>
                      <a:pt x="70" y="3"/>
                    </a:lnTo>
                    <a:lnTo>
                      <a:pt x="73" y="1"/>
                    </a:lnTo>
                    <a:lnTo>
                      <a:pt x="75" y="0"/>
                    </a:lnTo>
                    <a:lnTo>
                      <a:pt x="75" y="0"/>
                    </a:lnTo>
                    <a:lnTo>
                      <a:pt x="77" y="0"/>
                    </a:lnTo>
                    <a:lnTo>
                      <a:pt x="78" y="3"/>
                    </a:lnTo>
                    <a:lnTo>
                      <a:pt x="80" y="6"/>
                    </a:lnTo>
                    <a:lnTo>
                      <a:pt x="84" y="8"/>
                    </a:lnTo>
                    <a:lnTo>
                      <a:pt x="90" y="10"/>
                    </a:lnTo>
                    <a:lnTo>
                      <a:pt x="92" y="10"/>
                    </a:lnTo>
                    <a:lnTo>
                      <a:pt x="96" y="13"/>
                    </a:lnTo>
                    <a:lnTo>
                      <a:pt x="97" y="15"/>
                    </a:lnTo>
                    <a:lnTo>
                      <a:pt x="99" y="17"/>
                    </a:lnTo>
                    <a:lnTo>
                      <a:pt x="102" y="20"/>
                    </a:lnTo>
                    <a:lnTo>
                      <a:pt x="104" y="22"/>
                    </a:lnTo>
                    <a:lnTo>
                      <a:pt x="106" y="23"/>
                    </a:lnTo>
                    <a:lnTo>
                      <a:pt x="109" y="25"/>
                    </a:lnTo>
                    <a:lnTo>
                      <a:pt x="109" y="25"/>
                    </a:lnTo>
                    <a:lnTo>
                      <a:pt x="109" y="25"/>
                    </a:lnTo>
                    <a:close/>
                    <a:moveTo>
                      <a:pt x="1" y="37"/>
                    </a:moveTo>
                    <a:lnTo>
                      <a:pt x="0" y="37"/>
                    </a:lnTo>
                    <a:lnTo>
                      <a:pt x="1" y="34"/>
                    </a:lnTo>
                    <a:lnTo>
                      <a:pt x="3" y="32"/>
                    </a:lnTo>
                    <a:lnTo>
                      <a:pt x="3" y="27"/>
                    </a:lnTo>
                    <a:lnTo>
                      <a:pt x="5" y="27"/>
                    </a:lnTo>
                    <a:lnTo>
                      <a:pt x="5" y="28"/>
                    </a:lnTo>
                    <a:lnTo>
                      <a:pt x="3" y="30"/>
                    </a:lnTo>
                    <a:lnTo>
                      <a:pt x="3" y="35"/>
                    </a:lnTo>
                    <a:lnTo>
                      <a:pt x="1" y="37"/>
                    </a:lnTo>
                    <a:lnTo>
                      <a:pt x="1" y="3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5" name="Freeform 140">
                <a:extLst>
                  <a:ext uri="{FF2B5EF4-FFF2-40B4-BE49-F238E27FC236}">
                    <a16:creationId xmlns:a16="http://schemas.microsoft.com/office/drawing/2014/main" id="{9C2B6FB5-E515-4781-B931-426A0C8D7F5F}"/>
                  </a:ext>
                </a:extLst>
              </p:cNvPr>
              <p:cNvSpPr>
                <a:spLocks/>
              </p:cNvSpPr>
              <p:nvPr/>
            </p:nvSpPr>
            <p:spPr bwMode="auto">
              <a:xfrm>
                <a:off x="3746" y="1941"/>
                <a:ext cx="14" cy="22"/>
              </a:xfrm>
              <a:custGeom>
                <a:avLst/>
                <a:gdLst>
                  <a:gd name="T0" fmla="*/ 7 w 14"/>
                  <a:gd name="T1" fmla="*/ 2 h 22"/>
                  <a:gd name="T2" fmla="*/ 7 w 14"/>
                  <a:gd name="T3" fmla="*/ 2 h 22"/>
                  <a:gd name="T4" fmla="*/ 7 w 14"/>
                  <a:gd name="T5" fmla="*/ 3 h 22"/>
                  <a:gd name="T6" fmla="*/ 7 w 14"/>
                  <a:gd name="T7" fmla="*/ 7 h 22"/>
                  <a:gd name="T8" fmla="*/ 8 w 14"/>
                  <a:gd name="T9" fmla="*/ 8 h 22"/>
                  <a:gd name="T10" fmla="*/ 10 w 14"/>
                  <a:gd name="T11" fmla="*/ 8 h 22"/>
                  <a:gd name="T12" fmla="*/ 12 w 14"/>
                  <a:gd name="T13" fmla="*/ 10 h 22"/>
                  <a:gd name="T14" fmla="*/ 14 w 14"/>
                  <a:gd name="T15" fmla="*/ 10 h 22"/>
                  <a:gd name="T16" fmla="*/ 14 w 14"/>
                  <a:gd name="T17" fmla="*/ 12 h 22"/>
                  <a:gd name="T18" fmla="*/ 14 w 14"/>
                  <a:gd name="T19" fmla="*/ 12 h 22"/>
                  <a:gd name="T20" fmla="*/ 14 w 14"/>
                  <a:gd name="T21" fmla="*/ 14 h 22"/>
                  <a:gd name="T22" fmla="*/ 14 w 14"/>
                  <a:gd name="T23" fmla="*/ 15 h 22"/>
                  <a:gd name="T24" fmla="*/ 14 w 14"/>
                  <a:gd name="T25" fmla="*/ 15 h 22"/>
                  <a:gd name="T26" fmla="*/ 12 w 14"/>
                  <a:gd name="T27" fmla="*/ 17 h 22"/>
                  <a:gd name="T28" fmla="*/ 12 w 14"/>
                  <a:gd name="T29" fmla="*/ 20 h 22"/>
                  <a:gd name="T30" fmla="*/ 12 w 14"/>
                  <a:gd name="T31" fmla="*/ 22 h 22"/>
                  <a:gd name="T32" fmla="*/ 10 w 14"/>
                  <a:gd name="T33" fmla="*/ 20 h 22"/>
                  <a:gd name="T34" fmla="*/ 10 w 14"/>
                  <a:gd name="T35" fmla="*/ 20 h 22"/>
                  <a:gd name="T36" fmla="*/ 8 w 14"/>
                  <a:gd name="T37" fmla="*/ 20 h 22"/>
                  <a:gd name="T38" fmla="*/ 7 w 14"/>
                  <a:gd name="T39" fmla="*/ 20 h 22"/>
                  <a:gd name="T40" fmla="*/ 7 w 14"/>
                  <a:gd name="T41" fmla="*/ 22 h 22"/>
                  <a:gd name="T42" fmla="*/ 5 w 14"/>
                  <a:gd name="T43" fmla="*/ 22 h 22"/>
                  <a:gd name="T44" fmla="*/ 3 w 14"/>
                  <a:gd name="T45" fmla="*/ 22 h 22"/>
                  <a:gd name="T46" fmla="*/ 3 w 14"/>
                  <a:gd name="T47" fmla="*/ 20 h 22"/>
                  <a:gd name="T48" fmla="*/ 3 w 14"/>
                  <a:gd name="T49" fmla="*/ 20 h 22"/>
                  <a:gd name="T50" fmla="*/ 2 w 14"/>
                  <a:gd name="T51" fmla="*/ 20 h 22"/>
                  <a:gd name="T52" fmla="*/ 2 w 14"/>
                  <a:gd name="T53" fmla="*/ 19 h 22"/>
                  <a:gd name="T54" fmla="*/ 2 w 14"/>
                  <a:gd name="T55" fmla="*/ 19 h 22"/>
                  <a:gd name="T56" fmla="*/ 2 w 14"/>
                  <a:gd name="T57" fmla="*/ 17 h 22"/>
                  <a:gd name="T58" fmla="*/ 2 w 14"/>
                  <a:gd name="T59" fmla="*/ 17 h 22"/>
                  <a:gd name="T60" fmla="*/ 3 w 14"/>
                  <a:gd name="T61" fmla="*/ 15 h 22"/>
                  <a:gd name="T62" fmla="*/ 2 w 14"/>
                  <a:gd name="T63" fmla="*/ 14 h 22"/>
                  <a:gd name="T64" fmla="*/ 2 w 14"/>
                  <a:gd name="T65" fmla="*/ 12 h 22"/>
                  <a:gd name="T66" fmla="*/ 0 w 14"/>
                  <a:gd name="T67" fmla="*/ 10 h 22"/>
                  <a:gd name="T68" fmla="*/ 0 w 14"/>
                  <a:gd name="T69" fmla="*/ 10 h 22"/>
                  <a:gd name="T70" fmla="*/ 0 w 14"/>
                  <a:gd name="T71" fmla="*/ 10 h 22"/>
                  <a:gd name="T72" fmla="*/ 0 w 14"/>
                  <a:gd name="T73" fmla="*/ 8 h 22"/>
                  <a:gd name="T74" fmla="*/ 0 w 14"/>
                  <a:gd name="T75" fmla="*/ 7 h 22"/>
                  <a:gd name="T76" fmla="*/ 2 w 14"/>
                  <a:gd name="T77" fmla="*/ 7 h 22"/>
                  <a:gd name="T78" fmla="*/ 2 w 14"/>
                  <a:gd name="T79" fmla="*/ 5 h 22"/>
                  <a:gd name="T80" fmla="*/ 2 w 14"/>
                  <a:gd name="T81" fmla="*/ 3 h 22"/>
                  <a:gd name="T82" fmla="*/ 5 w 14"/>
                  <a:gd name="T83" fmla="*/ 0 h 22"/>
                  <a:gd name="T84" fmla="*/ 7 w 14"/>
                  <a:gd name="T85" fmla="*/ 0 h 22"/>
                  <a:gd name="T86" fmla="*/ 7 w 14"/>
                  <a:gd name="T87" fmla="*/ 0 h 22"/>
                  <a:gd name="T88" fmla="*/ 7 w 14"/>
                  <a:gd name="T89" fmla="*/ 2 h 22"/>
                  <a:gd name="T90" fmla="*/ 7 w 14"/>
                  <a:gd name="T91" fmla="*/ 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 h="22">
                    <a:moveTo>
                      <a:pt x="7" y="2"/>
                    </a:moveTo>
                    <a:lnTo>
                      <a:pt x="7" y="2"/>
                    </a:lnTo>
                    <a:lnTo>
                      <a:pt x="7" y="3"/>
                    </a:lnTo>
                    <a:lnTo>
                      <a:pt x="7" y="7"/>
                    </a:lnTo>
                    <a:lnTo>
                      <a:pt x="8" y="8"/>
                    </a:lnTo>
                    <a:lnTo>
                      <a:pt x="10" y="8"/>
                    </a:lnTo>
                    <a:lnTo>
                      <a:pt x="12" y="10"/>
                    </a:lnTo>
                    <a:lnTo>
                      <a:pt x="14" y="10"/>
                    </a:lnTo>
                    <a:lnTo>
                      <a:pt x="14" y="12"/>
                    </a:lnTo>
                    <a:lnTo>
                      <a:pt x="14" y="12"/>
                    </a:lnTo>
                    <a:lnTo>
                      <a:pt x="14" y="14"/>
                    </a:lnTo>
                    <a:lnTo>
                      <a:pt x="14" y="15"/>
                    </a:lnTo>
                    <a:lnTo>
                      <a:pt x="14" y="15"/>
                    </a:lnTo>
                    <a:lnTo>
                      <a:pt x="12" y="17"/>
                    </a:lnTo>
                    <a:lnTo>
                      <a:pt x="12" y="20"/>
                    </a:lnTo>
                    <a:lnTo>
                      <a:pt x="12" y="22"/>
                    </a:lnTo>
                    <a:lnTo>
                      <a:pt x="10" y="20"/>
                    </a:lnTo>
                    <a:lnTo>
                      <a:pt x="10" y="20"/>
                    </a:lnTo>
                    <a:lnTo>
                      <a:pt x="8" y="20"/>
                    </a:lnTo>
                    <a:lnTo>
                      <a:pt x="7" y="20"/>
                    </a:lnTo>
                    <a:lnTo>
                      <a:pt x="7" y="22"/>
                    </a:lnTo>
                    <a:lnTo>
                      <a:pt x="5" y="22"/>
                    </a:lnTo>
                    <a:lnTo>
                      <a:pt x="3" y="22"/>
                    </a:lnTo>
                    <a:lnTo>
                      <a:pt x="3" y="20"/>
                    </a:lnTo>
                    <a:lnTo>
                      <a:pt x="3" y="20"/>
                    </a:lnTo>
                    <a:lnTo>
                      <a:pt x="2" y="20"/>
                    </a:lnTo>
                    <a:lnTo>
                      <a:pt x="2" y="19"/>
                    </a:lnTo>
                    <a:lnTo>
                      <a:pt x="2" y="19"/>
                    </a:lnTo>
                    <a:lnTo>
                      <a:pt x="2" y="17"/>
                    </a:lnTo>
                    <a:lnTo>
                      <a:pt x="2" y="17"/>
                    </a:lnTo>
                    <a:lnTo>
                      <a:pt x="3" y="15"/>
                    </a:lnTo>
                    <a:lnTo>
                      <a:pt x="2" y="14"/>
                    </a:lnTo>
                    <a:lnTo>
                      <a:pt x="2" y="12"/>
                    </a:lnTo>
                    <a:lnTo>
                      <a:pt x="0" y="10"/>
                    </a:lnTo>
                    <a:lnTo>
                      <a:pt x="0" y="10"/>
                    </a:lnTo>
                    <a:lnTo>
                      <a:pt x="0" y="10"/>
                    </a:lnTo>
                    <a:lnTo>
                      <a:pt x="0" y="8"/>
                    </a:lnTo>
                    <a:lnTo>
                      <a:pt x="0" y="7"/>
                    </a:lnTo>
                    <a:lnTo>
                      <a:pt x="2" y="7"/>
                    </a:lnTo>
                    <a:lnTo>
                      <a:pt x="2" y="5"/>
                    </a:lnTo>
                    <a:lnTo>
                      <a:pt x="2" y="3"/>
                    </a:lnTo>
                    <a:lnTo>
                      <a:pt x="5" y="0"/>
                    </a:lnTo>
                    <a:lnTo>
                      <a:pt x="7" y="0"/>
                    </a:lnTo>
                    <a:lnTo>
                      <a:pt x="7" y="0"/>
                    </a:lnTo>
                    <a:lnTo>
                      <a:pt x="7" y="2"/>
                    </a:lnTo>
                    <a:lnTo>
                      <a:pt x="7" y="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6" name="Freeform 141">
                <a:extLst>
                  <a:ext uri="{FF2B5EF4-FFF2-40B4-BE49-F238E27FC236}">
                    <a16:creationId xmlns:a16="http://schemas.microsoft.com/office/drawing/2014/main" id="{632DFE8B-E37B-41F0-877B-F6E75A67424E}"/>
                  </a:ext>
                </a:extLst>
              </p:cNvPr>
              <p:cNvSpPr>
                <a:spLocks/>
              </p:cNvSpPr>
              <p:nvPr/>
            </p:nvSpPr>
            <p:spPr bwMode="auto">
              <a:xfrm>
                <a:off x="4038" y="1684"/>
                <a:ext cx="139" cy="83"/>
              </a:xfrm>
              <a:custGeom>
                <a:avLst/>
                <a:gdLst>
                  <a:gd name="T0" fmla="*/ 125 w 139"/>
                  <a:gd name="T1" fmla="*/ 18 h 83"/>
                  <a:gd name="T2" fmla="*/ 132 w 139"/>
                  <a:gd name="T3" fmla="*/ 25 h 83"/>
                  <a:gd name="T4" fmla="*/ 132 w 139"/>
                  <a:gd name="T5" fmla="*/ 30 h 83"/>
                  <a:gd name="T6" fmla="*/ 131 w 139"/>
                  <a:gd name="T7" fmla="*/ 35 h 83"/>
                  <a:gd name="T8" fmla="*/ 129 w 139"/>
                  <a:gd name="T9" fmla="*/ 42 h 83"/>
                  <a:gd name="T10" fmla="*/ 134 w 139"/>
                  <a:gd name="T11" fmla="*/ 42 h 83"/>
                  <a:gd name="T12" fmla="*/ 136 w 139"/>
                  <a:gd name="T13" fmla="*/ 49 h 83"/>
                  <a:gd name="T14" fmla="*/ 137 w 139"/>
                  <a:gd name="T15" fmla="*/ 54 h 83"/>
                  <a:gd name="T16" fmla="*/ 139 w 139"/>
                  <a:gd name="T17" fmla="*/ 63 h 83"/>
                  <a:gd name="T18" fmla="*/ 137 w 139"/>
                  <a:gd name="T19" fmla="*/ 66 h 83"/>
                  <a:gd name="T20" fmla="*/ 129 w 139"/>
                  <a:gd name="T21" fmla="*/ 73 h 83"/>
                  <a:gd name="T22" fmla="*/ 127 w 139"/>
                  <a:gd name="T23" fmla="*/ 78 h 83"/>
                  <a:gd name="T24" fmla="*/ 122 w 139"/>
                  <a:gd name="T25" fmla="*/ 78 h 83"/>
                  <a:gd name="T26" fmla="*/ 113 w 139"/>
                  <a:gd name="T27" fmla="*/ 81 h 83"/>
                  <a:gd name="T28" fmla="*/ 108 w 139"/>
                  <a:gd name="T29" fmla="*/ 83 h 83"/>
                  <a:gd name="T30" fmla="*/ 103 w 139"/>
                  <a:gd name="T31" fmla="*/ 80 h 83"/>
                  <a:gd name="T32" fmla="*/ 98 w 139"/>
                  <a:gd name="T33" fmla="*/ 73 h 83"/>
                  <a:gd name="T34" fmla="*/ 89 w 139"/>
                  <a:gd name="T35" fmla="*/ 68 h 83"/>
                  <a:gd name="T36" fmla="*/ 77 w 139"/>
                  <a:gd name="T37" fmla="*/ 61 h 83"/>
                  <a:gd name="T38" fmla="*/ 74 w 139"/>
                  <a:gd name="T39" fmla="*/ 58 h 83"/>
                  <a:gd name="T40" fmla="*/ 67 w 139"/>
                  <a:gd name="T41" fmla="*/ 61 h 83"/>
                  <a:gd name="T42" fmla="*/ 59 w 139"/>
                  <a:gd name="T43" fmla="*/ 61 h 83"/>
                  <a:gd name="T44" fmla="*/ 52 w 139"/>
                  <a:gd name="T45" fmla="*/ 59 h 83"/>
                  <a:gd name="T46" fmla="*/ 40 w 139"/>
                  <a:gd name="T47" fmla="*/ 61 h 83"/>
                  <a:gd name="T48" fmla="*/ 35 w 139"/>
                  <a:gd name="T49" fmla="*/ 59 h 83"/>
                  <a:gd name="T50" fmla="*/ 23 w 139"/>
                  <a:gd name="T51" fmla="*/ 58 h 83"/>
                  <a:gd name="T52" fmla="*/ 14 w 139"/>
                  <a:gd name="T53" fmla="*/ 61 h 83"/>
                  <a:gd name="T54" fmla="*/ 0 w 139"/>
                  <a:gd name="T55" fmla="*/ 63 h 83"/>
                  <a:gd name="T56" fmla="*/ 6 w 139"/>
                  <a:gd name="T57" fmla="*/ 39 h 83"/>
                  <a:gd name="T58" fmla="*/ 9 w 139"/>
                  <a:gd name="T59" fmla="*/ 29 h 83"/>
                  <a:gd name="T60" fmla="*/ 19 w 139"/>
                  <a:gd name="T61" fmla="*/ 15 h 83"/>
                  <a:gd name="T62" fmla="*/ 31 w 139"/>
                  <a:gd name="T63" fmla="*/ 13 h 83"/>
                  <a:gd name="T64" fmla="*/ 42 w 139"/>
                  <a:gd name="T65" fmla="*/ 25 h 83"/>
                  <a:gd name="T66" fmla="*/ 57 w 139"/>
                  <a:gd name="T67" fmla="*/ 37 h 83"/>
                  <a:gd name="T68" fmla="*/ 66 w 139"/>
                  <a:gd name="T69" fmla="*/ 29 h 83"/>
                  <a:gd name="T70" fmla="*/ 64 w 139"/>
                  <a:gd name="T71" fmla="*/ 10 h 83"/>
                  <a:gd name="T72" fmla="*/ 67 w 139"/>
                  <a:gd name="T73" fmla="*/ 5 h 83"/>
                  <a:gd name="T74" fmla="*/ 76 w 139"/>
                  <a:gd name="T75" fmla="*/ 1 h 83"/>
                  <a:gd name="T76" fmla="*/ 83 w 139"/>
                  <a:gd name="T77" fmla="*/ 1 h 83"/>
                  <a:gd name="T78" fmla="*/ 83 w 139"/>
                  <a:gd name="T79" fmla="*/ 0 h 83"/>
                  <a:gd name="T80" fmla="*/ 89 w 139"/>
                  <a:gd name="T81" fmla="*/ 3 h 83"/>
                  <a:gd name="T82" fmla="*/ 93 w 139"/>
                  <a:gd name="T83" fmla="*/ 6 h 83"/>
                  <a:gd name="T84" fmla="*/ 98 w 139"/>
                  <a:gd name="T85" fmla="*/ 10 h 83"/>
                  <a:gd name="T86" fmla="*/ 107 w 139"/>
                  <a:gd name="T87" fmla="*/ 18 h 83"/>
                  <a:gd name="T88" fmla="*/ 115 w 139"/>
                  <a:gd name="T89" fmla="*/ 15 h 83"/>
                  <a:gd name="T90" fmla="*/ 120 w 139"/>
                  <a:gd name="T91" fmla="*/ 18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39" h="83">
                    <a:moveTo>
                      <a:pt x="124" y="18"/>
                    </a:moveTo>
                    <a:lnTo>
                      <a:pt x="125" y="18"/>
                    </a:lnTo>
                    <a:lnTo>
                      <a:pt x="125" y="18"/>
                    </a:lnTo>
                    <a:lnTo>
                      <a:pt x="127" y="22"/>
                    </a:lnTo>
                    <a:lnTo>
                      <a:pt x="129" y="23"/>
                    </a:lnTo>
                    <a:lnTo>
                      <a:pt x="132" y="25"/>
                    </a:lnTo>
                    <a:lnTo>
                      <a:pt x="132" y="27"/>
                    </a:lnTo>
                    <a:lnTo>
                      <a:pt x="132" y="29"/>
                    </a:lnTo>
                    <a:lnTo>
                      <a:pt x="132" y="30"/>
                    </a:lnTo>
                    <a:lnTo>
                      <a:pt x="132" y="30"/>
                    </a:lnTo>
                    <a:lnTo>
                      <a:pt x="131" y="32"/>
                    </a:lnTo>
                    <a:lnTo>
                      <a:pt x="131" y="35"/>
                    </a:lnTo>
                    <a:lnTo>
                      <a:pt x="131" y="37"/>
                    </a:lnTo>
                    <a:lnTo>
                      <a:pt x="129" y="42"/>
                    </a:lnTo>
                    <a:lnTo>
                      <a:pt x="129" y="42"/>
                    </a:lnTo>
                    <a:lnTo>
                      <a:pt x="132" y="42"/>
                    </a:lnTo>
                    <a:lnTo>
                      <a:pt x="132" y="42"/>
                    </a:lnTo>
                    <a:lnTo>
                      <a:pt x="134" y="42"/>
                    </a:lnTo>
                    <a:lnTo>
                      <a:pt x="134" y="46"/>
                    </a:lnTo>
                    <a:lnTo>
                      <a:pt x="134" y="47"/>
                    </a:lnTo>
                    <a:lnTo>
                      <a:pt x="136" y="49"/>
                    </a:lnTo>
                    <a:lnTo>
                      <a:pt x="136" y="51"/>
                    </a:lnTo>
                    <a:lnTo>
                      <a:pt x="137" y="52"/>
                    </a:lnTo>
                    <a:lnTo>
                      <a:pt x="137" y="54"/>
                    </a:lnTo>
                    <a:lnTo>
                      <a:pt x="139" y="58"/>
                    </a:lnTo>
                    <a:lnTo>
                      <a:pt x="139" y="61"/>
                    </a:lnTo>
                    <a:lnTo>
                      <a:pt x="139" y="63"/>
                    </a:lnTo>
                    <a:lnTo>
                      <a:pt x="139" y="64"/>
                    </a:lnTo>
                    <a:lnTo>
                      <a:pt x="139" y="66"/>
                    </a:lnTo>
                    <a:lnTo>
                      <a:pt x="137" y="66"/>
                    </a:lnTo>
                    <a:lnTo>
                      <a:pt x="136" y="68"/>
                    </a:lnTo>
                    <a:lnTo>
                      <a:pt x="134" y="69"/>
                    </a:lnTo>
                    <a:lnTo>
                      <a:pt x="129" y="73"/>
                    </a:lnTo>
                    <a:lnTo>
                      <a:pt x="129" y="75"/>
                    </a:lnTo>
                    <a:lnTo>
                      <a:pt x="127" y="78"/>
                    </a:lnTo>
                    <a:lnTo>
                      <a:pt x="127" y="78"/>
                    </a:lnTo>
                    <a:lnTo>
                      <a:pt x="125" y="78"/>
                    </a:lnTo>
                    <a:lnTo>
                      <a:pt x="124" y="78"/>
                    </a:lnTo>
                    <a:lnTo>
                      <a:pt x="122" y="78"/>
                    </a:lnTo>
                    <a:lnTo>
                      <a:pt x="117" y="78"/>
                    </a:lnTo>
                    <a:lnTo>
                      <a:pt x="115" y="78"/>
                    </a:lnTo>
                    <a:lnTo>
                      <a:pt x="113" y="81"/>
                    </a:lnTo>
                    <a:lnTo>
                      <a:pt x="112" y="81"/>
                    </a:lnTo>
                    <a:lnTo>
                      <a:pt x="108" y="83"/>
                    </a:lnTo>
                    <a:lnTo>
                      <a:pt x="108" y="83"/>
                    </a:lnTo>
                    <a:lnTo>
                      <a:pt x="108" y="83"/>
                    </a:lnTo>
                    <a:lnTo>
                      <a:pt x="105" y="81"/>
                    </a:lnTo>
                    <a:lnTo>
                      <a:pt x="103" y="80"/>
                    </a:lnTo>
                    <a:lnTo>
                      <a:pt x="101" y="78"/>
                    </a:lnTo>
                    <a:lnTo>
                      <a:pt x="98" y="75"/>
                    </a:lnTo>
                    <a:lnTo>
                      <a:pt x="98" y="73"/>
                    </a:lnTo>
                    <a:lnTo>
                      <a:pt x="95" y="71"/>
                    </a:lnTo>
                    <a:lnTo>
                      <a:pt x="91" y="68"/>
                    </a:lnTo>
                    <a:lnTo>
                      <a:pt x="89" y="68"/>
                    </a:lnTo>
                    <a:lnTo>
                      <a:pt x="83" y="66"/>
                    </a:lnTo>
                    <a:lnTo>
                      <a:pt x="79" y="64"/>
                    </a:lnTo>
                    <a:lnTo>
                      <a:pt x="77" y="61"/>
                    </a:lnTo>
                    <a:lnTo>
                      <a:pt x="76" y="58"/>
                    </a:lnTo>
                    <a:lnTo>
                      <a:pt x="74" y="58"/>
                    </a:lnTo>
                    <a:lnTo>
                      <a:pt x="74" y="58"/>
                    </a:lnTo>
                    <a:lnTo>
                      <a:pt x="72" y="59"/>
                    </a:lnTo>
                    <a:lnTo>
                      <a:pt x="69" y="61"/>
                    </a:lnTo>
                    <a:lnTo>
                      <a:pt x="67" y="61"/>
                    </a:lnTo>
                    <a:lnTo>
                      <a:pt x="66" y="61"/>
                    </a:lnTo>
                    <a:lnTo>
                      <a:pt x="60" y="63"/>
                    </a:lnTo>
                    <a:lnTo>
                      <a:pt x="59" y="61"/>
                    </a:lnTo>
                    <a:lnTo>
                      <a:pt x="55" y="61"/>
                    </a:lnTo>
                    <a:lnTo>
                      <a:pt x="54" y="59"/>
                    </a:lnTo>
                    <a:lnTo>
                      <a:pt x="52" y="59"/>
                    </a:lnTo>
                    <a:lnTo>
                      <a:pt x="43" y="59"/>
                    </a:lnTo>
                    <a:lnTo>
                      <a:pt x="42" y="61"/>
                    </a:lnTo>
                    <a:lnTo>
                      <a:pt x="40" y="61"/>
                    </a:lnTo>
                    <a:lnTo>
                      <a:pt x="38" y="59"/>
                    </a:lnTo>
                    <a:lnTo>
                      <a:pt x="36" y="58"/>
                    </a:lnTo>
                    <a:lnTo>
                      <a:pt x="35" y="59"/>
                    </a:lnTo>
                    <a:lnTo>
                      <a:pt x="31" y="59"/>
                    </a:lnTo>
                    <a:lnTo>
                      <a:pt x="28" y="58"/>
                    </a:lnTo>
                    <a:lnTo>
                      <a:pt x="23" y="58"/>
                    </a:lnTo>
                    <a:lnTo>
                      <a:pt x="21" y="58"/>
                    </a:lnTo>
                    <a:lnTo>
                      <a:pt x="16" y="61"/>
                    </a:lnTo>
                    <a:lnTo>
                      <a:pt x="14" y="61"/>
                    </a:lnTo>
                    <a:lnTo>
                      <a:pt x="7" y="64"/>
                    </a:lnTo>
                    <a:lnTo>
                      <a:pt x="2" y="69"/>
                    </a:lnTo>
                    <a:lnTo>
                      <a:pt x="0" y="63"/>
                    </a:lnTo>
                    <a:lnTo>
                      <a:pt x="2" y="49"/>
                    </a:lnTo>
                    <a:lnTo>
                      <a:pt x="2" y="44"/>
                    </a:lnTo>
                    <a:lnTo>
                      <a:pt x="6" y="39"/>
                    </a:lnTo>
                    <a:lnTo>
                      <a:pt x="7" y="37"/>
                    </a:lnTo>
                    <a:lnTo>
                      <a:pt x="9" y="32"/>
                    </a:lnTo>
                    <a:lnTo>
                      <a:pt x="9" y="29"/>
                    </a:lnTo>
                    <a:lnTo>
                      <a:pt x="9" y="25"/>
                    </a:lnTo>
                    <a:lnTo>
                      <a:pt x="16" y="17"/>
                    </a:lnTo>
                    <a:lnTo>
                      <a:pt x="19" y="15"/>
                    </a:lnTo>
                    <a:lnTo>
                      <a:pt x="24" y="13"/>
                    </a:lnTo>
                    <a:lnTo>
                      <a:pt x="31" y="11"/>
                    </a:lnTo>
                    <a:lnTo>
                      <a:pt x="31" y="13"/>
                    </a:lnTo>
                    <a:lnTo>
                      <a:pt x="33" y="17"/>
                    </a:lnTo>
                    <a:lnTo>
                      <a:pt x="40" y="23"/>
                    </a:lnTo>
                    <a:lnTo>
                      <a:pt x="42" y="25"/>
                    </a:lnTo>
                    <a:lnTo>
                      <a:pt x="45" y="34"/>
                    </a:lnTo>
                    <a:lnTo>
                      <a:pt x="52" y="37"/>
                    </a:lnTo>
                    <a:lnTo>
                      <a:pt x="57" y="37"/>
                    </a:lnTo>
                    <a:lnTo>
                      <a:pt x="60" y="35"/>
                    </a:lnTo>
                    <a:lnTo>
                      <a:pt x="64" y="30"/>
                    </a:lnTo>
                    <a:lnTo>
                      <a:pt x="66" y="29"/>
                    </a:lnTo>
                    <a:lnTo>
                      <a:pt x="67" y="25"/>
                    </a:lnTo>
                    <a:lnTo>
                      <a:pt x="66" y="13"/>
                    </a:lnTo>
                    <a:lnTo>
                      <a:pt x="64" y="10"/>
                    </a:lnTo>
                    <a:lnTo>
                      <a:pt x="66" y="6"/>
                    </a:lnTo>
                    <a:lnTo>
                      <a:pt x="66" y="6"/>
                    </a:lnTo>
                    <a:lnTo>
                      <a:pt x="67" y="5"/>
                    </a:lnTo>
                    <a:lnTo>
                      <a:pt x="74" y="1"/>
                    </a:lnTo>
                    <a:lnTo>
                      <a:pt x="74" y="1"/>
                    </a:lnTo>
                    <a:lnTo>
                      <a:pt x="76" y="1"/>
                    </a:lnTo>
                    <a:lnTo>
                      <a:pt x="79" y="0"/>
                    </a:lnTo>
                    <a:lnTo>
                      <a:pt x="81" y="0"/>
                    </a:lnTo>
                    <a:lnTo>
                      <a:pt x="83" y="1"/>
                    </a:lnTo>
                    <a:lnTo>
                      <a:pt x="83" y="1"/>
                    </a:lnTo>
                    <a:lnTo>
                      <a:pt x="83" y="1"/>
                    </a:lnTo>
                    <a:lnTo>
                      <a:pt x="83" y="0"/>
                    </a:lnTo>
                    <a:lnTo>
                      <a:pt x="83" y="0"/>
                    </a:lnTo>
                    <a:lnTo>
                      <a:pt x="84" y="0"/>
                    </a:lnTo>
                    <a:lnTo>
                      <a:pt x="89" y="3"/>
                    </a:lnTo>
                    <a:lnTo>
                      <a:pt x="91" y="5"/>
                    </a:lnTo>
                    <a:lnTo>
                      <a:pt x="91" y="5"/>
                    </a:lnTo>
                    <a:lnTo>
                      <a:pt x="93" y="6"/>
                    </a:lnTo>
                    <a:lnTo>
                      <a:pt x="96" y="6"/>
                    </a:lnTo>
                    <a:lnTo>
                      <a:pt x="98" y="8"/>
                    </a:lnTo>
                    <a:lnTo>
                      <a:pt x="98" y="10"/>
                    </a:lnTo>
                    <a:lnTo>
                      <a:pt x="101" y="13"/>
                    </a:lnTo>
                    <a:lnTo>
                      <a:pt x="103" y="15"/>
                    </a:lnTo>
                    <a:lnTo>
                      <a:pt x="107" y="18"/>
                    </a:lnTo>
                    <a:lnTo>
                      <a:pt x="107" y="18"/>
                    </a:lnTo>
                    <a:lnTo>
                      <a:pt x="113" y="17"/>
                    </a:lnTo>
                    <a:lnTo>
                      <a:pt x="115" y="15"/>
                    </a:lnTo>
                    <a:lnTo>
                      <a:pt x="115" y="15"/>
                    </a:lnTo>
                    <a:lnTo>
                      <a:pt x="117" y="17"/>
                    </a:lnTo>
                    <a:lnTo>
                      <a:pt x="120" y="18"/>
                    </a:lnTo>
                    <a:lnTo>
                      <a:pt x="122" y="18"/>
                    </a:lnTo>
                    <a:lnTo>
                      <a:pt x="124" y="1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7" name="Freeform 142">
                <a:extLst>
                  <a:ext uri="{FF2B5EF4-FFF2-40B4-BE49-F238E27FC236}">
                    <a16:creationId xmlns:a16="http://schemas.microsoft.com/office/drawing/2014/main" id="{F7A2A148-E33C-4D12-B843-F67778164883}"/>
                  </a:ext>
                </a:extLst>
              </p:cNvPr>
              <p:cNvSpPr>
                <a:spLocks/>
              </p:cNvSpPr>
              <p:nvPr/>
            </p:nvSpPr>
            <p:spPr bwMode="auto">
              <a:xfrm>
                <a:off x="3814" y="2379"/>
                <a:ext cx="305" cy="292"/>
              </a:xfrm>
              <a:custGeom>
                <a:avLst/>
                <a:gdLst>
                  <a:gd name="T0" fmla="*/ 300 w 305"/>
                  <a:gd name="T1" fmla="*/ 39 h 292"/>
                  <a:gd name="T2" fmla="*/ 301 w 305"/>
                  <a:gd name="T3" fmla="*/ 55 h 292"/>
                  <a:gd name="T4" fmla="*/ 296 w 305"/>
                  <a:gd name="T5" fmla="*/ 67 h 292"/>
                  <a:gd name="T6" fmla="*/ 300 w 305"/>
                  <a:gd name="T7" fmla="*/ 85 h 292"/>
                  <a:gd name="T8" fmla="*/ 301 w 305"/>
                  <a:gd name="T9" fmla="*/ 104 h 292"/>
                  <a:gd name="T10" fmla="*/ 301 w 305"/>
                  <a:gd name="T11" fmla="*/ 128 h 292"/>
                  <a:gd name="T12" fmla="*/ 301 w 305"/>
                  <a:gd name="T13" fmla="*/ 152 h 292"/>
                  <a:gd name="T14" fmla="*/ 301 w 305"/>
                  <a:gd name="T15" fmla="*/ 176 h 292"/>
                  <a:gd name="T16" fmla="*/ 301 w 305"/>
                  <a:gd name="T17" fmla="*/ 199 h 292"/>
                  <a:gd name="T18" fmla="*/ 301 w 305"/>
                  <a:gd name="T19" fmla="*/ 222 h 292"/>
                  <a:gd name="T20" fmla="*/ 301 w 305"/>
                  <a:gd name="T21" fmla="*/ 251 h 292"/>
                  <a:gd name="T22" fmla="*/ 301 w 305"/>
                  <a:gd name="T23" fmla="*/ 281 h 292"/>
                  <a:gd name="T24" fmla="*/ 288 w 305"/>
                  <a:gd name="T25" fmla="*/ 281 h 292"/>
                  <a:gd name="T26" fmla="*/ 283 w 305"/>
                  <a:gd name="T27" fmla="*/ 292 h 292"/>
                  <a:gd name="T28" fmla="*/ 236 w 305"/>
                  <a:gd name="T29" fmla="*/ 268 h 292"/>
                  <a:gd name="T30" fmla="*/ 190 w 305"/>
                  <a:gd name="T31" fmla="*/ 244 h 292"/>
                  <a:gd name="T32" fmla="*/ 144 w 305"/>
                  <a:gd name="T33" fmla="*/ 220 h 292"/>
                  <a:gd name="T34" fmla="*/ 110 w 305"/>
                  <a:gd name="T35" fmla="*/ 220 h 292"/>
                  <a:gd name="T36" fmla="*/ 94 w 305"/>
                  <a:gd name="T37" fmla="*/ 228 h 292"/>
                  <a:gd name="T38" fmla="*/ 62 w 305"/>
                  <a:gd name="T39" fmla="*/ 211 h 292"/>
                  <a:gd name="T40" fmla="*/ 43 w 305"/>
                  <a:gd name="T41" fmla="*/ 193 h 292"/>
                  <a:gd name="T42" fmla="*/ 21 w 305"/>
                  <a:gd name="T43" fmla="*/ 189 h 292"/>
                  <a:gd name="T44" fmla="*/ 14 w 305"/>
                  <a:gd name="T45" fmla="*/ 177 h 292"/>
                  <a:gd name="T46" fmla="*/ 4 w 305"/>
                  <a:gd name="T47" fmla="*/ 155 h 292"/>
                  <a:gd name="T48" fmla="*/ 11 w 305"/>
                  <a:gd name="T49" fmla="*/ 145 h 292"/>
                  <a:gd name="T50" fmla="*/ 9 w 305"/>
                  <a:gd name="T51" fmla="*/ 131 h 292"/>
                  <a:gd name="T52" fmla="*/ 11 w 305"/>
                  <a:gd name="T53" fmla="*/ 102 h 292"/>
                  <a:gd name="T54" fmla="*/ 7 w 305"/>
                  <a:gd name="T55" fmla="*/ 80 h 292"/>
                  <a:gd name="T56" fmla="*/ 2 w 305"/>
                  <a:gd name="T57" fmla="*/ 67 h 292"/>
                  <a:gd name="T58" fmla="*/ 12 w 305"/>
                  <a:gd name="T59" fmla="*/ 61 h 292"/>
                  <a:gd name="T60" fmla="*/ 19 w 305"/>
                  <a:gd name="T61" fmla="*/ 49 h 292"/>
                  <a:gd name="T62" fmla="*/ 17 w 305"/>
                  <a:gd name="T63" fmla="*/ 36 h 292"/>
                  <a:gd name="T64" fmla="*/ 26 w 305"/>
                  <a:gd name="T65" fmla="*/ 29 h 292"/>
                  <a:gd name="T66" fmla="*/ 33 w 305"/>
                  <a:gd name="T67" fmla="*/ 22 h 292"/>
                  <a:gd name="T68" fmla="*/ 43 w 305"/>
                  <a:gd name="T69" fmla="*/ 15 h 292"/>
                  <a:gd name="T70" fmla="*/ 43 w 305"/>
                  <a:gd name="T71" fmla="*/ 0 h 292"/>
                  <a:gd name="T72" fmla="*/ 60 w 305"/>
                  <a:gd name="T73" fmla="*/ 9 h 292"/>
                  <a:gd name="T74" fmla="*/ 84 w 305"/>
                  <a:gd name="T75" fmla="*/ 9 h 292"/>
                  <a:gd name="T76" fmla="*/ 101 w 305"/>
                  <a:gd name="T77" fmla="*/ 15 h 292"/>
                  <a:gd name="T78" fmla="*/ 118 w 305"/>
                  <a:gd name="T79" fmla="*/ 31 h 292"/>
                  <a:gd name="T80" fmla="*/ 132 w 305"/>
                  <a:gd name="T81" fmla="*/ 43 h 292"/>
                  <a:gd name="T82" fmla="*/ 166 w 305"/>
                  <a:gd name="T83" fmla="*/ 53 h 292"/>
                  <a:gd name="T84" fmla="*/ 192 w 305"/>
                  <a:gd name="T85" fmla="*/ 65 h 292"/>
                  <a:gd name="T86" fmla="*/ 209 w 305"/>
                  <a:gd name="T87" fmla="*/ 48 h 292"/>
                  <a:gd name="T88" fmla="*/ 204 w 305"/>
                  <a:gd name="T89" fmla="*/ 31 h 292"/>
                  <a:gd name="T90" fmla="*/ 218 w 305"/>
                  <a:gd name="T91" fmla="*/ 14 h 292"/>
                  <a:gd name="T92" fmla="*/ 238 w 305"/>
                  <a:gd name="T93" fmla="*/ 5 h 292"/>
                  <a:gd name="T94" fmla="*/ 259 w 305"/>
                  <a:gd name="T95" fmla="*/ 10 h 292"/>
                  <a:gd name="T96" fmla="*/ 266 w 305"/>
                  <a:gd name="T97" fmla="*/ 19 h 292"/>
                  <a:gd name="T98" fmla="*/ 284 w 305"/>
                  <a:gd name="T99" fmla="*/ 26 h 292"/>
                  <a:gd name="T100" fmla="*/ 303 w 305"/>
                  <a:gd name="T101" fmla="*/ 29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05" h="292">
                    <a:moveTo>
                      <a:pt x="305" y="34"/>
                    </a:moveTo>
                    <a:lnTo>
                      <a:pt x="303" y="36"/>
                    </a:lnTo>
                    <a:lnTo>
                      <a:pt x="303" y="36"/>
                    </a:lnTo>
                    <a:lnTo>
                      <a:pt x="301" y="38"/>
                    </a:lnTo>
                    <a:lnTo>
                      <a:pt x="300" y="39"/>
                    </a:lnTo>
                    <a:lnTo>
                      <a:pt x="300" y="41"/>
                    </a:lnTo>
                    <a:lnTo>
                      <a:pt x="300" y="44"/>
                    </a:lnTo>
                    <a:lnTo>
                      <a:pt x="300" y="48"/>
                    </a:lnTo>
                    <a:lnTo>
                      <a:pt x="300" y="51"/>
                    </a:lnTo>
                    <a:lnTo>
                      <a:pt x="301" y="55"/>
                    </a:lnTo>
                    <a:lnTo>
                      <a:pt x="301" y="56"/>
                    </a:lnTo>
                    <a:lnTo>
                      <a:pt x="300" y="58"/>
                    </a:lnTo>
                    <a:lnTo>
                      <a:pt x="300" y="61"/>
                    </a:lnTo>
                    <a:lnTo>
                      <a:pt x="296" y="65"/>
                    </a:lnTo>
                    <a:lnTo>
                      <a:pt x="296" y="67"/>
                    </a:lnTo>
                    <a:lnTo>
                      <a:pt x="296" y="68"/>
                    </a:lnTo>
                    <a:lnTo>
                      <a:pt x="298" y="73"/>
                    </a:lnTo>
                    <a:lnTo>
                      <a:pt x="298" y="75"/>
                    </a:lnTo>
                    <a:lnTo>
                      <a:pt x="300" y="80"/>
                    </a:lnTo>
                    <a:lnTo>
                      <a:pt x="300" y="85"/>
                    </a:lnTo>
                    <a:lnTo>
                      <a:pt x="301" y="89"/>
                    </a:lnTo>
                    <a:lnTo>
                      <a:pt x="301" y="89"/>
                    </a:lnTo>
                    <a:lnTo>
                      <a:pt x="301" y="94"/>
                    </a:lnTo>
                    <a:lnTo>
                      <a:pt x="301" y="99"/>
                    </a:lnTo>
                    <a:lnTo>
                      <a:pt x="301" y="104"/>
                    </a:lnTo>
                    <a:lnTo>
                      <a:pt x="301" y="109"/>
                    </a:lnTo>
                    <a:lnTo>
                      <a:pt x="301" y="113"/>
                    </a:lnTo>
                    <a:lnTo>
                      <a:pt x="301" y="118"/>
                    </a:lnTo>
                    <a:lnTo>
                      <a:pt x="301" y="123"/>
                    </a:lnTo>
                    <a:lnTo>
                      <a:pt x="301" y="128"/>
                    </a:lnTo>
                    <a:lnTo>
                      <a:pt x="301" y="133"/>
                    </a:lnTo>
                    <a:lnTo>
                      <a:pt x="301" y="138"/>
                    </a:lnTo>
                    <a:lnTo>
                      <a:pt x="301" y="142"/>
                    </a:lnTo>
                    <a:lnTo>
                      <a:pt x="301" y="147"/>
                    </a:lnTo>
                    <a:lnTo>
                      <a:pt x="301" y="152"/>
                    </a:lnTo>
                    <a:lnTo>
                      <a:pt x="301" y="157"/>
                    </a:lnTo>
                    <a:lnTo>
                      <a:pt x="301" y="162"/>
                    </a:lnTo>
                    <a:lnTo>
                      <a:pt x="301" y="165"/>
                    </a:lnTo>
                    <a:lnTo>
                      <a:pt x="301" y="171"/>
                    </a:lnTo>
                    <a:lnTo>
                      <a:pt x="301" y="176"/>
                    </a:lnTo>
                    <a:lnTo>
                      <a:pt x="301" y="181"/>
                    </a:lnTo>
                    <a:lnTo>
                      <a:pt x="301" y="184"/>
                    </a:lnTo>
                    <a:lnTo>
                      <a:pt x="301" y="189"/>
                    </a:lnTo>
                    <a:lnTo>
                      <a:pt x="301" y="194"/>
                    </a:lnTo>
                    <a:lnTo>
                      <a:pt x="301" y="199"/>
                    </a:lnTo>
                    <a:lnTo>
                      <a:pt x="301" y="203"/>
                    </a:lnTo>
                    <a:lnTo>
                      <a:pt x="301" y="208"/>
                    </a:lnTo>
                    <a:lnTo>
                      <a:pt x="301" y="213"/>
                    </a:lnTo>
                    <a:lnTo>
                      <a:pt x="301" y="218"/>
                    </a:lnTo>
                    <a:lnTo>
                      <a:pt x="301" y="222"/>
                    </a:lnTo>
                    <a:lnTo>
                      <a:pt x="301" y="227"/>
                    </a:lnTo>
                    <a:lnTo>
                      <a:pt x="301" y="232"/>
                    </a:lnTo>
                    <a:lnTo>
                      <a:pt x="301" y="237"/>
                    </a:lnTo>
                    <a:lnTo>
                      <a:pt x="301" y="240"/>
                    </a:lnTo>
                    <a:lnTo>
                      <a:pt x="301" y="251"/>
                    </a:lnTo>
                    <a:lnTo>
                      <a:pt x="301" y="261"/>
                    </a:lnTo>
                    <a:lnTo>
                      <a:pt x="301" y="271"/>
                    </a:lnTo>
                    <a:lnTo>
                      <a:pt x="301" y="281"/>
                    </a:lnTo>
                    <a:lnTo>
                      <a:pt x="301" y="281"/>
                    </a:lnTo>
                    <a:lnTo>
                      <a:pt x="301" y="281"/>
                    </a:lnTo>
                    <a:lnTo>
                      <a:pt x="301" y="281"/>
                    </a:lnTo>
                    <a:lnTo>
                      <a:pt x="301" y="281"/>
                    </a:lnTo>
                    <a:lnTo>
                      <a:pt x="296" y="281"/>
                    </a:lnTo>
                    <a:lnTo>
                      <a:pt x="291" y="281"/>
                    </a:lnTo>
                    <a:lnTo>
                      <a:pt x="288" y="281"/>
                    </a:lnTo>
                    <a:lnTo>
                      <a:pt x="283" y="281"/>
                    </a:lnTo>
                    <a:lnTo>
                      <a:pt x="283" y="285"/>
                    </a:lnTo>
                    <a:lnTo>
                      <a:pt x="283" y="286"/>
                    </a:lnTo>
                    <a:lnTo>
                      <a:pt x="283" y="290"/>
                    </a:lnTo>
                    <a:lnTo>
                      <a:pt x="283" y="292"/>
                    </a:lnTo>
                    <a:lnTo>
                      <a:pt x="272" y="286"/>
                    </a:lnTo>
                    <a:lnTo>
                      <a:pt x="264" y="281"/>
                    </a:lnTo>
                    <a:lnTo>
                      <a:pt x="255" y="278"/>
                    </a:lnTo>
                    <a:lnTo>
                      <a:pt x="245" y="273"/>
                    </a:lnTo>
                    <a:lnTo>
                      <a:pt x="236" y="268"/>
                    </a:lnTo>
                    <a:lnTo>
                      <a:pt x="228" y="263"/>
                    </a:lnTo>
                    <a:lnTo>
                      <a:pt x="218" y="257"/>
                    </a:lnTo>
                    <a:lnTo>
                      <a:pt x="209" y="254"/>
                    </a:lnTo>
                    <a:lnTo>
                      <a:pt x="199" y="249"/>
                    </a:lnTo>
                    <a:lnTo>
                      <a:pt x="190" y="244"/>
                    </a:lnTo>
                    <a:lnTo>
                      <a:pt x="182" y="239"/>
                    </a:lnTo>
                    <a:lnTo>
                      <a:pt x="171" y="234"/>
                    </a:lnTo>
                    <a:lnTo>
                      <a:pt x="163" y="228"/>
                    </a:lnTo>
                    <a:lnTo>
                      <a:pt x="153" y="223"/>
                    </a:lnTo>
                    <a:lnTo>
                      <a:pt x="144" y="220"/>
                    </a:lnTo>
                    <a:lnTo>
                      <a:pt x="136" y="215"/>
                    </a:lnTo>
                    <a:lnTo>
                      <a:pt x="129" y="211"/>
                    </a:lnTo>
                    <a:lnTo>
                      <a:pt x="122" y="215"/>
                    </a:lnTo>
                    <a:lnTo>
                      <a:pt x="117" y="217"/>
                    </a:lnTo>
                    <a:lnTo>
                      <a:pt x="110" y="220"/>
                    </a:lnTo>
                    <a:lnTo>
                      <a:pt x="110" y="220"/>
                    </a:lnTo>
                    <a:lnTo>
                      <a:pt x="101" y="225"/>
                    </a:lnTo>
                    <a:lnTo>
                      <a:pt x="94" y="228"/>
                    </a:lnTo>
                    <a:lnTo>
                      <a:pt x="94" y="228"/>
                    </a:lnTo>
                    <a:lnTo>
                      <a:pt x="94" y="228"/>
                    </a:lnTo>
                    <a:lnTo>
                      <a:pt x="88" y="222"/>
                    </a:lnTo>
                    <a:lnTo>
                      <a:pt x="82" y="218"/>
                    </a:lnTo>
                    <a:lnTo>
                      <a:pt x="81" y="217"/>
                    </a:lnTo>
                    <a:lnTo>
                      <a:pt x="70" y="215"/>
                    </a:lnTo>
                    <a:lnTo>
                      <a:pt x="62" y="211"/>
                    </a:lnTo>
                    <a:lnTo>
                      <a:pt x="52" y="210"/>
                    </a:lnTo>
                    <a:lnTo>
                      <a:pt x="50" y="206"/>
                    </a:lnTo>
                    <a:lnTo>
                      <a:pt x="48" y="201"/>
                    </a:lnTo>
                    <a:lnTo>
                      <a:pt x="45" y="196"/>
                    </a:lnTo>
                    <a:lnTo>
                      <a:pt x="43" y="193"/>
                    </a:lnTo>
                    <a:lnTo>
                      <a:pt x="43" y="193"/>
                    </a:lnTo>
                    <a:lnTo>
                      <a:pt x="35" y="191"/>
                    </a:lnTo>
                    <a:lnTo>
                      <a:pt x="28" y="188"/>
                    </a:lnTo>
                    <a:lnTo>
                      <a:pt x="23" y="189"/>
                    </a:lnTo>
                    <a:lnTo>
                      <a:pt x="21" y="189"/>
                    </a:lnTo>
                    <a:lnTo>
                      <a:pt x="21" y="188"/>
                    </a:lnTo>
                    <a:lnTo>
                      <a:pt x="19" y="188"/>
                    </a:lnTo>
                    <a:lnTo>
                      <a:pt x="17" y="186"/>
                    </a:lnTo>
                    <a:lnTo>
                      <a:pt x="16" y="182"/>
                    </a:lnTo>
                    <a:lnTo>
                      <a:pt x="14" y="177"/>
                    </a:lnTo>
                    <a:lnTo>
                      <a:pt x="14" y="172"/>
                    </a:lnTo>
                    <a:lnTo>
                      <a:pt x="14" y="172"/>
                    </a:lnTo>
                    <a:lnTo>
                      <a:pt x="9" y="165"/>
                    </a:lnTo>
                    <a:lnTo>
                      <a:pt x="5" y="160"/>
                    </a:lnTo>
                    <a:lnTo>
                      <a:pt x="4" y="155"/>
                    </a:lnTo>
                    <a:lnTo>
                      <a:pt x="2" y="153"/>
                    </a:lnTo>
                    <a:lnTo>
                      <a:pt x="4" y="152"/>
                    </a:lnTo>
                    <a:lnTo>
                      <a:pt x="4" y="150"/>
                    </a:lnTo>
                    <a:lnTo>
                      <a:pt x="7" y="148"/>
                    </a:lnTo>
                    <a:lnTo>
                      <a:pt x="11" y="145"/>
                    </a:lnTo>
                    <a:lnTo>
                      <a:pt x="12" y="143"/>
                    </a:lnTo>
                    <a:lnTo>
                      <a:pt x="12" y="140"/>
                    </a:lnTo>
                    <a:lnTo>
                      <a:pt x="11" y="138"/>
                    </a:lnTo>
                    <a:lnTo>
                      <a:pt x="11" y="135"/>
                    </a:lnTo>
                    <a:lnTo>
                      <a:pt x="9" y="131"/>
                    </a:lnTo>
                    <a:lnTo>
                      <a:pt x="9" y="130"/>
                    </a:lnTo>
                    <a:lnTo>
                      <a:pt x="11" y="124"/>
                    </a:lnTo>
                    <a:lnTo>
                      <a:pt x="12" y="119"/>
                    </a:lnTo>
                    <a:lnTo>
                      <a:pt x="11" y="114"/>
                    </a:lnTo>
                    <a:lnTo>
                      <a:pt x="11" y="102"/>
                    </a:lnTo>
                    <a:lnTo>
                      <a:pt x="11" y="94"/>
                    </a:lnTo>
                    <a:lnTo>
                      <a:pt x="11" y="90"/>
                    </a:lnTo>
                    <a:lnTo>
                      <a:pt x="11" y="89"/>
                    </a:lnTo>
                    <a:lnTo>
                      <a:pt x="9" y="85"/>
                    </a:lnTo>
                    <a:lnTo>
                      <a:pt x="7" y="80"/>
                    </a:lnTo>
                    <a:lnTo>
                      <a:pt x="7" y="78"/>
                    </a:lnTo>
                    <a:lnTo>
                      <a:pt x="5" y="75"/>
                    </a:lnTo>
                    <a:lnTo>
                      <a:pt x="2" y="72"/>
                    </a:lnTo>
                    <a:lnTo>
                      <a:pt x="0" y="68"/>
                    </a:lnTo>
                    <a:lnTo>
                      <a:pt x="2" y="67"/>
                    </a:lnTo>
                    <a:lnTo>
                      <a:pt x="4" y="67"/>
                    </a:lnTo>
                    <a:lnTo>
                      <a:pt x="7" y="65"/>
                    </a:lnTo>
                    <a:lnTo>
                      <a:pt x="11" y="63"/>
                    </a:lnTo>
                    <a:lnTo>
                      <a:pt x="12" y="63"/>
                    </a:lnTo>
                    <a:lnTo>
                      <a:pt x="12" y="61"/>
                    </a:lnTo>
                    <a:lnTo>
                      <a:pt x="16" y="58"/>
                    </a:lnTo>
                    <a:lnTo>
                      <a:pt x="16" y="56"/>
                    </a:lnTo>
                    <a:lnTo>
                      <a:pt x="17" y="55"/>
                    </a:lnTo>
                    <a:lnTo>
                      <a:pt x="19" y="51"/>
                    </a:lnTo>
                    <a:lnTo>
                      <a:pt x="19" y="49"/>
                    </a:lnTo>
                    <a:lnTo>
                      <a:pt x="19" y="48"/>
                    </a:lnTo>
                    <a:lnTo>
                      <a:pt x="17" y="43"/>
                    </a:lnTo>
                    <a:lnTo>
                      <a:pt x="16" y="39"/>
                    </a:lnTo>
                    <a:lnTo>
                      <a:pt x="17" y="38"/>
                    </a:lnTo>
                    <a:lnTo>
                      <a:pt x="17" y="36"/>
                    </a:lnTo>
                    <a:lnTo>
                      <a:pt x="19" y="34"/>
                    </a:lnTo>
                    <a:lnTo>
                      <a:pt x="19" y="32"/>
                    </a:lnTo>
                    <a:lnTo>
                      <a:pt x="23" y="32"/>
                    </a:lnTo>
                    <a:lnTo>
                      <a:pt x="24" y="31"/>
                    </a:lnTo>
                    <a:lnTo>
                      <a:pt x="26" y="29"/>
                    </a:lnTo>
                    <a:lnTo>
                      <a:pt x="26" y="29"/>
                    </a:lnTo>
                    <a:lnTo>
                      <a:pt x="28" y="27"/>
                    </a:lnTo>
                    <a:lnTo>
                      <a:pt x="29" y="26"/>
                    </a:lnTo>
                    <a:lnTo>
                      <a:pt x="29" y="26"/>
                    </a:lnTo>
                    <a:lnTo>
                      <a:pt x="33" y="22"/>
                    </a:lnTo>
                    <a:lnTo>
                      <a:pt x="36" y="20"/>
                    </a:lnTo>
                    <a:lnTo>
                      <a:pt x="40" y="19"/>
                    </a:lnTo>
                    <a:lnTo>
                      <a:pt x="43" y="17"/>
                    </a:lnTo>
                    <a:lnTo>
                      <a:pt x="43" y="15"/>
                    </a:lnTo>
                    <a:lnTo>
                      <a:pt x="43" y="15"/>
                    </a:lnTo>
                    <a:lnTo>
                      <a:pt x="41" y="12"/>
                    </a:lnTo>
                    <a:lnTo>
                      <a:pt x="41" y="9"/>
                    </a:lnTo>
                    <a:lnTo>
                      <a:pt x="41" y="7"/>
                    </a:lnTo>
                    <a:lnTo>
                      <a:pt x="41" y="5"/>
                    </a:lnTo>
                    <a:lnTo>
                      <a:pt x="43" y="0"/>
                    </a:lnTo>
                    <a:lnTo>
                      <a:pt x="43" y="0"/>
                    </a:lnTo>
                    <a:lnTo>
                      <a:pt x="45" y="2"/>
                    </a:lnTo>
                    <a:lnTo>
                      <a:pt x="48" y="2"/>
                    </a:lnTo>
                    <a:lnTo>
                      <a:pt x="57" y="7"/>
                    </a:lnTo>
                    <a:lnTo>
                      <a:pt x="60" y="9"/>
                    </a:lnTo>
                    <a:lnTo>
                      <a:pt x="67" y="9"/>
                    </a:lnTo>
                    <a:lnTo>
                      <a:pt x="74" y="7"/>
                    </a:lnTo>
                    <a:lnTo>
                      <a:pt x="77" y="5"/>
                    </a:lnTo>
                    <a:lnTo>
                      <a:pt x="82" y="9"/>
                    </a:lnTo>
                    <a:lnTo>
                      <a:pt x="84" y="9"/>
                    </a:lnTo>
                    <a:lnTo>
                      <a:pt x="88" y="9"/>
                    </a:lnTo>
                    <a:lnTo>
                      <a:pt x="93" y="10"/>
                    </a:lnTo>
                    <a:lnTo>
                      <a:pt x="94" y="12"/>
                    </a:lnTo>
                    <a:lnTo>
                      <a:pt x="100" y="14"/>
                    </a:lnTo>
                    <a:lnTo>
                      <a:pt x="101" y="15"/>
                    </a:lnTo>
                    <a:lnTo>
                      <a:pt x="113" y="17"/>
                    </a:lnTo>
                    <a:lnTo>
                      <a:pt x="115" y="19"/>
                    </a:lnTo>
                    <a:lnTo>
                      <a:pt x="117" y="24"/>
                    </a:lnTo>
                    <a:lnTo>
                      <a:pt x="117" y="27"/>
                    </a:lnTo>
                    <a:lnTo>
                      <a:pt x="118" y="31"/>
                    </a:lnTo>
                    <a:lnTo>
                      <a:pt x="120" y="34"/>
                    </a:lnTo>
                    <a:lnTo>
                      <a:pt x="122" y="38"/>
                    </a:lnTo>
                    <a:lnTo>
                      <a:pt x="124" y="39"/>
                    </a:lnTo>
                    <a:lnTo>
                      <a:pt x="125" y="41"/>
                    </a:lnTo>
                    <a:lnTo>
                      <a:pt x="132" y="43"/>
                    </a:lnTo>
                    <a:lnTo>
                      <a:pt x="137" y="44"/>
                    </a:lnTo>
                    <a:lnTo>
                      <a:pt x="144" y="44"/>
                    </a:lnTo>
                    <a:lnTo>
                      <a:pt x="154" y="48"/>
                    </a:lnTo>
                    <a:lnTo>
                      <a:pt x="165" y="51"/>
                    </a:lnTo>
                    <a:lnTo>
                      <a:pt x="166" y="53"/>
                    </a:lnTo>
                    <a:lnTo>
                      <a:pt x="171" y="55"/>
                    </a:lnTo>
                    <a:lnTo>
                      <a:pt x="180" y="61"/>
                    </a:lnTo>
                    <a:lnTo>
                      <a:pt x="185" y="65"/>
                    </a:lnTo>
                    <a:lnTo>
                      <a:pt x="189" y="65"/>
                    </a:lnTo>
                    <a:lnTo>
                      <a:pt x="192" y="65"/>
                    </a:lnTo>
                    <a:lnTo>
                      <a:pt x="197" y="61"/>
                    </a:lnTo>
                    <a:lnTo>
                      <a:pt x="201" y="60"/>
                    </a:lnTo>
                    <a:lnTo>
                      <a:pt x="206" y="53"/>
                    </a:lnTo>
                    <a:lnTo>
                      <a:pt x="207" y="49"/>
                    </a:lnTo>
                    <a:lnTo>
                      <a:pt x="209" y="48"/>
                    </a:lnTo>
                    <a:lnTo>
                      <a:pt x="209" y="44"/>
                    </a:lnTo>
                    <a:lnTo>
                      <a:pt x="207" y="43"/>
                    </a:lnTo>
                    <a:lnTo>
                      <a:pt x="206" y="39"/>
                    </a:lnTo>
                    <a:lnTo>
                      <a:pt x="206" y="36"/>
                    </a:lnTo>
                    <a:lnTo>
                      <a:pt x="204" y="31"/>
                    </a:lnTo>
                    <a:lnTo>
                      <a:pt x="206" y="27"/>
                    </a:lnTo>
                    <a:lnTo>
                      <a:pt x="206" y="24"/>
                    </a:lnTo>
                    <a:lnTo>
                      <a:pt x="207" y="22"/>
                    </a:lnTo>
                    <a:lnTo>
                      <a:pt x="213" y="17"/>
                    </a:lnTo>
                    <a:lnTo>
                      <a:pt x="218" y="14"/>
                    </a:lnTo>
                    <a:lnTo>
                      <a:pt x="226" y="9"/>
                    </a:lnTo>
                    <a:lnTo>
                      <a:pt x="231" y="9"/>
                    </a:lnTo>
                    <a:lnTo>
                      <a:pt x="233" y="9"/>
                    </a:lnTo>
                    <a:lnTo>
                      <a:pt x="236" y="5"/>
                    </a:lnTo>
                    <a:lnTo>
                      <a:pt x="238" y="5"/>
                    </a:lnTo>
                    <a:lnTo>
                      <a:pt x="242" y="7"/>
                    </a:lnTo>
                    <a:lnTo>
                      <a:pt x="248" y="5"/>
                    </a:lnTo>
                    <a:lnTo>
                      <a:pt x="250" y="7"/>
                    </a:lnTo>
                    <a:lnTo>
                      <a:pt x="254" y="9"/>
                    </a:lnTo>
                    <a:lnTo>
                      <a:pt x="259" y="10"/>
                    </a:lnTo>
                    <a:lnTo>
                      <a:pt x="262" y="12"/>
                    </a:lnTo>
                    <a:lnTo>
                      <a:pt x="266" y="12"/>
                    </a:lnTo>
                    <a:lnTo>
                      <a:pt x="266" y="17"/>
                    </a:lnTo>
                    <a:lnTo>
                      <a:pt x="266" y="17"/>
                    </a:lnTo>
                    <a:lnTo>
                      <a:pt x="266" y="19"/>
                    </a:lnTo>
                    <a:lnTo>
                      <a:pt x="269" y="22"/>
                    </a:lnTo>
                    <a:lnTo>
                      <a:pt x="279" y="24"/>
                    </a:lnTo>
                    <a:lnTo>
                      <a:pt x="281" y="24"/>
                    </a:lnTo>
                    <a:lnTo>
                      <a:pt x="283" y="26"/>
                    </a:lnTo>
                    <a:lnTo>
                      <a:pt x="284" y="26"/>
                    </a:lnTo>
                    <a:lnTo>
                      <a:pt x="291" y="27"/>
                    </a:lnTo>
                    <a:lnTo>
                      <a:pt x="296" y="26"/>
                    </a:lnTo>
                    <a:lnTo>
                      <a:pt x="300" y="27"/>
                    </a:lnTo>
                    <a:lnTo>
                      <a:pt x="301" y="27"/>
                    </a:lnTo>
                    <a:lnTo>
                      <a:pt x="303" y="29"/>
                    </a:lnTo>
                    <a:lnTo>
                      <a:pt x="305" y="32"/>
                    </a:lnTo>
                    <a:lnTo>
                      <a:pt x="305" y="3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8" name="Freeform 143">
                <a:extLst>
                  <a:ext uri="{FF2B5EF4-FFF2-40B4-BE49-F238E27FC236}">
                    <a16:creationId xmlns:a16="http://schemas.microsoft.com/office/drawing/2014/main" id="{45CAF1BA-DC90-4CA2-8C07-22FEF4AE2E41}"/>
                  </a:ext>
                </a:extLst>
              </p:cNvPr>
              <p:cNvSpPr>
                <a:spLocks/>
              </p:cNvSpPr>
              <p:nvPr/>
            </p:nvSpPr>
            <p:spPr bwMode="auto">
              <a:xfrm>
                <a:off x="3383" y="2316"/>
                <a:ext cx="233" cy="186"/>
              </a:xfrm>
              <a:custGeom>
                <a:avLst/>
                <a:gdLst>
                  <a:gd name="T0" fmla="*/ 216 w 233"/>
                  <a:gd name="T1" fmla="*/ 26 h 186"/>
                  <a:gd name="T2" fmla="*/ 217 w 233"/>
                  <a:gd name="T3" fmla="*/ 31 h 186"/>
                  <a:gd name="T4" fmla="*/ 219 w 233"/>
                  <a:gd name="T5" fmla="*/ 34 h 186"/>
                  <a:gd name="T6" fmla="*/ 219 w 233"/>
                  <a:gd name="T7" fmla="*/ 48 h 186"/>
                  <a:gd name="T8" fmla="*/ 221 w 233"/>
                  <a:gd name="T9" fmla="*/ 60 h 186"/>
                  <a:gd name="T10" fmla="*/ 224 w 233"/>
                  <a:gd name="T11" fmla="*/ 72 h 186"/>
                  <a:gd name="T12" fmla="*/ 231 w 233"/>
                  <a:gd name="T13" fmla="*/ 77 h 186"/>
                  <a:gd name="T14" fmla="*/ 228 w 233"/>
                  <a:gd name="T15" fmla="*/ 83 h 186"/>
                  <a:gd name="T16" fmla="*/ 224 w 233"/>
                  <a:gd name="T17" fmla="*/ 87 h 186"/>
                  <a:gd name="T18" fmla="*/ 211 w 233"/>
                  <a:gd name="T19" fmla="*/ 87 h 186"/>
                  <a:gd name="T20" fmla="*/ 197 w 233"/>
                  <a:gd name="T21" fmla="*/ 89 h 186"/>
                  <a:gd name="T22" fmla="*/ 195 w 233"/>
                  <a:gd name="T23" fmla="*/ 92 h 186"/>
                  <a:gd name="T24" fmla="*/ 181 w 233"/>
                  <a:gd name="T25" fmla="*/ 97 h 186"/>
                  <a:gd name="T26" fmla="*/ 178 w 233"/>
                  <a:gd name="T27" fmla="*/ 99 h 186"/>
                  <a:gd name="T28" fmla="*/ 180 w 233"/>
                  <a:gd name="T29" fmla="*/ 106 h 186"/>
                  <a:gd name="T30" fmla="*/ 180 w 233"/>
                  <a:gd name="T31" fmla="*/ 109 h 186"/>
                  <a:gd name="T32" fmla="*/ 183 w 233"/>
                  <a:gd name="T33" fmla="*/ 112 h 186"/>
                  <a:gd name="T34" fmla="*/ 176 w 233"/>
                  <a:gd name="T35" fmla="*/ 114 h 186"/>
                  <a:gd name="T36" fmla="*/ 164 w 233"/>
                  <a:gd name="T37" fmla="*/ 121 h 186"/>
                  <a:gd name="T38" fmla="*/ 152 w 233"/>
                  <a:gd name="T39" fmla="*/ 131 h 186"/>
                  <a:gd name="T40" fmla="*/ 142 w 233"/>
                  <a:gd name="T41" fmla="*/ 136 h 186"/>
                  <a:gd name="T42" fmla="*/ 130 w 233"/>
                  <a:gd name="T43" fmla="*/ 138 h 186"/>
                  <a:gd name="T44" fmla="*/ 128 w 233"/>
                  <a:gd name="T45" fmla="*/ 138 h 186"/>
                  <a:gd name="T46" fmla="*/ 127 w 233"/>
                  <a:gd name="T47" fmla="*/ 143 h 186"/>
                  <a:gd name="T48" fmla="*/ 116 w 233"/>
                  <a:gd name="T49" fmla="*/ 143 h 186"/>
                  <a:gd name="T50" fmla="*/ 111 w 233"/>
                  <a:gd name="T51" fmla="*/ 145 h 186"/>
                  <a:gd name="T52" fmla="*/ 104 w 233"/>
                  <a:gd name="T53" fmla="*/ 148 h 186"/>
                  <a:gd name="T54" fmla="*/ 92 w 233"/>
                  <a:gd name="T55" fmla="*/ 157 h 186"/>
                  <a:gd name="T56" fmla="*/ 86 w 233"/>
                  <a:gd name="T57" fmla="*/ 162 h 186"/>
                  <a:gd name="T58" fmla="*/ 86 w 233"/>
                  <a:gd name="T59" fmla="*/ 176 h 186"/>
                  <a:gd name="T60" fmla="*/ 84 w 233"/>
                  <a:gd name="T61" fmla="*/ 186 h 186"/>
                  <a:gd name="T62" fmla="*/ 2 w 233"/>
                  <a:gd name="T63" fmla="*/ 182 h 186"/>
                  <a:gd name="T64" fmla="*/ 22 w 233"/>
                  <a:gd name="T65" fmla="*/ 176 h 186"/>
                  <a:gd name="T66" fmla="*/ 39 w 233"/>
                  <a:gd name="T67" fmla="*/ 162 h 186"/>
                  <a:gd name="T68" fmla="*/ 60 w 233"/>
                  <a:gd name="T69" fmla="*/ 141 h 186"/>
                  <a:gd name="T70" fmla="*/ 69 w 233"/>
                  <a:gd name="T71" fmla="*/ 126 h 186"/>
                  <a:gd name="T72" fmla="*/ 63 w 233"/>
                  <a:gd name="T73" fmla="*/ 118 h 186"/>
                  <a:gd name="T74" fmla="*/ 67 w 233"/>
                  <a:gd name="T75" fmla="*/ 95 h 186"/>
                  <a:gd name="T76" fmla="*/ 75 w 233"/>
                  <a:gd name="T77" fmla="*/ 77 h 186"/>
                  <a:gd name="T78" fmla="*/ 92 w 233"/>
                  <a:gd name="T79" fmla="*/ 58 h 186"/>
                  <a:gd name="T80" fmla="*/ 123 w 233"/>
                  <a:gd name="T81" fmla="*/ 41 h 186"/>
                  <a:gd name="T82" fmla="*/ 142 w 233"/>
                  <a:gd name="T83" fmla="*/ 2 h 186"/>
                  <a:gd name="T84" fmla="*/ 151 w 233"/>
                  <a:gd name="T85" fmla="*/ 0 h 186"/>
                  <a:gd name="T86" fmla="*/ 154 w 233"/>
                  <a:gd name="T87" fmla="*/ 10 h 186"/>
                  <a:gd name="T88" fmla="*/ 176 w 233"/>
                  <a:gd name="T89" fmla="*/ 15 h 186"/>
                  <a:gd name="T90" fmla="*/ 187 w 233"/>
                  <a:gd name="T91" fmla="*/ 17 h 186"/>
                  <a:gd name="T92" fmla="*/ 195 w 233"/>
                  <a:gd name="T93" fmla="*/ 12 h 186"/>
                  <a:gd name="T94" fmla="*/ 199 w 233"/>
                  <a:gd name="T95" fmla="*/ 19 h 186"/>
                  <a:gd name="T96" fmla="*/ 211 w 233"/>
                  <a:gd name="T97" fmla="*/ 19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33" h="186">
                    <a:moveTo>
                      <a:pt x="211" y="19"/>
                    </a:moveTo>
                    <a:lnTo>
                      <a:pt x="211" y="20"/>
                    </a:lnTo>
                    <a:lnTo>
                      <a:pt x="212" y="22"/>
                    </a:lnTo>
                    <a:lnTo>
                      <a:pt x="216" y="26"/>
                    </a:lnTo>
                    <a:lnTo>
                      <a:pt x="217" y="27"/>
                    </a:lnTo>
                    <a:lnTo>
                      <a:pt x="217" y="27"/>
                    </a:lnTo>
                    <a:lnTo>
                      <a:pt x="217" y="29"/>
                    </a:lnTo>
                    <a:lnTo>
                      <a:pt x="217" y="31"/>
                    </a:lnTo>
                    <a:lnTo>
                      <a:pt x="217" y="31"/>
                    </a:lnTo>
                    <a:lnTo>
                      <a:pt x="219" y="32"/>
                    </a:lnTo>
                    <a:lnTo>
                      <a:pt x="219" y="34"/>
                    </a:lnTo>
                    <a:lnTo>
                      <a:pt x="219" y="34"/>
                    </a:lnTo>
                    <a:lnTo>
                      <a:pt x="217" y="36"/>
                    </a:lnTo>
                    <a:lnTo>
                      <a:pt x="219" y="41"/>
                    </a:lnTo>
                    <a:lnTo>
                      <a:pt x="221" y="44"/>
                    </a:lnTo>
                    <a:lnTo>
                      <a:pt x="219" y="48"/>
                    </a:lnTo>
                    <a:lnTo>
                      <a:pt x="219" y="49"/>
                    </a:lnTo>
                    <a:lnTo>
                      <a:pt x="219" y="51"/>
                    </a:lnTo>
                    <a:lnTo>
                      <a:pt x="221" y="55"/>
                    </a:lnTo>
                    <a:lnTo>
                      <a:pt x="221" y="60"/>
                    </a:lnTo>
                    <a:lnTo>
                      <a:pt x="221" y="63"/>
                    </a:lnTo>
                    <a:lnTo>
                      <a:pt x="223" y="65"/>
                    </a:lnTo>
                    <a:lnTo>
                      <a:pt x="224" y="70"/>
                    </a:lnTo>
                    <a:lnTo>
                      <a:pt x="224" y="72"/>
                    </a:lnTo>
                    <a:lnTo>
                      <a:pt x="226" y="73"/>
                    </a:lnTo>
                    <a:lnTo>
                      <a:pt x="228" y="75"/>
                    </a:lnTo>
                    <a:lnTo>
                      <a:pt x="229" y="77"/>
                    </a:lnTo>
                    <a:lnTo>
                      <a:pt x="231" y="77"/>
                    </a:lnTo>
                    <a:lnTo>
                      <a:pt x="233" y="78"/>
                    </a:lnTo>
                    <a:lnTo>
                      <a:pt x="231" y="80"/>
                    </a:lnTo>
                    <a:lnTo>
                      <a:pt x="229" y="82"/>
                    </a:lnTo>
                    <a:lnTo>
                      <a:pt x="228" y="83"/>
                    </a:lnTo>
                    <a:lnTo>
                      <a:pt x="229" y="85"/>
                    </a:lnTo>
                    <a:lnTo>
                      <a:pt x="229" y="87"/>
                    </a:lnTo>
                    <a:lnTo>
                      <a:pt x="228" y="87"/>
                    </a:lnTo>
                    <a:lnTo>
                      <a:pt x="224" y="87"/>
                    </a:lnTo>
                    <a:lnTo>
                      <a:pt x="221" y="87"/>
                    </a:lnTo>
                    <a:lnTo>
                      <a:pt x="217" y="87"/>
                    </a:lnTo>
                    <a:lnTo>
                      <a:pt x="212" y="87"/>
                    </a:lnTo>
                    <a:lnTo>
                      <a:pt x="211" y="87"/>
                    </a:lnTo>
                    <a:lnTo>
                      <a:pt x="205" y="87"/>
                    </a:lnTo>
                    <a:lnTo>
                      <a:pt x="204" y="87"/>
                    </a:lnTo>
                    <a:lnTo>
                      <a:pt x="200" y="87"/>
                    </a:lnTo>
                    <a:lnTo>
                      <a:pt x="197" y="89"/>
                    </a:lnTo>
                    <a:lnTo>
                      <a:pt x="197" y="89"/>
                    </a:lnTo>
                    <a:lnTo>
                      <a:pt x="197" y="89"/>
                    </a:lnTo>
                    <a:lnTo>
                      <a:pt x="195" y="90"/>
                    </a:lnTo>
                    <a:lnTo>
                      <a:pt x="195" y="92"/>
                    </a:lnTo>
                    <a:lnTo>
                      <a:pt x="195" y="94"/>
                    </a:lnTo>
                    <a:lnTo>
                      <a:pt x="187" y="95"/>
                    </a:lnTo>
                    <a:lnTo>
                      <a:pt x="183" y="97"/>
                    </a:lnTo>
                    <a:lnTo>
                      <a:pt x="181" y="97"/>
                    </a:lnTo>
                    <a:lnTo>
                      <a:pt x="180" y="97"/>
                    </a:lnTo>
                    <a:lnTo>
                      <a:pt x="180" y="97"/>
                    </a:lnTo>
                    <a:lnTo>
                      <a:pt x="178" y="99"/>
                    </a:lnTo>
                    <a:lnTo>
                      <a:pt x="178" y="99"/>
                    </a:lnTo>
                    <a:lnTo>
                      <a:pt x="180" y="101"/>
                    </a:lnTo>
                    <a:lnTo>
                      <a:pt x="180" y="102"/>
                    </a:lnTo>
                    <a:lnTo>
                      <a:pt x="180" y="104"/>
                    </a:lnTo>
                    <a:lnTo>
                      <a:pt x="180" y="106"/>
                    </a:lnTo>
                    <a:lnTo>
                      <a:pt x="180" y="106"/>
                    </a:lnTo>
                    <a:lnTo>
                      <a:pt x="180" y="107"/>
                    </a:lnTo>
                    <a:lnTo>
                      <a:pt x="180" y="109"/>
                    </a:lnTo>
                    <a:lnTo>
                      <a:pt x="180" y="109"/>
                    </a:lnTo>
                    <a:lnTo>
                      <a:pt x="181" y="109"/>
                    </a:lnTo>
                    <a:lnTo>
                      <a:pt x="181" y="109"/>
                    </a:lnTo>
                    <a:lnTo>
                      <a:pt x="183" y="111"/>
                    </a:lnTo>
                    <a:lnTo>
                      <a:pt x="183" y="112"/>
                    </a:lnTo>
                    <a:lnTo>
                      <a:pt x="181" y="112"/>
                    </a:lnTo>
                    <a:lnTo>
                      <a:pt x="181" y="112"/>
                    </a:lnTo>
                    <a:lnTo>
                      <a:pt x="178" y="114"/>
                    </a:lnTo>
                    <a:lnTo>
                      <a:pt x="176" y="114"/>
                    </a:lnTo>
                    <a:lnTo>
                      <a:pt x="173" y="116"/>
                    </a:lnTo>
                    <a:lnTo>
                      <a:pt x="170" y="119"/>
                    </a:lnTo>
                    <a:lnTo>
                      <a:pt x="166" y="121"/>
                    </a:lnTo>
                    <a:lnTo>
                      <a:pt x="164" y="121"/>
                    </a:lnTo>
                    <a:lnTo>
                      <a:pt x="161" y="123"/>
                    </a:lnTo>
                    <a:lnTo>
                      <a:pt x="158" y="124"/>
                    </a:lnTo>
                    <a:lnTo>
                      <a:pt x="156" y="126"/>
                    </a:lnTo>
                    <a:lnTo>
                      <a:pt x="152" y="131"/>
                    </a:lnTo>
                    <a:lnTo>
                      <a:pt x="151" y="133"/>
                    </a:lnTo>
                    <a:lnTo>
                      <a:pt x="147" y="135"/>
                    </a:lnTo>
                    <a:lnTo>
                      <a:pt x="146" y="136"/>
                    </a:lnTo>
                    <a:lnTo>
                      <a:pt x="142" y="136"/>
                    </a:lnTo>
                    <a:lnTo>
                      <a:pt x="137" y="138"/>
                    </a:lnTo>
                    <a:lnTo>
                      <a:pt x="134" y="138"/>
                    </a:lnTo>
                    <a:lnTo>
                      <a:pt x="134" y="138"/>
                    </a:lnTo>
                    <a:lnTo>
                      <a:pt x="130" y="138"/>
                    </a:lnTo>
                    <a:lnTo>
                      <a:pt x="128" y="138"/>
                    </a:lnTo>
                    <a:lnTo>
                      <a:pt x="128" y="138"/>
                    </a:lnTo>
                    <a:lnTo>
                      <a:pt x="128" y="138"/>
                    </a:lnTo>
                    <a:lnTo>
                      <a:pt x="128" y="138"/>
                    </a:lnTo>
                    <a:lnTo>
                      <a:pt x="127" y="140"/>
                    </a:lnTo>
                    <a:lnTo>
                      <a:pt x="127" y="141"/>
                    </a:lnTo>
                    <a:lnTo>
                      <a:pt x="127" y="143"/>
                    </a:lnTo>
                    <a:lnTo>
                      <a:pt x="127" y="143"/>
                    </a:lnTo>
                    <a:lnTo>
                      <a:pt x="125" y="143"/>
                    </a:lnTo>
                    <a:lnTo>
                      <a:pt x="123" y="143"/>
                    </a:lnTo>
                    <a:lnTo>
                      <a:pt x="122" y="143"/>
                    </a:lnTo>
                    <a:lnTo>
                      <a:pt x="116" y="143"/>
                    </a:lnTo>
                    <a:lnTo>
                      <a:pt x="115" y="143"/>
                    </a:lnTo>
                    <a:lnTo>
                      <a:pt x="115" y="143"/>
                    </a:lnTo>
                    <a:lnTo>
                      <a:pt x="113" y="143"/>
                    </a:lnTo>
                    <a:lnTo>
                      <a:pt x="111" y="145"/>
                    </a:lnTo>
                    <a:lnTo>
                      <a:pt x="110" y="147"/>
                    </a:lnTo>
                    <a:lnTo>
                      <a:pt x="110" y="147"/>
                    </a:lnTo>
                    <a:lnTo>
                      <a:pt x="106" y="148"/>
                    </a:lnTo>
                    <a:lnTo>
                      <a:pt x="104" y="148"/>
                    </a:lnTo>
                    <a:lnTo>
                      <a:pt x="99" y="152"/>
                    </a:lnTo>
                    <a:lnTo>
                      <a:pt x="99" y="153"/>
                    </a:lnTo>
                    <a:lnTo>
                      <a:pt x="94" y="157"/>
                    </a:lnTo>
                    <a:lnTo>
                      <a:pt x="92" y="157"/>
                    </a:lnTo>
                    <a:lnTo>
                      <a:pt x="91" y="159"/>
                    </a:lnTo>
                    <a:lnTo>
                      <a:pt x="89" y="160"/>
                    </a:lnTo>
                    <a:lnTo>
                      <a:pt x="86" y="162"/>
                    </a:lnTo>
                    <a:lnTo>
                      <a:pt x="86" y="162"/>
                    </a:lnTo>
                    <a:lnTo>
                      <a:pt x="86" y="164"/>
                    </a:lnTo>
                    <a:lnTo>
                      <a:pt x="86" y="167"/>
                    </a:lnTo>
                    <a:lnTo>
                      <a:pt x="86" y="170"/>
                    </a:lnTo>
                    <a:lnTo>
                      <a:pt x="86" y="176"/>
                    </a:lnTo>
                    <a:lnTo>
                      <a:pt x="86" y="179"/>
                    </a:lnTo>
                    <a:lnTo>
                      <a:pt x="86" y="186"/>
                    </a:lnTo>
                    <a:lnTo>
                      <a:pt x="84" y="186"/>
                    </a:lnTo>
                    <a:lnTo>
                      <a:pt x="84" y="186"/>
                    </a:lnTo>
                    <a:lnTo>
                      <a:pt x="84" y="186"/>
                    </a:lnTo>
                    <a:lnTo>
                      <a:pt x="0" y="186"/>
                    </a:lnTo>
                    <a:lnTo>
                      <a:pt x="0" y="186"/>
                    </a:lnTo>
                    <a:lnTo>
                      <a:pt x="2" y="182"/>
                    </a:lnTo>
                    <a:lnTo>
                      <a:pt x="4" y="179"/>
                    </a:lnTo>
                    <a:lnTo>
                      <a:pt x="7" y="177"/>
                    </a:lnTo>
                    <a:lnTo>
                      <a:pt x="14" y="177"/>
                    </a:lnTo>
                    <a:lnTo>
                      <a:pt x="22" y="176"/>
                    </a:lnTo>
                    <a:lnTo>
                      <a:pt x="31" y="170"/>
                    </a:lnTo>
                    <a:lnTo>
                      <a:pt x="33" y="169"/>
                    </a:lnTo>
                    <a:lnTo>
                      <a:pt x="36" y="167"/>
                    </a:lnTo>
                    <a:lnTo>
                      <a:pt x="39" y="162"/>
                    </a:lnTo>
                    <a:lnTo>
                      <a:pt x="48" y="157"/>
                    </a:lnTo>
                    <a:lnTo>
                      <a:pt x="51" y="155"/>
                    </a:lnTo>
                    <a:lnTo>
                      <a:pt x="57" y="148"/>
                    </a:lnTo>
                    <a:lnTo>
                      <a:pt x="60" y="141"/>
                    </a:lnTo>
                    <a:lnTo>
                      <a:pt x="63" y="138"/>
                    </a:lnTo>
                    <a:lnTo>
                      <a:pt x="65" y="135"/>
                    </a:lnTo>
                    <a:lnTo>
                      <a:pt x="67" y="131"/>
                    </a:lnTo>
                    <a:lnTo>
                      <a:pt x="69" y="126"/>
                    </a:lnTo>
                    <a:lnTo>
                      <a:pt x="67" y="124"/>
                    </a:lnTo>
                    <a:lnTo>
                      <a:pt x="65" y="121"/>
                    </a:lnTo>
                    <a:lnTo>
                      <a:pt x="63" y="119"/>
                    </a:lnTo>
                    <a:lnTo>
                      <a:pt x="63" y="118"/>
                    </a:lnTo>
                    <a:lnTo>
                      <a:pt x="63" y="116"/>
                    </a:lnTo>
                    <a:lnTo>
                      <a:pt x="63" y="111"/>
                    </a:lnTo>
                    <a:lnTo>
                      <a:pt x="63" y="102"/>
                    </a:lnTo>
                    <a:lnTo>
                      <a:pt x="67" y="95"/>
                    </a:lnTo>
                    <a:lnTo>
                      <a:pt x="74" y="87"/>
                    </a:lnTo>
                    <a:lnTo>
                      <a:pt x="74" y="83"/>
                    </a:lnTo>
                    <a:lnTo>
                      <a:pt x="75" y="78"/>
                    </a:lnTo>
                    <a:lnTo>
                      <a:pt x="75" y="77"/>
                    </a:lnTo>
                    <a:lnTo>
                      <a:pt x="82" y="68"/>
                    </a:lnTo>
                    <a:lnTo>
                      <a:pt x="87" y="63"/>
                    </a:lnTo>
                    <a:lnTo>
                      <a:pt x="89" y="61"/>
                    </a:lnTo>
                    <a:lnTo>
                      <a:pt x="92" y="58"/>
                    </a:lnTo>
                    <a:lnTo>
                      <a:pt x="108" y="53"/>
                    </a:lnTo>
                    <a:lnTo>
                      <a:pt x="115" y="48"/>
                    </a:lnTo>
                    <a:lnTo>
                      <a:pt x="120" y="44"/>
                    </a:lnTo>
                    <a:lnTo>
                      <a:pt x="123" y="41"/>
                    </a:lnTo>
                    <a:lnTo>
                      <a:pt x="130" y="26"/>
                    </a:lnTo>
                    <a:lnTo>
                      <a:pt x="139" y="5"/>
                    </a:lnTo>
                    <a:lnTo>
                      <a:pt x="139" y="3"/>
                    </a:lnTo>
                    <a:lnTo>
                      <a:pt x="142" y="2"/>
                    </a:lnTo>
                    <a:lnTo>
                      <a:pt x="144" y="2"/>
                    </a:lnTo>
                    <a:lnTo>
                      <a:pt x="147" y="2"/>
                    </a:lnTo>
                    <a:lnTo>
                      <a:pt x="149" y="0"/>
                    </a:lnTo>
                    <a:lnTo>
                      <a:pt x="151" y="0"/>
                    </a:lnTo>
                    <a:lnTo>
                      <a:pt x="151" y="2"/>
                    </a:lnTo>
                    <a:lnTo>
                      <a:pt x="151" y="3"/>
                    </a:lnTo>
                    <a:lnTo>
                      <a:pt x="152" y="7"/>
                    </a:lnTo>
                    <a:lnTo>
                      <a:pt x="154" y="10"/>
                    </a:lnTo>
                    <a:lnTo>
                      <a:pt x="159" y="15"/>
                    </a:lnTo>
                    <a:lnTo>
                      <a:pt x="164" y="17"/>
                    </a:lnTo>
                    <a:lnTo>
                      <a:pt x="170" y="17"/>
                    </a:lnTo>
                    <a:lnTo>
                      <a:pt x="176" y="15"/>
                    </a:lnTo>
                    <a:lnTo>
                      <a:pt x="180" y="15"/>
                    </a:lnTo>
                    <a:lnTo>
                      <a:pt x="181" y="15"/>
                    </a:lnTo>
                    <a:lnTo>
                      <a:pt x="183" y="15"/>
                    </a:lnTo>
                    <a:lnTo>
                      <a:pt x="187" y="17"/>
                    </a:lnTo>
                    <a:lnTo>
                      <a:pt x="192" y="15"/>
                    </a:lnTo>
                    <a:lnTo>
                      <a:pt x="193" y="14"/>
                    </a:lnTo>
                    <a:lnTo>
                      <a:pt x="195" y="12"/>
                    </a:lnTo>
                    <a:lnTo>
                      <a:pt x="195" y="12"/>
                    </a:lnTo>
                    <a:lnTo>
                      <a:pt x="195" y="14"/>
                    </a:lnTo>
                    <a:lnTo>
                      <a:pt x="197" y="14"/>
                    </a:lnTo>
                    <a:lnTo>
                      <a:pt x="197" y="17"/>
                    </a:lnTo>
                    <a:lnTo>
                      <a:pt x="199" y="19"/>
                    </a:lnTo>
                    <a:lnTo>
                      <a:pt x="200" y="19"/>
                    </a:lnTo>
                    <a:lnTo>
                      <a:pt x="202" y="19"/>
                    </a:lnTo>
                    <a:lnTo>
                      <a:pt x="205" y="19"/>
                    </a:lnTo>
                    <a:lnTo>
                      <a:pt x="211" y="1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9" name="Freeform 144">
                <a:extLst>
                  <a:ext uri="{FF2B5EF4-FFF2-40B4-BE49-F238E27FC236}">
                    <a16:creationId xmlns:a16="http://schemas.microsoft.com/office/drawing/2014/main" id="{74D5271D-5E30-4799-95DC-838640E52059}"/>
                  </a:ext>
                </a:extLst>
              </p:cNvPr>
              <p:cNvSpPr>
                <a:spLocks/>
              </p:cNvSpPr>
              <p:nvPr/>
            </p:nvSpPr>
            <p:spPr bwMode="auto">
              <a:xfrm>
                <a:off x="3777" y="2120"/>
                <a:ext cx="1" cy="2"/>
              </a:xfrm>
              <a:custGeom>
                <a:avLst/>
                <a:gdLst>
                  <a:gd name="T0" fmla="*/ 1 w 1"/>
                  <a:gd name="T1" fmla="*/ 2 h 2"/>
                  <a:gd name="T2" fmla="*/ 0 w 1"/>
                  <a:gd name="T3" fmla="*/ 2 h 2"/>
                  <a:gd name="T4" fmla="*/ 0 w 1"/>
                  <a:gd name="T5" fmla="*/ 0 h 2"/>
                  <a:gd name="T6" fmla="*/ 1 w 1"/>
                  <a:gd name="T7" fmla="*/ 0 h 2"/>
                  <a:gd name="T8" fmla="*/ 1 w 1"/>
                  <a:gd name="T9" fmla="*/ 0 h 2"/>
                  <a:gd name="T10" fmla="*/ 1 w 1"/>
                  <a:gd name="T11" fmla="*/ 0 h 2"/>
                  <a:gd name="T12" fmla="*/ 1 w 1"/>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 h="2">
                    <a:moveTo>
                      <a:pt x="1" y="2"/>
                    </a:moveTo>
                    <a:lnTo>
                      <a:pt x="0" y="2"/>
                    </a:lnTo>
                    <a:lnTo>
                      <a:pt x="0" y="0"/>
                    </a:lnTo>
                    <a:lnTo>
                      <a:pt x="1" y="0"/>
                    </a:lnTo>
                    <a:lnTo>
                      <a:pt x="1" y="0"/>
                    </a:lnTo>
                    <a:lnTo>
                      <a:pt x="1" y="0"/>
                    </a:lnTo>
                    <a:lnTo>
                      <a:pt x="1" y="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0" name="Freeform 145">
                <a:extLst>
                  <a:ext uri="{FF2B5EF4-FFF2-40B4-BE49-F238E27FC236}">
                    <a16:creationId xmlns:a16="http://schemas.microsoft.com/office/drawing/2014/main" id="{C7CE864F-B9F5-4955-B133-E387E2B87BDA}"/>
                  </a:ext>
                </a:extLst>
              </p:cNvPr>
              <p:cNvSpPr>
                <a:spLocks/>
              </p:cNvSpPr>
              <p:nvPr/>
            </p:nvSpPr>
            <p:spPr bwMode="auto">
              <a:xfrm>
                <a:off x="4146" y="1990"/>
                <a:ext cx="69" cy="86"/>
              </a:xfrm>
              <a:custGeom>
                <a:avLst/>
                <a:gdLst>
                  <a:gd name="T0" fmla="*/ 29 w 69"/>
                  <a:gd name="T1" fmla="*/ 82 h 86"/>
                  <a:gd name="T2" fmla="*/ 29 w 69"/>
                  <a:gd name="T3" fmla="*/ 81 h 86"/>
                  <a:gd name="T4" fmla="*/ 29 w 69"/>
                  <a:gd name="T5" fmla="*/ 75 h 86"/>
                  <a:gd name="T6" fmla="*/ 29 w 69"/>
                  <a:gd name="T7" fmla="*/ 70 h 86"/>
                  <a:gd name="T8" fmla="*/ 33 w 69"/>
                  <a:gd name="T9" fmla="*/ 58 h 86"/>
                  <a:gd name="T10" fmla="*/ 31 w 69"/>
                  <a:gd name="T11" fmla="*/ 52 h 86"/>
                  <a:gd name="T12" fmla="*/ 28 w 69"/>
                  <a:gd name="T13" fmla="*/ 41 h 86"/>
                  <a:gd name="T14" fmla="*/ 23 w 69"/>
                  <a:gd name="T15" fmla="*/ 36 h 86"/>
                  <a:gd name="T16" fmla="*/ 17 w 69"/>
                  <a:gd name="T17" fmla="*/ 29 h 86"/>
                  <a:gd name="T18" fmla="*/ 14 w 69"/>
                  <a:gd name="T19" fmla="*/ 24 h 86"/>
                  <a:gd name="T20" fmla="*/ 12 w 69"/>
                  <a:gd name="T21" fmla="*/ 19 h 86"/>
                  <a:gd name="T22" fmla="*/ 9 w 69"/>
                  <a:gd name="T23" fmla="*/ 11 h 86"/>
                  <a:gd name="T24" fmla="*/ 4 w 69"/>
                  <a:gd name="T25" fmla="*/ 7 h 86"/>
                  <a:gd name="T26" fmla="*/ 2 w 69"/>
                  <a:gd name="T27" fmla="*/ 6 h 86"/>
                  <a:gd name="T28" fmla="*/ 9 w 69"/>
                  <a:gd name="T29" fmla="*/ 4 h 86"/>
                  <a:gd name="T30" fmla="*/ 16 w 69"/>
                  <a:gd name="T31" fmla="*/ 2 h 86"/>
                  <a:gd name="T32" fmla="*/ 19 w 69"/>
                  <a:gd name="T33" fmla="*/ 0 h 86"/>
                  <a:gd name="T34" fmla="*/ 24 w 69"/>
                  <a:gd name="T35" fmla="*/ 2 h 86"/>
                  <a:gd name="T36" fmla="*/ 28 w 69"/>
                  <a:gd name="T37" fmla="*/ 6 h 86"/>
                  <a:gd name="T38" fmla="*/ 31 w 69"/>
                  <a:gd name="T39" fmla="*/ 7 h 86"/>
                  <a:gd name="T40" fmla="*/ 35 w 69"/>
                  <a:gd name="T41" fmla="*/ 9 h 86"/>
                  <a:gd name="T42" fmla="*/ 36 w 69"/>
                  <a:gd name="T43" fmla="*/ 11 h 86"/>
                  <a:gd name="T44" fmla="*/ 38 w 69"/>
                  <a:gd name="T45" fmla="*/ 11 h 86"/>
                  <a:gd name="T46" fmla="*/ 45 w 69"/>
                  <a:gd name="T47" fmla="*/ 14 h 86"/>
                  <a:gd name="T48" fmla="*/ 48 w 69"/>
                  <a:gd name="T49" fmla="*/ 16 h 86"/>
                  <a:gd name="T50" fmla="*/ 50 w 69"/>
                  <a:gd name="T51" fmla="*/ 17 h 86"/>
                  <a:gd name="T52" fmla="*/ 50 w 69"/>
                  <a:gd name="T53" fmla="*/ 24 h 86"/>
                  <a:gd name="T54" fmla="*/ 50 w 69"/>
                  <a:gd name="T55" fmla="*/ 29 h 86"/>
                  <a:gd name="T56" fmla="*/ 53 w 69"/>
                  <a:gd name="T57" fmla="*/ 33 h 86"/>
                  <a:gd name="T58" fmla="*/ 57 w 69"/>
                  <a:gd name="T59" fmla="*/ 34 h 86"/>
                  <a:gd name="T60" fmla="*/ 57 w 69"/>
                  <a:gd name="T61" fmla="*/ 38 h 86"/>
                  <a:gd name="T62" fmla="*/ 57 w 69"/>
                  <a:gd name="T63" fmla="*/ 41 h 86"/>
                  <a:gd name="T64" fmla="*/ 58 w 69"/>
                  <a:gd name="T65" fmla="*/ 45 h 86"/>
                  <a:gd name="T66" fmla="*/ 64 w 69"/>
                  <a:gd name="T67" fmla="*/ 48 h 86"/>
                  <a:gd name="T68" fmla="*/ 65 w 69"/>
                  <a:gd name="T69" fmla="*/ 55 h 86"/>
                  <a:gd name="T70" fmla="*/ 67 w 69"/>
                  <a:gd name="T71" fmla="*/ 60 h 86"/>
                  <a:gd name="T72" fmla="*/ 62 w 69"/>
                  <a:gd name="T73" fmla="*/ 58 h 86"/>
                  <a:gd name="T74" fmla="*/ 58 w 69"/>
                  <a:gd name="T75" fmla="*/ 60 h 86"/>
                  <a:gd name="T76" fmla="*/ 55 w 69"/>
                  <a:gd name="T77" fmla="*/ 58 h 86"/>
                  <a:gd name="T78" fmla="*/ 53 w 69"/>
                  <a:gd name="T79" fmla="*/ 58 h 86"/>
                  <a:gd name="T80" fmla="*/ 52 w 69"/>
                  <a:gd name="T81" fmla="*/ 60 h 86"/>
                  <a:gd name="T82" fmla="*/ 50 w 69"/>
                  <a:gd name="T83" fmla="*/ 57 h 86"/>
                  <a:gd name="T84" fmla="*/ 47 w 69"/>
                  <a:gd name="T85" fmla="*/ 58 h 86"/>
                  <a:gd name="T86" fmla="*/ 47 w 69"/>
                  <a:gd name="T87" fmla="*/ 62 h 86"/>
                  <a:gd name="T88" fmla="*/ 47 w 69"/>
                  <a:gd name="T89" fmla="*/ 69 h 86"/>
                  <a:gd name="T90" fmla="*/ 41 w 69"/>
                  <a:gd name="T91" fmla="*/ 74 h 86"/>
                  <a:gd name="T92" fmla="*/ 36 w 69"/>
                  <a:gd name="T93" fmla="*/ 79 h 86"/>
                  <a:gd name="T94" fmla="*/ 38 w 69"/>
                  <a:gd name="T95" fmla="*/ 82 h 86"/>
                  <a:gd name="T96" fmla="*/ 33 w 69"/>
                  <a:gd name="T97" fmla="*/ 84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9" h="86">
                    <a:moveTo>
                      <a:pt x="31" y="86"/>
                    </a:moveTo>
                    <a:lnTo>
                      <a:pt x="31" y="84"/>
                    </a:lnTo>
                    <a:lnTo>
                      <a:pt x="29" y="82"/>
                    </a:lnTo>
                    <a:lnTo>
                      <a:pt x="29" y="81"/>
                    </a:lnTo>
                    <a:lnTo>
                      <a:pt x="29" y="81"/>
                    </a:lnTo>
                    <a:lnTo>
                      <a:pt x="29" y="81"/>
                    </a:lnTo>
                    <a:lnTo>
                      <a:pt x="31" y="81"/>
                    </a:lnTo>
                    <a:lnTo>
                      <a:pt x="31" y="79"/>
                    </a:lnTo>
                    <a:lnTo>
                      <a:pt x="29" y="75"/>
                    </a:lnTo>
                    <a:lnTo>
                      <a:pt x="29" y="75"/>
                    </a:lnTo>
                    <a:lnTo>
                      <a:pt x="29" y="74"/>
                    </a:lnTo>
                    <a:lnTo>
                      <a:pt x="29" y="70"/>
                    </a:lnTo>
                    <a:lnTo>
                      <a:pt x="29" y="67"/>
                    </a:lnTo>
                    <a:lnTo>
                      <a:pt x="31" y="60"/>
                    </a:lnTo>
                    <a:lnTo>
                      <a:pt x="33" y="58"/>
                    </a:lnTo>
                    <a:lnTo>
                      <a:pt x="31" y="57"/>
                    </a:lnTo>
                    <a:lnTo>
                      <a:pt x="33" y="53"/>
                    </a:lnTo>
                    <a:lnTo>
                      <a:pt x="31" y="52"/>
                    </a:lnTo>
                    <a:lnTo>
                      <a:pt x="31" y="48"/>
                    </a:lnTo>
                    <a:lnTo>
                      <a:pt x="29" y="43"/>
                    </a:lnTo>
                    <a:lnTo>
                      <a:pt x="28" y="41"/>
                    </a:lnTo>
                    <a:lnTo>
                      <a:pt x="24" y="40"/>
                    </a:lnTo>
                    <a:lnTo>
                      <a:pt x="24" y="38"/>
                    </a:lnTo>
                    <a:lnTo>
                      <a:pt x="23" y="36"/>
                    </a:lnTo>
                    <a:lnTo>
                      <a:pt x="21" y="34"/>
                    </a:lnTo>
                    <a:lnTo>
                      <a:pt x="21" y="33"/>
                    </a:lnTo>
                    <a:lnTo>
                      <a:pt x="17" y="29"/>
                    </a:lnTo>
                    <a:lnTo>
                      <a:pt x="17" y="28"/>
                    </a:lnTo>
                    <a:lnTo>
                      <a:pt x="17" y="28"/>
                    </a:lnTo>
                    <a:lnTo>
                      <a:pt x="14" y="24"/>
                    </a:lnTo>
                    <a:lnTo>
                      <a:pt x="14" y="23"/>
                    </a:lnTo>
                    <a:lnTo>
                      <a:pt x="12" y="21"/>
                    </a:lnTo>
                    <a:lnTo>
                      <a:pt x="12" y="19"/>
                    </a:lnTo>
                    <a:lnTo>
                      <a:pt x="11" y="16"/>
                    </a:lnTo>
                    <a:lnTo>
                      <a:pt x="11" y="12"/>
                    </a:lnTo>
                    <a:lnTo>
                      <a:pt x="9" y="11"/>
                    </a:lnTo>
                    <a:lnTo>
                      <a:pt x="7" y="11"/>
                    </a:lnTo>
                    <a:lnTo>
                      <a:pt x="7" y="9"/>
                    </a:lnTo>
                    <a:lnTo>
                      <a:pt x="4" y="7"/>
                    </a:lnTo>
                    <a:lnTo>
                      <a:pt x="2" y="7"/>
                    </a:lnTo>
                    <a:lnTo>
                      <a:pt x="0" y="7"/>
                    </a:lnTo>
                    <a:lnTo>
                      <a:pt x="2" y="6"/>
                    </a:lnTo>
                    <a:lnTo>
                      <a:pt x="5" y="4"/>
                    </a:lnTo>
                    <a:lnTo>
                      <a:pt x="7" y="4"/>
                    </a:lnTo>
                    <a:lnTo>
                      <a:pt x="9" y="4"/>
                    </a:lnTo>
                    <a:lnTo>
                      <a:pt x="12" y="4"/>
                    </a:lnTo>
                    <a:lnTo>
                      <a:pt x="14" y="2"/>
                    </a:lnTo>
                    <a:lnTo>
                      <a:pt x="16" y="2"/>
                    </a:lnTo>
                    <a:lnTo>
                      <a:pt x="17" y="2"/>
                    </a:lnTo>
                    <a:lnTo>
                      <a:pt x="19" y="0"/>
                    </a:lnTo>
                    <a:lnTo>
                      <a:pt x="19" y="0"/>
                    </a:lnTo>
                    <a:lnTo>
                      <a:pt x="19" y="0"/>
                    </a:lnTo>
                    <a:lnTo>
                      <a:pt x="23" y="2"/>
                    </a:lnTo>
                    <a:lnTo>
                      <a:pt x="24" y="2"/>
                    </a:lnTo>
                    <a:lnTo>
                      <a:pt x="26" y="4"/>
                    </a:lnTo>
                    <a:lnTo>
                      <a:pt x="26" y="6"/>
                    </a:lnTo>
                    <a:lnTo>
                      <a:pt x="28" y="6"/>
                    </a:lnTo>
                    <a:lnTo>
                      <a:pt x="29" y="6"/>
                    </a:lnTo>
                    <a:lnTo>
                      <a:pt x="29" y="7"/>
                    </a:lnTo>
                    <a:lnTo>
                      <a:pt x="31" y="7"/>
                    </a:lnTo>
                    <a:lnTo>
                      <a:pt x="33" y="7"/>
                    </a:lnTo>
                    <a:lnTo>
                      <a:pt x="35" y="9"/>
                    </a:lnTo>
                    <a:lnTo>
                      <a:pt x="35" y="9"/>
                    </a:lnTo>
                    <a:lnTo>
                      <a:pt x="35" y="11"/>
                    </a:lnTo>
                    <a:lnTo>
                      <a:pt x="35" y="9"/>
                    </a:lnTo>
                    <a:lnTo>
                      <a:pt x="36" y="11"/>
                    </a:lnTo>
                    <a:lnTo>
                      <a:pt x="36" y="11"/>
                    </a:lnTo>
                    <a:lnTo>
                      <a:pt x="36" y="12"/>
                    </a:lnTo>
                    <a:lnTo>
                      <a:pt x="38" y="11"/>
                    </a:lnTo>
                    <a:lnTo>
                      <a:pt x="40" y="11"/>
                    </a:lnTo>
                    <a:lnTo>
                      <a:pt x="43" y="11"/>
                    </a:lnTo>
                    <a:lnTo>
                      <a:pt x="45" y="14"/>
                    </a:lnTo>
                    <a:lnTo>
                      <a:pt x="45" y="16"/>
                    </a:lnTo>
                    <a:lnTo>
                      <a:pt x="47" y="16"/>
                    </a:lnTo>
                    <a:lnTo>
                      <a:pt x="48" y="16"/>
                    </a:lnTo>
                    <a:lnTo>
                      <a:pt x="48" y="16"/>
                    </a:lnTo>
                    <a:lnTo>
                      <a:pt x="50" y="16"/>
                    </a:lnTo>
                    <a:lnTo>
                      <a:pt x="50" y="17"/>
                    </a:lnTo>
                    <a:lnTo>
                      <a:pt x="52" y="21"/>
                    </a:lnTo>
                    <a:lnTo>
                      <a:pt x="50" y="23"/>
                    </a:lnTo>
                    <a:lnTo>
                      <a:pt x="50" y="24"/>
                    </a:lnTo>
                    <a:lnTo>
                      <a:pt x="50" y="26"/>
                    </a:lnTo>
                    <a:lnTo>
                      <a:pt x="50" y="28"/>
                    </a:lnTo>
                    <a:lnTo>
                      <a:pt x="50" y="29"/>
                    </a:lnTo>
                    <a:lnTo>
                      <a:pt x="50" y="29"/>
                    </a:lnTo>
                    <a:lnTo>
                      <a:pt x="50" y="29"/>
                    </a:lnTo>
                    <a:lnTo>
                      <a:pt x="53" y="33"/>
                    </a:lnTo>
                    <a:lnTo>
                      <a:pt x="53" y="33"/>
                    </a:lnTo>
                    <a:lnTo>
                      <a:pt x="55" y="34"/>
                    </a:lnTo>
                    <a:lnTo>
                      <a:pt x="57" y="34"/>
                    </a:lnTo>
                    <a:lnTo>
                      <a:pt x="57" y="34"/>
                    </a:lnTo>
                    <a:lnTo>
                      <a:pt x="57" y="36"/>
                    </a:lnTo>
                    <a:lnTo>
                      <a:pt x="57" y="38"/>
                    </a:lnTo>
                    <a:lnTo>
                      <a:pt x="57" y="40"/>
                    </a:lnTo>
                    <a:lnTo>
                      <a:pt x="57" y="40"/>
                    </a:lnTo>
                    <a:lnTo>
                      <a:pt x="57" y="41"/>
                    </a:lnTo>
                    <a:lnTo>
                      <a:pt x="58" y="43"/>
                    </a:lnTo>
                    <a:lnTo>
                      <a:pt x="58" y="43"/>
                    </a:lnTo>
                    <a:lnTo>
                      <a:pt x="58" y="45"/>
                    </a:lnTo>
                    <a:lnTo>
                      <a:pt x="60" y="46"/>
                    </a:lnTo>
                    <a:lnTo>
                      <a:pt x="64" y="48"/>
                    </a:lnTo>
                    <a:lnTo>
                      <a:pt x="64" y="48"/>
                    </a:lnTo>
                    <a:lnTo>
                      <a:pt x="65" y="50"/>
                    </a:lnTo>
                    <a:lnTo>
                      <a:pt x="65" y="53"/>
                    </a:lnTo>
                    <a:lnTo>
                      <a:pt x="65" y="55"/>
                    </a:lnTo>
                    <a:lnTo>
                      <a:pt x="69" y="58"/>
                    </a:lnTo>
                    <a:lnTo>
                      <a:pt x="69" y="60"/>
                    </a:lnTo>
                    <a:lnTo>
                      <a:pt x="67" y="60"/>
                    </a:lnTo>
                    <a:lnTo>
                      <a:pt x="64" y="60"/>
                    </a:lnTo>
                    <a:lnTo>
                      <a:pt x="64" y="60"/>
                    </a:lnTo>
                    <a:lnTo>
                      <a:pt x="62" y="58"/>
                    </a:lnTo>
                    <a:lnTo>
                      <a:pt x="60" y="58"/>
                    </a:lnTo>
                    <a:lnTo>
                      <a:pt x="60" y="58"/>
                    </a:lnTo>
                    <a:lnTo>
                      <a:pt x="58" y="60"/>
                    </a:lnTo>
                    <a:lnTo>
                      <a:pt x="57" y="58"/>
                    </a:lnTo>
                    <a:lnTo>
                      <a:pt x="57" y="58"/>
                    </a:lnTo>
                    <a:lnTo>
                      <a:pt x="55" y="58"/>
                    </a:lnTo>
                    <a:lnTo>
                      <a:pt x="55" y="58"/>
                    </a:lnTo>
                    <a:lnTo>
                      <a:pt x="55" y="58"/>
                    </a:lnTo>
                    <a:lnTo>
                      <a:pt x="53" y="58"/>
                    </a:lnTo>
                    <a:lnTo>
                      <a:pt x="53" y="57"/>
                    </a:lnTo>
                    <a:lnTo>
                      <a:pt x="52" y="60"/>
                    </a:lnTo>
                    <a:lnTo>
                      <a:pt x="52" y="60"/>
                    </a:lnTo>
                    <a:lnTo>
                      <a:pt x="50" y="60"/>
                    </a:lnTo>
                    <a:lnTo>
                      <a:pt x="50" y="57"/>
                    </a:lnTo>
                    <a:lnTo>
                      <a:pt x="50" y="57"/>
                    </a:lnTo>
                    <a:lnTo>
                      <a:pt x="50" y="55"/>
                    </a:lnTo>
                    <a:lnTo>
                      <a:pt x="48" y="57"/>
                    </a:lnTo>
                    <a:lnTo>
                      <a:pt x="47" y="58"/>
                    </a:lnTo>
                    <a:lnTo>
                      <a:pt x="45" y="58"/>
                    </a:lnTo>
                    <a:lnTo>
                      <a:pt x="45" y="60"/>
                    </a:lnTo>
                    <a:lnTo>
                      <a:pt x="47" y="62"/>
                    </a:lnTo>
                    <a:lnTo>
                      <a:pt x="47" y="65"/>
                    </a:lnTo>
                    <a:lnTo>
                      <a:pt x="47" y="67"/>
                    </a:lnTo>
                    <a:lnTo>
                      <a:pt x="47" y="69"/>
                    </a:lnTo>
                    <a:lnTo>
                      <a:pt x="43" y="70"/>
                    </a:lnTo>
                    <a:lnTo>
                      <a:pt x="41" y="72"/>
                    </a:lnTo>
                    <a:lnTo>
                      <a:pt x="41" y="74"/>
                    </a:lnTo>
                    <a:lnTo>
                      <a:pt x="40" y="75"/>
                    </a:lnTo>
                    <a:lnTo>
                      <a:pt x="38" y="77"/>
                    </a:lnTo>
                    <a:lnTo>
                      <a:pt x="36" y="79"/>
                    </a:lnTo>
                    <a:lnTo>
                      <a:pt x="38" y="81"/>
                    </a:lnTo>
                    <a:lnTo>
                      <a:pt x="38" y="82"/>
                    </a:lnTo>
                    <a:lnTo>
                      <a:pt x="38" y="82"/>
                    </a:lnTo>
                    <a:lnTo>
                      <a:pt x="38" y="84"/>
                    </a:lnTo>
                    <a:lnTo>
                      <a:pt x="36" y="84"/>
                    </a:lnTo>
                    <a:lnTo>
                      <a:pt x="33" y="84"/>
                    </a:lnTo>
                    <a:lnTo>
                      <a:pt x="33" y="84"/>
                    </a:lnTo>
                    <a:lnTo>
                      <a:pt x="31" y="8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1" name="Freeform 146">
                <a:extLst>
                  <a:ext uri="{FF2B5EF4-FFF2-40B4-BE49-F238E27FC236}">
                    <a16:creationId xmlns:a16="http://schemas.microsoft.com/office/drawing/2014/main" id="{2633CEE2-2DFB-41FE-B96E-C6D4C6E86BE6}"/>
                  </a:ext>
                </a:extLst>
              </p:cNvPr>
              <p:cNvSpPr>
                <a:spLocks noEditPoints="1"/>
              </p:cNvSpPr>
              <p:nvPr/>
            </p:nvSpPr>
            <p:spPr bwMode="auto">
              <a:xfrm>
                <a:off x="4466" y="3281"/>
                <a:ext cx="139" cy="271"/>
              </a:xfrm>
              <a:custGeom>
                <a:avLst/>
                <a:gdLst>
                  <a:gd name="T0" fmla="*/ 127 w 139"/>
                  <a:gd name="T1" fmla="*/ 17 h 271"/>
                  <a:gd name="T2" fmla="*/ 134 w 139"/>
                  <a:gd name="T3" fmla="*/ 46 h 271"/>
                  <a:gd name="T4" fmla="*/ 137 w 139"/>
                  <a:gd name="T5" fmla="*/ 68 h 271"/>
                  <a:gd name="T6" fmla="*/ 132 w 139"/>
                  <a:gd name="T7" fmla="*/ 73 h 271"/>
                  <a:gd name="T8" fmla="*/ 125 w 139"/>
                  <a:gd name="T9" fmla="*/ 65 h 271"/>
                  <a:gd name="T10" fmla="*/ 125 w 139"/>
                  <a:gd name="T11" fmla="*/ 75 h 271"/>
                  <a:gd name="T12" fmla="*/ 127 w 139"/>
                  <a:gd name="T13" fmla="*/ 85 h 271"/>
                  <a:gd name="T14" fmla="*/ 125 w 139"/>
                  <a:gd name="T15" fmla="*/ 94 h 271"/>
                  <a:gd name="T16" fmla="*/ 120 w 139"/>
                  <a:gd name="T17" fmla="*/ 102 h 271"/>
                  <a:gd name="T18" fmla="*/ 115 w 139"/>
                  <a:gd name="T19" fmla="*/ 131 h 271"/>
                  <a:gd name="T20" fmla="*/ 103 w 139"/>
                  <a:gd name="T21" fmla="*/ 165 h 271"/>
                  <a:gd name="T22" fmla="*/ 89 w 139"/>
                  <a:gd name="T23" fmla="*/ 206 h 271"/>
                  <a:gd name="T24" fmla="*/ 84 w 139"/>
                  <a:gd name="T25" fmla="*/ 233 h 271"/>
                  <a:gd name="T26" fmla="*/ 79 w 139"/>
                  <a:gd name="T27" fmla="*/ 247 h 271"/>
                  <a:gd name="T28" fmla="*/ 67 w 139"/>
                  <a:gd name="T29" fmla="*/ 262 h 271"/>
                  <a:gd name="T30" fmla="*/ 48 w 139"/>
                  <a:gd name="T31" fmla="*/ 269 h 271"/>
                  <a:gd name="T32" fmla="*/ 31 w 139"/>
                  <a:gd name="T33" fmla="*/ 266 h 271"/>
                  <a:gd name="T34" fmla="*/ 19 w 139"/>
                  <a:gd name="T35" fmla="*/ 261 h 271"/>
                  <a:gd name="T36" fmla="*/ 14 w 139"/>
                  <a:gd name="T37" fmla="*/ 254 h 271"/>
                  <a:gd name="T38" fmla="*/ 9 w 139"/>
                  <a:gd name="T39" fmla="*/ 240 h 271"/>
                  <a:gd name="T40" fmla="*/ 9 w 139"/>
                  <a:gd name="T41" fmla="*/ 226 h 271"/>
                  <a:gd name="T42" fmla="*/ 2 w 139"/>
                  <a:gd name="T43" fmla="*/ 213 h 271"/>
                  <a:gd name="T44" fmla="*/ 2 w 139"/>
                  <a:gd name="T45" fmla="*/ 196 h 271"/>
                  <a:gd name="T46" fmla="*/ 4 w 139"/>
                  <a:gd name="T47" fmla="*/ 189 h 271"/>
                  <a:gd name="T48" fmla="*/ 12 w 139"/>
                  <a:gd name="T49" fmla="*/ 177 h 271"/>
                  <a:gd name="T50" fmla="*/ 21 w 139"/>
                  <a:gd name="T51" fmla="*/ 158 h 271"/>
                  <a:gd name="T52" fmla="*/ 24 w 139"/>
                  <a:gd name="T53" fmla="*/ 145 h 271"/>
                  <a:gd name="T54" fmla="*/ 19 w 139"/>
                  <a:gd name="T55" fmla="*/ 131 h 271"/>
                  <a:gd name="T56" fmla="*/ 16 w 139"/>
                  <a:gd name="T57" fmla="*/ 112 h 271"/>
                  <a:gd name="T58" fmla="*/ 23 w 139"/>
                  <a:gd name="T59" fmla="*/ 88 h 271"/>
                  <a:gd name="T60" fmla="*/ 26 w 139"/>
                  <a:gd name="T61" fmla="*/ 80 h 271"/>
                  <a:gd name="T62" fmla="*/ 38 w 139"/>
                  <a:gd name="T63" fmla="*/ 75 h 271"/>
                  <a:gd name="T64" fmla="*/ 45 w 139"/>
                  <a:gd name="T65" fmla="*/ 76 h 271"/>
                  <a:gd name="T66" fmla="*/ 48 w 139"/>
                  <a:gd name="T67" fmla="*/ 73 h 271"/>
                  <a:gd name="T68" fmla="*/ 60 w 139"/>
                  <a:gd name="T69" fmla="*/ 75 h 271"/>
                  <a:gd name="T70" fmla="*/ 60 w 139"/>
                  <a:gd name="T71" fmla="*/ 71 h 271"/>
                  <a:gd name="T72" fmla="*/ 70 w 139"/>
                  <a:gd name="T73" fmla="*/ 61 h 271"/>
                  <a:gd name="T74" fmla="*/ 74 w 139"/>
                  <a:gd name="T75" fmla="*/ 65 h 271"/>
                  <a:gd name="T76" fmla="*/ 74 w 139"/>
                  <a:gd name="T77" fmla="*/ 59 h 271"/>
                  <a:gd name="T78" fmla="*/ 79 w 139"/>
                  <a:gd name="T79" fmla="*/ 51 h 271"/>
                  <a:gd name="T80" fmla="*/ 82 w 139"/>
                  <a:gd name="T81" fmla="*/ 54 h 271"/>
                  <a:gd name="T82" fmla="*/ 84 w 139"/>
                  <a:gd name="T83" fmla="*/ 54 h 271"/>
                  <a:gd name="T84" fmla="*/ 91 w 139"/>
                  <a:gd name="T85" fmla="*/ 49 h 271"/>
                  <a:gd name="T86" fmla="*/ 91 w 139"/>
                  <a:gd name="T87" fmla="*/ 36 h 271"/>
                  <a:gd name="T88" fmla="*/ 91 w 139"/>
                  <a:gd name="T89" fmla="*/ 30 h 271"/>
                  <a:gd name="T90" fmla="*/ 96 w 139"/>
                  <a:gd name="T91" fmla="*/ 30 h 271"/>
                  <a:gd name="T92" fmla="*/ 106 w 139"/>
                  <a:gd name="T93" fmla="*/ 22 h 271"/>
                  <a:gd name="T94" fmla="*/ 106 w 139"/>
                  <a:gd name="T95" fmla="*/ 7 h 271"/>
                  <a:gd name="T96" fmla="*/ 115 w 139"/>
                  <a:gd name="T97" fmla="*/ 0 h 271"/>
                  <a:gd name="T98" fmla="*/ 120 w 139"/>
                  <a:gd name="T99" fmla="*/ 5 h 271"/>
                  <a:gd name="T100" fmla="*/ 96 w 139"/>
                  <a:gd name="T101" fmla="*/ 24 h 271"/>
                  <a:gd name="T102" fmla="*/ 98 w 139"/>
                  <a:gd name="T103" fmla="*/ 24 h 271"/>
                  <a:gd name="T104" fmla="*/ 127 w 139"/>
                  <a:gd name="T105" fmla="*/ 95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9" h="271">
                    <a:moveTo>
                      <a:pt x="122" y="7"/>
                    </a:moveTo>
                    <a:lnTo>
                      <a:pt x="122" y="8"/>
                    </a:lnTo>
                    <a:lnTo>
                      <a:pt x="124" y="10"/>
                    </a:lnTo>
                    <a:lnTo>
                      <a:pt x="127" y="15"/>
                    </a:lnTo>
                    <a:lnTo>
                      <a:pt x="127" y="17"/>
                    </a:lnTo>
                    <a:lnTo>
                      <a:pt x="129" y="19"/>
                    </a:lnTo>
                    <a:lnTo>
                      <a:pt x="130" y="22"/>
                    </a:lnTo>
                    <a:lnTo>
                      <a:pt x="132" y="29"/>
                    </a:lnTo>
                    <a:lnTo>
                      <a:pt x="134" y="37"/>
                    </a:lnTo>
                    <a:lnTo>
                      <a:pt x="134" y="46"/>
                    </a:lnTo>
                    <a:lnTo>
                      <a:pt x="135" y="51"/>
                    </a:lnTo>
                    <a:lnTo>
                      <a:pt x="135" y="54"/>
                    </a:lnTo>
                    <a:lnTo>
                      <a:pt x="139" y="59"/>
                    </a:lnTo>
                    <a:lnTo>
                      <a:pt x="139" y="65"/>
                    </a:lnTo>
                    <a:lnTo>
                      <a:pt x="137" y="68"/>
                    </a:lnTo>
                    <a:lnTo>
                      <a:pt x="135" y="73"/>
                    </a:lnTo>
                    <a:lnTo>
                      <a:pt x="135" y="75"/>
                    </a:lnTo>
                    <a:lnTo>
                      <a:pt x="134" y="75"/>
                    </a:lnTo>
                    <a:lnTo>
                      <a:pt x="134" y="75"/>
                    </a:lnTo>
                    <a:lnTo>
                      <a:pt x="132" y="73"/>
                    </a:lnTo>
                    <a:lnTo>
                      <a:pt x="130" y="71"/>
                    </a:lnTo>
                    <a:lnTo>
                      <a:pt x="129" y="68"/>
                    </a:lnTo>
                    <a:lnTo>
                      <a:pt x="129" y="65"/>
                    </a:lnTo>
                    <a:lnTo>
                      <a:pt x="127" y="65"/>
                    </a:lnTo>
                    <a:lnTo>
                      <a:pt x="125" y="65"/>
                    </a:lnTo>
                    <a:lnTo>
                      <a:pt x="124" y="66"/>
                    </a:lnTo>
                    <a:lnTo>
                      <a:pt x="124" y="68"/>
                    </a:lnTo>
                    <a:lnTo>
                      <a:pt x="124" y="70"/>
                    </a:lnTo>
                    <a:lnTo>
                      <a:pt x="124" y="71"/>
                    </a:lnTo>
                    <a:lnTo>
                      <a:pt x="125" y="75"/>
                    </a:lnTo>
                    <a:lnTo>
                      <a:pt x="125" y="78"/>
                    </a:lnTo>
                    <a:lnTo>
                      <a:pt x="125" y="78"/>
                    </a:lnTo>
                    <a:lnTo>
                      <a:pt x="125" y="78"/>
                    </a:lnTo>
                    <a:lnTo>
                      <a:pt x="127" y="82"/>
                    </a:lnTo>
                    <a:lnTo>
                      <a:pt x="127" y="85"/>
                    </a:lnTo>
                    <a:lnTo>
                      <a:pt x="127" y="88"/>
                    </a:lnTo>
                    <a:lnTo>
                      <a:pt x="125" y="90"/>
                    </a:lnTo>
                    <a:lnTo>
                      <a:pt x="125" y="90"/>
                    </a:lnTo>
                    <a:lnTo>
                      <a:pt x="125" y="92"/>
                    </a:lnTo>
                    <a:lnTo>
                      <a:pt x="125" y="94"/>
                    </a:lnTo>
                    <a:lnTo>
                      <a:pt x="124" y="94"/>
                    </a:lnTo>
                    <a:lnTo>
                      <a:pt x="122" y="94"/>
                    </a:lnTo>
                    <a:lnTo>
                      <a:pt x="122" y="97"/>
                    </a:lnTo>
                    <a:lnTo>
                      <a:pt x="120" y="100"/>
                    </a:lnTo>
                    <a:lnTo>
                      <a:pt x="120" y="102"/>
                    </a:lnTo>
                    <a:lnTo>
                      <a:pt x="120" y="109"/>
                    </a:lnTo>
                    <a:lnTo>
                      <a:pt x="120" y="114"/>
                    </a:lnTo>
                    <a:lnTo>
                      <a:pt x="118" y="123"/>
                    </a:lnTo>
                    <a:lnTo>
                      <a:pt x="117" y="126"/>
                    </a:lnTo>
                    <a:lnTo>
                      <a:pt x="115" y="131"/>
                    </a:lnTo>
                    <a:lnTo>
                      <a:pt x="112" y="138"/>
                    </a:lnTo>
                    <a:lnTo>
                      <a:pt x="110" y="146"/>
                    </a:lnTo>
                    <a:lnTo>
                      <a:pt x="106" y="155"/>
                    </a:lnTo>
                    <a:lnTo>
                      <a:pt x="105" y="160"/>
                    </a:lnTo>
                    <a:lnTo>
                      <a:pt x="103" y="165"/>
                    </a:lnTo>
                    <a:lnTo>
                      <a:pt x="101" y="174"/>
                    </a:lnTo>
                    <a:lnTo>
                      <a:pt x="98" y="184"/>
                    </a:lnTo>
                    <a:lnTo>
                      <a:pt x="94" y="194"/>
                    </a:lnTo>
                    <a:lnTo>
                      <a:pt x="91" y="204"/>
                    </a:lnTo>
                    <a:lnTo>
                      <a:pt x="89" y="206"/>
                    </a:lnTo>
                    <a:lnTo>
                      <a:pt x="89" y="213"/>
                    </a:lnTo>
                    <a:lnTo>
                      <a:pt x="88" y="216"/>
                    </a:lnTo>
                    <a:lnTo>
                      <a:pt x="88" y="221"/>
                    </a:lnTo>
                    <a:lnTo>
                      <a:pt x="84" y="230"/>
                    </a:lnTo>
                    <a:lnTo>
                      <a:pt x="84" y="233"/>
                    </a:lnTo>
                    <a:lnTo>
                      <a:pt x="82" y="235"/>
                    </a:lnTo>
                    <a:lnTo>
                      <a:pt x="81" y="240"/>
                    </a:lnTo>
                    <a:lnTo>
                      <a:pt x="79" y="242"/>
                    </a:lnTo>
                    <a:lnTo>
                      <a:pt x="79" y="245"/>
                    </a:lnTo>
                    <a:lnTo>
                      <a:pt x="79" y="247"/>
                    </a:lnTo>
                    <a:lnTo>
                      <a:pt x="77" y="250"/>
                    </a:lnTo>
                    <a:lnTo>
                      <a:pt x="76" y="254"/>
                    </a:lnTo>
                    <a:lnTo>
                      <a:pt x="74" y="259"/>
                    </a:lnTo>
                    <a:lnTo>
                      <a:pt x="72" y="261"/>
                    </a:lnTo>
                    <a:lnTo>
                      <a:pt x="67" y="262"/>
                    </a:lnTo>
                    <a:lnTo>
                      <a:pt x="65" y="262"/>
                    </a:lnTo>
                    <a:lnTo>
                      <a:pt x="60" y="262"/>
                    </a:lnTo>
                    <a:lnTo>
                      <a:pt x="57" y="264"/>
                    </a:lnTo>
                    <a:lnTo>
                      <a:pt x="52" y="266"/>
                    </a:lnTo>
                    <a:lnTo>
                      <a:pt x="48" y="269"/>
                    </a:lnTo>
                    <a:lnTo>
                      <a:pt x="47" y="271"/>
                    </a:lnTo>
                    <a:lnTo>
                      <a:pt x="43" y="271"/>
                    </a:lnTo>
                    <a:lnTo>
                      <a:pt x="38" y="271"/>
                    </a:lnTo>
                    <a:lnTo>
                      <a:pt x="36" y="271"/>
                    </a:lnTo>
                    <a:lnTo>
                      <a:pt x="31" y="266"/>
                    </a:lnTo>
                    <a:lnTo>
                      <a:pt x="28" y="266"/>
                    </a:lnTo>
                    <a:lnTo>
                      <a:pt x="24" y="264"/>
                    </a:lnTo>
                    <a:lnTo>
                      <a:pt x="23" y="264"/>
                    </a:lnTo>
                    <a:lnTo>
                      <a:pt x="21" y="264"/>
                    </a:lnTo>
                    <a:lnTo>
                      <a:pt x="19" y="261"/>
                    </a:lnTo>
                    <a:lnTo>
                      <a:pt x="16" y="259"/>
                    </a:lnTo>
                    <a:lnTo>
                      <a:pt x="16" y="259"/>
                    </a:lnTo>
                    <a:lnTo>
                      <a:pt x="16" y="257"/>
                    </a:lnTo>
                    <a:lnTo>
                      <a:pt x="14" y="255"/>
                    </a:lnTo>
                    <a:lnTo>
                      <a:pt x="14" y="254"/>
                    </a:lnTo>
                    <a:lnTo>
                      <a:pt x="14" y="252"/>
                    </a:lnTo>
                    <a:lnTo>
                      <a:pt x="12" y="249"/>
                    </a:lnTo>
                    <a:lnTo>
                      <a:pt x="9" y="245"/>
                    </a:lnTo>
                    <a:lnTo>
                      <a:pt x="9" y="244"/>
                    </a:lnTo>
                    <a:lnTo>
                      <a:pt x="9" y="240"/>
                    </a:lnTo>
                    <a:lnTo>
                      <a:pt x="9" y="238"/>
                    </a:lnTo>
                    <a:lnTo>
                      <a:pt x="9" y="233"/>
                    </a:lnTo>
                    <a:lnTo>
                      <a:pt x="9" y="230"/>
                    </a:lnTo>
                    <a:lnTo>
                      <a:pt x="9" y="228"/>
                    </a:lnTo>
                    <a:lnTo>
                      <a:pt x="9" y="226"/>
                    </a:lnTo>
                    <a:lnTo>
                      <a:pt x="7" y="223"/>
                    </a:lnTo>
                    <a:lnTo>
                      <a:pt x="7" y="221"/>
                    </a:lnTo>
                    <a:lnTo>
                      <a:pt x="7" y="220"/>
                    </a:lnTo>
                    <a:lnTo>
                      <a:pt x="4" y="215"/>
                    </a:lnTo>
                    <a:lnTo>
                      <a:pt x="2" y="213"/>
                    </a:lnTo>
                    <a:lnTo>
                      <a:pt x="2" y="211"/>
                    </a:lnTo>
                    <a:lnTo>
                      <a:pt x="0" y="204"/>
                    </a:lnTo>
                    <a:lnTo>
                      <a:pt x="0" y="203"/>
                    </a:lnTo>
                    <a:lnTo>
                      <a:pt x="0" y="198"/>
                    </a:lnTo>
                    <a:lnTo>
                      <a:pt x="2" y="196"/>
                    </a:lnTo>
                    <a:lnTo>
                      <a:pt x="2" y="194"/>
                    </a:lnTo>
                    <a:lnTo>
                      <a:pt x="2" y="192"/>
                    </a:lnTo>
                    <a:lnTo>
                      <a:pt x="2" y="191"/>
                    </a:lnTo>
                    <a:lnTo>
                      <a:pt x="4" y="191"/>
                    </a:lnTo>
                    <a:lnTo>
                      <a:pt x="4" y="189"/>
                    </a:lnTo>
                    <a:lnTo>
                      <a:pt x="5" y="184"/>
                    </a:lnTo>
                    <a:lnTo>
                      <a:pt x="7" y="182"/>
                    </a:lnTo>
                    <a:lnTo>
                      <a:pt x="9" y="182"/>
                    </a:lnTo>
                    <a:lnTo>
                      <a:pt x="11" y="180"/>
                    </a:lnTo>
                    <a:lnTo>
                      <a:pt x="12" y="177"/>
                    </a:lnTo>
                    <a:lnTo>
                      <a:pt x="14" y="174"/>
                    </a:lnTo>
                    <a:lnTo>
                      <a:pt x="16" y="169"/>
                    </a:lnTo>
                    <a:lnTo>
                      <a:pt x="17" y="167"/>
                    </a:lnTo>
                    <a:lnTo>
                      <a:pt x="19" y="163"/>
                    </a:lnTo>
                    <a:lnTo>
                      <a:pt x="21" y="158"/>
                    </a:lnTo>
                    <a:lnTo>
                      <a:pt x="23" y="157"/>
                    </a:lnTo>
                    <a:lnTo>
                      <a:pt x="23" y="155"/>
                    </a:lnTo>
                    <a:lnTo>
                      <a:pt x="23" y="150"/>
                    </a:lnTo>
                    <a:lnTo>
                      <a:pt x="24" y="146"/>
                    </a:lnTo>
                    <a:lnTo>
                      <a:pt x="24" y="145"/>
                    </a:lnTo>
                    <a:lnTo>
                      <a:pt x="23" y="141"/>
                    </a:lnTo>
                    <a:lnTo>
                      <a:pt x="19" y="138"/>
                    </a:lnTo>
                    <a:lnTo>
                      <a:pt x="19" y="136"/>
                    </a:lnTo>
                    <a:lnTo>
                      <a:pt x="19" y="133"/>
                    </a:lnTo>
                    <a:lnTo>
                      <a:pt x="19" y="131"/>
                    </a:lnTo>
                    <a:lnTo>
                      <a:pt x="19" y="128"/>
                    </a:lnTo>
                    <a:lnTo>
                      <a:pt x="17" y="126"/>
                    </a:lnTo>
                    <a:lnTo>
                      <a:pt x="16" y="121"/>
                    </a:lnTo>
                    <a:lnTo>
                      <a:pt x="16" y="114"/>
                    </a:lnTo>
                    <a:lnTo>
                      <a:pt x="16" y="112"/>
                    </a:lnTo>
                    <a:lnTo>
                      <a:pt x="14" y="109"/>
                    </a:lnTo>
                    <a:lnTo>
                      <a:pt x="14" y="107"/>
                    </a:lnTo>
                    <a:lnTo>
                      <a:pt x="14" y="104"/>
                    </a:lnTo>
                    <a:lnTo>
                      <a:pt x="23" y="90"/>
                    </a:lnTo>
                    <a:lnTo>
                      <a:pt x="23" y="88"/>
                    </a:lnTo>
                    <a:lnTo>
                      <a:pt x="23" y="83"/>
                    </a:lnTo>
                    <a:lnTo>
                      <a:pt x="23" y="82"/>
                    </a:lnTo>
                    <a:lnTo>
                      <a:pt x="23" y="82"/>
                    </a:lnTo>
                    <a:lnTo>
                      <a:pt x="24" y="80"/>
                    </a:lnTo>
                    <a:lnTo>
                      <a:pt x="26" y="80"/>
                    </a:lnTo>
                    <a:lnTo>
                      <a:pt x="33" y="80"/>
                    </a:lnTo>
                    <a:lnTo>
                      <a:pt x="33" y="78"/>
                    </a:lnTo>
                    <a:lnTo>
                      <a:pt x="35" y="78"/>
                    </a:lnTo>
                    <a:lnTo>
                      <a:pt x="38" y="75"/>
                    </a:lnTo>
                    <a:lnTo>
                      <a:pt x="38" y="75"/>
                    </a:lnTo>
                    <a:lnTo>
                      <a:pt x="40" y="75"/>
                    </a:lnTo>
                    <a:lnTo>
                      <a:pt x="40" y="76"/>
                    </a:lnTo>
                    <a:lnTo>
                      <a:pt x="41" y="76"/>
                    </a:lnTo>
                    <a:lnTo>
                      <a:pt x="43" y="76"/>
                    </a:lnTo>
                    <a:lnTo>
                      <a:pt x="45" y="76"/>
                    </a:lnTo>
                    <a:lnTo>
                      <a:pt x="45" y="76"/>
                    </a:lnTo>
                    <a:lnTo>
                      <a:pt x="47" y="75"/>
                    </a:lnTo>
                    <a:lnTo>
                      <a:pt x="47" y="73"/>
                    </a:lnTo>
                    <a:lnTo>
                      <a:pt x="47" y="73"/>
                    </a:lnTo>
                    <a:lnTo>
                      <a:pt x="48" y="73"/>
                    </a:lnTo>
                    <a:lnTo>
                      <a:pt x="52" y="71"/>
                    </a:lnTo>
                    <a:lnTo>
                      <a:pt x="53" y="71"/>
                    </a:lnTo>
                    <a:lnTo>
                      <a:pt x="57" y="71"/>
                    </a:lnTo>
                    <a:lnTo>
                      <a:pt x="57" y="71"/>
                    </a:lnTo>
                    <a:lnTo>
                      <a:pt x="60" y="75"/>
                    </a:lnTo>
                    <a:lnTo>
                      <a:pt x="60" y="75"/>
                    </a:lnTo>
                    <a:lnTo>
                      <a:pt x="60" y="75"/>
                    </a:lnTo>
                    <a:lnTo>
                      <a:pt x="62" y="73"/>
                    </a:lnTo>
                    <a:lnTo>
                      <a:pt x="60" y="73"/>
                    </a:lnTo>
                    <a:lnTo>
                      <a:pt x="60" y="71"/>
                    </a:lnTo>
                    <a:lnTo>
                      <a:pt x="60" y="70"/>
                    </a:lnTo>
                    <a:lnTo>
                      <a:pt x="60" y="68"/>
                    </a:lnTo>
                    <a:lnTo>
                      <a:pt x="62" y="66"/>
                    </a:lnTo>
                    <a:lnTo>
                      <a:pt x="67" y="65"/>
                    </a:lnTo>
                    <a:lnTo>
                      <a:pt x="70" y="61"/>
                    </a:lnTo>
                    <a:lnTo>
                      <a:pt x="72" y="61"/>
                    </a:lnTo>
                    <a:lnTo>
                      <a:pt x="72" y="61"/>
                    </a:lnTo>
                    <a:lnTo>
                      <a:pt x="74" y="65"/>
                    </a:lnTo>
                    <a:lnTo>
                      <a:pt x="74" y="65"/>
                    </a:lnTo>
                    <a:lnTo>
                      <a:pt x="74" y="65"/>
                    </a:lnTo>
                    <a:lnTo>
                      <a:pt x="74" y="65"/>
                    </a:lnTo>
                    <a:lnTo>
                      <a:pt x="76" y="63"/>
                    </a:lnTo>
                    <a:lnTo>
                      <a:pt x="76" y="63"/>
                    </a:lnTo>
                    <a:lnTo>
                      <a:pt x="74" y="61"/>
                    </a:lnTo>
                    <a:lnTo>
                      <a:pt x="74" y="59"/>
                    </a:lnTo>
                    <a:lnTo>
                      <a:pt x="74" y="59"/>
                    </a:lnTo>
                    <a:lnTo>
                      <a:pt x="76" y="58"/>
                    </a:lnTo>
                    <a:lnTo>
                      <a:pt x="77" y="54"/>
                    </a:lnTo>
                    <a:lnTo>
                      <a:pt x="79" y="53"/>
                    </a:lnTo>
                    <a:lnTo>
                      <a:pt x="79" y="51"/>
                    </a:lnTo>
                    <a:lnTo>
                      <a:pt x="81" y="51"/>
                    </a:lnTo>
                    <a:lnTo>
                      <a:pt x="81" y="51"/>
                    </a:lnTo>
                    <a:lnTo>
                      <a:pt x="82" y="51"/>
                    </a:lnTo>
                    <a:lnTo>
                      <a:pt x="82" y="53"/>
                    </a:lnTo>
                    <a:lnTo>
                      <a:pt x="82" y="54"/>
                    </a:lnTo>
                    <a:lnTo>
                      <a:pt x="81" y="54"/>
                    </a:lnTo>
                    <a:lnTo>
                      <a:pt x="81" y="56"/>
                    </a:lnTo>
                    <a:lnTo>
                      <a:pt x="82" y="56"/>
                    </a:lnTo>
                    <a:lnTo>
                      <a:pt x="82" y="56"/>
                    </a:lnTo>
                    <a:lnTo>
                      <a:pt x="84" y="54"/>
                    </a:lnTo>
                    <a:lnTo>
                      <a:pt x="86" y="51"/>
                    </a:lnTo>
                    <a:lnTo>
                      <a:pt x="86" y="49"/>
                    </a:lnTo>
                    <a:lnTo>
                      <a:pt x="88" y="49"/>
                    </a:lnTo>
                    <a:lnTo>
                      <a:pt x="89" y="49"/>
                    </a:lnTo>
                    <a:lnTo>
                      <a:pt x="91" y="49"/>
                    </a:lnTo>
                    <a:lnTo>
                      <a:pt x="88" y="48"/>
                    </a:lnTo>
                    <a:lnTo>
                      <a:pt x="88" y="44"/>
                    </a:lnTo>
                    <a:lnTo>
                      <a:pt x="91" y="37"/>
                    </a:lnTo>
                    <a:lnTo>
                      <a:pt x="91" y="37"/>
                    </a:lnTo>
                    <a:lnTo>
                      <a:pt x="91" y="36"/>
                    </a:lnTo>
                    <a:lnTo>
                      <a:pt x="91" y="36"/>
                    </a:lnTo>
                    <a:lnTo>
                      <a:pt x="89" y="34"/>
                    </a:lnTo>
                    <a:lnTo>
                      <a:pt x="89" y="32"/>
                    </a:lnTo>
                    <a:lnTo>
                      <a:pt x="89" y="30"/>
                    </a:lnTo>
                    <a:lnTo>
                      <a:pt x="91" y="30"/>
                    </a:lnTo>
                    <a:lnTo>
                      <a:pt x="91" y="29"/>
                    </a:lnTo>
                    <a:lnTo>
                      <a:pt x="93" y="29"/>
                    </a:lnTo>
                    <a:lnTo>
                      <a:pt x="93" y="29"/>
                    </a:lnTo>
                    <a:lnTo>
                      <a:pt x="96" y="30"/>
                    </a:lnTo>
                    <a:lnTo>
                      <a:pt x="96" y="30"/>
                    </a:lnTo>
                    <a:lnTo>
                      <a:pt x="98" y="29"/>
                    </a:lnTo>
                    <a:lnTo>
                      <a:pt x="100" y="27"/>
                    </a:lnTo>
                    <a:lnTo>
                      <a:pt x="101" y="25"/>
                    </a:lnTo>
                    <a:lnTo>
                      <a:pt x="103" y="25"/>
                    </a:lnTo>
                    <a:lnTo>
                      <a:pt x="106" y="22"/>
                    </a:lnTo>
                    <a:lnTo>
                      <a:pt x="110" y="15"/>
                    </a:lnTo>
                    <a:lnTo>
                      <a:pt x="110" y="13"/>
                    </a:lnTo>
                    <a:lnTo>
                      <a:pt x="108" y="12"/>
                    </a:lnTo>
                    <a:lnTo>
                      <a:pt x="108" y="10"/>
                    </a:lnTo>
                    <a:lnTo>
                      <a:pt x="106" y="7"/>
                    </a:lnTo>
                    <a:lnTo>
                      <a:pt x="106" y="7"/>
                    </a:lnTo>
                    <a:lnTo>
                      <a:pt x="110" y="7"/>
                    </a:lnTo>
                    <a:lnTo>
                      <a:pt x="110" y="7"/>
                    </a:lnTo>
                    <a:lnTo>
                      <a:pt x="112" y="3"/>
                    </a:lnTo>
                    <a:lnTo>
                      <a:pt x="115" y="0"/>
                    </a:lnTo>
                    <a:lnTo>
                      <a:pt x="117" y="0"/>
                    </a:lnTo>
                    <a:lnTo>
                      <a:pt x="117" y="0"/>
                    </a:lnTo>
                    <a:lnTo>
                      <a:pt x="117" y="1"/>
                    </a:lnTo>
                    <a:lnTo>
                      <a:pt x="118" y="1"/>
                    </a:lnTo>
                    <a:lnTo>
                      <a:pt x="120" y="5"/>
                    </a:lnTo>
                    <a:lnTo>
                      <a:pt x="122" y="7"/>
                    </a:lnTo>
                    <a:lnTo>
                      <a:pt x="122" y="7"/>
                    </a:lnTo>
                    <a:close/>
                    <a:moveTo>
                      <a:pt x="98" y="24"/>
                    </a:moveTo>
                    <a:lnTo>
                      <a:pt x="98" y="25"/>
                    </a:lnTo>
                    <a:lnTo>
                      <a:pt x="96" y="24"/>
                    </a:lnTo>
                    <a:lnTo>
                      <a:pt x="96" y="22"/>
                    </a:lnTo>
                    <a:lnTo>
                      <a:pt x="96" y="22"/>
                    </a:lnTo>
                    <a:lnTo>
                      <a:pt x="96" y="20"/>
                    </a:lnTo>
                    <a:lnTo>
                      <a:pt x="98" y="20"/>
                    </a:lnTo>
                    <a:lnTo>
                      <a:pt x="98" y="24"/>
                    </a:lnTo>
                    <a:lnTo>
                      <a:pt x="98" y="24"/>
                    </a:lnTo>
                    <a:lnTo>
                      <a:pt x="98" y="24"/>
                    </a:lnTo>
                    <a:close/>
                    <a:moveTo>
                      <a:pt x="129" y="94"/>
                    </a:moveTo>
                    <a:lnTo>
                      <a:pt x="127" y="97"/>
                    </a:lnTo>
                    <a:lnTo>
                      <a:pt x="127" y="95"/>
                    </a:lnTo>
                    <a:lnTo>
                      <a:pt x="130" y="90"/>
                    </a:lnTo>
                    <a:lnTo>
                      <a:pt x="130" y="90"/>
                    </a:lnTo>
                    <a:lnTo>
                      <a:pt x="129" y="9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2" name="Freeform 147">
                <a:extLst>
                  <a:ext uri="{FF2B5EF4-FFF2-40B4-BE49-F238E27FC236}">
                    <a16:creationId xmlns:a16="http://schemas.microsoft.com/office/drawing/2014/main" id="{6B60E54A-D66C-4010-B22C-BD52D0356832}"/>
                  </a:ext>
                </a:extLst>
              </p:cNvPr>
              <p:cNvSpPr>
                <a:spLocks/>
              </p:cNvSpPr>
              <p:nvPr/>
            </p:nvSpPr>
            <p:spPr bwMode="auto">
              <a:xfrm>
                <a:off x="3991" y="2127"/>
                <a:ext cx="36" cy="42"/>
              </a:xfrm>
              <a:custGeom>
                <a:avLst/>
                <a:gdLst>
                  <a:gd name="T0" fmla="*/ 13 w 36"/>
                  <a:gd name="T1" fmla="*/ 0 h 42"/>
                  <a:gd name="T2" fmla="*/ 13 w 36"/>
                  <a:gd name="T3" fmla="*/ 1 h 42"/>
                  <a:gd name="T4" fmla="*/ 18 w 36"/>
                  <a:gd name="T5" fmla="*/ 5 h 42"/>
                  <a:gd name="T6" fmla="*/ 22 w 36"/>
                  <a:gd name="T7" fmla="*/ 8 h 42"/>
                  <a:gd name="T8" fmla="*/ 25 w 36"/>
                  <a:gd name="T9" fmla="*/ 10 h 42"/>
                  <a:gd name="T10" fmla="*/ 27 w 36"/>
                  <a:gd name="T11" fmla="*/ 12 h 42"/>
                  <a:gd name="T12" fmla="*/ 34 w 36"/>
                  <a:gd name="T13" fmla="*/ 15 h 42"/>
                  <a:gd name="T14" fmla="*/ 36 w 36"/>
                  <a:gd name="T15" fmla="*/ 17 h 42"/>
                  <a:gd name="T16" fmla="*/ 34 w 36"/>
                  <a:gd name="T17" fmla="*/ 19 h 42"/>
                  <a:gd name="T18" fmla="*/ 32 w 36"/>
                  <a:gd name="T19" fmla="*/ 20 h 42"/>
                  <a:gd name="T20" fmla="*/ 29 w 36"/>
                  <a:gd name="T21" fmla="*/ 20 h 42"/>
                  <a:gd name="T22" fmla="*/ 30 w 36"/>
                  <a:gd name="T23" fmla="*/ 24 h 42"/>
                  <a:gd name="T24" fmla="*/ 30 w 36"/>
                  <a:gd name="T25" fmla="*/ 25 h 42"/>
                  <a:gd name="T26" fmla="*/ 27 w 36"/>
                  <a:gd name="T27" fmla="*/ 27 h 42"/>
                  <a:gd name="T28" fmla="*/ 25 w 36"/>
                  <a:gd name="T29" fmla="*/ 27 h 42"/>
                  <a:gd name="T30" fmla="*/ 24 w 36"/>
                  <a:gd name="T31" fmla="*/ 25 h 42"/>
                  <a:gd name="T32" fmla="*/ 24 w 36"/>
                  <a:gd name="T33" fmla="*/ 24 h 42"/>
                  <a:gd name="T34" fmla="*/ 22 w 36"/>
                  <a:gd name="T35" fmla="*/ 24 h 42"/>
                  <a:gd name="T36" fmla="*/ 20 w 36"/>
                  <a:gd name="T37" fmla="*/ 27 h 42"/>
                  <a:gd name="T38" fmla="*/ 17 w 36"/>
                  <a:gd name="T39" fmla="*/ 30 h 42"/>
                  <a:gd name="T40" fmla="*/ 15 w 36"/>
                  <a:gd name="T41" fmla="*/ 36 h 42"/>
                  <a:gd name="T42" fmla="*/ 17 w 36"/>
                  <a:gd name="T43" fmla="*/ 37 h 42"/>
                  <a:gd name="T44" fmla="*/ 17 w 36"/>
                  <a:gd name="T45" fmla="*/ 39 h 42"/>
                  <a:gd name="T46" fmla="*/ 17 w 36"/>
                  <a:gd name="T47" fmla="*/ 42 h 42"/>
                  <a:gd name="T48" fmla="*/ 12 w 36"/>
                  <a:gd name="T49" fmla="*/ 37 h 42"/>
                  <a:gd name="T50" fmla="*/ 3 w 36"/>
                  <a:gd name="T51" fmla="*/ 30 h 42"/>
                  <a:gd name="T52" fmla="*/ 3 w 36"/>
                  <a:gd name="T53" fmla="*/ 29 h 42"/>
                  <a:gd name="T54" fmla="*/ 1 w 36"/>
                  <a:gd name="T55" fmla="*/ 29 h 42"/>
                  <a:gd name="T56" fmla="*/ 0 w 36"/>
                  <a:gd name="T57" fmla="*/ 29 h 42"/>
                  <a:gd name="T58" fmla="*/ 0 w 36"/>
                  <a:gd name="T59" fmla="*/ 25 h 42"/>
                  <a:gd name="T60" fmla="*/ 0 w 36"/>
                  <a:gd name="T61" fmla="*/ 25 h 42"/>
                  <a:gd name="T62" fmla="*/ 1 w 36"/>
                  <a:gd name="T63" fmla="*/ 24 h 42"/>
                  <a:gd name="T64" fmla="*/ 1 w 36"/>
                  <a:gd name="T65" fmla="*/ 22 h 42"/>
                  <a:gd name="T66" fmla="*/ 0 w 36"/>
                  <a:gd name="T67" fmla="*/ 17 h 42"/>
                  <a:gd name="T68" fmla="*/ 0 w 36"/>
                  <a:gd name="T69" fmla="*/ 13 h 42"/>
                  <a:gd name="T70" fmla="*/ 3 w 36"/>
                  <a:gd name="T71" fmla="*/ 13 h 42"/>
                  <a:gd name="T72" fmla="*/ 3 w 36"/>
                  <a:gd name="T73" fmla="*/ 10 h 42"/>
                  <a:gd name="T74" fmla="*/ 3 w 36"/>
                  <a:gd name="T75" fmla="*/ 8 h 42"/>
                  <a:gd name="T76" fmla="*/ 6 w 36"/>
                  <a:gd name="T77" fmla="*/ 5 h 42"/>
                  <a:gd name="T78" fmla="*/ 8 w 36"/>
                  <a:gd name="T79" fmla="*/ 5 h 42"/>
                  <a:gd name="T80" fmla="*/ 10 w 36"/>
                  <a:gd name="T81" fmla="*/ 7 h 42"/>
                  <a:gd name="T82" fmla="*/ 10 w 36"/>
                  <a:gd name="T83" fmla="*/ 1 h 42"/>
                  <a:gd name="T84" fmla="*/ 8 w 36"/>
                  <a:gd name="T85" fmla="*/ 0 h 42"/>
                  <a:gd name="T86" fmla="*/ 10 w 36"/>
                  <a:gd name="T87" fmla="*/ 0 h 42"/>
                  <a:gd name="T88" fmla="*/ 12 w 36"/>
                  <a:gd name="T89" fmla="*/ 0 h 42"/>
                  <a:gd name="T90" fmla="*/ 13 w 36"/>
                  <a:gd name="T91"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6" h="42">
                    <a:moveTo>
                      <a:pt x="13" y="0"/>
                    </a:moveTo>
                    <a:lnTo>
                      <a:pt x="13" y="0"/>
                    </a:lnTo>
                    <a:lnTo>
                      <a:pt x="13" y="1"/>
                    </a:lnTo>
                    <a:lnTo>
                      <a:pt x="13" y="1"/>
                    </a:lnTo>
                    <a:lnTo>
                      <a:pt x="15" y="3"/>
                    </a:lnTo>
                    <a:lnTo>
                      <a:pt x="18" y="5"/>
                    </a:lnTo>
                    <a:lnTo>
                      <a:pt x="20" y="8"/>
                    </a:lnTo>
                    <a:lnTo>
                      <a:pt x="22" y="8"/>
                    </a:lnTo>
                    <a:lnTo>
                      <a:pt x="22" y="10"/>
                    </a:lnTo>
                    <a:lnTo>
                      <a:pt x="25" y="10"/>
                    </a:lnTo>
                    <a:lnTo>
                      <a:pt x="27" y="12"/>
                    </a:lnTo>
                    <a:lnTo>
                      <a:pt x="27" y="12"/>
                    </a:lnTo>
                    <a:lnTo>
                      <a:pt x="32" y="15"/>
                    </a:lnTo>
                    <a:lnTo>
                      <a:pt x="34" y="15"/>
                    </a:lnTo>
                    <a:lnTo>
                      <a:pt x="36" y="17"/>
                    </a:lnTo>
                    <a:lnTo>
                      <a:pt x="36" y="17"/>
                    </a:lnTo>
                    <a:lnTo>
                      <a:pt x="36" y="19"/>
                    </a:lnTo>
                    <a:lnTo>
                      <a:pt x="34" y="19"/>
                    </a:lnTo>
                    <a:lnTo>
                      <a:pt x="32" y="20"/>
                    </a:lnTo>
                    <a:lnTo>
                      <a:pt x="32" y="20"/>
                    </a:lnTo>
                    <a:lnTo>
                      <a:pt x="30" y="20"/>
                    </a:lnTo>
                    <a:lnTo>
                      <a:pt x="29" y="20"/>
                    </a:lnTo>
                    <a:lnTo>
                      <a:pt x="30" y="22"/>
                    </a:lnTo>
                    <a:lnTo>
                      <a:pt x="30" y="24"/>
                    </a:lnTo>
                    <a:lnTo>
                      <a:pt x="30" y="25"/>
                    </a:lnTo>
                    <a:lnTo>
                      <a:pt x="30" y="25"/>
                    </a:lnTo>
                    <a:lnTo>
                      <a:pt x="30" y="25"/>
                    </a:lnTo>
                    <a:lnTo>
                      <a:pt x="27" y="27"/>
                    </a:lnTo>
                    <a:lnTo>
                      <a:pt x="27" y="27"/>
                    </a:lnTo>
                    <a:lnTo>
                      <a:pt x="25" y="27"/>
                    </a:lnTo>
                    <a:lnTo>
                      <a:pt x="24" y="27"/>
                    </a:lnTo>
                    <a:lnTo>
                      <a:pt x="24" y="25"/>
                    </a:lnTo>
                    <a:lnTo>
                      <a:pt x="24" y="24"/>
                    </a:lnTo>
                    <a:lnTo>
                      <a:pt x="24" y="24"/>
                    </a:lnTo>
                    <a:lnTo>
                      <a:pt x="24" y="22"/>
                    </a:lnTo>
                    <a:lnTo>
                      <a:pt x="22" y="24"/>
                    </a:lnTo>
                    <a:lnTo>
                      <a:pt x="22" y="25"/>
                    </a:lnTo>
                    <a:lnTo>
                      <a:pt x="20" y="27"/>
                    </a:lnTo>
                    <a:lnTo>
                      <a:pt x="18" y="29"/>
                    </a:lnTo>
                    <a:lnTo>
                      <a:pt x="17" y="30"/>
                    </a:lnTo>
                    <a:lnTo>
                      <a:pt x="17" y="34"/>
                    </a:lnTo>
                    <a:lnTo>
                      <a:pt x="15" y="36"/>
                    </a:lnTo>
                    <a:lnTo>
                      <a:pt x="17" y="36"/>
                    </a:lnTo>
                    <a:lnTo>
                      <a:pt x="17" y="37"/>
                    </a:lnTo>
                    <a:lnTo>
                      <a:pt x="17" y="39"/>
                    </a:lnTo>
                    <a:lnTo>
                      <a:pt x="17" y="39"/>
                    </a:lnTo>
                    <a:lnTo>
                      <a:pt x="17" y="41"/>
                    </a:lnTo>
                    <a:lnTo>
                      <a:pt x="17" y="42"/>
                    </a:lnTo>
                    <a:lnTo>
                      <a:pt x="13" y="41"/>
                    </a:lnTo>
                    <a:lnTo>
                      <a:pt x="12" y="37"/>
                    </a:lnTo>
                    <a:lnTo>
                      <a:pt x="8" y="34"/>
                    </a:lnTo>
                    <a:lnTo>
                      <a:pt x="3" y="30"/>
                    </a:lnTo>
                    <a:lnTo>
                      <a:pt x="3" y="29"/>
                    </a:lnTo>
                    <a:lnTo>
                      <a:pt x="3" y="29"/>
                    </a:lnTo>
                    <a:lnTo>
                      <a:pt x="3" y="29"/>
                    </a:lnTo>
                    <a:lnTo>
                      <a:pt x="1" y="29"/>
                    </a:lnTo>
                    <a:lnTo>
                      <a:pt x="1" y="29"/>
                    </a:lnTo>
                    <a:lnTo>
                      <a:pt x="0" y="29"/>
                    </a:lnTo>
                    <a:lnTo>
                      <a:pt x="0" y="27"/>
                    </a:lnTo>
                    <a:lnTo>
                      <a:pt x="0" y="25"/>
                    </a:lnTo>
                    <a:lnTo>
                      <a:pt x="0" y="25"/>
                    </a:lnTo>
                    <a:lnTo>
                      <a:pt x="0" y="25"/>
                    </a:lnTo>
                    <a:lnTo>
                      <a:pt x="0" y="25"/>
                    </a:lnTo>
                    <a:lnTo>
                      <a:pt x="1" y="24"/>
                    </a:lnTo>
                    <a:lnTo>
                      <a:pt x="1" y="24"/>
                    </a:lnTo>
                    <a:lnTo>
                      <a:pt x="1" y="22"/>
                    </a:lnTo>
                    <a:lnTo>
                      <a:pt x="0" y="19"/>
                    </a:lnTo>
                    <a:lnTo>
                      <a:pt x="0" y="17"/>
                    </a:lnTo>
                    <a:lnTo>
                      <a:pt x="0" y="15"/>
                    </a:lnTo>
                    <a:lnTo>
                      <a:pt x="0" y="13"/>
                    </a:lnTo>
                    <a:lnTo>
                      <a:pt x="0" y="13"/>
                    </a:lnTo>
                    <a:lnTo>
                      <a:pt x="3" y="13"/>
                    </a:lnTo>
                    <a:lnTo>
                      <a:pt x="3" y="10"/>
                    </a:lnTo>
                    <a:lnTo>
                      <a:pt x="3" y="10"/>
                    </a:lnTo>
                    <a:lnTo>
                      <a:pt x="3" y="8"/>
                    </a:lnTo>
                    <a:lnTo>
                      <a:pt x="3" y="8"/>
                    </a:lnTo>
                    <a:lnTo>
                      <a:pt x="5" y="7"/>
                    </a:lnTo>
                    <a:lnTo>
                      <a:pt x="6" y="5"/>
                    </a:lnTo>
                    <a:lnTo>
                      <a:pt x="8" y="5"/>
                    </a:lnTo>
                    <a:lnTo>
                      <a:pt x="8" y="5"/>
                    </a:lnTo>
                    <a:lnTo>
                      <a:pt x="10" y="7"/>
                    </a:lnTo>
                    <a:lnTo>
                      <a:pt x="10" y="7"/>
                    </a:lnTo>
                    <a:lnTo>
                      <a:pt x="10" y="5"/>
                    </a:lnTo>
                    <a:lnTo>
                      <a:pt x="10" y="1"/>
                    </a:lnTo>
                    <a:lnTo>
                      <a:pt x="8" y="0"/>
                    </a:lnTo>
                    <a:lnTo>
                      <a:pt x="8" y="0"/>
                    </a:lnTo>
                    <a:lnTo>
                      <a:pt x="10" y="0"/>
                    </a:lnTo>
                    <a:lnTo>
                      <a:pt x="10" y="0"/>
                    </a:lnTo>
                    <a:lnTo>
                      <a:pt x="12" y="0"/>
                    </a:lnTo>
                    <a:lnTo>
                      <a:pt x="12" y="0"/>
                    </a:lnTo>
                    <a:lnTo>
                      <a:pt x="13" y="0"/>
                    </a:lnTo>
                    <a:lnTo>
                      <a:pt x="13"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3" name="Freeform 148">
                <a:extLst>
                  <a:ext uri="{FF2B5EF4-FFF2-40B4-BE49-F238E27FC236}">
                    <a16:creationId xmlns:a16="http://schemas.microsoft.com/office/drawing/2014/main" id="{E9BFEC19-4FE9-4B1B-BF8C-E6C3675ECD52}"/>
                  </a:ext>
                </a:extLst>
              </p:cNvPr>
              <p:cNvSpPr>
                <a:spLocks/>
              </p:cNvSpPr>
              <p:nvPr/>
            </p:nvSpPr>
            <p:spPr bwMode="auto">
              <a:xfrm>
                <a:off x="2423" y="2698"/>
                <a:ext cx="2" cy="2"/>
              </a:xfrm>
              <a:custGeom>
                <a:avLst/>
                <a:gdLst>
                  <a:gd name="T0" fmla="*/ 2 w 2"/>
                  <a:gd name="T1" fmla="*/ 2 h 2"/>
                  <a:gd name="T2" fmla="*/ 0 w 2"/>
                  <a:gd name="T3" fmla="*/ 2 h 2"/>
                  <a:gd name="T4" fmla="*/ 0 w 2"/>
                  <a:gd name="T5" fmla="*/ 2 h 2"/>
                  <a:gd name="T6" fmla="*/ 2 w 2"/>
                  <a:gd name="T7" fmla="*/ 0 h 2"/>
                  <a:gd name="T8" fmla="*/ 2 w 2"/>
                  <a:gd name="T9" fmla="*/ 0 h 2"/>
                  <a:gd name="T10" fmla="*/ 2 w 2"/>
                  <a:gd name="T11" fmla="*/ 0 h 2"/>
                  <a:gd name="T12" fmla="*/ 2 w 2"/>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 h="2">
                    <a:moveTo>
                      <a:pt x="2" y="2"/>
                    </a:moveTo>
                    <a:lnTo>
                      <a:pt x="0" y="2"/>
                    </a:lnTo>
                    <a:lnTo>
                      <a:pt x="0" y="2"/>
                    </a:lnTo>
                    <a:lnTo>
                      <a:pt x="2" y="0"/>
                    </a:lnTo>
                    <a:lnTo>
                      <a:pt x="2" y="0"/>
                    </a:lnTo>
                    <a:lnTo>
                      <a:pt x="2" y="0"/>
                    </a:lnTo>
                    <a:lnTo>
                      <a:pt x="2" y="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4" name="Freeform 149">
                <a:extLst>
                  <a:ext uri="{FF2B5EF4-FFF2-40B4-BE49-F238E27FC236}">
                    <a16:creationId xmlns:a16="http://schemas.microsoft.com/office/drawing/2014/main" id="{46528625-8EA0-4192-9A8D-B8499236226E}"/>
                  </a:ext>
                </a:extLst>
              </p:cNvPr>
              <p:cNvSpPr>
                <a:spLocks noEditPoints="1"/>
              </p:cNvSpPr>
              <p:nvPr/>
            </p:nvSpPr>
            <p:spPr bwMode="auto">
              <a:xfrm>
                <a:off x="6841" y="2834"/>
                <a:ext cx="95" cy="104"/>
              </a:xfrm>
              <a:custGeom>
                <a:avLst/>
                <a:gdLst>
                  <a:gd name="T0" fmla="*/ 0 w 95"/>
                  <a:gd name="T1" fmla="*/ 2 h 104"/>
                  <a:gd name="T2" fmla="*/ 0 w 95"/>
                  <a:gd name="T3" fmla="*/ 2 h 104"/>
                  <a:gd name="T4" fmla="*/ 0 w 95"/>
                  <a:gd name="T5" fmla="*/ 2 h 104"/>
                  <a:gd name="T6" fmla="*/ 0 w 95"/>
                  <a:gd name="T7" fmla="*/ 2 h 104"/>
                  <a:gd name="T8" fmla="*/ 0 w 95"/>
                  <a:gd name="T9" fmla="*/ 0 h 104"/>
                  <a:gd name="T10" fmla="*/ 0 w 95"/>
                  <a:gd name="T11" fmla="*/ 2 h 104"/>
                  <a:gd name="T12" fmla="*/ 0 w 95"/>
                  <a:gd name="T13" fmla="*/ 2 h 104"/>
                  <a:gd name="T14" fmla="*/ 0 w 95"/>
                  <a:gd name="T15" fmla="*/ 2 h 104"/>
                  <a:gd name="T16" fmla="*/ 38 w 95"/>
                  <a:gd name="T17" fmla="*/ 75 h 104"/>
                  <a:gd name="T18" fmla="*/ 38 w 95"/>
                  <a:gd name="T19" fmla="*/ 75 h 104"/>
                  <a:gd name="T20" fmla="*/ 36 w 95"/>
                  <a:gd name="T21" fmla="*/ 75 h 104"/>
                  <a:gd name="T22" fmla="*/ 35 w 95"/>
                  <a:gd name="T23" fmla="*/ 75 h 104"/>
                  <a:gd name="T24" fmla="*/ 35 w 95"/>
                  <a:gd name="T25" fmla="*/ 75 h 104"/>
                  <a:gd name="T26" fmla="*/ 36 w 95"/>
                  <a:gd name="T27" fmla="*/ 75 h 104"/>
                  <a:gd name="T28" fmla="*/ 38 w 95"/>
                  <a:gd name="T29" fmla="*/ 75 h 104"/>
                  <a:gd name="T30" fmla="*/ 38 w 95"/>
                  <a:gd name="T31" fmla="*/ 75 h 104"/>
                  <a:gd name="T32" fmla="*/ 81 w 95"/>
                  <a:gd name="T33" fmla="*/ 79 h 104"/>
                  <a:gd name="T34" fmla="*/ 84 w 95"/>
                  <a:gd name="T35" fmla="*/ 80 h 104"/>
                  <a:gd name="T36" fmla="*/ 88 w 95"/>
                  <a:gd name="T37" fmla="*/ 79 h 104"/>
                  <a:gd name="T38" fmla="*/ 86 w 95"/>
                  <a:gd name="T39" fmla="*/ 80 h 104"/>
                  <a:gd name="T40" fmla="*/ 86 w 95"/>
                  <a:gd name="T41" fmla="*/ 80 h 104"/>
                  <a:gd name="T42" fmla="*/ 84 w 95"/>
                  <a:gd name="T43" fmla="*/ 80 h 104"/>
                  <a:gd name="T44" fmla="*/ 84 w 95"/>
                  <a:gd name="T45" fmla="*/ 80 h 104"/>
                  <a:gd name="T46" fmla="*/ 83 w 95"/>
                  <a:gd name="T47" fmla="*/ 80 h 104"/>
                  <a:gd name="T48" fmla="*/ 81 w 95"/>
                  <a:gd name="T49" fmla="*/ 79 h 104"/>
                  <a:gd name="T50" fmla="*/ 81 w 95"/>
                  <a:gd name="T51" fmla="*/ 79 h 104"/>
                  <a:gd name="T52" fmla="*/ 81 w 95"/>
                  <a:gd name="T53" fmla="*/ 79 h 104"/>
                  <a:gd name="T54" fmla="*/ 81 w 95"/>
                  <a:gd name="T55" fmla="*/ 79 h 104"/>
                  <a:gd name="T56" fmla="*/ 81 w 95"/>
                  <a:gd name="T57" fmla="*/ 79 h 104"/>
                  <a:gd name="T58" fmla="*/ 91 w 95"/>
                  <a:gd name="T59" fmla="*/ 80 h 104"/>
                  <a:gd name="T60" fmla="*/ 91 w 95"/>
                  <a:gd name="T61" fmla="*/ 80 h 104"/>
                  <a:gd name="T62" fmla="*/ 93 w 95"/>
                  <a:gd name="T63" fmla="*/ 80 h 104"/>
                  <a:gd name="T64" fmla="*/ 95 w 95"/>
                  <a:gd name="T65" fmla="*/ 82 h 104"/>
                  <a:gd name="T66" fmla="*/ 93 w 95"/>
                  <a:gd name="T67" fmla="*/ 82 h 104"/>
                  <a:gd name="T68" fmla="*/ 93 w 95"/>
                  <a:gd name="T69" fmla="*/ 82 h 104"/>
                  <a:gd name="T70" fmla="*/ 93 w 95"/>
                  <a:gd name="T71" fmla="*/ 80 h 104"/>
                  <a:gd name="T72" fmla="*/ 91 w 95"/>
                  <a:gd name="T73" fmla="*/ 82 h 104"/>
                  <a:gd name="T74" fmla="*/ 91 w 95"/>
                  <a:gd name="T75" fmla="*/ 80 h 104"/>
                  <a:gd name="T76" fmla="*/ 91 w 95"/>
                  <a:gd name="T77" fmla="*/ 80 h 104"/>
                  <a:gd name="T78" fmla="*/ 91 w 95"/>
                  <a:gd name="T79" fmla="*/ 80 h 104"/>
                  <a:gd name="T80" fmla="*/ 54 w 95"/>
                  <a:gd name="T81" fmla="*/ 104 h 104"/>
                  <a:gd name="T82" fmla="*/ 54 w 95"/>
                  <a:gd name="T83" fmla="*/ 104 h 104"/>
                  <a:gd name="T84" fmla="*/ 52 w 95"/>
                  <a:gd name="T85" fmla="*/ 104 h 104"/>
                  <a:gd name="T86" fmla="*/ 54 w 95"/>
                  <a:gd name="T87" fmla="*/ 104 h 104"/>
                  <a:gd name="T88" fmla="*/ 54 w 95"/>
                  <a:gd name="T89" fmla="*/ 102 h 104"/>
                  <a:gd name="T90" fmla="*/ 54 w 95"/>
                  <a:gd name="T91" fmla="*/ 101 h 104"/>
                  <a:gd name="T92" fmla="*/ 55 w 95"/>
                  <a:gd name="T93" fmla="*/ 101 h 104"/>
                  <a:gd name="T94" fmla="*/ 55 w 95"/>
                  <a:gd name="T95" fmla="*/ 101 h 104"/>
                  <a:gd name="T96" fmla="*/ 55 w 95"/>
                  <a:gd name="T97" fmla="*/ 101 h 104"/>
                  <a:gd name="T98" fmla="*/ 54 w 95"/>
                  <a:gd name="T99" fmla="*/ 102 h 104"/>
                  <a:gd name="T100" fmla="*/ 54 w 95"/>
                  <a:gd name="T101" fmla="*/ 104 h 104"/>
                  <a:gd name="T102" fmla="*/ 54 w 95"/>
                  <a:gd name="T103" fmla="*/ 104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5" h="104">
                    <a:moveTo>
                      <a:pt x="0" y="2"/>
                    </a:moveTo>
                    <a:lnTo>
                      <a:pt x="0" y="2"/>
                    </a:lnTo>
                    <a:lnTo>
                      <a:pt x="0" y="2"/>
                    </a:lnTo>
                    <a:lnTo>
                      <a:pt x="0" y="2"/>
                    </a:lnTo>
                    <a:lnTo>
                      <a:pt x="0" y="0"/>
                    </a:lnTo>
                    <a:lnTo>
                      <a:pt x="0" y="2"/>
                    </a:lnTo>
                    <a:lnTo>
                      <a:pt x="0" y="2"/>
                    </a:lnTo>
                    <a:lnTo>
                      <a:pt x="0" y="2"/>
                    </a:lnTo>
                    <a:close/>
                    <a:moveTo>
                      <a:pt x="38" y="75"/>
                    </a:moveTo>
                    <a:lnTo>
                      <a:pt x="38" y="75"/>
                    </a:lnTo>
                    <a:lnTo>
                      <a:pt x="36" y="75"/>
                    </a:lnTo>
                    <a:lnTo>
                      <a:pt x="35" y="75"/>
                    </a:lnTo>
                    <a:lnTo>
                      <a:pt x="35" y="75"/>
                    </a:lnTo>
                    <a:lnTo>
                      <a:pt x="36" y="75"/>
                    </a:lnTo>
                    <a:lnTo>
                      <a:pt x="38" y="75"/>
                    </a:lnTo>
                    <a:lnTo>
                      <a:pt x="38" y="75"/>
                    </a:lnTo>
                    <a:close/>
                    <a:moveTo>
                      <a:pt x="81" y="79"/>
                    </a:moveTo>
                    <a:lnTo>
                      <a:pt x="84" y="80"/>
                    </a:lnTo>
                    <a:lnTo>
                      <a:pt x="88" y="79"/>
                    </a:lnTo>
                    <a:lnTo>
                      <a:pt x="86" y="80"/>
                    </a:lnTo>
                    <a:lnTo>
                      <a:pt x="86" y="80"/>
                    </a:lnTo>
                    <a:lnTo>
                      <a:pt x="84" y="80"/>
                    </a:lnTo>
                    <a:lnTo>
                      <a:pt x="84" y="80"/>
                    </a:lnTo>
                    <a:lnTo>
                      <a:pt x="83" y="80"/>
                    </a:lnTo>
                    <a:lnTo>
                      <a:pt x="81" y="79"/>
                    </a:lnTo>
                    <a:lnTo>
                      <a:pt x="81" y="79"/>
                    </a:lnTo>
                    <a:lnTo>
                      <a:pt x="81" y="79"/>
                    </a:lnTo>
                    <a:lnTo>
                      <a:pt x="81" y="79"/>
                    </a:lnTo>
                    <a:lnTo>
                      <a:pt x="81" y="79"/>
                    </a:lnTo>
                    <a:close/>
                    <a:moveTo>
                      <a:pt x="91" y="80"/>
                    </a:moveTo>
                    <a:lnTo>
                      <a:pt x="91" y="80"/>
                    </a:lnTo>
                    <a:lnTo>
                      <a:pt x="93" y="80"/>
                    </a:lnTo>
                    <a:lnTo>
                      <a:pt x="95" y="82"/>
                    </a:lnTo>
                    <a:lnTo>
                      <a:pt x="93" y="82"/>
                    </a:lnTo>
                    <a:lnTo>
                      <a:pt x="93" y="82"/>
                    </a:lnTo>
                    <a:lnTo>
                      <a:pt x="93" y="80"/>
                    </a:lnTo>
                    <a:lnTo>
                      <a:pt x="91" y="82"/>
                    </a:lnTo>
                    <a:lnTo>
                      <a:pt x="91" y="80"/>
                    </a:lnTo>
                    <a:lnTo>
                      <a:pt x="91" y="80"/>
                    </a:lnTo>
                    <a:lnTo>
                      <a:pt x="91" y="80"/>
                    </a:lnTo>
                    <a:close/>
                    <a:moveTo>
                      <a:pt x="54" y="104"/>
                    </a:moveTo>
                    <a:lnTo>
                      <a:pt x="54" y="104"/>
                    </a:lnTo>
                    <a:lnTo>
                      <a:pt x="52" y="104"/>
                    </a:lnTo>
                    <a:lnTo>
                      <a:pt x="54" y="104"/>
                    </a:lnTo>
                    <a:lnTo>
                      <a:pt x="54" y="102"/>
                    </a:lnTo>
                    <a:lnTo>
                      <a:pt x="54" y="101"/>
                    </a:lnTo>
                    <a:lnTo>
                      <a:pt x="55" y="101"/>
                    </a:lnTo>
                    <a:lnTo>
                      <a:pt x="55" y="101"/>
                    </a:lnTo>
                    <a:lnTo>
                      <a:pt x="55" y="101"/>
                    </a:lnTo>
                    <a:lnTo>
                      <a:pt x="54" y="102"/>
                    </a:lnTo>
                    <a:lnTo>
                      <a:pt x="54" y="104"/>
                    </a:lnTo>
                    <a:lnTo>
                      <a:pt x="54" y="10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5" name="Freeform 150">
                <a:extLst>
                  <a:ext uri="{FF2B5EF4-FFF2-40B4-BE49-F238E27FC236}">
                    <a16:creationId xmlns:a16="http://schemas.microsoft.com/office/drawing/2014/main" id="{B6C1406A-2E3D-4333-A33D-60B652C89FED}"/>
                  </a:ext>
                </a:extLst>
              </p:cNvPr>
              <p:cNvSpPr>
                <a:spLocks/>
              </p:cNvSpPr>
              <p:nvPr/>
            </p:nvSpPr>
            <p:spPr bwMode="auto">
              <a:xfrm>
                <a:off x="4028" y="2157"/>
                <a:ext cx="50" cy="38"/>
              </a:xfrm>
              <a:custGeom>
                <a:avLst/>
                <a:gdLst>
                  <a:gd name="T0" fmla="*/ 40 w 50"/>
                  <a:gd name="T1" fmla="*/ 6 h 38"/>
                  <a:gd name="T2" fmla="*/ 43 w 50"/>
                  <a:gd name="T3" fmla="*/ 7 h 38"/>
                  <a:gd name="T4" fmla="*/ 46 w 50"/>
                  <a:gd name="T5" fmla="*/ 9 h 38"/>
                  <a:gd name="T6" fmla="*/ 48 w 50"/>
                  <a:gd name="T7" fmla="*/ 16 h 38"/>
                  <a:gd name="T8" fmla="*/ 50 w 50"/>
                  <a:gd name="T9" fmla="*/ 16 h 38"/>
                  <a:gd name="T10" fmla="*/ 48 w 50"/>
                  <a:gd name="T11" fmla="*/ 19 h 38"/>
                  <a:gd name="T12" fmla="*/ 48 w 50"/>
                  <a:gd name="T13" fmla="*/ 26 h 38"/>
                  <a:gd name="T14" fmla="*/ 45 w 50"/>
                  <a:gd name="T15" fmla="*/ 26 h 38"/>
                  <a:gd name="T16" fmla="*/ 45 w 50"/>
                  <a:gd name="T17" fmla="*/ 31 h 38"/>
                  <a:gd name="T18" fmla="*/ 40 w 50"/>
                  <a:gd name="T19" fmla="*/ 31 h 38"/>
                  <a:gd name="T20" fmla="*/ 34 w 50"/>
                  <a:gd name="T21" fmla="*/ 31 h 38"/>
                  <a:gd name="T22" fmla="*/ 33 w 50"/>
                  <a:gd name="T23" fmla="*/ 31 h 38"/>
                  <a:gd name="T24" fmla="*/ 29 w 50"/>
                  <a:gd name="T25" fmla="*/ 33 h 38"/>
                  <a:gd name="T26" fmla="*/ 22 w 50"/>
                  <a:gd name="T27" fmla="*/ 38 h 38"/>
                  <a:gd name="T28" fmla="*/ 19 w 50"/>
                  <a:gd name="T29" fmla="*/ 38 h 38"/>
                  <a:gd name="T30" fmla="*/ 17 w 50"/>
                  <a:gd name="T31" fmla="*/ 38 h 38"/>
                  <a:gd name="T32" fmla="*/ 12 w 50"/>
                  <a:gd name="T33" fmla="*/ 38 h 38"/>
                  <a:gd name="T34" fmla="*/ 10 w 50"/>
                  <a:gd name="T35" fmla="*/ 38 h 38"/>
                  <a:gd name="T36" fmla="*/ 9 w 50"/>
                  <a:gd name="T37" fmla="*/ 36 h 38"/>
                  <a:gd name="T38" fmla="*/ 5 w 50"/>
                  <a:gd name="T39" fmla="*/ 36 h 38"/>
                  <a:gd name="T40" fmla="*/ 4 w 50"/>
                  <a:gd name="T41" fmla="*/ 33 h 38"/>
                  <a:gd name="T42" fmla="*/ 2 w 50"/>
                  <a:gd name="T43" fmla="*/ 28 h 38"/>
                  <a:gd name="T44" fmla="*/ 2 w 50"/>
                  <a:gd name="T45" fmla="*/ 24 h 38"/>
                  <a:gd name="T46" fmla="*/ 0 w 50"/>
                  <a:gd name="T47" fmla="*/ 21 h 38"/>
                  <a:gd name="T48" fmla="*/ 2 w 50"/>
                  <a:gd name="T49" fmla="*/ 19 h 38"/>
                  <a:gd name="T50" fmla="*/ 2 w 50"/>
                  <a:gd name="T51" fmla="*/ 12 h 38"/>
                  <a:gd name="T52" fmla="*/ 4 w 50"/>
                  <a:gd name="T53" fmla="*/ 12 h 38"/>
                  <a:gd name="T54" fmla="*/ 5 w 50"/>
                  <a:gd name="T55" fmla="*/ 12 h 38"/>
                  <a:gd name="T56" fmla="*/ 7 w 50"/>
                  <a:gd name="T57" fmla="*/ 9 h 38"/>
                  <a:gd name="T58" fmla="*/ 12 w 50"/>
                  <a:gd name="T59" fmla="*/ 6 h 38"/>
                  <a:gd name="T60" fmla="*/ 16 w 50"/>
                  <a:gd name="T61" fmla="*/ 6 h 38"/>
                  <a:gd name="T62" fmla="*/ 17 w 50"/>
                  <a:gd name="T63" fmla="*/ 7 h 38"/>
                  <a:gd name="T64" fmla="*/ 17 w 50"/>
                  <a:gd name="T65" fmla="*/ 4 h 38"/>
                  <a:gd name="T66" fmla="*/ 22 w 50"/>
                  <a:gd name="T67" fmla="*/ 4 h 38"/>
                  <a:gd name="T68" fmla="*/ 22 w 50"/>
                  <a:gd name="T69" fmla="*/ 4 h 38"/>
                  <a:gd name="T70" fmla="*/ 26 w 50"/>
                  <a:gd name="T71" fmla="*/ 2 h 38"/>
                  <a:gd name="T72" fmla="*/ 28 w 50"/>
                  <a:gd name="T73" fmla="*/ 0 h 38"/>
                  <a:gd name="T74" fmla="*/ 31 w 50"/>
                  <a:gd name="T75" fmla="*/ 2 h 38"/>
                  <a:gd name="T76" fmla="*/ 34 w 50"/>
                  <a:gd name="T77" fmla="*/ 0 h 38"/>
                  <a:gd name="T78" fmla="*/ 36 w 50"/>
                  <a:gd name="T79"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0" h="38">
                    <a:moveTo>
                      <a:pt x="36" y="2"/>
                    </a:moveTo>
                    <a:lnTo>
                      <a:pt x="40" y="6"/>
                    </a:lnTo>
                    <a:lnTo>
                      <a:pt x="41" y="7"/>
                    </a:lnTo>
                    <a:lnTo>
                      <a:pt x="43" y="7"/>
                    </a:lnTo>
                    <a:lnTo>
                      <a:pt x="45" y="9"/>
                    </a:lnTo>
                    <a:lnTo>
                      <a:pt x="46" y="9"/>
                    </a:lnTo>
                    <a:lnTo>
                      <a:pt x="48" y="14"/>
                    </a:lnTo>
                    <a:lnTo>
                      <a:pt x="48" y="16"/>
                    </a:lnTo>
                    <a:lnTo>
                      <a:pt x="50" y="16"/>
                    </a:lnTo>
                    <a:lnTo>
                      <a:pt x="50" y="16"/>
                    </a:lnTo>
                    <a:lnTo>
                      <a:pt x="50" y="17"/>
                    </a:lnTo>
                    <a:lnTo>
                      <a:pt x="48" y="19"/>
                    </a:lnTo>
                    <a:lnTo>
                      <a:pt x="48" y="26"/>
                    </a:lnTo>
                    <a:lnTo>
                      <a:pt x="48" y="26"/>
                    </a:lnTo>
                    <a:lnTo>
                      <a:pt x="46" y="26"/>
                    </a:lnTo>
                    <a:lnTo>
                      <a:pt x="45" y="26"/>
                    </a:lnTo>
                    <a:lnTo>
                      <a:pt x="45" y="28"/>
                    </a:lnTo>
                    <a:lnTo>
                      <a:pt x="45" y="31"/>
                    </a:lnTo>
                    <a:lnTo>
                      <a:pt x="41" y="31"/>
                    </a:lnTo>
                    <a:lnTo>
                      <a:pt x="40" y="31"/>
                    </a:lnTo>
                    <a:lnTo>
                      <a:pt x="38" y="31"/>
                    </a:lnTo>
                    <a:lnTo>
                      <a:pt x="34" y="31"/>
                    </a:lnTo>
                    <a:lnTo>
                      <a:pt x="34" y="31"/>
                    </a:lnTo>
                    <a:lnTo>
                      <a:pt x="33" y="31"/>
                    </a:lnTo>
                    <a:lnTo>
                      <a:pt x="29" y="31"/>
                    </a:lnTo>
                    <a:lnTo>
                      <a:pt x="29" y="33"/>
                    </a:lnTo>
                    <a:lnTo>
                      <a:pt x="26" y="36"/>
                    </a:lnTo>
                    <a:lnTo>
                      <a:pt x="22" y="38"/>
                    </a:lnTo>
                    <a:lnTo>
                      <a:pt x="22" y="38"/>
                    </a:lnTo>
                    <a:lnTo>
                      <a:pt x="19" y="38"/>
                    </a:lnTo>
                    <a:lnTo>
                      <a:pt x="19" y="38"/>
                    </a:lnTo>
                    <a:lnTo>
                      <a:pt x="17" y="38"/>
                    </a:lnTo>
                    <a:lnTo>
                      <a:pt x="14" y="38"/>
                    </a:lnTo>
                    <a:lnTo>
                      <a:pt x="12" y="38"/>
                    </a:lnTo>
                    <a:lnTo>
                      <a:pt x="10" y="38"/>
                    </a:lnTo>
                    <a:lnTo>
                      <a:pt x="10" y="38"/>
                    </a:lnTo>
                    <a:lnTo>
                      <a:pt x="10" y="38"/>
                    </a:lnTo>
                    <a:lnTo>
                      <a:pt x="9" y="36"/>
                    </a:lnTo>
                    <a:lnTo>
                      <a:pt x="5" y="38"/>
                    </a:lnTo>
                    <a:lnTo>
                      <a:pt x="5" y="36"/>
                    </a:lnTo>
                    <a:lnTo>
                      <a:pt x="4" y="33"/>
                    </a:lnTo>
                    <a:lnTo>
                      <a:pt x="4" y="33"/>
                    </a:lnTo>
                    <a:lnTo>
                      <a:pt x="2" y="31"/>
                    </a:lnTo>
                    <a:lnTo>
                      <a:pt x="2" y="28"/>
                    </a:lnTo>
                    <a:lnTo>
                      <a:pt x="2" y="26"/>
                    </a:lnTo>
                    <a:lnTo>
                      <a:pt x="2" y="24"/>
                    </a:lnTo>
                    <a:lnTo>
                      <a:pt x="0" y="21"/>
                    </a:lnTo>
                    <a:lnTo>
                      <a:pt x="0" y="21"/>
                    </a:lnTo>
                    <a:lnTo>
                      <a:pt x="2" y="21"/>
                    </a:lnTo>
                    <a:lnTo>
                      <a:pt x="2" y="19"/>
                    </a:lnTo>
                    <a:lnTo>
                      <a:pt x="2" y="17"/>
                    </a:lnTo>
                    <a:lnTo>
                      <a:pt x="2" y="12"/>
                    </a:lnTo>
                    <a:lnTo>
                      <a:pt x="2" y="12"/>
                    </a:lnTo>
                    <a:lnTo>
                      <a:pt x="4" y="12"/>
                    </a:lnTo>
                    <a:lnTo>
                      <a:pt x="5" y="12"/>
                    </a:lnTo>
                    <a:lnTo>
                      <a:pt x="5" y="12"/>
                    </a:lnTo>
                    <a:lnTo>
                      <a:pt x="5" y="12"/>
                    </a:lnTo>
                    <a:lnTo>
                      <a:pt x="7" y="9"/>
                    </a:lnTo>
                    <a:lnTo>
                      <a:pt x="7" y="7"/>
                    </a:lnTo>
                    <a:lnTo>
                      <a:pt x="12" y="6"/>
                    </a:lnTo>
                    <a:lnTo>
                      <a:pt x="14" y="6"/>
                    </a:lnTo>
                    <a:lnTo>
                      <a:pt x="16" y="6"/>
                    </a:lnTo>
                    <a:lnTo>
                      <a:pt x="16" y="7"/>
                    </a:lnTo>
                    <a:lnTo>
                      <a:pt x="17" y="7"/>
                    </a:lnTo>
                    <a:lnTo>
                      <a:pt x="17" y="6"/>
                    </a:lnTo>
                    <a:lnTo>
                      <a:pt x="17" y="4"/>
                    </a:lnTo>
                    <a:lnTo>
                      <a:pt x="19" y="4"/>
                    </a:lnTo>
                    <a:lnTo>
                      <a:pt x="22" y="4"/>
                    </a:lnTo>
                    <a:lnTo>
                      <a:pt x="22" y="4"/>
                    </a:lnTo>
                    <a:lnTo>
                      <a:pt x="22" y="4"/>
                    </a:lnTo>
                    <a:lnTo>
                      <a:pt x="26" y="2"/>
                    </a:lnTo>
                    <a:lnTo>
                      <a:pt x="26" y="2"/>
                    </a:lnTo>
                    <a:lnTo>
                      <a:pt x="28" y="2"/>
                    </a:lnTo>
                    <a:lnTo>
                      <a:pt x="28" y="0"/>
                    </a:lnTo>
                    <a:lnTo>
                      <a:pt x="29" y="0"/>
                    </a:lnTo>
                    <a:lnTo>
                      <a:pt x="31" y="2"/>
                    </a:lnTo>
                    <a:lnTo>
                      <a:pt x="33" y="0"/>
                    </a:lnTo>
                    <a:lnTo>
                      <a:pt x="34" y="0"/>
                    </a:lnTo>
                    <a:lnTo>
                      <a:pt x="36" y="0"/>
                    </a:lnTo>
                    <a:lnTo>
                      <a:pt x="36" y="0"/>
                    </a:lnTo>
                    <a:lnTo>
                      <a:pt x="36" y="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6" name="Freeform 151">
                <a:extLst>
                  <a:ext uri="{FF2B5EF4-FFF2-40B4-BE49-F238E27FC236}">
                    <a16:creationId xmlns:a16="http://schemas.microsoft.com/office/drawing/2014/main" id="{2F02FE10-C9C2-45ED-87AE-81FAC2A219EA}"/>
                  </a:ext>
                </a:extLst>
              </p:cNvPr>
              <p:cNvSpPr>
                <a:spLocks/>
              </p:cNvSpPr>
              <p:nvPr/>
            </p:nvSpPr>
            <p:spPr bwMode="auto">
              <a:xfrm>
                <a:off x="3400" y="2558"/>
                <a:ext cx="317" cy="297"/>
              </a:xfrm>
              <a:custGeom>
                <a:avLst/>
                <a:gdLst>
                  <a:gd name="T0" fmla="*/ 317 w 317"/>
                  <a:gd name="T1" fmla="*/ 157 h 297"/>
                  <a:gd name="T2" fmla="*/ 312 w 317"/>
                  <a:gd name="T3" fmla="*/ 184 h 297"/>
                  <a:gd name="T4" fmla="*/ 303 w 317"/>
                  <a:gd name="T5" fmla="*/ 194 h 297"/>
                  <a:gd name="T6" fmla="*/ 276 w 317"/>
                  <a:gd name="T7" fmla="*/ 196 h 297"/>
                  <a:gd name="T8" fmla="*/ 243 w 317"/>
                  <a:gd name="T9" fmla="*/ 203 h 297"/>
                  <a:gd name="T10" fmla="*/ 226 w 317"/>
                  <a:gd name="T11" fmla="*/ 201 h 297"/>
                  <a:gd name="T12" fmla="*/ 207 w 317"/>
                  <a:gd name="T13" fmla="*/ 210 h 297"/>
                  <a:gd name="T14" fmla="*/ 188 w 317"/>
                  <a:gd name="T15" fmla="*/ 217 h 297"/>
                  <a:gd name="T16" fmla="*/ 178 w 317"/>
                  <a:gd name="T17" fmla="*/ 228 h 297"/>
                  <a:gd name="T18" fmla="*/ 170 w 317"/>
                  <a:gd name="T19" fmla="*/ 237 h 297"/>
                  <a:gd name="T20" fmla="*/ 154 w 317"/>
                  <a:gd name="T21" fmla="*/ 237 h 297"/>
                  <a:gd name="T22" fmla="*/ 151 w 317"/>
                  <a:gd name="T23" fmla="*/ 249 h 297"/>
                  <a:gd name="T24" fmla="*/ 146 w 317"/>
                  <a:gd name="T25" fmla="*/ 259 h 297"/>
                  <a:gd name="T26" fmla="*/ 134 w 317"/>
                  <a:gd name="T27" fmla="*/ 268 h 297"/>
                  <a:gd name="T28" fmla="*/ 130 w 317"/>
                  <a:gd name="T29" fmla="*/ 280 h 297"/>
                  <a:gd name="T30" fmla="*/ 127 w 317"/>
                  <a:gd name="T31" fmla="*/ 292 h 297"/>
                  <a:gd name="T32" fmla="*/ 117 w 317"/>
                  <a:gd name="T33" fmla="*/ 295 h 297"/>
                  <a:gd name="T34" fmla="*/ 117 w 317"/>
                  <a:gd name="T35" fmla="*/ 288 h 297"/>
                  <a:gd name="T36" fmla="*/ 111 w 317"/>
                  <a:gd name="T37" fmla="*/ 288 h 297"/>
                  <a:gd name="T38" fmla="*/ 106 w 317"/>
                  <a:gd name="T39" fmla="*/ 293 h 297"/>
                  <a:gd name="T40" fmla="*/ 101 w 317"/>
                  <a:gd name="T41" fmla="*/ 297 h 297"/>
                  <a:gd name="T42" fmla="*/ 93 w 317"/>
                  <a:gd name="T43" fmla="*/ 293 h 297"/>
                  <a:gd name="T44" fmla="*/ 84 w 317"/>
                  <a:gd name="T45" fmla="*/ 297 h 297"/>
                  <a:gd name="T46" fmla="*/ 75 w 317"/>
                  <a:gd name="T47" fmla="*/ 288 h 297"/>
                  <a:gd name="T48" fmla="*/ 70 w 317"/>
                  <a:gd name="T49" fmla="*/ 280 h 297"/>
                  <a:gd name="T50" fmla="*/ 74 w 317"/>
                  <a:gd name="T51" fmla="*/ 274 h 297"/>
                  <a:gd name="T52" fmla="*/ 69 w 317"/>
                  <a:gd name="T53" fmla="*/ 268 h 297"/>
                  <a:gd name="T54" fmla="*/ 64 w 317"/>
                  <a:gd name="T55" fmla="*/ 254 h 297"/>
                  <a:gd name="T56" fmla="*/ 57 w 317"/>
                  <a:gd name="T57" fmla="*/ 254 h 297"/>
                  <a:gd name="T58" fmla="*/ 50 w 317"/>
                  <a:gd name="T59" fmla="*/ 261 h 297"/>
                  <a:gd name="T60" fmla="*/ 34 w 317"/>
                  <a:gd name="T61" fmla="*/ 257 h 297"/>
                  <a:gd name="T62" fmla="*/ 28 w 317"/>
                  <a:gd name="T63" fmla="*/ 261 h 297"/>
                  <a:gd name="T64" fmla="*/ 19 w 317"/>
                  <a:gd name="T65" fmla="*/ 261 h 297"/>
                  <a:gd name="T66" fmla="*/ 17 w 317"/>
                  <a:gd name="T67" fmla="*/ 252 h 297"/>
                  <a:gd name="T68" fmla="*/ 16 w 317"/>
                  <a:gd name="T69" fmla="*/ 240 h 297"/>
                  <a:gd name="T70" fmla="*/ 9 w 317"/>
                  <a:gd name="T71" fmla="*/ 234 h 297"/>
                  <a:gd name="T72" fmla="*/ 4 w 317"/>
                  <a:gd name="T73" fmla="*/ 227 h 297"/>
                  <a:gd name="T74" fmla="*/ 4 w 317"/>
                  <a:gd name="T75" fmla="*/ 217 h 297"/>
                  <a:gd name="T76" fmla="*/ 4 w 317"/>
                  <a:gd name="T77" fmla="*/ 206 h 297"/>
                  <a:gd name="T78" fmla="*/ 12 w 317"/>
                  <a:gd name="T79" fmla="*/ 193 h 297"/>
                  <a:gd name="T80" fmla="*/ 26 w 317"/>
                  <a:gd name="T81" fmla="*/ 199 h 297"/>
                  <a:gd name="T82" fmla="*/ 40 w 317"/>
                  <a:gd name="T83" fmla="*/ 194 h 297"/>
                  <a:gd name="T84" fmla="*/ 55 w 317"/>
                  <a:gd name="T85" fmla="*/ 189 h 297"/>
                  <a:gd name="T86" fmla="*/ 70 w 317"/>
                  <a:gd name="T87" fmla="*/ 193 h 297"/>
                  <a:gd name="T88" fmla="*/ 103 w 317"/>
                  <a:gd name="T89" fmla="*/ 193 h 297"/>
                  <a:gd name="T90" fmla="*/ 130 w 317"/>
                  <a:gd name="T91" fmla="*/ 186 h 297"/>
                  <a:gd name="T92" fmla="*/ 125 w 317"/>
                  <a:gd name="T93" fmla="*/ 152 h 297"/>
                  <a:gd name="T94" fmla="*/ 122 w 317"/>
                  <a:gd name="T95" fmla="*/ 111 h 297"/>
                  <a:gd name="T96" fmla="*/ 117 w 317"/>
                  <a:gd name="T97" fmla="*/ 72 h 297"/>
                  <a:gd name="T98" fmla="*/ 111 w 317"/>
                  <a:gd name="T99" fmla="*/ 31 h 297"/>
                  <a:gd name="T100" fmla="*/ 122 w 317"/>
                  <a:gd name="T101" fmla="*/ 0 h 297"/>
                  <a:gd name="T102" fmla="*/ 173 w 317"/>
                  <a:gd name="T103" fmla="*/ 20 h 297"/>
                  <a:gd name="T104" fmla="*/ 223 w 317"/>
                  <a:gd name="T105" fmla="*/ 56 h 297"/>
                  <a:gd name="T106" fmla="*/ 259 w 317"/>
                  <a:gd name="T107" fmla="*/ 82 h 297"/>
                  <a:gd name="T108" fmla="*/ 269 w 317"/>
                  <a:gd name="T109" fmla="*/ 95 h 297"/>
                  <a:gd name="T110" fmla="*/ 288 w 317"/>
                  <a:gd name="T111" fmla="*/ 102 h 297"/>
                  <a:gd name="T112" fmla="*/ 298 w 317"/>
                  <a:gd name="T113" fmla="*/ 111 h 297"/>
                  <a:gd name="T114" fmla="*/ 295 w 317"/>
                  <a:gd name="T115" fmla="*/ 119 h 297"/>
                  <a:gd name="T116" fmla="*/ 307 w 317"/>
                  <a:gd name="T117" fmla="*/ 121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17" h="297">
                    <a:moveTo>
                      <a:pt x="317" y="119"/>
                    </a:moveTo>
                    <a:lnTo>
                      <a:pt x="317" y="123"/>
                    </a:lnTo>
                    <a:lnTo>
                      <a:pt x="317" y="128"/>
                    </a:lnTo>
                    <a:lnTo>
                      <a:pt x="317" y="135"/>
                    </a:lnTo>
                    <a:lnTo>
                      <a:pt x="317" y="140"/>
                    </a:lnTo>
                    <a:lnTo>
                      <a:pt x="317" y="147"/>
                    </a:lnTo>
                    <a:lnTo>
                      <a:pt x="317" y="152"/>
                    </a:lnTo>
                    <a:lnTo>
                      <a:pt x="317" y="157"/>
                    </a:lnTo>
                    <a:lnTo>
                      <a:pt x="317" y="162"/>
                    </a:lnTo>
                    <a:lnTo>
                      <a:pt x="317" y="164"/>
                    </a:lnTo>
                    <a:lnTo>
                      <a:pt x="317" y="167"/>
                    </a:lnTo>
                    <a:lnTo>
                      <a:pt x="317" y="170"/>
                    </a:lnTo>
                    <a:lnTo>
                      <a:pt x="315" y="176"/>
                    </a:lnTo>
                    <a:lnTo>
                      <a:pt x="313" y="179"/>
                    </a:lnTo>
                    <a:lnTo>
                      <a:pt x="312" y="182"/>
                    </a:lnTo>
                    <a:lnTo>
                      <a:pt x="312" y="184"/>
                    </a:lnTo>
                    <a:lnTo>
                      <a:pt x="310" y="184"/>
                    </a:lnTo>
                    <a:lnTo>
                      <a:pt x="310" y="186"/>
                    </a:lnTo>
                    <a:lnTo>
                      <a:pt x="310" y="188"/>
                    </a:lnTo>
                    <a:lnTo>
                      <a:pt x="310" y="188"/>
                    </a:lnTo>
                    <a:lnTo>
                      <a:pt x="308" y="189"/>
                    </a:lnTo>
                    <a:lnTo>
                      <a:pt x="307" y="189"/>
                    </a:lnTo>
                    <a:lnTo>
                      <a:pt x="303" y="193"/>
                    </a:lnTo>
                    <a:lnTo>
                      <a:pt x="303" y="194"/>
                    </a:lnTo>
                    <a:lnTo>
                      <a:pt x="300" y="194"/>
                    </a:lnTo>
                    <a:lnTo>
                      <a:pt x="295" y="194"/>
                    </a:lnTo>
                    <a:lnTo>
                      <a:pt x="295" y="194"/>
                    </a:lnTo>
                    <a:lnTo>
                      <a:pt x="293" y="194"/>
                    </a:lnTo>
                    <a:lnTo>
                      <a:pt x="293" y="196"/>
                    </a:lnTo>
                    <a:lnTo>
                      <a:pt x="288" y="196"/>
                    </a:lnTo>
                    <a:lnTo>
                      <a:pt x="283" y="196"/>
                    </a:lnTo>
                    <a:lnTo>
                      <a:pt x="276" y="196"/>
                    </a:lnTo>
                    <a:lnTo>
                      <a:pt x="271" y="196"/>
                    </a:lnTo>
                    <a:lnTo>
                      <a:pt x="265" y="196"/>
                    </a:lnTo>
                    <a:lnTo>
                      <a:pt x="260" y="196"/>
                    </a:lnTo>
                    <a:lnTo>
                      <a:pt x="257" y="199"/>
                    </a:lnTo>
                    <a:lnTo>
                      <a:pt x="253" y="203"/>
                    </a:lnTo>
                    <a:lnTo>
                      <a:pt x="253" y="203"/>
                    </a:lnTo>
                    <a:lnTo>
                      <a:pt x="250" y="203"/>
                    </a:lnTo>
                    <a:lnTo>
                      <a:pt x="243" y="203"/>
                    </a:lnTo>
                    <a:lnTo>
                      <a:pt x="241" y="203"/>
                    </a:lnTo>
                    <a:lnTo>
                      <a:pt x="240" y="203"/>
                    </a:lnTo>
                    <a:lnTo>
                      <a:pt x="240" y="205"/>
                    </a:lnTo>
                    <a:lnTo>
                      <a:pt x="236" y="203"/>
                    </a:lnTo>
                    <a:lnTo>
                      <a:pt x="231" y="201"/>
                    </a:lnTo>
                    <a:lnTo>
                      <a:pt x="228" y="201"/>
                    </a:lnTo>
                    <a:lnTo>
                      <a:pt x="228" y="201"/>
                    </a:lnTo>
                    <a:lnTo>
                      <a:pt x="226" y="201"/>
                    </a:lnTo>
                    <a:lnTo>
                      <a:pt x="226" y="201"/>
                    </a:lnTo>
                    <a:lnTo>
                      <a:pt x="223" y="201"/>
                    </a:lnTo>
                    <a:lnTo>
                      <a:pt x="221" y="201"/>
                    </a:lnTo>
                    <a:lnTo>
                      <a:pt x="218" y="203"/>
                    </a:lnTo>
                    <a:lnTo>
                      <a:pt x="216" y="205"/>
                    </a:lnTo>
                    <a:lnTo>
                      <a:pt x="216" y="206"/>
                    </a:lnTo>
                    <a:lnTo>
                      <a:pt x="212" y="206"/>
                    </a:lnTo>
                    <a:lnTo>
                      <a:pt x="207" y="210"/>
                    </a:lnTo>
                    <a:lnTo>
                      <a:pt x="204" y="211"/>
                    </a:lnTo>
                    <a:lnTo>
                      <a:pt x="204" y="211"/>
                    </a:lnTo>
                    <a:lnTo>
                      <a:pt x="202" y="213"/>
                    </a:lnTo>
                    <a:lnTo>
                      <a:pt x="199" y="213"/>
                    </a:lnTo>
                    <a:lnTo>
                      <a:pt x="197" y="213"/>
                    </a:lnTo>
                    <a:lnTo>
                      <a:pt x="195" y="218"/>
                    </a:lnTo>
                    <a:lnTo>
                      <a:pt x="195" y="218"/>
                    </a:lnTo>
                    <a:lnTo>
                      <a:pt x="188" y="217"/>
                    </a:lnTo>
                    <a:lnTo>
                      <a:pt x="187" y="217"/>
                    </a:lnTo>
                    <a:lnTo>
                      <a:pt x="187" y="218"/>
                    </a:lnTo>
                    <a:lnTo>
                      <a:pt x="182" y="220"/>
                    </a:lnTo>
                    <a:lnTo>
                      <a:pt x="180" y="223"/>
                    </a:lnTo>
                    <a:lnTo>
                      <a:pt x="180" y="227"/>
                    </a:lnTo>
                    <a:lnTo>
                      <a:pt x="180" y="227"/>
                    </a:lnTo>
                    <a:lnTo>
                      <a:pt x="180" y="228"/>
                    </a:lnTo>
                    <a:lnTo>
                      <a:pt x="178" y="228"/>
                    </a:lnTo>
                    <a:lnTo>
                      <a:pt x="178" y="228"/>
                    </a:lnTo>
                    <a:lnTo>
                      <a:pt x="176" y="228"/>
                    </a:lnTo>
                    <a:lnTo>
                      <a:pt x="175" y="228"/>
                    </a:lnTo>
                    <a:lnTo>
                      <a:pt x="173" y="228"/>
                    </a:lnTo>
                    <a:lnTo>
                      <a:pt x="173" y="230"/>
                    </a:lnTo>
                    <a:lnTo>
                      <a:pt x="173" y="234"/>
                    </a:lnTo>
                    <a:lnTo>
                      <a:pt x="173" y="235"/>
                    </a:lnTo>
                    <a:lnTo>
                      <a:pt x="170" y="237"/>
                    </a:lnTo>
                    <a:lnTo>
                      <a:pt x="170" y="237"/>
                    </a:lnTo>
                    <a:lnTo>
                      <a:pt x="168" y="239"/>
                    </a:lnTo>
                    <a:lnTo>
                      <a:pt x="166" y="237"/>
                    </a:lnTo>
                    <a:lnTo>
                      <a:pt x="161" y="234"/>
                    </a:lnTo>
                    <a:lnTo>
                      <a:pt x="159" y="234"/>
                    </a:lnTo>
                    <a:lnTo>
                      <a:pt x="158" y="234"/>
                    </a:lnTo>
                    <a:lnTo>
                      <a:pt x="156" y="235"/>
                    </a:lnTo>
                    <a:lnTo>
                      <a:pt x="154" y="237"/>
                    </a:lnTo>
                    <a:lnTo>
                      <a:pt x="154" y="237"/>
                    </a:lnTo>
                    <a:lnTo>
                      <a:pt x="153" y="239"/>
                    </a:lnTo>
                    <a:lnTo>
                      <a:pt x="153" y="240"/>
                    </a:lnTo>
                    <a:lnTo>
                      <a:pt x="154" y="242"/>
                    </a:lnTo>
                    <a:lnTo>
                      <a:pt x="154" y="244"/>
                    </a:lnTo>
                    <a:lnTo>
                      <a:pt x="154" y="245"/>
                    </a:lnTo>
                    <a:lnTo>
                      <a:pt x="149" y="247"/>
                    </a:lnTo>
                    <a:lnTo>
                      <a:pt x="151" y="249"/>
                    </a:lnTo>
                    <a:lnTo>
                      <a:pt x="151" y="249"/>
                    </a:lnTo>
                    <a:lnTo>
                      <a:pt x="151" y="251"/>
                    </a:lnTo>
                    <a:lnTo>
                      <a:pt x="151" y="254"/>
                    </a:lnTo>
                    <a:lnTo>
                      <a:pt x="149" y="256"/>
                    </a:lnTo>
                    <a:lnTo>
                      <a:pt x="149" y="256"/>
                    </a:lnTo>
                    <a:lnTo>
                      <a:pt x="147" y="257"/>
                    </a:lnTo>
                    <a:lnTo>
                      <a:pt x="147" y="259"/>
                    </a:lnTo>
                    <a:lnTo>
                      <a:pt x="146" y="259"/>
                    </a:lnTo>
                    <a:lnTo>
                      <a:pt x="144" y="261"/>
                    </a:lnTo>
                    <a:lnTo>
                      <a:pt x="141" y="261"/>
                    </a:lnTo>
                    <a:lnTo>
                      <a:pt x="137" y="261"/>
                    </a:lnTo>
                    <a:lnTo>
                      <a:pt x="137" y="263"/>
                    </a:lnTo>
                    <a:lnTo>
                      <a:pt x="135" y="263"/>
                    </a:lnTo>
                    <a:lnTo>
                      <a:pt x="134" y="264"/>
                    </a:lnTo>
                    <a:lnTo>
                      <a:pt x="134" y="266"/>
                    </a:lnTo>
                    <a:lnTo>
                      <a:pt x="134" y="268"/>
                    </a:lnTo>
                    <a:lnTo>
                      <a:pt x="134" y="268"/>
                    </a:lnTo>
                    <a:lnTo>
                      <a:pt x="135" y="269"/>
                    </a:lnTo>
                    <a:lnTo>
                      <a:pt x="135" y="269"/>
                    </a:lnTo>
                    <a:lnTo>
                      <a:pt x="135" y="273"/>
                    </a:lnTo>
                    <a:lnTo>
                      <a:pt x="134" y="276"/>
                    </a:lnTo>
                    <a:lnTo>
                      <a:pt x="134" y="278"/>
                    </a:lnTo>
                    <a:lnTo>
                      <a:pt x="132" y="278"/>
                    </a:lnTo>
                    <a:lnTo>
                      <a:pt x="130" y="280"/>
                    </a:lnTo>
                    <a:lnTo>
                      <a:pt x="130" y="281"/>
                    </a:lnTo>
                    <a:lnTo>
                      <a:pt x="130" y="285"/>
                    </a:lnTo>
                    <a:lnTo>
                      <a:pt x="130" y="286"/>
                    </a:lnTo>
                    <a:lnTo>
                      <a:pt x="130" y="288"/>
                    </a:lnTo>
                    <a:lnTo>
                      <a:pt x="130" y="290"/>
                    </a:lnTo>
                    <a:lnTo>
                      <a:pt x="130" y="292"/>
                    </a:lnTo>
                    <a:lnTo>
                      <a:pt x="129" y="292"/>
                    </a:lnTo>
                    <a:lnTo>
                      <a:pt x="127" y="292"/>
                    </a:lnTo>
                    <a:lnTo>
                      <a:pt x="123" y="292"/>
                    </a:lnTo>
                    <a:lnTo>
                      <a:pt x="122" y="293"/>
                    </a:lnTo>
                    <a:lnTo>
                      <a:pt x="122" y="293"/>
                    </a:lnTo>
                    <a:lnTo>
                      <a:pt x="122" y="295"/>
                    </a:lnTo>
                    <a:lnTo>
                      <a:pt x="120" y="295"/>
                    </a:lnTo>
                    <a:lnTo>
                      <a:pt x="120" y="297"/>
                    </a:lnTo>
                    <a:lnTo>
                      <a:pt x="118" y="295"/>
                    </a:lnTo>
                    <a:lnTo>
                      <a:pt x="117" y="295"/>
                    </a:lnTo>
                    <a:lnTo>
                      <a:pt x="117" y="295"/>
                    </a:lnTo>
                    <a:lnTo>
                      <a:pt x="117" y="295"/>
                    </a:lnTo>
                    <a:lnTo>
                      <a:pt x="117" y="293"/>
                    </a:lnTo>
                    <a:lnTo>
                      <a:pt x="117" y="293"/>
                    </a:lnTo>
                    <a:lnTo>
                      <a:pt x="117" y="292"/>
                    </a:lnTo>
                    <a:lnTo>
                      <a:pt x="117" y="290"/>
                    </a:lnTo>
                    <a:lnTo>
                      <a:pt x="117" y="288"/>
                    </a:lnTo>
                    <a:lnTo>
                      <a:pt x="117" y="288"/>
                    </a:lnTo>
                    <a:lnTo>
                      <a:pt x="115" y="286"/>
                    </a:lnTo>
                    <a:lnTo>
                      <a:pt x="115" y="286"/>
                    </a:lnTo>
                    <a:lnTo>
                      <a:pt x="113" y="286"/>
                    </a:lnTo>
                    <a:lnTo>
                      <a:pt x="113" y="286"/>
                    </a:lnTo>
                    <a:lnTo>
                      <a:pt x="111" y="286"/>
                    </a:lnTo>
                    <a:lnTo>
                      <a:pt x="111" y="286"/>
                    </a:lnTo>
                    <a:lnTo>
                      <a:pt x="113" y="288"/>
                    </a:lnTo>
                    <a:lnTo>
                      <a:pt x="111" y="288"/>
                    </a:lnTo>
                    <a:lnTo>
                      <a:pt x="111" y="288"/>
                    </a:lnTo>
                    <a:lnTo>
                      <a:pt x="110" y="288"/>
                    </a:lnTo>
                    <a:lnTo>
                      <a:pt x="108" y="286"/>
                    </a:lnTo>
                    <a:lnTo>
                      <a:pt x="108" y="288"/>
                    </a:lnTo>
                    <a:lnTo>
                      <a:pt x="108" y="288"/>
                    </a:lnTo>
                    <a:lnTo>
                      <a:pt x="106" y="290"/>
                    </a:lnTo>
                    <a:lnTo>
                      <a:pt x="108" y="292"/>
                    </a:lnTo>
                    <a:lnTo>
                      <a:pt x="106" y="293"/>
                    </a:lnTo>
                    <a:lnTo>
                      <a:pt x="106" y="293"/>
                    </a:lnTo>
                    <a:lnTo>
                      <a:pt x="105" y="293"/>
                    </a:lnTo>
                    <a:lnTo>
                      <a:pt x="103" y="293"/>
                    </a:lnTo>
                    <a:lnTo>
                      <a:pt x="103" y="293"/>
                    </a:lnTo>
                    <a:lnTo>
                      <a:pt x="101" y="293"/>
                    </a:lnTo>
                    <a:lnTo>
                      <a:pt x="101" y="295"/>
                    </a:lnTo>
                    <a:lnTo>
                      <a:pt x="101" y="295"/>
                    </a:lnTo>
                    <a:lnTo>
                      <a:pt x="101" y="297"/>
                    </a:lnTo>
                    <a:lnTo>
                      <a:pt x="101" y="297"/>
                    </a:lnTo>
                    <a:lnTo>
                      <a:pt x="101" y="297"/>
                    </a:lnTo>
                    <a:lnTo>
                      <a:pt x="101" y="297"/>
                    </a:lnTo>
                    <a:lnTo>
                      <a:pt x="99" y="295"/>
                    </a:lnTo>
                    <a:lnTo>
                      <a:pt x="98" y="295"/>
                    </a:lnTo>
                    <a:lnTo>
                      <a:pt x="94" y="295"/>
                    </a:lnTo>
                    <a:lnTo>
                      <a:pt x="94" y="293"/>
                    </a:lnTo>
                    <a:lnTo>
                      <a:pt x="93" y="293"/>
                    </a:lnTo>
                    <a:lnTo>
                      <a:pt x="93" y="292"/>
                    </a:lnTo>
                    <a:lnTo>
                      <a:pt x="91" y="292"/>
                    </a:lnTo>
                    <a:lnTo>
                      <a:pt x="91" y="292"/>
                    </a:lnTo>
                    <a:lnTo>
                      <a:pt x="91" y="292"/>
                    </a:lnTo>
                    <a:lnTo>
                      <a:pt x="89" y="292"/>
                    </a:lnTo>
                    <a:lnTo>
                      <a:pt x="87" y="293"/>
                    </a:lnTo>
                    <a:lnTo>
                      <a:pt x="86" y="295"/>
                    </a:lnTo>
                    <a:lnTo>
                      <a:pt x="84" y="297"/>
                    </a:lnTo>
                    <a:lnTo>
                      <a:pt x="82" y="297"/>
                    </a:lnTo>
                    <a:lnTo>
                      <a:pt x="82" y="297"/>
                    </a:lnTo>
                    <a:lnTo>
                      <a:pt x="82" y="295"/>
                    </a:lnTo>
                    <a:lnTo>
                      <a:pt x="82" y="295"/>
                    </a:lnTo>
                    <a:lnTo>
                      <a:pt x="82" y="293"/>
                    </a:lnTo>
                    <a:lnTo>
                      <a:pt x="77" y="292"/>
                    </a:lnTo>
                    <a:lnTo>
                      <a:pt x="77" y="290"/>
                    </a:lnTo>
                    <a:lnTo>
                      <a:pt x="75" y="288"/>
                    </a:lnTo>
                    <a:lnTo>
                      <a:pt x="75" y="285"/>
                    </a:lnTo>
                    <a:lnTo>
                      <a:pt x="75" y="283"/>
                    </a:lnTo>
                    <a:lnTo>
                      <a:pt x="75" y="283"/>
                    </a:lnTo>
                    <a:lnTo>
                      <a:pt x="75" y="281"/>
                    </a:lnTo>
                    <a:lnTo>
                      <a:pt x="75" y="281"/>
                    </a:lnTo>
                    <a:lnTo>
                      <a:pt x="74" y="280"/>
                    </a:lnTo>
                    <a:lnTo>
                      <a:pt x="72" y="280"/>
                    </a:lnTo>
                    <a:lnTo>
                      <a:pt x="70" y="280"/>
                    </a:lnTo>
                    <a:lnTo>
                      <a:pt x="70" y="281"/>
                    </a:lnTo>
                    <a:lnTo>
                      <a:pt x="70" y="281"/>
                    </a:lnTo>
                    <a:lnTo>
                      <a:pt x="69" y="280"/>
                    </a:lnTo>
                    <a:lnTo>
                      <a:pt x="69" y="280"/>
                    </a:lnTo>
                    <a:lnTo>
                      <a:pt x="70" y="276"/>
                    </a:lnTo>
                    <a:lnTo>
                      <a:pt x="72" y="276"/>
                    </a:lnTo>
                    <a:lnTo>
                      <a:pt x="74" y="274"/>
                    </a:lnTo>
                    <a:lnTo>
                      <a:pt x="74" y="274"/>
                    </a:lnTo>
                    <a:lnTo>
                      <a:pt x="74" y="274"/>
                    </a:lnTo>
                    <a:lnTo>
                      <a:pt x="74" y="273"/>
                    </a:lnTo>
                    <a:lnTo>
                      <a:pt x="74" y="273"/>
                    </a:lnTo>
                    <a:lnTo>
                      <a:pt x="72" y="273"/>
                    </a:lnTo>
                    <a:lnTo>
                      <a:pt x="70" y="271"/>
                    </a:lnTo>
                    <a:lnTo>
                      <a:pt x="70" y="271"/>
                    </a:lnTo>
                    <a:lnTo>
                      <a:pt x="69" y="271"/>
                    </a:lnTo>
                    <a:lnTo>
                      <a:pt x="69" y="268"/>
                    </a:lnTo>
                    <a:lnTo>
                      <a:pt x="69" y="268"/>
                    </a:lnTo>
                    <a:lnTo>
                      <a:pt x="67" y="268"/>
                    </a:lnTo>
                    <a:lnTo>
                      <a:pt x="67" y="268"/>
                    </a:lnTo>
                    <a:lnTo>
                      <a:pt x="67" y="264"/>
                    </a:lnTo>
                    <a:lnTo>
                      <a:pt x="67" y="263"/>
                    </a:lnTo>
                    <a:lnTo>
                      <a:pt x="65" y="259"/>
                    </a:lnTo>
                    <a:lnTo>
                      <a:pt x="64" y="256"/>
                    </a:lnTo>
                    <a:lnTo>
                      <a:pt x="64" y="254"/>
                    </a:lnTo>
                    <a:lnTo>
                      <a:pt x="62" y="252"/>
                    </a:lnTo>
                    <a:lnTo>
                      <a:pt x="60" y="252"/>
                    </a:lnTo>
                    <a:lnTo>
                      <a:pt x="58" y="252"/>
                    </a:lnTo>
                    <a:lnTo>
                      <a:pt x="57" y="251"/>
                    </a:lnTo>
                    <a:lnTo>
                      <a:pt x="55" y="252"/>
                    </a:lnTo>
                    <a:lnTo>
                      <a:pt x="55" y="252"/>
                    </a:lnTo>
                    <a:lnTo>
                      <a:pt x="55" y="252"/>
                    </a:lnTo>
                    <a:lnTo>
                      <a:pt x="57" y="254"/>
                    </a:lnTo>
                    <a:lnTo>
                      <a:pt x="57" y="254"/>
                    </a:lnTo>
                    <a:lnTo>
                      <a:pt x="57" y="256"/>
                    </a:lnTo>
                    <a:lnTo>
                      <a:pt x="57" y="256"/>
                    </a:lnTo>
                    <a:lnTo>
                      <a:pt x="55" y="256"/>
                    </a:lnTo>
                    <a:lnTo>
                      <a:pt x="53" y="256"/>
                    </a:lnTo>
                    <a:lnTo>
                      <a:pt x="52" y="257"/>
                    </a:lnTo>
                    <a:lnTo>
                      <a:pt x="50" y="257"/>
                    </a:lnTo>
                    <a:lnTo>
                      <a:pt x="50" y="261"/>
                    </a:lnTo>
                    <a:lnTo>
                      <a:pt x="48" y="261"/>
                    </a:lnTo>
                    <a:lnTo>
                      <a:pt x="46" y="261"/>
                    </a:lnTo>
                    <a:lnTo>
                      <a:pt x="43" y="259"/>
                    </a:lnTo>
                    <a:lnTo>
                      <a:pt x="40" y="257"/>
                    </a:lnTo>
                    <a:lnTo>
                      <a:pt x="38" y="257"/>
                    </a:lnTo>
                    <a:lnTo>
                      <a:pt x="38" y="257"/>
                    </a:lnTo>
                    <a:lnTo>
                      <a:pt x="36" y="257"/>
                    </a:lnTo>
                    <a:lnTo>
                      <a:pt x="34" y="257"/>
                    </a:lnTo>
                    <a:lnTo>
                      <a:pt x="33" y="261"/>
                    </a:lnTo>
                    <a:lnTo>
                      <a:pt x="31" y="263"/>
                    </a:lnTo>
                    <a:lnTo>
                      <a:pt x="31" y="263"/>
                    </a:lnTo>
                    <a:lnTo>
                      <a:pt x="31" y="263"/>
                    </a:lnTo>
                    <a:lnTo>
                      <a:pt x="29" y="263"/>
                    </a:lnTo>
                    <a:lnTo>
                      <a:pt x="29" y="263"/>
                    </a:lnTo>
                    <a:lnTo>
                      <a:pt x="29" y="263"/>
                    </a:lnTo>
                    <a:lnTo>
                      <a:pt x="28" y="261"/>
                    </a:lnTo>
                    <a:lnTo>
                      <a:pt x="26" y="257"/>
                    </a:lnTo>
                    <a:lnTo>
                      <a:pt x="26" y="257"/>
                    </a:lnTo>
                    <a:lnTo>
                      <a:pt x="24" y="257"/>
                    </a:lnTo>
                    <a:lnTo>
                      <a:pt x="22" y="257"/>
                    </a:lnTo>
                    <a:lnTo>
                      <a:pt x="22" y="259"/>
                    </a:lnTo>
                    <a:lnTo>
                      <a:pt x="21" y="261"/>
                    </a:lnTo>
                    <a:lnTo>
                      <a:pt x="19" y="261"/>
                    </a:lnTo>
                    <a:lnTo>
                      <a:pt x="19" y="261"/>
                    </a:lnTo>
                    <a:lnTo>
                      <a:pt x="16" y="259"/>
                    </a:lnTo>
                    <a:lnTo>
                      <a:pt x="16" y="257"/>
                    </a:lnTo>
                    <a:lnTo>
                      <a:pt x="14" y="257"/>
                    </a:lnTo>
                    <a:lnTo>
                      <a:pt x="16" y="256"/>
                    </a:lnTo>
                    <a:lnTo>
                      <a:pt x="16" y="254"/>
                    </a:lnTo>
                    <a:lnTo>
                      <a:pt x="16" y="254"/>
                    </a:lnTo>
                    <a:lnTo>
                      <a:pt x="17" y="252"/>
                    </a:lnTo>
                    <a:lnTo>
                      <a:pt x="17" y="252"/>
                    </a:lnTo>
                    <a:lnTo>
                      <a:pt x="16" y="251"/>
                    </a:lnTo>
                    <a:lnTo>
                      <a:pt x="16" y="251"/>
                    </a:lnTo>
                    <a:lnTo>
                      <a:pt x="16" y="249"/>
                    </a:lnTo>
                    <a:lnTo>
                      <a:pt x="16" y="245"/>
                    </a:lnTo>
                    <a:lnTo>
                      <a:pt x="16" y="245"/>
                    </a:lnTo>
                    <a:lnTo>
                      <a:pt x="17" y="242"/>
                    </a:lnTo>
                    <a:lnTo>
                      <a:pt x="16" y="242"/>
                    </a:lnTo>
                    <a:lnTo>
                      <a:pt x="16" y="240"/>
                    </a:lnTo>
                    <a:lnTo>
                      <a:pt x="16" y="240"/>
                    </a:lnTo>
                    <a:lnTo>
                      <a:pt x="14" y="239"/>
                    </a:lnTo>
                    <a:lnTo>
                      <a:pt x="14" y="237"/>
                    </a:lnTo>
                    <a:lnTo>
                      <a:pt x="14" y="235"/>
                    </a:lnTo>
                    <a:lnTo>
                      <a:pt x="12" y="234"/>
                    </a:lnTo>
                    <a:lnTo>
                      <a:pt x="12" y="234"/>
                    </a:lnTo>
                    <a:lnTo>
                      <a:pt x="10" y="234"/>
                    </a:lnTo>
                    <a:lnTo>
                      <a:pt x="9" y="234"/>
                    </a:lnTo>
                    <a:lnTo>
                      <a:pt x="9" y="235"/>
                    </a:lnTo>
                    <a:lnTo>
                      <a:pt x="9" y="235"/>
                    </a:lnTo>
                    <a:lnTo>
                      <a:pt x="7" y="234"/>
                    </a:lnTo>
                    <a:lnTo>
                      <a:pt x="7" y="234"/>
                    </a:lnTo>
                    <a:lnTo>
                      <a:pt x="7" y="234"/>
                    </a:lnTo>
                    <a:lnTo>
                      <a:pt x="5" y="232"/>
                    </a:lnTo>
                    <a:lnTo>
                      <a:pt x="4" y="228"/>
                    </a:lnTo>
                    <a:lnTo>
                      <a:pt x="4" y="227"/>
                    </a:lnTo>
                    <a:lnTo>
                      <a:pt x="5" y="227"/>
                    </a:lnTo>
                    <a:lnTo>
                      <a:pt x="5" y="225"/>
                    </a:lnTo>
                    <a:lnTo>
                      <a:pt x="5" y="225"/>
                    </a:lnTo>
                    <a:lnTo>
                      <a:pt x="5" y="223"/>
                    </a:lnTo>
                    <a:lnTo>
                      <a:pt x="5" y="222"/>
                    </a:lnTo>
                    <a:lnTo>
                      <a:pt x="5" y="220"/>
                    </a:lnTo>
                    <a:lnTo>
                      <a:pt x="5" y="218"/>
                    </a:lnTo>
                    <a:lnTo>
                      <a:pt x="4" y="217"/>
                    </a:lnTo>
                    <a:lnTo>
                      <a:pt x="4" y="215"/>
                    </a:lnTo>
                    <a:lnTo>
                      <a:pt x="2" y="215"/>
                    </a:lnTo>
                    <a:lnTo>
                      <a:pt x="0" y="213"/>
                    </a:lnTo>
                    <a:lnTo>
                      <a:pt x="2" y="211"/>
                    </a:lnTo>
                    <a:lnTo>
                      <a:pt x="2" y="210"/>
                    </a:lnTo>
                    <a:lnTo>
                      <a:pt x="0" y="206"/>
                    </a:lnTo>
                    <a:lnTo>
                      <a:pt x="4" y="208"/>
                    </a:lnTo>
                    <a:lnTo>
                      <a:pt x="4" y="206"/>
                    </a:lnTo>
                    <a:lnTo>
                      <a:pt x="5" y="206"/>
                    </a:lnTo>
                    <a:lnTo>
                      <a:pt x="7" y="205"/>
                    </a:lnTo>
                    <a:lnTo>
                      <a:pt x="7" y="203"/>
                    </a:lnTo>
                    <a:lnTo>
                      <a:pt x="9" y="199"/>
                    </a:lnTo>
                    <a:lnTo>
                      <a:pt x="9" y="198"/>
                    </a:lnTo>
                    <a:lnTo>
                      <a:pt x="9" y="196"/>
                    </a:lnTo>
                    <a:lnTo>
                      <a:pt x="10" y="194"/>
                    </a:lnTo>
                    <a:lnTo>
                      <a:pt x="12" y="193"/>
                    </a:lnTo>
                    <a:lnTo>
                      <a:pt x="12" y="191"/>
                    </a:lnTo>
                    <a:lnTo>
                      <a:pt x="14" y="189"/>
                    </a:lnTo>
                    <a:lnTo>
                      <a:pt x="16" y="189"/>
                    </a:lnTo>
                    <a:lnTo>
                      <a:pt x="17" y="191"/>
                    </a:lnTo>
                    <a:lnTo>
                      <a:pt x="21" y="194"/>
                    </a:lnTo>
                    <a:lnTo>
                      <a:pt x="24" y="198"/>
                    </a:lnTo>
                    <a:lnTo>
                      <a:pt x="26" y="199"/>
                    </a:lnTo>
                    <a:lnTo>
                      <a:pt x="26" y="199"/>
                    </a:lnTo>
                    <a:lnTo>
                      <a:pt x="28" y="196"/>
                    </a:lnTo>
                    <a:lnTo>
                      <a:pt x="29" y="194"/>
                    </a:lnTo>
                    <a:lnTo>
                      <a:pt x="31" y="194"/>
                    </a:lnTo>
                    <a:lnTo>
                      <a:pt x="33" y="194"/>
                    </a:lnTo>
                    <a:lnTo>
                      <a:pt x="34" y="194"/>
                    </a:lnTo>
                    <a:lnTo>
                      <a:pt x="36" y="194"/>
                    </a:lnTo>
                    <a:lnTo>
                      <a:pt x="38" y="194"/>
                    </a:lnTo>
                    <a:lnTo>
                      <a:pt x="40" y="194"/>
                    </a:lnTo>
                    <a:lnTo>
                      <a:pt x="41" y="194"/>
                    </a:lnTo>
                    <a:lnTo>
                      <a:pt x="45" y="194"/>
                    </a:lnTo>
                    <a:lnTo>
                      <a:pt x="48" y="194"/>
                    </a:lnTo>
                    <a:lnTo>
                      <a:pt x="52" y="194"/>
                    </a:lnTo>
                    <a:lnTo>
                      <a:pt x="55" y="193"/>
                    </a:lnTo>
                    <a:lnTo>
                      <a:pt x="55" y="193"/>
                    </a:lnTo>
                    <a:lnTo>
                      <a:pt x="55" y="191"/>
                    </a:lnTo>
                    <a:lnTo>
                      <a:pt x="55" y="189"/>
                    </a:lnTo>
                    <a:lnTo>
                      <a:pt x="55" y="189"/>
                    </a:lnTo>
                    <a:lnTo>
                      <a:pt x="57" y="189"/>
                    </a:lnTo>
                    <a:lnTo>
                      <a:pt x="57" y="193"/>
                    </a:lnTo>
                    <a:lnTo>
                      <a:pt x="57" y="193"/>
                    </a:lnTo>
                    <a:lnTo>
                      <a:pt x="60" y="193"/>
                    </a:lnTo>
                    <a:lnTo>
                      <a:pt x="64" y="193"/>
                    </a:lnTo>
                    <a:lnTo>
                      <a:pt x="67" y="193"/>
                    </a:lnTo>
                    <a:lnTo>
                      <a:pt x="70" y="193"/>
                    </a:lnTo>
                    <a:lnTo>
                      <a:pt x="75" y="193"/>
                    </a:lnTo>
                    <a:lnTo>
                      <a:pt x="79" y="193"/>
                    </a:lnTo>
                    <a:lnTo>
                      <a:pt x="82" y="193"/>
                    </a:lnTo>
                    <a:lnTo>
                      <a:pt x="86" y="193"/>
                    </a:lnTo>
                    <a:lnTo>
                      <a:pt x="91" y="193"/>
                    </a:lnTo>
                    <a:lnTo>
                      <a:pt x="94" y="193"/>
                    </a:lnTo>
                    <a:lnTo>
                      <a:pt x="98" y="193"/>
                    </a:lnTo>
                    <a:lnTo>
                      <a:pt x="103" y="193"/>
                    </a:lnTo>
                    <a:lnTo>
                      <a:pt x="106" y="193"/>
                    </a:lnTo>
                    <a:lnTo>
                      <a:pt x="110" y="193"/>
                    </a:lnTo>
                    <a:lnTo>
                      <a:pt x="113" y="193"/>
                    </a:lnTo>
                    <a:lnTo>
                      <a:pt x="118" y="193"/>
                    </a:lnTo>
                    <a:lnTo>
                      <a:pt x="122" y="193"/>
                    </a:lnTo>
                    <a:lnTo>
                      <a:pt x="125" y="193"/>
                    </a:lnTo>
                    <a:lnTo>
                      <a:pt x="130" y="193"/>
                    </a:lnTo>
                    <a:lnTo>
                      <a:pt x="130" y="186"/>
                    </a:lnTo>
                    <a:lnTo>
                      <a:pt x="132" y="181"/>
                    </a:lnTo>
                    <a:lnTo>
                      <a:pt x="132" y="177"/>
                    </a:lnTo>
                    <a:lnTo>
                      <a:pt x="130" y="174"/>
                    </a:lnTo>
                    <a:lnTo>
                      <a:pt x="127" y="170"/>
                    </a:lnTo>
                    <a:lnTo>
                      <a:pt x="127" y="167"/>
                    </a:lnTo>
                    <a:lnTo>
                      <a:pt x="127" y="162"/>
                    </a:lnTo>
                    <a:lnTo>
                      <a:pt x="125" y="157"/>
                    </a:lnTo>
                    <a:lnTo>
                      <a:pt x="125" y="152"/>
                    </a:lnTo>
                    <a:lnTo>
                      <a:pt x="125" y="147"/>
                    </a:lnTo>
                    <a:lnTo>
                      <a:pt x="123" y="142"/>
                    </a:lnTo>
                    <a:lnTo>
                      <a:pt x="123" y="136"/>
                    </a:lnTo>
                    <a:lnTo>
                      <a:pt x="123" y="131"/>
                    </a:lnTo>
                    <a:lnTo>
                      <a:pt x="123" y="126"/>
                    </a:lnTo>
                    <a:lnTo>
                      <a:pt x="122" y="121"/>
                    </a:lnTo>
                    <a:lnTo>
                      <a:pt x="122" y="116"/>
                    </a:lnTo>
                    <a:lnTo>
                      <a:pt x="122" y="111"/>
                    </a:lnTo>
                    <a:lnTo>
                      <a:pt x="120" y="107"/>
                    </a:lnTo>
                    <a:lnTo>
                      <a:pt x="120" y="102"/>
                    </a:lnTo>
                    <a:lnTo>
                      <a:pt x="120" y="97"/>
                    </a:lnTo>
                    <a:lnTo>
                      <a:pt x="118" y="92"/>
                    </a:lnTo>
                    <a:lnTo>
                      <a:pt x="118" y="87"/>
                    </a:lnTo>
                    <a:lnTo>
                      <a:pt x="118" y="82"/>
                    </a:lnTo>
                    <a:lnTo>
                      <a:pt x="117" y="77"/>
                    </a:lnTo>
                    <a:lnTo>
                      <a:pt x="117" y="72"/>
                    </a:lnTo>
                    <a:lnTo>
                      <a:pt x="117" y="67"/>
                    </a:lnTo>
                    <a:lnTo>
                      <a:pt x="115" y="61"/>
                    </a:lnTo>
                    <a:lnTo>
                      <a:pt x="115" y="56"/>
                    </a:lnTo>
                    <a:lnTo>
                      <a:pt x="115" y="51"/>
                    </a:lnTo>
                    <a:lnTo>
                      <a:pt x="113" y="46"/>
                    </a:lnTo>
                    <a:lnTo>
                      <a:pt x="113" y="41"/>
                    </a:lnTo>
                    <a:lnTo>
                      <a:pt x="113" y="36"/>
                    </a:lnTo>
                    <a:lnTo>
                      <a:pt x="111" y="31"/>
                    </a:lnTo>
                    <a:lnTo>
                      <a:pt x="111" y="26"/>
                    </a:lnTo>
                    <a:lnTo>
                      <a:pt x="111" y="20"/>
                    </a:lnTo>
                    <a:lnTo>
                      <a:pt x="110" y="15"/>
                    </a:lnTo>
                    <a:lnTo>
                      <a:pt x="110" y="10"/>
                    </a:lnTo>
                    <a:lnTo>
                      <a:pt x="110" y="5"/>
                    </a:lnTo>
                    <a:lnTo>
                      <a:pt x="110" y="0"/>
                    </a:lnTo>
                    <a:lnTo>
                      <a:pt x="115" y="0"/>
                    </a:lnTo>
                    <a:lnTo>
                      <a:pt x="122" y="0"/>
                    </a:lnTo>
                    <a:lnTo>
                      <a:pt x="127" y="0"/>
                    </a:lnTo>
                    <a:lnTo>
                      <a:pt x="137" y="0"/>
                    </a:lnTo>
                    <a:lnTo>
                      <a:pt x="142" y="0"/>
                    </a:lnTo>
                    <a:lnTo>
                      <a:pt x="149" y="3"/>
                    </a:lnTo>
                    <a:lnTo>
                      <a:pt x="154" y="7"/>
                    </a:lnTo>
                    <a:lnTo>
                      <a:pt x="161" y="12"/>
                    </a:lnTo>
                    <a:lnTo>
                      <a:pt x="166" y="17"/>
                    </a:lnTo>
                    <a:lnTo>
                      <a:pt x="173" y="20"/>
                    </a:lnTo>
                    <a:lnTo>
                      <a:pt x="180" y="26"/>
                    </a:lnTo>
                    <a:lnTo>
                      <a:pt x="185" y="29"/>
                    </a:lnTo>
                    <a:lnTo>
                      <a:pt x="192" y="34"/>
                    </a:lnTo>
                    <a:lnTo>
                      <a:pt x="199" y="39"/>
                    </a:lnTo>
                    <a:lnTo>
                      <a:pt x="204" y="43"/>
                    </a:lnTo>
                    <a:lnTo>
                      <a:pt x="211" y="48"/>
                    </a:lnTo>
                    <a:lnTo>
                      <a:pt x="218" y="51"/>
                    </a:lnTo>
                    <a:lnTo>
                      <a:pt x="223" y="56"/>
                    </a:lnTo>
                    <a:lnTo>
                      <a:pt x="230" y="61"/>
                    </a:lnTo>
                    <a:lnTo>
                      <a:pt x="236" y="65"/>
                    </a:lnTo>
                    <a:lnTo>
                      <a:pt x="241" y="70"/>
                    </a:lnTo>
                    <a:lnTo>
                      <a:pt x="248" y="73"/>
                    </a:lnTo>
                    <a:lnTo>
                      <a:pt x="255" y="78"/>
                    </a:lnTo>
                    <a:lnTo>
                      <a:pt x="257" y="80"/>
                    </a:lnTo>
                    <a:lnTo>
                      <a:pt x="259" y="80"/>
                    </a:lnTo>
                    <a:lnTo>
                      <a:pt x="259" y="82"/>
                    </a:lnTo>
                    <a:lnTo>
                      <a:pt x="259" y="84"/>
                    </a:lnTo>
                    <a:lnTo>
                      <a:pt x="259" y="85"/>
                    </a:lnTo>
                    <a:lnTo>
                      <a:pt x="259" y="87"/>
                    </a:lnTo>
                    <a:lnTo>
                      <a:pt x="260" y="89"/>
                    </a:lnTo>
                    <a:lnTo>
                      <a:pt x="267" y="90"/>
                    </a:lnTo>
                    <a:lnTo>
                      <a:pt x="267" y="92"/>
                    </a:lnTo>
                    <a:lnTo>
                      <a:pt x="267" y="94"/>
                    </a:lnTo>
                    <a:lnTo>
                      <a:pt x="269" y="95"/>
                    </a:lnTo>
                    <a:lnTo>
                      <a:pt x="269" y="95"/>
                    </a:lnTo>
                    <a:lnTo>
                      <a:pt x="271" y="97"/>
                    </a:lnTo>
                    <a:lnTo>
                      <a:pt x="272" y="97"/>
                    </a:lnTo>
                    <a:lnTo>
                      <a:pt x="277" y="97"/>
                    </a:lnTo>
                    <a:lnTo>
                      <a:pt x="279" y="99"/>
                    </a:lnTo>
                    <a:lnTo>
                      <a:pt x="283" y="101"/>
                    </a:lnTo>
                    <a:lnTo>
                      <a:pt x="283" y="102"/>
                    </a:lnTo>
                    <a:lnTo>
                      <a:pt x="288" y="102"/>
                    </a:lnTo>
                    <a:lnTo>
                      <a:pt x="289" y="102"/>
                    </a:lnTo>
                    <a:lnTo>
                      <a:pt x="291" y="104"/>
                    </a:lnTo>
                    <a:lnTo>
                      <a:pt x="293" y="104"/>
                    </a:lnTo>
                    <a:lnTo>
                      <a:pt x="296" y="106"/>
                    </a:lnTo>
                    <a:lnTo>
                      <a:pt x="298" y="107"/>
                    </a:lnTo>
                    <a:lnTo>
                      <a:pt x="298" y="107"/>
                    </a:lnTo>
                    <a:lnTo>
                      <a:pt x="298" y="107"/>
                    </a:lnTo>
                    <a:lnTo>
                      <a:pt x="298" y="111"/>
                    </a:lnTo>
                    <a:lnTo>
                      <a:pt x="298" y="113"/>
                    </a:lnTo>
                    <a:lnTo>
                      <a:pt x="298" y="114"/>
                    </a:lnTo>
                    <a:lnTo>
                      <a:pt x="298" y="116"/>
                    </a:lnTo>
                    <a:lnTo>
                      <a:pt x="298" y="116"/>
                    </a:lnTo>
                    <a:lnTo>
                      <a:pt x="296" y="116"/>
                    </a:lnTo>
                    <a:lnTo>
                      <a:pt x="296" y="118"/>
                    </a:lnTo>
                    <a:lnTo>
                      <a:pt x="296" y="118"/>
                    </a:lnTo>
                    <a:lnTo>
                      <a:pt x="295" y="119"/>
                    </a:lnTo>
                    <a:lnTo>
                      <a:pt x="296" y="121"/>
                    </a:lnTo>
                    <a:lnTo>
                      <a:pt x="296" y="121"/>
                    </a:lnTo>
                    <a:lnTo>
                      <a:pt x="298" y="123"/>
                    </a:lnTo>
                    <a:lnTo>
                      <a:pt x="300" y="123"/>
                    </a:lnTo>
                    <a:lnTo>
                      <a:pt x="300" y="123"/>
                    </a:lnTo>
                    <a:lnTo>
                      <a:pt x="301" y="123"/>
                    </a:lnTo>
                    <a:lnTo>
                      <a:pt x="301" y="123"/>
                    </a:lnTo>
                    <a:lnTo>
                      <a:pt x="307" y="121"/>
                    </a:lnTo>
                    <a:lnTo>
                      <a:pt x="310" y="121"/>
                    </a:lnTo>
                    <a:lnTo>
                      <a:pt x="317" y="11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7" name="Freeform 152">
                <a:extLst>
                  <a:ext uri="{FF2B5EF4-FFF2-40B4-BE49-F238E27FC236}">
                    <a16:creationId xmlns:a16="http://schemas.microsoft.com/office/drawing/2014/main" id="{4F17F78F-CAD1-4517-AB13-B9D326050D87}"/>
                  </a:ext>
                </a:extLst>
              </p:cNvPr>
              <p:cNvSpPr>
                <a:spLocks/>
              </p:cNvSpPr>
              <p:nvPr/>
            </p:nvSpPr>
            <p:spPr bwMode="auto">
              <a:xfrm>
                <a:off x="5815" y="2614"/>
                <a:ext cx="1" cy="2"/>
              </a:xfrm>
              <a:custGeom>
                <a:avLst/>
                <a:gdLst>
                  <a:gd name="T0" fmla="*/ 0 w 1"/>
                  <a:gd name="T1" fmla="*/ 2 h 2"/>
                  <a:gd name="T2" fmla="*/ 1 w 1"/>
                  <a:gd name="T3" fmla="*/ 2 h 2"/>
                  <a:gd name="T4" fmla="*/ 1 w 1"/>
                  <a:gd name="T5" fmla="*/ 0 h 2"/>
                  <a:gd name="T6" fmla="*/ 1 w 1"/>
                  <a:gd name="T7" fmla="*/ 0 h 2"/>
                  <a:gd name="T8" fmla="*/ 1 w 1"/>
                  <a:gd name="T9" fmla="*/ 0 h 2"/>
                  <a:gd name="T10" fmla="*/ 1 w 1"/>
                  <a:gd name="T11" fmla="*/ 2 h 2"/>
                  <a:gd name="T12" fmla="*/ 1 w 1"/>
                  <a:gd name="T13" fmla="*/ 2 h 2"/>
                  <a:gd name="T14" fmla="*/ 1 w 1"/>
                  <a:gd name="T15" fmla="*/ 2 h 2"/>
                  <a:gd name="T16" fmla="*/ 0 w 1"/>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 h="2">
                    <a:moveTo>
                      <a:pt x="0" y="2"/>
                    </a:moveTo>
                    <a:lnTo>
                      <a:pt x="1" y="2"/>
                    </a:lnTo>
                    <a:lnTo>
                      <a:pt x="1" y="0"/>
                    </a:lnTo>
                    <a:lnTo>
                      <a:pt x="1" y="0"/>
                    </a:lnTo>
                    <a:lnTo>
                      <a:pt x="1" y="0"/>
                    </a:lnTo>
                    <a:lnTo>
                      <a:pt x="1" y="2"/>
                    </a:lnTo>
                    <a:lnTo>
                      <a:pt x="1" y="2"/>
                    </a:lnTo>
                    <a:lnTo>
                      <a:pt x="1" y="2"/>
                    </a:lnTo>
                    <a:lnTo>
                      <a:pt x="0" y="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8" name="Freeform 153">
                <a:extLst>
                  <a:ext uri="{FF2B5EF4-FFF2-40B4-BE49-F238E27FC236}">
                    <a16:creationId xmlns:a16="http://schemas.microsoft.com/office/drawing/2014/main" id="{C0CF2917-0B8F-4422-B36D-BA3E26C33AC2}"/>
                  </a:ext>
                </a:extLst>
              </p:cNvPr>
              <p:cNvSpPr>
                <a:spLocks noEditPoints="1"/>
              </p:cNvSpPr>
              <p:nvPr/>
            </p:nvSpPr>
            <p:spPr bwMode="auto">
              <a:xfrm>
                <a:off x="5406" y="2483"/>
                <a:ext cx="173" cy="377"/>
              </a:xfrm>
              <a:custGeom>
                <a:avLst/>
                <a:gdLst>
                  <a:gd name="T0" fmla="*/ 162 w 173"/>
                  <a:gd name="T1" fmla="*/ 160 h 377"/>
                  <a:gd name="T2" fmla="*/ 145 w 173"/>
                  <a:gd name="T3" fmla="*/ 170 h 377"/>
                  <a:gd name="T4" fmla="*/ 133 w 173"/>
                  <a:gd name="T5" fmla="*/ 176 h 377"/>
                  <a:gd name="T6" fmla="*/ 114 w 173"/>
                  <a:gd name="T7" fmla="*/ 182 h 377"/>
                  <a:gd name="T8" fmla="*/ 104 w 173"/>
                  <a:gd name="T9" fmla="*/ 206 h 377"/>
                  <a:gd name="T10" fmla="*/ 106 w 173"/>
                  <a:gd name="T11" fmla="*/ 222 h 377"/>
                  <a:gd name="T12" fmla="*/ 125 w 173"/>
                  <a:gd name="T13" fmla="*/ 251 h 377"/>
                  <a:gd name="T14" fmla="*/ 123 w 173"/>
                  <a:gd name="T15" fmla="*/ 271 h 377"/>
                  <a:gd name="T16" fmla="*/ 130 w 173"/>
                  <a:gd name="T17" fmla="*/ 297 h 377"/>
                  <a:gd name="T18" fmla="*/ 138 w 173"/>
                  <a:gd name="T19" fmla="*/ 324 h 377"/>
                  <a:gd name="T20" fmla="*/ 135 w 173"/>
                  <a:gd name="T21" fmla="*/ 353 h 377"/>
                  <a:gd name="T22" fmla="*/ 121 w 173"/>
                  <a:gd name="T23" fmla="*/ 372 h 377"/>
                  <a:gd name="T24" fmla="*/ 130 w 173"/>
                  <a:gd name="T25" fmla="*/ 341 h 377"/>
                  <a:gd name="T26" fmla="*/ 125 w 173"/>
                  <a:gd name="T27" fmla="*/ 331 h 377"/>
                  <a:gd name="T28" fmla="*/ 116 w 173"/>
                  <a:gd name="T29" fmla="*/ 297 h 377"/>
                  <a:gd name="T30" fmla="*/ 108 w 173"/>
                  <a:gd name="T31" fmla="*/ 273 h 377"/>
                  <a:gd name="T32" fmla="*/ 99 w 173"/>
                  <a:gd name="T33" fmla="*/ 244 h 377"/>
                  <a:gd name="T34" fmla="*/ 89 w 173"/>
                  <a:gd name="T35" fmla="*/ 242 h 377"/>
                  <a:gd name="T36" fmla="*/ 80 w 173"/>
                  <a:gd name="T37" fmla="*/ 249 h 377"/>
                  <a:gd name="T38" fmla="*/ 61 w 173"/>
                  <a:gd name="T39" fmla="*/ 257 h 377"/>
                  <a:gd name="T40" fmla="*/ 51 w 173"/>
                  <a:gd name="T41" fmla="*/ 257 h 377"/>
                  <a:gd name="T42" fmla="*/ 44 w 173"/>
                  <a:gd name="T43" fmla="*/ 256 h 377"/>
                  <a:gd name="T44" fmla="*/ 44 w 173"/>
                  <a:gd name="T45" fmla="*/ 222 h 377"/>
                  <a:gd name="T46" fmla="*/ 34 w 173"/>
                  <a:gd name="T47" fmla="*/ 198 h 377"/>
                  <a:gd name="T48" fmla="*/ 34 w 173"/>
                  <a:gd name="T49" fmla="*/ 188 h 377"/>
                  <a:gd name="T50" fmla="*/ 19 w 173"/>
                  <a:gd name="T51" fmla="*/ 177 h 377"/>
                  <a:gd name="T52" fmla="*/ 13 w 173"/>
                  <a:gd name="T53" fmla="*/ 174 h 377"/>
                  <a:gd name="T54" fmla="*/ 3 w 173"/>
                  <a:gd name="T55" fmla="*/ 160 h 377"/>
                  <a:gd name="T56" fmla="*/ 8 w 173"/>
                  <a:gd name="T57" fmla="*/ 152 h 377"/>
                  <a:gd name="T58" fmla="*/ 15 w 173"/>
                  <a:gd name="T59" fmla="*/ 136 h 377"/>
                  <a:gd name="T60" fmla="*/ 19 w 173"/>
                  <a:gd name="T61" fmla="*/ 116 h 377"/>
                  <a:gd name="T62" fmla="*/ 25 w 173"/>
                  <a:gd name="T63" fmla="*/ 95 h 377"/>
                  <a:gd name="T64" fmla="*/ 43 w 173"/>
                  <a:gd name="T65" fmla="*/ 85 h 377"/>
                  <a:gd name="T66" fmla="*/ 51 w 173"/>
                  <a:gd name="T67" fmla="*/ 63 h 377"/>
                  <a:gd name="T68" fmla="*/ 56 w 173"/>
                  <a:gd name="T69" fmla="*/ 41 h 377"/>
                  <a:gd name="T70" fmla="*/ 90 w 173"/>
                  <a:gd name="T71" fmla="*/ 29 h 377"/>
                  <a:gd name="T72" fmla="*/ 99 w 173"/>
                  <a:gd name="T73" fmla="*/ 12 h 377"/>
                  <a:gd name="T74" fmla="*/ 108 w 173"/>
                  <a:gd name="T75" fmla="*/ 2 h 377"/>
                  <a:gd name="T76" fmla="*/ 120 w 173"/>
                  <a:gd name="T77" fmla="*/ 20 h 377"/>
                  <a:gd name="T78" fmla="*/ 126 w 173"/>
                  <a:gd name="T79" fmla="*/ 41 h 377"/>
                  <a:gd name="T80" fmla="*/ 118 w 173"/>
                  <a:gd name="T81" fmla="*/ 61 h 377"/>
                  <a:gd name="T82" fmla="*/ 108 w 173"/>
                  <a:gd name="T83" fmla="*/ 78 h 377"/>
                  <a:gd name="T84" fmla="*/ 106 w 173"/>
                  <a:gd name="T85" fmla="*/ 97 h 377"/>
                  <a:gd name="T86" fmla="*/ 125 w 173"/>
                  <a:gd name="T87" fmla="*/ 97 h 377"/>
                  <a:gd name="T88" fmla="*/ 140 w 173"/>
                  <a:gd name="T89" fmla="*/ 114 h 377"/>
                  <a:gd name="T90" fmla="*/ 137 w 173"/>
                  <a:gd name="T91" fmla="*/ 135 h 377"/>
                  <a:gd name="T92" fmla="*/ 152 w 173"/>
                  <a:gd name="T93" fmla="*/ 145 h 377"/>
                  <a:gd name="T94" fmla="*/ 173 w 173"/>
                  <a:gd name="T95" fmla="*/ 143 h 377"/>
                  <a:gd name="T96" fmla="*/ 25 w 173"/>
                  <a:gd name="T97" fmla="*/ 181 h 377"/>
                  <a:gd name="T98" fmla="*/ 31 w 173"/>
                  <a:gd name="T99" fmla="*/ 189 h 377"/>
                  <a:gd name="T100" fmla="*/ 29 w 173"/>
                  <a:gd name="T101" fmla="*/ 205 h 377"/>
                  <a:gd name="T102" fmla="*/ 43 w 173"/>
                  <a:gd name="T103" fmla="*/ 261 h 377"/>
                  <a:gd name="T104" fmla="*/ 51 w 173"/>
                  <a:gd name="T105" fmla="*/ 259 h 377"/>
                  <a:gd name="T106" fmla="*/ 121 w 173"/>
                  <a:gd name="T107" fmla="*/ 326 h 377"/>
                  <a:gd name="T108" fmla="*/ 113 w 173"/>
                  <a:gd name="T109" fmla="*/ 331 h 377"/>
                  <a:gd name="T110" fmla="*/ 114 w 173"/>
                  <a:gd name="T111" fmla="*/ 331 h 377"/>
                  <a:gd name="T112" fmla="*/ 123 w 173"/>
                  <a:gd name="T113" fmla="*/ 338 h 377"/>
                  <a:gd name="T114" fmla="*/ 120 w 173"/>
                  <a:gd name="T115" fmla="*/ 341 h 377"/>
                  <a:gd name="T116" fmla="*/ 118 w 173"/>
                  <a:gd name="T117" fmla="*/ 344 h 377"/>
                  <a:gd name="T118" fmla="*/ 118 w 173"/>
                  <a:gd name="T119" fmla="*/ 360 h 377"/>
                  <a:gd name="T120" fmla="*/ 118 w 173"/>
                  <a:gd name="T121" fmla="*/ 375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3" h="377">
                    <a:moveTo>
                      <a:pt x="173" y="145"/>
                    </a:moveTo>
                    <a:lnTo>
                      <a:pt x="171" y="148"/>
                    </a:lnTo>
                    <a:lnTo>
                      <a:pt x="169" y="150"/>
                    </a:lnTo>
                    <a:lnTo>
                      <a:pt x="166" y="150"/>
                    </a:lnTo>
                    <a:lnTo>
                      <a:pt x="166" y="150"/>
                    </a:lnTo>
                    <a:lnTo>
                      <a:pt x="164" y="152"/>
                    </a:lnTo>
                    <a:lnTo>
                      <a:pt x="164" y="155"/>
                    </a:lnTo>
                    <a:lnTo>
                      <a:pt x="162" y="155"/>
                    </a:lnTo>
                    <a:lnTo>
                      <a:pt x="162" y="157"/>
                    </a:lnTo>
                    <a:lnTo>
                      <a:pt x="161" y="157"/>
                    </a:lnTo>
                    <a:lnTo>
                      <a:pt x="161" y="159"/>
                    </a:lnTo>
                    <a:lnTo>
                      <a:pt x="161" y="160"/>
                    </a:lnTo>
                    <a:lnTo>
                      <a:pt x="162" y="160"/>
                    </a:lnTo>
                    <a:lnTo>
                      <a:pt x="162" y="160"/>
                    </a:lnTo>
                    <a:lnTo>
                      <a:pt x="162" y="160"/>
                    </a:lnTo>
                    <a:lnTo>
                      <a:pt x="161" y="160"/>
                    </a:lnTo>
                    <a:lnTo>
                      <a:pt x="159" y="160"/>
                    </a:lnTo>
                    <a:lnTo>
                      <a:pt x="157" y="162"/>
                    </a:lnTo>
                    <a:lnTo>
                      <a:pt x="155" y="162"/>
                    </a:lnTo>
                    <a:lnTo>
                      <a:pt x="154" y="165"/>
                    </a:lnTo>
                    <a:lnTo>
                      <a:pt x="154" y="170"/>
                    </a:lnTo>
                    <a:lnTo>
                      <a:pt x="154" y="170"/>
                    </a:lnTo>
                    <a:lnTo>
                      <a:pt x="150" y="170"/>
                    </a:lnTo>
                    <a:lnTo>
                      <a:pt x="150" y="169"/>
                    </a:lnTo>
                    <a:lnTo>
                      <a:pt x="149" y="169"/>
                    </a:lnTo>
                    <a:lnTo>
                      <a:pt x="147" y="170"/>
                    </a:lnTo>
                    <a:lnTo>
                      <a:pt x="147" y="170"/>
                    </a:lnTo>
                    <a:lnTo>
                      <a:pt x="145" y="170"/>
                    </a:lnTo>
                    <a:lnTo>
                      <a:pt x="144" y="170"/>
                    </a:lnTo>
                    <a:lnTo>
                      <a:pt x="142" y="170"/>
                    </a:lnTo>
                    <a:lnTo>
                      <a:pt x="140" y="170"/>
                    </a:lnTo>
                    <a:lnTo>
                      <a:pt x="140" y="170"/>
                    </a:lnTo>
                    <a:lnTo>
                      <a:pt x="140" y="172"/>
                    </a:lnTo>
                    <a:lnTo>
                      <a:pt x="142" y="174"/>
                    </a:lnTo>
                    <a:lnTo>
                      <a:pt x="140" y="174"/>
                    </a:lnTo>
                    <a:lnTo>
                      <a:pt x="140" y="176"/>
                    </a:lnTo>
                    <a:lnTo>
                      <a:pt x="138" y="176"/>
                    </a:lnTo>
                    <a:lnTo>
                      <a:pt x="138" y="176"/>
                    </a:lnTo>
                    <a:lnTo>
                      <a:pt x="137" y="176"/>
                    </a:lnTo>
                    <a:lnTo>
                      <a:pt x="135" y="176"/>
                    </a:lnTo>
                    <a:lnTo>
                      <a:pt x="133" y="176"/>
                    </a:lnTo>
                    <a:lnTo>
                      <a:pt x="133" y="176"/>
                    </a:lnTo>
                    <a:lnTo>
                      <a:pt x="132" y="176"/>
                    </a:lnTo>
                    <a:lnTo>
                      <a:pt x="132" y="177"/>
                    </a:lnTo>
                    <a:lnTo>
                      <a:pt x="132" y="181"/>
                    </a:lnTo>
                    <a:lnTo>
                      <a:pt x="130" y="181"/>
                    </a:lnTo>
                    <a:lnTo>
                      <a:pt x="130" y="182"/>
                    </a:lnTo>
                    <a:lnTo>
                      <a:pt x="130" y="182"/>
                    </a:lnTo>
                    <a:lnTo>
                      <a:pt x="128" y="182"/>
                    </a:lnTo>
                    <a:lnTo>
                      <a:pt x="126" y="182"/>
                    </a:lnTo>
                    <a:lnTo>
                      <a:pt x="121" y="184"/>
                    </a:lnTo>
                    <a:lnTo>
                      <a:pt x="121" y="184"/>
                    </a:lnTo>
                    <a:lnTo>
                      <a:pt x="120" y="184"/>
                    </a:lnTo>
                    <a:lnTo>
                      <a:pt x="118" y="184"/>
                    </a:lnTo>
                    <a:lnTo>
                      <a:pt x="116" y="184"/>
                    </a:lnTo>
                    <a:lnTo>
                      <a:pt x="114" y="182"/>
                    </a:lnTo>
                    <a:lnTo>
                      <a:pt x="113" y="182"/>
                    </a:lnTo>
                    <a:lnTo>
                      <a:pt x="113" y="182"/>
                    </a:lnTo>
                    <a:lnTo>
                      <a:pt x="113" y="184"/>
                    </a:lnTo>
                    <a:lnTo>
                      <a:pt x="111" y="186"/>
                    </a:lnTo>
                    <a:lnTo>
                      <a:pt x="109" y="189"/>
                    </a:lnTo>
                    <a:lnTo>
                      <a:pt x="108" y="193"/>
                    </a:lnTo>
                    <a:lnTo>
                      <a:pt x="109" y="194"/>
                    </a:lnTo>
                    <a:lnTo>
                      <a:pt x="108" y="198"/>
                    </a:lnTo>
                    <a:lnTo>
                      <a:pt x="106" y="199"/>
                    </a:lnTo>
                    <a:lnTo>
                      <a:pt x="108" y="205"/>
                    </a:lnTo>
                    <a:lnTo>
                      <a:pt x="108" y="206"/>
                    </a:lnTo>
                    <a:lnTo>
                      <a:pt x="108" y="206"/>
                    </a:lnTo>
                    <a:lnTo>
                      <a:pt x="106" y="206"/>
                    </a:lnTo>
                    <a:lnTo>
                      <a:pt x="104" y="206"/>
                    </a:lnTo>
                    <a:lnTo>
                      <a:pt x="102" y="208"/>
                    </a:lnTo>
                    <a:lnTo>
                      <a:pt x="102" y="208"/>
                    </a:lnTo>
                    <a:lnTo>
                      <a:pt x="101" y="208"/>
                    </a:lnTo>
                    <a:lnTo>
                      <a:pt x="101" y="208"/>
                    </a:lnTo>
                    <a:lnTo>
                      <a:pt x="101" y="208"/>
                    </a:lnTo>
                    <a:lnTo>
                      <a:pt x="102" y="210"/>
                    </a:lnTo>
                    <a:lnTo>
                      <a:pt x="102" y="211"/>
                    </a:lnTo>
                    <a:lnTo>
                      <a:pt x="104" y="211"/>
                    </a:lnTo>
                    <a:lnTo>
                      <a:pt x="106" y="211"/>
                    </a:lnTo>
                    <a:lnTo>
                      <a:pt x="104" y="213"/>
                    </a:lnTo>
                    <a:lnTo>
                      <a:pt x="106" y="215"/>
                    </a:lnTo>
                    <a:lnTo>
                      <a:pt x="108" y="217"/>
                    </a:lnTo>
                    <a:lnTo>
                      <a:pt x="108" y="218"/>
                    </a:lnTo>
                    <a:lnTo>
                      <a:pt x="106" y="222"/>
                    </a:lnTo>
                    <a:lnTo>
                      <a:pt x="106" y="222"/>
                    </a:lnTo>
                    <a:lnTo>
                      <a:pt x="108" y="222"/>
                    </a:lnTo>
                    <a:lnTo>
                      <a:pt x="108" y="223"/>
                    </a:lnTo>
                    <a:lnTo>
                      <a:pt x="111" y="227"/>
                    </a:lnTo>
                    <a:lnTo>
                      <a:pt x="113" y="230"/>
                    </a:lnTo>
                    <a:lnTo>
                      <a:pt x="116" y="234"/>
                    </a:lnTo>
                    <a:lnTo>
                      <a:pt x="118" y="235"/>
                    </a:lnTo>
                    <a:lnTo>
                      <a:pt x="121" y="239"/>
                    </a:lnTo>
                    <a:lnTo>
                      <a:pt x="121" y="240"/>
                    </a:lnTo>
                    <a:lnTo>
                      <a:pt x="121" y="244"/>
                    </a:lnTo>
                    <a:lnTo>
                      <a:pt x="123" y="245"/>
                    </a:lnTo>
                    <a:lnTo>
                      <a:pt x="123" y="245"/>
                    </a:lnTo>
                    <a:lnTo>
                      <a:pt x="123" y="247"/>
                    </a:lnTo>
                    <a:lnTo>
                      <a:pt x="125" y="251"/>
                    </a:lnTo>
                    <a:lnTo>
                      <a:pt x="125" y="252"/>
                    </a:lnTo>
                    <a:lnTo>
                      <a:pt x="128" y="249"/>
                    </a:lnTo>
                    <a:lnTo>
                      <a:pt x="128" y="249"/>
                    </a:lnTo>
                    <a:lnTo>
                      <a:pt x="130" y="251"/>
                    </a:lnTo>
                    <a:lnTo>
                      <a:pt x="130" y="252"/>
                    </a:lnTo>
                    <a:lnTo>
                      <a:pt x="128" y="252"/>
                    </a:lnTo>
                    <a:lnTo>
                      <a:pt x="128" y="254"/>
                    </a:lnTo>
                    <a:lnTo>
                      <a:pt x="123" y="256"/>
                    </a:lnTo>
                    <a:lnTo>
                      <a:pt x="123" y="259"/>
                    </a:lnTo>
                    <a:lnTo>
                      <a:pt x="123" y="263"/>
                    </a:lnTo>
                    <a:lnTo>
                      <a:pt x="123" y="266"/>
                    </a:lnTo>
                    <a:lnTo>
                      <a:pt x="123" y="269"/>
                    </a:lnTo>
                    <a:lnTo>
                      <a:pt x="123" y="269"/>
                    </a:lnTo>
                    <a:lnTo>
                      <a:pt x="123" y="271"/>
                    </a:lnTo>
                    <a:lnTo>
                      <a:pt x="121" y="269"/>
                    </a:lnTo>
                    <a:lnTo>
                      <a:pt x="118" y="271"/>
                    </a:lnTo>
                    <a:lnTo>
                      <a:pt x="118" y="271"/>
                    </a:lnTo>
                    <a:lnTo>
                      <a:pt x="116" y="273"/>
                    </a:lnTo>
                    <a:lnTo>
                      <a:pt x="116" y="273"/>
                    </a:lnTo>
                    <a:lnTo>
                      <a:pt x="116" y="274"/>
                    </a:lnTo>
                    <a:lnTo>
                      <a:pt x="116" y="278"/>
                    </a:lnTo>
                    <a:lnTo>
                      <a:pt x="116" y="281"/>
                    </a:lnTo>
                    <a:lnTo>
                      <a:pt x="118" y="283"/>
                    </a:lnTo>
                    <a:lnTo>
                      <a:pt x="120" y="285"/>
                    </a:lnTo>
                    <a:lnTo>
                      <a:pt x="121" y="288"/>
                    </a:lnTo>
                    <a:lnTo>
                      <a:pt x="123" y="290"/>
                    </a:lnTo>
                    <a:lnTo>
                      <a:pt x="126" y="292"/>
                    </a:lnTo>
                    <a:lnTo>
                      <a:pt x="130" y="297"/>
                    </a:lnTo>
                    <a:lnTo>
                      <a:pt x="132" y="298"/>
                    </a:lnTo>
                    <a:lnTo>
                      <a:pt x="133" y="300"/>
                    </a:lnTo>
                    <a:lnTo>
                      <a:pt x="133" y="302"/>
                    </a:lnTo>
                    <a:lnTo>
                      <a:pt x="135" y="305"/>
                    </a:lnTo>
                    <a:lnTo>
                      <a:pt x="135" y="307"/>
                    </a:lnTo>
                    <a:lnTo>
                      <a:pt x="135" y="312"/>
                    </a:lnTo>
                    <a:lnTo>
                      <a:pt x="133" y="314"/>
                    </a:lnTo>
                    <a:lnTo>
                      <a:pt x="133" y="314"/>
                    </a:lnTo>
                    <a:lnTo>
                      <a:pt x="133" y="315"/>
                    </a:lnTo>
                    <a:lnTo>
                      <a:pt x="135" y="317"/>
                    </a:lnTo>
                    <a:lnTo>
                      <a:pt x="135" y="319"/>
                    </a:lnTo>
                    <a:lnTo>
                      <a:pt x="135" y="322"/>
                    </a:lnTo>
                    <a:lnTo>
                      <a:pt x="137" y="324"/>
                    </a:lnTo>
                    <a:lnTo>
                      <a:pt x="138" y="324"/>
                    </a:lnTo>
                    <a:lnTo>
                      <a:pt x="140" y="326"/>
                    </a:lnTo>
                    <a:lnTo>
                      <a:pt x="138" y="327"/>
                    </a:lnTo>
                    <a:lnTo>
                      <a:pt x="140" y="329"/>
                    </a:lnTo>
                    <a:lnTo>
                      <a:pt x="140" y="331"/>
                    </a:lnTo>
                    <a:lnTo>
                      <a:pt x="140" y="332"/>
                    </a:lnTo>
                    <a:lnTo>
                      <a:pt x="142" y="334"/>
                    </a:lnTo>
                    <a:lnTo>
                      <a:pt x="144" y="341"/>
                    </a:lnTo>
                    <a:lnTo>
                      <a:pt x="144" y="341"/>
                    </a:lnTo>
                    <a:lnTo>
                      <a:pt x="142" y="343"/>
                    </a:lnTo>
                    <a:lnTo>
                      <a:pt x="142" y="343"/>
                    </a:lnTo>
                    <a:lnTo>
                      <a:pt x="140" y="343"/>
                    </a:lnTo>
                    <a:lnTo>
                      <a:pt x="140" y="344"/>
                    </a:lnTo>
                    <a:lnTo>
                      <a:pt x="138" y="348"/>
                    </a:lnTo>
                    <a:lnTo>
                      <a:pt x="135" y="353"/>
                    </a:lnTo>
                    <a:lnTo>
                      <a:pt x="132" y="356"/>
                    </a:lnTo>
                    <a:lnTo>
                      <a:pt x="130" y="360"/>
                    </a:lnTo>
                    <a:lnTo>
                      <a:pt x="128" y="361"/>
                    </a:lnTo>
                    <a:lnTo>
                      <a:pt x="126" y="361"/>
                    </a:lnTo>
                    <a:lnTo>
                      <a:pt x="126" y="363"/>
                    </a:lnTo>
                    <a:lnTo>
                      <a:pt x="126" y="363"/>
                    </a:lnTo>
                    <a:lnTo>
                      <a:pt x="126" y="367"/>
                    </a:lnTo>
                    <a:lnTo>
                      <a:pt x="126" y="368"/>
                    </a:lnTo>
                    <a:lnTo>
                      <a:pt x="126" y="370"/>
                    </a:lnTo>
                    <a:lnTo>
                      <a:pt x="126" y="372"/>
                    </a:lnTo>
                    <a:lnTo>
                      <a:pt x="125" y="372"/>
                    </a:lnTo>
                    <a:lnTo>
                      <a:pt x="123" y="373"/>
                    </a:lnTo>
                    <a:lnTo>
                      <a:pt x="123" y="373"/>
                    </a:lnTo>
                    <a:lnTo>
                      <a:pt x="121" y="372"/>
                    </a:lnTo>
                    <a:lnTo>
                      <a:pt x="123" y="368"/>
                    </a:lnTo>
                    <a:lnTo>
                      <a:pt x="121" y="361"/>
                    </a:lnTo>
                    <a:lnTo>
                      <a:pt x="121" y="361"/>
                    </a:lnTo>
                    <a:lnTo>
                      <a:pt x="123" y="360"/>
                    </a:lnTo>
                    <a:lnTo>
                      <a:pt x="123" y="358"/>
                    </a:lnTo>
                    <a:lnTo>
                      <a:pt x="125" y="356"/>
                    </a:lnTo>
                    <a:lnTo>
                      <a:pt x="125" y="353"/>
                    </a:lnTo>
                    <a:lnTo>
                      <a:pt x="126" y="351"/>
                    </a:lnTo>
                    <a:lnTo>
                      <a:pt x="126" y="349"/>
                    </a:lnTo>
                    <a:lnTo>
                      <a:pt x="126" y="346"/>
                    </a:lnTo>
                    <a:lnTo>
                      <a:pt x="126" y="346"/>
                    </a:lnTo>
                    <a:lnTo>
                      <a:pt x="126" y="344"/>
                    </a:lnTo>
                    <a:lnTo>
                      <a:pt x="128" y="343"/>
                    </a:lnTo>
                    <a:lnTo>
                      <a:pt x="130" y="341"/>
                    </a:lnTo>
                    <a:lnTo>
                      <a:pt x="128" y="341"/>
                    </a:lnTo>
                    <a:lnTo>
                      <a:pt x="128" y="341"/>
                    </a:lnTo>
                    <a:lnTo>
                      <a:pt x="126" y="341"/>
                    </a:lnTo>
                    <a:lnTo>
                      <a:pt x="125" y="341"/>
                    </a:lnTo>
                    <a:lnTo>
                      <a:pt x="125" y="339"/>
                    </a:lnTo>
                    <a:lnTo>
                      <a:pt x="125" y="339"/>
                    </a:lnTo>
                    <a:lnTo>
                      <a:pt x="125" y="338"/>
                    </a:lnTo>
                    <a:lnTo>
                      <a:pt x="125" y="338"/>
                    </a:lnTo>
                    <a:lnTo>
                      <a:pt x="125" y="336"/>
                    </a:lnTo>
                    <a:lnTo>
                      <a:pt x="125" y="334"/>
                    </a:lnTo>
                    <a:lnTo>
                      <a:pt x="126" y="331"/>
                    </a:lnTo>
                    <a:lnTo>
                      <a:pt x="125" y="331"/>
                    </a:lnTo>
                    <a:lnTo>
                      <a:pt x="123" y="331"/>
                    </a:lnTo>
                    <a:lnTo>
                      <a:pt x="125" y="331"/>
                    </a:lnTo>
                    <a:lnTo>
                      <a:pt x="125" y="329"/>
                    </a:lnTo>
                    <a:lnTo>
                      <a:pt x="125" y="327"/>
                    </a:lnTo>
                    <a:lnTo>
                      <a:pt x="125" y="326"/>
                    </a:lnTo>
                    <a:lnTo>
                      <a:pt x="125" y="322"/>
                    </a:lnTo>
                    <a:lnTo>
                      <a:pt x="125" y="320"/>
                    </a:lnTo>
                    <a:lnTo>
                      <a:pt x="125" y="319"/>
                    </a:lnTo>
                    <a:lnTo>
                      <a:pt x="123" y="317"/>
                    </a:lnTo>
                    <a:lnTo>
                      <a:pt x="123" y="314"/>
                    </a:lnTo>
                    <a:lnTo>
                      <a:pt x="121" y="310"/>
                    </a:lnTo>
                    <a:lnTo>
                      <a:pt x="120" y="307"/>
                    </a:lnTo>
                    <a:lnTo>
                      <a:pt x="116" y="302"/>
                    </a:lnTo>
                    <a:lnTo>
                      <a:pt x="118" y="300"/>
                    </a:lnTo>
                    <a:lnTo>
                      <a:pt x="116" y="298"/>
                    </a:lnTo>
                    <a:lnTo>
                      <a:pt x="116" y="297"/>
                    </a:lnTo>
                    <a:lnTo>
                      <a:pt x="114" y="303"/>
                    </a:lnTo>
                    <a:lnTo>
                      <a:pt x="114" y="302"/>
                    </a:lnTo>
                    <a:lnTo>
                      <a:pt x="114" y="298"/>
                    </a:lnTo>
                    <a:lnTo>
                      <a:pt x="114" y="297"/>
                    </a:lnTo>
                    <a:lnTo>
                      <a:pt x="114" y="293"/>
                    </a:lnTo>
                    <a:lnTo>
                      <a:pt x="113" y="290"/>
                    </a:lnTo>
                    <a:lnTo>
                      <a:pt x="111" y="288"/>
                    </a:lnTo>
                    <a:lnTo>
                      <a:pt x="111" y="285"/>
                    </a:lnTo>
                    <a:lnTo>
                      <a:pt x="111" y="283"/>
                    </a:lnTo>
                    <a:lnTo>
                      <a:pt x="113" y="285"/>
                    </a:lnTo>
                    <a:lnTo>
                      <a:pt x="111" y="281"/>
                    </a:lnTo>
                    <a:lnTo>
                      <a:pt x="109" y="283"/>
                    </a:lnTo>
                    <a:lnTo>
                      <a:pt x="109" y="280"/>
                    </a:lnTo>
                    <a:lnTo>
                      <a:pt x="108" y="273"/>
                    </a:lnTo>
                    <a:lnTo>
                      <a:pt x="108" y="271"/>
                    </a:lnTo>
                    <a:lnTo>
                      <a:pt x="108" y="269"/>
                    </a:lnTo>
                    <a:lnTo>
                      <a:pt x="106" y="259"/>
                    </a:lnTo>
                    <a:lnTo>
                      <a:pt x="104" y="257"/>
                    </a:lnTo>
                    <a:lnTo>
                      <a:pt x="104" y="254"/>
                    </a:lnTo>
                    <a:lnTo>
                      <a:pt x="106" y="252"/>
                    </a:lnTo>
                    <a:lnTo>
                      <a:pt x="106" y="249"/>
                    </a:lnTo>
                    <a:lnTo>
                      <a:pt x="106" y="247"/>
                    </a:lnTo>
                    <a:lnTo>
                      <a:pt x="108" y="245"/>
                    </a:lnTo>
                    <a:lnTo>
                      <a:pt x="106" y="247"/>
                    </a:lnTo>
                    <a:lnTo>
                      <a:pt x="104" y="247"/>
                    </a:lnTo>
                    <a:lnTo>
                      <a:pt x="102" y="247"/>
                    </a:lnTo>
                    <a:lnTo>
                      <a:pt x="101" y="247"/>
                    </a:lnTo>
                    <a:lnTo>
                      <a:pt x="99" y="244"/>
                    </a:lnTo>
                    <a:lnTo>
                      <a:pt x="99" y="242"/>
                    </a:lnTo>
                    <a:lnTo>
                      <a:pt x="97" y="240"/>
                    </a:lnTo>
                    <a:lnTo>
                      <a:pt x="97" y="237"/>
                    </a:lnTo>
                    <a:lnTo>
                      <a:pt x="97" y="235"/>
                    </a:lnTo>
                    <a:lnTo>
                      <a:pt x="96" y="234"/>
                    </a:lnTo>
                    <a:lnTo>
                      <a:pt x="94" y="234"/>
                    </a:lnTo>
                    <a:lnTo>
                      <a:pt x="92" y="232"/>
                    </a:lnTo>
                    <a:lnTo>
                      <a:pt x="90" y="230"/>
                    </a:lnTo>
                    <a:lnTo>
                      <a:pt x="90" y="230"/>
                    </a:lnTo>
                    <a:lnTo>
                      <a:pt x="92" y="232"/>
                    </a:lnTo>
                    <a:lnTo>
                      <a:pt x="90" y="234"/>
                    </a:lnTo>
                    <a:lnTo>
                      <a:pt x="90" y="237"/>
                    </a:lnTo>
                    <a:lnTo>
                      <a:pt x="90" y="239"/>
                    </a:lnTo>
                    <a:lnTo>
                      <a:pt x="89" y="242"/>
                    </a:lnTo>
                    <a:lnTo>
                      <a:pt x="89" y="244"/>
                    </a:lnTo>
                    <a:lnTo>
                      <a:pt x="85" y="245"/>
                    </a:lnTo>
                    <a:lnTo>
                      <a:pt x="84" y="247"/>
                    </a:lnTo>
                    <a:lnTo>
                      <a:pt x="82" y="247"/>
                    </a:lnTo>
                    <a:lnTo>
                      <a:pt x="80" y="247"/>
                    </a:lnTo>
                    <a:lnTo>
                      <a:pt x="78" y="245"/>
                    </a:lnTo>
                    <a:lnTo>
                      <a:pt x="78" y="244"/>
                    </a:lnTo>
                    <a:lnTo>
                      <a:pt x="78" y="242"/>
                    </a:lnTo>
                    <a:lnTo>
                      <a:pt x="78" y="242"/>
                    </a:lnTo>
                    <a:lnTo>
                      <a:pt x="77" y="242"/>
                    </a:lnTo>
                    <a:lnTo>
                      <a:pt x="78" y="245"/>
                    </a:lnTo>
                    <a:lnTo>
                      <a:pt x="78" y="245"/>
                    </a:lnTo>
                    <a:lnTo>
                      <a:pt x="80" y="249"/>
                    </a:lnTo>
                    <a:lnTo>
                      <a:pt x="80" y="249"/>
                    </a:lnTo>
                    <a:lnTo>
                      <a:pt x="77" y="251"/>
                    </a:lnTo>
                    <a:lnTo>
                      <a:pt x="75" y="251"/>
                    </a:lnTo>
                    <a:lnTo>
                      <a:pt x="75" y="251"/>
                    </a:lnTo>
                    <a:lnTo>
                      <a:pt x="75" y="252"/>
                    </a:lnTo>
                    <a:lnTo>
                      <a:pt x="73" y="252"/>
                    </a:lnTo>
                    <a:lnTo>
                      <a:pt x="70" y="254"/>
                    </a:lnTo>
                    <a:lnTo>
                      <a:pt x="68" y="256"/>
                    </a:lnTo>
                    <a:lnTo>
                      <a:pt x="68" y="257"/>
                    </a:lnTo>
                    <a:lnTo>
                      <a:pt x="65" y="261"/>
                    </a:lnTo>
                    <a:lnTo>
                      <a:pt x="61" y="263"/>
                    </a:lnTo>
                    <a:lnTo>
                      <a:pt x="61" y="263"/>
                    </a:lnTo>
                    <a:lnTo>
                      <a:pt x="60" y="263"/>
                    </a:lnTo>
                    <a:lnTo>
                      <a:pt x="61" y="259"/>
                    </a:lnTo>
                    <a:lnTo>
                      <a:pt x="61" y="257"/>
                    </a:lnTo>
                    <a:lnTo>
                      <a:pt x="61" y="256"/>
                    </a:lnTo>
                    <a:lnTo>
                      <a:pt x="61" y="257"/>
                    </a:lnTo>
                    <a:lnTo>
                      <a:pt x="60" y="259"/>
                    </a:lnTo>
                    <a:lnTo>
                      <a:pt x="58" y="261"/>
                    </a:lnTo>
                    <a:lnTo>
                      <a:pt x="56" y="261"/>
                    </a:lnTo>
                    <a:lnTo>
                      <a:pt x="53" y="261"/>
                    </a:lnTo>
                    <a:lnTo>
                      <a:pt x="53" y="257"/>
                    </a:lnTo>
                    <a:lnTo>
                      <a:pt x="53" y="257"/>
                    </a:lnTo>
                    <a:lnTo>
                      <a:pt x="53" y="256"/>
                    </a:lnTo>
                    <a:lnTo>
                      <a:pt x="53" y="254"/>
                    </a:lnTo>
                    <a:lnTo>
                      <a:pt x="53" y="254"/>
                    </a:lnTo>
                    <a:lnTo>
                      <a:pt x="51" y="256"/>
                    </a:lnTo>
                    <a:lnTo>
                      <a:pt x="51" y="257"/>
                    </a:lnTo>
                    <a:lnTo>
                      <a:pt x="51" y="257"/>
                    </a:lnTo>
                    <a:lnTo>
                      <a:pt x="48" y="259"/>
                    </a:lnTo>
                    <a:lnTo>
                      <a:pt x="48" y="257"/>
                    </a:lnTo>
                    <a:lnTo>
                      <a:pt x="48" y="256"/>
                    </a:lnTo>
                    <a:lnTo>
                      <a:pt x="48" y="254"/>
                    </a:lnTo>
                    <a:lnTo>
                      <a:pt x="48" y="252"/>
                    </a:lnTo>
                    <a:lnTo>
                      <a:pt x="49" y="249"/>
                    </a:lnTo>
                    <a:lnTo>
                      <a:pt x="49" y="249"/>
                    </a:lnTo>
                    <a:lnTo>
                      <a:pt x="49" y="247"/>
                    </a:lnTo>
                    <a:lnTo>
                      <a:pt x="48" y="249"/>
                    </a:lnTo>
                    <a:lnTo>
                      <a:pt x="48" y="251"/>
                    </a:lnTo>
                    <a:lnTo>
                      <a:pt x="48" y="251"/>
                    </a:lnTo>
                    <a:lnTo>
                      <a:pt x="46" y="252"/>
                    </a:lnTo>
                    <a:lnTo>
                      <a:pt x="44" y="254"/>
                    </a:lnTo>
                    <a:lnTo>
                      <a:pt x="44" y="256"/>
                    </a:lnTo>
                    <a:lnTo>
                      <a:pt x="41" y="257"/>
                    </a:lnTo>
                    <a:lnTo>
                      <a:pt x="39" y="257"/>
                    </a:lnTo>
                    <a:lnTo>
                      <a:pt x="39" y="256"/>
                    </a:lnTo>
                    <a:lnTo>
                      <a:pt x="41" y="247"/>
                    </a:lnTo>
                    <a:lnTo>
                      <a:pt x="43" y="245"/>
                    </a:lnTo>
                    <a:lnTo>
                      <a:pt x="43" y="245"/>
                    </a:lnTo>
                    <a:lnTo>
                      <a:pt x="43" y="240"/>
                    </a:lnTo>
                    <a:lnTo>
                      <a:pt x="44" y="239"/>
                    </a:lnTo>
                    <a:lnTo>
                      <a:pt x="44" y="235"/>
                    </a:lnTo>
                    <a:lnTo>
                      <a:pt x="44" y="234"/>
                    </a:lnTo>
                    <a:lnTo>
                      <a:pt x="46" y="232"/>
                    </a:lnTo>
                    <a:lnTo>
                      <a:pt x="46" y="227"/>
                    </a:lnTo>
                    <a:lnTo>
                      <a:pt x="46" y="223"/>
                    </a:lnTo>
                    <a:lnTo>
                      <a:pt x="44" y="222"/>
                    </a:lnTo>
                    <a:lnTo>
                      <a:pt x="44" y="213"/>
                    </a:lnTo>
                    <a:lnTo>
                      <a:pt x="41" y="208"/>
                    </a:lnTo>
                    <a:lnTo>
                      <a:pt x="41" y="206"/>
                    </a:lnTo>
                    <a:lnTo>
                      <a:pt x="39" y="203"/>
                    </a:lnTo>
                    <a:lnTo>
                      <a:pt x="41" y="203"/>
                    </a:lnTo>
                    <a:lnTo>
                      <a:pt x="37" y="201"/>
                    </a:lnTo>
                    <a:lnTo>
                      <a:pt x="37" y="199"/>
                    </a:lnTo>
                    <a:lnTo>
                      <a:pt x="36" y="194"/>
                    </a:lnTo>
                    <a:lnTo>
                      <a:pt x="36" y="193"/>
                    </a:lnTo>
                    <a:lnTo>
                      <a:pt x="36" y="193"/>
                    </a:lnTo>
                    <a:lnTo>
                      <a:pt x="36" y="194"/>
                    </a:lnTo>
                    <a:lnTo>
                      <a:pt x="34" y="194"/>
                    </a:lnTo>
                    <a:lnTo>
                      <a:pt x="34" y="198"/>
                    </a:lnTo>
                    <a:lnTo>
                      <a:pt x="34" y="198"/>
                    </a:lnTo>
                    <a:lnTo>
                      <a:pt x="34" y="199"/>
                    </a:lnTo>
                    <a:lnTo>
                      <a:pt x="32" y="198"/>
                    </a:lnTo>
                    <a:lnTo>
                      <a:pt x="31" y="198"/>
                    </a:lnTo>
                    <a:lnTo>
                      <a:pt x="27" y="194"/>
                    </a:lnTo>
                    <a:lnTo>
                      <a:pt x="25" y="191"/>
                    </a:lnTo>
                    <a:lnTo>
                      <a:pt x="27" y="189"/>
                    </a:lnTo>
                    <a:lnTo>
                      <a:pt x="27" y="189"/>
                    </a:lnTo>
                    <a:lnTo>
                      <a:pt x="31" y="193"/>
                    </a:lnTo>
                    <a:lnTo>
                      <a:pt x="32" y="193"/>
                    </a:lnTo>
                    <a:lnTo>
                      <a:pt x="34" y="193"/>
                    </a:lnTo>
                    <a:lnTo>
                      <a:pt x="34" y="191"/>
                    </a:lnTo>
                    <a:lnTo>
                      <a:pt x="36" y="189"/>
                    </a:lnTo>
                    <a:lnTo>
                      <a:pt x="34" y="188"/>
                    </a:lnTo>
                    <a:lnTo>
                      <a:pt x="34" y="188"/>
                    </a:lnTo>
                    <a:lnTo>
                      <a:pt x="32" y="188"/>
                    </a:lnTo>
                    <a:lnTo>
                      <a:pt x="31" y="186"/>
                    </a:lnTo>
                    <a:lnTo>
                      <a:pt x="31" y="184"/>
                    </a:lnTo>
                    <a:lnTo>
                      <a:pt x="31" y="184"/>
                    </a:lnTo>
                    <a:lnTo>
                      <a:pt x="29" y="182"/>
                    </a:lnTo>
                    <a:lnTo>
                      <a:pt x="27" y="182"/>
                    </a:lnTo>
                    <a:lnTo>
                      <a:pt x="29" y="181"/>
                    </a:lnTo>
                    <a:lnTo>
                      <a:pt x="31" y="179"/>
                    </a:lnTo>
                    <a:lnTo>
                      <a:pt x="27" y="179"/>
                    </a:lnTo>
                    <a:lnTo>
                      <a:pt x="25" y="177"/>
                    </a:lnTo>
                    <a:lnTo>
                      <a:pt x="24" y="177"/>
                    </a:lnTo>
                    <a:lnTo>
                      <a:pt x="24" y="176"/>
                    </a:lnTo>
                    <a:lnTo>
                      <a:pt x="20" y="176"/>
                    </a:lnTo>
                    <a:lnTo>
                      <a:pt x="19" y="177"/>
                    </a:lnTo>
                    <a:lnTo>
                      <a:pt x="20" y="179"/>
                    </a:lnTo>
                    <a:lnTo>
                      <a:pt x="20" y="181"/>
                    </a:lnTo>
                    <a:lnTo>
                      <a:pt x="19" y="181"/>
                    </a:lnTo>
                    <a:lnTo>
                      <a:pt x="17" y="176"/>
                    </a:lnTo>
                    <a:lnTo>
                      <a:pt x="17" y="176"/>
                    </a:lnTo>
                    <a:lnTo>
                      <a:pt x="19" y="174"/>
                    </a:lnTo>
                    <a:lnTo>
                      <a:pt x="17" y="174"/>
                    </a:lnTo>
                    <a:lnTo>
                      <a:pt x="17" y="174"/>
                    </a:lnTo>
                    <a:lnTo>
                      <a:pt x="17" y="170"/>
                    </a:lnTo>
                    <a:lnTo>
                      <a:pt x="17" y="169"/>
                    </a:lnTo>
                    <a:lnTo>
                      <a:pt x="17" y="170"/>
                    </a:lnTo>
                    <a:lnTo>
                      <a:pt x="17" y="172"/>
                    </a:lnTo>
                    <a:lnTo>
                      <a:pt x="13" y="174"/>
                    </a:lnTo>
                    <a:lnTo>
                      <a:pt x="13" y="174"/>
                    </a:lnTo>
                    <a:lnTo>
                      <a:pt x="12" y="174"/>
                    </a:lnTo>
                    <a:lnTo>
                      <a:pt x="13" y="172"/>
                    </a:lnTo>
                    <a:lnTo>
                      <a:pt x="13" y="172"/>
                    </a:lnTo>
                    <a:lnTo>
                      <a:pt x="13" y="170"/>
                    </a:lnTo>
                    <a:lnTo>
                      <a:pt x="13" y="169"/>
                    </a:lnTo>
                    <a:lnTo>
                      <a:pt x="12" y="169"/>
                    </a:lnTo>
                    <a:lnTo>
                      <a:pt x="12" y="165"/>
                    </a:lnTo>
                    <a:lnTo>
                      <a:pt x="10" y="165"/>
                    </a:lnTo>
                    <a:lnTo>
                      <a:pt x="12" y="169"/>
                    </a:lnTo>
                    <a:lnTo>
                      <a:pt x="10" y="172"/>
                    </a:lnTo>
                    <a:lnTo>
                      <a:pt x="8" y="169"/>
                    </a:lnTo>
                    <a:lnTo>
                      <a:pt x="5" y="164"/>
                    </a:lnTo>
                    <a:lnTo>
                      <a:pt x="3" y="162"/>
                    </a:lnTo>
                    <a:lnTo>
                      <a:pt x="3" y="160"/>
                    </a:lnTo>
                    <a:lnTo>
                      <a:pt x="3" y="159"/>
                    </a:lnTo>
                    <a:lnTo>
                      <a:pt x="1" y="157"/>
                    </a:lnTo>
                    <a:lnTo>
                      <a:pt x="1" y="155"/>
                    </a:lnTo>
                    <a:lnTo>
                      <a:pt x="1" y="155"/>
                    </a:lnTo>
                    <a:lnTo>
                      <a:pt x="1" y="153"/>
                    </a:lnTo>
                    <a:lnTo>
                      <a:pt x="0" y="152"/>
                    </a:lnTo>
                    <a:lnTo>
                      <a:pt x="1" y="150"/>
                    </a:lnTo>
                    <a:lnTo>
                      <a:pt x="3" y="148"/>
                    </a:lnTo>
                    <a:lnTo>
                      <a:pt x="3" y="148"/>
                    </a:lnTo>
                    <a:lnTo>
                      <a:pt x="5" y="148"/>
                    </a:lnTo>
                    <a:lnTo>
                      <a:pt x="7" y="150"/>
                    </a:lnTo>
                    <a:lnTo>
                      <a:pt x="7" y="150"/>
                    </a:lnTo>
                    <a:lnTo>
                      <a:pt x="8" y="152"/>
                    </a:lnTo>
                    <a:lnTo>
                      <a:pt x="8" y="152"/>
                    </a:lnTo>
                    <a:lnTo>
                      <a:pt x="8" y="152"/>
                    </a:lnTo>
                    <a:lnTo>
                      <a:pt x="8" y="150"/>
                    </a:lnTo>
                    <a:lnTo>
                      <a:pt x="8" y="148"/>
                    </a:lnTo>
                    <a:lnTo>
                      <a:pt x="8" y="145"/>
                    </a:lnTo>
                    <a:lnTo>
                      <a:pt x="8" y="138"/>
                    </a:lnTo>
                    <a:lnTo>
                      <a:pt x="8" y="136"/>
                    </a:lnTo>
                    <a:lnTo>
                      <a:pt x="8" y="136"/>
                    </a:lnTo>
                    <a:lnTo>
                      <a:pt x="10" y="136"/>
                    </a:lnTo>
                    <a:lnTo>
                      <a:pt x="10" y="135"/>
                    </a:lnTo>
                    <a:lnTo>
                      <a:pt x="10" y="135"/>
                    </a:lnTo>
                    <a:lnTo>
                      <a:pt x="10" y="135"/>
                    </a:lnTo>
                    <a:lnTo>
                      <a:pt x="12" y="135"/>
                    </a:lnTo>
                    <a:lnTo>
                      <a:pt x="13" y="136"/>
                    </a:lnTo>
                    <a:lnTo>
                      <a:pt x="15" y="136"/>
                    </a:lnTo>
                    <a:lnTo>
                      <a:pt x="15" y="136"/>
                    </a:lnTo>
                    <a:lnTo>
                      <a:pt x="17" y="133"/>
                    </a:lnTo>
                    <a:lnTo>
                      <a:pt x="17" y="133"/>
                    </a:lnTo>
                    <a:lnTo>
                      <a:pt x="17" y="133"/>
                    </a:lnTo>
                    <a:lnTo>
                      <a:pt x="19" y="133"/>
                    </a:lnTo>
                    <a:lnTo>
                      <a:pt x="19" y="131"/>
                    </a:lnTo>
                    <a:lnTo>
                      <a:pt x="19" y="131"/>
                    </a:lnTo>
                    <a:lnTo>
                      <a:pt x="19" y="130"/>
                    </a:lnTo>
                    <a:lnTo>
                      <a:pt x="19" y="126"/>
                    </a:lnTo>
                    <a:lnTo>
                      <a:pt x="19" y="124"/>
                    </a:lnTo>
                    <a:lnTo>
                      <a:pt x="17" y="123"/>
                    </a:lnTo>
                    <a:lnTo>
                      <a:pt x="19" y="119"/>
                    </a:lnTo>
                    <a:lnTo>
                      <a:pt x="19" y="118"/>
                    </a:lnTo>
                    <a:lnTo>
                      <a:pt x="19" y="116"/>
                    </a:lnTo>
                    <a:lnTo>
                      <a:pt x="19" y="116"/>
                    </a:lnTo>
                    <a:lnTo>
                      <a:pt x="20" y="116"/>
                    </a:lnTo>
                    <a:lnTo>
                      <a:pt x="20" y="116"/>
                    </a:lnTo>
                    <a:lnTo>
                      <a:pt x="22" y="116"/>
                    </a:lnTo>
                    <a:lnTo>
                      <a:pt x="24" y="114"/>
                    </a:lnTo>
                    <a:lnTo>
                      <a:pt x="24" y="113"/>
                    </a:lnTo>
                    <a:lnTo>
                      <a:pt x="24" y="109"/>
                    </a:lnTo>
                    <a:lnTo>
                      <a:pt x="24" y="106"/>
                    </a:lnTo>
                    <a:lnTo>
                      <a:pt x="24" y="102"/>
                    </a:lnTo>
                    <a:lnTo>
                      <a:pt x="24" y="101"/>
                    </a:lnTo>
                    <a:lnTo>
                      <a:pt x="22" y="95"/>
                    </a:lnTo>
                    <a:lnTo>
                      <a:pt x="22" y="94"/>
                    </a:lnTo>
                    <a:lnTo>
                      <a:pt x="24" y="94"/>
                    </a:lnTo>
                    <a:lnTo>
                      <a:pt x="25" y="95"/>
                    </a:lnTo>
                    <a:lnTo>
                      <a:pt x="25" y="95"/>
                    </a:lnTo>
                    <a:lnTo>
                      <a:pt x="27" y="95"/>
                    </a:lnTo>
                    <a:lnTo>
                      <a:pt x="29" y="95"/>
                    </a:lnTo>
                    <a:lnTo>
                      <a:pt x="29" y="95"/>
                    </a:lnTo>
                    <a:lnTo>
                      <a:pt x="31" y="95"/>
                    </a:lnTo>
                    <a:lnTo>
                      <a:pt x="32" y="97"/>
                    </a:lnTo>
                    <a:lnTo>
                      <a:pt x="36" y="97"/>
                    </a:lnTo>
                    <a:lnTo>
                      <a:pt x="37" y="97"/>
                    </a:lnTo>
                    <a:lnTo>
                      <a:pt x="37" y="97"/>
                    </a:lnTo>
                    <a:lnTo>
                      <a:pt x="39" y="95"/>
                    </a:lnTo>
                    <a:lnTo>
                      <a:pt x="39" y="94"/>
                    </a:lnTo>
                    <a:lnTo>
                      <a:pt x="41" y="89"/>
                    </a:lnTo>
                    <a:lnTo>
                      <a:pt x="43" y="85"/>
                    </a:lnTo>
                    <a:lnTo>
                      <a:pt x="43" y="85"/>
                    </a:lnTo>
                    <a:lnTo>
                      <a:pt x="44" y="82"/>
                    </a:lnTo>
                    <a:lnTo>
                      <a:pt x="46" y="80"/>
                    </a:lnTo>
                    <a:lnTo>
                      <a:pt x="48" y="75"/>
                    </a:lnTo>
                    <a:lnTo>
                      <a:pt x="49" y="73"/>
                    </a:lnTo>
                    <a:lnTo>
                      <a:pt x="49" y="72"/>
                    </a:lnTo>
                    <a:lnTo>
                      <a:pt x="48" y="72"/>
                    </a:lnTo>
                    <a:lnTo>
                      <a:pt x="48" y="72"/>
                    </a:lnTo>
                    <a:lnTo>
                      <a:pt x="46" y="70"/>
                    </a:lnTo>
                    <a:lnTo>
                      <a:pt x="46" y="70"/>
                    </a:lnTo>
                    <a:lnTo>
                      <a:pt x="46" y="70"/>
                    </a:lnTo>
                    <a:lnTo>
                      <a:pt x="46" y="68"/>
                    </a:lnTo>
                    <a:lnTo>
                      <a:pt x="48" y="67"/>
                    </a:lnTo>
                    <a:lnTo>
                      <a:pt x="48" y="65"/>
                    </a:lnTo>
                    <a:lnTo>
                      <a:pt x="51" y="63"/>
                    </a:lnTo>
                    <a:lnTo>
                      <a:pt x="53" y="61"/>
                    </a:lnTo>
                    <a:lnTo>
                      <a:pt x="53" y="60"/>
                    </a:lnTo>
                    <a:lnTo>
                      <a:pt x="55" y="58"/>
                    </a:lnTo>
                    <a:lnTo>
                      <a:pt x="55" y="55"/>
                    </a:lnTo>
                    <a:lnTo>
                      <a:pt x="56" y="55"/>
                    </a:lnTo>
                    <a:lnTo>
                      <a:pt x="56" y="53"/>
                    </a:lnTo>
                    <a:lnTo>
                      <a:pt x="58" y="53"/>
                    </a:lnTo>
                    <a:lnTo>
                      <a:pt x="58" y="51"/>
                    </a:lnTo>
                    <a:lnTo>
                      <a:pt x="56" y="51"/>
                    </a:lnTo>
                    <a:lnTo>
                      <a:pt x="56" y="49"/>
                    </a:lnTo>
                    <a:lnTo>
                      <a:pt x="56" y="46"/>
                    </a:lnTo>
                    <a:lnTo>
                      <a:pt x="56" y="43"/>
                    </a:lnTo>
                    <a:lnTo>
                      <a:pt x="56" y="43"/>
                    </a:lnTo>
                    <a:lnTo>
                      <a:pt x="56" y="41"/>
                    </a:lnTo>
                    <a:lnTo>
                      <a:pt x="58" y="39"/>
                    </a:lnTo>
                    <a:lnTo>
                      <a:pt x="60" y="39"/>
                    </a:lnTo>
                    <a:lnTo>
                      <a:pt x="63" y="38"/>
                    </a:lnTo>
                    <a:lnTo>
                      <a:pt x="68" y="32"/>
                    </a:lnTo>
                    <a:lnTo>
                      <a:pt x="70" y="32"/>
                    </a:lnTo>
                    <a:lnTo>
                      <a:pt x="72" y="31"/>
                    </a:lnTo>
                    <a:lnTo>
                      <a:pt x="73" y="29"/>
                    </a:lnTo>
                    <a:lnTo>
                      <a:pt x="75" y="27"/>
                    </a:lnTo>
                    <a:lnTo>
                      <a:pt x="77" y="27"/>
                    </a:lnTo>
                    <a:lnTo>
                      <a:pt x="78" y="26"/>
                    </a:lnTo>
                    <a:lnTo>
                      <a:pt x="87" y="26"/>
                    </a:lnTo>
                    <a:lnTo>
                      <a:pt x="87" y="26"/>
                    </a:lnTo>
                    <a:lnTo>
                      <a:pt x="89" y="26"/>
                    </a:lnTo>
                    <a:lnTo>
                      <a:pt x="90" y="29"/>
                    </a:lnTo>
                    <a:lnTo>
                      <a:pt x="92" y="29"/>
                    </a:lnTo>
                    <a:lnTo>
                      <a:pt x="94" y="31"/>
                    </a:lnTo>
                    <a:lnTo>
                      <a:pt x="96" y="29"/>
                    </a:lnTo>
                    <a:lnTo>
                      <a:pt x="96" y="29"/>
                    </a:lnTo>
                    <a:lnTo>
                      <a:pt x="90" y="22"/>
                    </a:lnTo>
                    <a:lnTo>
                      <a:pt x="90" y="20"/>
                    </a:lnTo>
                    <a:lnTo>
                      <a:pt x="90" y="19"/>
                    </a:lnTo>
                    <a:lnTo>
                      <a:pt x="90" y="19"/>
                    </a:lnTo>
                    <a:lnTo>
                      <a:pt x="92" y="17"/>
                    </a:lnTo>
                    <a:lnTo>
                      <a:pt x="94" y="15"/>
                    </a:lnTo>
                    <a:lnTo>
                      <a:pt x="96" y="14"/>
                    </a:lnTo>
                    <a:lnTo>
                      <a:pt x="97" y="14"/>
                    </a:lnTo>
                    <a:lnTo>
                      <a:pt x="99" y="12"/>
                    </a:lnTo>
                    <a:lnTo>
                      <a:pt x="99" y="12"/>
                    </a:lnTo>
                    <a:lnTo>
                      <a:pt x="99" y="10"/>
                    </a:lnTo>
                    <a:lnTo>
                      <a:pt x="99" y="10"/>
                    </a:lnTo>
                    <a:lnTo>
                      <a:pt x="99" y="9"/>
                    </a:lnTo>
                    <a:lnTo>
                      <a:pt x="99" y="7"/>
                    </a:lnTo>
                    <a:lnTo>
                      <a:pt x="99" y="5"/>
                    </a:lnTo>
                    <a:lnTo>
                      <a:pt x="99" y="5"/>
                    </a:lnTo>
                    <a:lnTo>
                      <a:pt x="101" y="3"/>
                    </a:lnTo>
                    <a:lnTo>
                      <a:pt x="102" y="2"/>
                    </a:lnTo>
                    <a:lnTo>
                      <a:pt x="102" y="0"/>
                    </a:lnTo>
                    <a:lnTo>
                      <a:pt x="104" y="0"/>
                    </a:lnTo>
                    <a:lnTo>
                      <a:pt x="104" y="0"/>
                    </a:lnTo>
                    <a:lnTo>
                      <a:pt x="106" y="0"/>
                    </a:lnTo>
                    <a:lnTo>
                      <a:pt x="106" y="0"/>
                    </a:lnTo>
                    <a:lnTo>
                      <a:pt x="108" y="2"/>
                    </a:lnTo>
                    <a:lnTo>
                      <a:pt x="108" y="3"/>
                    </a:lnTo>
                    <a:lnTo>
                      <a:pt x="109" y="3"/>
                    </a:lnTo>
                    <a:lnTo>
                      <a:pt x="109" y="3"/>
                    </a:lnTo>
                    <a:lnTo>
                      <a:pt x="109" y="3"/>
                    </a:lnTo>
                    <a:lnTo>
                      <a:pt x="111" y="3"/>
                    </a:lnTo>
                    <a:lnTo>
                      <a:pt x="113" y="7"/>
                    </a:lnTo>
                    <a:lnTo>
                      <a:pt x="113" y="7"/>
                    </a:lnTo>
                    <a:lnTo>
                      <a:pt x="114" y="7"/>
                    </a:lnTo>
                    <a:lnTo>
                      <a:pt x="114" y="10"/>
                    </a:lnTo>
                    <a:lnTo>
                      <a:pt x="114" y="12"/>
                    </a:lnTo>
                    <a:lnTo>
                      <a:pt x="116" y="17"/>
                    </a:lnTo>
                    <a:lnTo>
                      <a:pt x="118" y="19"/>
                    </a:lnTo>
                    <a:lnTo>
                      <a:pt x="118" y="20"/>
                    </a:lnTo>
                    <a:lnTo>
                      <a:pt x="120" y="20"/>
                    </a:lnTo>
                    <a:lnTo>
                      <a:pt x="120" y="19"/>
                    </a:lnTo>
                    <a:lnTo>
                      <a:pt x="120" y="19"/>
                    </a:lnTo>
                    <a:lnTo>
                      <a:pt x="121" y="19"/>
                    </a:lnTo>
                    <a:lnTo>
                      <a:pt x="121" y="19"/>
                    </a:lnTo>
                    <a:lnTo>
                      <a:pt x="123" y="19"/>
                    </a:lnTo>
                    <a:lnTo>
                      <a:pt x="125" y="20"/>
                    </a:lnTo>
                    <a:lnTo>
                      <a:pt x="125" y="24"/>
                    </a:lnTo>
                    <a:lnTo>
                      <a:pt x="125" y="27"/>
                    </a:lnTo>
                    <a:lnTo>
                      <a:pt x="125" y="27"/>
                    </a:lnTo>
                    <a:lnTo>
                      <a:pt x="126" y="31"/>
                    </a:lnTo>
                    <a:lnTo>
                      <a:pt x="126" y="34"/>
                    </a:lnTo>
                    <a:lnTo>
                      <a:pt x="126" y="36"/>
                    </a:lnTo>
                    <a:lnTo>
                      <a:pt x="126" y="39"/>
                    </a:lnTo>
                    <a:lnTo>
                      <a:pt x="126" y="41"/>
                    </a:lnTo>
                    <a:lnTo>
                      <a:pt x="126" y="44"/>
                    </a:lnTo>
                    <a:lnTo>
                      <a:pt x="125" y="48"/>
                    </a:lnTo>
                    <a:lnTo>
                      <a:pt x="125" y="49"/>
                    </a:lnTo>
                    <a:lnTo>
                      <a:pt x="125" y="51"/>
                    </a:lnTo>
                    <a:lnTo>
                      <a:pt x="123" y="51"/>
                    </a:lnTo>
                    <a:lnTo>
                      <a:pt x="123" y="51"/>
                    </a:lnTo>
                    <a:lnTo>
                      <a:pt x="123" y="53"/>
                    </a:lnTo>
                    <a:lnTo>
                      <a:pt x="125" y="55"/>
                    </a:lnTo>
                    <a:lnTo>
                      <a:pt x="125" y="56"/>
                    </a:lnTo>
                    <a:lnTo>
                      <a:pt x="125" y="56"/>
                    </a:lnTo>
                    <a:lnTo>
                      <a:pt x="123" y="56"/>
                    </a:lnTo>
                    <a:lnTo>
                      <a:pt x="121" y="58"/>
                    </a:lnTo>
                    <a:lnTo>
                      <a:pt x="120" y="60"/>
                    </a:lnTo>
                    <a:lnTo>
                      <a:pt x="118" y="61"/>
                    </a:lnTo>
                    <a:lnTo>
                      <a:pt x="118" y="63"/>
                    </a:lnTo>
                    <a:lnTo>
                      <a:pt x="116" y="61"/>
                    </a:lnTo>
                    <a:lnTo>
                      <a:pt x="114" y="63"/>
                    </a:lnTo>
                    <a:lnTo>
                      <a:pt x="114" y="67"/>
                    </a:lnTo>
                    <a:lnTo>
                      <a:pt x="113" y="67"/>
                    </a:lnTo>
                    <a:lnTo>
                      <a:pt x="113" y="68"/>
                    </a:lnTo>
                    <a:lnTo>
                      <a:pt x="111" y="68"/>
                    </a:lnTo>
                    <a:lnTo>
                      <a:pt x="111" y="70"/>
                    </a:lnTo>
                    <a:lnTo>
                      <a:pt x="109" y="70"/>
                    </a:lnTo>
                    <a:lnTo>
                      <a:pt x="108" y="72"/>
                    </a:lnTo>
                    <a:lnTo>
                      <a:pt x="108" y="73"/>
                    </a:lnTo>
                    <a:lnTo>
                      <a:pt x="106" y="75"/>
                    </a:lnTo>
                    <a:lnTo>
                      <a:pt x="108" y="77"/>
                    </a:lnTo>
                    <a:lnTo>
                      <a:pt x="108" y="78"/>
                    </a:lnTo>
                    <a:lnTo>
                      <a:pt x="106" y="78"/>
                    </a:lnTo>
                    <a:lnTo>
                      <a:pt x="104" y="78"/>
                    </a:lnTo>
                    <a:lnTo>
                      <a:pt x="102" y="82"/>
                    </a:lnTo>
                    <a:lnTo>
                      <a:pt x="102" y="85"/>
                    </a:lnTo>
                    <a:lnTo>
                      <a:pt x="104" y="85"/>
                    </a:lnTo>
                    <a:lnTo>
                      <a:pt x="106" y="87"/>
                    </a:lnTo>
                    <a:lnTo>
                      <a:pt x="106" y="87"/>
                    </a:lnTo>
                    <a:lnTo>
                      <a:pt x="106" y="89"/>
                    </a:lnTo>
                    <a:lnTo>
                      <a:pt x="106" y="90"/>
                    </a:lnTo>
                    <a:lnTo>
                      <a:pt x="106" y="92"/>
                    </a:lnTo>
                    <a:lnTo>
                      <a:pt x="104" y="95"/>
                    </a:lnTo>
                    <a:lnTo>
                      <a:pt x="104" y="97"/>
                    </a:lnTo>
                    <a:lnTo>
                      <a:pt x="106" y="97"/>
                    </a:lnTo>
                    <a:lnTo>
                      <a:pt x="106" y="97"/>
                    </a:lnTo>
                    <a:lnTo>
                      <a:pt x="108" y="97"/>
                    </a:lnTo>
                    <a:lnTo>
                      <a:pt x="109" y="95"/>
                    </a:lnTo>
                    <a:lnTo>
                      <a:pt x="113" y="94"/>
                    </a:lnTo>
                    <a:lnTo>
                      <a:pt x="116" y="94"/>
                    </a:lnTo>
                    <a:lnTo>
                      <a:pt x="120" y="92"/>
                    </a:lnTo>
                    <a:lnTo>
                      <a:pt x="121" y="92"/>
                    </a:lnTo>
                    <a:lnTo>
                      <a:pt x="123" y="94"/>
                    </a:lnTo>
                    <a:lnTo>
                      <a:pt x="123" y="94"/>
                    </a:lnTo>
                    <a:lnTo>
                      <a:pt x="126" y="92"/>
                    </a:lnTo>
                    <a:lnTo>
                      <a:pt x="128" y="92"/>
                    </a:lnTo>
                    <a:lnTo>
                      <a:pt x="128" y="92"/>
                    </a:lnTo>
                    <a:lnTo>
                      <a:pt x="128" y="94"/>
                    </a:lnTo>
                    <a:lnTo>
                      <a:pt x="126" y="95"/>
                    </a:lnTo>
                    <a:lnTo>
                      <a:pt x="125" y="97"/>
                    </a:lnTo>
                    <a:lnTo>
                      <a:pt x="125" y="99"/>
                    </a:lnTo>
                    <a:lnTo>
                      <a:pt x="126" y="101"/>
                    </a:lnTo>
                    <a:lnTo>
                      <a:pt x="128" y="101"/>
                    </a:lnTo>
                    <a:lnTo>
                      <a:pt x="128" y="102"/>
                    </a:lnTo>
                    <a:lnTo>
                      <a:pt x="128" y="106"/>
                    </a:lnTo>
                    <a:lnTo>
                      <a:pt x="128" y="106"/>
                    </a:lnTo>
                    <a:lnTo>
                      <a:pt x="128" y="107"/>
                    </a:lnTo>
                    <a:lnTo>
                      <a:pt x="130" y="107"/>
                    </a:lnTo>
                    <a:lnTo>
                      <a:pt x="130" y="109"/>
                    </a:lnTo>
                    <a:lnTo>
                      <a:pt x="128" y="113"/>
                    </a:lnTo>
                    <a:lnTo>
                      <a:pt x="133" y="113"/>
                    </a:lnTo>
                    <a:lnTo>
                      <a:pt x="135" y="114"/>
                    </a:lnTo>
                    <a:lnTo>
                      <a:pt x="138" y="114"/>
                    </a:lnTo>
                    <a:lnTo>
                      <a:pt x="140" y="114"/>
                    </a:lnTo>
                    <a:lnTo>
                      <a:pt x="140" y="116"/>
                    </a:lnTo>
                    <a:lnTo>
                      <a:pt x="142" y="116"/>
                    </a:lnTo>
                    <a:lnTo>
                      <a:pt x="142" y="118"/>
                    </a:lnTo>
                    <a:lnTo>
                      <a:pt x="140" y="118"/>
                    </a:lnTo>
                    <a:lnTo>
                      <a:pt x="138" y="119"/>
                    </a:lnTo>
                    <a:lnTo>
                      <a:pt x="138" y="123"/>
                    </a:lnTo>
                    <a:lnTo>
                      <a:pt x="138" y="124"/>
                    </a:lnTo>
                    <a:lnTo>
                      <a:pt x="138" y="126"/>
                    </a:lnTo>
                    <a:lnTo>
                      <a:pt x="137" y="130"/>
                    </a:lnTo>
                    <a:lnTo>
                      <a:pt x="135" y="131"/>
                    </a:lnTo>
                    <a:lnTo>
                      <a:pt x="135" y="133"/>
                    </a:lnTo>
                    <a:lnTo>
                      <a:pt x="135" y="133"/>
                    </a:lnTo>
                    <a:lnTo>
                      <a:pt x="135" y="135"/>
                    </a:lnTo>
                    <a:lnTo>
                      <a:pt x="137" y="135"/>
                    </a:lnTo>
                    <a:lnTo>
                      <a:pt x="137" y="135"/>
                    </a:lnTo>
                    <a:lnTo>
                      <a:pt x="138" y="135"/>
                    </a:lnTo>
                    <a:lnTo>
                      <a:pt x="144" y="135"/>
                    </a:lnTo>
                    <a:lnTo>
                      <a:pt x="147" y="136"/>
                    </a:lnTo>
                    <a:lnTo>
                      <a:pt x="149" y="136"/>
                    </a:lnTo>
                    <a:lnTo>
                      <a:pt x="150" y="136"/>
                    </a:lnTo>
                    <a:lnTo>
                      <a:pt x="150" y="138"/>
                    </a:lnTo>
                    <a:lnTo>
                      <a:pt x="149" y="140"/>
                    </a:lnTo>
                    <a:lnTo>
                      <a:pt x="150" y="142"/>
                    </a:lnTo>
                    <a:lnTo>
                      <a:pt x="150" y="143"/>
                    </a:lnTo>
                    <a:lnTo>
                      <a:pt x="152" y="143"/>
                    </a:lnTo>
                    <a:lnTo>
                      <a:pt x="152" y="143"/>
                    </a:lnTo>
                    <a:lnTo>
                      <a:pt x="152" y="145"/>
                    </a:lnTo>
                    <a:lnTo>
                      <a:pt x="152" y="145"/>
                    </a:lnTo>
                    <a:lnTo>
                      <a:pt x="152" y="147"/>
                    </a:lnTo>
                    <a:lnTo>
                      <a:pt x="154" y="147"/>
                    </a:lnTo>
                    <a:lnTo>
                      <a:pt x="155" y="148"/>
                    </a:lnTo>
                    <a:lnTo>
                      <a:pt x="157" y="147"/>
                    </a:lnTo>
                    <a:lnTo>
                      <a:pt x="159" y="147"/>
                    </a:lnTo>
                    <a:lnTo>
                      <a:pt x="161" y="148"/>
                    </a:lnTo>
                    <a:lnTo>
                      <a:pt x="162" y="148"/>
                    </a:lnTo>
                    <a:lnTo>
                      <a:pt x="164" y="147"/>
                    </a:lnTo>
                    <a:lnTo>
                      <a:pt x="167" y="143"/>
                    </a:lnTo>
                    <a:lnTo>
                      <a:pt x="171" y="142"/>
                    </a:lnTo>
                    <a:lnTo>
                      <a:pt x="171" y="142"/>
                    </a:lnTo>
                    <a:lnTo>
                      <a:pt x="173" y="142"/>
                    </a:lnTo>
                    <a:lnTo>
                      <a:pt x="173" y="142"/>
                    </a:lnTo>
                    <a:lnTo>
                      <a:pt x="173" y="143"/>
                    </a:lnTo>
                    <a:lnTo>
                      <a:pt x="173" y="145"/>
                    </a:lnTo>
                    <a:lnTo>
                      <a:pt x="173" y="145"/>
                    </a:lnTo>
                    <a:lnTo>
                      <a:pt x="173" y="145"/>
                    </a:lnTo>
                    <a:close/>
                    <a:moveTo>
                      <a:pt x="17" y="179"/>
                    </a:moveTo>
                    <a:lnTo>
                      <a:pt x="17" y="181"/>
                    </a:lnTo>
                    <a:lnTo>
                      <a:pt x="15" y="181"/>
                    </a:lnTo>
                    <a:lnTo>
                      <a:pt x="15" y="177"/>
                    </a:lnTo>
                    <a:lnTo>
                      <a:pt x="15" y="176"/>
                    </a:lnTo>
                    <a:lnTo>
                      <a:pt x="15" y="177"/>
                    </a:lnTo>
                    <a:lnTo>
                      <a:pt x="17" y="179"/>
                    </a:lnTo>
                    <a:lnTo>
                      <a:pt x="17" y="179"/>
                    </a:lnTo>
                    <a:close/>
                    <a:moveTo>
                      <a:pt x="25" y="179"/>
                    </a:moveTo>
                    <a:lnTo>
                      <a:pt x="25" y="182"/>
                    </a:lnTo>
                    <a:lnTo>
                      <a:pt x="25" y="181"/>
                    </a:lnTo>
                    <a:lnTo>
                      <a:pt x="24" y="181"/>
                    </a:lnTo>
                    <a:lnTo>
                      <a:pt x="24" y="179"/>
                    </a:lnTo>
                    <a:lnTo>
                      <a:pt x="25" y="179"/>
                    </a:lnTo>
                    <a:lnTo>
                      <a:pt x="25" y="179"/>
                    </a:lnTo>
                    <a:close/>
                    <a:moveTo>
                      <a:pt x="31" y="186"/>
                    </a:moveTo>
                    <a:lnTo>
                      <a:pt x="32" y="188"/>
                    </a:lnTo>
                    <a:lnTo>
                      <a:pt x="32" y="188"/>
                    </a:lnTo>
                    <a:lnTo>
                      <a:pt x="34" y="189"/>
                    </a:lnTo>
                    <a:lnTo>
                      <a:pt x="34" y="189"/>
                    </a:lnTo>
                    <a:lnTo>
                      <a:pt x="34" y="191"/>
                    </a:lnTo>
                    <a:lnTo>
                      <a:pt x="34" y="191"/>
                    </a:lnTo>
                    <a:lnTo>
                      <a:pt x="32" y="191"/>
                    </a:lnTo>
                    <a:lnTo>
                      <a:pt x="31" y="191"/>
                    </a:lnTo>
                    <a:lnTo>
                      <a:pt x="31" y="189"/>
                    </a:lnTo>
                    <a:lnTo>
                      <a:pt x="29" y="189"/>
                    </a:lnTo>
                    <a:lnTo>
                      <a:pt x="29" y="188"/>
                    </a:lnTo>
                    <a:lnTo>
                      <a:pt x="29" y="186"/>
                    </a:lnTo>
                    <a:lnTo>
                      <a:pt x="31" y="186"/>
                    </a:lnTo>
                    <a:lnTo>
                      <a:pt x="31" y="186"/>
                    </a:lnTo>
                    <a:close/>
                    <a:moveTo>
                      <a:pt x="29" y="205"/>
                    </a:moveTo>
                    <a:lnTo>
                      <a:pt x="29" y="205"/>
                    </a:lnTo>
                    <a:lnTo>
                      <a:pt x="27" y="203"/>
                    </a:lnTo>
                    <a:lnTo>
                      <a:pt x="25" y="199"/>
                    </a:lnTo>
                    <a:lnTo>
                      <a:pt x="29" y="199"/>
                    </a:lnTo>
                    <a:lnTo>
                      <a:pt x="31" y="201"/>
                    </a:lnTo>
                    <a:lnTo>
                      <a:pt x="31" y="201"/>
                    </a:lnTo>
                    <a:lnTo>
                      <a:pt x="31" y="203"/>
                    </a:lnTo>
                    <a:lnTo>
                      <a:pt x="29" y="205"/>
                    </a:lnTo>
                    <a:close/>
                    <a:moveTo>
                      <a:pt x="104" y="252"/>
                    </a:moveTo>
                    <a:lnTo>
                      <a:pt x="104" y="252"/>
                    </a:lnTo>
                    <a:lnTo>
                      <a:pt x="102" y="251"/>
                    </a:lnTo>
                    <a:lnTo>
                      <a:pt x="102" y="249"/>
                    </a:lnTo>
                    <a:lnTo>
                      <a:pt x="102" y="247"/>
                    </a:lnTo>
                    <a:lnTo>
                      <a:pt x="104" y="247"/>
                    </a:lnTo>
                    <a:lnTo>
                      <a:pt x="104" y="247"/>
                    </a:lnTo>
                    <a:lnTo>
                      <a:pt x="104" y="249"/>
                    </a:lnTo>
                    <a:lnTo>
                      <a:pt x="104" y="249"/>
                    </a:lnTo>
                    <a:lnTo>
                      <a:pt x="104" y="249"/>
                    </a:lnTo>
                    <a:lnTo>
                      <a:pt x="104" y="252"/>
                    </a:lnTo>
                    <a:lnTo>
                      <a:pt x="104" y="252"/>
                    </a:lnTo>
                    <a:close/>
                    <a:moveTo>
                      <a:pt x="44" y="259"/>
                    </a:moveTo>
                    <a:lnTo>
                      <a:pt x="43" y="261"/>
                    </a:lnTo>
                    <a:lnTo>
                      <a:pt x="43" y="257"/>
                    </a:lnTo>
                    <a:lnTo>
                      <a:pt x="44" y="256"/>
                    </a:lnTo>
                    <a:lnTo>
                      <a:pt x="46" y="254"/>
                    </a:lnTo>
                    <a:lnTo>
                      <a:pt x="48" y="254"/>
                    </a:lnTo>
                    <a:lnTo>
                      <a:pt x="48" y="254"/>
                    </a:lnTo>
                    <a:lnTo>
                      <a:pt x="46" y="257"/>
                    </a:lnTo>
                    <a:lnTo>
                      <a:pt x="44" y="259"/>
                    </a:lnTo>
                    <a:lnTo>
                      <a:pt x="44" y="259"/>
                    </a:lnTo>
                    <a:close/>
                    <a:moveTo>
                      <a:pt x="51" y="261"/>
                    </a:moveTo>
                    <a:lnTo>
                      <a:pt x="51" y="261"/>
                    </a:lnTo>
                    <a:lnTo>
                      <a:pt x="49" y="261"/>
                    </a:lnTo>
                    <a:lnTo>
                      <a:pt x="49" y="261"/>
                    </a:lnTo>
                    <a:lnTo>
                      <a:pt x="51" y="259"/>
                    </a:lnTo>
                    <a:lnTo>
                      <a:pt x="51" y="259"/>
                    </a:lnTo>
                    <a:lnTo>
                      <a:pt x="51" y="261"/>
                    </a:lnTo>
                    <a:lnTo>
                      <a:pt x="51" y="261"/>
                    </a:lnTo>
                    <a:close/>
                    <a:moveTo>
                      <a:pt x="118" y="314"/>
                    </a:moveTo>
                    <a:lnTo>
                      <a:pt x="118" y="317"/>
                    </a:lnTo>
                    <a:lnTo>
                      <a:pt x="118" y="315"/>
                    </a:lnTo>
                    <a:lnTo>
                      <a:pt x="118" y="314"/>
                    </a:lnTo>
                    <a:lnTo>
                      <a:pt x="118" y="312"/>
                    </a:lnTo>
                    <a:lnTo>
                      <a:pt x="118" y="312"/>
                    </a:lnTo>
                    <a:lnTo>
                      <a:pt x="118" y="312"/>
                    </a:lnTo>
                    <a:lnTo>
                      <a:pt x="118" y="314"/>
                    </a:lnTo>
                    <a:lnTo>
                      <a:pt x="118" y="314"/>
                    </a:lnTo>
                    <a:lnTo>
                      <a:pt x="118" y="314"/>
                    </a:lnTo>
                    <a:close/>
                    <a:moveTo>
                      <a:pt x="120" y="324"/>
                    </a:moveTo>
                    <a:lnTo>
                      <a:pt x="121" y="326"/>
                    </a:lnTo>
                    <a:lnTo>
                      <a:pt x="121" y="326"/>
                    </a:lnTo>
                    <a:lnTo>
                      <a:pt x="121" y="327"/>
                    </a:lnTo>
                    <a:lnTo>
                      <a:pt x="120" y="329"/>
                    </a:lnTo>
                    <a:lnTo>
                      <a:pt x="118" y="329"/>
                    </a:lnTo>
                    <a:lnTo>
                      <a:pt x="118" y="329"/>
                    </a:lnTo>
                    <a:lnTo>
                      <a:pt x="118" y="326"/>
                    </a:lnTo>
                    <a:lnTo>
                      <a:pt x="118" y="324"/>
                    </a:lnTo>
                    <a:lnTo>
                      <a:pt x="118" y="322"/>
                    </a:lnTo>
                    <a:lnTo>
                      <a:pt x="120" y="324"/>
                    </a:lnTo>
                    <a:lnTo>
                      <a:pt x="120" y="324"/>
                    </a:lnTo>
                    <a:lnTo>
                      <a:pt x="120" y="324"/>
                    </a:lnTo>
                    <a:close/>
                    <a:moveTo>
                      <a:pt x="113" y="329"/>
                    </a:moveTo>
                    <a:lnTo>
                      <a:pt x="113" y="329"/>
                    </a:lnTo>
                    <a:lnTo>
                      <a:pt x="113" y="331"/>
                    </a:lnTo>
                    <a:lnTo>
                      <a:pt x="111" y="329"/>
                    </a:lnTo>
                    <a:lnTo>
                      <a:pt x="111" y="329"/>
                    </a:lnTo>
                    <a:lnTo>
                      <a:pt x="113" y="329"/>
                    </a:lnTo>
                    <a:lnTo>
                      <a:pt x="113" y="329"/>
                    </a:lnTo>
                    <a:lnTo>
                      <a:pt x="113" y="327"/>
                    </a:lnTo>
                    <a:lnTo>
                      <a:pt x="113" y="329"/>
                    </a:lnTo>
                    <a:lnTo>
                      <a:pt x="113" y="329"/>
                    </a:lnTo>
                    <a:close/>
                    <a:moveTo>
                      <a:pt x="114" y="332"/>
                    </a:moveTo>
                    <a:lnTo>
                      <a:pt x="114" y="332"/>
                    </a:lnTo>
                    <a:lnTo>
                      <a:pt x="114" y="332"/>
                    </a:lnTo>
                    <a:lnTo>
                      <a:pt x="114" y="332"/>
                    </a:lnTo>
                    <a:lnTo>
                      <a:pt x="113" y="331"/>
                    </a:lnTo>
                    <a:lnTo>
                      <a:pt x="113" y="331"/>
                    </a:lnTo>
                    <a:lnTo>
                      <a:pt x="114" y="331"/>
                    </a:lnTo>
                    <a:lnTo>
                      <a:pt x="114" y="331"/>
                    </a:lnTo>
                    <a:lnTo>
                      <a:pt x="114" y="331"/>
                    </a:lnTo>
                    <a:lnTo>
                      <a:pt x="114" y="331"/>
                    </a:lnTo>
                    <a:lnTo>
                      <a:pt x="114" y="331"/>
                    </a:lnTo>
                    <a:lnTo>
                      <a:pt x="114" y="332"/>
                    </a:lnTo>
                    <a:lnTo>
                      <a:pt x="114" y="332"/>
                    </a:lnTo>
                    <a:close/>
                    <a:moveTo>
                      <a:pt x="123" y="338"/>
                    </a:moveTo>
                    <a:lnTo>
                      <a:pt x="121" y="338"/>
                    </a:lnTo>
                    <a:lnTo>
                      <a:pt x="121" y="334"/>
                    </a:lnTo>
                    <a:lnTo>
                      <a:pt x="121" y="334"/>
                    </a:lnTo>
                    <a:lnTo>
                      <a:pt x="123" y="336"/>
                    </a:lnTo>
                    <a:lnTo>
                      <a:pt x="125" y="338"/>
                    </a:lnTo>
                    <a:lnTo>
                      <a:pt x="123" y="338"/>
                    </a:lnTo>
                    <a:lnTo>
                      <a:pt x="123" y="338"/>
                    </a:lnTo>
                    <a:close/>
                    <a:moveTo>
                      <a:pt x="114" y="343"/>
                    </a:moveTo>
                    <a:lnTo>
                      <a:pt x="114" y="343"/>
                    </a:lnTo>
                    <a:lnTo>
                      <a:pt x="113" y="341"/>
                    </a:lnTo>
                    <a:lnTo>
                      <a:pt x="113" y="339"/>
                    </a:lnTo>
                    <a:lnTo>
                      <a:pt x="113" y="341"/>
                    </a:lnTo>
                    <a:lnTo>
                      <a:pt x="114" y="341"/>
                    </a:lnTo>
                    <a:lnTo>
                      <a:pt x="114" y="343"/>
                    </a:lnTo>
                    <a:lnTo>
                      <a:pt x="114" y="343"/>
                    </a:lnTo>
                    <a:close/>
                    <a:moveTo>
                      <a:pt x="123" y="341"/>
                    </a:moveTo>
                    <a:lnTo>
                      <a:pt x="123" y="344"/>
                    </a:lnTo>
                    <a:lnTo>
                      <a:pt x="121" y="344"/>
                    </a:lnTo>
                    <a:lnTo>
                      <a:pt x="121" y="344"/>
                    </a:lnTo>
                    <a:lnTo>
                      <a:pt x="120" y="343"/>
                    </a:lnTo>
                    <a:lnTo>
                      <a:pt x="120" y="341"/>
                    </a:lnTo>
                    <a:lnTo>
                      <a:pt x="120" y="339"/>
                    </a:lnTo>
                    <a:lnTo>
                      <a:pt x="123" y="339"/>
                    </a:lnTo>
                    <a:lnTo>
                      <a:pt x="123" y="341"/>
                    </a:lnTo>
                    <a:lnTo>
                      <a:pt x="123" y="341"/>
                    </a:lnTo>
                    <a:close/>
                    <a:moveTo>
                      <a:pt x="116" y="346"/>
                    </a:moveTo>
                    <a:lnTo>
                      <a:pt x="116" y="346"/>
                    </a:lnTo>
                    <a:lnTo>
                      <a:pt x="116" y="346"/>
                    </a:lnTo>
                    <a:lnTo>
                      <a:pt x="116" y="346"/>
                    </a:lnTo>
                    <a:lnTo>
                      <a:pt x="116" y="344"/>
                    </a:lnTo>
                    <a:lnTo>
                      <a:pt x="116" y="343"/>
                    </a:lnTo>
                    <a:lnTo>
                      <a:pt x="118" y="341"/>
                    </a:lnTo>
                    <a:lnTo>
                      <a:pt x="118" y="339"/>
                    </a:lnTo>
                    <a:lnTo>
                      <a:pt x="118" y="341"/>
                    </a:lnTo>
                    <a:lnTo>
                      <a:pt x="118" y="344"/>
                    </a:lnTo>
                    <a:lnTo>
                      <a:pt x="118" y="344"/>
                    </a:lnTo>
                    <a:lnTo>
                      <a:pt x="116" y="346"/>
                    </a:lnTo>
                    <a:lnTo>
                      <a:pt x="116" y="346"/>
                    </a:lnTo>
                    <a:close/>
                    <a:moveTo>
                      <a:pt x="123" y="356"/>
                    </a:moveTo>
                    <a:lnTo>
                      <a:pt x="123" y="356"/>
                    </a:lnTo>
                    <a:lnTo>
                      <a:pt x="121" y="356"/>
                    </a:lnTo>
                    <a:lnTo>
                      <a:pt x="121" y="356"/>
                    </a:lnTo>
                    <a:lnTo>
                      <a:pt x="123" y="353"/>
                    </a:lnTo>
                    <a:lnTo>
                      <a:pt x="123" y="356"/>
                    </a:lnTo>
                    <a:close/>
                    <a:moveTo>
                      <a:pt x="116" y="356"/>
                    </a:moveTo>
                    <a:lnTo>
                      <a:pt x="118" y="360"/>
                    </a:lnTo>
                    <a:lnTo>
                      <a:pt x="118" y="360"/>
                    </a:lnTo>
                    <a:lnTo>
                      <a:pt x="118" y="360"/>
                    </a:lnTo>
                    <a:lnTo>
                      <a:pt x="118" y="360"/>
                    </a:lnTo>
                    <a:lnTo>
                      <a:pt x="116" y="358"/>
                    </a:lnTo>
                    <a:lnTo>
                      <a:pt x="114" y="358"/>
                    </a:lnTo>
                    <a:lnTo>
                      <a:pt x="114" y="358"/>
                    </a:lnTo>
                    <a:lnTo>
                      <a:pt x="114" y="356"/>
                    </a:lnTo>
                    <a:lnTo>
                      <a:pt x="116" y="356"/>
                    </a:lnTo>
                    <a:lnTo>
                      <a:pt x="116" y="356"/>
                    </a:lnTo>
                    <a:lnTo>
                      <a:pt x="116" y="356"/>
                    </a:lnTo>
                    <a:close/>
                    <a:moveTo>
                      <a:pt x="116" y="377"/>
                    </a:moveTo>
                    <a:lnTo>
                      <a:pt x="114" y="377"/>
                    </a:lnTo>
                    <a:lnTo>
                      <a:pt x="114" y="377"/>
                    </a:lnTo>
                    <a:lnTo>
                      <a:pt x="114" y="375"/>
                    </a:lnTo>
                    <a:lnTo>
                      <a:pt x="116" y="373"/>
                    </a:lnTo>
                    <a:lnTo>
                      <a:pt x="118" y="373"/>
                    </a:lnTo>
                    <a:lnTo>
                      <a:pt x="118" y="375"/>
                    </a:lnTo>
                    <a:lnTo>
                      <a:pt x="116" y="375"/>
                    </a:lnTo>
                    <a:lnTo>
                      <a:pt x="116" y="377"/>
                    </a:lnTo>
                    <a:lnTo>
                      <a:pt x="116" y="37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9" name="Freeform 154">
                <a:extLst>
                  <a:ext uri="{FF2B5EF4-FFF2-40B4-BE49-F238E27FC236}">
                    <a16:creationId xmlns:a16="http://schemas.microsoft.com/office/drawing/2014/main" id="{0589D495-E590-4A5F-922D-4E1233E54322}"/>
                  </a:ext>
                </a:extLst>
              </p:cNvPr>
              <p:cNvSpPr>
                <a:spLocks/>
              </p:cNvSpPr>
              <p:nvPr/>
            </p:nvSpPr>
            <p:spPr bwMode="auto">
              <a:xfrm>
                <a:off x="5322" y="1881"/>
                <a:ext cx="618" cy="295"/>
              </a:xfrm>
              <a:custGeom>
                <a:avLst/>
                <a:gdLst>
                  <a:gd name="T0" fmla="*/ 539 w 618"/>
                  <a:gd name="T1" fmla="*/ 113 h 295"/>
                  <a:gd name="T2" fmla="*/ 548 w 618"/>
                  <a:gd name="T3" fmla="*/ 128 h 295"/>
                  <a:gd name="T4" fmla="*/ 570 w 618"/>
                  <a:gd name="T5" fmla="*/ 132 h 295"/>
                  <a:gd name="T6" fmla="*/ 595 w 618"/>
                  <a:gd name="T7" fmla="*/ 130 h 295"/>
                  <a:gd name="T8" fmla="*/ 607 w 618"/>
                  <a:gd name="T9" fmla="*/ 140 h 295"/>
                  <a:gd name="T10" fmla="*/ 614 w 618"/>
                  <a:gd name="T11" fmla="*/ 162 h 295"/>
                  <a:gd name="T12" fmla="*/ 592 w 618"/>
                  <a:gd name="T13" fmla="*/ 161 h 295"/>
                  <a:gd name="T14" fmla="*/ 570 w 618"/>
                  <a:gd name="T15" fmla="*/ 164 h 295"/>
                  <a:gd name="T16" fmla="*/ 553 w 618"/>
                  <a:gd name="T17" fmla="*/ 171 h 295"/>
                  <a:gd name="T18" fmla="*/ 537 w 618"/>
                  <a:gd name="T19" fmla="*/ 191 h 295"/>
                  <a:gd name="T20" fmla="*/ 513 w 618"/>
                  <a:gd name="T21" fmla="*/ 200 h 295"/>
                  <a:gd name="T22" fmla="*/ 493 w 618"/>
                  <a:gd name="T23" fmla="*/ 213 h 295"/>
                  <a:gd name="T24" fmla="*/ 460 w 618"/>
                  <a:gd name="T25" fmla="*/ 207 h 295"/>
                  <a:gd name="T26" fmla="*/ 459 w 618"/>
                  <a:gd name="T27" fmla="*/ 232 h 295"/>
                  <a:gd name="T28" fmla="*/ 455 w 618"/>
                  <a:gd name="T29" fmla="*/ 247 h 295"/>
                  <a:gd name="T30" fmla="*/ 435 w 618"/>
                  <a:gd name="T31" fmla="*/ 266 h 295"/>
                  <a:gd name="T32" fmla="*/ 399 w 618"/>
                  <a:gd name="T33" fmla="*/ 275 h 295"/>
                  <a:gd name="T34" fmla="*/ 359 w 618"/>
                  <a:gd name="T35" fmla="*/ 280 h 295"/>
                  <a:gd name="T36" fmla="*/ 322 w 618"/>
                  <a:gd name="T37" fmla="*/ 293 h 295"/>
                  <a:gd name="T38" fmla="*/ 270 w 618"/>
                  <a:gd name="T39" fmla="*/ 278 h 295"/>
                  <a:gd name="T40" fmla="*/ 224 w 618"/>
                  <a:gd name="T41" fmla="*/ 271 h 295"/>
                  <a:gd name="T42" fmla="*/ 161 w 618"/>
                  <a:gd name="T43" fmla="*/ 259 h 295"/>
                  <a:gd name="T44" fmla="*/ 145 w 618"/>
                  <a:gd name="T45" fmla="*/ 230 h 295"/>
                  <a:gd name="T46" fmla="*/ 115 w 618"/>
                  <a:gd name="T47" fmla="*/ 212 h 295"/>
                  <a:gd name="T48" fmla="*/ 73 w 618"/>
                  <a:gd name="T49" fmla="*/ 205 h 295"/>
                  <a:gd name="T50" fmla="*/ 56 w 618"/>
                  <a:gd name="T51" fmla="*/ 195 h 295"/>
                  <a:gd name="T52" fmla="*/ 60 w 618"/>
                  <a:gd name="T53" fmla="*/ 172 h 295"/>
                  <a:gd name="T54" fmla="*/ 55 w 618"/>
                  <a:gd name="T55" fmla="*/ 149 h 295"/>
                  <a:gd name="T56" fmla="*/ 44 w 618"/>
                  <a:gd name="T57" fmla="*/ 128 h 295"/>
                  <a:gd name="T58" fmla="*/ 29 w 618"/>
                  <a:gd name="T59" fmla="*/ 123 h 295"/>
                  <a:gd name="T60" fmla="*/ 10 w 618"/>
                  <a:gd name="T61" fmla="*/ 109 h 295"/>
                  <a:gd name="T62" fmla="*/ 0 w 618"/>
                  <a:gd name="T63" fmla="*/ 99 h 295"/>
                  <a:gd name="T64" fmla="*/ 3 w 618"/>
                  <a:gd name="T65" fmla="*/ 89 h 295"/>
                  <a:gd name="T66" fmla="*/ 19 w 618"/>
                  <a:gd name="T67" fmla="*/ 82 h 295"/>
                  <a:gd name="T68" fmla="*/ 29 w 618"/>
                  <a:gd name="T69" fmla="*/ 77 h 295"/>
                  <a:gd name="T70" fmla="*/ 44 w 618"/>
                  <a:gd name="T71" fmla="*/ 62 h 295"/>
                  <a:gd name="T72" fmla="*/ 63 w 618"/>
                  <a:gd name="T73" fmla="*/ 53 h 295"/>
                  <a:gd name="T74" fmla="*/ 84 w 618"/>
                  <a:gd name="T75" fmla="*/ 45 h 295"/>
                  <a:gd name="T76" fmla="*/ 96 w 618"/>
                  <a:gd name="T77" fmla="*/ 41 h 295"/>
                  <a:gd name="T78" fmla="*/ 113 w 618"/>
                  <a:gd name="T79" fmla="*/ 48 h 295"/>
                  <a:gd name="T80" fmla="*/ 130 w 618"/>
                  <a:gd name="T81" fmla="*/ 63 h 295"/>
                  <a:gd name="T82" fmla="*/ 147 w 618"/>
                  <a:gd name="T83" fmla="*/ 68 h 295"/>
                  <a:gd name="T84" fmla="*/ 162 w 618"/>
                  <a:gd name="T85" fmla="*/ 67 h 295"/>
                  <a:gd name="T86" fmla="*/ 180 w 618"/>
                  <a:gd name="T87" fmla="*/ 72 h 295"/>
                  <a:gd name="T88" fmla="*/ 198 w 618"/>
                  <a:gd name="T89" fmla="*/ 63 h 295"/>
                  <a:gd name="T90" fmla="*/ 197 w 618"/>
                  <a:gd name="T91" fmla="*/ 45 h 295"/>
                  <a:gd name="T92" fmla="*/ 195 w 618"/>
                  <a:gd name="T93" fmla="*/ 24 h 295"/>
                  <a:gd name="T94" fmla="*/ 212 w 618"/>
                  <a:gd name="T95" fmla="*/ 5 h 295"/>
                  <a:gd name="T96" fmla="*/ 233 w 618"/>
                  <a:gd name="T97" fmla="*/ 12 h 295"/>
                  <a:gd name="T98" fmla="*/ 265 w 618"/>
                  <a:gd name="T99" fmla="*/ 21 h 295"/>
                  <a:gd name="T100" fmla="*/ 277 w 618"/>
                  <a:gd name="T101" fmla="*/ 41 h 295"/>
                  <a:gd name="T102" fmla="*/ 289 w 618"/>
                  <a:gd name="T103" fmla="*/ 55 h 295"/>
                  <a:gd name="T104" fmla="*/ 313 w 618"/>
                  <a:gd name="T105" fmla="*/ 60 h 295"/>
                  <a:gd name="T106" fmla="*/ 340 w 618"/>
                  <a:gd name="T107" fmla="*/ 51 h 295"/>
                  <a:gd name="T108" fmla="*/ 371 w 618"/>
                  <a:gd name="T109" fmla="*/ 63 h 295"/>
                  <a:gd name="T110" fmla="*/ 388 w 618"/>
                  <a:gd name="T111" fmla="*/ 77 h 295"/>
                  <a:gd name="T112" fmla="*/ 426 w 618"/>
                  <a:gd name="T113" fmla="*/ 89 h 295"/>
                  <a:gd name="T114" fmla="*/ 457 w 618"/>
                  <a:gd name="T115" fmla="*/ 84 h 295"/>
                  <a:gd name="T116" fmla="*/ 488 w 618"/>
                  <a:gd name="T117" fmla="*/ 72 h 295"/>
                  <a:gd name="T118" fmla="*/ 518 w 618"/>
                  <a:gd name="T119" fmla="*/ 58 h 295"/>
                  <a:gd name="T120" fmla="*/ 546 w 618"/>
                  <a:gd name="T121" fmla="*/ 65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18" h="295">
                    <a:moveTo>
                      <a:pt x="554" y="70"/>
                    </a:moveTo>
                    <a:lnTo>
                      <a:pt x="553" y="75"/>
                    </a:lnTo>
                    <a:lnTo>
                      <a:pt x="549" y="82"/>
                    </a:lnTo>
                    <a:lnTo>
                      <a:pt x="548" y="89"/>
                    </a:lnTo>
                    <a:lnTo>
                      <a:pt x="546" y="94"/>
                    </a:lnTo>
                    <a:lnTo>
                      <a:pt x="544" y="96"/>
                    </a:lnTo>
                    <a:lnTo>
                      <a:pt x="542" y="99"/>
                    </a:lnTo>
                    <a:lnTo>
                      <a:pt x="542" y="101"/>
                    </a:lnTo>
                    <a:lnTo>
                      <a:pt x="541" y="104"/>
                    </a:lnTo>
                    <a:lnTo>
                      <a:pt x="539" y="106"/>
                    </a:lnTo>
                    <a:lnTo>
                      <a:pt x="537" y="111"/>
                    </a:lnTo>
                    <a:lnTo>
                      <a:pt x="539" y="113"/>
                    </a:lnTo>
                    <a:lnTo>
                      <a:pt x="537" y="116"/>
                    </a:lnTo>
                    <a:lnTo>
                      <a:pt x="536" y="118"/>
                    </a:lnTo>
                    <a:lnTo>
                      <a:pt x="532" y="120"/>
                    </a:lnTo>
                    <a:lnTo>
                      <a:pt x="534" y="125"/>
                    </a:lnTo>
                    <a:lnTo>
                      <a:pt x="534" y="126"/>
                    </a:lnTo>
                    <a:lnTo>
                      <a:pt x="537" y="130"/>
                    </a:lnTo>
                    <a:lnTo>
                      <a:pt x="539" y="132"/>
                    </a:lnTo>
                    <a:lnTo>
                      <a:pt x="541" y="132"/>
                    </a:lnTo>
                    <a:lnTo>
                      <a:pt x="542" y="132"/>
                    </a:lnTo>
                    <a:lnTo>
                      <a:pt x="544" y="130"/>
                    </a:lnTo>
                    <a:lnTo>
                      <a:pt x="546" y="128"/>
                    </a:lnTo>
                    <a:lnTo>
                      <a:pt x="548" y="128"/>
                    </a:lnTo>
                    <a:lnTo>
                      <a:pt x="549" y="128"/>
                    </a:lnTo>
                    <a:lnTo>
                      <a:pt x="553" y="128"/>
                    </a:lnTo>
                    <a:lnTo>
                      <a:pt x="554" y="126"/>
                    </a:lnTo>
                    <a:lnTo>
                      <a:pt x="556" y="126"/>
                    </a:lnTo>
                    <a:lnTo>
                      <a:pt x="559" y="128"/>
                    </a:lnTo>
                    <a:lnTo>
                      <a:pt x="559" y="128"/>
                    </a:lnTo>
                    <a:lnTo>
                      <a:pt x="563" y="128"/>
                    </a:lnTo>
                    <a:lnTo>
                      <a:pt x="565" y="132"/>
                    </a:lnTo>
                    <a:lnTo>
                      <a:pt x="566" y="133"/>
                    </a:lnTo>
                    <a:lnTo>
                      <a:pt x="568" y="133"/>
                    </a:lnTo>
                    <a:lnTo>
                      <a:pt x="568" y="133"/>
                    </a:lnTo>
                    <a:lnTo>
                      <a:pt x="570" y="132"/>
                    </a:lnTo>
                    <a:lnTo>
                      <a:pt x="571" y="128"/>
                    </a:lnTo>
                    <a:lnTo>
                      <a:pt x="575" y="126"/>
                    </a:lnTo>
                    <a:lnTo>
                      <a:pt x="577" y="123"/>
                    </a:lnTo>
                    <a:lnTo>
                      <a:pt x="577" y="123"/>
                    </a:lnTo>
                    <a:lnTo>
                      <a:pt x="580" y="123"/>
                    </a:lnTo>
                    <a:lnTo>
                      <a:pt x="582" y="123"/>
                    </a:lnTo>
                    <a:lnTo>
                      <a:pt x="583" y="123"/>
                    </a:lnTo>
                    <a:lnTo>
                      <a:pt x="585" y="123"/>
                    </a:lnTo>
                    <a:lnTo>
                      <a:pt x="590" y="123"/>
                    </a:lnTo>
                    <a:lnTo>
                      <a:pt x="592" y="125"/>
                    </a:lnTo>
                    <a:lnTo>
                      <a:pt x="594" y="128"/>
                    </a:lnTo>
                    <a:lnTo>
                      <a:pt x="595" y="130"/>
                    </a:lnTo>
                    <a:lnTo>
                      <a:pt x="597" y="132"/>
                    </a:lnTo>
                    <a:lnTo>
                      <a:pt x="599" y="132"/>
                    </a:lnTo>
                    <a:lnTo>
                      <a:pt x="601" y="132"/>
                    </a:lnTo>
                    <a:lnTo>
                      <a:pt x="601" y="133"/>
                    </a:lnTo>
                    <a:lnTo>
                      <a:pt x="602" y="135"/>
                    </a:lnTo>
                    <a:lnTo>
                      <a:pt x="602" y="137"/>
                    </a:lnTo>
                    <a:lnTo>
                      <a:pt x="602" y="137"/>
                    </a:lnTo>
                    <a:lnTo>
                      <a:pt x="604" y="138"/>
                    </a:lnTo>
                    <a:lnTo>
                      <a:pt x="606" y="138"/>
                    </a:lnTo>
                    <a:lnTo>
                      <a:pt x="606" y="140"/>
                    </a:lnTo>
                    <a:lnTo>
                      <a:pt x="606" y="140"/>
                    </a:lnTo>
                    <a:lnTo>
                      <a:pt x="607" y="140"/>
                    </a:lnTo>
                    <a:lnTo>
                      <a:pt x="609" y="145"/>
                    </a:lnTo>
                    <a:lnTo>
                      <a:pt x="611" y="145"/>
                    </a:lnTo>
                    <a:lnTo>
                      <a:pt x="613" y="147"/>
                    </a:lnTo>
                    <a:lnTo>
                      <a:pt x="614" y="149"/>
                    </a:lnTo>
                    <a:lnTo>
                      <a:pt x="614" y="150"/>
                    </a:lnTo>
                    <a:lnTo>
                      <a:pt x="614" y="152"/>
                    </a:lnTo>
                    <a:lnTo>
                      <a:pt x="616" y="154"/>
                    </a:lnTo>
                    <a:lnTo>
                      <a:pt x="618" y="155"/>
                    </a:lnTo>
                    <a:lnTo>
                      <a:pt x="616" y="157"/>
                    </a:lnTo>
                    <a:lnTo>
                      <a:pt x="618" y="159"/>
                    </a:lnTo>
                    <a:lnTo>
                      <a:pt x="616" y="161"/>
                    </a:lnTo>
                    <a:lnTo>
                      <a:pt x="614" y="162"/>
                    </a:lnTo>
                    <a:lnTo>
                      <a:pt x="613" y="162"/>
                    </a:lnTo>
                    <a:lnTo>
                      <a:pt x="611" y="162"/>
                    </a:lnTo>
                    <a:lnTo>
                      <a:pt x="609" y="162"/>
                    </a:lnTo>
                    <a:lnTo>
                      <a:pt x="606" y="162"/>
                    </a:lnTo>
                    <a:lnTo>
                      <a:pt x="602" y="162"/>
                    </a:lnTo>
                    <a:lnTo>
                      <a:pt x="601" y="161"/>
                    </a:lnTo>
                    <a:lnTo>
                      <a:pt x="599" y="159"/>
                    </a:lnTo>
                    <a:lnTo>
                      <a:pt x="597" y="159"/>
                    </a:lnTo>
                    <a:lnTo>
                      <a:pt x="595" y="159"/>
                    </a:lnTo>
                    <a:lnTo>
                      <a:pt x="594" y="161"/>
                    </a:lnTo>
                    <a:lnTo>
                      <a:pt x="594" y="161"/>
                    </a:lnTo>
                    <a:lnTo>
                      <a:pt x="592" y="161"/>
                    </a:lnTo>
                    <a:lnTo>
                      <a:pt x="589" y="161"/>
                    </a:lnTo>
                    <a:lnTo>
                      <a:pt x="587" y="159"/>
                    </a:lnTo>
                    <a:lnTo>
                      <a:pt x="583" y="161"/>
                    </a:lnTo>
                    <a:lnTo>
                      <a:pt x="582" y="161"/>
                    </a:lnTo>
                    <a:lnTo>
                      <a:pt x="578" y="162"/>
                    </a:lnTo>
                    <a:lnTo>
                      <a:pt x="577" y="164"/>
                    </a:lnTo>
                    <a:lnTo>
                      <a:pt x="575" y="166"/>
                    </a:lnTo>
                    <a:lnTo>
                      <a:pt x="575" y="166"/>
                    </a:lnTo>
                    <a:lnTo>
                      <a:pt x="573" y="164"/>
                    </a:lnTo>
                    <a:lnTo>
                      <a:pt x="571" y="162"/>
                    </a:lnTo>
                    <a:lnTo>
                      <a:pt x="570" y="164"/>
                    </a:lnTo>
                    <a:lnTo>
                      <a:pt x="570" y="164"/>
                    </a:lnTo>
                    <a:lnTo>
                      <a:pt x="568" y="164"/>
                    </a:lnTo>
                    <a:lnTo>
                      <a:pt x="568" y="167"/>
                    </a:lnTo>
                    <a:lnTo>
                      <a:pt x="568" y="169"/>
                    </a:lnTo>
                    <a:lnTo>
                      <a:pt x="568" y="169"/>
                    </a:lnTo>
                    <a:lnTo>
                      <a:pt x="566" y="169"/>
                    </a:lnTo>
                    <a:lnTo>
                      <a:pt x="565" y="169"/>
                    </a:lnTo>
                    <a:lnTo>
                      <a:pt x="561" y="169"/>
                    </a:lnTo>
                    <a:lnTo>
                      <a:pt x="558" y="169"/>
                    </a:lnTo>
                    <a:lnTo>
                      <a:pt x="558" y="169"/>
                    </a:lnTo>
                    <a:lnTo>
                      <a:pt x="556" y="171"/>
                    </a:lnTo>
                    <a:lnTo>
                      <a:pt x="554" y="171"/>
                    </a:lnTo>
                    <a:lnTo>
                      <a:pt x="553" y="171"/>
                    </a:lnTo>
                    <a:lnTo>
                      <a:pt x="553" y="174"/>
                    </a:lnTo>
                    <a:lnTo>
                      <a:pt x="551" y="174"/>
                    </a:lnTo>
                    <a:lnTo>
                      <a:pt x="549" y="176"/>
                    </a:lnTo>
                    <a:lnTo>
                      <a:pt x="548" y="181"/>
                    </a:lnTo>
                    <a:lnTo>
                      <a:pt x="546" y="183"/>
                    </a:lnTo>
                    <a:lnTo>
                      <a:pt x="546" y="184"/>
                    </a:lnTo>
                    <a:lnTo>
                      <a:pt x="546" y="184"/>
                    </a:lnTo>
                    <a:lnTo>
                      <a:pt x="546" y="186"/>
                    </a:lnTo>
                    <a:lnTo>
                      <a:pt x="544" y="188"/>
                    </a:lnTo>
                    <a:lnTo>
                      <a:pt x="542" y="188"/>
                    </a:lnTo>
                    <a:lnTo>
                      <a:pt x="541" y="190"/>
                    </a:lnTo>
                    <a:lnTo>
                      <a:pt x="537" y="191"/>
                    </a:lnTo>
                    <a:lnTo>
                      <a:pt x="536" y="195"/>
                    </a:lnTo>
                    <a:lnTo>
                      <a:pt x="534" y="195"/>
                    </a:lnTo>
                    <a:lnTo>
                      <a:pt x="530" y="195"/>
                    </a:lnTo>
                    <a:lnTo>
                      <a:pt x="527" y="196"/>
                    </a:lnTo>
                    <a:lnTo>
                      <a:pt x="525" y="196"/>
                    </a:lnTo>
                    <a:lnTo>
                      <a:pt x="522" y="196"/>
                    </a:lnTo>
                    <a:lnTo>
                      <a:pt x="518" y="195"/>
                    </a:lnTo>
                    <a:lnTo>
                      <a:pt x="517" y="195"/>
                    </a:lnTo>
                    <a:lnTo>
                      <a:pt x="515" y="196"/>
                    </a:lnTo>
                    <a:lnTo>
                      <a:pt x="513" y="196"/>
                    </a:lnTo>
                    <a:lnTo>
                      <a:pt x="513" y="198"/>
                    </a:lnTo>
                    <a:lnTo>
                      <a:pt x="513" y="200"/>
                    </a:lnTo>
                    <a:lnTo>
                      <a:pt x="512" y="201"/>
                    </a:lnTo>
                    <a:lnTo>
                      <a:pt x="508" y="203"/>
                    </a:lnTo>
                    <a:lnTo>
                      <a:pt x="506" y="205"/>
                    </a:lnTo>
                    <a:lnTo>
                      <a:pt x="505" y="207"/>
                    </a:lnTo>
                    <a:lnTo>
                      <a:pt x="505" y="208"/>
                    </a:lnTo>
                    <a:lnTo>
                      <a:pt x="503" y="208"/>
                    </a:lnTo>
                    <a:lnTo>
                      <a:pt x="501" y="210"/>
                    </a:lnTo>
                    <a:lnTo>
                      <a:pt x="500" y="212"/>
                    </a:lnTo>
                    <a:lnTo>
                      <a:pt x="496" y="213"/>
                    </a:lnTo>
                    <a:lnTo>
                      <a:pt x="496" y="213"/>
                    </a:lnTo>
                    <a:lnTo>
                      <a:pt x="494" y="213"/>
                    </a:lnTo>
                    <a:lnTo>
                      <a:pt x="493" y="213"/>
                    </a:lnTo>
                    <a:lnTo>
                      <a:pt x="489" y="212"/>
                    </a:lnTo>
                    <a:lnTo>
                      <a:pt x="488" y="212"/>
                    </a:lnTo>
                    <a:lnTo>
                      <a:pt x="486" y="212"/>
                    </a:lnTo>
                    <a:lnTo>
                      <a:pt x="479" y="210"/>
                    </a:lnTo>
                    <a:lnTo>
                      <a:pt x="477" y="208"/>
                    </a:lnTo>
                    <a:lnTo>
                      <a:pt x="474" y="207"/>
                    </a:lnTo>
                    <a:lnTo>
                      <a:pt x="474" y="205"/>
                    </a:lnTo>
                    <a:lnTo>
                      <a:pt x="470" y="205"/>
                    </a:lnTo>
                    <a:lnTo>
                      <a:pt x="467" y="205"/>
                    </a:lnTo>
                    <a:lnTo>
                      <a:pt x="465" y="205"/>
                    </a:lnTo>
                    <a:lnTo>
                      <a:pt x="464" y="205"/>
                    </a:lnTo>
                    <a:lnTo>
                      <a:pt x="460" y="207"/>
                    </a:lnTo>
                    <a:lnTo>
                      <a:pt x="459" y="210"/>
                    </a:lnTo>
                    <a:lnTo>
                      <a:pt x="459" y="212"/>
                    </a:lnTo>
                    <a:lnTo>
                      <a:pt x="457" y="215"/>
                    </a:lnTo>
                    <a:lnTo>
                      <a:pt x="455" y="218"/>
                    </a:lnTo>
                    <a:lnTo>
                      <a:pt x="455" y="220"/>
                    </a:lnTo>
                    <a:lnTo>
                      <a:pt x="453" y="222"/>
                    </a:lnTo>
                    <a:lnTo>
                      <a:pt x="453" y="224"/>
                    </a:lnTo>
                    <a:lnTo>
                      <a:pt x="453" y="225"/>
                    </a:lnTo>
                    <a:lnTo>
                      <a:pt x="455" y="225"/>
                    </a:lnTo>
                    <a:lnTo>
                      <a:pt x="455" y="229"/>
                    </a:lnTo>
                    <a:lnTo>
                      <a:pt x="457" y="230"/>
                    </a:lnTo>
                    <a:lnTo>
                      <a:pt x="459" y="232"/>
                    </a:lnTo>
                    <a:lnTo>
                      <a:pt x="462" y="236"/>
                    </a:lnTo>
                    <a:lnTo>
                      <a:pt x="464" y="237"/>
                    </a:lnTo>
                    <a:lnTo>
                      <a:pt x="464" y="239"/>
                    </a:lnTo>
                    <a:lnTo>
                      <a:pt x="464" y="241"/>
                    </a:lnTo>
                    <a:lnTo>
                      <a:pt x="464" y="241"/>
                    </a:lnTo>
                    <a:lnTo>
                      <a:pt x="464" y="242"/>
                    </a:lnTo>
                    <a:lnTo>
                      <a:pt x="460" y="242"/>
                    </a:lnTo>
                    <a:lnTo>
                      <a:pt x="460" y="244"/>
                    </a:lnTo>
                    <a:lnTo>
                      <a:pt x="459" y="244"/>
                    </a:lnTo>
                    <a:lnTo>
                      <a:pt x="457" y="246"/>
                    </a:lnTo>
                    <a:lnTo>
                      <a:pt x="455" y="247"/>
                    </a:lnTo>
                    <a:lnTo>
                      <a:pt x="455" y="247"/>
                    </a:lnTo>
                    <a:lnTo>
                      <a:pt x="450" y="249"/>
                    </a:lnTo>
                    <a:lnTo>
                      <a:pt x="448" y="249"/>
                    </a:lnTo>
                    <a:lnTo>
                      <a:pt x="447" y="251"/>
                    </a:lnTo>
                    <a:lnTo>
                      <a:pt x="445" y="253"/>
                    </a:lnTo>
                    <a:lnTo>
                      <a:pt x="443" y="254"/>
                    </a:lnTo>
                    <a:lnTo>
                      <a:pt x="441" y="256"/>
                    </a:lnTo>
                    <a:lnTo>
                      <a:pt x="440" y="258"/>
                    </a:lnTo>
                    <a:lnTo>
                      <a:pt x="438" y="259"/>
                    </a:lnTo>
                    <a:lnTo>
                      <a:pt x="436" y="263"/>
                    </a:lnTo>
                    <a:lnTo>
                      <a:pt x="436" y="263"/>
                    </a:lnTo>
                    <a:lnTo>
                      <a:pt x="435" y="265"/>
                    </a:lnTo>
                    <a:lnTo>
                      <a:pt x="435" y="266"/>
                    </a:lnTo>
                    <a:lnTo>
                      <a:pt x="433" y="266"/>
                    </a:lnTo>
                    <a:lnTo>
                      <a:pt x="431" y="268"/>
                    </a:lnTo>
                    <a:lnTo>
                      <a:pt x="428" y="268"/>
                    </a:lnTo>
                    <a:lnTo>
                      <a:pt x="424" y="270"/>
                    </a:lnTo>
                    <a:lnTo>
                      <a:pt x="421" y="271"/>
                    </a:lnTo>
                    <a:lnTo>
                      <a:pt x="419" y="273"/>
                    </a:lnTo>
                    <a:lnTo>
                      <a:pt x="416" y="273"/>
                    </a:lnTo>
                    <a:lnTo>
                      <a:pt x="414" y="275"/>
                    </a:lnTo>
                    <a:lnTo>
                      <a:pt x="411" y="275"/>
                    </a:lnTo>
                    <a:lnTo>
                      <a:pt x="405" y="275"/>
                    </a:lnTo>
                    <a:lnTo>
                      <a:pt x="402" y="275"/>
                    </a:lnTo>
                    <a:lnTo>
                      <a:pt x="399" y="275"/>
                    </a:lnTo>
                    <a:lnTo>
                      <a:pt x="395" y="275"/>
                    </a:lnTo>
                    <a:lnTo>
                      <a:pt x="392" y="275"/>
                    </a:lnTo>
                    <a:lnTo>
                      <a:pt x="390" y="275"/>
                    </a:lnTo>
                    <a:lnTo>
                      <a:pt x="385" y="275"/>
                    </a:lnTo>
                    <a:lnTo>
                      <a:pt x="383" y="275"/>
                    </a:lnTo>
                    <a:lnTo>
                      <a:pt x="375" y="276"/>
                    </a:lnTo>
                    <a:lnTo>
                      <a:pt x="371" y="276"/>
                    </a:lnTo>
                    <a:lnTo>
                      <a:pt x="368" y="278"/>
                    </a:lnTo>
                    <a:lnTo>
                      <a:pt x="364" y="278"/>
                    </a:lnTo>
                    <a:lnTo>
                      <a:pt x="363" y="278"/>
                    </a:lnTo>
                    <a:lnTo>
                      <a:pt x="361" y="280"/>
                    </a:lnTo>
                    <a:lnTo>
                      <a:pt x="359" y="280"/>
                    </a:lnTo>
                    <a:lnTo>
                      <a:pt x="356" y="282"/>
                    </a:lnTo>
                    <a:lnTo>
                      <a:pt x="347" y="285"/>
                    </a:lnTo>
                    <a:lnTo>
                      <a:pt x="342" y="288"/>
                    </a:lnTo>
                    <a:lnTo>
                      <a:pt x="340" y="288"/>
                    </a:lnTo>
                    <a:lnTo>
                      <a:pt x="337" y="292"/>
                    </a:lnTo>
                    <a:lnTo>
                      <a:pt x="335" y="292"/>
                    </a:lnTo>
                    <a:lnTo>
                      <a:pt x="334" y="293"/>
                    </a:lnTo>
                    <a:lnTo>
                      <a:pt x="332" y="295"/>
                    </a:lnTo>
                    <a:lnTo>
                      <a:pt x="330" y="295"/>
                    </a:lnTo>
                    <a:lnTo>
                      <a:pt x="328" y="295"/>
                    </a:lnTo>
                    <a:lnTo>
                      <a:pt x="327" y="295"/>
                    </a:lnTo>
                    <a:lnTo>
                      <a:pt x="322" y="293"/>
                    </a:lnTo>
                    <a:lnTo>
                      <a:pt x="322" y="288"/>
                    </a:lnTo>
                    <a:lnTo>
                      <a:pt x="318" y="290"/>
                    </a:lnTo>
                    <a:lnTo>
                      <a:pt x="311" y="290"/>
                    </a:lnTo>
                    <a:lnTo>
                      <a:pt x="306" y="292"/>
                    </a:lnTo>
                    <a:lnTo>
                      <a:pt x="301" y="288"/>
                    </a:lnTo>
                    <a:lnTo>
                      <a:pt x="298" y="287"/>
                    </a:lnTo>
                    <a:lnTo>
                      <a:pt x="294" y="285"/>
                    </a:lnTo>
                    <a:lnTo>
                      <a:pt x="289" y="283"/>
                    </a:lnTo>
                    <a:lnTo>
                      <a:pt x="284" y="283"/>
                    </a:lnTo>
                    <a:lnTo>
                      <a:pt x="275" y="282"/>
                    </a:lnTo>
                    <a:lnTo>
                      <a:pt x="272" y="280"/>
                    </a:lnTo>
                    <a:lnTo>
                      <a:pt x="270" y="278"/>
                    </a:lnTo>
                    <a:lnTo>
                      <a:pt x="267" y="273"/>
                    </a:lnTo>
                    <a:lnTo>
                      <a:pt x="267" y="273"/>
                    </a:lnTo>
                    <a:lnTo>
                      <a:pt x="265" y="271"/>
                    </a:lnTo>
                    <a:lnTo>
                      <a:pt x="263" y="271"/>
                    </a:lnTo>
                    <a:lnTo>
                      <a:pt x="260" y="271"/>
                    </a:lnTo>
                    <a:lnTo>
                      <a:pt x="255" y="271"/>
                    </a:lnTo>
                    <a:lnTo>
                      <a:pt x="250" y="270"/>
                    </a:lnTo>
                    <a:lnTo>
                      <a:pt x="245" y="270"/>
                    </a:lnTo>
                    <a:lnTo>
                      <a:pt x="236" y="268"/>
                    </a:lnTo>
                    <a:lnTo>
                      <a:pt x="234" y="268"/>
                    </a:lnTo>
                    <a:lnTo>
                      <a:pt x="229" y="270"/>
                    </a:lnTo>
                    <a:lnTo>
                      <a:pt x="224" y="271"/>
                    </a:lnTo>
                    <a:lnTo>
                      <a:pt x="214" y="270"/>
                    </a:lnTo>
                    <a:lnTo>
                      <a:pt x="210" y="270"/>
                    </a:lnTo>
                    <a:lnTo>
                      <a:pt x="202" y="268"/>
                    </a:lnTo>
                    <a:lnTo>
                      <a:pt x="192" y="266"/>
                    </a:lnTo>
                    <a:lnTo>
                      <a:pt x="181" y="265"/>
                    </a:lnTo>
                    <a:lnTo>
                      <a:pt x="174" y="266"/>
                    </a:lnTo>
                    <a:lnTo>
                      <a:pt x="169" y="266"/>
                    </a:lnTo>
                    <a:lnTo>
                      <a:pt x="166" y="266"/>
                    </a:lnTo>
                    <a:lnTo>
                      <a:pt x="164" y="266"/>
                    </a:lnTo>
                    <a:lnTo>
                      <a:pt x="164" y="263"/>
                    </a:lnTo>
                    <a:lnTo>
                      <a:pt x="164" y="261"/>
                    </a:lnTo>
                    <a:lnTo>
                      <a:pt x="161" y="259"/>
                    </a:lnTo>
                    <a:lnTo>
                      <a:pt x="159" y="258"/>
                    </a:lnTo>
                    <a:lnTo>
                      <a:pt x="156" y="254"/>
                    </a:lnTo>
                    <a:lnTo>
                      <a:pt x="156" y="253"/>
                    </a:lnTo>
                    <a:lnTo>
                      <a:pt x="154" y="249"/>
                    </a:lnTo>
                    <a:lnTo>
                      <a:pt x="152" y="242"/>
                    </a:lnTo>
                    <a:lnTo>
                      <a:pt x="150" y="237"/>
                    </a:lnTo>
                    <a:lnTo>
                      <a:pt x="149" y="236"/>
                    </a:lnTo>
                    <a:lnTo>
                      <a:pt x="149" y="234"/>
                    </a:lnTo>
                    <a:lnTo>
                      <a:pt x="147" y="234"/>
                    </a:lnTo>
                    <a:lnTo>
                      <a:pt x="145" y="234"/>
                    </a:lnTo>
                    <a:lnTo>
                      <a:pt x="145" y="232"/>
                    </a:lnTo>
                    <a:lnTo>
                      <a:pt x="145" y="230"/>
                    </a:lnTo>
                    <a:lnTo>
                      <a:pt x="145" y="229"/>
                    </a:lnTo>
                    <a:lnTo>
                      <a:pt x="145" y="227"/>
                    </a:lnTo>
                    <a:lnTo>
                      <a:pt x="145" y="225"/>
                    </a:lnTo>
                    <a:lnTo>
                      <a:pt x="140" y="227"/>
                    </a:lnTo>
                    <a:lnTo>
                      <a:pt x="137" y="225"/>
                    </a:lnTo>
                    <a:lnTo>
                      <a:pt x="133" y="224"/>
                    </a:lnTo>
                    <a:lnTo>
                      <a:pt x="128" y="220"/>
                    </a:lnTo>
                    <a:lnTo>
                      <a:pt x="127" y="220"/>
                    </a:lnTo>
                    <a:lnTo>
                      <a:pt x="123" y="217"/>
                    </a:lnTo>
                    <a:lnTo>
                      <a:pt x="118" y="215"/>
                    </a:lnTo>
                    <a:lnTo>
                      <a:pt x="116" y="213"/>
                    </a:lnTo>
                    <a:lnTo>
                      <a:pt x="115" y="212"/>
                    </a:lnTo>
                    <a:lnTo>
                      <a:pt x="113" y="210"/>
                    </a:lnTo>
                    <a:lnTo>
                      <a:pt x="109" y="208"/>
                    </a:lnTo>
                    <a:lnTo>
                      <a:pt x="106" y="207"/>
                    </a:lnTo>
                    <a:lnTo>
                      <a:pt x="99" y="207"/>
                    </a:lnTo>
                    <a:lnTo>
                      <a:pt x="96" y="205"/>
                    </a:lnTo>
                    <a:lnTo>
                      <a:pt x="92" y="207"/>
                    </a:lnTo>
                    <a:lnTo>
                      <a:pt x="89" y="207"/>
                    </a:lnTo>
                    <a:lnTo>
                      <a:pt x="84" y="205"/>
                    </a:lnTo>
                    <a:lnTo>
                      <a:pt x="82" y="205"/>
                    </a:lnTo>
                    <a:lnTo>
                      <a:pt x="79" y="205"/>
                    </a:lnTo>
                    <a:lnTo>
                      <a:pt x="75" y="205"/>
                    </a:lnTo>
                    <a:lnTo>
                      <a:pt x="73" y="205"/>
                    </a:lnTo>
                    <a:lnTo>
                      <a:pt x="72" y="203"/>
                    </a:lnTo>
                    <a:lnTo>
                      <a:pt x="70" y="203"/>
                    </a:lnTo>
                    <a:lnTo>
                      <a:pt x="68" y="203"/>
                    </a:lnTo>
                    <a:lnTo>
                      <a:pt x="67" y="203"/>
                    </a:lnTo>
                    <a:lnTo>
                      <a:pt x="65" y="201"/>
                    </a:lnTo>
                    <a:lnTo>
                      <a:pt x="63" y="201"/>
                    </a:lnTo>
                    <a:lnTo>
                      <a:pt x="62" y="201"/>
                    </a:lnTo>
                    <a:lnTo>
                      <a:pt x="60" y="201"/>
                    </a:lnTo>
                    <a:lnTo>
                      <a:pt x="60" y="201"/>
                    </a:lnTo>
                    <a:lnTo>
                      <a:pt x="58" y="200"/>
                    </a:lnTo>
                    <a:lnTo>
                      <a:pt x="56" y="196"/>
                    </a:lnTo>
                    <a:lnTo>
                      <a:pt x="56" y="195"/>
                    </a:lnTo>
                    <a:lnTo>
                      <a:pt x="56" y="193"/>
                    </a:lnTo>
                    <a:lnTo>
                      <a:pt x="55" y="193"/>
                    </a:lnTo>
                    <a:lnTo>
                      <a:pt x="55" y="191"/>
                    </a:lnTo>
                    <a:lnTo>
                      <a:pt x="56" y="186"/>
                    </a:lnTo>
                    <a:lnTo>
                      <a:pt x="58" y="183"/>
                    </a:lnTo>
                    <a:lnTo>
                      <a:pt x="58" y="183"/>
                    </a:lnTo>
                    <a:lnTo>
                      <a:pt x="60" y="181"/>
                    </a:lnTo>
                    <a:lnTo>
                      <a:pt x="62" y="179"/>
                    </a:lnTo>
                    <a:lnTo>
                      <a:pt x="62" y="178"/>
                    </a:lnTo>
                    <a:lnTo>
                      <a:pt x="62" y="176"/>
                    </a:lnTo>
                    <a:lnTo>
                      <a:pt x="62" y="174"/>
                    </a:lnTo>
                    <a:lnTo>
                      <a:pt x="60" y="172"/>
                    </a:lnTo>
                    <a:lnTo>
                      <a:pt x="60" y="171"/>
                    </a:lnTo>
                    <a:lnTo>
                      <a:pt x="62" y="169"/>
                    </a:lnTo>
                    <a:lnTo>
                      <a:pt x="63" y="164"/>
                    </a:lnTo>
                    <a:lnTo>
                      <a:pt x="62" y="164"/>
                    </a:lnTo>
                    <a:lnTo>
                      <a:pt x="62" y="162"/>
                    </a:lnTo>
                    <a:lnTo>
                      <a:pt x="62" y="161"/>
                    </a:lnTo>
                    <a:lnTo>
                      <a:pt x="62" y="159"/>
                    </a:lnTo>
                    <a:lnTo>
                      <a:pt x="60" y="155"/>
                    </a:lnTo>
                    <a:lnTo>
                      <a:pt x="60" y="154"/>
                    </a:lnTo>
                    <a:lnTo>
                      <a:pt x="58" y="152"/>
                    </a:lnTo>
                    <a:lnTo>
                      <a:pt x="56" y="152"/>
                    </a:lnTo>
                    <a:lnTo>
                      <a:pt x="55" y="149"/>
                    </a:lnTo>
                    <a:lnTo>
                      <a:pt x="53" y="145"/>
                    </a:lnTo>
                    <a:lnTo>
                      <a:pt x="51" y="143"/>
                    </a:lnTo>
                    <a:lnTo>
                      <a:pt x="51" y="142"/>
                    </a:lnTo>
                    <a:lnTo>
                      <a:pt x="51" y="140"/>
                    </a:lnTo>
                    <a:lnTo>
                      <a:pt x="51" y="137"/>
                    </a:lnTo>
                    <a:lnTo>
                      <a:pt x="50" y="137"/>
                    </a:lnTo>
                    <a:lnTo>
                      <a:pt x="50" y="135"/>
                    </a:lnTo>
                    <a:lnTo>
                      <a:pt x="50" y="133"/>
                    </a:lnTo>
                    <a:lnTo>
                      <a:pt x="48" y="133"/>
                    </a:lnTo>
                    <a:lnTo>
                      <a:pt x="46" y="132"/>
                    </a:lnTo>
                    <a:lnTo>
                      <a:pt x="44" y="130"/>
                    </a:lnTo>
                    <a:lnTo>
                      <a:pt x="44" y="128"/>
                    </a:lnTo>
                    <a:lnTo>
                      <a:pt x="44" y="128"/>
                    </a:lnTo>
                    <a:lnTo>
                      <a:pt x="43" y="126"/>
                    </a:lnTo>
                    <a:lnTo>
                      <a:pt x="41" y="126"/>
                    </a:lnTo>
                    <a:lnTo>
                      <a:pt x="41" y="128"/>
                    </a:lnTo>
                    <a:lnTo>
                      <a:pt x="39" y="128"/>
                    </a:lnTo>
                    <a:lnTo>
                      <a:pt x="38" y="128"/>
                    </a:lnTo>
                    <a:lnTo>
                      <a:pt x="38" y="128"/>
                    </a:lnTo>
                    <a:lnTo>
                      <a:pt x="36" y="126"/>
                    </a:lnTo>
                    <a:lnTo>
                      <a:pt x="36" y="126"/>
                    </a:lnTo>
                    <a:lnTo>
                      <a:pt x="34" y="123"/>
                    </a:lnTo>
                    <a:lnTo>
                      <a:pt x="32" y="123"/>
                    </a:lnTo>
                    <a:lnTo>
                      <a:pt x="29" y="123"/>
                    </a:lnTo>
                    <a:lnTo>
                      <a:pt x="27" y="125"/>
                    </a:lnTo>
                    <a:lnTo>
                      <a:pt x="26" y="123"/>
                    </a:lnTo>
                    <a:lnTo>
                      <a:pt x="24" y="123"/>
                    </a:lnTo>
                    <a:lnTo>
                      <a:pt x="22" y="121"/>
                    </a:lnTo>
                    <a:lnTo>
                      <a:pt x="22" y="121"/>
                    </a:lnTo>
                    <a:lnTo>
                      <a:pt x="20" y="120"/>
                    </a:lnTo>
                    <a:lnTo>
                      <a:pt x="17" y="118"/>
                    </a:lnTo>
                    <a:lnTo>
                      <a:pt x="15" y="118"/>
                    </a:lnTo>
                    <a:lnTo>
                      <a:pt x="15" y="115"/>
                    </a:lnTo>
                    <a:lnTo>
                      <a:pt x="14" y="113"/>
                    </a:lnTo>
                    <a:lnTo>
                      <a:pt x="12" y="111"/>
                    </a:lnTo>
                    <a:lnTo>
                      <a:pt x="10" y="109"/>
                    </a:lnTo>
                    <a:lnTo>
                      <a:pt x="7" y="109"/>
                    </a:lnTo>
                    <a:lnTo>
                      <a:pt x="5" y="108"/>
                    </a:lnTo>
                    <a:lnTo>
                      <a:pt x="3" y="108"/>
                    </a:lnTo>
                    <a:lnTo>
                      <a:pt x="3" y="106"/>
                    </a:lnTo>
                    <a:lnTo>
                      <a:pt x="3" y="106"/>
                    </a:lnTo>
                    <a:lnTo>
                      <a:pt x="5" y="104"/>
                    </a:lnTo>
                    <a:lnTo>
                      <a:pt x="5" y="104"/>
                    </a:lnTo>
                    <a:lnTo>
                      <a:pt x="5" y="103"/>
                    </a:lnTo>
                    <a:lnTo>
                      <a:pt x="5" y="103"/>
                    </a:lnTo>
                    <a:lnTo>
                      <a:pt x="3" y="101"/>
                    </a:lnTo>
                    <a:lnTo>
                      <a:pt x="2" y="101"/>
                    </a:lnTo>
                    <a:lnTo>
                      <a:pt x="0" y="99"/>
                    </a:lnTo>
                    <a:lnTo>
                      <a:pt x="0" y="97"/>
                    </a:lnTo>
                    <a:lnTo>
                      <a:pt x="0" y="97"/>
                    </a:lnTo>
                    <a:lnTo>
                      <a:pt x="0" y="96"/>
                    </a:lnTo>
                    <a:lnTo>
                      <a:pt x="2" y="96"/>
                    </a:lnTo>
                    <a:lnTo>
                      <a:pt x="2" y="94"/>
                    </a:lnTo>
                    <a:lnTo>
                      <a:pt x="2" y="94"/>
                    </a:lnTo>
                    <a:lnTo>
                      <a:pt x="0" y="92"/>
                    </a:lnTo>
                    <a:lnTo>
                      <a:pt x="2" y="91"/>
                    </a:lnTo>
                    <a:lnTo>
                      <a:pt x="0" y="91"/>
                    </a:lnTo>
                    <a:lnTo>
                      <a:pt x="0" y="91"/>
                    </a:lnTo>
                    <a:lnTo>
                      <a:pt x="3" y="89"/>
                    </a:lnTo>
                    <a:lnTo>
                      <a:pt x="3" y="89"/>
                    </a:lnTo>
                    <a:lnTo>
                      <a:pt x="5" y="89"/>
                    </a:lnTo>
                    <a:lnTo>
                      <a:pt x="7" y="87"/>
                    </a:lnTo>
                    <a:lnTo>
                      <a:pt x="7" y="86"/>
                    </a:lnTo>
                    <a:lnTo>
                      <a:pt x="7" y="84"/>
                    </a:lnTo>
                    <a:lnTo>
                      <a:pt x="8" y="82"/>
                    </a:lnTo>
                    <a:lnTo>
                      <a:pt x="10" y="80"/>
                    </a:lnTo>
                    <a:lnTo>
                      <a:pt x="12" y="80"/>
                    </a:lnTo>
                    <a:lnTo>
                      <a:pt x="14" y="80"/>
                    </a:lnTo>
                    <a:lnTo>
                      <a:pt x="15" y="80"/>
                    </a:lnTo>
                    <a:lnTo>
                      <a:pt x="17" y="80"/>
                    </a:lnTo>
                    <a:lnTo>
                      <a:pt x="17" y="80"/>
                    </a:lnTo>
                    <a:lnTo>
                      <a:pt x="19" y="82"/>
                    </a:lnTo>
                    <a:lnTo>
                      <a:pt x="20" y="82"/>
                    </a:lnTo>
                    <a:lnTo>
                      <a:pt x="20" y="80"/>
                    </a:lnTo>
                    <a:lnTo>
                      <a:pt x="20" y="79"/>
                    </a:lnTo>
                    <a:lnTo>
                      <a:pt x="22" y="79"/>
                    </a:lnTo>
                    <a:lnTo>
                      <a:pt x="22" y="80"/>
                    </a:lnTo>
                    <a:lnTo>
                      <a:pt x="22" y="80"/>
                    </a:lnTo>
                    <a:lnTo>
                      <a:pt x="24" y="80"/>
                    </a:lnTo>
                    <a:lnTo>
                      <a:pt x="26" y="80"/>
                    </a:lnTo>
                    <a:lnTo>
                      <a:pt x="27" y="79"/>
                    </a:lnTo>
                    <a:lnTo>
                      <a:pt x="27" y="77"/>
                    </a:lnTo>
                    <a:lnTo>
                      <a:pt x="27" y="77"/>
                    </a:lnTo>
                    <a:lnTo>
                      <a:pt x="29" y="77"/>
                    </a:lnTo>
                    <a:lnTo>
                      <a:pt x="31" y="77"/>
                    </a:lnTo>
                    <a:lnTo>
                      <a:pt x="32" y="75"/>
                    </a:lnTo>
                    <a:lnTo>
                      <a:pt x="34" y="74"/>
                    </a:lnTo>
                    <a:lnTo>
                      <a:pt x="36" y="74"/>
                    </a:lnTo>
                    <a:lnTo>
                      <a:pt x="36" y="72"/>
                    </a:lnTo>
                    <a:lnTo>
                      <a:pt x="36" y="70"/>
                    </a:lnTo>
                    <a:lnTo>
                      <a:pt x="36" y="68"/>
                    </a:lnTo>
                    <a:lnTo>
                      <a:pt x="38" y="67"/>
                    </a:lnTo>
                    <a:lnTo>
                      <a:pt x="41" y="67"/>
                    </a:lnTo>
                    <a:lnTo>
                      <a:pt x="43" y="65"/>
                    </a:lnTo>
                    <a:lnTo>
                      <a:pt x="43" y="63"/>
                    </a:lnTo>
                    <a:lnTo>
                      <a:pt x="44" y="62"/>
                    </a:lnTo>
                    <a:lnTo>
                      <a:pt x="44" y="62"/>
                    </a:lnTo>
                    <a:lnTo>
                      <a:pt x="46" y="62"/>
                    </a:lnTo>
                    <a:lnTo>
                      <a:pt x="48" y="60"/>
                    </a:lnTo>
                    <a:lnTo>
                      <a:pt x="50" y="60"/>
                    </a:lnTo>
                    <a:lnTo>
                      <a:pt x="53" y="58"/>
                    </a:lnTo>
                    <a:lnTo>
                      <a:pt x="55" y="58"/>
                    </a:lnTo>
                    <a:lnTo>
                      <a:pt x="56" y="58"/>
                    </a:lnTo>
                    <a:lnTo>
                      <a:pt x="56" y="57"/>
                    </a:lnTo>
                    <a:lnTo>
                      <a:pt x="58" y="55"/>
                    </a:lnTo>
                    <a:lnTo>
                      <a:pt x="60" y="55"/>
                    </a:lnTo>
                    <a:lnTo>
                      <a:pt x="62" y="53"/>
                    </a:lnTo>
                    <a:lnTo>
                      <a:pt x="63" y="53"/>
                    </a:lnTo>
                    <a:lnTo>
                      <a:pt x="67" y="51"/>
                    </a:lnTo>
                    <a:lnTo>
                      <a:pt x="68" y="51"/>
                    </a:lnTo>
                    <a:lnTo>
                      <a:pt x="68" y="51"/>
                    </a:lnTo>
                    <a:lnTo>
                      <a:pt x="70" y="51"/>
                    </a:lnTo>
                    <a:lnTo>
                      <a:pt x="70" y="50"/>
                    </a:lnTo>
                    <a:lnTo>
                      <a:pt x="72" y="48"/>
                    </a:lnTo>
                    <a:lnTo>
                      <a:pt x="73" y="48"/>
                    </a:lnTo>
                    <a:lnTo>
                      <a:pt x="73" y="46"/>
                    </a:lnTo>
                    <a:lnTo>
                      <a:pt x="75" y="45"/>
                    </a:lnTo>
                    <a:lnTo>
                      <a:pt x="77" y="45"/>
                    </a:lnTo>
                    <a:lnTo>
                      <a:pt x="80" y="45"/>
                    </a:lnTo>
                    <a:lnTo>
                      <a:pt x="84" y="45"/>
                    </a:lnTo>
                    <a:lnTo>
                      <a:pt x="85" y="45"/>
                    </a:lnTo>
                    <a:lnTo>
                      <a:pt x="85" y="41"/>
                    </a:lnTo>
                    <a:lnTo>
                      <a:pt x="87" y="41"/>
                    </a:lnTo>
                    <a:lnTo>
                      <a:pt x="87" y="40"/>
                    </a:lnTo>
                    <a:lnTo>
                      <a:pt x="87" y="40"/>
                    </a:lnTo>
                    <a:lnTo>
                      <a:pt x="89" y="41"/>
                    </a:lnTo>
                    <a:lnTo>
                      <a:pt x="91" y="43"/>
                    </a:lnTo>
                    <a:lnTo>
                      <a:pt x="92" y="43"/>
                    </a:lnTo>
                    <a:lnTo>
                      <a:pt x="92" y="45"/>
                    </a:lnTo>
                    <a:lnTo>
                      <a:pt x="94" y="45"/>
                    </a:lnTo>
                    <a:lnTo>
                      <a:pt x="96" y="45"/>
                    </a:lnTo>
                    <a:lnTo>
                      <a:pt x="96" y="41"/>
                    </a:lnTo>
                    <a:lnTo>
                      <a:pt x="97" y="41"/>
                    </a:lnTo>
                    <a:lnTo>
                      <a:pt x="99" y="41"/>
                    </a:lnTo>
                    <a:lnTo>
                      <a:pt x="99" y="43"/>
                    </a:lnTo>
                    <a:lnTo>
                      <a:pt x="99" y="45"/>
                    </a:lnTo>
                    <a:lnTo>
                      <a:pt x="101" y="46"/>
                    </a:lnTo>
                    <a:lnTo>
                      <a:pt x="103" y="46"/>
                    </a:lnTo>
                    <a:lnTo>
                      <a:pt x="104" y="46"/>
                    </a:lnTo>
                    <a:lnTo>
                      <a:pt x="106" y="46"/>
                    </a:lnTo>
                    <a:lnTo>
                      <a:pt x="108" y="46"/>
                    </a:lnTo>
                    <a:lnTo>
                      <a:pt x="109" y="48"/>
                    </a:lnTo>
                    <a:lnTo>
                      <a:pt x="113" y="48"/>
                    </a:lnTo>
                    <a:lnTo>
                      <a:pt x="113" y="48"/>
                    </a:lnTo>
                    <a:lnTo>
                      <a:pt x="116" y="48"/>
                    </a:lnTo>
                    <a:lnTo>
                      <a:pt x="120" y="48"/>
                    </a:lnTo>
                    <a:lnTo>
                      <a:pt x="121" y="48"/>
                    </a:lnTo>
                    <a:lnTo>
                      <a:pt x="125" y="48"/>
                    </a:lnTo>
                    <a:lnTo>
                      <a:pt x="125" y="50"/>
                    </a:lnTo>
                    <a:lnTo>
                      <a:pt x="125" y="53"/>
                    </a:lnTo>
                    <a:lnTo>
                      <a:pt x="127" y="57"/>
                    </a:lnTo>
                    <a:lnTo>
                      <a:pt x="127" y="58"/>
                    </a:lnTo>
                    <a:lnTo>
                      <a:pt x="127" y="60"/>
                    </a:lnTo>
                    <a:lnTo>
                      <a:pt x="128" y="60"/>
                    </a:lnTo>
                    <a:lnTo>
                      <a:pt x="128" y="62"/>
                    </a:lnTo>
                    <a:lnTo>
                      <a:pt x="130" y="63"/>
                    </a:lnTo>
                    <a:lnTo>
                      <a:pt x="132" y="65"/>
                    </a:lnTo>
                    <a:lnTo>
                      <a:pt x="132" y="65"/>
                    </a:lnTo>
                    <a:lnTo>
                      <a:pt x="133" y="63"/>
                    </a:lnTo>
                    <a:lnTo>
                      <a:pt x="135" y="63"/>
                    </a:lnTo>
                    <a:lnTo>
                      <a:pt x="137" y="63"/>
                    </a:lnTo>
                    <a:lnTo>
                      <a:pt x="139" y="65"/>
                    </a:lnTo>
                    <a:lnTo>
                      <a:pt x="140" y="67"/>
                    </a:lnTo>
                    <a:lnTo>
                      <a:pt x="140" y="67"/>
                    </a:lnTo>
                    <a:lnTo>
                      <a:pt x="142" y="67"/>
                    </a:lnTo>
                    <a:lnTo>
                      <a:pt x="145" y="67"/>
                    </a:lnTo>
                    <a:lnTo>
                      <a:pt x="145" y="67"/>
                    </a:lnTo>
                    <a:lnTo>
                      <a:pt x="147" y="68"/>
                    </a:lnTo>
                    <a:lnTo>
                      <a:pt x="149" y="68"/>
                    </a:lnTo>
                    <a:lnTo>
                      <a:pt x="149" y="67"/>
                    </a:lnTo>
                    <a:lnTo>
                      <a:pt x="152" y="67"/>
                    </a:lnTo>
                    <a:lnTo>
                      <a:pt x="154" y="65"/>
                    </a:lnTo>
                    <a:lnTo>
                      <a:pt x="156" y="65"/>
                    </a:lnTo>
                    <a:lnTo>
                      <a:pt x="156" y="65"/>
                    </a:lnTo>
                    <a:lnTo>
                      <a:pt x="157" y="67"/>
                    </a:lnTo>
                    <a:lnTo>
                      <a:pt x="157" y="67"/>
                    </a:lnTo>
                    <a:lnTo>
                      <a:pt x="157" y="65"/>
                    </a:lnTo>
                    <a:lnTo>
                      <a:pt x="159" y="65"/>
                    </a:lnTo>
                    <a:lnTo>
                      <a:pt x="161" y="65"/>
                    </a:lnTo>
                    <a:lnTo>
                      <a:pt x="162" y="67"/>
                    </a:lnTo>
                    <a:lnTo>
                      <a:pt x="164" y="68"/>
                    </a:lnTo>
                    <a:lnTo>
                      <a:pt x="166" y="68"/>
                    </a:lnTo>
                    <a:lnTo>
                      <a:pt x="168" y="68"/>
                    </a:lnTo>
                    <a:lnTo>
                      <a:pt x="168" y="67"/>
                    </a:lnTo>
                    <a:lnTo>
                      <a:pt x="168" y="68"/>
                    </a:lnTo>
                    <a:lnTo>
                      <a:pt x="169" y="68"/>
                    </a:lnTo>
                    <a:lnTo>
                      <a:pt x="169" y="68"/>
                    </a:lnTo>
                    <a:lnTo>
                      <a:pt x="171" y="68"/>
                    </a:lnTo>
                    <a:lnTo>
                      <a:pt x="176" y="68"/>
                    </a:lnTo>
                    <a:lnTo>
                      <a:pt x="178" y="70"/>
                    </a:lnTo>
                    <a:lnTo>
                      <a:pt x="180" y="70"/>
                    </a:lnTo>
                    <a:lnTo>
                      <a:pt x="180" y="72"/>
                    </a:lnTo>
                    <a:lnTo>
                      <a:pt x="181" y="74"/>
                    </a:lnTo>
                    <a:lnTo>
                      <a:pt x="185" y="74"/>
                    </a:lnTo>
                    <a:lnTo>
                      <a:pt x="185" y="72"/>
                    </a:lnTo>
                    <a:lnTo>
                      <a:pt x="188" y="70"/>
                    </a:lnTo>
                    <a:lnTo>
                      <a:pt x="188" y="68"/>
                    </a:lnTo>
                    <a:lnTo>
                      <a:pt x="190" y="67"/>
                    </a:lnTo>
                    <a:lnTo>
                      <a:pt x="192" y="67"/>
                    </a:lnTo>
                    <a:lnTo>
                      <a:pt x="192" y="67"/>
                    </a:lnTo>
                    <a:lnTo>
                      <a:pt x="193" y="67"/>
                    </a:lnTo>
                    <a:lnTo>
                      <a:pt x="195" y="65"/>
                    </a:lnTo>
                    <a:lnTo>
                      <a:pt x="197" y="65"/>
                    </a:lnTo>
                    <a:lnTo>
                      <a:pt x="198" y="63"/>
                    </a:lnTo>
                    <a:lnTo>
                      <a:pt x="198" y="62"/>
                    </a:lnTo>
                    <a:lnTo>
                      <a:pt x="200" y="60"/>
                    </a:lnTo>
                    <a:lnTo>
                      <a:pt x="200" y="58"/>
                    </a:lnTo>
                    <a:lnTo>
                      <a:pt x="202" y="57"/>
                    </a:lnTo>
                    <a:lnTo>
                      <a:pt x="202" y="53"/>
                    </a:lnTo>
                    <a:lnTo>
                      <a:pt x="202" y="51"/>
                    </a:lnTo>
                    <a:lnTo>
                      <a:pt x="202" y="50"/>
                    </a:lnTo>
                    <a:lnTo>
                      <a:pt x="200" y="48"/>
                    </a:lnTo>
                    <a:lnTo>
                      <a:pt x="198" y="48"/>
                    </a:lnTo>
                    <a:lnTo>
                      <a:pt x="198" y="46"/>
                    </a:lnTo>
                    <a:lnTo>
                      <a:pt x="197" y="46"/>
                    </a:lnTo>
                    <a:lnTo>
                      <a:pt x="197" y="45"/>
                    </a:lnTo>
                    <a:lnTo>
                      <a:pt x="195" y="43"/>
                    </a:lnTo>
                    <a:lnTo>
                      <a:pt x="195" y="41"/>
                    </a:lnTo>
                    <a:lnTo>
                      <a:pt x="195" y="40"/>
                    </a:lnTo>
                    <a:lnTo>
                      <a:pt x="195" y="38"/>
                    </a:lnTo>
                    <a:lnTo>
                      <a:pt x="193" y="36"/>
                    </a:lnTo>
                    <a:lnTo>
                      <a:pt x="193" y="36"/>
                    </a:lnTo>
                    <a:lnTo>
                      <a:pt x="193" y="34"/>
                    </a:lnTo>
                    <a:lnTo>
                      <a:pt x="195" y="31"/>
                    </a:lnTo>
                    <a:lnTo>
                      <a:pt x="195" y="29"/>
                    </a:lnTo>
                    <a:lnTo>
                      <a:pt x="195" y="28"/>
                    </a:lnTo>
                    <a:lnTo>
                      <a:pt x="195" y="26"/>
                    </a:lnTo>
                    <a:lnTo>
                      <a:pt x="195" y="24"/>
                    </a:lnTo>
                    <a:lnTo>
                      <a:pt x="197" y="24"/>
                    </a:lnTo>
                    <a:lnTo>
                      <a:pt x="197" y="21"/>
                    </a:lnTo>
                    <a:lnTo>
                      <a:pt x="198" y="21"/>
                    </a:lnTo>
                    <a:lnTo>
                      <a:pt x="200" y="21"/>
                    </a:lnTo>
                    <a:lnTo>
                      <a:pt x="200" y="19"/>
                    </a:lnTo>
                    <a:lnTo>
                      <a:pt x="200" y="17"/>
                    </a:lnTo>
                    <a:lnTo>
                      <a:pt x="202" y="16"/>
                    </a:lnTo>
                    <a:lnTo>
                      <a:pt x="202" y="14"/>
                    </a:lnTo>
                    <a:lnTo>
                      <a:pt x="204" y="14"/>
                    </a:lnTo>
                    <a:lnTo>
                      <a:pt x="209" y="11"/>
                    </a:lnTo>
                    <a:lnTo>
                      <a:pt x="210" y="7"/>
                    </a:lnTo>
                    <a:lnTo>
                      <a:pt x="212" y="5"/>
                    </a:lnTo>
                    <a:lnTo>
                      <a:pt x="212" y="2"/>
                    </a:lnTo>
                    <a:lnTo>
                      <a:pt x="214" y="0"/>
                    </a:lnTo>
                    <a:lnTo>
                      <a:pt x="214" y="2"/>
                    </a:lnTo>
                    <a:lnTo>
                      <a:pt x="216" y="4"/>
                    </a:lnTo>
                    <a:lnTo>
                      <a:pt x="217" y="4"/>
                    </a:lnTo>
                    <a:lnTo>
                      <a:pt x="219" y="4"/>
                    </a:lnTo>
                    <a:lnTo>
                      <a:pt x="224" y="7"/>
                    </a:lnTo>
                    <a:lnTo>
                      <a:pt x="226" y="7"/>
                    </a:lnTo>
                    <a:lnTo>
                      <a:pt x="228" y="7"/>
                    </a:lnTo>
                    <a:lnTo>
                      <a:pt x="229" y="9"/>
                    </a:lnTo>
                    <a:lnTo>
                      <a:pt x="231" y="11"/>
                    </a:lnTo>
                    <a:lnTo>
                      <a:pt x="233" y="12"/>
                    </a:lnTo>
                    <a:lnTo>
                      <a:pt x="236" y="12"/>
                    </a:lnTo>
                    <a:lnTo>
                      <a:pt x="239" y="12"/>
                    </a:lnTo>
                    <a:lnTo>
                      <a:pt x="243" y="12"/>
                    </a:lnTo>
                    <a:lnTo>
                      <a:pt x="245" y="14"/>
                    </a:lnTo>
                    <a:lnTo>
                      <a:pt x="248" y="16"/>
                    </a:lnTo>
                    <a:lnTo>
                      <a:pt x="251" y="17"/>
                    </a:lnTo>
                    <a:lnTo>
                      <a:pt x="255" y="19"/>
                    </a:lnTo>
                    <a:lnTo>
                      <a:pt x="258" y="19"/>
                    </a:lnTo>
                    <a:lnTo>
                      <a:pt x="260" y="21"/>
                    </a:lnTo>
                    <a:lnTo>
                      <a:pt x="262" y="21"/>
                    </a:lnTo>
                    <a:lnTo>
                      <a:pt x="263" y="21"/>
                    </a:lnTo>
                    <a:lnTo>
                      <a:pt x="265" y="21"/>
                    </a:lnTo>
                    <a:lnTo>
                      <a:pt x="270" y="22"/>
                    </a:lnTo>
                    <a:lnTo>
                      <a:pt x="272" y="24"/>
                    </a:lnTo>
                    <a:lnTo>
                      <a:pt x="275" y="24"/>
                    </a:lnTo>
                    <a:lnTo>
                      <a:pt x="275" y="26"/>
                    </a:lnTo>
                    <a:lnTo>
                      <a:pt x="275" y="28"/>
                    </a:lnTo>
                    <a:lnTo>
                      <a:pt x="275" y="29"/>
                    </a:lnTo>
                    <a:lnTo>
                      <a:pt x="275" y="33"/>
                    </a:lnTo>
                    <a:lnTo>
                      <a:pt x="277" y="34"/>
                    </a:lnTo>
                    <a:lnTo>
                      <a:pt x="277" y="36"/>
                    </a:lnTo>
                    <a:lnTo>
                      <a:pt x="277" y="38"/>
                    </a:lnTo>
                    <a:lnTo>
                      <a:pt x="277" y="40"/>
                    </a:lnTo>
                    <a:lnTo>
                      <a:pt x="277" y="41"/>
                    </a:lnTo>
                    <a:lnTo>
                      <a:pt x="279" y="43"/>
                    </a:lnTo>
                    <a:lnTo>
                      <a:pt x="279" y="43"/>
                    </a:lnTo>
                    <a:lnTo>
                      <a:pt x="279" y="45"/>
                    </a:lnTo>
                    <a:lnTo>
                      <a:pt x="279" y="46"/>
                    </a:lnTo>
                    <a:lnTo>
                      <a:pt x="279" y="48"/>
                    </a:lnTo>
                    <a:lnTo>
                      <a:pt x="279" y="50"/>
                    </a:lnTo>
                    <a:lnTo>
                      <a:pt x="281" y="50"/>
                    </a:lnTo>
                    <a:lnTo>
                      <a:pt x="282" y="50"/>
                    </a:lnTo>
                    <a:lnTo>
                      <a:pt x="284" y="51"/>
                    </a:lnTo>
                    <a:lnTo>
                      <a:pt x="286" y="53"/>
                    </a:lnTo>
                    <a:lnTo>
                      <a:pt x="287" y="55"/>
                    </a:lnTo>
                    <a:lnTo>
                      <a:pt x="289" y="55"/>
                    </a:lnTo>
                    <a:lnTo>
                      <a:pt x="293" y="57"/>
                    </a:lnTo>
                    <a:lnTo>
                      <a:pt x="296" y="57"/>
                    </a:lnTo>
                    <a:lnTo>
                      <a:pt x="296" y="57"/>
                    </a:lnTo>
                    <a:lnTo>
                      <a:pt x="298" y="60"/>
                    </a:lnTo>
                    <a:lnTo>
                      <a:pt x="301" y="60"/>
                    </a:lnTo>
                    <a:lnTo>
                      <a:pt x="301" y="60"/>
                    </a:lnTo>
                    <a:lnTo>
                      <a:pt x="305" y="62"/>
                    </a:lnTo>
                    <a:lnTo>
                      <a:pt x="306" y="60"/>
                    </a:lnTo>
                    <a:lnTo>
                      <a:pt x="308" y="60"/>
                    </a:lnTo>
                    <a:lnTo>
                      <a:pt x="308" y="60"/>
                    </a:lnTo>
                    <a:lnTo>
                      <a:pt x="311" y="60"/>
                    </a:lnTo>
                    <a:lnTo>
                      <a:pt x="313" y="60"/>
                    </a:lnTo>
                    <a:lnTo>
                      <a:pt x="315" y="60"/>
                    </a:lnTo>
                    <a:lnTo>
                      <a:pt x="316" y="58"/>
                    </a:lnTo>
                    <a:lnTo>
                      <a:pt x="318" y="57"/>
                    </a:lnTo>
                    <a:lnTo>
                      <a:pt x="320" y="57"/>
                    </a:lnTo>
                    <a:lnTo>
                      <a:pt x="323" y="57"/>
                    </a:lnTo>
                    <a:lnTo>
                      <a:pt x="325" y="55"/>
                    </a:lnTo>
                    <a:lnTo>
                      <a:pt x="330" y="53"/>
                    </a:lnTo>
                    <a:lnTo>
                      <a:pt x="332" y="53"/>
                    </a:lnTo>
                    <a:lnTo>
                      <a:pt x="334" y="53"/>
                    </a:lnTo>
                    <a:lnTo>
                      <a:pt x="335" y="51"/>
                    </a:lnTo>
                    <a:lnTo>
                      <a:pt x="339" y="51"/>
                    </a:lnTo>
                    <a:lnTo>
                      <a:pt x="340" y="51"/>
                    </a:lnTo>
                    <a:lnTo>
                      <a:pt x="344" y="53"/>
                    </a:lnTo>
                    <a:lnTo>
                      <a:pt x="347" y="53"/>
                    </a:lnTo>
                    <a:lnTo>
                      <a:pt x="349" y="55"/>
                    </a:lnTo>
                    <a:lnTo>
                      <a:pt x="351" y="55"/>
                    </a:lnTo>
                    <a:lnTo>
                      <a:pt x="354" y="57"/>
                    </a:lnTo>
                    <a:lnTo>
                      <a:pt x="358" y="57"/>
                    </a:lnTo>
                    <a:lnTo>
                      <a:pt x="361" y="55"/>
                    </a:lnTo>
                    <a:lnTo>
                      <a:pt x="364" y="57"/>
                    </a:lnTo>
                    <a:lnTo>
                      <a:pt x="366" y="58"/>
                    </a:lnTo>
                    <a:lnTo>
                      <a:pt x="368" y="60"/>
                    </a:lnTo>
                    <a:lnTo>
                      <a:pt x="370" y="63"/>
                    </a:lnTo>
                    <a:lnTo>
                      <a:pt x="371" y="63"/>
                    </a:lnTo>
                    <a:lnTo>
                      <a:pt x="373" y="65"/>
                    </a:lnTo>
                    <a:lnTo>
                      <a:pt x="376" y="65"/>
                    </a:lnTo>
                    <a:lnTo>
                      <a:pt x="382" y="65"/>
                    </a:lnTo>
                    <a:lnTo>
                      <a:pt x="385" y="67"/>
                    </a:lnTo>
                    <a:lnTo>
                      <a:pt x="387" y="67"/>
                    </a:lnTo>
                    <a:lnTo>
                      <a:pt x="387" y="67"/>
                    </a:lnTo>
                    <a:lnTo>
                      <a:pt x="387" y="70"/>
                    </a:lnTo>
                    <a:lnTo>
                      <a:pt x="387" y="74"/>
                    </a:lnTo>
                    <a:lnTo>
                      <a:pt x="387" y="74"/>
                    </a:lnTo>
                    <a:lnTo>
                      <a:pt x="388" y="75"/>
                    </a:lnTo>
                    <a:lnTo>
                      <a:pt x="388" y="75"/>
                    </a:lnTo>
                    <a:lnTo>
                      <a:pt x="388" y="77"/>
                    </a:lnTo>
                    <a:lnTo>
                      <a:pt x="390" y="79"/>
                    </a:lnTo>
                    <a:lnTo>
                      <a:pt x="392" y="79"/>
                    </a:lnTo>
                    <a:lnTo>
                      <a:pt x="397" y="84"/>
                    </a:lnTo>
                    <a:lnTo>
                      <a:pt x="399" y="84"/>
                    </a:lnTo>
                    <a:lnTo>
                      <a:pt x="400" y="86"/>
                    </a:lnTo>
                    <a:lnTo>
                      <a:pt x="402" y="86"/>
                    </a:lnTo>
                    <a:lnTo>
                      <a:pt x="405" y="86"/>
                    </a:lnTo>
                    <a:lnTo>
                      <a:pt x="412" y="86"/>
                    </a:lnTo>
                    <a:lnTo>
                      <a:pt x="416" y="86"/>
                    </a:lnTo>
                    <a:lnTo>
                      <a:pt x="417" y="87"/>
                    </a:lnTo>
                    <a:lnTo>
                      <a:pt x="423" y="87"/>
                    </a:lnTo>
                    <a:lnTo>
                      <a:pt x="426" y="89"/>
                    </a:lnTo>
                    <a:lnTo>
                      <a:pt x="431" y="89"/>
                    </a:lnTo>
                    <a:lnTo>
                      <a:pt x="433" y="89"/>
                    </a:lnTo>
                    <a:lnTo>
                      <a:pt x="435" y="89"/>
                    </a:lnTo>
                    <a:lnTo>
                      <a:pt x="436" y="89"/>
                    </a:lnTo>
                    <a:lnTo>
                      <a:pt x="440" y="91"/>
                    </a:lnTo>
                    <a:lnTo>
                      <a:pt x="440" y="91"/>
                    </a:lnTo>
                    <a:lnTo>
                      <a:pt x="443" y="89"/>
                    </a:lnTo>
                    <a:lnTo>
                      <a:pt x="450" y="86"/>
                    </a:lnTo>
                    <a:lnTo>
                      <a:pt x="452" y="84"/>
                    </a:lnTo>
                    <a:lnTo>
                      <a:pt x="453" y="84"/>
                    </a:lnTo>
                    <a:lnTo>
                      <a:pt x="455" y="84"/>
                    </a:lnTo>
                    <a:lnTo>
                      <a:pt x="457" y="84"/>
                    </a:lnTo>
                    <a:lnTo>
                      <a:pt x="460" y="82"/>
                    </a:lnTo>
                    <a:lnTo>
                      <a:pt x="462" y="82"/>
                    </a:lnTo>
                    <a:lnTo>
                      <a:pt x="464" y="82"/>
                    </a:lnTo>
                    <a:lnTo>
                      <a:pt x="467" y="82"/>
                    </a:lnTo>
                    <a:lnTo>
                      <a:pt x="472" y="79"/>
                    </a:lnTo>
                    <a:lnTo>
                      <a:pt x="474" y="79"/>
                    </a:lnTo>
                    <a:lnTo>
                      <a:pt x="479" y="80"/>
                    </a:lnTo>
                    <a:lnTo>
                      <a:pt x="481" y="79"/>
                    </a:lnTo>
                    <a:lnTo>
                      <a:pt x="482" y="79"/>
                    </a:lnTo>
                    <a:lnTo>
                      <a:pt x="486" y="77"/>
                    </a:lnTo>
                    <a:lnTo>
                      <a:pt x="486" y="74"/>
                    </a:lnTo>
                    <a:lnTo>
                      <a:pt x="488" y="72"/>
                    </a:lnTo>
                    <a:lnTo>
                      <a:pt x="491" y="68"/>
                    </a:lnTo>
                    <a:lnTo>
                      <a:pt x="493" y="67"/>
                    </a:lnTo>
                    <a:lnTo>
                      <a:pt x="496" y="65"/>
                    </a:lnTo>
                    <a:lnTo>
                      <a:pt x="498" y="63"/>
                    </a:lnTo>
                    <a:lnTo>
                      <a:pt x="501" y="62"/>
                    </a:lnTo>
                    <a:lnTo>
                      <a:pt x="505" y="58"/>
                    </a:lnTo>
                    <a:lnTo>
                      <a:pt x="508" y="58"/>
                    </a:lnTo>
                    <a:lnTo>
                      <a:pt x="510" y="57"/>
                    </a:lnTo>
                    <a:lnTo>
                      <a:pt x="512" y="58"/>
                    </a:lnTo>
                    <a:lnTo>
                      <a:pt x="515" y="58"/>
                    </a:lnTo>
                    <a:lnTo>
                      <a:pt x="517" y="58"/>
                    </a:lnTo>
                    <a:lnTo>
                      <a:pt x="518" y="58"/>
                    </a:lnTo>
                    <a:lnTo>
                      <a:pt x="520" y="60"/>
                    </a:lnTo>
                    <a:lnTo>
                      <a:pt x="524" y="62"/>
                    </a:lnTo>
                    <a:lnTo>
                      <a:pt x="525" y="63"/>
                    </a:lnTo>
                    <a:lnTo>
                      <a:pt x="529" y="67"/>
                    </a:lnTo>
                    <a:lnTo>
                      <a:pt x="530" y="68"/>
                    </a:lnTo>
                    <a:lnTo>
                      <a:pt x="530" y="68"/>
                    </a:lnTo>
                    <a:lnTo>
                      <a:pt x="534" y="68"/>
                    </a:lnTo>
                    <a:lnTo>
                      <a:pt x="537" y="68"/>
                    </a:lnTo>
                    <a:lnTo>
                      <a:pt x="537" y="68"/>
                    </a:lnTo>
                    <a:lnTo>
                      <a:pt x="541" y="67"/>
                    </a:lnTo>
                    <a:lnTo>
                      <a:pt x="544" y="65"/>
                    </a:lnTo>
                    <a:lnTo>
                      <a:pt x="546" y="65"/>
                    </a:lnTo>
                    <a:lnTo>
                      <a:pt x="549" y="65"/>
                    </a:lnTo>
                    <a:lnTo>
                      <a:pt x="553" y="67"/>
                    </a:lnTo>
                    <a:lnTo>
                      <a:pt x="554" y="68"/>
                    </a:lnTo>
                    <a:lnTo>
                      <a:pt x="554" y="7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0" name="Freeform 155">
                <a:extLst>
                  <a:ext uri="{FF2B5EF4-FFF2-40B4-BE49-F238E27FC236}">
                    <a16:creationId xmlns:a16="http://schemas.microsoft.com/office/drawing/2014/main" id="{6F57EEDC-B325-4CDB-8F62-C252256F9369}"/>
                  </a:ext>
                </a:extLst>
              </p:cNvPr>
              <p:cNvSpPr>
                <a:spLocks noEditPoints="1"/>
              </p:cNvSpPr>
              <p:nvPr/>
            </p:nvSpPr>
            <p:spPr bwMode="auto">
              <a:xfrm>
                <a:off x="6424" y="2684"/>
                <a:ext cx="14" cy="94"/>
              </a:xfrm>
              <a:custGeom>
                <a:avLst/>
                <a:gdLst>
                  <a:gd name="T0" fmla="*/ 10 w 14"/>
                  <a:gd name="T1" fmla="*/ 2 h 94"/>
                  <a:gd name="T2" fmla="*/ 10 w 14"/>
                  <a:gd name="T3" fmla="*/ 2 h 94"/>
                  <a:gd name="T4" fmla="*/ 10 w 14"/>
                  <a:gd name="T5" fmla="*/ 2 h 94"/>
                  <a:gd name="T6" fmla="*/ 10 w 14"/>
                  <a:gd name="T7" fmla="*/ 0 h 94"/>
                  <a:gd name="T8" fmla="*/ 10 w 14"/>
                  <a:gd name="T9" fmla="*/ 0 h 94"/>
                  <a:gd name="T10" fmla="*/ 10 w 14"/>
                  <a:gd name="T11" fmla="*/ 0 h 94"/>
                  <a:gd name="T12" fmla="*/ 10 w 14"/>
                  <a:gd name="T13" fmla="*/ 2 h 94"/>
                  <a:gd name="T14" fmla="*/ 12 w 14"/>
                  <a:gd name="T15" fmla="*/ 16 h 94"/>
                  <a:gd name="T16" fmla="*/ 12 w 14"/>
                  <a:gd name="T17" fmla="*/ 16 h 94"/>
                  <a:gd name="T18" fmla="*/ 12 w 14"/>
                  <a:gd name="T19" fmla="*/ 14 h 94"/>
                  <a:gd name="T20" fmla="*/ 12 w 14"/>
                  <a:gd name="T21" fmla="*/ 14 h 94"/>
                  <a:gd name="T22" fmla="*/ 14 w 14"/>
                  <a:gd name="T23" fmla="*/ 14 h 94"/>
                  <a:gd name="T24" fmla="*/ 12 w 14"/>
                  <a:gd name="T25" fmla="*/ 16 h 94"/>
                  <a:gd name="T26" fmla="*/ 12 w 14"/>
                  <a:gd name="T27" fmla="*/ 16 h 94"/>
                  <a:gd name="T28" fmla="*/ 10 w 14"/>
                  <a:gd name="T29" fmla="*/ 50 h 94"/>
                  <a:gd name="T30" fmla="*/ 10 w 14"/>
                  <a:gd name="T31" fmla="*/ 50 h 94"/>
                  <a:gd name="T32" fmla="*/ 10 w 14"/>
                  <a:gd name="T33" fmla="*/ 50 h 94"/>
                  <a:gd name="T34" fmla="*/ 8 w 14"/>
                  <a:gd name="T35" fmla="*/ 50 h 94"/>
                  <a:gd name="T36" fmla="*/ 8 w 14"/>
                  <a:gd name="T37" fmla="*/ 50 h 94"/>
                  <a:gd name="T38" fmla="*/ 10 w 14"/>
                  <a:gd name="T39" fmla="*/ 50 h 94"/>
                  <a:gd name="T40" fmla="*/ 10 w 14"/>
                  <a:gd name="T41" fmla="*/ 50 h 94"/>
                  <a:gd name="T42" fmla="*/ 10 w 14"/>
                  <a:gd name="T43" fmla="*/ 50 h 94"/>
                  <a:gd name="T44" fmla="*/ 10 w 14"/>
                  <a:gd name="T45" fmla="*/ 50 h 94"/>
                  <a:gd name="T46" fmla="*/ 12 w 14"/>
                  <a:gd name="T47" fmla="*/ 73 h 94"/>
                  <a:gd name="T48" fmla="*/ 12 w 14"/>
                  <a:gd name="T49" fmla="*/ 73 h 94"/>
                  <a:gd name="T50" fmla="*/ 10 w 14"/>
                  <a:gd name="T51" fmla="*/ 73 h 94"/>
                  <a:gd name="T52" fmla="*/ 10 w 14"/>
                  <a:gd name="T53" fmla="*/ 73 h 94"/>
                  <a:gd name="T54" fmla="*/ 10 w 14"/>
                  <a:gd name="T55" fmla="*/ 72 h 94"/>
                  <a:gd name="T56" fmla="*/ 12 w 14"/>
                  <a:gd name="T57" fmla="*/ 72 h 94"/>
                  <a:gd name="T58" fmla="*/ 14 w 14"/>
                  <a:gd name="T59" fmla="*/ 72 h 94"/>
                  <a:gd name="T60" fmla="*/ 12 w 14"/>
                  <a:gd name="T61" fmla="*/ 72 h 94"/>
                  <a:gd name="T62" fmla="*/ 12 w 14"/>
                  <a:gd name="T63" fmla="*/ 73 h 94"/>
                  <a:gd name="T64" fmla="*/ 12 w 14"/>
                  <a:gd name="T65" fmla="*/ 73 h 94"/>
                  <a:gd name="T66" fmla="*/ 12 w 14"/>
                  <a:gd name="T67" fmla="*/ 73 h 94"/>
                  <a:gd name="T68" fmla="*/ 10 w 14"/>
                  <a:gd name="T69" fmla="*/ 77 h 94"/>
                  <a:gd name="T70" fmla="*/ 8 w 14"/>
                  <a:gd name="T71" fmla="*/ 79 h 94"/>
                  <a:gd name="T72" fmla="*/ 8 w 14"/>
                  <a:gd name="T73" fmla="*/ 77 h 94"/>
                  <a:gd name="T74" fmla="*/ 8 w 14"/>
                  <a:gd name="T75" fmla="*/ 75 h 94"/>
                  <a:gd name="T76" fmla="*/ 8 w 14"/>
                  <a:gd name="T77" fmla="*/ 75 h 94"/>
                  <a:gd name="T78" fmla="*/ 10 w 14"/>
                  <a:gd name="T79" fmla="*/ 75 h 94"/>
                  <a:gd name="T80" fmla="*/ 10 w 14"/>
                  <a:gd name="T81" fmla="*/ 77 h 94"/>
                  <a:gd name="T82" fmla="*/ 10 w 14"/>
                  <a:gd name="T83" fmla="*/ 77 h 94"/>
                  <a:gd name="T84" fmla="*/ 2 w 14"/>
                  <a:gd name="T85" fmla="*/ 92 h 94"/>
                  <a:gd name="T86" fmla="*/ 2 w 14"/>
                  <a:gd name="T87" fmla="*/ 94 h 94"/>
                  <a:gd name="T88" fmla="*/ 0 w 14"/>
                  <a:gd name="T89" fmla="*/ 94 h 94"/>
                  <a:gd name="T90" fmla="*/ 0 w 14"/>
                  <a:gd name="T91" fmla="*/ 94 h 94"/>
                  <a:gd name="T92" fmla="*/ 0 w 14"/>
                  <a:gd name="T93" fmla="*/ 92 h 94"/>
                  <a:gd name="T94" fmla="*/ 2 w 14"/>
                  <a:gd name="T95" fmla="*/ 92 h 94"/>
                  <a:gd name="T96" fmla="*/ 2 w 14"/>
                  <a:gd name="T97" fmla="*/ 92 h 94"/>
                  <a:gd name="T98" fmla="*/ 2 w 14"/>
                  <a:gd name="T99" fmla="*/ 92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 h="94">
                    <a:moveTo>
                      <a:pt x="10" y="2"/>
                    </a:moveTo>
                    <a:lnTo>
                      <a:pt x="10" y="2"/>
                    </a:lnTo>
                    <a:lnTo>
                      <a:pt x="10" y="2"/>
                    </a:lnTo>
                    <a:lnTo>
                      <a:pt x="10" y="0"/>
                    </a:lnTo>
                    <a:lnTo>
                      <a:pt x="10" y="0"/>
                    </a:lnTo>
                    <a:lnTo>
                      <a:pt x="10" y="0"/>
                    </a:lnTo>
                    <a:lnTo>
                      <a:pt x="10" y="2"/>
                    </a:lnTo>
                    <a:close/>
                    <a:moveTo>
                      <a:pt x="12" y="16"/>
                    </a:moveTo>
                    <a:lnTo>
                      <a:pt x="12" y="16"/>
                    </a:lnTo>
                    <a:lnTo>
                      <a:pt x="12" y="14"/>
                    </a:lnTo>
                    <a:lnTo>
                      <a:pt x="12" y="14"/>
                    </a:lnTo>
                    <a:lnTo>
                      <a:pt x="14" y="14"/>
                    </a:lnTo>
                    <a:lnTo>
                      <a:pt x="12" y="16"/>
                    </a:lnTo>
                    <a:lnTo>
                      <a:pt x="12" y="16"/>
                    </a:lnTo>
                    <a:close/>
                    <a:moveTo>
                      <a:pt x="10" y="50"/>
                    </a:moveTo>
                    <a:lnTo>
                      <a:pt x="10" y="50"/>
                    </a:lnTo>
                    <a:lnTo>
                      <a:pt x="10" y="50"/>
                    </a:lnTo>
                    <a:lnTo>
                      <a:pt x="8" y="50"/>
                    </a:lnTo>
                    <a:lnTo>
                      <a:pt x="8" y="50"/>
                    </a:lnTo>
                    <a:lnTo>
                      <a:pt x="10" y="50"/>
                    </a:lnTo>
                    <a:lnTo>
                      <a:pt x="10" y="50"/>
                    </a:lnTo>
                    <a:lnTo>
                      <a:pt x="10" y="50"/>
                    </a:lnTo>
                    <a:lnTo>
                      <a:pt x="10" y="50"/>
                    </a:lnTo>
                    <a:close/>
                    <a:moveTo>
                      <a:pt x="12" y="73"/>
                    </a:moveTo>
                    <a:lnTo>
                      <a:pt x="12" y="73"/>
                    </a:lnTo>
                    <a:lnTo>
                      <a:pt x="10" y="73"/>
                    </a:lnTo>
                    <a:lnTo>
                      <a:pt x="10" y="73"/>
                    </a:lnTo>
                    <a:lnTo>
                      <a:pt x="10" y="72"/>
                    </a:lnTo>
                    <a:lnTo>
                      <a:pt x="12" y="72"/>
                    </a:lnTo>
                    <a:lnTo>
                      <a:pt x="14" y="72"/>
                    </a:lnTo>
                    <a:lnTo>
                      <a:pt x="12" y="72"/>
                    </a:lnTo>
                    <a:lnTo>
                      <a:pt x="12" y="73"/>
                    </a:lnTo>
                    <a:lnTo>
                      <a:pt x="12" y="73"/>
                    </a:lnTo>
                    <a:lnTo>
                      <a:pt x="12" y="73"/>
                    </a:lnTo>
                    <a:close/>
                    <a:moveTo>
                      <a:pt x="10" y="77"/>
                    </a:moveTo>
                    <a:lnTo>
                      <a:pt x="8" y="79"/>
                    </a:lnTo>
                    <a:lnTo>
                      <a:pt x="8" y="77"/>
                    </a:lnTo>
                    <a:lnTo>
                      <a:pt x="8" y="75"/>
                    </a:lnTo>
                    <a:lnTo>
                      <a:pt x="8" y="75"/>
                    </a:lnTo>
                    <a:lnTo>
                      <a:pt x="10" y="75"/>
                    </a:lnTo>
                    <a:lnTo>
                      <a:pt x="10" y="77"/>
                    </a:lnTo>
                    <a:lnTo>
                      <a:pt x="10" y="77"/>
                    </a:lnTo>
                    <a:close/>
                    <a:moveTo>
                      <a:pt x="2" y="92"/>
                    </a:moveTo>
                    <a:lnTo>
                      <a:pt x="2" y="94"/>
                    </a:lnTo>
                    <a:lnTo>
                      <a:pt x="0" y="94"/>
                    </a:lnTo>
                    <a:lnTo>
                      <a:pt x="0" y="94"/>
                    </a:lnTo>
                    <a:lnTo>
                      <a:pt x="0" y="92"/>
                    </a:lnTo>
                    <a:lnTo>
                      <a:pt x="2" y="92"/>
                    </a:lnTo>
                    <a:lnTo>
                      <a:pt x="2" y="92"/>
                    </a:lnTo>
                    <a:lnTo>
                      <a:pt x="2" y="9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1" name="Freeform 156">
                <a:extLst>
                  <a:ext uri="{FF2B5EF4-FFF2-40B4-BE49-F238E27FC236}">
                    <a16:creationId xmlns:a16="http://schemas.microsoft.com/office/drawing/2014/main" id="{4EDF3DBF-BF10-4761-B3D3-8D6C01F3AF21}"/>
                  </a:ext>
                </a:extLst>
              </p:cNvPr>
              <p:cNvSpPr>
                <a:spLocks/>
              </p:cNvSpPr>
              <p:nvPr/>
            </p:nvSpPr>
            <p:spPr bwMode="auto">
              <a:xfrm>
                <a:off x="2459" y="2763"/>
                <a:ext cx="9" cy="8"/>
              </a:xfrm>
              <a:custGeom>
                <a:avLst/>
                <a:gdLst>
                  <a:gd name="T0" fmla="*/ 9 w 9"/>
                  <a:gd name="T1" fmla="*/ 6 h 8"/>
                  <a:gd name="T2" fmla="*/ 9 w 9"/>
                  <a:gd name="T3" fmla="*/ 8 h 8"/>
                  <a:gd name="T4" fmla="*/ 7 w 9"/>
                  <a:gd name="T5" fmla="*/ 8 h 8"/>
                  <a:gd name="T6" fmla="*/ 7 w 9"/>
                  <a:gd name="T7" fmla="*/ 8 h 8"/>
                  <a:gd name="T8" fmla="*/ 3 w 9"/>
                  <a:gd name="T9" fmla="*/ 8 h 8"/>
                  <a:gd name="T10" fmla="*/ 3 w 9"/>
                  <a:gd name="T11" fmla="*/ 6 h 8"/>
                  <a:gd name="T12" fmla="*/ 3 w 9"/>
                  <a:gd name="T13" fmla="*/ 6 h 8"/>
                  <a:gd name="T14" fmla="*/ 5 w 9"/>
                  <a:gd name="T15" fmla="*/ 5 h 8"/>
                  <a:gd name="T16" fmla="*/ 3 w 9"/>
                  <a:gd name="T17" fmla="*/ 5 h 8"/>
                  <a:gd name="T18" fmla="*/ 2 w 9"/>
                  <a:gd name="T19" fmla="*/ 5 h 8"/>
                  <a:gd name="T20" fmla="*/ 0 w 9"/>
                  <a:gd name="T21" fmla="*/ 1 h 8"/>
                  <a:gd name="T22" fmla="*/ 0 w 9"/>
                  <a:gd name="T23" fmla="*/ 0 h 8"/>
                  <a:gd name="T24" fmla="*/ 2 w 9"/>
                  <a:gd name="T25" fmla="*/ 0 h 8"/>
                  <a:gd name="T26" fmla="*/ 2 w 9"/>
                  <a:gd name="T27" fmla="*/ 0 h 8"/>
                  <a:gd name="T28" fmla="*/ 3 w 9"/>
                  <a:gd name="T29" fmla="*/ 1 h 8"/>
                  <a:gd name="T30" fmla="*/ 5 w 9"/>
                  <a:gd name="T31" fmla="*/ 1 h 8"/>
                  <a:gd name="T32" fmla="*/ 7 w 9"/>
                  <a:gd name="T33" fmla="*/ 1 h 8"/>
                  <a:gd name="T34" fmla="*/ 7 w 9"/>
                  <a:gd name="T35" fmla="*/ 3 h 8"/>
                  <a:gd name="T36" fmla="*/ 7 w 9"/>
                  <a:gd name="T37" fmla="*/ 3 h 8"/>
                  <a:gd name="T38" fmla="*/ 7 w 9"/>
                  <a:gd name="T39" fmla="*/ 5 h 8"/>
                  <a:gd name="T40" fmla="*/ 7 w 9"/>
                  <a:gd name="T41" fmla="*/ 5 h 8"/>
                  <a:gd name="T42" fmla="*/ 9 w 9"/>
                  <a:gd name="T43"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 h="8">
                    <a:moveTo>
                      <a:pt x="9" y="6"/>
                    </a:moveTo>
                    <a:lnTo>
                      <a:pt x="9" y="8"/>
                    </a:lnTo>
                    <a:lnTo>
                      <a:pt x="7" y="8"/>
                    </a:lnTo>
                    <a:lnTo>
                      <a:pt x="7" y="8"/>
                    </a:lnTo>
                    <a:lnTo>
                      <a:pt x="3" y="8"/>
                    </a:lnTo>
                    <a:lnTo>
                      <a:pt x="3" y="6"/>
                    </a:lnTo>
                    <a:lnTo>
                      <a:pt x="3" y="6"/>
                    </a:lnTo>
                    <a:lnTo>
                      <a:pt x="5" y="5"/>
                    </a:lnTo>
                    <a:lnTo>
                      <a:pt x="3" y="5"/>
                    </a:lnTo>
                    <a:lnTo>
                      <a:pt x="2" y="5"/>
                    </a:lnTo>
                    <a:lnTo>
                      <a:pt x="0" y="1"/>
                    </a:lnTo>
                    <a:lnTo>
                      <a:pt x="0" y="0"/>
                    </a:lnTo>
                    <a:lnTo>
                      <a:pt x="2" y="0"/>
                    </a:lnTo>
                    <a:lnTo>
                      <a:pt x="2" y="0"/>
                    </a:lnTo>
                    <a:lnTo>
                      <a:pt x="3" y="1"/>
                    </a:lnTo>
                    <a:lnTo>
                      <a:pt x="5" y="1"/>
                    </a:lnTo>
                    <a:lnTo>
                      <a:pt x="7" y="1"/>
                    </a:lnTo>
                    <a:lnTo>
                      <a:pt x="7" y="3"/>
                    </a:lnTo>
                    <a:lnTo>
                      <a:pt x="7" y="3"/>
                    </a:lnTo>
                    <a:lnTo>
                      <a:pt x="7" y="5"/>
                    </a:lnTo>
                    <a:lnTo>
                      <a:pt x="7" y="5"/>
                    </a:lnTo>
                    <a:lnTo>
                      <a:pt x="9" y="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2" name="Freeform 157">
                <a:extLst>
                  <a:ext uri="{FF2B5EF4-FFF2-40B4-BE49-F238E27FC236}">
                    <a16:creationId xmlns:a16="http://schemas.microsoft.com/office/drawing/2014/main" id="{5664D103-BE0D-4220-A56E-798529C0B115}"/>
                  </a:ext>
                </a:extLst>
              </p:cNvPr>
              <p:cNvSpPr>
                <a:spLocks noEditPoints="1"/>
              </p:cNvSpPr>
              <p:nvPr/>
            </p:nvSpPr>
            <p:spPr bwMode="auto">
              <a:xfrm>
                <a:off x="3308" y="2509"/>
                <a:ext cx="234" cy="257"/>
              </a:xfrm>
              <a:custGeom>
                <a:avLst/>
                <a:gdLst>
                  <a:gd name="T0" fmla="*/ 202 w 234"/>
                  <a:gd name="T1" fmla="*/ 49 h 257"/>
                  <a:gd name="T2" fmla="*/ 203 w 234"/>
                  <a:gd name="T3" fmla="*/ 80 h 257"/>
                  <a:gd name="T4" fmla="*/ 207 w 234"/>
                  <a:gd name="T5" fmla="*/ 110 h 257"/>
                  <a:gd name="T6" fmla="*/ 210 w 234"/>
                  <a:gd name="T7" fmla="*/ 141 h 257"/>
                  <a:gd name="T8" fmla="*/ 214 w 234"/>
                  <a:gd name="T9" fmla="*/ 170 h 257"/>
                  <a:gd name="T10" fmla="*/ 217 w 234"/>
                  <a:gd name="T11" fmla="*/ 201 h 257"/>
                  <a:gd name="T12" fmla="*/ 224 w 234"/>
                  <a:gd name="T13" fmla="*/ 226 h 257"/>
                  <a:gd name="T14" fmla="*/ 210 w 234"/>
                  <a:gd name="T15" fmla="*/ 242 h 257"/>
                  <a:gd name="T16" fmla="*/ 186 w 234"/>
                  <a:gd name="T17" fmla="*/ 242 h 257"/>
                  <a:gd name="T18" fmla="*/ 162 w 234"/>
                  <a:gd name="T19" fmla="*/ 242 h 257"/>
                  <a:gd name="T20" fmla="*/ 149 w 234"/>
                  <a:gd name="T21" fmla="*/ 238 h 257"/>
                  <a:gd name="T22" fmla="*/ 144 w 234"/>
                  <a:gd name="T23" fmla="*/ 243 h 257"/>
                  <a:gd name="T24" fmla="*/ 128 w 234"/>
                  <a:gd name="T25" fmla="*/ 243 h 257"/>
                  <a:gd name="T26" fmla="*/ 118 w 234"/>
                  <a:gd name="T27" fmla="*/ 248 h 257"/>
                  <a:gd name="T28" fmla="*/ 106 w 234"/>
                  <a:gd name="T29" fmla="*/ 238 h 257"/>
                  <a:gd name="T30" fmla="*/ 101 w 234"/>
                  <a:gd name="T31" fmla="*/ 248 h 257"/>
                  <a:gd name="T32" fmla="*/ 92 w 234"/>
                  <a:gd name="T33" fmla="*/ 255 h 257"/>
                  <a:gd name="T34" fmla="*/ 84 w 234"/>
                  <a:gd name="T35" fmla="*/ 248 h 257"/>
                  <a:gd name="T36" fmla="*/ 80 w 234"/>
                  <a:gd name="T37" fmla="*/ 245 h 257"/>
                  <a:gd name="T38" fmla="*/ 75 w 234"/>
                  <a:gd name="T39" fmla="*/ 240 h 257"/>
                  <a:gd name="T40" fmla="*/ 70 w 234"/>
                  <a:gd name="T41" fmla="*/ 230 h 257"/>
                  <a:gd name="T42" fmla="*/ 67 w 234"/>
                  <a:gd name="T43" fmla="*/ 230 h 257"/>
                  <a:gd name="T44" fmla="*/ 60 w 234"/>
                  <a:gd name="T45" fmla="*/ 228 h 257"/>
                  <a:gd name="T46" fmla="*/ 44 w 234"/>
                  <a:gd name="T47" fmla="*/ 219 h 257"/>
                  <a:gd name="T48" fmla="*/ 37 w 234"/>
                  <a:gd name="T49" fmla="*/ 218 h 257"/>
                  <a:gd name="T50" fmla="*/ 27 w 234"/>
                  <a:gd name="T51" fmla="*/ 221 h 257"/>
                  <a:gd name="T52" fmla="*/ 15 w 234"/>
                  <a:gd name="T53" fmla="*/ 221 h 257"/>
                  <a:gd name="T54" fmla="*/ 10 w 234"/>
                  <a:gd name="T55" fmla="*/ 233 h 257"/>
                  <a:gd name="T56" fmla="*/ 17 w 234"/>
                  <a:gd name="T57" fmla="*/ 208 h 257"/>
                  <a:gd name="T58" fmla="*/ 17 w 234"/>
                  <a:gd name="T59" fmla="*/ 172 h 257"/>
                  <a:gd name="T60" fmla="*/ 15 w 234"/>
                  <a:gd name="T61" fmla="*/ 162 h 257"/>
                  <a:gd name="T62" fmla="*/ 13 w 234"/>
                  <a:gd name="T63" fmla="*/ 143 h 257"/>
                  <a:gd name="T64" fmla="*/ 8 w 234"/>
                  <a:gd name="T65" fmla="*/ 139 h 257"/>
                  <a:gd name="T66" fmla="*/ 0 w 234"/>
                  <a:gd name="T67" fmla="*/ 134 h 257"/>
                  <a:gd name="T68" fmla="*/ 8 w 234"/>
                  <a:gd name="T69" fmla="*/ 124 h 257"/>
                  <a:gd name="T70" fmla="*/ 36 w 234"/>
                  <a:gd name="T71" fmla="*/ 124 h 257"/>
                  <a:gd name="T72" fmla="*/ 61 w 234"/>
                  <a:gd name="T73" fmla="*/ 124 h 257"/>
                  <a:gd name="T74" fmla="*/ 77 w 234"/>
                  <a:gd name="T75" fmla="*/ 119 h 257"/>
                  <a:gd name="T76" fmla="*/ 77 w 234"/>
                  <a:gd name="T77" fmla="*/ 104 h 257"/>
                  <a:gd name="T78" fmla="*/ 75 w 234"/>
                  <a:gd name="T79" fmla="*/ 93 h 257"/>
                  <a:gd name="T80" fmla="*/ 90 w 234"/>
                  <a:gd name="T81" fmla="*/ 83 h 257"/>
                  <a:gd name="T82" fmla="*/ 97 w 234"/>
                  <a:gd name="T83" fmla="*/ 73 h 257"/>
                  <a:gd name="T84" fmla="*/ 97 w 234"/>
                  <a:gd name="T85" fmla="*/ 56 h 257"/>
                  <a:gd name="T86" fmla="*/ 97 w 234"/>
                  <a:gd name="T87" fmla="*/ 39 h 257"/>
                  <a:gd name="T88" fmla="*/ 102 w 234"/>
                  <a:gd name="T89" fmla="*/ 27 h 257"/>
                  <a:gd name="T90" fmla="*/ 125 w 234"/>
                  <a:gd name="T91" fmla="*/ 27 h 257"/>
                  <a:gd name="T92" fmla="*/ 147 w 234"/>
                  <a:gd name="T93" fmla="*/ 27 h 257"/>
                  <a:gd name="T94" fmla="*/ 161 w 234"/>
                  <a:gd name="T95" fmla="*/ 22 h 257"/>
                  <a:gd name="T96" fmla="*/ 164 w 234"/>
                  <a:gd name="T97" fmla="*/ 3 h 257"/>
                  <a:gd name="T98" fmla="*/ 186 w 234"/>
                  <a:gd name="T99" fmla="*/ 17 h 257"/>
                  <a:gd name="T100" fmla="*/ 209 w 234"/>
                  <a:gd name="T101" fmla="*/ 30 h 257"/>
                  <a:gd name="T102" fmla="*/ 231 w 234"/>
                  <a:gd name="T103" fmla="*/ 46 h 257"/>
                  <a:gd name="T104" fmla="*/ 12 w 234"/>
                  <a:gd name="T105" fmla="*/ 158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34" h="257">
                    <a:moveTo>
                      <a:pt x="234" y="49"/>
                    </a:moveTo>
                    <a:lnTo>
                      <a:pt x="229" y="49"/>
                    </a:lnTo>
                    <a:lnTo>
                      <a:pt x="219" y="49"/>
                    </a:lnTo>
                    <a:lnTo>
                      <a:pt x="214" y="49"/>
                    </a:lnTo>
                    <a:lnTo>
                      <a:pt x="207" y="49"/>
                    </a:lnTo>
                    <a:lnTo>
                      <a:pt x="202" y="49"/>
                    </a:lnTo>
                    <a:lnTo>
                      <a:pt x="202" y="54"/>
                    </a:lnTo>
                    <a:lnTo>
                      <a:pt x="202" y="59"/>
                    </a:lnTo>
                    <a:lnTo>
                      <a:pt x="202" y="64"/>
                    </a:lnTo>
                    <a:lnTo>
                      <a:pt x="203" y="69"/>
                    </a:lnTo>
                    <a:lnTo>
                      <a:pt x="203" y="75"/>
                    </a:lnTo>
                    <a:lnTo>
                      <a:pt x="203" y="80"/>
                    </a:lnTo>
                    <a:lnTo>
                      <a:pt x="205" y="85"/>
                    </a:lnTo>
                    <a:lnTo>
                      <a:pt x="205" y="90"/>
                    </a:lnTo>
                    <a:lnTo>
                      <a:pt x="205" y="95"/>
                    </a:lnTo>
                    <a:lnTo>
                      <a:pt x="207" y="100"/>
                    </a:lnTo>
                    <a:lnTo>
                      <a:pt x="207" y="105"/>
                    </a:lnTo>
                    <a:lnTo>
                      <a:pt x="207" y="110"/>
                    </a:lnTo>
                    <a:lnTo>
                      <a:pt x="209" y="116"/>
                    </a:lnTo>
                    <a:lnTo>
                      <a:pt x="209" y="121"/>
                    </a:lnTo>
                    <a:lnTo>
                      <a:pt x="209" y="126"/>
                    </a:lnTo>
                    <a:lnTo>
                      <a:pt x="210" y="131"/>
                    </a:lnTo>
                    <a:lnTo>
                      <a:pt x="210" y="136"/>
                    </a:lnTo>
                    <a:lnTo>
                      <a:pt x="210" y="141"/>
                    </a:lnTo>
                    <a:lnTo>
                      <a:pt x="212" y="146"/>
                    </a:lnTo>
                    <a:lnTo>
                      <a:pt x="212" y="151"/>
                    </a:lnTo>
                    <a:lnTo>
                      <a:pt x="212" y="156"/>
                    </a:lnTo>
                    <a:lnTo>
                      <a:pt x="214" y="160"/>
                    </a:lnTo>
                    <a:lnTo>
                      <a:pt x="214" y="165"/>
                    </a:lnTo>
                    <a:lnTo>
                      <a:pt x="214" y="170"/>
                    </a:lnTo>
                    <a:lnTo>
                      <a:pt x="215" y="175"/>
                    </a:lnTo>
                    <a:lnTo>
                      <a:pt x="215" y="180"/>
                    </a:lnTo>
                    <a:lnTo>
                      <a:pt x="215" y="185"/>
                    </a:lnTo>
                    <a:lnTo>
                      <a:pt x="215" y="191"/>
                    </a:lnTo>
                    <a:lnTo>
                      <a:pt x="217" y="196"/>
                    </a:lnTo>
                    <a:lnTo>
                      <a:pt x="217" y="201"/>
                    </a:lnTo>
                    <a:lnTo>
                      <a:pt x="217" y="206"/>
                    </a:lnTo>
                    <a:lnTo>
                      <a:pt x="219" y="211"/>
                    </a:lnTo>
                    <a:lnTo>
                      <a:pt x="219" y="216"/>
                    </a:lnTo>
                    <a:lnTo>
                      <a:pt x="219" y="219"/>
                    </a:lnTo>
                    <a:lnTo>
                      <a:pt x="222" y="223"/>
                    </a:lnTo>
                    <a:lnTo>
                      <a:pt x="224" y="226"/>
                    </a:lnTo>
                    <a:lnTo>
                      <a:pt x="224" y="230"/>
                    </a:lnTo>
                    <a:lnTo>
                      <a:pt x="222" y="235"/>
                    </a:lnTo>
                    <a:lnTo>
                      <a:pt x="222" y="242"/>
                    </a:lnTo>
                    <a:lnTo>
                      <a:pt x="217" y="242"/>
                    </a:lnTo>
                    <a:lnTo>
                      <a:pt x="214" y="242"/>
                    </a:lnTo>
                    <a:lnTo>
                      <a:pt x="210" y="242"/>
                    </a:lnTo>
                    <a:lnTo>
                      <a:pt x="205" y="242"/>
                    </a:lnTo>
                    <a:lnTo>
                      <a:pt x="202" y="242"/>
                    </a:lnTo>
                    <a:lnTo>
                      <a:pt x="198" y="242"/>
                    </a:lnTo>
                    <a:lnTo>
                      <a:pt x="195" y="242"/>
                    </a:lnTo>
                    <a:lnTo>
                      <a:pt x="190" y="242"/>
                    </a:lnTo>
                    <a:lnTo>
                      <a:pt x="186" y="242"/>
                    </a:lnTo>
                    <a:lnTo>
                      <a:pt x="183" y="242"/>
                    </a:lnTo>
                    <a:lnTo>
                      <a:pt x="178" y="242"/>
                    </a:lnTo>
                    <a:lnTo>
                      <a:pt x="174" y="242"/>
                    </a:lnTo>
                    <a:lnTo>
                      <a:pt x="171" y="242"/>
                    </a:lnTo>
                    <a:lnTo>
                      <a:pt x="167" y="242"/>
                    </a:lnTo>
                    <a:lnTo>
                      <a:pt x="162" y="242"/>
                    </a:lnTo>
                    <a:lnTo>
                      <a:pt x="159" y="242"/>
                    </a:lnTo>
                    <a:lnTo>
                      <a:pt x="156" y="242"/>
                    </a:lnTo>
                    <a:lnTo>
                      <a:pt x="152" y="242"/>
                    </a:lnTo>
                    <a:lnTo>
                      <a:pt x="149" y="242"/>
                    </a:lnTo>
                    <a:lnTo>
                      <a:pt x="149" y="242"/>
                    </a:lnTo>
                    <a:lnTo>
                      <a:pt x="149" y="238"/>
                    </a:lnTo>
                    <a:lnTo>
                      <a:pt x="147" y="238"/>
                    </a:lnTo>
                    <a:lnTo>
                      <a:pt x="147" y="238"/>
                    </a:lnTo>
                    <a:lnTo>
                      <a:pt x="147" y="240"/>
                    </a:lnTo>
                    <a:lnTo>
                      <a:pt x="147" y="242"/>
                    </a:lnTo>
                    <a:lnTo>
                      <a:pt x="147" y="242"/>
                    </a:lnTo>
                    <a:lnTo>
                      <a:pt x="144" y="243"/>
                    </a:lnTo>
                    <a:lnTo>
                      <a:pt x="140" y="243"/>
                    </a:lnTo>
                    <a:lnTo>
                      <a:pt x="137" y="243"/>
                    </a:lnTo>
                    <a:lnTo>
                      <a:pt x="133" y="243"/>
                    </a:lnTo>
                    <a:lnTo>
                      <a:pt x="132" y="243"/>
                    </a:lnTo>
                    <a:lnTo>
                      <a:pt x="130" y="243"/>
                    </a:lnTo>
                    <a:lnTo>
                      <a:pt x="128" y="243"/>
                    </a:lnTo>
                    <a:lnTo>
                      <a:pt x="126" y="243"/>
                    </a:lnTo>
                    <a:lnTo>
                      <a:pt x="125" y="243"/>
                    </a:lnTo>
                    <a:lnTo>
                      <a:pt x="123" y="243"/>
                    </a:lnTo>
                    <a:lnTo>
                      <a:pt x="121" y="243"/>
                    </a:lnTo>
                    <a:lnTo>
                      <a:pt x="120" y="245"/>
                    </a:lnTo>
                    <a:lnTo>
                      <a:pt x="118" y="248"/>
                    </a:lnTo>
                    <a:lnTo>
                      <a:pt x="118" y="248"/>
                    </a:lnTo>
                    <a:lnTo>
                      <a:pt x="116" y="247"/>
                    </a:lnTo>
                    <a:lnTo>
                      <a:pt x="113" y="243"/>
                    </a:lnTo>
                    <a:lnTo>
                      <a:pt x="109" y="240"/>
                    </a:lnTo>
                    <a:lnTo>
                      <a:pt x="108" y="238"/>
                    </a:lnTo>
                    <a:lnTo>
                      <a:pt x="106" y="238"/>
                    </a:lnTo>
                    <a:lnTo>
                      <a:pt x="104" y="240"/>
                    </a:lnTo>
                    <a:lnTo>
                      <a:pt x="104" y="242"/>
                    </a:lnTo>
                    <a:lnTo>
                      <a:pt x="102" y="243"/>
                    </a:lnTo>
                    <a:lnTo>
                      <a:pt x="101" y="245"/>
                    </a:lnTo>
                    <a:lnTo>
                      <a:pt x="101" y="247"/>
                    </a:lnTo>
                    <a:lnTo>
                      <a:pt x="101" y="248"/>
                    </a:lnTo>
                    <a:lnTo>
                      <a:pt x="99" y="252"/>
                    </a:lnTo>
                    <a:lnTo>
                      <a:pt x="99" y="254"/>
                    </a:lnTo>
                    <a:lnTo>
                      <a:pt x="97" y="255"/>
                    </a:lnTo>
                    <a:lnTo>
                      <a:pt x="96" y="255"/>
                    </a:lnTo>
                    <a:lnTo>
                      <a:pt x="96" y="257"/>
                    </a:lnTo>
                    <a:lnTo>
                      <a:pt x="92" y="255"/>
                    </a:lnTo>
                    <a:lnTo>
                      <a:pt x="90" y="255"/>
                    </a:lnTo>
                    <a:lnTo>
                      <a:pt x="89" y="254"/>
                    </a:lnTo>
                    <a:lnTo>
                      <a:pt x="89" y="252"/>
                    </a:lnTo>
                    <a:lnTo>
                      <a:pt x="87" y="250"/>
                    </a:lnTo>
                    <a:lnTo>
                      <a:pt x="84" y="250"/>
                    </a:lnTo>
                    <a:lnTo>
                      <a:pt x="84" y="248"/>
                    </a:lnTo>
                    <a:lnTo>
                      <a:pt x="82" y="247"/>
                    </a:lnTo>
                    <a:lnTo>
                      <a:pt x="82" y="247"/>
                    </a:lnTo>
                    <a:lnTo>
                      <a:pt x="80" y="247"/>
                    </a:lnTo>
                    <a:lnTo>
                      <a:pt x="80" y="247"/>
                    </a:lnTo>
                    <a:lnTo>
                      <a:pt x="80" y="245"/>
                    </a:lnTo>
                    <a:lnTo>
                      <a:pt x="80" y="245"/>
                    </a:lnTo>
                    <a:lnTo>
                      <a:pt x="79" y="242"/>
                    </a:lnTo>
                    <a:lnTo>
                      <a:pt x="79" y="242"/>
                    </a:lnTo>
                    <a:lnTo>
                      <a:pt x="77" y="242"/>
                    </a:lnTo>
                    <a:lnTo>
                      <a:pt x="77" y="242"/>
                    </a:lnTo>
                    <a:lnTo>
                      <a:pt x="77" y="240"/>
                    </a:lnTo>
                    <a:lnTo>
                      <a:pt x="75" y="240"/>
                    </a:lnTo>
                    <a:lnTo>
                      <a:pt x="75" y="240"/>
                    </a:lnTo>
                    <a:lnTo>
                      <a:pt x="73" y="238"/>
                    </a:lnTo>
                    <a:lnTo>
                      <a:pt x="73" y="237"/>
                    </a:lnTo>
                    <a:lnTo>
                      <a:pt x="72" y="235"/>
                    </a:lnTo>
                    <a:lnTo>
                      <a:pt x="72" y="231"/>
                    </a:lnTo>
                    <a:lnTo>
                      <a:pt x="70" y="230"/>
                    </a:lnTo>
                    <a:lnTo>
                      <a:pt x="70" y="230"/>
                    </a:lnTo>
                    <a:lnTo>
                      <a:pt x="68" y="230"/>
                    </a:lnTo>
                    <a:lnTo>
                      <a:pt x="68" y="230"/>
                    </a:lnTo>
                    <a:lnTo>
                      <a:pt x="68" y="228"/>
                    </a:lnTo>
                    <a:lnTo>
                      <a:pt x="67" y="228"/>
                    </a:lnTo>
                    <a:lnTo>
                      <a:pt x="67" y="230"/>
                    </a:lnTo>
                    <a:lnTo>
                      <a:pt x="65" y="230"/>
                    </a:lnTo>
                    <a:lnTo>
                      <a:pt x="65" y="228"/>
                    </a:lnTo>
                    <a:lnTo>
                      <a:pt x="63" y="228"/>
                    </a:lnTo>
                    <a:lnTo>
                      <a:pt x="63" y="228"/>
                    </a:lnTo>
                    <a:lnTo>
                      <a:pt x="61" y="228"/>
                    </a:lnTo>
                    <a:lnTo>
                      <a:pt x="60" y="228"/>
                    </a:lnTo>
                    <a:lnTo>
                      <a:pt x="60" y="226"/>
                    </a:lnTo>
                    <a:lnTo>
                      <a:pt x="60" y="225"/>
                    </a:lnTo>
                    <a:lnTo>
                      <a:pt x="56" y="223"/>
                    </a:lnTo>
                    <a:lnTo>
                      <a:pt x="53" y="219"/>
                    </a:lnTo>
                    <a:lnTo>
                      <a:pt x="48" y="218"/>
                    </a:lnTo>
                    <a:lnTo>
                      <a:pt x="44" y="219"/>
                    </a:lnTo>
                    <a:lnTo>
                      <a:pt x="41" y="218"/>
                    </a:lnTo>
                    <a:lnTo>
                      <a:pt x="41" y="218"/>
                    </a:lnTo>
                    <a:lnTo>
                      <a:pt x="39" y="218"/>
                    </a:lnTo>
                    <a:lnTo>
                      <a:pt x="39" y="218"/>
                    </a:lnTo>
                    <a:lnTo>
                      <a:pt x="39" y="219"/>
                    </a:lnTo>
                    <a:lnTo>
                      <a:pt x="37" y="218"/>
                    </a:lnTo>
                    <a:lnTo>
                      <a:pt x="37" y="219"/>
                    </a:lnTo>
                    <a:lnTo>
                      <a:pt x="37" y="219"/>
                    </a:lnTo>
                    <a:lnTo>
                      <a:pt x="36" y="219"/>
                    </a:lnTo>
                    <a:lnTo>
                      <a:pt x="32" y="219"/>
                    </a:lnTo>
                    <a:lnTo>
                      <a:pt x="29" y="221"/>
                    </a:lnTo>
                    <a:lnTo>
                      <a:pt x="27" y="221"/>
                    </a:lnTo>
                    <a:lnTo>
                      <a:pt x="25" y="221"/>
                    </a:lnTo>
                    <a:lnTo>
                      <a:pt x="20" y="221"/>
                    </a:lnTo>
                    <a:lnTo>
                      <a:pt x="19" y="221"/>
                    </a:lnTo>
                    <a:lnTo>
                      <a:pt x="19" y="221"/>
                    </a:lnTo>
                    <a:lnTo>
                      <a:pt x="17" y="221"/>
                    </a:lnTo>
                    <a:lnTo>
                      <a:pt x="15" y="221"/>
                    </a:lnTo>
                    <a:lnTo>
                      <a:pt x="15" y="223"/>
                    </a:lnTo>
                    <a:lnTo>
                      <a:pt x="13" y="225"/>
                    </a:lnTo>
                    <a:lnTo>
                      <a:pt x="12" y="226"/>
                    </a:lnTo>
                    <a:lnTo>
                      <a:pt x="12" y="228"/>
                    </a:lnTo>
                    <a:lnTo>
                      <a:pt x="12" y="230"/>
                    </a:lnTo>
                    <a:lnTo>
                      <a:pt x="10" y="233"/>
                    </a:lnTo>
                    <a:lnTo>
                      <a:pt x="10" y="235"/>
                    </a:lnTo>
                    <a:lnTo>
                      <a:pt x="10" y="226"/>
                    </a:lnTo>
                    <a:lnTo>
                      <a:pt x="12" y="223"/>
                    </a:lnTo>
                    <a:lnTo>
                      <a:pt x="12" y="219"/>
                    </a:lnTo>
                    <a:lnTo>
                      <a:pt x="13" y="213"/>
                    </a:lnTo>
                    <a:lnTo>
                      <a:pt x="17" y="208"/>
                    </a:lnTo>
                    <a:lnTo>
                      <a:pt x="19" y="201"/>
                    </a:lnTo>
                    <a:lnTo>
                      <a:pt x="20" y="194"/>
                    </a:lnTo>
                    <a:lnTo>
                      <a:pt x="19" y="187"/>
                    </a:lnTo>
                    <a:lnTo>
                      <a:pt x="19" y="182"/>
                    </a:lnTo>
                    <a:lnTo>
                      <a:pt x="17" y="177"/>
                    </a:lnTo>
                    <a:lnTo>
                      <a:pt x="17" y="172"/>
                    </a:lnTo>
                    <a:lnTo>
                      <a:pt x="15" y="168"/>
                    </a:lnTo>
                    <a:lnTo>
                      <a:pt x="12" y="167"/>
                    </a:lnTo>
                    <a:lnTo>
                      <a:pt x="10" y="165"/>
                    </a:lnTo>
                    <a:lnTo>
                      <a:pt x="12" y="163"/>
                    </a:lnTo>
                    <a:lnTo>
                      <a:pt x="13" y="163"/>
                    </a:lnTo>
                    <a:lnTo>
                      <a:pt x="15" y="162"/>
                    </a:lnTo>
                    <a:lnTo>
                      <a:pt x="12" y="162"/>
                    </a:lnTo>
                    <a:lnTo>
                      <a:pt x="15" y="156"/>
                    </a:lnTo>
                    <a:lnTo>
                      <a:pt x="15" y="151"/>
                    </a:lnTo>
                    <a:lnTo>
                      <a:pt x="15" y="148"/>
                    </a:lnTo>
                    <a:lnTo>
                      <a:pt x="17" y="146"/>
                    </a:lnTo>
                    <a:lnTo>
                      <a:pt x="13" y="143"/>
                    </a:lnTo>
                    <a:lnTo>
                      <a:pt x="12" y="138"/>
                    </a:lnTo>
                    <a:lnTo>
                      <a:pt x="12" y="138"/>
                    </a:lnTo>
                    <a:lnTo>
                      <a:pt x="10" y="138"/>
                    </a:lnTo>
                    <a:lnTo>
                      <a:pt x="10" y="138"/>
                    </a:lnTo>
                    <a:lnTo>
                      <a:pt x="10" y="139"/>
                    </a:lnTo>
                    <a:lnTo>
                      <a:pt x="8" y="139"/>
                    </a:lnTo>
                    <a:lnTo>
                      <a:pt x="7" y="134"/>
                    </a:lnTo>
                    <a:lnTo>
                      <a:pt x="3" y="129"/>
                    </a:lnTo>
                    <a:lnTo>
                      <a:pt x="3" y="129"/>
                    </a:lnTo>
                    <a:lnTo>
                      <a:pt x="2" y="129"/>
                    </a:lnTo>
                    <a:lnTo>
                      <a:pt x="2" y="131"/>
                    </a:lnTo>
                    <a:lnTo>
                      <a:pt x="0" y="134"/>
                    </a:lnTo>
                    <a:lnTo>
                      <a:pt x="0" y="133"/>
                    </a:lnTo>
                    <a:lnTo>
                      <a:pt x="0" y="131"/>
                    </a:lnTo>
                    <a:lnTo>
                      <a:pt x="2" y="127"/>
                    </a:lnTo>
                    <a:lnTo>
                      <a:pt x="2" y="124"/>
                    </a:lnTo>
                    <a:lnTo>
                      <a:pt x="5" y="124"/>
                    </a:lnTo>
                    <a:lnTo>
                      <a:pt x="8" y="124"/>
                    </a:lnTo>
                    <a:lnTo>
                      <a:pt x="13" y="124"/>
                    </a:lnTo>
                    <a:lnTo>
                      <a:pt x="17" y="124"/>
                    </a:lnTo>
                    <a:lnTo>
                      <a:pt x="22" y="124"/>
                    </a:lnTo>
                    <a:lnTo>
                      <a:pt x="25" y="124"/>
                    </a:lnTo>
                    <a:lnTo>
                      <a:pt x="31" y="124"/>
                    </a:lnTo>
                    <a:lnTo>
                      <a:pt x="36" y="124"/>
                    </a:lnTo>
                    <a:lnTo>
                      <a:pt x="39" y="124"/>
                    </a:lnTo>
                    <a:lnTo>
                      <a:pt x="44" y="124"/>
                    </a:lnTo>
                    <a:lnTo>
                      <a:pt x="48" y="124"/>
                    </a:lnTo>
                    <a:lnTo>
                      <a:pt x="53" y="124"/>
                    </a:lnTo>
                    <a:lnTo>
                      <a:pt x="58" y="124"/>
                    </a:lnTo>
                    <a:lnTo>
                      <a:pt x="61" y="124"/>
                    </a:lnTo>
                    <a:lnTo>
                      <a:pt x="67" y="124"/>
                    </a:lnTo>
                    <a:lnTo>
                      <a:pt x="70" y="124"/>
                    </a:lnTo>
                    <a:lnTo>
                      <a:pt x="75" y="124"/>
                    </a:lnTo>
                    <a:lnTo>
                      <a:pt x="79" y="124"/>
                    </a:lnTo>
                    <a:lnTo>
                      <a:pt x="77" y="122"/>
                    </a:lnTo>
                    <a:lnTo>
                      <a:pt x="77" y="119"/>
                    </a:lnTo>
                    <a:lnTo>
                      <a:pt x="77" y="117"/>
                    </a:lnTo>
                    <a:lnTo>
                      <a:pt x="77" y="114"/>
                    </a:lnTo>
                    <a:lnTo>
                      <a:pt x="77" y="110"/>
                    </a:lnTo>
                    <a:lnTo>
                      <a:pt x="77" y="109"/>
                    </a:lnTo>
                    <a:lnTo>
                      <a:pt x="77" y="105"/>
                    </a:lnTo>
                    <a:lnTo>
                      <a:pt x="77" y="104"/>
                    </a:lnTo>
                    <a:lnTo>
                      <a:pt x="77" y="100"/>
                    </a:lnTo>
                    <a:lnTo>
                      <a:pt x="75" y="98"/>
                    </a:lnTo>
                    <a:lnTo>
                      <a:pt x="75" y="97"/>
                    </a:lnTo>
                    <a:lnTo>
                      <a:pt x="75" y="95"/>
                    </a:lnTo>
                    <a:lnTo>
                      <a:pt x="75" y="93"/>
                    </a:lnTo>
                    <a:lnTo>
                      <a:pt x="75" y="93"/>
                    </a:lnTo>
                    <a:lnTo>
                      <a:pt x="77" y="90"/>
                    </a:lnTo>
                    <a:lnTo>
                      <a:pt x="80" y="88"/>
                    </a:lnTo>
                    <a:lnTo>
                      <a:pt x="84" y="87"/>
                    </a:lnTo>
                    <a:lnTo>
                      <a:pt x="85" y="85"/>
                    </a:lnTo>
                    <a:lnTo>
                      <a:pt x="87" y="85"/>
                    </a:lnTo>
                    <a:lnTo>
                      <a:pt x="90" y="83"/>
                    </a:lnTo>
                    <a:lnTo>
                      <a:pt x="92" y="83"/>
                    </a:lnTo>
                    <a:lnTo>
                      <a:pt x="96" y="81"/>
                    </a:lnTo>
                    <a:lnTo>
                      <a:pt x="97" y="80"/>
                    </a:lnTo>
                    <a:lnTo>
                      <a:pt x="97" y="78"/>
                    </a:lnTo>
                    <a:lnTo>
                      <a:pt x="97" y="76"/>
                    </a:lnTo>
                    <a:lnTo>
                      <a:pt x="97" y="73"/>
                    </a:lnTo>
                    <a:lnTo>
                      <a:pt x="97" y="69"/>
                    </a:lnTo>
                    <a:lnTo>
                      <a:pt x="97" y="68"/>
                    </a:lnTo>
                    <a:lnTo>
                      <a:pt x="97" y="64"/>
                    </a:lnTo>
                    <a:lnTo>
                      <a:pt x="97" y="61"/>
                    </a:lnTo>
                    <a:lnTo>
                      <a:pt x="97" y="59"/>
                    </a:lnTo>
                    <a:lnTo>
                      <a:pt x="97" y="56"/>
                    </a:lnTo>
                    <a:lnTo>
                      <a:pt x="97" y="52"/>
                    </a:lnTo>
                    <a:lnTo>
                      <a:pt x="97" y="51"/>
                    </a:lnTo>
                    <a:lnTo>
                      <a:pt x="97" y="47"/>
                    </a:lnTo>
                    <a:lnTo>
                      <a:pt x="97" y="44"/>
                    </a:lnTo>
                    <a:lnTo>
                      <a:pt x="97" y="42"/>
                    </a:lnTo>
                    <a:lnTo>
                      <a:pt x="97" y="39"/>
                    </a:lnTo>
                    <a:lnTo>
                      <a:pt x="97" y="35"/>
                    </a:lnTo>
                    <a:lnTo>
                      <a:pt x="97" y="34"/>
                    </a:lnTo>
                    <a:lnTo>
                      <a:pt x="97" y="30"/>
                    </a:lnTo>
                    <a:lnTo>
                      <a:pt x="97" y="27"/>
                    </a:lnTo>
                    <a:lnTo>
                      <a:pt x="99" y="27"/>
                    </a:lnTo>
                    <a:lnTo>
                      <a:pt x="102" y="27"/>
                    </a:lnTo>
                    <a:lnTo>
                      <a:pt x="108" y="27"/>
                    </a:lnTo>
                    <a:lnTo>
                      <a:pt x="111" y="27"/>
                    </a:lnTo>
                    <a:lnTo>
                      <a:pt x="114" y="27"/>
                    </a:lnTo>
                    <a:lnTo>
                      <a:pt x="118" y="27"/>
                    </a:lnTo>
                    <a:lnTo>
                      <a:pt x="121" y="27"/>
                    </a:lnTo>
                    <a:lnTo>
                      <a:pt x="125" y="27"/>
                    </a:lnTo>
                    <a:lnTo>
                      <a:pt x="128" y="27"/>
                    </a:lnTo>
                    <a:lnTo>
                      <a:pt x="132" y="27"/>
                    </a:lnTo>
                    <a:lnTo>
                      <a:pt x="135" y="27"/>
                    </a:lnTo>
                    <a:lnTo>
                      <a:pt x="138" y="27"/>
                    </a:lnTo>
                    <a:lnTo>
                      <a:pt x="144" y="27"/>
                    </a:lnTo>
                    <a:lnTo>
                      <a:pt x="147" y="27"/>
                    </a:lnTo>
                    <a:lnTo>
                      <a:pt x="150" y="27"/>
                    </a:lnTo>
                    <a:lnTo>
                      <a:pt x="154" y="27"/>
                    </a:lnTo>
                    <a:lnTo>
                      <a:pt x="157" y="27"/>
                    </a:lnTo>
                    <a:lnTo>
                      <a:pt x="161" y="27"/>
                    </a:lnTo>
                    <a:lnTo>
                      <a:pt x="161" y="25"/>
                    </a:lnTo>
                    <a:lnTo>
                      <a:pt x="161" y="22"/>
                    </a:lnTo>
                    <a:lnTo>
                      <a:pt x="161" y="17"/>
                    </a:lnTo>
                    <a:lnTo>
                      <a:pt x="161" y="12"/>
                    </a:lnTo>
                    <a:lnTo>
                      <a:pt x="161" y="8"/>
                    </a:lnTo>
                    <a:lnTo>
                      <a:pt x="161" y="3"/>
                    </a:lnTo>
                    <a:lnTo>
                      <a:pt x="161" y="0"/>
                    </a:lnTo>
                    <a:lnTo>
                      <a:pt x="164" y="3"/>
                    </a:lnTo>
                    <a:lnTo>
                      <a:pt x="167" y="5"/>
                    </a:lnTo>
                    <a:lnTo>
                      <a:pt x="171" y="6"/>
                    </a:lnTo>
                    <a:lnTo>
                      <a:pt x="176" y="10"/>
                    </a:lnTo>
                    <a:lnTo>
                      <a:pt x="179" y="12"/>
                    </a:lnTo>
                    <a:lnTo>
                      <a:pt x="183" y="15"/>
                    </a:lnTo>
                    <a:lnTo>
                      <a:pt x="186" y="17"/>
                    </a:lnTo>
                    <a:lnTo>
                      <a:pt x="190" y="18"/>
                    </a:lnTo>
                    <a:lnTo>
                      <a:pt x="193" y="22"/>
                    </a:lnTo>
                    <a:lnTo>
                      <a:pt x="197" y="23"/>
                    </a:lnTo>
                    <a:lnTo>
                      <a:pt x="200" y="25"/>
                    </a:lnTo>
                    <a:lnTo>
                      <a:pt x="203" y="29"/>
                    </a:lnTo>
                    <a:lnTo>
                      <a:pt x="209" y="30"/>
                    </a:lnTo>
                    <a:lnTo>
                      <a:pt x="212" y="34"/>
                    </a:lnTo>
                    <a:lnTo>
                      <a:pt x="215" y="35"/>
                    </a:lnTo>
                    <a:lnTo>
                      <a:pt x="219" y="37"/>
                    </a:lnTo>
                    <a:lnTo>
                      <a:pt x="222" y="39"/>
                    </a:lnTo>
                    <a:lnTo>
                      <a:pt x="226" y="42"/>
                    </a:lnTo>
                    <a:lnTo>
                      <a:pt x="231" y="46"/>
                    </a:lnTo>
                    <a:lnTo>
                      <a:pt x="234" y="49"/>
                    </a:lnTo>
                    <a:lnTo>
                      <a:pt x="234" y="49"/>
                    </a:lnTo>
                    <a:close/>
                    <a:moveTo>
                      <a:pt x="13" y="158"/>
                    </a:moveTo>
                    <a:lnTo>
                      <a:pt x="12" y="160"/>
                    </a:lnTo>
                    <a:lnTo>
                      <a:pt x="12" y="158"/>
                    </a:lnTo>
                    <a:lnTo>
                      <a:pt x="12" y="158"/>
                    </a:lnTo>
                    <a:lnTo>
                      <a:pt x="12" y="155"/>
                    </a:lnTo>
                    <a:lnTo>
                      <a:pt x="13" y="155"/>
                    </a:lnTo>
                    <a:lnTo>
                      <a:pt x="13" y="155"/>
                    </a:lnTo>
                    <a:lnTo>
                      <a:pt x="13" y="15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3" name="Freeform 158">
                <a:extLst>
                  <a:ext uri="{FF2B5EF4-FFF2-40B4-BE49-F238E27FC236}">
                    <a16:creationId xmlns:a16="http://schemas.microsoft.com/office/drawing/2014/main" id="{42E4890A-A349-4411-A46B-E4F9F565C530}"/>
                  </a:ext>
                </a:extLst>
              </p:cNvPr>
              <p:cNvSpPr>
                <a:spLocks/>
              </p:cNvSpPr>
              <p:nvPr/>
            </p:nvSpPr>
            <p:spPr bwMode="auto">
              <a:xfrm>
                <a:off x="2440" y="2725"/>
                <a:ext cx="2" cy="2"/>
              </a:xfrm>
              <a:custGeom>
                <a:avLst/>
                <a:gdLst>
                  <a:gd name="T0" fmla="*/ 2 w 2"/>
                  <a:gd name="T1" fmla="*/ 0 h 2"/>
                  <a:gd name="T2" fmla="*/ 2 w 2"/>
                  <a:gd name="T3" fmla="*/ 2 h 2"/>
                  <a:gd name="T4" fmla="*/ 0 w 2"/>
                  <a:gd name="T5" fmla="*/ 2 h 2"/>
                  <a:gd name="T6" fmla="*/ 0 w 2"/>
                  <a:gd name="T7" fmla="*/ 0 h 2"/>
                  <a:gd name="T8" fmla="*/ 0 w 2"/>
                  <a:gd name="T9" fmla="*/ 0 h 2"/>
                  <a:gd name="T10" fmla="*/ 2 w 2"/>
                  <a:gd name="T11" fmla="*/ 0 h 2"/>
                  <a:gd name="T12" fmla="*/ 2 w 2"/>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2" h="2">
                    <a:moveTo>
                      <a:pt x="2" y="0"/>
                    </a:moveTo>
                    <a:lnTo>
                      <a:pt x="2" y="2"/>
                    </a:lnTo>
                    <a:lnTo>
                      <a:pt x="0" y="2"/>
                    </a:lnTo>
                    <a:lnTo>
                      <a:pt x="0" y="0"/>
                    </a:lnTo>
                    <a:lnTo>
                      <a:pt x="0" y="0"/>
                    </a:lnTo>
                    <a:lnTo>
                      <a:pt x="2" y="0"/>
                    </a:lnTo>
                    <a:lnTo>
                      <a:pt x="2"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4" name="Freeform 159">
                <a:extLst>
                  <a:ext uri="{FF2B5EF4-FFF2-40B4-BE49-F238E27FC236}">
                    <a16:creationId xmlns:a16="http://schemas.microsoft.com/office/drawing/2014/main" id="{5EEAF77A-DA49-4ABE-AB89-E399DD33BA39}"/>
                  </a:ext>
                </a:extLst>
              </p:cNvPr>
              <p:cNvSpPr>
                <a:spLocks noEditPoints="1"/>
              </p:cNvSpPr>
              <p:nvPr/>
            </p:nvSpPr>
            <p:spPr bwMode="auto">
              <a:xfrm>
                <a:off x="3908" y="2313"/>
                <a:ext cx="7" cy="5"/>
              </a:xfrm>
              <a:custGeom>
                <a:avLst/>
                <a:gdLst>
                  <a:gd name="T0" fmla="*/ 2 w 7"/>
                  <a:gd name="T1" fmla="*/ 0 h 5"/>
                  <a:gd name="T2" fmla="*/ 2 w 7"/>
                  <a:gd name="T3" fmla="*/ 1 h 5"/>
                  <a:gd name="T4" fmla="*/ 0 w 7"/>
                  <a:gd name="T5" fmla="*/ 0 h 5"/>
                  <a:gd name="T6" fmla="*/ 0 w 7"/>
                  <a:gd name="T7" fmla="*/ 0 h 5"/>
                  <a:gd name="T8" fmla="*/ 2 w 7"/>
                  <a:gd name="T9" fmla="*/ 0 h 5"/>
                  <a:gd name="T10" fmla="*/ 2 w 7"/>
                  <a:gd name="T11" fmla="*/ 0 h 5"/>
                  <a:gd name="T12" fmla="*/ 2 w 7"/>
                  <a:gd name="T13" fmla="*/ 0 h 5"/>
                  <a:gd name="T14" fmla="*/ 2 w 7"/>
                  <a:gd name="T15" fmla="*/ 0 h 5"/>
                  <a:gd name="T16" fmla="*/ 2 w 7"/>
                  <a:gd name="T17" fmla="*/ 0 h 5"/>
                  <a:gd name="T18" fmla="*/ 7 w 7"/>
                  <a:gd name="T19" fmla="*/ 5 h 5"/>
                  <a:gd name="T20" fmla="*/ 7 w 7"/>
                  <a:gd name="T21" fmla="*/ 5 h 5"/>
                  <a:gd name="T22" fmla="*/ 6 w 7"/>
                  <a:gd name="T23" fmla="*/ 5 h 5"/>
                  <a:gd name="T24" fmla="*/ 4 w 7"/>
                  <a:gd name="T25" fmla="*/ 3 h 5"/>
                  <a:gd name="T26" fmla="*/ 4 w 7"/>
                  <a:gd name="T27" fmla="*/ 1 h 5"/>
                  <a:gd name="T28" fmla="*/ 6 w 7"/>
                  <a:gd name="T29" fmla="*/ 1 h 5"/>
                  <a:gd name="T30" fmla="*/ 7 w 7"/>
                  <a:gd name="T31" fmla="*/ 3 h 5"/>
                  <a:gd name="T32" fmla="*/ 7 w 7"/>
                  <a:gd name="T33" fmla="*/ 5 h 5"/>
                  <a:gd name="T34" fmla="*/ 7 w 7"/>
                  <a:gd name="T35"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 h="5">
                    <a:moveTo>
                      <a:pt x="2" y="0"/>
                    </a:moveTo>
                    <a:lnTo>
                      <a:pt x="2" y="1"/>
                    </a:lnTo>
                    <a:lnTo>
                      <a:pt x="0" y="0"/>
                    </a:lnTo>
                    <a:lnTo>
                      <a:pt x="0" y="0"/>
                    </a:lnTo>
                    <a:lnTo>
                      <a:pt x="2" y="0"/>
                    </a:lnTo>
                    <a:lnTo>
                      <a:pt x="2" y="0"/>
                    </a:lnTo>
                    <a:lnTo>
                      <a:pt x="2" y="0"/>
                    </a:lnTo>
                    <a:lnTo>
                      <a:pt x="2" y="0"/>
                    </a:lnTo>
                    <a:lnTo>
                      <a:pt x="2" y="0"/>
                    </a:lnTo>
                    <a:close/>
                    <a:moveTo>
                      <a:pt x="7" y="5"/>
                    </a:moveTo>
                    <a:lnTo>
                      <a:pt x="7" y="5"/>
                    </a:lnTo>
                    <a:lnTo>
                      <a:pt x="6" y="5"/>
                    </a:lnTo>
                    <a:lnTo>
                      <a:pt x="4" y="3"/>
                    </a:lnTo>
                    <a:lnTo>
                      <a:pt x="4" y="1"/>
                    </a:lnTo>
                    <a:lnTo>
                      <a:pt x="6" y="1"/>
                    </a:lnTo>
                    <a:lnTo>
                      <a:pt x="7" y="3"/>
                    </a:lnTo>
                    <a:lnTo>
                      <a:pt x="7" y="5"/>
                    </a:lnTo>
                    <a:lnTo>
                      <a:pt x="7" y="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5" name="Freeform 160">
                <a:extLst>
                  <a:ext uri="{FF2B5EF4-FFF2-40B4-BE49-F238E27FC236}">
                    <a16:creationId xmlns:a16="http://schemas.microsoft.com/office/drawing/2014/main" id="{D9559D50-CCD1-414F-8CDD-91E78DD064E1}"/>
                  </a:ext>
                </a:extLst>
              </p:cNvPr>
              <p:cNvSpPr>
                <a:spLocks/>
              </p:cNvSpPr>
              <p:nvPr/>
            </p:nvSpPr>
            <p:spPr bwMode="auto">
              <a:xfrm>
                <a:off x="4737" y="3436"/>
                <a:ext cx="8" cy="12"/>
              </a:xfrm>
              <a:custGeom>
                <a:avLst/>
                <a:gdLst>
                  <a:gd name="T0" fmla="*/ 7 w 8"/>
                  <a:gd name="T1" fmla="*/ 10 h 12"/>
                  <a:gd name="T2" fmla="*/ 3 w 8"/>
                  <a:gd name="T3" fmla="*/ 12 h 12"/>
                  <a:gd name="T4" fmla="*/ 1 w 8"/>
                  <a:gd name="T5" fmla="*/ 12 h 12"/>
                  <a:gd name="T6" fmla="*/ 0 w 8"/>
                  <a:gd name="T7" fmla="*/ 10 h 12"/>
                  <a:gd name="T8" fmla="*/ 0 w 8"/>
                  <a:gd name="T9" fmla="*/ 10 h 12"/>
                  <a:gd name="T10" fmla="*/ 1 w 8"/>
                  <a:gd name="T11" fmla="*/ 8 h 12"/>
                  <a:gd name="T12" fmla="*/ 1 w 8"/>
                  <a:gd name="T13" fmla="*/ 8 h 12"/>
                  <a:gd name="T14" fmla="*/ 1 w 8"/>
                  <a:gd name="T15" fmla="*/ 5 h 12"/>
                  <a:gd name="T16" fmla="*/ 1 w 8"/>
                  <a:gd name="T17" fmla="*/ 5 h 12"/>
                  <a:gd name="T18" fmla="*/ 3 w 8"/>
                  <a:gd name="T19" fmla="*/ 3 h 12"/>
                  <a:gd name="T20" fmla="*/ 3 w 8"/>
                  <a:gd name="T21" fmla="*/ 2 h 12"/>
                  <a:gd name="T22" fmla="*/ 5 w 8"/>
                  <a:gd name="T23" fmla="*/ 2 h 12"/>
                  <a:gd name="T24" fmla="*/ 7 w 8"/>
                  <a:gd name="T25" fmla="*/ 0 h 12"/>
                  <a:gd name="T26" fmla="*/ 8 w 8"/>
                  <a:gd name="T27" fmla="*/ 3 h 12"/>
                  <a:gd name="T28" fmla="*/ 8 w 8"/>
                  <a:gd name="T29" fmla="*/ 5 h 12"/>
                  <a:gd name="T30" fmla="*/ 8 w 8"/>
                  <a:gd name="T31" fmla="*/ 7 h 12"/>
                  <a:gd name="T32" fmla="*/ 8 w 8"/>
                  <a:gd name="T33" fmla="*/ 8 h 12"/>
                  <a:gd name="T34" fmla="*/ 7 w 8"/>
                  <a:gd name="T35" fmla="*/ 10 h 12"/>
                  <a:gd name="T36" fmla="*/ 7 w 8"/>
                  <a:gd name="T37" fmla="*/ 1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 h="12">
                    <a:moveTo>
                      <a:pt x="7" y="10"/>
                    </a:moveTo>
                    <a:lnTo>
                      <a:pt x="3" y="12"/>
                    </a:lnTo>
                    <a:lnTo>
                      <a:pt x="1" y="12"/>
                    </a:lnTo>
                    <a:lnTo>
                      <a:pt x="0" y="10"/>
                    </a:lnTo>
                    <a:lnTo>
                      <a:pt x="0" y="10"/>
                    </a:lnTo>
                    <a:lnTo>
                      <a:pt x="1" y="8"/>
                    </a:lnTo>
                    <a:lnTo>
                      <a:pt x="1" y="8"/>
                    </a:lnTo>
                    <a:lnTo>
                      <a:pt x="1" y="5"/>
                    </a:lnTo>
                    <a:lnTo>
                      <a:pt x="1" y="5"/>
                    </a:lnTo>
                    <a:lnTo>
                      <a:pt x="3" y="3"/>
                    </a:lnTo>
                    <a:lnTo>
                      <a:pt x="3" y="2"/>
                    </a:lnTo>
                    <a:lnTo>
                      <a:pt x="5" y="2"/>
                    </a:lnTo>
                    <a:lnTo>
                      <a:pt x="7" y="0"/>
                    </a:lnTo>
                    <a:lnTo>
                      <a:pt x="8" y="3"/>
                    </a:lnTo>
                    <a:lnTo>
                      <a:pt x="8" y="5"/>
                    </a:lnTo>
                    <a:lnTo>
                      <a:pt x="8" y="7"/>
                    </a:lnTo>
                    <a:lnTo>
                      <a:pt x="8" y="8"/>
                    </a:lnTo>
                    <a:lnTo>
                      <a:pt x="7" y="10"/>
                    </a:lnTo>
                    <a:lnTo>
                      <a:pt x="7" y="1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6" name="Freeform 161">
                <a:extLst>
                  <a:ext uri="{FF2B5EF4-FFF2-40B4-BE49-F238E27FC236}">
                    <a16:creationId xmlns:a16="http://schemas.microsoft.com/office/drawing/2014/main" id="{1CC4F9FA-EAAA-45C9-A31C-926D3BEC6214}"/>
                  </a:ext>
                </a:extLst>
              </p:cNvPr>
              <p:cNvSpPr>
                <a:spLocks noEditPoints="1"/>
              </p:cNvSpPr>
              <p:nvPr/>
            </p:nvSpPr>
            <p:spPr bwMode="auto">
              <a:xfrm>
                <a:off x="5045" y="2967"/>
                <a:ext cx="3" cy="21"/>
              </a:xfrm>
              <a:custGeom>
                <a:avLst/>
                <a:gdLst>
                  <a:gd name="T0" fmla="*/ 3 w 3"/>
                  <a:gd name="T1" fmla="*/ 2 h 21"/>
                  <a:gd name="T2" fmla="*/ 3 w 3"/>
                  <a:gd name="T3" fmla="*/ 2 h 21"/>
                  <a:gd name="T4" fmla="*/ 1 w 3"/>
                  <a:gd name="T5" fmla="*/ 2 h 21"/>
                  <a:gd name="T6" fmla="*/ 1 w 3"/>
                  <a:gd name="T7" fmla="*/ 2 h 21"/>
                  <a:gd name="T8" fmla="*/ 1 w 3"/>
                  <a:gd name="T9" fmla="*/ 2 h 21"/>
                  <a:gd name="T10" fmla="*/ 3 w 3"/>
                  <a:gd name="T11" fmla="*/ 2 h 21"/>
                  <a:gd name="T12" fmla="*/ 3 w 3"/>
                  <a:gd name="T13" fmla="*/ 2 h 21"/>
                  <a:gd name="T14" fmla="*/ 3 w 3"/>
                  <a:gd name="T15" fmla="*/ 0 h 21"/>
                  <a:gd name="T16" fmla="*/ 3 w 3"/>
                  <a:gd name="T17" fmla="*/ 0 h 21"/>
                  <a:gd name="T18" fmla="*/ 3 w 3"/>
                  <a:gd name="T19" fmla="*/ 2 h 21"/>
                  <a:gd name="T20" fmla="*/ 3 w 3"/>
                  <a:gd name="T21" fmla="*/ 2 h 21"/>
                  <a:gd name="T22" fmla="*/ 3 w 3"/>
                  <a:gd name="T23" fmla="*/ 2 h 21"/>
                  <a:gd name="T24" fmla="*/ 3 w 3"/>
                  <a:gd name="T25" fmla="*/ 2 h 21"/>
                  <a:gd name="T26" fmla="*/ 3 w 3"/>
                  <a:gd name="T27" fmla="*/ 2 h 21"/>
                  <a:gd name="T28" fmla="*/ 1 w 3"/>
                  <a:gd name="T29" fmla="*/ 21 h 21"/>
                  <a:gd name="T30" fmla="*/ 1 w 3"/>
                  <a:gd name="T31" fmla="*/ 21 h 21"/>
                  <a:gd name="T32" fmla="*/ 0 w 3"/>
                  <a:gd name="T33" fmla="*/ 21 h 21"/>
                  <a:gd name="T34" fmla="*/ 0 w 3"/>
                  <a:gd name="T35" fmla="*/ 19 h 21"/>
                  <a:gd name="T36" fmla="*/ 1 w 3"/>
                  <a:gd name="T37" fmla="*/ 19 h 21"/>
                  <a:gd name="T38" fmla="*/ 1 w 3"/>
                  <a:gd name="T39" fmla="*/ 19 h 21"/>
                  <a:gd name="T40" fmla="*/ 1 w 3"/>
                  <a:gd name="T41" fmla="*/ 19 h 21"/>
                  <a:gd name="T42" fmla="*/ 1 w 3"/>
                  <a:gd name="T43" fmla="*/ 21 h 21"/>
                  <a:gd name="T44" fmla="*/ 1 w 3"/>
                  <a:gd name="T45" fmla="*/ 21 h 21"/>
                  <a:gd name="T46" fmla="*/ 1 w 3"/>
                  <a:gd name="T47"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 h="21">
                    <a:moveTo>
                      <a:pt x="3" y="2"/>
                    </a:moveTo>
                    <a:lnTo>
                      <a:pt x="3" y="2"/>
                    </a:lnTo>
                    <a:lnTo>
                      <a:pt x="1" y="2"/>
                    </a:lnTo>
                    <a:lnTo>
                      <a:pt x="1" y="2"/>
                    </a:lnTo>
                    <a:lnTo>
                      <a:pt x="1" y="2"/>
                    </a:lnTo>
                    <a:lnTo>
                      <a:pt x="3" y="2"/>
                    </a:lnTo>
                    <a:lnTo>
                      <a:pt x="3" y="2"/>
                    </a:lnTo>
                    <a:lnTo>
                      <a:pt x="3" y="0"/>
                    </a:lnTo>
                    <a:lnTo>
                      <a:pt x="3" y="0"/>
                    </a:lnTo>
                    <a:lnTo>
                      <a:pt x="3" y="2"/>
                    </a:lnTo>
                    <a:lnTo>
                      <a:pt x="3" y="2"/>
                    </a:lnTo>
                    <a:lnTo>
                      <a:pt x="3" y="2"/>
                    </a:lnTo>
                    <a:lnTo>
                      <a:pt x="3" y="2"/>
                    </a:lnTo>
                    <a:lnTo>
                      <a:pt x="3" y="2"/>
                    </a:lnTo>
                    <a:close/>
                    <a:moveTo>
                      <a:pt x="1" y="21"/>
                    </a:moveTo>
                    <a:lnTo>
                      <a:pt x="1" y="21"/>
                    </a:lnTo>
                    <a:lnTo>
                      <a:pt x="0" y="21"/>
                    </a:lnTo>
                    <a:lnTo>
                      <a:pt x="0" y="19"/>
                    </a:lnTo>
                    <a:lnTo>
                      <a:pt x="1" y="19"/>
                    </a:lnTo>
                    <a:lnTo>
                      <a:pt x="1" y="19"/>
                    </a:lnTo>
                    <a:lnTo>
                      <a:pt x="1" y="19"/>
                    </a:lnTo>
                    <a:lnTo>
                      <a:pt x="1" y="21"/>
                    </a:lnTo>
                    <a:lnTo>
                      <a:pt x="1" y="21"/>
                    </a:lnTo>
                    <a:lnTo>
                      <a:pt x="1" y="2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7" name="Freeform 162">
                <a:extLst>
                  <a:ext uri="{FF2B5EF4-FFF2-40B4-BE49-F238E27FC236}">
                    <a16:creationId xmlns:a16="http://schemas.microsoft.com/office/drawing/2014/main" id="{F68B9F3B-0DB4-4DAE-BCED-9861A7E74E5A}"/>
                  </a:ext>
                </a:extLst>
              </p:cNvPr>
              <p:cNvSpPr>
                <a:spLocks noEditPoints="1"/>
              </p:cNvSpPr>
              <p:nvPr/>
            </p:nvSpPr>
            <p:spPr bwMode="auto">
              <a:xfrm>
                <a:off x="4263" y="3228"/>
                <a:ext cx="63" cy="152"/>
              </a:xfrm>
              <a:custGeom>
                <a:avLst/>
                <a:gdLst>
                  <a:gd name="T0" fmla="*/ 37 w 63"/>
                  <a:gd name="T1" fmla="*/ 43 h 152"/>
                  <a:gd name="T2" fmla="*/ 34 w 63"/>
                  <a:gd name="T3" fmla="*/ 49 h 152"/>
                  <a:gd name="T4" fmla="*/ 34 w 63"/>
                  <a:gd name="T5" fmla="*/ 58 h 152"/>
                  <a:gd name="T6" fmla="*/ 36 w 63"/>
                  <a:gd name="T7" fmla="*/ 72 h 152"/>
                  <a:gd name="T8" fmla="*/ 39 w 63"/>
                  <a:gd name="T9" fmla="*/ 80 h 152"/>
                  <a:gd name="T10" fmla="*/ 49 w 63"/>
                  <a:gd name="T11" fmla="*/ 87 h 152"/>
                  <a:gd name="T12" fmla="*/ 61 w 63"/>
                  <a:gd name="T13" fmla="*/ 102 h 152"/>
                  <a:gd name="T14" fmla="*/ 61 w 63"/>
                  <a:gd name="T15" fmla="*/ 114 h 152"/>
                  <a:gd name="T16" fmla="*/ 60 w 63"/>
                  <a:gd name="T17" fmla="*/ 129 h 152"/>
                  <a:gd name="T18" fmla="*/ 51 w 63"/>
                  <a:gd name="T19" fmla="*/ 133 h 152"/>
                  <a:gd name="T20" fmla="*/ 48 w 63"/>
                  <a:gd name="T21" fmla="*/ 140 h 152"/>
                  <a:gd name="T22" fmla="*/ 51 w 63"/>
                  <a:gd name="T23" fmla="*/ 150 h 152"/>
                  <a:gd name="T24" fmla="*/ 48 w 63"/>
                  <a:gd name="T25" fmla="*/ 152 h 152"/>
                  <a:gd name="T26" fmla="*/ 48 w 63"/>
                  <a:gd name="T27" fmla="*/ 147 h 152"/>
                  <a:gd name="T28" fmla="*/ 41 w 63"/>
                  <a:gd name="T29" fmla="*/ 140 h 152"/>
                  <a:gd name="T30" fmla="*/ 34 w 63"/>
                  <a:gd name="T31" fmla="*/ 135 h 152"/>
                  <a:gd name="T32" fmla="*/ 32 w 63"/>
                  <a:gd name="T33" fmla="*/ 129 h 152"/>
                  <a:gd name="T34" fmla="*/ 30 w 63"/>
                  <a:gd name="T35" fmla="*/ 124 h 152"/>
                  <a:gd name="T36" fmla="*/ 36 w 63"/>
                  <a:gd name="T37" fmla="*/ 116 h 152"/>
                  <a:gd name="T38" fmla="*/ 36 w 63"/>
                  <a:gd name="T39" fmla="*/ 104 h 152"/>
                  <a:gd name="T40" fmla="*/ 30 w 63"/>
                  <a:gd name="T41" fmla="*/ 97 h 152"/>
                  <a:gd name="T42" fmla="*/ 22 w 63"/>
                  <a:gd name="T43" fmla="*/ 99 h 152"/>
                  <a:gd name="T44" fmla="*/ 17 w 63"/>
                  <a:gd name="T45" fmla="*/ 99 h 152"/>
                  <a:gd name="T46" fmla="*/ 10 w 63"/>
                  <a:gd name="T47" fmla="*/ 89 h 152"/>
                  <a:gd name="T48" fmla="*/ 7 w 63"/>
                  <a:gd name="T49" fmla="*/ 90 h 152"/>
                  <a:gd name="T50" fmla="*/ 5 w 63"/>
                  <a:gd name="T51" fmla="*/ 85 h 152"/>
                  <a:gd name="T52" fmla="*/ 3 w 63"/>
                  <a:gd name="T53" fmla="*/ 83 h 152"/>
                  <a:gd name="T54" fmla="*/ 0 w 63"/>
                  <a:gd name="T55" fmla="*/ 82 h 152"/>
                  <a:gd name="T56" fmla="*/ 5 w 63"/>
                  <a:gd name="T57" fmla="*/ 77 h 152"/>
                  <a:gd name="T58" fmla="*/ 7 w 63"/>
                  <a:gd name="T59" fmla="*/ 72 h 152"/>
                  <a:gd name="T60" fmla="*/ 5 w 63"/>
                  <a:gd name="T61" fmla="*/ 66 h 152"/>
                  <a:gd name="T62" fmla="*/ 13 w 63"/>
                  <a:gd name="T63" fmla="*/ 60 h 152"/>
                  <a:gd name="T64" fmla="*/ 17 w 63"/>
                  <a:gd name="T65" fmla="*/ 56 h 152"/>
                  <a:gd name="T66" fmla="*/ 12 w 63"/>
                  <a:gd name="T67" fmla="*/ 48 h 152"/>
                  <a:gd name="T68" fmla="*/ 12 w 63"/>
                  <a:gd name="T69" fmla="*/ 43 h 152"/>
                  <a:gd name="T70" fmla="*/ 13 w 63"/>
                  <a:gd name="T71" fmla="*/ 36 h 152"/>
                  <a:gd name="T72" fmla="*/ 12 w 63"/>
                  <a:gd name="T73" fmla="*/ 29 h 152"/>
                  <a:gd name="T74" fmla="*/ 15 w 63"/>
                  <a:gd name="T75" fmla="*/ 27 h 152"/>
                  <a:gd name="T76" fmla="*/ 18 w 63"/>
                  <a:gd name="T77" fmla="*/ 20 h 152"/>
                  <a:gd name="T78" fmla="*/ 17 w 63"/>
                  <a:gd name="T79" fmla="*/ 15 h 152"/>
                  <a:gd name="T80" fmla="*/ 13 w 63"/>
                  <a:gd name="T81" fmla="*/ 8 h 152"/>
                  <a:gd name="T82" fmla="*/ 10 w 63"/>
                  <a:gd name="T83" fmla="*/ 5 h 152"/>
                  <a:gd name="T84" fmla="*/ 7 w 63"/>
                  <a:gd name="T85" fmla="*/ 5 h 152"/>
                  <a:gd name="T86" fmla="*/ 5 w 63"/>
                  <a:gd name="T87" fmla="*/ 2 h 152"/>
                  <a:gd name="T88" fmla="*/ 7 w 63"/>
                  <a:gd name="T89" fmla="*/ 0 h 152"/>
                  <a:gd name="T90" fmla="*/ 15 w 63"/>
                  <a:gd name="T91" fmla="*/ 3 h 152"/>
                  <a:gd name="T92" fmla="*/ 22 w 63"/>
                  <a:gd name="T93" fmla="*/ 5 h 152"/>
                  <a:gd name="T94" fmla="*/ 25 w 63"/>
                  <a:gd name="T95" fmla="*/ 5 h 152"/>
                  <a:gd name="T96" fmla="*/ 25 w 63"/>
                  <a:gd name="T97" fmla="*/ 2 h 152"/>
                  <a:gd name="T98" fmla="*/ 36 w 63"/>
                  <a:gd name="T99" fmla="*/ 10 h 152"/>
                  <a:gd name="T100" fmla="*/ 37 w 63"/>
                  <a:gd name="T101" fmla="*/ 19 h 152"/>
                  <a:gd name="T102" fmla="*/ 37 w 63"/>
                  <a:gd name="T103" fmla="*/ 22 h 152"/>
                  <a:gd name="T104" fmla="*/ 39 w 63"/>
                  <a:gd name="T105" fmla="*/ 29 h 152"/>
                  <a:gd name="T106" fmla="*/ 37 w 63"/>
                  <a:gd name="T107" fmla="*/ 34 h 152"/>
                  <a:gd name="T108" fmla="*/ 41 w 63"/>
                  <a:gd name="T109" fmla="*/ 37 h 152"/>
                  <a:gd name="T110" fmla="*/ 44 w 63"/>
                  <a:gd name="T111" fmla="*/ 41 h 152"/>
                  <a:gd name="T112" fmla="*/ 37 w 63"/>
                  <a:gd name="T113" fmla="*/ 51 h 152"/>
                  <a:gd name="T114" fmla="*/ 36 w 63"/>
                  <a:gd name="T115" fmla="*/ 49 h 152"/>
                  <a:gd name="T116" fmla="*/ 37 w 63"/>
                  <a:gd name="T117" fmla="*/ 51 h 152"/>
                  <a:gd name="T118" fmla="*/ 39 w 63"/>
                  <a:gd name="T119" fmla="*/ 51 h 152"/>
                  <a:gd name="T120" fmla="*/ 41 w 63"/>
                  <a:gd name="T121" fmla="*/ 51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3" h="152">
                    <a:moveTo>
                      <a:pt x="44" y="43"/>
                    </a:moveTo>
                    <a:lnTo>
                      <a:pt x="42" y="43"/>
                    </a:lnTo>
                    <a:lnTo>
                      <a:pt x="39" y="43"/>
                    </a:lnTo>
                    <a:lnTo>
                      <a:pt x="37" y="43"/>
                    </a:lnTo>
                    <a:lnTo>
                      <a:pt x="37" y="44"/>
                    </a:lnTo>
                    <a:lnTo>
                      <a:pt x="36" y="48"/>
                    </a:lnTo>
                    <a:lnTo>
                      <a:pt x="36" y="48"/>
                    </a:lnTo>
                    <a:lnTo>
                      <a:pt x="34" y="49"/>
                    </a:lnTo>
                    <a:lnTo>
                      <a:pt x="32" y="53"/>
                    </a:lnTo>
                    <a:lnTo>
                      <a:pt x="32" y="54"/>
                    </a:lnTo>
                    <a:lnTo>
                      <a:pt x="32" y="54"/>
                    </a:lnTo>
                    <a:lnTo>
                      <a:pt x="34" y="58"/>
                    </a:lnTo>
                    <a:lnTo>
                      <a:pt x="34" y="61"/>
                    </a:lnTo>
                    <a:lnTo>
                      <a:pt x="36" y="63"/>
                    </a:lnTo>
                    <a:lnTo>
                      <a:pt x="36" y="68"/>
                    </a:lnTo>
                    <a:lnTo>
                      <a:pt x="36" y="72"/>
                    </a:lnTo>
                    <a:lnTo>
                      <a:pt x="36" y="75"/>
                    </a:lnTo>
                    <a:lnTo>
                      <a:pt x="37" y="77"/>
                    </a:lnTo>
                    <a:lnTo>
                      <a:pt x="37" y="78"/>
                    </a:lnTo>
                    <a:lnTo>
                      <a:pt x="39" y="80"/>
                    </a:lnTo>
                    <a:lnTo>
                      <a:pt x="42" y="80"/>
                    </a:lnTo>
                    <a:lnTo>
                      <a:pt x="42" y="80"/>
                    </a:lnTo>
                    <a:lnTo>
                      <a:pt x="46" y="82"/>
                    </a:lnTo>
                    <a:lnTo>
                      <a:pt x="49" y="87"/>
                    </a:lnTo>
                    <a:lnTo>
                      <a:pt x="53" y="90"/>
                    </a:lnTo>
                    <a:lnTo>
                      <a:pt x="54" y="94"/>
                    </a:lnTo>
                    <a:lnTo>
                      <a:pt x="58" y="99"/>
                    </a:lnTo>
                    <a:lnTo>
                      <a:pt x="61" y="102"/>
                    </a:lnTo>
                    <a:lnTo>
                      <a:pt x="61" y="106"/>
                    </a:lnTo>
                    <a:lnTo>
                      <a:pt x="63" y="107"/>
                    </a:lnTo>
                    <a:lnTo>
                      <a:pt x="61" y="109"/>
                    </a:lnTo>
                    <a:lnTo>
                      <a:pt x="61" y="114"/>
                    </a:lnTo>
                    <a:lnTo>
                      <a:pt x="61" y="118"/>
                    </a:lnTo>
                    <a:lnTo>
                      <a:pt x="61" y="123"/>
                    </a:lnTo>
                    <a:lnTo>
                      <a:pt x="60" y="128"/>
                    </a:lnTo>
                    <a:lnTo>
                      <a:pt x="60" y="129"/>
                    </a:lnTo>
                    <a:lnTo>
                      <a:pt x="58" y="131"/>
                    </a:lnTo>
                    <a:lnTo>
                      <a:pt x="56" y="131"/>
                    </a:lnTo>
                    <a:lnTo>
                      <a:pt x="53" y="133"/>
                    </a:lnTo>
                    <a:lnTo>
                      <a:pt x="51" y="133"/>
                    </a:lnTo>
                    <a:lnTo>
                      <a:pt x="51" y="135"/>
                    </a:lnTo>
                    <a:lnTo>
                      <a:pt x="49" y="136"/>
                    </a:lnTo>
                    <a:lnTo>
                      <a:pt x="49" y="140"/>
                    </a:lnTo>
                    <a:lnTo>
                      <a:pt x="48" y="140"/>
                    </a:lnTo>
                    <a:lnTo>
                      <a:pt x="48" y="140"/>
                    </a:lnTo>
                    <a:lnTo>
                      <a:pt x="49" y="141"/>
                    </a:lnTo>
                    <a:lnTo>
                      <a:pt x="51" y="145"/>
                    </a:lnTo>
                    <a:lnTo>
                      <a:pt x="51" y="150"/>
                    </a:lnTo>
                    <a:lnTo>
                      <a:pt x="51" y="152"/>
                    </a:lnTo>
                    <a:lnTo>
                      <a:pt x="49" y="152"/>
                    </a:lnTo>
                    <a:lnTo>
                      <a:pt x="48" y="152"/>
                    </a:lnTo>
                    <a:lnTo>
                      <a:pt x="48" y="152"/>
                    </a:lnTo>
                    <a:lnTo>
                      <a:pt x="46" y="150"/>
                    </a:lnTo>
                    <a:lnTo>
                      <a:pt x="46" y="148"/>
                    </a:lnTo>
                    <a:lnTo>
                      <a:pt x="48" y="148"/>
                    </a:lnTo>
                    <a:lnTo>
                      <a:pt x="48" y="147"/>
                    </a:lnTo>
                    <a:lnTo>
                      <a:pt x="46" y="145"/>
                    </a:lnTo>
                    <a:lnTo>
                      <a:pt x="46" y="145"/>
                    </a:lnTo>
                    <a:lnTo>
                      <a:pt x="44" y="143"/>
                    </a:lnTo>
                    <a:lnTo>
                      <a:pt x="41" y="140"/>
                    </a:lnTo>
                    <a:lnTo>
                      <a:pt x="37" y="138"/>
                    </a:lnTo>
                    <a:lnTo>
                      <a:pt x="36" y="135"/>
                    </a:lnTo>
                    <a:lnTo>
                      <a:pt x="34" y="135"/>
                    </a:lnTo>
                    <a:lnTo>
                      <a:pt x="34" y="135"/>
                    </a:lnTo>
                    <a:lnTo>
                      <a:pt x="34" y="133"/>
                    </a:lnTo>
                    <a:lnTo>
                      <a:pt x="34" y="131"/>
                    </a:lnTo>
                    <a:lnTo>
                      <a:pt x="34" y="131"/>
                    </a:lnTo>
                    <a:lnTo>
                      <a:pt x="32" y="129"/>
                    </a:lnTo>
                    <a:lnTo>
                      <a:pt x="30" y="128"/>
                    </a:lnTo>
                    <a:lnTo>
                      <a:pt x="30" y="126"/>
                    </a:lnTo>
                    <a:lnTo>
                      <a:pt x="30" y="126"/>
                    </a:lnTo>
                    <a:lnTo>
                      <a:pt x="30" y="124"/>
                    </a:lnTo>
                    <a:lnTo>
                      <a:pt x="32" y="123"/>
                    </a:lnTo>
                    <a:lnTo>
                      <a:pt x="34" y="121"/>
                    </a:lnTo>
                    <a:lnTo>
                      <a:pt x="34" y="119"/>
                    </a:lnTo>
                    <a:lnTo>
                      <a:pt x="36" y="116"/>
                    </a:lnTo>
                    <a:lnTo>
                      <a:pt x="36" y="112"/>
                    </a:lnTo>
                    <a:lnTo>
                      <a:pt x="37" y="109"/>
                    </a:lnTo>
                    <a:lnTo>
                      <a:pt x="36" y="107"/>
                    </a:lnTo>
                    <a:lnTo>
                      <a:pt x="36" y="104"/>
                    </a:lnTo>
                    <a:lnTo>
                      <a:pt x="36" y="101"/>
                    </a:lnTo>
                    <a:lnTo>
                      <a:pt x="32" y="97"/>
                    </a:lnTo>
                    <a:lnTo>
                      <a:pt x="32" y="97"/>
                    </a:lnTo>
                    <a:lnTo>
                      <a:pt x="30" y="97"/>
                    </a:lnTo>
                    <a:lnTo>
                      <a:pt x="27" y="99"/>
                    </a:lnTo>
                    <a:lnTo>
                      <a:pt x="27" y="99"/>
                    </a:lnTo>
                    <a:lnTo>
                      <a:pt x="25" y="99"/>
                    </a:lnTo>
                    <a:lnTo>
                      <a:pt x="22" y="99"/>
                    </a:lnTo>
                    <a:lnTo>
                      <a:pt x="20" y="101"/>
                    </a:lnTo>
                    <a:lnTo>
                      <a:pt x="18" y="101"/>
                    </a:lnTo>
                    <a:lnTo>
                      <a:pt x="18" y="101"/>
                    </a:lnTo>
                    <a:lnTo>
                      <a:pt x="17" y="99"/>
                    </a:lnTo>
                    <a:lnTo>
                      <a:pt x="13" y="95"/>
                    </a:lnTo>
                    <a:lnTo>
                      <a:pt x="12" y="90"/>
                    </a:lnTo>
                    <a:lnTo>
                      <a:pt x="10" y="90"/>
                    </a:lnTo>
                    <a:lnTo>
                      <a:pt x="10" y="89"/>
                    </a:lnTo>
                    <a:lnTo>
                      <a:pt x="8" y="89"/>
                    </a:lnTo>
                    <a:lnTo>
                      <a:pt x="8" y="90"/>
                    </a:lnTo>
                    <a:lnTo>
                      <a:pt x="7" y="90"/>
                    </a:lnTo>
                    <a:lnTo>
                      <a:pt x="7" y="90"/>
                    </a:lnTo>
                    <a:lnTo>
                      <a:pt x="7" y="90"/>
                    </a:lnTo>
                    <a:lnTo>
                      <a:pt x="7" y="89"/>
                    </a:lnTo>
                    <a:lnTo>
                      <a:pt x="5" y="87"/>
                    </a:lnTo>
                    <a:lnTo>
                      <a:pt x="5" y="85"/>
                    </a:lnTo>
                    <a:lnTo>
                      <a:pt x="3" y="85"/>
                    </a:lnTo>
                    <a:lnTo>
                      <a:pt x="1" y="85"/>
                    </a:lnTo>
                    <a:lnTo>
                      <a:pt x="3" y="83"/>
                    </a:lnTo>
                    <a:lnTo>
                      <a:pt x="3" y="83"/>
                    </a:lnTo>
                    <a:lnTo>
                      <a:pt x="3" y="83"/>
                    </a:lnTo>
                    <a:lnTo>
                      <a:pt x="1" y="83"/>
                    </a:lnTo>
                    <a:lnTo>
                      <a:pt x="0" y="82"/>
                    </a:lnTo>
                    <a:lnTo>
                      <a:pt x="0" y="82"/>
                    </a:lnTo>
                    <a:lnTo>
                      <a:pt x="1" y="80"/>
                    </a:lnTo>
                    <a:lnTo>
                      <a:pt x="3" y="80"/>
                    </a:lnTo>
                    <a:lnTo>
                      <a:pt x="3" y="78"/>
                    </a:lnTo>
                    <a:lnTo>
                      <a:pt x="5" y="77"/>
                    </a:lnTo>
                    <a:lnTo>
                      <a:pt x="5" y="75"/>
                    </a:lnTo>
                    <a:lnTo>
                      <a:pt x="7" y="75"/>
                    </a:lnTo>
                    <a:lnTo>
                      <a:pt x="7" y="73"/>
                    </a:lnTo>
                    <a:lnTo>
                      <a:pt x="7" y="72"/>
                    </a:lnTo>
                    <a:lnTo>
                      <a:pt x="7" y="70"/>
                    </a:lnTo>
                    <a:lnTo>
                      <a:pt x="7" y="68"/>
                    </a:lnTo>
                    <a:lnTo>
                      <a:pt x="7" y="68"/>
                    </a:lnTo>
                    <a:lnTo>
                      <a:pt x="5" y="66"/>
                    </a:lnTo>
                    <a:lnTo>
                      <a:pt x="7" y="65"/>
                    </a:lnTo>
                    <a:lnTo>
                      <a:pt x="7" y="63"/>
                    </a:lnTo>
                    <a:lnTo>
                      <a:pt x="12" y="61"/>
                    </a:lnTo>
                    <a:lnTo>
                      <a:pt x="13" y="60"/>
                    </a:lnTo>
                    <a:lnTo>
                      <a:pt x="15" y="60"/>
                    </a:lnTo>
                    <a:lnTo>
                      <a:pt x="15" y="58"/>
                    </a:lnTo>
                    <a:lnTo>
                      <a:pt x="17" y="58"/>
                    </a:lnTo>
                    <a:lnTo>
                      <a:pt x="17" y="56"/>
                    </a:lnTo>
                    <a:lnTo>
                      <a:pt x="13" y="56"/>
                    </a:lnTo>
                    <a:lnTo>
                      <a:pt x="13" y="56"/>
                    </a:lnTo>
                    <a:lnTo>
                      <a:pt x="12" y="53"/>
                    </a:lnTo>
                    <a:lnTo>
                      <a:pt x="12" y="48"/>
                    </a:lnTo>
                    <a:lnTo>
                      <a:pt x="12" y="46"/>
                    </a:lnTo>
                    <a:lnTo>
                      <a:pt x="12" y="44"/>
                    </a:lnTo>
                    <a:lnTo>
                      <a:pt x="12" y="43"/>
                    </a:lnTo>
                    <a:lnTo>
                      <a:pt x="12" y="43"/>
                    </a:lnTo>
                    <a:lnTo>
                      <a:pt x="12" y="41"/>
                    </a:lnTo>
                    <a:lnTo>
                      <a:pt x="12" y="39"/>
                    </a:lnTo>
                    <a:lnTo>
                      <a:pt x="12" y="39"/>
                    </a:lnTo>
                    <a:lnTo>
                      <a:pt x="13" y="36"/>
                    </a:lnTo>
                    <a:lnTo>
                      <a:pt x="13" y="34"/>
                    </a:lnTo>
                    <a:lnTo>
                      <a:pt x="13" y="32"/>
                    </a:lnTo>
                    <a:lnTo>
                      <a:pt x="12" y="31"/>
                    </a:lnTo>
                    <a:lnTo>
                      <a:pt x="12" y="29"/>
                    </a:lnTo>
                    <a:lnTo>
                      <a:pt x="12" y="29"/>
                    </a:lnTo>
                    <a:lnTo>
                      <a:pt x="12" y="29"/>
                    </a:lnTo>
                    <a:lnTo>
                      <a:pt x="13" y="27"/>
                    </a:lnTo>
                    <a:lnTo>
                      <a:pt x="15" y="27"/>
                    </a:lnTo>
                    <a:lnTo>
                      <a:pt x="15" y="27"/>
                    </a:lnTo>
                    <a:lnTo>
                      <a:pt x="18" y="24"/>
                    </a:lnTo>
                    <a:lnTo>
                      <a:pt x="18" y="22"/>
                    </a:lnTo>
                    <a:lnTo>
                      <a:pt x="18" y="20"/>
                    </a:lnTo>
                    <a:lnTo>
                      <a:pt x="17" y="19"/>
                    </a:lnTo>
                    <a:lnTo>
                      <a:pt x="17" y="19"/>
                    </a:lnTo>
                    <a:lnTo>
                      <a:pt x="17" y="17"/>
                    </a:lnTo>
                    <a:lnTo>
                      <a:pt x="17" y="15"/>
                    </a:lnTo>
                    <a:lnTo>
                      <a:pt x="13" y="14"/>
                    </a:lnTo>
                    <a:lnTo>
                      <a:pt x="13" y="12"/>
                    </a:lnTo>
                    <a:lnTo>
                      <a:pt x="13" y="10"/>
                    </a:lnTo>
                    <a:lnTo>
                      <a:pt x="13" y="8"/>
                    </a:lnTo>
                    <a:lnTo>
                      <a:pt x="13" y="8"/>
                    </a:lnTo>
                    <a:lnTo>
                      <a:pt x="12" y="7"/>
                    </a:lnTo>
                    <a:lnTo>
                      <a:pt x="10" y="5"/>
                    </a:lnTo>
                    <a:lnTo>
                      <a:pt x="10" y="5"/>
                    </a:lnTo>
                    <a:lnTo>
                      <a:pt x="10" y="3"/>
                    </a:lnTo>
                    <a:lnTo>
                      <a:pt x="8" y="3"/>
                    </a:lnTo>
                    <a:lnTo>
                      <a:pt x="8" y="5"/>
                    </a:lnTo>
                    <a:lnTo>
                      <a:pt x="7" y="5"/>
                    </a:lnTo>
                    <a:lnTo>
                      <a:pt x="7" y="5"/>
                    </a:lnTo>
                    <a:lnTo>
                      <a:pt x="7" y="3"/>
                    </a:lnTo>
                    <a:lnTo>
                      <a:pt x="7" y="2"/>
                    </a:lnTo>
                    <a:lnTo>
                      <a:pt x="5" y="2"/>
                    </a:lnTo>
                    <a:lnTo>
                      <a:pt x="5" y="2"/>
                    </a:lnTo>
                    <a:lnTo>
                      <a:pt x="5" y="0"/>
                    </a:lnTo>
                    <a:lnTo>
                      <a:pt x="5" y="0"/>
                    </a:lnTo>
                    <a:lnTo>
                      <a:pt x="7" y="0"/>
                    </a:lnTo>
                    <a:lnTo>
                      <a:pt x="8" y="2"/>
                    </a:lnTo>
                    <a:lnTo>
                      <a:pt x="12" y="2"/>
                    </a:lnTo>
                    <a:lnTo>
                      <a:pt x="13" y="2"/>
                    </a:lnTo>
                    <a:lnTo>
                      <a:pt x="15" y="3"/>
                    </a:lnTo>
                    <a:lnTo>
                      <a:pt x="15" y="5"/>
                    </a:lnTo>
                    <a:lnTo>
                      <a:pt x="17" y="3"/>
                    </a:lnTo>
                    <a:lnTo>
                      <a:pt x="20" y="3"/>
                    </a:lnTo>
                    <a:lnTo>
                      <a:pt x="22" y="5"/>
                    </a:lnTo>
                    <a:lnTo>
                      <a:pt x="24" y="5"/>
                    </a:lnTo>
                    <a:lnTo>
                      <a:pt x="24" y="5"/>
                    </a:lnTo>
                    <a:lnTo>
                      <a:pt x="25" y="5"/>
                    </a:lnTo>
                    <a:lnTo>
                      <a:pt x="25" y="5"/>
                    </a:lnTo>
                    <a:lnTo>
                      <a:pt x="25" y="5"/>
                    </a:lnTo>
                    <a:lnTo>
                      <a:pt x="25" y="3"/>
                    </a:lnTo>
                    <a:lnTo>
                      <a:pt x="25" y="3"/>
                    </a:lnTo>
                    <a:lnTo>
                      <a:pt x="25" y="2"/>
                    </a:lnTo>
                    <a:lnTo>
                      <a:pt x="27" y="3"/>
                    </a:lnTo>
                    <a:lnTo>
                      <a:pt x="32" y="7"/>
                    </a:lnTo>
                    <a:lnTo>
                      <a:pt x="32" y="7"/>
                    </a:lnTo>
                    <a:lnTo>
                      <a:pt x="36" y="10"/>
                    </a:lnTo>
                    <a:lnTo>
                      <a:pt x="36" y="12"/>
                    </a:lnTo>
                    <a:lnTo>
                      <a:pt x="36" y="14"/>
                    </a:lnTo>
                    <a:lnTo>
                      <a:pt x="37" y="17"/>
                    </a:lnTo>
                    <a:lnTo>
                      <a:pt x="37" y="19"/>
                    </a:lnTo>
                    <a:lnTo>
                      <a:pt x="37" y="19"/>
                    </a:lnTo>
                    <a:lnTo>
                      <a:pt x="37" y="20"/>
                    </a:lnTo>
                    <a:lnTo>
                      <a:pt x="37" y="22"/>
                    </a:lnTo>
                    <a:lnTo>
                      <a:pt x="37" y="22"/>
                    </a:lnTo>
                    <a:lnTo>
                      <a:pt x="37" y="24"/>
                    </a:lnTo>
                    <a:lnTo>
                      <a:pt x="39" y="26"/>
                    </a:lnTo>
                    <a:lnTo>
                      <a:pt x="39" y="27"/>
                    </a:lnTo>
                    <a:lnTo>
                      <a:pt x="39" y="29"/>
                    </a:lnTo>
                    <a:lnTo>
                      <a:pt x="37" y="31"/>
                    </a:lnTo>
                    <a:lnTo>
                      <a:pt x="37" y="32"/>
                    </a:lnTo>
                    <a:lnTo>
                      <a:pt x="37" y="32"/>
                    </a:lnTo>
                    <a:lnTo>
                      <a:pt x="37" y="34"/>
                    </a:lnTo>
                    <a:lnTo>
                      <a:pt x="39" y="34"/>
                    </a:lnTo>
                    <a:lnTo>
                      <a:pt x="39" y="36"/>
                    </a:lnTo>
                    <a:lnTo>
                      <a:pt x="41" y="37"/>
                    </a:lnTo>
                    <a:lnTo>
                      <a:pt x="41" y="37"/>
                    </a:lnTo>
                    <a:lnTo>
                      <a:pt x="41" y="37"/>
                    </a:lnTo>
                    <a:lnTo>
                      <a:pt x="42" y="37"/>
                    </a:lnTo>
                    <a:lnTo>
                      <a:pt x="42" y="39"/>
                    </a:lnTo>
                    <a:lnTo>
                      <a:pt x="44" y="41"/>
                    </a:lnTo>
                    <a:lnTo>
                      <a:pt x="44" y="41"/>
                    </a:lnTo>
                    <a:lnTo>
                      <a:pt x="44" y="43"/>
                    </a:lnTo>
                    <a:lnTo>
                      <a:pt x="44" y="43"/>
                    </a:lnTo>
                    <a:close/>
                    <a:moveTo>
                      <a:pt x="37" y="51"/>
                    </a:moveTo>
                    <a:lnTo>
                      <a:pt x="37" y="51"/>
                    </a:lnTo>
                    <a:lnTo>
                      <a:pt x="37" y="51"/>
                    </a:lnTo>
                    <a:lnTo>
                      <a:pt x="36" y="51"/>
                    </a:lnTo>
                    <a:lnTo>
                      <a:pt x="36" y="49"/>
                    </a:lnTo>
                    <a:lnTo>
                      <a:pt x="37" y="49"/>
                    </a:lnTo>
                    <a:lnTo>
                      <a:pt x="37" y="49"/>
                    </a:lnTo>
                    <a:lnTo>
                      <a:pt x="37" y="51"/>
                    </a:lnTo>
                    <a:lnTo>
                      <a:pt x="37" y="51"/>
                    </a:lnTo>
                    <a:close/>
                    <a:moveTo>
                      <a:pt x="39" y="53"/>
                    </a:moveTo>
                    <a:lnTo>
                      <a:pt x="39" y="53"/>
                    </a:lnTo>
                    <a:lnTo>
                      <a:pt x="39" y="53"/>
                    </a:lnTo>
                    <a:lnTo>
                      <a:pt x="39" y="51"/>
                    </a:lnTo>
                    <a:lnTo>
                      <a:pt x="39" y="51"/>
                    </a:lnTo>
                    <a:lnTo>
                      <a:pt x="39" y="51"/>
                    </a:lnTo>
                    <a:lnTo>
                      <a:pt x="41" y="51"/>
                    </a:lnTo>
                    <a:lnTo>
                      <a:pt x="41" y="51"/>
                    </a:lnTo>
                    <a:lnTo>
                      <a:pt x="41" y="51"/>
                    </a:lnTo>
                    <a:lnTo>
                      <a:pt x="41" y="53"/>
                    </a:lnTo>
                    <a:lnTo>
                      <a:pt x="39" y="5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8" name="Freeform 163">
                <a:extLst>
                  <a:ext uri="{FF2B5EF4-FFF2-40B4-BE49-F238E27FC236}">
                    <a16:creationId xmlns:a16="http://schemas.microsoft.com/office/drawing/2014/main" id="{2AEC1757-025F-40F6-8180-4A0B23D4551E}"/>
                  </a:ext>
                </a:extLst>
              </p:cNvPr>
              <p:cNvSpPr>
                <a:spLocks noEditPoints="1"/>
              </p:cNvSpPr>
              <p:nvPr/>
            </p:nvSpPr>
            <p:spPr bwMode="auto">
              <a:xfrm>
                <a:off x="1360" y="2389"/>
                <a:ext cx="610" cy="380"/>
              </a:xfrm>
              <a:custGeom>
                <a:avLst/>
                <a:gdLst>
                  <a:gd name="T0" fmla="*/ 396 w 610"/>
                  <a:gd name="T1" fmla="*/ 220 h 380"/>
                  <a:gd name="T2" fmla="*/ 399 w 610"/>
                  <a:gd name="T3" fmla="*/ 239 h 380"/>
                  <a:gd name="T4" fmla="*/ 432 w 610"/>
                  <a:gd name="T5" fmla="*/ 290 h 380"/>
                  <a:gd name="T6" fmla="*/ 459 w 610"/>
                  <a:gd name="T7" fmla="*/ 309 h 380"/>
                  <a:gd name="T8" fmla="*/ 509 w 610"/>
                  <a:gd name="T9" fmla="*/ 297 h 380"/>
                  <a:gd name="T10" fmla="*/ 519 w 610"/>
                  <a:gd name="T11" fmla="*/ 295 h 380"/>
                  <a:gd name="T12" fmla="*/ 539 w 610"/>
                  <a:gd name="T13" fmla="*/ 251 h 380"/>
                  <a:gd name="T14" fmla="*/ 599 w 610"/>
                  <a:gd name="T15" fmla="*/ 242 h 380"/>
                  <a:gd name="T16" fmla="*/ 608 w 610"/>
                  <a:gd name="T17" fmla="*/ 247 h 380"/>
                  <a:gd name="T18" fmla="*/ 593 w 610"/>
                  <a:gd name="T19" fmla="*/ 280 h 380"/>
                  <a:gd name="T20" fmla="*/ 593 w 610"/>
                  <a:gd name="T21" fmla="*/ 295 h 380"/>
                  <a:gd name="T22" fmla="*/ 577 w 610"/>
                  <a:gd name="T23" fmla="*/ 302 h 380"/>
                  <a:gd name="T24" fmla="*/ 527 w 610"/>
                  <a:gd name="T25" fmla="*/ 316 h 380"/>
                  <a:gd name="T26" fmla="*/ 538 w 610"/>
                  <a:gd name="T27" fmla="*/ 343 h 380"/>
                  <a:gd name="T28" fmla="*/ 504 w 610"/>
                  <a:gd name="T29" fmla="*/ 367 h 380"/>
                  <a:gd name="T30" fmla="*/ 486 w 610"/>
                  <a:gd name="T31" fmla="*/ 362 h 380"/>
                  <a:gd name="T32" fmla="*/ 457 w 610"/>
                  <a:gd name="T33" fmla="*/ 348 h 380"/>
                  <a:gd name="T34" fmla="*/ 452 w 610"/>
                  <a:gd name="T35" fmla="*/ 348 h 380"/>
                  <a:gd name="T36" fmla="*/ 355 w 610"/>
                  <a:gd name="T37" fmla="*/ 333 h 380"/>
                  <a:gd name="T38" fmla="*/ 288 w 610"/>
                  <a:gd name="T39" fmla="*/ 305 h 380"/>
                  <a:gd name="T40" fmla="*/ 247 w 610"/>
                  <a:gd name="T41" fmla="*/ 263 h 380"/>
                  <a:gd name="T42" fmla="*/ 250 w 610"/>
                  <a:gd name="T43" fmla="*/ 239 h 380"/>
                  <a:gd name="T44" fmla="*/ 211 w 610"/>
                  <a:gd name="T45" fmla="*/ 181 h 380"/>
                  <a:gd name="T46" fmla="*/ 201 w 610"/>
                  <a:gd name="T47" fmla="*/ 167 h 380"/>
                  <a:gd name="T48" fmla="*/ 182 w 610"/>
                  <a:gd name="T49" fmla="*/ 155 h 380"/>
                  <a:gd name="T50" fmla="*/ 173 w 610"/>
                  <a:gd name="T51" fmla="*/ 132 h 380"/>
                  <a:gd name="T52" fmla="*/ 148 w 610"/>
                  <a:gd name="T53" fmla="*/ 106 h 380"/>
                  <a:gd name="T54" fmla="*/ 119 w 610"/>
                  <a:gd name="T55" fmla="*/ 75 h 380"/>
                  <a:gd name="T56" fmla="*/ 103 w 610"/>
                  <a:gd name="T57" fmla="*/ 38 h 380"/>
                  <a:gd name="T58" fmla="*/ 81 w 610"/>
                  <a:gd name="T59" fmla="*/ 26 h 380"/>
                  <a:gd name="T60" fmla="*/ 74 w 610"/>
                  <a:gd name="T61" fmla="*/ 58 h 380"/>
                  <a:gd name="T62" fmla="*/ 103 w 610"/>
                  <a:gd name="T63" fmla="*/ 94 h 380"/>
                  <a:gd name="T64" fmla="*/ 124 w 610"/>
                  <a:gd name="T65" fmla="*/ 126 h 380"/>
                  <a:gd name="T66" fmla="*/ 137 w 610"/>
                  <a:gd name="T67" fmla="*/ 145 h 380"/>
                  <a:gd name="T68" fmla="*/ 156 w 610"/>
                  <a:gd name="T69" fmla="*/ 188 h 380"/>
                  <a:gd name="T70" fmla="*/ 173 w 610"/>
                  <a:gd name="T71" fmla="*/ 205 h 380"/>
                  <a:gd name="T72" fmla="*/ 132 w 610"/>
                  <a:gd name="T73" fmla="*/ 181 h 380"/>
                  <a:gd name="T74" fmla="*/ 117 w 610"/>
                  <a:gd name="T75" fmla="*/ 143 h 380"/>
                  <a:gd name="T76" fmla="*/ 83 w 610"/>
                  <a:gd name="T77" fmla="*/ 123 h 380"/>
                  <a:gd name="T78" fmla="*/ 79 w 610"/>
                  <a:gd name="T79" fmla="*/ 109 h 380"/>
                  <a:gd name="T80" fmla="*/ 67 w 610"/>
                  <a:gd name="T81" fmla="*/ 75 h 380"/>
                  <a:gd name="T82" fmla="*/ 41 w 610"/>
                  <a:gd name="T83" fmla="*/ 36 h 380"/>
                  <a:gd name="T84" fmla="*/ 36 w 610"/>
                  <a:gd name="T85" fmla="*/ 4 h 380"/>
                  <a:gd name="T86" fmla="*/ 142 w 610"/>
                  <a:gd name="T87" fmla="*/ 31 h 380"/>
                  <a:gd name="T88" fmla="*/ 218 w 610"/>
                  <a:gd name="T89" fmla="*/ 22 h 380"/>
                  <a:gd name="T90" fmla="*/ 264 w 610"/>
                  <a:gd name="T91" fmla="*/ 58 h 380"/>
                  <a:gd name="T92" fmla="*/ 300 w 610"/>
                  <a:gd name="T93" fmla="*/ 79 h 380"/>
                  <a:gd name="T94" fmla="*/ 326 w 610"/>
                  <a:gd name="T95" fmla="*/ 67 h 380"/>
                  <a:gd name="T96" fmla="*/ 350 w 610"/>
                  <a:gd name="T97" fmla="*/ 99 h 380"/>
                  <a:gd name="T98" fmla="*/ 368 w 610"/>
                  <a:gd name="T99" fmla="*/ 128 h 380"/>
                  <a:gd name="T100" fmla="*/ 404 w 610"/>
                  <a:gd name="T101" fmla="*/ 150 h 380"/>
                  <a:gd name="T102" fmla="*/ 100 w 610"/>
                  <a:gd name="T103" fmla="*/ 80 h 380"/>
                  <a:gd name="T104" fmla="*/ 113 w 610"/>
                  <a:gd name="T105" fmla="*/ 86 h 380"/>
                  <a:gd name="T106" fmla="*/ 4 w 610"/>
                  <a:gd name="T107" fmla="*/ 84 h 380"/>
                  <a:gd name="T108" fmla="*/ 139 w 610"/>
                  <a:gd name="T109" fmla="*/ 150 h 380"/>
                  <a:gd name="T110" fmla="*/ 120 w 610"/>
                  <a:gd name="T111" fmla="*/ 172 h 380"/>
                  <a:gd name="T112" fmla="*/ 130 w 610"/>
                  <a:gd name="T113" fmla="*/ 183 h 380"/>
                  <a:gd name="T114" fmla="*/ 228 w 610"/>
                  <a:gd name="T115" fmla="*/ 239 h 380"/>
                  <a:gd name="T116" fmla="*/ 604 w 610"/>
                  <a:gd name="T117" fmla="*/ 261 h 380"/>
                  <a:gd name="T118" fmla="*/ 512 w 610"/>
                  <a:gd name="T119" fmla="*/ 299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10" h="380">
                    <a:moveTo>
                      <a:pt x="409" y="149"/>
                    </a:moveTo>
                    <a:lnTo>
                      <a:pt x="409" y="152"/>
                    </a:lnTo>
                    <a:lnTo>
                      <a:pt x="408" y="155"/>
                    </a:lnTo>
                    <a:lnTo>
                      <a:pt x="404" y="164"/>
                    </a:lnTo>
                    <a:lnTo>
                      <a:pt x="403" y="167"/>
                    </a:lnTo>
                    <a:lnTo>
                      <a:pt x="399" y="181"/>
                    </a:lnTo>
                    <a:lnTo>
                      <a:pt x="399" y="189"/>
                    </a:lnTo>
                    <a:lnTo>
                      <a:pt x="397" y="195"/>
                    </a:lnTo>
                    <a:lnTo>
                      <a:pt x="397" y="195"/>
                    </a:lnTo>
                    <a:lnTo>
                      <a:pt x="397" y="195"/>
                    </a:lnTo>
                    <a:lnTo>
                      <a:pt x="397" y="203"/>
                    </a:lnTo>
                    <a:lnTo>
                      <a:pt x="397" y="212"/>
                    </a:lnTo>
                    <a:lnTo>
                      <a:pt x="397" y="212"/>
                    </a:lnTo>
                    <a:lnTo>
                      <a:pt x="396" y="215"/>
                    </a:lnTo>
                    <a:lnTo>
                      <a:pt x="396" y="218"/>
                    </a:lnTo>
                    <a:lnTo>
                      <a:pt x="396" y="218"/>
                    </a:lnTo>
                    <a:lnTo>
                      <a:pt x="396" y="220"/>
                    </a:lnTo>
                    <a:lnTo>
                      <a:pt x="397" y="225"/>
                    </a:lnTo>
                    <a:lnTo>
                      <a:pt x="397" y="229"/>
                    </a:lnTo>
                    <a:lnTo>
                      <a:pt x="401" y="234"/>
                    </a:lnTo>
                    <a:lnTo>
                      <a:pt x="403" y="237"/>
                    </a:lnTo>
                    <a:lnTo>
                      <a:pt x="406" y="239"/>
                    </a:lnTo>
                    <a:lnTo>
                      <a:pt x="406" y="239"/>
                    </a:lnTo>
                    <a:lnTo>
                      <a:pt x="406" y="242"/>
                    </a:lnTo>
                    <a:lnTo>
                      <a:pt x="404" y="244"/>
                    </a:lnTo>
                    <a:lnTo>
                      <a:pt x="404" y="246"/>
                    </a:lnTo>
                    <a:lnTo>
                      <a:pt x="404" y="244"/>
                    </a:lnTo>
                    <a:lnTo>
                      <a:pt x="404" y="242"/>
                    </a:lnTo>
                    <a:lnTo>
                      <a:pt x="404" y="241"/>
                    </a:lnTo>
                    <a:lnTo>
                      <a:pt x="404" y="239"/>
                    </a:lnTo>
                    <a:lnTo>
                      <a:pt x="404" y="239"/>
                    </a:lnTo>
                    <a:lnTo>
                      <a:pt x="401" y="236"/>
                    </a:lnTo>
                    <a:lnTo>
                      <a:pt x="397" y="230"/>
                    </a:lnTo>
                    <a:lnTo>
                      <a:pt x="399" y="239"/>
                    </a:lnTo>
                    <a:lnTo>
                      <a:pt x="401" y="241"/>
                    </a:lnTo>
                    <a:lnTo>
                      <a:pt x="401" y="241"/>
                    </a:lnTo>
                    <a:lnTo>
                      <a:pt x="403" y="241"/>
                    </a:lnTo>
                    <a:lnTo>
                      <a:pt x="403" y="242"/>
                    </a:lnTo>
                    <a:lnTo>
                      <a:pt x="403" y="242"/>
                    </a:lnTo>
                    <a:lnTo>
                      <a:pt x="406" y="249"/>
                    </a:lnTo>
                    <a:lnTo>
                      <a:pt x="408" y="256"/>
                    </a:lnTo>
                    <a:lnTo>
                      <a:pt x="409" y="258"/>
                    </a:lnTo>
                    <a:lnTo>
                      <a:pt x="409" y="259"/>
                    </a:lnTo>
                    <a:lnTo>
                      <a:pt x="418" y="268"/>
                    </a:lnTo>
                    <a:lnTo>
                      <a:pt x="423" y="275"/>
                    </a:lnTo>
                    <a:lnTo>
                      <a:pt x="425" y="280"/>
                    </a:lnTo>
                    <a:lnTo>
                      <a:pt x="425" y="282"/>
                    </a:lnTo>
                    <a:lnTo>
                      <a:pt x="427" y="285"/>
                    </a:lnTo>
                    <a:lnTo>
                      <a:pt x="428" y="288"/>
                    </a:lnTo>
                    <a:lnTo>
                      <a:pt x="430" y="290"/>
                    </a:lnTo>
                    <a:lnTo>
                      <a:pt x="432" y="290"/>
                    </a:lnTo>
                    <a:lnTo>
                      <a:pt x="433" y="293"/>
                    </a:lnTo>
                    <a:lnTo>
                      <a:pt x="435" y="295"/>
                    </a:lnTo>
                    <a:lnTo>
                      <a:pt x="435" y="295"/>
                    </a:lnTo>
                    <a:lnTo>
                      <a:pt x="433" y="295"/>
                    </a:lnTo>
                    <a:lnTo>
                      <a:pt x="433" y="295"/>
                    </a:lnTo>
                    <a:lnTo>
                      <a:pt x="435" y="297"/>
                    </a:lnTo>
                    <a:lnTo>
                      <a:pt x="439" y="299"/>
                    </a:lnTo>
                    <a:lnTo>
                      <a:pt x="440" y="299"/>
                    </a:lnTo>
                    <a:lnTo>
                      <a:pt x="439" y="297"/>
                    </a:lnTo>
                    <a:lnTo>
                      <a:pt x="437" y="297"/>
                    </a:lnTo>
                    <a:lnTo>
                      <a:pt x="437" y="297"/>
                    </a:lnTo>
                    <a:lnTo>
                      <a:pt x="440" y="297"/>
                    </a:lnTo>
                    <a:lnTo>
                      <a:pt x="447" y="297"/>
                    </a:lnTo>
                    <a:lnTo>
                      <a:pt x="450" y="300"/>
                    </a:lnTo>
                    <a:lnTo>
                      <a:pt x="454" y="302"/>
                    </a:lnTo>
                    <a:lnTo>
                      <a:pt x="457" y="305"/>
                    </a:lnTo>
                    <a:lnTo>
                      <a:pt x="459" y="309"/>
                    </a:lnTo>
                    <a:lnTo>
                      <a:pt x="461" y="309"/>
                    </a:lnTo>
                    <a:lnTo>
                      <a:pt x="462" y="309"/>
                    </a:lnTo>
                    <a:lnTo>
                      <a:pt x="466" y="307"/>
                    </a:lnTo>
                    <a:lnTo>
                      <a:pt x="473" y="305"/>
                    </a:lnTo>
                    <a:lnTo>
                      <a:pt x="474" y="304"/>
                    </a:lnTo>
                    <a:lnTo>
                      <a:pt x="478" y="304"/>
                    </a:lnTo>
                    <a:lnTo>
                      <a:pt x="485" y="302"/>
                    </a:lnTo>
                    <a:lnTo>
                      <a:pt x="486" y="304"/>
                    </a:lnTo>
                    <a:lnTo>
                      <a:pt x="492" y="302"/>
                    </a:lnTo>
                    <a:lnTo>
                      <a:pt x="493" y="302"/>
                    </a:lnTo>
                    <a:lnTo>
                      <a:pt x="495" y="300"/>
                    </a:lnTo>
                    <a:lnTo>
                      <a:pt x="495" y="299"/>
                    </a:lnTo>
                    <a:lnTo>
                      <a:pt x="498" y="299"/>
                    </a:lnTo>
                    <a:lnTo>
                      <a:pt x="500" y="299"/>
                    </a:lnTo>
                    <a:lnTo>
                      <a:pt x="504" y="299"/>
                    </a:lnTo>
                    <a:lnTo>
                      <a:pt x="507" y="297"/>
                    </a:lnTo>
                    <a:lnTo>
                      <a:pt x="509" y="297"/>
                    </a:lnTo>
                    <a:lnTo>
                      <a:pt x="510" y="299"/>
                    </a:lnTo>
                    <a:lnTo>
                      <a:pt x="510" y="300"/>
                    </a:lnTo>
                    <a:lnTo>
                      <a:pt x="509" y="300"/>
                    </a:lnTo>
                    <a:lnTo>
                      <a:pt x="510" y="300"/>
                    </a:lnTo>
                    <a:lnTo>
                      <a:pt x="512" y="302"/>
                    </a:lnTo>
                    <a:lnTo>
                      <a:pt x="516" y="302"/>
                    </a:lnTo>
                    <a:lnTo>
                      <a:pt x="517" y="302"/>
                    </a:lnTo>
                    <a:lnTo>
                      <a:pt x="519" y="300"/>
                    </a:lnTo>
                    <a:lnTo>
                      <a:pt x="522" y="299"/>
                    </a:lnTo>
                    <a:lnTo>
                      <a:pt x="522" y="297"/>
                    </a:lnTo>
                    <a:lnTo>
                      <a:pt x="522" y="297"/>
                    </a:lnTo>
                    <a:lnTo>
                      <a:pt x="521" y="297"/>
                    </a:lnTo>
                    <a:lnTo>
                      <a:pt x="521" y="295"/>
                    </a:lnTo>
                    <a:lnTo>
                      <a:pt x="521" y="293"/>
                    </a:lnTo>
                    <a:lnTo>
                      <a:pt x="521" y="293"/>
                    </a:lnTo>
                    <a:lnTo>
                      <a:pt x="519" y="295"/>
                    </a:lnTo>
                    <a:lnTo>
                      <a:pt x="519" y="295"/>
                    </a:lnTo>
                    <a:lnTo>
                      <a:pt x="519" y="295"/>
                    </a:lnTo>
                    <a:lnTo>
                      <a:pt x="519" y="293"/>
                    </a:lnTo>
                    <a:lnTo>
                      <a:pt x="524" y="290"/>
                    </a:lnTo>
                    <a:lnTo>
                      <a:pt x="526" y="290"/>
                    </a:lnTo>
                    <a:lnTo>
                      <a:pt x="529" y="288"/>
                    </a:lnTo>
                    <a:lnTo>
                      <a:pt x="533" y="285"/>
                    </a:lnTo>
                    <a:lnTo>
                      <a:pt x="533" y="276"/>
                    </a:lnTo>
                    <a:lnTo>
                      <a:pt x="534" y="276"/>
                    </a:lnTo>
                    <a:lnTo>
                      <a:pt x="538" y="273"/>
                    </a:lnTo>
                    <a:lnTo>
                      <a:pt x="538" y="273"/>
                    </a:lnTo>
                    <a:lnTo>
                      <a:pt x="538" y="271"/>
                    </a:lnTo>
                    <a:lnTo>
                      <a:pt x="538" y="266"/>
                    </a:lnTo>
                    <a:lnTo>
                      <a:pt x="538" y="264"/>
                    </a:lnTo>
                    <a:lnTo>
                      <a:pt x="538" y="259"/>
                    </a:lnTo>
                    <a:lnTo>
                      <a:pt x="538" y="258"/>
                    </a:lnTo>
                    <a:lnTo>
                      <a:pt x="538" y="256"/>
                    </a:lnTo>
                    <a:lnTo>
                      <a:pt x="539" y="251"/>
                    </a:lnTo>
                    <a:lnTo>
                      <a:pt x="543" y="249"/>
                    </a:lnTo>
                    <a:lnTo>
                      <a:pt x="548" y="246"/>
                    </a:lnTo>
                    <a:lnTo>
                      <a:pt x="550" y="246"/>
                    </a:lnTo>
                    <a:lnTo>
                      <a:pt x="569" y="242"/>
                    </a:lnTo>
                    <a:lnTo>
                      <a:pt x="570" y="242"/>
                    </a:lnTo>
                    <a:lnTo>
                      <a:pt x="574" y="241"/>
                    </a:lnTo>
                    <a:lnTo>
                      <a:pt x="575" y="239"/>
                    </a:lnTo>
                    <a:lnTo>
                      <a:pt x="581" y="239"/>
                    </a:lnTo>
                    <a:lnTo>
                      <a:pt x="582" y="239"/>
                    </a:lnTo>
                    <a:lnTo>
                      <a:pt x="582" y="239"/>
                    </a:lnTo>
                    <a:lnTo>
                      <a:pt x="582" y="239"/>
                    </a:lnTo>
                    <a:lnTo>
                      <a:pt x="582" y="239"/>
                    </a:lnTo>
                    <a:lnTo>
                      <a:pt x="586" y="239"/>
                    </a:lnTo>
                    <a:lnTo>
                      <a:pt x="589" y="241"/>
                    </a:lnTo>
                    <a:lnTo>
                      <a:pt x="591" y="241"/>
                    </a:lnTo>
                    <a:lnTo>
                      <a:pt x="596" y="242"/>
                    </a:lnTo>
                    <a:lnTo>
                      <a:pt x="599" y="242"/>
                    </a:lnTo>
                    <a:lnTo>
                      <a:pt x="599" y="242"/>
                    </a:lnTo>
                    <a:lnTo>
                      <a:pt x="601" y="241"/>
                    </a:lnTo>
                    <a:lnTo>
                      <a:pt x="601" y="241"/>
                    </a:lnTo>
                    <a:lnTo>
                      <a:pt x="601" y="241"/>
                    </a:lnTo>
                    <a:lnTo>
                      <a:pt x="601" y="241"/>
                    </a:lnTo>
                    <a:lnTo>
                      <a:pt x="599" y="241"/>
                    </a:lnTo>
                    <a:lnTo>
                      <a:pt x="599" y="241"/>
                    </a:lnTo>
                    <a:lnTo>
                      <a:pt x="598" y="241"/>
                    </a:lnTo>
                    <a:lnTo>
                      <a:pt x="598" y="239"/>
                    </a:lnTo>
                    <a:lnTo>
                      <a:pt x="599" y="239"/>
                    </a:lnTo>
                    <a:lnTo>
                      <a:pt x="599" y="239"/>
                    </a:lnTo>
                    <a:lnTo>
                      <a:pt x="601" y="239"/>
                    </a:lnTo>
                    <a:lnTo>
                      <a:pt x="604" y="239"/>
                    </a:lnTo>
                    <a:lnTo>
                      <a:pt x="606" y="242"/>
                    </a:lnTo>
                    <a:lnTo>
                      <a:pt x="608" y="242"/>
                    </a:lnTo>
                    <a:lnTo>
                      <a:pt x="608" y="246"/>
                    </a:lnTo>
                    <a:lnTo>
                      <a:pt x="608" y="247"/>
                    </a:lnTo>
                    <a:lnTo>
                      <a:pt x="608" y="247"/>
                    </a:lnTo>
                    <a:lnTo>
                      <a:pt x="608" y="251"/>
                    </a:lnTo>
                    <a:lnTo>
                      <a:pt x="606" y="254"/>
                    </a:lnTo>
                    <a:lnTo>
                      <a:pt x="606" y="256"/>
                    </a:lnTo>
                    <a:lnTo>
                      <a:pt x="603" y="259"/>
                    </a:lnTo>
                    <a:lnTo>
                      <a:pt x="599" y="261"/>
                    </a:lnTo>
                    <a:lnTo>
                      <a:pt x="596" y="266"/>
                    </a:lnTo>
                    <a:lnTo>
                      <a:pt x="596" y="270"/>
                    </a:lnTo>
                    <a:lnTo>
                      <a:pt x="596" y="271"/>
                    </a:lnTo>
                    <a:lnTo>
                      <a:pt x="596" y="273"/>
                    </a:lnTo>
                    <a:lnTo>
                      <a:pt x="596" y="275"/>
                    </a:lnTo>
                    <a:lnTo>
                      <a:pt x="596" y="275"/>
                    </a:lnTo>
                    <a:lnTo>
                      <a:pt x="594" y="275"/>
                    </a:lnTo>
                    <a:lnTo>
                      <a:pt x="593" y="276"/>
                    </a:lnTo>
                    <a:lnTo>
                      <a:pt x="591" y="278"/>
                    </a:lnTo>
                    <a:lnTo>
                      <a:pt x="591" y="280"/>
                    </a:lnTo>
                    <a:lnTo>
                      <a:pt x="593" y="280"/>
                    </a:lnTo>
                    <a:lnTo>
                      <a:pt x="593" y="280"/>
                    </a:lnTo>
                    <a:lnTo>
                      <a:pt x="594" y="280"/>
                    </a:lnTo>
                    <a:lnTo>
                      <a:pt x="596" y="280"/>
                    </a:lnTo>
                    <a:lnTo>
                      <a:pt x="596" y="280"/>
                    </a:lnTo>
                    <a:lnTo>
                      <a:pt x="596" y="282"/>
                    </a:lnTo>
                    <a:lnTo>
                      <a:pt x="594" y="283"/>
                    </a:lnTo>
                    <a:lnTo>
                      <a:pt x="594" y="283"/>
                    </a:lnTo>
                    <a:lnTo>
                      <a:pt x="594" y="283"/>
                    </a:lnTo>
                    <a:lnTo>
                      <a:pt x="593" y="283"/>
                    </a:lnTo>
                    <a:lnTo>
                      <a:pt x="593" y="285"/>
                    </a:lnTo>
                    <a:lnTo>
                      <a:pt x="593" y="287"/>
                    </a:lnTo>
                    <a:lnTo>
                      <a:pt x="593" y="287"/>
                    </a:lnTo>
                    <a:lnTo>
                      <a:pt x="594" y="285"/>
                    </a:lnTo>
                    <a:lnTo>
                      <a:pt x="594" y="285"/>
                    </a:lnTo>
                    <a:lnTo>
                      <a:pt x="594" y="287"/>
                    </a:lnTo>
                    <a:lnTo>
                      <a:pt x="593" y="290"/>
                    </a:lnTo>
                    <a:lnTo>
                      <a:pt x="593" y="295"/>
                    </a:lnTo>
                    <a:lnTo>
                      <a:pt x="591" y="299"/>
                    </a:lnTo>
                    <a:lnTo>
                      <a:pt x="589" y="302"/>
                    </a:lnTo>
                    <a:lnTo>
                      <a:pt x="589" y="305"/>
                    </a:lnTo>
                    <a:lnTo>
                      <a:pt x="587" y="307"/>
                    </a:lnTo>
                    <a:lnTo>
                      <a:pt x="587" y="305"/>
                    </a:lnTo>
                    <a:lnTo>
                      <a:pt x="586" y="304"/>
                    </a:lnTo>
                    <a:lnTo>
                      <a:pt x="584" y="302"/>
                    </a:lnTo>
                    <a:lnTo>
                      <a:pt x="584" y="302"/>
                    </a:lnTo>
                    <a:lnTo>
                      <a:pt x="586" y="297"/>
                    </a:lnTo>
                    <a:lnTo>
                      <a:pt x="584" y="295"/>
                    </a:lnTo>
                    <a:lnTo>
                      <a:pt x="584" y="295"/>
                    </a:lnTo>
                    <a:lnTo>
                      <a:pt x="582" y="297"/>
                    </a:lnTo>
                    <a:lnTo>
                      <a:pt x="581" y="297"/>
                    </a:lnTo>
                    <a:lnTo>
                      <a:pt x="581" y="299"/>
                    </a:lnTo>
                    <a:lnTo>
                      <a:pt x="581" y="302"/>
                    </a:lnTo>
                    <a:lnTo>
                      <a:pt x="579" y="302"/>
                    </a:lnTo>
                    <a:lnTo>
                      <a:pt x="577" y="302"/>
                    </a:lnTo>
                    <a:lnTo>
                      <a:pt x="575" y="302"/>
                    </a:lnTo>
                    <a:lnTo>
                      <a:pt x="575" y="302"/>
                    </a:lnTo>
                    <a:lnTo>
                      <a:pt x="574" y="305"/>
                    </a:lnTo>
                    <a:lnTo>
                      <a:pt x="570" y="311"/>
                    </a:lnTo>
                    <a:lnTo>
                      <a:pt x="570" y="312"/>
                    </a:lnTo>
                    <a:lnTo>
                      <a:pt x="569" y="314"/>
                    </a:lnTo>
                    <a:lnTo>
                      <a:pt x="569" y="314"/>
                    </a:lnTo>
                    <a:lnTo>
                      <a:pt x="567" y="312"/>
                    </a:lnTo>
                    <a:lnTo>
                      <a:pt x="565" y="312"/>
                    </a:lnTo>
                    <a:lnTo>
                      <a:pt x="563" y="312"/>
                    </a:lnTo>
                    <a:lnTo>
                      <a:pt x="563" y="314"/>
                    </a:lnTo>
                    <a:lnTo>
                      <a:pt x="563" y="316"/>
                    </a:lnTo>
                    <a:lnTo>
                      <a:pt x="558" y="316"/>
                    </a:lnTo>
                    <a:lnTo>
                      <a:pt x="551" y="316"/>
                    </a:lnTo>
                    <a:lnTo>
                      <a:pt x="543" y="316"/>
                    </a:lnTo>
                    <a:lnTo>
                      <a:pt x="534" y="316"/>
                    </a:lnTo>
                    <a:lnTo>
                      <a:pt x="527" y="316"/>
                    </a:lnTo>
                    <a:lnTo>
                      <a:pt x="527" y="319"/>
                    </a:lnTo>
                    <a:lnTo>
                      <a:pt x="527" y="322"/>
                    </a:lnTo>
                    <a:lnTo>
                      <a:pt x="527" y="326"/>
                    </a:lnTo>
                    <a:lnTo>
                      <a:pt x="524" y="326"/>
                    </a:lnTo>
                    <a:lnTo>
                      <a:pt x="519" y="326"/>
                    </a:lnTo>
                    <a:lnTo>
                      <a:pt x="521" y="328"/>
                    </a:lnTo>
                    <a:lnTo>
                      <a:pt x="521" y="328"/>
                    </a:lnTo>
                    <a:lnTo>
                      <a:pt x="522" y="329"/>
                    </a:lnTo>
                    <a:lnTo>
                      <a:pt x="526" y="333"/>
                    </a:lnTo>
                    <a:lnTo>
                      <a:pt x="527" y="334"/>
                    </a:lnTo>
                    <a:lnTo>
                      <a:pt x="531" y="336"/>
                    </a:lnTo>
                    <a:lnTo>
                      <a:pt x="533" y="338"/>
                    </a:lnTo>
                    <a:lnTo>
                      <a:pt x="534" y="339"/>
                    </a:lnTo>
                    <a:lnTo>
                      <a:pt x="534" y="339"/>
                    </a:lnTo>
                    <a:lnTo>
                      <a:pt x="534" y="341"/>
                    </a:lnTo>
                    <a:lnTo>
                      <a:pt x="536" y="343"/>
                    </a:lnTo>
                    <a:lnTo>
                      <a:pt x="538" y="343"/>
                    </a:lnTo>
                    <a:lnTo>
                      <a:pt x="539" y="343"/>
                    </a:lnTo>
                    <a:lnTo>
                      <a:pt x="539" y="345"/>
                    </a:lnTo>
                    <a:lnTo>
                      <a:pt x="538" y="346"/>
                    </a:lnTo>
                    <a:lnTo>
                      <a:pt x="538" y="348"/>
                    </a:lnTo>
                    <a:lnTo>
                      <a:pt x="538" y="350"/>
                    </a:lnTo>
                    <a:lnTo>
                      <a:pt x="536" y="350"/>
                    </a:lnTo>
                    <a:lnTo>
                      <a:pt x="533" y="350"/>
                    </a:lnTo>
                    <a:lnTo>
                      <a:pt x="527" y="350"/>
                    </a:lnTo>
                    <a:lnTo>
                      <a:pt x="522" y="350"/>
                    </a:lnTo>
                    <a:lnTo>
                      <a:pt x="519" y="350"/>
                    </a:lnTo>
                    <a:lnTo>
                      <a:pt x="514" y="350"/>
                    </a:lnTo>
                    <a:lnTo>
                      <a:pt x="512" y="353"/>
                    </a:lnTo>
                    <a:lnTo>
                      <a:pt x="509" y="357"/>
                    </a:lnTo>
                    <a:lnTo>
                      <a:pt x="507" y="362"/>
                    </a:lnTo>
                    <a:lnTo>
                      <a:pt x="505" y="365"/>
                    </a:lnTo>
                    <a:lnTo>
                      <a:pt x="504" y="365"/>
                    </a:lnTo>
                    <a:lnTo>
                      <a:pt x="504" y="367"/>
                    </a:lnTo>
                    <a:lnTo>
                      <a:pt x="507" y="370"/>
                    </a:lnTo>
                    <a:lnTo>
                      <a:pt x="507" y="370"/>
                    </a:lnTo>
                    <a:lnTo>
                      <a:pt x="505" y="372"/>
                    </a:lnTo>
                    <a:lnTo>
                      <a:pt x="505" y="372"/>
                    </a:lnTo>
                    <a:lnTo>
                      <a:pt x="505" y="374"/>
                    </a:lnTo>
                    <a:lnTo>
                      <a:pt x="505" y="375"/>
                    </a:lnTo>
                    <a:lnTo>
                      <a:pt x="505" y="375"/>
                    </a:lnTo>
                    <a:lnTo>
                      <a:pt x="505" y="377"/>
                    </a:lnTo>
                    <a:lnTo>
                      <a:pt x="505" y="379"/>
                    </a:lnTo>
                    <a:lnTo>
                      <a:pt x="504" y="380"/>
                    </a:lnTo>
                    <a:lnTo>
                      <a:pt x="504" y="380"/>
                    </a:lnTo>
                    <a:lnTo>
                      <a:pt x="504" y="380"/>
                    </a:lnTo>
                    <a:lnTo>
                      <a:pt x="498" y="374"/>
                    </a:lnTo>
                    <a:lnTo>
                      <a:pt x="493" y="368"/>
                    </a:lnTo>
                    <a:lnTo>
                      <a:pt x="490" y="367"/>
                    </a:lnTo>
                    <a:lnTo>
                      <a:pt x="488" y="365"/>
                    </a:lnTo>
                    <a:lnTo>
                      <a:pt x="486" y="362"/>
                    </a:lnTo>
                    <a:lnTo>
                      <a:pt x="478" y="357"/>
                    </a:lnTo>
                    <a:lnTo>
                      <a:pt x="474" y="353"/>
                    </a:lnTo>
                    <a:lnTo>
                      <a:pt x="471" y="350"/>
                    </a:lnTo>
                    <a:lnTo>
                      <a:pt x="468" y="348"/>
                    </a:lnTo>
                    <a:lnTo>
                      <a:pt x="466" y="348"/>
                    </a:lnTo>
                    <a:lnTo>
                      <a:pt x="464" y="346"/>
                    </a:lnTo>
                    <a:lnTo>
                      <a:pt x="462" y="346"/>
                    </a:lnTo>
                    <a:lnTo>
                      <a:pt x="462" y="346"/>
                    </a:lnTo>
                    <a:lnTo>
                      <a:pt x="462" y="346"/>
                    </a:lnTo>
                    <a:lnTo>
                      <a:pt x="462" y="348"/>
                    </a:lnTo>
                    <a:lnTo>
                      <a:pt x="464" y="348"/>
                    </a:lnTo>
                    <a:lnTo>
                      <a:pt x="466" y="348"/>
                    </a:lnTo>
                    <a:lnTo>
                      <a:pt x="466" y="348"/>
                    </a:lnTo>
                    <a:lnTo>
                      <a:pt x="469" y="350"/>
                    </a:lnTo>
                    <a:lnTo>
                      <a:pt x="469" y="351"/>
                    </a:lnTo>
                    <a:lnTo>
                      <a:pt x="461" y="348"/>
                    </a:lnTo>
                    <a:lnTo>
                      <a:pt x="457" y="348"/>
                    </a:lnTo>
                    <a:lnTo>
                      <a:pt x="457" y="346"/>
                    </a:lnTo>
                    <a:lnTo>
                      <a:pt x="459" y="345"/>
                    </a:lnTo>
                    <a:lnTo>
                      <a:pt x="457" y="345"/>
                    </a:lnTo>
                    <a:lnTo>
                      <a:pt x="457" y="345"/>
                    </a:lnTo>
                    <a:lnTo>
                      <a:pt x="456" y="346"/>
                    </a:lnTo>
                    <a:lnTo>
                      <a:pt x="454" y="346"/>
                    </a:lnTo>
                    <a:lnTo>
                      <a:pt x="454" y="345"/>
                    </a:lnTo>
                    <a:lnTo>
                      <a:pt x="454" y="345"/>
                    </a:lnTo>
                    <a:lnTo>
                      <a:pt x="454" y="343"/>
                    </a:lnTo>
                    <a:lnTo>
                      <a:pt x="452" y="343"/>
                    </a:lnTo>
                    <a:lnTo>
                      <a:pt x="452" y="345"/>
                    </a:lnTo>
                    <a:lnTo>
                      <a:pt x="450" y="345"/>
                    </a:lnTo>
                    <a:lnTo>
                      <a:pt x="450" y="346"/>
                    </a:lnTo>
                    <a:lnTo>
                      <a:pt x="454" y="346"/>
                    </a:lnTo>
                    <a:lnTo>
                      <a:pt x="456" y="346"/>
                    </a:lnTo>
                    <a:lnTo>
                      <a:pt x="454" y="348"/>
                    </a:lnTo>
                    <a:lnTo>
                      <a:pt x="452" y="348"/>
                    </a:lnTo>
                    <a:lnTo>
                      <a:pt x="449" y="348"/>
                    </a:lnTo>
                    <a:lnTo>
                      <a:pt x="442" y="351"/>
                    </a:lnTo>
                    <a:lnTo>
                      <a:pt x="435" y="353"/>
                    </a:lnTo>
                    <a:lnTo>
                      <a:pt x="427" y="358"/>
                    </a:lnTo>
                    <a:lnTo>
                      <a:pt x="423" y="358"/>
                    </a:lnTo>
                    <a:lnTo>
                      <a:pt x="421" y="358"/>
                    </a:lnTo>
                    <a:lnTo>
                      <a:pt x="416" y="357"/>
                    </a:lnTo>
                    <a:lnTo>
                      <a:pt x="409" y="353"/>
                    </a:lnTo>
                    <a:lnTo>
                      <a:pt x="397" y="351"/>
                    </a:lnTo>
                    <a:lnTo>
                      <a:pt x="391" y="348"/>
                    </a:lnTo>
                    <a:lnTo>
                      <a:pt x="384" y="346"/>
                    </a:lnTo>
                    <a:lnTo>
                      <a:pt x="379" y="341"/>
                    </a:lnTo>
                    <a:lnTo>
                      <a:pt x="375" y="341"/>
                    </a:lnTo>
                    <a:lnTo>
                      <a:pt x="373" y="339"/>
                    </a:lnTo>
                    <a:lnTo>
                      <a:pt x="367" y="338"/>
                    </a:lnTo>
                    <a:lnTo>
                      <a:pt x="360" y="338"/>
                    </a:lnTo>
                    <a:lnTo>
                      <a:pt x="355" y="333"/>
                    </a:lnTo>
                    <a:lnTo>
                      <a:pt x="350" y="333"/>
                    </a:lnTo>
                    <a:lnTo>
                      <a:pt x="346" y="331"/>
                    </a:lnTo>
                    <a:lnTo>
                      <a:pt x="338" y="328"/>
                    </a:lnTo>
                    <a:lnTo>
                      <a:pt x="336" y="326"/>
                    </a:lnTo>
                    <a:lnTo>
                      <a:pt x="332" y="324"/>
                    </a:lnTo>
                    <a:lnTo>
                      <a:pt x="327" y="321"/>
                    </a:lnTo>
                    <a:lnTo>
                      <a:pt x="326" y="319"/>
                    </a:lnTo>
                    <a:lnTo>
                      <a:pt x="324" y="319"/>
                    </a:lnTo>
                    <a:lnTo>
                      <a:pt x="320" y="316"/>
                    </a:lnTo>
                    <a:lnTo>
                      <a:pt x="319" y="314"/>
                    </a:lnTo>
                    <a:lnTo>
                      <a:pt x="317" y="312"/>
                    </a:lnTo>
                    <a:lnTo>
                      <a:pt x="317" y="312"/>
                    </a:lnTo>
                    <a:lnTo>
                      <a:pt x="312" y="312"/>
                    </a:lnTo>
                    <a:lnTo>
                      <a:pt x="305" y="311"/>
                    </a:lnTo>
                    <a:lnTo>
                      <a:pt x="303" y="311"/>
                    </a:lnTo>
                    <a:lnTo>
                      <a:pt x="296" y="309"/>
                    </a:lnTo>
                    <a:lnTo>
                      <a:pt x="288" y="305"/>
                    </a:lnTo>
                    <a:lnTo>
                      <a:pt x="286" y="302"/>
                    </a:lnTo>
                    <a:lnTo>
                      <a:pt x="283" y="299"/>
                    </a:lnTo>
                    <a:lnTo>
                      <a:pt x="279" y="295"/>
                    </a:lnTo>
                    <a:lnTo>
                      <a:pt x="278" y="293"/>
                    </a:lnTo>
                    <a:lnTo>
                      <a:pt x="273" y="292"/>
                    </a:lnTo>
                    <a:lnTo>
                      <a:pt x="271" y="290"/>
                    </a:lnTo>
                    <a:lnTo>
                      <a:pt x="266" y="288"/>
                    </a:lnTo>
                    <a:lnTo>
                      <a:pt x="261" y="285"/>
                    </a:lnTo>
                    <a:lnTo>
                      <a:pt x="257" y="283"/>
                    </a:lnTo>
                    <a:lnTo>
                      <a:pt x="257" y="280"/>
                    </a:lnTo>
                    <a:lnTo>
                      <a:pt x="254" y="278"/>
                    </a:lnTo>
                    <a:lnTo>
                      <a:pt x="249" y="271"/>
                    </a:lnTo>
                    <a:lnTo>
                      <a:pt x="249" y="270"/>
                    </a:lnTo>
                    <a:lnTo>
                      <a:pt x="247" y="266"/>
                    </a:lnTo>
                    <a:lnTo>
                      <a:pt x="247" y="264"/>
                    </a:lnTo>
                    <a:lnTo>
                      <a:pt x="245" y="264"/>
                    </a:lnTo>
                    <a:lnTo>
                      <a:pt x="247" y="263"/>
                    </a:lnTo>
                    <a:lnTo>
                      <a:pt x="249" y="261"/>
                    </a:lnTo>
                    <a:lnTo>
                      <a:pt x="252" y="261"/>
                    </a:lnTo>
                    <a:lnTo>
                      <a:pt x="254" y="259"/>
                    </a:lnTo>
                    <a:lnTo>
                      <a:pt x="254" y="259"/>
                    </a:lnTo>
                    <a:lnTo>
                      <a:pt x="254" y="258"/>
                    </a:lnTo>
                    <a:lnTo>
                      <a:pt x="252" y="256"/>
                    </a:lnTo>
                    <a:lnTo>
                      <a:pt x="250" y="256"/>
                    </a:lnTo>
                    <a:lnTo>
                      <a:pt x="249" y="256"/>
                    </a:lnTo>
                    <a:lnTo>
                      <a:pt x="249" y="254"/>
                    </a:lnTo>
                    <a:lnTo>
                      <a:pt x="250" y="254"/>
                    </a:lnTo>
                    <a:lnTo>
                      <a:pt x="250" y="253"/>
                    </a:lnTo>
                    <a:lnTo>
                      <a:pt x="252" y="251"/>
                    </a:lnTo>
                    <a:lnTo>
                      <a:pt x="254" y="249"/>
                    </a:lnTo>
                    <a:lnTo>
                      <a:pt x="254" y="246"/>
                    </a:lnTo>
                    <a:lnTo>
                      <a:pt x="254" y="244"/>
                    </a:lnTo>
                    <a:lnTo>
                      <a:pt x="255" y="241"/>
                    </a:lnTo>
                    <a:lnTo>
                      <a:pt x="250" y="239"/>
                    </a:lnTo>
                    <a:lnTo>
                      <a:pt x="250" y="237"/>
                    </a:lnTo>
                    <a:lnTo>
                      <a:pt x="249" y="234"/>
                    </a:lnTo>
                    <a:lnTo>
                      <a:pt x="247" y="230"/>
                    </a:lnTo>
                    <a:lnTo>
                      <a:pt x="247" y="224"/>
                    </a:lnTo>
                    <a:lnTo>
                      <a:pt x="243" y="218"/>
                    </a:lnTo>
                    <a:lnTo>
                      <a:pt x="240" y="215"/>
                    </a:lnTo>
                    <a:lnTo>
                      <a:pt x="238" y="213"/>
                    </a:lnTo>
                    <a:lnTo>
                      <a:pt x="235" y="208"/>
                    </a:lnTo>
                    <a:lnTo>
                      <a:pt x="231" y="207"/>
                    </a:lnTo>
                    <a:lnTo>
                      <a:pt x="228" y="201"/>
                    </a:lnTo>
                    <a:lnTo>
                      <a:pt x="225" y="198"/>
                    </a:lnTo>
                    <a:lnTo>
                      <a:pt x="221" y="191"/>
                    </a:lnTo>
                    <a:lnTo>
                      <a:pt x="218" y="189"/>
                    </a:lnTo>
                    <a:lnTo>
                      <a:pt x="206" y="179"/>
                    </a:lnTo>
                    <a:lnTo>
                      <a:pt x="206" y="179"/>
                    </a:lnTo>
                    <a:lnTo>
                      <a:pt x="209" y="183"/>
                    </a:lnTo>
                    <a:lnTo>
                      <a:pt x="211" y="181"/>
                    </a:lnTo>
                    <a:lnTo>
                      <a:pt x="211" y="181"/>
                    </a:lnTo>
                    <a:lnTo>
                      <a:pt x="211" y="179"/>
                    </a:lnTo>
                    <a:lnTo>
                      <a:pt x="209" y="179"/>
                    </a:lnTo>
                    <a:lnTo>
                      <a:pt x="209" y="179"/>
                    </a:lnTo>
                    <a:lnTo>
                      <a:pt x="207" y="179"/>
                    </a:lnTo>
                    <a:lnTo>
                      <a:pt x="206" y="178"/>
                    </a:lnTo>
                    <a:lnTo>
                      <a:pt x="204" y="178"/>
                    </a:lnTo>
                    <a:lnTo>
                      <a:pt x="202" y="176"/>
                    </a:lnTo>
                    <a:lnTo>
                      <a:pt x="201" y="174"/>
                    </a:lnTo>
                    <a:lnTo>
                      <a:pt x="201" y="172"/>
                    </a:lnTo>
                    <a:lnTo>
                      <a:pt x="197" y="169"/>
                    </a:lnTo>
                    <a:lnTo>
                      <a:pt x="196" y="167"/>
                    </a:lnTo>
                    <a:lnTo>
                      <a:pt x="196" y="167"/>
                    </a:lnTo>
                    <a:lnTo>
                      <a:pt x="197" y="167"/>
                    </a:lnTo>
                    <a:lnTo>
                      <a:pt x="199" y="167"/>
                    </a:lnTo>
                    <a:lnTo>
                      <a:pt x="199" y="167"/>
                    </a:lnTo>
                    <a:lnTo>
                      <a:pt x="201" y="167"/>
                    </a:lnTo>
                    <a:lnTo>
                      <a:pt x="201" y="167"/>
                    </a:lnTo>
                    <a:lnTo>
                      <a:pt x="199" y="166"/>
                    </a:lnTo>
                    <a:lnTo>
                      <a:pt x="194" y="164"/>
                    </a:lnTo>
                    <a:lnTo>
                      <a:pt x="192" y="162"/>
                    </a:lnTo>
                    <a:lnTo>
                      <a:pt x="187" y="161"/>
                    </a:lnTo>
                    <a:lnTo>
                      <a:pt x="187" y="159"/>
                    </a:lnTo>
                    <a:lnTo>
                      <a:pt x="185" y="157"/>
                    </a:lnTo>
                    <a:lnTo>
                      <a:pt x="185" y="157"/>
                    </a:lnTo>
                    <a:lnTo>
                      <a:pt x="184" y="157"/>
                    </a:lnTo>
                    <a:lnTo>
                      <a:pt x="182" y="159"/>
                    </a:lnTo>
                    <a:lnTo>
                      <a:pt x="180" y="157"/>
                    </a:lnTo>
                    <a:lnTo>
                      <a:pt x="180" y="157"/>
                    </a:lnTo>
                    <a:lnTo>
                      <a:pt x="182" y="155"/>
                    </a:lnTo>
                    <a:lnTo>
                      <a:pt x="184" y="154"/>
                    </a:lnTo>
                    <a:lnTo>
                      <a:pt x="184" y="154"/>
                    </a:lnTo>
                    <a:lnTo>
                      <a:pt x="184" y="154"/>
                    </a:lnTo>
                    <a:lnTo>
                      <a:pt x="182" y="155"/>
                    </a:lnTo>
                    <a:lnTo>
                      <a:pt x="180" y="155"/>
                    </a:lnTo>
                    <a:lnTo>
                      <a:pt x="178" y="155"/>
                    </a:lnTo>
                    <a:lnTo>
                      <a:pt x="177" y="155"/>
                    </a:lnTo>
                    <a:lnTo>
                      <a:pt x="177" y="155"/>
                    </a:lnTo>
                    <a:lnTo>
                      <a:pt x="175" y="154"/>
                    </a:lnTo>
                    <a:lnTo>
                      <a:pt x="173" y="147"/>
                    </a:lnTo>
                    <a:lnTo>
                      <a:pt x="175" y="145"/>
                    </a:lnTo>
                    <a:lnTo>
                      <a:pt x="177" y="142"/>
                    </a:lnTo>
                    <a:lnTo>
                      <a:pt x="178" y="140"/>
                    </a:lnTo>
                    <a:lnTo>
                      <a:pt x="178" y="142"/>
                    </a:lnTo>
                    <a:lnTo>
                      <a:pt x="180" y="142"/>
                    </a:lnTo>
                    <a:lnTo>
                      <a:pt x="178" y="140"/>
                    </a:lnTo>
                    <a:lnTo>
                      <a:pt x="178" y="140"/>
                    </a:lnTo>
                    <a:lnTo>
                      <a:pt x="177" y="138"/>
                    </a:lnTo>
                    <a:lnTo>
                      <a:pt x="177" y="138"/>
                    </a:lnTo>
                    <a:lnTo>
                      <a:pt x="177" y="137"/>
                    </a:lnTo>
                    <a:lnTo>
                      <a:pt x="173" y="132"/>
                    </a:lnTo>
                    <a:lnTo>
                      <a:pt x="168" y="133"/>
                    </a:lnTo>
                    <a:lnTo>
                      <a:pt x="166" y="133"/>
                    </a:lnTo>
                    <a:lnTo>
                      <a:pt x="166" y="132"/>
                    </a:lnTo>
                    <a:lnTo>
                      <a:pt x="165" y="128"/>
                    </a:lnTo>
                    <a:lnTo>
                      <a:pt x="165" y="126"/>
                    </a:lnTo>
                    <a:lnTo>
                      <a:pt x="165" y="125"/>
                    </a:lnTo>
                    <a:lnTo>
                      <a:pt x="163" y="125"/>
                    </a:lnTo>
                    <a:lnTo>
                      <a:pt x="158" y="123"/>
                    </a:lnTo>
                    <a:lnTo>
                      <a:pt x="154" y="121"/>
                    </a:lnTo>
                    <a:lnTo>
                      <a:pt x="153" y="120"/>
                    </a:lnTo>
                    <a:lnTo>
                      <a:pt x="153" y="118"/>
                    </a:lnTo>
                    <a:lnTo>
                      <a:pt x="151" y="116"/>
                    </a:lnTo>
                    <a:lnTo>
                      <a:pt x="151" y="114"/>
                    </a:lnTo>
                    <a:lnTo>
                      <a:pt x="151" y="113"/>
                    </a:lnTo>
                    <a:lnTo>
                      <a:pt x="151" y="109"/>
                    </a:lnTo>
                    <a:lnTo>
                      <a:pt x="153" y="108"/>
                    </a:lnTo>
                    <a:lnTo>
                      <a:pt x="148" y="106"/>
                    </a:lnTo>
                    <a:lnTo>
                      <a:pt x="146" y="106"/>
                    </a:lnTo>
                    <a:lnTo>
                      <a:pt x="144" y="108"/>
                    </a:lnTo>
                    <a:lnTo>
                      <a:pt x="144" y="106"/>
                    </a:lnTo>
                    <a:lnTo>
                      <a:pt x="141" y="106"/>
                    </a:lnTo>
                    <a:lnTo>
                      <a:pt x="137" y="103"/>
                    </a:lnTo>
                    <a:lnTo>
                      <a:pt x="134" y="96"/>
                    </a:lnTo>
                    <a:lnTo>
                      <a:pt x="130" y="94"/>
                    </a:lnTo>
                    <a:lnTo>
                      <a:pt x="129" y="92"/>
                    </a:lnTo>
                    <a:lnTo>
                      <a:pt x="127" y="91"/>
                    </a:lnTo>
                    <a:lnTo>
                      <a:pt x="125" y="89"/>
                    </a:lnTo>
                    <a:lnTo>
                      <a:pt x="125" y="87"/>
                    </a:lnTo>
                    <a:lnTo>
                      <a:pt x="125" y="87"/>
                    </a:lnTo>
                    <a:lnTo>
                      <a:pt x="124" y="86"/>
                    </a:lnTo>
                    <a:lnTo>
                      <a:pt x="120" y="82"/>
                    </a:lnTo>
                    <a:lnTo>
                      <a:pt x="120" y="80"/>
                    </a:lnTo>
                    <a:lnTo>
                      <a:pt x="120" y="77"/>
                    </a:lnTo>
                    <a:lnTo>
                      <a:pt x="119" y="75"/>
                    </a:lnTo>
                    <a:lnTo>
                      <a:pt x="117" y="75"/>
                    </a:lnTo>
                    <a:lnTo>
                      <a:pt x="117" y="74"/>
                    </a:lnTo>
                    <a:lnTo>
                      <a:pt x="117" y="74"/>
                    </a:lnTo>
                    <a:lnTo>
                      <a:pt x="117" y="72"/>
                    </a:lnTo>
                    <a:lnTo>
                      <a:pt x="113" y="67"/>
                    </a:lnTo>
                    <a:lnTo>
                      <a:pt x="112" y="63"/>
                    </a:lnTo>
                    <a:lnTo>
                      <a:pt x="110" y="63"/>
                    </a:lnTo>
                    <a:lnTo>
                      <a:pt x="110" y="62"/>
                    </a:lnTo>
                    <a:lnTo>
                      <a:pt x="110" y="58"/>
                    </a:lnTo>
                    <a:lnTo>
                      <a:pt x="108" y="55"/>
                    </a:lnTo>
                    <a:lnTo>
                      <a:pt x="107" y="50"/>
                    </a:lnTo>
                    <a:lnTo>
                      <a:pt x="103" y="46"/>
                    </a:lnTo>
                    <a:lnTo>
                      <a:pt x="103" y="43"/>
                    </a:lnTo>
                    <a:lnTo>
                      <a:pt x="103" y="41"/>
                    </a:lnTo>
                    <a:lnTo>
                      <a:pt x="103" y="38"/>
                    </a:lnTo>
                    <a:lnTo>
                      <a:pt x="103" y="38"/>
                    </a:lnTo>
                    <a:lnTo>
                      <a:pt x="103" y="38"/>
                    </a:lnTo>
                    <a:lnTo>
                      <a:pt x="103" y="38"/>
                    </a:lnTo>
                    <a:lnTo>
                      <a:pt x="105" y="38"/>
                    </a:lnTo>
                    <a:lnTo>
                      <a:pt x="105" y="34"/>
                    </a:lnTo>
                    <a:lnTo>
                      <a:pt x="103" y="34"/>
                    </a:lnTo>
                    <a:lnTo>
                      <a:pt x="101" y="34"/>
                    </a:lnTo>
                    <a:lnTo>
                      <a:pt x="100" y="33"/>
                    </a:lnTo>
                    <a:lnTo>
                      <a:pt x="96" y="33"/>
                    </a:lnTo>
                    <a:lnTo>
                      <a:pt x="93" y="31"/>
                    </a:lnTo>
                    <a:lnTo>
                      <a:pt x="93" y="29"/>
                    </a:lnTo>
                    <a:lnTo>
                      <a:pt x="91" y="28"/>
                    </a:lnTo>
                    <a:lnTo>
                      <a:pt x="91" y="26"/>
                    </a:lnTo>
                    <a:lnTo>
                      <a:pt x="86" y="24"/>
                    </a:lnTo>
                    <a:lnTo>
                      <a:pt x="86" y="26"/>
                    </a:lnTo>
                    <a:lnTo>
                      <a:pt x="86" y="28"/>
                    </a:lnTo>
                    <a:lnTo>
                      <a:pt x="84" y="28"/>
                    </a:lnTo>
                    <a:lnTo>
                      <a:pt x="83" y="28"/>
                    </a:lnTo>
                    <a:lnTo>
                      <a:pt x="81" y="26"/>
                    </a:lnTo>
                    <a:lnTo>
                      <a:pt x="76" y="22"/>
                    </a:lnTo>
                    <a:lnTo>
                      <a:pt x="74" y="22"/>
                    </a:lnTo>
                    <a:lnTo>
                      <a:pt x="72" y="22"/>
                    </a:lnTo>
                    <a:lnTo>
                      <a:pt x="72" y="21"/>
                    </a:lnTo>
                    <a:lnTo>
                      <a:pt x="67" y="19"/>
                    </a:lnTo>
                    <a:lnTo>
                      <a:pt x="69" y="21"/>
                    </a:lnTo>
                    <a:lnTo>
                      <a:pt x="69" y="21"/>
                    </a:lnTo>
                    <a:lnTo>
                      <a:pt x="71" y="24"/>
                    </a:lnTo>
                    <a:lnTo>
                      <a:pt x="69" y="28"/>
                    </a:lnTo>
                    <a:lnTo>
                      <a:pt x="69" y="36"/>
                    </a:lnTo>
                    <a:lnTo>
                      <a:pt x="69" y="38"/>
                    </a:lnTo>
                    <a:lnTo>
                      <a:pt x="71" y="39"/>
                    </a:lnTo>
                    <a:lnTo>
                      <a:pt x="72" y="45"/>
                    </a:lnTo>
                    <a:lnTo>
                      <a:pt x="72" y="48"/>
                    </a:lnTo>
                    <a:lnTo>
                      <a:pt x="74" y="50"/>
                    </a:lnTo>
                    <a:lnTo>
                      <a:pt x="74" y="57"/>
                    </a:lnTo>
                    <a:lnTo>
                      <a:pt x="74" y="58"/>
                    </a:lnTo>
                    <a:lnTo>
                      <a:pt x="76" y="60"/>
                    </a:lnTo>
                    <a:lnTo>
                      <a:pt x="77" y="63"/>
                    </a:lnTo>
                    <a:lnTo>
                      <a:pt x="79" y="65"/>
                    </a:lnTo>
                    <a:lnTo>
                      <a:pt x="83" y="67"/>
                    </a:lnTo>
                    <a:lnTo>
                      <a:pt x="84" y="70"/>
                    </a:lnTo>
                    <a:lnTo>
                      <a:pt x="89" y="74"/>
                    </a:lnTo>
                    <a:lnTo>
                      <a:pt x="91" y="75"/>
                    </a:lnTo>
                    <a:lnTo>
                      <a:pt x="95" y="80"/>
                    </a:lnTo>
                    <a:lnTo>
                      <a:pt x="95" y="82"/>
                    </a:lnTo>
                    <a:lnTo>
                      <a:pt x="95" y="84"/>
                    </a:lnTo>
                    <a:lnTo>
                      <a:pt x="98" y="84"/>
                    </a:lnTo>
                    <a:lnTo>
                      <a:pt x="98" y="86"/>
                    </a:lnTo>
                    <a:lnTo>
                      <a:pt x="98" y="87"/>
                    </a:lnTo>
                    <a:lnTo>
                      <a:pt x="98" y="87"/>
                    </a:lnTo>
                    <a:lnTo>
                      <a:pt x="100" y="87"/>
                    </a:lnTo>
                    <a:lnTo>
                      <a:pt x="101" y="87"/>
                    </a:lnTo>
                    <a:lnTo>
                      <a:pt x="103" y="94"/>
                    </a:lnTo>
                    <a:lnTo>
                      <a:pt x="105" y="94"/>
                    </a:lnTo>
                    <a:lnTo>
                      <a:pt x="107" y="94"/>
                    </a:lnTo>
                    <a:lnTo>
                      <a:pt x="107" y="96"/>
                    </a:lnTo>
                    <a:lnTo>
                      <a:pt x="108" y="97"/>
                    </a:lnTo>
                    <a:lnTo>
                      <a:pt x="108" y="99"/>
                    </a:lnTo>
                    <a:lnTo>
                      <a:pt x="108" y="101"/>
                    </a:lnTo>
                    <a:lnTo>
                      <a:pt x="108" y="103"/>
                    </a:lnTo>
                    <a:lnTo>
                      <a:pt x="110" y="104"/>
                    </a:lnTo>
                    <a:lnTo>
                      <a:pt x="110" y="106"/>
                    </a:lnTo>
                    <a:lnTo>
                      <a:pt x="110" y="108"/>
                    </a:lnTo>
                    <a:lnTo>
                      <a:pt x="113" y="113"/>
                    </a:lnTo>
                    <a:lnTo>
                      <a:pt x="119" y="114"/>
                    </a:lnTo>
                    <a:lnTo>
                      <a:pt x="119" y="118"/>
                    </a:lnTo>
                    <a:lnTo>
                      <a:pt x="120" y="121"/>
                    </a:lnTo>
                    <a:lnTo>
                      <a:pt x="122" y="123"/>
                    </a:lnTo>
                    <a:lnTo>
                      <a:pt x="124" y="125"/>
                    </a:lnTo>
                    <a:lnTo>
                      <a:pt x="124" y="126"/>
                    </a:lnTo>
                    <a:lnTo>
                      <a:pt x="124" y="126"/>
                    </a:lnTo>
                    <a:lnTo>
                      <a:pt x="127" y="130"/>
                    </a:lnTo>
                    <a:lnTo>
                      <a:pt x="127" y="133"/>
                    </a:lnTo>
                    <a:lnTo>
                      <a:pt x="129" y="135"/>
                    </a:lnTo>
                    <a:lnTo>
                      <a:pt x="129" y="135"/>
                    </a:lnTo>
                    <a:lnTo>
                      <a:pt x="130" y="135"/>
                    </a:lnTo>
                    <a:lnTo>
                      <a:pt x="129" y="133"/>
                    </a:lnTo>
                    <a:lnTo>
                      <a:pt x="127" y="132"/>
                    </a:lnTo>
                    <a:lnTo>
                      <a:pt x="127" y="128"/>
                    </a:lnTo>
                    <a:lnTo>
                      <a:pt x="129" y="128"/>
                    </a:lnTo>
                    <a:lnTo>
                      <a:pt x="132" y="132"/>
                    </a:lnTo>
                    <a:lnTo>
                      <a:pt x="132" y="135"/>
                    </a:lnTo>
                    <a:lnTo>
                      <a:pt x="134" y="137"/>
                    </a:lnTo>
                    <a:lnTo>
                      <a:pt x="134" y="138"/>
                    </a:lnTo>
                    <a:lnTo>
                      <a:pt x="136" y="140"/>
                    </a:lnTo>
                    <a:lnTo>
                      <a:pt x="136" y="142"/>
                    </a:lnTo>
                    <a:lnTo>
                      <a:pt x="137" y="145"/>
                    </a:lnTo>
                    <a:lnTo>
                      <a:pt x="137" y="149"/>
                    </a:lnTo>
                    <a:lnTo>
                      <a:pt x="137" y="152"/>
                    </a:lnTo>
                    <a:lnTo>
                      <a:pt x="141" y="157"/>
                    </a:lnTo>
                    <a:lnTo>
                      <a:pt x="142" y="157"/>
                    </a:lnTo>
                    <a:lnTo>
                      <a:pt x="142" y="159"/>
                    </a:lnTo>
                    <a:lnTo>
                      <a:pt x="146" y="166"/>
                    </a:lnTo>
                    <a:lnTo>
                      <a:pt x="148" y="169"/>
                    </a:lnTo>
                    <a:lnTo>
                      <a:pt x="149" y="171"/>
                    </a:lnTo>
                    <a:lnTo>
                      <a:pt x="149" y="172"/>
                    </a:lnTo>
                    <a:lnTo>
                      <a:pt x="149" y="176"/>
                    </a:lnTo>
                    <a:lnTo>
                      <a:pt x="148" y="178"/>
                    </a:lnTo>
                    <a:lnTo>
                      <a:pt x="149" y="183"/>
                    </a:lnTo>
                    <a:lnTo>
                      <a:pt x="153" y="184"/>
                    </a:lnTo>
                    <a:lnTo>
                      <a:pt x="154" y="186"/>
                    </a:lnTo>
                    <a:lnTo>
                      <a:pt x="154" y="186"/>
                    </a:lnTo>
                    <a:lnTo>
                      <a:pt x="154" y="186"/>
                    </a:lnTo>
                    <a:lnTo>
                      <a:pt x="156" y="188"/>
                    </a:lnTo>
                    <a:lnTo>
                      <a:pt x="156" y="186"/>
                    </a:lnTo>
                    <a:lnTo>
                      <a:pt x="156" y="186"/>
                    </a:lnTo>
                    <a:lnTo>
                      <a:pt x="156" y="184"/>
                    </a:lnTo>
                    <a:lnTo>
                      <a:pt x="156" y="183"/>
                    </a:lnTo>
                    <a:lnTo>
                      <a:pt x="156" y="183"/>
                    </a:lnTo>
                    <a:lnTo>
                      <a:pt x="158" y="183"/>
                    </a:lnTo>
                    <a:lnTo>
                      <a:pt x="161" y="186"/>
                    </a:lnTo>
                    <a:lnTo>
                      <a:pt x="163" y="188"/>
                    </a:lnTo>
                    <a:lnTo>
                      <a:pt x="165" y="189"/>
                    </a:lnTo>
                    <a:lnTo>
                      <a:pt x="166" y="191"/>
                    </a:lnTo>
                    <a:lnTo>
                      <a:pt x="166" y="193"/>
                    </a:lnTo>
                    <a:lnTo>
                      <a:pt x="168" y="193"/>
                    </a:lnTo>
                    <a:lnTo>
                      <a:pt x="168" y="196"/>
                    </a:lnTo>
                    <a:lnTo>
                      <a:pt x="172" y="198"/>
                    </a:lnTo>
                    <a:lnTo>
                      <a:pt x="173" y="200"/>
                    </a:lnTo>
                    <a:lnTo>
                      <a:pt x="173" y="201"/>
                    </a:lnTo>
                    <a:lnTo>
                      <a:pt x="173" y="205"/>
                    </a:lnTo>
                    <a:lnTo>
                      <a:pt x="172" y="207"/>
                    </a:lnTo>
                    <a:lnTo>
                      <a:pt x="170" y="208"/>
                    </a:lnTo>
                    <a:lnTo>
                      <a:pt x="168" y="210"/>
                    </a:lnTo>
                    <a:lnTo>
                      <a:pt x="166" y="212"/>
                    </a:lnTo>
                    <a:lnTo>
                      <a:pt x="165" y="212"/>
                    </a:lnTo>
                    <a:lnTo>
                      <a:pt x="163" y="212"/>
                    </a:lnTo>
                    <a:lnTo>
                      <a:pt x="161" y="210"/>
                    </a:lnTo>
                    <a:lnTo>
                      <a:pt x="160" y="203"/>
                    </a:lnTo>
                    <a:lnTo>
                      <a:pt x="158" y="201"/>
                    </a:lnTo>
                    <a:lnTo>
                      <a:pt x="156" y="200"/>
                    </a:lnTo>
                    <a:lnTo>
                      <a:pt x="156" y="198"/>
                    </a:lnTo>
                    <a:lnTo>
                      <a:pt x="151" y="195"/>
                    </a:lnTo>
                    <a:lnTo>
                      <a:pt x="148" y="191"/>
                    </a:lnTo>
                    <a:lnTo>
                      <a:pt x="146" y="189"/>
                    </a:lnTo>
                    <a:lnTo>
                      <a:pt x="142" y="188"/>
                    </a:lnTo>
                    <a:lnTo>
                      <a:pt x="136" y="183"/>
                    </a:lnTo>
                    <a:lnTo>
                      <a:pt x="132" y="181"/>
                    </a:lnTo>
                    <a:lnTo>
                      <a:pt x="130" y="178"/>
                    </a:lnTo>
                    <a:lnTo>
                      <a:pt x="129" y="178"/>
                    </a:lnTo>
                    <a:lnTo>
                      <a:pt x="127" y="178"/>
                    </a:lnTo>
                    <a:lnTo>
                      <a:pt x="127" y="178"/>
                    </a:lnTo>
                    <a:lnTo>
                      <a:pt x="127" y="176"/>
                    </a:lnTo>
                    <a:lnTo>
                      <a:pt x="127" y="176"/>
                    </a:lnTo>
                    <a:lnTo>
                      <a:pt x="122" y="172"/>
                    </a:lnTo>
                    <a:lnTo>
                      <a:pt x="122" y="169"/>
                    </a:lnTo>
                    <a:lnTo>
                      <a:pt x="122" y="167"/>
                    </a:lnTo>
                    <a:lnTo>
                      <a:pt x="122" y="162"/>
                    </a:lnTo>
                    <a:lnTo>
                      <a:pt x="124" y="159"/>
                    </a:lnTo>
                    <a:lnTo>
                      <a:pt x="122" y="157"/>
                    </a:lnTo>
                    <a:lnTo>
                      <a:pt x="122" y="155"/>
                    </a:lnTo>
                    <a:lnTo>
                      <a:pt x="122" y="155"/>
                    </a:lnTo>
                    <a:lnTo>
                      <a:pt x="122" y="152"/>
                    </a:lnTo>
                    <a:lnTo>
                      <a:pt x="120" y="149"/>
                    </a:lnTo>
                    <a:lnTo>
                      <a:pt x="117" y="143"/>
                    </a:lnTo>
                    <a:lnTo>
                      <a:pt x="113" y="142"/>
                    </a:lnTo>
                    <a:lnTo>
                      <a:pt x="112" y="140"/>
                    </a:lnTo>
                    <a:lnTo>
                      <a:pt x="105" y="135"/>
                    </a:lnTo>
                    <a:lnTo>
                      <a:pt x="103" y="132"/>
                    </a:lnTo>
                    <a:lnTo>
                      <a:pt x="101" y="130"/>
                    </a:lnTo>
                    <a:lnTo>
                      <a:pt x="101" y="126"/>
                    </a:lnTo>
                    <a:lnTo>
                      <a:pt x="101" y="130"/>
                    </a:lnTo>
                    <a:lnTo>
                      <a:pt x="100" y="130"/>
                    </a:lnTo>
                    <a:lnTo>
                      <a:pt x="96" y="130"/>
                    </a:lnTo>
                    <a:lnTo>
                      <a:pt x="93" y="132"/>
                    </a:lnTo>
                    <a:lnTo>
                      <a:pt x="91" y="130"/>
                    </a:lnTo>
                    <a:lnTo>
                      <a:pt x="91" y="128"/>
                    </a:lnTo>
                    <a:lnTo>
                      <a:pt x="89" y="126"/>
                    </a:lnTo>
                    <a:lnTo>
                      <a:pt x="88" y="126"/>
                    </a:lnTo>
                    <a:lnTo>
                      <a:pt x="86" y="126"/>
                    </a:lnTo>
                    <a:lnTo>
                      <a:pt x="84" y="123"/>
                    </a:lnTo>
                    <a:lnTo>
                      <a:pt x="83" y="123"/>
                    </a:lnTo>
                    <a:lnTo>
                      <a:pt x="79" y="123"/>
                    </a:lnTo>
                    <a:lnTo>
                      <a:pt x="77" y="121"/>
                    </a:lnTo>
                    <a:lnTo>
                      <a:pt x="76" y="120"/>
                    </a:lnTo>
                    <a:lnTo>
                      <a:pt x="76" y="118"/>
                    </a:lnTo>
                    <a:lnTo>
                      <a:pt x="76" y="116"/>
                    </a:lnTo>
                    <a:lnTo>
                      <a:pt x="72" y="114"/>
                    </a:lnTo>
                    <a:lnTo>
                      <a:pt x="69" y="113"/>
                    </a:lnTo>
                    <a:lnTo>
                      <a:pt x="67" y="111"/>
                    </a:lnTo>
                    <a:lnTo>
                      <a:pt x="65" y="109"/>
                    </a:lnTo>
                    <a:lnTo>
                      <a:pt x="65" y="108"/>
                    </a:lnTo>
                    <a:lnTo>
                      <a:pt x="71" y="108"/>
                    </a:lnTo>
                    <a:lnTo>
                      <a:pt x="74" y="109"/>
                    </a:lnTo>
                    <a:lnTo>
                      <a:pt x="77" y="109"/>
                    </a:lnTo>
                    <a:lnTo>
                      <a:pt x="79" y="108"/>
                    </a:lnTo>
                    <a:lnTo>
                      <a:pt x="79" y="108"/>
                    </a:lnTo>
                    <a:lnTo>
                      <a:pt x="81" y="108"/>
                    </a:lnTo>
                    <a:lnTo>
                      <a:pt x="79" y="109"/>
                    </a:lnTo>
                    <a:lnTo>
                      <a:pt x="81" y="111"/>
                    </a:lnTo>
                    <a:lnTo>
                      <a:pt x="83" y="111"/>
                    </a:lnTo>
                    <a:lnTo>
                      <a:pt x="84" y="111"/>
                    </a:lnTo>
                    <a:lnTo>
                      <a:pt x="83" y="111"/>
                    </a:lnTo>
                    <a:lnTo>
                      <a:pt x="83" y="108"/>
                    </a:lnTo>
                    <a:lnTo>
                      <a:pt x="83" y="108"/>
                    </a:lnTo>
                    <a:lnTo>
                      <a:pt x="83" y="106"/>
                    </a:lnTo>
                    <a:lnTo>
                      <a:pt x="81" y="106"/>
                    </a:lnTo>
                    <a:lnTo>
                      <a:pt x="81" y="106"/>
                    </a:lnTo>
                    <a:lnTo>
                      <a:pt x="83" y="104"/>
                    </a:lnTo>
                    <a:lnTo>
                      <a:pt x="84" y="99"/>
                    </a:lnTo>
                    <a:lnTo>
                      <a:pt x="84" y="96"/>
                    </a:lnTo>
                    <a:lnTo>
                      <a:pt x="83" y="92"/>
                    </a:lnTo>
                    <a:lnTo>
                      <a:pt x="79" y="89"/>
                    </a:lnTo>
                    <a:lnTo>
                      <a:pt x="72" y="80"/>
                    </a:lnTo>
                    <a:lnTo>
                      <a:pt x="69" y="77"/>
                    </a:lnTo>
                    <a:lnTo>
                      <a:pt x="67" y="75"/>
                    </a:lnTo>
                    <a:lnTo>
                      <a:pt x="67" y="75"/>
                    </a:lnTo>
                    <a:lnTo>
                      <a:pt x="64" y="74"/>
                    </a:lnTo>
                    <a:lnTo>
                      <a:pt x="60" y="72"/>
                    </a:lnTo>
                    <a:lnTo>
                      <a:pt x="55" y="68"/>
                    </a:lnTo>
                    <a:lnTo>
                      <a:pt x="53" y="67"/>
                    </a:lnTo>
                    <a:lnTo>
                      <a:pt x="52" y="62"/>
                    </a:lnTo>
                    <a:lnTo>
                      <a:pt x="52" y="62"/>
                    </a:lnTo>
                    <a:lnTo>
                      <a:pt x="52" y="60"/>
                    </a:lnTo>
                    <a:lnTo>
                      <a:pt x="50" y="55"/>
                    </a:lnTo>
                    <a:lnTo>
                      <a:pt x="50" y="53"/>
                    </a:lnTo>
                    <a:lnTo>
                      <a:pt x="47" y="51"/>
                    </a:lnTo>
                    <a:lnTo>
                      <a:pt x="47" y="48"/>
                    </a:lnTo>
                    <a:lnTo>
                      <a:pt x="47" y="46"/>
                    </a:lnTo>
                    <a:lnTo>
                      <a:pt x="47" y="43"/>
                    </a:lnTo>
                    <a:lnTo>
                      <a:pt x="41" y="39"/>
                    </a:lnTo>
                    <a:lnTo>
                      <a:pt x="41" y="38"/>
                    </a:lnTo>
                    <a:lnTo>
                      <a:pt x="41" y="36"/>
                    </a:lnTo>
                    <a:lnTo>
                      <a:pt x="41" y="34"/>
                    </a:lnTo>
                    <a:lnTo>
                      <a:pt x="38" y="31"/>
                    </a:lnTo>
                    <a:lnTo>
                      <a:pt x="36" y="28"/>
                    </a:lnTo>
                    <a:lnTo>
                      <a:pt x="35" y="26"/>
                    </a:lnTo>
                    <a:lnTo>
                      <a:pt x="35" y="24"/>
                    </a:lnTo>
                    <a:lnTo>
                      <a:pt x="33" y="22"/>
                    </a:lnTo>
                    <a:lnTo>
                      <a:pt x="33" y="22"/>
                    </a:lnTo>
                    <a:lnTo>
                      <a:pt x="35" y="22"/>
                    </a:lnTo>
                    <a:lnTo>
                      <a:pt x="35" y="22"/>
                    </a:lnTo>
                    <a:lnTo>
                      <a:pt x="35" y="21"/>
                    </a:lnTo>
                    <a:lnTo>
                      <a:pt x="31" y="17"/>
                    </a:lnTo>
                    <a:lnTo>
                      <a:pt x="30" y="12"/>
                    </a:lnTo>
                    <a:lnTo>
                      <a:pt x="28" y="10"/>
                    </a:lnTo>
                    <a:lnTo>
                      <a:pt x="26" y="9"/>
                    </a:lnTo>
                    <a:lnTo>
                      <a:pt x="26" y="5"/>
                    </a:lnTo>
                    <a:lnTo>
                      <a:pt x="31" y="4"/>
                    </a:lnTo>
                    <a:lnTo>
                      <a:pt x="36" y="4"/>
                    </a:lnTo>
                    <a:lnTo>
                      <a:pt x="41" y="4"/>
                    </a:lnTo>
                    <a:lnTo>
                      <a:pt x="48" y="2"/>
                    </a:lnTo>
                    <a:lnTo>
                      <a:pt x="53" y="2"/>
                    </a:lnTo>
                    <a:lnTo>
                      <a:pt x="59" y="2"/>
                    </a:lnTo>
                    <a:lnTo>
                      <a:pt x="64" y="2"/>
                    </a:lnTo>
                    <a:lnTo>
                      <a:pt x="69" y="0"/>
                    </a:lnTo>
                    <a:lnTo>
                      <a:pt x="72" y="0"/>
                    </a:lnTo>
                    <a:lnTo>
                      <a:pt x="71" y="4"/>
                    </a:lnTo>
                    <a:lnTo>
                      <a:pt x="69" y="5"/>
                    </a:lnTo>
                    <a:lnTo>
                      <a:pt x="79" y="9"/>
                    </a:lnTo>
                    <a:lnTo>
                      <a:pt x="88" y="12"/>
                    </a:lnTo>
                    <a:lnTo>
                      <a:pt x="96" y="16"/>
                    </a:lnTo>
                    <a:lnTo>
                      <a:pt x="107" y="19"/>
                    </a:lnTo>
                    <a:lnTo>
                      <a:pt x="115" y="22"/>
                    </a:lnTo>
                    <a:lnTo>
                      <a:pt x="124" y="26"/>
                    </a:lnTo>
                    <a:lnTo>
                      <a:pt x="134" y="29"/>
                    </a:lnTo>
                    <a:lnTo>
                      <a:pt x="142" y="31"/>
                    </a:lnTo>
                    <a:lnTo>
                      <a:pt x="149" y="31"/>
                    </a:lnTo>
                    <a:lnTo>
                      <a:pt x="156" y="31"/>
                    </a:lnTo>
                    <a:lnTo>
                      <a:pt x="163" y="31"/>
                    </a:lnTo>
                    <a:lnTo>
                      <a:pt x="170" y="31"/>
                    </a:lnTo>
                    <a:lnTo>
                      <a:pt x="177" y="31"/>
                    </a:lnTo>
                    <a:lnTo>
                      <a:pt x="184" y="31"/>
                    </a:lnTo>
                    <a:lnTo>
                      <a:pt x="190" y="31"/>
                    </a:lnTo>
                    <a:lnTo>
                      <a:pt x="197" y="31"/>
                    </a:lnTo>
                    <a:lnTo>
                      <a:pt x="197" y="29"/>
                    </a:lnTo>
                    <a:lnTo>
                      <a:pt x="197" y="26"/>
                    </a:lnTo>
                    <a:lnTo>
                      <a:pt x="197" y="24"/>
                    </a:lnTo>
                    <a:lnTo>
                      <a:pt x="197" y="22"/>
                    </a:lnTo>
                    <a:lnTo>
                      <a:pt x="201" y="22"/>
                    </a:lnTo>
                    <a:lnTo>
                      <a:pt x="206" y="22"/>
                    </a:lnTo>
                    <a:lnTo>
                      <a:pt x="209" y="22"/>
                    </a:lnTo>
                    <a:lnTo>
                      <a:pt x="214" y="22"/>
                    </a:lnTo>
                    <a:lnTo>
                      <a:pt x="218" y="22"/>
                    </a:lnTo>
                    <a:lnTo>
                      <a:pt x="223" y="22"/>
                    </a:lnTo>
                    <a:lnTo>
                      <a:pt x="226" y="22"/>
                    </a:lnTo>
                    <a:lnTo>
                      <a:pt x="231" y="22"/>
                    </a:lnTo>
                    <a:lnTo>
                      <a:pt x="231" y="22"/>
                    </a:lnTo>
                    <a:lnTo>
                      <a:pt x="231" y="22"/>
                    </a:lnTo>
                    <a:lnTo>
                      <a:pt x="233" y="24"/>
                    </a:lnTo>
                    <a:lnTo>
                      <a:pt x="235" y="28"/>
                    </a:lnTo>
                    <a:lnTo>
                      <a:pt x="237" y="29"/>
                    </a:lnTo>
                    <a:lnTo>
                      <a:pt x="238" y="31"/>
                    </a:lnTo>
                    <a:lnTo>
                      <a:pt x="243" y="34"/>
                    </a:lnTo>
                    <a:lnTo>
                      <a:pt x="249" y="39"/>
                    </a:lnTo>
                    <a:lnTo>
                      <a:pt x="254" y="43"/>
                    </a:lnTo>
                    <a:lnTo>
                      <a:pt x="257" y="45"/>
                    </a:lnTo>
                    <a:lnTo>
                      <a:pt x="259" y="46"/>
                    </a:lnTo>
                    <a:lnTo>
                      <a:pt x="261" y="48"/>
                    </a:lnTo>
                    <a:lnTo>
                      <a:pt x="262" y="51"/>
                    </a:lnTo>
                    <a:lnTo>
                      <a:pt x="264" y="58"/>
                    </a:lnTo>
                    <a:lnTo>
                      <a:pt x="264" y="62"/>
                    </a:lnTo>
                    <a:lnTo>
                      <a:pt x="266" y="65"/>
                    </a:lnTo>
                    <a:lnTo>
                      <a:pt x="267" y="68"/>
                    </a:lnTo>
                    <a:lnTo>
                      <a:pt x="271" y="70"/>
                    </a:lnTo>
                    <a:lnTo>
                      <a:pt x="273" y="72"/>
                    </a:lnTo>
                    <a:lnTo>
                      <a:pt x="274" y="72"/>
                    </a:lnTo>
                    <a:lnTo>
                      <a:pt x="276" y="75"/>
                    </a:lnTo>
                    <a:lnTo>
                      <a:pt x="278" y="75"/>
                    </a:lnTo>
                    <a:lnTo>
                      <a:pt x="281" y="77"/>
                    </a:lnTo>
                    <a:lnTo>
                      <a:pt x="284" y="79"/>
                    </a:lnTo>
                    <a:lnTo>
                      <a:pt x="290" y="82"/>
                    </a:lnTo>
                    <a:lnTo>
                      <a:pt x="291" y="82"/>
                    </a:lnTo>
                    <a:lnTo>
                      <a:pt x="293" y="84"/>
                    </a:lnTo>
                    <a:lnTo>
                      <a:pt x="295" y="82"/>
                    </a:lnTo>
                    <a:lnTo>
                      <a:pt x="296" y="80"/>
                    </a:lnTo>
                    <a:lnTo>
                      <a:pt x="298" y="79"/>
                    </a:lnTo>
                    <a:lnTo>
                      <a:pt x="300" y="79"/>
                    </a:lnTo>
                    <a:lnTo>
                      <a:pt x="300" y="77"/>
                    </a:lnTo>
                    <a:lnTo>
                      <a:pt x="300" y="75"/>
                    </a:lnTo>
                    <a:lnTo>
                      <a:pt x="300" y="74"/>
                    </a:lnTo>
                    <a:lnTo>
                      <a:pt x="302" y="68"/>
                    </a:lnTo>
                    <a:lnTo>
                      <a:pt x="305" y="67"/>
                    </a:lnTo>
                    <a:lnTo>
                      <a:pt x="307" y="67"/>
                    </a:lnTo>
                    <a:lnTo>
                      <a:pt x="308" y="65"/>
                    </a:lnTo>
                    <a:lnTo>
                      <a:pt x="310" y="63"/>
                    </a:lnTo>
                    <a:lnTo>
                      <a:pt x="310" y="63"/>
                    </a:lnTo>
                    <a:lnTo>
                      <a:pt x="314" y="65"/>
                    </a:lnTo>
                    <a:lnTo>
                      <a:pt x="317" y="65"/>
                    </a:lnTo>
                    <a:lnTo>
                      <a:pt x="320" y="65"/>
                    </a:lnTo>
                    <a:lnTo>
                      <a:pt x="324" y="65"/>
                    </a:lnTo>
                    <a:lnTo>
                      <a:pt x="324" y="65"/>
                    </a:lnTo>
                    <a:lnTo>
                      <a:pt x="326" y="65"/>
                    </a:lnTo>
                    <a:lnTo>
                      <a:pt x="326" y="65"/>
                    </a:lnTo>
                    <a:lnTo>
                      <a:pt x="326" y="67"/>
                    </a:lnTo>
                    <a:lnTo>
                      <a:pt x="327" y="67"/>
                    </a:lnTo>
                    <a:lnTo>
                      <a:pt x="327" y="67"/>
                    </a:lnTo>
                    <a:lnTo>
                      <a:pt x="329" y="68"/>
                    </a:lnTo>
                    <a:lnTo>
                      <a:pt x="334" y="74"/>
                    </a:lnTo>
                    <a:lnTo>
                      <a:pt x="334" y="74"/>
                    </a:lnTo>
                    <a:lnTo>
                      <a:pt x="336" y="74"/>
                    </a:lnTo>
                    <a:lnTo>
                      <a:pt x="338" y="75"/>
                    </a:lnTo>
                    <a:lnTo>
                      <a:pt x="339" y="79"/>
                    </a:lnTo>
                    <a:lnTo>
                      <a:pt x="343" y="82"/>
                    </a:lnTo>
                    <a:lnTo>
                      <a:pt x="343" y="84"/>
                    </a:lnTo>
                    <a:lnTo>
                      <a:pt x="344" y="87"/>
                    </a:lnTo>
                    <a:lnTo>
                      <a:pt x="346" y="91"/>
                    </a:lnTo>
                    <a:lnTo>
                      <a:pt x="348" y="94"/>
                    </a:lnTo>
                    <a:lnTo>
                      <a:pt x="348" y="94"/>
                    </a:lnTo>
                    <a:lnTo>
                      <a:pt x="348" y="96"/>
                    </a:lnTo>
                    <a:lnTo>
                      <a:pt x="350" y="97"/>
                    </a:lnTo>
                    <a:lnTo>
                      <a:pt x="350" y="99"/>
                    </a:lnTo>
                    <a:lnTo>
                      <a:pt x="353" y="101"/>
                    </a:lnTo>
                    <a:lnTo>
                      <a:pt x="355" y="104"/>
                    </a:lnTo>
                    <a:lnTo>
                      <a:pt x="356" y="108"/>
                    </a:lnTo>
                    <a:lnTo>
                      <a:pt x="360" y="111"/>
                    </a:lnTo>
                    <a:lnTo>
                      <a:pt x="361" y="113"/>
                    </a:lnTo>
                    <a:lnTo>
                      <a:pt x="365" y="114"/>
                    </a:lnTo>
                    <a:lnTo>
                      <a:pt x="365" y="116"/>
                    </a:lnTo>
                    <a:lnTo>
                      <a:pt x="365" y="118"/>
                    </a:lnTo>
                    <a:lnTo>
                      <a:pt x="363" y="120"/>
                    </a:lnTo>
                    <a:lnTo>
                      <a:pt x="365" y="120"/>
                    </a:lnTo>
                    <a:lnTo>
                      <a:pt x="365" y="121"/>
                    </a:lnTo>
                    <a:lnTo>
                      <a:pt x="365" y="123"/>
                    </a:lnTo>
                    <a:lnTo>
                      <a:pt x="365" y="125"/>
                    </a:lnTo>
                    <a:lnTo>
                      <a:pt x="365" y="125"/>
                    </a:lnTo>
                    <a:lnTo>
                      <a:pt x="365" y="125"/>
                    </a:lnTo>
                    <a:lnTo>
                      <a:pt x="365" y="125"/>
                    </a:lnTo>
                    <a:lnTo>
                      <a:pt x="368" y="128"/>
                    </a:lnTo>
                    <a:lnTo>
                      <a:pt x="370" y="132"/>
                    </a:lnTo>
                    <a:lnTo>
                      <a:pt x="370" y="135"/>
                    </a:lnTo>
                    <a:lnTo>
                      <a:pt x="370" y="135"/>
                    </a:lnTo>
                    <a:lnTo>
                      <a:pt x="372" y="138"/>
                    </a:lnTo>
                    <a:lnTo>
                      <a:pt x="373" y="138"/>
                    </a:lnTo>
                    <a:lnTo>
                      <a:pt x="377" y="140"/>
                    </a:lnTo>
                    <a:lnTo>
                      <a:pt x="379" y="140"/>
                    </a:lnTo>
                    <a:lnTo>
                      <a:pt x="380" y="142"/>
                    </a:lnTo>
                    <a:lnTo>
                      <a:pt x="382" y="142"/>
                    </a:lnTo>
                    <a:lnTo>
                      <a:pt x="384" y="142"/>
                    </a:lnTo>
                    <a:lnTo>
                      <a:pt x="385" y="143"/>
                    </a:lnTo>
                    <a:lnTo>
                      <a:pt x="387" y="145"/>
                    </a:lnTo>
                    <a:lnTo>
                      <a:pt x="391" y="145"/>
                    </a:lnTo>
                    <a:lnTo>
                      <a:pt x="397" y="147"/>
                    </a:lnTo>
                    <a:lnTo>
                      <a:pt x="401" y="147"/>
                    </a:lnTo>
                    <a:lnTo>
                      <a:pt x="404" y="150"/>
                    </a:lnTo>
                    <a:lnTo>
                      <a:pt x="404" y="150"/>
                    </a:lnTo>
                    <a:lnTo>
                      <a:pt x="406" y="150"/>
                    </a:lnTo>
                    <a:lnTo>
                      <a:pt x="406" y="150"/>
                    </a:lnTo>
                    <a:lnTo>
                      <a:pt x="406" y="149"/>
                    </a:lnTo>
                    <a:lnTo>
                      <a:pt x="406" y="149"/>
                    </a:lnTo>
                    <a:lnTo>
                      <a:pt x="409" y="149"/>
                    </a:lnTo>
                    <a:lnTo>
                      <a:pt x="409" y="149"/>
                    </a:lnTo>
                    <a:close/>
                    <a:moveTo>
                      <a:pt x="72" y="22"/>
                    </a:moveTo>
                    <a:lnTo>
                      <a:pt x="72" y="24"/>
                    </a:lnTo>
                    <a:lnTo>
                      <a:pt x="71" y="22"/>
                    </a:lnTo>
                    <a:lnTo>
                      <a:pt x="71" y="21"/>
                    </a:lnTo>
                    <a:lnTo>
                      <a:pt x="71" y="21"/>
                    </a:lnTo>
                    <a:lnTo>
                      <a:pt x="72" y="22"/>
                    </a:lnTo>
                    <a:lnTo>
                      <a:pt x="72" y="22"/>
                    </a:lnTo>
                    <a:lnTo>
                      <a:pt x="72" y="22"/>
                    </a:lnTo>
                    <a:close/>
                    <a:moveTo>
                      <a:pt x="101" y="82"/>
                    </a:moveTo>
                    <a:lnTo>
                      <a:pt x="101" y="82"/>
                    </a:lnTo>
                    <a:lnTo>
                      <a:pt x="100" y="80"/>
                    </a:lnTo>
                    <a:lnTo>
                      <a:pt x="95" y="77"/>
                    </a:lnTo>
                    <a:lnTo>
                      <a:pt x="95" y="74"/>
                    </a:lnTo>
                    <a:lnTo>
                      <a:pt x="93" y="74"/>
                    </a:lnTo>
                    <a:lnTo>
                      <a:pt x="93" y="70"/>
                    </a:lnTo>
                    <a:lnTo>
                      <a:pt x="95" y="70"/>
                    </a:lnTo>
                    <a:lnTo>
                      <a:pt x="96" y="72"/>
                    </a:lnTo>
                    <a:lnTo>
                      <a:pt x="98" y="74"/>
                    </a:lnTo>
                    <a:lnTo>
                      <a:pt x="98" y="75"/>
                    </a:lnTo>
                    <a:lnTo>
                      <a:pt x="101" y="77"/>
                    </a:lnTo>
                    <a:lnTo>
                      <a:pt x="101" y="80"/>
                    </a:lnTo>
                    <a:lnTo>
                      <a:pt x="101" y="82"/>
                    </a:lnTo>
                    <a:lnTo>
                      <a:pt x="101" y="82"/>
                    </a:lnTo>
                    <a:close/>
                    <a:moveTo>
                      <a:pt x="120" y="82"/>
                    </a:moveTo>
                    <a:lnTo>
                      <a:pt x="119" y="87"/>
                    </a:lnTo>
                    <a:lnTo>
                      <a:pt x="117" y="87"/>
                    </a:lnTo>
                    <a:lnTo>
                      <a:pt x="115" y="86"/>
                    </a:lnTo>
                    <a:lnTo>
                      <a:pt x="113" y="86"/>
                    </a:lnTo>
                    <a:lnTo>
                      <a:pt x="115" y="79"/>
                    </a:lnTo>
                    <a:lnTo>
                      <a:pt x="117" y="79"/>
                    </a:lnTo>
                    <a:lnTo>
                      <a:pt x="119" y="77"/>
                    </a:lnTo>
                    <a:lnTo>
                      <a:pt x="119" y="79"/>
                    </a:lnTo>
                    <a:lnTo>
                      <a:pt x="119" y="80"/>
                    </a:lnTo>
                    <a:lnTo>
                      <a:pt x="120" y="82"/>
                    </a:lnTo>
                    <a:lnTo>
                      <a:pt x="120" y="82"/>
                    </a:lnTo>
                    <a:close/>
                    <a:moveTo>
                      <a:pt x="4" y="84"/>
                    </a:moveTo>
                    <a:lnTo>
                      <a:pt x="4" y="86"/>
                    </a:lnTo>
                    <a:lnTo>
                      <a:pt x="0" y="80"/>
                    </a:lnTo>
                    <a:lnTo>
                      <a:pt x="0" y="79"/>
                    </a:lnTo>
                    <a:lnTo>
                      <a:pt x="2" y="79"/>
                    </a:lnTo>
                    <a:lnTo>
                      <a:pt x="2" y="79"/>
                    </a:lnTo>
                    <a:lnTo>
                      <a:pt x="2" y="80"/>
                    </a:lnTo>
                    <a:lnTo>
                      <a:pt x="4" y="80"/>
                    </a:lnTo>
                    <a:lnTo>
                      <a:pt x="4" y="82"/>
                    </a:lnTo>
                    <a:lnTo>
                      <a:pt x="4" y="84"/>
                    </a:lnTo>
                    <a:lnTo>
                      <a:pt x="4" y="84"/>
                    </a:lnTo>
                    <a:close/>
                    <a:moveTo>
                      <a:pt x="64" y="103"/>
                    </a:moveTo>
                    <a:lnTo>
                      <a:pt x="64" y="104"/>
                    </a:lnTo>
                    <a:lnTo>
                      <a:pt x="60" y="103"/>
                    </a:lnTo>
                    <a:lnTo>
                      <a:pt x="62" y="99"/>
                    </a:lnTo>
                    <a:lnTo>
                      <a:pt x="62" y="97"/>
                    </a:lnTo>
                    <a:lnTo>
                      <a:pt x="62" y="97"/>
                    </a:lnTo>
                    <a:lnTo>
                      <a:pt x="62" y="97"/>
                    </a:lnTo>
                    <a:lnTo>
                      <a:pt x="64" y="101"/>
                    </a:lnTo>
                    <a:lnTo>
                      <a:pt x="64" y="103"/>
                    </a:lnTo>
                    <a:lnTo>
                      <a:pt x="64" y="103"/>
                    </a:lnTo>
                    <a:close/>
                    <a:moveTo>
                      <a:pt x="141" y="147"/>
                    </a:moveTo>
                    <a:lnTo>
                      <a:pt x="142" y="147"/>
                    </a:lnTo>
                    <a:lnTo>
                      <a:pt x="141" y="149"/>
                    </a:lnTo>
                    <a:lnTo>
                      <a:pt x="141" y="147"/>
                    </a:lnTo>
                    <a:lnTo>
                      <a:pt x="139" y="150"/>
                    </a:lnTo>
                    <a:lnTo>
                      <a:pt x="139" y="150"/>
                    </a:lnTo>
                    <a:lnTo>
                      <a:pt x="139" y="147"/>
                    </a:lnTo>
                    <a:lnTo>
                      <a:pt x="141" y="145"/>
                    </a:lnTo>
                    <a:lnTo>
                      <a:pt x="141" y="145"/>
                    </a:lnTo>
                    <a:lnTo>
                      <a:pt x="141" y="147"/>
                    </a:lnTo>
                    <a:lnTo>
                      <a:pt x="141" y="147"/>
                    </a:lnTo>
                    <a:close/>
                    <a:moveTo>
                      <a:pt x="124" y="178"/>
                    </a:moveTo>
                    <a:lnTo>
                      <a:pt x="122" y="178"/>
                    </a:lnTo>
                    <a:lnTo>
                      <a:pt x="120" y="176"/>
                    </a:lnTo>
                    <a:lnTo>
                      <a:pt x="120" y="174"/>
                    </a:lnTo>
                    <a:lnTo>
                      <a:pt x="120" y="174"/>
                    </a:lnTo>
                    <a:lnTo>
                      <a:pt x="119" y="172"/>
                    </a:lnTo>
                    <a:lnTo>
                      <a:pt x="120" y="169"/>
                    </a:lnTo>
                    <a:lnTo>
                      <a:pt x="120" y="162"/>
                    </a:lnTo>
                    <a:lnTo>
                      <a:pt x="122" y="164"/>
                    </a:lnTo>
                    <a:lnTo>
                      <a:pt x="120" y="171"/>
                    </a:lnTo>
                    <a:lnTo>
                      <a:pt x="120" y="172"/>
                    </a:lnTo>
                    <a:lnTo>
                      <a:pt x="120" y="172"/>
                    </a:lnTo>
                    <a:lnTo>
                      <a:pt x="122" y="174"/>
                    </a:lnTo>
                    <a:lnTo>
                      <a:pt x="122" y="176"/>
                    </a:lnTo>
                    <a:lnTo>
                      <a:pt x="124" y="178"/>
                    </a:lnTo>
                    <a:lnTo>
                      <a:pt x="124" y="178"/>
                    </a:lnTo>
                    <a:lnTo>
                      <a:pt x="124" y="178"/>
                    </a:lnTo>
                    <a:close/>
                    <a:moveTo>
                      <a:pt x="151" y="169"/>
                    </a:moveTo>
                    <a:lnTo>
                      <a:pt x="153" y="171"/>
                    </a:lnTo>
                    <a:lnTo>
                      <a:pt x="151" y="171"/>
                    </a:lnTo>
                    <a:lnTo>
                      <a:pt x="149" y="169"/>
                    </a:lnTo>
                    <a:lnTo>
                      <a:pt x="149" y="167"/>
                    </a:lnTo>
                    <a:lnTo>
                      <a:pt x="149" y="167"/>
                    </a:lnTo>
                    <a:lnTo>
                      <a:pt x="149" y="167"/>
                    </a:lnTo>
                    <a:lnTo>
                      <a:pt x="151" y="167"/>
                    </a:lnTo>
                    <a:lnTo>
                      <a:pt x="151" y="169"/>
                    </a:lnTo>
                    <a:lnTo>
                      <a:pt x="151" y="169"/>
                    </a:lnTo>
                    <a:close/>
                    <a:moveTo>
                      <a:pt x="130" y="181"/>
                    </a:moveTo>
                    <a:lnTo>
                      <a:pt x="130" y="183"/>
                    </a:lnTo>
                    <a:lnTo>
                      <a:pt x="124" y="178"/>
                    </a:lnTo>
                    <a:lnTo>
                      <a:pt x="125" y="178"/>
                    </a:lnTo>
                    <a:lnTo>
                      <a:pt x="127" y="178"/>
                    </a:lnTo>
                    <a:lnTo>
                      <a:pt x="130" y="181"/>
                    </a:lnTo>
                    <a:close/>
                    <a:moveTo>
                      <a:pt x="166" y="186"/>
                    </a:moveTo>
                    <a:lnTo>
                      <a:pt x="166" y="186"/>
                    </a:lnTo>
                    <a:lnTo>
                      <a:pt x="165" y="184"/>
                    </a:lnTo>
                    <a:lnTo>
                      <a:pt x="165" y="183"/>
                    </a:lnTo>
                    <a:lnTo>
                      <a:pt x="165" y="183"/>
                    </a:lnTo>
                    <a:lnTo>
                      <a:pt x="166" y="186"/>
                    </a:lnTo>
                    <a:lnTo>
                      <a:pt x="166" y="186"/>
                    </a:lnTo>
                    <a:lnTo>
                      <a:pt x="166" y="186"/>
                    </a:lnTo>
                    <a:lnTo>
                      <a:pt x="166" y="186"/>
                    </a:lnTo>
                    <a:close/>
                    <a:moveTo>
                      <a:pt x="230" y="239"/>
                    </a:moveTo>
                    <a:lnTo>
                      <a:pt x="230" y="241"/>
                    </a:lnTo>
                    <a:lnTo>
                      <a:pt x="228" y="239"/>
                    </a:lnTo>
                    <a:lnTo>
                      <a:pt x="228" y="239"/>
                    </a:lnTo>
                    <a:lnTo>
                      <a:pt x="226" y="237"/>
                    </a:lnTo>
                    <a:lnTo>
                      <a:pt x="228" y="237"/>
                    </a:lnTo>
                    <a:lnTo>
                      <a:pt x="230" y="237"/>
                    </a:lnTo>
                    <a:lnTo>
                      <a:pt x="230" y="237"/>
                    </a:lnTo>
                    <a:lnTo>
                      <a:pt x="230" y="239"/>
                    </a:lnTo>
                    <a:close/>
                    <a:moveTo>
                      <a:pt x="610" y="246"/>
                    </a:moveTo>
                    <a:lnTo>
                      <a:pt x="610" y="247"/>
                    </a:lnTo>
                    <a:lnTo>
                      <a:pt x="610" y="247"/>
                    </a:lnTo>
                    <a:lnTo>
                      <a:pt x="610" y="246"/>
                    </a:lnTo>
                    <a:lnTo>
                      <a:pt x="610" y="246"/>
                    </a:lnTo>
                    <a:lnTo>
                      <a:pt x="610" y="246"/>
                    </a:lnTo>
                    <a:lnTo>
                      <a:pt x="610" y="246"/>
                    </a:lnTo>
                    <a:lnTo>
                      <a:pt x="610" y="246"/>
                    </a:lnTo>
                    <a:close/>
                    <a:moveTo>
                      <a:pt x="606" y="264"/>
                    </a:moveTo>
                    <a:lnTo>
                      <a:pt x="604" y="266"/>
                    </a:lnTo>
                    <a:lnTo>
                      <a:pt x="604" y="264"/>
                    </a:lnTo>
                    <a:lnTo>
                      <a:pt x="604" y="261"/>
                    </a:lnTo>
                    <a:lnTo>
                      <a:pt x="606" y="261"/>
                    </a:lnTo>
                    <a:lnTo>
                      <a:pt x="608" y="259"/>
                    </a:lnTo>
                    <a:lnTo>
                      <a:pt x="610" y="259"/>
                    </a:lnTo>
                    <a:lnTo>
                      <a:pt x="610" y="261"/>
                    </a:lnTo>
                    <a:lnTo>
                      <a:pt x="608" y="263"/>
                    </a:lnTo>
                    <a:lnTo>
                      <a:pt x="606" y="264"/>
                    </a:lnTo>
                    <a:lnTo>
                      <a:pt x="606" y="264"/>
                    </a:lnTo>
                    <a:close/>
                    <a:moveTo>
                      <a:pt x="144" y="297"/>
                    </a:moveTo>
                    <a:lnTo>
                      <a:pt x="144" y="297"/>
                    </a:lnTo>
                    <a:lnTo>
                      <a:pt x="142" y="295"/>
                    </a:lnTo>
                    <a:lnTo>
                      <a:pt x="142" y="295"/>
                    </a:lnTo>
                    <a:lnTo>
                      <a:pt x="144" y="295"/>
                    </a:lnTo>
                    <a:lnTo>
                      <a:pt x="144" y="295"/>
                    </a:lnTo>
                    <a:lnTo>
                      <a:pt x="144" y="297"/>
                    </a:lnTo>
                    <a:lnTo>
                      <a:pt x="144" y="297"/>
                    </a:lnTo>
                    <a:close/>
                    <a:moveTo>
                      <a:pt x="514" y="299"/>
                    </a:moveTo>
                    <a:lnTo>
                      <a:pt x="512" y="299"/>
                    </a:lnTo>
                    <a:lnTo>
                      <a:pt x="512" y="299"/>
                    </a:lnTo>
                    <a:lnTo>
                      <a:pt x="516" y="297"/>
                    </a:lnTo>
                    <a:lnTo>
                      <a:pt x="517" y="297"/>
                    </a:lnTo>
                    <a:lnTo>
                      <a:pt x="517" y="297"/>
                    </a:lnTo>
                    <a:lnTo>
                      <a:pt x="516" y="297"/>
                    </a:lnTo>
                    <a:lnTo>
                      <a:pt x="514" y="299"/>
                    </a:lnTo>
                    <a:lnTo>
                      <a:pt x="514" y="29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9" name="Freeform 164">
                <a:extLst>
                  <a:ext uri="{FF2B5EF4-FFF2-40B4-BE49-F238E27FC236}">
                    <a16:creationId xmlns:a16="http://schemas.microsoft.com/office/drawing/2014/main" id="{CC6056B2-DB8A-4762-ADBD-46E1AE6A233C}"/>
                  </a:ext>
                </a:extLst>
              </p:cNvPr>
              <p:cNvSpPr>
                <a:spLocks noEditPoints="1"/>
              </p:cNvSpPr>
              <p:nvPr/>
            </p:nvSpPr>
            <p:spPr bwMode="auto">
              <a:xfrm>
                <a:off x="5550" y="2909"/>
                <a:ext cx="376" cy="123"/>
              </a:xfrm>
              <a:custGeom>
                <a:avLst/>
                <a:gdLst>
                  <a:gd name="T0" fmla="*/ 338 w 376"/>
                  <a:gd name="T1" fmla="*/ 4 h 123"/>
                  <a:gd name="T2" fmla="*/ 328 w 376"/>
                  <a:gd name="T3" fmla="*/ 56 h 123"/>
                  <a:gd name="T4" fmla="*/ 316 w 376"/>
                  <a:gd name="T5" fmla="*/ 56 h 123"/>
                  <a:gd name="T6" fmla="*/ 306 w 376"/>
                  <a:gd name="T7" fmla="*/ 65 h 123"/>
                  <a:gd name="T8" fmla="*/ 304 w 376"/>
                  <a:gd name="T9" fmla="*/ 80 h 123"/>
                  <a:gd name="T10" fmla="*/ 297 w 376"/>
                  <a:gd name="T11" fmla="*/ 87 h 123"/>
                  <a:gd name="T12" fmla="*/ 294 w 376"/>
                  <a:gd name="T13" fmla="*/ 96 h 123"/>
                  <a:gd name="T14" fmla="*/ 290 w 376"/>
                  <a:gd name="T15" fmla="*/ 104 h 123"/>
                  <a:gd name="T16" fmla="*/ 284 w 376"/>
                  <a:gd name="T17" fmla="*/ 111 h 123"/>
                  <a:gd name="T18" fmla="*/ 266 w 376"/>
                  <a:gd name="T19" fmla="*/ 114 h 123"/>
                  <a:gd name="T20" fmla="*/ 254 w 376"/>
                  <a:gd name="T21" fmla="*/ 109 h 123"/>
                  <a:gd name="T22" fmla="*/ 234 w 376"/>
                  <a:gd name="T23" fmla="*/ 121 h 123"/>
                  <a:gd name="T24" fmla="*/ 217 w 376"/>
                  <a:gd name="T25" fmla="*/ 121 h 123"/>
                  <a:gd name="T26" fmla="*/ 198 w 376"/>
                  <a:gd name="T27" fmla="*/ 114 h 123"/>
                  <a:gd name="T28" fmla="*/ 191 w 376"/>
                  <a:gd name="T29" fmla="*/ 101 h 123"/>
                  <a:gd name="T30" fmla="*/ 207 w 376"/>
                  <a:gd name="T31" fmla="*/ 108 h 123"/>
                  <a:gd name="T32" fmla="*/ 219 w 376"/>
                  <a:gd name="T33" fmla="*/ 111 h 123"/>
                  <a:gd name="T34" fmla="*/ 222 w 376"/>
                  <a:gd name="T35" fmla="*/ 97 h 123"/>
                  <a:gd name="T36" fmla="*/ 227 w 376"/>
                  <a:gd name="T37" fmla="*/ 92 h 123"/>
                  <a:gd name="T38" fmla="*/ 258 w 376"/>
                  <a:gd name="T39" fmla="*/ 79 h 123"/>
                  <a:gd name="T40" fmla="*/ 275 w 376"/>
                  <a:gd name="T41" fmla="*/ 53 h 123"/>
                  <a:gd name="T42" fmla="*/ 282 w 376"/>
                  <a:gd name="T43" fmla="*/ 58 h 123"/>
                  <a:gd name="T44" fmla="*/ 290 w 376"/>
                  <a:gd name="T45" fmla="*/ 60 h 123"/>
                  <a:gd name="T46" fmla="*/ 290 w 376"/>
                  <a:gd name="T47" fmla="*/ 50 h 123"/>
                  <a:gd name="T48" fmla="*/ 297 w 376"/>
                  <a:gd name="T49" fmla="*/ 56 h 123"/>
                  <a:gd name="T50" fmla="*/ 297 w 376"/>
                  <a:gd name="T51" fmla="*/ 46 h 123"/>
                  <a:gd name="T52" fmla="*/ 306 w 376"/>
                  <a:gd name="T53" fmla="*/ 34 h 123"/>
                  <a:gd name="T54" fmla="*/ 316 w 376"/>
                  <a:gd name="T55" fmla="*/ 26 h 123"/>
                  <a:gd name="T56" fmla="*/ 330 w 376"/>
                  <a:gd name="T57" fmla="*/ 12 h 123"/>
                  <a:gd name="T58" fmla="*/ 338 w 376"/>
                  <a:gd name="T59" fmla="*/ 9 h 123"/>
                  <a:gd name="T60" fmla="*/ 347 w 376"/>
                  <a:gd name="T61" fmla="*/ 21 h 123"/>
                  <a:gd name="T62" fmla="*/ 354 w 376"/>
                  <a:gd name="T63" fmla="*/ 26 h 123"/>
                  <a:gd name="T64" fmla="*/ 359 w 376"/>
                  <a:gd name="T65" fmla="*/ 29 h 123"/>
                  <a:gd name="T66" fmla="*/ 373 w 376"/>
                  <a:gd name="T67" fmla="*/ 36 h 123"/>
                  <a:gd name="T68" fmla="*/ 369 w 376"/>
                  <a:gd name="T69" fmla="*/ 44 h 123"/>
                  <a:gd name="T70" fmla="*/ 364 w 376"/>
                  <a:gd name="T71" fmla="*/ 55 h 123"/>
                  <a:gd name="T72" fmla="*/ 347 w 376"/>
                  <a:gd name="T73" fmla="*/ 56 h 123"/>
                  <a:gd name="T74" fmla="*/ 56 w 376"/>
                  <a:gd name="T75" fmla="*/ 27 h 123"/>
                  <a:gd name="T76" fmla="*/ 73 w 376"/>
                  <a:gd name="T77" fmla="*/ 63 h 123"/>
                  <a:gd name="T78" fmla="*/ 80 w 376"/>
                  <a:gd name="T79" fmla="*/ 91 h 123"/>
                  <a:gd name="T80" fmla="*/ 85 w 376"/>
                  <a:gd name="T81" fmla="*/ 113 h 123"/>
                  <a:gd name="T82" fmla="*/ 78 w 376"/>
                  <a:gd name="T83" fmla="*/ 113 h 123"/>
                  <a:gd name="T84" fmla="*/ 47 w 376"/>
                  <a:gd name="T85" fmla="*/ 97 h 123"/>
                  <a:gd name="T86" fmla="*/ 32 w 376"/>
                  <a:gd name="T87" fmla="*/ 79 h 123"/>
                  <a:gd name="T88" fmla="*/ 20 w 376"/>
                  <a:gd name="T89" fmla="*/ 60 h 123"/>
                  <a:gd name="T90" fmla="*/ 10 w 376"/>
                  <a:gd name="T91" fmla="*/ 17 h 123"/>
                  <a:gd name="T92" fmla="*/ 20 w 376"/>
                  <a:gd name="T93" fmla="*/ 16 h 123"/>
                  <a:gd name="T94" fmla="*/ 27 w 376"/>
                  <a:gd name="T95" fmla="*/ 24 h 123"/>
                  <a:gd name="T96" fmla="*/ 30 w 376"/>
                  <a:gd name="T97" fmla="*/ 31 h 123"/>
                  <a:gd name="T98" fmla="*/ 41 w 376"/>
                  <a:gd name="T99" fmla="*/ 29 h 123"/>
                  <a:gd name="T100" fmla="*/ 5 w 376"/>
                  <a:gd name="T101" fmla="*/ 19 h 123"/>
                  <a:gd name="T102" fmla="*/ 1 w 376"/>
                  <a:gd name="T103" fmla="*/ 17 h 123"/>
                  <a:gd name="T104" fmla="*/ 11 w 376"/>
                  <a:gd name="T105" fmla="*/ 36 h 123"/>
                  <a:gd name="T106" fmla="*/ 345 w 376"/>
                  <a:gd name="T107" fmla="*/ 58 h 123"/>
                  <a:gd name="T108" fmla="*/ 32 w 376"/>
                  <a:gd name="T109" fmla="*/ 82 h 123"/>
                  <a:gd name="T110" fmla="*/ 88 w 376"/>
                  <a:gd name="T111" fmla="*/ 87 h 123"/>
                  <a:gd name="T112" fmla="*/ 225 w 376"/>
                  <a:gd name="T113" fmla="*/ 91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6" h="123">
                    <a:moveTo>
                      <a:pt x="337" y="4"/>
                    </a:moveTo>
                    <a:lnTo>
                      <a:pt x="335" y="4"/>
                    </a:lnTo>
                    <a:lnTo>
                      <a:pt x="335" y="4"/>
                    </a:lnTo>
                    <a:lnTo>
                      <a:pt x="335" y="2"/>
                    </a:lnTo>
                    <a:lnTo>
                      <a:pt x="337" y="0"/>
                    </a:lnTo>
                    <a:lnTo>
                      <a:pt x="338" y="0"/>
                    </a:lnTo>
                    <a:lnTo>
                      <a:pt x="338" y="0"/>
                    </a:lnTo>
                    <a:lnTo>
                      <a:pt x="338" y="2"/>
                    </a:lnTo>
                    <a:lnTo>
                      <a:pt x="338" y="4"/>
                    </a:lnTo>
                    <a:lnTo>
                      <a:pt x="337" y="4"/>
                    </a:lnTo>
                    <a:lnTo>
                      <a:pt x="337" y="4"/>
                    </a:lnTo>
                    <a:close/>
                    <a:moveTo>
                      <a:pt x="343" y="60"/>
                    </a:moveTo>
                    <a:lnTo>
                      <a:pt x="343" y="60"/>
                    </a:lnTo>
                    <a:lnTo>
                      <a:pt x="342" y="60"/>
                    </a:lnTo>
                    <a:lnTo>
                      <a:pt x="338" y="58"/>
                    </a:lnTo>
                    <a:lnTo>
                      <a:pt x="335" y="56"/>
                    </a:lnTo>
                    <a:lnTo>
                      <a:pt x="330" y="56"/>
                    </a:lnTo>
                    <a:lnTo>
                      <a:pt x="328" y="56"/>
                    </a:lnTo>
                    <a:lnTo>
                      <a:pt x="326" y="56"/>
                    </a:lnTo>
                    <a:lnTo>
                      <a:pt x="325" y="56"/>
                    </a:lnTo>
                    <a:lnTo>
                      <a:pt x="325" y="56"/>
                    </a:lnTo>
                    <a:lnTo>
                      <a:pt x="325" y="56"/>
                    </a:lnTo>
                    <a:lnTo>
                      <a:pt x="321" y="58"/>
                    </a:lnTo>
                    <a:lnTo>
                      <a:pt x="321" y="58"/>
                    </a:lnTo>
                    <a:lnTo>
                      <a:pt x="320" y="56"/>
                    </a:lnTo>
                    <a:lnTo>
                      <a:pt x="318" y="56"/>
                    </a:lnTo>
                    <a:lnTo>
                      <a:pt x="316" y="56"/>
                    </a:lnTo>
                    <a:lnTo>
                      <a:pt x="314" y="58"/>
                    </a:lnTo>
                    <a:lnTo>
                      <a:pt x="313" y="56"/>
                    </a:lnTo>
                    <a:lnTo>
                      <a:pt x="311" y="56"/>
                    </a:lnTo>
                    <a:lnTo>
                      <a:pt x="311" y="56"/>
                    </a:lnTo>
                    <a:lnTo>
                      <a:pt x="309" y="58"/>
                    </a:lnTo>
                    <a:lnTo>
                      <a:pt x="308" y="60"/>
                    </a:lnTo>
                    <a:lnTo>
                      <a:pt x="308" y="62"/>
                    </a:lnTo>
                    <a:lnTo>
                      <a:pt x="306" y="63"/>
                    </a:lnTo>
                    <a:lnTo>
                      <a:pt x="306" y="65"/>
                    </a:lnTo>
                    <a:lnTo>
                      <a:pt x="306" y="68"/>
                    </a:lnTo>
                    <a:lnTo>
                      <a:pt x="306" y="70"/>
                    </a:lnTo>
                    <a:lnTo>
                      <a:pt x="306" y="73"/>
                    </a:lnTo>
                    <a:lnTo>
                      <a:pt x="306" y="73"/>
                    </a:lnTo>
                    <a:lnTo>
                      <a:pt x="304" y="75"/>
                    </a:lnTo>
                    <a:lnTo>
                      <a:pt x="304" y="77"/>
                    </a:lnTo>
                    <a:lnTo>
                      <a:pt x="304" y="79"/>
                    </a:lnTo>
                    <a:lnTo>
                      <a:pt x="304" y="79"/>
                    </a:lnTo>
                    <a:lnTo>
                      <a:pt x="304" y="80"/>
                    </a:lnTo>
                    <a:lnTo>
                      <a:pt x="304" y="82"/>
                    </a:lnTo>
                    <a:lnTo>
                      <a:pt x="302" y="82"/>
                    </a:lnTo>
                    <a:lnTo>
                      <a:pt x="301" y="82"/>
                    </a:lnTo>
                    <a:lnTo>
                      <a:pt x="299" y="82"/>
                    </a:lnTo>
                    <a:lnTo>
                      <a:pt x="299" y="84"/>
                    </a:lnTo>
                    <a:lnTo>
                      <a:pt x="297" y="85"/>
                    </a:lnTo>
                    <a:lnTo>
                      <a:pt x="297" y="85"/>
                    </a:lnTo>
                    <a:lnTo>
                      <a:pt x="297" y="87"/>
                    </a:lnTo>
                    <a:lnTo>
                      <a:pt x="297" y="87"/>
                    </a:lnTo>
                    <a:lnTo>
                      <a:pt x="296" y="87"/>
                    </a:lnTo>
                    <a:lnTo>
                      <a:pt x="296" y="89"/>
                    </a:lnTo>
                    <a:lnTo>
                      <a:pt x="296" y="89"/>
                    </a:lnTo>
                    <a:lnTo>
                      <a:pt x="297" y="91"/>
                    </a:lnTo>
                    <a:lnTo>
                      <a:pt x="299" y="91"/>
                    </a:lnTo>
                    <a:lnTo>
                      <a:pt x="299" y="92"/>
                    </a:lnTo>
                    <a:lnTo>
                      <a:pt x="297" y="92"/>
                    </a:lnTo>
                    <a:lnTo>
                      <a:pt x="297" y="94"/>
                    </a:lnTo>
                    <a:lnTo>
                      <a:pt x="294" y="96"/>
                    </a:lnTo>
                    <a:lnTo>
                      <a:pt x="292" y="97"/>
                    </a:lnTo>
                    <a:lnTo>
                      <a:pt x="290" y="97"/>
                    </a:lnTo>
                    <a:lnTo>
                      <a:pt x="290" y="97"/>
                    </a:lnTo>
                    <a:lnTo>
                      <a:pt x="290" y="99"/>
                    </a:lnTo>
                    <a:lnTo>
                      <a:pt x="290" y="101"/>
                    </a:lnTo>
                    <a:lnTo>
                      <a:pt x="292" y="101"/>
                    </a:lnTo>
                    <a:lnTo>
                      <a:pt x="292" y="102"/>
                    </a:lnTo>
                    <a:lnTo>
                      <a:pt x="290" y="102"/>
                    </a:lnTo>
                    <a:lnTo>
                      <a:pt x="290" y="104"/>
                    </a:lnTo>
                    <a:lnTo>
                      <a:pt x="290" y="104"/>
                    </a:lnTo>
                    <a:lnTo>
                      <a:pt x="289" y="104"/>
                    </a:lnTo>
                    <a:lnTo>
                      <a:pt x="289" y="106"/>
                    </a:lnTo>
                    <a:lnTo>
                      <a:pt x="289" y="108"/>
                    </a:lnTo>
                    <a:lnTo>
                      <a:pt x="287" y="109"/>
                    </a:lnTo>
                    <a:lnTo>
                      <a:pt x="287" y="111"/>
                    </a:lnTo>
                    <a:lnTo>
                      <a:pt x="285" y="111"/>
                    </a:lnTo>
                    <a:lnTo>
                      <a:pt x="285" y="113"/>
                    </a:lnTo>
                    <a:lnTo>
                      <a:pt x="284" y="111"/>
                    </a:lnTo>
                    <a:lnTo>
                      <a:pt x="280" y="111"/>
                    </a:lnTo>
                    <a:lnTo>
                      <a:pt x="278" y="113"/>
                    </a:lnTo>
                    <a:lnTo>
                      <a:pt x="275" y="113"/>
                    </a:lnTo>
                    <a:lnTo>
                      <a:pt x="273" y="113"/>
                    </a:lnTo>
                    <a:lnTo>
                      <a:pt x="272" y="113"/>
                    </a:lnTo>
                    <a:lnTo>
                      <a:pt x="272" y="114"/>
                    </a:lnTo>
                    <a:lnTo>
                      <a:pt x="270" y="116"/>
                    </a:lnTo>
                    <a:lnTo>
                      <a:pt x="268" y="116"/>
                    </a:lnTo>
                    <a:lnTo>
                      <a:pt x="266" y="114"/>
                    </a:lnTo>
                    <a:lnTo>
                      <a:pt x="265" y="114"/>
                    </a:lnTo>
                    <a:lnTo>
                      <a:pt x="263" y="114"/>
                    </a:lnTo>
                    <a:lnTo>
                      <a:pt x="260" y="113"/>
                    </a:lnTo>
                    <a:lnTo>
                      <a:pt x="258" y="113"/>
                    </a:lnTo>
                    <a:lnTo>
                      <a:pt x="256" y="113"/>
                    </a:lnTo>
                    <a:lnTo>
                      <a:pt x="256" y="113"/>
                    </a:lnTo>
                    <a:lnTo>
                      <a:pt x="256" y="111"/>
                    </a:lnTo>
                    <a:lnTo>
                      <a:pt x="256" y="111"/>
                    </a:lnTo>
                    <a:lnTo>
                      <a:pt x="254" y="109"/>
                    </a:lnTo>
                    <a:lnTo>
                      <a:pt x="246" y="109"/>
                    </a:lnTo>
                    <a:lnTo>
                      <a:pt x="244" y="111"/>
                    </a:lnTo>
                    <a:lnTo>
                      <a:pt x="242" y="111"/>
                    </a:lnTo>
                    <a:lnTo>
                      <a:pt x="241" y="113"/>
                    </a:lnTo>
                    <a:lnTo>
                      <a:pt x="241" y="114"/>
                    </a:lnTo>
                    <a:lnTo>
                      <a:pt x="239" y="116"/>
                    </a:lnTo>
                    <a:lnTo>
                      <a:pt x="239" y="118"/>
                    </a:lnTo>
                    <a:lnTo>
                      <a:pt x="236" y="118"/>
                    </a:lnTo>
                    <a:lnTo>
                      <a:pt x="234" y="121"/>
                    </a:lnTo>
                    <a:lnTo>
                      <a:pt x="232" y="121"/>
                    </a:lnTo>
                    <a:lnTo>
                      <a:pt x="231" y="121"/>
                    </a:lnTo>
                    <a:lnTo>
                      <a:pt x="229" y="119"/>
                    </a:lnTo>
                    <a:lnTo>
                      <a:pt x="229" y="121"/>
                    </a:lnTo>
                    <a:lnTo>
                      <a:pt x="227" y="121"/>
                    </a:lnTo>
                    <a:lnTo>
                      <a:pt x="224" y="119"/>
                    </a:lnTo>
                    <a:lnTo>
                      <a:pt x="220" y="119"/>
                    </a:lnTo>
                    <a:lnTo>
                      <a:pt x="219" y="119"/>
                    </a:lnTo>
                    <a:lnTo>
                      <a:pt x="217" y="121"/>
                    </a:lnTo>
                    <a:lnTo>
                      <a:pt x="210" y="123"/>
                    </a:lnTo>
                    <a:lnTo>
                      <a:pt x="208" y="123"/>
                    </a:lnTo>
                    <a:lnTo>
                      <a:pt x="208" y="123"/>
                    </a:lnTo>
                    <a:lnTo>
                      <a:pt x="207" y="121"/>
                    </a:lnTo>
                    <a:lnTo>
                      <a:pt x="205" y="121"/>
                    </a:lnTo>
                    <a:lnTo>
                      <a:pt x="201" y="118"/>
                    </a:lnTo>
                    <a:lnTo>
                      <a:pt x="200" y="116"/>
                    </a:lnTo>
                    <a:lnTo>
                      <a:pt x="198" y="116"/>
                    </a:lnTo>
                    <a:lnTo>
                      <a:pt x="198" y="114"/>
                    </a:lnTo>
                    <a:lnTo>
                      <a:pt x="196" y="113"/>
                    </a:lnTo>
                    <a:lnTo>
                      <a:pt x="195" y="113"/>
                    </a:lnTo>
                    <a:lnTo>
                      <a:pt x="193" y="111"/>
                    </a:lnTo>
                    <a:lnTo>
                      <a:pt x="193" y="109"/>
                    </a:lnTo>
                    <a:lnTo>
                      <a:pt x="191" y="106"/>
                    </a:lnTo>
                    <a:lnTo>
                      <a:pt x="191" y="106"/>
                    </a:lnTo>
                    <a:lnTo>
                      <a:pt x="189" y="104"/>
                    </a:lnTo>
                    <a:lnTo>
                      <a:pt x="189" y="104"/>
                    </a:lnTo>
                    <a:lnTo>
                      <a:pt x="191" y="101"/>
                    </a:lnTo>
                    <a:lnTo>
                      <a:pt x="193" y="104"/>
                    </a:lnTo>
                    <a:lnTo>
                      <a:pt x="193" y="104"/>
                    </a:lnTo>
                    <a:lnTo>
                      <a:pt x="196" y="106"/>
                    </a:lnTo>
                    <a:lnTo>
                      <a:pt x="198" y="108"/>
                    </a:lnTo>
                    <a:lnTo>
                      <a:pt x="201" y="108"/>
                    </a:lnTo>
                    <a:lnTo>
                      <a:pt x="203" y="108"/>
                    </a:lnTo>
                    <a:lnTo>
                      <a:pt x="205" y="108"/>
                    </a:lnTo>
                    <a:lnTo>
                      <a:pt x="205" y="108"/>
                    </a:lnTo>
                    <a:lnTo>
                      <a:pt x="207" y="108"/>
                    </a:lnTo>
                    <a:lnTo>
                      <a:pt x="212" y="111"/>
                    </a:lnTo>
                    <a:lnTo>
                      <a:pt x="213" y="111"/>
                    </a:lnTo>
                    <a:lnTo>
                      <a:pt x="215" y="111"/>
                    </a:lnTo>
                    <a:lnTo>
                      <a:pt x="217" y="111"/>
                    </a:lnTo>
                    <a:lnTo>
                      <a:pt x="220" y="113"/>
                    </a:lnTo>
                    <a:lnTo>
                      <a:pt x="220" y="113"/>
                    </a:lnTo>
                    <a:lnTo>
                      <a:pt x="222" y="113"/>
                    </a:lnTo>
                    <a:lnTo>
                      <a:pt x="220" y="113"/>
                    </a:lnTo>
                    <a:lnTo>
                      <a:pt x="219" y="111"/>
                    </a:lnTo>
                    <a:lnTo>
                      <a:pt x="219" y="109"/>
                    </a:lnTo>
                    <a:lnTo>
                      <a:pt x="219" y="109"/>
                    </a:lnTo>
                    <a:lnTo>
                      <a:pt x="220" y="108"/>
                    </a:lnTo>
                    <a:lnTo>
                      <a:pt x="220" y="106"/>
                    </a:lnTo>
                    <a:lnTo>
                      <a:pt x="222" y="104"/>
                    </a:lnTo>
                    <a:lnTo>
                      <a:pt x="222" y="102"/>
                    </a:lnTo>
                    <a:lnTo>
                      <a:pt x="222" y="101"/>
                    </a:lnTo>
                    <a:lnTo>
                      <a:pt x="224" y="99"/>
                    </a:lnTo>
                    <a:lnTo>
                      <a:pt x="222" y="97"/>
                    </a:lnTo>
                    <a:lnTo>
                      <a:pt x="222" y="96"/>
                    </a:lnTo>
                    <a:lnTo>
                      <a:pt x="222" y="94"/>
                    </a:lnTo>
                    <a:lnTo>
                      <a:pt x="222" y="94"/>
                    </a:lnTo>
                    <a:lnTo>
                      <a:pt x="224" y="94"/>
                    </a:lnTo>
                    <a:lnTo>
                      <a:pt x="225" y="94"/>
                    </a:lnTo>
                    <a:lnTo>
                      <a:pt x="225" y="94"/>
                    </a:lnTo>
                    <a:lnTo>
                      <a:pt x="227" y="94"/>
                    </a:lnTo>
                    <a:lnTo>
                      <a:pt x="227" y="94"/>
                    </a:lnTo>
                    <a:lnTo>
                      <a:pt x="227" y="92"/>
                    </a:lnTo>
                    <a:lnTo>
                      <a:pt x="227" y="89"/>
                    </a:lnTo>
                    <a:lnTo>
                      <a:pt x="227" y="87"/>
                    </a:lnTo>
                    <a:lnTo>
                      <a:pt x="231" y="85"/>
                    </a:lnTo>
                    <a:lnTo>
                      <a:pt x="232" y="85"/>
                    </a:lnTo>
                    <a:lnTo>
                      <a:pt x="239" y="84"/>
                    </a:lnTo>
                    <a:lnTo>
                      <a:pt x="251" y="82"/>
                    </a:lnTo>
                    <a:lnTo>
                      <a:pt x="254" y="80"/>
                    </a:lnTo>
                    <a:lnTo>
                      <a:pt x="256" y="80"/>
                    </a:lnTo>
                    <a:lnTo>
                      <a:pt x="258" y="79"/>
                    </a:lnTo>
                    <a:lnTo>
                      <a:pt x="260" y="77"/>
                    </a:lnTo>
                    <a:lnTo>
                      <a:pt x="263" y="72"/>
                    </a:lnTo>
                    <a:lnTo>
                      <a:pt x="265" y="68"/>
                    </a:lnTo>
                    <a:lnTo>
                      <a:pt x="270" y="63"/>
                    </a:lnTo>
                    <a:lnTo>
                      <a:pt x="273" y="58"/>
                    </a:lnTo>
                    <a:lnTo>
                      <a:pt x="275" y="58"/>
                    </a:lnTo>
                    <a:lnTo>
                      <a:pt x="275" y="56"/>
                    </a:lnTo>
                    <a:lnTo>
                      <a:pt x="275" y="55"/>
                    </a:lnTo>
                    <a:lnTo>
                      <a:pt x="275" y="53"/>
                    </a:lnTo>
                    <a:lnTo>
                      <a:pt x="275" y="53"/>
                    </a:lnTo>
                    <a:lnTo>
                      <a:pt x="277" y="53"/>
                    </a:lnTo>
                    <a:lnTo>
                      <a:pt x="277" y="53"/>
                    </a:lnTo>
                    <a:lnTo>
                      <a:pt x="277" y="53"/>
                    </a:lnTo>
                    <a:lnTo>
                      <a:pt x="278" y="53"/>
                    </a:lnTo>
                    <a:lnTo>
                      <a:pt x="280" y="55"/>
                    </a:lnTo>
                    <a:lnTo>
                      <a:pt x="280" y="56"/>
                    </a:lnTo>
                    <a:lnTo>
                      <a:pt x="282" y="56"/>
                    </a:lnTo>
                    <a:lnTo>
                      <a:pt x="282" y="58"/>
                    </a:lnTo>
                    <a:lnTo>
                      <a:pt x="282" y="58"/>
                    </a:lnTo>
                    <a:lnTo>
                      <a:pt x="284" y="58"/>
                    </a:lnTo>
                    <a:lnTo>
                      <a:pt x="284" y="60"/>
                    </a:lnTo>
                    <a:lnTo>
                      <a:pt x="285" y="62"/>
                    </a:lnTo>
                    <a:lnTo>
                      <a:pt x="287" y="63"/>
                    </a:lnTo>
                    <a:lnTo>
                      <a:pt x="287" y="63"/>
                    </a:lnTo>
                    <a:lnTo>
                      <a:pt x="289" y="63"/>
                    </a:lnTo>
                    <a:lnTo>
                      <a:pt x="289" y="62"/>
                    </a:lnTo>
                    <a:lnTo>
                      <a:pt x="290" y="60"/>
                    </a:lnTo>
                    <a:lnTo>
                      <a:pt x="290" y="58"/>
                    </a:lnTo>
                    <a:lnTo>
                      <a:pt x="290" y="58"/>
                    </a:lnTo>
                    <a:lnTo>
                      <a:pt x="292" y="56"/>
                    </a:lnTo>
                    <a:lnTo>
                      <a:pt x="292" y="56"/>
                    </a:lnTo>
                    <a:lnTo>
                      <a:pt x="292" y="55"/>
                    </a:lnTo>
                    <a:lnTo>
                      <a:pt x="290" y="55"/>
                    </a:lnTo>
                    <a:lnTo>
                      <a:pt x="290" y="53"/>
                    </a:lnTo>
                    <a:lnTo>
                      <a:pt x="290" y="51"/>
                    </a:lnTo>
                    <a:lnTo>
                      <a:pt x="290" y="50"/>
                    </a:lnTo>
                    <a:lnTo>
                      <a:pt x="290" y="50"/>
                    </a:lnTo>
                    <a:lnTo>
                      <a:pt x="292" y="48"/>
                    </a:lnTo>
                    <a:lnTo>
                      <a:pt x="294" y="48"/>
                    </a:lnTo>
                    <a:lnTo>
                      <a:pt x="296" y="46"/>
                    </a:lnTo>
                    <a:lnTo>
                      <a:pt x="296" y="48"/>
                    </a:lnTo>
                    <a:lnTo>
                      <a:pt x="296" y="50"/>
                    </a:lnTo>
                    <a:lnTo>
                      <a:pt x="296" y="53"/>
                    </a:lnTo>
                    <a:lnTo>
                      <a:pt x="297" y="56"/>
                    </a:lnTo>
                    <a:lnTo>
                      <a:pt x="297" y="56"/>
                    </a:lnTo>
                    <a:lnTo>
                      <a:pt x="299" y="56"/>
                    </a:lnTo>
                    <a:lnTo>
                      <a:pt x="301" y="56"/>
                    </a:lnTo>
                    <a:lnTo>
                      <a:pt x="301" y="56"/>
                    </a:lnTo>
                    <a:lnTo>
                      <a:pt x="301" y="56"/>
                    </a:lnTo>
                    <a:lnTo>
                      <a:pt x="301" y="55"/>
                    </a:lnTo>
                    <a:lnTo>
                      <a:pt x="301" y="51"/>
                    </a:lnTo>
                    <a:lnTo>
                      <a:pt x="299" y="50"/>
                    </a:lnTo>
                    <a:lnTo>
                      <a:pt x="297" y="48"/>
                    </a:lnTo>
                    <a:lnTo>
                      <a:pt x="297" y="46"/>
                    </a:lnTo>
                    <a:lnTo>
                      <a:pt x="302" y="46"/>
                    </a:lnTo>
                    <a:lnTo>
                      <a:pt x="302" y="44"/>
                    </a:lnTo>
                    <a:lnTo>
                      <a:pt x="304" y="43"/>
                    </a:lnTo>
                    <a:lnTo>
                      <a:pt x="306" y="43"/>
                    </a:lnTo>
                    <a:lnTo>
                      <a:pt x="306" y="41"/>
                    </a:lnTo>
                    <a:lnTo>
                      <a:pt x="304" y="39"/>
                    </a:lnTo>
                    <a:lnTo>
                      <a:pt x="302" y="38"/>
                    </a:lnTo>
                    <a:lnTo>
                      <a:pt x="302" y="36"/>
                    </a:lnTo>
                    <a:lnTo>
                      <a:pt x="306" y="34"/>
                    </a:lnTo>
                    <a:lnTo>
                      <a:pt x="306" y="33"/>
                    </a:lnTo>
                    <a:lnTo>
                      <a:pt x="308" y="34"/>
                    </a:lnTo>
                    <a:lnTo>
                      <a:pt x="308" y="34"/>
                    </a:lnTo>
                    <a:lnTo>
                      <a:pt x="309" y="34"/>
                    </a:lnTo>
                    <a:lnTo>
                      <a:pt x="311" y="34"/>
                    </a:lnTo>
                    <a:lnTo>
                      <a:pt x="311" y="33"/>
                    </a:lnTo>
                    <a:lnTo>
                      <a:pt x="313" y="31"/>
                    </a:lnTo>
                    <a:lnTo>
                      <a:pt x="314" y="27"/>
                    </a:lnTo>
                    <a:lnTo>
                      <a:pt x="316" y="26"/>
                    </a:lnTo>
                    <a:lnTo>
                      <a:pt x="316" y="22"/>
                    </a:lnTo>
                    <a:lnTo>
                      <a:pt x="323" y="16"/>
                    </a:lnTo>
                    <a:lnTo>
                      <a:pt x="325" y="14"/>
                    </a:lnTo>
                    <a:lnTo>
                      <a:pt x="328" y="7"/>
                    </a:lnTo>
                    <a:lnTo>
                      <a:pt x="328" y="7"/>
                    </a:lnTo>
                    <a:lnTo>
                      <a:pt x="330" y="7"/>
                    </a:lnTo>
                    <a:lnTo>
                      <a:pt x="330" y="10"/>
                    </a:lnTo>
                    <a:lnTo>
                      <a:pt x="330" y="10"/>
                    </a:lnTo>
                    <a:lnTo>
                      <a:pt x="330" y="12"/>
                    </a:lnTo>
                    <a:lnTo>
                      <a:pt x="330" y="14"/>
                    </a:lnTo>
                    <a:lnTo>
                      <a:pt x="330" y="14"/>
                    </a:lnTo>
                    <a:lnTo>
                      <a:pt x="331" y="12"/>
                    </a:lnTo>
                    <a:lnTo>
                      <a:pt x="333" y="10"/>
                    </a:lnTo>
                    <a:lnTo>
                      <a:pt x="335" y="9"/>
                    </a:lnTo>
                    <a:lnTo>
                      <a:pt x="335" y="7"/>
                    </a:lnTo>
                    <a:lnTo>
                      <a:pt x="338" y="7"/>
                    </a:lnTo>
                    <a:lnTo>
                      <a:pt x="338" y="9"/>
                    </a:lnTo>
                    <a:lnTo>
                      <a:pt x="338" y="9"/>
                    </a:lnTo>
                    <a:lnTo>
                      <a:pt x="338" y="10"/>
                    </a:lnTo>
                    <a:lnTo>
                      <a:pt x="338" y="12"/>
                    </a:lnTo>
                    <a:lnTo>
                      <a:pt x="340" y="14"/>
                    </a:lnTo>
                    <a:lnTo>
                      <a:pt x="343" y="14"/>
                    </a:lnTo>
                    <a:lnTo>
                      <a:pt x="345" y="16"/>
                    </a:lnTo>
                    <a:lnTo>
                      <a:pt x="345" y="17"/>
                    </a:lnTo>
                    <a:lnTo>
                      <a:pt x="347" y="17"/>
                    </a:lnTo>
                    <a:lnTo>
                      <a:pt x="347" y="19"/>
                    </a:lnTo>
                    <a:lnTo>
                      <a:pt x="347" y="21"/>
                    </a:lnTo>
                    <a:lnTo>
                      <a:pt x="345" y="22"/>
                    </a:lnTo>
                    <a:lnTo>
                      <a:pt x="345" y="24"/>
                    </a:lnTo>
                    <a:lnTo>
                      <a:pt x="345" y="26"/>
                    </a:lnTo>
                    <a:lnTo>
                      <a:pt x="345" y="27"/>
                    </a:lnTo>
                    <a:lnTo>
                      <a:pt x="343" y="27"/>
                    </a:lnTo>
                    <a:lnTo>
                      <a:pt x="349" y="27"/>
                    </a:lnTo>
                    <a:lnTo>
                      <a:pt x="350" y="26"/>
                    </a:lnTo>
                    <a:lnTo>
                      <a:pt x="352" y="24"/>
                    </a:lnTo>
                    <a:lnTo>
                      <a:pt x="354" y="26"/>
                    </a:lnTo>
                    <a:lnTo>
                      <a:pt x="355" y="27"/>
                    </a:lnTo>
                    <a:lnTo>
                      <a:pt x="354" y="29"/>
                    </a:lnTo>
                    <a:lnTo>
                      <a:pt x="350" y="29"/>
                    </a:lnTo>
                    <a:lnTo>
                      <a:pt x="350" y="29"/>
                    </a:lnTo>
                    <a:lnTo>
                      <a:pt x="352" y="31"/>
                    </a:lnTo>
                    <a:lnTo>
                      <a:pt x="354" y="31"/>
                    </a:lnTo>
                    <a:lnTo>
                      <a:pt x="355" y="31"/>
                    </a:lnTo>
                    <a:lnTo>
                      <a:pt x="357" y="29"/>
                    </a:lnTo>
                    <a:lnTo>
                      <a:pt x="359" y="29"/>
                    </a:lnTo>
                    <a:lnTo>
                      <a:pt x="359" y="29"/>
                    </a:lnTo>
                    <a:lnTo>
                      <a:pt x="361" y="29"/>
                    </a:lnTo>
                    <a:lnTo>
                      <a:pt x="362" y="31"/>
                    </a:lnTo>
                    <a:lnTo>
                      <a:pt x="364" y="31"/>
                    </a:lnTo>
                    <a:lnTo>
                      <a:pt x="364" y="33"/>
                    </a:lnTo>
                    <a:lnTo>
                      <a:pt x="366" y="34"/>
                    </a:lnTo>
                    <a:lnTo>
                      <a:pt x="371" y="36"/>
                    </a:lnTo>
                    <a:lnTo>
                      <a:pt x="371" y="36"/>
                    </a:lnTo>
                    <a:lnTo>
                      <a:pt x="373" y="36"/>
                    </a:lnTo>
                    <a:lnTo>
                      <a:pt x="374" y="36"/>
                    </a:lnTo>
                    <a:lnTo>
                      <a:pt x="376" y="36"/>
                    </a:lnTo>
                    <a:lnTo>
                      <a:pt x="376" y="38"/>
                    </a:lnTo>
                    <a:lnTo>
                      <a:pt x="376" y="39"/>
                    </a:lnTo>
                    <a:lnTo>
                      <a:pt x="376" y="39"/>
                    </a:lnTo>
                    <a:lnTo>
                      <a:pt x="376" y="41"/>
                    </a:lnTo>
                    <a:lnTo>
                      <a:pt x="376" y="41"/>
                    </a:lnTo>
                    <a:lnTo>
                      <a:pt x="374" y="43"/>
                    </a:lnTo>
                    <a:lnTo>
                      <a:pt x="369" y="44"/>
                    </a:lnTo>
                    <a:lnTo>
                      <a:pt x="366" y="44"/>
                    </a:lnTo>
                    <a:lnTo>
                      <a:pt x="362" y="44"/>
                    </a:lnTo>
                    <a:lnTo>
                      <a:pt x="361" y="44"/>
                    </a:lnTo>
                    <a:lnTo>
                      <a:pt x="359" y="44"/>
                    </a:lnTo>
                    <a:lnTo>
                      <a:pt x="357" y="44"/>
                    </a:lnTo>
                    <a:lnTo>
                      <a:pt x="355" y="48"/>
                    </a:lnTo>
                    <a:lnTo>
                      <a:pt x="359" y="51"/>
                    </a:lnTo>
                    <a:lnTo>
                      <a:pt x="364" y="55"/>
                    </a:lnTo>
                    <a:lnTo>
                      <a:pt x="364" y="55"/>
                    </a:lnTo>
                    <a:lnTo>
                      <a:pt x="364" y="56"/>
                    </a:lnTo>
                    <a:lnTo>
                      <a:pt x="362" y="56"/>
                    </a:lnTo>
                    <a:lnTo>
                      <a:pt x="362" y="56"/>
                    </a:lnTo>
                    <a:lnTo>
                      <a:pt x="359" y="56"/>
                    </a:lnTo>
                    <a:lnTo>
                      <a:pt x="357" y="58"/>
                    </a:lnTo>
                    <a:lnTo>
                      <a:pt x="355" y="58"/>
                    </a:lnTo>
                    <a:lnTo>
                      <a:pt x="352" y="58"/>
                    </a:lnTo>
                    <a:lnTo>
                      <a:pt x="350" y="58"/>
                    </a:lnTo>
                    <a:lnTo>
                      <a:pt x="347" y="56"/>
                    </a:lnTo>
                    <a:lnTo>
                      <a:pt x="347" y="56"/>
                    </a:lnTo>
                    <a:lnTo>
                      <a:pt x="345" y="58"/>
                    </a:lnTo>
                    <a:lnTo>
                      <a:pt x="345" y="60"/>
                    </a:lnTo>
                    <a:lnTo>
                      <a:pt x="343" y="60"/>
                    </a:lnTo>
                    <a:lnTo>
                      <a:pt x="343" y="60"/>
                    </a:lnTo>
                    <a:close/>
                    <a:moveTo>
                      <a:pt x="47" y="21"/>
                    </a:moveTo>
                    <a:lnTo>
                      <a:pt x="51" y="22"/>
                    </a:lnTo>
                    <a:lnTo>
                      <a:pt x="51" y="22"/>
                    </a:lnTo>
                    <a:lnTo>
                      <a:pt x="56" y="27"/>
                    </a:lnTo>
                    <a:lnTo>
                      <a:pt x="59" y="33"/>
                    </a:lnTo>
                    <a:lnTo>
                      <a:pt x="63" y="34"/>
                    </a:lnTo>
                    <a:lnTo>
                      <a:pt x="65" y="34"/>
                    </a:lnTo>
                    <a:lnTo>
                      <a:pt x="66" y="36"/>
                    </a:lnTo>
                    <a:lnTo>
                      <a:pt x="68" y="39"/>
                    </a:lnTo>
                    <a:lnTo>
                      <a:pt x="73" y="48"/>
                    </a:lnTo>
                    <a:lnTo>
                      <a:pt x="73" y="51"/>
                    </a:lnTo>
                    <a:lnTo>
                      <a:pt x="73" y="56"/>
                    </a:lnTo>
                    <a:lnTo>
                      <a:pt x="73" y="63"/>
                    </a:lnTo>
                    <a:lnTo>
                      <a:pt x="71" y="68"/>
                    </a:lnTo>
                    <a:lnTo>
                      <a:pt x="71" y="70"/>
                    </a:lnTo>
                    <a:lnTo>
                      <a:pt x="73" y="73"/>
                    </a:lnTo>
                    <a:lnTo>
                      <a:pt x="73" y="75"/>
                    </a:lnTo>
                    <a:lnTo>
                      <a:pt x="73" y="77"/>
                    </a:lnTo>
                    <a:lnTo>
                      <a:pt x="73" y="84"/>
                    </a:lnTo>
                    <a:lnTo>
                      <a:pt x="73" y="85"/>
                    </a:lnTo>
                    <a:lnTo>
                      <a:pt x="75" y="87"/>
                    </a:lnTo>
                    <a:lnTo>
                      <a:pt x="80" y="91"/>
                    </a:lnTo>
                    <a:lnTo>
                      <a:pt x="80" y="92"/>
                    </a:lnTo>
                    <a:lnTo>
                      <a:pt x="83" y="97"/>
                    </a:lnTo>
                    <a:lnTo>
                      <a:pt x="88" y="108"/>
                    </a:lnTo>
                    <a:lnTo>
                      <a:pt x="88" y="111"/>
                    </a:lnTo>
                    <a:lnTo>
                      <a:pt x="88" y="113"/>
                    </a:lnTo>
                    <a:lnTo>
                      <a:pt x="88" y="113"/>
                    </a:lnTo>
                    <a:lnTo>
                      <a:pt x="87" y="114"/>
                    </a:lnTo>
                    <a:lnTo>
                      <a:pt x="85" y="113"/>
                    </a:lnTo>
                    <a:lnTo>
                      <a:pt x="85" y="113"/>
                    </a:lnTo>
                    <a:lnTo>
                      <a:pt x="85" y="111"/>
                    </a:lnTo>
                    <a:lnTo>
                      <a:pt x="85" y="111"/>
                    </a:lnTo>
                    <a:lnTo>
                      <a:pt x="83" y="109"/>
                    </a:lnTo>
                    <a:lnTo>
                      <a:pt x="83" y="109"/>
                    </a:lnTo>
                    <a:lnTo>
                      <a:pt x="83" y="111"/>
                    </a:lnTo>
                    <a:lnTo>
                      <a:pt x="83" y="113"/>
                    </a:lnTo>
                    <a:lnTo>
                      <a:pt x="82" y="113"/>
                    </a:lnTo>
                    <a:lnTo>
                      <a:pt x="80" y="111"/>
                    </a:lnTo>
                    <a:lnTo>
                      <a:pt x="78" y="113"/>
                    </a:lnTo>
                    <a:lnTo>
                      <a:pt x="75" y="114"/>
                    </a:lnTo>
                    <a:lnTo>
                      <a:pt x="73" y="114"/>
                    </a:lnTo>
                    <a:lnTo>
                      <a:pt x="73" y="113"/>
                    </a:lnTo>
                    <a:lnTo>
                      <a:pt x="71" y="111"/>
                    </a:lnTo>
                    <a:lnTo>
                      <a:pt x="71" y="111"/>
                    </a:lnTo>
                    <a:lnTo>
                      <a:pt x="63" y="106"/>
                    </a:lnTo>
                    <a:lnTo>
                      <a:pt x="59" y="104"/>
                    </a:lnTo>
                    <a:lnTo>
                      <a:pt x="56" y="101"/>
                    </a:lnTo>
                    <a:lnTo>
                      <a:pt x="47" y="97"/>
                    </a:lnTo>
                    <a:lnTo>
                      <a:pt x="42" y="94"/>
                    </a:lnTo>
                    <a:lnTo>
                      <a:pt x="41" y="91"/>
                    </a:lnTo>
                    <a:lnTo>
                      <a:pt x="35" y="89"/>
                    </a:lnTo>
                    <a:lnTo>
                      <a:pt x="34" y="85"/>
                    </a:lnTo>
                    <a:lnTo>
                      <a:pt x="32" y="85"/>
                    </a:lnTo>
                    <a:lnTo>
                      <a:pt x="32" y="85"/>
                    </a:lnTo>
                    <a:lnTo>
                      <a:pt x="32" y="82"/>
                    </a:lnTo>
                    <a:lnTo>
                      <a:pt x="32" y="80"/>
                    </a:lnTo>
                    <a:lnTo>
                      <a:pt x="32" y="79"/>
                    </a:lnTo>
                    <a:lnTo>
                      <a:pt x="29" y="73"/>
                    </a:lnTo>
                    <a:lnTo>
                      <a:pt x="27" y="70"/>
                    </a:lnTo>
                    <a:lnTo>
                      <a:pt x="23" y="68"/>
                    </a:lnTo>
                    <a:lnTo>
                      <a:pt x="22" y="67"/>
                    </a:lnTo>
                    <a:lnTo>
                      <a:pt x="20" y="65"/>
                    </a:lnTo>
                    <a:lnTo>
                      <a:pt x="22" y="63"/>
                    </a:lnTo>
                    <a:lnTo>
                      <a:pt x="22" y="63"/>
                    </a:lnTo>
                    <a:lnTo>
                      <a:pt x="22" y="62"/>
                    </a:lnTo>
                    <a:lnTo>
                      <a:pt x="20" y="60"/>
                    </a:lnTo>
                    <a:lnTo>
                      <a:pt x="18" y="56"/>
                    </a:lnTo>
                    <a:lnTo>
                      <a:pt x="18" y="51"/>
                    </a:lnTo>
                    <a:lnTo>
                      <a:pt x="15" y="44"/>
                    </a:lnTo>
                    <a:lnTo>
                      <a:pt x="13" y="33"/>
                    </a:lnTo>
                    <a:lnTo>
                      <a:pt x="13" y="29"/>
                    </a:lnTo>
                    <a:lnTo>
                      <a:pt x="13" y="26"/>
                    </a:lnTo>
                    <a:lnTo>
                      <a:pt x="11" y="22"/>
                    </a:lnTo>
                    <a:lnTo>
                      <a:pt x="10" y="19"/>
                    </a:lnTo>
                    <a:lnTo>
                      <a:pt x="10" y="17"/>
                    </a:lnTo>
                    <a:lnTo>
                      <a:pt x="10" y="16"/>
                    </a:lnTo>
                    <a:lnTo>
                      <a:pt x="10" y="14"/>
                    </a:lnTo>
                    <a:lnTo>
                      <a:pt x="10" y="12"/>
                    </a:lnTo>
                    <a:lnTo>
                      <a:pt x="11" y="12"/>
                    </a:lnTo>
                    <a:lnTo>
                      <a:pt x="11" y="12"/>
                    </a:lnTo>
                    <a:lnTo>
                      <a:pt x="13" y="16"/>
                    </a:lnTo>
                    <a:lnTo>
                      <a:pt x="17" y="17"/>
                    </a:lnTo>
                    <a:lnTo>
                      <a:pt x="18" y="17"/>
                    </a:lnTo>
                    <a:lnTo>
                      <a:pt x="20" y="16"/>
                    </a:lnTo>
                    <a:lnTo>
                      <a:pt x="22" y="17"/>
                    </a:lnTo>
                    <a:lnTo>
                      <a:pt x="22" y="17"/>
                    </a:lnTo>
                    <a:lnTo>
                      <a:pt x="22" y="19"/>
                    </a:lnTo>
                    <a:lnTo>
                      <a:pt x="23" y="21"/>
                    </a:lnTo>
                    <a:lnTo>
                      <a:pt x="25" y="21"/>
                    </a:lnTo>
                    <a:lnTo>
                      <a:pt x="27" y="21"/>
                    </a:lnTo>
                    <a:lnTo>
                      <a:pt x="27" y="21"/>
                    </a:lnTo>
                    <a:lnTo>
                      <a:pt x="27" y="22"/>
                    </a:lnTo>
                    <a:lnTo>
                      <a:pt x="27" y="24"/>
                    </a:lnTo>
                    <a:lnTo>
                      <a:pt x="27" y="26"/>
                    </a:lnTo>
                    <a:lnTo>
                      <a:pt x="25" y="29"/>
                    </a:lnTo>
                    <a:lnTo>
                      <a:pt x="25" y="29"/>
                    </a:lnTo>
                    <a:lnTo>
                      <a:pt x="27" y="31"/>
                    </a:lnTo>
                    <a:lnTo>
                      <a:pt x="27" y="31"/>
                    </a:lnTo>
                    <a:lnTo>
                      <a:pt x="29" y="33"/>
                    </a:lnTo>
                    <a:lnTo>
                      <a:pt x="29" y="33"/>
                    </a:lnTo>
                    <a:lnTo>
                      <a:pt x="30" y="33"/>
                    </a:lnTo>
                    <a:lnTo>
                      <a:pt x="30" y="31"/>
                    </a:lnTo>
                    <a:lnTo>
                      <a:pt x="30" y="29"/>
                    </a:lnTo>
                    <a:lnTo>
                      <a:pt x="34" y="27"/>
                    </a:lnTo>
                    <a:lnTo>
                      <a:pt x="37" y="27"/>
                    </a:lnTo>
                    <a:lnTo>
                      <a:pt x="37" y="27"/>
                    </a:lnTo>
                    <a:lnTo>
                      <a:pt x="37" y="27"/>
                    </a:lnTo>
                    <a:lnTo>
                      <a:pt x="39" y="29"/>
                    </a:lnTo>
                    <a:lnTo>
                      <a:pt x="39" y="29"/>
                    </a:lnTo>
                    <a:lnTo>
                      <a:pt x="39" y="29"/>
                    </a:lnTo>
                    <a:lnTo>
                      <a:pt x="41" y="29"/>
                    </a:lnTo>
                    <a:lnTo>
                      <a:pt x="42" y="29"/>
                    </a:lnTo>
                    <a:lnTo>
                      <a:pt x="44" y="27"/>
                    </a:lnTo>
                    <a:lnTo>
                      <a:pt x="44" y="26"/>
                    </a:lnTo>
                    <a:lnTo>
                      <a:pt x="46" y="24"/>
                    </a:lnTo>
                    <a:lnTo>
                      <a:pt x="46" y="22"/>
                    </a:lnTo>
                    <a:lnTo>
                      <a:pt x="47" y="21"/>
                    </a:lnTo>
                    <a:lnTo>
                      <a:pt x="47" y="21"/>
                    </a:lnTo>
                    <a:close/>
                    <a:moveTo>
                      <a:pt x="3" y="17"/>
                    </a:moveTo>
                    <a:lnTo>
                      <a:pt x="5" y="19"/>
                    </a:lnTo>
                    <a:lnTo>
                      <a:pt x="5" y="19"/>
                    </a:lnTo>
                    <a:lnTo>
                      <a:pt x="5" y="19"/>
                    </a:lnTo>
                    <a:lnTo>
                      <a:pt x="3" y="19"/>
                    </a:lnTo>
                    <a:lnTo>
                      <a:pt x="3" y="21"/>
                    </a:lnTo>
                    <a:lnTo>
                      <a:pt x="1" y="21"/>
                    </a:lnTo>
                    <a:lnTo>
                      <a:pt x="1" y="19"/>
                    </a:lnTo>
                    <a:lnTo>
                      <a:pt x="0" y="19"/>
                    </a:lnTo>
                    <a:lnTo>
                      <a:pt x="0" y="17"/>
                    </a:lnTo>
                    <a:lnTo>
                      <a:pt x="1" y="17"/>
                    </a:lnTo>
                    <a:lnTo>
                      <a:pt x="1" y="17"/>
                    </a:lnTo>
                    <a:lnTo>
                      <a:pt x="3" y="17"/>
                    </a:lnTo>
                    <a:lnTo>
                      <a:pt x="3" y="17"/>
                    </a:lnTo>
                    <a:lnTo>
                      <a:pt x="3" y="17"/>
                    </a:lnTo>
                    <a:close/>
                    <a:moveTo>
                      <a:pt x="11" y="39"/>
                    </a:moveTo>
                    <a:lnTo>
                      <a:pt x="11" y="39"/>
                    </a:lnTo>
                    <a:lnTo>
                      <a:pt x="10" y="39"/>
                    </a:lnTo>
                    <a:lnTo>
                      <a:pt x="10" y="36"/>
                    </a:lnTo>
                    <a:lnTo>
                      <a:pt x="11" y="36"/>
                    </a:lnTo>
                    <a:lnTo>
                      <a:pt x="13" y="36"/>
                    </a:lnTo>
                    <a:lnTo>
                      <a:pt x="13" y="36"/>
                    </a:lnTo>
                    <a:lnTo>
                      <a:pt x="11" y="39"/>
                    </a:lnTo>
                    <a:lnTo>
                      <a:pt x="11" y="39"/>
                    </a:lnTo>
                    <a:close/>
                    <a:moveTo>
                      <a:pt x="350" y="60"/>
                    </a:moveTo>
                    <a:lnTo>
                      <a:pt x="347" y="60"/>
                    </a:lnTo>
                    <a:lnTo>
                      <a:pt x="345" y="60"/>
                    </a:lnTo>
                    <a:lnTo>
                      <a:pt x="345" y="60"/>
                    </a:lnTo>
                    <a:lnTo>
                      <a:pt x="345" y="58"/>
                    </a:lnTo>
                    <a:lnTo>
                      <a:pt x="347" y="58"/>
                    </a:lnTo>
                    <a:lnTo>
                      <a:pt x="349" y="58"/>
                    </a:lnTo>
                    <a:lnTo>
                      <a:pt x="350" y="60"/>
                    </a:lnTo>
                    <a:close/>
                    <a:moveTo>
                      <a:pt x="32" y="82"/>
                    </a:moveTo>
                    <a:lnTo>
                      <a:pt x="30" y="84"/>
                    </a:lnTo>
                    <a:lnTo>
                      <a:pt x="30" y="82"/>
                    </a:lnTo>
                    <a:lnTo>
                      <a:pt x="30" y="82"/>
                    </a:lnTo>
                    <a:lnTo>
                      <a:pt x="32" y="82"/>
                    </a:lnTo>
                    <a:lnTo>
                      <a:pt x="32" y="82"/>
                    </a:lnTo>
                    <a:lnTo>
                      <a:pt x="32" y="82"/>
                    </a:lnTo>
                    <a:close/>
                    <a:moveTo>
                      <a:pt x="88" y="87"/>
                    </a:moveTo>
                    <a:lnTo>
                      <a:pt x="87" y="87"/>
                    </a:lnTo>
                    <a:lnTo>
                      <a:pt x="87" y="87"/>
                    </a:lnTo>
                    <a:lnTo>
                      <a:pt x="87" y="87"/>
                    </a:lnTo>
                    <a:lnTo>
                      <a:pt x="87" y="85"/>
                    </a:lnTo>
                    <a:lnTo>
                      <a:pt x="87" y="85"/>
                    </a:lnTo>
                    <a:lnTo>
                      <a:pt x="88" y="87"/>
                    </a:lnTo>
                    <a:lnTo>
                      <a:pt x="88" y="87"/>
                    </a:lnTo>
                    <a:lnTo>
                      <a:pt x="88" y="87"/>
                    </a:lnTo>
                    <a:close/>
                    <a:moveTo>
                      <a:pt x="225" y="94"/>
                    </a:moveTo>
                    <a:lnTo>
                      <a:pt x="225" y="94"/>
                    </a:lnTo>
                    <a:lnTo>
                      <a:pt x="224" y="94"/>
                    </a:lnTo>
                    <a:lnTo>
                      <a:pt x="224" y="87"/>
                    </a:lnTo>
                    <a:lnTo>
                      <a:pt x="224" y="87"/>
                    </a:lnTo>
                    <a:lnTo>
                      <a:pt x="225" y="87"/>
                    </a:lnTo>
                    <a:lnTo>
                      <a:pt x="225" y="89"/>
                    </a:lnTo>
                    <a:lnTo>
                      <a:pt x="225" y="91"/>
                    </a:lnTo>
                    <a:lnTo>
                      <a:pt x="225" y="92"/>
                    </a:lnTo>
                    <a:lnTo>
                      <a:pt x="225" y="94"/>
                    </a:lnTo>
                    <a:lnTo>
                      <a:pt x="225" y="9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0" name="Freeform 165">
                <a:extLst>
                  <a:ext uri="{FF2B5EF4-FFF2-40B4-BE49-F238E27FC236}">
                    <a16:creationId xmlns:a16="http://schemas.microsoft.com/office/drawing/2014/main" id="{D8449D25-AACB-4CA9-A6B4-B4F8A17B9904}"/>
                  </a:ext>
                </a:extLst>
              </p:cNvPr>
              <p:cNvSpPr>
                <a:spLocks noEditPoints="1"/>
              </p:cNvSpPr>
              <p:nvPr/>
            </p:nvSpPr>
            <p:spPr bwMode="auto">
              <a:xfrm>
                <a:off x="4216" y="3248"/>
                <a:ext cx="204" cy="331"/>
              </a:xfrm>
              <a:custGeom>
                <a:avLst/>
                <a:gdLst>
                  <a:gd name="T0" fmla="*/ 36 w 204"/>
                  <a:gd name="T1" fmla="*/ 324 h 331"/>
                  <a:gd name="T2" fmla="*/ 33 w 204"/>
                  <a:gd name="T3" fmla="*/ 312 h 331"/>
                  <a:gd name="T4" fmla="*/ 35 w 204"/>
                  <a:gd name="T5" fmla="*/ 285 h 331"/>
                  <a:gd name="T6" fmla="*/ 28 w 204"/>
                  <a:gd name="T7" fmla="*/ 266 h 331"/>
                  <a:gd name="T8" fmla="*/ 21 w 204"/>
                  <a:gd name="T9" fmla="*/ 242 h 331"/>
                  <a:gd name="T10" fmla="*/ 35 w 204"/>
                  <a:gd name="T11" fmla="*/ 224 h 331"/>
                  <a:gd name="T12" fmla="*/ 43 w 204"/>
                  <a:gd name="T13" fmla="*/ 203 h 331"/>
                  <a:gd name="T14" fmla="*/ 54 w 204"/>
                  <a:gd name="T15" fmla="*/ 186 h 331"/>
                  <a:gd name="T16" fmla="*/ 50 w 204"/>
                  <a:gd name="T17" fmla="*/ 169 h 331"/>
                  <a:gd name="T18" fmla="*/ 52 w 204"/>
                  <a:gd name="T19" fmla="*/ 162 h 331"/>
                  <a:gd name="T20" fmla="*/ 54 w 204"/>
                  <a:gd name="T21" fmla="*/ 144 h 331"/>
                  <a:gd name="T22" fmla="*/ 50 w 204"/>
                  <a:gd name="T23" fmla="*/ 123 h 331"/>
                  <a:gd name="T24" fmla="*/ 23 w 204"/>
                  <a:gd name="T25" fmla="*/ 111 h 331"/>
                  <a:gd name="T26" fmla="*/ 4 w 204"/>
                  <a:gd name="T27" fmla="*/ 99 h 331"/>
                  <a:gd name="T28" fmla="*/ 6 w 204"/>
                  <a:gd name="T29" fmla="*/ 87 h 331"/>
                  <a:gd name="T30" fmla="*/ 35 w 204"/>
                  <a:gd name="T31" fmla="*/ 77 h 331"/>
                  <a:gd name="T32" fmla="*/ 59 w 204"/>
                  <a:gd name="T33" fmla="*/ 70 h 331"/>
                  <a:gd name="T34" fmla="*/ 74 w 204"/>
                  <a:gd name="T35" fmla="*/ 79 h 331"/>
                  <a:gd name="T36" fmla="*/ 84 w 204"/>
                  <a:gd name="T37" fmla="*/ 89 h 331"/>
                  <a:gd name="T38" fmla="*/ 77 w 204"/>
                  <a:gd name="T39" fmla="*/ 106 h 331"/>
                  <a:gd name="T40" fmla="*/ 83 w 204"/>
                  <a:gd name="T41" fmla="*/ 115 h 331"/>
                  <a:gd name="T42" fmla="*/ 93 w 204"/>
                  <a:gd name="T43" fmla="*/ 128 h 331"/>
                  <a:gd name="T44" fmla="*/ 96 w 204"/>
                  <a:gd name="T45" fmla="*/ 121 h 331"/>
                  <a:gd name="T46" fmla="*/ 103 w 204"/>
                  <a:gd name="T47" fmla="*/ 111 h 331"/>
                  <a:gd name="T48" fmla="*/ 110 w 204"/>
                  <a:gd name="T49" fmla="*/ 87 h 331"/>
                  <a:gd name="T50" fmla="*/ 89 w 204"/>
                  <a:gd name="T51" fmla="*/ 60 h 331"/>
                  <a:gd name="T52" fmla="*/ 83 w 204"/>
                  <a:gd name="T53" fmla="*/ 43 h 331"/>
                  <a:gd name="T54" fmla="*/ 84 w 204"/>
                  <a:gd name="T55" fmla="*/ 28 h 331"/>
                  <a:gd name="T56" fmla="*/ 101 w 204"/>
                  <a:gd name="T57" fmla="*/ 23 h 331"/>
                  <a:gd name="T58" fmla="*/ 115 w 204"/>
                  <a:gd name="T59" fmla="*/ 23 h 331"/>
                  <a:gd name="T60" fmla="*/ 132 w 204"/>
                  <a:gd name="T61" fmla="*/ 23 h 331"/>
                  <a:gd name="T62" fmla="*/ 148 w 204"/>
                  <a:gd name="T63" fmla="*/ 17 h 331"/>
                  <a:gd name="T64" fmla="*/ 168 w 204"/>
                  <a:gd name="T65" fmla="*/ 14 h 331"/>
                  <a:gd name="T66" fmla="*/ 192 w 204"/>
                  <a:gd name="T67" fmla="*/ 6 h 331"/>
                  <a:gd name="T68" fmla="*/ 197 w 204"/>
                  <a:gd name="T69" fmla="*/ 9 h 331"/>
                  <a:gd name="T70" fmla="*/ 197 w 204"/>
                  <a:gd name="T71" fmla="*/ 24 h 331"/>
                  <a:gd name="T72" fmla="*/ 199 w 204"/>
                  <a:gd name="T73" fmla="*/ 41 h 331"/>
                  <a:gd name="T74" fmla="*/ 199 w 204"/>
                  <a:gd name="T75" fmla="*/ 52 h 331"/>
                  <a:gd name="T76" fmla="*/ 199 w 204"/>
                  <a:gd name="T77" fmla="*/ 67 h 331"/>
                  <a:gd name="T78" fmla="*/ 201 w 204"/>
                  <a:gd name="T79" fmla="*/ 81 h 331"/>
                  <a:gd name="T80" fmla="*/ 204 w 204"/>
                  <a:gd name="T81" fmla="*/ 86 h 331"/>
                  <a:gd name="T82" fmla="*/ 201 w 204"/>
                  <a:gd name="T83" fmla="*/ 94 h 331"/>
                  <a:gd name="T84" fmla="*/ 185 w 204"/>
                  <a:gd name="T85" fmla="*/ 115 h 331"/>
                  <a:gd name="T86" fmla="*/ 168 w 204"/>
                  <a:gd name="T87" fmla="*/ 128 h 331"/>
                  <a:gd name="T88" fmla="*/ 151 w 204"/>
                  <a:gd name="T89" fmla="*/ 133 h 331"/>
                  <a:gd name="T90" fmla="*/ 129 w 204"/>
                  <a:gd name="T91" fmla="*/ 150 h 331"/>
                  <a:gd name="T92" fmla="*/ 117 w 204"/>
                  <a:gd name="T93" fmla="*/ 162 h 331"/>
                  <a:gd name="T94" fmla="*/ 91 w 204"/>
                  <a:gd name="T95" fmla="*/ 184 h 331"/>
                  <a:gd name="T96" fmla="*/ 88 w 204"/>
                  <a:gd name="T97" fmla="*/ 191 h 331"/>
                  <a:gd name="T98" fmla="*/ 98 w 204"/>
                  <a:gd name="T99" fmla="*/ 222 h 331"/>
                  <a:gd name="T100" fmla="*/ 100 w 204"/>
                  <a:gd name="T101" fmla="*/ 234 h 331"/>
                  <a:gd name="T102" fmla="*/ 101 w 204"/>
                  <a:gd name="T103" fmla="*/ 246 h 331"/>
                  <a:gd name="T104" fmla="*/ 101 w 204"/>
                  <a:gd name="T105" fmla="*/ 266 h 331"/>
                  <a:gd name="T106" fmla="*/ 69 w 204"/>
                  <a:gd name="T107" fmla="*/ 294 h 331"/>
                  <a:gd name="T108" fmla="*/ 47 w 204"/>
                  <a:gd name="T109" fmla="*/ 314 h 331"/>
                  <a:gd name="T110" fmla="*/ 52 w 204"/>
                  <a:gd name="T111" fmla="*/ 317 h 331"/>
                  <a:gd name="T112" fmla="*/ 88 w 204"/>
                  <a:gd name="T113" fmla="*/ 31 h 331"/>
                  <a:gd name="T114" fmla="*/ 84 w 204"/>
                  <a:gd name="T115" fmla="*/ 31 h 331"/>
                  <a:gd name="T116" fmla="*/ 84 w 204"/>
                  <a:gd name="T117" fmla="*/ 31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04" h="331">
                    <a:moveTo>
                      <a:pt x="52" y="331"/>
                    </a:moveTo>
                    <a:lnTo>
                      <a:pt x="50" y="331"/>
                    </a:lnTo>
                    <a:lnTo>
                      <a:pt x="45" y="331"/>
                    </a:lnTo>
                    <a:lnTo>
                      <a:pt x="43" y="331"/>
                    </a:lnTo>
                    <a:lnTo>
                      <a:pt x="42" y="331"/>
                    </a:lnTo>
                    <a:lnTo>
                      <a:pt x="38" y="331"/>
                    </a:lnTo>
                    <a:lnTo>
                      <a:pt x="36" y="331"/>
                    </a:lnTo>
                    <a:lnTo>
                      <a:pt x="36" y="324"/>
                    </a:lnTo>
                    <a:lnTo>
                      <a:pt x="36" y="323"/>
                    </a:lnTo>
                    <a:lnTo>
                      <a:pt x="35" y="321"/>
                    </a:lnTo>
                    <a:lnTo>
                      <a:pt x="35" y="319"/>
                    </a:lnTo>
                    <a:lnTo>
                      <a:pt x="35" y="317"/>
                    </a:lnTo>
                    <a:lnTo>
                      <a:pt x="36" y="316"/>
                    </a:lnTo>
                    <a:lnTo>
                      <a:pt x="35" y="314"/>
                    </a:lnTo>
                    <a:lnTo>
                      <a:pt x="33" y="312"/>
                    </a:lnTo>
                    <a:lnTo>
                      <a:pt x="33" y="312"/>
                    </a:lnTo>
                    <a:lnTo>
                      <a:pt x="33" y="311"/>
                    </a:lnTo>
                    <a:lnTo>
                      <a:pt x="33" y="309"/>
                    </a:lnTo>
                    <a:lnTo>
                      <a:pt x="35" y="306"/>
                    </a:lnTo>
                    <a:lnTo>
                      <a:pt x="35" y="299"/>
                    </a:lnTo>
                    <a:lnTo>
                      <a:pt x="35" y="297"/>
                    </a:lnTo>
                    <a:lnTo>
                      <a:pt x="35" y="294"/>
                    </a:lnTo>
                    <a:lnTo>
                      <a:pt x="35" y="288"/>
                    </a:lnTo>
                    <a:lnTo>
                      <a:pt x="35" y="285"/>
                    </a:lnTo>
                    <a:lnTo>
                      <a:pt x="35" y="280"/>
                    </a:lnTo>
                    <a:lnTo>
                      <a:pt x="33" y="278"/>
                    </a:lnTo>
                    <a:lnTo>
                      <a:pt x="33" y="278"/>
                    </a:lnTo>
                    <a:lnTo>
                      <a:pt x="33" y="277"/>
                    </a:lnTo>
                    <a:lnTo>
                      <a:pt x="31" y="271"/>
                    </a:lnTo>
                    <a:lnTo>
                      <a:pt x="31" y="268"/>
                    </a:lnTo>
                    <a:lnTo>
                      <a:pt x="30" y="266"/>
                    </a:lnTo>
                    <a:lnTo>
                      <a:pt x="28" y="266"/>
                    </a:lnTo>
                    <a:lnTo>
                      <a:pt x="28" y="265"/>
                    </a:lnTo>
                    <a:lnTo>
                      <a:pt x="26" y="261"/>
                    </a:lnTo>
                    <a:lnTo>
                      <a:pt x="26" y="259"/>
                    </a:lnTo>
                    <a:lnTo>
                      <a:pt x="26" y="259"/>
                    </a:lnTo>
                    <a:lnTo>
                      <a:pt x="26" y="256"/>
                    </a:lnTo>
                    <a:lnTo>
                      <a:pt x="24" y="251"/>
                    </a:lnTo>
                    <a:lnTo>
                      <a:pt x="23" y="246"/>
                    </a:lnTo>
                    <a:lnTo>
                      <a:pt x="21" y="242"/>
                    </a:lnTo>
                    <a:lnTo>
                      <a:pt x="21" y="239"/>
                    </a:lnTo>
                    <a:lnTo>
                      <a:pt x="21" y="239"/>
                    </a:lnTo>
                    <a:lnTo>
                      <a:pt x="21" y="237"/>
                    </a:lnTo>
                    <a:lnTo>
                      <a:pt x="23" y="236"/>
                    </a:lnTo>
                    <a:lnTo>
                      <a:pt x="26" y="232"/>
                    </a:lnTo>
                    <a:lnTo>
                      <a:pt x="30" y="229"/>
                    </a:lnTo>
                    <a:lnTo>
                      <a:pt x="33" y="225"/>
                    </a:lnTo>
                    <a:lnTo>
                      <a:pt x="35" y="224"/>
                    </a:lnTo>
                    <a:lnTo>
                      <a:pt x="38" y="220"/>
                    </a:lnTo>
                    <a:lnTo>
                      <a:pt x="42" y="217"/>
                    </a:lnTo>
                    <a:lnTo>
                      <a:pt x="42" y="215"/>
                    </a:lnTo>
                    <a:lnTo>
                      <a:pt x="43" y="215"/>
                    </a:lnTo>
                    <a:lnTo>
                      <a:pt x="42" y="212"/>
                    </a:lnTo>
                    <a:lnTo>
                      <a:pt x="43" y="208"/>
                    </a:lnTo>
                    <a:lnTo>
                      <a:pt x="43" y="205"/>
                    </a:lnTo>
                    <a:lnTo>
                      <a:pt x="43" y="203"/>
                    </a:lnTo>
                    <a:lnTo>
                      <a:pt x="43" y="202"/>
                    </a:lnTo>
                    <a:lnTo>
                      <a:pt x="45" y="202"/>
                    </a:lnTo>
                    <a:lnTo>
                      <a:pt x="47" y="200"/>
                    </a:lnTo>
                    <a:lnTo>
                      <a:pt x="50" y="196"/>
                    </a:lnTo>
                    <a:lnTo>
                      <a:pt x="52" y="193"/>
                    </a:lnTo>
                    <a:lnTo>
                      <a:pt x="54" y="188"/>
                    </a:lnTo>
                    <a:lnTo>
                      <a:pt x="54" y="188"/>
                    </a:lnTo>
                    <a:lnTo>
                      <a:pt x="54" y="186"/>
                    </a:lnTo>
                    <a:lnTo>
                      <a:pt x="54" y="184"/>
                    </a:lnTo>
                    <a:lnTo>
                      <a:pt x="52" y="183"/>
                    </a:lnTo>
                    <a:lnTo>
                      <a:pt x="50" y="179"/>
                    </a:lnTo>
                    <a:lnTo>
                      <a:pt x="50" y="176"/>
                    </a:lnTo>
                    <a:lnTo>
                      <a:pt x="50" y="174"/>
                    </a:lnTo>
                    <a:lnTo>
                      <a:pt x="50" y="173"/>
                    </a:lnTo>
                    <a:lnTo>
                      <a:pt x="50" y="171"/>
                    </a:lnTo>
                    <a:lnTo>
                      <a:pt x="50" y="169"/>
                    </a:lnTo>
                    <a:lnTo>
                      <a:pt x="48" y="169"/>
                    </a:lnTo>
                    <a:lnTo>
                      <a:pt x="48" y="169"/>
                    </a:lnTo>
                    <a:lnTo>
                      <a:pt x="48" y="167"/>
                    </a:lnTo>
                    <a:lnTo>
                      <a:pt x="48" y="166"/>
                    </a:lnTo>
                    <a:lnTo>
                      <a:pt x="48" y="166"/>
                    </a:lnTo>
                    <a:lnTo>
                      <a:pt x="50" y="164"/>
                    </a:lnTo>
                    <a:lnTo>
                      <a:pt x="52" y="164"/>
                    </a:lnTo>
                    <a:lnTo>
                      <a:pt x="52" y="162"/>
                    </a:lnTo>
                    <a:lnTo>
                      <a:pt x="52" y="161"/>
                    </a:lnTo>
                    <a:lnTo>
                      <a:pt x="52" y="159"/>
                    </a:lnTo>
                    <a:lnTo>
                      <a:pt x="54" y="156"/>
                    </a:lnTo>
                    <a:lnTo>
                      <a:pt x="54" y="156"/>
                    </a:lnTo>
                    <a:lnTo>
                      <a:pt x="54" y="154"/>
                    </a:lnTo>
                    <a:lnTo>
                      <a:pt x="54" y="152"/>
                    </a:lnTo>
                    <a:lnTo>
                      <a:pt x="54" y="150"/>
                    </a:lnTo>
                    <a:lnTo>
                      <a:pt x="54" y="144"/>
                    </a:lnTo>
                    <a:lnTo>
                      <a:pt x="54" y="137"/>
                    </a:lnTo>
                    <a:lnTo>
                      <a:pt x="54" y="133"/>
                    </a:lnTo>
                    <a:lnTo>
                      <a:pt x="52" y="130"/>
                    </a:lnTo>
                    <a:lnTo>
                      <a:pt x="52" y="127"/>
                    </a:lnTo>
                    <a:lnTo>
                      <a:pt x="52" y="125"/>
                    </a:lnTo>
                    <a:lnTo>
                      <a:pt x="52" y="123"/>
                    </a:lnTo>
                    <a:lnTo>
                      <a:pt x="52" y="123"/>
                    </a:lnTo>
                    <a:lnTo>
                      <a:pt x="50" y="123"/>
                    </a:lnTo>
                    <a:lnTo>
                      <a:pt x="48" y="123"/>
                    </a:lnTo>
                    <a:lnTo>
                      <a:pt x="47" y="120"/>
                    </a:lnTo>
                    <a:lnTo>
                      <a:pt x="43" y="120"/>
                    </a:lnTo>
                    <a:lnTo>
                      <a:pt x="40" y="118"/>
                    </a:lnTo>
                    <a:lnTo>
                      <a:pt x="33" y="118"/>
                    </a:lnTo>
                    <a:lnTo>
                      <a:pt x="28" y="113"/>
                    </a:lnTo>
                    <a:lnTo>
                      <a:pt x="24" y="113"/>
                    </a:lnTo>
                    <a:lnTo>
                      <a:pt x="23" y="111"/>
                    </a:lnTo>
                    <a:lnTo>
                      <a:pt x="19" y="109"/>
                    </a:lnTo>
                    <a:lnTo>
                      <a:pt x="14" y="109"/>
                    </a:lnTo>
                    <a:lnTo>
                      <a:pt x="7" y="109"/>
                    </a:lnTo>
                    <a:lnTo>
                      <a:pt x="4" y="109"/>
                    </a:lnTo>
                    <a:lnTo>
                      <a:pt x="4" y="108"/>
                    </a:lnTo>
                    <a:lnTo>
                      <a:pt x="4" y="104"/>
                    </a:lnTo>
                    <a:lnTo>
                      <a:pt x="4" y="101"/>
                    </a:lnTo>
                    <a:lnTo>
                      <a:pt x="4" y="99"/>
                    </a:lnTo>
                    <a:lnTo>
                      <a:pt x="2" y="96"/>
                    </a:lnTo>
                    <a:lnTo>
                      <a:pt x="2" y="94"/>
                    </a:lnTo>
                    <a:lnTo>
                      <a:pt x="0" y="92"/>
                    </a:lnTo>
                    <a:lnTo>
                      <a:pt x="0" y="91"/>
                    </a:lnTo>
                    <a:lnTo>
                      <a:pt x="0" y="89"/>
                    </a:lnTo>
                    <a:lnTo>
                      <a:pt x="0" y="89"/>
                    </a:lnTo>
                    <a:lnTo>
                      <a:pt x="4" y="87"/>
                    </a:lnTo>
                    <a:lnTo>
                      <a:pt x="6" y="87"/>
                    </a:lnTo>
                    <a:lnTo>
                      <a:pt x="9" y="86"/>
                    </a:lnTo>
                    <a:lnTo>
                      <a:pt x="14" y="84"/>
                    </a:lnTo>
                    <a:lnTo>
                      <a:pt x="18" y="84"/>
                    </a:lnTo>
                    <a:lnTo>
                      <a:pt x="21" y="82"/>
                    </a:lnTo>
                    <a:lnTo>
                      <a:pt x="26" y="81"/>
                    </a:lnTo>
                    <a:lnTo>
                      <a:pt x="28" y="81"/>
                    </a:lnTo>
                    <a:lnTo>
                      <a:pt x="30" y="79"/>
                    </a:lnTo>
                    <a:lnTo>
                      <a:pt x="35" y="77"/>
                    </a:lnTo>
                    <a:lnTo>
                      <a:pt x="35" y="77"/>
                    </a:lnTo>
                    <a:lnTo>
                      <a:pt x="38" y="75"/>
                    </a:lnTo>
                    <a:lnTo>
                      <a:pt x="40" y="75"/>
                    </a:lnTo>
                    <a:lnTo>
                      <a:pt x="45" y="74"/>
                    </a:lnTo>
                    <a:lnTo>
                      <a:pt x="52" y="72"/>
                    </a:lnTo>
                    <a:lnTo>
                      <a:pt x="54" y="72"/>
                    </a:lnTo>
                    <a:lnTo>
                      <a:pt x="57" y="70"/>
                    </a:lnTo>
                    <a:lnTo>
                      <a:pt x="59" y="70"/>
                    </a:lnTo>
                    <a:lnTo>
                      <a:pt x="60" y="75"/>
                    </a:lnTo>
                    <a:lnTo>
                      <a:pt x="64" y="79"/>
                    </a:lnTo>
                    <a:lnTo>
                      <a:pt x="65" y="81"/>
                    </a:lnTo>
                    <a:lnTo>
                      <a:pt x="65" y="81"/>
                    </a:lnTo>
                    <a:lnTo>
                      <a:pt x="67" y="81"/>
                    </a:lnTo>
                    <a:lnTo>
                      <a:pt x="69" y="79"/>
                    </a:lnTo>
                    <a:lnTo>
                      <a:pt x="72" y="79"/>
                    </a:lnTo>
                    <a:lnTo>
                      <a:pt x="74" y="79"/>
                    </a:lnTo>
                    <a:lnTo>
                      <a:pt x="74" y="79"/>
                    </a:lnTo>
                    <a:lnTo>
                      <a:pt x="77" y="77"/>
                    </a:lnTo>
                    <a:lnTo>
                      <a:pt x="79" y="77"/>
                    </a:lnTo>
                    <a:lnTo>
                      <a:pt x="79" y="77"/>
                    </a:lnTo>
                    <a:lnTo>
                      <a:pt x="83" y="81"/>
                    </a:lnTo>
                    <a:lnTo>
                      <a:pt x="83" y="84"/>
                    </a:lnTo>
                    <a:lnTo>
                      <a:pt x="83" y="87"/>
                    </a:lnTo>
                    <a:lnTo>
                      <a:pt x="84" y="89"/>
                    </a:lnTo>
                    <a:lnTo>
                      <a:pt x="84" y="92"/>
                    </a:lnTo>
                    <a:lnTo>
                      <a:pt x="83" y="96"/>
                    </a:lnTo>
                    <a:lnTo>
                      <a:pt x="81" y="99"/>
                    </a:lnTo>
                    <a:lnTo>
                      <a:pt x="81" y="101"/>
                    </a:lnTo>
                    <a:lnTo>
                      <a:pt x="79" y="103"/>
                    </a:lnTo>
                    <a:lnTo>
                      <a:pt x="77" y="104"/>
                    </a:lnTo>
                    <a:lnTo>
                      <a:pt x="77" y="106"/>
                    </a:lnTo>
                    <a:lnTo>
                      <a:pt x="77" y="106"/>
                    </a:lnTo>
                    <a:lnTo>
                      <a:pt x="79" y="108"/>
                    </a:lnTo>
                    <a:lnTo>
                      <a:pt x="81" y="109"/>
                    </a:lnTo>
                    <a:lnTo>
                      <a:pt x="81" y="111"/>
                    </a:lnTo>
                    <a:lnTo>
                      <a:pt x="81" y="111"/>
                    </a:lnTo>
                    <a:lnTo>
                      <a:pt x="81" y="113"/>
                    </a:lnTo>
                    <a:lnTo>
                      <a:pt x="81" y="115"/>
                    </a:lnTo>
                    <a:lnTo>
                      <a:pt x="81" y="115"/>
                    </a:lnTo>
                    <a:lnTo>
                      <a:pt x="83" y="115"/>
                    </a:lnTo>
                    <a:lnTo>
                      <a:pt x="84" y="118"/>
                    </a:lnTo>
                    <a:lnTo>
                      <a:pt x="88" y="120"/>
                    </a:lnTo>
                    <a:lnTo>
                      <a:pt x="91" y="123"/>
                    </a:lnTo>
                    <a:lnTo>
                      <a:pt x="93" y="125"/>
                    </a:lnTo>
                    <a:lnTo>
                      <a:pt x="93" y="125"/>
                    </a:lnTo>
                    <a:lnTo>
                      <a:pt x="95" y="127"/>
                    </a:lnTo>
                    <a:lnTo>
                      <a:pt x="95" y="128"/>
                    </a:lnTo>
                    <a:lnTo>
                      <a:pt x="93" y="128"/>
                    </a:lnTo>
                    <a:lnTo>
                      <a:pt x="93" y="130"/>
                    </a:lnTo>
                    <a:lnTo>
                      <a:pt x="95" y="132"/>
                    </a:lnTo>
                    <a:lnTo>
                      <a:pt x="95" y="132"/>
                    </a:lnTo>
                    <a:lnTo>
                      <a:pt x="96" y="132"/>
                    </a:lnTo>
                    <a:lnTo>
                      <a:pt x="98" y="132"/>
                    </a:lnTo>
                    <a:lnTo>
                      <a:pt x="98" y="130"/>
                    </a:lnTo>
                    <a:lnTo>
                      <a:pt x="98" y="125"/>
                    </a:lnTo>
                    <a:lnTo>
                      <a:pt x="96" y="121"/>
                    </a:lnTo>
                    <a:lnTo>
                      <a:pt x="96" y="120"/>
                    </a:lnTo>
                    <a:lnTo>
                      <a:pt x="95" y="120"/>
                    </a:lnTo>
                    <a:lnTo>
                      <a:pt x="96" y="120"/>
                    </a:lnTo>
                    <a:lnTo>
                      <a:pt x="96" y="116"/>
                    </a:lnTo>
                    <a:lnTo>
                      <a:pt x="98" y="115"/>
                    </a:lnTo>
                    <a:lnTo>
                      <a:pt x="98" y="113"/>
                    </a:lnTo>
                    <a:lnTo>
                      <a:pt x="100" y="113"/>
                    </a:lnTo>
                    <a:lnTo>
                      <a:pt x="103" y="111"/>
                    </a:lnTo>
                    <a:lnTo>
                      <a:pt x="105" y="111"/>
                    </a:lnTo>
                    <a:lnTo>
                      <a:pt x="107" y="109"/>
                    </a:lnTo>
                    <a:lnTo>
                      <a:pt x="107" y="108"/>
                    </a:lnTo>
                    <a:lnTo>
                      <a:pt x="108" y="103"/>
                    </a:lnTo>
                    <a:lnTo>
                      <a:pt x="108" y="98"/>
                    </a:lnTo>
                    <a:lnTo>
                      <a:pt x="108" y="94"/>
                    </a:lnTo>
                    <a:lnTo>
                      <a:pt x="108" y="89"/>
                    </a:lnTo>
                    <a:lnTo>
                      <a:pt x="110" y="87"/>
                    </a:lnTo>
                    <a:lnTo>
                      <a:pt x="108" y="86"/>
                    </a:lnTo>
                    <a:lnTo>
                      <a:pt x="108" y="82"/>
                    </a:lnTo>
                    <a:lnTo>
                      <a:pt x="105" y="79"/>
                    </a:lnTo>
                    <a:lnTo>
                      <a:pt x="101" y="74"/>
                    </a:lnTo>
                    <a:lnTo>
                      <a:pt x="100" y="70"/>
                    </a:lnTo>
                    <a:lnTo>
                      <a:pt x="96" y="67"/>
                    </a:lnTo>
                    <a:lnTo>
                      <a:pt x="93" y="62"/>
                    </a:lnTo>
                    <a:lnTo>
                      <a:pt x="89" y="60"/>
                    </a:lnTo>
                    <a:lnTo>
                      <a:pt x="89" y="60"/>
                    </a:lnTo>
                    <a:lnTo>
                      <a:pt x="86" y="60"/>
                    </a:lnTo>
                    <a:lnTo>
                      <a:pt x="84" y="58"/>
                    </a:lnTo>
                    <a:lnTo>
                      <a:pt x="84" y="57"/>
                    </a:lnTo>
                    <a:lnTo>
                      <a:pt x="83" y="55"/>
                    </a:lnTo>
                    <a:lnTo>
                      <a:pt x="83" y="52"/>
                    </a:lnTo>
                    <a:lnTo>
                      <a:pt x="83" y="48"/>
                    </a:lnTo>
                    <a:lnTo>
                      <a:pt x="83" y="43"/>
                    </a:lnTo>
                    <a:lnTo>
                      <a:pt x="83" y="41"/>
                    </a:lnTo>
                    <a:lnTo>
                      <a:pt x="81" y="38"/>
                    </a:lnTo>
                    <a:lnTo>
                      <a:pt x="79" y="34"/>
                    </a:lnTo>
                    <a:lnTo>
                      <a:pt x="79" y="34"/>
                    </a:lnTo>
                    <a:lnTo>
                      <a:pt x="81" y="33"/>
                    </a:lnTo>
                    <a:lnTo>
                      <a:pt x="81" y="29"/>
                    </a:lnTo>
                    <a:lnTo>
                      <a:pt x="83" y="28"/>
                    </a:lnTo>
                    <a:lnTo>
                      <a:pt x="84" y="28"/>
                    </a:lnTo>
                    <a:lnTo>
                      <a:pt x="84" y="24"/>
                    </a:lnTo>
                    <a:lnTo>
                      <a:pt x="84" y="23"/>
                    </a:lnTo>
                    <a:lnTo>
                      <a:pt x="86" y="23"/>
                    </a:lnTo>
                    <a:lnTo>
                      <a:pt x="89" y="23"/>
                    </a:lnTo>
                    <a:lnTo>
                      <a:pt x="91" y="23"/>
                    </a:lnTo>
                    <a:lnTo>
                      <a:pt x="96" y="23"/>
                    </a:lnTo>
                    <a:lnTo>
                      <a:pt x="100" y="23"/>
                    </a:lnTo>
                    <a:lnTo>
                      <a:pt x="101" y="23"/>
                    </a:lnTo>
                    <a:lnTo>
                      <a:pt x="101" y="23"/>
                    </a:lnTo>
                    <a:lnTo>
                      <a:pt x="103" y="23"/>
                    </a:lnTo>
                    <a:lnTo>
                      <a:pt x="105" y="23"/>
                    </a:lnTo>
                    <a:lnTo>
                      <a:pt x="105" y="21"/>
                    </a:lnTo>
                    <a:lnTo>
                      <a:pt x="107" y="19"/>
                    </a:lnTo>
                    <a:lnTo>
                      <a:pt x="110" y="19"/>
                    </a:lnTo>
                    <a:lnTo>
                      <a:pt x="113" y="21"/>
                    </a:lnTo>
                    <a:lnTo>
                      <a:pt x="115" y="23"/>
                    </a:lnTo>
                    <a:lnTo>
                      <a:pt x="115" y="24"/>
                    </a:lnTo>
                    <a:lnTo>
                      <a:pt x="117" y="24"/>
                    </a:lnTo>
                    <a:lnTo>
                      <a:pt x="122" y="24"/>
                    </a:lnTo>
                    <a:lnTo>
                      <a:pt x="124" y="24"/>
                    </a:lnTo>
                    <a:lnTo>
                      <a:pt x="125" y="23"/>
                    </a:lnTo>
                    <a:lnTo>
                      <a:pt x="129" y="23"/>
                    </a:lnTo>
                    <a:lnTo>
                      <a:pt x="131" y="23"/>
                    </a:lnTo>
                    <a:lnTo>
                      <a:pt x="132" y="23"/>
                    </a:lnTo>
                    <a:lnTo>
                      <a:pt x="132" y="24"/>
                    </a:lnTo>
                    <a:lnTo>
                      <a:pt x="134" y="24"/>
                    </a:lnTo>
                    <a:lnTo>
                      <a:pt x="137" y="24"/>
                    </a:lnTo>
                    <a:lnTo>
                      <a:pt x="141" y="24"/>
                    </a:lnTo>
                    <a:lnTo>
                      <a:pt x="144" y="23"/>
                    </a:lnTo>
                    <a:lnTo>
                      <a:pt x="146" y="21"/>
                    </a:lnTo>
                    <a:lnTo>
                      <a:pt x="148" y="19"/>
                    </a:lnTo>
                    <a:lnTo>
                      <a:pt x="148" y="17"/>
                    </a:lnTo>
                    <a:lnTo>
                      <a:pt x="148" y="17"/>
                    </a:lnTo>
                    <a:lnTo>
                      <a:pt x="149" y="16"/>
                    </a:lnTo>
                    <a:lnTo>
                      <a:pt x="153" y="16"/>
                    </a:lnTo>
                    <a:lnTo>
                      <a:pt x="156" y="17"/>
                    </a:lnTo>
                    <a:lnTo>
                      <a:pt x="160" y="19"/>
                    </a:lnTo>
                    <a:lnTo>
                      <a:pt x="161" y="17"/>
                    </a:lnTo>
                    <a:lnTo>
                      <a:pt x="165" y="16"/>
                    </a:lnTo>
                    <a:lnTo>
                      <a:pt x="168" y="14"/>
                    </a:lnTo>
                    <a:lnTo>
                      <a:pt x="172" y="14"/>
                    </a:lnTo>
                    <a:lnTo>
                      <a:pt x="175" y="14"/>
                    </a:lnTo>
                    <a:lnTo>
                      <a:pt x="177" y="12"/>
                    </a:lnTo>
                    <a:lnTo>
                      <a:pt x="180" y="11"/>
                    </a:lnTo>
                    <a:lnTo>
                      <a:pt x="182" y="11"/>
                    </a:lnTo>
                    <a:lnTo>
                      <a:pt x="185" y="9"/>
                    </a:lnTo>
                    <a:lnTo>
                      <a:pt x="189" y="7"/>
                    </a:lnTo>
                    <a:lnTo>
                      <a:pt x="192" y="6"/>
                    </a:lnTo>
                    <a:lnTo>
                      <a:pt x="196" y="2"/>
                    </a:lnTo>
                    <a:lnTo>
                      <a:pt x="197" y="0"/>
                    </a:lnTo>
                    <a:lnTo>
                      <a:pt x="197" y="2"/>
                    </a:lnTo>
                    <a:lnTo>
                      <a:pt x="201" y="4"/>
                    </a:lnTo>
                    <a:lnTo>
                      <a:pt x="199" y="6"/>
                    </a:lnTo>
                    <a:lnTo>
                      <a:pt x="197" y="7"/>
                    </a:lnTo>
                    <a:lnTo>
                      <a:pt x="199" y="7"/>
                    </a:lnTo>
                    <a:lnTo>
                      <a:pt x="197" y="9"/>
                    </a:lnTo>
                    <a:lnTo>
                      <a:pt x="197" y="11"/>
                    </a:lnTo>
                    <a:lnTo>
                      <a:pt x="199" y="12"/>
                    </a:lnTo>
                    <a:lnTo>
                      <a:pt x="199" y="12"/>
                    </a:lnTo>
                    <a:lnTo>
                      <a:pt x="197" y="14"/>
                    </a:lnTo>
                    <a:lnTo>
                      <a:pt x="196" y="16"/>
                    </a:lnTo>
                    <a:lnTo>
                      <a:pt x="196" y="17"/>
                    </a:lnTo>
                    <a:lnTo>
                      <a:pt x="197" y="19"/>
                    </a:lnTo>
                    <a:lnTo>
                      <a:pt x="197" y="24"/>
                    </a:lnTo>
                    <a:lnTo>
                      <a:pt x="197" y="28"/>
                    </a:lnTo>
                    <a:lnTo>
                      <a:pt x="197" y="29"/>
                    </a:lnTo>
                    <a:lnTo>
                      <a:pt x="199" y="31"/>
                    </a:lnTo>
                    <a:lnTo>
                      <a:pt x="197" y="33"/>
                    </a:lnTo>
                    <a:lnTo>
                      <a:pt x="197" y="36"/>
                    </a:lnTo>
                    <a:lnTo>
                      <a:pt x="199" y="38"/>
                    </a:lnTo>
                    <a:lnTo>
                      <a:pt x="197" y="40"/>
                    </a:lnTo>
                    <a:lnTo>
                      <a:pt x="199" y="41"/>
                    </a:lnTo>
                    <a:lnTo>
                      <a:pt x="199" y="43"/>
                    </a:lnTo>
                    <a:lnTo>
                      <a:pt x="199" y="45"/>
                    </a:lnTo>
                    <a:lnTo>
                      <a:pt x="199" y="46"/>
                    </a:lnTo>
                    <a:lnTo>
                      <a:pt x="197" y="48"/>
                    </a:lnTo>
                    <a:lnTo>
                      <a:pt x="197" y="48"/>
                    </a:lnTo>
                    <a:lnTo>
                      <a:pt x="197" y="50"/>
                    </a:lnTo>
                    <a:lnTo>
                      <a:pt x="199" y="50"/>
                    </a:lnTo>
                    <a:lnTo>
                      <a:pt x="199" y="52"/>
                    </a:lnTo>
                    <a:lnTo>
                      <a:pt x="199" y="52"/>
                    </a:lnTo>
                    <a:lnTo>
                      <a:pt x="199" y="55"/>
                    </a:lnTo>
                    <a:lnTo>
                      <a:pt x="199" y="55"/>
                    </a:lnTo>
                    <a:lnTo>
                      <a:pt x="199" y="57"/>
                    </a:lnTo>
                    <a:lnTo>
                      <a:pt x="199" y="58"/>
                    </a:lnTo>
                    <a:lnTo>
                      <a:pt x="199" y="60"/>
                    </a:lnTo>
                    <a:lnTo>
                      <a:pt x="199" y="62"/>
                    </a:lnTo>
                    <a:lnTo>
                      <a:pt x="199" y="67"/>
                    </a:lnTo>
                    <a:lnTo>
                      <a:pt x="199" y="72"/>
                    </a:lnTo>
                    <a:lnTo>
                      <a:pt x="199" y="72"/>
                    </a:lnTo>
                    <a:lnTo>
                      <a:pt x="201" y="74"/>
                    </a:lnTo>
                    <a:lnTo>
                      <a:pt x="202" y="74"/>
                    </a:lnTo>
                    <a:lnTo>
                      <a:pt x="202" y="75"/>
                    </a:lnTo>
                    <a:lnTo>
                      <a:pt x="201" y="77"/>
                    </a:lnTo>
                    <a:lnTo>
                      <a:pt x="201" y="79"/>
                    </a:lnTo>
                    <a:lnTo>
                      <a:pt x="201" y="81"/>
                    </a:lnTo>
                    <a:lnTo>
                      <a:pt x="202" y="77"/>
                    </a:lnTo>
                    <a:lnTo>
                      <a:pt x="202" y="77"/>
                    </a:lnTo>
                    <a:lnTo>
                      <a:pt x="204" y="79"/>
                    </a:lnTo>
                    <a:lnTo>
                      <a:pt x="204" y="81"/>
                    </a:lnTo>
                    <a:lnTo>
                      <a:pt x="204" y="81"/>
                    </a:lnTo>
                    <a:lnTo>
                      <a:pt x="204" y="82"/>
                    </a:lnTo>
                    <a:lnTo>
                      <a:pt x="204" y="84"/>
                    </a:lnTo>
                    <a:lnTo>
                      <a:pt x="204" y="86"/>
                    </a:lnTo>
                    <a:lnTo>
                      <a:pt x="202" y="86"/>
                    </a:lnTo>
                    <a:lnTo>
                      <a:pt x="202" y="87"/>
                    </a:lnTo>
                    <a:lnTo>
                      <a:pt x="201" y="89"/>
                    </a:lnTo>
                    <a:lnTo>
                      <a:pt x="201" y="91"/>
                    </a:lnTo>
                    <a:lnTo>
                      <a:pt x="201" y="91"/>
                    </a:lnTo>
                    <a:lnTo>
                      <a:pt x="201" y="91"/>
                    </a:lnTo>
                    <a:lnTo>
                      <a:pt x="201" y="92"/>
                    </a:lnTo>
                    <a:lnTo>
                      <a:pt x="201" y="94"/>
                    </a:lnTo>
                    <a:lnTo>
                      <a:pt x="199" y="99"/>
                    </a:lnTo>
                    <a:lnTo>
                      <a:pt x="194" y="104"/>
                    </a:lnTo>
                    <a:lnTo>
                      <a:pt x="192" y="106"/>
                    </a:lnTo>
                    <a:lnTo>
                      <a:pt x="190" y="108"/>
                    </a:lnTo>
                    <a:lnTo>
                      <a:pt x="190" y="109"/>
                    </a:lnTo>
                    <a:lnTo>
                      <a:pt x="190" y="109"/>
                    </a:lnTo>
                    <a:lnTo>
                      <a:pt x="187" y="113"/>
                    </a:lnTo>
                    <a:lnTo>
                      <a:pt x="185" y="115"/>
                    </a:lnTo>
                    <a:lnTo>
                      <a:pt x="184" y="115"/>
                    </a:lnTo>
                    <a:lnTo>
                      <a:pt x="185" y="118"/>
                    </a:lnTo>
                    <a:lnTo>
                      <a:pt x="184" y="118"/>
                    </a:lnTo>
                    <a:lnTo>
                      <a:pt x="180" y="120"/>
                    </a:lnTo>
                    <a:lnTo>
                      <a:pt x="173" y="125"/>
                    </a:lnTo>
                    <a:lnTo>
                      <a:pt x="172" y="125"/>
                    </a:lnTo>
                    <a:lnTo>
                      <a:pt x="170" y="128"/>
                    </a:lnTo>
                    <a:lnTo>
                      <a:pt x="168" y="128"/>
                    </a:lnTo>
                    <a:lnTo>
                      <a:pt x="166" y="130"/>
                    </a:lnTo>
                    <a:lnTo>
                      <a:pt x="165" y="130"/>
                    </a:lnTo>
                    <a:lnTo>
                      <a:pt x="163" y="130"/>
                    </a:lnTo>
                    <a:lnTo>
                      <a:pt x="163" y="130"/>
                    </a:lnTo>
                    <a:lnTo>
                      <a:pt x="161" y="130"/>
                    </a:lnTo>
                    <a:lnTo>
                      <a:pt x="156" y="132"/>
                    </a:lnTo>
                    <a:lnTo>
                      <a:pt x="153" y="133"/>
                    </a:lnTo>
                    <a:lnTo>
                      <a:pt x="151" y="133"/>
                    </a:lnTo>
                    <a:lnTo>
                      <a:pt x="151" y="135"/>
                    </a:lnTo>
                    <a:lnTo>
                      <a:pt x="146" y="137"/>
                    </a:lnTo>
                    <a:lnTo>
                      <a:pt x="141" y="140"/>
                    </a:lnTo>
                    <a:lnTo>
                      <a:pt x="136" y="144"/>
                    </a:lnTo>
                    <a:lnTo>
                      <a:pt x="132" y="147"/>
                    </a:lnTo>
                    <a:lnTo>
                      <a:pt x="131" y="147"/>
                    </a:lnTo>
                    <a:lnTo>
                      <a:pt x="129" y="149"/>
                    </a:lnTo>
                    <a:lnTo>
                      <a:pt x="129" y="150"/>
                    </a:lnTo>
                    <a:lnTo>
                      <a:pt x="129" y="150"/>
                    </a:lnTo>
                    <a:lnTo>
                      <a:pt x="125" y="156"/>
                    </a:lnTo>
                    <a:lnTo>
                      <a:pt x="122" y="159"/>
                    </a:lnTo>
                    <a:lnTo>
                      <a:pt x="120" y="161"/>
                    </a:lnTo>
                    <a:lnTo>
                      <a:pt x="119" y="162"/>
                    </a:lnTo>
                    <a:lnTo>
                      <a:pt x="119" y="164"/>
                    </a:lnTo>
                    <a:lnTo>
                      <a:pt x="117" y="164"/>
                    </a:lnTo>
                    <a:lnTo>
                      <a:pt x="117" y="162"/>
                    </a:lnTo>
                    <a:lnTo>
                      <a:pt x="115" y="166"/>
                    </a:lnTo>
                    <a:lnTo>
                      <a:pt x="115" y="166"/>
                    </a:lnTo>
                    <a:lnTo>
                      <a:pt x="113" y="166"/>
                    </a:lnTo>
                    <a:lnTo>
                      <a:pt x="112" y="167"/>
                    </a:lnTo>
                    <a:lnTo>
                      <a:pt x="108" y="169"/>
                    </a:lnTo>
                    <a:lnTo>
                      <a:pt x="105" y="173"/>
                    </a:lnTo>
                    <a:lnTo>
                      <a:pt x="100" y="179"/>
                    </a:lnTo>
                    <a:lnTo>
                      <a:pt x="91" y="184"/>
                    </a:lnTo>
                    <a:lnTo>
                      <a:pt x="89" y="184"/>
                    </a:lnTo>
                    <a:lnTo>
                      <a:pt x="89" y="184"/>
                    </a:lnTo>
                    <a:lnTo>
                      <a:pt x="86" y="183"/>
                    </a:lnTo>
                    <a:lnTo>
                      <a:pt x="86" y="183"/>
                    </a:lnTo>
                    <a:lnTo>
                      <a:pt x="86" y="184"/>
                    </a:lnTo>
                    <a:lnTo>
                      <a:pt x="88" y="184"/>
                    </a:lnTo>
                    <a:lnTo>
                      <a:pt x="88" y="188"/>
                    </a:lnTo>
                    <a:lnTo>
                      <a:pt x="88" y="191"/>
                    </a:lnTo>
                    <a:lnTo>
                      <a:pt x="86" y="196"/>
                    </a:lnTo>
                    <a:lnTo>
                      <a:pt x="86" y="198"/>
                    </a:lnTo>
                    <a:lnTo>
                      <a:pt x="88" y="200"/>
                    </a:lnTo>
                    <a:lnTo>
                      <a:pt x="89" y="203"/>
                    </a:lnTo>
                    <a:lnTo>
                      <a:pt x="91" y="205"/>
                    </a:lnTo>
                    <a:lnTo>
                      <a:pt x="95" y="213"/>
                    </a:lnTo>
                    <a:lnTo>
                      <a:pt x="95" y="217"/>
                    </a:lnTo>
                    <a:lnTo>
                      <a:pt x="98" y="222"/>
                    </a:lnTo>
                    <a:lnTo>
                      <a:pt x="98" y="225"/>
                    </a:lnTo>
                    <a:lnTo>
                      <a:pt x="98" y="231"/>
                    </a:lnTo>
                    <a:lnTo>
                      <a:pt x="98" y="236"/>
                    </a:lnTo>
                    <a:lnTo>
                      <a:pt x="98" y="237"/>
                    </a:lnTo>
                    <a:lnTo>
                      <a:pt x="100" y="239"/>
                    </a:lnTo>
                    <a:lnTo>
                      <a:pt x="100" y="237"/>
                    </a:lnTo>
                    <a:lnTo>
                      <a:pt x="100" y="236"/>
                    </a:lnTo>
                    <a:lnTo>
                      <a:pt x="100" y="234"/>
                    </a:lnTo>
                    <a:lnTo>
                      <a:pt x="101" y="232"/>
                    </a:lnTo>
                    <a:lnTo>
                      <a:pt x="101" y="232"/>
                    </a:lnTo>
                    <a:lnTo>
                      <a:pt x="101" y="234"/>
                    </a:lnTo>
                    <a:lnTo>
                      <a:pt x="101" y="234"/>
                    </a:lnTo>
                    <a:lnTo>
                      <a:pt x="103" y="236"/>
                    </a:lnTo>
                    <a:lnTo>
                      <a:pt x="103" y="237"/>
                    </a:lnTo>
                    <a:lnTo>
                      <a:pt x="101" y="242"/>
                    </a:lnTo>
                    <a:lnTo>
                      <a:pt x="101" y="246"/>
                    </a:lnTo>
                    <a:lnTo>
                      <a:pt x="103" y="249"/>
                    </a:lnTo>
                    <a:lnTo>
                      <a:pt x="101" y="254"/>
                    </a:lnTo>
                    <a:lnTo>
                      <a:pt x="100" y="265"/>
                    </a:lnTo>
                    <a:lnTo>
                      <a:pt x="100" y="266"/>
                    </a:lnTo>
                    <a:lnTo>
                      <a:pt x="100" y="268"/>
                    </a:lnTo>
                    <a:lnTo>
                      <a:pt x="101" y="268"/>
                    </a:lnTo>
                    <a:lnTo>
                      <a:pt x="101" y="266"/>
                    </a:lnTo>
                    <a:lnTo>
                      <a:pt x="101" y="266"/>
                    </a:lnTo>
                    <a:lnTo>
                      <a:pt x="103" y="268"/>
                    </a:lnTo>
                    <a:lnTo>
                      <a:pt x="101" y="273"/>
                    </a:lnTo>
                    <a:lnTo>
                      <a:pt x="100" y="275"/>
                    </a:lnTo>
                    <a:lnTo>
                      <a:pt x="96" y="280"/>
                    </a:lnTo>
                    <a:lnTo>
                      <a:pt x="95" y="282"/>
                    </a:lnTo>
                    <a:lnTo>
                      <a:pt x="91" y="285"/>
                    </a:lnTo>
                    <a:lnTo>
                      <a:pt x="84" y="288"/>
                    </a:lnTo>
                    <a:lnTo>
                      <a:pt x="69" y="294"/>
                    </a:lnTo>
                    <a:lnTo>
                      <a:pt x="64" y="295"/>
                    </a:lnTo>
                    <a:lnTo>
                      <a:pt x="60" y="297"/>
                    </a:lnTo>
                    <a:lnTo>
                      <a:pt x="54" y="302"/>
                    </a:lnTo>
                    <a:lnTo>
                      <a:pt x="50" y="306"/>
                    </a:lnTo>
                    <a:lnTo>
                      <a:pt x="48" y="309"/>
                    </a:lnTo>
                    <a:lnTo>
                      <a:pt x="47" y="311"/>
                    </a:lnTo>
                    <a:lnTo>
                      <a:pt x="45" y="312"/>
                    </a:lnTo>
                    <a:lnTo>
                      <a:pt x="47" y="314"/>
                    </a:lnTo>
                    <a:lnTo>
                      <a:pt x="48" y="316"/>
                    </a:lnTo>
                    <a:lnTo>
                      <a:pt x="48" y="317"/>
                    </a:lnTo>
                    <a:lnTo>
                      <a:pt x="50" y="317"/>
                    </a:lnTo>
                    <a:lnTo>
                      <a:pt x="50" y="319"/>
                    </a:lnTo>
                    <a:lnTo>
                      <a:pt x="52" y="316"/>
                    </a:lnTo>
                    <a:lnTo>
                      <a:pt x="52" y="314"/>
                    </a:lnTo>
                    <a:lnTo>
                      <a:pt x="54" y="314"/>
                    </a:lnTo>
                    <a:lnTo>
                      <a:pt x="52" y="317"/>
                    </a:lnTo>
                    <a:lnTo>
                      <a:pt x="52" y="331"/>
                    </a:lnTo>
                    <a:lnTo>
                      <a:pt x="52" y="331"/>
                    </a:lnTo>
                    <a:lnTo>
                      <a:pt x="52" y="331"/>
                    </a:lnTo>
                    <a:close/>
                    <a:moveTo>
                      <a:pt x="86" y="33"/>
                    </a:moveTo>
                    <a:lnTo>
                      <a:pt x="88" y="33"/>
                    </a:lnTo>
                    <a:lnTo>
                      <a:pt x="88" y="31"/>
                    </a:lnTo>
                    <a:lnTo>
                      <a:pt x="88" y="31"/>
                    </a:lnTo>
                    <a:lnTo>
                      <a:pt x="88" y="31"/>
                    </a:lnTo>
                    <a:lnTo>
                      <a:pt x="86" y="31"/>
                    </a:lnTo>
                    <a:lnTo>
                      <a:pt x="86" y="31"/>
                    </a:lnTo>
                    <a:lnTo>
                      <a:pt x="86" y="31"/>
                    </a:lnTo>
                    <a:lnTo>
                      <a:pt x="86" y="33"/>
                    </a:lnTo>
                    <a:lnTo>
                      <a:pt x="86" y="33"/>
                    </a:lnTo>
                    <a:lnTo>
                      <a:pt x="86" y="33"/>
                    </a:lnTo>
                    <a:lnTo>
                      <a:pt x="86" y="33"/>
                    </a:lnTo>
                    <a:close/>
                    <a:moveTo>
                      <a:pt x="84" y="31"/>
                    </a:moveTo>
                    <a:lnTo>
                      <a:pt x="84" y="29"/>
                    </a:lnTo>
                    <a:lnTo>
                      <a:pt x="84" y="29"/>
                    </a:lnTo>
                    <a:lnTo>
                      <a:pt x="83" y="29"/>
                    </a:lnTo>
                    <a:lnTo>
                      <a:pt x="83" y="31"/>
                    </a:lnTo>
                    <a:lnTo>
                      <a:pt x="84" y="31"/>
                    </a:lnTo>
                    <a:lnTo>
                      <a:pt x="84" y="31"/>
                    </a:lnTo>
                    <a:lnTo>
                      <a:pt x="84" y="31"/>
                    </a:lnTo>
                    <a:lnTo>
                      <a:pt x="84" y="3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1" name="Freeform 166">
                <a:extLst>
                  <a:ext uri="{FF2B5EF4-FFF2-40B4-BE49-F238E27FC236}">
                    <a16:creationId xmlns:a16="http://schemas.microsoft.com/office/drawing/2014/main" id="{8FF24A42-FC62-497B-8EE5-7B8CF3122341}"/>
                  </a:ext>
                </a:extLst>
              </p:cNvPr>
              <p:cNvSpPr>
                <a:spLocks/>
              </p:cNvSpPr>
              <p:nvPr/>
            </p:nvSpPr>
            <p:spPr bwMode="auto">
              <a:xfrm>
                <a:off x="3861" y="3376"/>
                <a:ext cx="260" cy="247"/>
              </a:xfrm>
              <a:custGeom>
                <a:avLst/>
                <a:gdLst>
                  <a:gd name="T0" fmla="*/ 236 w 260"/>
                  <a:gd name="T1" fmla="*/ 10 h 247"/>
                  <a:gd name="T2" fmla="*/ 253 w 260"/>
                  <a:gd name="T3" fmla="*/ 12 h 247"/>
                  <a:gd name="T4" fmla="*/ 260 w 260"/>
                  <a:gd name="T5" fmla="*/ 16 h 247"/>
                  <a:gd name="T6" fmla="*/ 244 w 260"/>
                  <a:gd name="T7" fmla="*/ 21 h 247"/>
                  <a:gd name="T8" fmla="*/ 237 w 260"/>
                  <a:gd name="T9" fmla="*/ 22 h 247"/>
                  <a:gd name="T10" fmla="*/ 231 w 260"/>
                  <a:gd name="T11" fmla="*/ 29 h 247"/>
                  <a:gd name="T12" fmla="*/ 227 w 260"/>
                  <a:gd name="T13" fmla="*/ 29 h 247"/>
                  <a:gd name="T14" fmla="*/ 220 w 260"/>
                  <a:gd name="T15" fmla="*/ 21 h 247"/>
                  <a:gd name="T16" fmla="*/ 198 w 260"/>
                  <a:gd name="T17" fmla="*/ 24 h 247"/>
                  <a:gd name="T18" fmla="*/ 177 w 260"/>
                  <a:gd name="T19" fmla="*/ 31 h 247"/>
                  <a:gd name="T20" fmla="*/ 177 w 260"/>
                  <a:gd name="T21" fmla="*/ 63 h 247"/>
                  <a:gd name="T22" fmla="*/ 177 w 260"/>
                  <a:gd name="T23" fmla="*/ 97 h 247"/>
                  <a:gd name="T24" fmla="*/ 169 w 260"/>
                  <a:gd name="T25" fmla="*/ 101 h 247"/>
                  <a:gd name="T26" fmla="*/ 159 w 260"/>
                  <a:gd name="T27" fmla="*/ 113 h 247"/>
                  <a:gd name="T28" fmla="*/ 159 w 260"/>
                  <a:gd name="T29" fmla="*/ 137 h 247"/>
                  <a:gd name="T30" fmla="*/ 159 w 260"/>
                  <a:gd name="T31" fmla="*/ 159 h 247"/>
                  <a:gd name="T32" fmla="*/ 159 w 260"/>
                  <a:gd name="T33" fmla="*/ 186 h 247"/>
                  <a:gd name="T34" fmla="*/ 159 w 260"/>
                  <a:gd name="T35" fmla="*/ 225 h 247"/>
                  <a:gd name="T36" fmla="*/ 152 w 260"/>
                  <a:gd name="T37" fmla="*/ 239 h 247"/>
                  <a:gd name="T38" fmla="*/ 145 w 260"/>
                  <a:gd name="T39" fmla="*/ 244 h 247"/>
                  <a:gd name="T40" fmla="*/ 143 w 260"/>
                  <a:gd name="T41" fmla="*/ 247 h 247"/>
                  <a:gd name="T42" fmla="*/ 126 w 260"/>
                  <a:gd name="T43" fmla="*/ 247 h 247"/>
                  <a:gd name="T44" fmla="*/ 114 w 260"/>
                  <a:gd name="T45" fmla="*/ 244 h 247"/>
                  <a:gd name="T46" fmla="*/ 109 w 260"/>
                  <a:gd name="T47" fmla="*/ 241 h 247"/>
                  <a:gd name="T48" fmla="*/ 109 w 260"/>
                  <a:gd name="T49" fmla="*/ 235 h 247"/>
                  <a:gd name="T50" fmla="*/ 106 w 260"/>
                  <a:gd name="T51" fmla="*/ 232 h 247"/>
                  <a:gd name="T52" fmla="*/ 100 w 260"/>
                  <a:gd name="T53" fmla="*/ 229 h 247"/>
                  <a:gd name="T54" fmla="*/ 97 w 260"/>
                  <a:gd name="T55" fmla="*/ 235 h 247"/>
                  <a:gd name="T56" fmla="*/ 95 w 260"/>
                  <a:gd name="T57" fmla="*/ 237 h 247"/>
                  <a:gd name="T58" fmla="*/ 89 w 260"/>
                  <a:gd name="T59" fmla="*/ 239 h 247"/>
                  <a:gd name="T60" fmla="*/ 70 w 260"/>
                  <a:gd name="T61" fmla="*/ 215 h 247"/>
                  <a:gd name="T62" fmla="*/ 65 w 260"/>
                  <a:gd name="T63" fmla="*/ 200 h 247"/>
                  <a:gd name="T64" fmla="*/ 63 w 260"/>
                  <a:gd name="T65" fmla="*/ 191 h 247"/>
                  <a:gd name="T66" fmla="*/ 59 w 260"/>
                  <a:gd name="T67" fmla="*/ 171 h 247"/>
                  <a:gd name="T68" fmla="*/ 56 w 260"/>
                  <a:gd name="T69" fmla="*/ 154 h 247"/>
                  <a:gd name="T70" fmla="*/ 53 w 260"/>
                  <a:gd name="T71" fmla="*/ 131 h 247"/>
                  <a:gd name="T72" fmla="*/ 53 w 260"/>
                  <a:gd name="T73" fmla="*/ 120 h 247"/>
                  <a:gd name="T74" fmla="*/ 54 w 260"/>
                  <a:gd name="T75" fmla="*/ 116 h 247"/>
                  <a:gd name="T76" fmla="*/ 41 w 260"/>
                  <a:gd name="T77" fmla="*/ 94 h 247"/>
                  <a:gd name="T78" fmla="*/ 27 w 260"/>
                  <a:gd name="T79" fmla="*/ 65 h 247"/>
                  <a:gd name="T80" fmla="*/ 6 w 260"/>
                  <a:gd name="T81" fmla="*/ 31 h 247"/>
                  <a:gd name="T82" fmla="*/ 0 w 260"/>
                  <a:gd name="T83" fmla="*/ 16 h 247"/>
                  <a:gd name="T84" fmla="*/ 5 w 260"/>
                  <a:gd name="T85" fmla="*/ 4 h 247"/>
                  <a:gd name="T86" fmla="*/ 12 w 260"/>
                  <a:gd name="T87" fmla="*/ 5 h 247"/>
                  <a:gd name="T88" fmla="*/ 22 w 260"/>
                  <a:gd name="T89" fmla="*/ 2 h 247"/>
                  <a:gd name="T90" fmla="*/ 30 w 260"/>
                  <a:gd name="T91" fmla="*/ 0 h 247"/>
                  <a:gd name="T92" fmla="*/ 37 w 260"/>
                  <a:gd name="T93" fmla="*/ 5 h 247"/>
                  <a:gd name="T94" fmla="*/ 44 w 260"/>
                  <a:gd name="T95" fmla="*/ 9 h 247"/>
                  <a:gd name="T96" fmla="*/ 56 w 260"/>
                  <a:gd name="T97" fmla="*/ 9 h 247"/>
                  <a:gd name="T98" fmla="*/ 85 w 260"/>
                  <a:gd name="T99" fmla="*/ 9 h 247"/>
                  <a:gd name="T100" fmla="*/ 114 w 260"/>
                  <a:gd name="T101" fmla="*/ 9 h 247"/>
                  <a:gd name="T102" fmla="*/ 128 w 260"/>
                  <a:gd name="T103" fmla="*/ 9 h 247"/>
                  <a:gd name="T104" fmla="*/ 135 w 260"/>
                  <a:gd name="T105" fmla="*/ 16 h 247"/>
                  <a:gd name="T106" fmla="*/ 143 w 260"/>
                  <a:gd name="T107" fmla="*/ 17 h 247"/>
                  <a:gd name="T108" fmla="*/ 162 w 260"/>
                  <a:gd name="T109" fmla="*/ 17 h 247"/>
                  <a:gd name="T110" fmla="*/ 172 w 260"/>
                  <a:gd name="T111" fmla="*/ 21 h 247"/>
                  <a:gd name="T112" fmla="*/ 184 w 260"/>
                  <a:gd name="T113" fmla="*/ 21 h 247"/>
                  <a:gd name="T114" fmla="*/ 203 w 260"/>
                  <a:gd name="T115" fmla="*/ 17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60" h="247">
                    <a:moveTo>
                      <a:pt x="224" y="14"/>
                    </a:moveTo>
                    <a:lnTo>
                      <a:pt x="227" y="12"/>
                    </a:lnTo>
                    <a:lnTo>
                      <a:pt x="232" y="12"/>
                    </a:lnTo>
                    <a:lnTo>
                      <a:pt x="236" y="10"/>
                    </a:lnTo>
                    <a:lnTo>
                      <a:pt x="241" y="10"/>
                    </a:lnTo>
                    <a:lnTo>
                      <a:pt x="241" y="10"/>
                    </a:lnTo>
                    <a:lnTo>
                      <a:pt x="249" y="10"/>
                    </a:lnTo>
                    <a:lnTo>
                      <a:pt x="253" y="12"/>
                    </a:lnTo>
                    <a:lnTo>
                      <a:pt x="254" y="12"/>
                    </a:lnTo>
                    <a:lnTo>
                      <a:pt x="256" y="14"/>
                    </a:lnTo>
                    <a:lnTo>
                      <a:pt x="260" y="17"/>
                    </a:lnTo>
                    <a:lnTo>
                      <a:pt x="260" y="16"/>
                    </a:lnTo>
                    <a:lnTo>
                      <a:pt x="253" y="17"/>
                    </a:lnTo>
                    <a:lnTo>
                      <a:pt x="251" y="17"/>
                    </a:lnTo>
                    <a:lnTo>
                      <a:pt x="246" y="22"/>
                    </a:lnTo>
                    <a:lnTo>
                      <a:pt x="244" y="21"/>
                    </a:lnTo>
                    <a:lnTo>
                      <a:pt x="244" y="21"/>
                    </a:lnTo>
                    <a:lnTo>
                      <a:pt x="243" y="21"/>
                    </a:lnTo>
                    <a:lnTo>
                      <a:pt x="241" y="21"/>
                    </a:lnTo>
                    <a:lnTo>
                      <a:pt x="237" y="22"/>
                    </a:lnTo>
                    <a:lnTo>
                      <a:pt x="236" y="24"/>
                    </a:lnTo>
                    <a:lnTo>
                      <a:pt x="234" y="26"/>
                    </a:lnTo>
                    <a:lnTo>
                      <a:pt x="232" y="26"/>
                    </a:lnTo>
                    <a:lnTo>
                      <a:pt x="231" y="29"/>
                    </a:lnTo>
                    <a:lnTo>
                      <a:pt x="229" y="29"/>
                    </a:lnTo>
                    <a:lnTo>
                      <a:pt x="229" y="29"/>
                    </a:lnTo>
                    <a:lnTo>
                      <a:pt x="227" y="29"/>
                    </a:lnTo>
                    <a:lnTo>
                      <a:pt x="227" y="29"/>
                    </a:lnTo>
                    <a:lnTo>
                      <a:pt x="225" y="26"/>
                    </a:lnTo>
                    <a:lnTo>
                      <a:pt x="222" y="21"/>
                    </a:lnTo>
                    <a:lnTo>
                      <a:pt x="222" y="21"/>
                    </a:lnTo>
                    <a:lnTo>
                      <a:pt x="220" y="21"/>
                    </a:lnTo>
                    <a:lnTo>
                      <a:pt x="219" y="21"/>
                    </a:lnTo>
                    <a:lnTo>
                      <a:pt x="212" y="22"/>
                    </a:lnTo>
                    <a:lnTo>
                      <a:pt x="207" y="22"/>
                    </a:lnTo>
                    <a:lnTo>
                      <a:pt x="198" y="24"/>
                    </a:lnTo>
                    <a:lnTo>
                      <a:pt x="188" y="26"/>
                    </a:lnTo>
                    <a:lnTo>
                      <a:pt x="183" y="28"/>
                    </a:lnTo>
                    <a:lnTo>
                      <a:pt x="177" y="28"/>
                    </a:lnTo>
                    <a:lnTo>
                      <a:pt x="177" y="31"/>
                    </a:lnTo>
                    <a:lnTo>
                      <a:pt x="177" y="39"/>
                    </a:lnTo>
                    <a:lnTo>
                      <a:pt x="177" y="48"/>
                    </a:lnTo>
                    <a:lnTo>
                      <a:pt x="177" y="56"/>
                    </a:lnTo>
                    <a:lnTo>
                      <a:pt x="177" y="63"/>
                    </a:lnTo>
                    <a:lnTo>
                      <a:pt x="177" y="72"/>
                    </a:lnTo>
                    <a:lnTo>
                      <a:pt x="177" y="80"/>
                    </a:lnTo>
                    <a:lnTo>
                      <a:pt x="177" y="89"/>
                    </a:lnTo>
                    <a:lnTo>
                      <a:pt x="177" y="97"/>
                    </a:lnTo>
                    <a:lnTo>
                      <a:pt x="177" y="101"/>
                    </a:lnTo>
                    <a:lnTo>
                      <a:pt x="177" y="101"/>
                    </a:lnTo>
                    <a:lnTo>
                      <a:pt x="174" y="101"/>
                    </a:lnTo>
                    <a:lnTo>
                      <a:pt x="169" y="101"/>
                    </a:lnTo>
                    <a:lnTo>
                      <a:pt x="162" y="101"/>
                    </a:lnTo>
                    <a:lnTo>
                      <a:pt x="159" y="101"/>
                    </a:lnTo>
                    <a:lnTo>
                      <a:pt x="159" y="106"/>
                    </a:lnTo>
                    <a:lnTo>
                      <a:pt x="159" y="113"/>
                    </a:lnTo>
                    <a:lnTo>
                      <a:pt x="159" y="118"/>
                    </a:lnTo>
                    <a:lnTo>
                      <a:pt x="159" y="125"/>
                    </a:lnTo>
                    <a:lnTo>
                      <a:pt x="159" y="130"/>
                    </a:lnTo>
                    <a:lnTo>
                      <a:pt x="159" y="137"/>
                    </a:lnTo>
                    <a:lnTo>
                      <a:pt x="159" y="142"/>
                    </a:lnTo>
                    <a:lnTo>
                      <a:pt x="159" y="149"/>
                    </a:lnTo>
                    <a:lnTo>
                      <a:pt x="159" y="154"/>
                    </a:lnTo>
                    <a:lnTo>
                      <a:pt x="159" y="159"/>
                    </a:lnTo>
                    <a:lnTo>
                      <a:pt x="159" y="159"/>
                    </a:lnTo>
                    <a:lnTo>
                      <a:pt x="159" y="167"/>
                    </a:lnTo>
                    <a:lnTo>
                      <a:pt x="159" y="178"/>
                    </a:lnTo>
                    <a:lnTo>
                      <a:pt x="159" y="186"/>
                    </a:lnTo>
                    <a:lnTo>
                      <a:pt x="159" y="196"/>
                    </a:lnTo>
                    <a:lnTo>
                      <a:pt x="159" y="206"/>
                    </a:lnTo>
                    <a:lnTo>
                      <a:pt x="159" y="215"/>
                    </a:lnTo>
                    <a:lnTo>
                      <a:pt x="159" y="225"/>
                    </a:lnTo>
                    <a:lnTo>
                      <a:pt x="159" y="234"/>
                    </a:lnTo>
                    <a:lnTo>
                      <a:pt x="159" y="237"/>
                    </a:lnTo>
                    <a:lnTo>
                      <a:pt x="157" y="237"/>
                    </a:lnTo>
                    <a:lnTo>
                      <a:pt x="152" y="239"/>
                    </a:lnTo>
                    <a:lnTo>
                      <a:pt x="150" y="241"/>
                    </a:lnTo>
                    <a:lnTo>
                      <a:pt x="148" y="242"/>
                    </a:lnTo>
                    <a:lnTo>
                      <a:pt x="147" y="244"/>
                    </a:lnTo>
                    <a:lnTo>
                      <a:pt x="145" y="244"/>
                    </a:lnTo>
                    <a:lnTo>
                      <a:pt x="145" y="244"/>
                    </a:lnTo>
                    <a:lnTo>
                      <a:pt x="145" y="246"/>
                    </a:lnTo>
                    <a:lnTo>
                      <a:pt x="145" y="247"/>
                    </a:lnTo>
                    <a:lnTo>
                      <a:pt x="143" y="247"/>
                    </a:lnTo>
                    <a:lnTo>
                      <a:pt x="140" y="247"/>
                    </a:lnTo>
                    <a:lnTo>
                      <a:pt x="136" y="246"/>
                    </a:lnTo>
                    <a:lnTo>
                      <a:pt x="131" y="246"/>
                    </a:lnTo>
                    <a:lnTo>
                      <a:pt x="126" y="247"/>
                    </a:lnTo>
                    <a:lnTo>
                      <a:pt x="123" y="247"/>
                    </a:lnTo>
                    <a:lnTo>
                      <a:pt x="119" y="246"/>
                    </a:lnTo>
                    <a:lnTo>
                      <a:pt x="118" y="244"/>
                    </a:lnTo>
                    <a:lnTo>
                      <a:pt x="114" y="244"/>
                    </a:lnTo>
                    <a:lnTo>
                      <a:pt x="112" y="244"/>
                    </a:lnTo>
                    <a:lnTo>
                      <a:pt x="109" y="242"/>
                    </a:lnTo>
                    <a:lnTo>
                      <a:pt x="109" y="241"/>
                    </a:lnTo>
                    <a:lnTo>
                      <a:pt x="109" y="241"/>
                    </a:lnTo>
                    <a:lnTo>
                      <a:pt x="107" y="239"/>
                    </a:lnTo>
                    <a:lnTo>
                      <a:pt x="107" y="237"/>
                    </a:lnTo>
                    <a:lnTo>
                      <a:pt x="109" y="237"/>
                    </a:lnTo>
                    <a:lnTo>
                      <a:pt x="109" y="235"/>
                    </a:lnTo>
                    <a:lnTo>
                      <a:pt x="107" y="234"/>
                    </a:lnTo>
                    <a:lnTo>
                      <a:pt x="107" y="232"/>
                    </a:lnTo>
                    <a:lnTo>
                      <a:pt x="106" y="232"/>
                    </a:lnTo>
                    <a:lnTo>
                      <a:pt x="106" y="232"/>
                    </a:lnTo>
                    <a:lnTo>
                      <a:pt x="106" y="230"/>
                    </a:lnTo>
                    <a:lnTo>
                      <a:pt x="104" y="229"/>
                    </a:lnTo>
                    <a:lnTo>
                      <a:pt x="102" y="229"/>
                    </a:lnTo>
                    <a:lnTo>
                      <a:pt x="100" y="229"/>
                    </a:lnTo>
                    <a:lnTo>
                      <a:pt x="99" y="230"/>
                    </a:lnTo>
                    <a:lnTo>
                      <a:pt x="99" y="232"/>
                    </a:lnTo>
                    <a:lnTo>
                      <a:pt x="97" y="234"/>
                    </a:lnTo>
                    <a:lnTo>
                      <a:pt x="97" y="235"/>
                    </a:lnTo>
                    <a:lnTo>
                      <a:pt x="97" y="235"/>
                    </a:lnTo>
                    <a:lnTo>
                      <a:pt x="97" y="237"/>
                    </a:lnTo>
                    <a:lnTo>
                      <a:pt x="95" y="237"/>
                    </a:lnTo>
                    <a:lnTo>
                      <a:pt x="95" y="237"/>
                    </a:lnTo>
                    <a:lnTo>
                      <a:pt x="94" y="239"/>
                    </a:lnTo>
                    <a:lnTo>
                      <a:pt x="92" y="241"/>
                    </a:lnTo>
                    <a:lnTo>
                      <a:pt x="90" y="241"/>
                    </a:lnTo>
                    <a:lnTo>
                      <a:pt x="89" y="239"/>
                    </a:lnTo>
                    <a:lnTo>
                      <a:pt x="82" y="232"/>
                    </a:lnTo>
                    <a:lnTo>
                      <a:pt x="80" y="230"/>
                    </a:lnTo>
                    <a:lnTo>
                      <a:pt x="77" y="227"/>
                    </a:lnTo>
                    <a:lnTo>
                      <a:pt x="70" y="215"/>
                    </a:lnTo>
                    <a:lnTo>
                      <a:pt x="68" y="212"/>
                    </a:lnTo>
                    <a:lnTo>
                      <a:pt x="66" y="206"/>
                    </a:lnTo>
                    <a:lnTo>
                      <a:pt x="65" y="201"/>
                    </a:lnTo>
                    <a:lnTo>
                      <a:pt x="65" y="200"/>
                    </a:lnTo>
                    <a:lnTo>
                      <a:pt x="66" y="198"/>
                    </a:lnTo>
                    <a:lnTo>
                      <a:pt x="66" y="196"/>
                    </a:lnTo>
                    <a:lnTo>
                      <a:pt x="65" y="195"/>
                    </a:lnTo>
                    <a:lnTo>
                      <a:pt x="63" y="191"/>
                    </a:lnTo>
                    <a:lnTo>
                      <a:pt x="61" y="184"/>
                    </a:lnTo>
                    <a:lnTo>
                      <a:pt x="59" y="179"/>
                    </a:lnTo>
                    <a:lnTo>
                      <a:pt x="59" y="176"/>
                    </a:lnTo>
                    <a:lnTo>
                      <a:pt x="59" y="171"/>
                    </a:lnTo>
                    <a:lnTo>
                      <a:pt x="59" y="169"/>
                    </a:lnTo>
                    <a:lnTo>
                      <a:pt x="59" y="164"/>
                    </a:lnTo>
                    <a:lnTo>
                      <a:pt x="58" y="159"/>
                    </a:lnTo>
                    <a:lnTo>
                      <a:pt x="56" y="154"/>
                    </a:lnTo>
                    <a:lnTo>
                      <a:pt x="53" y="147"/>
                    </a:lnTo>
                    <a:lnTo>
                      <a:pt x="53" y="143"/>
                    </a:lnTo>
                    <a:lnTo>
                      <a:pt x="53" y="135"/>
                    </a:lnTo>
                    <a:lnTo>
                      <a:pt x="53" y="131"/>
                    </a:lnTo>
                    <a:lnTo>
                      <a:pt x="53" y="128"/>
                    </a:lnTo>
                    <a:lnTo>
                      <a:pt x="53" y="125"/>
                    </a:lnTo>
                    <a:lnTo>
                      <a:pt x="51" y="121"/>
                    </a:lnTo>
                    <a:lnTo>
                      <a:pt x="53" y="120"/>
                    </a:lnTo>
                    <a:lnTo>
                      <a:pt x="53" y="120"/>
                    </a:lnTo>
                    <a:lnTo>
                      <a:pt x="53" y="121"/>
                    </a:lnTo>
                    <a:lnTo>
                      <a:pt x="54" y="118"/>
                    </a:lnTo>
                    <a:lnTo>
                      <a:pt x="54" y="116"/>
                    </a:lnTo>
                    <a:lnTo>
                      <a:pt x="53" y="111"/>
                    </a:lnTo>
                    <a:lnTo>
                      <a:pt x="49" y="106"/>
                    </a:lnTo>
                    <a:lnTo>
                      <a:pt x="42" y="97"/>
                    </a:lnTo>
                    <a:lnTo>
                      <a:pt x="41" y="94"/>
                    </a:lnTo>
                    <a:lnTo>
                      <a:pt x="41" y="91"/>
                    </a:lnTo>
                    <a:lnTo>
                      <a:pt x="34" y="80"/>
                    </a:lnTo>
                    <a:lnTo>
                      <a:pt x="30" y="72"/>
                    </a:lnTo>
                    <a:lnTo>
                      <a:pt x="27" y="65"/>
                    </a:lnTo>
                    <a:lnTo>
                      <a:pt x="25" y="62"/>
                    </a:lnTo>
                    <a:lnTo>
                      <a:pt x="13" y="39"/>
                    </a:lnTo>
                    <a:lnTo>
                      <a:pt x="12" y="36"/>
                    </a:lnTo>
                    <a:lnTo>
                      <a:pt x="6" y="31"/>
                    </a:lnTo>
                    <a:lnTo>
                      <a:pt x="6" y="31"/>
                    </a:lnTo>
                    <a:lnTo>
                      <a:pt x="5" y="26"/>
                    </a:lnTo>
                    <a:lnTo>
                      <a:pt x="1" y="21"/>
                    </a:lnTo>
                    <a:lnTo>
                      <a:pt x="0" y="16"/>
                    </a:lnTo>
                    <a:lnTo>
                      <a:pt x="0" y="10"/>
                    </a:lnTo>
                    <a:lnTo>
                      <a:pt x="0" y="5"/>
                    </a:lnTo>
                    <a:lnTo>
                      <a:pt x="3" y="5"/>
                    </a:lnTo>
                    <a:lnTo>
                      <a:pt x="5" y="4"/>
                    </a:lnTo>
                    <a:lnTo>
                      <a:pt x="8" y="4"/>
                    </a:lnTo>
                    <a:lnTo>
                      <a:pt x="10" y="5"/>
                    </a:lnTo>
                    <a:lnTo>
                      <a:pt x="12" y="5"/>
                    </a:lnTo>
                    <a:lnTo>
                      <a:pt x="12" y="5"/>
                    </a:lnTo>
                    <a:lnTo>
                      <a:pt x="15" y="5"/>
                    </a:lnTo>
                    <a:lnTo>
                      <a:pt x="18" y="4"/>
                    </a:lnTo>
                    <a:lnTo>
                      <a:pt x="20" y="4"/>
                    </a:lnTo>
                    <a:lnTo>
                      <a:pt x="22" y="2"/>
                    </a:lnTo>
                    <a:lnTo>
                      <a:pt x="23" y="0"/>
                    </a:lnTo>
                    <a:lnTo>
                      <a:pt x="27" y="0"/>
                    </a:lnTo>
                    <a:lnTo>
                      <a:pt x="29" y="0"/>
                    </a:lnTo>
                    <a:lnTo>
                      <a:pt x="30" y="0"/>
                    </a:lnTo>
                    <a:lnTo>
                      <a:pt x="32" y="0"/>
                    </a:lnTo>
                    <a:lnTo>
                      <a:pt x="34" y="2"/>
                    </a:lnTo>
                    <a:lnTo>
                      <a:pt x="35" y="4"/>
                    </a:lnTo>
                    <a:lnTo>
                      <a:pt x="37" y="5"/>
                    </a:lnTo>
                    <a:lnTo>
                      <a:pt x="39" y="7"/>
                    </a:lnTo>
                    <a:lnTo>
                      <a:pt x="42" y="7"/>
                    </a:lnTo>
                    <a:lnTo>
                      <a:pt x="42" y="9"/>
                    </a:lnTo>
                    <a:lnTo>
                      <a:pt x="44" y="9"/>
                    </a:lnTo>
                    <a:lnTo>
                      <a:pt x="44" y="9"/>
                    </a:lnTo>
                    <a:lnTo>
                      <a:pt x="47" y="9"/>
                    </a:lnTo>
                    <a:lnTo>
                      <a:pt x="51" y="9"/>
                    </a:lnTo>
                    <a:lnTo>
                      <a:pt x="56" y="9"/>
                    </a:lnTo>
                    <a:lnTo>
                      <a:pt x="63" y="9"/>
                    </a:lnTo>
                    <a:lnTo>
                      <a:pt x="70" y="9"/>
                    </a:lnTo>
                    <a:lnTo>
                      <a:pt x="78" y="9"/>
                    </a:lnTo>
                    <a:lnTo>
                      <a:pt x="85" y="9"/>
                    </a:lnTo>
                    <a:lnTo>
                      <a:pt x="92" y="9"/>
                    </a:lnTo>
                    <a:lnTo>
                      <a:pt x="99" y="9"/>
                    </a:lnTo>
                    <a:lnTo>
                      <a:pt x="107" y="9"/>
                    </a:lnTo>
                    <a:lnTo>
                      <a:pt x="114" y="9"/>
                    </a:lnTo>
                    <a:lnTo>
                      <a:pt x="118" y="9"/>
                    </a:lnTo>
                    <a:lnTo>
                      <a:pt x="123" y="9"/>
                    </a:lnTo>
                    <a:lnTo>
                      <a:pt x="128" y="9"/>
                    </a:lnTo>
                    <a:lnTo>
                      <a:pt x="128" y="9"/>
                    </a:lnTo>
                    <a:lnTo>
                      <a:pt x="130" y="9"/>
                    </a:lnTo>
                    <a:lnTo>
                      <a:pt x="130" y="9"/>
                    </a:lnTo>
                    <a:lnTo>
                      <a:pt x="131" y="12"/>
                    </a:lnTo>
                    <a:lnTo>
                      <a:pt x="135" y="16"/>
                    </a:lnTo>
                    <a:lnTo>
                      <a:pt x="136" y="16"/>
                    </a:lnTo>
                    <a:lnTo>
                      <a:pt x="138" y="17"/>
                    </a:lnTo>
                    <a:lnTo>
                      <a:pt x="142" y="17"/>
                    </a:lnTo>
                    <a:lnTo>
                      <a:pt x="143" y="17"/>
                    </a:lnTo>
                    <a:lnTo>
                      <a:pt x="147" y="17"/>
                    </a:lnTo>
                    <a:lnTo>
                      <a:pt x="152" y="17"/>
                    </a:lnTo>
                    <a:lnTo>
                      <a:pt x="157" y="19"/>
                    </a:lnTo>
                    <a:lnTo>
                      <a:pt x="162" y="17"/>
                    </a:lnTo>
                    <a:lnTo>
                      <a:pt x="167" y="19"/>
                    </a:lnTo>
                    <a:lnTo>
                      <a:pt x="169" y="19"/>
                    </a:lnTo>
                    <a:lnTo>
                      <a:pt x="171" y="21"/>
                    </a:lnTo>
                    <a:lnTo>
                      <a:pt x="172" y="21"/>
                    </a:lnTo>
                    <a:lnTo>
                      <a:pt x="176" y="21"/>
                    </a:lnTo>
                    <a:lnTo>
                      <a:pt x="181" y="19"/>
                    </a:lnTo>
                    <a:lnTo>
                      <a:pt x="184" y="21"/>
                    </a:lnTo>
                    <a:lnTo>
                      <a:pt x="184" y="21"/>
                    </a:lnTo>
                    <a:lnTo>
                      <a:pt x="186" y="21"/>
                    </a:lnTo>
                    <a:lnTo>
                      <a:pt x="191" y="19"/>
                    </a:lnTo>
                    <a:lnTo>
                      <a:pt x="196" y="19"/>
                    </a:lnTo>
                    <a:lnTo>
                      <a:pt x="203" y="17"/>
                    </a:lnTo>
                    <a:lnTo>
                      <a:pt x="210" y="16"/>
                    </a:lnTo>
                    <a:lnTo>
                      <a:pt x="219" y="14"/>
                    </a:lnTo>
                    <a:lnTo>
                      <a:pt x="224" y="1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2" name="Freeform 167">
                <a:extLst>
                  <a:ext uri="{FF2B5EF4-FFF2-40B4-BE49-F238E27FC236}">
                    <a16:creationId xmlns:a16="http://schemas.microsoft.com/office/drawing/2014/main" id="{CBB14C46-A63B-4701-B20C-70D0B3775FAF}"/>
                  </a:ext>
                </a:extLst>
              </p:cNvPr>
              <p:cNvSpPr>
                <a:spLocks noEditPoints="1"/>
              </p:cNvSpPr>
              <p:nvPr/>
            </p:nvSpPr>
            <p:spPr bwMode="auto">
              <a:xfrm>
                <a:off x="6708" y="3419"/>
                <a:ext cx="157" cy="71"/>
              </a:xfrm>
              <a:custGeom>
                <a:avLst/>
                <a:gdLst>
                  <a:gd name="T0" fmla="*/ 0 w 157"/>
                  <a:gd name="T1" fmla="*/ 2 h 71"/>
                  <a:gd name="T2" fmla="*/ 0 w 157"/>
                  <a:gd name="T3" fmla="*/ 3 h 71"/>
                  <a:gd name="T4" fmla="*/ 84 w 157"/>
                  <a:gd name="T5" fmla="*/ 24 h 71"/>
                  <a:gd name="T6" fmla="*/ 98 w 157"/>
                  <a:gd name="T7" fmla="*/ 32 h 71"/>
                  <a:gd name="T8" fmla="*/ 103 w 157"/>
                  <a:gd name="T9" fmla="*/ 34 h 71"/>
                  <a:gd name="T10" fmla="*/ 104 w 157"/>
                  <a:gd name="T11" fmla="*/ 37 h 71"/>
                  <a:gd name="T12" fmla="*/ 108 w 157"/>
                  <a:gd name="T13" fmla="*/ 42 h 71"/>
                  <a:gd name="T14" fmla="*/ 113 w 157"/>
                  <a:gd name="T15" fmla="*/ 46 h 71"/>
                  <a:gd name="T16" fmla="*/ 118 w 157"/>
                  <a:gd name="T17" fmla="*/ 48 h 71"/>
                  <a:gd name="T18" fmla="*/ 128 w 157"/>
                  <a:gd name="T19" fmla="*/ 56 h 71"/>
                  <a:gd name="T20" fmla="*/ 135 w 157"/>
                  <a:gd name="T21" fmla="*/ 61 h 71"/>
                  <a:gd name="T22" fmla="*/ 133 w 157"/>
                  <a:gd name="T23" fmla="*/ 66 h 71"/>
                  <a:gd name="T24" fmla="*/ 127 w 157"/>
                  <a:gd name="T25" fmla="*/ 65 h 71"/>
                  <a:gd name="T26" fmla="*/ 125 w 157"/>
                  <a:gd name="T27" fmla="*/ 63 h 71"/>
                  <a:gd name="T28" fmla="*/ 120 w 157"/>
                  <a:gd name="T29" fmla="*/ 61 h 71"/>
                  <a:gd name="T30" fmla="*/ 118 w 157"/>
                  <a:gd name="T31" fmla="*/ 58 h 71"/>
                  <a:gd name="T32" fmla="*/ 111 w 157"/>
                  <a:gd name="T33" fmla="*/ 54 h 71"/>
                  <a:gd name="T34" fmla="*/ 104 w 157"/>
                  <a:gd name="T35" fmla="*/ 49 h 71"/>
                  <a:gd name="T36" fmla="*/ 96 w 157"/>
                  <a:gd name="T37" fmla="*/ 44 h 71"/>
                  <a:gd name="T38" fmla="*/ 89 w 157"/>
                  <a:gd name="T39" fmla="*/ 36 h 71"/>
                  <a:gd name="T40" fmla="*/ 84 w 157"/>
                  <a:gd name="T41" fmla="*/ 31 h 71"/>
                  <a:gd name="T42" fmla="*/ 80 w 157"/>
                  <a:gd name="T43" fmla="*/ 25 h 71"/>
                  <a:gd name="T44" fmla="*/ 79 w 157"/>
                  <a:gd name="T45" fmla="*/ 22 h 71"/>
                  <a:gd name="T46" fmla="*/ 82 w 157"/>
                  <a:gd name="T47" fmla="*/ 24 h 71"/>
                  <a:gd name="T48" fmla="*/ 127 w 157"/>
                  <a:gd name="T49" fmla="*/ 32 h 71"/>
                  <a:gd name="T50" fmla="*/ 128 w 157"/>
                  <a:gd name="T51" fmla="*/ 27 h 71"/>
                  <a:gd name="T52" fmla="*/ 130 w 157"/>
                  <a:gd name="T53" fmla="*/ 27 h 71"/>
                  <a:gd name="T54" fmla="*/ 128 w 157"/>
                  <a:gd name="T55" fmla="*/ 31 h 71"/>
                  <a:gd name="T56" fmla="*/ 127 w 157"/>
                  <a:gd name="T57" fmla="*/ 32 h 71"/>
                  <a:gd name="T58" fmla="*/ 142 w 157"/>
                  <a:gd name="T59" fmla="*/ 42 h 71"/>
                  <a:gd name="T60" fmla="*/ 137 w 157"/>
                  <a:gd name="T61" fmla="*/ 37 h 71"/>
                  <a:gd name="T62" fmla="*/ 139 w 157"/>
                  <a:gd name="T63" fmla="*/ 34 h 71"/>
                  <a:gd name="T64" fmla="*/ 137 w 157"/>
                  <a:gd name="T65" fmla="*/ 32 h 71"/>
                  <a:gd name="T66" fmla="*/ 142 w 157"/>
                  <a:gd name="T67" fmla="*/ 32 h 71"/>
                  <a:gd name="T68" fmla="*/ 144 w 157"/>
                  <a:gd name="T69" fmla="*/ 39 h 71"/>
                  <a:gd name="T70" fmla="*/ 144 w 157"/>
                  <a:gd name="T71" fmla="*/ 41 h 71"/>
                  <a:gd name="T72" fmla="*/ 157 w 157"/>
                  <a:gd name="T73" fmla="*/ 48 h 71"/>
                  <a:gd name="T74" fmla="*/ 154 w 157"/>
                  <a:gd name="T75" fmla="*/ 51 h 71"/>
                  <a:gd name="T76" fmla="*/ 152 w 157"/>
                  <a:gd name="T77" fmla="*/ 49 h 71"/>
                  <a:gd name="T78" fmla="*/ 154 w 157"/>
                  <a:gd name="T79" fmla="*/ 46 h 71"/>
                  <a:gd name="T80" fmla="*/ 156 w 157"/>
                  <a:gd name="T81" fmla="*/ 48 h 71"/>
                  <a:gd name="T82" fmla="*/ 145 w 157"/>
                  <a:gd name="T83" fmla="*/ 71 h 71"/>
                  <a:gd name="T84" fmla="*/ 144 w 157"/>
                  <a:gd name="T85" fmla="*/ 71 h 71"/>
                  <a:gd name="T86" fmla="*/ 145 w 157"/>
                  <a:gd name="T87" fmla="*/ 71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57" h="71">
                    <a:moveTo>
                      <a:pt x="0" y="3"/>
                    </a:moveTo>
                    <a:lnTo>
                      <a:pt x="0" y="5"/>
                    </a:lnTo>
                    <a:lnTo>
                      <a:pt x="0" y="2"/>
                    </a:lnTo>
                    <a:lnTo>
                      <a:pt x="0" y="0"/>
                    </a:lnTo>
                    <a:lnTo>
                      <a:pt x="0" y="3"/>
                    </a:lnTo>
                    <a:lnTo>
                      <a:pt x="0" y="3"/>
                    </a:lnTo>
                    <a:lnTo>
                      <a:pt x="0" y="3"/>
                    </a:lnTo>
                    <a:close/>
                    <a:moveTo>
                      <a:pt x="82" y="24"/>
                    </a:moveTo>
                    <a:lnTo>
                      <a:pt x="84" y="24"/>
                    </a:lnTo>
                    <a:lnTo>
                      <a:pt x="87" y="24"/>
                    </a:lnTo>
                    <a:lnTo>
                      <a:pt x="89" y="25"/>
                    </a:lnTo>
                    <a:lnTo>
                      <a:pt x="98" y="32"/>
                    </a:lnTo>
                    <a:lnTo>
                      <a:pt x="99" y="32"/>
                    </a:lnTo>
                    <a:lnTo>
                      <a:pt x="101" y="34"/>
                    </a:lnTo>
                    <a:lnTo>
                      <a:pt x="103" y="34"/>
                    </a:lnTo>
                    <a:lnTo>
                      <a:pt x="103" y="36"/>
                    </a:lnTo>
                    <a:lnTo>
                      <a:pt x="104" y="37"/>
                    </a:lnTo>
                    <a:lnTo>
                      <a:pt x="104" y="37"/>
                    </a:lnTo>
                    <a:lnTo>
                      <a:pt x="106" y="39"/>
                    </a:lnTo>
                    <a:lnTo>
                      <a:pt x="106" y="39"/>
                    </a:lnTo>
                    <a:lnTo>
                      <a:pt x="108" y="42"/>
                    </a:lnTo>
                    <a:lnTo>
                      <a:pt x="110" y="44"/>
                    </a:lnTo>
                    <a:lnTo>
                      <a:pt x="113" y="44"/>
                    </a:lnTo>
                    <a:lnTo>
                      <a:pt x="113" y="46"/>
                    </a:lnTo>
                    <a:lnTo>
                      <a:pt x="115" y="46"/>
                    </a:lnTo>
                    <a:lnTo>
                      <a:pt x="116" y="48"/>
                    </a:lnTo>
                    <a:lnTo>
                      <a:pt x="118" y="48"/>
                    </a:lnTo>
                    <a:lnTo>
                      <a:pt x="121" y="51"/>
                    </a:lnTo>
                    <a:lnTo>
                      <a:pt x="127" y="54"/>
                    </a:lnTo>
                    <a:lnTo>
                      <a:pt x="128" y="56"/>
                    </a:lnTo>
                    <a:lnTo>
                      <a:pt x="130" y="58"/>
                    </a:lnTo>
                    <a:lnTo>
                      <a:pt x="132" y="60"/>
                    </a:lnTo>
                    <a:lnTo>
                      <a:pt x="135" y="61"/>
                    </a:lnTo>
                    <a:lnTo>
                      <a:pt x="135" y="65"/>
                    </a:lnTo>
                    <a:lnTo>
                      <a:pt x="135" y="65"/>
                    </a:lnTo>
                    <a:lnTo>
                      <a:pt x="133" y="66"/>
                    </a:lnTo>
                    <a:lnTo>
                      <a:pt x="132" y="66"/>
                    </a:lnTo>
                    <a:lnTo>
                      <a:pt x="132" y="66"/>
                    </a:lnTo>
                    <a:lnTo>
                      <a:pt x="127" y="65"/>
                    </a:lnTo>
                    <a:lnTo>
                      <a:pt x="127" y="65"/>
                    </a:lnTo>
                    <a:lnTo>
                      <a:pt x="125" y="65"/>
                    </a:lnTo>
                    <a:lnTo>
                      <a:pt x="125" y="63"/>
                    </a:lnTo>
                    <a:lnTo>
                      <a:pt x="125" y="63"/>
                    </a:lnTo>
                    <a:lnTo>
                      <a:pt x="121" y="61"/>
                    </a:lnTo>
                    <a:lnTo>
                      <a:pt x="120" y="61"/>
                    </a:lnTo>
                    <a:lnTo>
                      <a:pt x="120" y="60"/>
                    </a:lnTo>
                    <a:lnTo>
                      <a:pt x="118" y="58"/>
                    </a:lnTo>
                    <a:lnTo>
                      <a:pt x="118" y="58"/>
                    </a:lnTo>
                    <a:lnTo>
                      <a:pt x="115" y="56"/>
                    </a:lnTo>
                    <a:lnTo>
                      <a:pt x="113" y="56"/>
                    </a:lnTo>
                    <a:lnTo>
                      <a:pt x="111" y="54"/>
                    </a:lnTo>
                    <a:lnTo>
                      <a:pt x="110" y="53"/>
                    </a:lnTo>
                    <a:lnTo>
                      <a:pt x="106" y="51"/>
                    </a:lnTo>
                    <a:lnTo>
                      <a:pt x="104" y="49"/>
                    </a:lnTo>
                    <a:lnTo>
                      <a:pt x="103" y="49"/>
                    </a:lnTo>
                    <a:lnTo>
                      <a:pt x="98" y="44"/>
                    </a:lnTo>
                    <a:lnTo>
                      <a:pt x="96" y="44"/>
                    </a:lnTo>
                    <a:lnTo>
                      <a:pt x="94" y="42"/>
                    </a:lnTo>
                    <a:lnTo>
                      <a:pt x="91" y="37"/>
                    </a:lnTo>
                    <a:lnTo>
                      <a:pt x="89" y="36"/>
                    </a:lnTo>
                    <a:lnTo>
                      <a:pt x="87" y="34"/>
                    </a:lnTo>
                    <a:lnTo>
                      <a:pt x="86" y="32"/>
                    </a:lnTo>
                    <a:lnTo>
                      <a:pt x="84" y="31"/>
                    </a:lnTo>
                    <a:lnTo>
                      <a:pt x="82" y="27"/>
                    </a:lnTo>
                    <a:lnTo>
                      <a:pt x="80" y="27"/>
                    </a:lnTo>
                    <a:lnTo>
                      <a:pt x="80" y="25"/>
                    </a:lnTo>
                    <a:lnTo>
                      <a:pt x="80" y="24"/>
                    </a:lnTo>
                    <a:lnTo>
                      <a:pt x="79" y="24"/>
                    </a:lnTo>
                    <a:lnTo>
                      <a:pt x="79" y="22"/>
                    </a:lnTo>
                    <a:lnTo>
                      <a:pt x="79" y="22"/>
                    </a:lnTo>
                    <a:lnTo>
                      <a:pt x="79" y="20"/>
                    </a:lnTo>
                    <a:lnTo>
                      <a:pt x="82" y="24"/>
                    </a:lnTo>
                    <a:lnTo>
                      <a:pt x="82" y="24"/>
                    </a:lnTo>
                    <a:close/>
                    <a:moveTo>
                      <a:pt x="127" y="32"/>
                    </a:moveTo>
                    <a:lnTo>
                      <a:pt x="127" y="32"/>
                    </a:lnTo>
                    <a:lnTo>
                      <a:pt x="127" y="31"/>
                    </a:lnTo>
                    <a:lnTo>
                      <a:pt x="127" y="29"/>
                    </a:lnTo>
                    <a:lnTo>
                      <a:pt x="128" y="27"/>
                    </a:lnTo>
                    <a:lnTo>
                      <a:pt x="128" y="25"/>
                    </a:lnTo>
                    <a:lnTo>
                      <a:pt x="128" y="27"/>
                    </a:lnTo>
                    <a:lnTo>
                      <a:pt x="130" y="27"/>
                    </a:lnTo>
                    <a:lnTo>
                      <a:pt x="128" y="27"/>
                    </a:lnTo>
                    <a:lnTo>
                      <a:pt x="128" y="29"/>
                    </a:lnTo>
                    <a:lnTo>
                      <a:pt x="128" y="31"/>
                    </a:lnTo>
                    <a:lnTo>
                      <a:pt x="128" y="31"/>
                    </a:lnTo>
                    <a:lnTo>
                      <a:pt x="128" y="31"/>
                    </a:lnTo>
                    <a:lnTo>
                      <a:pt x="127" y="32"/>
                    </a:lnTo>
                    <a:lnTo>
                      <a:pt x="127" y="32"/>
                    </a:lnTo>
                    <a:close/>
                    <a:moveTo>
                      <a:pt x="144" y="41"/>
                    </a:moveTo>
                    <a:lnTo>
                      <a:pt x="142" y="42"/>
                    </a:lnTo>
                    <a:lnTo>
                      <a:pt x="140" y="41"/>
                    </a:lnTo>
                    <a:lnTo>
                      <a:pt x="139" y="39"/>
                    </a:lnTo>
                    <a:lnTo>
                      <a:pt x="137" y="37"/>
                    </a:lnTo>
                    <a:lnTo>
                      <a:pt x="137" y="37"/>
                    </a:lnTo>
                    <a:lnTo>
                      <a:pt x="139" y="36"/>
                    </a:lnTo>
                    <a:lnTo>
                      <a:pt x="139" y="34"/>
                    </a:lnTo>
                    <a:lnTo>
                      <a:pt x="139" y="34"/>
                    </a:lnTo>
                    <a:lnTo>
                      <a:pt x="137" y="34"/>
                    </a:lnTo>
                    <a:lnTo>
                      <a:pt x="137" y="32"/>
                    </a:lnTo>
                    <a:lnTo>
                      <a:pt x="140" y="32"/>
                    </a:lnTo>
                    <a:lnTo>
                      <a:pt x="140" y="32"/>
                    </a:lnTo>
                    <a:lnTo>
                      <a:pt x="142" y="32"/>
                    </a:lnTo>
                    <a:lnTo>
                      <a:pt x="142" y="36"/>
                    </a:lnTo>
                    <a:lnTo>
                      <a:pt x="142" y="37"/>
                    </a:lnTo>
                    <a:lnTo>
                      <a:pt x="144" y="39"/>
                    </a:lnTo>
                    <a:lnTo>
                      <a:pt x="144" y="41"/>
                    </a:lnTo>
                    <a:lnTo>
                      <a:pt x="144" y="41"/>
                    </a:lnTo>
                    <a:lnTo>
                      <a:pt x="144" y="41"/>
                    </a:lnTo>
                    <a:close/>
                    <a:moveTo>
                      <a:pt x="156" y="48"/>
                    </a:moveTo>
                    <a:lnTo>
                      <a:pt x="156" y="48"/>
                    </a:lnTo>
                    <a:lnTo>
                      <a:pt x="157" y="48"/>
                    </a:lnTo>
                    <a:lnTo>
                      <a:pt x="157" y="51"/>
                    </a:lnTo>
                    <a:lnTo>
                      <a:pt x="156" y="51"/>
                    </a:lnTo>
                    <a:lnTo>
                      <a:pt x="154" y="51"/>
                    </a:lnTo>
                    <a:lnTo>
                      <a:pt x="154" y="51"/>
                    </a:lnTo>
                    <a:lnTo>
                      <a:pt x="152" y="49"/>
                    </a:lnTo>
                    <a:lnTo>
                      <a:pt x="152" y="49"/>
                    </a:lnTo>
                    <a:lnTo>
                      <a:pt x="151" y="46"/>
                    </a:lnTo>
                    <a:lnTo>
                      <a:pt x="154" y="46"/>
                    </a:lnTo>
                    <a:lnTo>
                      <a:pt x="154" y="46"/>
                    </a:lnTo>
                    <a:lnTo>
                      <a:pt x="154" y="46"/>
                    </a:lnTo>
                    <a:lnTo>
                      <a:pt x="154" y="46"/>
                    </a:lnTo>
                    <a:lnTo>
                      <a:pt x="156" y="48"/>
                    </a:lnTo>
                    <a:lnTo>
                      <a:pt x="156" y="48"/>
                    </a:lnTo>
                    <a:close/>
                    <a:moveTo>
                      <a:pt x="145" y="71"/>
                    </a:moveTo>
                    <a:lnTo>
                      <a:pt x="145" y="71"/>
                    </a:lnTo>
                    <a:lnTo>
                      <a:pt x="145" y="71"/>
                    </a:lnTo>
                    <a:lnTo>
                      <a:pt x="144" y="71"/>
                    </a:lnTo>
                    <a:lnTo>
                      <a:pt x="144" y="71"/>
                    </a:lnTo>
                    <a:lnTo>
                      <a:pt x="144" y="70"/>
                    </a:lnTo>
                    <a:lnTo>
                      <a:pt x="145" y="70"/>
                    </a:lnTo>
                    <a:lnTo>
                      <a:pt x="145" y="71"/>
                    </a:lnTo>
                    <a:lnTo>
                      <a:pt x="145" y="7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3" name="Freeform 168">
                <a:extLst>
                  <a:ext uri="{FF2B5EF4-FFF2-40B4-BE49-F238E27FC236}">
                    <a16:creationId xmlns:a16="http://schemas.microsoft.com/office/drawing/2014/main" id="{C1267F69-A798-4D09-B3A6-C9579D77969D}"/>
                  </a:ext>
                </a:extLst>
              </p:cNvPr>
              <p:cNvSpPr>
                <a:spLocks/>
              </p:cNvSpPr>
              <p:nvPr/>
            </p:nvSpPr>
            <p:spPr bwMode="auto">
              <a:xfrm>
                <a:off x="3638" y="2589"/>
                <a:ext cx="305" cy="235"/>
              </a:xfrm>
              <a:custGeom>
                <a:avLst/>
                <a:gdLst>
                  <a:gd name="T0" fmla="*/ 289 w 305"/>
                  <a:gd name="T1" fmla="*/ 39 h 235"/>
                  <a:gd name="T2" fmla="*/ 298 w 305"/>
                  <a:gd name="T3" fmla="*/ 53 h 235"/>
                  <a:gd name="T4" fmla="*/ 303 w 305"/>
                  <a:gd name="T5" fmla="*/ 63 h 235"/>
                  <a:gd name="T6" fmla="*/ 300 w 305"/>
                  <a:gd name="T7" fmla="*/ 73 h 235"/>
                  <a:gd name="T8" fmla="*/ 298 w 305"/>
                  <a:gd name="T9" fmla="*/ 105 h 235"/>
                  <a:gd name="T10" fmla="*/ 289 w 305"/>
                  <a:gd name="T11" fmla="*/ 139 h 235"/>
                  <a:gd name="T12" fmla="*/ 264 w 305"/>
                  <a:gd name="T13" fmla="*/ 172 h 235"/>
                  <a:gd name="T14" fmla="*/ 257 w 305"/>
                  <a:gd name="T15" fmla="*/ 189 h 235"/>
                  <a:gd name="T16" fmla="*/ 252 w 305"/>
                  <a:gd name="T17" fmla="*/ 199 h 235"/>
                  <a:gd name="T18" fmla="*/ 241 w 305"/>
                  <a:gd name="T19" fmla="*/ 204 h 235"/>
                  <a:gd name="T20" fmla="*/ 231 w 305"/>
                  <a:gd name="T21" fmla="*/ 209 h 235"/>
                  <a:gd name="T22" fmla="*/ 217 w 305"/>
                  <a:gd name="T23" fmla="*/ 204 h 235"/>
                  <a:gd name="T24" fmla="*/ 193 w 305"/>
                  <a:gd name="T25" fmla="*/ 206 h 235"/>
                  <a:gd name="T26" fmla="*/ 175 w 305"/>
                  <a:gd name="T27" fmla="*/ 214 h 235"/>
                  <a:gd name="T28" fmla="*/ 152 w 305"/>
                  <a:gd name="T29" fmla="*/ 204 h 235"/>
                  <a:gd name="T30" fmla="*/ 139 w 305"/>
                  <a:gd name="T31" fmla="*/ 208 h 235"/>
                  <a:gd name="T32" fmla="*/ 134 w 305"/>
                  <a:gd name="T33" fmla="*/ 211 h 235"/>
                  <a:gd name="T34" fmla="*/ 128 w 305"/>
                  <a:gd name="T35" fmla="*/ 208 h 235"/>
                  <a:gd name="T36" fmla="*/ 120 w 305"/>
                  <a:gd name="T37" fmla="*/ 199 h 235"/>
                  <a:gd name="T38" fmla="*/ 110 w 305"/>
                  <a:gd name="T39" fmla="*/ 196 h 235"/>
                  <a:gd name="T40" fmla="*/ 98 w 305"/>
                  <a:gd name="T41" fmla="*/ 196 h 235"/>
                  <a:gd name="T42" fmla="*/ 87 w 305"/>
                  <a:gd name="T43" fmla="*/ 196 h 235"/>
                  <a:gd name="T44" fmla="*/ 79 w 305"/>
                  <a:gd name="T45" fmla="*/ 201 h 235"/>
                  <a:gd name="T46" fmla="*/ 74 w 305"/>
                  <a:gd name="T47" fmla="*/ 214 h 235"/>
                  <a:gd name="T48" fmla="*/ 67 w 305"/>
                  <a:gd name="T49" fmla="*/ 226 h 235"/>
                  <a:gd name="T50" fmla="*/ 67 w 305"/>
                  <a:gd name="T51" fmla="*/ 232 h 235"/>
                  <a:gd name="T52" fmla="*/ 69 w 305"/>
                  <a:gd name="T53" fmla="*/ 235 h 235"/>
                  <a:gd name="T54" fmla="*/ 62 w 305"/>
                  <a:gd name="T55" fmla="*/ 232 h 235"/>
                  <a:gd name="T56" fmla="*/ 53 w 305"/>
                  <a:gd name="T57" fmla="*/ 223 h 235"/>
                  <a:gd name="T58" fmla="*/ 50 w 305"/>
                  <a:gd name="T59" fmla="*/ 223 h 235"/>
                  <a:gd name="T60" fmla="*/ 43 w 305"/>
                  <a:gd name="T61" fmla="*/ 225 h 235"/>
                  <a:gd name="T62" fmla="*/ 43 w 305"/>
                  <a:gd name="T63" fmla="*/ 232 h 235"/>
                  <a:gd name="T64" fmla="*/ 38 w 305"/>
                  <a:gd name="T65" fmla="*/ 223 h 235"/>
                  <a:gd name="T66" fmla="*/ 41 w 305"/>
                  <a:gd name="T67" fmla="*/ 221 h 235"/>
                  <a:gd name="T68" fmla="*/ 38 w 305"/>
                  <a:gd name="T69" fmla="*/ 216 h 235"/>
                  <a:gd name="T70" fmla="*/ 33 w 305"/>
                  <a:gd name="T71" fmla="*/ 218 h 235"/>
                  <a:gd name="T72" fmla="*/ 26 w 305"/>
                  <a:gd name="T73" fmla="*/ 216 h 235"/>
                  <a:gd name="T74" fmla="*/ 17 w 305"/>
                  <a:gd name="T75" fmla="*/ 209 h 235"/>
                  <a:gd name="T76" fmla="*/ 19 w 305"/>
                  <a:gd name="T77" fmla="*/ 204 h 235"/>
                  <a:gd name="T78" fmla="*/ 17 w 305"/>
                  <a:gd name="T79" fmla="*/ 201 h 235"/>
                  <a:gd name="T80" fmla="*/ 14 w 305"/>
                  <a:gd name="T81" fmla="*/ 197 h 235"/>
                  <a:gd name="T82" fmla="*/ 10 w 305"/>
                  <a:gd name="T83" fmla="*/ 197 h 235"/>
                  <a:gd name="T84" fmla="*/ 5 w 305"/>
                  <a:gd name="T85" fmla="*/ 189 h 235"/>
                  <a:gd name="T86" fmla="*/ 0 w 305"/>
                  <a:gd name="T87" fmla="*/ 180 h 235"/>
                  <a:gd name="T88" fmla="*/ 2 w 305"/>
                  <a:gd name="T89" fmla="*/ 174 h 235"/>
                  <a:gd name="T90" fmla="*/ 12 w 305"/>
                  <a:gd name="T91" fmla="*/ 172 h 235"/>
                  <a:gd name="T92" fmla="*/ 22 w 305"/>
                  <a:gd name="T93" fmla="*/ 165 h 235"/>
                  <a:gd name="T94" fmla="*/ 45 w 305"/>
                  <a:gd name="T95" fmla="*/ 165 h 235"/>
                  <a:gd name="T96" fmla="*/ 57 w 305"/>
                  <a:gd name="T97" fmla="*/ 163 h 235"/>
                  <a:gd name="T98" fmla="*/ 65 w 305"/>
                  <a:gd name="T99" fmla="*/ 162 h 235"/>
                  <a:gd name="T100" fmla="*/ 72 w 305"/>
                  <a:gd name="T101" fmla="*/ 157 h 235"/>
                  <a:gd name="T102" fmla="*/ 74 w 305"/>
                  <a:gd name="T103" fmla="*/ 151 h 235"/>
                  <a:gd name="T104" fmla="*/ 79 w 305"/>
                  <a:gd name="T105" fmla="*/ 136 h 235"/>
                  <a:gd name="T106" fmla="*/ 79 w 305"/>
                  <a:gd name="T107" fmla="*/ 121 h 235"/>
                  <a:gd name="T108" fmla="*/ 79 w 305"/>
                  <a:gd name="T109" fmla="*/ 97 h 235"/>
                  <a:gd name="T110" fmla="*/ 87 w 305"/>
                  <a:gd name="T111" fmla="*/ 87 h 235"/>
                  <a:gd name="T112" fmla="*/ 110 w 305"/>
                  <a:gd name="T113" fmla="*/ 82 h 235"/>
                  <a:gd name="T114" fmla="*/ 127 w 305"/>
                  <a:gd name="T115" fmla="*/ 66 h 235"/>
                  <a:gd name="T116" fmla="*/ 147 w 305"/>
                  <a:gd name="T117" fmla="*/ 49 h 235"/>
                  <a:gd name="T118" fmla="*/ 188 w 305"/>
                  <a:gd name="T119" fmla="*/ 25 h 235"/>
                  <a:gd name="T120" fmla="*/ 228 w 305"/>
                  <a:gd name="T121" fmla="*/ 0 h 235"/>
                  <a:gd name="T122" fmla="*/ 258 w 305"/>
                  <a:gd name="T123" fmla="*/ 8 h 235"/>
                  <a:gd name="T124" fmla="*/ 270 w 305"/>
                  <a:gd name="T125" fmla="*/ 18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05" h="235">
                    <a:moveTo>
                      <a:pt x="286" y="10"/>
                    </a:moveTo>
                    <a:lnTo>
                      <a:pt x="288" y="22"/>
                    </a:lnTo>
                    <a:lnTo>
                      <a:pt x="289" y="32"/>
                    </a:lnTo>
                    <a:lnTo>
                      <a:pt x="289" y="39"/>
                    </a:lnTo>
                    <a:lnTo>
                      <a:pt x="289" y="41"/>
                    </a:lnTo>
                    <a:lnTo>
                      <a:pt x="289" y="42"/>
                    </a:lnTo>
                    <a:lnTo>
                      <a:pt x="291" y="42"/>
                    </a:lnTo>
                    <a:lnTo>
                      <a:pt x="298" y="53"/>
                    </a:lnTo>
                    <a:lnTo>
                      <a:pt x="296" y="54"/>
                    </a:lnTo>
                    <a:lnTo>
                      <a:pt x="298" y="56"/>
                    </a:lnTo>
                    <a:lnTo>
                      <a:pt x="298" y="58"/>
                    </a:lnTo>
                    <a:lnTo>
                      <a:pt x="303" y="63"/>
                    </a:lnTo>
                    <a:lnTo>
                      <a:pt x="305" y="64"/>
                    </a:lnTo>
                    <a:lnTo>
                      <a:pt x="305" y="64"/>
                    </a:lnTo>
                    <a:lnTo>
                      <a:pt x="301" y="71"/>
                    </a:lnTo>
                    <a:lnTo>
                      <a:pt x="300" y="73"/>
                    </a:lnTo>
                    <a:lnTo>
                      <a:pt x="300" y="82"/>
                    </a:lnTo>
                    <a:lnTo>
                      <a:pt x="300" y="87"/>
                    </a:lnTo>
                    <a:lnTo>
                      <a:pt x="298" y="95"/>
                    </a:lnTo>
                    <a:lnTo>
                      <a:pt x="298" y="105"/>
                    </a:lnTo>
                    <a:lnTo>
                      <a:pt x="296" y="112"/>
                    </a:lnTo>
                    <a:lnTo>
                      <a:pt x="296" y="124"/>
                    </a:lnTo>
                    <a:lnTo>
                      <a:pt x="294" y="133"/>
                    </a:lnTo>
                    <a:lnTo>
                      <a:pt x="289" y="139"/>
                    </a:lnTo>
                    <a:lnTo>
                      <a:pt x="281" y="148"/>
                    </a:lnTo>
                    <a:lnTo>
                      <a:pt x="274" y="157"/>
                    </a:lnTo>
                    <a:lnTo>
                      <a:pt x="270" y="162"/>
                    </a:lnTo>
                    <a:lnTo>
                      <a:pt x="264" y="172"/>
                    </a:lnTo>
                    <a:lnTo>
                      <a:pt x="260" y="179"/>
                    </a:lnTo>
                    <a:lnTo>
                      <a:pt x="257" y="182"/>
                    </a:lnTo>
                    <a:lnTo>
                      <a:pt x="257" y="184"/>
                    </a:lnTo>
                    <a:lnTo>
                      <a:pt x="257" y="189"/>
                    </a:lnTo>
                    <a:lnTo>
                      <a:pt x="258" y="197"/>
                    </a:lnTo>
                    <a:lnTo>
                      <a:pt x="255" y="197"/>
                    </a:lnTo>
                    <a:lnTo>
                      <a:pt x="253" y="197"/>
                    </a:lnTo>
                    <a:lnTo>
                      <a:pt x="252" y="199"/>
                    </a:lnTo>
                    <a:lnTo>
                      <a:pt x="248" y="199"/>
                    </a:lnTo>
                    <a:lnTo>
                      <a:pt x="245" y="201"/>
                    </a:lnTo>
                    <a:lnTo>
                      <a:pt x="243" y="203"/>
                    </a:lnTo>
                    <a:lnTo>
                      <a:pt x="241" y="204"/>
                    </a:lnTo>
                    <a:lnTo>
                      <a:pt x="238" y="206"/>
                    </a:lnTo>
                    <a:lnTo>
                      <a:pt x="236" y="209"/>
                    </a:lnTo>
                    <a:lnTo>
                      <a:pt x="235" y="209"/>
                    </a:lnTo>
                    <a:lnTo>
                      <a:pt x="231" y="209"/>
                    </a:lnTo>
                    <a:lnTo>
                      <a:pt x="228" y="206"/>
                    </a:lnTo>
                    <a:lnTo>
                      <a:pt x="223" y="204"/>
                    </a:lnTo>
                    <a:lnTo>
                      <a:pt x="219" y="204"/>
                    </a:lnTo>
                    <a:lnTo>
                      <a:pt x="217" y="204"/>
                    </a:lnTo>
                    <a:lnTo>
                      <a:pt x="209" y="203"/>
                    </a:lnTo>
                    <a:lnTo>
                      <a:pt x="199" y="204"/>
                    </a:lnTo>
                    <a:lnTo>
                      <a:pt x="193" y="204"/>
                    </a:lnTo>
                    <a:lnTo>
                      <a:pt x="193" y="206"/>
                    </a:lnTo>
                    <a:lnTo>
                      <a:pt x="190" y="206"/>
                    </a:lnTo>
                    <a:lnTo>
                      <a:pt x="188" y="208"/>
                    </a:lnTo>
                    <a:lnTo>
                      <a:pt x="183" y="214"/>
                    </a:lnTo>
                    <a:lnTo>
                      <a:pt x="175" y="214"/>
                    </a:lnTo>
                    <a:lnTo>
                      <a:pt x="169" y="213"/>
                    </a:lnTo>
                    <a:lnTo>
                      <a:pt x="166" y="213"/>
                    </a:lnTo>
                    <a:lnTo>
                      <a:pt x="161" y="209"/>
                    </a:lnTo>
                    <a:lnTo>
                      <a:pt x="152" y="204"/>
                    </a:lnTo>
                    <a:lnTo>
                      <a:pt x="151" y="204"/>
                    </a:lnTo>
                    <a:lnTo>
                      <a:pt x="147" y="204"/>
                    </a:lnTo>
                    <a:lnTo>
                      <a:pt x="147" y="204"/>
                    </a:lnTo>
                    <a:lnTo>
                      <a:pt x="139" y="208"/>
                    </a:lnTo>
                    <a:lnTo>
                      <a:pt x="137" y="208"/>
                    </a:lnTo>
                    <a:lnTo>
                      <a:pt x="135" y="209"/>
                    </a:lnTo>
                    <a:lnTo>
                      <a:pt x="134" y="209"/>
                    </a:lnTo>
                    <a:lnTo>
                      <a:pt x="134" y="211"/>
                    </a:lnTo>
                    <a:lnTo>
                      <a:pt x="132" y="211"/>
                    </a:lnTo>
                    <a:lnTo>
                      <a:pt x="130" y="211"/>
                    </a:lnTo>
                    <a:lnTo>
                      <a:pt x="130" y="209"/>
                    </a:lnTo>
                    <a:lnTo>
                      <a:pt x="128" y="208"/>
                    </a:lnTo>
                    <a:lnTo>
                      <a:pt x="125" y="203"/>
                    </a:lnTo>
                    <a:lnTo>
                      <a:pt x="125" y="203"/>
                    </a:lnTo>
                    <a:lnTo>
                      <a:pt x="123" y="201"/>
                    </a:lnTo>
                    <a:lnTo>
                      <a:pt x="120" y="199"/>
                    </a:lnTo>
                    <a:lnTo>
                      <a:pt x="118" y="197"/>
                    </a:lnTo>
                    <a:lnTo>
                      <a:pt x="118" y="197"/>
                    </a:lnTo>
                    <a:lnTo>
                      <a:pt x="116" y="197"/>
                    </a:lnTo>
                    <a:lnTo>
                      <a:pt x="110" y="196"/>
                    </a:lnTo>
                    <a:lnTo>
                      <a:pt x="103" y="194"/>
                    </a:lnTo>
                    <a:lnTo>
                      <a:pt x="101" y="194"/>
                    </a:lnTo>
                    <a:lnTo>
                      <a:pt x="101" y="194"/>
                    </a:lnTo>
                    <a:lnTo>
                      <a:pt x="98" y="196"/>
                    </a:lnTo>
                    <a:lnTo>
                      <a:pt x="96" y="196"/>
                    </a:lnTo>
                    <a:lnTo>
                      <a:pt x="92" y="196"/>
                    </a:lnTo>
                    <a:lnTo>
                      <a:pt x="91" y="196"/>
                    </a:lnTo>
                    <a:lnTo>
                      <a:pt x="87" y="196"/>
                    </a:lnTo>
                    <a:lnTo>
                      <a:pt x="86" y="197"/>
                    </a:lnTo>
                    <a:lnTo>
                      <a:pt x="82" y="197"/>
                    </a:lnTo>
                    <a:lnTo>
                      <a:pt x="79" y="201"/>
                    </a:lnTo>
                    <a:lnTo>
                      <a:pt x="79" y="201"/>
                    </a:lnTo>
                    <a:lnTo>
                      <a:pt x="77" y="201"/>
                    </a:lnTo>
                    <a:lnTo>
                      <a:pt x="75" y="209"/>
                    </a:lnTo>
                    <a:lnTo>
                      <a:pt x="75" y="211"/>
                    </a:lnTo>
                    <a:lnTo>
                      <a:pt x="74" y="214"/>
                    </a:lnTo>
                    <a:lnTo>
                      <a:pt x="70" y="218"/>
                    </a:lnTo>
                    <a:lnTo>
                      <a:pt x="69" y="220"/>
                    </a:lnTo>
                    <a:lnTo>
                      <a:pt x="67" y="221"/>
                    </a:lnTo>
                    <a:lnTo>
                      <a:pt x="67" y="226"/>
                    </a:lnTo>
                    <a:lnTo>
                      <a:pt x="67" y="228"/>
                    </a:lnTo>
                    <a:lnTo>
                      <a:pt x="67" y="230"/>
                    </a:lnTo>
                    <a:lnTo>
                      <a:pt x="67" y="232"/>
                    </a:lnTo>
                    <a:lnTo>
                      <a:pt x="67" y="232"/>
                    </a:lnTo>
                    <a:lnTo>
                      <a:pt x="67" y="233"/>
                    </a:lnTo>
                    <a:lnTo>
                      <a:pt x="69" y="233"/>
                    </a:lnTo>
                    <a:lnTo>
                      <a:pt x="69" y="235"/>
                    </a:lnTo>
                    <a:lnTo>
                      <a:pt x="69" y="235"/>
                    </a:lnTo>
                    <a:lnTo>
                      <a:pt x="67" y="235"/>
                    </a:lnTo>
                    <a:lnTo>
                      <a:pt x="65" y="233"/>
                    </a:lnTo>
                    <a:lnTo>
                      <a:pt x="63" y="233"/>
                    </a:lnTo>
                    <a:lnTo>
                      <a:pt x="62" y="232"/>
                    </a:lnTo>
                    <a:lnTo>
                      <a:pt x="62" y="232"/>
                    </a:lnTo>
                    <a:lnTo>
                      <a:pt x="60" y="230"/>
                    </a:lnTo>
                    <a:lnTo>
                      <a:pt x="58" y="228"/>
                    </a:lnTo>
                    <a:lnTo>
                      <a:pt x="53" y="223"/>
                    </a:lnTo>
                    <a:lnTo>
                      <a:pt x="53" y="223"/>
                    </a:lnTo>
                    <a:lnTo>
                      <a:pt x="51" y="223"/>
                    </a:lnTo>
                    <a:lnTo>
                      <a:pt x="50" y="223"/>
                    </a:lnTo>
                    <a:lnTo>
                      <a:pt x="50" y="223"/>
                    </a:lnTo>
                    <a:lnTo>
                      <a:pt x="48" y="225"/>
                    </a:lnTo>
                    <a:lnTo>
                      <a:pt x="48" y="225"/>
                    </a:lnTo>
                    <a:lnTo>
                      <a:pt x="45" y="225"/>
                    </a:lnTo>
                    <a:lnTo>
                      <a:pt x="43" y="225"/>
                    </a:lnTo>
                    <a:lnTo>
                      <a:pt x="43" y="226"/>
                    </a:lnTo>
                    <a:lnTo>
                      <a:pt x="45" y="230"/>
                    </a:lnTo>
                    <a:lnTo>
                      <a:pt x="43" y="232"/>
                    </a:lnTo>
                    <a:lnTo>
                      <a:pt x="43" y="232"/>
                    </a:lnTo>
                    <a:lnTo>
                      <a:pt x="39" y="226"/>
                    </a:lnTo>
                    <a:lnTo>
                      <a:pt x="38" y="225"/>
                    </a:lnTo>
                    <a:lnTo>
                      <a:pt x="38" y="223"/>
                    </a:lnTo>
                    <a:lnTo>
                      <a:pt x="38" y="223"/>
                    </a:lnTo>
                    <a:lnTo>
                      <a:pt x="38" y="223"/>
                    </a:lnTo>
                    <a:lnTo>
                      <a:pt x="38" y="223"/>
                    </a:lnTo>
                    <a:lnTo>
                      <a:pt x="39" y="221"/>
                    </a:lnTo>
                    <a:lnTo>
                      <a:pt x="41" y="221"/>
                    </a:lnTo>
                    <a:lnTo>
                      <a:pt x="41" y="221"/>
                    </a:lnTo>
                    <a:lnTo>
                      <a:pt x="39" y="220"/>
                    </a:lnTo>
                    <a:lnTo>
                      <a:pt x="39" y="218"/>
                    </a:lnTo>
                    <a:lnTo>
                      <a:pt x="38" y="216"/>
                    </a:lnTo>
                    <a:lnTo>
                      <a:pt x="38" y="216"/>
                    </a:lnTo>
                    <a:lnTo>
                      <a:pt x="36" y="216"/>
                    </a:lnTo>
                    <a:lnTo>
                      <a:pt x="36" y="216"/>
                    </a:lnTo>
                    <a:lnTo>
                      <a:pt x="33" y="218"/>
                    </a:lnTo>
                    <a:lnTo>
                      <a:pt x="33" y="218"/>
                    </a:lnTo>
                    <a:lnTo>
                      <a:pt x="29" y="218"/>
                    </a:lnTo>
                    <a:lnTo>
                      <a:pt x="27" y="218"/>
                    </a:lnTo>
                    <a:lnTo>
                      <a:pt x="26" y="216"/>
                    </a:lnTo>
                    <a:lnTo>
                      <a:pt x="22" y="213"/>
                    </a:lnTo>
                    <a:lnTo>
                      <a:pt x="19" y="211"/>
                    </a:lnTo>
                    <a:lnTo>
                      <a:pt x="17" y="209"/>
                    </a:lnTo>
                    <a:lnTo>
                      <a:pt x="17" y="209"/>
                    </a:lnTo>
                    <a:lnTo>
                      <a:pt x="17" y="208"/>
                    </a:lnTo>
                    <a:lnTo>
                      <a:pt x="17" y="204"/>
                    </a:lnTo>
                    <a:lnTo>
                      <a:pt x="17" y="203"/>
                    </a:lnTo>
                    <a:lnTo>
                      <a:pt x="19" y="204"/>
                    </a:lnTo>
                    <a:lnTo>
                      <a:pt x="21" y="204"/>
                    </a:lnTo>
                    <a:lnTo>
                      <a:pt x="21" y="204"/>
                    </a:lnTo>
                    <a:lnTo>
                      <a:pt x="19" y="203"/>
                    </a:lnTo>
                    <a:lnTo>
                      <a:pt x="17" y="201"/>
                    </a:lnTo>
                    <a:lnTo>
                      <a:pt x="17" y="199"/>
                    </a:lnTo>
                    <a:lnTo>
                      <a:pt x="15" y="199"/>
                    </a:lnTo>
                    <a:lnTo>
                      <a:pt x="15" y="199"/>
                    </a:lnTo>
                    <a:lnTo>
                      <a:pt x="14" y="197"/>
                    </a:lnTo>
                    <a:lnTo>
                      <a:pt x="12" y="197"/>
                    </a:lnTo>
                    <a:lnTo>
                      <a:pt x="12" y="197"/>
                    </a:lnTo>
                    <a:lnTo>
                      <a:pt x="10" y="197"/>
                    </a:lnTo>
                    <a:lnTo>
                      <a:pt x="10" y="197"/>
                    </a:lnTo>
                    <a:lnTo>
                      <a:pt x="7" y="194"/>
                    </a:lnTo>
                    <a:lnTo>
                      <a:pt x="5" y="191"/>
                    </a:lnTo>
                    <a:lnTo>
                      <a:pt x="5" y="189"/>
                    </a:lnTo>
                    <a:lnTo>
                      <a:pt x="5" y="189"/>
                    </a:lnTo>
                    <a:lnTo>
                      <a:pt x="5" y="186"/>
                    </a:lnTo>
                    <a:lnTo>
                      <a:pt x="5" y="186"/>
                    </a:lnTo>
                    <a:lnTo>
                      <a:pt x="2" y="184"/>
                    </a:lnTo>
                    <a:lnTo>
                      <a:pt x="0" y="180"/>
                    </a:lnTo>
                    <a:lnTo>
                      <a:pt x="2" y="179"/>
                    </a:lnTo>
                    <a:lnTo>
                      <a:pt x="2" y="175"/>
                    </a:lnTo>
                    <a:lnTo>
                      <a:pt x="2" y="174"/>
                    </a:lnTo>
                    <a:lnTo>
                      <a:pt x="2" y="174"/>
                    </a:lnTo>
                    <a:lnTo>
                      <a:pt x="2" y="172"/>
                    </a:lnTo>
                    <a:lnTo>
                      <a:pt x="3" y="172"/>
                    </a:lnTo>
                    <a:lnTo>
                      <a:pt x="5" y="172"/>
                    </a:lnTo>
                    <a:lnTo>
                      <a:pt x="12" y="172"/>
                    </a:lnTo>
                    <a:lnTo>
                      <a:pt x="15" y="172"/>
                    </a:lnTo>
                    <a:lnTo>
                      <a:pt x="15" y="172"/>
                    </a:lnTo>
                    <a:lnTo>
                      <a:pt x="19" y="168"/>
                    </a:lnTo>
                    <a:lnTo>
                      <a:pt x="22" y="165"/>
                    </a:lnTo>
                    <a:lnTo>
                      <a:pt x="27" y="165"/>
                    </a:lnTo>
                    <a:lnTo>
                      <a:pt x="33" y="165"/>
                    </a:lnTo>
                    <a:lnTo>
                      <a:pt x="38" y="165"/>
                    </a:lnTo>
                    <a:lnTo>
                      <a:pt x="45" y="165"/>
                    </a:lnTo>
                    <a:lnTo>
                      <a:pt x="50" y="165"/>
                    </a:lnTo>
                    <a:lnTo>
                      <a:pt x="55" y="165"/>
                    </a:lnTo>
                    <a:lnTo>
                      <a:pt x="55" y="163"/>
                    </a:lnTo>
                    <a:lnTo>
                      <a:pt x="57" y="163"/>
                    </a:lnTo>
                    <a:lnTo>
                      <a:pt x="57" y="163"/>
                    </a:lnTo>
                    <a:lnTo>
                      <a:pt x="62" y="163"/>
                    </a:lnTo>
                    <a:lnTo>
                      <a:pt x="65" y="163"/>
                    </a:lnTo>
                    <a:lnTo>
                      <a:pt x="65" y="162"/>
                    </a:lnTo>
                    <a:lnTo>
                      <a:pt x="69" y="158"/>
                    </a:lnTo>
                    <a:lnTo>
                      <a:pt x="70" y="158"/>
                    </a:lnTo>
                    <a:lnTo>
                      <a:pt x="72" y="157"/>
                    </a:lnTo>
                    <a:lnTo>
                      <a:pt x="72" y="157"/>
                    </a:lnTo>
                    <a:lnTo>
                      <a:pt x="72" y="155"/>
                    </a:lnTo>
                    <a:lnTo>
                      <a:pt x="72" y="153"/>
                    </a:lnTo>
                    <a:lnTo>
                      <a:pt x="74" y="153"/>
                    </a:lnTo>
                    <a:lnTo>
                      <a:pt x="74" y="151"/>
                    </a:lnTo>
                    <a:lnTo>
                      <a:pt x="75" y="148"/>
                    </a:lnTo>
                    <a:lnTo>
                      <a:pt x="77" y="145"/>
                    </a:lnTo>
                    <a:lnTo>
                      <a:pt x="79" y="139"/>
                    </a:lnTo>
                    <a:lnTo>
                      <a:pt x="79" y="136"/>
                    </a:lnTo>
                    <a:lnTo>
                      <a:pt x="79" y="133"/>
                    </a:lnTo>
                    <a:lnTo>
                      <a:pt x="79" y="131"/>
                    </a:lnTo>
                    <a:lnTo>
                      <a:pt x="79" y="126"/>
                    </a:lnTo>
                    <a:lnTo>
                      <a:pt x="79" y="121"/>
                    </a:lnTo>
                    <a:lnTo>
                      <a:pt x="79" y="116"/>
                    </a:lnTo>
                    <a:lnTo>
                      <a:pt x="79" y="109"/>
                    </a:lnTo>
                    <a:lnTo>
                      <a:pt x="79" y="104"/>
                    </a:lnTo>
                    <a:lnTo>
                      <a:pt x="79" y="97"/>
                    </a:lnTo>
                    <a:lnTo>
                      <a:pt x="79" y="92"/>
                    </a:lnTo>
                    <a:lnTo>
                      <a:pt x="79" y="88"/>
                    </a:lnTo>
                    <a:lnTo>
                      <a:pt x="82" y="88"/>
                    </a:lnTo>
                    <a:lnTo>
                      <a:pt x="87" y="87"/>
                    </a:lnTo>
                    <a:lnTo>
                      <a:pt x="94" y="85"/>
                    </a:lnTo>
                    <a:lnTo>
                      <a:pt x="101" y="85"/>
                    </a:lnTo>
                    <a:lnTo>
                      <a:pt x="108" y="83"/>
                    </a:lnTo>
                    <a:lnTo>
                      <a:pt x="110" y="82"/>
                    </a:lnTo>
                    <a:lnTo>
                      <a:pt x="115" y="76"/>
                    </a:lnTo>
                    <a:lnTo>
                      <a:pt x="118" y="75"/>
                    </a:lnTo>
                    <a:lnTo>
                      <a:pt x="123" y="70"/>
                    </a:lnTo>
                    <a:lnTo>
                      <a:pt x="127" y="66"/>
                    </a:lnTo>
                    <a:lnTo>
                      <a:pt x="132" y="61"/>
                    </a:lnTo>
                    <a:lnTo>
                      <a:pt x="137" y="58"/>
                    </a:lnTo>
                    <a:lnTo>
                      <a:pt x="142" y="54"/>
                    </a:lnTo>
                    <a:lnTo>
                      <a:pt x="147" y="49"/>
                    </a:lnTo>
                    <a:lnTo>
                      <a:pt x="157" y="44"/>
                    </a:lnTo>
                    <a:lnTo>
                      <a:pt x="168" y="37"/>
                    </a:lnTo>
                    <a:lnTo>
                      <a:pt x="178" y="30"/>
                    </a:lnTo>
                    <a:lnTo>
                      <a:pt x="188" y="25"/>
                    </a:lnTo>
                    <a:lnTo>
                      <a:pt x="197" y="18"/>
                    </a:lnTo>
                    <a:lnTo>
                      <a:pt x="207" y="12"/>
                    </a:lnTo>
                    <a:lnTo>
                      <a:pt x="217" y="7"/>
                    </a:lnTo>
                    <a:lnTo>
                      <a:pt x="228" y="0"/>
                    </a:lnTo>
                    <a:lnTo>
                      <a:pt x="238" y="1"/>
                    </a:lnTo>
                    <a:lnTo>
                      <a:pt x="246" y="5"/>
                    </a:lnTo>
                    <a:lnTo>
                      <a:pt x="257" y="7"/>
                    </a:lnTo>
                    <a:lnTo>
                      <a:pt x="258" y="8"/>
                    </a:lnTo>
                    <a:lnTo>
                      <a:pt x="264" y="12"/>
                    </a:lnTo>
                    <a:lnTo>
                      <a:pt x="270" y="18"/>
                    </a:lnTo>
                    <a:lnTo>
                      <a:pt x="270" y="18"/>
                    </a:lnTo>
                    <a:lnTo>
                      <a:pt x="270" y="18"/>
                    </a:lnTo>
                    <a:lnTo>
                      <a:pt x="277" y="15"/>
                    </a:lnTo>
                    <a:lnTo>
                      <a:pt x="286" y="10"/>
                    </a:lnTo>
                    <a:lnTo>
                      <a:pt x="286" y="1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4" name="Freeform 169">
                <a:extLst>
                  <a:ext uri="{FF2B5EF4-FFF2-40B4-BE49-F238E27FC236}">
                    <a16:creationId xmlns:a16="http://schemas.microsoft.com/office/drawing/2014/main" id="{D0B41DD8-D0F7-4FB1-971F-41E43E51A32D}"/>
                  </a:ext>
                </a:extLst>
              </p:cNvPr>
              <p:cNvSpPr>
                <a:spLocks/>
              </p:cNvSpPr>
              <p:nvPr/>
            </p:nvSpPr>
            <p:spPr bwMode="auto">
              <a:xfrm>
                <a:off x="6860" y="3625"/>
                <a:ext cx="2" cy="2"/>
              </a:xfrm>
              <a:custGeom>
                <a:avLst/>
                <a:gdLst>
                  <a:gd name="T0" fmla="*/ 2 w 2"/>
                  <a:gd name="T1" fmla="*/ 0 h 2"/>
                  <a:gd name="T2" fmla="*/ 2 w 2"/>
                  <a:gd name="T3" fmla="*/ 2 h 2"/>
                  <a:gd name="T4" fmla="*/ 2 w 2"/>
                  <a:gd name="T5" fmla="*/ 2 h 2"/>
                  <a:gd name="T6" fmla="*/ 2 w 2"/>
                  <a:gd name="T7" fmla="*/ 2 h 2"/>
                  <a:gd name="T8" fmla="*/ 2 w 2"/>
                  <a:gd name="T9" fmla="*/ 2 h 2"/>
                  <a:gd name="T10" fmla="*/ 2 w 2"/>
                  <a:gd name="T11" fmla="*/ 2 h 2"/>
                  <a:gd name="T12" fmla="*/ 2 w 2"/>
                  <a:gd name="T13" fmla="*/ 2 h 2"/>
                  <a:gd name="T14" fmla="*/ 2 w 2"/>
                  <a:gd name="T15" fmla="*/ 2 h 2"/>
                  <a:gd name="T16" fmla="*/ 2 w 2"/>
                  <a:gd name="T17" fmla="*/ 2 h 2"/>
                  <a:gd name="T18" fmla="*/ 2 w 2"/>
                  <a:gd name="T19" fmla="*/ 2 h 2"/>
                  <a:gd name="T20" fmla="*/ 2 w 2"/>
                  <a:gd name="T21" fmla="*/ 2 h 2"/>
                  <a:gd name="T22" fmla="*/ 2 w 2"/>
                  <a:gd name="T23" fmla="*/ 2 h 2"/>
                  <a:gd name="T24" fmla="*/ 2 w 2"/>
                  <a:gd name="T25" fmla="*/ 2 h 2"/>
                  <a:gd name="T26" fmla="*/ 2 w 2"/>
                  <a:gd name="T27" fmla="*/ 2 h 2"/>
                  <a:gd name="T28" fmla="*/ 2 w 2"/>
                  <a:gd name="T29" fmla="*/ 2 h 2"/>
                  <a:gd name="T30" fmla="*/ 2 w 2"/>
                  <a:gd name="T31" fmla="*/ 2 h 2"/>
                  <a:gd name="T32" fmla="*/ 2 w 2"/>
                  <a:gd name="T33" fmla="*/ 2 h 2"/>
                  <a:gd name="T34" fmla="*/ 2 w 2"/>
                  <a:gd name="T35" fmla="*/ 2 h 2"/>
                  <a:gd name="T36" fmla="*/ 2 w 2"/>
                  <a:gd name="T37" fmla="*/ 2 h 2"/>
                  <a:gd name="T38" fmla="*/ 2 w 2"/>
                  <a:gd name="T39" fmla="*/ 2 h 2"/>
                  <a:gd name="T40" fmla="*/ 2 w 2"/>
                  <a:gd name="T41" fmla="*/ 2 h 2"/>
                  <a:gd name="T42" fmla="*/ 2 w 2"/>
                  <a:gd name="T43" fmla="*/ 2 h 2"/>
                  <a:gd name="T44" fmla="*/ 2 w 2"/>
                  <a:gd name="T45" fmla="*/ 0 h 2"/>
                  <a:gd name="T46" fmla="*/ 0 w 2"/>
                  <a:gd name="T47" fmla="*/ 2 h 2"/>
                  <a:gd name="T48" fmla="*/ 2 w 2"/>
                  <a:gd name="T49" fmla="*/ 0 h 2"/>
                  <a:gd name="T50" fmla="*/ 2 w 2"/>
                  <a:gd name="T51"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 h="2">
                    <a:moveTo>
                      <a:pt x="2" y="0"/>
                    </a:moveTo>
                    <a:lnTo>
                      <a:pt x="2" y="2"/>
                    </a:lnTo>
                    <a:lnTo>
                      <a:pt x="2" y="2"/>
                    </a:lnTo>
                    <a:lnTo>
                      <a:pt x="2" y="2"/>
                    </a:lnTo>
                    <a:lnTo>
                      <a:pt x="2" y="2"/>
                    </a:lnTo>
                    <a:lnTo>
                      <a:pt x="2" y="2"/>
                    </a:lnTo>
                    <a:lnTo>
                      <a:pt x="2" y="2"/>
                    </a:lnTo>
                    <a:lnTo>
                      <a:pt x="2" y="2"/>
                    </a:lnTo>
                    <a:lnTo>
                      <a:pt x="2" y="2"/>
                    </a:lnTo>
                    <a:lnTo>
                      <a:pt x="2" y="2"/>
                    </a:lnTo>
                    <a:lnTo>
                      <a:pt x="2" y="2"/>
                    </a:lnTo>
                    <a:lnTo>
                      <a:pt x="2" y="2"/>
                    </a:lnTo>
                    <a:lnTo>
                      <a:pt x="2" y="2"/>
                    </a:lnTo>
                    <a:lnTo>
                      <a:pt x="2" y="2"/>
                    </a:lnTo>
                    <a:lnTo>
                      <a:pt x="2" y="2"/>
                    </a:lnTo>
                    <a:lnTo>
                      <a:pt x="2" y="2"/>
                    </a:lnTo>
                    <a:lnTo>
                      <a:pt x="2" y="2"/>
                    </a:lnTo>
                    <a:lnTo>
                      <a:pt x="2" y="2"/>
                    </a:lnTo>
                    <a:lnTo>
                      <a:pt x="2" y="2"/>
                    </a:lnTo>
                    <a:lnTo>
                      <a:pt x="2" y="2"/>
                    </a:lnTo>
                    <a:lnTo>
                      <a:pt x="2" y="2"/>
                    </a:lnTo>
                    <a:lnTo>
                      <a:pt x="2" y="2"/>
                    </a:lnTo>
                    <a:lnTo>
                      <a:pt x="2" y="0"/>
                    </a:lnTo>
                    <a:lnTo>
                      <a:pt x="0" y="2"/>
                    </a:lnTo>
                    <a:lnTo>
                      <a:pt x="2" y="0"/>
                    </a:lnTo>
                    <a:lnTo>
                      <a:pt x="2"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5" name="Freeform 170">
                <a:extLst>
                  <a:ext uri="{FF2B5EF4-FFF2-40B4-BE49-F238E27FC236}">
                    <a16:creationId xmlns:a16="http://schemas.microsoft.com/office/drawing/2014/main" id="{98B52557-95A5-427D-9A0D-7D4863B65B60}"/>
                  </a:ext>
                </a:extLst>
              </p:cNvPr>
              <p:cNvSpPr>
                <a:spLocks noEditPoints="1"/>
              </p:cNvSpPr>
              <p:nvPr/>
            </p:nvSpPr>
            <p:spPr bwMode="auto">
              <a:xfrm>
                <a:off x="3688" y="2783"/>
                <a:ext cx="229" cy="184"/>
              </a:xfrm>
              <a:custGeom>
                <a:avLst/>
                <a:gdLst>
                  <a:gd name="T0" fmla="*/ 220 w 229"/>
                  <a:gd name="T1" fmla="*/ 26 h 184"/>
                  <a:gd name="T2" fmla="*/ 227 w 229"/>
                  <a:gd name="T3" fmla="*/ 31 h 184"/>
                  <a:gd name="T4" fmla="*/ 227 w 229"/>
                  <a:gd name="T5" fmla="*/ 39 h 184"/>
                  <a:gd name="T6" fmla="*/ 224 w 229"/>
                  <a:gd name="T7" fmla="*/ 48 h 184"/>
                  <a:gd name="T8" fmla="*/ 210 w 229"/>
                  <a:gd name="T9" fmla="*/ 58 h 184"/>
                  <a:gd name="T10" fmla="*/ 202 w 229"/>
                  <a:gd name="T11" fmla="*/ 77 h 184"/>
                  <a:gd name="T12" fmla="*/ 196 w 229"/>
                  <a:gd name="T13" fmla="*/ 85 h 184"/>
                  <a:gd name="T14" fmla="*/ 193 w 229"/>
                  <a:gd name="T15" fmla="*/ 99 h 184"/>
                  <a:gd name="T16" fmla="*/ 183 w 229"/>
                  <a:gd name="T17" fmla="*/ 109 h 184"/>
                  <a:gd name="T18" fmla="*/ 174 w 229"/>
                  <a:gd name="T19" fmla="*/ 126 h 184"/>
                  <a:gd name="T20" fmla="*/ 171 w 229"/>
                  <a:gd name="T21" fmla="*/ 133 h 184"/>
                  <a:gd name="T22" fmla="*/ 167 w 229"/>
                  <a:gd name="T23" fmla="*/ 142 h 184"/>
                  <a:gd name="T24" fmla="*/ 159 w 229"/>
                  <a:gd name="T25" fmla="*/ 138 h 184"/>
                  <a:gd name="T26" fmla="*/ 150 w 229"/>
                  <a:gd name="T27" fmla="*/ 131 h 184"/>
                  <a:gd name="T28" fmla="*/ 143 w 229"/>
                  <a:gd name="T29" fmla="*/ 135 h 184"/>
                  <a:gd name="T30" fmla="*/ 137 w 229"/>
                  <a:gd name="T31" fmla="*/ 136 h 184"/>
                  <a:gd name="T32" fmla="*/ 130 w 229"/>
                  <a:gd name="T33" fmla="*/ 145 h 184"/>
                  <a:gd name="T34" fmla="*/ 118 w 229"/>
                  <a:gd name="T35" fmla="*/ 159 h 184"/>
                  <a:gd name="T36" fmla="*/ 113 w 229"/>
                  <a:gd name="T37" fmla="*/ 176 h 184"/>
                  <a:gd name="T38" fmla="*/ 106 w 229"/>
                  <a:gd name="T39" fmla="*/ 172 h 184"/>
                  <a:gd name="T40" fmla="*/ 94 w 229"/>
                  <a:gd name="T41" fmla="*/ 179 h 184"/>
                  <a:gd name="T42" fmla="*/ 87 w 229"/>
                  <a:gd name="T43" fmla="*/ 179 h 184"/>
                  <a:gd name="T44" fmla="*/ 85 w 229"/>
                  <a:gd name="T45" fmla="*/ 179 h 184"/>
                  <a:gd name="T46" fmla="*/ 78 w 229"/>
                  <a:gd name="T47" fmla="*/ 176 h 184"/>
                  <a:gd name="T48" fmla="*/ 77 w 229"/>
                  <a:gd name="T49" fmla="*/ 182 h 184"/>
                  <a:gd name="T50" fmla="*/ 73 w 229"/>
                  <a:gd name="T51" fmla="*/ 182 h 184"/>
                  <a:gd name="T52" fmla="*/ 68 w 229"/>
                  <a:gd name="T53" fmla="*/ 182 h 184"/>
                  <a:gd name="T54" fmla="*/ 63 w 229"/>
                  <a:gd name="T55" fmla="*/ 182 h 184"/>
                  <a:gd name="T56" fmla="*/ 53 w 229"/>
                  <a:gd name="T57" fmla="*/ 172 h 184"/>
                  <a:gd name="T58" fmla="*/ 51 w 229"/>
                  <a:gd name="T59" fmla="*/ 167 h 184"/>
                  <a:gd name="T60" fmla="*/ 54 w 229"/>
                  <a:gd name="T61" fmla="*/ 162 h 184"/>
                  <a:gd name="T62" fmla="*/ 51 w 229"/>
                  <a:gd name="T63" fmla="*/ 160 h 184"/>
                  <a:gd name="T64" fmla="*/ 49 w 229"/>
                  <a:gd name="T65" fmla="*/ 157 h 184"/>
                  <a:gd name="T66" fmla="*/ 44 w 229"/>
                  <a:gd name="T67" fmla="*/ 155 h 184"/>
                  <a:gd name="T68" fmla="*/ 13 w 229"/>
                  <a:gd name="T69" fmla="*/ 143 h 184"/>
                  <a:gd name="T70" fmla="*/ 13 w 229"/>
                  <a:gd name="T71" fmla="*/ 142 h 184"/>
                  <a:gd name="T72" fmla="*/ 1 w 229"/>
                  <a:gd name="T73" fmla="*/ 138 h 184"/>
                  <a:gd name="T74" fmla="*/ 1 w 229"/>
                  <a:gd name="T75" fmla="*/ 131 h 184"/>
                  <a:gd name="T76" fmla="*/ 0 w 229"/>
                  <a:gd name="T77" fmla="*/ 121 h 184"/>
                  <a:gd name="T78" fmla="*/ 0 w 229"/>
                  <a:gd name="T79" fmla="*/ 107 h 184"/>
                  <a:gd name="T80" fmla="*/ 3 w 229"/>
                  <a:gd name="T81" fmla="*/ 92 h 184"/>
                  <a:gd name="T82" fmla="*/ 10 w 229"/>
                  <a:gd name="T83" fmla="*/ 84 h 184"/>
                  <a:gd name="T84" fmla="*/ 17 w 229"/>
                  <a:gd name="T85" fmla="*/ 77 h 184"/>
                  <a:gd name="T86" fmla="*/ 19 w 229"/>
                  <a:gd name="T87" fmla="*/ 67 h 184"/>
                  <a:gd name="T88" fmla="*/ 22 w 229"/>
                  <a:gd name="T89" fmla="*/ 61 h 184"/>
                  <a:gd name="T90" fmla="*/ 19 w 229"/>
                  <a:gd name="T91" fmla="*/ 53 h 184"/>
                  <a:gd name="T92" fmla="*/ 19 w 229"/>
                  <a:gd name="T93" fmla="*/ 41 h 184"/>
                  <a:gd name="T94" fmla="*/ 17 w 229"/>
                  <a:gd name="T95" fmla="*/ 36 h 184"/>
                  <a:gd name="T96" fmla="*/ 24 w 229"/>
                  <a:gd name="T97" fmla="*/ 20 h 184"/>
                  <a:gd name="T98" fmla="*/ 32 w 229"/>
                  <a:gd name="T99" fmla="*/ 3 h 184"/>
                  <a:gd name="T100" fmla="*/ 48 w 229"/>
                  <a:gd name="T101" fmla="*/ 2 h 184"/>
                  <a:gd name="T102" fmla="*/ 68 w 229"/>
                  <a:gd name="T103" fmla="*/ 3 h 184"/>
                  <a:gd name="T104" fmla="*/ 78 w 229"/>
                  <a:gd name="T105" fmla="*/ 14 h 184"/>
                  <a:gd name="T106" fmla="*/ 85 w 229"/>
                  <a:gd name="T107" fmla="*/ 15 h 184"/>
                  <a:gd name="T108" fmla="*/ 102 w 229"/>
                  <a:gd name="T109" fmla="*/ 10 h 184"/>
                  <a:gd name="T110" fmla="*/ 138 w 229"/>
                  <a:gd name="T111" fmla="*/ 14 h 184"/>
                  <a:gd name="T112" fmla="*/ 167 w 229"/>
                  <a:gd name="T113" fmla="*/ 10 h 184"/>
                  <a:gd name="T114" fmla="*/ 188 w 229"/>
                  <a:gd name="T115" fmla="*/ 15 h 184"/>
                  <a:gd name="T116" fmla="*/ 202 w 229"/>
                  <a:gd name="T117" fmla="*/ 5 h 184"/>
                  <a:gd name="T118" fmla="*/ 85 w 229"/>
                  <a:gd name="T119" fmla="*/ 182 h 184"/>
                  <a:gd name="T120" fmla="*/ 89 w 229"/>
                  <a:gd name="T121" fmla="*/ 18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29" h="184">
                    <a:moveTo>
                      <a:pt x="208" y="3"/>
                    </a:moveTo>
                    <a:lnTo>
                      <a:pt x="212" y="7"/>
                    </a:lnTo>
                    <a:lnTo>
                      <a:pt x="215" y="12"/>
                    </a:lnTo>
                    <a:lnTo>
                      <a:pt x="217" y="15"/>
                    </a:lnTo>
                    <a:lnTo>
                      <a:pt x="220" y="24"/>
                    </a:lnTo>
                    <a:lnTo>
                      <a:pt x="220" y="26"/>
                    </a:lnTo>
                    <a:lnTo>
                      <a:pt x="220" y="27"/>
                    </a:lnTo>
                    <a:lnTo>
                      <a:pt x="220" y="27"/>
                    </a:lnTo>
                    <a:lnTo>
                      <a:pt x="220" y="29"/>
                    </a:lnTo>
                    <a:lnTo>
                      <a:pt x="222" y="29"/>
                    </a:lnTo>
                    <a:lnTo>
                      <a:pt x="224" y="29"/>
                    </a:lnTo>
                    <a:lnTo>
                      <a:pt x="227" y="31"/>
                    </a:lnTo>
                    <a:lnTo>
                      <a:pt x="227" y="31"/>
                    </a:lnTo>
                    <a:lnTo>
                      <a:pt x="227" y="32"/>
                    </a:lnTo>
                    <a:lnTo>
                      <a:pt x="229" y="32"/>
                    </a:lnTo>
                    <a:lnTo>
                      <a:pt x="229" y="34"/>
                    </a:lnTo>
                    <a:lnTo>
                      <a:pt x="229" y="36"/>
                    </a:lnTo>
                    <a:lnTo>
                      <a:pt x="227" y="39"/>
                    </a:lnTo>
                    <a:lnTo>
                      <a:pt x="227" y="41"/>
                    </a:lnTo>
                    <a:lnTo>
                      <a:pt x="227" y="44"/>
                    </a:lnTo>
                    <a:lnTo>
                      <a:pt x="227" y="44"/>
                    </a:lnTo>
                    <a:lnTo>
                      <a:pt x="227" y="46"/>
                    </a:lnTo>
                    <a:lnTo>
                      <a:pt x="226" y="46"/>
                    </a:lnTo>
                    <a:lnTo>
                      <a:pt x="224" y="48"/>
                    </a:lnTo>
                    <a:lnTo>
                      <a:pt x="220" y="49"/>
                    </a:lnTo>
                    <a:lnTo>
                      <a:pt x="219" y="51"/>
                    </a:lnTo>
                    <a:lnTo>
                      <a:pt x="217" y="51"/>
                    </a:lnTo>
                    <a:lnTo>
                      <a:pt x="217" y="51"/>
                    </a:lnTo>
                    <a:lnTo>
                      <a:pt x="215" y="53"/>
                    </a:lnTo>
                    <a:lnTo>
                      <a:pt x="210" y="58"/>
                    </a:lnTo>
                    <a:lnTo>
                      <a:pt x="208" y="63"/>
                    </a:lnTo>
                    <a:lnTo>
                      <a:pt x="207" y="67"/>
                    </a:lnTo>
                    <a:lnTo>
                      <a:pt x="205" y="72"/>
                    </a:lnTo>
                    <a:lnTo>
                      <a:pt x="203" y="73"/>
                    </a:lnTo>
                    <a:lnTo>
                      <a:pt x="202" y="75"/>
                    </a:lnTo>
                    <a:lnTo>
                      <a:pt x="202" y="77"/>
                    </a:lnTo>
                    <a:lnTo>
                      <a:pt x="202" y="78"/>
                    </a:lnTo>
                    <a:lnTo>
                      <a:pt x="202" y="82"/>
                    </a:lnTo>
                    <a:lnTo>
                      <a:pt x="202" y="84"/>
                    </a:lnTo>
                    <a:lnTo>
                      <a:pt x="200" y="84"/>
                    </a:lnTo>
                    <a:lnTo>
                      <a:pt x="198" y="85"/>
                    </a:lnTo>
                    <a:lnTo>
                      <a:pt x="196" y="85"/>
                    </a:lnTo>
                    <a:lnTo>
                      <a:pt x="195" y="89"/>
                    </a:lnTo>
                    <a:lnTo>
                      <a:pt x="195" y="90"/>
                    </a:lnTo>
                    <a:lnTo>
                      <a:pt x="195" y="94"/>
                    </a:lnTo>
                    <a:lnTo>
                      <a:pt x="193" y="95"/>
                    </a:lnTo>
                    <a:lnTo>
                      <a:pt x="193" y="97"/>
                    </a:lnTo>
                    <a:lnTo>
                      <a:pt x="193" y="99"/>
                    </a:lnTo>
                    <a:lnTo>
                      <a:pt x="191" y="101"/>
                    </a:lnTo>
                    <a:lnTo>
                      <a:pt x="190" y="101"/>
                    </a:lnTo>
                    <a:lnTo>
                      <a:pt x="186" y="102"/>
                    </a:lnTo>
                    <a:lnTo>
                      <a:pt x="185" y="106"/>
                    </a:lnTo>
                    <a:lnTo>
                      <a:pt x="183" y="107"/>
                    </a:lnTo>
                    <a:lnTo>
                      <a:pt x="183" y="109"/>
                    </a:lnTo>
                    <a:lnTo>
                      <a:pt x="181" y="114"/>
                    </a:lnTo>
                    <a:lnTo>
                      <a:pt x="179" y="118"/>
                    </a:lnTo>
                    <a:lnTo>
                      <a:pt x="178" y="119"/>
                    </a:lnTo>
                    <a:lnTo>
                      <a:pt x="178" y="121"/>
                    </a:lnTo>
                    <a:lnTo>
                      <a:pt x="176" y="124"/>
                    </a:lnTo>
                    <a:lnTo>
                      <a:pt x="174" y="126"/>
                    </a:lnTo>
                    <a:lnTo>
                      <a:pt x="174" y="128"/>
                    </a:lnTo>
                    <a:lnTo>
                      <a:pt x="174" y="128"/>
                    </a:lnTo>
                    <a:lnTo>
                      <a:pt x="176" y="130"/>
                    </a:lnTo>
                    <a:lnTo>
                      <a:pt x="176" y="130"/>
                    </a:lnTo>
                    <a:lnTo>
                      <a:pt x="174" y="131"/>
                    </a:lnTo>
                    <a:lnTo>
                      <a:pt x="171" y="133"/>
                    </a:lnTo>
                    <a:lnTo>
                      <a:pt x="171" y="135"/>
                    </a:lnTo>
                    <a:lnTo>
                      <a:pt x="169" y="135"/>
                    </a:lnTo>
                    <a:lnTo>
                      <a:pt x="169" y="138"/>
                    </a:lnTo>
                    <a:lnTo>
                      <a:pt x="169" y="138"/>
                    </a:lnTo>
                    <a:lnTo>
                      <a:pt x="167" y="140"/>
                    </a:lnTo>
                    <a:lnTo>
                      <a:pt x="167" y="142"/>
                    </a:lnTo>
                    <a:lnTo>
                      <a:pt x="166" y="142"/>
                    </a:lnTo>
                    <a:lnTo>
                      <a:pt x="164" y="143"/>
                    </a:lnTo>
                    <a:lnTo>
                      <a:pt x="162" y="143"/>
                    </a:lnTo>
                    <a:lnTo>
                      <a:pt x="161" y="143"/>
                    </a:lnTo>
                    <a:lnTo>
                      <a:pt x="161" y="142"/>
                    </a:lnTo>
                    <a:lnTo>
                      <a:pt x="159" y="138"/>
                    </a:lnTo>
                    <a:lnTo>
                      <a:pt x="159" y="138"/>
                    </a:lnTo>
                    <a:lnTo>
                      <a:pt x="159" y="136"/>
                    </a:lnTo>
                    <a:lnTo>
                      <a:pt x="155" y="135"/>
                    </a:lnTo>
                    <a:lnTo>
                      <a:pt x="154" y="133"/>
                    </a:lnTo>
                    <a:lnTo>
                      <a:pt x="152" y="131"/>
                    </a:lnTo>
                    <a:lnTo>
                      <a:pt x="150" y="131"/>
                    </a:lnTo>
                    <a:lnTo>
                      <a:pt x="150" y="131"/>
                    </a:lnTo>
                    <a:lnTo>
                      <a:pt x="150" y="133"/>
                    </a:lnTo>
                    <a:lnTo>
                      <a:pt x="149" y="135"/>
                    </a:lnTo>
                    <a:lnTo>
                      <a:pt x="147" y="135"/>
                    </a:lnTo>
                    <a:lnTo>
                      <a:pt x="145" y="135"/>
                    </a:lnTo>
                    <a:lnTo>
                      <a:pt x="143" y="135"/>
                    </a:lnTo>
                    <a:lnTo>
                      <a:pt x="143" y="135"/>
                    </a:lnTo>
                    <a:lnTo>
                      <a:pt x="143" y="133"/>
                    </a:lnTo>
                    <a:lnTo>
                      <a:pt x="142" y="133"/>
                    </a:lnTo>
                    <a:lnTo>
                      <a:pt x="140" y="133"/>
                    </a:lnTo>
                    <a:lnTo>
                      <a:pt x="137" y="136"/>
                    </a:lnTo>
                    <a:lnTo>
                      <a:pt x="137" y="136"/>
                    </a:lnTo>
                    <a:lnTo>
                      <a:pt x="135" y="136"/>
                    </a:lnTo>
                    <a:lnTo>
                      <a:pt x="135" y="140"/>
                    </a:lnTo>
                    <a:lnTo>
                      <a:pt x="133" y="142"/>
                    </a:lnTo>
                    <a:lnTo>
                      <a:pt x="131" y="143"/>
                    </a:lnTo>
                    <a:lnTo>
                      <a:pt x="130" y="143"/>
                    </a:lnTo>
                    <a:lnTo>
                      <a:pt x="130" y="145"/>
                    </a:lnTo>
                    <a:lnTo>
                      <a:pt x="128" y="145"/>
                    </a:lnTo>
                    <a:lnTo>
                      <a:pt x="125" y="148"/>
                    </a:lnTo>
                    <a:lnTo>
                      <a:pt x="121" y="152"/>
                    </a:lnTo>
                    <a:lnTo>
                      <a:pt x="121" y="153"/>
                    </a:lnTo>
                    <a:lnTo>
                      <a:pt x="119" y="155"/>
                    </a:lnTo>
                    <a:lnTo>
                      <a:pt x="118" y="159"/>
                    </a:lnTo>
                    <a:lnTo>
                      <a:pt x="118" y="162"/>
                    </a:lnTo>
                    <a:lnTo>
                      <a:pt x="116" y="167"/>
                    </a:lnTo>
                    <a:lnTo>
                      <a:pt x="114" y="169"/>
                    </a:lnTo>
                    <a:lnTo>
                      <a:pt x="114" y="172"/>
                    </a:lnTo>
                    <a:lnTo>
                      <a:pt x="113" y="174"/>
                    </a:lnTo>
                    <a:lnTo>
                      <a:pt x="113" y="176"/>
                    </a:lnTo>
                    <a:lnTo>
                      <a:pt x="113" y="176"/>
                    </a:lnTo>
                    <a:lnTo>
                      <a:pt x="111" y="176"/>
                    </a:lnTo>
                    <a:lnTo>
                      <a:pt x="109" y="176"/>
                    </a:lnTo>
                    <a:lnTo>
                      <a:pt x="109" y="174"/>
                    </a:lnTo>
                    <a:lnTo>
                      <a:pt x="107" y="174"/>
                    </a:lnTo>
                    <a:lnTo>
                      <a:pt x="106" y="172"/>
                    </a:lnTo>
                    <a:lnTo>
                      <a:pt x="106" y="172"/>
                    </a:lnTo>
                    <a:lnTo>
                      <a:pt x="107" y="177"/>
                    </a:lnTo>
                    <a:lnTo>
                      <a:pt x="107" y="179"/>
                    </a:lnTo>
                    <a:lnTo>
                      <a:pt x="102" y="179"/>
                    </a:lnTo>
                    <a:lnTo>
                      <a:pt x="97" y="179"/>
                    </a:lnTo>
                    <a:lnTo>
                      <a:pt x="94" y="179"/>
                    </a:lnTo>
                    <a:lnTo>
                      <a:pt x="94" y="179"/>
                    </a:lnTo>
                    <a:lnTo>
                      <a:pt x="92" y="177"/>
                    </a:lnTo>
                    <a:lnTo>
                      <a:pt x="92" y="177"/>
                    </a:lnTo>
                    <a:lnTo>
                      <a:pt x="92" y="179"/>
                    </a:lnTo>
                    <a:lnTo>
                      <a:pt x="90" y="179"/>
                    </a:lnTo>
                    <a:lnTo>
                      <a:pt x="87" y="179"/>
                    </a:lnTo>
                    <a:lnTo>
                      <a:pt x="85" y="177"/>
                    </a:lnTo>
                    <a:lnTo>
                      <a:pt x="85" y="177"/>
                    </a:lnTo>
                    <a:lnTo>
                      <a:pt x="84" y="176"/>
                    </a:lnTo>
                    <a:lnTo>
                      <a:pt x="84" y="177"/>
                    </a:lnTo>
                    <a:lnTo>
                      <a:pt x="85" y="177"/>
                    </a:lnTo>
                    <a:lnTo>
                      <a:pt x="85" y="179"/>
                    </a:lnTo>
                    <a:lnTo>
                      <a:pt x="82" y="182"/>
                    </a:lnTo>
                    <a:lnTo>
                      <a:pt x="80" y="182"/>
                    </a:lnTo>
                    <a:lnTo>
                      <a:pt x="80" y="181"/>
                    </a:lnTo>
                    <a:lnTo>
                      <a:pt x="78" y="179"/>
                    </a:lnTo>
                    <a:lnTo>
                      <a:pt x="78" y="177"/>
                    </a:lnTo>
                    <a:lnTo>
                      <a:pt x="78" y="176"/>
                    </a:lnTo>
                    <a:lnTo>
                      <a:pt x="78" y="176"/>
                    </a:lnTo>
                    <a:lnTo>
                      <a:pt x="78" y="177"/>
                    </a:lnTo>
                    <a:lnTo>
                      <a:pt x="78" y="179"/>
                    </a:lnTo>
                    <a:lnTo>
                      <a:pt x="78" y="181"/>
                    </a:lnTo>
                    <a:lnTo>
                      <a:pt x="80" y="182"/>
                    </a:lnTo>
                    <a:lnTo>
                      <a:pt x="77" y="182"/>
                    </a:lnTo>
                    <a:lnTo>
                      <a:pt x="77" y="182"/>
                    </a:lnTo>
                    <a:lnTo>
                      <a:pt x="75" y="182"/>
                    </a:lnTo>
                    <a:lnTo>
                      <a:pt x="75" y="182"/>
                    </a:lnTo>
                    <a:lnTo>
                      <a:pt x="75" y="181"/>
                    </a:lnTo>
                    <a:lnTo>
                      <a:pt x="73" y="181"/>
                    </a:lnTo>
                    <a:lnTo>
                      <a:pt x="73" y="182"/>
                    </a:lnTo>
                    <a:lnTo>
                      <a:pt x="73" y="182"/>
                    </a:lnTo>
                    <a:lnTo>
                      <a:pt x="72" y="182"/>
                    </a:lnTo>
                    <a:lnTo>
                      <a:pt x="68" y="184"/>
                    </a:lnTo>
                    <a:lnTo>
                      <a:pt x="68" y="184"/>
                    </a:lnTo>
                    <a:lnTo>
                      <a:pt x="68" y="182"/>
                    </a:lnTo>
                    <a:lnTo>
                      <a:pt x="68" y="182"/>
                    </a:lnTo>
                    <a:lnTo>
                      <a:pt x="68" y="181"/>
                    </a:lnTo>
                    <a:lnTo>
                      <a:pt x="66" y="182"/>
                    </a:lnTo>
                    <a:lnTo>
                      <a:pt x="66" y="184"/>
                    </a:lnTo>
                    <a:lnTo>
                      <a:pt x="66" y="184"/>
                    </a:lnTo>
                    <a:lnTo>
                      <a:pt x="65" y="184"/>
                    </a:lnTo>
                    <a:lnTo>
                      <a:pt x="63" y="182"/>
                    </a:lnTo>
                    <a:lnTo>
                      <a:pt x="61" y="182"/>
                    </a:lnTo>
                    <a:lnTo>
                      <a:pt x="60" y="181"/>
                    </a:lnTo>
                    <a:lnTo>
                      <a:pt x="54" y="177"/>
                    </a:lnTo>
                    <a:lnTo>
                      <a:pt x="54" y="176"/>
                    </a:lnTo>
                    <a:lnTo>
                      <a:pt x="53" y="174"/>
                    </a:lnTo>
                    <a:lnTo>
                      <a:pt x="53" y="172"/>
                    </a:lnTo>
                    <a:lnTo>
                      <a:pt x="51" y="169"/>
                    </a:lnTo>
                    <a:lnTo>
                      <a:pt x="51" y="167"/>
                    </a:lnTo>
                    <a:lnTo>
                      <a:pt x="53" y="169"/>
                    </a:lnTo>
                    <a:lnTo>
                      <a:pt x="53" y="167"/>
                    </a:lnTo>
                    <a:lnTo>
                      <a:pt x="51" y="167"/>
                    </a:lnTo>
                    <a:lnTo>
                      <a:pt x="51" y="167"/>
                    </a:lnTo>
                    <a:lnTo>
                      <a:pt x="51" y="165"/>
                    </a:lnTo>
                    <a:lnTo>
                      <a:pt x="51" y="164"/>
                    </a:lnTo>
                    <a:lnTo>
                      <a:pt x="53" y="164"/>
                    </a:lnTo>
                    <a:lnTo>
                      <a:pt x="53" y="164"/>
                    </a:lnTo>
                    <a:lnTo>
                      <a:pt x="54" y="162"/>
                    </a:lnTo>
                    <a:lnTo>
                      <a:pt x="54" y="162"/>
                    </a:lnTo>
                    <a:lnTo>
                      <a:pt x="51" y="164"/>
                    </a:lnTo>
                    <a:lnTo>
                      <a:pt x="48" y="162"/>
                    </a:lnTo>
                    <a:lnTo>
                      <a:pt x="48" y="160"/>
                    </a:lnTo>
                    <a:lnTo>
                      <a:pt x="48" y="160"/>
                    </a:lnTo>
                    <a:lnTo>
                      <a:pt x="49" y="160"/>
                    </a:lnTo>
                    <a:lnTo>
                      <a:pt x="51" y="160"/>
                    </a:lnTo>
                    <a:lnTo>
                      <a:pt x="53" y="159"/>
                    </a:lnTo>
                    <a:lnTo>
                      <a:pt x="51" y="159"/>
                    </a:lnTo>
                    <a:lnTo>
                      <a:pt x="51" y="159"/>
                    </a:lnTo>
                    <a:lnTo>
                      <a:pt x="49" y="159"/>
                    </a:lnTo>
                    <a:lnTo>
                      <a:pt x="49" y="157"/>
                    </a:lnTo>
                    <a:lnTo>
                      <a:pt x="49" y="157"/>
                    </a:lnTo>
                    <a:lnTo>
                      <a:pt x="49" y="159"/>
                    </a:lnTo>
                    <a:lnTo>
                      <a:pt x="48" y="159"/>
                    </a:lnTo>
                    <a:lnTo>
                      <a:pt x="46" y="159"/>
                    </a:lnTo>
                    <a:lnTo>
                      <a:pt x="46" y="157"/>
                    </a:lnTo>
                    <a:lnTo>
                      <a:pt x="46" y="155"/>
                    </a:lnTo>
                    <a:lnTo>
                      <a:pt x="44" y="155"/>
                    </a:lnTo>
                    <a:lnTo>
                      <a:pt x="41" y="152"/>
                    </a:lnTo>
                    <a:lnTo>
                      <a:pt x="37" y="147"/>
                    </a:lnTo>
                    <a:lnTo>
                      <a:pt x="32" y="145"/>
                    </a:lnTo>
                    <a:lnTo>
                      <a:pt x="27" y="143"/>
                    </a:lnTo>
                    <a:lnTo>
                      <a:pt x="15" y="143"/>
                    </a:lnTo>
                    <a:lnTo>
                      <a:pt x="13" y="143"/>
                    </a:lnTo>
                    <a:lnTo>
                      <a:pt x="15" y="143"/>
                    </a:lnTo>
                    <a:lnTo>
                      <a:pt x="15" y="142"/>
                    </a:lnTo>
                    <a:lnTo>
                      <a:pt x="20" y="140"/>
                    </a:lnTo>
                    <a:lnTo>
                      <a:pt x="19" y="140"/>
                    </a:lnTo>
                    <a:lnTo>
                      <a:pt x="15" y="142"/>
                    </a:lnTo>
                    <a:lnTo>
                      <a:pt x="13" y="142"/>
                    </a:lnTo>
                    <a:lnTo>
                      <a:pt x="12" y="143"/>
                    </a:lnTo>
                    <a:lnTo>
                      <a:pt x="1" y="145"/>
                    </a:lnTo>
                    <a:lnTo>
                      <a:pt x="0" y="145"/>
                    </a:lnTo>
                    <a:lnTo>
                      <a:pt x="0" y="143"/>
                    </a:lnTo>
                    <a:lnTo>
                      <a:pt x="0" y="140"/>
                    </a:lnTo>
                    <a:lnTo>
                      <a:pt x="1" y="138"/>
                    </a:lnTo>
                    <a:lnTo>
                      <a:pt x="1" y="138"/>
                    </a:lnTo>
                    <a:lnTo>
                      <a:pt x="1" y="136"/>
                    </a:lnTo>
                    <a:lnTo>
                      <a:pt x="0" y="135"/>
                    </a:lnTo>
                    <a:lnTo>
                      <a:pt x="0" y="133"/>
                    </a:lnTo>
                    <a:lnTo>
                      <a:pt x="0" y="131"/>
                    </a:lnTo>
                    <a:lnTo>
                      <a:pt x="1" y="131"/>
                    </a:lnTo>
                    <a:lnTo>
                      <a:pt x="0" y="130"/>
                    </a:lnTo>
                    <a:lnTo>
                      <a:pt x="0" y="124"/>
                    </a:lnTo>
                    <a:lnTo>
                      <a:pt x="1" y="124"/>
                    </a:lnTo>
                    <a:lnTo>
                      <a:pt x="1" y="124"/>
                    </a:lnTo>
                    <a:lnTo>
                      <a:pt x="1" y="123"/>
                    </a:lnTo>
                    <a:lnTo>
                      <a:pt x="0" y="121"/>
                    </a:lnTo>
                    <a:lnTo>
                      <a:pt x="0" y="121"/>
                    </a:lnTo>
                    <a:lnTo>
                      <a:pt x="0" y="118"/>
                    </a:lnTo>
                    <a:lnTo>
                      <a:pt x="0" y="116"/>
                    </a:lnTo>
                    <a:lnTo>
                      <a:pt x="0" y="116"/>
                    </a:lnTo>
                    <a:lnTo>
                      <a:pt x="0" y="113"/>
                    </a:lnTo>
                    <a:lnTo>
                      <a:pt x="0" y="107"/>
                    </a:lnTo>
                    <a:lnTo>
                      <a:pt x="0" y="106"/>
                    </a:lnTo>
                    <a:lnTo>
                      <a:pt x="0" y="104"/>
                    </a:lnTo>
                    <a:lnTo>
                      <a:pt x="0" y="101"/>
                    </a:lnTo>
                    <a:lnTo>
                      <a:pt x="0" y="99"/>
                    </a:lnTo>
                    <a:lnTo>
                      <a:pt x="1" y="94"/>
                    </a:lnTo>
                    <a:lnTo>
                      <a:pt x="3" y="92"/>
                    </a:lnTo>
                    <a:lnTo>
                      <a:pt x="7" y="92"/>
                    </a:lnTo>
                    <a:lnTo>
                      <a:pt x="8" y="90"/>
                    </a:lnTo>
                    <a:lnTo>
                      <a:pt x="8" y="87"/>
                    </a:lnTo>
                    <a:lnTo>
                      <a:pt x="8" y="85"/>
                    </a:lnTo>
                    <a:lnTo>
                      <a:pt x="8" y="84"/>
                    </a:lnTo>
                    <a:lnTo>
                      <a:pt x="10" y="84"/>
                    </a:lnTo>
                    <a:lnTo>
                      <a:pt x="12" y="82"/>
                    </a:lnTo>
                    <a:lnTo>
                      <a:pt x="12" y="78"/>
                    </a:lnTo>
                    <a:lnTo>
                      <a:pt x="12" y="78"/>
                    </a:lnTo>
                    <a:lnTo>
                      <a:pt x="13" y="78"/>
                    </a:lnTo>
                    <a:lnTo>
                      <a:pt x="15" y="77"/>
                    </a:lnTo>
                    <a:lnTo>
                      <a:pt x="17" y="77"/>
                    </a:lnTo>
                    <a:lnTo>
                      <a:pt x="17" y="75"/>
                    </a:lnTo>
                    <a:lnTo>
                      <a:pt x="19" y="72"/>
                    </a:lnTo>
                    <a:lnTo>
                      <a:pt x="17" y="70"/>
                    </a:lnTo>
                    <a:lnTo>
                      <a:pt x="17" y="68"/>
                    </a:lnTo>
                    <a:lnTo>
                      <a:pt x="17" y="68"/>
                    </a:lnTo>
                    <a:lnTo>
                      <a:pt x="19" y="67"/>
                    </a:lnTo>
                    <a:lnTo>
                      <a:pt x="19" y="67"/>
                    </a:lnTo>
                    <a:lnTo>
                      <a:pt x="20" y="67"/>
                    </a:lnTo>
                    <a:lnTo>
                      <a:pt x="20" y="67"/>
                    </a:lnTo>
                    <a:lnTo>
                      <a:pt x="20" y="67"/>
                    </a:lnTo>
                    <a:lnTo>
                      <a:pt x="22" y="63"/>
                    </a:lnTo>
                    <a:lnTo>
                      <a:pt x="22" y="61"/>
                    </a:lnTo>
                    <a:lnTo>
                      <a:pt x="20" y="60"/>
                    </a:lnTo>
                    <a:lnTo>
                      <a:pt x="20" y="58"/>
                    </a:lnTo>
                    <a:lnTo>
                      <a:pt x="20" y="56"/>
                    </a:lnTo>
                    <a:lnTo>
                      <a:pt x="19" y="55"/>
                    </a:lnTo>
                    <a:lnTo>
                      <a:pt x="19" y="53"/>
                    </a:lnTo>
                    <a:lnTo>
                      <a:pt x="19" y="53"/>
                    </a:lnTo>
                    <a:lnTo>
                      <a:pt x="17" y="51"/>
                    </a:lnTo>
                    <a:lnTo>
                      <a:pt x="15" y="48"/>
                    </a:lnTo>
                    <a:lnTo>
                      <a:pt x="15" y="46"/>
                    </a:lnTo>
                    <a:lnTo>
                      <a:pt x="15" y="43"/>
                    </a:lnTo>
                    <a:lnTo>
                      <a:pt x="17" y="41"/>
                    </a:lnTo>
                    <a:lnTo>
                      <a:pt x="19" y="41"/>
                    </a:lnTo>
                    <a:lnTo>
                      <a:pt x="19" y="41"/>
                    </a:lnTo>
                    <a:lnTo>
                      <a:pt x="19" y="39"/>
                    </a:lnTo>
                    <a:lnTo>
                      <a:pt x="17" y="39"/>
                    </a:lnTo>
                    <a:lnTo>
                      <a:pt x="17" y="38"/>
                    </a:lnTo>
                    <a:lnTo>
                      <a:pt x="17" y="38"/>
                    </a:lnTo>
                    <a:lnTo>
                      <a:pt x="17" y="36"/>
                    </a:lnTo>
                    <a:lnTo>
                      <a:pt x="17" y="34"/>
                    </a:lnTo>
                    <a:lnTo>
                      <a:pt x="17" y="32"/>
                    </a:lnTo>
                    <a:lnTo>
                      <a:pt x="19" y="27"/>
                    </a:lnTo>
                    <a:lnTo>
                      <a:pt x="19" y="26"/>
                    </a:lnTo>
                    <a:lnTo>
                      <a:pt x="20" y="24"/>
                    </a:lnTo>
                    <a:lnTo>
                      <a:pt x="24" y="20"/>
                    </a:lnTo>
                    <a:lnTo>
                      <a:pt x="25" y="17"/>
                    </a:lnTo>
                    <a:lnTo>
                      <a:pt x="25" y="15"/>
                    </a:lnTo>
                    <a:lnTo>
                      <a:pt x="27" y="7"/>
                    </a:lnTo>
                    <a:lnTo>
                      <a:pt x="29" y="7"/>
                    </a:lnTo>
                    <a:lnTo>
                      <a:pt x="29" y="7"/>
                    </a:lnTo>
                    <a:lnTo>
                      <a:pt x="32" y="3"/>
                    </a:lnTo>
                    <a:lnTo>
                      <a:pt x="36" y="3"/>
                    </a:lnTo>
                    <a:lnTo>
                      <a:pt x="37" y="2"/>
                    </a:lnTo>
                    <a:lnTo>
                      <a:pt x="41" y="2"/>
                    </a:lnTo>
                    <a:lnTo>
                      <a:pt x="42" y="2"/>
                    </a:lnTo>
                    <a:lnTo>
                      <a:pt x="46" y="2"/>
                    </a:lnTo>
                    <a:lnTo>
                      <a:pt x="48" y="2"/>
                    </a:lnTo>
                    <a:lnTo>
                      <a:pt x="51" y="0"/>
                    </a:lnTo>
                    <a:lnTo>
                      <a:pt x="51" y="0"/>
                    </a:lnTo>
                    <a:lnTo>
                      <a:pt x="53" y="0"/>
                    </a:lnTo>
                    <a:lnTo>
                      <a:pt x="60" y="2"/>
                    </a:lnTo>
                    <a:lnTo>
                      <a:pt x="66" y="3"/>
                    </a:lnTo>
                    <a:lnTo>
                      <a:pt x="68" y="3"/>
                    </a:lnTo>
                    <a:lnTo>
                      <a:pt x="68" y="3"/>
                    </a:lnTo>
                    <a:lnTo>
                      <a:pt x="70" y="5"/>
                    </a:lnTo>
                    <a:lnTo>
                      <a:pt x="73" y="7"/>
                    </a:lnTo>
                    <a:lnTo>
                      <a:pt x="75" y="9"/>
                    </a:lnTo>
                    <a:lnTo>
                      <a:pt x="75" y="9"/>
                    </a:lnTo>
                    <a:lnTo>
                      <a:pt x="78" y="14"/>
                    </a:lnTo>
                    <a:lnTo>
                      <a:pt x="80" y="15"/>
                    </a:lnTo>
                    <a:lnTo>
                      <a:pt x="80" y="17"/>
                    </a:lnTo>
                    <a:lnTo>
                      <a:pt x="82" y="17"/>
                    </a:lnTo>
                    <a:lnTo>
                      <a:pt x="84" y="17"/>
                    </a:lnTo>
                    <a:lnTo>
                      <a:pt x="84" y="15"/>
                    </a:lnTo>
                    <a:lnTo>
                      <a:pt x="85" y="15"/>
                    </a:lnTo>
                    <a:lnTo>
                      <a:pt x="87" y="14"/>
                    </a:lnTo>
                    <a:lnTo>
                      <a:pt x="89" y="14"/>
                    </a:lnTo>
                    <a:lnTo>
                      <a:pt x="97" y="10"/>
                    </a:lnTo>
                    <a:lnTo>
                      <a:pt x="99" y="10"/>
                    </a:lnTo>
                    <a:lnTo>
                      <a:pt x="101" y="10"/>
                    </a:lnTo>
                    <a:lnTo>
                      <a:pt x="102" y="10"/>
                    </a:lnTo>
                    <a:lnTo>
                      <a:pt x="111" y="15"/>
                    </a:lnTo>
                    <a:lnTo>
                      <a:pt x="116" y="19"/>
                    </a:lnTo>
                    <a:lnTo>
                      <a:pt x="119" y="19"/>
                    </a:lnTo>
                    <a:lnTo>
                      <a:pt x="125" y="20"/>
                    </a:lnTo>
                    <a:lnTo>
                      <a:pt x="133" y="20"/>
                    </a:lnTo>
                    <a:lnTo>
                      <a:pt x="138" y="14"/>
                    </a:lnTo>
                    <a:lnTo>
                      <a:pt x="140" y="12"/>
                    </a:lnTo>
                    <a:lnTo>
                      <a:pt x="143" y="12"/>
                    </a:lnTo>
                    <a:lnTo>
                      <a:pt x="143" y="10"/>
                    </a:lnTo>
                    <a:lnTo>
                      <a:pt x="149" y="10"/>
                    </a:lnTo>
                    <a:lnTo>
                      <a:pt x="159" y="9"/>
                    </a:lnTo>
                    <a:lnTo>
                      <a:pt x="167" y="10"/>
                    </a:lnTo>
                    <a:lnTo>
                      <a:pt x="169" y="10"/>
                    </a:lnTo>
                    <a:lnTo>
                      <a:pt x="173" y="10"/>
                    </a:lnTo>
                    <a:lnTo>
                      <a:pt x="178" y="12"/>
                    </a:lnTo>
                    <a:lnTo>
                      <a:pt x="181" y="15"/>
                    </a:lnTo>
                    <a:lnTo>
                      <a:pt x="185" y="15"/>
                    </a:lnTo>
                    <a:lnTo>
                      <a:pt x="188" y="15"/>
                    </a:lnTo>
                    <a:lnTo>
                      <a:pt x="188" y="12"/>
                    </a:lnTo>
                    <a:lnTo>
                      <a:pt x="191" y="10"/>
                    </a:lnTo>
                    <a:lnTo>
                      <a:pt x="193" y="9"/>
                    </a:lnTo>
                    <a:lnTo>
                      <a:pt x="195" y="7"/>
                    </a:lnTo>
                    <a:lnTo>
                      <a:pt x="198" y="5"/>
                    </a:lnTo>
                    <a:lnTo>
                      <a:pt x="202" y="5"/>
                    </a:lnTo>
                    <a:lnTo>
                      <a:pt x="203" y="3"/>
                    </a:lnTo>
                    <a:lnTo>
                      <a:pt x="205" y="3"/>
                    </a:lnTo>
                    <a:lnTo>
                      <a:pt x="208" y="3"/>
                    </a:lnTo>
                    <a:lnTo>
                      <a:pt x="208" y="3"/>
                    </a:lnTo>
                    <a:close/>
                    <a:moveTo>
                      <a:pt x="89" y="182"/>
                    </a:moveTo>
                    <a:lnTo>
                      <a:pt x="85" y="182"/>
                    </a:lnTo>
                    <a:lnTo>
                      <a:pt x="85" y="182"/>
                    </a:lnTo>
                    <a:lnTo>
                      <a:pt x="87" y="179"/>
                    </a:lnTo>
                    <a:lnTo>
                      <a:pt x="87" y="181"/>
                    </a:lnTo>
                    <a:lnTo>
                      <a:pt x="89" y="181"/>
                    </a:lnTo>
                    <a:lnTo>
                      <a:pt x="89" y="182"/>
                    </a:lnTo>
                    <a:lnTo>
                      <a:pt x="89" y="18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6" name="Freeform 171">
                <a:extLst>
                  <a:ext uri="{FF2B5EF4-FFF2-40B4-BE49-F238E27FC236}">
                    <a16:creationId xmlns:a16="http://schemas.microsoft.com/office/drawing/2014/main" id="{25D9AA65-47A5-412B-A753-96FE1BF5B860}"/>
                  </a:ext>
                </a:extLst>
              </p:cNvPr>
              <p:cNvSpPr>
                <a:spLocks/>
              </p:cNvSpPr>
              <p:nvPr/>
            </p:nvSpPr>
            <p:spPr bwMode="auto">
              <a:xfrm>
                <a:off x="1951" y="2761"/>
                <a:ext cx="87" cy="82"/>
              </a:xfrm>
              <a:custGeom>
                <a:avLst/>
                <a:gdLst>
                  <a:gd name="T0" fmla="*/ 85 w 87"/>
                  <a:gd name="T1" fmla="*/ 0 h 82"/>
                  <a:gd name="T2" fmla="*/ 84 w 87"/>
                  <a:gd name="T3" fmla="*/ 2 h 82"/>
                  <a:gd name="T4" fmla="*/ 82 w 87"/>
                  <a:gd name="T5" fmla="*/ 3 h 82"/>
                  <a:gd name="T6" fmla="*/ 84 w 87"/>
                  <a:gd name="T7" fmla="*/ 5 h 82"/>
                  <a:gd name="T8" fmla="*/ 85 w 87"/>
                  <a:gd name="T9" fmla="*/ 15 h 82"/>
                  <a:gd name="T10" fmla="*/ 80 w 87"/>
                  <a:gd name="T11" fmla="*/ 24 h 82"/>
                  <a:gd name="T12" fmla="*/ 80 w 87"/>
                  <a:gd name="T13" fmla="*/ 46 h 82"/>
                  <a:gd name="T14" fmla="*/ 79 w 87"/>
                  <a:gd name="T15" fmla="*/ 51 h 82"/>
                  <a:gd name="T16" fmla="*/ 79 w 87"/>
                  <a:gd name="T17" fmla="*/ 48 h 82"/>
                  <a:gd name="T18" fmla="*/ 79 w 87"/>
                  <a:gd name="T19" fmla="*/ 44 h 82"/>
                  <a:gd name="T20" fmla="*/ 77 w 87"/>
                  <a:gd name="T21" fmla="*/ 48 h 82"/>
                  <a:gd name="T22" fmla="*/ 77 w 87"/>
                  <a:gd name="T23" fmla="*/ 51 h 82"/>
                  <a:gd name="T24" fmla="*/ 77 w 87"/>
                  <a:gd name="T25" fmla="*/ 58 h 82"/>
                  <a:gd name="T26" fmla="*/ 75 w 87"/>
                  <a:gd name="T27" fmla="*/ 56 h 82"/>
                  <a:gd name="T28" fmla="*/ 75 w 87"/>
                  <a:gd name="T29" fmla="*/ 60 h 82"/>
                  <a:gd name="T30" fmla="*/ 75 w 87"/>
                  <a:gd name="T31" fmla="*/ 61 h 82"/>
                  <a:gd name="T32" fmla="*/ 79 w 87"/>
                  <a:gd name="T33" fmla="*/ 65 h 82"/>
                  <a:gd name="T34" fmla="*/ 75 w 87"/>
                  <a:gd name="T35" fmla="*/ 70 h 82"/>
                  <a:gd name="T36" fmla="*/ 73 w 87"/>
                  <a:gd name="T37" fmla="*/ 75 h 82"/>
                  <a:gd name="T38" fmla="*/ 79 w 87"/>
                  <a:gd name="T39" fmla="*/ 78 h 82"/>
                  <a:gd name="T40" fmla="*/ 75 w 87"/>
                  <a:gd name="T41" fmla="*/ 82 h 82"/>
                  <a:gd name="T42" fmla="*/ 68 w 87"/>
                  <a:gd name="T43" fmla="*/ 82 h 82"/>
                  <a:gd name="T44" fmla="*/ 67 w 87"/>
                  <a:gd name="T45" fmla="*/ 80 h 82"/>
                  <a:gd name="T46" fmla="*/ 61 w 87"/>
                  <a:gd name="T47" fmla="*/ 78 h 82"/>
                  <a:gd name="T48" fmla="*/ 56 w 87"/>
                  <a:gd name="T49" fmla="*/ 77 h 82"/>
                  <a:gd name="T50" fmla="*/ 44 w 87"/>
                  <a:gd name="T51" fmla="*/ 75 h 82"/>
                  <a:gd name="T52" fmla="*/ 39 w 87"/>
                  <a:gd name="T53" fmla="*/ 73 h 82"/>
                  <a:gd name="T54" fmla="*/ 37 w 87"/>
                  <a:gd name="T55" fmla="*/ 75 h 82"/>
                  <a:gd name="T56" fmla="*/ 37 w 87"/>
                  <a:gd name="T57" fmla="*/ 75 h 82"/>
                  <a:gd name="T58" fmla="*/ 24 w 87"/>
                  <a:gd name="T59" fmla="*/ 63 h 82"/>
                  <a:gd name="T60" fmla="*/ 17 w 87"/>
                  <a:gd name="T61" fmla="*/ 53 h 82"/>
                  <a:gd name="T62" fmla="*/ 5 w 87"/>
                  <a:gd name="T63" fmla="*/ 42 h 82"/>
                  <a:gd name="T64" fmla="*/ 2 w 87"/>
                  <a:gd name="T65" fmla="*/ 37 h 82"/>
                  <a:gd name="T66" fmla="*/ 5 w 87"/>
                  <a:gd name="T67" fmla="*/ 41 h 82"/>
                  <a:gd name="T68" fmla="*/ 7 w 87"/>
                  <a:gd name="T69" fmla="*/ 39 h 82"/>
                  <a:gd name="T70" fmla="*/ 13 w 87"/>
                  <a:gd name="T71" fmla="*/ 37 h 82"/>
                  <a:gd name="T72" fmla="*/ 15 w 87"/>
                  <a:gd name="T73" fmla="*/ 34 h 82"/>
                  <a:gd name="T74" fmla="*/ 19 w 87"/>
                  <a:gd name="T75" fmla="*/ 32 h 82"/>
                  <a:gd name="T76" fmla="*/ 19 w 87"/>
                  <a:gd name="T77" fmla="*/ 25 h 82"/>
                  <a:gd name="T78" fmla="*/ 19 w 87"/>
                  <a:gd name="T79" fmla="*/ 24 h 82"/>
                  <a:gd name="T80" fmla="*/ 25 w 87"/>
                  <a:gd name="T81" fmla="*/ 24 h 82"/>
                  <a:gd name="T82" fmla="*/ 31 w 87"/>
                  <a:gd name="T83" fmla="*/ 19 h 82"/>
                  <a:gd name="T84" fmla="*/ 37 w 87"/>
                  <a:gd name="T85" fmla="*/ 22 h 82"/>
                  <a:gd name="T86" fmla="*/ 37 w 87"/>
                  <a:gd name="T87" fmla="*/ 22 h 82"/>
                  <a:gd name="T88" fmla="*/ 41 w 87"/>
                  <a:gd name="T89" fmla="*/ 19 h 82"/>
                  <a:gd name="T90" fmla="*/ 46 w 87"/>
                  <a:gd name="T91" fmla="*/ 14 h 82"/>
                  <a:gd name="T92" fmla="*/ 48 w 87"/>
                  <a:gd name="T93" fmla="*/ 12 h 82"/>
                  <a:gd name="T94" fmla="*/ 49 w 87"/>
                  <a:gd name="T95" fmla="*/ 8 h 82"/>
                  <a:gd name="T96" fmla="*/ 51 w 87"/>
                  <a:gd name="T97" fmla="*/ 7 h 82"/>
                  <a:gd name="T98" fmla="*/ 55 w 87"/>
                  <a:gd name="T99" fmla="*/ 3 h 82"/>
                  <a:gd name="T100" fmla="*/ 58 w 87"/>
                  <a:gd name="T101" fmla="*/ 7 h 82"/>
                  <a:gd name="T102" fmla="*/ 63 w 87"/>
                  <a:gd name="T103" fmla="*/ 5 h 82"/>
                  <a:gd name="T104" fmla="*/ 67 w 87"/>
                  <a:gd name="T105" fmla="*/ 5 h 82"/>
                  <a:gd name="T106" fmla="*/ 67 w 87"/>
                  <a:gd name="T107" fmla="*/ 5 h 82"/>
                  <a:gd name="T108" fmla="*/ 68 w 87"/>
                  <a:gd name="T109" fmla="*/ 3 h 82"/>
                  <a:gd name="T110" fmla="*/ 72 w 87"/>
                  <a:gd name="T111" fmla="*/ 3 h 82"/>
                  <a:gd name="T112" fmla="*/ 77 w 87"/>
                  <a:gd name="T113" fmla="*/ 2 h 82"/>
                  <a:gd name="T114" fmla="*/ 80 w 87"/>
                  <a:gd name="T115"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7" h="82">
                    <a:moveTo>
                      <a:pt x="87" y="0"/>
                    </a:moveTo>
                    <a:lnTo>
                      <a:pt x="87" y="0"/>
                    </a:lnTo>
                    <a:lnTo>
                      <a:pt x="85" y="0"/>
                    </a:lnTo>
                    <a:lnTo>
                      <a:pt x="85" y="3"/>
                    </a:lnTo>
                    <a:lnTo>
                      <a:pt x="84" y="3"/>
                    </a:lnTo>
                    <a:lnTo>
                      <a:pt x="84" y="2"/>
                    </a:lnTo>
                    <a:lnTo>
                      <a:pt x="84" y="2"/>
                    </a:lnTo>
                    <a:lnTo>
                      <a:pt x="82" y="2"/>
                    </a:lnTo>
                    <a:lnTo>
                      <a:pt x="82" y="3"/>
                    </a:lnTo>
                    <a:lnTo>
                      <a:pt x="84" y="3"/>
                    </a:lnTo>
                    <a:lnTo>
                      <a:pt x="84" y="3"/>
                    </a:lnTo>
                    <a:lnTo>
                      <a:pt x="84" y="5"/>
                    </a:lnTo>
                    <a:lnTo>
                      <a:pt x="87" y="12"/>
                    </a:lnTo>
                    <a:lnTo>
                      <a:pt x="85" y="14"/>
                    </a:lnTo>
                    <a:lnTo>
                      <a:pt x="85" y="15"/>
                    </a:lnTo>
                    <a:lnTo>
                      <a:pt x="84" y="17"/>
                    </a:lnTo>
                    <a:lnTo>
                      <a:pt x="82" y="19"/>
                    </a:lnTo>
                    <a:lnTo>
                      <a:pt x="80" y="24"/>
                    </a:lnTo>
                    <a:lnTo>
                      <a:pt x="79" y="32"/>
                    </a:lnTo>
                    <a:lnTo>
                      <a:pt x="80" y="39"/>
                    </a:lnTo>
                    <a:lnTo>
                      <a:pt x="80" y="46"/>
                    </a:lnTo>
                    <a:lnTo>
                      <a:pt x="80" y="48"/>
                    </a:lnTo>
                    <a:lnTo>
                      <a:pt x="80" y="49"/>
                    </a:lnTo>
                    <a:lnTo>
                      <a:pt x="79" y="51"/>
                    </a:lnTo>
                    <a:lnTo>
                      <a:pt x="79" y="49"/>
                    </a:lnTo>
                    <a:lnTo>
                      <a:pt x="79" y="49"/>
                    </a:lnTo>
                    <a:lnTo>
                      <a:pt x="79" y="48"/>
                    </a:lnTo>
                    <a:lnTo>
                      <a:pt x="79" y="46"/>
                    </a:lnTo>
                    <a:lnTo>
                      <a:pt x="79" y="44"/>
                    </a:lnTo>
                    <a:lnTo>
                      <a:pt x="79" y="44"/>
                    </a:lnTo>
                    <a:lnTo>
                      <a:pt x="79" y="46"/>
                    </a:lnTo>
                    <a:lnTo>
                      <a:pt x="77" y="48"/>
                    </a:lnTo>
                    <a:lnTo>
                      <a:pt x="77" y="48"/>
                    </a:lnTo>
                    <a:lnTo>
                      <a:pt x="75" y="48"/>
                    </a:lnTo>
                    <a:lnTo>
                      <a:pt x="77" y="49"/>
                    </a:lnTo>
                    <a:lnTo>
                      <a:pt x="77" y="51"/>
                    </a:lnTo>
                    <a:lnTo>
                      <a:pt x="79" y="53"/>
                    </a:lnTo>
                    <a:lnTo>
                      <a:pt x="77" y="53"/>
                    </a:lnTo>
                    <a:lnTo>
                      <a:pt x="77" y="58"/>
                    </a:lnTo>
                    <a:lnTo>
                      <a:pt x="77" y="58"/>
                    </a:lnTo>
                    <a:lnTo>
                      <a:pt x="77" y="56"/>
                    </a:lnTo>
                    <a:lnTo>
                      <a:pt x="75" y="56"/>
                    </a:lnTo>
                    <a:lnTo>
                      <a:pt x="75" y="58"/>
                    </a:lnTo>
                    <a:lnTo>
                      <a:pt x="75" y="60"/>
                    </a:lnTo>
                    <a:lnTo>
                      <a:pt x="75" y="60"/>
                    </a:lnTo>
                    <a:lnTo>
                      <a:pt x="75" y="61"/>
                    </a:lnTo>
                    <a:lnTo>
                      <a:pt x="75" y="61"/>
                    </a:lnTo>
                    <a:lnTo>
                      <a:pt x="75" y="61"/>
                    </a:lnTo>
                    <a:lnTo>
                      <a:pt x="77" y="61"/>
                    </a:lnTo>
                    <a:lnTo>
                      <a:pt x="77" y="63"/>
                    </a:lnTo>
                    <a:lnTo>
                      <a:pt x="79" y="65"/>
                    </a:lnTo>
                    <a:lnTo>
                      <a:pt x="75" y="66"/>
                    </a:lnTo>
                    <a:lnTo>
                      <a:pt x="75" y="68"/>
                    </a:lnTo>
                    <a:lnTo>
                      <a:pt x="75" y="70"/>
                    </a:lnTo>
                    <a:lnTo>
                      <a:pt x="73" y="70"/>
                    </a:lnTo>
                    <a:lnTo>
                      <a:pt x="73" y="71"/>
                    </a:lnTo>
                    <a:lnTo>
                      <a:pt x="73" y="75"/>
                    </a:lnTo>
                    <a:lnTo>
                      <a:pt x="75" y="77"/>
                    </a:lnTo>
                    <a:lnTo>
                      <a:pt x="77" y="78"/>
                    </a:lnTo>
                    <a:lnTo>
                      <a:pt x="79" y="78"/>
                    </a:lnTo>
                    <a:lnTo>
                      <a:pt x="77" y="80"/>
                    </a:lnTo>
                    <a:lnTo>
                      <a:pt x="77" y="82"/>
                    </a:lnTo>
                    <a:lnTo>
                      <a:pt x="75" y="82"/>
                    </a:lnTo>
                    <a:lnTo>
                      <a:pt x="73" y="82"/>
                    </a:lnTo>
                    <a:lnTo>
                      <a:pt x="70" y="82"/>
                    </a:lnTo>
                    <a:lnTo>
                      <a:pt x="68" y="82"/>
                    </a:lnTo>
                    <a:lnTo>
                      <a:pt x="67" y="82"/>
                    </a:lnTo>
                    <a:lnTo>
                      <a:pt x="67" y="80"/>
                    </a:lnTo>
                    <a:lnTo>
                      <a:pt x="67" y="80"/>
                    </a:lnTo>
                    <a:lnTo>
                      <a:pt x="65" y="78"/>
                    </a:lnTo>
                    <a:lnTo>
                      <a:pt x="63" y="78"/>
                    </a:lnTo>
                    <a:lnTo>
                      <a:pt x="61" y="78"/>
                    </a:lnTo>
                    <a:lnTo>
                      <a:pt x="58" y="77"/>
                    </a:lnTo>
                    <a:lnTo>
                      <a:pt x="58" y="77"/>
                    </a:lnTo>
                    <a:lnTo>
                      <a:pt x="56" y="77"/>
                    </a:lnTo>
                    <a:lnTo>
                      <a:pt x="53" y="78"/>
                    </a:lnTo>
                    <a:lnTo>
                      <a:pt x="48" y="77"/>
                    </a:lnTo>
                    <a:lnTo>
                      <a:pt x="44" y="75"/>
                    </a:lnTo>
                    <a:lnTo>
                      <a:pt x="41" y="75"/>
                    </a:lnTo>
                    <a:lnTo>
                      <a:pt x="41" y="73"/>
                    </a:lnTo>
                    <a:lnTo>
                      <a:pt x="39" y="73"/>
                    </a:lnTo>
                    <a:lnTo>
                      <a:pt x="39" y="75"/>
                    </a:lnTo>
                    <a:lnTo>
                      <a:pt x="39" y="75"/>
                    </a:lnTo>
                    <a:lnTo>
                      <a:pt x="37" y="75"/>
                    </a:lnTo>
                    <a:lnTo>
                      <a:pt x="37" y="77"/>
                    </a:lnTo>
                    <a:lnTo>
                      <a:pt x="37" y="77"/>
                    </a:lnTo>
                    <a:lnTo>
                      <a:pt x="37" y="75"/>
                    </a:lnTo>
                    <a:lnTo>
                      <a:pt x="36" y="73"/>
                    </a:lnTo>
                    <a:lnTo>
                      <a:pt x="34" y="71"/>
                    </a:lnTo>
                    <a:lnTo>
                      <a:pt x="24" y="63"/>
                    </a:lnTo>
                    <a:lnTo>
                      <a:pt x="20" y="58"/>
                    </a:lnTo>
                    <a:lnTo>
                      <a:pt x="19" y="54"/>
                    </a:lnTo>
                    <a:lnTo>
                      <a:pt x="17" y="53"/>
                    </a:lnTo>
                    <a:lnTo>
                      <a:pt x="12" y="49"/>
                    </a:lnTo>
                    <a:lnTo>
                      <a:pt x="10" y="48"/>
                    </a:lnTo>
                    <a:lnTo>
                      <a:pt x="5" y="42"/>
                    </a:lnTo>
                    <a:lnTo>
                      <a:pt x="0" y="41"/>
                    </a:lnTo>
                    <a:lnTo>
                      <a:pt x="0" y="39"/>
                    </a:lnTo>
                    <a:lnTo>
                      <a:pt x="2" y="37"/>
                    </a:lnTo>
                    <a:lnTo>
                      <a:pt x="3" y="37"/>
                    </a:lnTo>
                    <a:lnTo>
                      <a:pt x="3" y="39"/>
                    </a:lnTo>
                    <a:lnTo>
                      <a:pt x="5" y="41"/>
                    </a:lnTo>
                    <a:lnTo>
                      <a:pt x="7" y="41"/>
                    </a:lnTo>
                    <a:lnTo>
                      <a:pt x="7" y="39"/>
                    </a:lnTo>
                    <a:lnTo>
                      <a:pt x="7" y="39"/>
                    </a:lnTo>
                    <a:lnTo>
                      <a:pt x="12" y="39"/>
                    </a:lnTo>
                    <a:lnTo>
                      <a:pt x="13" y="39"/>
                    </a:lnTo>
                    <a:lnTo>
                      <a:pt x="13" y="37"/>
                    </a:lnTo>
                    <a:lnTo>
                      <a:pt x="15" y="36"/>
                    </a:lnTo>
                    <a:lnTo>
                      <a:pt x="15" y="36"/>
                    </a:lnTo>
                    <a:lnTo>
                      <a:pt x="15" y="34"/>
                    </a:lnTo>
                    <a:lnTo>
                      <a:pt x="15" y="34"/>
                    </a:lnTo>
                    <a:lnTo>
                      <a:pt x="17" y="32"/>
                    </a:lnTo>
                    <a:lnTo>
                      <a:pt x="19" y="32"/>
                    </a:lnTo>
                    <a:lnTo>
                      <a:pt x="19" y="32"/>
                    </a:lnTo>
                    <a:lnTo>
                      <a:pt x="19" y="31"/>
                    </a:lnTo>
                    <a:lnTo>
                      <a:pt x="19" y="25"/>
                    </a:lnTo>
                    <a:lnTo>
                      <a:pt x="17" y="25"/>
                    </a:lnTo>
                    <a:lnTo>
                      <a:pt x="19" y="24"/>
                    </a:lnTo>
                    <a:lnTo>
                      <a:pt x="19" y="24"/>
                    </a:lnTo>
                    <a:lnTo>
                      <a:pt x="20" y="24"/>
                    </a:lnTo>
                    <a:lnTo>
                      <a:pt x="25" y="24"/>
                    </a:lnTo>
                    <a:lnTo>
                      <a:pt x="25" y="24"/>
                    </a:lnTo>
                    <a:lnTo>
                      <a:pt x="27" y="20"/>
                    </a:lnTo>
                    <a:lnTo>
                      <a:pt x="29" y="19"/>
                    </a:lnTo>
                    <a:lnTo>
                      <a:pt x="31" y="19"/>
                    </a:lnTo>
                    <a:lnTo>
                      <a:pt x="32" y="19"/>
                    </a:lnTo>
                    <a:lnTo>
                      <a:pt x="32" y="20"/>
                    </a:lnTo>
                    <a:lnTo>
                      <a:pt x="37" y="22"/>
                    </a:lnTo>
                    <a:lnTo>
                      <a:pt x="37" y="22"/>
                    </a:lnTo>
                    <a:lnTo>
                      <a:pt x="37" y="22"/>
                    </a:lnTo>
                    <a:lnTo>
                      <a:pt x="37" y="22"/>
                    </a:lnTo>
                    <a:lnTo>
                      <a:pt x="37" y="20"/>
                    </a:lnTo>
                    <a:lnTo>
                      <a:pt x="39" y="19"/>
                    </a:lnTo>
                    <a:lnTo>
                      <a:pt x="41" y="19"/>
                    </a:lnTo>
                    <a:lnTo>
                      <a:pt x="43" y="17"/>
                    </a:lnTo>
                    <a:lnTo>
                      <a:pt x="44" y="15"/>
                    </a:lnTo>
                    <a:lnTo>
                      <a:pt x="46" y="14"/>
                    </a:lnTo>
                    <a:lnTo>
                      <a:pt x="48" y="14"/>
                    </a:lnTo>
                    <a:lnTo>
                      <a:pt x="48" y="12"/>
                    </a:lnTo>
                    <a:lnTo>
                      <a:pt x="48" y="12"/>
                    </a:lnTo>
                    <a:lnTo>
                      <a:pt x="48" y="10"/>
                    </a:lnTo>
                    <a:lnTo>
                      <a:pt x="49" y="8"/>
                    </a:lnTo>
                    <a:lnTo>
                      <a:pt x="49" y="8"/>
                    </a:lnTo>
                    <a:lnTo>
                      <a:pt x="51" y="7"/>
                    </a:lnTo>
                    <a:lnTo>
                      <a:pt x="51" y="7"/>
                    </a:lnTo>
                    <a:lnTo>
                      <a:pt x="51" y="7"/>
                    </a:lnTo>
                    <a:lnTo>
                      <a:pt x="51" y="5"/>
                    </a:lnTo>
                    <a:lnTo>
                      <a:pt x="53" y="3"/>
                    </a:lnTo>
                    <a:lnTo>
                      <a:pt x="55" y="3"/>
                    </a:lnTo>
                    <a:lnTo>
                      <a:pt x="56" y="3"/>
                    </a:lnTo>
                    <a:lnTo>
                      <a:pt x="56" y="5"/>
                    </a:lnTo>
                    <a:lnTo>
                      <a:pt x="58" y="7"/>
                    </a:lnTo>
                    <a:lnTo>
                      <a:pt x="61" y="7"/>
                    </a:lnTo>
                    <a:lnTo>
                      <a:pt x="63" y="7"/>
                    </a:lnTo>
                    <a:lnTo>
                      <a:pt x="63" y="5"/>
                    </a:lnTo>
                    <a:lnTo>
                      <a:pt x="65" y="5"/>
                    </a:lnTo>
                    <a:lnTo>
                      <a:pt x="65" y="5"/>
                    </a:lnTo>
                    <a:lnTo>
                      <a:pt x="67" y="5"/>
                    </a:lnTo>
                    <a:lnTo>
                      <a:pt x="67" y="5"/>
                    </a:lnTo>
                    <a:lnTo>
                      <a:pt x="67" y="5"/>
                    </a:lnTo>
                    <a:lnTo>
                      <a:pt x="67" y="5"/>
                    </a:lnTo>
                    <a:lnTo>
                      <a:pt x="68" y="5"/>
                    </a:lnTo>
                    <a:lnTo>
                      <a:pt x="68" y="5"/>
                    </a:lnTo>
                    <a:lnTo>
                      <a:pt x="68" y="3"/>
                    </a:lnTo>
                    <a:lnTo>
                      <a:pt x="70" y="3"/>
                    </a:lnTo>
                    <a:lnTo>
                      <a:pt x="70" y="3"/>
                    </a:lnTo>
                    <a:lnTo>
                      <a:pt x="72" y="3"/>
                    </a:lnTo>
                    <a:lnTo>
                      <a:pt x="73" y="3"/>
                    </a:lnTo>
                    <a:lnTo>
                      <a:pt x="75" y="2"/>
                    </a:lnTo>
                    <a:lnTo>
                      <a:pt x="77" y="2"/>
                    </a:lnTo>
                    <a:lnTo>
                      <a:pt x="79" y="2"/>
                    </a:lnTo>
                    <a:lnTo>
                      <a:pt x="79" y="2"/>
                    </a:lnTo>
                    <a:lnTo>
                      <a:pt x="80" y="0"/>
                    </a:lnTo>
                    <a:lnTo>
                      <a:pt x="82" y="0"/>
                    </a:lnTo>
                    <a:lnTo>
                      <a:pt x="87"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7" name="Freeform 172">
                <a:extLst>
                  <a:ext uri="{FF2B5EF4-FFF2-40B4-BE49-F238E27FC236}">
                    <a16:creationId xmlns:a16="http://schemas.microsoft.com/office/drawing/2014/main" id="{0C98F0C6-A4F0-468D-8257-C4C06A8291B4}"/>
                  </a:ext>
                </a:extLst>
              </p:cNvPr>
              <p:cNvSpPr>
                <a:spLocks noEditPoints="1"/>
              </p:cNvSpPr>
              <p:nvPr/>
            </p:nvSpPr>
            <p:spPr bwMode="auto">
              <a:xfrm>
                <a:off x="3700" y="1834"/>
                <a:ext cx="73" cy="90"/>
              </a:xfrm>
              <a:custGeom>
                <a:avLst/>
                <a:gdLst>
                  <a:gd name="T0" fmla="*/ 42 w 73"/>
                  <a:gd name="T1" fmla="*/ 6 h 90"/>
                  <a:gd name="T2" fmla="*/ 36 w 73"/>
                  <a:gd name="T3" fmla="*/ 8 h 90"/>
                  <a:gd name="T4" fmla="*/ 49 w 73"/>
                  <a:gd name="T5" fmla="*/ 5 h 90"/>
                  <a:gd name="T6" fmla="*/ 46 w 73"/>
                  <a:gd name="T7" fmla="*/ 6 h 90"/>
                  <a:gd name="T8" fmla="*/ 54 w 73"/>
                  <a:gd name="T9" fmla="*/ 5 h 90"/>
                  <a:gd name="T10" fmla="*/ 58 w 73"/>
                  <a:gd name="T11" fmla="*/ 5 h 90"/>
                  <a:gd name="T12" fmla="*/ 30 w 73"/>
                  <a:gd name="T13" fmla="*/ 13 h 90"/>
                  <a:gd name="T14" fmla="*/ 63 w 73"/>
                  <a:gd name="T15" fmla="*/ 1 h 90"/>
                  <a:gd name="T16" fmla="*/ 13 w 73"/>
                  <a:gd name="T17" fmla="*/ 69 h 90"/>
                  <a:gd name="T18" fmla="*/ 1 w 73"/>
                  <a:gd name="T19" fmla="*/ 69 h 90"/>
                  <a:gd name="T20" fmla="*/ 1 w 73"/>
                  <a:gd name="T21" fmla="*/ 75 h 90"/>
                  <a:gd name="T22" fmla="*/ 7 w 73"/>
                  <a:gd name="T23" fmla="*/ 75 h 90"/>
                  <a:gd name="T24" fmla="*/ 10 w 73"/>
                  <a:gd name="T25" fmla="*/ 76 h 90"/>
                  <a:gd name="T26" fmla="*/ 17 w 73"/>
                  <a:gd name="T27" fmla="*/ 71 h 90"/>
                  <a:gd name="T28" fmla="*/ 73 w 73"/>
                  <a:gd name="T29" fmla="*/ 12 h 90"/>
                  <a:gd name="T30" fmla="*/ 66 w 73"/>
                  <a:gd name="T31" fmla="*/ 6 h 90"/>
                  <a:gd name="T32" fmla="*/ 49 w 73"/>
                  <a:gd name="T33" fmla="*/ 8 h 90"/>
                  <a:gd name="T34" fmla="*/ 32 w 73"/>
                  <a:gd name="T35" fmla="*/ 22 h 90"/>
                  <a:gd name="T36" fmla="*/ 25 w 73"/>
                  <a:gd name="T37" fmla="*/ 23 h 90"/>
                  <a:gd name="T38" fmla="*/ 20 w 73"/>
                  <a:gd name="T39" fmla="*/ 46 h 90"/>
                  <a:gd name="T40" fmla="*/ 13 w 73"/>
                  <a:gd name="T41" fmla="*/ 54 h 90"/>
                  <a:gd name="T42" fmla="*/ 15 w 73"/>
                  <a:gd name="T43" fmla="*/ 63 h 90"/>
                  <a:gd name="T44" fmla="*/ 15 w 73"/>
                  <a:gd name="T45" fmla="*/ 66 h 90"/>
                  <a:gd name="T46" fmla="*/ 15 w 73"/>
                  <a:gd name="T47" fmla="*/ 68 h 90"/>
                  <a:gd name="T48" fmla="*/ 3 w 73"/>
                  <a:gd name="T49" fmla="*/ 64 h 90"/>
                  <a:gd name="T50" fmla="*/ 7 w 73"/>
                  <a:gd name="T51" fmla="*/ 68 h 90"/>
                  <a:gd name="T52" fmla="*/ 17 w 73"/>
                  <a:gd name="T53" fmla="*/ 71 h 90"/>
                  <a:gd name="T54" fmla="*/ 20 w 73"/>
                  <a:gd name="T55" fmla="*/ 69 h 90"/>
                  <a:gd name="T56" fmla="*/ 24 w 73"/>
                  <a:gd name="T57" fmla="*/ 69 h 90"/>
                  <a:gd name="T58" fmla="*/ 29 w 73"/>
                  <a:gd name="T59" fmla="*/ 68 h 90"/>
                  <a:gd name="T60" fmla="*/ 30 w 73"/>
                  <a:gd name="T61" fmla="*/ 69 h 90"/>
                  <a:gd name="T62" fmla="*/ 34 w 73"/>
                  <a:gd name="T63" fmla="*/ 69 h 90"/>
                  <a:gd name="T64" fmla="*/ 41 w 73"/>
                  <a:gd name="T65" fmla="*/ 75 h 90"/>
                  <a:gd name="T66" fmla="*/ 44 w 73"/>
                  <a:gd name="T67" fmla="*/ 76 h 90"/>
                  <a:gd name="T68" fmla="*/ 48 w 73"/>
                  <a:gd name="T69" fmla="*/ 80 h 90"/>
                  <a:gd name="T70" fmla="*/ 46 w 73"/>
                  <a:gd name="T71" fmla="*/ 85 h 90"/>
                  <a:gd name="T72" fmla="*/ 46 w 73"/>
                  <a:gd name="T73" fmla="*/ 88 h 90"/>
                  <a:gd name="T74" fmla="*/ 49 w 73"/>
                  <a:gd name="T75" fmla="*/ 90 h 90"/>
                  <a:gd name="T76" fmla="*/ 49 w 73"/>
                  <a:gd name="T77" fmla="*/ 83 h 90"/>
                  <a:gd name="T78" fmla="*/ 48 w 73"/>
                  <a:gd name="T79" fmla="*/ 81 h 90"/>
                  <a:gd name="T80" fmla="*/ 53 w 73"/>
                  <a:gd name="T81" fmla="*/ 78 h 90"/>
                  <a:gd name="T82" fmla="*/ 53 w 73"/>
                  <a:gd name="T83" fmla="*/ 75 h 90"/>
                  <a:gd name="T84" fmla="*/ 54 w 73"/>
                  <a:gd name="T85" fmla="*/ 68 h 90"/>
                  <a:gd name="T86" fmla="*/ 53 w 73"/>
                  <a:gd name="T87" fmla="*/ 63 h 90"/>
                  <a:gd name="T88" fmla="*/ 53 w 73"/>
                  <a:gd name="T89" fmla="*/ 56 h 90"/>
                  <a:gd name="T90" fmla="*/ 58 w 73"/>
                  <a:gd name="T91" fmla="*/ 58 h 90"/>
                  <a:gd name="T92" fmla="*/ 65 w 73"/>
                  <a:gd name="T93" fmla="*/ 54 h 90"/>
                  <a:gd name="T94" fmla="*/ 65 w 73"/>
                  <a:gd name="T95" fmla="*/ 51 h 90"/>
                  <a:gd name="T96" fmla="*/ 66 w 73"/>
                  <a:gd name="T97" fmla="*/ 47 h 90"/>
                  <a:gd name="T98" fmla="*/ 72 w 73"/>
                  <a:gd name="T99" fmla="*/ 40 h 90"/>
                  <a:gd name="T100" fmla="*/ 68 w 73"/>
                  <a:gd name="T101" fmla="*/ 37 h 90"/>
                  <a:gd name="T102" fmla="*/ 65 w 73"/>
                  <a:gd name="T103" fmla="*/ 35 h 90"/>
                  <a:gd name="T104" fmla="*/ 65 w 73"/>
                  <a:gd name="T105" fmla="*/ 32 h 90"/>
                  <a:gd name="T106" fmla="*/ 72 w 73"/>
                  <a:gd name="T107" fmla="*/ 29 h 90"/>
                  <a:gd name="T108" fmla="*/ 73 w 73"/>
                  <a:gd name="T109" fmla="*/ 15 h 90"/>
                  <a:gd name="T110" fmla="*/ 8 w 73"/>
                  <a:gd name="T111" fmla="*/ 61 h 90"/>
                  <a:gd name="T112" fmla="*/ 13 w 73"/>
                  <a:gd name="T113" fmla="*/ 61 h 90"/>
                  <a:gd name="T114" fmla="*/ 7 w 73"/>
                  <a:gd name="T115" fmla="*/ 61 h 90"/>
                  <a:gd name="T116" fmla="*/ 29 w 73"/>
                  <a:gd name="T117" fmla="*/ 18 h 90"/>
                  <a:gd name="T118" fmla="*/ 27 w 73"/>
                  <a:gd name="T119" fmla="*/ 2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3" h="90">
                    <a:moveTo>
                      <a:pt x="36" y="8"/>
                    </a:moveTo>
                    <a:lnTo>
                      <a:pt x="36" y="8"/>
                    </a:lnTo>
                    <a:lnTo>
                      <a:pt x="39" y="6"/>
                    </a:lnTo>
                    <a:lnTo>
                      <a:pt x="42" y="6"/>
                    </a:lnTo>
                    <a:lnTo>
                      <a:pt x="42" y="6"/>
                    </a:lnTo>
                    <a:lnTo>
                      <a:pt x="37" y="8"/>
                    </a:lnTo>
                    <a:lnTo>
                      <a:pt x="36" y="8"/>
                    </a:lnTo>
                    <a:lnTo>
                      <a:pt x="36" y="8"/>
                    </a:lnTo>
                    <a:close/>
                    <a:moveTo>
                      <a:pt x="46" y="6"/>
                    </a:moveTo>
                    <a:lnTo>
                      <a:pt x="49" y="5"/>
                    </a:lnTo>
                    <a:lnTo>
                      <a:pt x="49" y="5"/>
                    </a:lnTo>
                    <a:lnTo>
                      <a:pt x="49" y="5"/>
                    </a:lnTo>
                    <a:lnTo>
                      <a:pt x="46" y="5"/>
                    </a:lnTo>
                    <a:lnTo>
                      <a:pt x="44" y="5"/>
                    </a:lnTo>
                    <a:lnTo>
                      <a:pt x="44" y="6"/>
                    </a:lnTo>
                    <a:lnTo>
                      <a:pt x="46" y="6"/>
                    </a:lnTo>
                    <a:lnTo>
                      <a:pt x="46" y="6"/>
                    </a:lnTo>
                    <a:close/>
                    <a:moveTo>
                      <a:pt x="58" y="5"/>
                    </a:moveTo>
                    <a:lnTo>
                      <a:pt x="56" y="3"/>
                    </a:lnTo>
                    <a:lnTo>
                      <a:pt x="54" y="5"/>
                    </a:lnTo>
                    <a:lnTo>
                      <a:pt x="54" y="5"/>
                    </a:lnTo>
                    <a:lnTo>
                      <a:pt x="54" y="5"/>
                    </a:lnTo>
                    <a:lnTo>
                      <a:pt x="58" y="5"/>
                    </a:lnTo>
                    <a:lnTo>
                      <a:pt x="58" y="5"/>
                    </a:lnTo>
                    <a:close/>
                    <a:moveTo>
                      <a:pt x="34" y="10"/>
                    </a:moveTo>
                    <a:lnTo>
                      <a:pt x="32" y="10"/>
                    </a:lnTo>
                    <a:lnTo>
                      <a:pt x="30" y="12"/>
                    </a:lnTo>
                    <a:lnTo>
                      <a:pt x="30" y="13"/>
                    </a:lnTo>
                    <a:lnTo>
                      <a:pt x="34" y="10"/>
                    </a:lnTo>
                    <a:close/>
                    <a:moveTo>
                      <a:pt x="66" y="0"/>
                    </a:moveTo>
                    <a:lnTo>
                      <a:pt x="65" y="0"/>
                    </a:lnTo>
                    <a:lnTo>
                      <a:pt x="63" y="1"/>
                    </a:lnTo>
                    <a:lnTo>
                      <a:pt x="63" y="1"/>
                    </a:lnTo>
                    <a:lnTo>
                      <a:pt x="65" y="1"/>
                    </a:lnTo>
                    <a:lnTo>
                      <a:pt x="66" y="0"/>
                    </a:lnTo>
                    <a:close/>
                    <a:moveTo>
                      <a:pt x="13" y="69"/>
                    </a:moveTo>
                    <a:lnTo>
                      <a:pt x="10" y="71"/>
                    </a:lnTo>
                    <a:lnTo>
                      <a:pt x="7" y="71"/>
                    </a:lnTo>
                    <a:lnTo>
                      <a:pt x="5" y="69"/>
                    </a:lnTo>
                    <a:lnTo>
                      <a:pt x="1" y="69"/>
                    </a:lnTo>
                    <a:lnTo>
                      <a:pt x="0" y="71"/>
                    </a:lnTo>
                    <a:lnTo>
                      <a:pt x="1" y="73"/>
                    </a:lnTo>
                    <a:lnTo>
                      <a:pt x="1" y="75"/>
                    </a:lnTo>
                    <a:lnTo>
                      <a:pt x="1" y="75"/>
                    </a:lnTo>
                    <a:lnTo>
                      <a:pt x="3" y="75"/>
                    </a:lnTo>
                    <a:lnTo>
                      <a:pt x="3" y="75"/>
                    </a:lnTo>
                    <a:lnTo>
                      <a:pt x="5" y="73"/>
                    </a:lnTo>
                    <a:lnTo>
                      <a:pt x="7" y="75"/>
                    </a:lnTo>
                    <a:lnTo>
                      <a:pt x="8" y="75"/>
                    </a:lnTo>
                    <a:lnTo>
                      <a:pt x="8" y="75"/>
                    </a:lnTo>
                    <a:lnTo>
                      <a:pt x="10" y="76"/>
                    </a:lnTo>
                    <a:lnTo>
                      <a:pt x="10" y="76"/>
                    </a:lnTo>
                    <a:lnTo>
                      <a:pt x="13" y="75"/>
                    </a:lnTo>
                    <a:lnTo>
                      <a:pt x="15" y="73"/>
                    </a:lnTo>
                    <a:lnTo>
                      <a:pt x="17" y="71"/>
                    </a:lnTo>
                    <a:lnTo>
                      <a:pt x="17" y="71"/>
                    </a:lnTo>
                    <a:lnTo>
                      <a:pt x="15" y="71"/>
                    </a:lnTo>
                    <a:lnTo>
                      <a:pt x="13" y="69"/>
                    </a:lnTo>
                    <a:lnTo>
                      <a:pt x="13" y="69"/>
                    </a:lnTo>
                    <a:close/>
                    <a:moveTo>
                      <a:pt x="73" y="12"/>
                    </a:moveTo>
                    <a:lnTo>
                      <a:pt x="72" y="10"/>
                    </a:lnTo>
                    <a:lnTo>
                      <a:pt x="70" y="10"/>
                    </a:lnTo>
                    <a:lnTo>
                      <a:pt x="68" y="8"/>
                    </a:lnTo>
                    <a:lnTo>
                      <a:pt x="66" y="6"/>
                    </a:lnTo>
                    <a:lnTo>
                      <a:pt x="61" y="6"/>
                    </a:lnTo>
                    <a:lnTo>
                      <a:pt x="58" y="6"/>
                    </a:lnTo>
                    <a:lnTo>
                      <a:pt x="53" y="6"/>
                    </a:lnTo>
                    <a:lnTo>
                      <a:pt x="49" y="8"/>
                    </a:lnTo>
                    <a:lnTo>
                      <a:pt x="42" y="12"/>
                    </a:lnTo>
                    <a:lnTo>
                      <a:pt x="41" y="13"/>
                    </a:lnTo>
                    <a:lnTo>
                      <a:pt x="39" y="17"/>
                    </a:lnTo>
                    <a:lnTo>
                      <a:pt x="32" y="22"/>
                    </a:lnTo>
                    <a:lnTo>
                      <a:pt x="29" y="23"/>
                    </a:lnTo>
                    <a:lnTo>
                      <a:pt x="29" y="22"/>
                    </a:lnTo>
                    <a:lnTo>
                      <a:pt x="27" y="22"/>
                    </a:lnTo>
                    <a:lnTo>
                      <a:pt x="25" y="23"/>
                    </a:lnTo>
                    <a:lnTo>
                      <a:pt x="25" y="27"/>
                    </a:lnTo>
                    <a:lnTo>
                      <a:pt x="24" y="37"/>
                    </a:lnTo>
                    <a:lnTo>
                      <a:pt x="22" y="42"/>
                    </a:lnTo>
                    <a:lnTo>
                      <a:pt x="20" y="46"/>
                    </a:lnTo>
                    <a:lnTo>
                      <a:pt x="17" y="49"/>
                    </a:lnTo>
                    <a:lnTo>
                      <a:pt x="15" y="51"/>
                    </a:lnTo>
                    <a:lnTo>
                      <a:pt x="13" y="52"/>
                    </a:lnTo>
                    <a:lnTo>
                      <a:pt x="13" y="54"/>
                    </a:lnTo>
                    <a:lnTo>
                      <a:pt x="12" y="56"/>
                    </a:lnTo>
                    <a:lnTo>
                      <a:pt x="12" y="58"/>
                    </a:lnTo>
                    <a:lnTo>
                      <a:pt x="15" y="61"/>
                    </a:lnTo>
                    <a:lnTo>
                      <a:pt x="15" y="63"/>
                    </a:lnTo>
                    <a:lnTo>
                      <a:pt x="17" y="64"/>
                    </a:lnTo>
                    <a:lnTo>
                      <a:pt x="13" y="64"/>
                    </a:lnTo>
                    <a:lnTo>
                      <a:pt x="13" y="66"/>
                    </a:lnTo>
                    <a:lnTo>
                      <a:pt x="15" y="66"/>
                    </a:lnTo>
                    <a:lnTo>
                      <a:pt x="17" y="66"/>
                    </a:lnTo>
                    <a:lnTo>
                      <a:pt x="18" y="68"/>
                    </a:lnTo>
                    <a:lnTo>
                      <a:pt x="17" y="68"/>
                    </a:lnTo>
                    <a:lnTo>
                      <a:pt x="15" y="68"/>
                    </a:lnTo>
                    <a:lnTo>
                      <a:pt x="10" y="64"/>
                    </a:lnTo>
                    <a:lnTo>
                      <a:pt x="8" y="64"/>
                    </a:lnTo>
                    <a:lnTo>
                      <a:pt x="3" y="64"/>
                    </a:lnTo>
                    <a:lnTo>
                      <a:pt x="3" y="64"/>
                    </a:lnTo>
                    <a:lnTo>
                      <a:pt x="1" y="66"/>
                    </a:lnTo>
                    <a:lnTo>
                      <a:pt x="3" y="68"/>
                    </a:lnTo>
                    <a:lnTo>
                      <a:pt x="5" y="68"/>
                    </a:lnTo>
                    <a:lnTo>
                      <a:pt x="7" y="68"/>
                    </a:lnTo>
                    <a:lnTo>
                      <a:pt x="8" y="69"/>
                    </a:lnTo>
                    <a:lnTo>
                      <a:pt x="13" y="69"/>
                    </a:lnTo>
                    <a:lnTo>
                      <a:pt x="15" y="69"/>
                    </a:lnTo>
                    <a:lnTo>
                      <a:pt x="17" y="71"/>
                    </a:lnTo>
                    <a:lnTo>
                      <a:pt x="18" y="71"/>
                    </a:lnTo>
                    <a:lnTo>
                      <a:pt x="20" y="71"/>
                    </a:lnTo>
                    <a:lnTo>
                      <a:pt x="20" y="71"/>
                    </a:lnTo>
                    <a:lnTo>
                      <a:pt x="20" y="69"/>
                    </a:lnTo>
                    <a:lnTo>
                      <a:pt x="20" y="68"/>
                    </a:lnTo>
                    <a:lnTo>
                      <a:pt x="22" y="68"/>
                    </a:lnTo>
                    <a:lnTo>
                      <a:pt x="22" y="68"/>
                    </a:lnTo>
                    <a:lnTo>
                      <a:pt x="24" y="69"/>
                    </a:lnTo>
                    <a:lnTo>
                      <a:pt x="25" y="69"/>
                    </a:lnTo>
                    <a:lnTo>
                      <a:pt x="27" y="68"/>
                    </a:lnTo>
                    <a:lnTo>
                      <a:pt x="27" y="68"/>
                    </a:lnTo>
                    <a:lnTo>
                      <a:pt x="29" y="68"/>
                    </a:lnTo>
                    <a:lnTo>
                      <a:pt x="29" y="69"/>
                    </a:lnTo>
                    <a:lnTo>
                      <a:pt x="29" y="69"/>
                    </a:lnTo>
                    <a:lnTo>
                      <a:pt x="29" y="69"/>
                    </a:lnTo>
                    <a:lnTo>
                      <a:pt x="30" y="69"/>
                    </a:lnTo>
                    <a:lnTo>
                      <a:pt x="32" y="68"/>
                    </a:lnTo>
                    <a:lnTo>
                      <a:pt x="32" y="68"/>
                    </a:lnTo>
                    <a:lnTo>
                      <a:pt x="32" y="68"/>
                    </a:lnTo>
                    <a:lnTo>
                      <a:pt x="34" y="69"/>
                    </a:lnTo>
                    <a:lnTo>
                      <a:pt x="34" y="71"/>
                    </a:lnTo>
                    <a:lnTo>
                      <a:pt x="36" y="73"/>
                    </a:lnTo>
                    <a:lnTo>
                      <a:pt x="37" y="75"/>
                    </a:lnTo>
                    <a:lnTo>
                      <a:pt x="41" y="75"/>
                    </a:lnTo>
                    <a:lnTo>
                      <a:pt x="41" y="73"/>
                    </a:lnTo>
                    <a:lnTo>
                      <a:pt x="41" y="75"/>
                    </a:lnTo>
                    <a:lnTo>
                      <a:pt x="42" y="75"/>
                    </a:lnTo>
                    <a:lnTo>
                      <a:pt x="44" y="76"/>
                    </a:lnTo>
                    <a:lnTo>
                      <a:pt x="46" y="76"/>
                    </a:lnTo>
                    <a:lnTo>
                      <a:pt x="48" y="78"/>
                    </a:lnTo>
                    <a:lnTo>
                      <a:pt x="48" y="78"/>
                    </a:lnTo>
                    <a:lnTo>
                      <a:pt x="48" y="80"/>
                    </a:lnTo>
                    <a:lnTo>
                      <a:pt x="46" y="83"/>
                    </a:lnTo>
                    <a:lnTo>
                      <a:pt x="46" y="83"/>
                    </a:lnTo>
                    <a:lnTo>
                      <a:pt x="46" y="83"/>
                    </a:lnTo>
                    <a:lnTo>
                      <a:pt x="46" y="85"/>
                    </a:lnTo>
                    <a:lnTo>
                      <a:pt x="44" y="87"/>
                    </a:lnTo>
                    <a:lnTo>
                      <a:pt x="44" y="87"/>
                    </a:lnTo>
                    <a:lnTo>
                      <a:pt x="44" y="88"/>
                    </a:lnTo>
                    <a:lnTo>
                      <a:pt x="46" y="88"/>
                    </a:lnTo>
                    <a:lnTo>
                      <a:pt x="46" y="88"/>
                    </a:lnTo>
                    <a:lnTo>
                      <a:pt x="46" y="90"/>
                    </a:lnTo>
                    <a:lnTo>
                      <a:pt x="48" y="90"/>
                    </a:lnTo>
                    <a:lnTo>
                      <a:pt x="49" y="90"/>
                    </a:lnTo>
                    <a:lnTo>
                      <a:pt x="51" y="90"/>
                    </a:lnTo>
                    <a:lnTo>
                      <a:pt x="51" y="85"/>
                    </a:lnTo>
                    <a:lnTo>
                      <a:pt x="51" y="83"/>
                    </a:lnTo>
                    <a:lnTo>
                      <a:pt x="49" y="83"/>
                    </a:lnTo>
                    <a:lnTo>
                      <a:pt x="49" y="83"/>
                    </a:lnTo>
                    <a:lnTo>
                      <a:pt x="48" y="81"/>
                    </a:lnTo>
                    <a:lnTo>
                      <a:pt x="48" y="81"/>
                    </a:lnTo>
                    <a:lnTo>
                      <a:pt x="48" y="81"/>
                    </a:lnTo>
                    <a:lnTo>
                      <a:pt x="49" y="81"/>
                    </a:lnTo>
                    <a:lnTo>
                      <a:pt x="51" y="80"/>
                    </a:lnTo>
                    <a:lnTo>
                      <a:pt x="53" y="78"/>
                    </a:lnTo>
                    <a:lnTo>
                      <a:pt x="53" y="78"/>
                    </a:lnTo>
                    <a:lnTo>
                      <a:pt x="53" y="76"/>
                    </a:lnTo>
                    <a:lnTo>
                      <a:pt x="53" y="76"/>
                    </a:lnTo>
                    <a:lnTo>
                      <a:pt x="53" y="76"/>
                    </a:lnTo>
                    <a:lnTo>
                      <a:pt x="53" y="75"/>
                    </a:lnTo>
                    <a:lnTo>
                      <a:pt x="54" y="71"/>
                    </a:lnTo>
                    <a:lnTo>
                      <a:pt x="54" y="69"/>
                    </a:lnTo>
                    <a:lnTo>
                      <a:pt x="54" y="68"/>
                    </a:lnTo>
                    <a:lnTo>
                      <a:pt x="54" y="68"/>
                    </a:lnTo>
                    <a:lnTo>
                      <a:pt x="54" y="66"/>
                    </a:lnTo>
                    <a:lnTo>
                      <a:pt x="53" y="64"/>
                    </a:lnTo>
                    <a:lnTo>
                      <a:pt x="53" y="63"/>
                    </a:lnTo>
                    <a:lnTo>
                      <a:pt x="53" y="63"/>
                    </a:lnTo>
                    <a:lnTo>
                      <a:pt x="49" y="59"/>
                    </a:lnTo>
                    <a:lnTo>
                      <a:pt x="49" y="58"/>
                    </a:lnTo>
                    <a:lnTo>
                      <a:pt x="51" y="58"/>
                    </a:lnTo>
                    <a:lnTo>
                      <a:pt x="53" y="56"/>
                    </a:lnTo>
                    <a:lnTo>
                      <a:pt x="53" y="56"/>
                    </a:lnTo>
                    <a:lnTo>
                      <a:pt x="54" y="56"/>
                    </a:lnTo>
                    <a:lnTo>
                      <a:pt x="56" y="56"/>
                    </a:lnTo>
                    <a:lnTo>
                      <a:pt x="58" y="58"/>
                    </a:lnTo>
                    <a:lnTo>
                      <a:pt x="58" y="58"/>
                    </a:lnTo>
                    <a:lnTo>
                      <a:pt x="60" y="56"/>
                    </a:lnTo>
                    <a:lnTo>
                      <a:pt x="61" y="56"/>
                    </a:lnTo>
                    <a:lnTo>
                      <a:pt x="65" y="54"/>
                    </a:lnTo>
                    <a:lnTo>
                      <a:pt x="66" y="54"/>
                    </a:lnTo>
                    <a:lnTo>
                      <a:pt x="66" y="52"/>
                    </a:lnTo>
                    <a:lnTo>
                      <a:pt x="66" y="52"/>
                    </a:lnTo>
                    <a:lnTo>
                      <a:pt x="65" y="51"/>
                    </a:lnTo>
                    <a:lnTo>
                      <a:pt x="65" y="49"/>
                    </a:lnTo>
                    <a:lnTo>
                      <a:pt x="65" y="49"/>
                    </a:lnTo>
                    <a:lnTo>
                      <a:pt x="65" y="49"/>
                    </a:lnTo>
                    <a:lnTo>
                      <a:pt x="66" y="47"/>
                    </a:lnTo>
                    <a:lnTo>
                      <a:pt x="68" y="47"/>
                    </a:lnTo>
                    <a:lnTo>
                      <a:pt x="70" y="46"/>
                    </a:lnTo>
                    <a:lnTo>
                      <a:pt x="70" y="44"/>
                    </a:lnTo>
                    <a:lnTo>
                      <a:pt x="72" y="40"/>
                    </a:lnTo>
                    <a:lnTo>
                      <a:pt x="72" y="40"/>
                    </a:lnTo>
                    <a:lnTo>
                      <a:pt x="70" y="39"/>
                    </a:lnTo>
                    <a:lnTo>
                      <a:pt x="70" y="37"/>
                    </a:lnTo>
                    <a:lnTo>
                      <a:pt x="68" y="37"/>
                    </a:lnTo>
                    <a:lnTo>
                      <a:pt x="66" y="37"/>
                    </a:lnTo>
                    <a:lnTo>
                      <a:pt x="65" y="37"/>
                    </a:lnTo>
                    <a:lnTo>
                      <a:pt x="65" y="35"/>
                    </a:lnTo>
                    <a:lnTo>
                      <a:pt x="65" y="35"/>
                    </a:lnTo>
                    <a:lnTo>
                      <a:pt x="65" y="34"/>
                    </a:lnTo>
                    <a:lnTo>
                      <a:pt x="65" y="34"/>
                    </a:lnTo>
                    <a:lnTo>
                      <a:pt x="65" y="34"/>
                    </a:lnTo>
                    <a:lnTo>
                      <a:pt x="65" y="32"/>
                    </a:lnTo>
                    <a:lnTo>
                      <a:pt x="65" y="32"/>
                    </a:lnTo>
                    <a:lnTo>
                      <a:pt x="70" y="32"/>
                    </a:lnTo>
                    <a:lnTo>
                      <a:pt x="72" y="32"/>
                    </a:lnTo>
                    <a:lnTo>
                      <a:pt x="72" y="29"/>
                    </a:lnTo>
                    <a:lnTo>
                      <a:pt x="72" y="23"/>
                    </a:lnTo>
                    <a:lnTo>
                      <a:pt x="73" y="22"/>
                    </a:lnTo>
                    <a:lnTo>
                      <a:pt x="73" y="20"/>
                    </a:lnTo>
                    <a:lnTo>
                      <a:pt x="73" y="15"/>
                    </a:lnTo>
                    <a:lnTo>
                      <a:pt x="73" y="12"/>
                    </a:lnTo>
                    <a:lnTo>
                      <a:pt x="73" y="12"/>
                    </a:lnTo>
                    <a:close/>
                    <a:moveTo>
                      <a:pt x="7" y="61"/>
                    </a:moveTo>
                    <a:lnTo>
                      <a:pt x="8" y="61"/>
                    </a:lnTo>
                    <a:lnTo>
                      <a:pt x="12" y="63"/>
                    </a:lnTo>
                    <a:lnTo>
                      <a:pt x="13" y="63"/>
                    </a:lnTo>
                    <a:lnTo>
                      <a:pt x="13" y="63"/>
                    </a:lnTo>
                    <a:lnTo>
                      <a:pt x="13" y="61"/>
                    </a:lnTo>
                    <a:lnTo>
                      <a:pt x="12" y="59"/>
                    </a:lnTo>
                    <a:lnTo>
                      <a:pt x="8" y="59"/>
                    </a:lnTo>
                    <a:lnTo>
                      <a:pt x="7" y="59"/>
                    </a:lnTo>
                    <a:lnTo>
                      <a:pt x="7" y="61"/>
                    </a:lnTo>
                    <a:lnTo>
                      <a:pt x="7" y="61"/>
                    </a:lnTo>
                    <a:lnTo>
                      <a:pt x="7" y="61"/>
                    </a:lnTo>
                    <a:close/>
                    <a:moveTo>
                      <a:pt x="27" y="20"/>
                    </a:moveTo>
                    <a:lnTo>
                      <a:pt x="29" y="18"/>
                    </a:lnTo>
                    <a:lnTo>
                      <a:pt x="29" y="15"/>
                    </a:lnTo>
                    <a:lnTo>
                      <a:pt x="27" y="17"/>
                    </a:lnTo>
                    <a:lnTo>
                      <a:pt x="25" y="18"/>
                    </a:lnTo>
                    <a:lnTo>
                      <a:pt x="27" y="20"/>
                    </a:lnTo>
                    <a:lnTo>
                      <a:pt x="27" y="20"/>
                    </a:lnTo>
                    <a:lnTo>
                      <a:pt x="27" y="2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8" name="Freeform 173">
                <a:extLst>
                  <a:ext uri="{FF2B5EF4-FFF2-40B4-BE49-F238E27FC236}">
                    <a16:creationId xmlns:a16="http://schemas.microsoft.com/office/drawing/2014/main" id="{6A3F111A-6770-4CF0-8ECD-3E2BBD17E547}"/>
                  </a:ext>
                </a:extLst>
              </p:cNvPr>
              <p:cNvSpPr>
                <a:spLocks noEditPoints="1"/>
              </p:cNvSpPr>
              <p:nvPr/>
            </p:nvSpPr>
            <p:spPr bwMode="auto">
              <a:xfrm>
                <a:off x="3727" y="1087"/>
                <a:ext cx="503" cy="598"/>
              </a:xfrm>
              <a:custGeom>
                <a:avLst/>
                <a:gdLst>
                  <a:gd name="T0" fmla="*/ 496 w 503"/>
                  <a:gd name="T1" fmla="*/ 92 h 598"/>
                  <a:gd name="T2" fmla="*/ 471 w 503"/>
                  <a:gd name="T3" fmla="*/ 99 h 598"/>
                  <a:gd name="T4" fmla="*/ 406 w 503"/>
                  <a:gd name="T5" fmla="*/ 101 h 598"/>
                  <a:gd name="T6" fmla="*/ 356 w 503"/>
                  <a:gd name="T7" fmla="*/ 140 h 598"/>
                  <a:gd name="T8" fmla="*/ 305 w 503"/>
                  <a:gd name="T9" fmla="*/ 119 h 598"/>
                  <a:gd name="T10" fmla="*/ 257 w 503"/>
                  <a:gd name="T11" fmla="*/ 157 h 598"/>
                  <a:gd name="T12" fmla="*/ 205 w 503"/>
                  <a:gd name="T13" fmla="*/ 247 h 598"/>
                  <a:gd name="T14" fmla="*/ 178 w 503"/>
                  <a:gd name="T15" fmla="*/ 356 h 598"/>
                  <a:gd name="T16" fmla="*/ 142 w 503"/>
                  <a:gd name="T17" fmla="*/ 421 h 598"/>
                  <a:gd name="T18" fmla="*/ 151 w 503"/>
                  <a:gd name="T19" fmla="*/ 506 h 598"/>
                  <a:gd name="T20" fmla="*/ 127 w 503"/>
                  <a:gd name="T21" fmla="*/ 559 h 598"/>
                  <a:gd name="T22" fmla="*/ 104 w 503"/>
                  <a:gd name="T23" fmla="*/ 561 h 598"/>
                  <a:gd name="T24" fmla="*/ 60 w 503"/>
                  <a:gd name="T25" fmla="*/ 595 h 598"/>
                  <a:gd name="T26" fmla="*/ 24 w 503"/>
                  <a:gd name="T27" fmla="*/ 583 h 598"/>
                  <a:gd name="T28" fmla="*/ 29 w 503"/>
                  <a:gd name="T29" fmla="*/ 544 h 598"/>
                  <a:gd name="T30" fmla="*/ 24 w 503"/>
                  <a:gd name="T31" fmla="*/ 533 h 598"/>
                  <a:gd name="T32" fmla="*/ 43 w 503"/>
                  <a:gd name="T33" fmla="*/ 505 h 598"/>
                  <a:gd name="T34" fmla="*/ 9 w 503"/>
                  <a:gd name="T35" fmla="*/ 522 h 598"/>
                  <a:gd name="T36" fmla="*/ 9 w 503"/>
                  <a:gd name="T37" fmla="*/ 482 h 598"/>
                  <a:gd name="T38" fmla="*/ 50 w 503"/>
                  <a:gd name="T39" fmla="*/ 477 h 598"/>
                  <a:gd name="T40" fmla="*/ 10 w 503"/>
                  <a:gd name="T41" fmla="*/ 465 h 598"/>
                  <a:gd name="T42" fmla="*/ 9 w 503"/>
                  <a:gd name="T43" fmla="*/ 438 h 598"/>
                  <a:gd name="T44" fmla="*/ 31 w 503"/>
                  <a:gd name="T45" fmla="*/ 419 h 598"/>
                  <a:gd name="T46" fmla="*/ 41 w 503"/>
                  <a:gd name="T47" fmla="*/ 407 h 598"/>
                  <a:gd name="T48" fmla="*/ 70 w 503"/>
                  <a:gd name="T49" fmla="*/ 385 h 598"/>
                  <a:gd name="T50" fmla="*/ 111 w 503"/>
                  <a:gd name="T51" fmla="*/ 385 h 598"/>
                  <a:gd name="T52" fmla="*/ 122 w 503"/>
                  <a:gd name="T53" fmla="*/ 368 h 598"/>
                  <a:gd name="T54" fmla="*/ 130 w 503"/>
                  <a:gd name="T55" fmla="*/ 329 h 598"/>
                  <a:gd name="T56" fmla="*/ 142 w 503"/>
                  <a:gd name="T57" fmla="*/ 300 h 598"/>
                  <a:gd name="T58" fmla="*/ 159 w 503"/>
                  <a:gd name="T59" fmla="*/ 251 h 598"/>
                  <a:gd name="T60" fmla="*/ 205 w 503"/>
                  <a:gd name="T61" fmla="*/ 213 h 598"/>
                  <a:gd name="T62" fmla="*/ 202 w 503"/>
                  <a:gd name="T63" fmla="*/ 193 h 598"/>
                  <a:gd name="T64" fmla="*/ 216 w 503"/>
                  <a:gd name="T65" fmla="*/ 160 h 598"/>
                  <a:gd name="T66" fmla="*/ 245 w 503"/>
                  <a:gd name="T67" fmla="*/ 148 h 598"/>
                  <a:gd name="T68" fmla="*/ 264 w 503"/>
                  <a:gd name="T69" fmla="*/ 101 h 598"/>
                  <a:gd name="T70" fmla="*/ 294 w 503"/>
                  <a:gd name="T71" fmla="*/ 72 h 598"/>
                  <a:gd name="T72" fmla="*/ 313 w 503"/>
                  <a:gd name="T73" fmla="*/ 72 h 598"/>
                  <a:gd name="T74" fmla="*/ 347 w 503"/>
                  <a:gd name="T75" fmla="*/ 46 h 598"/>
                  <a:gd name="T76" fmla="*/ 385 w 503"/>
                  <a:gd name="T77" fmla="*/ 8 h 598"/>
                  <a:gd name="T78" fmla="*/ 399 w 503"/>
                  <a:gd name="T79" fmla="*/ 46 h 598"/>
                  <a:gd name="T80" fmla="*/ 433 w 503"/>
                  <a:gd name="T81" fmla="*/ 8 h 598"/>
                  <a:gd name="T82" fmla="*/ 459 w 503"/>
                  <a:gd name="T83" fmla="*/ 22 h 598"/>
                  <a:gd name="T84" fmla="*/ 484 w 503"/>
                  <a:gd name="T85" fmla="*/ 60 h 598"/>
                  <a:gd name="T86" fmla="*/ 359 w 503"/>
                  <a:gd name="T87" fmla="*/ 19 h 598"/>
                  <a:gd name="T88" fmla="*/ 354 w 503"/>
                  <a:gd name="T89" fmla="*/ 19 h 598"/>
                  <a:gd name="T90" fmla="*/ 358 w 503"/>
                  <a:gd name="T91" fmla="*/ 48 h 598"/>
                  <a:gd name="T92" fmla="*/ 293 w 503"/>
                  <a:gd name="T93" fmla="*/ 61 h 598"/>
                  <a:gd name="T94" fmla="*/ 270 w 503"/>
                  <a:gd name="T95" fmla="*/ 85 h 598"/>
                  <a:gd name="T96" fmla="*/ 274 w 503"/>
                  <a:gd name="T97" fmla="*/ 63 h 598"/>
                  <a:gd name="T98" fmla="*/ 308 w 503"/>
                  <a:gd name="T99" fmla="*/ 61 h 598"/>
                  <a:gd name="T100" fmla="*/ 250 w 503"/>
                  <a:gd name="T101" fmla="*/ 111 h 598"/>
                  <a:gd name="T102" fmla="*/ 245 w 503"/>
                  <a:gd name="T103" fmla="*/ 92 h 598"/>
                  <a:gd name="T104" fmla="*/ 216 w 503"/>
                  <a:gd name="T105" fmla="*/ 152 h 598"/>
                  <a:gd name="T106" fmla="*/ 207 w 503"/>
                  <a:gd name="T107" fmla="*/ 128 h 598"/>
                  <a:gd name="T108" fmla="*/ 204 w 503"/>
                  <a:gd name="T109" fmla="*/ 138 h 598"/>
                  <a:gd name="T110" fmla="*/ 200 w 503"/>
                  <a:gd name="T111" fmla="*/ 121 h 598"/>
                  <a:gd name="T112" fmla="*/ 166 w 503"/>
                  <a:gd name="T113" fmla="*/ 164 h 598"/>
                  <a:gd name="T114" fmla="*/ 147 w 503"/>
                  <a:gd name="T115" fmla="*/ 262 h 598"/>
                  <a:gd name="T116" fmla="*/ 137 w 503"/>
                  <a:gd name="T117" fmla="*/ 285 h 598"/>
                  <a:gd name="T118" fmla="*/ 77 w 503"/>
                  <a:gd name="T119" fmla="*/ 372 h 598"/>
                  <a:gd name="T120" fmla="*/ 7 w 503"/>
                  <a:gd name="T121" fmla="*/ 513 h 5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03" h="598">
                    <a:moveTo>
                      <a:pt x="400" y="0"/>
                    </a:moveTo>
                    <a:lnTo>
                      <a:pt x="406" y="2"/>
                    </a:lnTo>
                    <a:lnTo>
                      <a:pt x="407" y="2"/>
                    </a:lnTo>
                    <a:lnTo>
                      <a:pt x="409" y="7"/>
                    </a:lnTo>
                    <a:lnTo>
                      <a:pt x="411" y="7"/>
                    </a:lnTo>
                    <a:lnTo>
                      <a:pt x="411" y="8"/>
                    </a:lnTo>
                    <a:lnTo>
                      <a:pt x="407" y="10"/>
                    </a:lnTo>
                    <a:lnTo>
                      <a:pt x="404" y="10"/>
                    </a:lnTo>
                    <a:lnTo>
                      <a:pt x="404" y="12"/>
                    </a:lnTo>
                    <a:lnTo>
                      <a:pt x="400" y="10"/>
                    </a:lnTo>
                    <a:lnTo>
                      <a:pt x="399" y="7"/>
                    </a:lnTo>
                    <a:lnTo>
                      <a:pt x="395" y="7"/>
                    </a:lnTo>
                    <a:lnTo>
                      <a:pt x="395" y="5"/>
                    </a:lnTo>
                    <a:lnTo>
                      <a:pt x="397" y="3"/>
                    </a:lnTo>
                    <a:lnTo>
                      <a:pt x="400" y="0"/>
                    </a:lnTo>
                    <a:lnTo>
                      <a:pt x="400" y="0"/>
                    </a:lnTo>
                    <a:close/>
                    <a:moveTo>
                      <a:pt x="501" y="78"/>
                    </a:moveTo>
                    <a:lnTo>
                      <a:pt x="503" y="85"/>
                    </a:lnTo>
                    <a:lnTo>
                      <a:pt x="503" y="87"/>
                    </a:lnTo>
                    <a:lnTo>
                      <a:pt x="501" y="90"/>
                    </a:lnTo>
                    <a:lnTo>
                      <a:pt x="501" y="92"/>
                    </a:lnTo>
                    <a:lnTo>
                      <a:pt x="500" y="92"/>
                    </a:lnTo>
                    <a:lnTo>
                      <a:pt x="496" y="92"/>
                    </a:lnTo>
                    <a:lnTo>
                      <a:pt x="493" y="89"/>
                    </a:lnTo>
                    <a:lnTo>
                      <a:pt x="489" y="87"/>
                    </a:lnTo>
                    <a:lnTo>
                      <a:pt x="488" y="87"/>
                    </a:lnTo>
                    <a:lnTo>
                      <a:pt x="488" y="87"/>
                    </a:lnTo>
                    <a:lnTo>
                      <a:pt x="489" y="89"/>
                    </a:lnTo>
                    <a:lnTo>
                      <a:pt x="488" y="92"/>
                    </a:lnTo>
                    <a:lnTo>
                      <a:pt x="488" y="94"/>
                    </a:lnTo>
                    <a:lnTo>
                      <a:pt x="488" y="95"/>
                    </a:lnTo>
                    <a:lnTo>
                      <a:pt x="486" y="97"/>
                    </a:lnTo>
                    <a:lnTo>
                      <a:pt x="484" y="99"/>
                    </a:lnTo>
                    <a:lnTo>
                      <a:pt x="481" y="101"/>
                    </a:lnTo>
                    <a:lnTo>
                      <a:pt x="472" y="104"/>
                    </a:lnTo>
                    <a:lnTo>
                      <a:pt x="472" y="106"/>
                    </a:lnTo>
                    <a:lnTo>
                      <a:pt x="469" y="116"/>
                    </a:lnTo>
                    <a:lnTo>
                      <a:pt x="469" y="116"/>
                    </a:lnTo>
                    <a:lnTo>
                      <a:pt x="467" y="118"/>
                    </a:lnTo>
                    <a:lnTo>
                      <a:pt x="466" y="119"/>
                    </a:lnTo>
                    <a:lnTo>
                      <a:pt x="464" y="118"/>
                    </a:lnTo>
                    <a:lnTo>
                      <a:pt x="462" y="114"/>
                    </a:lnTo>
                    <a:lnTo>
                      <a:pt x="462" y="111"/>
                    </a:lnTo>
                    <a:lnTo>
                      <a:pt x="466" y="106"/>
                    </a:lnTo>
                    <a:lnTo>
                      <a:pt x="469" y="101"/>
                    </a:lnTo>
                    <a:lnTo>
                      <a:pt x="471" y="99"/>
                    </a:lnTo>
                    <a:lnTo>
                      <a:pt x="472" y="95"/>
                    </a:lnTo>
                    <a:lnTo>
                      <a:pt x="469" y="83"/>
                    </a:lnTo>
                    <a:lnTo>
                      <a:pt x="462" y="80"/>
                    </a:lnTo>
                    <a:lnTo>
                      <a:pt x="455" y="75"/>
                    </a:lnTo>
                    <a:lnTo>
                      <a:pt x="452" y="73"/>
                    </a:lnTo>
                    <a:lnTo>
                      <a:pt x="447" y="68"/>
                    </a:lnTo>
                    <a:lnTo>
                      <a:pt x="445" y="63"/>
                    </a:lnTo>
                    <a:lnTo>
                      <a:pt x="442" y="63"/>
                    </a:lnTo>
                    <a:lnTo>
                      <a:pt x="438" y="63"/>
                    </a:lnTo>
                    <a:lnTo>
                      <a:pt x="435" y="68"/>
                    </a:lnTo>
                    <a:lnTo>
                      <a:pt x="431" y="70"/>
                    </a:lnTo>
                    <a:lnTo>
                      <a:pt x="430" y="72"/>
                    </a:lnTo>
                    <a:lnTo>
                      <a:pt x="430" y="72"/>
                    </a:lnTo>
                    <a:lnTo>
                      <a:pt x="426" y="70"/>
                    </a:lnTo>
                    <a:lnTo>
                      <a:pt x="423" y="70"/>
                    </a:lnTo>
                    <a:lnTo>
                      <a:pt x="419" y="70"/>
                    </a:lnTo>
                    <a:lnTo>
                      <a:pt x="418" y="70"/>
                    </a:lnTo>
                    <a:lnTo>
                      <a:pt x="414" y="78"/>
                    </a:lnTo>
                    <a:lnTo>
                      <a:pt x="411" y="82"/>
                    </a:lnTo>
                    <a:lnTo>
                      <a:pt x="409" y="83"/>
                    </a:lnTo>
                    <a:lnTo>
                      <a:pt x="409" y="85"/>
                    </a:lnTo>
                    <a:lnTo>
                      <a:pt x="407" y="89"/>
                    </a:lnTo>
                    <a:lnTo>
                      <a:pt x="406" y="101"/>
                    </a:lnTo>
                    <a:lnTo>
                      <a:pt x="404" y="106"/>
                    </a:lnTo>
                    <a:lnTo>
                      <a:pt x="404" y="107"/>
                    </a:lnTo>
                    <a:lnTo>
                      <a:pt x="404" y="116"/>
                    </a:lnTo>
                    <a:lnTo>
                      <a:pt x="404" y="121"/>
                    </a:lnTo>
                    <a:lnTo>
                      <a:pt x="400" y="124"/>
                    </a:lnTo>
                    <a:lnTo>
                      <a:pt x="400" y="126"/>
                    </a:lnTo>
                    <a:lnTo>
                      <a:pt x="399" y="126"/>
                    </a:lnTo>
                    <a:lnTo>
                      <a:pt x="395" y="128"/>
                    </a:lnTo>
                    <a:lnTo>
                      <a:pt x="394" y="130"/>
                    </a:lnTo>
                    <a:lnTo>
                      <a:pt x="392" y="133"/>
                    </a:lnTo>
                    <a:lnTo>
                      <a:pt x="390" y="140"/>
                    </a:lnTo>
                    <a:lnTo>
                      <a:pt x="388" y="141"/>
                    </a:lnTo>
                    <a:lnTo>
                      <a:pt x="385" y="141"/>
                    </a:lnTo>
                    <a:lnTo>
                      <a:pt x="383" y="138"/>
                    </a:lnTo>
                    <a:lnTo>
                      <a:pt x="380" y="136"/>
                    </a:lnTo>
                    <a:lnTo>
                      <a:pt x="377" y="136"/>
                    </a:lnTo>
                    <a:lnTo>
                      <a:pt x="373" y="133"/>
                    </a:lnTo>
                    <a:lnTo>
                      <a:pt x="370" y="131"/>
                    </a:lnTo>
                    <a:lnTo>
                      <a:pt x="366" y="131"/>
                    </a:lnTo>
                    <a:lnTo>
                      <a:pt x="365" y="133"/>
                    </a:lnTo>
                    <a:lnTo>
                      <a:pt x="365" y="136"/>
                    </a:lnTo>
                    <a:lnTo>
                      <a:pt x="359" y="138"/>
                    </a:lnTo>
                    <a:lnTo>
                      <a:pt x="356" y="140"/>
                    </a:lnTo>
                    <a:lnTo>
                      <a:pt x="353" y="140"/>
                    </a:lnTo>
                    <a:lnTo>
                      <a:pt x="353" y="138"/>
                    </a:lnTo>
                    <a:lnTo>
                      <a:pt x="347" y="136"/>
                    </a:lnTo>
                    <a:lnTo>
                      <a:pt x="341" y="135"/>
                    </a:lnTo>
                    <a:lnTo>
                      <a:pt x="339" y="135"/>
                    </a:lnTo>
                    <a:lnTo>
                      <a:pt x="339" y="133"/>
                    </a:lnTo>
                    <a:lnTo>
                      <a:pt x="337" y="128"/>
                    </a:lnTo>
                    <a:lnTo>
                      <a:pt x="332" y="121"/>
                    </a:lnTo>
                    <a:lnTo>
                      <a:pt x="330" y="118"/>
                    </a:lnTo>
                    <a:lnTo>
                      <a:pt x="329" y="112"/>
                    </a:lnTo>
                    <a:lnTo>
                      <a:pt x="323" y="106"/>
                    </a:lnTo>
                    <a:lnTo>
                      <a:pt x="323" y="106"/>
                    </a:lnTo>
                    <a:lnTo>
                      <a:pt x="322" y="106"/>
                    </a:lnTo>
                    <a:lnTo>
                      <a:pt x="317" y="106"/>
                    </a:lnTo>
                    <a:lnTo>
                      <a:pt x="315" y="107"/>
                    </a:lnTo>
                    <a:lnTo>
                      <a:pt x="313" y="109"/>
                    </a:lnTo>
                    <a:lnTo>
                      <a:pt x="313" y="111"/>
                    </a:lnTo>
                    <a:lnTo>
                      <a:pt x="315" y="116"/>
                    </a:lnTo>
                    <a:lnTo>
                      <a:pt x="313" y="118"/>
                    </a:lnTo>
                    <a:lnTo>
                      <a:pt x="313" y="118"/>
                    </a:lnTo>
                    <a:lnTo>
                      <a:pt x="310" y="116"/>
                    </a:lnTo>
                    <a:lnTo>
                      <a:pt x="306" y="118"/>
                    </a:lnTo>
                    <a:lnTo>
                      <a:pt x="305" y="119"/>
                    </a:lnTo>
                    <a:lnTo>
                      <a:pt x="303" y="119"/>
                    </a:lnTo>
                    <a:lnTo>
                      <a:pt x="294" y="119"/>
                    </a:lnTo>
                    <a:lnTo>
                      <a:pt x="298" y="124"/>
                    </a:lnTo>
                    <a:lnTo>
                      <a:pt x="300" y="126"/>
                    </a:lnTo>
                    <a:lnTo>
                      <a:pt x="300" y="128"/>
                    </a:lnTo>
                    <a:lnTo>
                      <a:pt x="300" y="133"/>
                    </a:lnTo>
                    <a:lnTo>
                      <a:pt x="298" y="138"/>
                    </a:lnTo>
                    <a:lnTo>
                      <a:pt x="296" y="141"/>
                    </a:lnTo>
                    <a:lnTo>
                      <a:pt x="293" y="145"/>
                    </a:lnTo>
                    <a:lnTo>
                      <a:pt x="298" y="148"/>
                    </a:lnTo>
                    <a:lnTo>
                      <a:pt x="294" y="153"/>
                    </a:lnTo>
                    <a:lnTo>
                      <a:pt x="293" y="155"/>
                    </a:lnTo>
                    <a:lnTo>
                      <a:pt x="291" y="153"/>
                    </a:lnTo>
                    <a:lnTo>
                      <a:pt x="288" y="152"/>
                    </a:lnTo>
                    <a:lnTo>
                      <a:pt x="279" y="148"/>
                    </a:lnTo>
                    <a:lnTo>
                      <a:pt x="274" y="147"/>
                    </a:lnTo>
                    <a:lnTo>
                      <a:pt x="270" y="147"/>
                    </a:lnTo>
                    <a:lnTo>
                      <a:pt x="269" y="147"/>
                    </a:lnTo>
                    <a:lnTo>
                      <a:pt x="262" y="143"/>
                    </a:lnTo>
                    <a:lnTo>
                      <a:pt x="260" y="143"/>
                    </a:lnTo>
                    <a:lnTo>
                      <a:pt x="257" y="145"/>
                    </a:lnTo>
                    <a:lnTo>
                      <a:pt x="257" y="148"/>
                    </a:lnTo>
                    <a:lnTo>
                      <a:pt x="257" y="157"/>
                    </a:lnTo>
                    <a:lnTo>
                      <a:pt x="258" y="162"/>
                    </a:lnTo>
                    <a:lnTo>
                      <a:pt x="257" y="165"/>
                    </a:lnTo>
                    <a:lnTo>
                      <a:pt x="255" y="169"/>
                    </a:lnTo>
                    <a:lnTo>
                      <a:pt x="253" y="174"/>
                    </a:lnTo>
                    <a:lnTo>
                      <a:pt x="246" y="170"/>
                    </a:lnTo>
                    <a:lnTo>
                      <a:pt x="241" y="167"/>
                    </a:lnTo>
                    <a:lnTo>
                      <a:pt x="238" y="170"/>
                    </a:lnTo>
                    <a:lnTo>
                      <a:pt x="231" y="177"/>
                    </a:lnTo>
                    <a:lnTo>
                      <a:pt x="228" y="191"/>
                    </a:lnTo>
                    <a:lnTo>
                      <a:pt x="228" y="193"/>
                    </a:lnTo>
                    <a:lnTo>
                      <a:pt x="224" y="196"/>
                    </a:lnTo>
                    <a:lnTo>
                      <a:pt x="223" y="198"/>
                    </a:lnTo>
                    <a:lnTo>
                      <a:pt x="219" y="198"/>
                    </a:lnTo>
                    <a:lnTo>
                      <a:pt x="219" y="201"/>
                    </a:lnTo>
                    <a:lnTo>
                      <a:pt x="221" y="208"/>
                    </a:lnTo>
                    <a:lnTo>
                      <a:pt x="223" y="210"/>
                    </a:lnTo>
                    <a:lnTo>
                      <a:pt x="224" y="215"/>
                    </a:lnTo>
                    <a:lnTo>
                      <a:pt x="224" y="218"/>
                    </a:lnTo>
                    <a:lnTo>
                      <a:pt x="224" y="220"/>
                    </a:lnTo>
                    <a:lnTo>
                      <a:pt x="221" y="223"/>
                    </a:lnTo>
                    <a:lnTo>
                      <a:pt x="214" y="233"/>
                    </a:lnTo>
                    <a:lnTo>
                      <a:pt x="207" y="244"/>
                    </a:lnTo>
                    <a:lnTo>
                      <a:pt x="205" y="247"/>
                    </a:lnTo>
                    <a:lnTo>
                      <a:pt x="205" y="256"/>
                    </a:lnTo>
                    <a:lnTo>
                      <a:pt x="204" y="259"/>
                    </a:lnTo>
                    <a:lnTo>
                      <a:pt x="200" y="261"/>
                    </a:lnTo>
                    <a:lnTo>
                      <a:pt x="197" y="262"/>
                    </a:lnTo>
                    <a:lnTo>
                      <a:pt x="195" y="264"/>
                    </a:lnTo>
                    <a:lnTo>
                      <a:pt x="188" y="264"/>
                    </a:lnTo>
                    <a:lnTo>
                      <a:pt x="190" y="274"/>
                    </a:lnTo>
                    <a:lnTo>
                      <a:pt x="190" y="278"/>
                    </a:lnTo>
                    <a:lnTo>
                      <a:pt x="190" y="280"/>
                    </a:lnTo>
                    <a:lnTo>
                      <a:pt x="188" y="283"/>
                    </a:lnTo>
                    <a:lnTo>
                      <a:pt x="188" y="286"/>
                    </a:lnTo>
                    <a:lnTo>
                      <a:pt x="187" y="303"/>
                    </a:lnTo>
                    <a:lnTo>
                      <a:pt x="187" y="305"/>
                    </a:lnTo>
                    <a:lnTo>
                      <a:pt x="185" y="308"/>
                    </a:lnTo>
                    <a:lnTo>
                      <a:pt x="180" y="319"/>
                    </a:lnTo>
                    <a:lnTo>
                      <a:pt x="176" y="326"/>
                    </a:lnTo>
                    <a:lnTo>
                      <a:pt x="171" y="336"/>
                    </a:lnTo>
                    <a:lnTo>
                      <a:pt x="175" y="339"/>
                    </a:lnTo>
                    <a:lnTo>
                      <a:pt x="180" y="341"/>
                    </a:lnTo>
                    <a:lnTo>
                      <a:pt x="180" y="344"/>
                    </a:lnTo>
                    <a:lnTo>
                      <a:pt x="180" y="349"/>
                    </a:lnTo>
                    <a:lnTo>
                      <a:pt x="180" y="353"/>
                    </a:lnTo>
                    <a:lnTo>
                      <a:pt x="178" y="356"/>
                    </a:lnTo>
                    <a:lnTo>
                      <a:pt x="178" y="360"/>
                    </a:lnTo>
                    <a:lnTo>
                      <a:pt x="176" y="360"/>
                    </a:lnTo>
                    <a:lnTo>
                      <a:pt x="171" y="360"/>
                    </a:lnTo>
                    <a:lnTo>
                      <a:pt x="164" y="358"/>
                    </a:lnTo>
                    <a:lnTo>
                      <a:pt x="163" y="358"/>
                    </a:lnTo>
                    <a:lnTo>
                      <a:pt x="157" y="360"/>
                    </a:lnTo>
                    <a:lnTo>
                      <a:pt x="154" y="361"/>
                    </a:lnTo>
                    <a:lnTo>
                      <a:pt x="152" y="363"/>
                    </a:lnTo>
                    <a:lnTo>
                      <a:pt x="152" y="363"/>
                    </a:lnTo>
                    <a:lnTo>
                      <a:pt x="149" y="368"/>
                    </a:lnTo>
                    <a:lnTo>
                      <a:pt x="146" y="375"/>
                    </a:lnTo>
                    <a:lnTo>
                      <a:pt x="142" y="378"/>
                    </a:lnTo>
                    <a:lnTo>
                      <a:pt x="144" y="383"/>
                    </a:lnTo>
                    <a:lnTo>
                      <a:pt x="139" y="392"/>
                    </a:lnTo>
                    <a:lnTo>
                      <a:pt x="142" y="401"/>
                    </a:lnTo>
                    <a:lnTo>
                      <a:pt x="142" y="401"/>
                    </a:lnTo>
                    <a:lnTo>
                      <a:pt x="144" y="404"/>
                    </a:lnTo>
                    <a:lnTo>
                      <a:pt x="142" y="406"/>
                    </a:lnTo>
                    <a:lnTo>
                      <a:pt x="142" y="407"/>
                    </a:lnTo>
                    <a:lnTo>
                      <a:pt x="142" y="411"/>
                    </a:lnTo>
                    <a:lnTo>
                      <a:pt x="142" y="416"/>
                    </a:lnTo>
                    <a:lnTo>
                      <a:pt x="142" y="418"/>
                    </a:lnTo>
                    <a:lnTo>
                      <a:pt x="142" y="421"/>
                    </a:lnTo>
                    <a:lnTo>
                      <a:pt x="146" y="433"/>
                    </a:lnTo>
                    <a:lnTo>
                      <a:pt x="146" y="436"/>
                    </a:lnTo>
                    <a:lnTo>
                      <a:pt x="146" y="438"/>
                    </a:lnTo>
                    <a:lnTo>
                      <a:pt x="144" y="447"/>
                    </a:lnTo>
                    <a:lnTo>
                      <a:pt x="142" y="457"/>
                    </a:lnTo>
                    <a:lnTo>
                      <a:pt x="146" y="458"/>
                    </a:lnTo>
                    <a:lnTo>
                      <a:pt x="149" y="462"/>
                    </a:lnTo>
                    <a:lnTo>
                      <a:pt x="151" y="464"/>
                    </a:lnTo>
                    <a:lnTo>
                      <a:pt x="154" y="467"/>
                    </a:lnTo>
                    <a:lnTo>
                      <a:pt x="156" y="472"/>
                    </a:lnTo>
                    <a:lnTo>
                      <a:pt x="156" y="474"/>
                    </a:lnTo>
                    <a:lnTo>
                      <a:pt x="156" y="477"/>
                    </a:lnTo>
                    <a:lnTo>
                      <a:pt x="154" y="479"/>
                    </a:lnTo>
                    <a:lnTo>
                      <a:pt x="152" y="481"/>
                    </a:lnTo>
                    <a:lnTo>
                      <a:pt x="152" y="482"/>
                    </a:lnTo>
                    <a:lnTo>
                      <a:pt x="152" y="484"/>
                    </a:lnTo>
                    <a:lnTo>
                      <a:pt x="149" y="484"/>
                    </a:lnTo>
                    <a:lnTo>
                      <a:pt x="146" y="484"/>
                    </a:lnTo>
                    <a:lnTo>
                      <a:pt x="146" y="486"/>
                    </a:lnTo>
                    <a:lnTo>
                      <a:pt x="146" y="489"/>
                    </a:lnTo>
                    <a:lnTo>
                      <a:pt x="147" y="498"/>
                    </a:lnTo>
                    <a:lnTo>
                      <a:pt x="151" y="503"/>
                    </a:lnTo>
                    <a:lnTo>
                      <a:pt x="151" y="506"/>
                    </a:lnTo>
                    <a:lnTo>
                      <a:pt x="151" y="511"/>
                    </a:lnTo>
                    <a:lnTo>
                      <a:pt x="149" y="513"/>
                    </a:lnTo>
                    <a:lnTo>
                      <a:pt x="149" y="515"/>
                    </a:lnTo>
                    <a:lnTo>
                      <a:pt x="149" y="520"/>
                    </a:lnTo>
                    <a:lnTo>
                      <a:pt x="147" y="523"/>
                    </a:lnTo>
                    <a:lnTo>
                      <a:pt x="146" y="525"/>
                    </a:lnTo>
                    <a:lnTo>
                      <a:pt x="142" y="527"/>
                    </a:lnTo>
                    <a:lnTo>
                      <a:pt x="140" y="528"/>
                    </a:lnTo>
                    <a:lnTo>
                      <a:pt x="139" y="528"/>
                    </a:lnTo>
                    <a:lnTo>
                      <a:pt x="139" y="530"/>
                    </a:lnTo>
                    <a:lnTo>
                      <a:pt x="137" y="532"/>
                    </a:lnTo>
                    <a:lnTo>
                      <a:pt x="135" y="535"/>
                    </a:lnTo>
                    <a:lnTo>
                      <a:pt x="134" y="540"/>
                    </a:lnTo>
                    <a:lnTo>
                      <a:pt x="134" y="540"/>
                    </a:lnTo>
                    <a:lnTo>
                      <a:pt x="134" y="545"/>
                    </a:lnTo>
                    <a:lnTo>
                      <a:pt x="135" y="551"/>
                    </a:lnTo>
                    <a:lnTo>
                      <a:pt x="135" y="556"/>
                    </a:lnTo>
                    <a:lnTo>
                      <a:pt x="134" y="561"/>
                    </a:lnTo>
                    <a:lnTo>
                      <a:pt x="132" y="564"/>
                    </a:lnTo>
                    <a:lnTo>
                      <a:pt x="130" y="566"/>
                    </a:lnTo>
                    <a:lnTo>
                      <a:pt x="128" y="566"/>
                    </a:lnTo>
                    <a:lnTo>
                      <a:pt x="127" y="561"/>
                    </a:lnTo>
                    <a:lnTo>
                      <a:pt x="127" y="559"/>
                    </a:lnTo>
                    <a:lnTo>
                      <a:pt x="127" y="557"/>
                    </a:lnTo>
                    <a:lnTo>
                      <a:pt x="123" y="556"/>
                    </a:lnTo>
                    <a:lnTo>
                      <a:pt x="122" y="556"/>
                    </a:lnTo>
                    <a:lnTo>
                      <a:pt x="120" y="556"/>
                    </a:lnTo>
                    <a:lnTo>
                      <a:pt x="118" y="556"/>
                    </a:lnTo>
                    <a:lnTo>
                      <a:pt x="116" y="556"/>
                    </a:lnTo>
                    <a:lnTo>
                      <a:pt x="115" y="551"/>
                    </a:lnTo>
                    <a:lnTo>
                      <a:pt x="113" y="547"/>
                    </a:lnTo>
                    <a:lnTo>
                      <a:pt x="113" y="545"/>
                    </a:lnTo>
                    <a:lnTo>
                      <a:pt x="113" y="539"/>
                    </a:lnTo>
                    <a:lnTo>
                      <a:pt x="113" y="537"/>
                    </a:lnTo>
                    <a:lnTo>
                      <a:pt x="113" y="533"/>
                    </a:lnTo>
                    <a:lnTo>
                      <a:pt x="111" y="535"/>
                    </a:lnTo>
                    <a:lnTo>
                      <a:pt x="111" y="540"/>
                    </a:lnTo>
                    <a:lnTo>
                      <a:pt x="110" y="542"/>
                    </a:lnTo>
                    <a:lnTo>
                      <a:pt x="108" y="542"/>
                    </a:lnTo>
                    <a:lnTo>
                      <a:pt x="108" y="545"/>
                    </a:lnTo>
                    <a:lnTo>
                      <a:pt x="110" y="545"/>
                    </a:lnTo>
                    <a:lnTo>
                      <a:pt x="110" y="547"/>
                    </a:lnTo>
                    <a:lnTo>
                      <a:pt x="110" y="551"/>
                    </a:lnTo>
                    <a:lnTo>
                      <a:pt x="106" y="559"/>
                    </a:lnTo>
                    <a:lnTo>
                      <a:pt x="104" y="561"/>
                    </a:lnTo>
                    <a:lnTo>
                      <a:pt x="104" y="561"/>
                    </a:lnTo>
                    <a:lnTo>
                      <a:pt x="103" y="561"/>
                    </a:lnTo>
                    <a:lnTo>
                      <a:pt x="99" y="562"/>
                    </a:lnTo>
                    <a:lnTo>
                      <a:pt x="98" y="562"/>
                    </a:lnTo>
                    <a:lnTo>
                      <a:pt x="98" y="561"/>
                    </a:lnTo>
                    <a:lnTo>
                      <a:pt x="94" y="557"/>
                    </a:lnTo>
                    <a:lnTo>
                      <a:pt x="92" y="557"/>
                    </a:lnTo>
                    <a:lnTo>
                      <a:pt x="94" y="559"/>
                    </a:lnTo>
                    <a:lnTo>
                      <a:pt x="94" y="561"/>
                    </a:lnTo>
                    <a:lnTo>
                      <a:pt x="94" y="562"/>
                    </a:lnTo>
                    <a:lnTo>
                      <a:pt x="94" y="564"/>
                    </a:lnTo>
                    <a:lnTo>
                      <a:pt x="92" y="564"/>
                    </a:lnTo>
                    <a:lnTo>
                      <a:pt x="87" y="568"/>
                    </a:lnTo>
                    <a:lnTo>
                      <a:pt x="89" y="569"/>
                    </a:lnTo>
                    <a:lnTo>
                      <a:pt x="87" y="571"/>
                    </a:lnTo>
                    <a:lnTo>
                      <a:pt x="86" y="571"/>
                    </a:lnTo>
                    <a:lnTo>
                      <a:pt x="86" y="573"/>
                    </a:lnTo>
                    <a:lnTo>
                      <a:pt x="86" y="574"/>
                    </a:lnTo>
                    <a:lnTo>
                      <a:pt x="80" y="578"/>
                    </a:lnTo>
                    <a:lnTo>
                      <a:pt x="72" y="588"/>
                    </a:lnTo>
                    <a:lnTo>
                      <a:pt x="68" y="590"/>
                    </a:lnTo>
                    <a:lnTo>
                      <a:pt x="65" y="593"/>
                    </a:lnTo>
                    <a:lnTo>
                      <a:pt x="63" y="593"/>
                    </a:lnTo>
                    <a:lnTo>
                      <a:pt x="60" y="595"/>
                    </a:lnTo>
                    <a:lnTo>
                      <a:pt x="51" y="598"/>
                    </a:lnTo>
                    <a:lnTo>
                      <a:pt x="46" y="597"/>
                    </a:lnTo>
                    <a:lnTo>
                      <a:pt x="43" y="598"/>
                    </a:lnTo>
                    <a:lnTo>
                      <a:pt x="41" y="597"/>
                    </a:lnTo>
                    <a:lnTo>
                      <a:pt x="41" y="595"/>
                    </a:lnTo>
                    <a:lnTo>
                      <a:pt x="41" y="593"/>
                    </a:lnTo>
                    <a:lnTo>
                      <a:pt x="41" y="593"/>
                    </a:lnTo>
                    <a:lnTo>
                      <a:pt x="41" y="593"/>
                    </a:lnTo>
                    <a:lnTo>
                      <a:pt x="39" y="593"/>
                    </a:lnTo>
                    <a:lnTo>
                      <a:pt x="39" y="593"/>
                    </a:lnTo>
                    <a:lnTo>
                      <a:pt x="39" y="595"/>
                    </a:lnTo>
                    <a:lnTo>
                      <a:pt x="38" y="597"/>
                    </a:lnTo>
                    <a:lnTo>
                      <a:pt x="36" y="595"/>
                    </a:lnTo>
                    <a:lnTo>
                      <a:pt x="34" y="593"/>
                    </a:lnTo>
                    <a:lnTo>
                      <a:pt x="36" y="591"/>
                    </a:lnTo>
                    <a:lnTo>
                      <a:pt x="38" y="590"/>
                    </a:lnTo>
                    <a:lnTo>
                      <a:pt x="38" y="590"/>
                    </a:lnTo>
                    <a:lnTo>
                      <a:pt x="36" y="588"/>
                    </a:lnTo>
                    <a:lnTo>
                      <a:pt x="36" y="588"/>
                    </a:lnTo>
                    <a:lnTo>
                      <a:pt x="33" y="590"/>
                    </a:lnTo>
                    <a:lnTo>
                      <a:pt x="31" y="588"/>
                    </a:lnTo>
                    <a:lnTo>
                      <a:pt x="26" y="585"/>
                    </a:lnTo>
                    <a:lnTo>
                      <a:pt x="24" y="583"/>
                    </a:lnTo>
                    <a:lnTo>
                      <a:pt x="19" y="580"/>
                    </a:lnTo>
                    <a:lnTo>
                      <a:pt x="15" y="576"/>
                    </a:lnTo>
                    <a:lnTo>
                      <a:pt x="15" y="573"/>
                    </a:lnTo>
                    <a:lnTo>
                      <a:pt x="15" y="568"/>
                    </a:lnTo>
                    <a:lnTo>
                      <a:pt x="15" y="562"/>
                    </a:lnTo>
                    <a:lnTo>
                      <a:pt x="17" y="561"/>
                    </a:lnTo>
                    <a:lnTo>
                      <a:pt x="21" y="562"/>
                    </a:lnTo>
                    <a:lnTo>
                      <a:pt x="26" y="566"/>
                    </a:lnTo>
                    <a:lnTo>
                      <a:pt x="26" y="566"/>
                    </a:lnTo>
                    <a:lnTo>
                      <a:pt x="27" y="564"/>
                    </a:lnTo>
                    <a:lnTo>
                      <a:pt x="31" y="562"/>
                    </a:lnTo>
                    <a:lnTo>
                      <a:pt x="31" y="561"/>
                    </a:lnTo>
                    <a:lnTo>
                      <a:pt x="26" y="564"/>
                    </a:lnTo>
                    <a:lnTo>
                      <a:pt x="24" y="562"/>
                    </a:lnTo>
                    <a:lnTo>
                      <a:pt x="22" y="559"/>
                    </a:lnTo>
                    <a:lnTo>
                      <a:pt x="22" y="557"/>
                    </a:lnTo>
                    <a:lnTo>
                      <a:pt x="22" y="557"/>
                    </a:lnTo>
                    <a:lnTo>
                      <a:pt x="24" y="556"/>
                    </a:lnTo>
                    <a:lnTo>
                      <a:pt x="22" y="552"/>
                    </a:lnTo>
                    <a:lnTo>
                      <a:pt x="22" y="551"/>
                    </a:lnTo>
                    <a:lnTo>
                      <a:pt x="26" y="549"/>
                    </a:lnTo>
                    <a:lnTo>
                      <a:pt x="27" y="545"/>
                    </a:lnTo>
                    <a:lnTo>
                      <a:pt x="29" y="544"/>
                    </a:lnTo>
                    <a:lnTo>
                      <a:pt x="33" y="542"/>
                    </a:lnTo>
                    <a:lnTo>
                      <a:pt x="31" y="540"/>
                    </a:lnTo>
                    <a:lnTo>
                      <a:pt x="29" y="542"/>
                    </a:lnTo>
                    <a:lnTo>
                      <a:pt x="27" y="544"/>
                    </a:lnTo>
                    <a:lnTo>
                      <a:pt x="24" y="547"/>
                    </a:lnTo>
                    <a:lnTo>
                      <a:pt x="21" y="549"/>
                    </a:lnTo>
                    <a:lnTo>
                      <a:pt x="19" y="549"/>
                    </a:lnTo>
                    <a:lnTo>
                      <a:pt x="17" y="551"/>
                    </a:lnTo>
                    <a:lnTo>
                      <a:pt x="15" y="551"/>
                    </a:lnTo>
                    <a:lnTo>
                      <a:pt x="14" y="554"/>
                    </a:lnTo>
                    <a:lnTo>
                      <a:pt x="12" y="556"/>
                    </a:lnTo>
                    <a:lnTo>
                      <a:pt x="9" y="556"/>
                    </a:lnTo>
                    <a:lnTo>
                      <a:pt x="7" y="554"/>
                    </a:lnTo>
                    <a:lnTo>
                      <a:pt x="9" y="545"/>
                    </a:lnTo>
                    <a:lnTo>
                      <a:pt x="9" y="540"/>
                    </a:lnTo>
                    <a:lnTo>
                      <a:pt x="10" y="537"/>
                    </a:lnTo>
                    <a:lnTo>
                      <a:pt x="12" y="537"/>
                    </a:lnTo>
                    <a:lnTo>
                      <a:pt x="14" y="535"/>
                    </a:lnTo>
                    <a:lnTo>
                      <a:pt x="15" y="535"/>
                    </a:lnTo>
                    <a:lnTo>
                      <a:pt x="15" y="535"/>
                    </a:lnTo>
                    <a:lnTo>
                      <a:pt x="19" y="537"/>
                    </a:lnTo>
                    <a:lnTo>
                      <a:pt x="21" y="533"/>
                    </a:lnTo>
                    <a:lnTo>
                      <a:pt x="24" y="533"/>
                    </a:lnTo>
                    <a:lnTo>
                      <a:pt x="27" y="532"/>
                    </a:lnTo>
                    <a:lnTo>
                      <a:pt x="27" y="530"/>
                    </a:lnTo>
                    <a:lnTo>
                      <a:pt x="26" y="532"/>
                    </a:lnTo>
                    <a:lnTo>
                      <a:pt x="24" y="532"/>
                    </a:lnTo>
                    <a:lnTo>
                      <a:pt x="21" y="532"/>
                    </a:lnTo>
                    <a:lnTo>
                      <a:pt x="19" y="532"/>
                    </a:lnTo>
                    <a:lnTo>
                      <a:pt x="19" y="530"/>
                    </a:lnTo>
                    <a:lnTo>
                      <a:pt x="21" y="527"/>
                    </a:lnTo>
                    <a:lnTo>
                      <a:pt x="24" y="523"/>
                    </a:lnTo>
                    <a:lnTo>
                      <a:pt x="26" y="522"/>
                    </a:lnTo>
                    <a:lnTo>
                      <a:pt x="26" y="520"/>
                    </a:lnTo>
                    <a:lnTo>
                      <a:pt x="26" y="518"/>
                    </a:lnTo>
                    <a:lnTo>
                      <a:pt x="27" y="515"/>
                    </a:lnTo>
                    <a:lnTo>
                      <a:pt x="31" y="511"/>
                    </a:lnTo>
                    <a:lnTo>
                      <a:pt x="34" y="508"/>
                    </a:lnTo>
                    <a:lnTo>
                      <a:pt x="34" y="510"/>
                    </a:lnTo>
                    <a:lnTo>
                      <a:pt x="34" y="516"/>
                    </a:lnTo>
                    <a:lnTo>
                      <a:pt x="34" y="518"/>
                    </a:lnTo>
                    <a:lnTo>
                      <a:pt x="36" y="510"/>
                    </a:lnTo>
                    <a:lnTo>
                      <a:pt x="38" y="508"/>
                    </a:lnTo>
                    <a:lnTo>
                      <a:pt x="39" y="506"/>
                    </a:lnTo>
                    <a:lnTo>
                      <a:pt x="43" y="506"/>
                    </a:lnTo>
                    <a:lnTo>
                      <a:pt x="43" y="505"/>
                    </a:lnTo>
                    <a:lnTo>
                      <a:pt x="39" y="505"/>
                    </a:lnTo>
                    <a:lnTo>
                      <a:pt x="31" y="508"/>
                    </a:lnTo>
                    <a:lnTo>
                      <a:pt x="27" y="511"/>
                    </a:lnTo>
                    <a:lnTo>
                      <a:pt x="26" y="513"/>
                    </a:lnTo>
                    <a:lnTo>
                      <a:pt x="24" y="516"/>
                    </a:lnTo>
                    <a:lnTo>
                      <a:pt x="22" y="518"/>
                    </a:lnTo>
                    <a:lnTo>
                      <a:pt x="22" y="522"/>
                    </a:lnTo>
                    <a:lnTo>
                      <a:pt x="21" y="523"/>
                    </a:lnTo>
                    <a:lnTo>
                      <a:pt x="19" y="523"/>
                    </a:lnTo>
                    <a:lnTo>
                      <a:pt x="15" y="528"/>
                    </a:lnTo>
                    <a:lnTo>
                      <a:pt x="14" y="530"/>
                    </a:lnTo>
                    <a:lnTo>
                      <a:pt x="12" y="533"/>
                    </a:lnTo>
                    <a:lnTo>
                      <a:pt x="10" y="535"/>
                    </a:lnTo>
                    <a:lnTo>
                      <a:pt x="9" y="535"/>
                    </a:lnTo>
                    <a:lnTo>
                      <a:pt x="9" y="537"/>
                    </a:lnTo>
                    <a:lnTo>
                      <a:pt x="7" y="539"/>
                    </a:lnTo>
                    <a:lnTo>
                      <a:pt x="7" y="537"/>
                    </a:lnTo>
                    <a:lnTo>
                      <a:pt x="7" y="533"/>
                    </a:lnTo>
                    <a:lnTo>
                      <a:pt x="7" y="530"/>
                    </a:lnTo>
                    <a:lnTo>
                      <a:pt x="9" y="528"/>
                    </a:lnTo>
                    <a:lnTo>
                      <a:pt x="9" y="525"/>
                    </a:lnTo>
                    <a:lnTo>
                      <a:pt x="9" y="522"/>
                    </a:lnTo>
                    <a:lnTo>
                      <a:pt x="9" y="522"/>
                    </a:lnTo>
                    <a:lnTo>
                      <a:pt x="10" y="522"/>
                    </a:lnTo>
                    <a:lnTo>
                      <a:pt x="12" y="522"/>
                    </a:lnTo>
                    <a:lnTo>
                      <a:pt x="14" y="522"/>
                    </a:lnTo>
                    <a:lnTo>
                      <a:pt x="17" y="520"/>
                    </a:lnTo>
                    <a:lnTo>
                      <a:pt x="17" y="518"/>
                    </a:lnTo>
                    <a:lnTo>
                      <a:pt x="15" y="518"/>
                    </a:lnTo>
                    <a:lnTo>
                      <a:pt x="12" y="518"/>
                    </a:lnTo>
                    <a:lnTo>
                      <a:pt x="10" y="516"/>
                    </a:lnTo>
                    <a:lnTo>
                      <a:pt x="9" y="513"/>
                    </a:lnTo>
                    <a:lnTo>
                      <a:pt x="7" y="506"/>
                    </a:lnTo>
                    <a:lnTo>
                      <a:pt x="9" y="506"/>
                    </a:lnTo>
                    <a:lnTo>
                      <a:pt x="15" y="499"/>
                    </a:lnTo>
                    <a:lnTo>
                      <a:pt x="17" y="498"/>
                    </a:lnTo>
                    <a:lnTo>
                      <a:pt x="15" y="498"/>
                    </a:lnTo>
                    <a:lnTo>
                      <a:pt x="14" y="501"/>
                    </a:lnTo>
                    <a:lnTo>
                      <a:pt x="9" y="503"/>
                    </a:lnTo>
                    <a:lnTo>
                      <a:pt x="7" y="499"/>
                    </a:lnTo>
                    <a:lnTo>
                      <a:pt x="5" y="496"/>
                    </a:lnTo>
                    <a:lnTo>
                      <a:pt x="5" y="491"/>
                    </a:lnTo>
                    <a:lnTo>
                      <a:pt x="5" y="487"/>
                    </a:lnTo>
                    <a:lnTo>
                      <a:pt x="5" y="484"/>
                    </a:lnTo>
                    <a:lnTo>
                      <a:pt x="7" y="482"/>
                    </a:lnTo>
                    <a:lnTo>
                      <a:pt x="9" y="482"/>
                    </a:lnTo>
                    <a:lnTo>
                      <a:pt x="10" y="484"/>
                    </a:lnTo>
                    <a:lnTo>
                      <a:pt x="14" y="482"/>
                    </a:lnTo>
                    <a:lnTo>
                      <a:pt x="24" y="481"/>
                    </a:lnTo>
                    <a:lnTo>
                      <a:pt x="29" y="482"/>
                    </a:lnTo>
                    <a:lnTo>
                      <a:pt x="33" y="482"/>
                    </a:lnTo>
                    <a:lnTo>
                      <a:pt x="36" y="481"/>
                    </a:lnTo>
                    <a:lnTo>
                      <a:pt x="39" y="479"/>
                    </a:lnTo>
                    <a:lnTo>
                      <a:pt x="41" y="481"/>
                    </a:lnTo>
                    <a:lnTo>
                      <a:pt x="43" y="482"/>
                    </a:lnTo>
                    <a:lnTo>
                      <a:pt x="43" y="486"/>
                    </a:lnTo>
                    <a:lnTo>
                      <a:pt x="45" y="487"/>
                    </a:lnTo>
                    <a:lnTo>
                      <a:pt x="45" y="487"/>
                    </a:lnTo>
                    <a:lnTo>
                      <a:pt x="45" y="484"/>
                    </a:lnTo>
                    <a:lnTo>
                      <a:pt x="45" y="482"/>
                    </a:lnTo>
                    <a:lnTo>
                      <a:pt x="53" y="479"/>
                    </a:lnTo>
                    <a:lnTo>
                      <a:pt x="55" y="477"/>
                    </a:lnTo>
                    <a:lnTo>
                      <a:pt x="51" y="477"/>
                    </a:lnTo>
                    <a:lnTo>
                      <a:pt x="50" y="474"/>
                    </a:lnTo>
                    <a:lnTo>
                      <a:pt x="51" y="469"/>
                    </a:lnTo>
                    <a:lnTo>
                      <a:pt x="51" y="469"/>
                    </a:lnTo>
                    <a:lnTo>
                      <a:pt x="50" y="470"/>
                    </a:lnTo>
                    <a:lnTo>
                      <a:pt x="48" y="474"/>
                    </a:lnTo>
                    <a:lnTo>
                      <a:pt x="50" y="477"/>
                    </a:lnTo>
                    <a:lnTo>
                      <a:pt x="48" y="479"/>
                    </a:lnTo>
                    <a:lnTo>
                      <a:pt x="46" y="479"/>
                    </a:lnTo>
                    <a:lnTo>
                      <a:pt x="43" y="479"/>
                    </a:lnTo>
                    <a:lnTo>
                      <a:pt x="39" y="477"/>
                    </a:lnTo>
                    <a:lnTo>
                      <a:pt x="36" y="477"/>
                    </a:lnTo>
                    <a:lnTo>
                      <a:pt x="36" y="476"/>
                    </a:lnTo>
                    <a:lnTo>
                      <a:pt x="36" y="474"/>
                    </a:lnTo>
                    <a:lnTo>
                      <a:pt x="36" y="474"/>
                    </a:lnTo>
                    <a:lnTo>
                      <a:pt x="34" y="476"/>
                    </a:lnTo>
                    <a:lnTo>
                      <a:pt x="33" y="479"/>
                    </a:lnTo>
                    <a:lnTo>
                      <a:pt x="31" y="481"/>
                    </a:lnTo>
                    <a:lnTo>
                      <a:pt x="26" y="479"/>
                    </a:lnTo>
                    <a:lnTo>
                      <a:pt x="17" y="479"/>
                    </a:lnTo>
                    <a:lnTo>
                      <a:pt x="14" y="481"/>
                    </a:lnTo>
                    <a:lnTo>
                      <a:pt x="10" y="481"/>
                    </a:lnTo>
                    <a:lnTo>
                      <a:pt x="7" y="477"/>
                    </a:lnTo>
                    <a:lnTo>
                      <a:pt x="5" y="476"/>
                    </a:lnTo>
                    <a:lnTo>
                      <a:pt x="5" y="470"/>
                    </a:lnTo>
                    <a:lnTo>
                      <a:pt x="5" y="469"/>
                    </a:lnTo>
                    <a:lnTo>
                      <a:pt x="9" y="467"/>
                    </a:lnTo>
                    <a:lnTo>
                      <a:pt x="10" y="467"/>
                    </a:lnTo>
                    <a:lnTo>
                      <a:pt x="12" y="465"/>
                    </a:lnTo>
                    <a:lnTo>
                      <a:pt x="10" y="465"/>
                    </a:lnTo>
                    <a:lnTo>
                      <a:pt x="9" y="464"/>
                    </a:lnTo>
                    <a:lnTo>
                      <a:pt x="7" y="460"/>
                    </a:lnTo>
                    <a:lnTo>
                      <a:pt x="5" y="460"/>
                    </a:lnTo>
                    <a:lnTo>
                      <a:pt x="3" y="457"/>
                    </a:lnTo>
                    <a:lnTo>
                      <a:pt x="3" y="453"/>
                    </a:lnTo>
                    <a:lnTo>
                      <a:pt x="3" y="450"/>
                    </a:lnTo>
                    <a:lnTo>
                      <a:pt x="5" y="450"/>
                    </a:lnTo>
                    <a:lnTo>
                      <a:pt x="7" y="450"/>
                    </a:lnTo>
                    <a:lnTo>
                      <a:pt x="14" y="450"/>
                    </a:lnTo>
                    <a:lnTo>
                      <a:pt x="21" y="452"/>
                    </a:lnTo>
                    <a:lnTo>
                      <a:pt x="24" y="453"/>
                    </a:lnTo>
                    <a:lnTo>
                      <a:pt x="33" y="453"/>
                    </a:lnTo>
                    <a:lnTo>
                      <a:pt x="38" y="450"/>
                    </a:lnTo>
                    <a:lnTo>
                      <a:pt x="38" y="450"/>
                    </a:lnTo>
                    <a:lnTo>
                      <a:pt x="31" y="452"/>
                    </a:lnTo>
                    <a:lnTo>
                      <a:pt x="26" y="452"/>
                    </a:lnTo>
                    <a:lnTo>
                      <a:pt x="17" y="448"/>
                    </a:lnTo>
                    <a:lnTo>
                      <a:pt x="14" y="448"/>
                    </a:lnTo>
                    <a:lnTo>
                      <a:pt x="10" y="448"/>
                    </a:lnTo>
                    <a:lnTo>
                      <a:pt x="9" y="447"/>
                    </a:lnTo>
                    <a:lnTo>
                      <a:pt x="7" y="445"/>
                    </a:lnTo>
                    <a:lnTo>
                      <a:pt x="7" y="438"/>
                    </a:lnTo>
                    <a:lnTo>
                      <a:pt x="9" y="438"/>
                    </a:lnTo>
                    <a:lnTo>
                      <a:pt x="10" y="440"/>
                    </a:lnTo>
                    <a:lnTo>
                      <a:pt x="12" y="440"/>
                    </a:lnTo>
                    <a:lnTo>
                      <a:pt x="12" y="436"/>
                    </a:lnTo>
                    <a:lnTo>
                      <a:pt x="14" y="436"/>
                    </a:lnTo>
                    <a:lnTo>
                      <a:pt x="15" y="433"/>
                    </a:lnTo>
                    <a:lnTo>
                      <a:pt x="19" y="430"/>
                    </a:lnTo>
                    <a:lnTo>
                      <a:pt x="21" y="430"/>
                    </a:lnTo>
                    <a:lnTo>
                      <a:pt x="22" y="428"/>
                    </a:lnTo>
                    <a:lnTo>
                      <a:pt x="24" y="428"/>
                    </a:lnTo>
                    <a:lnTo>
                      <a:pt x="24" y="430"/>
                    </a:lnTo>
                    <a:lnTo>
                      <a:pt x="26" y="431"/>
                    </a:lnTo>
                    <a:lnTo>
                      <a:pt x="27" y="431"/>
                    </a:lnTo>
                    <a:lnTo>
                      <a:pt x="34" y="428"/>
                    </a:lnTo>
                    <a:lnTo>
                      <a:pt x="36" y="428"/>
                    </a:lnTo>
                    <a:lnTo>
                      <a:pt x="38" y="426"/>
                    </a:lnTo>
                    <a:lnTo>
                      <a:pt x="33" y="426"/>
                    </a:lnTo>
                    <a:lnTo>
                      <a:pt x="29" y="428"/>
                    </a:lnTo>
                    <a:lnTo>
                      <a:pt x="26" y="428"/>
                    </a:lnTo>
                    <a:lnTo>
                      <a:pt x="26" y="426"/>
                    </a:lnTo>
                    <a:lnTo>
                      <a:pt x="27" y="426"/>
                    </a:lnTo>
                    <a:lnTo>
                      <a:pt x="29" y="424"/>
                    </a:lnTo>
                    <a:lnTo>
                      <a:pt x="29" y="421"/>
                    </a:lnTo>
                    <a:lnTo>
                      <a:pt x="31" y="419"/>
                    </a:lnTo>
                    <a:lnTo>
                      <a:pt x="33" y="421"/>
                    </a:lnTo>
                    <a:lnTo>
                      <a:pt x="36" y="419"/>
                    </a:lnTo>
                    <a:lnTo>
                      <a:pt x="38" y="419"/>
                    </a:lnTo>
                    <a:lnTo>
                      <a:pt x="43" y="419"/>
                    </a:lnTo>
                    <a:lnTo>
                      <a:pt x="48" y="421"/>
                    </a:lnTo>
                    <a:lnTo>
                      <a:pt x="53" y="423"/>
                    </a:lnTo>
                    <a:lnTo>
                      <a:pt x="55" y="423"/>
                    </a:lnTo>
                    <a:lnTo>
                      <a:pt x="55" y="423"/>
                    </a:lnTo>
                    <a:lnTo>
                      <a:pt x="57" y="421"/>
                    </a:lnTo>
                    <a:lnTo>
                      <a:pt x="53" y="421"/>
                    </a:lnTo>
                    <a:lnTo>
                      <a:pt x="53" y="419"/>
                    </a:lnTo>
                    <a:lnTo>
                      <a:pt x="53" y="418"/>
                    </a:lnTo>
                    <a:lnTo>
                      <a:pt x="58" y="416"/>
                    </a:lnTo>
                    <a:lnTo>
                      <a:pt x="63" y="416"/>
                    </a:lnTo>
                    <a:lnTo>
                      <a:pt x="63" y="414"/>
                    </a:lnTo>
                    <a:lnTo>
                      <a:pt x="51" y="416"/>
                    </a:lnTo>
                    <a:lnTo>
                      <a:pt x="48" y="414"/>
                    </a:lnTo>
                    <a:lnTo>
                      <a:pt x="45" y="414"/>
                    </a:lnTo>
                    <a:lnTo>
                      <a:pt x="43" y="416"/>
                    </a:lnTo>
                    <a:lnTo>
                      <a:pt x="39" y="416"/>
                    </a:lnTo>
                    <a:lnTo>
                      <a:pt x="38" y="416"/>
                    </a:lnTo>
                    <a:lnTo>
                      <a:pt x="39" y="412"/>
                    </a:lnTo>
                    <a:lnTo>
                      <a:pt x="41" y="407"/>
                    </a:lnTo>
                    <a:lnTo>
                      <a:pt x="41" y="407"/>
                    </a:lnTo>
                    <a:lnTo>
                      <a:pt x="43" y="406"/>
                    </a:lnTo>
                    <a:lnTo>
                      <a:pt x="51" y="402"/>
                    </a:lnTo>
                    <a:lnTo>
                      <a:pt x="55" y="399"/>
                    </a:lnTo>
                    <a:lnTo>
                      <a:pt x="57" y="399"/>
                    </a:lnTo>
                    <a:lnTo>
                      <a:pt x="57" y="399"/>
                    </a:lnTo>
                    <a:lnTo>
                      <a:pt x="60" y="399"/>
                    </a:lnTo>
                    <a:lnTo>
                      <a:pt x="65" y="401"/>
                    </a:lnTo>
                    <a:lnTo>
                      <a:pt x="67" y="404"/>
                    </a:lnTo>
                    <a:lnTo>
                      <a:pt x="68" y="406"/>
                    </a:lnTo>
                    <a:lnTo>
                      <a:pt x="74" y="411"/>
                    </a:lnTo>
                    <a:lnTo>
                      <a:pt x="74" y="409"/>
                    </a:lnTo>
                    <a:lnTo>
                      <a:pt x="68" y="402"/>
                    </a:lnTo>
                    <a:lnTo>
                      <a:pt x="67" y="401"/>
                    </a:lnTo>
                    <a:lnTo>
                      <a:pt x="65" y="397"/>
                    </a:lnTo>
                    <a:lnTo>
                      <a:pt x="65" y="394"/>
                    </a:lnTo>
                    <a:lnTo>
                      <a:pt x="67" y="392"/>
                    </a:lnTo>
                    <a:lnTo>
                      <a:pt x="74" y="390"/>
                    </a:lnTo>
                    <a:lnTo>
                      <a:pt x="75" y="389"/>
                    </a:lnTo>
                    <a:lnTo>
                      <a:pt x="75" y="387"/>
                    </a:lnTo>
                    <a:lnTo>
                      <a:pt x="74" y="385"/>
                    </a:lnTo>
                    <a:lnTo>
                      <a:pt x="72" y="385"/>
                    </a:lnTo>
                    <a:lnTo>
                      <a:pt x="70" y="385"/>
                    </a:lnTo>
                    <a:lnTo>
                      <a:pt x="68" y="383"/>
                    </a:lnTo>
                    <a:lnTo>
                      <a:pt x="70" y="382"/>
                    </a:lnTo>
                    <a:lnTo>
                      <a:pt x="74" y="378"/>
                    </a:lnTo>
                    <a:lnTo>
                      <a:pt x="75" y="377"/>
                    </a:lnTo>
                    <a:lnTo>
                      <a:pt x="79" y="377"/>
                    </a:lnTo>
                    <a:lnTo>
                      <a:pt x="84" y="378"/>
                    </a:lnTo>
                    <a:lnTo>
                      <a:pt x="84" y="380"/>
                    </a:lnTo>
                    <a:lnTo>
                      <a:pt x="82" y="382"/>
                    </a:lnTo>
                    <a:lnTo>
                      <a:pt x="84" y="383"/>
                    </a:lnTo>
                    <a:lnTo>
                      <a:pt x="84" y="385"/>
                    </a:lnTo>
                    <a:lnTo>
                      <a:pt x="87" y="380"/>
                    </a:lnTo>
                    <a:lnTo>
                      <a:pt x="91" y="378"/>
                    </a:lnTo>
                    <a:lnTo>
                      <a:pt x="92" y="378"/>
                    </a:lnTo>
                    <a:lnTo>
                      <a:pt x="94" y="377"/>
                    </a:lnTo>
                    <a:lnTo>
                      <a:pt x="98" y="382"/>
                    </a:lnTo>
                    <a:lnTo>
                      <a:pt x="99" y="383"/>
                    </a:lnTo>
                    <a:lnTo>
                      <a:pt x="99" y="383"/>
                    </a:lnTo>
                    <a:lnTo>
                      <a:pt x="101" y="387"/>
                    </a:lnTo>
                    <a:lnTo>
                      <a:pt x="101" y="387"/>
                    </a:lnTo>
                    <a:lnTo>
                      <a:pt x="103" y="385"/>
                    </a:lnTo>
                    <a:lnTo>
                      <a:pt x="104" y="385"/>
                    </a:lnTo>
                    <a:lnTo>
                      <a:pt x="108" y="383"/>
                    </a:lnTo>
                    <a:lnTo>
                      <a:pt x="111" y="385"/>
                    </a:lnTo>
                    <a:lnTo>
                      <a:pt x="115" y="383"/>
                    </a:lnTo>
                    <a:lnTo>
                      <a:pt x="115" y="383"/>
                    </a:lnTo>
                    <a:lnTo>
                      <a:pt x="115" y="382"/>
                    </a:lnTo>
                    <a:lnTo>
                      <a:pt x="113" y="380"/>
                    </a:lnTo>
                    <a:lnTo>
                      <a:pt x="115" y="377"/>
                    </a:lnTo>
                    <a:lnTo>
                      <a:pt x="116" y="377"/>
                    </a:lnTo>
                    <a:lnTo>
                      <a:pt x="120" y="373"/>
                    </a:lnTo>
                    <a:lnTo>
                      <a:pt x="122" y="373"/>
                    </a:lnTo>
                    <a:lnTo>
                      <a:pt x="125" y="372"/>
                    </a:lnTo>
                    <a:lnTo>
                      <a:pt x="127" y="370"/>
                    </a:lnTo>
                    <a:lnTo>
                      <a:pt x="127" y="368"/>
                    </a:lnTo>
                    <a:lnTo>
                      <a:pt x="127" y="366"/>
                    </a:lnTo>
                    <a:lnTo>
                      <a:pt x="123" y="366"/>
                    </a:lnTo>
                    <a:lnTo>
                      <a:pt x="123" y="365"/>
                    </a:lnTo>
                    <a:lnTo>
                      <a:pt x="125" y="363"/>
                    </a:lnTo>
                    <a:lnTo>
                      <a:pt x="128" y="361"/>
                    </a:lnTo>
                    <a:lnTo>
                      <a:pt x="128" y="360"/>
                    </a:lnTo>
                    <a:lnTo>
                      <a:pt x="125" y="360"/>
                    </a:lnTo>
                    <a:lnTo>
                      <a:pt x="123" y="360"/>
                    </a:lnTo>
                    <a:lnTo>
                      <a:pt x="122" y="361"/>
                    </a:lnTo>
                    <a:lnTo>
                      <a:pt x="118" y="365"/>
                    </a:lnTo>
                    <a:lnTo>
                      <a:pt x="120" y="365"/>
                    </a:lnTo>
                    <a:lnTo>
                      <a:pt x="122" y="368"/>
                    </a:lnTo>
                    <a:lnTo>
                      <a:pt x="118" y="372"/>
                    </a:lnTo>
                    <a:lnTo>
                      <a:pt x="108" y="380"/>
                    </a:lnTo>
                    <a:lnTo>
                      <a:pt x="101" y="382"/>
                    </a:lnTo>
                    <a:lnTo>
                      <a:pt x="99" y="382"/>
                    </a:lnTo>
                    <a:lnTo>
                      <a:pt x="99" y="380"/>
                    </a:lnTo>
                    <a:lnTo>
                      <a:pt x="98" y="378"/>
                    </a:lnTo>
                    <a:lnTo>
                      <a:pt x="96" y="373"/>
                    </a:lnTo>
                    <a:lnTo>
                      <a:pt x="94" y="375"/>
                    </a:lnTo>
                    <a:lnTo>
                      <a:pt x="92" y="375"/>
                    </a:lnTo>
                    <a:lnTo>
                      <a:pt x="92" y="373"/>
                    </a:lnTo>
                    <a:lnTo>
                      <a:pt x="94" y="370"/>
                    </a:lnTo>
                    <a:lnTo>
                      <a:pt x="96" y="366"/>
                    </a:lnTo>
                    <a:lnTo>
                      <a:pt x="98" y="365"/>
                    </a:lnTo>
                    <a:lnTo>
                      <a:pt x="99" y="361"/>
                    </a:lnTo>
                    <a:lnTo>
                      <a:pt x="101" y="358"/>
                    </a:lnTo>
                    <a:lnTo>
                      <a:pt x="104" y="353"/>
                    </a:lnTo>
                    <a:lnTo>
                      <a:pt x="111" y="343"/>
                    </a:lnTo>
                    <a:lnTo>
                      <a:pt x="116" y="339"/>
                    </a:lnTo>
                    <a:lnTo>
                      <a:pt x="118" y="336"/>
                    </a:lnTo>
                    <a:lnTo>
                      <a:pt x="122" y="334"/>
                    </a:lnTo>
                    <a:lnTo>
                      <a:pt x="125" y="331"/>
                    </a:lnTo>
                    <a:lnTo>
                      <a:pt x="127" y="331"/>
                    </a:lnTo>
                    <a:lnTo>
                      <a:pt x="130" y="329"/>
                    </a:lnTo>
                    <a:lnTo>
                      <a:pt x="132" y="326"/>
                    </a:lnTo>
                    <a:lnTo>
                      <a:pt x="130" y="326"/>
                    </a:lnTo>
                    <a:lnTo>
                      <a:pt x="127" y="327"/>
                    </a:lnTo>
                    <a:lnTo>
                      <a:pt x="125" y="327"/>
                    </a:lnTo>
                    <a:lnTo>
                      <a:pt x="125" y="324"/>
                    </a:lnTo>
                    <a:lnTo>
                      <a:pt x="127" y="320"/>
                    </a:lnTo>
                    <a:lnTo>
                      <a:pt x="130" y="317"/>
                    </a:lnTo>
                    <a:lnTo>
                      <a:pt x="142" y="308"/>
                    </a:lnTo>
                    <a:lnTo>
                      <a:pt x="144" y="310"/>
                    </a:lnTo>
                    <a:lnTo>
                      <a:pt x="146" y="312"/>
                    </a:lnTo>
                    <a:lnTo>
                      <a:pt x="149" y="312"/>
                    </a:lnTo>
                    <a:lnTo>
                      <a:pt x="154" y="307"/>
                    </a:lnTo>
                    <a:lnTo>
                      <a:pt x="157" y="302"/>
                    </a:lnTo>
                    <a:lnTo>
                      <a:pt x="154" y="302"/>
                    </a:lnTo>
                    <a:lnTo>
                      <a:pt x="152" y="305"/>
                    </a:lnTo>
                    <a:lnTo>
                      <a:pt x="149" y="308"/>
                    </a:lnTo>
                    <a:lnTo>
                      <a:pt x="147" y="308"/>
                    </a:lnTo>
                    <a:lnTo>
                      <a:pt x="146" y="308"/>
                    </a:lnTo>
                    <a:lnTo>
                      <a:pt x="146" y="305"/>
                    </a:lnTo>
                    <a:lnTo>
                      <a:pt x="144" y="305"/>
                    </a:lnTo>
                    <a:lnTo>
                      <a:pt x="144" y="305"/>
                    </a:lnTo>
                    <a:lnTo>
                      <a:pt x="142" y="303"/>
                    </a:lnTo>
                    <a:lnTo>
                      <a:pt x="142" y="300"/>
                    </a:lnTo>
                    <a:lnTo>
                      <a:pt x="144" y="295"/>
                    </a:lnTo>
                    <a:lnTo>
                      <a:pt x="144" y="291"/>
                    </a:lnTo>
                    <a:lnTo>
                      <a:pt x="146" y="288"/>
                    </a:lnTo>
                    <a:lnTo>
                      <a:pt x="151" y="280"/>
                    </a:lnTo>
                    <a:lnTo>
                      <a:pt x="152" y="274"/>
                    </a:lnTo>
                    <a:lnTo>
                      <a:pt x="154" y="273"/>
                    </a:lnTo>
                    <a:lnTo>
                      <a:pt x="157" y="273"/>
                    </a:lnTo>
                    <a:lnTo>
                      <a:pt x="159" y="273"/>
                    </a:lnTo>
                    <a:lnTo>
                      <a:pt x="157" y="269"/>
                    </a:lnTo>
                    <a:lnTo>
                      <a:pt x="154" y="268"/>
                    </a:lnTo>
                    <a:lnTo>
                      <a:pt x="154" y="266"/>
                    </a:lnTo>
                    <a:lnTo>
                      <a:pt x="166" y="262"/>
                    </a:lnTo>
                    <a:lnTo>
                      <a:pt x="171" y="262"/>
                    </a:lnTo>
                    <a:lnTo>
                      <a:pt x="173" y="261"/>
                    </a:lnTo>
                    <a:lnTo>
                      <a:pt x="176" y="259"/>
                    </a:lnTo>
                    <a:lnTo>
                      <a:pt x="178" y="256"/>
                    </a:lnTo>
                    <a:lnTo>
                      <a:pt x="176" y="256"/>
                    </a:lnTo>
                    <a:lnTo>
                      <a:pt x="171" y="257"/>
                    </a:lnTo>
                    <a:lnTo>
                      <a:pt x="168" y="259"/>
                    </a:lnTo>
                    <a:lnTo>
                      <a:pt x="166" y="259"/>
                    </a:lnTo>
                    <a:lnTo>
                      <a:pt x="164" y="259"/>
                    </a:lnTo>
                    <a:lnTo>
                      <a:pt x="161" y="259"/>
                    </a:lnTo>
                    <a:lnTo>
                      <a:pt x="159" y="251"/>
                    </a:lnTo>
                    <a:lnTo>
                      <a:pt x="161" y="245"/>
                    </a:lnTo>
                    <a:lnTo>
                      <a:pt x="163" y="245"/>
                    </a:lnTo>
                    <a:lnTo>
                      <a:pt x="163" y="240"/>
                    </a:lnTo>
                    <a:lnTo>
                      <a:pt x="164" y="237"/>
                    </a:lnTo>
                    <a:lnTo>
                      <a:pt x="168" y="237"/>
                    </a:lnTo>
                    <a:lnTo>
                      <a:pt x="168" y="235"/>
                    </a:lnTo>
                    <a:lnTo>
                      <a:pt x="169" y="232"/>
                    </a:lnTo>
                    <a:lnTo>
                      <a:pt x="173" y="233"/>
                    </a:lnTo>
                    <a:lnTo>
                      <a:pt x="176" y="232"/>
                    </a:lnTo>
                    <a:lnTo>
                      <a:pt x="176" y="232"/>
                    </a:lnTo>
                    <a:lnTo>
                      <a:pt x="171" y="230"/>
                    </a:lnTo>
                    <a:lnTo>
                      <a:pt x="171" y="227"/>
                    </a:lnTo>
                    <a:lnTo>
                      <a:pt x="173" y="225"/>
                    </a:lnTo>
                    <a:lnTo>
                      <a:pt x="175" y="225"/>
                    </a:lnTo>
                    <a:lnTo>
                      <a:pt x="175" y="225"/>
                    </a:lnTo>
                    <a:lnTo>
                      <a:pt x="178" y="218"/>
                    </a:lnTo>
                    <a:lnTo>
                      <a:pt x="180" y="216"/>
                    </a:lnTo>
                    <a:lnTo>
                      <a:pt x="181" y="216"/>
                    </a:lnTo>
                    <a:lnTo>
                      <a:pt x="185" y="215"/>
                    </a:lnTo>
                    <a:lnTo>
                      <a:pt x="187" y="215"/>
                    </a:lnTo>
                    <a:lnTo>
                      <a:pt x="188" y="215"/>
                    </a:lnTo>
                    <a:lnTo>
                      <a:pt x="192" y="213"/>
                    </a:lnTo>
                    <a:lnTo>
                      <a:pt x="205" y="213"/>
                    </a:lnTo>
                    <a:lnTo>
                      <a:pt x="205" y="210"/>
                    </a:lnTo>
                    <a:lnTo>
                      <a:pt x="202" y="210"/>
                    </a:lnTo>
                    <a:lnTo>
                      <a:pt x="193" y="210"/>
                    </a:lnTo>
                    <a:lnTo>
                      <a:pt x="188" y="210"/>
                    </a:lnTo>
                    <a:lnTo>
                      <a:pt x="187" y="210"/>
                    </a:lnTo>
                    <a:lnTo>
                      <a:pt x="187" y="210"/>
                    </a:lnTo>
                    <a:lnTo>
                      <a:pt x="187" y="208"/>
                    </a:lnTo>
                    <a:lnTo>
                      <a:pt x="188" y="206"/>
                    </a:lnTo>
                    <a:lnTo>
                      <a:pt x="188" y="203"/>
                    </a:lnTo>
                    <a:lnTo>
                      <a:pt x="192" y="198"/>
                    </a:lnTo>
                    <a:lnTo>
                      <a:pt x="197" y="194"/>
                    </a:lnTo>
                    <a:lnTo>
                      <a:pt x="199" y="194"/>
                    </a:lnTo>
                    <a:lnTo>
                      <a:pt x="202" y="199"/>
                    </a:lnTo>
                    <a:lnTo>
                      <a:pt x="205" y="199"/>
                    </a:lnTo>
                    <a:lnTo>
                      <a:pt x="205" y="201"/>
                    </a:lnTo>
                    <a:lnTo>
                      <a:pt x="207" y="205"/>
                    </a:lnTo>
                    <a:lnTo>
                      <a:pt x="209" y="206"/>
                    </a:lnTo>
                    <a:lnTo>
                      <a:pt x="207" y="201"/>
                    </a:lnTo>
                    <a:lnTo>
                      <a:pt x="211" y="196"/>
                    </a:lnTo>
                    <a:lnTo>
                      <a:pt x="209" y="196"/>
                    </a:lnTo>
                    <a:lnTo>
                      <a:pt x="205" y="198"/>
                    </a:lnTo>
                    <a:lnTo>
                      <a:pt x="204" y="196"/>
                    </a:lnTo>
                    <a:lnTo>
                      <a:pt x="202" y="193"/>
                    </a:lnTo>
                    <a:lnTo>
                      <a:pt x="200" y="191"/>
                    </a:lnTo>
                    <a:lnTo>
                      <a:pt x="202" y="187"/>
                    </a:lnTo>
                    <a:lnTo>
                      <a:pt x="204" y="186"/>
                    </a:lnTo>
                    <a:lnTo>
                      <a:pt x="202" y="184"/>
                    </a:lnTo>
                    <a:lnTo>
                      <a:pt x="197" y="189"/>
                    </a:lnTo>
                    <a:lnTo>
                      <a:pt x="193" y="189"/>
                    </a:lnTo>
                    <a:lnTo>
                      <a:pt x="193" y="189"/>
                    </a:lnTo>
                    <a:lnTo>
                      <a:pt x="193" y="186"/>
                    </a:lnTo>
                    <a:lnTo>
                      <a:pt x="193" y="182"/>
                    </a:lnTo>
                    <a:lnTo>
                      <a:pt x="199" y="176"/>
                    </a:lnTo>
                    <a:lnTo>
                      <a:pt x="199" y="174"/>
                    </a:lnTo>
                    <a:lnTo>
                      <a:pt x="202" y="174"/>
                    </a:lnTo>
                    <a:lnTo>
                      <a:pt x="204" y="177"/>
                    </a:lnTo>
                    <a:lnTo>
                      <a:pt x="207" y="176"/>
                    </a:lnTo>
                    <a:lnTo>
                      <a:pt x="209" y="176"/>
                    </a:lnTo>
                    <a:lnTo>
                      <a:pt x="209" y="174"/>
                    </a:lnTo>
                    <a:lnTo>
                      <a:pt x="204" y="172"/>
                    </a:lnTo>
                    <a:lnTo>
                      <a:pt x="202" y="170"/>
                    </a:lnTo>
                    <a:lnTo>
                      <a:pt x="204" y="169"/>
                    </a:lnTo>
                    <a:lnTo>
                      <a:pt x="205" y="167"/>
                    </a:lnTo>
                    <a:lnTo>
                      <a:pt x="209" y="164"/>
                    </a:lnTo>
                    <a:lnTo>
                      <a:pt x="214" y="164"/>
                    </a:lnTo>
                    <a:lnTo>
                      <a:pt x="216" y="160"/>
                    </a:lnTo>
                    <a:lnTo>
                      <a:pt x="217" y="162"/>
                    </a:lnTo>
                    <a:lnTo>
                      <a:pt x="217" y="162"/>
                    </a:lnTo>
                    <a:lnTo>
                      <a:pt x="219" y="170"/>
                    </a:lnTo>
                    <a:lnTo>
                      <a:pt x="221" y="179"/>
                    </a:lnTo>
                    <a:lnTo>
                      <a:pt x="223" y="179"/>
                    </a:lnTo>
                    <a:lnTo>
                      <a:pt x="221" y="172"/>
                    </a:lnTo>
                    <a:lnTo>
                      <a:pt x="223" y="170"/>
                    </a:lnTo>
                    <a:lnTo>
                      <a:pt x="223" y="169"/>
                    </a:lnTo>
                    <a:lnTo>
                      <a:pt x="224" y="169"/>
                    </a:lnTo>
                    <a:lnTo>
                      <a:pt x="223" y="167"/>
                    </a:lnTo>
                    <a:lnTo>
                      <a:pt x="221" y="165"/>
                    </a:lnTo>
                    <a:lnTo>
                      <a:pt x="219" y="158"/>
                    </a:lnTo>
                    <a:lnTo>
                      <a:pt x="219" y="157"/>
                    </a:lnTo>
                    <a:lnTo>
                      <a:pt x="224" y="153"/>
                    </a:lnTo>
                    <a:lnTo>
                      <a:pt x="228" y="152"/>
                    </a:lnTo>
                    <a:lnTo>
                      <a:pt x="233" y="155"/>
                    </a:lnTo>
                    <a:lnTo>
                      <a:pt x="234" y="155"/>
                    </a:lnTo>
                    <a:lnTo>
                      <a:pt x="236" y="153"/>
                    </a:lnTo>
                    <a:lnTo>
                      <a:pt x="241" y="152"/>
                    </a:lnTo>
                    <a:lnTo>
                      <a:pt x="245" y="150"/>
                    </a:lnTo>
                    <a:lnTo>
                      <a:pt x="246" y="150"/>
                    </a:lnTo>
                    <a:lnTo>
                      <a:pt x="246" y="150"/>
                    </a:lnTo>
                    <a:lnTo>
                      <a:pt x="245" y="148"/>
                    </a:lnTo>
                    <a:lnTo>
                      <a:pt x="245" y="148"/>
                    </a:lnTo>
                    <a:lnTo>
                      <a:pt x="243" y="148"/>
                    </a:lnTo>
                    <a:lnTo>
                      <a:pt x="240" y="148"/>
                    </a:lnTo>
                    <a:lnTo>
                      <a:pt x="228" y="148"/>
                    </a:lnTo>
                    <a:lnTo>
                      <a:pt x="226" y="147"/>
                    </a:lnTo>
                    <a:lnTo>
                      <a:pt x="226" y="145"/>
                    </a:lnTo>
                    <a:lnTo>
                      <a:pt x="228" y="141"/>
                    </a:lnTo>
                    <a:lnTo>
                      <a:pt x="229" y="140"/>
                    </a:lnTo>
                    <a:lnTo>
                      <a:pt x="233" y="136"/>
                    </a:lnTo>
                    <a:lnTo>
                      <a:pt x="238" y="136"/>
                    </a:lnTo>
                    <a:lnTo>
                      <a:pt x="243" y="131"/>
                    </a:lnTo>
                    <a:lnTo>
                      <a:pt x="245" y="126"/>
                    </a:lnTo>
                    <a:lnTo>
                      <a:pt x="246" y="121"/>
                    </a:lnTo>
                    <a:lnTo>
                      <a:pt x="248" y="116"/>
                    </a:lnTo>
                    <a:lnTo>
                      <a:pt x="257" y="112"/>
                    </a:lnTo>
                    <a:lnTo>
                      <a:pt x="257" y="111"/>
                    </a:lnTo>
                    <a:lnTo>
                      <a:pt x="255" y="107"/>
                    </a:lnTo>
                    <a:lnTo>
                      <a:pt x="257" y="102"/>
                    </a:lnTo>
                    <a:lnTo>
                      <a:pt x="258" y="97"/>
                    </a:lnTo>
                    <a:lnTo>
                      <a:pt x="260" y="95"/>
                    </a:lnTo>
                    <a:lnTo>
                      <a:pt x="260" y="95"/>
                    </a:lnTo>
                    <a:lnTo>
                      <a:pt x="262" y="97"/>
                    </a:lnTo>
                    <a:lnTo>
                      <a:pt x="264" y="101"/>
                    </a:lnTo>
                    <a:lnTo>
                      <a:pt x="267" y="104"/>
                    </a:lnTo>
                    <a:lnTo>
                      <a:pt x="270" y="104"/>
                    </a:lnTo>
                    <a:lnTo>
                      <a:pt x="272" y="102"/>
                    </a:lnTo>
                    <a:lnTo>
                      <a:pt x="269" y="101"/>
                    </a:lnTo>
                    <a:lnTo>
                      <a:pt x="267" y="97"/>
                    </a:lnTo>
                    <a:lnTo>
                      <a:pt x="267" y="94"/>
                    </a:lnTo>
                    <a:lnTo>
                      <a:pt x="267" y="92"/>
                    </a:lnTo>
                    <a:lnTo>
                      <a:pt x="269" y="92"/>
                    </a:lnTo>
                    <a:lnTo>
                      <a:pt x="272" y="92"/>
                    </a:lnTo>
                    <a:lnTo>
                      <a:pt x="274" y="90"/>
                    </a:lnTo>
                    <a:lnTo>
                      <a:pt x="274" y="89"/>
                    </a:lnTo>
                    <a:lnTo>
                      <a:pt x="274" y="87"/>
                    </a:lnTo>
                    <a:lnTo>
                      <a:pt x="274" y="85"/>
                    </a:lnTo>
                    <a:lnTo>
                      <a:pt x="277" y="80"/>
                    </a:lnTo>
                    <a:lnTo>
                      <a:pt x="288" y="77"/>
                    </a:lnTo>
                    <a:lnTo>
                      <a:pt x="288" y="78"/>
                    </a:lnTo>
                    <a:lnTo>
                      <a:pt x="288" y="87"/>
                    </a:lnTo>
                    <a:lnTo>
                      <a:pt x="286" y="94"/>
                    </a:lnTo>
                    <a:lnTo>
                      <a:pt x="286" y="97"/>
                    </a:lnTo>
                    <a:lnTo>
                      <a:pt x="288" y="94"/>
                    </a:lnTo>
                    <a:lnTo>
                      <a:pt x="291" y="82"/>
                    </a:lnTo>
                    <a:lnTo>
                      <a:pt x="293" y="75"/>
                    </a:lnTo>
                    <a:lnTo>
                      <a:pt x="294" y="72"/>
                    </a:lnTo>
                    <a:lnTo>
                      <a:pt x="296" y="72"/>
                    </a:lnTo>
                    <a:lnTo>
                      <a:pt x="298" y="70"/>
                    </a:lnTo>
                    <a:lnTo>
                      <a:pt x="300" y="68"/>
                    </a:lnTo>
                    <a:lnTo>
                      <a:pt x="300" y="70"/>
                    </a:lnTo>
                    <a:lnTo>
                      <a:pt x="300" y="73"/>
                    </a:lnTo>
                    <a:lnTo>
                      <a:pt x="300" y="83"/>
                    </a:lnTo>
                    <a:lnTo>
                      <a:pt x="300" y="87"/>
                    </a:lnTo>
                    <a:lnTo>
                      <a:pt x="298" y="92"/>
                    </a:lnTo>
                    <a:lnTo>
                      <a:pt x="294" y="101"/>
                    </a:lnTo>
                    <a:lnTo>
                      <a:pt x="294" y="102"/>
                    </a:lnTo>
                    <a:lnTo>
                      <a:pt x="294" y="102"/>
                    </a:lnTo>
                    <a:lnTo>
                      <a:pt x="296" y="101"/>
                    </a:lnTo>
                    <a:lnTo>
                      <a:pt x="303" y="90"/>
                    </a:lnTo>
                    <a:lnTo>
                      <a:pt x="306" y="92"/>
                    </a:lnTo>
                    <a:lnTo>
                      <a:pt x="306" y="92"/>
                    </a:lnTo>
                    <a:lnTo>
                      <a:pt x="306" y="89"/>
                    </a:lnTo>
                    <a:lnTo>
                      <a:pt x="303" y="87"/>
                    </a:lnTo>
                    <a:lnTo>
                      <a:pt x="303" y="83"/>
                    </a:lnTo>
                    <a:lnTo>
                      <a:pt x="303" y="75"/>
                    </a:lnTo>
                    <a:lnTo>
                      <a:pt x="305" y="70"/>
                    </a:lnTo>
                    <a:lnTo>
                      <a:pt x="310" y="72"/>
                    </a:lnTo>
                    <a:lnTo>
                      <a:pt x="311" y="70"/>
                    </a:lnTo>
                    <a:lnTo>
                      <a:pt x="313" y="72"/>
                    </a:lnTo>
                    <a:lnTo>
                      <a:pt x="315" y="72"/>
                    </a:lnTo>
                    <a:lnTo>
                      <a:pt x="317" y="66"/>
                    </a:lnTo>
                    <a:lnTo>
                      <a:pt x="320" y="65"/>
                    </a:lnTo>
                    <a:lnTo>
                      <a:pt x="323" y="70"/>
                    </a:lnTo>
                    <a:lnTo>
                      <a:pt x="327" y="72"/>
                    </a:lnTo>
                    <a:lnTo>
                      <a:pt x="330" y="77"/>
                    </a:lnTo>
                    <a:lnTo>
                      <a:pt x="330" y="75"/>
                    </a:lnTo>
                    <a:lnTo>
                      <a:pt x="329" y="65"/>
                    </a:lnTo>
                    <a:lnTo>
                      <a:pt x="327" y="61"/>
                    </a:lnTo>
                    <a:lnTo>
                      <a:pt x="323" y="60"/>
                    </a:lnTo>
                    <a:lnTo>
                      <a:pt x="320" y="56"/>
                    </a:lnTo>
                    <a:lnTo>
                      <a:pt x="318" y="54"/>
                    </a:lnTo>
                    <a:lnTo>
                      <a:pt x="318" y="53"/>
                    </a:lnTo>
                    <a:lnTo>
                      <a:pt x="322" y="51"/>
                    </a:lnTo>
                    <a:lnTo>
                      <a:pt x="327" y="53"/>
                    </a:lnTo>
                    <a:lnTo>
                      <a:pt x="332" y="49"/>
                    </a:lnTo>
                    <a:lnTo>
                      <a:pt x="332" y="51"/>
                    </a:lnTo>
                    <a:lnTo>
                      <a:pt x="335" y="48"/>
                    </a:lnTo>
                    <a:lnTo>
                      <a:pt x="337" y="51"/>
                    </a:lnTo>
                    <a:lnTo>
                      <a:pt x="339" y="49"/>
                    </a:lnTo>
                    <a:lnTo>
                      <a:pt x="339" y="46"/>
                    </a:lnTo>
                    <a:lnTo>
                      <a:pt x="344" y="44"/>
                    </a:lnTo>
                    <a:lnTo>
                      <a:pt x="347" y="46"/>
                    </a:lnTo>
                    <a:lnTo>
                      <a:pt x="349" y="49"/>
                    </a:lnTo>
                    <a:lnTo>
                      <a:pt x="351" y="53"/>
                    </a:lnTo>
                    <a:lnTo>
                      <a:pt x="351" y="60"/>
                    </a:lnTo>
                    <a:lnTo>
                      <a:pt x="354" y="65"/>
                    </a:lnTo>
                    <a:lnTo>
                      <a:pt x="356" y="66"/>
                    </a:lnTo>
                    <a:lnTo>
                      <a:pt x="358" y="66"/>
                    </a:lnTo>
                    <a:lnTo>
                      <a:pt x="358" y="65"/>
                    </a:lnTo>
                    <a:lnTo>
                      <a:pt x="356" y="63"/>
                    </a:lnTo>
                    <a:lnTo>
                      <a:pt x="356" y="60"/>
                    </a:lnTo>
                    <a:lnTo>
                      <a:pt x="356" y="54"/>
                    </a:lnTo>
                    <a:lnTo>
                      <a:pt x="358" y="51"/>
                    </a:lnTo>
                    <a:lnTo>
                      <a:pt x="363" y="43"/>
                    </a:lnTo>
                    <a:lnTo>
                      <a:pt x="368" y="39"/>
                    </a:lnTo>
                    <a:lnTo>
                      <a:pt x="370" y="39"/>
                    </a:lnTo>
                    <a:lnTo>
                      <a:pt x="375" y="29"/>
                    </a:lnTo>
                    <a:lnTo>
                      <a:pt x="377" y="26"/>
                    </a:lnTo>
                    <a:lnTo>
                      <a:pt x="378" y="26"/>
                    </a:lnTo>
                    <a:lnTo>
                      <a:pt x="378" y="24"/>
                    </a:lnTo>
                    <a:lnTo>
                      <a:pt x="375" y="22"/>
                    </a:lnTo>
                    <a:lnTo>
                      <a:pt x="375" y="19"/>
                    </a:lnTo>
                    <a:lnTo>
                      <a:pt x="378" y="15"/>
                    </a:lnTo>
                    <a:lnTo>
                      <a:pt x="382" y="8"/>
                    </a:lnTo>
                    <a:lnTo>
                      <a:pt x="385" y="8"/>
                    </a:lnTo>
                    <a:lnTo>
                      <a:pt x="385" y="10"/>
                    </a:lnTo>
                    <a:lnTo>
                      <a:pt x="390" y="12"/>
                    </a:lnTo>
                    <a:lnTo>
                      <a:pt x="392" y="15"/>
                    </a:lnTo>
                    <a:lnTo>
                      <a:pt x="394" y="17"/>
                    </a:lnTo>
                    <a:lnTo>
                      <a:pt x="395" y="17"/>
                    </a:lnTo>
                    <a:lnTo>
                      <a:pt x="395" y="15"/>
                    </a:lnTo>
                    <a:lnTo>
                      <a:pt x="397" y="14"/>
                    </a:lnTo>
                    <a:lnTo>
                      <a:pt x="400" y="14"/>
                    </a:lnTo>
                    <a:lnTo>
                      <a:pt x="402" y="15"/>
                    </a:lnTo>
                    <a:lnTo>
                      <a:pt x="402" y="15"/>
                    </a:lnTo>
                    <a:lnTo>
                      <a:pt x="404" y="17"/>
                    </a:lnTo>
                    <a:lnTo>
                      <a:pt x="404" y="19"/>
                    </a:lnTo>
                    <a:lnTo>
                      <a:pt x="402" y="22"/>
                    </a:lnTo>
                    <a:lnTo>
                      <a:pt x="397" y="27"/>
                    </a:lnTo>
                    <a:lnTo>
                      <a:pt x="394" y="34"/>
                    </a:lnTo>
                    <a:lnTo>
                      <a:pt x="394" y="37"/>
                    </a:lnTo>
                    <a:lnTo>
                      <a:pt x="392" y="48"/>
                    </a:lnTo>
                    <a:lnTo>
                      <a:pt x="388" y="53"/>
                    </a:lnTo>
                    <a:lnTo>
                      <a:pt x="388" y="58"/>
                    </a:lnTo>
                    <a:lnTo>
                      <a:pt x="390" y="60"/>
                    </a:lnTo>
                    <a:lnTo>
                      <a:pt x="394" y="58"/>
                    </a:lnTo>
                    <a:lnTo>
                      <a:pt x="397" y="53"/>
                    </a:lnTo>
                    <a:lnTo>
                      <a:pt x="399" y="46"/>
                    </a:lnTo>
                    <a:lnTo>
                      <a:pt x="407" y="31"/>
                    </a:lnTo>
                    <a:lnTo>
                      <a:pt x="412" y="20"/>
                    </a:lnTo>
                    <a:lnTo>
                      <a:pt x="418" y="14"/>
                    </a:lnTo>
                    <a:lnTo>
                      <a:pt x="421" y="12"/>
                    </a:lnTo>
                    <a:lnTo>
                      <a:pt x="423" y="17"/>
                    </a:lnTo>
                    <a:lnTo>
                      <a:pt x="421" y="24"/>
                    </a:lnTo>
                    <a:lnTo>
                      <a:pt x="419" y="27"/>
                    </a:lnTo>
                    <a:lnTo>
                      <a:pt x="421" y="29"/>
                    </a:lnTo>
                    <a:lnTo>
                      <a:pt x="421" y="34"/>
                    </a:lnTo>
                    <a:lnTo>
                      <a:pt x="419" y="37"/>
                    </a:lnTo>
                    <a:lnTo>
                      <a:pt x="419" y="41"/>
                    </a:lnTo>
                    <a:lnTo>
                      <a:pt x="419" y="43"/>
                    </a:lnTo>
                    <a:lnTo>
                      <a:pt x="421" y="43"/>
                    </a:lnTo>
                    <a:lnTo>
                      <a:pt x="428" y="37"/>
                    </a:lnTo>
                    <a:lnTo>
                      <a:pt x="428" y="31"/>
                    </a:lnTo>
                    <a:lnTo>
                      <a:pt x="430" y="27"/>
                    </a:lnTo>
                    <a:lnTo>
                      <a:pt x="431" y="24"/>
                    </a:lnTo>
                    <a:lnTo>
                      <a:pt x="433" y="20"/>
                    </a:lnTo>
                    <a:lnTo>
                      <a:pt x="438" y="20"/>
                    </a:lnTo>
                    <a:lnTo>
                      <a:pt x="438" y="19"/>
                    </a:lnTo>
                    <a:lnTo>
                      <a:pt x="433" y="14"/>
                    </a:lnTo>
                    <a:lnTo>
                      <a:pt x="431" y="12"/>
                    </a:lnTo>
                    <a:lnTo>
                      <a:pt x="433" y="8"/>
                    </a:lnTo>
                    <a:lnTo>
                      <a:pt x="438" y="3"/>
                    </a:lnTo>
                    <a:lnTo>
                      <a:pt x="442" y="3"/>
                    </a:lnTo>
                    <a:lnTo>
                      <a:pt x="443" y="5"/>
                    </a:lnTo>
                    <a:lnTo>
                      <a:pt x="450" y="7"/>
                    </a:lnTo>
                    <a:lnTo>
                      <a:pt x="454" y="10"/>
                    </a:lnTo>
                    <a:lnTo>
                      <a:pt x="454" y="17"/>
                    </a:lnTo>
                    <a:lnTo>
                      <a:pt x="454" y="19"/>
                    </a:lnTo>
                    <a:lnTo>
                      <a:pt x="452" y="20"/>
                    </a:lnTo>
                    <a:lnTo>
                      <a:pt x="445" y="26"/>
                    </a:lnTo>
                    <a:lnTo>
                      <a:pt x="445" y="27"/>
                    </a:lnTo>
                    <a:lnTo>
                      <a:pt x="447" y="29"/>
                    </a:lnTo>
                    <a:lnTo>
                      <a:pt x="450" y="26"/>
                    </a:lnTo>
                    <a:lnTo>
                      <a:pt x="452" y="27"/>
                    </a:lnTo>
                    <a:lnTo>
                      <a:pt x="450" y="32"/>
                    </a:lnTo>
                    <a:lnTo>
                      <a:pt x="450" y="41"/>
                    </a:lnTo>
                    <a:lnTo>
                      <a:pt x="450" y="46"/>
                    </a:lnTo>
                    <a:lnTo>
                      <a:pt x="450" y="49"/>
                    </a:lnTo>
                    <a:lnTo>
                      <a:pt x="450" y="51"/>
                    </a:lnTo>
                    <a:lnTo>
                      <a:pt x="452" y="43"/>
                    </a:lnTo>
                    <a:lnTo>
                      <a:pt x="452" y="41"/>
                    </a:lnTo>
                    <a:lnTo>
                      <a:pt x="455" y="37"/>
                    </a:lnTo>
                    <a:lnTo>
                      <a:pt x="455" y="31"/>
                    </a:lnTo>
                    <a:lnTo>
                      <a:pt x="459" y="22"/>
                    </a:lnTo>
                    <a:lnTo>
                      <a:pt x="460" y="19"/>
                    </a:lnTo>
                    <a:lnTo>
                      <a:pt x="462" y="17"/>
                    </a:lnTo>
                    <a:lnTo>
                      <a:pt x="467" y="17"/>
                    </a:lnTo>
                    <a:lnTo>
                      <a:pt x="471" y="19"/>
                    </a:lnTo>
                    <a:lnTo>
                      <a:pt x="472" y="22"/>
                    </a:lnTo>
                    <a:lnTo>
                      <a:pt x="474" y="24"/>
                    </a:lnTo>
                    <a:lnTo>
                      <a:pt x="477" y="26"/>
                    </a:lnTo>
                    <a:lnTo>
                      <a:pt x="479" y="27"/>
                    </a:lnTo>
                    <a:lnTo>
                      <a:pt x="479" y="29"/>
                    </a:lnTo>
                    <a:lnTo>
                      <a:pt x="481" y="29"/>
                    </a:lnTo>
                    <a:lnTo>
                      <a:pt x="484" y="27"/>
                    </a:lnTo>
                    <a:lnTo>
                      <a:pt x="486" y="26"/>
                    </a:lnTo>
                    <a:lnTo>
                      <a:pt x="489" y="31"/>
                    </a:lnTo>
                    <a:lnTo>
                      <a:pt x="489" y="34"/>
                    </a:lnTo>
                    <a:lnTo>
                      <a:pt x="489" y="36"/>
                    </a:lnTo>
                    <a:lnTo>
                      <a:pt x="493" y="34"/>
                    </a:lnTo>
                    <a:lnTo>
                      <a:pt x="496" y="36"/>
                    </a:lnTo>
                    <a:lnTo>
                      <a:pt x="503" y="43"/>
                    </a:lnTo>
                    <a:lnTo>
                      <a:pt x="503" y="46"/>
                    </a:lnTo>
                    <a:lnTo>
                      <a:pt x="503" y="51"/>
                    </a:lnTo>
                    <a:lnTo>
                      <a:pt x="495" y="54"/>
                    </a:lnTo>
                    <a:lnTo>
                      <a:pt x="489" y="60"/>
                    </a:lnTo>
                    <a:lnTo>
                      <a:pt x="484" y="60"/>
                    </a:lnTo>
                    <a:lnTo>
                      <a:pt x="462" y="58"/>
                    </a:lnTo>
                    <a:lnTo>
                      <a:pt x="462" y="61"/>
                    </a:lnTo>
                    <a:lnTo>
                      <a:pt x="477" y="66"/>
                    </a:lnTo>
                    <a:lnTo>
                      <a:pt x="477" y="70"/>
                    </a:lnTo>
                    <a:lnTo>
                      <a:pt x="477" y="73"/>
                    </a:lnTo>
                    <a:lnTo>
                      <a:pt x="477" y="77"/>
                    </a:lnTo>
                    <a:lnTo>
                      <a:pt x="477" y="78"/>
                    </a:lnTo>
                    <a:lnTo>
                      <a:pt x="479" y="80"/>
                    </a:lnTo>
                    <a:lnTo>
                      <a:pt x="481" y="82"/>
                    </a:lnTo>
                    <a:lnTo>
                      <a:pt x="484" y="80"/>
                    </a:lnTo>
                    <a:lnTo>
                      <a:pt x="486" y="82"/>
                    </a:lnTo>
                    <a:lnTo>
                      <a:pt x="488" y="80"/>
                    </a:lnTo>
                    <a:lnTo>
                      <a:pt x="488" y="75"/>
                    </a:lnTo>
                    <a:lnTo>
                      <a:pt x="489" y="73"/>
                    </a:lnTo>
                    <a:lnTo>
                      <a:pt x="491" y="75"/>
                    </a:lnTo>
                    <a:lnTo>
                      <a:pt x="493" y="80"/>
                    </a:lnTo>
                    <a:lnTo>
                      <a:pt x="493" y="82"/>
                    </a:lnTo>
                    <a:lnTo>
                      <a:pt x="495" y="77"/>
                    </a:lnTo>
                    <a:lnTo>
                      <a:pt x="496" y="78"/>
                    </a:lnTo>
                    <a:lnTo>
                      <a:pt x="498" y="77"/>
                    </a:lnTo>
                    <a:lnTo>
                      <a:pt x="501" y="78"/>
                    </a:lnTo>
                    <a:lnTo>
                      <a:pt x="501" y="78"/>
                    </a:lnTo>
                    <a:close/>
                    <a:moveTo>
                      <a:pt x="359" y="19"/>
                    </a:moveTo>
                    <a:lnTo>
                      <a:pt x="359" y="20"/>
                    </a:lnTo>
                    <a:lnTo>
                      <a:pt x="358" y="22"/>
                    </a:lnTo>
                    <a:lnTo>
                      <a:pt x="356" y="26"/>
                    </a:lnTo>
                    <a:lnTo>
                      <a:pt x="353" y="32"/>
                    </a:lnTo>
                    <a:lnTo>
                      <a:pt x="349" y="34"/>
                    </a:lnTo>
                    <a:lnTo>
                      <a:pt x="347" y="34"/>
                    </a:lnTo>
                    <a:lnTo>
                      <a:pt x="347" y="36"/>
                    </a:lnTo>
                    <a:lnTo>
                      <a:pt x="344" y="34"/>
                    </a:lnTo>
                    <a:lnTo>
                      <a:pt x="342" y="36"/>
                    </a:lnTo>
                    <a:lnTo>
                      <a:pt x="342" y="37"/>
                    </a:lnTo>
                    <a:lnTo>
                      <a:pt x="339" y="37"/>
                    </a:lnTo>
                    <a:lnTo>
                      <a:pt x="339" y="37"/>
                    </a:lnTo>
                    <a:lnTo>
                      <a:pt x="334" y="34"/>
                    </a:lnTo>
                    <a:lnTo>
                      <a:pt x="332" y="31"/>
                    </a:lnTo>
                    <a:lnTo>
                      <a:pt x="330" y="29"/>
                    </a:lnTo>
                    <a:lnTo>
                      <a:pt x="334" y="29"/>
                    </a:lnTo>
                    <a:lnTo>
                      <a:pt x="335" y="27"/>
                    </a:lnTo>
                    <a:lnTo>
                      <a:pt x="337" y="29"/>
                    </a:lnTo>
                    <a:lnTo>
                      <a:pt x="339" y="26"/>
                    </a:lnTo>
                    <a:lnTo>
                      <a:pt x="342" y="26"/>
                    </a:lnTo>
                    <a:lnTo>
                      <a:pt x="347" y="24"/>
                    </a:lnTo>
                    <a:lnTo>
                      <a:pt x="349" y="26"/>
                    </a:lnTo>
                    <a:lnTo>
                      <a:pt x="354" y="19"/>
                    </a:lnTo>
                    <a:lnTo>
                      <a:pt x="356" y="19"/>
                    </a:lnTo>
                    <a:lnTo>
                      <a:pt x="358" y="17"/>
                    </a:lnTo>
                    <a:lnTo>
                      <a:pt x="359" y="19"/>
                    </a:lnTo>
                    <a:lnTo>
                      <a:pt x="359" y="19"/>
                    </a:lnTo>
                    <a:close/>
                    <a:moveTo>
                      <a:pt x="370" y="34"/>
                    </a:moveTo>
                    <a:lnTo>
                      <a:pt x="366" y="36"/>
                    </a:lnTo>
                    <a:lnTo>
                      <a:pt x="365" y="34"/>
                    </a:lnTo>
                    <a:lnTo>
                      <a:pt x="363" y="32"/>
                    </a:lnTo>
                    <a:lnTo>
                      <a:pt x="363" y="27"/>
                    </a:lnTo>
                    <a:lnTo>
                      <a:pt x="365" y="26"/>
                    </a:lnTo>
                    <a:lnTo>
                      <a:pt x="366" y="24"/>
                    </a:lnTo>
                    <a:lnTo>
                      <a:pt x="366" y="24"/>
                    </a:lnTo>
                    <a:lnTo>
                      <a:pt x="366" y="26"/>
                    </a:lnTo>
                    <a:lnTo>
                      <a:pt x="370" y="26"/>
                    </a:lnTo>
                    <a:lnTo>
                      <a:pt x="371" y="29"/>
                    </a:lnTo>
                    <a:lnTo>
                      <a:pt x="370" y="34"/>
                    </a:lnTo>
                    <a:lnTo>
                      <a:pt x="370" y="34"/>
                    </a:lnTo>
                    <a:close/>
                    <a:moveTo>
                      <a:pt x="363" y="34"/>
                    </a:moveTo>
                    <a:lnTo>
                      <a:pt x="363" y="37"/>
                    </a:lnTo>
                    <a:lnTo>
                      <a:pt x="363" y="39"/>
                    </a:lnTo>
                    <a:lnTo>
                      <a:pt x="361" y="43"/>
                    </a:lnTo>
                    <a:lnTo>
                      <a:pt x="358" y="48"/>
                    </a:lnTo>
                    <a:lnTo>
                      <a:pt x="358" y="48"/>
                    </a:lnTo>
                    <a:lnTo>
                      <a:pt x="356" y="49"/>
                    </a:lnTo>
                    <a:lnTo>
                      <a:pt x="354" y="49"/>
                    </a:lnTo>
                    <a:lnTo>
                      <a:pt x="353" y="49"/>
                    </a:lnTo>
                    <a:lnTo>
                      <a:pt x="353" y="46"/>
                    </a:lnTo>
                    <a:lnTo>
                      <a:pt x="353" y="44"/>
                    </a:lnTo>
                    <a:lnTo>
                      <a:pt x="351" y="46"/>
                    </a:lnTo>
                    <a:lnTo>
                      <a:pt x="349" y="44"/>
                    </a:lnTo>
                    <a:lnTo>
                      <a:pt x="349" y="43"/>
                    </a:lnTo>
                    <a:lnTo>
                      <a:pt x="349" y="41"/>
                    </a:lnTo>
                    <a:lnTo>
                      <a:pt x="351" y="39"/>
                    </a:lnTo>
                    <a:lnTo>
                      <a:pt x="354" y="37"/>
                    </a:lnTo>
                    <a:lnTo>
                      <a:pt x="356" y="37"/>
                    </a:lnTo>
                    <a:lnTo>
                      <a:pt x="361" y="31"/>
                    </a:lnTo>
                    <a:lnTo>
                      <a:pt x="361" y="32"/>
                    </a:lnTo>
                    <a:lnTo>
                      <a:pt x="363" y="34"/>
                    </a:lnTo>
                    <a:close/>
                    <a:moveTo>
                      <a:pt x="288" y="54"/>
                    </a:moveTo>
                    <a:lnTo>
                      <a:pt x="289" y="54"/>
                    </a:lnTo>
                    <a:lnTo>
                      <a:pt x="291" y="54"/>
                    </a:lnTo>
                    <a:lnTo>
                      <a:pt x="291" y="54"/>
                    </a:lnTo>
                    <a:lnTo>
                      <a:pt x="293" y="58"/>
                    </a:lnTo>
                    <a:lnTo>
                      <a:pt x="294" y="58"/>
                    </a:lnTo>
                    <a:lnTo>
                      <a:pt x="294" y="60"/>
                    </a:lnTo>
                    <a:lnTo>
                      <a:pt x="293" y="61"/>
                    </a:lnTo>
                    <a:lnTo>
                      <a:pt x="291" y="61"/>
                    </a:lnTo>
                    <a:lnTo>
                      <a:pt x="289" y="61"/>
                    </a:lnTo>
                    <a:lnTo>
                      <a:pt x="288" y="60"/>
                    </a:lnTo>
                    <a:lnTo>
                      <a:pt x="288" y="56"/>
                    </a:lnTo>
                    <a:lnTo>
                      <a:pt x="286" y="53"/>
                    </a:lnTo>
                    <a:lnTo>
                      <a:pt x="286" y="51"/>
                    </a:lnTo>
                    <a:lnTo>
                      <a:pt x="288" y="51"/>
                    </a:lnTo>
                    <a:lnTo>
                      <a:pt x="288" y="54"/>
                    </a:lnTo>
                    <a:lnTo>
                      <a:pt x="288" y="54"/>
                    </a:lnTo>
                    <a:close/>
                    <a:moveTo>
                      <a:pt x="279" y="61"/>
                    </a:moveTo>
                    <a:lnTo>
                      <a:pt x="281" y="65"/>
                    </a:lnTo>
                    <a:lnTo>
                      <a:pt x="282" y="65"/>
                    </a:lnTo>
                    <a:lnTo>
                      <a:pt x="282" y="63"/>
                    </a:lnTo>
                    <a:lnTo>
                      <a:pt x="282" y="63"/>
                    </a:lnTo>
                    <a:lnTo>
                      <a:pt x="286" y="65"/>
                    </a:lnTo>
                    <a:lnTo>
                      <a:pt x="286" y="68"/>
                    </a:lnTo>
                    <a:lnTo>
                      <a:pt x="282" y="72"/>
                    </a:lnTo>
                    <a:lnTo>
                      <a:pt x="281" y="77"/>
                    </a:lnTo>
                    <a:lnTo>
                      <a:pt x="277" y="77"/>
                    </a:lnTo>
                    <a:lnTo>
                      <a:pt x="276" y="77"/>
                    </a:lnTo>
                    <a:lnTo>
                      <a:pt x="274" y="80"/>
                    </a:lnTo>
                    <a:lnTo>
                      <a:pt x="272" y="82"/>
                    </a:lnTo>
                    <a:lnTo>
                      <a:pt x="270" y="85"/>
                    </a:lnTo>
                    <a:lnTo>
                      <a:pt x="270" y="87"/>
                    </a:lnTo>
                    <a:lnTo>
                      <a:pt x="269" y="89"/>
                    </a:lnTo>
                    <a:lnTo>
                      <a:pt x="262" y="90"/>
                    </a:lnTo>
                    <a:lnTo>
                      <a:pt x="260" y="92"/>
                    </a:lnTo>
                    <a:lnTo>
                      <a:pt x="257" y="90"/>
                    </a:lnTo>
                    <a:lnTo>
                      <a:pt x="255" y="89"/>
                    </a:lnTo>
                    <a:lnTo>
                      <a:pt x="257" y="87"/>
                    </a:lnTo>
                    <a:lnTo>
                      <a:pt x="258" y="87"/>
                    </a:lnTo>
                    <a:lnTo>
                      <a:pt x="258" y="83"/>
                    </a:lnTo>
                    <a:lnTo>
                      <a:pt x="260" y="82"/>
                    </a:lnTo>
                    <a:lnTo>
                      <a:pt x="260" y="82"/>
                    </a:lnTo>
                    <a:lnTo>
                      <a:pt x="262" y="78"/>
                    </a:lnTo>
                    <a:lnTo>
                      <a:pt x="262" y="78"/>
                    </a:lnTo>
                    <a:lnTo>
                      <a:pt x="264" y="78"/>
                    </a:lnTo>
                    <a:lnTo>
                      <a:pt x="265" y="77"/>
                    </a:lnTo>
                    <a:lnTo>
                      <a:pt x="267" y="77"/>
                    </a:lnTo>
                    <a:lnTo>
                      <a:pt x="267" y="78"/>
                    </a:lnTo>
                    <a:lnTo>
                      <a:pt x="267" y="75"/>
                    </a:lnTo>
                    <a:lnTo>
                      <a:pt x="267" y="73"/>
                    </a:lnTo>
                    <a:lnTo>
                      <a:pt x="267" y="72"/>
                    </a:lnTo>
                    <a:lnTo>
                      <a:pt x="270" y="68"/>
                    </a:lnTo>
                    <a:lnTo>
                      <a:pt x="272" y="65"/>
                    </a:lnTo>
                    <a:lnTo>
                      <a:pt x="274" y="63"/>
                    </a:lnTo>
                    <a:lnTo>
                      <a:pt x="274" y="63"/>
                    </a:lnTo>
                    <a:lnTo>
                      <a:pt x="276" y="61"/>
                    </a:lnTo>
                    <a:lnTo>
                      <a:pt x="274" y="58"/>
                    </a:lnTo>
                    <a:lnTo>
                      <a:pt x="276" y="56"/>
                    </a:lnTo>
                    <a:lnTo>
                      <a:pt x="276" y="53"/>
                    </a:lnTo>
                    <a:lnTo>
                      <a:pt x="277" y="53"/>
                    </a:lnTo>
                    <a:lnTo>
                      <a:pt x="279" y="56"/>
                    </a:lnTo>
                    <a:lnTo>
                      <a:pt x="279" y="61"/>
                    </a:lnTo>
                    <a:lnTo>
                      <a:pt x="279" y="61"/>
                    </a:lnTo>
                    <a:close/>
                    <a:moveTo>
                      <a:pt x="308" y="61"/>
                    </a:moveTo>
                    <a:lnTo>
                      <a:pt x="306" y="61"/>
                    </a:lnTo>
                    <a:lnTo>
                      <a:pt x="305" y="63"/>
                    </a:lnTo>
                    <a:lnTo>
                      <a:pt x="305" y="61"/>
                    </a:lnTo>
                    <a:lnTo>
                      <a:pt x="303" y="61"/>
                    </a:lnTo>
                    <a:lnTo>
                      <a:pt x="301" y="61"/>
                    </a:lnTo>
                    <a:lnTo>
                      <a:pt x="301" y="60"/>
                    </a:lnTo>
                    <a:lnTo>
                      <a:pt x="301" y="58"/>
                    </a:lnTo>
                    <a:lnTo>
                      <a:pt x="303" y="54"/>
                    </a:lnTo>
                    <a:lnTo>
                      <a:pt x="305" y="53"/>
                    </a:lnTo>
                    <a:lnTo>
                      <a:pt x="308" y="53"/>
                    </a:lnTo>
                    <a:lnTo>
                      <a:pt x="308" y="54"/>
                    </a:lnTo>
                    <a:lnTo>
                      <a:pt x="308" y="61"/>
                    </a:lnTo>
                    <a:lnTo>
                      <a:pt x="308" y="61"/>
                    </a:lnTo>
                    <a:close/>
                    <a:moveTo>
                      <a:pt x="484" y="77"/>
                    </a:moveTo>
                    <a:lnTo>
                      <a:pt x="481" y="78"/>
                    </a:lnTo>
                    <a:lnTo>
                      <a:pt x="479" y="77"/>
                    </a:lnTo>
                    <a:lnTo>
                      <a:pt x="481" y="75"/>
                    </a:lnTo>
                    <a:lnTo>
                      <a:pt x="483" y="72"/>
                    </a:lnTo>
                    <a:lnTo>
                      <a:pt x="483" y="72"/>
                    </a:lnTo>
                    <a:lnTo>
                      <a:pt x="484" y="73"/>
                    </a:lnTo>
                    <a:lnTo>
                      <a:pt x="486" y="75"/>
                    </a:lnTo>
                    <a:lnTo>
                      <a:pt x="484" y="77"/>
                    </a:lnTo>
                    <a:close/>
                    <a:moveTo>
                      <a:pt x="245" y="89"/>
                    </a:moveTo>
                    <a:lnTo>
                      <a:pt x="246" y="92"/>
                    </a:lnTo>
                    <a:lnTo>
                      <a:pt x="248" y="90"/>
                    </a:lnTo>
                    <a:lnTo>
                      <a:pt x="250" y="90"/>
                    </a:lnTo>
                    <a:lnTo>
                      <a:pt x="252" y="90"/>
                    </a:lnTo>
                    <a:lnTo>
                      <a:pt x="253" y="94"/>
                    </a:lnTo>
                    <a:lnTo>
                      <a:pt x="255" y="94"/>
                    </a:lnTo>
                    <a:lnTo>
                      <a:pt x="255" y="95"/>
                    </a:lnTo>
                    <a:lnTo>
                      <a:pt x="257" y="99"/>
                    </a:lnTo>
                    <a:lnTo>
                      <a:pt x="255" y="102"/>
                    </a:lnTo>
                    <a:lnTo>
                      <a:pt x="253" y="102"/>
                    </a:lnTo>
                    <a:lnTo>
                      <a:pt x="253" y="106"/>
                    </a:lnTo>
                    <a:lnTo>
                      <a:pt x="253" y="109"/>
                    </a:lnTo>
                    <a:lnTo>
                      <a:pt x="250" y="111"/>
                    </a:lnTo>
                    <a:lnTo>
                      <a:pt x="246" y="112"/>
                    </a:lnTo>
                    <a:lnTo>
                      <a:pt x="245" y="111"/>
                    </a:lnTo>
                    <a:lnTo>
                      <a:pt x="241" y="114"/>
                    </a:lnTo>
                    <a:lnTo>
                      <a:pt x="238" y="119"/>
                    </a:lnTo>
                    <a:lnTo>
                      <a:pt x="236" y="119"/>
                    </a:lnTo>
                    <a:lnTo>
                      <a:pt x="236" y="118"/>
                    </a:lnTo>
                    <a:lnTo>
                      <a:pt x="234" y="118"/>
                    </a:lnTo>
                    <a:lnTo>
                      <a:pt x="231" y="116"/>
                    </a:lnTo>
                    <a:lnTo>
                      <a:pt x="231" y="116"/>
                    </a:lnTo>
                    <a:lnTo>
                      <a:pt x="233" y="114"/>
                    </a:lnTo>
                    <a:lnTo>
                      <a:pt x="234" y="112"/>
                    </a:lnTo>
                    <a:lnTo>
                      <a:pt x="234" y="111"/>
                    </a:lnTo>
                    <a:lnTo>
                      <a:pt x="234" y="106"/>
                    </a:lnTo>
                    <a:lnTo>
                      <a:pt x="234" y="102"/>
                    </a:lnTo>
                    <a:lnTo>
                      <a:pt x="234" y="101"/>
                    </a:lnTo>
                    <a:lnTo>
                      <a:pt x="236" y="99"/>
                    </a:lnTo>
                    <a:lnTo>
                      <a:pt x="241" y="101"/>
                    </a:lnTo>
                    <a:lnTo>
                      <a:pt x="243" y="99"/>
                    </a:lnTo>
                    <a:lnTo>
                      <a:pt x="243" y="97"/>
                    </a:lnTo>
                    <a:lnTo>
                      <a:pt x="240" y="95"/>
                    </a:lnTo>
                    <a:lnTo>
                      <a:pt x="240" y="94"/>
                    </a:lnTo>
                    <a:lnTo>
                      <a:pt x="241" y="92"/>
                    </a:lnTo>
                    <a:lnTo>
                      <a:pt x="245" y="92"/>
                    </a:lnTo>
                    <a:lnTo>
                      <a:pt x="245" y="90"/>
                    </a:lnTo>
                    <a:lnTo>
                      <a:pt x="245" y="89"/>
                    </a:lnTo>
                    <a:lnTo>
                      <a:pt x="245" y="89"/>
                    </a:lnTo>
                    <a:lnTo>
                      <a:pt x="245" y="89"/>
                    </a:lnTo>
                    <a:close/>
                    <a:moveTo>
                      <a:pt x="212" y="143"/>
                    </a:moveTo>
                    <a:lnTo>
                      <a:pt x="212" y="145"/>
                    </a:lnTo>
                    <a:lnTo>
                      <a:pt x="214" y="140"/>
                    </a:lnTo>
                    <a:lnTo>
                      <a:pt x="217" y="138"/>
                    </a:lnTo>
                    <a:lnTo>
                      <a:pt x="217" y="136"/>
                    </a:lnTo>
                    <a:lnTo>
                      <a:pt x="219" y="135"/>
                    </a:lnTo>
                    <a:lnTo>
                      <a:pt x="219" y="131"/>
                    </a:lnTo>
                    <a:lnTo>
                      <a:pt x="219" y="130"/>
                    </a:lnTo>
                    <a:lnTo>
                      <a:pt x="221" y="128"/>
                    </a:lnTo>
                    <a:lnTo>
                      <a:pt x="221" y="128"/>
                    </a:lnTo>
                    <a:lnTo>
                      <a:pt x="223" y="128"/>
                    </a:lnTo>
                    <a:lnTo>
                      <a:pt x="224" y="130"/>
                    </a:lnTo>
                    <a:lnTo>
                      <a:pt x="226" y="131"/>
                    </a:lnTo>
                    <a:lnTo>
                      <a:pt x="226" y="136"/>
                    </a:lnTo>
                    <a:lnTo>
                      <a:pt x="226" y="140"/>
                    </a:lnTo>
                    <a:lnTo>
                      <a:pt x="223" y="143"/>
                    </a:lnTo>
                    <a:lnTo>
                      <a:pt x="219" y="145"/>
                    </a:lnTo>
                    <a:lnTo>
                      <a:pt x="217" y="148"/>
                    </a:lnTo>
                    <a:lnTo>
                      <a:pt x="216" y="152"/>
                    </a:lnTo>
                    <a:lnTo>
                      <a:pt x="214" y="153"/>
                    </a:lnTo>
                    <a:lnTo>
                      <a:pt x="214" y="152"/>
                    </a:lnTo>
                    <a:lnTo>
                      <a:pt x="212" y="152"/>
                    </a:lnTo>
                    <a:lnTo>
                      <a:pt x="212" y="152"/>
                    </a:lnTo>
                    <a:lnTo>
                      <a:pt x="211" y="155"/>
                    </a:lnTo>
                    <a:lnTo>
                      <a:pt x="205" y="157"/>
                    </a:lnTo>
                    <a:lnTo>
                      <a:pt x="204" y="157"/>
                    </a:lnTo>
                    <a:lnTo>
                      <a:pt x="204" y="153"/>
                    </a:lnTo>
                    <a:lnTo>
                      <a:pt x="202" y="153"/>
                    </a:lnTo>
                    <a:lnTo>
                      <a:pt x="200" y="157"/>
                    </a:lnTo>
                    <a:lnTo>
                      <a:pt x="199" y="158"/>
                    </a:lnTo>
                    <a:lnTo>
                      <a:pt x="197" y="158"/>
                    </a:lnTo>
                    <a:lnTo>
                      <a:pt x="195" y="157"/>
                    </a:lnTo>
                    <a:lnTo>
                      <a:pt x="190" y="162"/>
                    </a:lnTo>
                    <a:lnTo>
                      <a:pt x="185" y="164"/>
                    </a:lnTo>
                    <a:lnTo>
                      <a:pt x="183" y="164"/>
                    </a:lnTo>
                    <a:lnTo>
                      <a:pt x="183" y="160"/>
                    </a:lnTo>
                    <a:lnTo>
                      <a:pt x="187" y="155"/>
                    </a:lnTo>
                    <a:lnTo>
                      <a:pt x="188" y="152"/>
                    </a:lnTo>
                    <a:lnTo>
                      <a:pt x="199" y="150"/>
                    </a:lnTo>
                    <a:lnTo>
                      <a:pt x="205" y="141"/>
                    </a:lnTo>
                    <a:lnTo>
                      <a:pt x="205" y="131"/>
                    </a:lnTo>
                    <a:lnTo>
                      <a:pt x="207" y="128"/>
                    </a:lnTo>
                    <a:lnTo>
                      <a:pt x="207" y="124"/>
                    </a:lnTo>
                    <a:lnTo>
                      <a:pt x="205" y="124"/>
                    </a:lnTo>
                    <a:lnTo>
                      <a:pt x="205" y="121"/>
                    </a:lnTo>
                    <a:lnTo>
                      <a:pt x="205" y="118"/>
                    </a:lnTo>
                    <a:lnTo>
                      <a:pt x="209" y="114"/>
                    </a:lnTo>
                    <a:lnTo>
                      <a:pt x="211" y="111"/>
                    </a:lnTo>
                    <a:lnTo>
                      <a:pt x="214" y="106"/>
                    </a:lnTo>
                    <a:lnTo>
                      <a:pt x="216" y="104"/>
                    </a:lnTo>
                    <a:lnTo>
                      <a:pt x="217" y="104"/>
                    </a:lnTo>
                    <a:lnTo>
                      <a:pt x="219" y="106"/>
                    </a:lnTo>
                    <a:lnTo>
                      <a:pt x="217" y="109"/>
                    </a:lnTo>
                    <a:lnTo>
                      <a:pt x="216" y="114"/>
                    </a:lnTo>
                    <a:lnTo>
                      <a:pt x="212" y="119"/>
                    </a:lnTo>
                    <a:lnTo>
                      <a:pt x="212" y="123"/>
                    </a:lnTo>
                    <a:lnTo>
                      <a:pt x="214" y="126"/>
                    </a:lnTo>
                    <a:lnTo>
                      <a:pt x="214" y="130"/>
                    </a:lnTo>
                    <a:lnTo>
                      <a:pt x="214" y="135"/>
                    </a:lnTo>
                    <a:lnTo>
                      <a:pt x="212" y="141"/>
                    </a:lnTo>
                    <a:lnTo>
                      <a:pt x="212" y="143"/>
                    </a:lnTo>
                    <a:close/>
                    <a:moveTo>
                      <a:pt x="200" y="123"/>
                    </a:moveTo>
                    <a:lnTo>
                      <a:pt x="204" y="130"/>
                    </a:lnTo>
                    <a:lnTo>
                      <a:pt x="204" y="131"/>
                    </a:lnTo>
                    <a:lnTo>
                      <a:pt x="204" y="138"/>
                    </a:lnTo>
                    <a:lnTo>
                      <a:pt x="200" y="141"/>
                    </a:lnTo>
                    <a:lnTo>
                      <a:pt x="197" y="141"/>
                    </a:lnTo>
                    <a:lnTo>
                      <a:pt x="195" y="141"/>
                    </a:lnTo>
                    <a:lnTo>
                      <a:pt x="193" y="140"/>
                    </a:lnTo>
                    <a:lnTo>
                      <a:pt x="193" y="138"/>
                    </a:lnTo>
                    <a:lnTo>
                      <a:pt x="192" y="138"/>
                    </a:lnTo>
                    <a:lnTo>
                      <a:pt x="190" y="140"/>
                    </a:lnTo>
                    <a:lnTo>
                      <a:pt x="188" y="140"/>
                    </a:lnTo>
                    <a:lnTo>
                      <a:pt x="185" y="138"/>
                    </a:lnTo>
                    <a:lnTo>
                      <a:pt x="185" y="136"/>
                    </a:lnTo>
                    <a:lnTo>
                      <a:pt x="187" y="133"/>
                    </a:lnTo>
                    <a:lnTo>
                      <a:pt x="188" y="130"/>
                    </a:lnTo>
                    <a:lnTo>
                      <a:pt x="190" y="130"/>
                    </a:lnTo>
                    <a:lnTo>
                      <a:pt x="192" y="131"/>
                    </a:lnTo>
                    <a:lnTo>
                      <a:pt x="193" y="131"/>
                    </a:lnTo>
                    <a:lnTo>
                      <a:pt x="193" y="128"/>
                    </a:lnTo>
                    <a:lnTo>
                      <a:pt x="193" y="126"/>
                    </a:lnTo>
                    <a:lnTo>
                      <a:pt x="195" y="124"/>
                    </a:lnTo>
                    <a:lnTo>
                      <a:pt x="197" y="126"/>
                    </a:lnTo>
                    <a:lnTo>
                      <a:pt x="197" y="121"/>
                    </a:lnTo>
                    <a:lnTo>
                      <a:pt x="199" y="119"/>
                    </a:lnTo>
                    <a:lnTo>
                      <a:pt x="199" y="121"/>
                    </a:lnTo>
                    <a:lnTo>
                      <a:pt x="200" y="121"/>
                    </a:lnTo>
                    <a:lnTo>
                      <a:pt x="200" y="123"/>
                    </a:lnTo>
                    <a:lnTo>
                      <a:pt x="200" y="123"/>
                    </a:lnTo>
                    <a:close/>
                    <a:moveTo>
                      <a:pt x="175" y="158"/>
                    </a:moveTo>
                    <a:lnTo>
                      <a:pt x="176" y="160"/>
                    </a:lnTo>
                    <a:lnTo>
                      <a:pt x="180" y="160"/>
                    </a:lnTo>
                    <a:lnTo>
                      <a:pt x="180" y="160"/>
                    </a:lnTo>
                    <a:lnTo>
                      <a:pt x="180" y="162"/>
                    </a:lnTo>
                    <a:lnTo>
                      <a:pt x="178" y="164"/>
                    </a:lnTo>
                    <a:lnTo>
                      <a:pt x="175" y="164"/>
                    </a:lnTo>
                    <a:lnTo>
                      <a:pt x="175" y="167"/>
                    </a:lnTo>
                    <a:lnTo>
                      <a:pt x="173" y="167"/>
                    </a:lnTo>
                    <a:lnTo>
                      <a:pt x="171" y="167"/>
                    </a:lnTo>
                    <a:lnTo>
                      <a:pt x="169" y="167"/>
                    </a:lnTo>
                    <a:lnTo>
                      <a:pt x="168" y="170"/>
                    </a:lnTo>
                    <a:lnTo>
                      <a:pt x="166" y="169"/>
                    </a:lnTo>
                    <a:lnTo>
                      <a:pt x="166" y="169"/>
                    </a:lnTo>
                    <a:lnTo>
                      <a:pt x="166" y="172"/>
                    </a:lnTo>
                    <a:lnTo>
                      <a:pt x="164" y="172"/>
                    </a:lnTo>
                    <a:lnTo>
                      <a:pt x="163" y="172"/>
                    </a:lnTo>
                    <a:lnTo>
                      <a:pt x="163" y="169"/>
                    </a:lnTo>
                    <a:lnTo>
                      <a:pt x="163" y="167"/>
                    </a:lnTo>
                    <a:lnTo>
                      <a:pt x="164" y="164"/>
                    </a:lnTo>
                    <a:lnTo>
                      <a:pt x="166" y="164"/>
                    </a:lnTo>
                    <a:lnTo>
                      <a:pt x="166" y="164"/>
                    </a:lnTo>
                    <a:lnTo>
                      <a:pt x="169" y="160"/>
                    </a:lnTo>
                    <a:lnTo>
                      <a:pt x="171" y="158"/>
                    </a:lnTo>
                    <a:lnTo>
                      <a:pt x="173" y="158"/>
                    </a:lnTo>
                    <a:lnTo>
                      <a:pt x="175" y="158"/>
                    </a:lnTo>
                    <a:lnTo>
                      <a:pt x="175" y="158"/>
                    </a:lnTo>
                    <a:close/>
                    <a:moveTo>
                      <a:pt x="157" y="179"/>
                    </a:moveTo>
                    <a:lnTo>
                      <a:pt x="156" y="182"/>
                    </a:lnTo>
                    <a:lnTo>
                      <a:pt x="156" y="177"/>
                    </a:lnTo>
                    <a:lnTo>
                      <a:pt x="157" y="172"/>
                    </a:lnTo>
                    <a:lnTo>
                      <a:pt x="159" y="169"/>
                    </a:lnTo>
                    <a:lnTo>
                      <a:pt x="161" y="170"/>
                    </a:lnTo>
                    <a:lnTo>
                      <a:pt x="161" y="172"/>
                    </a:lnTo>
                    <a:lnTo>
                      <a:pt x="161" y="176"/>
                    </a:lnTo>
                    <a:lnTo>
                      <a:pt x="159" y="176"/>
                    </a:lnTo>
                    <a:lnTo>
                      <a:pt x="157" y="179"/>
                    </a:lnTo>
                    <a:lnTo>
                      <a:pt x="157" y="179"/>
                    </a:lnTo>
                    <a:close/>
                    <a:moveTo>
                      <a:pt x="147" y="269"/>
                    </a:moveTo>
                    <a:lnTo>
                      <a:pt x="146" y="269"/>
                    </a:lnTo>
                    <a:lnTo>
                      <a:pt x="146" y="268"/>
                    </a:lnTo>
                    <a:lnTo>
                      <a:pt x="147" y="264"/>
                    </a:lnTo>
                    <a:lnTo>
                      <a:pt x="147" y="264"/>
                    </a:lnTo>
                    <a:lnTo>
                      <a:pt x="147" y="262"/>
                    </a:lnTo>
                    <a:lnTo>
                      <a:pt x="149" y="261"/>
                    </a:lnTo>
                    <a:lnTo>
                      <a:pt x="151" y="262"/>
                    </a:lnTo>
                    <a:lnTo>
                      <a:pt x="151" y="264"/>
                    </a:lnTo>
                    <a:lnTo>
                      <a:pt x="151" y="268"/>
                    </a:lnTo>
                    <a:lnTo>
                      <a:pt x="147" y="269"/>
                    </a:lnTo>
                    <a:lnTo>
                      <a:pt x="147" y="269"/>
                    </a:lnTo>
                    <a:close/>
                    <a:moveTo>
                      <a:pt x="149" y="274"/>
                    </a:moveTo>
                    <a:lnTo>
                      <a:pt x="147" y="276"/>
                    </a:lnTo>
                    <a:lnTo>
                      <a:pt x="147" y="273"/>
                    </a:lnTo>
                    <a:lnTo>
                      <a:pt x="149" y="271"/>
                    </a:lnTo>
                    <a:lnTo>
                      <a:pt x="149" y="271"/>
                    </a:lnTo>
                    <a:lnTo>
                      <a:pt x="152" y="271"/>
                    </a:lnTo>
                    <a:lnTo>
                      <a:pt x="154" y="269"/>
                    </a:lnTo>
                    <a:lnTo>
                      <a:pt x="154" y="271"/>
                    </a:lnTo>
                    <a:lnTo>
                      <a:pt x="152" y="273"/>
                    </a:lnTo>
                    <a:lnTo>
                      <a:pt x="149" y="274"/>
                    </a:lnTo>
                    <a:lnTo>
                      <a:pt x="149" y="274"/>
                    </a:lnTo>
                    <a:close/>
                    <a:moveTo>
                      <a:pt x="139" y="288"/>
                    </a:moveTo>
                    <a:lnTo>
                      <a:pt x="137" y="290"/>
                    </a:lnTo>
                    <a:lnTo>
                      <a:pt x="135" y="290"/>
                    </a:lnTo>
                    <a:lnTo>
                      <a:pt x="135" y="288"/>
                    </a:lnTo>
                    <a:lnTo>
                      <a:pt x="135" y="285"/>
                    </a:lnTo>
                    <a:lnTo>
                      <a:pt x="137" y="285"/>
                    </a:lnTo>
                    <a:lnTo>
                      <a:pt x="139" y="285"/>
                    </a:lnTo>
                    <a:lnTo>
                      <a:pt x="139" y="286"/>
                    </a:lnTo>
                    <a:lnTo>
                      <a:pt x="139" y="288"/>
                    </a:lnTo>
                    <a:lnTo>
                      <a:pt x="139" y="288"/>
                    </a:lnTo>
                    <a:close/>
                    <a:moveTo>
                      <a:pt x="125" y="322"/>
                    </a:moveTo>
                    <a:lnTo>
                      <a:pt x="123" y="324"/>
                    </a:lnTo>
                    <a:lnTo>
                      <a:pt x="122" y="322"/>
                    </a:lnTo>
                    <a:lnTo>
                      <a:pt x="116" y="324"/>
                    </a:lnTo>
                    <a:lnTo>
                      <a:pt x="115" y="322"/>
                    </a:lnTo>
                    <a:lnTo>
                      <a:pt x="116" y="320"/>
                    </a:lnTo>
                    <a:lnTo>
                      <a:pt x="120" y="317"/>
                    </a:lnTo>
                    <a:lnTo>
                      <a:pt x="123" y="317"/>
                    </a:lnTo>
                    <a:lnTo>
                      <a:pt x="125" y="320"/>
                    </a:lnTo>
                    <a:lnTo>
                      <a:pt x="125" y="322"/>
                    </a:lnTo>
                    <a:lnTo>
                      <a:pt x="125" y="322"/>
                    </a:lnTo>
                    <a:close/>
                    <a:moveTo>
                      <a:pt x="72" y="375"/>
                    </a:moveTo>
                    <a:lnTo>
                      <a:pt x="68" y="375"/>
                    </a:lnTo>
                    <a:lnTo>
                      <a:pt x="68" y="375"/>
                    </a:lnTo>
                    <a:lnTo>
                      <a:pt x="70" y="373"/>
                    </a:lnTo>
                    <a:lnTo>
                      <a:pt x="75" y="372"/>
                    </a:lnTo>
                    <a:lnTo>
                      <a:pt x="77" y="370"/>
                    </a:lnTo>
                    <a:lnTo>
                      <a:pt x="77" y="370"/>
                    </a:lnTo>
                    <a:lnTo>
                      <a:pt x="77" y="372"/>
                    </a:lnTo>
                    <a:lnTo>
                      <a:pt x="79" y="373"/>
                    </a:lnTo>
                    <a:lnTo>
                      <a:pt x="77" y="373"/>
                    </a:lnTo>
                    <a:lnTo>
                      <a:pt x="72" y="375"/>
                    </a:lnTo>
                    <a:close/>
                    <a:moveTo>
                      <a:pt x="65" y="390"/>
                    </a:moveTo>
                    <a:lnTo>
                      <a:pt x="62" y="390"/>
                    </a:lnTo>
                    <a:lnTo>
                      <a:pt x="60" y="389"/>
                    </a:lnTo>
                    <a:lnTo>
                      <a:pt x="58" y="387"/>
                    </a:lnTo>
                    <a:lnTo>
                      <a:pt x="58" y="387"/>
                    </a:lnTo>
                    <a:lnTo>
                      <a:pt x="62" y="385"/>
                    </a:lnTo>
                    <a:lnTo>
                      <a:pt x="63" y="383"/>
                    </a:lnTo>
                    <a:lnTo>
                      <a:pt x="65" y="385"/>
                    </a:lnTo>
                    <a:lnTo>
                      <a:pt x="65" y="389"/>
                    </a:lnTo>
                    <a:lnTo>
                      <a:pt x="65" y="390"/>
                    </a:lnTo>
                    <a:lnTo>
                      <a:pt x="65" y="390"/>
                    </a:lnTo>
                    <a:close/>
                    <a:moveTo>
                      <a:pt x="3" y="482"/>
                    </a:moveTo>
                    <a:lnTo>
                      <a:pt x="2" y="482"/>
                    </a:lnTo>
                    <a:lnTo>
                      <a:pt x="0" y="482"/>
                    </a:lnTo>
                    <a:lnTo>
                      <a:pt x="2" y="479"/>
                    </a:lnTo>
                    <a:lnTo>
                      <a:pt x="2" y="477"/>
                    </a:lnTo>
                    <a:lnTo>
                      <a:pt x="3" y="477"/>
                    </a:lnTo>
                    <a:lnTo>
                      <a:pt x="3" y="479"/>
                    </a:lnTo>
                    <a:lnTo>
                      <a:pt x="3" y="482"/>
                    </a:lnTo>
                    <a:close/>
                    <a:moveTo>
                      <a:pt x="7" y="513"/>
                    </a:moveTo>
                    <a:lnTo>
                      <a:pt x="7" y="516"/>
                    </a:lnTo>
                    <a:lnTo>
                      <a:pt x="5" y="516"/>
                    </a:lnTo>
                    <a:lnTo>
                      <a:pt x="3" y="515"/>
                    </a:lnTo>
                    <a:lnTo>
                      <a:pt x="3" y="513"/>
                    </a:lnTo>
                    <a:lnTo>
                      <a:pt x="3" y="511"/>
                    </a:lnTo>
                    <a:lnTo>
                      <a:pt x="3" y="508"/>
                    </a:lnTo>
                    <a:lnTo>
                      <a:pt x="3" y="506"/>
                    </a:lnTo>
                    <a:lnTo>
                      <a:pt x="5" y="506"/>
                    </a:lnTo>
                    <a:lnTo>
                      <a:pt x="5" y="510"/>
                    </a:lnTo>
                    <a:lnTo>
                      <a:pt x="7" y="513"/>
                    </a:lnTo>
                    <a:lnTo>
                      <a:pt x="7" y="51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9" name="Freeform 174">
                <a:extLst>
                  <a:ext uri="{FF2B5EF4-FFF2-40B4-BE49-F238E27FC236}">
                    <a16:creationId xmlns:a16="http://schemas.microsoft.com/office/drawing/2014/main" id="{1BEF0D29-EFF3-4BFC-BF56-67D8AAE3FAD6}"/>
                  </a:ext>
                </a:extLst>
              </p:cNvPr>
              <p:cNvSpPr>
                <a:spLocks/>
              </p:cNvSpPr>
              <p:nvPr/>
            </p:nvSpPr>
            <p:spPr bwMode="auto">
              <a:xfrm>
                <a:off x="5173" y="2442"/>
                <a:ext cx="156" cy="87"/>
              </a:xfrm>
              <a:custGeom>
                <a:avLst/>
                <a:gdLst>
                  <a:gd name="T0" fmla="*/ 156 w 156"/>
                  <a:gd name="T1" fmla="*/ 56 h 87"/>
                  <a:gd name="T2" fmla="*/ 152 w 156"/>
                  <a:gd name="T3" fmla="*/ 70 h 87"/>
                  <a:gd name="T4" fmla="*/ 156 w 156"/>
                  <a:gd name="T5" fmla="*/ 79 h 87"/>
                  <a:gd name="T6" fmla="*/ 152 w 156"/>
                  <a:gd name="T7" fmla="*/ 87 h 87"/>
                  <a:gd name="T8" fmla="*/ 144 w 156"/>
                  <a:gd name="T9" fmla="*/ 85 h 87"/>
                  <a:gd name="T10" fmla="*/ 135 w 156"/>
                  <a:gd name="T11" fmla="*/ 85 h 87"/>
                  <a:gd name="T12" fmla="*/ 128 w 156"/>
                  <a:gd name="T13" fmla="*/ 85 h 87"/>
                  <a:gd name="T14" fmla="*/ 120 w 156"/>
                  <a:gd name="T15" fmla="*/ 82 h 87"/>
                  <a:gd name="T16" fmla="*/ 111 w 156"/>
                  <a:gd name="T17" fmla="*/ 82 h 87"/>
                  <a:gd name="T18" fmla="*/ 108 w 156"/>
                  <a:gd name="T19" fmla="*/ 77 h 87"/>
                  <a:gd name="T20" fmla="*/ 99 w 156"/>
                  <a:gd name="T21" fmla="*/ 79 h 87"/>
                  <a:gd name="T22" fmla="*/ 98 w 156"/>
                  <a:gd name="T23" fmla="*/ 77 h 87"/>
                  <a:gd name="T24" fmla="*/ 89 w 156"/>
                  <a:gd name="T25" fmla="*/ 72 h 87"/>
                  <a:gd name="T26" fmla="*/ 87 w 156"/>
                  <a:gd name="T27" fmla="*/ 67 h 87"/>
                  <a:gd name="T28" fmla="*/ 77 w 156"/>
                  <a:gd name="T29" fmla="*/ 63 h 87"/>
                  <a:gd name="T30" fmla="*/ 68 w 156"/>
                  <a:gd name="T31" fmla="*/ 63 h 87"/>
                  <a:gd name="T32" fmla="*/ 63 w 156"/>
                  <a:gd name="T33" fmla="*/ 65 h 87"/>
                  <a:gd name="T34" fmla="*/ 51 w 156"/>
                  <a:gd name="T35" fmla="*/ 61 h 87"/>
                  <a:gd name="T36" fmla="*/ 46 w 156"/>
                  <a:gd name="T37" fmla="*/ 58 h 87"/>
                  <a:gd name="T38" fmla="*/ 38 w 156"/>
                  <a:gd name="T39" fmla="*/ 53 h 87"/>
                  <a:gd name="T40" fmla="*/ 33 w 156"/>
                  <a:gd name="T41" fmla="*/ 53 h 87"/>
                  <a:gd name="T42" fmla="*/ 24 w 156"/>
                  <a:gd name="T43" fmla="*/ 46 h 87"/>
                  <a:gd name="T44" fmla="*/ 17 w 156"/>
                  <a:gd name="T45" fmla="*/ 41 h 87"/>
                  <a:gd name="T46" fmla="*/ 10 w 156"/>
                  <a:gd name="T47" fmla="*/ 38 h 87"/>
                  <a:gd name="T48" fmla="*/ 7 w 156"/>
                  <a:gd name="T49" fmla="*/ 38 h 87"/>
                  <a:gd name="T50" fmla="*/ 0 w 156"/>
                  <a:gd name="T51" fmla="*/ 34 h 87"/>
                  <a:gd name="T52" fmla="*/ 3 w 156"/>
                  <a:gd name="T53" fmla="*/ 27 h 87"/>
                  <a:gd name="T54" fmla="*/ 5 w 156"/>
                  <a:gd name="T55" fmla="*/ 17 h 87"/>
                  <a:gd name="T56" fmla="*/ 12 w 156"/>
                  <a:gd name="T57" fmla="*/ 9 h 87"/>
                  <a:gd name="T58" fmla="*/ 19 w 156"/>
                  <a:gd name="T59" fmla="*/ 4 h 87"/>
                  <a:gd name="T60" fmla="*/ 22 w 156"/>
                  <a:gd name="T61" fmla="*/ 7 h 87"/>
                  <a:gd name="T62" fmla="*/ 34 w 156"/>
                  <a:gd name="T63" fmla="*/ 0 h 87"/>
                  <a:gd name="T64" fmla="*/ 41 w 156"/>
                  <a:gd name="T65" fmla="*/ 5 h 87"/>
                  <a:gd name="T66" fmla="*/ 55 w 156"/>
                  <a:gd name="T67" fmla="*/ 15 h 87"/>
                  <a:gd name="T68" fmla="*/ 63 w 156"/>
                  <a:gd name="T69" fmla="*/ 21 h 87"/>
                  <a:gd name="T70" fmla="*/ 72 w 156"/>
                  <a:gd name="T71" fmla="*/ 26 h 87"/>
                  <a:gd name="T72" fmla="*/ 79 w 156"/>
                  <a:gd name="T73" fmla="*/ 27 h 87"/>
                  <a:gd name="T74" fmla="*/ 84 w 156"/>
                  <a:gd name="T75" fmla="*/ 34 h 87"/>
                  <a:gd name="T76" fmla="*/ 91 w 156"/>
                  <a:gd name="T77" fmla="*/ 39 h 87"/>
                  <a:gd name="T78" fmla="*/ 98 w 156"/>
                  <a:gd name="T79" fmla="*/ 38 h 87"/>
                  <a:gd name="T80" fmla="*/ 98 w 156"/>
                  <a:gd name="T81" fmla="*/ 41 h 87"/>
                  <a:gd name="T82" fmla="*/ 103 w 156"/>
                  <a:gd name="T83" fmla="*/ 46 h 87"/>
                  <a:gd name="T84" fmla="*/ 113 w 156"/>
                  <a:gd name="T85" fmla="*/ 51 h 87"/>
                  <a:gd name="T86" fmla="*/ 116 w 156"/>
                  <a:gd name="T87" fmla="*/ 51 h 87"/>
                  <a:gd name="T88" fmla="*/ 118 w 156"/>
                  <a:gd name="T89" fmla="*/ 51 h 87"/>
                  <a:gd name="T90" fmla="*/ 125 w 156"/>
                  <a:gd name="T91" fmla="*/ 53 h 87"/>
                  <a:gd name="T92" fmla="*/ 128 w 156"/>
                  <a:gd name="T93" fmla="*/ 50 h 87"/>
                  <a:gd name="T94" fmla="*/ 134 w 156"/>
                  <a:gd name="T95" fmla="*/ 53 h 87"/>
                  <a:gd name="T96" fmla="*/ 144 w 156"/>
                  <a:gd name="T97" fmla="*/ 55 h 87"/>
                  <a:gd name="T98" fmla="*/ 152 w 156"/>
                  <a:gd name="T99" fmla="*/ 55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56" h="87">
                    <a:moveTo>
                      <a:pt x="156" y="55"/>
                    </a:moveTo>
                    <a:lnTo>
                      <a:pt x="156" y="55"/>
                    </a:lnTo>
                    <a:lnTo>
                      <a:pt x="156" y="56"/>
                    </a:lnTo>
                    <a:lnTo>
                      <a:pt x="156" y="56"/>
                    </a:lnTo>
                    <a:lnTo>
                      <a:pt x="156" y="60"/>
                    </a:lnTo>
                    <a:lnTo>
                      <a:pt x="154" y="61"/>
                    </a:lnTo>
                    <a:lnTo>
                      <a:pt x="154" y="65"/>
                    </a:lnTo>
                    <a:lnTo>
                      <a:pt x="152" y="70"/>
                    </a:lnTo>
                    <a:lnTo>
                      <a:pt x="152" y="72"/>
                    </a:lnTo>
                    <a:lnTo>
                      <a:pt x="156" y="75"/>
                    </a:lnTo>
                    <a:lnTo>
                      <a:pt x="156" y="77"/>
                    </a:lnTo>
                    <a:lnTo>
                      <a:pt x="156" y="79"/>
                    </a:lnTo>
                    <a:lnTo>
                      <a:pt x="156" y="82"/>
                    </a:lnTo>
                    <a:lnTo>
                      <a:pt x="154" y="85"/>
                    </a:lnTo>
                    <a:lnTo>
                      <a:pt x="154" y="85"/>
                    </a:lnTo>
                    <a:lnTo>
                      <a:pt x="152" y="87"/>
                    </a:lnTo>
                    <a:lnTo>
                      <a:pt x="151" y="85"/>
                    </a:lnTo>
                    <a:lnTo>
                      <a:pt x="149" y="85"/>
                    </a:lnTo>
                    <a:lnTo>
                      <a:pt x="145" y="85"/>
                    </a:lnTo>
                    <a:lnTo>
                      <a:pt x="144" y="85"/>
                    </a:lnTo>
                    <a:lnTo>
                      <a:pt x="142" y="85"/>
                    </a:lnTo>
                    <a:lnTo>
                      <a:pt x="139" y="87"/>
                    </a:lnTo>
                    <a:lnTo>
                      <a:pt x="137" y="85"/>
                    </a:lnTo>
                    <a:lnTo>
                      <a:pt x="135" y="85"/>
                    </a:lnTo>
                    <a:lnTo>
                      <a:pt x="135" y="84"/>
                    </a:lnTo>
                    <a:lnTo>
                      <a:pt x="134" y="82"/>
                    </a:lnTo>
                    <a:lnTo>
                      <a:pt x="130" y="85"/>
                    </a:lnTo>
                    <a:lnTo>
                      <a:pt x="128" y="85"/>
                    </a:lnTo>
                    <a:lnTo>
                      <a:pt x="125" y="84"/>
                    </a:lnTo>
                    <a:lnTo>
                      <a:pt x="123" y="82"/>
                    </a:lnTo>
                    <a:lnTo>
                      <a:pt x="122" y="82"/>
                    </a:lnTo>
                    <a:lnTo>
                      <a:pt x="120" y="82"/>
                    </a:lnTo>
                    <a:lnTo>
                      <a:pt x="116" y="82"/>
                    </a:lnTo>
                    <a:lnTo>
                      <a:pt x="115" y="80"/>
                    </a:lnTo>
                    <a:lnTo>
                      <a:pt x="111" y="82"/>
                    </a:lnTo>
                    <a:lnTo>
                      <a:pt x="111" y="82"/>
                    </a:lnTo>
                    <a:lnTo>
                      <a:pt x="110" y="80"/>
                    </a:lnTo>
                    <a:lnTo>
                      <a:pt x="110" y="79"/>
                    </a:lnTo>
                    <a:lnTo>
                      <a:pt x="110" y="79"/>
                    </a:lnTo>
                    <a:lnTo>
                      <a:pt x="108" y="77"/>
                    </a:lnTo>
                    <a:lnTo>
                      <a:pt x="106" y="77"/>
                    </a:lnTo>
                    <a:lnTo>
                      <a:pt x="104" y="77"/>
                    </a:lnTo>
                    <a:lnTo>
                      <a:pt x="101" y="79"/>
                    </a:lnTo>
                    <a:lnTo>
                      <a:pt x="99" y="79"/>
                    </a:lnTo>
                    <a:lnTo>
                      <a:pt x="99" y="79"/>
                    </a:lnTo>
                    <a:lnTo>
                      <a:pt x="99" y="79"/>
                    </a:lnTo>
                    <a:lnTo>
                      <a:pt x="98" y="77"/>
                    </a:lnTo>
                    <a:lnTo>
                      <a:pt x="98" y="77"/>
                    </a:lnTo>
                    <a:lnTo>
                      <a:pt x="98" y="77"/>
                    </a:lnTo>
                    <a:lnTo>
                      <a:pt x="96" y="75"/>
                    </a:lnTo>
                    <a:lnTo>
                      <a:pt x="94" y="75"/>
                    </a:lnTo>
                    <a:lnTo>
                      <a:pt x="89" y="72"/>
                    </a:lnTo>
                    <a:lnTo>
                      <a:pt x="89" y="72"/>
                    </a:lnTo>
                    <a:lnTo>
                      <a:pt x="89" y="68"/>
                    </a:lnTo>
                    <a:lnTo>
                      <a:pt x="89" y="68"/>
                    </a:lnTo>
                    <a:lnTo>
                      <a:pt x="87" y="67"/>
                    </a:lnTo>
                    <a:lnTo>
                      <a:pt x="86" y="65"/>
                    </a:lnTo>
                    <a:lnTo>
                      <a:pt x="80" y="63"/>
                    </a:lnTo>
                    <a:lnTo>
                      <a:pt x="79" y="63"/>
                    </a:lnTo>
                    <a:lnTo>
                      <a:pt x="77" y="63"/>
                    </a:lnTo>
                    <a:lnTo>
                      <a:pt x="74" y="63"/>
                    </a:lnTo>
                    <a:lnTo>
                      <a:pt x="74" y="65"/>
                    </a:lnTo>
                    <a:lnTo>
                      <a:pt x="72" y="65"/>
                    </a:lnTo>
                    <a:lnTo>
                      <a:pt x="68" y="63"/>
                    </a:lnTo>
                    <a:lnTo>
                      <a:pt x="65" y="63"/>
                    </a:lnTo>
                    <a:lnTo>
                      <a:pt x="65" y="63"/>
                    </a:lnTo>
                    <a:lnTo>
                      <a:pt x="63" y="65"/>
                    </a:lnTo>
                    <a:lnTo>
                      <a:pt x="63" y="65"/>
                    </a:lnTo>
                    <a:lnTo>
                      <a:pt x="62" y="65"/>
                    </a:lnTo>
                    <a:lnTo>
                      <a:pt x="58" y="63"/>
                    </a:lnTo>
                    <a:lnTo>
                      <a:pt x="57" y="63"/>
                    </a:lnTo>
                    <a:lnTo>
                      <a:pt x="51" y="61"/>
                    </a:lnTo>
                    <a:lnTo>
                      <a:pt x="51" y="60"/>
                    </a:lnTo>
                    <a:lnTo>
                      <a:pt x="51" y="58"/>
                    </a:lnTo>
                    <a:lnTo>
                      <a:pt x="50" y="58"/>
                    </a:lnTo>
                    <a:lnTo>
                      <a:pt x="46" y="58"/>
                    </a:lnTo>
                    <a:lnTo>
                      <a:pt x="43" y="56"/>
                    </a:lnTo>
                    <a:lnTo>
                      <a:pt x="39" y="55"/>
                    </a:lnTo>
                    <a:lnTo>
                      <a:pt x="39" y="53"/>
                    </a:lnTo>
                    <a:lnTo>
                      <a:pt x="38" y="53"/>
                    </a:lnTo>
                    <a:lnTo>
                      <a:pt x="36" y="53"/>
                    </a:lnTo>
                    <a:lnTo>
                      <a:pt x="36" y="55"/>
                    </a:lnTo>
                    <a:lnTo>
                      <a:pt x="34" y="55"/>
                    </a:lnTo>
                    <a:lnTo>
                      <a:pt x="33" y="53"/>
                    </a:lnTo>
                    <a:lnTo>
                      <a:pt x="31" y="51"/>
                    </a:lnTo>
                    <a:lnTo>
                      <a:pt x="27" y="50"/>
                    </a:lnTo>
                    <a:lnTo>
                      <a:pt x="24" y="48"/>
                    </a:lnTo>
                    <a:lnTo>
                      <a:pt x="24" y="46"/>
                    </a:lnTo>
                    <a:lnTo>
                      <a:pt x="22" y="46"/>
                    </a:lnTo>
                    <a:lnTo>
                      <a:pt x="22" y="44"/>
                    </a:lnTo>
                    <a:lnTo>
                      <a:pt x="19" y="43"/>
                    </a:lnTo>
                    <a:lnTo>
                      <a:pt x="17" y="41"/>
                    </a:lnTo>
                    <a:lnTo>
                      <a:pt x="14" y="39"/>
                    </a:lnTo>
                    <a:lnTo>
                      <a:pt x="14" y="39"/>
                    </a:lnTo>
                    <a:lnTo>
                      <a:pt x="12" y="39"/>
                    </a:lnTo>
                    <a:lnTo>
                      <a:pt x="10" y="38"/>
                    </a:lnTo>
                    <a:lnTo>
                      <a:pt x="9" y="38"/>
                    </a:lnTo>
                    <a:lnTo>
                      <a:pt x="9" y="38"/>
                    </a:lnTo>
                    <a:lnTo>
                      <a:pt x="9" y="39"/>
                    </a:lnTo>
                    <a:lnTo>
                      <a:pt x="7" y="38"/>
                    </a:lnTo>
                    <a:lnTo>
                      <a:pt x="5" y="38"/>
                    </a:lnTo>
                    <a:lnTo>
                      <a:pt x="3" y="36"/>
                    </a:lnTo>
                    <a:lnTo>
                      <a:pt x="2" y="34"/>
                    </a:lnTo>
                    <a:lnTo>
                      <a:pt x="0" y="34"/>
                    </a:lnTo>
                    <a:lnTo>
                      <a:pt x="0" y="33"/>
                    </a:lnTo>
                    <a:lnTo>
                      <a:pt x="2" y="31"/>
                    </a:lnTo>
                    <a:lnTo>
                      <a:pt x="2" y="27"/>
                    </a:lnTo>
                    <a:lnTo>
                      <a:pt x="3" y="27"/>
                    </a:lnTo>
                    <a:lnTo>
                      <a:pt x="3" y="26"/>
                    </a:lnTo>
                    <a:lnTo>
                      <a:pt x="5" y="22"/>
                    </a:lnTo>
                    <a:lnTo>
                      <a:pt x="5" y="21"/>
                    </a:lnTo>
                    <a:lnTo>
                      <a:pt x="5" y="17"/>
                    </a:lnTo>
                    <a:lnTo>
                      <a:pt x="7" y="14"/>
                    </a:lnTo>
                    <a:lnTo>
                      <a:pt x="10" y="10"/>
                    </a:lnTo>
                    <a:lnTo>
                      <a:pt x="12" y="9"/>
                    </a:lnTo>
                    <a:lnTo>
                      <a:pt x="12" y="9"/>
                    </a:lnTo>
                    <a:lnTo>
                      <a:pt x="15" y="5"/>
                    </a:lnTo>
                    <a:lnTo>
                      <a:pt x="15" y="5"/>
                    </a:lnTo>
                    <a:lnTo>
                      <a:pt x="17" y="4"/>
                    </a:lnTo>
                    <a:lnTo>
                      <a:pt x="19" y="4"/>
                    </a:lnTo>
                    <a:lnTo>
                      <a:pt x="19" y="5"/>
                    </a:lnTo>
                    <a:lnTo>
                      <a:pt x="21" y="5"/>
                    </a:lnTo>
                    <a:lnTo>
                      <a:pt x="21" y="7"/>
                    </a:lnTo>
                    <a:lnTo>
                      <a:pt x="22" y="7"/>
                    </a:lnTo>
                    <a:lnTo>
                      <a:pt x="24" y="5"/>
                    </a:lnTo>
                    <a:lnTo>
                      <a:pt x="27" y="0"/>
                    </a:lnTo>
                    <a:lnTo>
                      <a:pt x="31" y="0"/>
                    </a:lnTo>
                    <a:lnTo>
                      <a:pt x="34" y="0"/>
                    </a:lnTo>
                    <a:lnTo>
                      <a:pt x="39" y="0"/>
                    </a:lnTo>
                    <a:lnTo>
                      <a:pt x="39" y="4"/>
                    </a:lnTo>
                    <a:lnTo>
                      <a:pt x="41" y="5"/>
                    </a:lnTo>
                    <a:lnTo>
                      <a:pt x="41" y="5"/>
                    </a:lnTo>
                    <a:lnTo>
                      <a:pt x="43" y="7"/>
                    </a:lnTo>
                    <a:lnTo>
                      <a:pt x="48" y="9"/>
                    </a:lnTo>
                    <a:lnTo>
                      <a:pt x="50" y="12"/>
                    </a:lnTo>
                    <a:lnTo>
                      <a:pt x="55" y="15"/>
                    </a:lnTo>
                    <a:lnTo>
                      <a:pt x="57" y="17"/>
                    </a:lnTo>
                    <a:lnTo>
                      <a:pt x="60" y="17"/>
                    </a:lnTo>
                    <a:lnTo>
                      <a:pt x="62" y="17"/>
                    </a:lnTo>
                    <a:lnTo>
                      <a:pt x="63" y="21"/>
                    </a:lnTo>
                    <a:lnTo>
                      <a:pt x="65" y="24"/>
                    </a:lnTo>
                    <a:lnTo>
                      <a:pt x="68" y="26"/>
                    </a:lnTo>
                    <a:lnTo>
                      <a:pt x="70" y="26"/>
                    </a:lnTo>
                    <a:lnTo>
                      <a:pt x="72" y="26"/>
                    </a:lnTo>
                    <a:lnTo>
                      <a:pt x="75" y="24"/>
                    </a:lnTo>
                    <a:lnTo>
                      <a:pt x="77" y="24"/>
                    </a:lnTo>
                    <a:lnTo>
                      <a:pt x="79" y="26"/>
                    </a:lnTo>
                    <a:lnTo>
                      <a:pt x="79" y="27"/>
                    </a:lnTo>
                    <a:lnTo>
                      <a:pt x="80" y="29"/>
                    </a:lnTo>
                    <a:lnTo>
                      <a:pt x="80" y="33"/>
                    </a:lnTo>
                    <a:lnTo>
                      <a:pt x="82" y="33"/>
                    </a:lnTo>
                    <a:lnTo>
                      <a:pt x="84" y="34"/>
                    </a:lnTo>
                    <a:lnTo>
                      <a:pt x="86" y="36"/>
                    </a:lnTo>
                    <a:lnTo>
                      <a:pt x="89" y="38"/>
                    </a:lnTo>
                    <a:lnTo>
                      <a:pt x="89" y="38"/>
                    </a:lnTo>
                    <a:lnTo>
                      <a:pt x="91" y="39"/>
                    </a:lnTo>
                    <a:lnTo>
                      <a:pt x="91" y="39"/>
                    </a:lnTo>
                    <a:lnTo>
                      <a:pt x="92" y="39"/>
                    </a:lnTo>
                    <a:lnTo>
                      <a:pt x="92" y="39"/>
                    </a:lnTo>
                    <a:lnTo>
                      <a:pt x="98" y="38"/>
                    </a:lnTo>
                    <a:lnTo>
                      <a:pt x="98" y="39"/>
                    </a:lnTo>
                    <a:lnTo>
                      <a:pt x="99" y="39"/>
                    </a:lnTo>
                    <a:lnTo>
                      <a:pt x="99" y="39"/>
                    </a:lnTo>
                    <a:lnTo>
                      <a:pt x="98" y="41"/>
                    </a:lnTo>
                    <a:lnTo>
                      <a:pt x="98" y="44"/>
                    </a:lnTo>
                    <a:lnTo>
                      <a:pt x="98" y="44"/>
                    </a:lnTo>
                    <a:lnTo>
                      <a:pt x="99" y="46"/>
                    </a:lnTo>
                    <a:lnTo>
                      <a:pt x="103" y="46"/>
                    </a:lnTo>
                    <a:lnTo>
                      <a:pt x="108" y="46"/>
                    </a:lnTo>
                    <a:lnTo>
                      <a:pt x="110" y="46"/>
                    </a:lnTo>
                    <a:lnTo>
                      <a:pt x="111" y="50"/>
                    </a:lnTo>
                    <a:lnTo>
                      <a:pt x="113" y="51"/>
                    </a:lnTo>
                    <a:lnTo>
                      <a:pt x="113" y="53"/>
                    </a:lnTo>
                    <a:lnTo>
                      <a:pt x="115" y="53"/>
                    </a:lnTo>
                    <a:lnTo>
                      <a:pt x="116" y="53"/>
                    </a:lnTo>
                    <a:lnTo>
                      <a:pt x="116" y="51"/>
                    </a:lnTo>
                    <a:lnTo>
                      <a:pt x="116" y="50"/>
                    </a:lnTo>
                    <a:lnTo>
                      <a:pt x="118" y="50"/>
                    </a:lnTo>
                    <a:lnTo>
                      <a:pt x="118" y="50"/>
                    </a:lnTo>
                    <a:lnTo>
                      <a:pt x="118" y="51"/>
                    </a:lnTo>
                    <a:lnTo>
                      <a:pt x="122" y="53"/>
                    </a:lnTo>
                    <a:lnTo>
                      <a:pt x="123" y="53"/>
                    </a:lnTo>
                    <a:lnTo>
                      <a:pt x="123" y="53"/>
                    </a:lnTo>
                    <a:lnTo>
                      <a:pt x="125" y="53"/>
                    </a:lnTo>
                    <a:lnTo>
                      <a:pt x="125" y="50"/>
                    </a:lnTo>
                    <a:lnTo>
                      <a:pt x="127" y="50"/>
                    </a:lnTo>
                    <a:lnTo>
                      <a:pt x="128" y="50"/>
                    </a:lnTo>
                    <a:lnTo>
                      <a:pt x="128" y="50"/>
                    </a:lnTo>
                    <a:lnTo>
                      <a:pt x="128" y="51"/>
                    </a:lnTo>
                    <a:lnTo>
                      <a:pt x="130" y="51"/>
                    </a:lnTo>
                    <a:lnTo>
                      <a:pt x="132" y="53"/>
                    </a:lnTo>
                    <a:lnTo>
                      <a:pt x="134" y="53"/>
                    </a:lnTo>
                    <a:lnTo>
                      <a:pt x="137" y="55"/>
                    </a:lnTo>
                    <a:lnTo>
                      <a:pt x="140" y="55"/>
                    </a:lnTo>
                    <a:lnTo>
                      <a:pt x="142" y="55"/>
                    </a:lnTo>
                    <a:lnTo>
                      <a:pt x="144" y="55"/>
                    </a:lnTo>
                    <a:lnTo>
                      <a:pt x="145" y="56"/>
                    </a:lnTo>
                    <a:lnTo>
                      <a:pt x="147" y="55"/>
                    </a:lnTo>
                    <a:lnTo>
                      <a:pt x="151" y="55"/>
                    </a:lnTo>
                    <a:lnTo>
                      <a:pt x="152" y="55"/>
                    </a:lnTo>
                    <a:lnTo>
                      <a:pt x="154" y="55"/>
                    </a:lnTo>
                    <a:lnTo>
                      <a:pt x="156" y="5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0" name="Freeform 175">
                <a:extLst>
                  <a:ext uri="{FF2B5EF4-FFF2-40B4-BE49-F238E27FC236}">
                    <a16:creationId xmlns:a16="http://schemas.microsoft.com/office/drawing/2014/main" id="{0327A123-A701-44C0-BAAA-6D50B2C5C36F}"/>
                  </a:ext>
                </a:extLst>
              </p:cNvPr>
              <p:cNvSpPr>
                <a:spLocks/>
              </p:cNvSpPr>
              <p:nvPr/>
            </p:nvSpPr>
            <p:spPr bwMode="auto">
              <a:xfrm>
                <a:off x="6841" y="3057"/>
                <a:ext cx="2" cy="2"/>
              </a:xfrm>
              <a:custGeom>
                <a:avLst/>
                <a:gdLst>
                  <a:gd name="T0" fmla="*/ 2 w 2"/>
                  <a:gd name="T1" fmla="*/ 2 h 2"/>
                  <a:gd name="T2" fmla="*/ 2 w 2"/>
                  <a:gd name="T3" fmla="*/ 2 h 2"/>
                  <a:gd name="T4" fmla="*/ 0 w 2"/>
                  <a:gd name="T5" fmla="*/ 2 h 2"/>
                  <a:gd name="T6" fmla="*/ 0 w 2"/>
                  <a:gd name="T7" fmla="*/ 2 h 2"/>
                  <a:gd name="T8" fmla="*/ 0 w 2"/>
                  <a:gd name="T9" fmla="*/ 0 h 2"/>
                  <a:gd name="T10" fmla="*/ 2 w 2"/>
                  <a:gd name="T11" fmla="*/ 0 h 2"/>
                  <a:gd name="T12" fmla="*/ 2 w 2"/>
                  <a:gd name="T13" fmla="*/ 0 h 2"/>
                  <a:gd name="T14" fmla="*/ 2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2" y="2"/>
                    </a:moveTo>
                    <a:lnTo>
                      <a:pt x="2" y="2"/>
                    </a:lnTo>
                    <a:lnTo>
                      <a:pt x="0" y="2"/>
                    </a:lnTo>
                    <a:lnTo>
                      <a:pt x="0" y="2"/>
                    </a:lnTo>
                    <a:lnTo>
                      <a:pt x="0" y="0"/>
                    </a:lnTo>
                    <a:lnTo>
                      <a:pt x="2" y="0"/>
                    </a:lnTo>
                    <a:lnTo>
                      <a:pt x="2" y="0"/>
                    </a:lnTo>
                    <a:lnTo>
                      <a:pt x="2" y="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1" name="Freeform 176">
                <a:extLst>
                  <a:ext uri="{FF2B5EF4-FFF2-40B4-BE49-F238E27FC236}">
                    <a16:creationId xmlns:a16="http://schemas.microsoft.com/office/drawing/2014/main" id="{86B480CB-DC6B-421D-A725-B0013404F52F}"/>
                  </a:ext>
                </a:extLst>
              </p:cNvPr>
              <p:cNvSpPr>
                <a:spLocks/>
              </p:cNvSpPr>
              <p:nvPr/>
            </p:nvSpPr>
            <p:spPr bwMode="auto">
              <a:xfrm>
                <a:off x="7286" y="3415"/>
                <a:ext cx="4" cy="4"/>
              </a:xfrm>
              <a:custGeom>
                <a:avLst/>
                <a:gdLst>
                  <a:gd name="T0" fmla="*/ 4 w 4"/>
                  <a:gd name="T1" fmla="*/ 4 h 4"/>
                  <a:gd name="T2" fmla="*/ 2 w 4"/>
                  <a:gd name="T3" fmla="*/ 4 h 4"/>
                  <a:gd name="T4" fmla="*/ 0 w 4"/>
                  <a:gd name="T5" fmla="*/ 4 h 4"/>
                  <a:gd name="T6" fmla="*/ 2 w 4"/>
                  <a:gd name="T7" fmla="*/ 2 h 4"/>
                  <a:gd name="T8" fmla="*/ 2 w 4"/>
                  <a:gd name="T9" fmla="*/ 0 h 4"/>
                  <a:gd name="T10" fmla="*/ 2 w 4"/>
                  <a:gd name="T11" fmla="*/ 0 h 4"/>
                  <a:gd name="T12" fmla="*/ 4 w 4"/>
                  <a:gd name="T13" fmla="*/ 2 h 4"/>
                  <a:gd name="T14" fmla="*/ 4 w 4"/>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4" y="4"/>
                    </a:moveTo>
                    <a:lnTo>
                      <a:pt x="2" y="4"/>
                    </a:lnTo>
                    <a:lnTo>
                      <a:pt x="0" y="4"/>
                    </a:lnTo>
                    <a:lnTo>
                      <a:pt x="2" y="2"/>
                    </a:lnTo>
                    <a:lnTo>
                      <a:pt x="2" y="0"/>
                    </a:lnTo>
                    <a:lnTo>
                      <a:pt x="2" y="0"/>
                    </a:lnTo>
                    <a:lnTo>
                      <a:pt x="4" y="2"/>
                    </a:lnTo>
                    <a:lnTo>
                      <a:pt x="4" y="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2" name="Freeform 177">
                <a:extLst>
                  <a:ext uri="{FF2B5EF4-FFF2-40B4-BE49-F238E27FC236}">
                    <a16:creationId xmlns:a16="http://schemas.microsoft.com/office/drawing/2014/main" id="{D8B6A655-B9D1-4C7C-BECC-C6BFC91C2280}"/>
                  </a:ext>
                </a:extLst>
              </p:cNvPr>
              <p:cNvSpPr>
                <a:spLocks noEditPoints="1"/>
              </p:cNvSpPr>
              <p:nvPr/>
            </p:nvSpPr>
            <p:spPr bwMode="auto">
              <a:xfrm>
                <a:off x="6823" y="3748"/>
                <a:ext cx="345" cy="482"/>
              </a:xfrm>
              <a:custGeom>
                <a:avLst/>
                <a:gdLst>
                  <a:gd name="T0" fmla="*/ 338 w 345"/>
                  <a:gd name="T1" fmla="*/ 233 h 482"/>
                  <a:gd name="T2" fmla="*/ 337 w 345"/>
                  <a:gd name="T3" fmla="*/ 232 h 482"/>
                  <a:gd name="T4" fmla="*/ 344 w 345"/>
                  <a:gd name="T5" fmla="*/ 242 h 482"/>
                  <a:gd name="T6" fmla="*/ 149 w 345"/>
                  <a:gd name="T7" fmla="*/ 12 h 482"/>
                  <a:gd name="T8" fmla="*/ 161 w 345"/>
                  <a:gd name="T9" fmla="*/ 19 h 482"/>
                  <a:gd name="T10" fmla="*/ 162 w 345"/>
                  <a:gd name="T11" fmla="*/ 31 h 482"/>
                  <a:gd name="T12" fmla="*/ 169 w 345"/>
                  <a:gd name="T13" fmla="*/ 54 h 482"/>
                  <a:gd name="T14" fmla="*/ 181 w 345"/>
                  <a:gd name="T15" fmla="*/ 65 h 482"/>
                  <a:gd name="T16" fmla="*/ 183 w 345"/>
                  <a:gd name="T17" fmla="*/ 48 h 482"/>
                  <a:gd name="T18" fmla="*/ 196 w 345"/>
                  <a:gd name="T19" fmla="*/ 73 h 482"/>
                  <a:gd name="T20" fmla="*/ 219 w 345"/>
                  <a:gd name="T21" fmla="*/ 83 h 482"/>
                  <a:gd name="T22" fmla="*/ 243 w 345"/>
                  <a:gd name="T23" fmla="*/ 77 h 482"/>
                  <a:gd name="T24" fmla="*/ 231 w 345"/>
                  <a:gd name="T25" fmla="*/ 109 h 482"/>
                  <a:gd name="T26" fmla="*/ 214 w 345"/>
                  <a:gd name="T27" fmla="*/ 112 h 482"/>
                  <a:gd name="T28" fmla="*/ 203 w 345"/>
                  <a:gd name="T29" fmla="*/ 146 h 482"/>
                  <a:gd name="T30" fmla="*/ 179 w 345"/>
                  <a:gd name="T31" fmla="*/ 172 h 482"/>
                  <a:gd name="T32" fmla="*/ 171 w 345"/>
                  <a:gd name="T33" fmla="*/ 163 h 482"/>
                  <a:gd name="T34" fmla="*/ 179 w 345"/>
                  <a:gd name="T35" fmla="*/ 140 h 482"/>
                  <a:gd name="T36" fmla="*/ 150 w 345"/>
                  <a:gd name="T37" fmla="*/ 117 h 482"/>
                  <a:gd name="T38" fmla="*/ 167 w 345"/>
                  <a:gd name="T39" fmla="*/ 102 h 482"/>
                  <a:gd name="T40" fmla="*/ 169 w 345"/>
                  <a:gd name="T41" fmla="*/ 70 h 482"/>
                  <a:gd name="T42" fmla="*/ 172 w 345"/>
                  <a:gd name="T43" fmla="*/ 61 h 482"/>
                  <a:gd name="T44" fmla="*/ 162 w 345"/>
                  <a:gd name="T45" fmla="*/ 49 h 482"/>
                  <a:gd name="T46" fmla="*/ 161 w 345"/>
                  <a:gd name="T47" fmla="*/ 41 h 482"/>
                  <a:gd name="T48" fmla="*/ 157 w 345"/>
                  <a:gd name="T49" fmla="*/ 44 h 482"/>
                  <a:gd name="T50" fmla="*/ 143 w 345"/>
                  <a:gd name="T51" fmla="*/ 24 h 482"/>
                  <a:gd name="T52" fmla="*/ 137 w 345"/>
                  <a:gd name="T53" fmla="*/ 8 h 482"/>
                  <a:gd name="T54" fmla="*/ 142 w 345"/>
                  <a:gd name="T55" fmla="*/ 10 h 482"/>
                  <a:gd name="T56" fmla="*/ 184 w 345"/>
                  <a:gd name="T57" fmla="*/ 39 h 482"/>
                  <a:gd name="T58" fmla="*/ 154 w 345"/>
                  <a:gd name="T59" fmla="*/ 157 h 482"/>
                  <a:gd name="T60" fmla="*/ 155 w 345"/>
                  <a:gd name="T61" fmla="*/ 158 h 482"/>
                  <a:gd name="T62" fmla="*/ 155 w 345"/>
                  <a:gd name="T63" fmla="*/ 163 h 482"/>
                  <a:gd name="T64" fmla="*/ 159 w 345"/>
                  <a:gd name="T65" fmla="*/ 172 h 482"/>
                  <a:gd name="T66" fmla="*/ 147 w 345"/>
                  <a:gd name="T67" fmla="*/ 196 h 482"/>
                  <a:gd name="T68" fmla="*/ 131 w 345"/>
                  <a:gd name="T69" fmla="*/ 218 h 482"/>
                  <a:gd name="T70" fmla="*/ 138 w 345"/>
                  <a:gd name="T71" fmla="*/ 227 h 482"/>
                  <a:gd name="T72" fmla="*/ 126 w 345"/>
                  <a:gd name="T73" fmla="*/ 228 h 482"/>
                  <a:gd name="T74" fmla="*/ 119 w 345"/>
                  <a:gd name="T75" fmla="*/ 232 h 482"/>
                  <a:gd name="T76" fmla="*/ 102 w 345"/>
                  <a:gd name="T77" fmla="*/ 242 h 482"/>
                  <a:gd name="T78" fmla="*/ 95 w 345"/>
                  <a:gd name="T79" fmla="*/ 273 h 482"/>
                  <a:gd name="T80" fmla="*/ 84 w 345"/>
                  <a:gd name="T81" fmla="*/ 291 h 482"/>
                  <a:gd name="T82" fmla="*/ 51 w 345"/>
                  <a:gd name="T83" fmla="*/ 307 h 482"/>
                  <a:gd name="T84" fmla="*/ 37 w 345"/>
                  <a:gd name="T85" fmla="*/ 300 h 482"/>
                  <a:gd name="T86" fmla="*/ 18 w 345"/>
                  <a:gd name="T87" fmla="*/ 288 h 482"/>
                  <a:gd name="T88" fmla="*/ 20 w 345"/>
                  <a:gd name="T89" fmla="*/ 283 h 482"/>
                  <a:gd name="T90" fmla="*/ 18 w 345"/>
                  <a:gd name="T91" fmla="*/ 271 h 482"/>
                  <a:gd name="T92" fmla="*/ 22 w 345"/>
                  <a:gd name="T93" fmla="*/ 266 h 482"/>
                  <a:gd name="T94" fmla="*/ 29 w 345"/>
                  <a:gd name="T95" fmla="*/ 257 h 482"/>
                  <a:gd name="T96" fmla="*/ 48 w 345"/>
                  <a:gd name="T97" fmla="*/ 237 h 482"/>
                  <a:gd name="T98" fmla="*/ 70 w 345"/>
                  <a:gd name="T99" fmla="*/ 225 h 482"/>
                  <a:gd name="T100" fmla="*/ 82 w 345"/>
                  <a:gd name="T101" fmla="*/ 215 h 482"/>
                  <a:gd name="T102" fmla="*/ 89 w 345"/>
                  <a:gd name="T103" fmla="*/ 210 h 482"/>
                  <a:gd name="T104" fmla="*/ 99 w 345"/>
                  <a:gd name="T105" fmla="*/ 204 h 482"/>
                  <a:gd name="T106" fmla="*/ 107 w 345"/>
                  <a:gd name="T107" fmla="*/ 177 h 482"/>
                  <a:gd name="T108" fmla="*/ 130 w 345"/>
                  <a:gd name="T109" fmla="*/ 145 h 482"/>
                  <a:gd name="T110" fmla="*/ 137 w 345"/>
                  <a:gd name="T111" fmla="*/ 162 h 482"/>
                  <a:gd name="T112" fmla="*/ 154 w 345"/>
                  <a:gd name="T113" fmla="*/ 153 h 482"/>
                  <a:gd name="T114" fmla="*/ 13 w 345"/>
                  <a:gd name="T115" fmla="*/ 281 h 482"/>
                  <a:gd name="T116" fmla="*/ 42 w 345"/>
                  <a:gd name="T117" fmla="*/ 315 h 482"/>
                  <a:gd name="T118" fmla="*/ 30 w 345"/>
                  <a:gd name="T119" fmla="*/ 324 h 482"/>
                  <a:gd name="T120" fmla="*/ 42 w 345"/>
                  <a:gd name="T121" fmla="*/ 313 h 482"/>
                  <a:gd name="T122" fmla="*/ 3 w 345"/>
                  <a:gd name="T123" fmla="*/ 421 h 482"/>
                  <a:gd name="T124" fmla="*/ 6 w 345"/>
                  <a:gd name="T125" fmla="*/ 426 h 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45" h="482">
                    <a:moveTo>
                      <a:pt x="344" y="228"/>
                    </a:moveTo>
                    <a:lnTo>
                      <a:pt x="344" y="228"/>
                    </a:lnTo>
                    <a:lnTo>
                      <a:pt x="342" y="228"/>
                    </a:lnTo>
                    <a:lnTo>
                      <a:pt x="340" y="232"/>
                    </a:lnTo>
                    <a:lnTo>
                      <a:pt x="340" y="230"/>
                    </a:lnTo>
                    <a:lnTo>
                      <a:pt x="340" y="228"/>
                    </a:lnTo>
                    <a:lnTo>
                      <a:pt x="338" y="228"/>
                    </a:lnTo>
                    <a:lnTo>
                      <a:pt x="337" y="230"/>
                    </a:lnTo>
                    <a:lnTo>
                      <a:pt x="338" y="230"/>
                    </a:lnTo>
                    <a:lnTo>
                      <a:pt x="338" y="230"/>
                    </a:lnTo>
                    <a:lnTo>
                      <a:pt x="338" y="232"/>
                    </a:lnTo>
                    <a:lnTo>
                      <a:pt x="338" y="233"/>
                    </a:lnTo>
                    <a:lnTo>
                      <a:pt x="340" y="233"/>
                    </a:lnTo>
                    <a:lnTo>
                      <a:pt x="340" y="235"/>
                    </a:lnTo>
                    <a:lnTo>
                      <a:pt x="340" y="237"/>
                    </a:lnTo>
                    <a:lnTo>
                      <a:pt x="338" y="237"/>
                    </a:lnTo>
                    <a:lnTo>
                      <a:pt x="337" y="238"/>
                    </a:lnTo>
                    <a:lnTo>
                      <a:pt x="337" y="238"/>
                    </a:lnTo>
                    <a:lnTo>
                      <a:pt x="335" y="238"/>
                    </a:lnTo>
                    <a:lnTo>
                      <a:pt x="335" y="237"/>
                    </a:lnTo>
                    <a:lnTo>
                      <a:pt x="335" y="235"/>
                    </a:lnTo>
                    <a:lnTo>
                      <a:pt x="337" y="233"/>
                    </a:lnTo>
                    <a:lnTo>
                      <a:pt x="337" y="232"/>
                    </a:lnTo>
                    <a:lnTo>
                      <a:pt x="337" y="232"/>
                    </a:lnTo>
                    <a:lnTo>
                      <a:pt x="335" y="230"/>
                    </a:lnTo>
                    <a:lnTo>
                      <a:pt x="332" y="230"/>
                    </a:lnTo>
                    <a:lnTo>
                      <a:pt x="332" y="230"/>
                    </a:lnTo>
                    <a:lnTo>
                      <a:pt x="333" y="228"/>
                    </a:lnTo>
                    <a:lnTo>
                      <a:pt x="335" y="228"/>
                    </a:lnTo>
                    <a:lnTo>
                      <a:pt x="337" y="228"/>
                    </a:lnTo>
                    <a:lnTo>
                      <a:pt x="344" y="228"/>
                    </a:lnTo>
                    <a:lnTo>
                      <a:pt x="344" y="228"/>
                    </a:lnTo>
                    <a:close/>
                    <a:moveTo>
                      <a:pt x="344" y="244"/>
                    </a:moveTo>
                    <a:lnTo>
                      <a:pt x="344" y="244"/>
                    </a:lnTo>
                    <a:lnTo>
                      <a:pt x="344" y="242"/>
                    </a:lnTo>
                    <a:lnTo>
                      <a:pt x="344" y="242"/>
                    </a:lnTo>
                    <a:lnTo>
                      <a:pt x="344" y="240"/>
                    </a:lnTo>
                    <a:lnTo>
                      <a:pt x="345" y="242"/>
                    </a:lnTo>
                    <a:lnTo>
                      <a:pt x="344" y="244"/>
                    </a:lnTo>
                    <a:lnTo>
                      <a:pt x="344" y="244"/>
                    </a:lnTo>
                    <a:close/>
                    <a:moveTo>
                      <a:pt x="142" y="10"/>
                    </a:moveTo>
                    <a:lnTo>
                      <a:pt x="142" y="12"/>
                    </a:lnTo>
                    <a:lnTo>
                      <a:pt x="142" y="12"/>
                    </a:lnTo>
                    <a:lnTo>
                      <a:pt x="143" y="10"/>
                    </a:lnTo>
                    <a:lnTo>
                      <a:pt x="145" y="8"/>
                    </a:lnTo>
                    <a:lnTo>
                      <a:pt x="145" y="10"/>
                    </a:lnTo>
                    <a:lnTo>
                      <a:pt x="145" y="12"/>
                    </a:lnTo>
                    <a:lnTo>
                      <a:pt x="149" y="12"/>
                    </a:lnTo>
                    <a:lnTo>
                      <a:pt x="150" y="13"/>
                    </a:lnTo>
                    <a:lnTo>
                      <a:pt x="152" y="13"/>
                    </a:lnTo>
                    <a:lnTo>
                      <a:pt x="152" y="13"/>
                    </a:lnTo>
                    <a:lnTo>
                      <a:pt x="152" y="13"/>
                    </a:lnTo>
                    <a:lnTo>
                      <a:pt x="154" y="13"/>
                    </a:lnTo>
                    <a:lnTo>
                      <a:pt x="157" y="15"/>
                    </a:lnTo>
                    <a:lnTo>
                      <a:pt x="157" y="17"/>
                    </a:lnTo>
                    <a:lnTo>
                      <a:pt x="157" y="17"/>
                    </a:lnTo>
                    <a:lnTo>
                      <a:pt x="157" y="19"/>
                    </a:lnTo>
                    <a:lnTo>
                      <a:pt x="159" y="19"/>
                    </a:lnTo>
                    <a:lnTo>
                      <a:pt x="159" y="19"/>
                    </a:lnTo>
                    <a:lnTo>
                      <a:pt x="161" y="19"/>
                    </a:lnTo>
                    <a:lnTo>
                      <a:pt x="161" y="19"/>
                    </a:lnTo>
                    <a:lnTo>
                      <a:pt x="162" y="20"/>
                    </a:lnTo>
                    <a:lnTo>
                      <a:pt x="162" y="20"/>
                    </a:lnTo>
                    <a:lnTo>
                      <a:pt x="162" y="20"/>
                    </a:lnTo>
                    <a:lnTo>
                      <a:pt x="164" y="22"/>
                    </a:lnTo>
                    <a:lnTo>
                      <a:pt x="164" y="22"/>
                    </a:lnTo>
                    <a:lnTo>
                      <a:pt x="166" y="25"/>
                    </a:lnTo>
                    <a:lnTo>
                      <a:pt x="166" y="27"/>
                    </a:lnTo>
                    <a:lnTo>
                      <a:pt x="166" y="27"/>
                    </a:lnTo>
                    <a:lnTo>
                      <a:pt x="166" y="31"/>
                    </a:lnTo>
                    <a:lnTo>
                      <a:pt x="166" y="31"/>
                    </a:lnTo>
                    <a:lnTo>
                      <a:pt x="162" y="31"/>
                    </a:lnTo>
                    <a:lnTo>
                      <a:pt x="162" y="31"/>
                    </a:lnTo>
                    <a:lnTo>
                      <a:pt x="164" y="32"/>
                    </a:lnTo>
                    <a:lnTo>
                      <a:pt x="166" y="36"/>
                    </a:lnTo>
                    <a:lnTo>
                      <a:pt x="167" y="37"/>
                    </a:lnTo>
                    <a:lnTo>
                      <a:pt x="171" y="42"/>
                    </a:lnTo>
                    <a:lnTo>
                      <a:pt x="171" y="44"/>
                    </a:lnTo>
                    <a:lnTo>
                      <a:pt x="171" y="46"/>
                    </a:lnTo>
                    <a:lnTo>
                      <a:pt x="169" y="48"/>
                    </a:lnTo>
                    <a:lnTo>
                      <a:pt x="171" y="49"/>
                    </a:lnTo>
                    <a:lnTo>
                      <a:pt x="171" y="51"/>
                    </a:lnTo>
                    <a:lnTo>
                      <a:pt x="169" y="54"/>
                    </a:lnTo>
                    <a:lnTo>
                      <a:pt x="169" y="54"/>
                    </a:lnTo>
                    <a:lnTo>
                      <a:pt x="169" y="56"/>
                    </a:lnTo>
                    <a:lnTo>
                      <a:pt x="171" y="56"/>
                    </a:lnTo>
                    <a:lnTo>
                      <a:pt x="171" y="56"/>
                    </a:lnTo>
                    <a:lnTo>
                      <a:pt x="172" y="58"/>
                    </a:lnTo>
                    <a:lnTo>
                      <a:pt x="172" y="56"/>
                    </a:lnTo>
                    <a:lnTo>
                      <a:pt x="174" y="56"/>
                    </a:lnTo>
                    <a:lnTo>
                      <a:pt x="176" y="58"/>
                    </a:lnTo>
                    <a:lnTo>
                      <a:pt x="179" y="58"/>
                    </a:lnTo>
                    <a:lnTo>
                      <a:pt x="181" y="60"/>
                    </a:lnTo>
                    <a:lnTo>
                      <a:pt x="181" y="60"/>
                    </a:lnTo>
                    <a:lnTo>
                      <a:pt x="181" y="63"/>
                    </a:lnTo>
                    <a:lnTo>
                      <a:pt x="181" y="65"/>
                    </a:lnTo>
                    <a:lnTo>
                      <a:pt x="183" y="65"/>
                    </a:lnTo>
                    <a:lnTo>
                      <a:pt x="184" y="65"/>
                    </a:lnTo>
                    <a:lnTo>
                      <a:pt x="186" y="63"/>
                    </a:lnTo>
                    <a:lnTo>
                      <a:pt x="184" y="61"/>
                    </a:lnTo>
                    <a:lnTo>
                      <a:pt x="184" y="56"/>
                    </a:lnTo>
                    <a:lnTo>
                      <a:pt x="184" y="54"/>
                    </a:lnTo>
                    <a:lnTo>
                      <a:pt x="184" y="53"/>
                    </a:lnTo>
                    <a:lnTo>
                      <a:pt x="184" y="53"/>
                    </a:lnTo>
                    <a:lnTo>
                      <a:pt x="183" y="51"/>
                    </a:lnTo>
                    <a:lnTo>
                      <a:pt x="183" y="49"/>
                    </a:lnTo>
                    <a:lnTo>
                      <a:pt x="181" y="49"/>
                    </a:lnTo>
                    <a:lnTo>
                      <a:pt x="183" y="48"/>
                    </a:lnTo>
                    <a:lnTo>
                      <a:pt x="183" y="48"/>
                    </a:lnTo>
                    <a:lnTo>
                      <a:pt x="184" y="48"/>
                    </a:lnTo>
                    <a:lnTo>
                      <a:pt x="184" y="49"/>
                    </a:lnTo>
                    <a:lnTo>
                      <a:pt x="188" y="53"/>
                    </a:lnTo>
                    <a:lnTo>
                      <a:pt x="190" y="53"/>
                    </a:lnTo>
                    <a:lnTo>
                      <a:pt x="190" y="54"/>
                    </a:lnTo>
                    <a:lnTo>
                      <a:pt x="191" y="56"/>
                    </a:lnTo>
                    <a:lnTo>
                      <a:pt x="191" y="58"/>
                    </a:lnTo>
                    <a:lnTo>
                      <a:pt x="191" y="65"/>
                    </a:lnTo>
                    <a:lnTo>
                      <a:pt x="193" y="70"/>
                    </a:lnTo>
                    <a:lnTo>
                      <a:pt x="196" y="71"/>
                    </a:lnTo>
                    <a:lnTo>
                      <a:pt x="196" y="73"/>
                    </a:lnTo>
                    <a:lnTo>
                      <a:pt x="195" y="73"/>
                    </a:lnTo>
                    <a:lnTo>
                      <a:pt x="195" y="73"/>
                    </a:lnTo>
                    <a:lnTo>
                      <a:pt x="195" y="73"/>
                    </a:lnTo>
                    <a:lnTo>
                      <a:pt x="196" y="75"/>
                    </a:lnTo>
                    <a:lnTo>
                      <a:pt x="198" y="75"/>
                    </a:lnTo>
                    <a:lnTo>
                      <a:pt x="198" y="75"/>
                    </a:lnTo>
                    <a:lnTo>
                      <a:pt x="200" y="75"/>
                    </a:lnTo>
                    <a:lnTo>
                      <a:pt x="205" y="80"/>
                    </a:lnTo>
                    <a:lnTo>
                      <a:pt x="208" y="80"/>
                    </a:lnTo>
                    <a:lnTo>
                      <a:pt x="215" y="83"/>
                    </a:lnTo>
                    <a:lnTo>
                      <a:pt x="219" y="83"/>
                    </a:lnTo>
                    <a:lnTo>
                      <a:pt x="219" y="83"/>
                    </a:lnTo>
                    <a:lnTo>
                      <a:pt x="222" y="82"/>
                    </a:lnTo>
                    <a:lnTo>
                      <a:pt x="224" y="82"/>
                    </a:lnTo>
                    <a:lnTo>
                      <a:pt x="226" y="78"/>
                    </a:lnTo>
                    <a:lnTo>
                      <a:pt x="227" y="77"/>
                    </a:lnTo>
                    <a:lnTo>
                      <a:pt x="229" y="75"/>
                    </a:lnTo>
                    <a:lnTo>
                      <a:pt x="231" y="75"/>
                    </a:lnTo>
                    <a:lnTo>
                      <a:pt x="231" y="73"/>
                    </a:lnTo>
                    <a:lnTo>
                      <a:pt x="232" y="73"/>
                    </a:lnTo>
                    <a:lnTo>
                      <a:pt x="238" y="73"/>
                    </a:lnTo>
                    <a:lnTo>
                      <a:pt x="239" y="75"/>
                    </a:lnTo>
                    <a:lnTo>
                      <a:pt x="241" y="75"/>
                    </a:lnTo>
                    <a:lnTo>
                      <a:pt x="243" y="77"/>
                    </a:lnTo>
                    <a:lnTo>
                      <a:pt x="243" y="78"/>
                    </a:lnTo>
                    <a:lnTo>
                      <a:pt x="241" y="80"/>
                    </a:lnTo>
                    <a:lnTo>
                      <a:pt x="239" y="82"/>
                    </a:lnTo>
                    <a:lnTo>
                      <a:pt x="239" y="88"/>
                    </a:lnTo>
                    <a:lnTo>
                      <a:pt x="238" y="94"/>
                    </a:lnTo>
                    <a:lnTo>
                      <a:pt x="238" y="97"/>
                    </a:lnTo>
                    <a:lnTo>
                      <a:pt x="236" y="99"/>
                    </a:lnTo>
                    <a:lnTo>
                      <a:pt x="234" y="100"/>
                    </a:lnTo>
                    <a:lnTo>
                      <a:pt x="232" y="100"/>
                    </a:lnTo>
                    <a:lnTo>
                      <a:pt x="231" y="104"/>
                    </a:lnTo>
                    <a:lnTo>
                      <a:pt x="231" y="109"/>
                    </a:lnTo>
                    <a:lnTo>
                      <a:pt x="231" y="109"/>
                    </a:lnTo>
                    <a:lnTo>
                      <a:pt x="231" y="111"/>
                    </a:lnTo>
                    <a:lnTo>
                      <a:pt x="231" y="111"/>
                    </a:lnTo>
                    <a:lnTo>
                      <a:pt x="231" y="114"/>
                    </a:lnTo>
                    <a:lnTo>
                      <a:pt x="229" y="114"/>
                    </a:lnTo>
                    <a:lnTo>
                      <a:pt x="229" y="111"/>
                    </a:lnTo>
                    <a:lnTo>
                      <a:pt x="227" y="111"/>
                    </a:lnTo>
                    <a:lnTo>
                      <a:pt x="226" y="111"/>
                    </a:lnTo>
                    <a:lnTo>
                      <a:pt x="222" y="109"/>
                    </a:lnTo>
                    <a:lnTo>
                      <a:pt x="220" y="109"/>
                    </a:lnTo>
                    <a:lnTo>
                      <a:pt x="219" y="111"/>
                    </a:lnTo>
                    <a:lnTo>
                      <a:pt x="215" y="112"/>
                    </a:lnTo>
                    <a:lnTo>
                      <a:pt x="214" y="112"/>
                    </a:lnTo>
                    <a:lnTo>
                      <a:pt x="214" y="114"/>
                    </a:lnTo>
                    <a:lnTo>
                      <a:pt x="212" y="117"/>
                    </a:lnTo>
                    <a:lnTo>
                      <a:pt x="212" y="119"/>
                    </a:lnTo>
                    <a:lnTo>
                      <a:pt x="212" y="121"/>
                    </a:lnTo>
                    <a:lnTo>
                      <a:pt x="212" y="123"/>
                    </a:lnTo>
                    <a:lnTo>
                      <a:pt x="215" y="124"/>
                    </a:lnTo>
                    <a:lnTo>
                      <a:pt x="212" y="129"/>
                    </a:lnTo>
                    <a:lnTo>
                      <a:pt x="210" y="136"/>
                    </a:lnTo>
                    <a:lnTo>
                      <a:pt x="208" y="138"/>
                    </a:lnTo>
                    <a:lnTo>
                      <a:pt x="207" y="140"/>
                    </a:lnTo>
                    <a:lnTo>
                      <a:pt x="205" y="143"/>
                    </a:lnTo>
                    <a:lnTo>
                      <a:pt x="203" y="146"/>
                    </a:lnTo>
                    <a:lnTo>
                      <a:pt x="202" y="150"/>
                    </a:lnTo>
                    <a:lnTo>
                      <a:pt x="200" y="152"/>
                    </a:lnTo>
                    <a:lnTo>
                      <a:pt x="198" y="155"/>
                    </a:lnTo>
                    <a:lnTo>
                      <a:pt x="196" y="158"/>
                    </a:lnTo>
                    <a:lnTo>
                      <a:pt x="195" y="160"/>
                    </a:lnTo>
                    <a:lnTo>
                      <a:pt x="193" y="163"/>
                    </a:lnTo>
                    <a:lnTo>
                      <a:pt x="191" y="165"/>
                    </a:lnTo>
                    <a:lnTo>
                      <a:pt x="188" y="169"/>
                    </a:lnTo>
                    <a:lnTo>
                      <a:pt x="183" y="170"/>
                    </a:lnTo>
                    <a:lnTo>
                      <a:pt x="181" y="172"/>
                    </a:lnTo>
                    <a:lnTo>
                      <a:pt x="181" y="174"/>
                    </a:lnTo>
                    <a:lnTo>
                      <a:pt x="179" y="172"/>
                    </a:lnTo>
                    <a:lnTo>
                      <a:pt x="178" y="170"/>
                    </a:lnTo>
                    <a:lnTo>
                      <a:pt x="178" y="169"/>
                    </a:lnTo>
                    <a:lnTo>
                      <a:pt x="178" y="169"/>
                    </a:lnTo>
                    <a:lnTo>
                      <a:pt x="176" y="167"/>
                    </a:lnTo>
                    <a:lnTo>
                      <a:pt x="172" y="169"/>
                    </a:lnTo>
                    <a:lnTo>
                      <a:pt x="172" y="169"/>
                    </a:lnTo>
                    <a:lnTo>
                      <a:pt x="172" y="167"/>
                    </a:lnTo>
                    <a:lnTo>
                      <a:pt x="172" y="165"/>
                    </a:lnTo>
                    <a:lnTo>
                      <a:pt x="172" y="163"/>
                    </a:lnTo>
                    <a:lnTo>
                      <a:pt x="172" y="163"/>
                    </a:lnTo>
                    <a:lnTo>
                      <a:pt x="171" y="163"/>
                    </a:lnTo>
                    <a:lnTo>
                      <a:pt x="171" y="163"/>
                    </a:lnTo>
                    <a:lnTo>
                      <a:pt x="171" y="165"/>
                    </a:lnTo>
                    <a:lnTo>
                      <a:pt x="169" y="165"/>
                    </a:lnTo>
                    <a:lnTo>
                      <a:pt x="167" y="165"/>
                    </a:lnTo>
                    <a:lnTo>
                      <a:pt x="167" y="165"/>
                    </a:lnTo>
                    <a:lnTo>
                      <a:pt x="167" y="165"/>
                    </a:lnTo>
                    <a:lnTo>
                      <a:pt x="167" y="163"/>
                    </a:lnTo>
                    <a:lnTo>
                      <a:pt x="169" y="163"/>
                    </a:lnTo>
                    <a:lnTo>
                      <a:pt x="171" y="158"/>
                    </a:lnTo>
                    <a:lnTo>
                      <a:pt x="174" y="153"/>
                    </a:lnTo>
                    <a:lnTo>
                      <a:pt x="178" y="148"/>
                    </a:lnTo>
                    <a:lnTo>
                      <a:pt x="178" y="145"/>
                    </a:lnTo>
                    <a:lnTo>
                      <a:pt x="179" y="140"/>
                    </a:lnTo>
                    <a:lnTo>
                      <a:pt x="178" y="138"/>
                    </a:lnTo>
                    <a:lnTo>
                      <a:pt x="178" y="135"/>
                    </a:lnTo>
                    <a:lnTo>
                      <a:pt x="174" y="131"/>
                    </a:lnTo>
                    <a:lnTo>
                      <a:pt x="171" y="129"/>
                    </a:lnTo>
                    <a:lnTo>
                      <a:pt x="169" y="129"/>
                    </a:lnTo>
                    <a:lnTo>
                      <a:pt x="166" y="128"/>
                    </a:lnTo>
                    <a:lnTo>
                      <a:pt x="164" y="126"/>
                    </a:lnTo>
                    <a:lnTo>
                      <a:pt x="162" y="124"/>
                    </a:lnTo>
                    <a:lnTo>
                      <a:pt x="159" y="121"/>
                    </a:lnTo>
                    <a:lnTo>
                      <a:pt x="154" y="121"/>
                    </a:lnTo>
                    <a:lnTo>
                      <a:pt x="152" y="117"/>
                    </a:lnTo>
                    <a:lnTo>
                      <a:pt x="150" y="117"/>
                    </a:lnTo>
                    <a:lnTo>
                      <a:pt x="150" y="116"/>
                    </a:lnTo>
                    <a:lnTo>
                      <a:pt x="150" y="114"/>
                    </a:lnTo>
                    <a:lnTo>
                      <a:pt x="150" y="112"/>
                    </a:lnTo>
                    <a:lnTo>
                      <a:pt x="152" y="112"/>
                    </a:lnTo>
                    <a:lnTo>
                      <a:pt x="152" y="111"/>
                    </a:lnTo>
                    <a:lnTo>
                      <a:pt x="157" y="109"/>
                    </a:lnTo>
                    <a:lnTo>
                      <a:pt x="161" y="107"/>
                    </a:lnTo>
                    <a:lnTo>
                      <a:pt x="162" y="107"/>
                    </a:lnTo>
                    <a:lnTo>
                      <a:pt x="162" y="107"/>
                    </a:lnTo>
                    <a:lnTo>
                      <a:pt x="164" y="106"/>
                    </a:lnTo>
                    <a:lnTo>
                      <a:pt x="166" y="104"/>
                    </a:lnTo>
                    <a:lnTo>
                      <a:pt x="167" y="102"/>
                    </a:lnTo>
                    <a:lnTo>
                      <a:pt x="167" y="99"/>
                    </a:lnTo>
                    <a:lnTo>
                      <a:pt x="167" y="94"/>
                    </a:lnTo>
                    <a:lnTo>
                      <a:pt x="169" y="88"/>
                    </a:lnTo>
                    <a:lnTo>
                      <a:pt x="171" y="85"/>
                    </a:lnTo>
                    <a:lnTo>
                      <a:pt x="171" y="83"/>
                    </a:lnTo>
                    <a:lnTo>
                      <a:pt x="171" y="82"/>
                    </a:lnTo>
                    <a:lnTo>
                      <a:pt x="171" y="80"/>
                    </a:lnTo>
                    <a:lnTo>
                      <a:pt x="172" y="78"/>
                    </a:lnTo>
                    <a:lnTo>
                      <a:pt x="172" y="78"/>
                    </a:lnTo>
                    <a:lnTo>
                      <a:pt x="171" y="77"/>
                    </a:lnTo>
                    <a:lnTo>
                      <a:pt x="169" y="71"/>
                    </a:lnTo>
                    <a:lnTo>
                      <a:pt x="169" y="70"/>
                    </a:lnTo>
                    <a:lnTo>
                      <a:pt x="169" y="68"/>
                    </a:lnTo>
                    <a:lnTo>
                      <a:pt x="171" y="68"/>
                    </a:lnTo>
                    <a:lnTo>
                      <a:pt x="169" y="66"/>
                    </a:lnTo>
                    <a:lnTo>
                      <a:pt x="167" y="66"/>
                    </a:lnTo>
                    <a:lnTo>
                      <a:pt x="166" y="61"/>
                    </a:lnTo>
                    <a:lnTo>
                      <a:pt x="167" y="61"/>
                    </a:lnTo>
                    <a:lnTo>
                      <a:pt x="167" y="61"/>
                    </a:lnTo>
                    <a:lnTo>
                      <a:pt x="169" y="65"/>
                    </a:lnTo>
                    <a:lnTo>
                      <a:pt x="169" y="63"/>
                    </a:lnTo>
                    <a:lnTo>
                      <a:pt x="171" y="61"/>
                    </a:lnTo>
                    <a:lnTo>
                      <a:pt x="172" y="61"/>
                    </a:lnTo>
                    <a:lnTo>
                      <a:pt x="172" y="61"/>
                    </a:lnTo>
                    <a:lnTo>
                      <a:pt x="171" y="58"/>
                    </a:lnTo>
                    <a:lnTo>
                      <a:pt x="169" y="58"/>
                    </a:lnTo>
                    <a:lnTo>
                      <a:pt x="167" y="60"/>
                    </a:lnTo>
                    <a:lnTo>
                      <a:pt x="167" y="60"/>
                    </a:lnTo>
                    <a:lnTo>
                      <a:pt x="166" y="60"/>
                    </a:lnTo>
                    <a:lnTo>
                      <a:pt x="164" y="58"/>
                    </a:lnTo>
                    <a:lnTo>
                      <a:pt x="164" y="56"/>
                    </a:lnTo>
                    <a:lnTo>
                      <a:pt x="162" y="54"/>
                    </a:lnTo>
                    <a:lnTo>
                      <a:pt x="162" y="53"/>
                    </a:lnTo>
                    <a:lnTo>
                      <a:pt x="159" y="48"/>
                    </a:lnTo>
                    <a:lnTo>
                      <a:pt x="161" y="48"/>
                    </a:lnTo>
                    <a:lnTo>
                      <a:pt x="162" y="49"/>
                    </a:lnTo>
                    <a:lnTo>
                      <a:pt x="164" y="49"/>
                    </a:lnTo>
                    <a:lnTo>
                      <a:pt x="164" y="48"/>
                    </a:lnTo>
                    <a:lnTo>
                      <a:pt x="164" y="46"/>
                    </a:lnTo>
                    <a:lnTo>
                      <a:pt x="164" y="46"/>
                    </a:lnTo>
                    <a:lnTo>
                      <a:pt x="162" y="44"/>
                    </a:lnTo>
                    <a:lnTo>
                      <a:pt x="162" y="42"/>
                    </a:lnTo>
                    <a:lnTo>
                      <a:pt x="162" y="42"/>
                    </a:lnTo>
                    <a:lnTo>
                      <a:pt x="162" y="41"/>
                    </a:lnTo>
                    <a:lnTo>
                      <a:pt x="161" y="39"/>
                    </a:lnTo>
                    <a:lnTo>
                      <a:pt x="161" y="39"/>
                    </a:lnTo>
                    <a:lnTo>
                      <a:pt x="161" y="41"/>
                    </a:lnTo>
                    <a:lnTo>
                      <a:pt x="161" y="41"/>
                    </a:lnTo>
                    <a:lnTo>
                      <a:pt x="161" y="41"/>
                    </a:lnTo>
                    <a:lnTo>
                      <a:pt x="155" y="39"/>
                    </a:lnTo>
                    <a:lnTo>
                      <a:pt x="155" y="36"/>
                    </a:lnTo>
                    <a:lnTo>
                      <a:pt x="154" y="34"/>
                    </a:lnTo>
                    <a:lnTo>
                      <a:pt x="154" y="34"/>
                    </a:lnTo>
                    <a:lnTo>
                      <a:pt x="154" y="36"/>
                    </a:lnTo>
                    <a:lnTo>
                      <a:pt x="155" y="39"/>
                    </a:lnTo>
                    <a:lnTo>
                      <a:pt x="159" y="42"/>
                    </a:lnTo>
                    <a:lnTo>
                      <a:pt x="159" y="44"/>
                    </a:lnTo>
                    <a:lnTo>
                      <a:pt x="159" y="44"/>
                    </a:lnTo>
                    <a:lnTo>
                      <a:pt x="157" y="44"/>
                    </a:lnTo>
                    <a:lnTo>
                      <a:pt x="157" y="44"/>
                    </a:lnTo>
                    <a:lnTo>
                      <a:pt x="155" y="41"/>
                    </a:lnTo>
                    <a:lnTo>
                      <a:pt x="154" y="39"/>
                    </a:lnTo>
                    <a:lnTo>
                      <a:pt x="143" y="25"/>
                    </a:lnTo>
                    <a:lnTo>
                      <a:pt x="145" y="24"/>
                    </a:lnTo>
                    <a:lnTo>
                      <a:pt x="147" y="22"/>
                    </a:lnTo>
                    <a:lnTo>
                      <a:pt x="149" y="20"/>
                    </a:lnTo>
                    <a:lnTo>
                      <a:pt x="149" y="20"/>
                    </a:lnTo>
                    <a:lnTo>
                      <a:pt x="147" y="20"/>
                    </a:lnTo>
                    <a:lnTo>
                      <a:pt x="147" y="20"/>
                    </a:lnTo>
                    <a:lnTo>
                      <a:pt x="145" y="20"/>
                    </a:lnTo>
                    <a:lnTo>
                      <a:pt x="145" y="22"/>
                    </a:lnTo>
                    <a:lnTo>
                      <a:pt x="143" y="24"/>
                    </a:lnTo>
                    <a:lnTo>
                      <a:pt x="143" y="24"/>
                    </a:lnTo>
                    <a:lnTo>
                      <a:pt x="142" y="22"/>
                    </a:lnTo>
                    <a:lnTo>
                      <a:pt x="142" y="22"/>
                    </a:lnTo>
                    <a:lnTo>
                      <a:pt x="142" y="20"/>
                    </a:lnTo>
                    <a:lnTo>
                      <a:pt x="142" y="20"/>
                    </a:lnTo>
                    <a:lnTo>
                      <a:pt x="140" y="20"/>
                    </a:lnTo>
                    <a:lnTo>
                      <a:pt x="138" y="19"/>
                    </a:lnTo>
                    <a:lnTo>
                      <a:pt x="138" y="17"/>
                    </a:lnTo>
                    <a:lnTo>
                      <a:pt x="140" y="15"/>
                    </a:lnTo>
                    <a:lnTo>
                      <a:pt x="140" y="12"/>
                    </a:lnTo>
                    <a:lnTo>
                      <a:pt x="138" y="10"/>
                    </a:lnTo>
                    <a:lnTo>
                      <a:pt x="137" y="8"/>
                    </a:lnTo>
                    <a:lnTo>
                      <a:pt x="133" y="3"/>
                    </a:lnTo>
                    <a:lnTo>
                      <a:pt x="130" y="0"/>
                    </a:lnTo>
                    <a:lnTo>
                      <a:pt x="133" y="0"/>
                    </a:lnTo>
                    <a:lnTo>
                      <a:pt x="137" y="0"/>
                    </a:lnTo>
                    <a:lnTo>
                      <a:pt x="135" y="2"/>
                    </a:lnTo>
                    <a:lnTo>
                      <a:pt x="137" y="3"/>
                    </a:lnTo>
                    <a:lnTo>
                      <a:pt x="137" y="3"/>
                    </a:lnTo>
                    <a:lnTo>
                      <a:pt x="140" y="8"/>
                    </a:lnTo>
                    <a:lnTo>
                      <a:pt x="140" y="8"/>
                    </a:lnTo>
                    <a:lnTo>
                      <a:pt x="140" y="10"/>
                    </a:lnTo>
                    <a:lnTo>
                      <a:pt x="142" y="10"/>
                    </a:lnTo>
                    <a:lnTo>
                      <a:pt x="142" y="10"/>
                    </a:lnTo>
                    <a:close/>
                    <a:moveTo>
                      <a:pt x="184" y="42"/>
                    </a:moveTo>
                    <a:lnTo>
                      <a:pt x="184" y="44"/>
                    </a:lnTo>
                    <a:lnTo>
                      <a:pt x="183" y="42"/>
                    </a:lnTo>
                    <a:lnTo>
                      <a:pt x="183" y="42"/>
                    </a:lnTo>
                    <a:lnTo>
                      <a:pt x="181" y="41"/>
                    </a:lnTo>
                    <a:lnTo>
                      <a:pt x="181" y="41"/>
                    </a:lnTo>
                    <a:lnTo>
                      <a:pt x="181" y="39"/>
                    </a:lnTo>
                    <a:lnTo>
                      <a:pt x="181" y="37"/>
                    </a:lnTo>
                    <a:lnTo>
                      <a:pt x="181" y="37"/>
                    </a:lnTo>
                    <a:lnTo>
                      <a:pt x="183" y="37"/>
                    </a:lnTo>
                    <a:lnTo>
                      <a:pt x="183" y="39"/>
                    </a:lnTo>
                    <a:lnTo>
                      <a:pt x="184" y="39"/>
                    </a:lnTo>
                    <a:lnTo>
                      <a:pt x="184" y="42"/>
                    </a:lnTo>
                    <a:close/>
                    <a:moveTo>
                      <a:pt x="138" y="165"/>
                    </a:moveTo>
                    <a:lnTo>
                      <a:pt x="140" y="165"/>
                    </a:lnTo>
                    <a:lnTo>
                      <a:pt x="142" y="163"/>
                    </a:lnTo>
                    <a:lnTo>
                      <a:pt x="145" y="162"/>
                    </a:lnTo>
                    <a:lnTo>
                      <a:pt x="147" y="160"/>
                    </a:lnTo>
                    <a:lnTo>
                      <a:pt x="150" y="157"/>
                    </a:lnTo>
                    <a:lnTo>
                      <a:pt x="150" y="157"/>
                    </a:lnTo>
                    <a:lnTo>
                      <a:pt x="154" y="157"/>
                    </a:lnTo>
                    <a:lnTo>
                      <a:pt x="154" y="155"/>
                    </a:lnTo>
                    <a:lnTo>
                      <a:pt x="155" y="155"/>
                    </a:lnTo>
                    <a:lnTo>
                      <a:pt x="154" y="157"/>
                    </a:lnTo>
                    <a:lnTo>
                      <a:pt x="154" y="158"/>
                    </a:lnTo>
                    <a:lnTo>
                      <a:pt x="154" y="158"/>
                    </a:lnTo>
                    <a:lnTo>
                      <a:pt x="154" y="160"/>
                    </a:lnTo>
                    <a:lnTo>
                      <a:pt x="152" y="160"/>
                    </a:lnTo>
                    <a:lnTo>
                      <a:pt x="152" y="162"/>
                    </a:lnTo>
                    <a:lnTo>
                      <a:pt x="152" y="165"/>
                    </a:lnTo>
                    <a:lnTo>
                      <a:pt x="154" y="163"/>
                    </a:lnTo>
                    <a:lnTo>
                      <a:pt x="154" y="162"/>
                    </a:lnTo>
                    <a:lnTo>
                      <a:pt x="154" y="162"/>
                    </a:lnTo>
                    <a:lnTo>
                      <a:pt x="154" y="160"/>
                    </a:lnTo>
                    <a:lnTo>
                      <a:pt x="155" y="160"/>
                    </a:lnTo>
                    <a:lnTo>
                      <a:pt x="155" y="158"/>
                    </a:lnTo>
                    <a:lnTo>
                      <a:pt x="155" y="157"/>
                    </a:lnTo>
                    <a:lnTo>
                      <a:pt x="157" y="158"/>
                    </a:lnTo>
                    <a:lnTo>
                      <a:pt x="157" y="158"/>
                    </a:lnTo>
                    <a:lnTo>
                      <a:pt x="159" y="157"/>
                    </a:lnTo>
                    <a:lnTo>
                      <a:pt x="159" y="157"/>
                    </a:lnTo>
                    <a:lnTo>
                      <a:pt x="159" y="158"/>
                    </a:lnTo>
                    <a:lnTo>
                      <a:pt x="161" y="158"/>
                    </a:lnTo>
                    <a:lnTo>
                      <a:pt x="161" y="158"/>
                    </a:lnTo>
                    <a:lnTo>
                      <a:pt x="159" y="160"/>
                    </a:lnTo>
                    <a:lnTo>
                      <a:pt x="159" y="162"/>
                    </a:lnTo>
                    <a:lnTo>
                      <a:pt x="157" y="163"/>
                    </a:lnTo>
                    <a:lnTo>
                      <a:pt x="155" y="163"/>
                    </a:lnTo>
                    <a:lnTo>
                      <a:pt x="157" y="163"/>
                    </a:lnTo>
                    <a:lnTo>
                      <a:pt x="161" y="162"/>
                    </a:lnTo>
                    <a:lnTo>
                      <a:pt x="162" y="160"/>
                    </a:lnTo>
                    <a:lnTo>
                      <a:pt x="162" y="162"/>
                    </a:lnTo>
                    <a:lnTo>
                      <a:pt x="161" y="163"/>
                    </a:lnTo>
                    <a:lnTo>
                      <a:pt x="161" y="165"/>
                    </a:lnTo>
                    <a:lnTo>
                      <a:pt x="159" y="165"/>
                    </a:lnTo>
                    <a:lnTo>
                      <a:pt x="157" y="167"/>
                    </a:lnTo>
                    <a:lnTo>
                      <a:pt x="157" y="169"/>
                    </a:lnTo>
                    <a:lnTo>
                      <a:pt x="157" y="169"/>
                    </a:lnTo>
                    <a:lnTo>
                      <a:pt x="157" y="170"/>
                    </a:lnTo>
                    <a:lnTo>
                      <a:pt x="159" y="172"/>
                    </a:lnTo>
                    <a:lnTo>
                      <a:pt x="157" y="174"/>
                    </a:lnTo>
                    <a:lnTo>
                      <a:pt x="159" y="174"/>
                    </a:lnTo>
                    <a:lnTo>
                      <a:pt x="159" y="175"/>
                    </a:lnTo>
                    <a:lnTo>
                      <a:pt x="161" y="177"/>
                    </a:lnTo>
                    <a:lnTo>
                      <a:pt x="161" y="179"/>
                    </a:lnTo>
                    <a:lnTo>
                      <a:pt x="159" y="179"/>
                    </a:lnTo>
                    <a:lnTo>
                      <a:pt x="155" y="182"/>
                    </a:lnTo>
                    <a:lnTo>
                      <a:pt x="155" y="186"/>
                    </a:lnTo>
                    <a:lnTo>
                      <a:pt x="154" y="186"/>
                    </a:lnTo>
                    <a:lnTo>
                      <a:pt x="154" y="189"/>
                    </a:lnTo>
                    <a:lnTo>
                      <a:pt x="152" y="189"/>
                    </a:lnTo>
                    <a:lnTo>
                      <a:pt x="147" y="196"/>
                    </a:lnTo>
                    <a:lnTo>
                      <a:pt x="147" y="196"/>
                    </a:lnTo>
                    <a:lnTo>
                      <a:pt x="143" y="204"/>
                    </a:lnTo>
                    <a:lnTo>
                      <a:pt x="140" y="208"/>
                    </a:lnTo>
                    <a:lnTo>
                      <a:pt x="138" y="210"/>
                    </a:lnTo>
                    <a:lnTo>
                      <a:pt x="137" y="211"/>
                    </a:lnTo>
                    <a:lnTo>
                      <a:pt x="133" y="211"/>
                    </a:lnTo>
                    <a:lnTo>
                      <a:pt x="133" y="215"/>
                    </a:lnTo>
                    <a:lnTo>
                      <a:pt x="131" y="216"/>
                    </a:lnTo>
                    <a:lnTo>
                      <a:pt x="128" y="216"/>
                    </a:lnTo>
                    <a:lnTo>
                      <a:pt x="128" y="216"/>
                    </a:lnTo>
                    <a:lnTo>
                      <a:pt x="130" y="216"/>
                    </a:lnTo>
                    <a:lnTo>
                      <a:pt x="131" y="218"/>
                    </a:lnTo>
                    <a:lnTo>
                      <a:pt x="130" y="220"/>
                    </a:lnTo>
                    <a:lnTo>
                      <a:pt x="130" y="220"/>
                    </a:lnTo>
                    <a:lnTo>
                      <a:pt x="128" y="220"/>
                    </a:lnTo>
                    <a:lnTo>
                      <a:pt x="126" y="221"/>
                    </a:lnTo>
                    <a:lnTo>
                      <a:pt x="130" y="220"/>
                    </a:lnTo>
                    <a:lnTo>
                      <a:pt x="131" y="221"/>
                    </a:lnTo>
                    <a:lnTo>
                      <a:pt x="131" y="223"/>
                    </a:lnTo>
                    <a:lnTo>
                      <a:pt x="131" y="223"/>
                    </a:lnTo>
                    <a:lnTo>
                      <a:pt x="133" y="225"/>
                    </a:lnTo>
                    <a:lnTo>
                      <a:pt x="135" y="227"/>
                    </a:lnTo>
                    <a:lnTo>
                      <a:pt x="137" y="227"/>
                    </a:lnTo>
                    <a:lnTo>
                      <a:pt x="138" y="227"/>
                    </a:lnTo>
                    <a:lnTo>
                      <a:pt x="138" y="230"/>
                    </a:lnTo>
                    <a:lnTo>
                      <a:pt x="138" y="232"/>
                    </a:lnTo>
                    <a:lnTo>
                      <a:pt x="137" y="232"/>
                    </a:lnTo>
                    <a:lnTo>
                      <a:pt x="137" y="232"/>
                    </a:lnTo>
                    <a:lnTo>
                      <a:pt x="135" y="232"/>
                    </a:lnTo>
                    <a:lnTo>
                      <a:pt x="133" y="232"/>
                    </a:lnTo>
                    <a:lnTo>
                      <a:pt x="131" y="230"/>
                    </a:lnTo>
                    <a:lnTo>
                      <a:pt x="128" y="230"/>
                    </a:lnTo>
                    <a:lnTo>
                      <a:pt x="126" y="232"/>
                    </a:lnTo>
                    <a:lnTo>
                      <a:pt x="126" y="230"/>
                    </a:lnTo>
                    <a:lnTo>
                      <a:pt x="128" y="228"/>
                    </a:lnTo>
                    <a:lnTo>
                      <a:pt x="126" y="228"/>
                    </a:lnTo>
                    <a:lnTo>
                      <a:pt x="126" y="228"/>
                    </a:lnTo>
                    <a:lnTo>
                      <a:pt x="125" y="228"/>
                    </a:lnTo>
                    <a:lnTo>
                      <a:pt x="125" y="230"/>
                    </a:lnTo>
                    <a:lnTo>
                      <a:pt x="125" y="230"/>
                    </a:lnTo>
                    <a:lnTo>
                      <a:pt x="123" y="232"/>
                    </a:lnTo>
                    <a:lnTo>
                      <a:pt x="123" y="232"/>
                    </a:lnTo>
                    <a:lnTo>
                      <a:pt x="121" y="230"/>
                    </a:lnTo>
                    <a:lnTo>
                      <a:pt x="119" y="228"/>
                    </a:lnTo>
                    <a:lnTo>
                      <a:pt x="118" y="227"/>
                    </a:lnTo>
                    <a:lnTo>
                      <a:pt x="118" y="228"/>
                    </a:lnTo>
                    <a:lnTo>
                      <a:pt x="119" y="230"/>
                    </a:lnTo>
                    <a:lnTo>
                      <a:pt x="119" y="232"/>
                    </a:lnTo>
                    <a:lnTo>
                      <a:pt x="118" y="233"/>
                    </a:lnTo>
                    <a:lnTo>
                      <a:pt x="116" y="235"/>
                    </a:lnTo>
                    <a:lnTo>
                      <a:pt x="114" y="235"/>
                    </a:lnTo>
                    <a:lnTo>
                      <a:pt x="113" y="237"/>
                    </a:lnTo>
                    <a:lnTo>
                      <a:pt x="111" y="238"/>
                    </a:lnTo>
                    <a:lnTo>
                      <a:pt x="111" y="238"/>
                    </a:lnTo>
                    <a:lnTo>
                      <a:pt x="107" y="238"/>
                    </a:lnTo>
                    <a:lnTo>
                      <a:pt x="106" y="238"/>
                    </a:lnTo>
                    <a:lnTo>
                      <a:pt x="106" y="240"/>
                    </a:lnTo>
                    <a:lnTo>
                      <a:pt x="104" y="242"/>
                    </a:lnTo>
                    <a:lnTo>
                      <a:pt x="102" y="242"/>
                    </a:lnTo>
                    <a:lnTo>
                      <a:pt x="102" y="242"/>
                    </a:lnTo>
                    <a:lnTo>
                      <a:pt x="104" y="244"/>
                    </a:lnTo>
                    <a:lnTo>
                      <a:pt x="102" y="249"/>
                    </a:lnTo>
                    <a:lnTo>
                      <a:pt x="102" y="252"/>
                    </a:lnTo>
                    <a:lnTo>
                      <a:pt x="101" y="256"/>
                    </a:lnTo>
                    <a:lnTo>
                      <a:pt x="101" y="259"/>
                    </a:lnTo>
                    <a:lnTo>
                      <a:pt x="97" y="259"/>
                    </a:lnTo>
                    <a:lnTo>
                      <a:pt x="97" y="261"/>
                    </a:lnTo>
                    <a:lnTo>
                      <a:pt x="101" y="261"/>
                    </a:lnTo>
                    <a:lnTo>
                      <a:pt x="99" y="262"/>
                    </a:lnTo>
                    <a:lnTo>
                      <a:pt x="97" y="266"/>
                    </a:lnTo>
                    <a:lnTo>
                      <a:pt x="97" y="267"/>
                    </a:lnTo>
                    <a:lnTo>
                      <a:pt x="95" y="273"/>
                    </a:lnTo>
                    <a:lnTo>
                      <a:pt x="94" y="276"/>
                    </a:lnTo>
                    <a:lnTo>
                      <a:pt x="92" y="281"/>
                    </a:lnTo>
                    <a:lnTo>
                      <a:pt x="92" y="281"/>
                    </a:lnTo>
                    <a:lnTo>
                      <a:pt x="92" y="283"/>
                    </a:lnTo>
                    <a:lnTo>
                      <a:pt x="94" y="283"/>
                    </a:lnTo>
                    <a:lnTo>
                      <a:pt x="94" y="285"/>
                    </a:lnTo>
                    <a:lnTo>
                      <a:pt x="94" y="286"/>
                    </a:lnTo>
                    <a:lnTo>
                      <a:pt x="92" y="286"/>
                    </a:lnTo>
                    <a:lnTo>
                      <a:pt x="92" y="286"/>
                    </a:lnTo>
                    <a:lnTo>
                      <a:pt x="87" y="288"/>
                    </a:lnTo>
                    <a:lnTo>
                      <a:pt x="85" y="290"/>
                    </a:lnTo>
                    <a:lnTo>
                      <a:pt x="84" y="291"/>
                    </a:lnTo>
                    <a:lnTo>
                      <a:pt x="82" y="293"/>
                    </a:lnTo>
                    <a:lnTo>
                      <a:pt x="77" y="298"/>
                    </a:lnTo>
                    <a:lnTo>
                      <a:pt x="73" y="302"/>
                    </a:lnTo>
                    <a:lnTo>
                      <a:pt x="73" y="303"/>
                    </a:lnTo>
                    <a:lnTo>
                      <a:pt x="72" y="305"/>
                    </a:lnTo>
                    <a:lnTo>
                      <a:pt x="66" y="307"/>
                    </a:lnTo>
                    <a:lnTo>
                      <a:pt x="61" y="307"/>
                    </a:lnTo>
                    <a:lnTo>
                      <a:pt x="58" y="307"/>
                    </a:lnTo>
                    <a:lnTo>
                      <a:pt x="56" y="305"/>
                    </a:lnTo>
                    <a:lnTo>
                      <a:pt x="54" y="305"/>
                    </a:lnTo>
                    <a:lnTo>
                      <a:pt x="53" y="305"/>
                    </a:lnTo>
                    <a:lnTo>
                      <a:pt x="51" y="307"/>
                    </a:lnTo>
                    <a:lnTo>
                      <a:pt x="49" y="305"/>
                    </a:lnTo>
                    <a:lnTo>
                      <a:pt x="48" y="305"/>
                    </a:lnTo>
                    <a:lnTo>
                      <a:pt x="48" y="305"/>
                    </a:lnTo>
                    <a:lnTo>
                      <a:pt x="46" y="303"/>
                    </a:lnTo>
                    <a:lnTo>
                      <a:pt x="46" y="303"/>
                    </a:lnTo>
                    <a:lnTo>
                      <a:pt x="46" y="302"/>
                    </a:lnTo>
                    <a:lnTo>
                      <a:pt x="46" y="300"/>
                    </a:lnTo>
                    <a:lnTo>
                      <a:pt x="44" y="300"/>
                    </a:lnTo>
                    <a:lnTo>
                      <a:pt x="44" y="300"/>
                    </a:lnTo>
                    <a:lnTo>
                      <a:pt x="41" y="298"/>
                    </a:lnTo>
                    <a:lnTo>
                      <a:pt x="37" y="300"/>
                    </a:lnTo>
                    <a:lnTo>
                      <a:pt x="37" y="300"/>
                    </a:lnTo>
                    <a:lnTo>
                      <a:pt x="34" y="295"/>
                    </a:lnTo>
                    <a:lnTo>
                      <a:pt x="34" y="295"/>
                    </a:lnTo>
                    <a:lnTo>
                      <a:pt x="30" y="293"/>
                    </a:lnTo>
                    <a:lnTo>
                      <a:pt x="30" y="293"/>
                    </a:lnTo>
                    <a:lnTo>
                      <a:pt x="29" y="295"/>
                    </a:lnTo>
                    <a:lnTo>
                      <a:pt x="27" y="296"/>
                    </a:lnTo>
                    <a:lnTo>
                      <a:pt x="22" y="296"/>
                    </a:lnTo>
                    <a:lnTo>
                      <a:pt x="17" y="295"/>
                    </a:lnTo>
                    <a:lnTo>
                      <a:pt x="15" y="295"/>
                    </a:lnTo>
                    <a:lnTo>
                      <a:pt x="15" y="293"/>
                    </a:lnTo>
                    <a:lnTo>
                      <a:pt x="18" y="288"/>
                    </a:lnTo>
                    <a:lnTo>
                      <a:pt x="18" y="288"/>
                    </a:lnTo>
                    <a:lnTo>
                      <a:pt x="15" y="291"/>
                    </a:lnTo>
                    <a:lnTo>
                      <a:pt x="13" y="290"/>
                    </a:lnTo>
                    <a:lnTo>
                      <a:pt x="15" y="288"/>
                    </a:lnTo>
                    <a:lnTo>
                      <a:pt x="15" y="288"/>
                    </a:lnTo>
                    <a:lnTo>
                      <a:pt x="15" y="286"/>
                    </a:lnTo>
                    <a:lnTo>
                      <a:pt x="13" y="288"/>
                    </a:lnTo>
                    <a:lnTo>
                      <a:pt x="12" y="288"/>
                    </a:lnTo>
                    <a:lnTo>
                      <a:pt x="10" y="286"/>
                    </a:lnTo>
                    <a:lnTo>
                      <a:pt x="12" y="285"/>
                    </a:lnTo>
                    <a:lnTo>
                      <a:pt x="12" y="285"/>
                    </a:lnTo>
                    <a:lnTo>
                      <a:pt x="17" y="283"/>
                    </a:lnTo>
                    <a:lnTo>
                      <a:pt x="20" y="283"/>
                    </a:lnTo>
                    <a:lnTo>
                      <a:pt x="20" y="281"/>
                    </a:lnTo>
                    <a:lnTo>
                      <a:pt x="17" y="281"/>
                    </a:lnTo>
                    <a:lnTo>
                      <a:pt x="17" y="279"/>
                    </a:lnTo>
                    <a:lnTo>
                      <a:pt x="17" y="278"/>
                    </a:lnTo>
                    <a:lnTo>
                      <a:pt x="20" y="276"/>
                    </a:lnTo>
                    <a:lnTo>
                      <a:pt x="18" y="276"/>
                    </a:lnTo>
                    <a:lnTo>
                      <a:pt x="15" y="276"/>
                    </a:lnTo>
                    <a:lnTo>
                      <a:pt x="15" y="274"/>
                    </a:lnTo>
                    <a:lnTo>
                      <a:pt x="17" y="273"/>
                    </a:lnTo>
                    <a:lnTo>
                      <a:pt x="18" y="273"/>
                    </a:lnTo>
                    <a:lnTo>
                      <a:pt x="18" y="273"/>
                    </a:lnTo>
                    <a:lnTo>
                      <a:pt x="18" y="271"/>
                    </a:lnTo>
                    <a:lnTo>
                      <a:pt x="18" y="271"/>
                    </a:lnTo>
                    <a:lnTo>
                      <a:pt x="22" y="273"/>
                    </a:lnTo>
                    <a:lnTo>
                      <a:pt x="24" y="273"/>
                    </a:lnTo>
                    <a:lnTo>
                      <a:pt x="24" y="271"/>
                    </a:lnTo>
                    <a:lnTo>
                      <a:pt x="24" y="271"/>
                    </a:lnTo>
                    <a:lnTo>
                      <a:pt x="24" y="269"/>
                    </a:lnTo>
                    <a:lnTo>
                      <a:pt x="25" y="269"/>
                    </a:lnTo>
                    <a:lnTo>
                      <a:pt x="25" y="269"/>
                    </a:lnTo>
                    <a:lnTo>
                      <a:pt x="24" y="269"/>
                    </a:lnTo>
                    <a:lnTo>
                      <a:pt x="22" y="267"/>
                    </a:lnTo>
                    <a:lnTo>
                      <a:pt x="22" y="266"/>
                    </a:lnTo>
                    <a:lnTo>
                      <a:pt x="22" y="266"/>
                    </a:lnTo>
                    <a:lnTo>
                      <a:pt x="24" y="264"/>
                    </a:lnTo>
                    <a:lnTo>
                      <a:pt x="24" y="264"/>
                    </a:lnTo>
                    <a:lnTo>
                      <a:pt x="25" y="264"/>
                    </a:lnTo>
                    <a:lnTo>
                      <a:pt x="25" y="262"/>
                    </a:lnTo>
                    <a:lnTo>
                      <a:pt x="24" y="262"/>
                    </a:lnTo>
                    <a:lnTo>
                      <a:pt x="24" y="261"/>
                    </a:lnTo>
                    <a:lnTo>
                      <a:pt x="29" y="257"/>
                    </a:lnTo>
                    <a:lnTo>
                      <a:pt x="30" y="261"/>
                    </a:lnTo>
                    <a:lnTo>
                      <a:pt x="30" y="259"/>
                    </a:lnTo>
                    <a:lnTo>
                      <a:pt x="30" y="259"/>
                    </a:lnTo>
                    <a:lnTo>
                      <a:pt x="29" y="257"/>
                    </a:lnTo>
                    <a:lnTo>
                      <a:pt x="29" y="257"/>
                    </a:lnTo>
                    <a:lnTo>
                      <a:pt x="30" y="256"/>
                    </a:lnTo>
                    <a:lnTo>
                      <a:pt x="32" y="256"/>
                    </a:lnTo>
                    <a:lnTo>
                      <a:pt x="34" y="252"/>
                    </a:lnTo>
                    <a:lnTo>
                      <a:pt x="36" y="250"/>
                    </a:lnTo>
                    <a:lnTo>
                      <a:pt x="37" y="252"/>
                    </a:lnTo>
                    <a:lnTo>
                      <a:pt x="39" y="252"/>
                    </a:lnTo>
                    <a:lnTo>
                      <a:pt x="37" y="252"/>
                    </a:lnTo>
                    <a:lnTo>
                      <a:pt x="37" y="250"/>
                    </a:lnTo>
                    <a:lnTo>
                      <a:pt x="37" y="249"/>
                    </a:lnTo>
                    <a:lnTo>
                      <a:pt x="41" y="245"/>
                    </a:lnTo>
                    <a:lnTo>
                      <a:pt x="44" y="240"/>
                    </a:lnTo>
                    <a:lnTo>
                      <a:pt x="48" y="237"/>
                    </a:lnTo>
                    <a:lnTo>
                      <a:pt x="49" y="235"/>
                    </a:lnTo>
                    <a:lnTo>
                      <a:pt x="53" y="235"/>
                    </a:lnTo>
                    <a:lnTo>
                      <a:pt x="54" y="235"/>
                    </a:lnTo>
                    <a:lnTo>
                      <a:pt x="56" y="235"/>
                    </a:lnTo>
                    <a:lnTo>
                      <a:pt x="60" y="232"/>
                    </a:lnTo>
                    <a:lnTo>
                      <a:pt x="61" y="232"/>
                    </a:lnTo>
                    <a:lnTo>
                      <a:pt x="61" y="232"/>
                    </a:lnTo>
                    <a:lnTo>
                      <a:pt x="63" y="233"/>
                    </a:lnTo>
                    <a:lnTo>
                      <a:pt x="61" y="230"/>
                    </a:lnTo>
                    <a:lnTo>
                      <a:pt x="63" y="230"/>
                    </a:lnTo>
                    <a:lnTo>
                      <a:pt x="65" y="227"/>
                    </a:lnTo>
                    <a:lnTo>
                      <a:pt x="70" y="225"/>
                    </a:lnTo>
                    <a:lnTo>
                      <a:pt x="72" y="225"/>
                    </a:lnTo>
                    <a:lnTo>
                      <a:pt x="73" y="223"/>
                    </a:lnTo>
                    <a:lnTo>
                      <a:pt x="75" y="223"/>
                    </a:lnTo>
                    <a:lnTo>
                      <a:pt x="75" y="221"/>
                    </a:lnTo>
                    <a:lnTo>
                      <a:pt x="75" y="221"/>
                    </a:lnTo>
                    <a:lnTo>
                      <a:pt x="77" y="221"/>
                    </a:lnTo>
                    <a:lnTo>
                      <a:pt x="77" y="220"/>
                    </a:lnTo>
                    <a:lnTo>
                      <a:pt x="75" y="220"/>
                    </a:lnTo>
                    <a:lnTo>
                      <a:pt x="78" y="218"/>
                    </a:lnTo>
                    <a:lnTo>
                      <a:pt x="80" y="216"/>
                    </a:lnTo>
                    <a:lnTo>
                      <a:pt x="82" y="215"/>
                    </a:lnTo>
                    <a:lnTo>
                      <a:pt x="82" y="215"/>
                    </a:lnTo>
                    <a:lnTo>
                      <a:pt x="84" y="213"/>
                    </a:lnTo>
                    <a:lnTo>
                      <a:pt x="84" y="213"/>
                    </a:lnTo>
                    <a:lnTo>
                      <a:pt x="85" y="213"/>
                    </a:lnTo>
                    <a:lnTo>
                      <a:pt x="85" y="213"/>
                    </a:lnTo>
                    <a:lnTo>
                      <a:pt x="85" y="213"/>
                    </a:lnTo>
                    <a:lnTo>
                      <a:pt x="84" y="211"/>
                    </a:lnTo>
                    <a:lnTo>
                      <a:pt x="85" y="211"/>
                    </a:lnTo>
                    <a:lnTo>
                      <a:pt x="87" y="210"/>
                    </a:lnTo>
                    <a:lnTo>
                      <a:pt x="89" y="210"/>
                    </a:lnTo>
                    <a:lnTo>
                      <a:pt x="90" y="211"/>
                    </a:lnTo>
                    <a:lnTo>
                      <a:pt x="89" y="210"/>
                    </a:lnTo>
                    <a:lnTo>
                      <a:pt x="89" y="210"/>
                    </a:lnTo>
                    <a:lnTo>
                      <a:pt x="90" y="208"/>
                    </a:lnTo>
                    <a:lnTo>
                      <a:pt x="90" y="208"/>
                    </a:lnTo>
                    <a:lnTo>
                      <a:pt x="92" y="210"/>
                    </a:lnTo>
                    <a:lnTo>
                      <a:pt x="92" y="208"/>
                    </a:lnTo>
                    <a:lnTo>
                      <a:pt x="92" y="206"/>
                    </a:lnTo>
                    <a:lnTo>
                      <a:pt x="94" y="204"/>
                    </a:lnTo>
                    <a:lnTo>
                      <a:pt x="97" y="201"/>
                    </a:lnTo>
                    <a:lnTo>
                      <a:pt x="97" y="203"/>
                    </a:lnTo>
                    <a:lnTo>
                      <a:pt x="97" y="204"/>
                    </a:lnTo>
                    <a:lnTo>
                      <a:pt x="97" y="206"/>
                    </a:lnTo>
                    <a:lnTo>
                      <a:pt x="99" y="204"/>
                    </a:lnTo>
                    <a:lnTo>
                      <a:pt x="99" y="204"/>
                    </a:lnTo>
                    <a:lnTo>
                      <a:pt x="99" y="201"/>
                    </a:lnTo>
                    <a:lnTo>
                      <a:pt x="101" y="196"/>
                    </a:lnTo>
                    <a:lnTo>
                      <a:pt x="102" y="196"/>
                    </a:lnTo>
                    <a:lnTo>
                      <a:pt x="102" y="194"/>
                    </a:lnTo>
                    <a:lnTo>
                      <a:pt x="104" y="194"/>
                    </a:lnTo>
                    <a:lnTo>
                      <a:pt x="104" y="194"/>
                    </a:lnTo>
                    <a:lnTo>
                      <a:pt x="102" y="192"/>
                    </a:lnTo>
                    <a:lnTo>
                      <a:pt x="104" y="191"/>
                    </a:lnTo>
                    <a:lnTo>
                      <a:pt x="104" y="187"/>
                    </a:lnTo>
                    <a:lnTo>
                      <a:pt x="104" y="186"/>
                    </a:lnTo>
                    <a:lnTo>
                      <a:pt x="106" y="182"/>
                    </a:lnTo>
                    <a:lnTo>
                      <a:pt x="107" y="177"/>
                    </a:lnTo>
                    <a:lnTo>
                      <a:pt x="107" y="177"/>
                    </a:lnTo>
                    <a:lnTo>
                      <a:pt x="111" y="177"/>
                    </a:lnTo>
                    <a:lnTo>
                      <a:pt x="111" y="175"/>
                    </a:lnTo>
                    <a:lnTo>
                      <a:pt x="114" y="174"/>
                    </a:lnTo>
                    <a:lnTo>
                      <a:pt x="116" y="170"/>
                    </a:lnTo>
                    <a:lnTo>
                      <a:pt x="118" y="169"/>
                    </a:lnTo>
                    <a:lnTo>
                      <a:pt x="118" y="162"/>
                    </a:lnTo>
                    <a:lnTo>
                      <a:pt x="119" y="157"/>
                    </a:lnTo>
                    <a:lnTo>
                      <a:pt x="123" y="152"/>
                    </a:lnTo>
                    <a:lnTo>
                      <a:pt x="126" y="148"/>
                    </a:lnTo>
                    <a:lnTo>
                      <a:pt x="130" y="145"/>
                    </a:lnTo>
                    <a:lnTo>
                      <a:pt x="130" y="145"/>
                    </a:lnTo>
                    <a:lnTo>
                      <a:pt x="133" y="145"/>
                    </a:lnTo>
                    <a:lnTo>
                      <a:pt x="135" y="145"/>
                    </a:lnTo>
                    <a:lnTo>
                      <a:pt x="131" y="146"/>
                    </a:lnTo>
                    <a:lnTo>
                      <a:pt x="130" y="148"/>
                    </a:lnTo>
                    <a:lnTo>
                      <a:pt x="130" y="150"/>
                    </a:lnTo>
                    <a:lnTo>
                      <a:pt x="131" y="150"/>
                    </a:lnTo>
                    <a:lnTo>
                      <a:pt x="131" y="152"/>
                    </a:lnTo>
                    <a:lnTo>
                      <a:pt x="133" y="153"/>
                    </a:lnTo>
                    <a:lnTo>
                      <a:pt x="137" y="153"/>
                    </a:lnTo>
                    <a:lnTo>
                      <a:pt x="137" y="157"/>
                    </a:lnTo>
                    <a:lnTo>
                      <a:pt x="137" y="160"/>
                    </a:lnTo>
                    <a:lnTo>
                      <a:pt x="137" y="162"/>
                    </a:lnTo>
                    <a:lnTo>
                      <a:pt x="138" y="165"/>
                    </a:lnTo>
                    <a:lnTo>
                      <a:pt x="138" y="165"/>
                    </a:lnTo>
                    <a:close/>
                    <a:moveTo>
                      <a:pt x="154" y="153"/>
                    </a:moveTo>
                    <a:lnTo>
                      <a:pt x="150" y="155"/>
                    </a:lnTo>
                    <a:lnTo>
                      <a:pt x="150" y="155"/>
                    </a:lnTo>
                    <a:lnTo>
                      <a:pt x="152" y="152"/>
                    </a:lnTo>
                    <a:lnTo>
                      <a:pt x="152" y="152"/>
                    </a:lnTo>
                    <a:lnTo>
                      <a:pt x="154" y="152"/>
                    </a:lnTo>
                    <a:lnTo>
                      <a:pt x="154" y="150"/>
                    </a:lnTo>
                    <a:lnTo>
                      <a:pt x="154" y="152"/>
                    </a:lnTo>
                    <a:lnTo>
                      <a:pt x="154" y="153"/>
                    </a:lnTo>
                    <a:lnTo>
                      <a:pt x="154" y="153"/>
                    </a:lnTo>
                    <a:close/>
                    <a:moveTo>
                      <a:pt x="20" y="267"/>
                    </a:moveTo>
                    <a:lnTo>
                      <a:pt x="22" y="269"/>
                    </a:lnTo>
                    <a:lnTo>
                      <a:pt x="20" y="269"/>
                    </a:lnTo>
                    <a:lnTo>
                      <a:pt x="18" y="267"/>
                    </a:lnTo>
                    <a:lnTo>
                      <a:pt x="20" y="267"/>
                    </a:lnTo>
                    <a:lnTo>
                      <a:pt x="20" y="267"/>
                    </a:lnTo>
                    <a:lnTo>
                      <a:pt x="20" y="267"/>
                    </a:lnTo>
                    <a:close/>
                    <a:moveTo>
                      <a:pt x="15" y="279"/>
                    </a:moveTo>
                    <a:lnTo>
                      <a:pt x="15" y="281"/>
                    </a:lnTo>
                    <a:lnTo>
                      <a:pt x="15" y="281"/>
                    </a:lnTo>
                    <a:lnTo>
                      <a:pt x="15" y="281"/>
                    </a:lnTo>
                    <a:lnTo>
                      <a:pt x="13" y="281"/>
                    </a:lnTo>
                    <a:lnTo>
                      <a:pt x="13" y="281"/>
                    </a:lnTo>
                    <a:lnTo>
                      <a:pt x="12" y="281"/>
                    </a:lnTo>
                    <a:lnTo>
                      <a:pt x="12" y="281"/>
                    </a:lnTo>
                    <a:lnTo>
                      <a:pt x="12" y="279"/>
                    </a:lnTo>
                    <a:lnTo>
                      <a:pt x="15" y="278"/>
                    </a:lnTo>
                    <a:lnTo>
                      <a:pt x="15" y="279"/>
                    </a:lnTo>
                    <a:lnTo>
                      <a:pt x="15" y="279"/>
                    </a:lnTo>
                    <a:close/>
                    <a:moveTo>
                      <a:pt x="42" y="313"/>
                    </a:moveTo>
                    <a:lnTo>
                      <a:pt x="42" y="313"/>
                    </a:lnTo>
                    <a:lnTo>
                      <a:pt x="41" y="313"/>
                    </a:lnTo>
                    <a:lnTo>
                      <a:pt x="41" y="315"/>
                    </a:lnTo>
                    <a:lnTo>
                      <a:pt x="42" y="315"/>
                    </a:lnTo>
                    <a:lnTo>
                      <a:pt x="42" y="317"/>
                    </a:lnTo>
                    <a:lnTo>
                      <a:pt x="44" y="317"/>
                    </a:lnTo>
                    <a:lnTo>
                      <a:pt x="44" y="317"/>
                    </a:lnTo>
                    <a:lnTo>
                      <a:pt x="44" y="319"/>
                    </a:lnTo>
                    <a:lnTo>
                      <a:pt x="44" y="320"/>
                    </a:lnTo>
                    <a:lnTo>
                      <a:pt x="41" y="320"/>
                    </a:lnTo>
                    <a:lnTo>
                      <a:pt x="37" y="322"/>
                    </a:lnTo>
                    <a:lnTo>
                      <a:pt x="36" y="322"/>
                    </a:lnTo>
                    <a:lnTo>
                      <a:pt x="36" y="322"/>
                    </a:lnTo>
                    <a:lnTo>
                      <a:pt x="34" y="324"/>
                    </a:lnTo>
                    <a:lnTo>
                      <a:pt x="32" y="324"/>
                    </a:lnTo>
                    <a:lnTo>
                      <a:pt x="30" y="324"/>
                    </a:lnTo>
                    <a:lnTo>
                      <a:pt x="30" y="322"/>
                    </a:lnTo>
                    <a:lnTo>
                      <a:pt x="32" y="320"/>
                    </a:lnTo>
                    <a:lnTo>
                      <a:pt x="32" y="319"/>
                    </a:lnTo>
                    <a:lnTo>
                      <a:pt x="34" y="319"/>
                    </a:lnTo>
                    <a:lnTo>
                      <a:pt x="36" y="317"/>
                    </a:lnTo>
                    <a:lnTo>
                      <a:pt x="36" y="315"/>
                    </a:lnTo>
                    <a:lnTo>
                      <a:pt x="36" y="313"/>
                    </a:lnTo>
                    <a:lnTo>
                      <a:pt x="36" y="312"/>
                    </a:lnTo>
                    <a:lnTo>
                      <a:pt x="36" y="308"/>
                    </a:lnTo>
                    <a:lnTo>
                      <a:pt x="39" y="308"/>
                    </a:lnTo>
                    <a:lnTo>
                      <a:pt x="42" y="313"/>
                    </a:lnTo>
                    <a:lnTo>
                      <a:pt x="42" y="313"/>
                    </a:lnTo>
                    <a:close/>
                    <a:moveTo>
                      <a:pt x="6" y="426"/>
                    </a:moveTo>
                    <a:lnTo>
                      <a:pt x="6" y="428"/>
                    </a:lnTo>
                    <a:lnTo>
                      <a:pt x="5" y="428"/>
                    </a:lnTo>
                    <a:lnTo>
                      <a:pt x="3" y="428"/>
                    </a:lnTo>
                    <a:lnTo>
                      <a:pt x="3" y="426"/>
                    </a:lnTo>
                    <a:lnTo>
                      <a:pt x="1" y="426"/>
                    </a:lnTo>
                    <a:lnTo>
                      <a:pt x="1" y="428"/>
                    </a:lnTo>
                    <a:lnTo>
                      <a:pt x="0" y="428"/>
                    </a:lnTo>
                    <a:lnTo>
                      <a:pt x="0" y="428"/>
                    </a:lnTo>
                    <a:lnTo>
                      <a:pt x="0" y="426"/>
                    </a:lnTo>
                    <a:lnTo>
                      <a:pt x="3" y="424"/>
                    </a:lnTo>
                    <a:lnTo>
                      <a:pt x="3" y="421"/>
                    </a:lnTo>
                    <a:lnTo>
                      <a:pt x="3" y="419"/>
                    </a:lnTo>
                    <a:lnTo>
                      <a:pt x="6" y="419"/>
                    </a:lnTo>
                    <a:lnTo>
                      <a:pt x="6" y="419"/>
                    </a:lnTo>
                    <a:lnTo>
                      <a:pt x="6" y="419"/>
                    </a:lnTo>
                    <a:lnTo>
                      <a:pt x="6" y="421"/>
                    </a:lnTo>
                    <a:lnTo>
                      <a:pt x="5" y="421"/>
                    </a:lnTo>
                    <a:lnTo>
                      <a:pt x="5" y="423"/>
                    </a:lnTo>
                    <a:lnTo>
                      <a:pt x="6" y="424"/>
                    </a:lnTo>
                    <a:lnTo>
                      <a:pt x="5" y="424"/>
                    </a:lnTo>
                    <a:lnTo>
                      <a:pt x="5" y="426"/>
                    </a:lnTo>
                    <a:lnTo>
                      <a:pt x="6" y="426"/>
                    </a:lnTo>
                    <a:lnTo>
                      <a:pt x="6" y="426"/>
                    </a:lnTo>
                    <a:close/>
                    <a:moveTo>
                      <a:pt x="63" y="479"/>
                    </a:moveTo>
                    <a:lnTo>
                      <a:pt x="63" y="481"/>
                    </a:lnTo>
                    <a:lnTo>
                      <a:pt x="61" y="482"/>
                    </a:lnTo>
                    <a:lnTo>
                      <a:pt x="61" y="481"/>
                    </a:lnTo>
                    <a:lnTo>
                      <a:pt x="60" y="481"/>
                    </a:lnTo>
                    <a:lnTo>
                      <a:pt x="60" y="479"/>
                    </a:lnTo>
                    <a:lnTo>
                      <a:pt x="61" y="479"/>
                    </a:lnTo>
                    <a:lnTo>
                      <a:pt x="61" y="479"/>
                    </a:lnTo>
                    <a:lnTo>
                      <a:pt x="63" y="47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3" name="Freeform 178">
                <a:extLst>
                  <a:ext uri="{FF2B5EF4-FFF2-40B4-BE49-F238E27FC236}">
                    <a16:creationId xmlns:a16="http://schemas.microsoft.com/office/drawing/2014/main" id="{479C900E-F6F1-441C-B08D-82F1607B2A20}"/>
                  </a:ext>
                </a:extLst>
              </p:cNvPr>
              <p:cNvSpPr>
                <a:spLocks noEditPoints="1"/>
              </p:cNvSpPr>
              <p:nvPr/>
            </p:nvSpPr>
            <p:spPr bwMode="auto">
              <a:xfrm>
                <a:off x="4634" y="2529"/>
                <a:ext cx="151" cy="198"/>
              </a:xfrm>
              <a:custGeom>
                <a:avLst/>
                <a:gdLst>
                  <a:gd name="T0" fmla="*/ 80 w 151"/>
                  <a:gd name="T1" fmla="*/ 15 h 198"/>
                  <a:gd name="T2" fmla="*/ 80 w 151"/>
                  <a:gd name="T3" fmla="*/ 9 h 198"/>
                  <a:gd name="T4" fmla="*/ 80 w 151"/>
                  <a:gd name="T5" fmla="*/ 3 h 198"/>
                  <a:gd name="T6" fmla="*/ 84 w 151"/>
                  <a:gd name="T7" fmla="*/ 0 h 198"/>
                  <a:gd name="T8" fmla="*/ 86 w 151"/>
                  <a:gd name="T9" fmla="*/ 3 h 198"/>
                  <a:gd name="T10" fmla="*/ 84 w 151"/>
                  <a:gd name="T11" fmla="*/ 14 h 198"/>
                  <a:gd name="T12" fmla="*/ 82 w 151"/>
                  <a:gd name="T13" fmla="*/ 24 h 198"/>
                  <a:gd name="T14" fmla="*/ 82 w 151"/>
                  <a:gd name="T15" fmla="*/ 22 h 198"/>
                  <a:gd name="T16" fmla="*/ 22 w 151"/>
                  <a:gd name="T17" fmla="*/ 198 h 198"/>
                  <a:gd name="T18" fmla="*/ 17 w 151"/>
                  <a:gd name="T19" fmla="*/ 188 h 198"/>
                  <a:gd name="T20" fmla="*/ 14 w 151"/>
                  <a:gd name="T21" fmla="*/ 182 h 198"/>
                  <a:gd name="T22" fmla="*/ 10 w 151"/>
                  <a:gd name="T23" fmla="*/ 174 h 198"/>
                  <a:gd name="T24" fmla="*/ 7 w 151"/>
                  <a:gd name="T25" fmla="*/ 165 h 198"/>
                  <a:gd name="T26" fmla="*/ 3 w 151"/>
                  <a:gd name="T27" fmla="*/ 159 h 198"/>
                  <a:gd name="T28" fmla="*/ 3 w 151"/>
                  <a:gd name="T29" fmla="*/ 150 h 198"/>
                  <a:gd name="T30" fmla="*/ 15 w 151"/>
                  <a:gd name="T31" fmla="*/ 147 h 198"/>
                  <a:gd name="T32" fmla="*/ 29 w 151"/>
                  <a:gd name="T33" fmla="*/ 142 h 198"/>
                  <a:gd name="T34" fmla="*/ 43 w 151"/>
                  <a:gd name="T35" fmla="*/ 136 h 198"/>
                  <a:gd name="T36" fmla="*/ 56 w 151"/>
                  <a:gd name="T37" fmla="*/ 133 h 198"/>
                  <a:gd name="T38" fmla="*/ 60 w 151"/>
                  <a:gd name="T39" fmla="*/ 124 h 198"/>
                  <a:gd name="T40" fmla="*/ 63 w 151"/>
                  <a:gd name="T41" fmla="*/ 116 h 198"/>
                  <a:gd name="T42" fmla="*/ 65 w 151"/>
                  <a:gd name="T43" fmla="*/ 106 h 198"/>
                  <a:gd name="T44" fmla="*/ 68 w 151"/>
                  <a:gd name="T45" fmla="*/ 97 h 198"/>
                  <a:gd name="T46" fmla="*/ 70 w 151"/>
                  <a:gd name="T47" fmla="*/ 89 h 198"/>
                  <a:gd name="T48" fmla="*/ 63 w 151"/>
                  <a:gd name="T49" fmla="*/ 78 h 198"/>
                  <a:gd name="T50" fmla="*/ 62 w 151"/>
                  <a:gd name="T51" fmla="*/ 70 h 198"/>
                  <a:gd name="T52" fmla="*/ 67 w 151"/>
                  <a:gd name="T53" fmla="*/ 56 h 198"/>
                  <a:gd name="T54" fmla="*/ 68 w 151"/>
                  <a:gd name="T55" fmla="*/ 51 h 198"/>
                  <a:gd name="T56" fmla="*/ 74 w 151"/>
                  <a:gd name="T57" fmla="*/ 49 h 198"/>
                  <a:gd name="T58" fmla="*/ 77 w 151"/>
                  <a:gd name="T59" fmla="*/ 46 h 198"/>
                  <a:gd name="T60" fmla="*/ 74 w 151"/>
                  <a:gd name="T61" fmla="*/ 43 h 198"/>
                  <a:gd name="T62" fmla="*/ 74 w 151"/>
                  <a:gd name="T63" fmla="*/ 38 h 198"/>
                  <a:gd name="T64" fmla="*/ 74 w 151"/>
                  <a:gd name="T65" fmla="*/ 31 h 198"/>
                  <a:gd name="T66" fmla="*/ 77 w 151"/>
                  <a:gd name="T67" fmla="*/ 29 h 198"/>
                  <a:gd name="T68" fmla="*/ 77 w 151"/>
                  <a:gd name="T69" fmla="*/ 31 h 198"/>
                  <a:gd name="T70" fmla="*/ 79 w 151"/>
                  <a:gd name="T71" fmla="*/ 34 h 198"/>
                  <a:gd name="T72" fmla="*/ 84 w 151"/>
                  <a:gd name="T73" fmla="*/ 29 h 198"/>
                  <a:gd name="T74" fmla="*/ 89 w 151"/>
                  <a:gd name="T75" fmla="*/ 39 h 198"/>
                  <a:gd name="T76" fmla="*/ 101 w 151"/>
                  <a:gd name="T77" fmla="*/ 51 h 198"/>
                  <a:gd name="T78" fmla="*/ 121 w 151"/>
                  <a:gd name="T79" fmla="*/ 56 h 198"/>
                  <a:gd name="T80" fmla="*/ 130 w 151"/>
                  <a:gd name="T81" fmla="*/ 60 h 198"/>
                  <a:gd name="T82" fmla="*/ 135 w 151"/>
                  <a:gd name="T83" fmla="*/ 67 h 198"/>
                  <a:gd name="T84" fmla="*/ 145 w 151"/>
                  <a:gd name="T85" fmla="*/ 78 h 198"/>
                  <a:gd name="T86" fmla="*/ 151 w 151"/>
                  <a:gd name="T87" fmla="*/ 84 h 198"/>
                  <a:gd name="T88" fmla="*/ 145 w 151"/>
                  <a:gd name="T89" fmla="*/ 96 h 198"/>
                  <a:gd name="T90" fmla="*/ 133 w 151"/>
                  <a:gd name="T91" fmla="*/ 109 h 198"/>
                  <a:gd name="T92" fmla="*/ 123 w 151"/>
                  <a:gd name="T93" fmla="*/ 123 h 198"/>
                  <a:gd name="T94" fmla="*/ 120 w 151"/>
                  <a:gd name="T95" fmla="*/ 119 h 198"/>
                  <a:gd name="T96" fmla="*/ 113 w 151"/>
                  <a:gd name="T97" fmla="*/ 126 h 198"/>
                  <a:gd name="T98" fmla="*/ 110 w 151"/>
                  <a:gd name="T99" fmla="*/ 138 h 198"/>
                  <a:gd name="T100" fmla="*/ 111 w 151"/>
                  <a:gd name="T101" fmla="*/ 148 h 198"/>
                  <a:gd name="T102" fmla="*/ 104 w 151"/>
                  <a:gd name="T103" fmla="*/ 153 h 198"/>
                  <a:gd name="T104" fmla="*/ 91 w 151"/>
                  <a:gd name="T105" fmla="*/ 160 h 198"/>
                  <a:gd name="T106" fmla="*/ 77 w 151"/>
                  <a:gd name="T107" fmla="*/ 172 h 198"/>
                  <a:gd name="T108" fmla="*/ 63 w 151"/>
                  <a:gd name="T109" fmla="*/ 181 h 198"/>
                  <a:gd name="T110" fmla="*/ 62 w 151"/>
                  <a:gd name="T111" fmla="*/ 189 h 198"/>
                  <a:gd name="T112" fmla="*/ 50 w 151"/>
                  <a:gd name="T113" fmla="*/ 191 h 198"/>
                  <a:gd name="T114" fmla="*/ 34 w 151"/>
                  <a:gd name="T115" fmla="*/ 194 h 198"/>
                  <a:gd name="T116" fmla="*/ 22 w 151"/>
                  <a:gd name="T117" fmla="*/ 198 h 198"/>
                  <a:gd name="T118" fmla="*/ 128 w 151"/>
                  <a:gd name="T119" fmla="*/ 124 h 198"/>
                  <a:gd name="T120" fmla="*/ 132 w 151"/>
                  <a:gd name="T121" fmla="*/ 123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51" h="198">
                    <a:moveTo>
                      <a:pt x="84" y="15"/>
                    </a:moveTo>
                    <a:lnTo>
                      <a:pt x="82" y="15"/>
                    </a:lnTo>
                    <a:lnTo>
                      <a:pt x="82" y="15"/>
                    </a:lnTo>
                    <a:lnTo>
                      <a:pt x="80" y="15"/>
                    </a:lnTo>
                    <a:lnTo>
                      <a:pt x="80" y="14"/>
                    </a:lnTo>
                    <a:lnTo>
                      <a:pt x="80" y="12"/>
                    </a:lnTo>
                    <a:lnTo>
                      <a:pt x="80" y="10"/>
                    </a:lnTo>
                    <a:lnTo>
                      <a:pt x="80" y="9"/>
                    </a:lnTo>
                    <a:lnTo>
                      <a:pt x="80" y="7"/>
                    </a:lnTo>
                    <a:lnTo>
                      <a:pt x="80" y="5"/>
                    </a:lnTo>
                    <a:lnTo>
                      <a:pt x="79" y="7"/>
                    </a:lnTo>
                    <a:lnTo>
                      <a:pt x="80" y="3"/>
                    </a:lnTo>
                    <a:lnTo>
                      <a:pt x="80" y="2"/>
                    </a:lnTo>
                    <a:lnTo>
                      <a:pt x="82" y="3"/>
                    </a:lnTo>
                    <a:lnTo>
                      <a:pt x="84" y="2"/>
                    </a:lnTo>
                    <a:lnTo>
                      <a:pt x="84" y="0"/>
                    </a:lnTo>
                    <a:lnTo>
                      <a:pt x="84" y="0"/>
                    </a:lnTo>
                    <a:lnTo>
                      <a:pt x="86" y="0"/>
                    </a:lnTo>
                    <a:lnTo>
                      <a:pt x="86" y="0"/>
                    </a:lnTo>
                    <a:lnTo>
                      <a:pt x="86" y="3"/>
                    </a:lnTo>
                    <a:lnTo>
                      <a:pt x="86" y="5"/>
                    </a:lnTo>
                    <a:lnTo>
                      <a:pt x="84" y="12"/>
                    </a:lnTo>
                    <a:lnTo>
                      <a:pt x="84" y="12"/>
                    </a:lnTo>
                    <a:lnTo>
                      <a:pt x="84" y="14"/>
                    </a:lnTo>
                    <a:lnTo>
                      <a:pt x="84" y="15"/>
                    </a:lnTo>
                    <a:lnTo>
                      <a:pt x="84" y="15"/>
                    </a:lnTo>
                    <a:close/>
                    <a:moveTo>
                      <a:pt x="82" y="24"/>
                    </a:moveTo>
                    <a:lnTo>
                      <a:pt x="82" y="24"/>
                    </a:lnTo>
                    <a:lnTo>
                      <a:pt x="82" y="24"/>
                    </a:lnTo>
                    <a:lnTo>
                      <a:pt x="82" y="22"/>
                    </a:lnTo>
                    <a:lnTo>
                      <a:pt x="82" y="22"/>
                    </a:lnTo>
                    <a:lnTo>
                      <a:pt x="82" y="22"/>
                    </a:lnTo>
                    <a:lnTo>
                      <a:pt x="82" y="22"/>
                    </a:lnTo>
                    <a:lnTo>
                      <a:pt x="82" y="24"/>
                    </a:lnTo>
                    <a:lnTo>
                      <a:pt x="82" y="24"/>
                    </a:lnTo>
                    <a:close/>
                    <a:moveTo>
                      <a:pt x="22" y="198"/>
                    </a:moveTo>
                    <a:lnTo>
                      <a:pt x="21" y="196"/>
                    </a:lnTo>
                    <a:lnTo>
                      <a:pt x="19" y="193"/>
                    </a:lnTo>
                    <a:lnTo>
                      <a:pt x="17" y="191"/>
                    </a:lnTo>
                    <a:lnTo>
                      <a:pt x="17" y="188"/>
                    </a:lnTo>
                    <a:lnTo>
                      <a:pt x="15" y="186"/>
                    </a:lnTo>
                    <a:lnTo>
                      <a:pt x="15" y="186"/>
                    </a:lnTo>
                    <a:lnTo>
                      <a:pt x="14" y="184"/>
                    </a:lnTo>
                    <a:lnTo>
                      <a:pt x="14" y="182"/>
                    </a:lnTo>
                    <a:lnTo>
                      <a:pt x="12" y="179"/>
                    </a:lnTo>
                    <a:lnTo>
                      <a:pt x="12" y="177"/>
                    </a:lnTo>
                    <a:lnTo>
                      <a:pt x="10" y="176"/>
                    </a:lnTo>
                    <a:lnTo>
                      <a:pt x="10" y="174"/>
                    </a:lnTo>
                    <a:lnTo>
                      <a:pt x="9" y="172"/>
                    </a:lnTo>
                    <a:lnTo>
                      <a:pt x="9" y="171"/>
                    </a:lnTo>
                    <a:lnTo>
                      <a:pt x="7" y="167"/>
                    </a:lnTo>
                    <a:lnTo>
                      <a:pt x="7" y="165"/>
                    </a:lnTo>
                    <a:lnTo>
                      <a:pt x="5" y="164"/>
                    </a:lnTo>
                    <a:lnTo>
                      <a:pt x="5" y="162"/>
                    </a:lnTo>
                    <a:lnTo>
                      <a:pt x="3" y="160"/>
                    </a:lnTo>
                    <a:lnTo>
                      <a:pt x="3" y="159"/>
                    </a:lnTo>
                    <a:lnTo>
                      <a:pt x="2" y="155"/>
                    </a:lnTo>
                    <a:lnTo>
                      <a:pt x="2" y="153"/>
                    </a:lnTo>
                    <a:lnTo>
                      <a:pt x="0" y="152"/>
                    </a:lnTo>
                    <a:lnTo>
                      <a:pt x="3" y="150"/>
                    </a:lnTo>
                    <a:lnTo>
                      <a:pt x="7" y="150"/>
                    </a:lnTo>
                    <a:lnTo>
                      <a:pt x="10" y="148"/>
                    </a:lnTo>
                    <a:lnTo>
                      <a:pt x="12" y="147"/>
                    </a:lnTo>
                    <a:lnTo>
                      <a:pt x="15" y="147"/>
                    </a:lnTo>
                    <a:lnTo>
                      <a:pt x="19" y="145"/>
                    </a:lnTo>
                    <a:lnTo>
                      <a:pt x="22" y="143"/>
                    </a:lnTo>
                    <a:lnTo>
                      <a:pt x="26" y="143"/>
                    </a:lnTo>
                    <a:lnTo>
                      <a:pt x="29" y="142"/>
                    </a:lnTo>
                    <a:lnTo>
                      <a:pt x="33" y="140"/>
                    </a:lnTo>
                    <a:lnTo>
                      <a:pt x="36" y="140"/>
                    </a:lnTo>
                    <a:lnTo>
                      <a:pt x="39" y="138"/>
                    </a:lnTo>
                    <a:lnTo>
                      <a:pt x="43" y="136"/>
                    </a:lnTo>
                    <a:lnTo>
                      <a:pt x="46" y="136"/>
                    </a:lnTo>
                    <a:lnTo>
                      <a:pt x="50" y="135"/>
                    </a:lnTo>
                    <a:lnTo>
                      <a:pt x="53" y="133"/>
                    </a:lnTo>
                    <a:lnTo>
                      <a:pt x="56" y="133"/>
                    </a:lnTo>
                    <a:lnTo>
                      <a:pt x="58" y="131"/>
                    </a:lnTo>
                    <a:lnTo>
                      <a:pt x="58" y="130"/>
                    </a:lnTo>
                    <a:lnTo>
                      <a:pt x="60" y="126"/>
                    </a:lnTo>
                    <a:lnTo>
                      <a:pt x="60" y="124"/>
                    </a:lnTo>
                    <a:lnTo>
                      <a:pt x="60" y="123"/>
                    </a:lnTo>
                    <a:lnTo>
                      <a:pt x="62" y="119"/>
                    </a:lnTo>
                    <a:lnTo>
                      <a:pt x="62" y="118"/>
                    </a:lnTo>
                    <a:lnTo>
                      <a:pt x="63" y="116"/>
                    </a:lnTo>
                    <a:lnTo>
                      <a:pt x="63" y="113"/>
                    </a:lnTo>
                    <a:lnTo>
                      <a:pt x="65" y="111"/>
                    </a:lnTo>
                    <a:lnTo>
                      <a:pt x="65" y="109"/>
                    </a:lnTo>
                    <a:lnTo>
                      <a:pt x="65" y="106"/>
                    </a:lnTo>
                    <a:lnTo>
                      <a:pt x="67" y="104"/>
                    </a:lnTo>
                    <a:lnTo>
                      <a:pt x="67" y="102"/>
                    </a:lnTo>
                    <a:lnTo>
                      <a:pt x="68" y="99"/>
                    </a:lnTo>
                    <a:lnTo>
                      <a:pt x="68" y="97"/>
                    </a:lnTo>
                    <a:lnTo>
                      <a:pt x="68" y="96"/>
                    </a:lnTo>
                    <a:lnTo>
                      <a:pt x="70" y="92"/>
                    </a:lnTo>
                    <a:lnTo>
                      <a:pt x="70" y="90"/>
                    </a:lnTo>
                    <a:lnTo>
                      <a:pt x="70" y="89"/>
                    </a:lnTo>
                    <a:lnTo>
                      <a:pt x="68" y="85"/>
                    </a:lnTo>
                    <a:lnTo>
                      <a:pt x="67" y="84"/>
                    </a:lnTo>
                    <a:lnTo>
                      <a:pt x="65" y="80"/>
                    </a:lnTo>
                    <a:lnTo>
                      <a:pt x="63" y="78"/>
                    </a:lnTo>
                    <a:lnTo>
                      <a:pt x="62" y="77"/>
                    </a:lnTo>
                    <a:lnTo>
                      <a:pt x="62" y="73"/>
                    </a:lnTo>
                    <a:lnTo>
                      <a:pt x="62" y="72"/>
                    </a:lnTo>
                    <a:lnTo>
                      <a:pt x="62" y="70"/>
                    </a:lnTo>
                    <a:lnTo>
                      <a:pt x="63" y="67"/>
                    </a:lnTo>
                    <a:lnTo>
                      <a:pt x="65" y="61"/>
                    </a:lnTo>
                    <a:lnTo>
                      <a:pt x="67" y="60"/>
                    </a:lnTo>
                    <a:lnTo>
                      <a:pt x="67" y="56"/>
                    </a:lnTo>
                    <a:lnTo>
                      <a:pt x="68" y="55"/>
                    </a:lnTo>
                    <a:lnTo>
                      <a:pt x="68" y="53"/>
                    </a:lnTo>
                    <a:lnTo>
                      <a:pt x="68" y="51"/>
                    </a:lnTo>
                    <a:lnTo>
                      <a:pt x="68" y="51"/>
                    </a:lnTo>
                    <a:lnTo>
                      <a:pt x="67" y="51"/>
                    </a:lnTo>
                    <a:lnTo>
                      <a:pt x="68" y="49"/>
                    </a:lnTo>
                    <a:lnTo>
                      <a:pt x="72" y="49"/>
                    </a:lnTo>
                    <a:lnTo>
                      <a:pt x="74" y="49"/>
                    </a:lnTo>
                    <a:lnTo>
                      <a:pt x="75" y="48"/>
                    </a:lnTo>
                    <a:lnTo>
                      <a:pt x="77" y="48"/>
                    </a:lnTo>
                    <a:lnTo>
                      <a:pt x="77" y="48"/>
                    </a:lnTo>
                    <a:lnTo>
                      <a:pt x="77" y="46"/>
                    </a:lnTo>
                    <a:lnTo>
                      <a:pt x="75" y="44"/>
                    </a:lnTo>
                    <a:lnTo>
                      <a:pt x="74" y="44"/>
                    </a:lnTo>
                    <a:lnTo>
                      <a:pt x="74" y="44"/>
                    </a:lnTo>
                    <a:lnTo>
                      <a:pt x="74" y="43"/>
                    </a:lnTo>
                    <a:lnTo>
                      <a:pt x="74" y="41"/>
                    </a:lnTo>
                    <a:lnTo>
                      <a:pt x="74" y="41"/>
                    </a:lnTo>
                    <a:lnTo>
                      <a:pt x="74" y="39"/>
                    </a:lnTo>
                    <a:lnTo>
                      <a:pt x="74" y="38"/>
                    </a:lnTo>
                    <a:lnTo>
                      <a:pt x="74" y="36"/>
                    </a:lnTo>
                    <a:lnTo>
                      <a:pt x="74" y="36"/>
                    </a:lnTo>
                    <a:lnTo>
                      <a:pt x="74" y="32"/>
                    </a:lnTo>
                    <a:lnTo>
                      <a:pt x="74" y="31"/>
                    </a:lnTo>
                    <a:lnTo>
                      <a:pt x="74" y="31"/>
                    </a:lnTo>
                    <a:lnTo>
                      <a:pt x="75" y="29"/>
                    </a:lnTo>
                    <a:lnTo>
                      <a:pt x="75" y="29"/>
                    </a:lnTo>
                    <a:lnTo>
                      <a:pt x="77" y="29"/>
                    </a:lnTo>
                    <a:lnTo>
                      <a:pt x="77" y="29"/>
                    </a:lnTo>
                    <a:lnTo>
                      <a:pt x="77" y="31"/>
                    </a:lnTo>
                    <a:lnTo>
                      <a:pt x="77" y="31"/>
                    </a:lnTo>
                    <a:lnTo>
                      <a:pt x="77" y="31"/>
                    </a:lnTo>
                    <a:lnTo>
                      <a:pt x="77" y="31"/>
                    </a:lnTo>
                    <a:lnTo>
                      <a:pt x="77" y="32"/>
                    </a:lnTo>
                    <a:lnTo>
                      <a:pt x="79" y="34"/>
                    </a:lnTo>
                    <a:lnTo>
                      <a:pt x="79" y="34"/>
                    </a:lnTo>
                    <a:lnTo>
                      <a:pt x="80" y="32"/>
                    </a:lnTo>
                    <a:lnTo>
                      <a:pt x="82" y="32"/>
                    </a:lnTo>
                    <a:lnTo>
                      <a:pt x="82" y="31"/>
                    </a:lnTo>
                    <a:lnTo>
                      <a:pt x="84" y="29"/>
                    </a:lnTo>
                    <a:lnTo>
                      <a:pt x="84" y="29"/>
                    </a:lnTo>
                    <a:lnTo>
                      <a:pt x="86" y="29"/>
                    </a:lnTo>
                    <a:lnTo>
                      <a:pt x="87" y="34"/>
                    </a:lnTo>
                    <a:lnTo>
                      <a:pt x="89" y="39"/>
                    </a:lnTo>
                    <a:lnTo>
                      <a:pt x="92" y="43"/>
                    </a:lnTo>
                    <a:lnTo>
                      <a:pt x="94" y="46"/>
                    </a:lnTo>
                    <a:lnTo>
                      <a:pt x="99" y="49"/>
                    </a:lnTo>
                    <a:lnTo>
                      <a:pt x="101" y="51"/>
                    </a:lnTo>
                    <a:lnTo>
                      <a:pt x="108" y="53"/>
                    </a:lnTo>
                    <a:lnTo>
                      <a:pt x="113" y="55"/>
                    </a:lnTo>
                    <a:lnTo>
                      <a:pt x="118" y="55"/>
                    </a:lnTo>
                    <a:lnTo>
                      <a:pt x="121" y="56"/>
                    </a:lnTo>
                    <a:lnTo>
                      <a:pt x="123" y="58"/>
                    </a:lnTo>
                    <a:lnTo>
                      <a:pt x="125" y="56"/>
                    </a:lnTo>
                    <a:lnTo>
                      <a:pt x="127" y="56"/>
                    </a:lnTo>
                    <a:lnTo>
                      <a:pt x="130" y="60"/>
                    </a:lnTo>
                    <a:lnTo>
                      <a:pt x="132" y="61"/>
                    </a:lnTo>
                    <a:lnTo>
                      <a:pt x="133" y="63"/>
                    </a:lnTo>
                    <a:lnTo>
                      <a:pt x="135" y="65"/>
                    </a:lnTo>
                    <a:lnTo>
                      <a:pt x="135" y="67"/>
                    </a:lnTo>
                    <a:lnTo>
                      <a:pt x="139" y="70"/>
                    </a:lnTo>
                    <a:lnTo>
                      <a:pt x="140" y="75"/>
                    </a:lnTo>
                    <a:lnTo>
                      <a:pt x="144" y="77"/>
                    </a:lnTo>
                    <a:lnTo>
                      <a:pt x="145" y="78"/>
                    </a:lnTo>
                    <a:lnTo>
                      <a:pt x="149" y="80"/>
                    </a:lnTo>
                    <a:lnTo>
                      <a:pt x="151" y="80"/>
                    </a:lnTo>
                    <a:lnTo>
                      <a:pt x="151" y="82"/>
                    </a:lnTo>
                    <a:lnTo>
                      <a:pt x="151" y="84"/>
                    </a:lnTo>
                    <a:lnTo>
                      <a:pt x="151" y="87"/>
                    </a:lnTo>
                    <a:lnTo>
                      <a:pt x="149" y="90"/>
                    </a:lnTo>
                    <a:lnTo>
                      <a:pt x="147" y="92"/>
                    </a:lnTo>
                    <a:lnTo>
                      <a:pt x="145" y="96"/>
                    </a:lnTo>
                    <a:lnTo>
                      <a:pt x="142" y="101"/>
                    </a:lnTo>
                    <a:lnTo>
                      <a:pt x="140" y="102"/>
                    </a:lnTo>
                    <a:lnTo>
                      <a:pt x="137" y="106"/>
                    </a:lnTo>
                    <a:lnTo>
                      <a:pt x="133" y="109"/>
                    </a:lnTo>
                    <a:lnTo>
                      <a:pt x="128" y="114"/>
                    </a:lnTo>
                    <a:lnTo>
                      <a:pt x="127" y="121"/>
                    </a:lnTo>
                    <a:lnTo>
                      <a:pt x="125" y="123"/>
                    </a:lnTo>
                    <a:lnTo>
                      <a:pt x="123" y="123"/>
                    </a:lnTo>
                    <a:lnTo>
                      <a:pt x="121" y="123"/>
                    </a:lnTo>
                    <a:lnTo>
                      <a:pt x="120" y="123"/>
                    </a:lnTo>
                    <a:lnTo>
                      <a:pt x="120" y="121"/>
                    </a:lnTo>
                    <a:lnTo>
                      <a:pt x="120" y="119"/>
                    </a:lnTo>
                    <a:lnTo>
                      <a:pt x="120" y="119"/>
                    </a:lnTo>
                    <a:lnTo>
                      <a:pt x="118" y="119"/>
                    </a:lnTo>
                    <a:lnTo>
                      <a:pt x="115" y="124"/>
                    </a:lnTo>
                    <a:lnTo>
                      <a:pt x="113" y="126"/>
                    </a:lnTo>
                    <a:lnTo>
                      <a:pt x="113" y="130"/>
                    </a:lnTo>
                    <a:lnTo>
                      <a:pt x="111" y="133"/>
                    </a:lnTo>
                    <a:lnTo>
                      <a:pt x="111" y="135"/>
                    </a:lnTo>
                    <a:lnTo>
                      <a:pt x="110" y="138"/>
                    </a:lnTo>
                    <a:lnTo>
                      <a:pt x="111" y="140"/>
                    </a:lnTo>
                    <a:lnTo>
                      <a:pt x="111" y="143"/>
                    </a:lnTo>
                    <a:lnTo>
                      <a:pt x="111" y="147"/>
                    </a:lnTo>
                    <a:lnTo>
                      <a:pt x="111" y="148"/>
                    </a:lnTo>
                    <a:lnTo>
                      <a:pt x="113" y="152"/>
                    </a:lnTo>
                    <a:lnTo>
                      <a:pt x="111" y="152"/>
                    </a:lnTo>
                    <a:lnTo>
                      <a:pt x="110" y="152"/>
                    </a:lnTo>
                    <a:lnTo>
                      <a:pt x="104" y="153"/>
                    </a:lnTo>
                    <a:lnTo>
                      <a:pt x="99" y="153"/>
                    </a:lnTo>
                    <a:lnTo>
                      <a:pt x="96" y="155"/>
                    </a:lnTo>
                    <a:lnTo>
                      <a:pt x="94" y="157"/>
                    </a:lnTo>
                    <a:lnTo>
                      <a:pt x="91" y="160"/>
                    </a:lnTo>
                    <a:lnTo>
                      <a:pt x="87" y="169"/>
                    </a:lnTo>
                    <a:lnTo>
                      <a:pt x="86" y="172"/>
                    </a:lnTo>
                    <a:lnTo>
                      <a:pt x="82" y="172"/>
                    </a:lnTo>
                    <a:lnTo>
                      <a:pt x="77" y="172"/>
                    </a:lnTo>
                    <a:lnTo>
                      <a:pt x="70" y="174"/>
                    </a:lnTo>
                    <a:lnTo>
                      <a:pt x="67" y="176"/>
                    </a:lnTo>
                    <a:lnTo>
                      <a:pt x="63" y="181"/>
                    </a:lnTo>
                    <a:lnTo>
                      <a:pt x="63" y="181"/>
                    </a:lnTo>
                    <a:lnTo>
                      <a:pt x="63" y="182"/>
                    </a:lnTo>
                    <a:lnTo>
                      <a:pt x="63" y="184"/>
                    </a:lnTo>
                    <a:lnTo>
                      <a:pt x="63" y="186"/>
                    </a:lnTo>
                    <a:lnTo>
                      <a:pt x="62" y="189"/>
                    </a:lnTo>
                    <a:lnTo>
                      <a:pt x="60" y="191"/>
                    </a:lnTo>
                    <a:lnTo>
                      <a:pt x="53" y="193"/>
                    </a:lnTo>
                    <a:lnTo>
                      <a:pt x="51" y="191"/>
                    </a:lnTo>
                    <a:lnTo>
                      <a:pt x="50" y="191"/>
                    </a:lnTo>
                    <a:lnTo>
                      <a:pt x="46" y="191"/>
                    </a:lnTo>
                    <a:lnTo>
                      <a:pt x="41" y="191"/>
                    </a:lnTo>
                    <a:lnTo>
                      <a:pt x="38" y="193"/>
                    </a:lnTo>
                    <a:lnTo>
                      <a:pt x="34" y="194"/>
                    </a:lnTo>
                    <a:lnTo>
                      <a:pt x="31" y="196"/>
                    </a:lnTo>
                    <a:lnTo>
                      <a:pt x="26" y="198"/>
                    </a:lnTo>
                    <a:lnTo>
                      <a:pt x="22" y="198"/>
                    </a:lnTo>
                    <a:lnTo>
                      <a:pt x="22" y="198"/>
                    </a:lnTo>
                    <a:close/>
                    <a:moveTo>
                      <a:pt x="130" y="126"/>
                    </a:moveTo>
                    <a:lnTo>
                      <a:pt x="128" y="128"/>
                    </a:lnTo>
                    <a:lnTo>
                      <a:pt x="128" y="128"/>
                    </a:lnTo>
                    <a:lnTo>
                      <a:pt x="128" y="124"/>
                    </a:lnTo>
                    <a:lnTo>
                      <a:pt x="132" y="121"/>
                    </a:lnTo>
                    <a:lnTo>
                      <a:pt x="133" y="118"/>
                    </a:lnTo>
                    <a:lnTo>
                      <a:pt x="133" y="121"/>
                    </a:lnTo>
                    <a:lnTo>
                      <a:pt x="132" y="123"/>
                    </a:lnTo>
                    <a:lnTo>
                      <a:pt x="130" y="126"/>
                    </a:lnTo>
                    <a:lnTo>
                      <a:pt x="130" y="126"/>
                    </a:lnTo>
                    <a:lnTo>
                      <a:pt x="130" y="12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4" name="Freeform 179">
                <a:extLst>
                  <a:ext uri="{FF2B5EF4-FFF2-40B4-BE49-F238E27FC236}">
                    <a16:creationId xmlns:a16="http://schemas.microsoft.com/office/drawing/2014/main" id="{666D8FB4-B9CF-4E03-81AA-438D9A920A5F}"/>
                  </a:ext>
                </a:extLst>
              </p:cNvPr>
              <p:cNvSpPr>
                <a:spLocks noEditPoints="1"/>
              </p:cNvSpPr>
              <p:nvPr/>
            </p:nvSpPr>
            <p:spPr bwMode="auto">
              <a:xfrm>
                <a:off x="2041" y="2865"/>
                <a:ext cx="112" cy="46"/>
              </a:xfrm>
              <a:custGeom>
                <a:avLst/>
                <a:gdLst>
                  <a:gd name="T0" fmla="*/ 107 w 112"/>
                  <a:gd name="T1" fmla="*/ 22 h 46"/>
                  <a:gd name="T2" fmla="*/ 110 w 112"/>
                  <a:gd name="T3" fmla="*/ 27 h 46"/>
                  <a:gd name="T4" fmla="*/ 110 w 112"/>
                  <a:gd name="T5" fmla="*/ 32 h 46"/>
                  <a:gd name="T6" fmla="*/ 105 w 112"/>
                  <a:gd name="T7" fmla="*/ 39 h 46"/>
                  <a:gd name="T8" fmla="*/ 101 w 112"/>
                  <a:gd name="T9" fmla="*/ 37 h 46"/>
                  <a:gd name="T10" fmla="*/ 101 w 112"/>
                  <a:gd name="T11" fmla="*/ 37 h 46"/>
                  <a:gd name="T12" fmla="*/ 98 w 112"/>
                  <a:gd name="T13" fmla="*/ 46 h 46"/>
                  <a:gd name="T14" fmla="*/ 88 w 112"/>
                  <a:gd name="T15" fmla="*/ 31 h 46"/>
                  <a:gd name="T16" fmla="*/ 91 w 112"/>
                  <a:gd name="T17" fmla="*/ 29 h 46"/>
                  <a:gd name="T18" fmla="*/ 95 w 112"/>
                  <a:gd name="T19" fmla="*/ 24 h 46"/>
                  <a:gd name="T20" fmla="*/ 101 w 112"/>
                  <a:gd name="T21" fmla="*/ 29 h 46"/>
                  <a:gd name="T22" fmla="*/ 95 w 112"/>
                  <a:gd name="T23" fmla="*/ 22 h 46"/>
                  <a:gd name="T24" fmla="*/ 91 w 112"/>
                  <a:gd name="T25" fmla="*/ 24 h 46"/>
                  <a:gd name="T26" fmla="*/ 88 w 112"/>
                  <a:gd name="T27" fmla="*/ 22 h 46"/>
                  <a:gd name="T28" fmla="*/ 88 w 112"/>
                  <a:gd name="T29" fmla="*/ 24 h 46"/>
                  <a:gd name="T30" fmla="*/ 84 w 112"/>
                  <a:gd name="T31" fmla="*/ 17 h 46"/>
                  <a:gd name="T32" fmla="*/ 79 w 112"/>
                  <a:gd name="T33" fmla="*/ 15 h 46"/>
                  <a:gd name="T34" fmla="*/ 69 w 112"/>
                  <a:gd name="T35" fmla="*/ 12 h 46"/>
                  <a:gd name="T36" fmla="*/ 64 w 112"/>
                  <a:gd name="T37" fmla="*/ 15 h 46"/>
                  <a:gd name="T38" fmla="*/ 62 w 112"/>
                  <a:gd name="T39" fmla="*/ 20 h 46"/>
                  <a:gd name="T40" fmla="*/ 50 w 112"/>
                  <a:gd name="T41" fmla="*/ 25 h 46"/>
                  <a:gd name="T42" fmla="*/ 50 w 112"/>
                  <a:gd name="T43" fmla="*/ 31 h 46"/>
                  <a:gd name="T44" fmla="*/ 57 w 112"/>
                  <a:gd name="T45" fmla="*/ 39 h 46"/>
                  <a:gd name="T46" fmla="*/ 52 w 112"/>
                  <a:gd name="T47" fmla="*/ 42 h 46"/>
                  <a:gd name="T48" fmla="*/ 45 w 112"/>
                  <a:gd name="T49" fmla="*/ 46 h 46"/>
                  <a:gd name="T50" fmla="*/ 38 w 112"/>
                  <a:gd name="T51" fmla="*/ 37 h 46"/>
                  <a:gd name="T52" fmla="*/ 35 w 112"/>
                  <a:gd name="T53" fmla="*/ 36 h 46"/>
                  <a:gd name="T54" fmla="*/ 31 w 112"/>
                  <a:gd name="T55" fmla="*/ 37 h 46"/>
                  <a:gd name="T56" fmla="*/ 24 w 112"/>
                  <a:gd name="T57" fmla="*/ 29 h 46"/>
                  <a:gd name="T58" fmla="*/ 16 w 112"/>
                  <a:gd name="T59" fmla="*/ 27 h 46"/>
                  <a:gd name="T60" fmla="*/ 9 w 112"/>
                  <a:gd name="T61" fmla="*/ 25 h 46"/>
                  <a:gd name="T62" fmla="*/ 2 w 112"/>
                  <a:gd name="T63" fmla="*/ 29 h 46"/>
                  <a:gd name="T64" fmla="*/ 0 w 112"/>
                  <a:gd name="T65" fmla="*/ 25 h 46"/>
                  <a:gd name="T66" fmla="*/ 2 w 112"/>
                  <a:gd name="T67" fmla="*/ 22 h 46"/>
                  <a:gd name="T68" fmla="*/ 2 w 112"/>
                  <a:gd name="T69" fmla="*/ 17 h 46"/>
                  <a:gd name="T70" fmla="*/ 6 w 112"/>
                  <a:gd name="T71" fmla="*/ 13 h 46"/>
                  <a:gd name="T72" fmla="*/ 2 w 112"/>
                  <a:gd name="T73" fmla="*/ 10 h 46"/>
                  <a:gd name="T74" fmla="*/ 2 w 112"/>
                  <a:gd name="T75" fmla="*/ 3 h 46"/>
                  <a:gd name="T76" fmla="*/ 6 w 112"/>
                  <a:gd name="T77" fmla="*/ 2 h 46"/>
                  <a:gd name="T78" fmla="*/ 9 w 112"/>
                  <a:gd name="T79" fmla="*/ 2 h 46"/>
                  <a:gd name="T80" fmla="*/ 12 w 112"/>
                  <a:gd name="T81" fmla="*/ 5 h 46"/>
                  <a:gd name="T82" fmla="*/ 16 w 112"/>
                  <a:gd name="T83" fmla="*/ 8 h 46"/>
                  <a:gd name="T84" fmla="*/ 14 w 112"/>
                  <a:gd name="T85" fmla="*/ 12 h 46"/>
                  <a:gd name="T86" fmla="*/ 23 w 112"/>
                  <a:gd name="T87" fmla="*/ 13 h 46"/>
                  <a:gd name="T88" fmla="*/ 21 w 112"/>
                  <a:gd name="T89" fmla="*/ 8 h 46"/>
                  <a:gd name="T90" fmla="*/ 28 w 112"/>
                  <a:gd name="T91" fmla="*/ 15 h 46"/>
                  <a:gd name="T92" fmla="*/ 42 w 112"/>
                  <a:gd name="T93" fmla="*/ 13 h 46"/>
                  <a:gd name="T94" fmla="*/ 59 w 112"/>
                  <a:gd name="T95" fmla="*/ 5 h 46"/>
                  <a:gd name="T96" fmla="*/ 64 w 112"/>
                  <a:gd name="T97" fmla="*/ 2 h 46"/>
                  <a:gd name="T98" fmla="*/ 74 w 112"/>
                  <a:gd name="T99" fmla="*/ 2 h 46"/>
                  <a:gd name="T100" fmla="*/ 83 w 112"/>
                  <a:gd name="T101" fmla="*/ 3 h 46"/>
                  <a:gd name="T102" fmla="*/ 101 w 112"/>
                  <a:gd name="T103" fmla="*/ 13 h 46"/>
                  <a:gd name="T104" fmla="*/ 14 w 112"/>
                  <a:gd name="T105" fmla="*/ 5 h 46"/>
                  <a:gd name="T106" fmla="*/ 14 w 112"/>
                  <a:gd name="T107" fmla="*/ 5 h 46"/>
                  <a:gd name="T108" fmla="*/ 78 w 112"/>
                  <a:gd name="T109" fmla="*/ 24 h 46"/>
                  <a:gd name="T110" fmla="*/ 79 w 112"/>
                  <a:gd name="T111" fmla="*/ 22 h 46"/>
                  <a:gd name="T112" fmla="*/ 76 w 112"/>
                  <a:gd name="T113" fmla="*/ 25 h 46"/>
                  <a:gd name="T114" fmla="*/ 76 w 112"/>
                  <a:gd name="T115" fmla="*/ 25 h 46"/>
                  <a:gd name="T116" fmla="*/ 26 w 112"/>
                  <a:gd name="T117" fmla="*/ 44 h 46"/>
                  <a:gd name="T118" fmla="*/ 23 w 112"/>
                  <a:gd name="T119" fmla="*/ 41 h 46"/>
                  <a:gd name="T120" fmla="*/ 26 w 112"/>
                  <a:gd name="T121" fmla="*/ 41 h 46"/>
                  <a:gd name="T122" fmla="*/ 28 w 112"/>
                  <a:gd name="T123" fmla="*/ 44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2" h="46">
                    <a:moveTo>
                      <a:pt x="108" y="19"/>
                    </a:moveTo>
                    <a:lnTo>
                      <a:pt x="108" y="19"/>
                    </a:lnTo>
                    <a:lnTo>
                      <a:pt x="107" y="20"/>
                    </a:lnTo>
                    <a:lnTo>
                      <a:pt x="107" y="22"/>
                    </a:lnTo>
                    <a:lnTo>
                      <a:pt x="108" y="24"/>
                    </a:lnTo>
                    <a:lnTo>
                      <a:pt x="108" y="24"/>
                    </a:lnTo>
                    <a:lnTo>
                      <a:pt x="108" y="25"/>
                    </a:lnTo>
                    <a:lnTo>
                      <a:pt x="110" y="27"/>
                    </a:lnTo>
                    <a:lnTo>
                      <a:pt x="112" y="31"/>
                    </a:lnTo>
                    <a:lnTo>
                      <a:pt x="112" y="32"/>
                    </a:lnTo>
                    <a:lnTo>
                      <a:pt x="112" y="32"/>
                    </a:lnTo>
                    <a:lnTo>
                      <a:pt x="110" y="32"/>
                    </a:lnTo>
                    <a:lnTo>
                      <a:pt x="108" y="34"/>
                    </a:lnTo>
                    <a:lnTo>
                      <a:pt x="108" y="36"/>
                    </a:lnTo>
                    <a:lnTo>
                      <a:pt x="108" y="37"/>
                    </a:lnTo>
                    <a:lnTo>
                      <a:pt x="105" y="39"/>
                    </a:lnTo>
                    <a:lnTo>
                      <a:pt x="105" y="39"/>
                    </a:lnTo>
                    <a:lnTo>
                      <a:pt x="103" y="39"/>
                    </a:lnTo>
                    <a:lnTo>
                      <a:pt x="103" y="37"/>
                    </a:lnTo>
                    <a:lnTo>
                      <a:pt x="101" y="37"/>
                    </a:lnTo>
                    <a:lnTo>
                      <a:pt x="101" y="37"/>
                    </a:lnTo>
                    <a:lnTo>
                      <a:pt x="101" y="37"/>
                    </a:lnTo>
                    <a:lnTo>
                      <a:pt x="101" y="37"/>
                    </a:lnTo>
                    <a:lnTo>
                      <a:pt x="101" y="37"/>
                    </a:lnTo>
                    <a:lnTo>
                      <a:pt x="101" y="41"/>
                    </a:lnTo>
                    <a:lnTo>
                      <a:pt x="101" y="41"/>
                    </a:lnTo>
                    <a:lnTo>
                      <a:pt x="100" y="42"/>
                    </a:lnTo>
                    <a:lnTo>
                      <a:pt x="98" y="46"/>
                    </a:lnTo>
                    <a:lnTo>
                      <a:pt x="98" y="46"/>
                    </a:lnTo>
                    <a:lnTo>
                      <a:pt x="93" y="39"/>
                    </a:lnTo>
                    <a:lnTo>
                      <a:pt x="89" y="32"/>
                    </a:lnTo>
                    <a:lnTo>
                      <a:pt x="88" y="31"/>
                    </a:lnTo>
                    <a:lnTo>
                      <a:pt x="89" y="31"/>
                    </a:lnTo>
                    <a:lnTo>
                      <a:pt x="89" y="31"/>
                    </a:lnTo>
                    <a:lnTo>
                      <a:pt x="91" y="29"/>
                    </a:lnTo>
                    <a:lnTo>
                      <a:pt x="91" y="29"/>
                    </a:lnTo>
                    <a:lnTo>
                      <a:pt x="91" y="27"/>
                    </a:lnTo>
                    <a:lnTo>
                      <a:pt x="93" y="25"/>
                    </a:lnTo>
                    <a:lnTo>
                      <a:pt x="93" y="24"/>
                    </a:lnTo>
                    <a:lnTo>
                      <a:pt x="95" y="24"/>
                    </a:lnTo>
                    <a:lnTo>
                      <a:pt x="95" y="25"/>
                    </a:lnTo>
                    <a:lnTo>
                      <a:pt x="96" y="27"/>
                    </a:lnTo>
                    <a:lnTo>
                      <a:pt x="100" y="29"/>
                    </a:lnTo>
                    <a:lnTo>
                      <a:pt x="101" y="29"/>
                    </a:lnTo>
                    <a:lnTo>
                      <a:pt x="100" y="27"/>
                    </a:lnTo>
                    <a:lnTo>
                      <a:pt x="96" y="25"/>
                    </a:lnTo>
                    <a:lnTo>
                      <a:pt x="95" y="24"/>
                    </a:lnTo>
                    <a:lnTo>
                      <a:pt x="95" y="22"/>
                    </a:lnTo>
                    <a:lnTo>
                      <a:pt x="93" y="22"/>
                    </a:lnTo>
                    <a:lnTo>
                      <a:pt x="93" y="24"/>
                    </a:lnTo>
                    <a:lnTo>
                      <a:pt x="91" y="24"/>
                    </a:lnTo>
                    <a:lnTo>
                      <a:pt x="91" y="24"/>
                    </a:lnTo>
                    <a:lnTo>
                      <a:pt x="91" y="22"/>
                    </a:lnTo>
                    <a:lnTo>
                      <a:pt x="89" y="22"/>
                    </a:lnTo>
                    <a:lnTo>
                      <a:pt x="89" y="22"/>
                    </a:lnTo>
                    <a:lnTo>
                      <a:pt x="88" y="22"/>
                    </a:lnTo>
                    <a:lnTo>
                      <a:pt x="89" y="22"/>
                    </a:lnTo>
                    <a:lnTo>
                      <a:pt x="89" y="24"/>
                    </a:lnTo>
                    <a:lnTo>
                      <a:pt x="89" y="24"/>
                    </a:lnTo>
                    <a:lnTo>
                      <a:pt x="88" y="24"/>
                    </a:lnTo>
                    <a:lnTo>
                      <a:pt x="88" y="24"/>
                    </a:lnTo>
                    <a:lnTo>
                      <a:pt x="88" y="22"/>
                    </a:lnTo>
                    <a:lnTo>
                      <a:pt x="86" y="19"/>
                    </a:lnTo>
                    <a:lnTo>
                      <a:pt x="84" y="17"/>
                    </a:lnTo>
                    <a:lnTo>
                      <a:pt x="83" y="17"/>
                    </a:lnTo>
                    <a:lnTo>
                      <a:pt x="83" y="17"/>
                    </a:lnTo>
                    <a:lnTo>
                      <a:pt x="81" y="15"/>
                    </a:lnTo>
                    <a:lnTo>
                      <a:pt x="79" y="15"/>
                    </a:lnTo>
                    <a:lnTo>
                      <a:pt x="78" y="13"/>
                    </a:lnTo>
                    <a:lnTo>
                      <a:pt x="76" y="12"/>
                    </a:lnTo>
                    <a:lnTo>
                      <a:pt x="72" y="12"/>
                    </a:lnTo>
                    <a:lnTo>
                      <a:pt x="69" y="12"/>
                    </a:lnTo>
                    <a:lnTo>
                      <a:pt x="67" y="12"/>
                    </a:lnTo>
                    <a:lnTo>
                      <a:pt x="67" y="13"/>
                    </a:lnTo>
                    <a:lnTo>
                      <a:pt x="66" y="13"/>
                    </a:lnTo>
                    <a:lnTo>
                      <a:pt x="64" y="15"/>
                    </a:lnTo>
                    <a:lnTo>
                      <a:pt x="64" y="17"/>
                    </a:lnTo>
                    <a:lnTo>
                      <a:pt x="62" y="17"/>
                    </a:lnTo>
                    <a:lnTo>
                      <a:pt x="62" y="19"/>
                    </a:lnTo>
                    <a:lnTo>
                      <a:pt x="62" y="20"/>
                    </a:lnTo>
                    <a:lnTo>
                      <a:pt x="55" y="24"/>
                    </a:lnTo>
                    <a:lnTo>
                      <a:pt x="54" y="25"/>
                    </a:lnTo>
                    <a:lnTo>
                      <a:pt x="50" y="25"/>
                    </a:lnTo>
                    <a:lnTo>
                      <a:pt x="50" y="25"/>
                    </a:lnTo>
                    <a:lnTo>
                      <a:pt x="48" y="27"/>
                    </a:lnTo>
                    <a:lnTo>
                      <a:pt x="48" y="29"/>
                    </a:lnTo>
                    <a:lnTo>
                      <a:pt x="48" y="29"/>
                    </a:lnTo>
                    <a:lnTo>
                      <a:pt x="50" y="31"/>
                    </a:lnTo>
                    <a:lnTo>
                      <a:pt x="50" y="31"/>
                    </a:lnTo>
                    <a:lnTo>
                      <a:pt x="54" y="34"/>
                    </a:lnTo>
                    <a:lnTo>
                      <a:pt x="57" y="37"/>
                    </a:lnTo>
                    <a:lnTo>
                      <a:pt x="57" y="39"/>
                    </a:lnTo>
                    <a:lnTo>
                      <a:pt x="57" y="41"/>
                    </a:lnTo>
                    <a:lnTo>
                      <a:pt x="57" y="41"/>
                    </a:lnTo>
                    <a:lnTo>
                      <a:pt x="55" y="42"/>
                    </a:lnTo>
                    <a:lnTo>
                      <a:pt x="52" y="42"/>
                    </a:lnTo>
                    <a:lnTo>
                      <a:pt x="52" y="42"/>
                    </a:lnTo>
                    <a:lnTo>
                      <a:pt x="50" y="44"/>
                    </a:lnTo>
                    <a:lnTo>
                      <a:pt x="50" y="44"/>
                    </a:lnTo>
                    <a:lnTo>
                      <a:pt x="45" y="46"/>
                    </a:lnTo>
                    <a:lnTo>
                      <a:pt x="42" y="46"/>
                    </a:lnTo>
                    <a:lnTo>
                      <a:pt x="40" y="44"/>
                    </a:lnTo>
                    <a:lnTo>
                      <a:pt x="40" y="42"/>
                    </a:lnTo>
                    <a:lnTo>
                      <a:pt x="38" y="37"/>
                    </a:lnTo>
                    <a:lnTo>
                      <a:pt x="38" y="32"/>
                    </a:lnTo>
                    <a:lnTo>
                      <a:pt x="36" y="34"/>
                    </a:lnTo>
                    <a:lnTo>
                      <a:pt x="36" y="34"/>
                    </a:lnTo>
                    <a:lnTo>
                      <a:pt x="35" y="36"/>
                    </a:lnTo>
                    <a:lnTo>
                      <a:pt x="35" y="37"/>
                    </a:lnTo>
                    <a:lnTo>
                      <a:pt x="35" y="39"/>
                    </a:lnTo>
                    <a:lnTo>
                      <a:pt x="33" y="39"/>
                    </a:lnTo>
                    <a:lnTo>
                      <a:pt x="31" y="37"/>
                    </a:lnTo>
                    <a:lnTo>
                      <a:pt x="30" y="36"/>
                    </a:lnTo>
                    <a:lnTo>
                      <a:pt x="26" y="31"/>
                    </a:lnTo>
                    <a:lnTo>
                      <a:pt x="24" y="31"/>
                    </a:lnTo>
                    <a:lnTo>
                      <a:pt x="24" y="29"/>
                    </a:lnTo>
                    <a:lnTo>
                      <a:pt x="23" y="27"/>
                    </a:lnTo>
                    <a:lnTo>
                      <a:pt x="19" y="27"/>
                    </a:lnTo>
                    <a:lnTo>
                      <a:pt x="18" y="27"/>
                    </a:lnTo>
                    <a:lnTo>
                      <a:pt x="16" y="27"/>
                    </a:lnTo>
                    <a:lnTo>
                      <a:pt x="16" y="27"/>
                    </a:lnTo>
                    <a:lnTo>
                      <a:pt x="14" y="25"/>
                    </a:lnTo>
                    <a:lnTo>
                      <a:pt x="12" y="25"/>
                    </a:lnTo>
                    <a:lnTo>
                      <a:pt x="9" y="25"/>
                    </a:lnTo>
                    <a:lnTo>
                      <a:pt x="6" y="25"/>
                    </a:lnTo>
                    <a:lnTo>
                      <a:pt x="4" y="25"/>
                    </a:lnTo>
                    <a:lnTo>
                      <a:pt x="2" y="27"/>
                    </a:lnTo>
                    <a:lnTo>
                      <a:pt x="2" y="29"/>
                    </a:lnTo>
                    <a:lnTo>
                      <a:pt x="2" y="31"/>
                    </a:lnTo>
                    <a:lnTo>
                      <a:pt x="2" y="29"/>
                    </a:lnTo>
                    <a:lnTo>
                      <a:pt x="2" y="27"/>
                    </a:lnTo>
                    <a:lnTo>
                      <a:pt x="0" y="25"/>
                    </a:lnTo>
                    <a:lnTo>
                      <a:pt x="0" y="25"/>
                    </a:lnTo>
                    <a:lnTo>
                      <a:pt x="0" y="25"/>
                    </a:lnTo>
                    <a:lnTo>
                      <a:pt x="0" y="24"/>
                    </a:lnTo>
                    <a:lnTo>
                      <a:pt x="2" y="22"/>
                    </a:lnTo>
                    <a:lnTo>
                      <a:pt x="4" y="22"/>
                    </a:lnTo>
                    <a:lnTo>
                      <a:pt x="4" y="20"/>
                    </a:lnTo>
                    <a:lnTo>
                      <a:pt x="2" y="19"/>
                    </a:lnTo>
                    <a:lnTo>
                      <a:pt x="2" y="17"/>
                    </a:lnTo>
                    <a:lnTo>
                      <a:pt x="2" y="15"/>
                    </a:lnTo>
                    <a:lnTo>
                      <a:pt x="4" y="15"/>
                    </a:lnTo>
                    <a:lnTo>
                      <a:pt x="6" y="13"/>
                    </a:lnTo>
                    <a:lnTo>
                      <a:pt x="6" y="13"/>
                    </a:lnTo>
                    <a:lnTo>
                      <a:pt x="6" y="13"/>
                    </a:lnTo>
                    <a:lnTo>
                      <a:pt x="4" y="12"/>
                    </a:lnTo>
                    <a:lnTo>
                      <a:pt x="2" y="10"/>
                    </a:lnTo>
                    <a:lnTo>
                      <a:pt x="2" y="10"/>
                    </a:lnTo>
                    <a:lnTo>
                      <a:pt x="0" y="7"/>
                    </a:lnTo>
                    <a:lnTo>
                      <a:pt x="2" y="3"/>
                    </a:lnTo>
                    <a:lnTo>
                      <a:pt x="2" y="3"/>
                    </a:lnTo>
                    <a:lnTo>
                      <a:pt x="2" y="3"/>
                    </a:lnTo>
                    <a:lnTo>
                      <a:pt x="2" y="2"/>
                    </a:lnTo>
                    <a:lnTo>
                      <a:pt x="4" y="2"/>
                    </a:lnTo>
                    <a:lnTo>
                      <a:pt x="4" y="0"/>
                    </a:lnTo>
                    <a:lnTo>
                      <a:pt x="6" y="2"/>
                    </a:lnTo>
                    <a:lnTo>
                      <a:pt x="7" y="2"/>
                    </a:lnTo>
                    <a:lnTo>
                      <a:pt x="7" y="2"/>
                    </a:lnTo>
                    <a:lnTo>
                      <a:pt x="7" y="2"/>
                    </a:lnTo>
                    <a:lnTo>
                      <a:pt x="9" y="2"/>
                    </a:lnTo>
                    <a:lnTo>
                      <a:pt x="9" y="2"/>
                    </a:lnTo>
                    <a:lnTo>
                      <a:pt x="9" y="2"/>
                    </a:lnTo>
                    <a:lnTo>
                      <a:pt x="12" y="3"/>
                    </a:lnTo>
                    <a:lnTo>
                      <a:pt x="12" y="5"/>
                    </a:lnTo>
                    <a:lnTo>
                      <a:pt x="12" y="5"/>
                    </a:lnTo>
                    <a:lnTo>
                      <a:pt x="12" y="8"/>
                    </a:lnTo>
                    <a:lnTo>
                      <a:pt x="14" y="8"/>
                    </a:lnTo>
                    <a:lnTo>
                      <a:pt x="16" y="8"/>
                    </a:lnTo>
                    <a:lnTo>
                      <a:pt x="16" y="8"/>
                    </a:lnTo>
                    <a:lnTo>
                      <a:pt x="16" y="8"/>
                    </a:lnTo>
                    <a:lnTo>
                      <a:pt x="14" y="8"/>
                    </a:lnTo>
                    <a:lnTo>
                      <a:pt x="14" y="12"/>
                    </a:lnTo>
                    <a:lnTo>
                      <a:pt x="18" y="12"/>
                    </a:lnTo>
                    <a:lnTo>
                      <a:pt x="18" y="13"/>
                    </a:lnTo>
                    <a:lnTo>
                      <a:pt x="21" y="13"/>
                    </a:lnTo>
                    <a:lnTo>
                      <a:pt x="23" y="13"/>
                    </a:lnTo>
                    <a:lnTo>
                      <a:pt x="24" y="13"/>
                    </a:lnTo>
                    <a:lnTo>
                      <a:pt x="23" y="12"/>
                    </a:lnTo>
                    <a:lnTo>
                      <a:pt x="21" y="10"/>
                    </a:lnTo>
                    <a:lnTo>
                      <a:pt x="21" y="8"/>
                    </a:lnTo>
                    <a:lnTo>
                      <a:pt x="23" y="10"/>
                    </a:lnTo>
                    <a:lnTo>
                      <a:pt x="23" y="10"/>
                    </a:lnTo>
                    <a:lnTo>
                      <a:pt x="24" y="12"/>
                    </a:lnTo>
                    <a:lnTo>
                      <a:pt x="28" y="15"/>
                    </a:lnTo>
                    <a:lnTo>
                      <a:pt x="31" y="17"/>
                    </a:lnTo>
                    <a:lnTo>
                      <a:pt x="35" y="15"/>
                    </a:lnTo>
                    <a:lnTo>
                      <a:pt x="38" y="15"/>
                    </a:lnTo>
                    <a:lnTo>
                      <a:pt x="42" y="13"/>
                    </a:lnTo>
                    <a:lnTo>
                      <a:pt x="45" y="12"/>
                    </a:lnTo>
                    <a:lnTo>
                      <a:pt x="47" y="10"/>
                    </a:lnTo>
                    <a:lnTo>
                      <a:pt x="55" y="8"/>
                    </a:lnTo>
                    <a:lnTo>
                      <a:pt x="59" y="5"/>
                    </a:lnTo>
                    <a:lnTo>
                      <a:pt x="59" y="5"/>
                    </a:lnTo>
                    <a:lnTo>
                      <a:pt x="60" y="5"/>
                    </a:lnTo>
                    <a:lnTo>
                      <a:pt x="64" y="3"/>
                    </a:lnTo>
                    <a:lnTo>
                      <a:pt x="64" y="2"/>
                    </a:lnTo>
                    <a:lnTo>
                      <a:pt x="66" y="0"/>
                    </a:lnTo>
                    <a:lnTo>
                      <a:pt x="71" y="2"/>
                    </a:lnTo>
                    <a:lnTo>
                      <a:pt x="72" y="2"/>
                    </a:lnTo>
                    <a:lnTo>
                      <a:pt x="74" y="2"/>
                    </a:lnTo>
                    <a:lnTo>
                      <a:pt x="78" y="2"/>
                    </a:lnTo>
                    <a:lnTo>
                      <a:pt x="78" y="3"/>
                    </a:lnTo>
                    <a:lnTo>
                      <a:pt x="79" y="3"/>
                    </a:lnTo>
                    <a:lnTo>
                      <a:pt x="83" y="3"/>
                    </a:lnTo>
                    <a:lnTo>
                      <a:pt x="86" y="3"/>
                    </a:lnTo>
                    <a:lnTo>
                      <a:pt x="95" y="7"/>
                    </a:lnTo>
                    <a:lnTo>
                      <a:pt x="100" y="10"/>
                    </a:lnTo>
                    <a:lnTo>
                      <a:pt x="101" y="13"/>
                    </a:lnTo>
                    <a:lnTo>
                      <a:pt x="108" y="19"/>
                    </a:lnTo>
                    <a:lnTo>
                      <a:pt x="108" y="19"/>
                    </a:lnTo>
                    <a:close/>
                    <a:moveTo>
                      <a:pt x="14" y="5"/>
                    </a:moveTo>
                    <a:lnTo>
                      <a:pt x="14" y="5"/>
                    </a:lnTo>
                    <a:lnTo>
                      <a:pt x="12" y="3"/>
                    </a:lnTo>
                    <a:lnTo>
                      <a:pt x="14" y="3"/>
                    </a:lnTo>
                    <a:lnTo>
                      <a:pt x="14" y="3"/>
                    </a:lnTo>
                    <a:lnTo>
                      <a:pt x="14" y="5"/>
                    </a:lnTo>
                    <a:close/>
                    <a:moveTo>
                      <a:pt x="79" y="25"/>
                    </a:moveTo>
                    <a:lnTo>
                      <a:pt x="79" y="27"/>
                    </a:lnTo>
                    <a:lnTo>
                      <a:pt x="78" y="25"/>
                    </a:lnTo>
                    <a:lnTo>
                      <a:pt x="78" y="24"/>
                    </a:lnTo>
                    <a:lnTo>
                      <a:pt x="78" y="22"/>
                    </a:lnTo>
                    <a:lnTo>
                      <a:pt x="79" y="22"/>
                    </a:lnTo>
                    <a:lnTo>
                      <a:pt x="79" y="22"/>
                    </a:lnTo>
                    <a:lnTo>
                      <a:pt x="79" y="22"/>
                    </a:lnTo>
                    <a:lnTo>
                      <a:pt x="81" y="24"/>
                    </a:lnTo>
                    <a:lnTo>
                      <a:pt x="79" y="25"/>
                    </a:lnTo>
                    <a:lnTo>
                      <a:pt x="79" y="25"/>
                    </a:lnTo>
                    <a:close/>
                    <a:moveTo>
                      <a:pt x="76" y="25"/>
                    </a:moveTo>
                    <a:lnTo>
                      <a:pt x="74" y="27"/>
                    </a:lnTo>
                    <a:lnTo>
                      <a:pt x="74" y="25"/>
                    </a:lnTo>
                    <a:lnTo>
                      <a:pt x="76" y="25"/>
                    </a:lnTo>
                    <a:lnTo>
                      <a:pt x="76" y="25"/>
                    </a:lnTo>
                    <a:lnTo>
                      <a:pt x="76" y="25"/>
                    </a:lnTo>
                    <a:lnTo>
                      <a:pt x="76" y="25"/>
                    </a:lnTo>
                    <a:close/>
                    <a:moveTo>
                      <a:pt x="28" y="44"/>
                    </a:moveTo>
                    <a:lnTo>
                      <a:pt x="26" y="44"/>
                    </a:lnTo>
                    <a:lnTo>
                      <a:pt x="24" y="42"/>
                    </a:lnTo>
                    <a:lnTo>
                      <a:pt x="23" y="41"/>
                    </a:lnTo>
                    <a:lnTo>
                      <a:pt x="23" y="41"/>
                    </a:lnTo>
                    <a:lnTo>
                      <a:pt x="23" y="41"/>
                    </a:lnTo>
                    <a:lnTo>
                      <a:pt x="23" y="39"/>
                    </a:lnTo>
                    <a:lnTo>
                      <a:pt x="24" y="39"/>
                    </a:lnTo>
                    <a:lnTo>
                      <a:pt x="24" y="39"/>
                    </a:lnTo>
                    <a:lnTo>
                      <a:pt x="26" y="41"/>
                    </a:lnTo>
                    <a:lnTo>
                      <a:pt x="24" y="41"/>
                    </a:lnTo>
                    <a:lnTo>
                      <a:pt x="24" y="42"/>
                    </a:lnTo>
                    <a:lnTo>
                      <a:pt x="26" y="42"/>
                    </a:lnTo>
                    <a:lnTo>
                      <a:pt x="28" y="44"/>
                    </a:lnTo>
                    <a:lnTo>
                      <a:pt x="28" y="4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5" name="Freeform 180">
                <a:extLst>
                  <a:ext uri="{FF2B5EF4-FFF2-40B4-BE49-F238E27FC236}">
                    <a16:creationId xmlns:a16="http://schemas.microsoft.com/office/drawing/2014/main" id="{090E94C0-7814-4985-98DF-3C9AACB0195E}"/>
                  </a:ext>
                </a:extLst>
              </p:cNvPr>
              <p:cNvSpPr>
                <a:spLocks/>
              </p:cNvSpPr>
              <p:nvPr/>
            </p:nvSpPr>
            <p:spPr bwMode="auto">
              <a:xfrm>
                <a:off x="2072" y="3049"/>
                <a:ext cx="245" cy="355"/>
              </a:xfrm>
              <a:custGeom>
                <a:avLst/>
                <a:gdLst>
                  <a:gd name="T0" fmla="*/ 211 w 245"/>
                  <a:gd name="T1" fmla="*/ 78 h 355"/>
                  <a:gd name="T2" fmla="*/ 194 w 245"/>
                  <a:gd name="T3" fmla="*/ 83 h 355"/>
                  <a:gd name="T4" fmla="*/ 171 w 245"/>
                  <a:gd name="T5" fmla="*/ 94 h 355"/>
                  <a:gd name="T6" fmla="*/ 161 w 245"/>
                  <a:gd name="T7" fmla="*/ 107 h 355"/>
                  <a:gd name="T8" fmla="*/ 158 w 245"/>
                  <a:gd name="T9" fmla="*/ 124 h 355"/>
                  <a:gd name="T10" fmla="*/ 147 w 245"/>
                  <a:gd name="T11" fmla="*/ 138 h 355"/>
                  <a:gd name="T12" fmla="*/ 142 w 245"/>
                  <a:gd name="T13" fmla="*/ 143 h 355"/>
                  <a:gd name="T14" fmla="*/ 147 w 245"/>
                  <a:gd name="T15" fmla="*/ 150 h 355"/>
                  <a:gd name="T16" fmla="*/ 151 w 245"/>
                  <a:gd name="T17" fmla="*/ 158 h 355"/>
                  <a:gd name="T18" fmla="*/ 159 w 245"/>
                  <a:gd name="T19" fmla="*/ 169 h 355"/>
                  <a:gd name="T20" fmla="*/ 175 w 245"/>
                  <a:gd name="T21" fmla="*/ 182 h 355"/>
                  <a:gd name="T22" fmla="*/ 194 w 245"/>
                  <a:gd name="T23" fmla="*/ 191 h 355"/>
                  <a:gd name="T24" fmla="*/ 207 w 245"/>
                  <a:gd name="T25" fmla="*/ 181 h 355"/>
                  <a:gd name="T26" fmla="*/ 207 w 245"/>
                  <a:gd name="T27" fmla="*/ 198 h 355"/>
                  <a:gd name="T28" fmla="*/ 214 w 245"/>
                  <a:gd name="T29" fmla="*/ 211 h 355"/>
                  <a:gd name="T30" fmla="*/ 236 w 245"/>
                  <a:gd name="T31" fmla="*/ 227 h 355"/>
                  <a:gd name="T32" fmla="*/ 238 w 245"/>
                  <a:gd name="T33" fmla="*/ 247 h 355"/>
                  <a:gd name="T34" fmla="*/ 240 w 245"/>
                  <a:gd name="T35" fmla="*/ 271 h 355"/>
                  <a:gd name="T36" fmla="*/ 233 w 245"/>
                  <a:gd name="T37" fmla="*/ 280 h 355"/>
                  <a:gd name="T38" fmla="*/ 233 w 245"/>
                  <a:gd name="T39" fmla="*/ 297 h 355"/>
                  <a:gd name="T40" fmla="*/ 242 w 245"/>
                  <a:gd name="T41" fmla="*/ 315 h 355"/>
                  <a:gd name="T42" fmla="*/ 233 w 245"/>
                  <a:gd name="T43" fmla="*/ 326 h 355"/>
                  <a:gd name="T44" fmla="*/ 228 w 245"/>
                  <a:gd name="T45" fmla="*/ 337 h 355"/>
                  <a:gd name="T46" fmla="*/ 223 w 245"/>
                  <a:gd name="T47" fmla="*/ 349 h 355"/>
                  <a:gd name="T48" fmla="*/ 199 w 245"/>
                  <a:gd name="T49" fmla="*/ 346 h 355"/>
                  <a:gd name="T50" fmla="*/ 175 w 245"/>
                  <a:gd name="T51" fmla="*/ 326 h 355"/>
                  <a:gd name="T52" fmla="*/ 135 w 245"/>
                  <a:gd name="T53" fmla="*/ 305 h 355"/>
                  <a:gd name="T54" fmla="*/ 101 w 245"/>
                  <a:gd name="T55" fmla="*/ 274 h 355"/>
                  <a:gd name="T56" fmla="*/ 94 w 245"/>
                  <a:gd name="T57" fmla="*/ 249 h 355"/>
                  <a:gd name="T58" fmla="*/ 81 w 245"/>
                  <a:gd name="T59" fmla="*/ 223 h 355"/>
                  <a:gd name="T60" fmla="*/ 57 w 245"/>
                  <a:gd name="T61" fmla="*/ 179 h 355"/>
                  <a:gd name="T62" fmla="*/ 35 w 245"/>
                  <a:gd name="T63" fmla="*/ 141 h 355"/>
                  <a:gd name="T64" fmla="*/ 4 w 245"/>
                  <a:gd name="T65" fmla="*/ 111 h 355"/>
                  <a:gd name="T66" fmla="*/ 4 w 245"/>
                  <a:gd name="T67" fmla="*/ 92 h 355"/>
                  <a:gd name="T68" fmla="*/ 21 w 245"/>
                  <a:gd name="T69" fmla="*/ 65 h 355"/>
                  <a:gd name="T70" fmla="*/ 23 w 245"/>
                  <a:gd name="T71" fmla="*/ 72 h 355"/>
                  <a:gd name="T72" fmla="*/ 17 w 245"/>
                  <a:gd name="T73" fmla="*/ 78 h 355"/>
                  <a:gd name="T74" fmla="*/ 23 w 245"/>
                  <a:gd name="T75" fmla="*/ 82 h 355"/>
                  <a:gd name="T76" fmla="*/ 36 w 245"/>
                  <a:gd name="T77" fmla="*/ 87 h 355"/>
                  <a:gd name="T78" fmla="*/ 47 w 245"/>
                  <a:gd name="T79" fmla="*/ 92 h 355"/>
                  <a:gd name="T80" fmla="*/ 53 w 245"/>
                  <a:gd name="T81" fmla="*/ 83 h 355"/>
                  <a:gd name="T82" fmla="*/ 57 w 245"/>
                  <a:gd name="T83" fmla="*/ 72 h 355"/>
                  <a:gd name="T84" fmla="*/ 60 w 245"/>
                  <a:gd name="T85" fmla="*/ 66 h 355"/>
                  <a:gd name="T86" fmla="*/ 69 w 245"/>
                  <a:gd name="T87" fmla="*/ 56 h 355"/>
                  <a:gd name="T88" fmla="*/ 101 w 245"/>
                  <a:gd name="T89" fmla="*/ 41 h 355"/>
                  <a:gd name="T90" fmla="*/ 117 w 245"/>
                  <a:gd name="T91" fmla="*/ 19 h 355"/>
                  <a:gd name="T92" fmla="*/ 113 w 245"/>
                  <a:gd name="T93" fmla="*/ 5 h 355"/>
                  <a:gd name="T94" fmla="*/ 118 w 245"/>
                  <a:gd name="T95" fmla="*/ 0 h 355"/>
                  <a:gd name="T96" fmla="*/ 127 w 245"/>
                  <a:gd name="T97" fmla="*/ 5 h 355"/>
                  <a:gd name="T98" fmla="*/ 135 w 245"/>
                  <a:gd name="T99" fmla="*/ 15 h 355"/>
                  <a:gd name="T100" fmla="*/ 149 w 245"/>
                  <a:gd name="T101" fmla="*/ 24 h 355"/>
                  <a:gd name="T102" fmla="*/ 158 w 245"/>
                  <a:gd name="T103" fmla="*/ 34 h 355"/>
                  <a:gd name="T104" fmla="*/ 163 w 245"/>
                  <a:gd name="T105" fmla="*/ 46 h 355"/>
                  <a:gd name="T106" fmla="*/ 177 w 245"/>
                  <a:gd name="T107" fmla="*/ 46 h 355"/>
                  <a:gd name="T108" fmla="*/ 190 w 245"/>
                  <a:gd name="T109" fmla="*/ 43 h 355"/>
                  <a:gd name="T110" fmla="*/ 206 w 245"/>
                  <a:gd name="T111" fmla="*/ 46 h 355"/>
                  <a:gd name="T112" fmla="*/ 218 w 245"/>
                  <a:gd name="T113" fmla="*/ 51 h 355"/>
                  <a:gd name="T114" fmla="*/ 211 w 245"/>
                  <a:gd name="T115" fmla="*/ 73 h 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45" h="355">
                    <a:moveTo>
                      <a:pt x="219" y="80"/>
                    </a:moveTo>
                    <a:lnTo>
                      <a:pt x="219" y="82"/>
                    </a:lnTo>
                    <a:lnTo>
                      <a:pt x="219" y="82"/>
                    </a:lnTo>
                    <a:lnTo>
                      <a:pt x="218" y="82"/>
                    </a:lnTo>
                    <a:lnTo>
                      <a:pt x="216" y="82"/>
                    </a:lnTo>
                    <a:lnTo>
                      <a:pt x="216" y="82"/>
                    </a:lnTo>
                    <a:lnTo>
                      <a:pt x="214" y="82"/>
                    </a:lnTo>
                    <a:lnTo>
                      <a:pt x="212" y="80"/>
                    </a:lnTo>
                    <a:lnTo>
                      <a:pt x="212" y="80"/>
                    </a:lnTo>
                    <a:lnTo>
                      <a:pt x="211" y="78"/>
                    </a:lnTo>
                    <a:lnTo>
                      <a:pt x="209" y="78"/>
                    </a:lnTo>
                    <a:lnTo>
                      <a:pt x="207" y="78"/>
                    </a:lnTo>
                    <a:lnTo>
                      <a:pt x="206" y="78"/>
                    </a:lnTo>
                    <a:lnTo>
                      <a:pt x="204" y="78"/>
                    </a:lnTo>
                    <a:lnTo>
                      <a:pt x="202" y="80"/>
                    </a:lnTo>
                    <a:lnTo>
                      <a:pt x="201" y="82"/>
                    </a:lnTo>
                    <a:lnTo>
                      <a:pt x="201" y="82"/>
                    </a:lnTo>
                    <a:lnTo>
                      <a:pt x="197" y="83"/>
                    </a:lnTo>
                    <a:lnTo>
                      <a:pt x="195" y="83"/>
                    </a:lnTo>
                    <a:lnTo>
                      <a:pt x="194" y="83"/>
                    </a:lnTo>
                    <a:lnTo>
                      <a:pt x="192" y="83"/>
                    </a:lnTo>
                    <a:lnTo>
                      <a:pt x="190" y="85"/>
                    </a:lnTo>
                    <a:lnTo>
                      <a:pt x="187" y="85"/>
                    </a:lnTo>
                    <a:lnTo>
                      <a:pt x="183" y="85"/>
                    </a:lnTo>
                    <a:lnTo>
                      <a:pt x="182" y="87"/>
                    </a:lnTo>
                    <a:lnTo>
                      <a:pt x="182" y="87"/>
                    </a:lnTo>
                    <a:lnTo>
                      <a:pt x="178" y="89"/>
                    </a:lnTo>
                    <a:lnTo>
                      <a:pt x="175" y="90"/>
                    </a:lnTo>
                    <a:lnTo>
                      <a:pt x="173" y="90"/>
                    </a:lnTo>
                    <a:lnTo>
                      <a:pt x="171" y="94"/>
                    </a:lnTo>
                    <a:lnTo>
                      <a:pt x="168" y="95"/>
                    </a:lnTo>
                    <a:lnTo>
                      <a:pt x="166" y="95"/>
                    </a:lnTo>
                    <a:lnTo>
                      <a:pt x="165" y="97"/>
                    </a:lnTo>
                    <a:lnTo>
                      <a:pt x="163" y="97"/>
                    </a:lnTo>
                    <a:lnTo>
                      <a:pt x="163" y="97"/>
                    </a:lnTo>
                    <a:lnTo>
                      <a:pt x="163" y="99"/>
                    </a:lnTo>
                    <a:lnTo>
                      <a:pt x="163" y="101"/>
                    </a:lnTo>
                    <a:lnTo>
                      <a:pt x="163" y="104"/>
                    </a:lnTo>
                    <a:lnTo>
                      <a:pt x="161" y="106"/>
                    </a:lnTo>
                    <a:lnTo>
                      <a:pt x="161" y="107"/>
                    </a:lnTo>
                    <a:lnTo>
                      <a:pt x="159" y="111"/>
                    </a:lnTo>
                    <a:lnTo>
                      <a:pt x="158" y="112"/>
                    </a:lnTo>
                    <a:lnTo>
                      <a:pt x="158" y="114"/>
                    </a:lnTo>
                    <a:lnTo>
                      <a:pt x="156" y="116"/>
                    </a:lnTo>
                    <a:lnTo>
                      <a:pt x="158" y="118"/>
                    </a:lnTo>
                    <a:lnTo>
                      <a:pt x="158" y="119"/>
                    </a:lnTo>
                    <a:lnTo>
                      <a:pt x="159" y="121"/>
                    </a:lnTo>
                    <a:lnTo>
                      <a:pt x="159" y="121"/>
                    </a:lnTo>
                    <a:lnTo>
                      <a:pt x="159" y="123"/>
                    </a:lnTo>
                    <a:lnTo>
                      <a:pt x="158" y="124"/>
                    </a:lnTo>
                    <a:lnTo>
                      <a:pt x="156" y="124"/>
                    </a:lnTo>
                    <a:lnTo>
                      <a:pt x="154" y="124"/>
                    </a:lnTo>
                    <a:lnTo>
                      <a:pt x="151" y="126"/>
                    </a:lnTo>
                    <a:lnTo>
                      <a:pt x="147" y="130"/>
                    </a:lnTo>
                    <a:lnTo>
                      <a:pt x="147" y="131"/>
                    </a:lnTo>
                    <a:lnTo>
                      <a:pt x="146" y="133"/>
                    </a:lnTo>
                    <a:lnTo>
                      <a:pt x="146" y="135"/>
                    </a:lnTo>
                    <a:lnTo>
                      <a:pt x="146" y="136"/>
                    </a:lnTo>
                    <a:lnTo>
                      <a:pt x="147" y="136"/>
                    </a:lnTo>
                    <a:lnTo>
                      <a:pt x="147" y="138"/>
                    </a:lnTo>
                    <a:lnTo>
                      <a:pt x="147" y="140"/>
                    </a:lnTo>
                    <a:lnTo>
                      <a:pt x="147" y="140"/>
                    </a:lnTo>
                    <a:lnTo>
                      <a:pt x="146" y="140"/>
                    </a:lnTo>
                    <a:lnTo>
                      <a:pt x="144" y="140"/>
                    </a:lnTo>
                    <a:lnTo>
                      <a:pt x="144" y="140"/>
                    </a:lnTo>
                    <a:lnTo>
                      <a:pt x="144" y="140"/>
                    </a:lnTo>
                    <a:lnTo>
                      <a:pt x="142" y="140"/>
                    </a:lnTo>
                    <a:lnTo>
                      <a:pt x="142" y="141"/>
                    </a:lnTo>
                    <a:lnTo>
                      <a:pt x="142" y="141"/>
                    </a:lnTo>
                    <a:lnTo>
                      <a:pt x="142" y="143"/>
                    </a:lnTo>
                    <a:lnTo>
                      <a:pt x="142" y="143"/>
                    </a:lnTo>
                    <a:lnTo>
                      <a:pt x="142" y="143"/>
                    </a:lnTo>
                    <a:lnTo>
                      <a:pt x="142" y="145"/>
                    </a:lnTo>
                    <a:lnTo>
                      <a:pt x="142" y="145"/>
                    </a:lnTo>
                    <a:lnTo>
                      <a:pt x="144" y="145"/>
                    </a:lnTo>
                    <a:lnTo>
                      <a:pt x="146" y="147"/>
                    </a:lnTo>
                    <a:lnTo>
                      <a:pt x="146" y="148"/>
                    </a:lnTo>
                    <a:lnTo>
                      <a:pt x="147" y="148"/>
                    </a:lnTo>
                    <a:lnTo>
                      <a:pt x="147" y="148"/>
                    </a:lnTo>
                    <a:lnTo>
                      <a:pt x="147" y="150"/>
                    </a:lnTo>
                    <a:lnTo>
                      <a:pt x="146" y="150"/>
                    </a:lnTo>
                    <a:lnTo>
                      <a:pt x="146" y="152"/>
                    </a:lnTo>
                    <a:lnTo>
                      <a:pt x="147" y="152"/>
                    </a:lnTo>
                    <a:lnTo>
                      <a:pt x="147" y="153"/>
                    </a:lnTo>
                    <a:lnTo>
                      <a:pt x="149" y="153"/>
                    </a:lnTo>
                    <a:lnTo>
                      <a:pt x="149" y="155"/>
                    </a:lnTo>
                    <a:lnTo>
                      <a:pt x="149" y="155"/>
                    </a:lnTo>
                    <a:lnTo>
                      <a:pt x="151" y="157"/>
                    </a:lnTo>
                    <a:lnTo>
                      <a:pt x="151" y="158"/>
                    </a:lnTo>
                    <a:lnTo>
                      <a:pt x="151" y="158"/>
                    </a:lnTo>
                    <a:lnTo>
                      <a:pt x="153" y="160"/>
                    </a:lnTo>
                    <a:lnTo>
                      <a:pt x="153" y="160"/>
                    </a:lnTo>
                    <a:lnTo>
                      <a:pt x="154" y="162"/>
                    </a:lnTo>
                    <a:lnTo>
                      <a:pt x="154" y="162"/>
                    </a:lnTo>
                    <a:lnTo>
                      <a:pt x="154" y="162"/>
                    </a:lnTo>
                    <a:lnTo>
                      <a:pt x="154" y="164"/>
                    </a:lnTo>
                    <a:lnTo>
                      <a:pt x="156" y="165"/>
                    </a:lnTo>
                    <a:lnTo>
                      <a:pt x="158" y="165"/>
                    </a:lnTo>
                    <a:lnTo>
                      <a:pt x="159" y="169"/>
                    </a:lnTo>
                    <a:lnTo>
                      <a:pt x="159" y="169"/>
                    </a:lnTo>
                    <a:lnTo>
                      <a:pt x="161" y="172"/>
                    </a:lnTo>
                    <a:lnTo>
                      <a:pt x="161" y="174"/>
                    </a:lnTo>
                    <a:lnTo>
                      <a:pt x="159" y="177"/>
                    </a:lnTo>
                    <a:lnTo>
                      <a:pt x="158" y="179"/>
                    </a:lnTo>
                    <a:lnTo>
                      <a:pt x="161" y="179"/>
                    </a:lnTo>
                    <a:lnTo>
                      <a:pt x="165" y="179"/>
                    </a:lnTo>
                    <a:lnTo>
                      <a:pt x="170" y="181"/>
                    </a:lnTo>
                    <a:lnTo>
                      <a:pt x="171" y="181"/>
                    </a:lnTo>
                    <a:lnTo>
                      <a:pt x="173" y="181"/>
                    </a:lnTo>
                    <a:lnTo>
                      <a:pt x="175" y="182"/>
                    </a:lnTo>
                    <a:lnTo>
                      <a:pt x="175" y="184"/>
                    </a:lnTo>
                    <a:lnTo>
                      <a:pt x="175" y="184"/>
                    </a:lnTo>
                    <a:lnTo>
                      <a:pt x="175" y="186"/>
                    </a:lnTo>
                    <a:lnTo>
                      <a:pt x="177" y="187"/>
                    </a:lnTo>
                    <a:lnTo>
                      <a:pt x="177" y="189"/>
                    </a:lnTo>
                    <a:lnTo>
                      <a:pt x="177" y="191"/>
                    </a:lnTo>
                    <a:lnTo>
                      <a:pt x="178" y="191"/>
                    </a:lnTo>
                    <a:lnTo>
                      <a:pt x="183" y="191"/>
                    </a:lnTo>
                    <a:lnTo>
                      <a:pt x="189" y="191"/>
                    </a:lnTo>
                    <a:lnTo>
                      <a:pt x="194" y="191"/>
                    </a:lnTo>
                    <a:lnTo>
                      <a:pt x="195" y="191"/>
                    </a:lnTo>
                    <a:lnTo>
                      <a:pt x="197" y="187"/>
                    </a:lnTo>
                    <a:lnTo>
                      <a:pt x="199" y="187"/>
                    </a:lnTo>
                    <a:lnTo>
                      <a:pt x="201" y="186"/>
                    </a:lnTo>
                    <a:lnTo>
                      <a:pt x="202" y="184"/>
                    </a:lnTo>
                    <a:lnTo>
                      <a:pt x="204" y="184"/>
                    </a:lnTo>
                    <a:lnTo>
                      <a:pt x="204" y="182"/>
                    </a:lnTo>
                    <a:lnTo>
                      <a:pt x="206" y="181"/>
                    </a:lnTo>
                    <a:lnTo>
                      <a:pt x="207" y="181"/>
                    </a:lnTo>
                    <a:lnTo>
                      <a:pt x="207" y="181"/>
                    </a:lnTo>
                    <a:lnTo>
                      <a:pt x="209" y="181"/>
                    </a:lnTo>
                    <a:lnTo>
                      <a:pt x="207" y="181"/>
                    </a:lnTo>
                    <a:lnTo>
                      <a:pt x="207" y="182"/>
                    </a:lnTo>
                    <a:lnTo>
                      <a:pt x="207" y="184"/>
                    </a:lnTo>
                    <a:lnTo>
                      <a:pt x="207" y="186"/>
                    </a:lnTo>
                    <a:lnTo>
                      <a:pt x="207" y="186"/>
                    </a:lnTo>
                    <a:lnTo>
                      <a:pt x="207" y="187"/>
                    </a:lnTo>
                    <a:lnTo>
                      <a:pt x="207" y="191"/>
                    </a:lnTo>
                    <a:lnTo>
                      <a:pt x="207" y="194"/>
                    </a:lnTo>
                    <a:lnTo>
                      <a:pt x="207" y="198"/>
                    </a:lnTo>
                    <a:lnTo>
                      <a:pt x="207" y="203"/>
                    </a:lnTo>
                    <a:lnTo>
                      <a:pt x="207" y="206"/>
                    </a:lnTo>
                    <a:lnTo>
                      <a:pt x="207" y="210"/>
                    </a:lnTo>
                    <a:lnTo>
                      <a:pt x="207" y="210"/>
                    </a:lnTo>
                    <a:lnTo>
                      <a:pt x="209" y="210"/>
                    </a:lnTo>
                    <a:lnTo>
                      <a:pt x="211" y="211"/>
                    </a:lnTo>
                    <a:lnTo>
                      <a:pt x="211" y="211"/>
                    </a:lnTo>
                    <a:lnTo>
                      <a:pt x="212" y="211"/>
                    </a:lnTo>
                    <a:lnTo>
                      <a:pt x="214" y="211"/>
                    </a:lnTo>
                    <a:lnTo>
                      <a:pt x="214" y="211"/>
                    </a:lnTo>
                    <a:lnTo>
                      <a:pt x="218" y="210"/>
                    </a:lnTo>
                    <a:lnTo>
                      <a:pt x="219" y="208"/>
                    </a:lnTo>
                    <a:lnTo>
                      <a:pt x="223" y="210"/>
                    </a:lnTo>
                    <a:lnTo>
                      <a:pt x="224" y="210"/>
                    </a:lnTo>
                    <a:lnTo>
                      <a:pt x="226" y="210"/>
                    </a:lnTo>
                    <a:lnTo>
                      <a:pt x="230" y="213"/>
                    </a:lnTo>
                    <a:lnTo>
                      <a:pt x="231" y="216"/>
                    </a:lnTo>
                    <a:lnTo>
                      <a:pt x="233" y="220"/>
                    </a:lnTo>
                    <a:lnTo>
                      <a:pt x="235" y="223"/>
                    </a:lnTo>
                    <a:lnTo>
                      <a:pt x="236" y="227"/>
                    </a:lnTo>
                    <a:lnTo>
                      <a:pt x="240" y="230"/>
                    </a:lnTo>
                    <a:lnTo>
                      <a:pt x="242" y="235"/>
                    </a:lnTo>
                    <a:lnTo>
                      <a:pt x="245" y="239"/>
                    </a:lnTo>
                    <a:lnTo>
                      <a:pt x="243" y="240"/>
                    </a:lnTo>
                    <a:lnTo>
                      <a:pt x="243" y="242"/>
                    </a:lnTo>
                    <a:lnTo>
                      <a:pt x="243" y="242"/>
                    </a:lnTo>
                    <a:lnTo>
                      <a:pt x="242" y="244"/>
                    </a:lnTo>
                    <a:lnTo>
                      <a:pt x="240" y="244"/>
                    </a:lnTo>
                    <a:lnTo>
                      <a:pt x="240" y="245"/>
                    </a:lnTo>
                    <a:lnTo>
                      <a:pt x="238" y="247"/>
                    </a:lnTo>
                    <a:lnTo>
                      <a:pt x="238" y="249"/>
                    </a:lnTo>
                    <a:lnTo>
                      <a:pt x="238" y="256"/>
                    </a:lnTo>
                    <a:lnTo>
                      <a:pt x="238" y="259"/>
                    </a:lnTo>
                    <a:lnTo>
                      <a:pt x="238" y="261"/>
                    </a:lnTo>
                    <a:lnTo>
                      <a:pt x="236" y="261"/>
                    </a:lnTo>
                    <a:lnTo>
                      <a:pt x="236" y="262"/>
                    </a:lnTo>
                    <a:lnTo>
                      <a:pt x="238" y="264"/>
                    </a:lnTo>
                    <a:lnTo>
                      <a:pt x="238" y="268"/>
                    </a:lnTo>
                    <a:lnTo>
                      <a:pt x="240" y="269"/>
                    </a:lnTo>
                    <a:lnTo>
                      <a:pt x="240" y="271"/>
                    </a:lnTo>
                    <a:lnTo>
                      <a:pt x="240" y="271"/>
                    </a:lnTo>
                    <a:lnTo>
                      <a:pt x="240" y="273"/>
                    </a:lnTo>
                    <a:lnTo>
                      <a:pt x="238" y="273"/>
                    </a:lnTo>
                    <a:lnTo>
                      <a:pt x="238" y="274"/>
                    </a:lnTo>
                    <a:lnTo>
                      <a:pt x="238" y="276"/>
                    </a:lnTo>
                    <a:lnTo>
                      <a:pt x="236" y="276"/>
                    </a:lnTo>
                    <a:lnTo>
                      <a:pt x="236" y="278"/>
                    </a:lnTo>
                    <a:lnTo>
                      <a:pt x="235" y="280"/>
                    </a:lnTo>
                    <a:lnTo>
                      <a:pt x="235" y="280"/>
                    </a:lnTo>
                    <a:lnTo>
                      <a:pt x="233" y="280"/>
                    </a:lnTo>
                    <a:lnTo>
                      <a:pt x="233" y="281"/>
                    </a:lnTo>
                    <a:lnTo>
                      <a:pt x="233" y="283"/>
                    </a:lnTo>
                    <a:lnTo>
                      <a:pt x="231" y="285"/>
                    </a:lnTo>
                    <a:lnTo>
                      <a:pt x="231" y="286"/>
                    </a:lnTo>
                    <a:lnTo>
                      <a:pt x="231" y="288"/>
                    </a:lnTo>
                    <a:lnTo>
                      <a:pt x="231" y="290"/>
                    </a:lnTo>
                    <a:lnTo>
                      <a:pt x="235" y="291"/>
                    </a:lnTo>
                    <a:lnTo>
                      <a:pt x="235" y="293"/>
                    </a:lnTo>
                    <a:lnTo>
                      <a:pt x="233" y="295"/>
                    </a:lnTo>
                    <a:lnTo>
                      <a:pt x="233" y="297"/>
                    </a:lnTo>
                    <a:lnTo>
                      <a:pt x="230" y="300"/>
                    </a:lnTo>
                    <a:lnTo>
                      <a:pt x="230" y="300"/>
                    </a:lnTo>
                    <a:lnTo>
                      <a:pt x="231" y="303"/>
                    </a:lnTo>
                    <a:lnTo>
                      <a:pt x="235" y="310"/>
                    </a:lnTo>
                    <a:lnTo>
                      <a:pt x="235" y="312"/>
                    </a:lnTo>
                    <a:lnTo>
                      <a:pt x="235" y="312"/>
                    </a:lnTo>
                    <a:lnTo>
                      <a:pt x="236" y="312"/>
                    </a:lnTo>
                    <a:lnTo>
                      <a:pt x="240" y="314"/>
                    </a:lnTo>
                    <a:lnTo>
                      <a:pt x="242" y="314"/>
                    </a:lnTo>
                    <a:lnTo>
                      <a:pt x="242" y="315"/>
                    </a:lnTo>
                    <a:lnTo>
                      <a:pt x="242" y="315"/>
                    </a:lnTo>
                    <a:lnTo>
                      <a:pt x="240" y="315"/>
                    </a:lnTo>
                    <a:lnTo>
                      <a:pt x="238" y="317"/>
                    </a:lnTo>
                    <a:lnTo>
                      <a:pt x="238" y="317"/>
                    </a:lnTo>
                    <a:lnTo>
                      <a:pt x="238" y="319"/>
                    </a:lnTo>
                    <a:lnTo>
                      <a:pt x="238" y="320"/>
                    </a:lnTo>
                    <a:lnTo>
                      <a:pt x="236" y="320"/>
                    </a:lnTo>
                    <a:lnTo>
                      <a:pt x="236" y="322"/>
                    </a:lnTo>
                    <a:lnTo>
                      <a:pt x="235" y="324"/>
                    </a:lnTo>
                    <a:lnTo>
                      <a:pt x="233" y="326"/>
                    </a:lnTo>
                    <a:lnTo>
                      <a:pt x="231" y="327"/>
                    </a:lnTo>
                    <a:lnTo>
                      <a:pt x="230" y="329"/>
                    </a:lnTo>
                    <a:lnTo>
                      <a:pt x="230" y="329"/>
                    </a:lnTo>
                    <a:lnTo>
                      <a:pt x="228" y="331"/>
                    </a:lnTo>
                    <a:lnTo>
                      <a:pt x="226" y="332"/>
                    </a:lnTo>
                    <a:lnTo>
                      <a:pt x="226" y="332"/>
                    </a:lnTo>
                    <a:lnTo>
                      <a:pt x="226" y="334"/>
                    </a:lnTo>
                    <a:lnTo>
                      <a:pt x="228" y="334"/>
                    </a:lnTo>
                    <a:lnTo>
                      <a:pt x="228" y="336"/>
                    </a:lnTo>
                    <a:lnTo>
                      <a:pt x="228" y="337"/>
                    </a:lnTo>
                    <a:lnTo>
                      <a:pt x="228" y="337"/>
                    </a:lnTo>
                    <a:lnTo>
                      <a:pt x="228" y="337"/>
                    </a:lnTo>
                    <a:lnTo>
                      <a:pt x="226" y="339"/>
                    </a:lnTo>
                    <a:lnTo>
                      <a:pt x="224" y="341"/>
                    </a:lnTo>
                    <a:lnTo>
                      <a:pt x="223" y="341"/>
                    </a:lnTo>
                    <a:lnTo>
                      <a:pt x="221" y="343"/>
                    </a:lnTo>
                    <a:lnTo>
                      <a:pt x="223" y="343"/>
                    </a:lnTo>
                    <a:lnTo>
                      <a:pt x="223" y="346"/>
                    </a:lnTo>
                    <a:lnTo>
                      <a:pt x="223" y="348"/>
                    </a:lnTo>
                    <a:lnTo>
                      <a:pt x="223" y="349"/>
                    </a:lnTo>
                    <a:lnTo>
                      <a:pt x="221" y="351"/>
                    </a:lnTo>
                    <a:lnTo>
                      <a:pt x="218" y="353"/>
                    </a:lnTo>
                    <a:lnTo>
                      <a:pt x="216" y="355"/>
                    </a:lnTo>
                    <a:lnTo>
                      <a:pt x="214" y="355"/>
                    </a:lnTo>
                    <a:lnTo>
                      <a:pt x="212" y="355"/>
                    </a:lnTo>
                    <a:lnTo>
                      <a:pt x="211" y="355"/>
                    </a:lnTo>
                    <a:lnTo>
                      <a:pt x="209" y="353"/>
                    </a:lnTo>
                    <a:lnTo>
                      <a:pt x="204" y="349"/>
                    </a:lnTo>
                    <a:lnTo>
                      <a:pt x="201" y="346"/>
                    </a:lnTo>
                    <a:lnTo>
                      <a:pt x="199" y="346"/>
                    </a:lnTo>
                    <a:lnTo>
                      <a:pt x="194" y="341"/>
                    </a:lnTo>
                    <a:lnTo>
                      <a:pt x="192" y="341"/>
                    </a:lnTo>
                    <a:lnTo>
                      <a:pt x="192" y="336"/>
                    </a:lnTo>
                    <a:lnTo>
                      <a:pt x="192" y="336"/>
                    </a:lnTo>
                    <a:lnTo>
                      <a:pt x="190" y="334"/>
                    </a:lnTo>
                    <a:lnTo>
                      <a:pt x="185" y="332"/>
                    </a:lnTo>
                    <a:lnTo>
                      <a:pt x="183" y="331"/>
                    </a:lnTo>
                    <a:lnTo>
                      <a:pt x="182" y="329"/>
                    </a:lnTo>
                    <a:lnTo>
                      <a:pt x="178" y="327"/>
                    </a:lnTo>
                    <a:lnTo>
                      <a:pt x="175" y="326"/>
                    </a:lnTo>
                    <a:lnTo>
                      <a:pt x="173" y="324"/>
                    </a:lnTo>
                    <a:lnTo>
                      <a:pt x="171" y="322"/>
                    </a:lnTo>
                    <a:lnTo>
                      <a:pt x="165" y="320"/>
                    </a:lnTo>
                    <a:lnTo>
                      <a:pt x="163" y="319"/>
                    </a:lnTo>
                    <a:lnTo>
                      <a:pt x="156" y="315"/>
                    </a:lnTo>
                    <a:lnTo>
                      <a:pt x="154" y="314"/>
                    </a:lnTo>
                    <a:lnTo>
                      <a:pt x="147" y="312"/>
                    </a:lnTo>
                    <a:lnTo>
                      <a:pt x="146" y="310"/>
                    </a:lnTo>
                    <a:lnTo>
                      <a:pt x="139" y="307"/>
                    </a:lnTo>
                    <a:lnTo>
                      <a:pt x="135" y="305"/>
                    </a:lnTo>
                    <a:lnTo>
                      <a:pt x="132" y="302"/>
                    </a:lnTo>
                    <a:lnTo>
                      <a:pt x="120" y="297"/>
                    </a:lnTo>
                    <a:lnTo>
                      <a:pt x="118" y="295"/>
                    </a:lnTo>
                    <a:lnTo>
                      <a:pt x="118" y="291"/>
                    </a:lnTo>
                    <a:lnTo>
                      <a:pt x="115" y="290"/>
                    </a:lnTo>
                    <a:lnTo>
                      <a:pt x="113" y="286"/>
                    </a:lnTo>
                    <a:lnTo>
                      <a:pt x="108" y="285"/>
                    </a:lnTo>
                    <a:lnTo>
                      <a:pt x="105" y="281"/>
                    </a:lnTo>
                    <a:lnTo>
                      <a:pt x="103" y="278"/>
                    </a:lnTo>
                    <a:lnTo>
                      <a:pt x="101" y="274"/>
                    </a:lnTo>
                    <a:lnTo>
                      <a:pt x="100" y="273"/>
                    </a:lnTo>
                    <a:lnTo>
                      <a:pt x="98" y="271"/>
                    </a:lnTo>
                    <a:lnTo>
                      <a:pt x="98" y="268"/>
                    </a:lnTo>
                    <a:lnTo>
                      <a:pt x="96" y="266"/>
                    </a:lnTo>
                    <a:lnTo>
                      <a:pt x="98" y="264"/>
                    </a:lnTo>
                    <a:lnTo>
                      <a:pt x="98" y="264"/>
                    </a:lnTo>
                    <a:lnTo>
                      <a:pt x="100" y="259"/>
                    </a:lnTo>
                    <a:lnTo>
                      <a:pt x="100" y="256"/>
                    </a:lnTo>
                    <a:lnTo>
                      <a:pt x="96" y="251"/>
                    </a:lnTo>
                    <a:lnTo>
                      <a:pt x="94" y="249"/>
                    </a:lnTo>
                    <a:lnTo>
                      <a:pt x="93" y="245"/>
                    </a:lnTo>
                    <a:lnTo>
                      <a:pt x="91" y="244"/>
                    </a:lnTo>
                    <a:lnTo>
                      <a:pt x="89" y="240"/>
                    </a:lnTo>
                    <a:lnTo>
                      <a:pt x="88" y="237"/>
                    </a:lnTo>
                    <a:lnTo>
                      <a:pt x="84" y="233"/>
                    </a:lnTo>
                    <a:lnTo>
                      <a:pt x="84" y="233"/>
                    </a:lnTo>
                    <a:lnTo>
                      <a:pt x="82" y="232"/>
                    </a:lnTo>
                    <a:lnTo>
                      <a:pt x="81" y="230"/>
                    </a:lnTo>
                    <a:lnTo>
                      <a:pt x="81" y="228"/>
                    </a:lnTo>
                    <a:lnTo>
                      <a:pt x="81" y="223"/>
                    </a:lnTo>
                    <a:lnTo>
                      <a:pt x="79" y="220"/>
                    </a:lnTo>
                    <a:lnTo>
                      <a:pt x="72" y="216"/>
                    </a:lnTo>
                    <a:lnTo>
                      <a:pt x="72" y="213"/>
                    </a:lnTo>
                    <a:lnTo>
                      <a:pt x="72" y="211"/>
                    </a:lnTo>
                    <a:lnTo>
                      <a:pt x="70" y="206"/>
                    </a:lnTo>
                    <a:lnTo>
                      <a:pt x="64" y="196"/>
                    </a:lnTo>
                    <a:lnTo>
                      <a:pt x="62" y="193"/>
                    </a:lnTo>
                    <a:lnTo>
                      <a:pt x="60" y="187"/>
                    </a:lnTo>
                    <a:lnTo>
                      <a:pt x="58" y="184"/>
                    </a:lnTo>
                    <a:lnTo>
                      <a:pt x="57" y="179"/>
                    </a:lnTo>
                    <a:lnTo>
                      <a:pt x="53" y="174"/>
                    </a:lnTo>
                    <a:lnTo>
                      <a:pt x="52" y="170"/>
                    </a:lnTo>
                    <a:lnTo>
                      <a:pt x="50" y="167"/>
                    </a:lnTo>
                    <a:lnTo>
                      <a:pt x="50" y="164"/>
                    </a:lnTo>
                    <a:lnTo>
                      <a:pt x="48" y="160"/>
                    </a:lnTo>
                    <a:lnTo>
                      <a:pt x="47" y="157"/>
                    </a:lnTo>
                    <a:lnTo>
                      <a:pt x="43" y="153"/>
                    </a:lnTo>
                    <a:lnTo>
                      <a:pt x="40" y="150"/>
                    </a:lnTo>
                    <a:lnTo>
                      <a:pt x="38" y="148"/>
                    </a:lnTo>
                    <a:lnTo>
                      <a:pt x="35" y="141"/>
                    </a:lnTo>
                    <a:lnTo>
                      <a:pt x="35" y="138"/>
                    </a:lnTo>
                    <a:lnTo>
                      <a:pt x="31" y="135"/>
                    </a:lnTo>
                    <a:lnTo>
                      <a:pt x="29" y="131"/>
                    </a:lnTo>
                    <a:lnTo>
                      <a:pt x="28" y="128"/>
                    </a:lnTo>
                    <a:lnTo>
                      <a:pt x="24" y="126"/>
                    </a:lnTo>
                    <a:lnTo>
                      <a:pt x="11" y="119"/>
                    </a:lnTo>
                    <a:lnTo>
                      <a:pt x="7" y="116"/>
                    </a:lnTo>
                    <a:lnTo>
                      <a:pt x="5" y="116"/>
                    </a:lnTo>
                    <a:lnTo>
                      <a:pt x="4" y="112"/>
                    </a:lnTo>
                    <a:lnTo>
                      <a:pt x="4" y="111"/>
                    </a:lnTo>
                    <a:lnTo>
                      <a:pt x="5" y="111"/>
                    </a:lnTo>
                    <a:lnTo>
                      <a:pt x="7" y="111"/>
                    </a:lnTo>
                    <a:lnTo>
                      <a:pt x="9" y="111"/>
                    </a:lnTo>
                    <a:lnTo>
                      <a:pt x="11" y="109"/>
                    </a:lnTo>
                    <a:lnTo>
                      <a:pt x="11" y="107"/>
                    </a:lnTo>
                    <a:lnTo>
                      <a:pt x="9" y="104"/>
                    </a:lnTo>
                    <a:lnTo>
                      <a:pt x="4" y="99"/>
                    </a:lnTo>
                    <a:lnTo>
                      <a:pt x="5" y="97"/>
                    </a:lnTo>
                    <a:lnTo>
                      <a:pt x="5" y="95"/>
                    </a:lnTo>
                    <a:lnTo>
                      <a:pt x="4" y="92"/>
                    </a:lnTo>
                    <a:lnTo>
                      <a:pt x="2" y="90"/>
                    </a:lnTo>
                    <a:lnTo>
                      <a:pt x="0" y="89"/>
                    </a:lnTo>
                    <a:lnTo>
                      <a:pt x="2" y="82"/>
                    </a:lnTo>
                    <a:lnTo>
                      <a:pt x="4" y="80"/>
                    </a:lnTo>
                    <a:lnTo>
                      <a:pt x="9" y="73"/>
                    </a:lnTo>
                    <a:lnTo>
                      <a:pt x="12" y="70"/>
                    </a:lnTo>
                    <a:lnTo>
                      <a:pt x="14" y="68"/>
                    </a:lnTo>
                    <a:lnTo>
                      <a:pt x="17" y="66"/>
                    </a:lnTo>
                    <a:lnTo>
                      <a:pt x="21" y="65"/>
                    </a:lnTo>
                    <a:lnTo>
                      <a:pt x="21" y="65"/>
                    </a:lnTo>
                    <a:lnTo>
                      <a:pt x="21" y="65"/>
                    </a:lnTo>
                    <a:lnTo>
                      <a:pt x="21" y="65"/>
                    </a:lnTo>
                    <a:lnTo>
                      <a:pt x="23" y="66"/>
                    </a:lnTo>
                    <a:lnTo>
                      <a:pt x="23" y="66"/>
                    </a:lnTo>
                    <a:lnTo>
                      <a:pt x="23" y="68"/>
                    </a:lnTo>
                    <a:lnTo>
                      <a:pt x="23" y="68"/>
                    </a:lnTo>
                    <a:lnTo>
                      <a:pt x="23" y="70"/>
                    </a:lnTo>
                    <a:lnTo>
                      <a:pt x="23" y="70"/>
                    </a:lnTo>
                    <a:lnTo>
                      <a:pt x="23" y="72"/>
                    </a:lnTo>
                    <a:lnTo>
                      <a:pt x="23" y="72"/>
                    </a:lnTo>
                    <a:lnTo>
                      <a:pt x="23" y="73"/>
                    </a:lnTo>
                    <a:lnTo>
                      <a:pt x="23" y="73"/>
                    </a:lnTo>
                    <a:lnTo>
                      <a:pt x="23" y="75"/>
                    </a:lnTo>
                    <a:lnTo>
                      <a:pt x="23" y="75"/>
                    </a:lnTo>
                    <a:lnTo>
                      <a:pt x="21" y="77"/>
                    </a:lnTo>
                    <a:lnTo>
                      <a:pt x="19" y="77"/>
                    </a:lnTo>
                    <a:lnTo>
                      <a:pt x="19" y="75"/>
                    </a:lnTo>
                    <a:lnTo>
                      <a:pt x="17" y="77"/>
                    </a:lnTo>
                    <a:lnTo>
                      <a:pt x="17" y="77"/>
                    </a:lnTo>
                    <a:lnTo>
                      <a:pt x="17" y="78"/>
                    </a:lnTo>
                    <a:lnTo>
                      <a:pt x="17" y="78"/>
                    </a:lnTo>
                    <a:lnTo>
                      <a:pt x="17" y="80"/>
                    </a:lnTo>
                    <a:lnTo>
                      <a:pt x="21" y="80"/>
                    </a:lnTo>
                    <a:lnTo>
                      <a:pt x="19" y="82"/>
                    </a:lnTo>
                    <a:lnTo>
                      <a:pt x="17" y="83"/>
                    </a:lnTo>
                    <a:lnTo>
                      <a:pt x="17" y="83"/>
                    </a:lnTo>
                    <a:lnTo>
                      <a:pt x="19" y="85"/>
                    </a:lnTo>
                    <a:lnTo>
                      <a:pt x="19" y="85"/>
                    </a:lnTo>
                    <a:lnTo>
                      <a:pt x="21" y="83"/>
                    </a:lnTo>
                    <a:lnTo>
                      <a:pt x="23" y="82"/>
                    </a:lnTo>
                    <a:lnTo>
                      <a:pt x="23" y="82"/>
                    </a:lnTo>
                    <a:lnTo>
                      <a:pt x="24" y="82"/>
                    </a:lnTo>
                    <a:lnTo>
                      <a:pt x="26" y="82"/>
                    </a:lnTo>
                    <a:lnTo>
                      <a:pt x="28" y="83"/>
                    </a:lnTo>
                    <a:lnTo>
                      <a:pt x="29" y="83"/>
                    </a:lnTo>
                    <a:lnTo>
                      <a:pt x="31" y="85"/>
                    </a:lnTo>
                    <a:lnTo>
                      <a:pt x="33" y="85"/>
                    </a:lnTo>
                    <a:lnTo>
                      <a:pt x="35" y="85"/>
                    </a:lnTo>
                    <a:lnTo>
                      <a:pt x="35" y="85"/>
                    </a:lnTo>
                    <a:lnTo>
                      <a:pt x="36" y="87"/>
                    </a:lnTo>
                    <a:lnTo>
                      <a:pt x="36" y="89"/>
                    </a:lnTo>
                    <a:lnTo>
                      <a:pt x="38" y="90"/>
                    </a:lnTo>
                    <a:lnTo>
                      <a:pt x="38" y="92"/>
                    </a:lnTo>
                    <a:lnTo>
                      <a:pt x="40" y="94"/>
                    </a:lnTo>
                    <a:lnTo>
                      <a:pt x="41" y="94"/>
                    </a:lnTo>
                    <a:lnTo>
                      <a:pt x="43" y="94"/>
                    </a:lnTo>
                    <a:lnTo>
                      <a:pt x="45" y="95"/>
                    </a:lnTo>
                    <a:lnTo>
                      <a:pt x="45" y="94"/>
                    </a:lnTo>
                    <a:lnTo>
                      <a:pt x="47" y="94"/>
                    </a:lnTo>
                    <a:lnTo>
                      <a:pt x="47" y="92"/>
                    </a:lnTo>
                    <a:lnTo>
                      <a:pt x="48" y="92"/>
                    </a:lnTo>
                    <a:lnTo>
                      <a:pt x="48" y="92"/>
                    </a:lnTo>
                    <a:lnTo>
                      <a:pt x="48" y="90"/>
                    </a:lnTo>
                    <a:lnTo>
                      <a:pt x="48" y="89"/>
                    </a:lnTo>
                    <a:lnTo>
                      <a:pt x="48" y="89"/>
                    </a:lnTo>
                    <a:lnTo>
                      <a:pt x="52" y="87"/>
                    </a:lnTo>
                    <a:lnTo>
                      <a:pt x="52" y="87"/>
                    </a:lnTo>
                    <a:lnTo>
                      <a:pt x="52" y="85"/>
                    </a:lnTo>
                    <a:lnTo>
                      <a:pt x="53" y="85"/>
                    </a:lnTo>
                    <a:lnTo>
                      <a:pt x="53" y="83"/>
                    </a:lnTo>
                    <a:lnTo>
                      <a:pt x="52" y="83"/>
                    </a:lnTo>
                    <a:lnTo>
                      <a:pt x="52" y="82"/>
                    </a:lnTo>
                    <a:lnTo>
                      <a:pt x="53" y="80"/>
                    </a:lnTo>
                    <a:lnTo>
                      <a:pt x="53" y="78"/>
                    </a:lnTo>
                    <a:lnTo>
                      <a:pt x="55" y="77"/>
                    </a:lnTo>
                    <a:lnTo>
                      <a:pt x="55" y="75"/>
                    </a:lnTo>
                    <a:lnTo>
                      <a:pt x="55" y="75"/>
                    </a:lnTo>
                    <a:lnTo>
                      <a:pt x="55" y="73"/>
                    </a:lnTo>
                    <a:lnTo>
                      <a:pt x="57" y="73"/>
                    </a:lnTo>
                    <a:lnTo>
                      <a:pt x="57" y="72"/>
                    </a:lnTo>
                    <a:lnTo>
                      <a:pt x="57" y="70"/>
                    </a:lnTo>
                    <a:lnTo>
                      <a:pt x="57" y="70"/>
                    </a:lnTo>
                    <a:lnTo>
                      <a:pt x="57" y="68"/>
                    </a:lnTo>
                    <a:lnTo>
                      <a:pt x="58" y="65"/>
                    </a:lnTo>
                    <a:lnTo>
                      <a:pt x="58" y="65"/>
                    </a:lnTo>
                    <a:lnTo>
                      <a:pt x="58" y="65"/>
                    </a:lnTo>
                    <a:lnTo>
                      <a:pt x="60" y="65"/>
                    </a:lnTo>
                    <a:lnTo>
                      <a:pt x="60" y="65"/>
                    </a:lnTo>
                    <a:lnTo>
                      <a:pt x="60" y="66"/>
                    </a:lnTo>
                    <a:lnTo>
                      <a:pt x="60" y="66"/>
                    </a:lnTo>
                    <a:lnTo>
                      <a:pt x="62" y="66"/>
                    </a:lnTo>
                    <a:lnTo>
                      <a:pt x="62" y="65"/>
                    </a:lnTo>
                    <a:lnTo>
                      <a:pt x="62" y="65"/>
                    </a:lnTo>
                    <a:lnTo>
                      <a:pt x="62" y="65"/>
                    </a:lnTo>
                    <a:lnTo>
                      <a:pt x="62" y="65"/>
                    </a:lnTo>
                    <a:lnTo>
                      <a:pt x="62" y="63"/>
                    </a:lnTo>
                    <a:lnTo>
                      <a:pt x="64" y="61"/>
                    </a:lnTo>
                    <a:lnTo>
                      <a:pt x="64" y="61"/>
                    </a:lnTo>
                    <a:lnTo>
                      <a:pt x="67" y="58"/>
                    </a:lnTo>
                    <a:lnTo>
                      <a:pt x="69" y="56"/>
                    </a:lnTo>
                    <a:lnTo>
                      <a:pt x="72" y="55"/>
                    </a:lnTo>
                    <a:lnTo>
                      <a:pt x="74" y="55"/>
                    </a:lnTo>
                    <a:lnTo>
                      <a:pt x="77" y="53"/>
                    </a:lnTo>
                    <a:lnTo>
                      <a:pt x="81" y="51"/>
                    </a:lnTo>
                    <a:lnTo>
                      <a:pt x="88" y="49"/>
                    </a:lnTo>
                    <a:lnTo>
                      <a:pt x="91" y="48"/>
                    </a:lnTo>
                    <a:lnTo>
                      <a:pt x="94" y="46"/>
                    </a:lnTo>
                    <a:lnTo>
                      <a:pt x="96" y="44"/>
                    </a:lnTo>
                    <a:lnTo>
                      <a:pt x="100" y="43"/>
                    </a:lnTo>
                    <a:lnTo>
                      <a:pt x="101" y="41"/>
                    </a:lnTo>
                    <a:lnTo>
                      <a:pt x="106" y="36"/>
                    </a:lnTo>
                    <a:lnTo>
                      <a:pt x="108" y="32"/>
                    </a:lnTo>
                    <a:lnTo>
                      <a:pt x="110" y="31"/>
                    </a:lnTo>
                    <a:lnTo>
                      <a:pt x="112" y="29"/>
                    </a:lnTo>
                    <a:lnTo>
                      <a:pt x="113" y="26"/>
                    </a:lnTo>
                    <a:lnTo>
                      <a:pt x="115" y="20"/>
                    </a:lnTo>
                    <a:lnTo>
                      <a:pt x="115" y="19"/>
                    </a:lnTo>
                    <a:lnTo>
                      <a:pt x="115" y="17"/>
                    </a:lnTo>
                    <a:lnTo>
                      <a:pt x="115" y="17"/>
                    </a:lnTo>
                    <a:lnTo>
                      <a:pt x="117" y="19"/>
                    </a:lnTo>
                    <a:lnTo>
                      <a:pt x="117" y="19"/>
                    </a:lnTo>
                    <a:lnTo>
                      <a:pt x="118" y="19"/>
                    </a:lnTo>
                    <a:lnTo>
                      <a:pt x="118" y="17"/>
                    </a:lnTo>
                    <a:lnTo>
                      <a:pt x="117" y="14"/>
                    </a:lnTo>
                    <a:lnTo>
                      <a:pt x="118" y="12"/>
                    </a:lnTo>
                    <a:lnTo>
                      <a:pt x="118" y="10"/>
                    </a:lnTo>
                    <a:lnTo>
                      <a:pt x="118" y="10"/>
                    </a:lnTo>
                    <a:lnTo>
                      <a:pt x="117" y="8"/>
                    </a:lnTo>
                    <a:lnTo>
                      <a:pt x="115" y="7"/>
                    </a:lnTo>
                    <a:lnTo>
                      <a:pt x="113" y="5"/>
                    </a:lnTo>
                    <a:lnTo>
                      <a:pt x="113" y="5"/>
                    </a:lnTo>
                    <a:lnTo>
                      <a:pt x="112" y="3"/>
                    </a:lnTo>
                    <a:lnTo>
                      <a:pt x="112" y="3"/>
                    </a:lnTo>
                    <a:lnTo>
                      <a:pt x="112" y="2"/>
                    </a:lnTo>
                    <a:lnTo>
                      <a:pt x="112" y="2"/>
                    </a:lnTo>
                    <a:lnTo>
                      <a:pt x="113" y="3"/>
                    </a:lnTo>
                    <a:lnTo>
                      <a:pt x="115" y="2"/>
                    </a:lnTo>
                    <a:lnTo>
                      <a:pt x="117" y="2"/>
                    </a:lnTo>
                    <a:lnTo>
                      <a:pt x="117" y="2"/>
                    </a:lnTo>
                    <a:lnTo>
                      <a:pt x="118" y="0"/>
                    </a:lnTo>
                    <a:lnTo>
                      <a:pt x="120" y="0"/>
                    </a:lnTo>
                    <a:lnTo>
                      <a:pt x="120" y="0"/>
                    </a:lnTo>
                    <a:lnTo>
                      <a:pt x="122" y="2"/>
                    </a:lnTo>
                    <a:lnTo>
                      <a:pt x="124" y="3"/>
                    </a:lnTo>
                    <a:lnTo>
                      <a:pt x="124" y="3"/>
                    </a:lnTo>
                    <a:lnTo>
                      <a:pt x="125" y="3"/>
                    </a:lnTo>
                    <a:lnTo>
                      <a:pt x="125" y="3"/>
                    </a:lnTo>
                    <a:lnTo>
                      <a:pt x="127" y="3"/>
                    </a:lnTo>
                    <a:lnTo>
                      <a:pt x="127" y="5"/>
                    </a:lnTo>
                    <a:lnTo>
                      <a:pt x="127" y="5"/>
                    </a:lnTo>
                    <a:lnTo>
                      <a:pt x="129" y="7"/>
                    </a:lnTo>
                    <a:lnTo>
                      <a:pt x="130" y="7"/>
                    </a:lnTo>
                    <a:lnTo>
                      <a:pt x="132" y="8"/>
                    </a:lnTo>
                    <a:lnTo>
                      <a:pt x="132" y="8"/>
                    </a:lnTo>
                    <a:lnTo>
                      <a:pt x="134" y="10"/>
                    </a:lnTo>
                    <a:lnTo>
                      <a:pt x="134" y="10"/>
                    </a:lnTo>
                    <a:lnTo>
                      <a:pt x="135" y="14"/>
                    </a:lnTo>
                    <a:lnTo>
                      <a:pt x="135" y="14"/>
                    </a:lnTo>
                    <a:lnTo>
                      <a:pt x="135" y="15"/>
                    </a:lnTo>
                    <a:lnTo>
                      <a:pt x="135" y="15"/>
                    </a:lnTo>
                    <a:lnTo>
                      <a:pt x="137" y="17"/>
                    </a:lnTo>
                    <a:lnTo>
                      <a:pt x="137" y="19"/>
                    </a:lnTo>
                    <a:lnTo>
                      <a:pt x="139" y="19"/>
                    </a:lnTo>
                    <a:lnTo>
                      <a:pt x="141" y="19"/>
                    </a:lnTo>
                    <a:lnTo>
                      <a:pt x="142" y="20"/>
                    </a:lnTo>
                    <a:lnTo>
                      <a:pt x="144" y="20"/>
                    </a:lnTo>
                    <a:lnTo>
                      <a:pt x="144" y="22"/>
                    </a:lnTo>
                    <a:lnTo>
                      <a:pt x="146" y="22"/>
                    </a:lnTo>
                    <a:lnTo>
                      <a:pt x="147" y="22"/>
                    </a:lnTo>
                    <a:lnTo>
                      <a:pt x="149" y="24"/>
                    </a:lnTo>
                    <a:lnTo>
                      <a:pt x="149" y="26"/>
                    </a:lnTo>
                    <a:lnTo>
                      <a:pt x="151" y="26"/>
                    </a:lnTo>
                    <a:lnTo>
                      <a:pt x="151" y="27"/>
                    </a:lnTo>
                    <a:lnTo>
                      <a:pt x="153" y="29"/>
                    </a:lnTo>
                    <a:lnTo>
                      <a:pt x="151" y="31"/>
                    </a:lnTo>
                    <a:lnTo>
                      <a:pt x="153" y="32"/>
                    </a:lnTo>
                    <a:lnTo>
                      <a:pt x="153" y="32"/>
                    </a:lnTo>
                    <a:lnTo>
                      <a:pt x="154" y="34"/>
                    </a:lnTo>
                    <a:lnTo>
                      <a:pt x="156" y="34"/>
                    </a:lnTo>
                    <a:lnTo>
                      <a:pt x="158" y="34"/>
                    </a:lnTo>
                    <a:lnTo>
                      <a:pt x="158" y="34"/>
                    </a:lnTo>
                    <a:lnTo>
                      <a:pt x="158" y="36"/>
                    </a:lnTo>
                    <a:lnTo>
                      <a:pt x="158" y="37"/>
                    </a:lnTo>
                    <a:lnTo>
                      <a:pt x="159" y="39"/>
                    </a:lnTo>
                    <a:lnTo>
                      <a:pt x="158" y="41"/>
                    </a:lnTo>
                    <a:lnTo>
                      <a:pt x="158" y="41"/>
                    </a:lnTo>
                    <a:lnTo>
                      <a:pt x="158" y="43"/>
                    </a:lnTo>
                    <a:lnTo>
                      <a:pt x="159" y="44"/>
                    </a:lnTo>
                    <a:lnTo>
                      <a:pt x="161" y="44"/>
                    </a:lnTo>
                    <a:lnTo>
                      <a:pt x="163" y="46"/>
                    </a:lnTo>
                    <a:lnTo>
                      <a:pt x="163" y="46"/>
                    </a:lnTo>
                    <a:lnTo>
                      <a:pt x="165" y="46"/>
                    </a:lnTo>
                    <a:lnTo>
                      <a:pt x="166" y="46"/>
                    </a:lnTo>
                    <a:lnTo>
                      <a:pt x="168" y="44"/>
                    </a:lnTo>
                    <a:lnTo>
                      <a:pt x="168" y="44"/>
                    </a:lnTo>
                    <a:lnTo>
                      <a:pt x="170" y="44"/>
                    </a:lnTo>
                    <a:lnTo>
                      <a:pt x="171" y="46"/>
                    </a:lnTo>
                    <a:lnTo>
                      <a:pt x="173" y="46"/>
                    </a:lnTo>
                    <a:lnTo>
                      <a:pt x="175" y="46"/>
                    </a:lnTo>
                    <a:lnTo>
                      <a:pt x="177" y="46"/>
                    </a:lnTo>
                    <a:lnTo>
                      <a:pt x="178" y="44"/>
                    </a:lnTo>
                    <a:lnTo>
                      <a:pt x="180" y="44"/>
                    </a:lnTo>
                    <a:lnTo>
                      <a:pt x="180" y="44"/>
                    </a:lnTo>
                    <a:lnTo>
                      <a:pt x="182" y="43"/>
                    </a:lnTo>
                    <a:lnTo>
                      <a:pt x="183" y="43"/>
                    </a:lnTo>
                    <a:lnTo>
                      <a:pt x="185" y="41"/>
                    </a:lnTo>
                    <a:lnTo>
                      <a:pt x="185" y="41"/>
                    </a:lnTo>
                    <a:lnTo>
                      <a:pt x="187" y="41"/>
                    </a:lnTo>
                    <a:lnTo>
                      <a:pt x="189" y="43"/>
                    </a:lnTo>
                    <a:lnTo>
                      <a:pt x="190" y="43"/>
                    </a:lnTo>
                    <a:lnTo>
                      <a:pt x="192" y="43"/>
                    </a:lnTo>
                    <a:lnTo>
                      <a:pt x="192" y="44"/>
                    </a:lnTo>
                    <a:lnTo>
                      <a:pt x="194" y="44"/>
                    </a:lnTo>
                    <a:lnTo>
                      <a:pt x="195" y="44"/>
                    </a:lnTo>
                    <a:lnTo>
                      <a:pt x="197" y="43"/>
                    </a:lnTo>
                    <a:lnTo>
                      <a:pt x="199" y="43"/>
                    </a:lnTo>
                    <a:lnTo>
                      <a:pt x="201" y="41"/>
                    </a:lnTo>
                    <a:lnTo>
                      <a:pt x="201" y="43"/>
                    </a:lnTo>
                    <a:lnTo>
                      <a:pt x="206" y="44"/>
                    </a:lnTo>
                    <a:lnTo>
                      <a:pt x="206" y="46"/>
                    </a:lnTo>
                    <a:lnTo>
                      <a:pt x="207" y="46"/>
                    </a:lnTo>
                    <a:lnTo>
                      <a:pt x="209" y="46"/>
                    </a:lnTo>
                    <a:lnTo>
                      <a:pt x="211" y="48"/>
                    </a:lnTo>
                    <a:lnTo>
                      <a:pt x="212" y="48"/>
                    </a:lnTo>
                    <a:lnTo>
                      <a:pt x="212" y="48"/>
                    </a:lnTo>
                    <a:lnTo>
                      <a:pt x="214" y="49"/>
                    </a:lnTo>
                    <a:lnTo>
                      <a:pt x="216" y="49"/>
                    </a:lnTo>
                    <a:lnTo>
                      <a:pt x="218" y="49"/>
                    </a:lnTo>
                    <a:lnTo>
                      <a:pt x="218" y="51"/>
                    </a:lnTo>
                    <a:lnTo>
                      <a:pt x="218" y="51"/>
                    </a:lnTo>
                    <a:lnTo>
                      <a:pt x="218" y="53"/>
                    </a:lnTo>
                    <a:lnTo>
                      <a:pt x="216" y="55"/>
                    </a:lnTo>
                    <a:lnTo>
                      <a:pt x="214" y="58"/>
                    </a:lnTo>
                    <a:lnTo>
                      <a:pt x="211" y="63"/>
                    </a:lnTo>
                    <a:lnTo>
                      <a:pt x="207" y="68"/>
                    </a:lnTo>
                    <a:lnTo>
                      <a:pt x="206" y="72"/>
                    </a:lnTo>
                    <a:lnTo>
                      <a:pt x="206" y="72"/>
                    </a:lnTo>
                    <a:lnTo>
                      <a:pt x="209" y="73"/>
                    </a:lnTo>
                    <a:lnTo>
                      <a:pt x="209" y="73"/>
                    </a:lnTo>
                    <a:lnTo>
                      <a:pt x="211" y="73"/>
                    </a:lnTo>
                    <a:lnTo>
                      <a:pt x="212" y="72"/>
                    </a:lnTo>
                    <a:lnTo>
                      <a:pt x="212" y="72"/>
                    </a:lnTo>
                    <a:lnTo>
                      <a:pt x="212" y="73"/>
                    </a:lnTo>
                    <a:lnTo>
                      <a:pt x="214" y="73"/>
                    </a:lnTo>
                    <a:lnTo>
                      <a:pt x="216" y="75"/>
                    </a:lnTo>
                    <a:lnTo>
                      <a:pt x="216" y="77"/>
                    </a:lnTo>
                    <a:lnTo>
                      <a:pt x="218" y="78"/>
                    </a:lnTo>
                    <a:lnTo>
                      <a:pt x="219" y="78"/>
                    </a:lnTo>
                    <a:lnTo>
                      <a:pt x="219" y="8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6" name="Freeform 181">
                <a:extLst>
                  <a:ext uri="{FF2B5EF4-FFF2-40B4-BE49-F238E27FC236}">
                    <a16:creationId xmlns:a16="http://schemas.microsoft.com/office/drawing/2014/main" id="{54983824-D937-4C29-8E0A-00F14D8272EE}"/>
                  </a:ext>
                </a:extLst>
              </p:cNvPr>
              <p:cNvSpPr>
                <a:spLocks noEditPoints="1"/>
              </p:cNvSpPr>
              <p:nvPr/>
            </p:nvSpPr>
            <p:spPr bwMode="auto">
              <a:xfrm>
                <a:off x="726" y="3216"/>
                <a:ext cx="292" cy="239"/>
              </a:xfrm>
              <a:custGeom>
                <a:avLst/>
                <a:gdLst>
                  <a:gd name="T0" fmla="*/ 215 w 292"/>
                  <a:gd name="T1" fmla="*/ 2 h 239"/>
                  <a:gd name="T2" fmla="*/ 219 w 292"/>
                  <a:gd name="T3" fmla="*/ 2 h 239"/>
                  <a:gd name="T4" fmla="*/ 227 w 292"/>
                  <a:gd name="T5" fmla="*/ 3 h 239"/>
                  <a:gd name="T6" fmla="*/ 229 w 292"/>
                  <a:gd name="T7" fmla="*/ 2 h 239"/>
                  <a:gd name="T8" fmla="*/ 219 w 292"/>
                  <a:gd name="T9" fmla="*/ 12 h 239"/>
                  <a:gd name="T10" fmla="*/ 219 w 292"/>
                  <a:gd name="T11" fmla="*/ 10 h 239"/>
                  <a:gd name="T12" fmla="*/ 239 w 292"/>
                  <a:gd name="T13" fmla="*/ 17 h 239"/>
                  <a:gd name="T14" fmla="*/ 239 w 292"/>
                  <a:gd name="T15" fmla="*/ 20 h 239"/>
                  <a:gd name="T16" fmla="*/ 239 w 292"/>
                  <a:gd name="T17" fmla="*/ 17 h 239"/>
                  <a:gd name="T18" fmla="*/ 237 w 292"/>
                  <a:gd name="T19" fmla="*/ 22 h 239"/>
                  <a:gd name="T20" fmla="*/ 246 w 292"/>
                  <a:gd name="T21" fmla="*/ 34 h 239"/>
                  <a:gd name="T22" fmla="*/ 246 w 292"/>
                  <a:gd name="T23" fmla="*/ 32 h 239"/>
                  <a:gd name="T24" fmla="*/ 123 w 292"/>
                  <a:gd name="T25" fmla="*/ 138 h 239"/>
                  <a:gd name="T26" fmla="*/ 121 w 292"/>
                  <a:gd name="T27" fmla="*/ 136 h 239"/>
                  <a:gd name="T28" fmla="*/ 172 w 292"/>
                  <a:gd name="T29" fmla="*/ 143 h 239"/>
                  <a:gd name="T30" fmla="*/ 172 w 292"/>
                  <a:gd name="T31" fmla="*/ 143 h 239"/>
                  <a:gd name="T32" fmla="*/ 114 w 292"/>
                  <a:gd name="T33" fmla="*/ 147 h 239"/>
                  <a:gd name="T34" fmla="*/ 113 w 292"/>
                  <a:gd name="T35" fmla="*/ 143 h 239"/>
                  <a:gd name="T36" fmla="*/ 114 w 292"/>
                  <a:gd name="T37" fmla="*/ 147 h 239"/>
                  <a:gd name="T38" fmla="*/ 0 w 292"/>
                  <a:gd name="T39" fmla="*/ 153 h 239"/>
                  <a:gd name="T40" fmla="*/ 0 w 292"/>
                  <a:gd name="T41" fmla="*/ 153 h 239"/>
                  <a:gd name="T42" fmla="*/ 150 w 292"/>
                  <a:gd name="T43" fmla="*/ 153 h 239"/>
                  <a:gd name="T44" fmla="*/ 152 w 292"/>
                  <a:gd name="T45" fmla="*/ 153 h 239"/>
                  <a:gd name="T46" fmla="*/ 152 w 292"/>
                  <a:gd name="T47" fmla="*/ 153 h 239"/>
                  <a:gd name="T48" fmla="*/ 154 w 292"/>
                  <a:gd name="T49" fmla="*/ 153 h 239"/>
                  <a:gd name="T50" fmla="*/ 0 w 292"/>
                  <a:gd name="T51" fmla="*/ 155 h 239"/>
                  <a:gd name="T52" fmla="*/ 1 w 292"/>
                  <a:gd name="T53" fmla="*/ 159 h 239"/>
                  <a:gd name="T54" fmla="*/ 30 w 292"/>
                  <a:gd name="T55" fmla="*/ 170 h 239"/>
                  <a:gd name="T56" fmla="*/ 32 w 292"/>
                  <a:gd name="T57" fmla="*/ 170 h 239"/>
                  <a:gd name="T58" fmla="*/ 44 w 292"/>
                  <a:gd name="T59" fmla="*/ 177 h 239"/>
                  <a:gd name="T60" fmla="*/ 41 w 292"/>
                  <a:gd name="T61" fmla="*/ 176 h 239"/>
                  <a:gd name="T62" fmla="*/ 36 w 292"/>
                  <a:gd name="T63" fmla="*/ 172 h 239"/>
                  <a:gd name="T64" fmla="*/ 41 w 292"/>
                  <a:gd name="T65" fmla="*/ 172 h 239"/>
                  <a:gd name="T66" fmla="*/ 205 w 292"/>
                  <a:gd name="T67" fmla="*/ 177 h 239"/>
                  <a:gd name="T68" fmla="*/ 205 w 292"/>
                  <a:gd name="T69" fmla="*/ 176 h 239"/>
                  <a:gd name="T70" fmla="*/ 208 w 292"/>
                  <a:gd name="T71" fmla="*/ 174 h 239"/>
                  <a:gd name="T72" fmla="*/ 205 w 292"/>
                  <a:gd name="T73" fmla="*/ 177 h 239"/>
                  <a:gd name="T74" fmla="*/ 205 w 292"/>
                  <a:gd name="T75" fmla="*/ 184 h 239"/>
                  <a:gd name="T76" fmla="*/ 201 w 292"/>
                  <a:gd name="T77" fmla="*/ 182 h 239"/>
                  <a:gd name="T78" fmla="*/ 205 w 292"/>
                  <a:gd name="T79" fmla="*/ 184 h 239"/>
                  <a:gd name="T80" fmla="*/ 277 w 292"/>
                  <a:gd name="T81" fmla="*/ 186 h 239"/>
                  <a:gd name="T82" fmla="*/ 207 w 292"/>
                  <a:gd name="T83" fmla="*/ 189 h 239"/>
                  <a:gd name="T84" fmla="*/ 207 w 292"/>
                  <a:gd name="T85" fmla="*/ 188 h 239"/>
                  <a:gd name="T86" fmla="*/ 290 w 292"/>
                  <a:gd name="T87" fmla="*/ 191 h 239"/>
                  <a:gd name="T88" fmla="*/ 287 w 292"/>
                  <a:gd name="T89" fmla="*/ 191 h 239"/>
                  <a:gd name="T90" fmla="*/ 290 w 292"/>
                  <a:gd name="T91" fmla="*/ 191 h 239"/>
                  <a:gd name="T92" fmla="*/ 248 w 292"/>
                  <a:gd name="T93" fmla="*/ 239 h 239"/>
                  <a:gd name="T94" fmla="*/ 248 w 292"/>
                  <a:gd name="T95" fmla="*/ 237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92" h="239">
                    <a:moveTo>
                      <a:pt x="219" y="3"/>
                    </a:moveTo>
                    <a:lnTo>
                      <a:pt x="217" y="3"/>
                    </a:lnTo>
                    <a:lnTo>
                      <a:pt x="217" y="3"/>
                    </a:lnTo>
                    <a:lnTo>
                      <a:pt x="215" y="2"/>
                    </a:lnTo>
                    <a:lnTo>
                      <a:pt x="215" y="0"/>
                    </a:lnTo>
                    <a:lnTo>
                      <a:pt x="215" y="0"/>
                    </a:lnTo>
                    <a:lnTo>
                      <a:pt x="219" y="0"/>
                    </a:lnTo>
                    <a:lnTo>
                      <a:pt x="219" y="2"/>
                    </a:lnTo>
                    <a:lnTo>
                      <a:pt x="219" y="2"/>
                    </a:lnTo>
                    <a:lnTo>
                      <a:pt x="219" y="3"/>
                    </a:lnTo>
                    <a:close/>
                    <a:moveTo>
                      <a:pt x="229" y="3"/>
                    </a:moveTo>
                    <a:lnTo>
                      <a:pt x="227" y="3"/>
                    </a:lnTo>
                    <a:lnTo>
                      <a:pt x="227" y="2"/>
                    </a:lnTo>
                    <a:lnTo>
                      <a:pt x="227" y="2"/>
                    </a:lnTo>
                    <a:lnTo>
                      <a:pt x="229" y="2"/>
                    </a:lnTo>
                    <a:lnTo>
                      <a:pt x="229" y="2"/>
                    </a:lnTo>
                    <a:lnTo>
                      <a:pt x="229" y="2"/>
                    </a:lnTo>
                    <a:lnTo>
                      <a:pt x="229" y="3"/>
                    </a:lnTo>
                    <a:lnTo>
                      <a:pt x="229" y="3"/>
                    </a:lnTo>
                    <a:close/>
                    <a:moveTo>
                      <a:pt x="219" y="12"/>
                    </a:moveTo>
                    <a:lnTo>
                      <a:pt x="219" y="14"/>
                    </a:lnTo>
                    <a:lnTo>
                      <a:pt x="217" y="12"/>
                    </a:lnTo>
                    <a:lnTo>
                      <a:pt x="217" y="12"/>
                    </a:lnTo>
                    <a:lnTo>
                      <a:pt x="219" y="10"/>
                    </a:lnTo>
                    <a:lnTo>
                      <a:pt x="220" y="12"/>
                    </a:lnTo>
                    <a:lnTo>
                      <a:pt x="219" y="12"/>
                    </a:lnTo>
                    <a:lnTo>
                      <a:pt x="219" y="12"/>
                    </a:lnTo>
                    <a:close/>
                    <a:moveTo>
                      <a:pt x="239" y="17"/>
                    </a:moveTo>
                    <a:lnTo>
                      <a:pt x="243" y="19"/>
                    </a:lnTo>
                    <a:lnTo>
                      <a:pt x="243" y="19"/>
                    </a:lnTo>
                    <a:lnTo>
                      <a:pt x="243" y="20"/>
                    </a:lnTo>
                    <a:lnTo>
                      <a:pt x="239" y="20"/>
                    </a:lnTo>
                    <a:lnTo>
                      <a:pt x="237" y="20"/>
                    </a:lnTo>
                    <a:lnTo>
                      <a:pt x="237" y="20"/>
                    </a:lnTo>
                    <a:lnTo>
                      <a:pt x="236" y="19"/>
                    </a:lnTo>
                    <a:lnTo>
                      <a:pt x="239" y="17"/>
                    </a:lnTo>
                    <a:close/>
                    <a:moveTo>
                      <a:pt x="239" y="22"/>
                    </a:moveTo>
                    <a:lnTo>
                      <a:pt x="237" y="24"/>
                    </a:lnTo>
                    <a:lnTo>
                      <a:pt x="237" y="22"/>
                    </a:lnTo>
                    <a:lnTo>
                      <a:pt x="237" y="22"/>
                    </a:lnTo>
                    <a:lnTo>
                      <a:pt x="237" y="22"/>
                    </a:lnTo>
                    <a:lnTo>
                      <a:pt x="239" y="22"/>
                    </a:lnTo>
                    <a:lnTo>
                      <a:pt x="239" y="22"/>
                    </a:lnTo>
                    <a:close/>
                    <a:moveTo>
                      <a:pt x="246" y="34"/>
                    </a:moveTo>
                    <a:lnTo>
                      <a:pt x="246" y="34"/>
                    </a:lnTo>
                    <a:lnTo>
                      <a:pt x="246" y="32"/>
                    </a:lnTo>
                    <a:lnTo>
                      <a:pt x="246" y="32"/>
                    </a:lnTo>
                    <a:lnTo>
                      <a:pt x="246" y="32"/>
                    </a:lnTo>
                    <a:lnTo>
                      <a:pt x="246" y="34"/>
                    </a:lnTo>
                    <a:lnTo>
                      <a:pt x="246" y="34"/>
                    </a:lnTo>
                    <a:lnTo>
                      <a:pt x="246" y="34"/>
                    </a:lnTo>
                    <a:close/>
                    <a:moveTo>
                      <a:pt x="123" y="138"/>
                    </a:moveTo>
                    <a:lnTo>
                      <a:pt x="123" y="138"/>
                    </a:lnTo>
                    <a:lnTo>
                      <a:pt x="123" y="138"/>
                    </a:lnTo>
                    <a:lnTo>
                      <a:pt x="121" y="136"/>
                    </a:lnTo>
                    <a:lnTo>
                      <a:pt x="121" y="136"/>
                    </a:lnTo>
                    <a:lnTo>
                      <a:pt x="121" y="136"/>
                    </a:lnTo>
                    <a:lnTo>
                      <a:pt x="123" y="138"/>
                    </a:lnTo>
                    <a:lnTo>
                      <a:pt x="123" y="138"/>
                    </a:lnTo>
                    <a:close/>
                    <a:moveTo>
                      <a:pt x="172" y="143"/>
                    </a:moveTo>
                    <a:lnTo>
                      <a:pt x="172" y="143"/>
                    </a:lnTo>
                    <a:lnTo>
                      <a:pt x="172" y="141"/>
                    </a:lnTo>
                    <a:lnTo>
                      <a:pt x="172" y="141"/>
                    </a:lnTo>
                    <a:lnTo>
                      <a:pt x="172" y="143"/>
                    </a:lnTo>
                    <a:close/>
                    <a:moveTo>
                      <a:pt x="114" y="147"/>
                    </a:moveTo>
                    <a:lnTo>
                      <a:pt x="114" y="148"/>
                    </a:lnTo>
                    <a:lnTo>
                      <a:pt x="114" y="148"/>
                    </a:lnTo>
                    <a:lnTo>
                      <a:pt x="114" y="147"/>
                    </a:lnTo>
                    <a:lnTo>
                      <a:pt x="114" y="147"/>
                    </a:lnTo>
                    <a:lnTo>
                      <a:pt x="113" y="145"/>
                    </a:lnTo>
                    <a:lnTo>
                      <a:pt x="113" y="145"/>
                    </a:lnTo>
                    <a:lnTo>
                      <a:pt x="113" y="143"/>
                    </a:lnTo>
                    <a:lnTo>
                      <a:pt x="113" y="143"/>
                    </a:lnTo>
                    <a:lnTo>
                      <a:pt x="113" y="145"/>
                    </a:lnTo>
                    <a:lnTo>
                      <a:pt x="114" y="145"/>
                    </a:lnTo>
                    <a:lnTo>
                      <a:pt x="114" y="147"/>
                    </a:lnTo>
                    <a:lnTo>
                      <a:pt x="114" y="147"/>
                    </a:lnTo>
                    <a:lnTo>
                      <a:pt x="114" y="147"/>
                    </a:lnTo>
                    <a:close/>
                    <a:moveTo>
                      <a:pt x="0" y="153"/>
                    </a:moveTo>
                    <a:lnTo>
                      <a:pt x="0" y="153"/>
                    </a:lnTo>
                    <a:lnTo>
                      <a:pt x="0" y="153"/>
                    </a:lnTo>
                    <a:lnTo>
                      <a:pt x="0" y="153"/>
                    </a:lnTo>
                    <a:lnTo>
                      <a:pt x="0" y="152"/>
                    </a:lnTo>
                    <a:lnTo>
                      <a:pt x="0" y="153"/>
                    </a:lnTo>
                    <a:lnTo>
                      <a:pt x="1" y="153"/>
                    </a:lnTo>
                    <a:lnTo>
                      <a:pt x="0" y="153"/>
                    </a:lnTo>
                    <a:close/>
                    <a:moveTo>
                      <a:pt x="152" y="153"/>
                    </a:moveTo>
                    <a:lnTo>
                      <a:pt x="150" y="153"/>
                    </a:lnTo>
                    <a:lnTo>
                      <a:pt x="148" y="152"/>
                    </a:lnTo>
                    <a:lnTo>
                      <a:pt x="150" y="152"/>
                    </a:lnTo>
                    <a:lnTo>
                      <a:pt x="150" y="153"/>
                    </a:lnTo>
                    <a:lnTo>
                      <a:pt x="152" y="153"/>
                    </a:lnTo>
                    <a:close/>
                    <a:moveTo>
                      <a:pt x="154" y="153"/>
                    </a:moveTo>
                    <a:lnTo>
                      <a:pt x="155" y="153"/>
                    </a:lnTo>
                    <a:lnTo>
                      <a:pt x="154" y="153"/>
                    </a:lnTo>
                    <a:lnTo>
                      <a:pt x="152" y="153"/>
                    </a:lnTo>
                    <a:lnTo>
                      <a:pt x="152" y="153"/>
                    </a:lnTo>
                    <a:lnTo>
                      <a:pt x="154" y="153"/>
                    </a:lnTo>
                    <a:lnTo>
                      <a:pt x="154" y="153"/>
                    </a:lnTo>
                    <a:lnTo>
                      <a:pt x="154" y="153"/>
                    </a:lnTo>
                    <a:close/>
                    <a:moveTo>
                      <a:pt x="1" y="159"/>
                    </a:moveTo>
                    <a:lnTo>
                      <a:pt x="0" y="159"/>
                    </a:lnTo>
                    <a:lnTo>
                      <a:pt x="0" y="159"/>
                    </a:lnTo>
                    <a:lnTo>
                      <a:pt x="0" y="155"/>
                    </a:lnTo>
                    <a:lnTo>
                      <a:pt x="0" y="155"/>
                    </a:lnTo>
                    <a:lnTo>
                      <a:pt x="1" y="157"/>
                    </a:lnTo>
                    <a:lnTo>
                      <a:pt x="1" y="159"/>
                    </a:lnTo>
                    <a:lnTo>
                      <a:pt x="1" y="159"/>
                    </a:lnTo>
                    <a:close/>
                    <a:moveTo>
                      <a:pt x="32" y="172"/>
                    </a:moveTo>
                    <a:lnTo>
                      <a:pt x="30" y="172"/>
                    </a:lnTo>
                    <a:lnTo>
                      <a:pt x="30" y="172"/>
                    </a:lnTo>
                    <a:lnTo>
                      <a:pt x="30" y="170"/>
                    </a:lnTo>
                    <a:lnTo>
                      <a:pt x="30" y="170"/>
                    </a:lnTo>
                    <a:lnTo>
                      <a:pt x="30" y="170"/>
                    </a:lnTo>
                    <a:lnTo>
                      <a:pt x="32" y="170"/>
                    </a:lnTo>
                    <a:lnTo>
                      <a:pt x="32" y="170"/>
                    </a:lnTo>
                    <a:lnTo>
                      <a:pt x="32" y="172"/>
                    </a:lnTo>
                    <a:close/>
                    <a:moveTo>
                      <a:pt x="41" y="174"/>
                    </a:moveTo>
                    <a:lnTo>
                      <a:pt x="44" y="176"/>
                    </a:lnTo>
                    <a:lnTo>
                      <a:pt x="44" y="177"/>
                    </a:lnTo>
                    <a:lnTo>
                      <a:pt x="44" y="177"/>
                    </a:lnTo>
                    <a:lnTo>
                      <a:pt x="42" y="177"/>
                    </a:lnTo>
                    <a:lnTo>
                      <a:pt x="42" y="177"/>
                    </a:lnTo>
                    <a:lnTo>
                      <a:pt x="41" y="176"/>
                    </a:lnTo>
                    <a:lnTo>
                      <a:pt x="39" y="176"/>
                    </a:lnTo>
                    <a:lnTo>
                      <a:pt x="36" y="176"/>
                    </a:lnTo>
                    <a:lnTo>
                      <a:pt x="36" y="172"/>
                    </a:lnTo>
                    <a:lnTo>
                      <a:pt x="36" y="172"/>
                    </a:lnTo>
                    <a:lnTo>
                      <a:pt x="36" y="170"/>
                    </a:lnTo>
                    <a:lnTo>
                      <a:pt x="37" y="170"/>
                    </a:lnTo>
                    <a:lnTo>
                      <a:pt x="41" y="170"/>
                    </a:lnTo>
                    <a:lnTo>
                      <a:pt x="41" y="172"/>
                    </a:lnTo>
                    <a:lnTo>
                      <a:pt x="41" y="174"/>
                    </a:lnTo>
                    <a:close/>
                    <a:moveTo>
                      <a:pt x="205" y="177"/>
                    </a:moveTo>
                    <a:lnTo>
                      <a:pt x="205" y="179"/>
                    </a:lnTo>
                    <a:lnTo>
                      <a:pt x="205" y="177"/>
                    </a:lnTo>
                    <a:lnTo>
                      <a:pt x="203" y="177"/>
                    </a:lnTo>
                    <a:lnTo>
                      <a:pt x="203" y="177"/>
                    </a:lnTo>
                    <a:lnTo>
                      <a:pt x="205" y="176"/>
                    </a:lnTo>
                    <a:lnTo>
                      <a:pt x="205" y="176"/>
                    </a:lnTo>
                    <a:lnTo>
                      <a:pt x="205" y="176"/>
                    </a:lnTo>
                    <a:lnTo>
                      <a:pt x="207" y="174"/>
                    </a:lnTo>
                    <a:lnTo>
                      <a:pt x="208" y="174"/>
                    </a:lnTo>
                    <a:lnTo>
                      <a:pt x="208" y="174"/>
                    </a:lnTo>
                    <a:lnTo>
                      <a:pt x="208" y="174"/>
                    </a:lnTo>
                    <a:lnTo>
                      <a:pt x="205" y="176"/>
                    </a:lnTo>
                    <a:lnTo>
                      <a:pt x="205" y="177"/>
                    </a:lnTo>
                    <a:lnTo>
                      <a:pt x="205" y="177"/>
                    </a:lnTo>
                    <a:lnTo>
                      <a:pt x="205" y="177"/>
                    </a:lnTo>
                    <a:lnTo>
                      <a:pt x="205" y="177"/>
                    </a:lnTo>
                    <a:lnTo>
                      <a:pt x="205" y="177"/>
                    </a:lnTo>
                    <a:close/>
                    <a:moveTo>
                      <a:pt x="205" y="184"/>
                    </a:moveTo>
                    <a:lnTo>
                      <a:pt x="205" y="186"/>
                    </a:lnTo>
                    <a:lnTo>
                      <a:pt x="203" y="184"/>
                    </a:lnTo>
                    <a:lnTo>
                      <a:pt x="203" y="184"/>
                    </a:lnTo>
                    <a:lnTo>
                      <a:pt x="201" y="182"/>
                    </a:lnTo>
                    <a:lnTo>
                      <a:pt x="201" y="182"/>
                    </a:lnTo>
                    <a:lnTo>
                      <a:pt x="203" y="182"/>
                    </a:lnTo>
                    <a:lnTo>
                      <a:pt x="203" y="182"/>
                    </a:lnTo>
                    <a:lnTo>
                      <a:pt x="205" y="184"/>
                    </a:lnTo>
                    <a:close/>
                    <a:moveTo>
                      <a:pt x="278" y="188"/>
                    </a:moveTo>
                    <a:lnTo>
                      <a:pt x="278" y="188"/>
                    </a:lnTo>
                    <a:lnTo>
                      <a:pt x="277" y="186"/>
                    </a:lnTo>
                    <a:lnTo>
                      <a:pt x="277" y="186"/>
                    </a:lnTo>
                    <a:lnTo>
                      <a:pt x="278" y="188"/>
                    </a:lnTo>
                    <a:lnTo>
                      <a:pt x="278" y="188"/>
                    </a:lnTo>
                    <a:close/>
                    <a:moveTo>
                      <a:pt x="207" y="188"/>
                    </a:moveTo>
                    <a:lnTo>
                      <a:pt x="207" y="189"/>
                    </a:lnTo>
                    <a:lnTo>
                      <a:pt x="207" y="189"/>
                    </a:lnTo>
                    <a:lnTo>
                      <a:pt x="205" y="188"/>
                    </a:lnTo>
                    <a:lnTo>
                      <a:pt x="205" y="188"/>
                    </a:lnTo>
                    <a:lnTo>
                      <a:pt x="207" y="188"/>
                    </a:lnTo>
                    <a:close/>
                    <a:moveTo>
                      <a:pt x="292" y="191"/>
                    </a:moveTo>
                    <a:lnTo>
                      <a:pt x="290" y="193"/>
                    </a:lnTo>
                    <a:lnTo>
                      <a:pt x="290" y="191"/>
                    </a:lnTo>
                    <a:lnTo>
                      <a:pt x="290" y="191"/>
                    </a:lnTo>
                    <a:lnTo>
                      <a:pt x="290" y="191"/>
                    </a:lnTo>
                    <a:lnTo>
                      <a:pt x="289" y="191"/>
                    </a:lnTo>
                    <a:lnTo>
                      <a:pt x="289" y="191"/>
                    </a:lnTo>
                    <a:lnTo>
                      <a:pt x="287" y="191"/>
                    </a:lnTo>
                    <a:lnTo>
                      <a:pt x="289" y="189"/>
                    </a:lnTo>
                    <a:lnTo>
                      <a:pt x="289" y="191"/>
                    </a:lnTo>
                    <a:lnTo>
                      <a:pt x="290" y="191"/>
                    </a:lnTo>
                    <a:lnTo>
                      <a:pt x="290" y="191"/>
                    </a:lnTo>
                    <a:lnTo>
                      <a:pt x="292" y="191"/>
                    </a:lnTo>
                    <a:lnTo>
                      <a:pt x="292" y="191"/>
                    </a:lnTo>
                    <a:close/>
                    <a:moveTo>
                      <a:pt x="249" y="239"/>
                    </a:moveTo>
                    <a:lnTo>
                      <a:pt x="248" y="239"/>
                    </a:lnTo>
                    <a:lnTo>
                      <a:pt x="249" y="239"/>
                    </a:lnTo>
                    <a:lnTo>
                      <a:pt x="248" y="237"/>
                    </a:lnTo>
                    <a:lnTo>
                      <a:pt x="248" y="237"/>
                    </a:lnTo>
                    <a:lnTo>
                      <a:pt x="248" y="237"/>
                    </a:lnTo>
                    <a:lnTo>
                      <a:pt x="249" y="237"/>
                    </a:lnTo>
                    <a:lnTo>
                      <a:pt x="249" y="239"/>
                    </a:lnTo>
                    <a:lnTo>
                      <a:pt x="249" y="23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7" name="Freeform 182">
                <a:extLst>
                  <a:ext uri="{FF2B5EF4-FFF2-40B4-BE49-F238E27FC236}">
                    <a16:creationId xmlns:a16="http://schemas.microsoft.com/office/drawing/2014/main" id="{98A3BE91-5625-4043-9D44-BC883B6EEBAE}"/>
                  </a:ext>
                </a:extLst>
              </p:cNvPr>
              <p:cNvSpPr>
                <a:spLocks noEditPoints="1"/>
              </p:cNvSpPr>
              <p:nvPr/>
            </p:nvSpPr>
            <p:spPr bwMode="auto">
              <a:xfrm>
                <a:off x="6342" y="3075"/>
                <a:ext cx="289" cy="196"/>
              </a:xfrm>
              <a:custGeom>
                <a:avLst/>
                <a:gdLst>
                  <a:gd name="T0" fmla="*/ 236 w 289"/>
                  <a:gd name="T1" fmla="*/ 190 h 196"/>
                  <a:gd name="T2" fmla="*/ 256 w 289"/>
                  <a:gd name="T3" fmla="*/ 190 h 196"/>
                  <a:gd name="T4" fmla="*/ 198 w 289"/>
                  <a:gd name="T5" fmla="*/ 163 h 196"/>
                  <a:gd name="T6" fmla="*/ 195 w 289"/>
                  <a:gd name="T7" fmla="*/ 163 h 196"/>
                  <a:gd name="T8" fmla="*/ 191 w 289"/>
                  <a:gd name="T9" fmla="*/ 158 h 196"/>
                  <a:gd name="T10" fmla="*/ 181 w 289"/>
                  <a:gd name="T11" fmla="*/ 155 h 196"/>
                  <a:gd name="T12" fmla="*/ 229 w 289"/>
                  <a:gd name="T13" fmla="*/ 144 h 196"/>
                  <a:gd name="T14" fmla="*/ 227 w 289"/>
                  <a:gd name="T15" fmla="*/ 148 h 196"/>
                  <a:gd name="T16" fmla="*/ 49 w 289"/>
                  <a:gd name="T17" fmla="*/ 136 h 196"/>
                  <a:gd name="T18" fmla="*/ 197 w 289"/>
                  <a:gd name="T19" fmla="*/ 136 h 196"/>
                  <a:gd name="T20" fmla="*/ 137 w 289"/>
                  <a:gd name="T21" fmla="*/ 85 h 196"/>
                  <a:gd name="T22" fmla="*/ 289 w 289"/>
                  <a:gd name="T23" fmla="*/ 104 h 196"/>
                  <a:gd name="T24" fmla="*/ 275 w 289"/>
                  <a:gd name="T25" fmla="*/ 93 h 196"/>
                  <a:gd name="T26" fmla="*/ 268 w 289"/>
                  <a:gd name="T27" fmla="*/ 80 h 196"/>
                  <a:gd name="T28" fmla="*/ 287 w 289"/>
                  <a:gd name="T29" fmla="*/ 95 h 196"/>
                  <a:gd name="T30" fmla="*/ 121 w 289"/>
                  <a:gd name="T31" fmla="*/ 76 h 196"/>
                  <a:gd name="T32" fmla="*/ 265 w 289"/>
                  <a:gd name="T33" fmla="*/ 76 h 196"/>
                  <a:gd name="T34" fmla="*/ 212 w 289"/>
                  <a:gd name="T35" fmla="*/ 56 h 196"/>
                  <a:gd name="T36" fmla="*/ 217 w 289"/>
                  <a:gd name="T37" fmla="*/ 69 h 196"/>
                  <a:gd name="T38" fmla="*/ 203 w 289"/>
                  <a:gd name="T39" fmla="*/ 83 h 196"/>
                  <a:gd name="T40" fmla="*/ 179 w 289"/>
                  <a:gd name="T41" fmla="*/ 93 h 196"/>
                  <a:gd name="T42" fmla="*/ 147 w 289"/>
                  <a:gd name="T43" fmla="*/ 85 h 196"/>
                  <a:gd name="T44" fmla="*/ 162 w 289"/>
                  <a:gd name="T45" fmla="*/ 80 h 196"/>
                  <a:gd name="T46" fmla="*/ 176 w 289"/>
                  <a:gd name="T47" fmla="*/ 75 h 196"/>
                  <a:gd name="T48" fmla="*/ 195 w 289"/>
                  <a:gd name="T49" fmla="*/ 73 h 196"/>
                  <a:gd name="T50" fmla="*/ 209 w 289"/>
                  <a:gd name="T51" fmla="*/ 54 h 196"/>
                  <a:gd name="T52" fmla="*/ 224 w 289"/>
                  <a:gd name="T53" fmla="*/ 32 h 196"/>
                  <a:gd name="T54" fmla="*/ 215 w 289"/>
                  <a:gd name="T55" fmla="*/ 30 h 196"/>
                  <a:gd name="T56" fmla="*/ 70 w 289"/>
                  <a:gd name="T57" fmla="*/ 47 h 196"/>
                  <a:gd name="T58" fmla="*/ 94 w 289"/>
                  <a:gd name="T59" fmla="*/ 76 h 196"/>
                  <a:gd name="T60" fmla="*/ 132 w 289"/>
                  <a:gd name="T61" fmla="*/ 93 h 196"/>
                  <a:gd name="T62" fmla="*/ 120 w 289"/>
                  <a:gd name="T63" fmla="*/ 110 h 196"/>
                  <a:gd name="T64" fmla="*/ 142 w 289"/>
                  <a:gd name="T65" fmla="*/ 136 h 196"/>
                  <a:gd name="T66" fmla="*/ 161 w 289"/>
                  <a:gd name="T67" fmla="*/ 151 h 196"/>
                  <a:gd name="T68" fmla="*/ 171 w 289"/>
                  <a:gd name="T69" fmla="*/ 161 h 196"/>
                  <a:gd name="T70" fmla="*/ 188 w 289"/>
                  <a:gd name="T71" fmla="*/ 172 h 196"/>
                  <a:gd name="T72" fmla="*/ 174 w 289"/>
                  <a:gd name="T73" fmla="*/ 173 h 196"/>
                  <a:gd name="T74" fmla="*/ 142 w 289"/>
                  <a:gd name="T75" fmla="*/ 167 h 196"/>
                  <a:gd name="T76" fmla="*/ 118 w 289"/>
                  <a:gd name="T77" fmla="*/ 153 h 196"/>
                  <a:gd name="T78" fmla="*/ 101 w 289"/>
                  <a:gd name="T79" fmla="*/ 131 h 196"/>
                  <a:gd name="T80" fmla="*/ 77 w 289"/>
                  <a:gd name="T81" fmla="*/ 122 h 196"/>
                  <a:gd name="T82" fmla="*/ 65 w 289"/>
                  <a:gd name="T83" fmla="*/ 122 h 196"/>
                  <a:gd name="T84" fmla="*/ 56 w 289"/>
                  <a:gd name="T85" fmla="*/ 127 h 196"/>
                  <a:gd name="T86" fmla="*/ 36 w 289"/>
                  <a:gd name="T87" fmla="*/ 131 h 196"/>
                  <a:gd name="T88" fmla="*/ 32 w 289"/>
                  <a:gd name="T89" fmla="*/ 132 h 196"/>
                  <a:gd name="T90" fmla="*/ 37 w 289"/>
                  <a:gd name="T91" fmla="*/ 150 h 196"/>
                  <a:gd name="T92" fmla="*/ 7 w 289"/>
                  <a:gd name="T93" fmla="*/ 150 h 196"/>
                  <a:gd name="T94" fmla="*/ 2 w 289"/>
                  <a:gd name="T95" fmla="*/ 109 h 196"/>
                  <a:gd name="T96" fmla="*/ 2 w 289"/>
                  <a:gd name="T97" fmla="*/ 69 h 196"/>
                  <a:gd name="T98" fmla="*/ 2 w 289"/>
                  <a:gd name="T99" fmla="*/ 23 h 196"/>
                  <a:gd name="T100" fmla="*/ 41 w 289"/>
                  <a:gd name="T101" fmla="*/ 37 h 196"/>
                  <a:gd name="T102" fmla="*/ 229 w 289"/>
                  <a:gd name="T103" fmla="*/ 64 h 196"/>
                  <a:gd name="T104" fmla="*/ 214 w 289"/>
                  <a:gd name="T105" fmla="*/ 40 h 196"/>
                  <a:gd name="T106" fmla="*/ 191 w 289"/>
                  <a:gd name="T107" fmla="*/ 23 h 196"/>
                  <a:gd name="T108" fmla="*/ 221 w 289"/>
                  <a:gd name="T109" fmla="*/ 42 h 196"/>
                  <a:gd name="T110" fmla="*/ 178 w 289"/>
                  <a:gd name="T111" fmla="*/ 23 h 196"/>
                  <a:gd name="T112" fmla="*/ 133 w 289"/>
                  <a:gd name="T113" fmla="*/ 18 h 196"/>
                  <a:gd name="T114" fmla="*/ 126 w 289"/>
                  <a:gd name="T115" fmla="*/ 11 h 196"/>
                  <a:gd name="T116" fmla="*/ 109 w 289"/>
                  <a:gd name="T117" fmla="*/ 15 h 196"/>
                  <a:gd name="T118" fmla="*/ 169 w 289"/>
                  <a:gd name="T119" fmla="*/ 3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89" h="196">
                    <a:moveTo>
                      <a:pt x="243" y="194"/>
                    </a:moveTo>
                    <a:lnTo>
                      <a:pt x="246" y="194"/>
                    </a:lnTo>
                    <a:lnTo>
                      <a:pt x="248" y="196"/>
                    </a:lnTo>
                    <a:lnTo>
                      <a:pt x="246" y="196"/>
                    </a:lnTo>
                    <a:lnTo>
                      <a:pt x="243" y="196"/>
                    </a:lnTo>
                    <a:lnTo>
                      <a:pt x="243" y="196"/>
                    </a:lnTo>
                    <a:lnTo>
                      <a:pt x="239" y="196"/>
                    </a:lnTo>
                    <a:lnTo>
                      <a:pt x="239" y="194"/>
                    </a:lnTo>
                    <a:lnTo>
                      <a:pt x="238" y="194"/>
                    </a:lnTo>
                    <a:lnTo>
                      <a:pt x="239" y="194"/>
                    </a:lnTo>
                    <a:lnTo>
                      <a:pt x="238" y="192"/>
                    </a:lnTo>
                    <a:lnTo>
                      <a:pt x="236" y="190"/>
                    </a:lnTo>
                    <a:lnTo>
                      <a:pt x="236" y="190"/>
                    </a:lnTo>
                    <a:lnTo>
                      <a:pt x="239" y="190"/>
                    </a:lnTo>
                    <a:lnTo>
                      <a:pt x="243" y="194"/>
                    </a:lnTo>
                    <a:lnTo>
                      <a:pt x="243" y="194"/>
                    </a:lnTo>
                    <a:close/>
                    <a:moveTo>
                      <a:pt x="258" y="190"/>
                    </a:moveTo>
                    <a:lnTo>
                      <a:pt x="256" y="192"/>
                    </a:lnTo>
                    <a:lnTo>
                      <a:pt x="256" y="192"/>
                    </a:lnTo>
                    <a:lnTo>
                      <a:pt x="255" y="192"/>
                    </a:lnTo>
                    <a:lnTo>
                      <a:pt x="253" y="192"/>
                    </a:lnTo>
                    <a:lnTo>
                      <a:pt x="253" y="190"/>
                    </a:lnTo>
                    <a:lnTo>
                      <a:pt x="253" y="190"/>
                    </a:lnTo>
                    <a:lnTo>
                      <a:pt x="255" y="190"/>
                    </a:lnTo>
                    <a:lnTo>
                      <a:pt x="255" y="190"/>
                    </a:lnTo>
                    <a:lnTo>
                      <a:pt x="256" y="190"/>
                    </a:lnTo>
                    <a:lnTo>
                      <a:pt x="258" y="190"/>
                    </a:lnTo>
                    <a:lnTo>
                      <a:pt x="258" y="190"/>
                    </a:lnTo>
                    <a:close/>
                    <a:moveTo>
                      <a:pt x="193" y="175"/>
                    </a:moveTo>
                    <a:lnTo>
                      <a:pt x="191" y="177"/>
                    </a:lnTo>
                    <a:lnTo>
                      <a:pt x="190" y="177"/>
                    </a:lnTo>
                    <a:lnTo>
                      <a:pt x="190" y="177"/>
                    </a:lnTo>
                    <a:lnTo>
                      <a:pt x="190" y="175"/>
                    </a:lnTo>
                    <a:lnTo>
                      <a:pt x="191" y="175"/>
                    </a:lnTo>
                    <a:lnTo>
                      <a:pt x="193" y="175"/>
                    </a:lnTo>
                    <a:lnTo>
                      <a:pt x="193" y="175"/>
                    </a:lnTo>
                    <a:close/>
                    <a:moveTo>
                      <a:pt x="197" y="165"/>
                    </a:moveTo>
                    <a:lnTo>
                      <a:pt x="197" y="165"/>
                    </a:lnTo>
                    <a:lnTo>
                      <a:pt x="198" y="163"/>
                    </a:lnTo>
                    <a:lnTo>
                      <a:pt x="200" y="163"/>
                    </a:lnTo>
                    <a:lnTo>
                      <a:pt x="200" y="163"/>
                    </a:lnTo>
                    <a:lnTo>
                      <a:pt x="198" y="168"/>
                    </a:lnTo>
                    <a:lnTo>
                      <a:pt x="198" y="168"/>
                    </a:lnTo>
                    <a:lnTo>
                      <a:pt x="193" y="167"/>
                    </a:lnTo>
                    <a:lnTo>
                      <a:pt x="193" y="165"/>
                    </a:lnTo>
                    <a:lnTo>
                      <a:pt x="193" y="165"/>
                    </a:lnTo>
                    <a:lnTo>
                      <a:pt x="191" y="163"/>
                    </a:lnTo>
                    <a:lnTo>
                      <a:pt x="190" y="160"/>
                    </a:lnTo>
                    <a:lnTo>
                      <a:pt x="190" y="160"/>
                    </a:lnTo>
                    <a:lnTo>
                      <a:pt x="191" y="160"/>
                    </a:lnTo>
                    <a:lnTo>
                      <a:pt x="191" y="161"/>
                    </a:lnTo>
                    <a:lnTo>
                      <a:pt x="195" y="163"/>
                    </a:lnTo>
                    <a:lnTo>
                      <a:pt x="195" y="165"/>
                    </a:lnTo>
                    <a:lnTo>
                      <a:pt x="197" y="165"/>
                    </a:lnTo>
                    <a:lnTo>
                      <a:pt x="197" y="165"/>
                    </a:lnTo>
                    <a:close/>
                    <a:moveTo>
                      <a:pt x="185" y="153"/>
                    </a:moveTo>
                    <a:lnTo>
                      <a:pt x="188" y="153"/>
                    </a:lnTo>
                    <a:lnTo>
                      <a:pt x="190" y="153"/>
                    </a:lnTo>
                    <a:lnTo>
                      <a:pt x="190" y="153"/>
                    </a:lnTo>
                    <a:lnTo>
                      <a:pt x="191" y="155"/>
                    </a:lnTo>
                    <a:lnTo>
                      <a:pt x="191" y="156"/>
                    </a:lnTo>
                    <a:lnTo>
                      <a:pt x="193" y="158"/>
                    </a:lnTo>
                    <a:lnTo>
                      <a:pt x="193" y="158"/>
                    </a:lnTo>
                    <a:lnTo>
                      <a:pt x="191" y="160"/>
                    </a:lnTo>
                    <a:lnTo>
                      <a:pt x="191" y="158"/>
                    </a:lnTo>
                    <a:lnTo>
                      <a:pt x="191" y="158"/>
                    </a:lnTo>
                    <a:lnTo>
                      <a:pt x="188" y="158"/>
                    </a:lnTo>
                    <a:lnTo>
                      <a:pt x="186" y="158"/>
                    </a:lnTo>
                    <a:lnTo>
                      <a:pt x="183" y="158"/>
                    </a:lnTo>
                    <a:lnTo>
                      <a:pt x="185" y="156"/>
                    </a:lnTo>
                    <a:lnTo>
                      <a:pt x="185" y="156"/>
                    </a:lnTo>
                    <a:lnTo>
                      <a:pt x="183" y="155"/>
                    </a:lnTo>
                    <a:lnTo>
                      <a:pt x="183" y="153"/>
                    </a:lnTo>
                    <a:lnTo>
                      <a:pt x="183" y="153"/>
                    </a:lnTo>
                    <a:lnTo>
                      <a:pt x="185" y="153"/>
                    </a:lnTo>
                    <a:lnTo>
                      <a:pt x="185" y="153"/>
                    </a:lnTo>
                    <a:lnTo>
                      <a:pt x="185" y="153"/>
                    </a:lnTo>
                    <a:close/>
                    <a:moveTo>
                      <a:pt x="181" y="155"/>
                    </a:moveTo>
                    <a:lnTo>
                      <a:pt x="181" y="155"/>
                    </a:lnTo>
                    <a:lnTo>
                      <a:pt x="181" y="155"/>
                    </a:lnTo>
                    <a:lnTo>
                      <a:pt x="178" y="153"/>
                    </a:lnTo>
                    <a:lnTo>
                      <a:pt x="178" y="151"/>
                    </a:lnTo>
                    <a:lnTo>
                      <a:pt x="179" y="150"/>
                    </a:lnTo>
                    <a:lnTo>
                      <a:pt x="181" y="151"/>
                    </a:lnTo>
                    <a:lnTo>
                      <a:pt x="181" y="153"/>
                    </a:lnTo>
                    <a:lnTo>
                      <a:pt x="183" y="153"/>
                    </a:lnTo>
                    <a:lnTo>
                      <a:pt x="181" y="155"/>
                    </a:lnTo>
                    <a:lnTo>
                      <a:pt x="181" y="155"/>
                    </a:lnTo>
                    <a:close/>
                    <a:moveTo>
                      <a:pt x="226" y="144"/>
                    </a:moveTo>
                    <a:lnTo>
                      <a:pt x="227" y="144"/>
                    </a:lnTo>
                    <a:lnTo>
                      <a:pt x="229" y="144"/>
                    </a:lnTo>
                    <a:lnTo>
                      <a:pt x="229" y="146"/>
                    </a:lnTo>
                    <a:lnTo>
                      <a:pt x="231" y="146"/>
                    </a:lnTo>
                    <a:lnTo>
                      <a:pt x="233" y="146"/>
                    </a:lnTo>
                    <a:lnTo>
                      <a:pt x="233" y="148"/>
                    </a:lnTo>
                    <a:lnTo>
                      <a:pt x="233" y="148"/>
                    </a:lnTo>
                    <a:lnTo>
                      <a:pt x="233" y="148"/>
                    </a:lnTo>
                    <a:lnTo>
                      <a:pt x="233" y="150"/>
                    </a:lnTo>
                    <a:lnTo>
                      <a:pt x="233" y="150"/>
                    </a:lnTo>
                    <a:lnTo>
                      <a:pt x="231" y="150"/>
                    </a:lnTo>
                    <a:lnTo>
                      <a:pt x="231" y="150"/>
                    </a:lnTo>
                    <a:lnTo>
                      <a:pt x="227" y="150"/>
                    </a:lnTo>
                    <a:lnTo>
                      <a:pt x="227" y="148"/>
                    </a:lnTo>
                    <a:lnTo>
                      <a:pt x="227" y="148"/>
                    </a:lnTo>
                    <a:lnTo>
                      <a:pt x="226" y="146"/>
                    </a:lnTo>
                    <a:lnTo>
                      <a:pt x="224" y="146"/>
                    </a:lnTo>
                    <a:lnTo>
                      <a:pt x="224" y="144"/>
                    </a:lnTo>
                    <a:lnTo>
                      <a:pt x="226" y="144"/>
                    </a:lnTo>
                    <a:lnTo>
                      <a:pt x="226" y="144"/>
                    </a:lnTo>
                    <a:close/>
                    <a:moveTo>
                      <a:pt x="53" y="138"/>
                    </a:moveTo>
                    <a:lnTo>
                      <a:pt x="53" y="139"/>
                    </a:lnTo>
                    <a:lnTo>
                      <a:pt x="49" y="138"/>
                    </a:lnTo>
                    <a:lnTo>
                      <a:pt x="48" y="136"/>
                    </a:lnTo>
                    <a:lnTo>
                      <a:pt x="46" y="136"/>
                    </a:lnTo>
                    <a:lnTo>
                      <a:pt x="44" y="134"/>
                    </a:lnTo>
                    <a:lnTo>
                      <a:pt x="46" y="136"/>
                    </a:lnTo>
                    <a:lnTo>
                      <a:pt x="49" y="136"/>
                    </a:lnTo>
                    <a:lnTo>
                      <a:pt x="53" y="138"/>
                    </a:lnTo>
                    <a:lnTo>
                      <a:pt x="53" y="138"/>
                    </a:lnTo>
                    <a:close/>
                    <a:moveTo>
                      <a:pt x="197" y="141"/>
                    </a:moveTo>
                    <a:lnTo>
                      <a:pt x="197" y="141"/>
                    </a:lnTo>
                    <a:lnTo>
                      <a:pt x="195" y="141"/>
                    </a:lnTo>
                    <a:lnTo>
                      <a:pt x="197" y="139"/>
                    </a:lnTo>
                    <a:lnTo>
                      <a:pt x="197" y="138"/>
                    </a:lnTo>
                    <a:lnTo>
                      <a:pt x="197" y="138"/>
                    </a:lnTo>
                    <a:lnTo>
                      <a:pt x="195" y="136"/>
                    </a:lnTo>
                    <a:lnTo>
                      <a:pt x="195" y="134"/>
                    </a:lnTo>
                    <a:lnTo>
                      <a:pt x="197" y="134"/>
                    </a:lnTo>
                    <a:lnTo>
                      <a:pt x="197" y="134"/>
                    </a:lnTo>
                    <a:lnTo>
                      <a:pt x="197" y="136"/>
                    </a:lnTo>
                    <a:lnTo>
                      <a:pt x="197" y="138"/>
                    </a:lnTo>
                    <a:lnTo>
                      <a:pt x="197" y="141"/>
                    </a:lnTo>
                    <a:lnTo>
                      <a:pt x="197" y="141"/>
                    </a:lnTo>
                    <a:close/>
                    <a:moveTo>
                      <a:pt x="51" y="136"/>
                    </a:moveTo>
                    <a:lnTo>
                      <a:pt x="51" y="136"/>
                    </a:lnTo>
                    <a:lnTo>
                      <a:pt x="48" y="134"/>
                    </a:lnTo>
                    <a:lnTo>
                      <a:pt x="48" y="132"/>
                    </a:lnTo>
                    <a:lnTo>
                      <a:pt x="51" y="134"/>
                    </a:lnTo>
                    <a:lnTo>
                      <a:pt x="51" y="134"/>
                    </a:lnTo>
                    <a:lnTo>
                      <a:pt x="53" y="136"/>
                    </a:lnTo>
                    <a:lnTo>
                      <a:pt x="51" y="136"/>
                    </a:lnTo>
                    <a:close/>
                    <a:moveTo>
                      <a:pt x="137" y="85"/>
                    </a:moveTo>
                    <a:lnTo>
                      <a:pt x="137" y="85"/>
                    </a:lnTo>
                    <a:lnTo>
                      <a:pt x="137" y="83"/>
                    </a:lnTo>
                    <a:lnTo>
                      <a:pt x="135" y="83"/>
                    </a:lnTo>
                    <a:lnTo>
                      <a:pt x="133" y="81"/>
                    </a:lnTo>
                    <a:lnTo>
                      <a:pt x="133" y="80"/>
                    </a:lnTo>
                    <a:lnTo>
                      <a:pt x="133" y="78"/>
                    </a:lnTo>
                    <a:lnTo>
                      <a:pt x="133" y="78"/>
                    </a:lnTo>
                    <a:lnTo>
                      <a:pt x="138" y="81"/>
                    </a:lnTo>
                    <a:lnTo>
                      <a:pt x="138" y="81"/>
                    </a:lnTo>
                    <a:lnTo>
                      <a:pt x="138" y="83"/>
                    </a:lnTo>
                    <a:lnTo>
                      <a:pt x="137" y="85"/>
                    </a:lnTo>
                    <a:lnTo>
                      <a:pt x="137" y="85"/>
                    </a:lnTo>
                    <a:close/>
                    <a:moveTo>
                      <a:pt x="289" y="102"/>
                    </a:moveTo>
                    <a:lnTo>
                      <a:pt x="289" y="104"/>
                    </a:lnTo>
                    <a:lnTo>
                      <a:pt x="289" y="104"/>
                    </a:lnTo>
                    <a:lnTo>
                      <a:pt x="289" y="102"/>
                    </a:lnTo>
                    <a:lnTo>
                      <a:pt x="287" y="104"/>
                    </a:lnTo>
                    <a:lnTo>
                      <a:pt x="286" y="104"/>
                    </a:lnTo>
                    <a:lnTo>
                      <a:pt x="286" y="105"/>
                    </a:lnTo>
                    <a:lnTo>
                      <a:pt x="284" y="104"/>
                    </a:lnTo>
                    <a:lnTo>
                      <a:pt x="280" y="104"/>
                    </a:lnTo>
                    <a:lnTo>
                      <a:pt x="279" y="104"/>
                    </a:lnTo>
                    <a:lnTo>
                      <a:pt x="277" y="102"/>
                    </a:lnTo>
                    <a:lnTo>
                      <a:pt x="277" y="100"/>
                    </a:lnTo>
                    <a:lnTo>
                      <a:pt x="275" y="98"/>
                    </a:lnTo>
                    <a:lnTo>
                      <a:pt x="275" y="95"/>
                    </a:lnTo>
                    <a:lnTo>
                      <a:pt x="275" y="93"/>
                    </a:lnTo>
                    <a:lnTo>
                      <a:pt x="272" y="92"/>
                    </a:lnTo>
                    <a:lnTo>
                      <a:pt x="272" y="92"/>
                    </a:lnTo>
                    <a:lnTo>
                      <a:pt x="270" y="90"/>
                    </a:lnTo>
                    <a:lnTo>
                      <a:pt x="268" y="90"/>
                    </a:lnTo>
                    <a:lnTo>
                      <a:pt x="267" y="88"/>
                    </a:lnTo>
                    <a:lnTo>
                      <a:pt x="267" y="86"/>
                    </a:lnTo>
                    <a:lnTo>
                      <a:pt x="265" y="85"/>
                    </a:lnTo>
                    <a:lnTo>
                      <a:pt x="265" y="83"/>
                    </a:lnTo>
                    <a:lnTo>
                      <a:pt x="267" y="80"/>
                    </a:lnTo>
                    <a:lnTo>
                      <a:pt x="267" y="78"/>
                    </a:lnTo>
                    <a:lnTo>
                      <a:pt x="267" y="78"/>
                    </a:lnTo>
                    <a:lnTo>
                      <a:pt x="268" y="78"/>
                    </a:lnTo>
                    <a:lnTo>
                      <a:pt x="268" y="80"/>
                    </a:lnTo>
                    <a:lnTo>
                      <a:pt x="272" y="80"/>
                    </a:lnTo>
                    <a:lnTo>
                      <a:pt x="274" y="81"/>
                    </a:lnTo>
                    <a:lnTo>
                      <a:pt x="275" y="83"/>
                    </a:lnTo>
                    <a:lnTo>
                      <a:pt x="275" y="85"/>
                    </a:lnTo>
                    <a:lnTo>
                      <a:pt x="275" y="85"/>
                    </a:lnTo>
                    <a:lnTo>
                      <a:pt x="277" y="86"/>
                    </a:lnTo>
                    <a:lnTo>
                      <a:pt x="279" y="88"/>
                    </a:lnTo>
                    <a:lnTo>
                      <a:pt x="280" y="92"/>
                    </a:lnTo>
                    <a:lnTo>
                      <a:pt x="280" y="92"/>
                    </a:lnTo>
                    <a:lnTo>
                      <a:pt x="282" y="92"/>
                    </a:lnTo>
                    <a:lnTo>
                      <a:pt x="284" y="92"/>
                    </a:lnTo>
                    <a:lnTo>
                      <a:pt x="286" y="93"/>
                    </a:lnTo>
                    <a:lnTo>
                      <a:pt x="287" y="95"/>
                    </a:lnTo>
                    <a:lnTo>
                      <a:pt x="289" y="97"/>
                    </a:lnTo>
                    <a:lnTo>
                      <a:pt x="289" y="98"/>
                    </a:lnTo>
                    <a:lnTo>
                      <a:pt x="289" y="102"/>
                    </a:lnTo>
                    <a:lnTo>
                      <a:pt x="289" y="102"/>
                    </a:lnTo>
                    <a:close/>
                    <a:moveTo>
                      <a:pt x="121" y="76"/>
                    </a:moveTo>
                    <a:lnTo>
                      <a:pt x="120" y="78"/>
                    </a:lnTo>
                    <a:lnTo>
                      <a:pt x="118" y="75"/>
                    </a:lnTo>
                    <a:lnTo>
                      <a:pt x="118" y="75"/>
                    </a:lnTo>
                    <a:lnTo>
                      <a:pt x="118" y="75"/>
                    </a:lnTo>
                    <a:lnTo>
                      <a:pt x="120" y="73"/>
                    </a:lnTo>
                    <a:lnTo>
                      <a:pt x="121" y="73"/>
                    </a:lnTo>
                    <a:lnTo>
                      <a:pt x="121" y="76"/>
                    </a:lnTo>
                    <a:lnTo>
                      <a:pt x="121" y="76"/>
                    </a:lnTo>
                    <a:lnTo>
                      <a:pt x="121" y="76"/>
                    </a:lnTo>
                    <a:close/>
                    <a:moveTo>
                      <a:pt x="265" y="78"/>
                    </a:moveTo>
                    <a:lnTo>
                      <a:pt x="263" y="78"/>
                    </a:lnTo>
                    <a:lnTo>
                      <a:pt x="263" y="75"/>
                    </a:lnTo>
                    <a:lnTo>
                      <a:pt x="263" y="73"/>
                    </a:lnTo>
                    <a:lnTo>
                      <a:pt x="263" y="71"/>
                    </a:lnTo>
                    <a:lnTo>
                      <a:pt x="262" y="71"/>
                    </a:lnTo>
                    <a:lnTo>
                      <a:pt x="263" y="69"/>
                    </a:lnTo>
                    <a:lnTo>
                      <a:pt x="263" y="69"/>
                    </a:lnTo>
                    <a:lnTo>
                      <a:pt x="265" y="69"/>
                    </a:lnTo>
                    <a:lnTo>
                      <a:pt x="265" y="71"/>
                    </a:lnTo>
                    <a:lnTo>
                      <a:pt x="267" y="73"/>
                    </a:lnTo>
                    <a:lnTo>
                      <a:pt x="265" y="76"/>
                    </a:lnTo>
                    <a:lnTo>
                      <a:pt x="265" y="78"/>
                    </a:lnTo>
                    <a:lnTo>
                      <a:pt x="265" y="78"/>
                    </a:lnTo>
                    <a:close/>
                    <a:moveTo>
                      <a:pt x="99" y="64"/>
                    </a:moveTo>
                    <a:lnTo>
                      <a:pt x="97" y="64"/>
                    </a:lnTo>
                    <a:lnTo>
                      <a:pt x="96" y="64"/>
                    </a:lnTo>
                    <a:lnTo>
                      <a:pt x="96" y="63"/>
                    </a:lnTo>
                    <a:lnTo>
                      <a:pt x="96" y="61"/>
                    </a:lnTo>
                    <a:lnTo>
                      <a:pt x="97" y="61"/>
                    </a:lnTo>
                    <a:lnTo>
                      <a:pt x="99" y="61"/>
                    </a:lnTo>
                    <a:lnTo>
                      <a:pt x="99" y="61"/>
                    </a:lnTo>
                    <a:lnTo>
                      <a:pt x="99" y="63"/>
                    </a:lnTo>
                    <a:lnTo>
                      <a:pt x="99" y="64"/>
                    </a:lnTo>
                    <a:close/>
                    <a:moveTo>
                      <a:pt x="212" y="56"/>
                    </a:moveTo>
                    <a:lnTo>
                      <a:pt x="214" y="56"/>
                    </a:lnTo>
                    <a:lnTo>
                      <a:pt x="215" y="54"/>
                    </a:lnTo>
                    <a:lnTo>
                      <a:pt x="217" y="56"/>
                    </a:lnTo>
                    <a:lnTo>
                      <a:pt x="219" y="56"/>
                    </a:lnTo>
                    <a:lnTo>
                      <a:pt x="221" y="56"/>
                    </a:lnTo>
                    <a:lnTo>
                      <a:pt x="221" y="59"/>
                    </a:lnTo>
                    <a:lnTo>
                      <a:pt x="221" y="61"/>
                    </a:lnTo>
                    <a:lnTo>
                      <a:pt x="221" y="63"/>
                    </a:lnTo>
                    <a:lnTo>
                      <a:pt x="221" y="64"/>
                    </a:lnTo>
                    <a:lnTo>
                      <a:pt x="221" y="66"/>
                    </a:lnTo>
                    <a:lnTo>
                      <a:pt x="219" y="68"/>
                    </a:lnTo>
                    <a:lnTo>
                      <a:pt x="217" y="68"/>
                    </a:lnTo>
                    <a:lnTo>
                      <a:pt x="217" y="69"/>
                    </a:lnTo>
                    <a:lnTo>
                      <a:pt x="214" y="69"/>
                    </a:lnTo>
                    <a:lnTo>
                      <a:pt x="214" y="69"/>
                    </a:lnTo>
                    <a:lnTo>
                      <a:pt x="214" y="71"/>
                    </a:lnTo>
                    <a:lnTo>
                      <a:pt x="215" y="73"/>
                    </a:lnTo>
                    <a:lnTo>
                      <a:pt x="217" y="76"/>
                    </a:lnTo>
                    <a:lnTo>
                      <a:pt x="215" y="78"/>
                    </a:lnTo>
                    <a:lnTo>
                      <a:pt x="214" y="80"/>
                    </a:lnTo>
                    <a:lnTo>
                      <a:pt x="210" y="80"/>
                    </a:lnTo>
                    <a:lnTo>
                      <a:pt x="207" y="80"/>
                    </a:lnTo>
                    <a:lnTo>
                      <a:pt x="203" y="80"/>
                    </a:lnTo>
                    <a:lnTo>
                      <a:pt x="203" y="80"/>
                    </a:lnTo>
                    <a:lnTo>
                      <a:pt x="203" y="81"/>
                    </a:lnTo>
                    <a:lnTo>
                      <a:pt x="203" y="83"/>
                    </a:lnTo>
                    <a:lnTo>
                      <a:pt x="202" y="83"/>
                    </a:lnTo>
                    <a:lnTo>
                      <a:pt x="200" y="85"/>
                    </a:lnTo>
                    <a:lnTo>
                      <a:pt x="198" y="86"/>
                    </a:lnTo>
                    <a:lnTo>
                      <a:pt x="197" y="88"/>
                    </a:lnTo>
                    <a:lnTo>
                      <a:pt x="195" y="88"/>
                    </a:lnTo>
                    <a:lnTo>
                      <a:pt x="193" y="88"/>
                    </a:lnTo>
                    <a:lnTo>
                      <a:pt x="191" y="90"/>
                    </a:lnTo>
                    <a:lnTo>
                      <a:pt x="190" y="90"/>
                    </a:lnTo>
                    <a:lnTo>
                      <a:pt x="188" y="92"/>
                    </a:lnTo>
                    <a:lnTo>
                      <a:pt x="186" y="92"/>
                    </a:lnTo>
                    <a:lnTo>
                      <a:pt x="185" y="93"/>
                    </a:lnTo>
                    <a:lnTo>
                      <a:pt x="183" y="93"/>
                    </a:lnTo>
                    <a:lnTo>
                      <a:pt x="179" y="93"/>
                    </a:lnTo>
                    <a:lnTo>
                      <a:pt x="173" y="93"/>
                    </a:lnTo>
                    <a:lnTo>
                      <a:pt x="171" y="93"/>
                    </a:lnTo>
                    <a:lnTo>
                      <a:pt x="169" y="93"/>
                    </a:lnTo>
                    <a:lnTo>
                      <a:pt x="167" y="93"/>
                    </a:lnTo>
                    <a:lnTo>
                      <a:pt x="166" y="90"/>
                    </a:lnTo>
                    <a:lnTo>
                      <a:pt x="164" y="90"/>
                    </a:lnTo>
                    <a:lnTo>
                      <a:pt x="161" y="90"/>
                    </a:lnTo>
                    <a:lnTo>
                      <a:pt x="159" y="90"/>
                    </a:lnTo>
                    <a:lnTo>
                      <a:pt x="157" y="90"/>
                    </a:lnTo>
                    <a:lnTo>
                      <a:pt x="152" y="86"/>
                    </a:lnTo>
                    <a:lnTo>
                      <a:pt x="150" y="85"/>
                    </a:lnTo>
                    <a:lnTo>
                      <a:pt x="149" y="85"/>
                    </a:lnTo>
                    <a:lnTo>
                      <a:pt x="147" y="85"/>
                    </a:lnTo>
                    <a:lnTo>
                      <a:pt x="145" y="83"/>
                    </a:lnTo>
                    <a:lnTo>
                      <a:pt x="144" y="81"/>
                    </a:lnTo>
                    <a:lnTo>
                      <a:pt x="144" y="80"/>
                    </a:lnTo>
                    <a:lnTo>
                      <a:pt x="145" y="78"/>
                    </a:lnTo>
                    <a:lnTo>
                      <a:pt x="147" y="78"/>
                    </a:lnTo>
                    <a:lnTo>
                      <a:pt x="149" y="78"/>
                    </a:lnTo>
                    <a:lnTo>
                      <a:pt x="149" y="78"/>
                    </a:lnTo>
                    <a:lnTo>
                      <a:pt x="150" y="78"/>
                    </a:lnTo>
                    <a:lnTo>
                      <a:pt x="152" y="78"/>
                    </a:lnTo>
                    <a:lnTo>
                      <a:pt x="156" y="78"/>
                    </a:lnTo>
                    <a:lnTo>
                      <a:pt x="159" y="80"/>
                    </a:lnTo>
                    <a:lnTo>
                      <a:pt x="161" y="80"/>
                    </a:lnTo>
                    <a:lnTo>
                      <a:pt x="162" y="80"/>
                    </a:lnTo>
                    <a:lnTo>
                      <a:pt x="166" y="80"/>
                    </a:lnTo>
                    <a:lnTo>
                      <a:pt x="167" y="78"/>
                    </a:lnTo>
                    <a:lnTo>
                      <a:pt x="169" y="80"/>
                    </a:lnTo>
                    <a:lnTo>
                      <a:pt x="173" y="80"/>
                    </a:lnTo>
                    <a:lnTo>
                      <a:pt x="174" y="78"/>
                    </a:lnTo>
                    <a:lnTo>
                      <a:pt x="176" y="71"/>
                    </a:lnTo>
                    <a:lnTo>
                      <a:pt x="176" y="69"/>
                    </a:lnTo>
                    <a:lnTo>
                      <a:pt x="176" y="69"/>
                    </a:lnTo>
                    <a:lnTo>
                      <a:pt x="178" y="69"/>
                    </a:lnTo>
                    <a:lnTo>
                      <a:pt x="178" y="69"/>
                    </a:lnTo>
                    <a:lnTo>
                      <a:pt x="178" y="71"/>
                    </a:lnTo>
                    <a:lnTo>
                      <a:pt x="176" y="73"/>
                    </a:lnTo>
                    <a:lnTo>
                      <a:pt x="176" y="75"/>
                    </a:lnTo>
                    <a:lnTo>
                      <a:pt x="178" y="76"/>
                    </a:lnTo>
                    <a:lnTo>
                      <a:pt x="179" y="80"/>
                    </a:lnTo>
                    <a:lnTo>
                      <a:pt x="181" y="80"/>
                    </a:lnTo>
                    <a:lnTo>
                      <a:pt x="183" y="78"/>
                    </a:lnTo>
                    <a:lnTo>
                      <a:pt x="185" y="78"/>
                    </a:lnTo>
                    <a:lnTo>
                      <a:pt x="186" y="78"/>
                    </a:lnTo>
                    <a:lnTo>
                      <a:pt x="190" y="78"/>
                    </a:lnTo>
                    <a:lnTo>
                      <a:pt x="190" y="78"/>
                    </a:lnTo>
                    <a:lnTo>
                      <a:pt x="191" y="78"/>
                    </a:lnTo>
                    <a:lnTo>
                      <a:pt x="193" y="78"/>
                    </a:lnTo>
                    <a:lnTo>
                      <a:pt x="193" y="76"/>
                    </a:lnTo>
                    <a:lnTo>
                      <a:pt x="195" y="75"/>
                    </a:lnTo>
                    <a:lnTo>
                      <a:pt x="195" y="73"/>
                    </a:lnTo>
                    <a:lnTo>
                      <a:pt x="197" y="71"/>
                    </a:lnTo>
                    <a:lnTo>
                      <a:pt x="200" y="68"/>
                    </a:lnTo>
                    <a:lnTo>
                      <a:pt x="202" y="68"/>
                    </a:lnTo>
                    <a:lnTo>
                      <a:pt x="203" y="68"/>
                    </a:lnTo>
                    <a:lnTo>
                      <a:pt x="205" y="68"/>
                    </a:lnTo>
                    <a:lnTo>
                      <a:pt x="207" y="66"/>
                    </a:lnTo>
                    <a:lnTo>
                      <a:pt x="207" y="64"/>
                    </a:lnTo>
                    <a:lnTo>
                      <a:pt x="207" y="63"/>
                    </a:lnTo>
                    <a:lnTo>
                      <a:pt x="205" y="56"/>
                    </a:lnTo>
                    <a:lnTo>
                      <a:pt x="205" y="56"/>
                    </a:lnTo>
                    <a:lnTo>
                      <a:pt x="205" y="54"/>
                    </a:lnTo>
                    <a:lnTo>
                      <a:pt x="205" y="54"/>
                    </a:lnTo>
                    <a:lnTo>
                      <a:pt x="209" y="54"/>
                    </a:lnTo>
                    <a:lnTo>
                      <a:pt x="210" y="54"/>
                    </a:lnTo>
                    <a:lnTo>
                      <a:pt x="210" y="54"/>
                    </a:lnTo>
                    <a:lnTo>
                      <a:pt x="212" y="56"/>
                    </a:lnTo>
                    <a:close/>
                    <a:moveTo>
                      <a:pt x="246" y="52"/>
                    </a:moveTo>
                    <a:lnTo>
                      <a:pt x="245" y="52"/>
                    </a:lnTo>
                    <a:lnTo>
                      <a:pt x="245" y="52"/>
                    </a:lnTo>
                    <a:lnTo>
                      <a:pt x="245" y="51"/>
                    </a:lnTo>
                    <a:lnTo>
                      <a:pt x="246" y="51"/>
                    </a:lnTo>
                    <a:lnTo>
                      <a:pt x="246" y="52"/>
                    </a:lnTo>
                    <a:close/>
                    <a:moveTo>
                      <a:pt x="226" y="34"/>
                    </a:moveTo>
                    <a:lnTo>
                      <a:pt x="226" y="35"/>
                    </a:lnTo>
                    <a:lnTo>
                      <a:pt x="224" y="34"/>
                    </a:lnTo>
                    <a:lnTo>
                      <a:pt x="224" y="32"/>
                    </a:lnTo>
                    <a:lnTo>
                      <a:pt x="224" y="32"/>
                    </a:lnTo>
                    <a:lnTo>
                      <a:pt x="226" y="32"/>
                    </a:lnTo>
                    <a:lnTo>
                      <a:pt x="226" y="34"/>
                    </a:lnTo>
                    <a:lnTo>
                      <a:pt x="226" y="34"/>
                    </a:lnTo>
                    <a:close/>
                    <a:moveTo>
                      <a:pt x="215" y="30"/>
                    </a:moveTo>
                    <a:lnTo>
                      <a:pt x="215" y="30"/>
                    </a:lnTo>
                    <a:lnTo>
                      <a:pt x="215" y="30"/>
                    </a:lnTo>
                    <a:lnTo>
                      <a:pt x="214" y="29"/>
                    </a:lnTo>
                    <a:lnTo>
                      <a:pt x="212" y="29"/>
                    </a:lnTo>
                    <a:lnTo>
                      <a:pt x="214" y="29"/>
                    </a:lnTo>
                    <a:lnTo>
                      <a:pt x="215" y="29"/>
                    </a:lnTo>
                    <a:lnTo>
                      <a:pt x="215" y="30"/>
                    </a:lnTo>
                    <a:lnTo>
                      <a:pt x="215" y="30"/>
                    </a:lnTo>
                    <a:close/>
                    <a:moveTo>
                      <a:pt x="212" y="27"/>
                    </a:moveTo>
                    <a:lnTo>
                      <a:pt x="212" y="27"/>
                    </a:lnTo>
                    <a:lnTo>
                      <a:pt x="212" y="27"/>
                    </a:lnTo>
                    <a:lnTo>
                      <a:pt x="212" y="25"/>
                    </a:lnTo>
                    <a:lnTo>
                      <a:pt x="214" y="25"/>
                    </a:lnTo>
                    <a:lnTo>
                      <a:pt x="214" y="27"/>
                    </a:lnTo>
                    <a:lnTo>
                      <a:pt x="212" y="27"/>
                    </a:lnTo>
                    <a:close/>
                    <a:moveTo>
                      <a:pt x="61" y="46"/>
                    </a:moveTo>
                    <a:lnTo>
                      <a:pt x="65" y="46"/>
                    </a:lnTo>
                    <a:lnTo>
                      <a:pt x="67" y="46"/>
                    </a:lnTo>
                    <a:lnTo>
                      <a:pt x="68" y="46"/>
                    </a:lnTo>
                    <a:lnTo>
                      <a:pt x="68" y="47"/>
                    </a:lnTo>
                    <a:lnTo>
                      <a:pt x="70" y="47"/>
                    </a:lnTo>
                    <a:lnTo>
                      <a:pt x="70" y="49"/>
                    </a:lnTo>
                    <a:lnTo>
                      <a:pt x="72" y="49"/>
                    </a:lnTo>
                    <a:lnTo>
                      <a:pt x="73" y="51"/>
                    </a:lnTo>
                    <a:lnTo>
                      <a:pt x="77" y="52"/>
                    </a:lnTo>
                    <a:lnTo>
                      <a:pt x="79" y="54"/>
                    </a:lnTo>
                    <a:lnTo>
                      <a:pt x="79" y="56"/>
                    </a:lnTo>
                    <a:lnTo>
                      <a:pt x="80" y="56"/>
                    </a:lnTo>
                    <a:lnTo>
                      <a:pt x="84" y="57"/>
                    </a:lnTo>
                    <a:lnTo>
                      <a:pt x="85" y="57"/>
                    </a:lnTo>
                    <a:lnTo>
                      <a:pt x="94" y="66"/>
                    </a:lnTo>
                    <a:lnTo>
                      <a:pt x="94" y="66"/>
                    </a:lnTo>
                    <a:lnTo>
                      <a:pt x="94" y="73"/>
                    </a:lnTo>
                    <a:lnTo>
                      <a:pt x="94" y="76"/>
                    </a:lnTo>
                    <a:lnTo>
                      <a:pt x="96" y="78"/>
                    </a:lnTo>
                    <a:lnTo>
                      <a:pt x="99" y="78"/>
                    </a:lnTo>
                    <a:lnTo>
                      <a:pt x="102" y="80"/>
                    </a:lnTo>
                    <a:lnTo>
                      <a:pt x="106" y="81"/>
                    </a:lnTo>
                    <a:lnTo>
                      <a:pt x="118" y="86"/>
                    </a:lnTo>
                    <a:lnTo>
                      <a:pt x="120" y="86"/>
                    </a:lnTo>
                    <a:lnTo>
                      <a:pt x="123" y="86"/>
                    </a:lnTo>
                    <a:lnTo>
                      <a:pt x="125" y="86"/>
                    </a:lnTo>
                    <a:lnTo>
                      <a:pt x="126" y="86"/>
                    </a:lnTo>
                    <a:lnTo>
                      <a:pt x="128" y="88"/>
                    </a:lnTo>
                    <a:lnTo>
                      <a:pt x="128" y="90"/>
                    </a:lnTo>
                    <a:lnTo>
                      <a:pt x="130" y="92"/>
                    </a:lnTo>
                    <a:lnTo>
                      <a:pt x="132" y="93"/>
                    </a:lnTo>
                    <a:lnTo>
                      <a:pt x="132" y="93"/>
                    </a:lnTo>
                    <a:lnTo>
                      <a:pt x="133" y="93"/>
                    </a:lnTo>
                    <a:lnTo>
                      <a:pt x="133" y="95"/>
                    </a:lnTo>
                    <a:lnTo>
                      <a:pt x="133" y="98"/>
                    </a:lnTo>
                    <a:lnTo>
                      <a:pt x="133" y="100"/>
                    </a:lnTo>
                    <a:lnTo>
                      <a:pt x="133" y="102"/>
                    </a:lnTo>
                    <a:lnTo>
                      <a:pt x="132" y="102"/>
                    </a:lnTo>
                    <a:lnTo>
                      <a:pt x="125" y="102"/>
                    </a:lnTo>
                    <a:lnTo>
                      <a:pt x="120" y="102"/>
                    </a:lnTo>
                    <a:lnTo>
                      <a:pt x="116" y="104"/>
                    </a:lnTo>
                    <a:lnTo>
                      <a:pt x="116" y="105"/>
                    </a:lnTo>
                    <a:lnTo>
                      <a:pt x="116" y="105"/>
                    </a:lnTo>
                    <a:lnTo>
                      <a:pt x="120" y="110"/>
                    </a:lnTo>
                    <a:lnTo>
                      <a:pt x="121" y="114"/>
                    </a:lnTo>
                    <a:lnTo>
                      <a:pt x="123" y="115"/>
                    </a:lnTo>
                    <a:lnTo>
                      <a:pt x="125" y="117"/>
                    </a:lnTo>
                    <a:lnTo>
                      <a:pt x="126" y="119"/>
                    </a:lnTo>
                    <a:lnTo>
                      <a:pt x="128" y="121"/>
                    </a:lnTo>
                    <a:lnTo>
                      <a:pt x="132" y="124"/>
                    </a:lnTo>
                    <a:lnTo>
                      <a:pt x="133" y="126"/>
                    </a:lnTo>
                    <a:lnTo>
                      <a:pt x="135" y="126"/>
                    </a:lnTo>
                    <a:lnTo>
                      <a:pt x="138" y="127"/>
                    </a:lnTo>
                    <a:lnTo>
                      <a:pt x="140" y="129"/>
                    </a:lnTo>
                    <a:lnTo>
                      <a:pt x="140" y="132"/>
                    </a:lnTo>
                    <a:lnTo>
                      <a:pt x="142" y="136"/>
                    </a:lnTo>
                    <a:lnTo>
                      <a:pt x="142" y="136"/>
                    </a:lnTo>
                    <a:lnTo>
                      <a:pt x="142" y="138"/>
                    </a:lnTo>
                    <a:lnTo>
                      <a:pt x="145" y="139"/>
                    </a:lnTo>
                    <a:lnTo>
                      <a:pt x="145" y="139"/>
                    </a:lnTo>
                    <a:lnTo>
                      <a:pt x="147" y="144"/>
                    </a:lnTo>
                    <a:lnTo>
                      <a:pt x="149" y="146"/>
                    </a:lnTo>
                    <a:lnTo>
                      <a:pt x="150" y="148"/>
                    </a:lnTo>
                    <a:lnTo>
                      <a:pt x="152" y="148"/>
                    </a:lnTo>
                    <a:lnTo>
                      <a:pt x="157" y="146"/>
                    </a:lnTo>
                    <a:lnTo>
                      <a:pt x="159" y="146"/>
                    </a:lnTo>
                    <a:lnTo>
                      <a:pt x="159" y="146"/>
                    </a:lnTo>
                    <a:lnTo>
                      <a:pt x="161" y="146"/>
                    </a:lnTo>
                    <a:lnTo>
                      <a:pt x="161" y="150"/>
                    </a:lnTo>
                    <a:lnTo>
                      <a:pt x="161" y="151"/>
                    </a:lnTo>
                    <a:lnTo>
                      <a:pt x="161" y="153"/>
                    </a:lnTo>
                    <a:lnTo>
                      <a:pt x="161" y="155"/>
                    </a:lnTo>
                    <a:lnTo>
                      <a:pt x="164" y="156"/>
                    </a:lnTo>
                    <a:lnTo>
                      <a:pt x="166" y="156"/>
                    </a:lnTo>
                    <a:lnTo>
                      <a:pt x="171" y="158"/>
                    </a:lnTo>
                    <a:lnTo>
                      <a:pt x="173" y="158"/>
                    </a:lnTo>
                    <a:lnTo>
                      <a:pt x="174" y="158"/>
                    </a:lnTo>
                    <a:lnTo>
                      <a:pt x="176" y="158"/>
                    </a:lnTo>
                    <a:lnTo>
                      <a:pt x="174" y="160"/>
                    </a:lnTo>
                    <a:lnTo>
                      <a:pt x="174" y="160"/>
                    </a:lnTo>
                    <a:lnTo>
                      <a:pt x="173" y="160"/>
                    </a:lnTo>
                    <a:lnTo>
                      <a:pt x="171" y="161"/>
                    </a:lnTo>
                    <a:lnTo>
                      <a:pt x="171" y="161"/>
                    </a:lnTo>
                    <a:lnTo>
                      <a:pt x="171" y="163"/>
                    </a:lnTo>
                    <a:lnTo>
                      <a:pt x="173" y="165"/>
                    </a:lnTo>
                    <a:lnTo>
                      <a:pt x="174" y="165"/>
                    </a:lnTo>
                    <a:lnTo>
                      <a:pt x="174" y="167"/>
                    </a:lnTo>
                    <a:lnTo>
                      <a:pt x="176" y="167"/>
                    </a:lnTo>
                    <a:lnTo>
                      <a:pt x="179" y="167"/>
                    </a:lnTo>
                    <a:lnTo>
                      <a:pt x="181" y="168"/>
                    </a:lnTo>
                    <a:lnTo>
                      <a:pt x="183" y="168"/>
                    </a:lnTo>
                    <a:lnTo>
                      <a:pt x="186" y="168"/>
                    </a:lnTo>
                    <a:lnTo>
                      <a:pt x="188" y="170"/>
                    </a:lnTo>
                    <a:lnTo>
                      <a:pt x="191" y="170"/>
                    </a:lnTo>
                    <a:lnTo>
                      <a:pt x="188" y="172"/>
                    </a:lnTo>
                    <a:lnTo>
                      <a:pt x="188" y="172"/>
                    </a:lnTo>
                    <a:lnTo>
                      <a:pt x="183" y="170"/>
                    </a:lnTo>
                    <a:lnTo>
                      <a:pt x="183" y="172"/>
                    </a:lnTo>
                    <a:lnTo>
                      <a:pt x="185" y="173"/>
                    </a:lnTo>
                    <a:lnTo>
                      <a:pt x="186" y="173"/>
                    </a:lnTo>
                    <a:lnTo>
                      <a:pt x="188" y="175"/>
                    </a:lnTo>
                    <a:lnTo>
                      <a:pt x="186" y="175"/>
                    </a:lnTo>
                    <a:lnTo>
                      <a:pt x="185" y="177"/>
                    </a:lnTo>
                    <a:lnTo>
                      <a:pt x="183" y="177"/>
                    </a:lnTo>
                    <a:lnTo>
                      <a:pt x="181" y="177"/>
                    </a:lnTo>
                    <a:lnTo>
                      <a:pt x="178" y="177"/>
                    </a:lnTo>
                    <a:lnTo>
                      <a:pt x="176" y="175"/>
                    </a:lnTo>
                    <a:lnTo>
                      <a:pt x="174" y="175"/>
                    </a:lnTo>
                    <a:lnTo>
                      <a:pt x="174" y="173"/>
                    </a:lnTo>
                    <a:lnTo>
                      <a:pt x="173" y="172"/>
                    </a:lnTo>
                    <a:lnTo>
                      <a:pt x="171" y="172"/>
                    </a:lnTo>
                    <a:lnTo>
                      <a:pt x="169" y="172"/>
                    </a:lnTo>
                    <a:lnTo>
                      <a:pt x="166" y="172"/>
                    </a:lnTo>
                    <a:lnTo>
                      <a:pt x="162" y="170"/>
                    </a:lnTo>
                    <a:lnTo>
                      <a:pt x="156" y="170"/>
                    </a:lnTo>
                    <a:lnTo>
                      <a:pt x="152" y="170"/>
                    </a:lnTo>
                    <a:lnTo>
                      <a:pt x="150" y="168"/>
                    </a:lnTo>
                    <a:lnTo>
                      <a:pt x="149" y="168"/>
                    </a:lnTo>
                    <a:lnTo>
                      <a:pt x="149" y="168"/>
                    </a:lnTo>
                    <a:lnTo>
                      <a:pt x="145" y="168"/>
                    </a:lnTo>
                    <a:lnTo>
                      <a:pt x="144" y="168"/>
                    </a:lnTo>
                    <a:lnTo>
                      <a:pt x="142" y="167"/>
                    </a:lnTo>
                    <a:lnTo>
                      <a:pt x="140" y="167"/>
                    </a:lnTo>
                    <a:lnTo>
                      <a:pt x="138" y="167"/>
                    </a:lnTo>
                    <a:lnTo>
                      <a:pt x="138" y="167"/>
                    </a:lnTo>
                    <a:lnTo>
                      <a:pt x="135" y="167"/>
                    </a:lnTo>
                    <a:lnTo>
                      <a:pt x="132" y="167"/>
                    </a:lnTo>
                    <a:lnTo>
                      <a:pt x="130" y="165"/>
                    </a:lnTo>
                    <a:lnTo>
                      <a:pt x="130" y="163"/>
                    </a:lnTo>
                    <a:lnTo>
                      <a:pt x="128" y="163"/>
                    </a:lnTo>
                    <a:lnTo>
                      <a:pt x="126" y="161"/>
                    </a:lnTo>
                    <a:lnTo>
                      <a:pt x="125" y="158"/>
                    </a:lnTo>
                    <a:lnTo>
                      <a:pt x="123" y="156"/>
                    </a:lnTo>
                    <a:lnTo>
                      <a:pt x="120" y="153"/>
                    </a:lnTo>
                    <a:lnTo>
                      <a:pt x="118" y="153"/>
                    </a:lnTo>
                    <a:lnTo>
                      <a:pt x="116" y="150"/>
                    </a:lnTo>
                    <a:lnTo>
                      <a:pt x="116" y="148"/>
                    </a:lnTo>
                    <a:lnTo>
                      <a:pt x="116" y="146"/>
                    </a:lnTo>
                    <a:lnTo>
                      <a:pt x="116" y="148"/>
                    </a:lnTo>
                    <a:lnTo>
                      <a:pt x="114" y="148"/>
                    </a:lnTo>
                    <a:lnTo>
                      <a:pt x="111" y="146"/>
                    </a:lnTo>
                    <a:lnTo>
                      <a:pt x="111" y="144"/>
                    </a:lnTo>
                    <a:lnTo>
                      <a:pt x="108" y="141"/>
                    </a:lnTo>
                    <a:lnTo>
                      <a:pt x="108" y="139"/>
                    </a:lnTo>
                    <a:lnTo>
                      <a:pt x="104" y="134"/>
                    </a:lnTo>
                    <a:lnTo>
                      <a:pt x="102" y="132"/>
                    </a:lnTo>
                    <a:lnTo>
                      <a:pt x="102" y="131"/>
                    </a:lnTo>
                    <a:lnTo>
                      <a:pt x="101" y="131"/>
                    </a:lnTo>
                    <a:lnTo>
                      <a:pt x="101" y="129"/>
                    </a:lnTo>
                    <a:lnTo>
                      <a:pt x="99" y="129"/>
                    </a:lnTo>
                    <a:lnTo>
                      <a:pt x="99" y="127"/>
                    </a:lnTo>
                    <a:lnTo>
                      <a:pt x="94" y="126"/>
                    </a:lnTo>
                    <a:lnTo>
                      <a:pt x="94" y="126"/>
                    </a:lnTo>
                    <a:lnTo>
                      <a:pt x="94" y="126"/>
                    </a:lnTo>
                    <a:lnTo>
                      <a:pt x="90" y="126"/>
                    </a:lnTo>
                    <a:lnTo>
                      <a:pt x="89" y="126"/>
                    </a:lnTo>
                    <a:lnTo>
                      <a:pt x="85" y="124"/>
                    </a:lnTo>
                    <a:lnTo>
                      <a:pt x="84" y="124"/>
                    </a:lnTo>
                    <a:lnTo>
                      <a:pt x="80" y="122"/>
                    </a:lnTo>
                    <a:lnTo>
                      <a:pt x="79" y="122"/>
                    </a:lnTo>
                    <a:lnTo>
                      <a:pt x="77" y="122"/>
                    </a:lnTo>
                    <a:lnTo>
                      <a:pt x="77" y="121"/>
                    </a:lnTo>
                    <a:lnTo>
                      <a:pt x="77" y="119"/>
                    </a:lnTo>
                    <a:lnTo>
                      <a:pt x="75" y="119"/>
                    </a:lnTo>
                    <a:lnTo>
                      <a:pt x="73" y="119"/>
                    </a:lnTo>
                    <a:lnTo>
                      <a:pt x="72" y="119"/>
                    </a:lnTo>
                    <a:lnTo>
                      <a:pt x="70" y="117"/>
                    </a:lnTo>
                    <a:lnTo>
                      <a:pt x="68" y="119"/>
                    </a:lnTo>
                    <a:lnTo>
                      <a:pt x="68" y="121"/>
                    </a:lnTo>
                    <a:lnTo>
                      <a:pt x="68" y="121"/>
                    </a:lnTo>
                    <a:lnTo>
                      <a:pt x="67" y="121"/>
                    </a:lnTo>
                    <a:lnTo>
                      <a:pt x="67" y="121"/>
                    </a:lnTo>
                    <a:lnTo>
                      <a:pt x="65" y="121"/>
                    </a:lnTo>
                    <a:lnTo>
                      <a:pt x="65" y="122"/>
                    </a:lnTo>
                    <a:lnTo>
                      <a:pt x="63" y="122"/>
                    </a:lnTo>
                    <a:lnTo>
                      <a:pt x="60" y="121"/>
                    </a:lnTo>
                    <a:lnTo>
                      <a:pt x="58" y="121"/>
                    </a:lnTo>
                    <a:lnTo>
                      <a:pt x="56" y="119"/>
                    </a:lnTo>
                    <a:lnTo>
                      <a:pt x="56" y="117"/>
                    </a:lnTo>
                    <a:lnTo>
                      <a:pt x="55" y="117"/>
                    </a:lnTo>
                    <a:lnTo>
                      <a:pt x="53" y="115"/>
                    </a:lnTo>
                    <a:lnTo>
                      <a:pt x="55" y="117"/>
                    </a:lnTo>
                    <a:lnTo>
                      <a:pt x="58" y="126"/>
                    </a:lnTo>
                    <a:lnTo>
                      <a:pt x="58" y="126"/>
                    </a:lnTo>
                    <a:lnTo>
                      <a:pt x="56" y="126"/>
                    </a:lnTo>
                    <a:lnTo>
                      <a:pt x="58" y="127"/>
                    </a:lnTo>
                    <a:lnTo>
                      <a:pt x="56" y="127"/>
                    </a:lnTo>
                    <a:lnTo>
                      <a:pt x="56" y="127"/>
                    </a:lnTo>
                    <a:lnTo>
                      <a:pt x="53" y="126"/>
                    </a:lnTo>
                    <a:lnTo>
                      <a:pt x="51" y="126"/>
                    </a:lnTo>
                    <a:lnTo>
                      <a:pt x="51" y="126"/>
                    </a:lnTo>
                    <a:lnTo>
                      <a:pt x="51" y="127"/>
                    </a:lnTo>
                    <a:lnTo>
                      <a:pt x="51" y="129"/>
                    </a:lnTo>
                    <a:lnTo>
                      <a:pt x="53" y="131"/>
                    </a:lnTo>
                    <a:lnTo>
                      <a:pt x="49" y="131"/>
                    </a:lnTo>
                    <a:lnTo>
                      <a:pt x="46" y="131"/>
                    </a:lnTo>
                    <a:lnTo>
                      <a:pt x="43" y="132"/>
                    </a:lnTo>
                    <a:lnTo>
                      <a:pt x="39" y="132"/>
                    </a:lnTo>
                    <a:lnTo>
                      <a:pt x="37" y="132"/>
                    </a:lnTo>
                    <a:lnTo>
                      <a:pt x="36" y="131"/>
                    </a:lnTo>
                    <a:lnTo>
                      <a:pt x="34" y="132"/>
                    </a:lnTo>
                    <a:lnTo>
                      <a:pt x="32" y="132"/>
                    </a:lnTo>
                    <a:lnTo>
                      <a:pt x="31" y="132"/>
                    </a:lnTo>
                    <a:lnTo>
                      <a:pt x="29" y="131"/>
                    </a:lnTo>
                    <a:lnTo>
                      <a:pt x="29" y="131"/>
                    </a:lnTo>
                    <a:lnTo>
                      <a:pt x="29" y="129"/>
                    </a:lnTo>
                    <a:lnTo>
                      <a:pt x="27" y="129"/>
                    </a:lnTo>
                    <a:lnTo>
                      <a:pt x="25" y="131"/>
                    </a:lnTo>
                    <a:lnTo>
                      <a:pt x="27" y="131"/>
                    </a:lnTo>
                    <a:lnTo>
                      <a:pt x="29" y="131"/>
                    </a:lnTo>
                    <a:lnTo>
                      <a:pt x="29" y="132"/>
                    </a:lnTo>
                    <a:lnTo>
                      <a:pt x="31" y="132"/>
                    </a:lnTo>
                    <a:lnTo>
                      <a:pt x="32" y="132"/>
                    </a:lnTo>
                    <a:lnTo>
                      <a:pt x="37" y="132"/>
                    </a:lnTo>
                    <a:lnTo>
                      <a:pt x="41" y="134"/>
                    </a:lnTo>
                    <a:lnTo>
                      <a:pt x="43" y="134"/>
                    </a:lnTo>
                    <a:lnTo>
                      <a:pt x="43" y="136"/>
                    </a:lnTo>
                    <a:lnTo>
                      <a:pt x="44" y="138"/>
                    </a:lnTo>
                    <a:lnTo>
                      <a:pt x="46" y="139"/>
                    </a:lnTo>
                    <a:lnTo>
                      <a:pt x="48" y="141"/>
                    </a:lnTo>
                    <a:lnTo>
                      <a:pt x="48" y="141"/>
                    </a:lnTo>
                    <a:lnTo>
                      <a:pt x="48" y="144"/>
                    </a:lnTo>
                    <a:lnTo>
                      <a:pt x="48" y="144"/>
                    </a:lnTo>
                    <a:lnTo>
                      <a:pt x="44" y="146"/>
                    </a:lnTo>
                    <a:lnTo>
                      <a:pt x="43" y="148"/>
                    </a:lnTo>
                    <a:lnTo>
                      <a:pt x="37" y="150"/>
                    </a:lnTo>
                    <a:lnTo>
                      <a:pt x="34" y="151"/>
                    </a:lnTo>
                    <a:lnTo>
                      <a:pt x="32" y="151"/>
                    </a:lnTo>
                    <a:lnTo>
                      <a:pt x="31" y="150"/>
                    </a:lnTo>
                    <a:lnTo>
                      <a:pt x="29" y="150"/>
                    </a:lnTo>
                    <a:lnTo>
                      <a:pt x="27" y="150"/>
                    </a:lnTo>
                    <a:lnTo>
                      <a:pt x="25" y="150"/>
                    </a:lnTo>
                    <a:lnTo>
                      <a:pt x="20" y="150"/>
                    </a:lnTo>
                    <a:lnTo>
                      <a:pt x="17" y="150"/>
                    </a:lnTo>
                    <a:lnTo>
                      <a:pt x="13" y="150"/>
                    </a:lnTo>
                    <a:lnTo>
                      <a:pt x="12" y="150"/>
                    </a:lnTo>
                    <a:lnTo>
                      <a:pt x="10" y="148"/>
                    </a:lnTo>
                    <a:lnTo>
                      <a:pt x="8" y="148"/>
                    </a:lnTo>
                    <a:lnTo>
                      <a:pt x="7" y="150"/>
                    </a:lnTo>
                    <a:lnTo>
                      <a:pt x="5" y="150"/>
                    </a:lnTo>
                    <a:lnTo>
                      <a:pt x="2" y="148"/>
                    </a:lnTo>
                    <a:lnTo>
                      <a:pt x="2" y="148"/>
                    </a:lnTo>
                    <a:lnTo>
                      <a:pt x="2" y="143"/>
                    </a:lnTo>
                    <a:lnTo>
                      <a:pt x="2" y="139"/>
                    </a:lnTo>
                    <a:lnTo>
                      <a:pt x="2" y="136"/>
                    </a:lnTo>
                    <a:lnTo>
                      <a:pt x="2" y="132"/>
                    </a:lnTo>
                    <a:lnTo>
                      <a:pt x="2" y="127"/>
                    </a:lnTo>
                    <a:lnTo>
                      <a:pt x="2" y="124"/>
                    </a:lnTo>
                    <a:lnTo>
                      <a:pt x="2" y="121"/>
                    </a:lnTo>
                    <a:lnTo>
                      <a:pt x="2" y="115"/>
                    </a:lnTo>
                    <a:lnTo>
                      <a:pt x="2" y="112"/>
                    </a:lnTo>
                    <a:lnTo>
                      <a:pt x="2" y="109"/>
                    </a:lnTo>
                    <a:lnTo>
                      <a:pt x="2" y="105"/>
                    </a:lnTo>
                    <a:lnTo>
                      <a:pt x="2" y="104"/>
                    </a:lnTo>
                    <a:lnTo>
                      <a:pt x="0" y="102"/>
                    </a:lnTo>
                    <a:lnTo>
                      <a:pt x="0" y="100"/>
                    </a:lnTo>
                    <a:lnTo>
                      <a:pt x="2" y="97"/>
                    </a:lnTo>
                    <a:lnTo>
                      <a:pt x="2" y="95"/>
                    </a:lnTo>
                    <a:lnTo>
                      <a:pt x="2" y="93"/>
                    </a:lnTo>
                    <a:lnTo>
                      <a:pt x="2" y="88"/>
                    </a:lnTo>
                    <a:lnTo>
                      <a:pt x="2" y="85"/>
                    </a:lnTo>
                    <a:lnTo>
                      <a:pt x="2" y="81"/>
                    </a:lnTo>
                    <a:lnTo>
                      <a:pt x="2" y="78"/>
                    </a:lnTo>
                    <a:lnTo>
                      <a:pt x="2" y="73"/>
                    </a:lnTo>
                    <a:lnTo>
                      <a:pt x="2" y="69"/>
                    </a:lnTo>
                    <a:lnTo>
                      <a:pt x="2" y="66"/>
                    </a:lnTo>
                    <a:lnTo>
                      <a:pt x="2" y="63"/>
                    </a:lnTo>
                    <a:lnTo>
                      <a:pt x="2" y="57"/>
                    </a:lnTo>
                    <a:lnTo>
                      <a:pt x="2" y="54"/>
                    </a:lnTo>
                    <a:lnTo>
                      <a:pt x="2" y="51"/>
                    </a:lnTo>
                    <a:lnTo>
                      <a:pt x="2" y="46"/>
                    </a:lnTo>
                    <a:lnTo>
                      <a:pt x="2" y="42"/>
                    </a:lnTo>
                    <a:lnTo>
                      <a:pt x="2" y="39"/>
                    </a:lnTo>
                    <a:lnTo>
                      <a:pt x="2" y="35"/>
                    </a:lnTo>
                    <a:lnTo>
                      <a:pt x="2" y="30"/>
                    </a:lnTo>
                    <a:lnTo>
                      <a:pt x="2" y="27"/>
                    </a:lnTo>
                    <a:lnTo>
                      <a:pt x="2" y="25"/>
                    </a:lnTo>
                    <a:lnTo>
                      <a:pt x="2" y="23"/>
                    </a:lnTo>
                    <a:lnTo>
                      <a:pt x="2" y="23"/>
                    </a:lnTo>
                    <a:lnTo>
                      <a:pt x="2" y="23"/>
                    </a:lnTo>
                    <a:lnTo>
                      <a:pt x="5" y="23"/>
                    </a:lnTo>
                    <a:lnTo>
                      <a:pt x="7" y="23"/>
                    </a:lnTo>
                    <a:lnTo>
                      <a:pt x="15" y="29"/>
                    </a:lnTo>
                    <a:lnTo>
                      <a:pt x="19" y="30"/>
                    </a:lnTo>
                    <a:lnTo>
                      <a:pt x="19" y="30"/>
                    </a:lnTo>
                    <a:lnTo>
                      <a:pt x="20" y="30"/>
                    </a:lnTo>
                    <a:lnTo>
                      <a:pt x="22" y="30"/>
                    </a:lnTo>
                    <a:lnTo>
                      <a:pt x="25" y="32"/>
                    </a:lnTo>
                    <a:lnTo>
                      <a:pt x="32" y="35"/>
                    </a:lnTo>
                    <a:lnTo>
                      <a:pt x="39" y="37"/>
                    </a:lnTo>
                    <a:lnTo>
                      <a:pt x="41" y="37"/>
                    </a:lnTo>
                    <a:lnTo>
                      <a:pt x="43" y="37"/>
                    </a:lnTo>
                    <a:lnTo>
                      <a:pt x="48" y="39"/>
                    </a:lnTo>
                    <a:lnTo>
                      <a:pt x="51" y="39"/>
                    </a:lnTo>
                    <a:lnTo>
                      <a:pt x="55" y="42"/>
                    </a:lnTo>
                    <a:lnTo>
                      <a:pt x="56" y="42"/>
                    </a:lnTo>
                    <a:lnTo>
                      <a:pt x="58" y="44"/>
                    </a:lnTo>
                    <a:lnTo>
                      <a:pt x="60" y="46"/>
                    </a:lnTo>
                    <a:lnTo>
                      <a:pt x="61" y="46"/>
                    </a:lnTo>
                    <a:lnTo>
                      <a:pt x="61" y="46"/>
                    </a:lnTo>
                    <a:lnTo>
                      <a:pt x="61" y="46"/>
                    </a:lnTo>
                    <a:close/>
                    <a:moveTo>
                      <a:pt x="233" y="64"/>
                    </a:moveTo>
                    <a:lnTo>
                      <a:pt x="231" y="66"/>
                    </a:lnTo>
                    <a:lnTo>
                      <a:pt x="229" y="64"/>
                    </a:lnTo>
                    <a:lnTo>
                      <a:pt x="229" y="63"/>
                    </a:lnTo>
                    <a:lnTo>
                      <a:pt x="227" y="63"/>
                    </a:lnTo>
                    <a:lnTo>
                      <a:pt x="227" y="59"/>
                    </a:lnTo>
                    <a:lnTo>
                      <a:pt x="227" y="57"/>
                    </a:lnTo>
                    <a:lnTo>
                      <a:pt x="227" y="56"/>
                    </a:lnTo>
                    <a:lnTo>
                      <a:pt x="227" y="56"/>
                    </a:lnTo>
                    <a:lnTo>
                      <a:pt x="226" y="52"/>
                    </a:lnTo>
                    <a:lnTo>
                      <a:pt x="226" y="49"/>
                    </a:lnTo>
                    <a:lnTo>
                      <a:pt x="221" y="44"/>
                    </a:lnTo>
                    <a:lnTo>
                      <a:pt x="219" y="42"/>
                    </a:lnTo>
                    <a:lnTo>
                      <a:pt x="217" y="40"/>
                    </a:lnTo>
                    <a:lnTo>
                      <a:pt x="215" y="40"/>
                    </a:lnTo>
                    <a:lnTo>
                      <a:pt x="214" y="40"/>
                    </a:lnTo>
                    <a:lnTo>
                      <a:pt x="214" y="39"/>
                    </a:lnTo>
                    <a:lnTo>
                      <a:pt x="212" y="39"/>
                    </a:lnTo>
                    <a:lnTo>
                      <a:pt x="210" y="37"/>
                    </a:lnTo>
                    <a:lnTo>
                      <a:pt x="205" y="34"/>
                    </a:lnTo>
                    <a:lnTo>
                      <a:pt x="203" y="32"/>
                    </a:lnTo>
                    <a:lnTo>
                      <a:pt x="202" y="32"/>
                    </a:lnTo>
                    <a:lnTo>
                      <a:pt x="195" y="27"/>
                    </a:lnTo>
                    <a:lnTo>
                      <a:pt x="193" y="27"/>
                    </a:lnTo>
                    <a:lnTo>
                      <a:pt x="191" y="27"/>
                    </a:lnTo>
                    <a:lnTo>
                      <a:pt x="190" y="25"/>
                    </a:lnTo>
                    <a:lnTo>
                      <a:pt x="191" y="25"/>
                    </a:lnTo>
                    <a:lnTo>
                      <a:pt x="191" y="23"/>
                    </a:lnTo>
                    <a:lnTo>
                      <a:pt x="191" y="23"/>
                    </a:lnTo>
                    <a:lnTo>
                      <a:pt x="195" y="25"/>
                    </a:lnTo>
                    <a:lnTo>
                      <a:pt x="198" y="27"/>
                    </a:lnTo>
                    <a:lnTo>
                      <a:pt x="198" y="29"/>
                    </a:lnTo>
                    <a:lnTo>
                      <a:pt x="200" y="29"/>
                    </a:lnTo>
                    <a:lnTo>
                      <a:pt x="203" y="30"/>
                    </a:lnTo>
                    <a:lnTo>
                      <a:pt x="205" y="30"/>
                    </a:lnTo>
                    <a:lnTo>
                      <a:pt x="207" y="32"/>
                    </a:lnTo>
                    <a:lnTo>
                      <a:pt x="210" y="34"/>
                    </a:lnTo>
                    <a:lnTo>
                      <a:pt x="214" y="35"/>
                    </a:lnTo>
                    <a:lnTo>
                      <a:pt x="215" y="35"/>
                    </a:lnTo>
                    <a:lnTo>
                      <a:pt x="217" y="39"/>
                    </a:lnTo>
                    <a:lnTo>
                      <a:pt x="221" y="40"/>
                    </a:lnTo>
                    <a:lnTo>
                      <a:pt x="221" y="42"/>
                    </a:lnTo>
                    <a:lnTo>
                      <a:pt x="233" y="52"/>
                    </a:lnTo>
                    <a:lnTo>
                      <a:pt x="236" y="54"/>
                    </a:lnTo>
                    <a:lnTo>
                      <a:pt x="236" y="56"/>
                    </a:lnTo>
                    <a:lnTo>
                      <a:pt x="234" y="57"/>
                    </a:lnTo>
                    <a:lnTo>
                      <a:pt x="234" y="59"/>
                    </a:lnTo>
                    <a:lnTo>
                      <a:pt x="234" y="61"/>
                    </a:lnTo>
                    <a:lnTo>
                      <a:pt x="233" y="63"/>
                    </a:lnTo>
                    <a:lnTo>
                      <a:pt x="233" y="64"/>
                    </a:lnTo>
                    <a:lnTo>
                      <a:pt x="233" y="64"/>
                    </a:lnTo>
                    <a:close/>
                    <a:moveTo>
                      <a:pt x="183" y="25"/>
                    </a:moveTo>
                    <a:lnTo>
                      <a:pt x="179" y="25"/>
                    </a:lnTo>
                    <a:lnTo>
                      <a:pt x="178" y="25"/>
                    </a:lnTo>
                    <a:lnTo>
                      <a:pt x="178" y="23"/>
                    </a:lnTo>
                    <a:lnTo>
                      <a:pt x="176" y="22"/>
                    </a:lnTo>
                    <a:lnTo>
                      <a:pt x="174" y="22"/>
                    </a:lnTo>
                    <a:lnTo>
                      <a:pt x="174" y="20"/>
                    </a:lnTo>
                    <a:lnTo>
                      <a:pt x="178" y="20"/>
                    </a:lnTo>
                    <a:lnTo>
                      <a:pt x="179" y="18"/>
                    </a:lnTo>
                    <a:lnTo>
                      <a:pt x="183" y="20"/>
                    </a:lnTo>
                    <a:lnTo>
                      <a:pt x="185" y="22"/>
                    </a:lnTo>
                    <a:lnTo>
                      <a:pt x="185" y="22"/>
                    </a:lnTo>
                    <a:lnTo>
                      <a:pt x="183" y="23"/>
                    </a:lnTo>
                    <a:lnTo>
                      <a:pt x="183" y="25"/>
                    </a:lnTo>
                    <a:lnTo>
                      <a:pt x="183" y="25"/>
                    </a:lnTo>
                    <a:close/>
                    <a:moveTo>
                      <a:pt x="135" y="17"/>
                    </a:moveTo>
                    <a:lnTo>
                      <a:pt x="133" y="18"/>
                    </a:lnTo>
                    <a:lnTo>
                      <a:pt x="132" y="18"/>
                    </a:lnTo>
                    <a:lnTo>
                      <a:pt x="132" y="18"/>
                    </a:lnTo>
                    <a:lnTo>
                      <a:pt x="133" y="18"/>
                    </a:lnTo>
                    <a:lnTo>
                      <a:pt x="133" y="17"/>
                    </a:lnTo>
                    <a:lnTo>
                      <a:pt x="133" y="17"/>
                    </a:lnTo>
                    <a:lnTo>
                      <a:pt x="135" y="17"/>
                    </a:lnTo>
                    <a:lnTo>
                      <a:pt x="135" y="17"/>
                    </a:lnTo>
                    <a:close/>
                    <a:moveTo>
                      <a:pt x="120" y="11"/>
                    </a:moveTo>
                    <a:lnTo>
                      <a:pt x="125" y="11"/>
                    </a:lnTo>
                    <a:lnTo>
                      <a:pt x="126" y="11"/>
                    </a:lnTo>
                    <a:lnTo>
                      <a:pt x="125" y="11"/>
                    </a:lnTo>
                    <a:lnTo>
                      <a:pt x="126" y="11"/>
                    </a:lnTo>
                    <a:lnTo>
                      <a:pt x="126" y="11"/>
                    </a:lnTo>
                    <a:lnTo>
                      <a:pt x="126" y="13"/>
                    </a:lnTo>
                    <a:lnTo>
                      <a:pt x="125" y="13"/>
                    </a:lnTo>
                    <a:lnTo>
                      <a:pt x="125" y="13"/>
                    </a:lnTo>
                    <a:lnTo>
                      <a:pt x="123" y="13"/>
                    </a:lnTo>
                    <a:lnTo>
                      <a:pt x="121" y="15"/>
                    </a:lnTo>
                    <a:lnTo>
                      <a:pt x="120" y="15"/>
                    </a:lnTo>
                    <a:lnTo>
                      <a:pt x="120" y="15"/>
                    </a:lnTo>
                    <a:lnTo>
                      <a:pt x="116" y="15"/>
                    </a:lnTo>
                    <a:lnTo>
                      <a:pt x="113" y="15"/>
                    </a:lnTo>
                    <a:lnTo>
                      <a:pt x="111" y="15"/>
                    </a:lnTo>
                    <a:lnTo>
                      <a:pt x="111" y="15"/>
                    </a:lnTo>
                    <a:lnTo>
                      <a:pt x="109" y="15"/>
                    </a:lnTo>
                    <a:lnTo>
                      <a:pt x="109" y="15"/>
                    </a:lnTo>
                    <a:lnTo>
                      <a:pt x="109" y="15"/>
                    </a:lnTo>
                    <a:lnTo>
                      <a:pt x="109" y="15"/>
                    </a:lnTo>
                    <a:lnTo>
                      <a:pt x="109" y="13"/>
                    </a:lnTo>
                    <a:lnTo>
                      <a:pt x="109" y="11"/>
                    </a:lnTo>
                    <a:lnTo>
                      <a:pt x="111" y="11"/>
                    </a:lnTo>
                    <a:lnTo>
                      <a:pt x="113" y="11"/>
                    </a:lnTo>
                    <a:lnTo>
                      <a:pt x="114" y="11"/>
                    </a:lnTo>
                    <a:lnTo>
                      <a:pt x="120" y="11"/>
                    </a:lnTo>
                    <a:lnTo>
                      <a:pt x="120" y="11"/>
                    </a:lnTo>
                    <a:close/>
                    <a:moveTo>
                      <a:pt x="171" y="3"/>
                    </a:moveTo>
                    <a:lnTo>
                      <a:pt x="171" y="5"/>
                    </a:lnTo>
                    <a:lnTo>
                      <a:pt x="169" y="3"/>
                    </a:lnTo>
                    <a:lnTo>
                      <a:pt x="169" y="3"/>
                    </a:lnTo>
                    <a:lnTo>
                      <a:pt x="166" y="1"/>
                    </a:lnTo>
                    <a:lnTo>
                      <a:pt x="166" y="1"/>
                    </a:lnTo>
                    <a:lnTo>
                      <a:pt x="167" y="0"/>
                    </a:lnTo>
                    <a:lnTo>
                      <a:pt x="167" y="0"/>
                    </a:lnTo>
                    <a:lnTo>
                      <a:pt x="169" y="1"/>
                    </a:lnTo>
                    <a:lnTo>
                      <a:pt x="171" y="3"/>
                    </a:lnTo>
                    <a:lnTo>
                      <a:pt x="171" y="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8" name="Freeform 183">
                <a:extLst>
                  <a:ext uri="{FF2B5EF4-FFF2-40B4-BE49-F238E27FC236}">
                    <a16:creationId xmlns:a16="http://schemas.microsoft.com/office/drawing/2014/main" id="{210F1E60-1721-47F6-8EF0-043B57862F1F}"/>
                  </a:ext>
                </a:extLst>
              </p:cNvPr>
              <p:cNvSpPr>
                <a:spLocks noEditPoints="1"/>
              </p:cNvSpPr>
              <p:nvPr/>
            </p:nvSpPr>
            <p:spPr bwMode="auto">
              <a:xfrm>
                <a:off x="5883" y="2643"/>
                <a:ext cx="185" cy="309"/>
              </a:xfrm>
              <a:custGeom>
                <a:avLst/>
                <a:gdLst>
                  <a:gd name="T0" fmla="*/ 84 w 185"/>
                  <a:gd name="T1" fmla="*/ 31 h 309"/>
                  <a:gd name="T2" fmla="*/ 94 w 185"/>
                  <a:gd name="T3" fmla="*/ 39 h 309"/>
                  <a:gd name="T4" fmla="*/ 101 w 185"/>
                  <a:gd name="T5" fmla="*/ 68 h 309"/>
                  <a:gd name="T6" fmla="*/ 89 w 185"/>
                  <a:gd name="T7" fmla="*/ 104 h 309"/>
                  <a:gd name="T8" fmla="*/ 99 w 185"/>
                  <a:gd name="T9" fmla="*/ 138 h 309"/>
                  <a:gd name="T10" fmla="*/ 120 w 185"/>
                  <a:gd name="T11" fmla="*/ 142 h 309"/>
                  <a:gd name="T12" fmla="*/ 130 w 185"/>
                  <a:gd name="T13" fmla="*/ 154 h 309"/>
                  <a:gd name="T14" fmla="*/ 120 w 185"/>
                  <a:gd name="T15" fmla="*/ 150 h 309"/>
                  <a:gd name="T16" fmla="*/ 106 w 185"/>
                  <a:gd name="T17" fmla="*/ 149 h 309"/>
                  <a:gd name="T18" fmla="*/ 70 w 185"/>
                  <a:gd name="T19" fmla="*/ 133 h 309"/>
                  <a:gd name="T20" fmla="*/ 62 w 185"/>
                  <a:gd name="T21" fmla="*/ 121 h 309"/>
                  <a:gd name="T22" fmla="*/ 60 w 185"/>
                  <a:gd name="T23" fmla="*/ 96 h 309"/>
                  <a:gd name="T24" fmla="*/ 69 w 185"/>
                  <a:gd name="T25" fmla="*/ 48 h 309"/>
                  <a:gd name="T26" fmla="*/ 94 w 185"/>
                  <a:gd name="T27" fmla="*/ 120 h 309"/>
                  <a:gd name="T28" fmla="*/ 137 w 185"/>
                  <a:gd name="T29" fmla="*/ 142 h 309"/>
                  <a:gd name="T30" fmla="*/ 94 w 185"/>
                  <a:gd name="T31" fmla="*/ 145 h 309"/>
                  <a:gd name="T32" fmla="*/ 79 w 185"/>
                  <a:gd name="T33" fmla="*/ 149 h 309"/>
                  <a:gd name="T34" fmla="*/ 81 w 185"/>
                  <a:gd name="T35" fmla="*/ 171 h 309"/>
                  <a:gd name="T36" fmla="*/ 65 w 185"/>
                  <a:gd name="T37" fmla="*/ 149 h 309"/>
                  <a:gd name="T38" fmla="*/ 130 w 185"/>
                  <a:gd name="T39" fmla="*/ 169 h 309"/>
                  <a:gd name="T40" fmla="*/ 98 w 185"/>
                  <a:gd name="T41" fmla="*/ 169 h 309"/>
                  <a:gd name="T42" fmla="*/ 129 w 185"/>
                  <a:gd name="T43" fmla="*/ 174 h 309"/>
                  <a:gd name="T44" fmla="*/ 161 w 185"/>
                  <a:gd name="T45" fmla="*/ 169 h 309"/>
                  <a:gd name="T46" fmla="*/ 168 w 185"/>
                  <a:gd name="T47" fmla="*/ 195 h 309"/>
                  <a:gd name="T48" fmla="*/ 146 w 185"/>
                  <a:gd name="T49" fmla="*/ 174 h 309"/>
                  <a:gd name="T50" fmla="*/ 60 w 185"/>
                  <a:gd name="T51" fmla="*/ 172 h 309"/>
                  <a:gd name="T52" fmla="*/ 60 w 185"/>
                  <a:gd name="T53" fmla="*/ 172 h 309"/>
                  <a:gd name="T54" fmla="*/ 113 w 185"/>
                  <a:gd name="T55" fmla="*/ 184 h 309"/>
                  <a:gd name="T56" fmla="*/ 98 w 185"/>
                  <a:gd name="T57" fmla="*/ 205 h 309"/>
                  <a:gd name="T58" fmla="*/ 101 w 185"/>
                  <a:gd name="T59" fmla="*/ 181 h 309"/>
                  <a:gd name="T60" fmla="*/ 147 w 185"/>
                  <a:gd name="T61" fmla="*/ 184 h 309"/>
                  <a:gd name="T62" fmla="*/ 159 w 185"/>
                  <a:gd name="T63" fmla="*/ 210 h 309"/>
                  <a:gd name="T64" fmla="*/ 147 w 185"/>
                  <a:gd name="T65" fmla="*/ 196 h 309"/>
                  <a:gd name="T66" fmla="*/ 53 w 185"/>
                  <a:gd name="T67" fmla="*/ 186 h 309"/>
                  <a:gd name="T68" fmla="*/ 34 w 185"/>
                  <a:gd name="T69" fmla="*/ 213 h 309"/>
                  <a:gd name="T70" fmla="*/ 50 w 185"/>
                  <a:gd name="T71" fmla="*/ 201 h 309"/>
                  <a:gd name="T72" fmla="*/ 22 w 185"/>
                  <a:gd name="T73" fmla="*/ 232 h 309"/>
                  <a:gd name="T74" fmla="*/ 122 w 185"/>
                  <a:gd name="T75" fmla="*/ 225 h 309"/>
                  <a:gd name="T76" fmla="*/ 135 w 185"/>
                  <a:gd name="T77" fmla="*/ 200 h 309"/>
                  <a:gd name="T78" fmla="*/ 105 w 185"/>
                  <a:gd name="T79" fmla="*/ 220 h 309"/>
                  <a:gd name="T80" fmla="*/ 125 w 185"/>
                  <a:gd name="T81" fmla="*/ 196 h 309"/>
                  <a:gd name="T82" fmla="*/ 118 w 185"/>
                  <a:gd name="T83" fmla="*/ 232 h 309"/>
                  <a:gd name="T84" fmla="*/ 142 w 185"/>
                  <a:gd name="T85" fmla="*/ 203 h 309"/>
                  <a:gd name="T86" fmla="*/ 166 w 185"/>
                  <a:gd name="T87" fmla="*/ 207 h 309"/>
                  <a:gd name="T88" fmla="*/ 132 w 185"/>
                  <a:gd name="T89" fmla="*/ 217 h 309"/>
                  <a:gd name="T90" fmla="*/ 159 w 185"/>
                  <a:gd name="T91" fmla="*/ 215 h 309"/>
                  <a:gd name="T92" fmla="*/ 178 w 185"/>
                  <a:gd name="T93" fmla="*/ 239 h 309"/>
                  <a:gd name="T94" fmla="*/ 176 w 185"/>
                  <a:gd name="T95" fmla="*/ 275 h 309"/>
                  <a:gd name="T96" fmla="*/ 161 w 185"/>
                  <a:gd name="T97" fmla="*/ 278 h 309"/>
                  <a:gd name="T98" fmla="*/ 152 w 185"/>
                  <a:gd name="T99" fmla="*/ 293 h 309"/>
                  <a:gd name="T100" fmla="*/ 129 w 185"/>
                  <a:gd name="T101" fmla="*/ 256 h 309"/>
                  <a:gd name="T102" fmla="*/ 108 w 185"/>
                  <a:gd name="T103" fmla="*/ 258 h 309"/>
                  <a:gd name="T104" fmla="*/ 108 w 185"/>
                  <a:gd name="T105" fmla="*/ 251 h 309"/>
                  <a:gd name="T106" fmla="*/ 132 w 185"/>
                  <a:gd name="T107" fmla="*/ 249 h 309"/>
                  <a:gd name="T108" fmla="*/ 154 w 185"/>
                  <a:gd name="T109" fmla="*/ 235 h 309"/>
                  <a:gd name="T110" fmla="*/ 173 w 185"/>
                  <a:gd name="T111" fmla="*/ 218 h 309"/>
                  <a:gd name="T112" fmla="*/ 149 w 185"/>
                  <a:gd name="T113" fmla="*/ 230 h 309"/>
                  <a:gd name="T114" fmla="*/ 113 w 185"/>
                  <a:gd name="T115" fmla="*/ 266 h 309"/>
                  <a:gd name="T116" fmla="*/ 93 w 185"/>
                  <a:gd name="T117" fmla="*/ 280 h 309"/>
                  <a:gd name="T118" fmla="*/ 75 w 185"/>
                  <a:gd name="T119" fmla="*/ 292 h 309"/>
                  <a:gd name="T120" fmla="*/ 64 w 185"/>
                  <a:gd name="T121" fmla="*/ 305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85" h="309">
                    <a:moveTo>
                      <a:pt x="94" y="2"/>
                    </a:moveTo>
                    <a:lnTo>
                      <a:pt x="93" y="4"/>
                    </a:lnTo>
                    <a:lnTo>
                      <a:pt x="93" y="4"/>
                    </a:lnTo>
                    <a:lnTo>
                      <a:pt x="93" y="2"/>
                    </a:lnTo>
                    <a:lnTo>
                      <a:pt x="93" y="0"/>
                    </a:lnTo>
                    <a:lnTo>
                      <a:pt x="94" y="0"/>
                    </a:lnTo>
                    <a:lnTo>
                      <a:pt x="94" y="2"/>
                    </a:lnTo>
                    <a:lnTo>
                      <a:pt x="94" y="2"/>
                    </a:lnTo>
                    <a:close/>
                    <a:moveTo>
                      <a:pt x="96" y="10"/>
                    </a:moveTo>
                    <a:lnTo>
                      <a:pt x="94" y="10"/>
                    </a:lnTo>
                    <a:lnTo>
                      <a:pt x="94" y="10"/>
                    </a:lnTo>
                    <a:lnTo>
                      <a:pt x="94" y="9"/>
                    </a:lnTo>
                    <a:lnTo>
                      <a:pt x="96" y="7"/>
                    </a:lnTo>
                    <a:lnTo>
                      <a:pt x="96" y="9"/>
                    </a:lnTo>
                    <a:lnTo>
                      <a:pt x="96" y="10"/>
                    </a:lnTo>
                    <a:lnTo>
                      <a:pt x="96" y="10"/>
                    </a:lnTo>
                    <a:close/>
                    <a:moveTo>
                      <a:pt x="87" y="31"/>
                    </a:moveTo>
                    <a:lnTo>
                      <a:pt x="87" y="33"/>
                    </a:lnTo>
                    <a:lnTo>
                      <a:pt x="86" y="33"/>
                    </a:lnTo>
                    <a:lnTo>
                      <a:pt x="84" y="31"/>
                    </a:lnTo>
                    <a:lnTo>
                      <a:pt x="84" y="31"/>
                    </a:lnTo>
                    <a:lnTo>
                      <a:pt x="84" y="29"/>
                    </a:lnTo>
                    <a:lnTo>
                      <a:pt x="84" y="29"/>
                    </a:lnTo>
                    <a:lnTo>
                      <a:pt x="87" y="31"/>
                    </a:lnTo>
                    <a:close/>
                    <a:moveTo>
                      <a:pt x="82" y="36"/>
                    </a:moveTo>
                    <a:lnTo>
                      <a:pt x="82" y="38"/>
                    </a:lnTo>
                    <a:lnTo>
                      <a:pt x="81" y="36"/>
                    </a:lnTo>
                    <a:lnTo>
                      <a:pt x="81" y="36"/>
                    </a:lnTo>
                    <a:lnTo>
                      <a:pt x="81" y="34"/>
                    </a:lnTo>
                    <a:lnTo>
                      <a:pt x="81" y="34"/>
                    </a:lnTo>
                    <a:lnTo>
                      <a:pt x="82" y="34"/>
                    </a:lnTo>
                    <a:lnTo>
                      <a:pt x="82" y="36"/>
                    </a:lnTo>
                    <a:lnTo>
                      <a:pt x="82" y="36"/>
                    </a:lnTo>
                    <a:close/>
                    <a:moveTo>
                      <a:pt x="94" y="39"/>
                    </a:moveTo>
                    <a:lnTo>
                      <a:pt x="94" y="41"/>
                    </a:lnTo>
                    <a:lnTo>
                      <a:pt x="93" y="41"/>
                    </a:lnTo>
                    <a:lnTo>
                      <a:pt x="94" y="39"/>
                    </a:lnTo>
                    <a:lnTo>
                      <a:pt x="94" y="39"/>
                    </a:lnTo>
                    <a:lnTo>
                      <a:pt x="94" y="38"/>
                    </a:lnTo>
                    <a:lnTo>
                      <a:pt x="96" y="38"/>
                    </a:lnTo>
                    <a:lnTo>
                      <a:pt x="96" y="38"/>
                    </a:lnTo>
                    <a:lnTo>
                      <a:pt x="94" y="39"/>
                    </a:lnTo>
                    <a:lnTo>
                      <a:pt x="94" y="39"/>
                    </a:lnTo>
                    <a:close/>
                    <a:moveTo>
                      <a:pt x="79" y="45"/>
                    </a:moveTo>
                    <a:lnTo>
                      <a:pt x="82" y="46"/>
                    </a:lnTo>
                    <a:lnTo>
                      <a:pt x="89" y="50"/>
                    </a:lnTo>
                    <a:lnTo>
                      <a:pt x="91" y="51"/>
                    </a:lnTo>
                    <a:lnTo>
                      <a:pt x="93" y="51"/>
                    </a:lnTo>
                    <a:lnTo>
                      <a:pt x="96" y="51"/>
                    </a:lnTo>
                    <a:lnTo>
                      <a:pt x="98" y="51"/>
                    </a:lnTo>
                    <a:lnTo>
                      <a:pt x="98" y="50"/>
                    </a:lnTo>
                    <a:lnTo>
                      <a:pt x="99" y="48"/>
                    </a:lnTo>
                    <a:lnTo>
                      <a:pt x="101" y="48"/>
                    </a:lnTo>
                    <a:lnTo>
                      <a:pt x="101" y="48"/>
                    </a:lnTo>
                    <a:lnTo>
                      <a:pt x="103" y="50"/>
                    </a:lnTo>
                    <a:lnTo>
                      <a:pt x="103" y="51"/>
                    </a:lnTo>
                    <a:lnTo>
                      <a:pt x="101" y="53"/>
                    </a:lnTo>
                    <a:lnTo>
                      <a:pt x="101" y="55"/>
                    </a:lnTo>
                    <a:lnTo>
                      <a:pt x="99" y="57"/>
                    </a:lnTo>
                    <a:lnTo>
                      <a:pt x="99" y="63"/>
                    </a:lnTo>
                    <a:lnTo>
                      <a:pt x="99" y="65"/>
                    </a:lnTo>
                    <a:lnTo>
                      <a:pt x="99" y="67"/>
                    </a:lnTo>
                    <a:lnTo>
                      <a:pt x="101" y="68"/>
                    </a:lnTo>
                    <a:lnTo>
                      <a:pt x="101" y="70"/>
                    </a:lnTo>
                    <a:lnTo>
                      <a:pt x="103" y="70"/>
                    </a:lnTo>
                    <a:lnTo>
                      <a:pt x="103" y="72"/>
                    </a:lnTo>
                    <a:lnTo>
                      <a:pt x="105" y="74"/>
                    </a:lnTo>
                    <a:lnTo>
                      <a:pt x="105" y="74"/>
                    </a:lnTo>
                    <a:lnTo>
                      <a:pt x="105" y="75"/>
                    </a:lnTo>
                    <a:lnTo>
                      <a:pt x="106" y="75"/>
                    </a:lnTo>
                    <a:lnTo>
                      <a:pt x="106" y="77"/>
                    </a:lnTo>
                    <a:lnTo>
                      <a:pt x="105" y="79"/>
                    </a:lnTo>
                    <a:lnTo>
                      <a:pt x="105" y="80"/>
                    </a:lnTo>
                    <a:lnTo>
                      <a:pt x="101" y="89"/>
                    </a:lnTo>
                    <a:lnTo>
                      <a:pt x="101" y="91"/>
                    </a:lnTo>
                    <a:lnTo>
                      <a:pt x="99" y="94"/>
                    </a:lnTo>
                    <a:lnTo>
                      <a:pt x="96" y="94"/>
                    </a:lnTo>
                    <a:lnTo>
                      <a:pt x="93" y="96"/>
                    </a:lnTo>
                    <a:lnTo>
                      <a:pt x="91" y="97"/>
                    </a:lnTo>
                    <a:lnTo>
                      <a:pt x="89" y="99"/>
                    </a:lnTo>
                    <a:lnTo>
                      <a:pt x="87" y="101"/>
                    </a:lnTo>
                    <a:lnTo>
                      <a:pt x="89" y="103"/>
                    </a:lnTo>
                    <a:lnTo>
                      <a:pt x="89" y="103"/>
                    </a:lnTo>
                    <a:lnTo>
                      <a:pt x="89" y="104"/>
                    </a:lnTo>
                    <a:lnTo>
                      <a:pt x="87" y="104"/>
                    </a:lnTo>
                    <a:lnTo>
                      <a:pt x="86" y="108"/>
                    </a:lnTo>
                    <a:lnTo>
                      <a:pt x="86" y="109"/>
                    </a:lnTo>
                    <a:lnTo>
                      <a:pt x="86" y="109"/>
                    </a:lnTo>
                    <a:lnTo>
                      <a:pt x="84" y="111"/>
                    </a:lnTo>
                    <a:lnTo>
                      <a:pt x="84" y="113"/>
                    </a:lnTo>
                    <a:lnTo>
                      <a:pt x="86" y="113"/>
                    </a:lnTo>
                    <a:lnTo>
                      <a:pt x="87" y="118"/>
                    </a:lnTo>
                    <a:lnTo>
                      <a:pt x="89" y="121"/>
                    </a:lnTo>
                    <a:lnTo>
                      <a:pt x="91" y="121"/>
                    </a:lnTo>
                    <a:lnTo>
                      <a:pt x="91" y="123"/>
                    </a:lnTo>
                    <a:lnTo>
                      <a:pt x="89" y="123"/>
                    </a:lnTo>
                    <a:lnTo>
                      <a:pt x="89" y="125"/>
                    </a:lnTo>
                    <a:lnTo>
                      <a:pt x="89" y="128"/>
                    </a:lnTo>
                    <a:lnTo>
                      <a:pt x="91" y="132"/>
                    </a:lnTo>
                    <a:lnTo>
                      <a:pt x="93" y="133"/>
                    </a:lnTo>
                    <a:lnTo>
                      <a:pt x="93" y="135"/>
                    </a:lnTo>
                    <a:lnTo>
                      <a:pt x="94" y="135"/>
                    </a:lnTo>
                    <a:lnTo>
                      <a:pt x="94" y="137"/>
                    </a:lnTo>
                    <a:lnTo>
                      <a:pt x="98" y="138"/>
                    </a:lnTo>
                    <a:lnTo>
                      <a:pt x="99" y="138"/>
                    </a:lnTo>
                    <a:lnTo>
                      <a:pt x="101" y="138"/>
                    </a:lnTo>
                    <a:lnTo>
                      <a:pt x="101" y="137"/>
                    </a:lnTo>
                    <a:lnTo>
                      <a:pt x="101" y="137"/>
                    </a:lnTo>
                    <a:lnTo>
                      <a:pt x="101" y="137"/>
                    </a:lnTo>
                    <a:lnTo>
                      <a:pt x="99" y="135"/>
                    </a:lnTo>
                    <a:lnTo>
                      <a:pt x="99" y="133"/>
                    </a:lnTo>
                    <a:lnTo>
                      <a:pt x="101" y="133"/>
                    </a:lnTo>
                    <a:lnTo>
                      <a:pt x="101" y="133"/>
                    </a:lnTo>
                    <a:lnTo>
                      <a:pt x="103" y="132"/>
                    </a:lnTo>
                    <a:lnTo>
                      <a:pt x="106" y="130"/>
                    </a:lnTo>
                    <a:lnTo>
                      <a:pt x="108" y="130"/>
                    </a:lnTo>
                    <a:lnTo>
                      <a:pt x="111" y="132"/>
                    </a:lnTo>
                    <a:lnTo>
                      <a:pt x="113" y="132"/>
                    </a:lnTo>
                    <a:lnTo>
                      <a:pt x="115" y="133"/>
                    </a:lnTo>
                    <a:lnTo>
                      <a:pt x="117" y="135"/>
                    </a:lnTo>
                    <a:lnTo>
                      <a:pt x="117" y="138"/>
                    </a:lnTo>
                    <a:lnTo>
                      <a:pt x="117" y="138"/>
                    </a:lnTo>
                    <a:lnTo>
                      <a:pt x="117" y="140"/>
                    </a:lnTo>
                    <a:lnTo>
                      <a:pt x="117" y="142"/>
                    </a:lnTo>
                    <a:lnTo>
                      <a:pt x="118" y="142"/>
                    </a:lnTo>
                    <a:lnTo>
                      <a:pt x="120" y="142"/>
                    </a:lnTo>
                    <a:lnTo>
                      <a:pt x="122" y="140"/>
                    </a:lnTo>
                    <a:lnTo>
                      <a:pt x="122" y="138"/>
                    </a:lnTo>
                    <a:lnTo>
                      <a:pt x="120" y="137"/>
                    </a:lnTo>
                    <a:lnTo>
                      <a:pt x="122" y="137"/>
                    </a:lnTo>
                    <a:lnTo>
                      <a:pt x="122" y="135"/>
                    </a:lnTo>
                    <a:lnTo>
                      <a:pt x="123" y="137"/>
                    </a:lnTo>
                    <a:lnTo>
                      <a:pt x="123" y="138"/>
                    </a:lnTo>
                    <a:lnTo>
                      <a:pt x="127" y="138"/>
                    </a:lnTo>
                    <a:lnTo>
                      <a:pt x="129" y="138"/>
                    </a:lnTo>
                    <a:lnTo>
                      <a:pt x="130" y="138"/>
                    </a:lnTo>
                    <a:lnTo>
                      <a:pt x="132" y="140"/>
                    </a:lnTo>
                    <a:lnTo>
                      <a:pt x="132" y="140"/>
                    </a:lnTo>
                    <a:lnTo>
                      <a:pt x="130" y="142"/>
                    </a:lnTo>
                    <a:lnTo>
                      <a:pt x="127" y="143"/>
                    </a:lnTo>
                    <a:lnTo>
                      <a:pt x="127" y="143"/>
                    </a:lnTo>
                    <a:lnTo>
                      <a:pt x="127" y="147"/>
                    </a:lnTo>
                    <a:lnTo>
                      <a:pt x="129" y="149"/>
                    </a:lnTo>
                    <a:lnTo>
                      <a:pt x="130" y="150"/>
                    </a:lnTo>
                    <a:lnTo>
                      <a:pt x="132" y="152"/>
                    </a:lnTo>
                    <a:lnTo>
                      <a:pt x="132" y="152"/>
                    </a:lnTo>
                    <a:lnTo>
                      <a:pt x="130" y="154"/>
                    </a:lnTo>
                    <a:lnTo>
                      <a:pt x="132" y="154"/>
                    </a:lnTo>
                    <a:lnTo>
                      <a:pt x="134" y="154"/>
                    </a:lnTo>
                    <a:lnTo>
                      <a:pt x="135" y="155"/>
                    </a:lnTo>
                    <a:lnTo>
                      <a:pt x="137" y="155"/>
                    </a:lnTo>
                    <a:lnTo>
                      <a:pt x="137" y="155"/>
                    </a:lnTo>
                    <a:lnTo>
                      <a:pt x="137" y="160"/>
                    </a:lnTo>
                    <a:lnTo>
                      <a:pt x="135" y="166"/>
                    </a:lnTo>
                    <a:lnTo>
                      <a:pt x="134" y="164"/>
                    </a:lnTo>
                    <a:lnTo>
                      <a:pt x="132" y="162"/>
                    </a:lnTo>
                    <a:lnTo>
                      <a:pt x="132" y="160"/>
                    </a:lnTo>
                    <a:lnTo>
                      <a:pt x="134" y="159"/>
                    </a:lnTo>
                    <a:lnTo>
                      <a:pt x="134" y="157"/>
                    </a:lnTo>
                    <a:lnTo>
                      <a:pt x="132" y="157"/>
                    </a:lnTo>
                    <a:lnTo>
                      <a:pt x="130" y="159"/>
                    </a:lnTo>
                    <a:lnTo>
                      <a:pt x="130" y="159"/>
                    </a:lnTo>
                    <a:lnTo>
                      <a:pt x="127" y="159"/>
                    </a:lnTo>
                    <a:lnTo>
                      <a:pt x="123" y="155"/>
                    </a:lnTo>
                    <a:lnTo>
                      <a:pt x="122" y="155"/>
                    </a:lnTo>
                    <a:lnTo>
                      <a:pt x="122" y="154"/>
                    </a:lnTo>
                    <a:lnTo>
                      <a:pt x="122" y="152"/>
                    </a:lnTo>
                    <a:lnTo>
                      <a:pt x="120" y="150"/>
                    </a:lnTo>
                    <a:lnTo>
                      <a:pt x="120" y="149"/>
                    </a:lnTo>
                    <a:lnTo>
                      <a:pt x="118" y="149"/>
                    </a:lnTo>
                    <a:lnTo>
                      <a:pt x="113" y="145"/>
                    </a:lnTo>
                    <a:lnTo>
                      <a:pt x="113" y="145"/>
                    </a:lnTo>
                    <a:lnTo>
                      <a:pt x="111" y="142"/>
                    </a:lnTo>
                    <a:lnTo>
                      <a:pt x="108" y="138"/>
                    </a:lnTo>
                    <a:lnTo>
                      <a:pt x="106" y="138"/>
                    </a:lnTo>
                    <a:lnTo>
                      <a:pt x="106" y="138"/>
                    </a:lnTo>
                    <a:lnTo>
                      <a:pt x="105" y="138"/>
                    </a:lnTo>
                    <a:lnTo>
                      <a:pt x="106" y="140"/>
                    </a:lnTo>
                    <a:lnTo>
                      <a:pt x="106" y="142"/>
                    </a:lnTo>
                    <a:lnTo>
                      <a:pt x="106" y="143"/>
                    </a:lnTo>
                    <a:lnTo>
                      <a:pt x="106" y="143"/>
                    </a:lnTo>
                    <a:lnTo>
                      <a:pt x="108" y="145"/>
                    </a:lnTo>
                    <a:lnTo>
                      <a:pt x="108" y="147"/>
                    </a:lnTo>
                    <a:lnTo>
                      <a:pt x="110" y="149"/>
                    </a:lnTo>
                    <a:lnTo>
                      <a:pt x="110" y="152"/>
                    </a:lnTo>
                    <a:lnTo>
                      <a:pt x="108" y="152"/>
                    </a:lnTo>
                    <a:lnTo>
                      <a:pt x="106" y="152"/>
                    </a:lnTo>
                    <a:lnTo>
                      <a:pt x="106" y="150"/>
                    </a:lnTo>
                    <a:lnTo>
                      <a:pt x="106" y="149"/>
                    </a:lnTo>
                    <a:lnTo>
                      <a:pt x="105" y="147"/>
                    </a:lnTo>
                    <a:lnTo>
                      <a:pt x="103" y="147"/>
                    </a:lnTo>
                    <a:lnTo>
                      <a:pt x="99" y="143"/>
                    </a:lnTo>
                    <a:lnTo>
                      <a:pt x="98" y="142"/>
                    </a:lnTo>
                    <a:lnTo>
                      <a:pt x="93" y="138"/>
                    </a:lnTo>
                    <a:lnTo>
                      <a:pt x="91" y="138"/>
                    </a:lnTo>
                    <a:lnTo>
                      <a:pt x="91" y="138"/>
                    </a:lnTo>
                    <a:lnTo>
                      <a:pt x="89" y="138"/>
                    </a:lnTo>
                    <a:lnTo>
                      <a:pt x="87" y="140"/>
                    </a:lnTo>
                    <a:lnTo>
                      <a:pt x="86" y="142"/>
                    </a:lnTo>
                    <a:lnTo>
                      <a:pt x="86" y="142"/>
                    </a:lnTo>
                    <a:lnTo>
                      <a:pt x="84" y="143"/>
                    </a:lnTo>
                    <a:lnTo>
                      <a:pt x="81" y="143"/>
                    </a:lnTo>
                    <a:lnTo>
                      <a:pt x="79" y="143"/>
                    </a:lnTo>
                    <a:lnTo>
                      <a:pt x="77" y="142"/>
                    </a:lnTo>
                    <a:lnTo>
                      <a:pt x="75" y="142"/>
                    </a:lnTo>
                    <a:lnTo>
                      <a:pt x="74" y="138"/>
                    </a:lnTo>
                    <a:lnTo>
                      <a:pt x="72" y="138"/>
                    </a:lnTo>
                    <a:lnTo>
                      <a:pt x="70" y="140"/>
                    </a:lnTo>
                    <a:lnTo>
                      <a:pt x="70" y="137"/>
                    </a:lnTo>
                    <a:lnTo>
                      <a:pt x="70" y="133"/>
                    </a:lnTo>
                    <a:lnTo>
                      <a:pt x="70" y="132"/>
                    </a:lnTo>
                    <a:lnTo>
                      <a:pt x="70" y="132"/>
                    </a:lnTo>
                    <a:lnTo>
                      <a:pt x="75" y="126"/>
                    </a:lnTo>
                    <a:lnTo>
                      <a:pt x="75" y="126"/>
                    </a:lnTo>
                    <a:lnTo>
                      <a:pt x="75" y="125"/>
                    </a:lnTo>
                    <a:lnTo>
                      <a:pt x="75" y="123"/>
                    </a:lnTo>
                    <a:lnTo>
                      <a:pt x="74" y="121"/>
                    </a:lnTo>
                    <a:lnTo>
                      <a:pt x="72" y="121"/>
                    </a:lnTo>
                    <a:lnTo>
                      <a:pt x="70" y="121"/>
                    </a:lnTo>
                    <a:lnTo>
                      <a:pt x="69" y="120"/>
                    </a:lnTo>
                    <a:lnTo>
                      <a:pt x="69" y="121"/>
                    </a:lnTo>
                    <a:lnTo>
                      <a:pt x="69" y="125"/>
                    </a:lnTo>
                    <a:lnTo>
                      <a:pt x="69" y="128"/>
                    </a:lnTo>
                    <a:lnTo>
                      <a:pt x="69" y="128"/>
                    </a:lnTo>
                    <a:lnTo>
                      <a:pt x="67" y="128"/>
                    </a:lnTo>
                    <a:lnTo>
                      <a:pt x="67" y="128"/>
                    </a:lnTo>
                    <a:lnTo>
                      <a:pt x="65" y="126"/>
                    </a:lnTo>
                    <a:lnTo>
                      <a:pt x="65" y="125"/>
                    </a:lnTo>
                    <a:lnTo>
                      <a:pt x="64" y="123"/>
                    </a:lnTo>
                    <a:lnTo>
                      <a:pt x="62" y="121"/>
                    </a:lnTo>
                    <a:lnTo>
                      <a:pt x="62" y="121"/>
                    </a:lnTo>
                    <a:lnTo>
                      <a:pt x="60" y="121"/>
                    </a:lnTo>
                    <a:lnTo>
                      <a:pt x="60" y="120"/>
                    </a:lnTo>
                    <a:lnTo>
                      <a:pt x="58" y="118"/>
                    </a:lnTo>
                    <a:lnTo>
                      <a:pt x="58" y="114"/>
                    </a:lnTo>
                    <a:lnTo>
                      <a:pt x="58" y="113"/>
                    </a:lnTo>
                    <a:lnTo>
                      <a:pt x="57" y="111"/>
                    </a:lnTo>
                    <a:lnTo>
                      <a:pt x="57" y="109"/>
                    </a:lnTo>
                    <a:lnTo>
                      <a:pt x="55" y="101"/>
                    </a:lnTo>
                    <a:lnTo>
                      <a:pt x="55" y="99"/>
                    </a:lnTo>
                    <a:lnTo>
                      <a:pt x="55" y="99"/>
                    </a:lnTo>
                    <a:lnTo>
                      <a:pt x="55" y="99"/>
                    </a:lnTo>
                    <a:lnTo>
                      <a:pt x="53" y="97"/>
                    </a:lnTo>
                    <a:lnTo>
                      <a:pt x="53" y="96"/>
                    </a:lnTo>
                    <a:lnTo>
                      <a:pt x="53" y="92"/>
                    </a:lnTo>
                    <a:lnTo>
                      <a:pt x="53" y="91"/>
                    </a:lnTo>
                    <a:lnTo>
                      <a:pt x="55" y="91"/>
                    </a:lnTo>
                    <a:lnTo>
                      <a:pt x="55" y="92"/>
                    </a:lnTo>
                    <a:lnTo>
                      <a:pt x="57" y="92"/>
                    </a:lnTo>
                    <a:lnTo>
                      <a:pt x="58" y="94"/>
                    </a:lnTo>
                    <a:lnTo>
                      <a:pt x="58" y="94"/>
                    </a:lnTo>
                    <a:lnTo>
                      <a:pt x="60" y="96"/>
                    </a:lnTo>
                    <a:lnTo>
                      <a:pt x="60" y="96"/>
                    </a:lnTo>
                    <a:lnTo>
                      <a:pt x="64" y="96"/>
                    </a:lnTo>
                    <a:lnTo>
                      <a:pt x="64" y="96"/>
                    </a:lnTo>
                    <a:lnTo>
                      <a:pt x="65" y="96"/>
                    </a:lnTo>
                    <a:lnTo>
                      <a:pt x="65" y="94"/>
                    </a:lnTo>
                    <a:lnTo>
                      <a:pt x="65" y="92"/>
                    </a:lnTo>
                    <a:lnTo>
                      <a:pt x="64" y="89"/>
                    </a:lnTo>
                    <a:lnTo>
                      <a:pt x="64" y="87"/>
                    </a:lnTo>
                    <a:lnTo>
                      <a:pt x="64" y="85"/>
                    </a:lnTo>
                    <a:lnTo>
                      <a:pt x="64" y="82"/>
                    </a:lnTo>
                    <a:lnTo>
                      <a:pt x="65" y="79"/>
                    </a:lnTo>
                    <a:lnTo>
                      <a:pt x="65" y="75"/>
                    </a:lnTo>
                    <a:lnTo>
                      <a:pt x="65" y="72"/>
                    </a:lnTo>
                    <a:lnTo>
                      <a:pt x="65" y="70"/>
                    </a:lnTo>
                    <a:lnTo>
                      <a:pt x="65" y="68"/>
                    </a:lnTo>
                    <a:lnTo>
                      <a:pt x="65" y="67"/>
                    </a:lnTo>
                    <a:lnTo>
                      <a:pt x="65" y="65"/>
                    </a:lnTo>
                    <a:lnTo>
                      <a:pt x="67" y="55"/>
                    </a:lnTo>
                    <a:lnTo>
                      <a:pt x="69" y="53"/>
                    </a:lnTo>
                    <a:lnTo>
                      <a:pt x="69" y="50"/>
                    </a:lnTo>
                    <a:lnTo>
                      <a:pt x="69" y="48"/>
                    </a:lnTo>
                    <a:lnTo>
                      <a:pt x="72" y="46"/>
                    </a:lnTo>
                    <a:lnTo>
                      <a:pt x="74" y="46"/>
                    </a:lnTo>
                    <a:lnTo>
                      <a:pt x="74" y="46"/>
                    </a:lnTo>
                    <a:lnTo>
                      <a:pt x="75" y="46"/>
                    </a:lnTo>
                    <a:lnTo>
                      <a:pt x="77" y="45"/>
                    </a:lnTo>
                    <a:lnTo>
                      <a:pt x="79" y="45"/>
                    </a:lnTo>
                    <a:lnTo>
                      <a:pt x="79" y="45"/>
                    </a:lnTo>
                    <a:close/>
                    <a:moveTo>
                      <a:pt x="98" y="118"/>
                    </a:moveTo>
                    <a:lnTo>
                      <a:pt x="98" y="118"/>
                    </a:lnTo>
                    <a:lnTo>
                      <a:pt x="98" y="118"/>
                    </a:lnTo>
                    <a:lnTo>
                      <a:pt x="96" y="118"/>
                    </a:lnTo>
                    <a:lnTo>
                      <a:pt x="96" y="120"/>
                    </a:lnTo>
                    <a:lnTo>
                      <a:pt x="96" y="121"/>
                    </a:lnTo>
                    <a:lnTo>
                      <a:pt x="96" y="123"/>
                    </a:lnTo>
                    <a:lnTo>
                      <a:pt x="94" y="125"/>
                    </a:lnTo>
                    <a:lnTo>
                      <a:pt x="94" y="123"/>
                    </a:lnTo>
                    <a:lnTo>
                      <a:pt x="94" y="123"/>
                    </a:lnTo>
                    <a:lnTo>
                      <a:pt x="94" y="123"/>
                    </a:lnTo>
                    <a:lnTo>
                      <a:pt x="94" y="121"/>
                    </a:lnTo>
                    <a:lnTo>
                      <a:pt x="94" y="120"/>
                    </a:lnTo>
                    <a:lnTo>
                      <a:pt x="94" y="120"/>
                    </a:lnTo>
                    <a:lnTo>
                      <a:pt x="93" y="118"/>
                    </a:lnTo>
                    <a:lnTo>
                      <a:pt x="93" y="116"/>
                    </a:lnTo>
                    <a:lnTo>
                      <a:pt x="96" y="116"/>
                    </a:lnTo>
                    <a:lnTo>
                      <a:pt x="98" y="118"/>
                    </a:lnTo>
                    <a:lnTo>
                      <a:pt x="98" y="118"/>
                    </a:lnTo>
                    <a:close/>
                    <a:moveTo>
                      <a:pt x="99" y="137"/>
                    </a:moveTo>
                    <a:lnTo>
                      <a:pt x="99" y="137"/>
                    </a:lnTo>
                    <a:lnTo>
                      <a:pt x="96" y="133"/>
                    </a:lnTo>
                    <a:lnTo>
                      <a:pt x="96" y="133"/>
                    </a:lnTo>
                    <a:lnTo>
                      <a:pt x="96" y="133"/>
                    </a:lnTo>
                    <a:lnTo>
                      <a:pt x="96" y="132"/>
                    </a:lnTo>
                    <a:lnTo>
                      <a:pt x="99" y="137"/>
                    </a:lnTo>
                    <a:lnTo>
                      <a:pt x="99" y="137"/>
                    </a:lnTo>
                    <a:close/>
                    <a:moveTo>
                      <a:pt x="142" y="143"/>
                    </a:moveTo>
                    <a:lnTo>
                      <a:pt x="141" y="145"/>
                    </a:lnTo>
                    <a:lnTo>
                      <a:pt x="141" y="145"/>
                    </a:lnTo>
                    <a:lnTo>
                      <a:pt x="139" y="145"/>
                    </a:lnTo>
                    <a:lnTo>
                      <a:pt x="139" y="147"/>
                    </a:lnTo>
                    <a:lnTo>
                      <a:pt x="135" y="145"/>
                    </a:lnTo>
                    <a:lnTo>
                      <a:pt x="135" y="143"/>
                    </a:lnTo>
                    <a:lnTo>
                      <a:pt x="137" y="142"/>
                    </a:lnTo>
                    <a:lnTo>
                      <a:pt x="137" y="137"/>
                    </a:lnTo>
                    <a:lnTo>
                      <a:pt x="137" y="137"/>
                    </a:lnTo>
                    <a:lnTo>
                      <a:pt x="139" y="135"/>
                    </a:lnTo>
                    <a:lnTo>
                      <a:pt x="139" y="135"/>
                    </a:lnTo>
                    <a:lnTo>
                      <a:pt x="141" y="138"/>
                    </a:lnTo>
                    <a:lnTo>
                      <a:pt x="141" y="138"/>
                    </a:lnTo>
                    <a:lnTo>
                      <a:pt x="142" y="140"/>
                    </a:lnTo>
                    <a:lnTo>
                      <a:pt x="142" y="142"/>
                    </a:lnTo>
                    <a:lnTo>
                      <a:pt x="142" y="143"/>
                    </a:lnTo>
                    <a:lnTo>
                      <a:pt x="142" y="143"/>
                    </a:lnTo>
                    <a:lnTo>
                      <a:pt x="142" y="143"/>
                    </a:lnTo>
                    <a:close/>
                    <a:moveTo>
                      <a:pt x="64" y="142"/>
                    </a:moveTo>
                    <a:lnTo>
                      <a:pt x="64" y="143"/>
                    </a:lnTo>
                    <a:lnTo>
                      <a:pt x="60" y="142"/>
                    </a:lnTo>
                    <a:lnTo>
                      <a:pt x="60" y="140"/>
                    </a:lnTo>
                    <a:lnTo>
                      <a:pt x="60" y="140"/>
                    </a:lnTo>
                    <a:lnTo>
                      <a:pt x="60" y="140"/>
                    </a:lnTo>
                    <a:lnTo>
                      <a:pt x="62" y="140"/>
                    </a:lnTo>
                    <a:lnTo>
                      <a:pt x="64" y="142"/>
                    </a:lnTo>
                    <a:lnTo>
                      <a:pt x="64" y="142"/>
                    </a:lnTo>
                    <a:close/>
                    <a:moveTo>
                      <a:pt x="94" y="145"/>
                    </a:moveTo>
                    <a:lnTo>
                      <a:pt x="96" y="145"/>
                    </a:lnTo>
                    <a:lnTo>
                      <a:pt x="96" y="145"/>
                    </a:lnTo>
                    <a:lnTo>
                      <a:pt x="98" y="147"/>
                    </a:lnTo>
                    <a:lnTo>
                      <a:pt x="98" y="149"/>
                    </a:lnTo>
                    <a:lnTo>
                      <a:pt x="99" y="149"/>
                    </a:lnTo>
                    <a:lnTo>
                      <a:pt x="98" y="152"/>
                    </a:lnTo>
                    <a:lnTo>
                      <a:pt x="98" y="152"/>
                    </a:lnTo>
                    <a:lnTo>
                      <a:pt x="96" y="152"/>
                    </a:lnTo>
                    <a:lnTo>
                      <a:pt x="94" y="150"/>
                    </a:lnTo>
                    <a:lnTo>
                      <a:pt x="93" y="150"/>
                    </a:lnTo>
                    <a:lnTo>
                      <a:pt x="93" y="149"/>
                    </a:lnTo>
                    <a:lnTo>
                      <a:pt x="94" y="145"/>
                    </a:lnTo>
                    <a:lnTo>
                      <a:pt x="94" y="145"/>
                    </a:lnTo>
                    <a:lnTo>
                      <a:pt x="94" y="145"/>
                    </a:lnTo>
                    <a:close/>
                    <a:moveTo>
                      <a:pt x="72" y="147"/>
                    </a:moveTo>
                    <a:lnTo>
                      <a:pt x="72" y="147"/>
                    </a:lnTo>
                    <a:lnTo>
                      <a:pt x="75" y="147"/>
                    </a:lnTo>
                    <a:lnTo>
                      <a:pt x="77" y="147"/>
                    </a:lnTo>
                    <a:lnTo>
                      <a:pt x="77" y="149"/>
                    </a:lnTo>
                    <a:lnTo>
                      <a:pt x="79" y="149"/>
                    </a:lnTo>
                    <a:lnTo>
                      <a:pt x="79" y="149"/>
                    </a:lnTo>
                    <a:lnTo>
                      <a:pt x="81" y="149"/>
                    </a:lnTo>
                    <a:lnTo>
                      <a:pt x="82" y="149"/>
                    </a:lnTo>
                    <a:lnTo>
                      <a:pt x="84" y="152"/>
                    </a:lnTo>
                    <a:lnTo>
                      <a:pt x="86" y="152"/>
                    </a:lnTo>
                    <a:lnTo>
                      <a:pt x="87" y="154"/>
                    </a:lnTo>
                    <a:lnTo>
                      <a:pt x="87" y="155"/>
                    </a:lnTo>
                    <a:lnTo>
                      <a:pt x="86" y="155"/>
                    </a:lnTo>
                    <a:lnTo>
                      <a:pt x="86" y="157"/>
                    </a:lnTo>
                    <a:lnTo>
                      <a:pt x="86" y="159"/>
                    </a:lnTo>
                    <a:lnTo>
                      <a:pt x="87" y="164"/>
                    </a:lnTo>
                    <a:lnTo>
                      <a:pt x="87" y="164"/>
                    </a:lnTo>
                    <a:lnTo>
                      <a:pt x="86" y="166"/>
                    </a:lnTo>
                    <a:lnTo>
                      <a:pt x="86" y="167"/>
                    </a:lnTo>
                    <a:lnTo>
                      <a:pt x="86" y="169"/>
                    </a:lnTo>
                    <a:lnTo>
                      <a:pt x="84" y="169"/>
                    </a:lnTo>
                    <a:lnTo>
                      <a:pt x="84" y="171"/>
                    </a:lnTo>
                    <a:lnTo>
                      <a:pt x="84" y="169"/>
                    </a:lnTo>
                    <a:lnTo>
                      <a:pt x="84" y="171"/>
                    </a:lnTo>
                    <a:lnTo>
                      <a:pt x="82" y="171"/>
                    </a:lnTo>
                    <a:lnTo>
                      <a:pt x="82" y="172"/>
                    </a:lnTo>
                    <a:lnTo>
                      <a:pt x="81" y="171"/>
                    </a:lnTo>
                    <a:lnTo>
                      <a:pt x="79" y="171"/>
                    </a:lnTo>
                    <a:lnTo>
                      <a:pt x="79" y="171"/>
                    </a:lnTo>
                    <a:lnTo>
                      <a:pt x="79" y="169"/>
                    </a:lnTo>
                    <a:lnTo>
                      <a:pt x="77" y="169"/>
                    </a:lnTo>
                    <a:lnTo>
                      <a:pt x="77" y="167"/>
                    </a:lnTo>
                    <a:lnTo>
                      <a:pt x="75" y="166"/>
                    </a:lnTo>
                    <a:lnTo>
                      <a:pt x="75" y="164"/>
                    </a:lnTo>
                    <a:lnTo>
                      <a:pt x="75" y="164"/>
                    </a:lnTo>
                    <a:lnTo>
                      <a:pt x="74" y="162"/>
                    </a:lnTo>
                    <a:lnTo>
                      <a:pt x="74" y="160"/>
                    </a:lnTo>
                    <a:lnTo>
                      <a:pt x="72" y="160"/>
                    </a:lnTo>
                    <a:lnTo>
                      <a:pt x="72" y="159"/>
                    </a:lnTo>
                    <a:lnTo>
                      <a:pt x="72" y="157"/>
                    </a:lnTo>
                    <a:lnTo>
                      <a:pt x="70" y="154"/>
                    </a:lnTo>
                    <a:lnTo>
                      <a:pt x="70" y="154"/>
                    </a:lnTo>
                    <a:lnTo>
                      <a:pt x="69" y="152"/>
                    </a:lnTo>
                    <a:lnTo>
                      <a:pt x="67" y="152"/>
                    </a:lnTo>
                    <a:lnTo>
                      <a:pt x="67" y="150"/>
                    </a:lnTo>
                    <a:lnTo>
                      <a:pt x="67" y="149"/>
                    </a:lnTo>
                    <a:lnTo>
                      <a:pt x="67" y="149"/>
                    </a:lnTo>
                    <a:lnTo>
                      <a:pt x="65" y="149"/>
                    </a:lnTo>
                    <a:lnTo>
                      <a:pt x="64" y="149"/>
                    </a:lnTo>
                    <a:lnTo>
                      <a:pt x="65" y="147"/>
                    </a:lnTo>
                    <a:lnTo>
                      <a:pt x="65" y="147"/>
                    </a:lnTo>
                    <a:lnTo>
                      <a:pt x="67" y="147"/>
                    </a:lnTo>
                    <a:lnTo>
                      <a:pt x="70" y="147"/>
                    </a:lnTo>
                    <a:lnTo>
                      <a:pt x="72" y="147"/>
                    </a:lnTo>
                    <a:lnTo>
                      <a:pt x="72" y="147"/>
                    </a:lnTo>
                    <a:close/>
                    <a:moveTo>
                      <a:pt x="122" y="159"/>
                    </a:moveTo>
                    <a:lnTo>
                      <a:pt x="122" y="162"/>
                    </a:lnTo>
                    <a:lnTo>
                      <a:pt x="120" y="160"/>
                    </a:lnTo>
                    <a:lnTo>
                      <a:pt x="118" y="159"/>
                    </a:lnTo>
                    <a:lnTo>
                      <a:pt x="117" y="157"/>
                    </a:lnTo>
                    <a:lnTo>
                      <a:pt x="115" y="155"/>
                    </a:lnTo>
                    <a:lnTo>
                      <a:pt x="115" y="155"/>
                    </a:lnTo>
                    <a:lnTo>
                      <a:pt x="115" y="154"/>
                    </a:lnTo>
                    <a:lnTo>
                      <a:pt x="117" y="154"/>
                    </a:lnTo>
                    <a:lnTo>
                      <a:pt x="117" y="154"/>
                    </a:lnTo>
                    <a:lnTo>
                      <a:pt x="120" y="159"/>
                    </a:lnTo>
                    <a:lnTo>
                      <a:pt x="122" y="159"/>
                    </a:lnTo>
                    <a:close/>
                    <a:moveTo>
                      <a:pt x="130" y="167"/>
                    </a:moveTo>
                    <a:lnTo>
                      <a:pt x="130" y="169"/>
                    </a:lnTo>
                    <a:lnTo>
                      <a:pt x="130" y="167"/>
                    </a:lnTo>
                    <a:lnTo>
                      <a:pt x="127" y="166"/>
                    </a:lnTo>
                    <a:lnTo>
                      <a:pt x="127" y="164"/>
                    </a:lnTo>
                    <a:lnTo>
                      <a:pt x="127" y="162"/>
                    </a:lnTo>
                    <a:lnTo>
                      <a:pt x="129" y="164"/>
                    </a:lnTo>
                    <a:lnTo>
                      <a:pt x="130" y="167"/>
                    </a:lnTo>
                    <a:lnTo>
                      <a:pt x="130" y="167"/>
                    </a:lnTo>
                    <a:close/>
                    <a:moveTo>
                      <a:pt x="98" y="169"/>
                    </a:moveTo>
                    <a:lnTo>
                      <a:pt x="96" y="174"/>
                    </a:lnTo>
                    <a:lnTo>
                      <a:pt x="96" y="172"/>
                    </a:lnTo>
                    <a:lnTo>
                      <a:pt x="96" y="171"/>
                    </a:lnTo>
                    <a:lnTo>
                      <a:pt x="94" y="171"/>
                    </a:lnTo>
                    <a:lnTo>
                      <a:pt x="94" y="169"/>
                    </a:lnTo>
                    <a:lnTo>
                      <a:pt x="94" y="169"/>
                    </a:lnTo>
                    <a:lnTo>
                      <a:pt x="96" y="167"/>
                    </a:lnTo>
                    <a:lnTo>
                      <a:pt x="96" y="164"/>
                    </a:lnTo>
                    <a:lnTo>
                      <a:pt x="98" y="164"/>
                    </a:lnTo>
                    <a:lnTo>
                      <a:pt x="99" y="164"/>
                    </a:lnTo>
                    <a:lnTo>
                      <a:pt x="99" y="164"/>
                    </a:lnTo>
                    <a:lnTo>
                      <a:pt x="99" y="166"/>
                    </a:lnTo>
                    <a:lnTo>
                      <a:pt x="98" y="169"/>
                    </a:lnTo>
                    <a:lnTo>
                      <a:pt x="98" y="169"/>
                    </a:lnTo>
                    <a:close/>
                    <a:moveTo>
                      <a:pt x="103" y="166"/>
                    </a:moveTo>
                    <a:lnTo>
                      <a:pt x="101" y="166"/>
                    </a:lnTo>
                    <a:lnTo>
                      <a:pt x="101" y="166"/>
                    </a:lnTo>
                    <a:lnTo>
                      <a:pt x="101" y="166"/>
                    </a:lnTo>
                    <a:lnTo>
                      <a:pt x="101" y="164"/>
                    </a:lnTo>
                    <a:lnTo>
                      <a:pt x="101" y="164"/>
                    </a:lnTo>
                    <a:lnTo>
                      <a:pt x="103" y="166"/>
                    </a:lnTo>
                    <a:lnTo>
                      <a:pt x="103" y="166"/>
                    </a:lnTo>
                    <a:close/>
                    <a:moveTo>
                      <a:pt x="129" y="171"/>
                    </a:moveTo>
                    <a:lnTo>
                      <a:pt x="134" y="172"/>
                    </a:lnTo>
                    <a:lnTo>
                      <a:pt x="135" y="176"/>
                    </a:lnTo>
                    <a:lnTo>
                      <a:pt x="135" y="179"/>
                    </a:lnTo>
                    <a:lnTo>
                      <a:pt x="135" y="181"/>
                    </a:lnTo>
                    <a:lnTo>
                      <a:pt x="134" y="179"/>
                    </a:lnTo>
                    <a:lnTo>
                      <a:pt x="132" y="178"/>
                    </a:lnTo>
                    <a:lnTo>
                      <a:pt x="130" y="178"/>
                    </a:lnTo>
                    <a:lnTo>
                      <a:pt x="130" y="178"/>
                    </a:lnTo>
                    <a:lnTo>
                      <a:pt x="130" y="176"/>
                    </a:lnTo>
                    <a:lnTo>
                      <a:pt x="129" y="174"/>
                    </a:lnTo>
                    <a:lnTo>
                      <a:pt x="129" y="174"/>
                    </a:lnTo>
                    <a:lnTo>
                      <a:pt x="127" y="174"/>
                    </a:lnTo>
                    <a:lnTo>
                      <a:pt x="125" y="172"/>
                    </a:lnTo>
                    <a:lnTo>
                      <a:pt x="125" y="172"/>
                    </a:lnTo>
                    <a:lnTo>
                      <a:pt x="123" y="172"/>
                    </a:lnTo>
                    <a:lnTo>
                      <a:pt x="122" y="176"/>
                    </a:lnTo>
                    <a:lnTo>
                      <a:pt x="118" y="178"/>
                    </a:lnTo>
                    <a:lnTo>
                      <a:pt x="118" y="176"/>
                    </a:lnTo>
                    <a:lnTo>
                      <a:pt x="120" y="174"/>
                    </a:lnTo>
                    <a:lnTo>
                      <a:pt x="120" y="169"/>
                    </a:lnTo>
                    <a:lnTo>
                      <a:pt x="120" y="169"/>
                    </a:lnTo>
                    <a:lnTo>
                      <a:pt x="120" y="166"/>
                    </a:lnTo>
                    <a:lnTo>
                      <a:pt x="120" y="164"/>
                    </a:lnTo>
                    <a:lnTo>
                      <a:pt x="122" y="166"/>
                    </a:lnTo>
                    <a:lnTo>
                      <a:pt x="125" y="166"/>
                    </a:lnTo>
                    <a:lnTo>
                      <a:pt x="127" y="167"/>
                    </a:lnTo>
                    <a:lnTo>
                      <a:pt x="127" y="167"/>
                    </a:lnTo>
                    <a:lnTo>
                      <a:pt x="129" y="171"/>
                    </a:lnTo>
                    <a:lnTo>
                      <a:pt x="129" y="171"/>
                    </a:lnTo>
                    <a:close/>
                    <a:moveTo>
                      <a:pt x="159" y="166"/>
                    </a:moveTo>
                    <a:lnTo>
                      <a:pt x="159" y="167"/>
                    </a:lnTo>
                    <a:lnTo>
                      <a:pt x="161" y="169"/>
                    </a:lnTo>
                    <a:lnTo>
                      <a:pt x="159" y="169"/>
                    </a:lnTo>
                    <a:lnTo>
                      <a:pt x="161" y="171"/>
                    </a:lnTo>
                    <a:lnTo>
                      <a:pt x="161" y="171"/>
                    </a:lnTo>
                    <a:lnTo>
                      <a:pt x="163" y="171"/>
                    </a:lnTo>
                    <a:lnTo>
                      <a:pt x="164" y="172"/>
                    </a:lnTo>
                    <a:lnTo>
                      <a:pt x="163" y="172"/>
                    </a:lnTo>
                    <a:lnTo>
                      <a:pt x="164" y="174"/>
                    </a:lnTo>
                    <a:lnTo>
                      <a:pt x="163" y="178"/>
                    </a:lnTo>
                    <a:lnTo>
                      <a:pt x="163" y="181"/>
                    </a:lnTo>
                    <a:lnTo>
                      <a:pt x="163" y="181"/>
                    </a:lnTo>
                    <a:lnTo>
                      <a:pt x="163" y="183"/>
                    </a:lnTo>
                    <a:lnTo>
                      <a:pt x="163" y="184"/>
                    </a:lnTo>
                    <a:lnTo>
                      <a:pt x="163" y="184"/>
                    </a:lnTo>
                    <a:lnTo>
                      <a:pt x="164" y="188"/>
                    </a:lnTo>
                    <a:lnTo>
                      <a:pt x="166" y="189"/>
                    </a:lnTo>
                    <a:lnTo>
                      <a:pt x="164" y="189"/>
                    </a:lnTo>
                    <a:lnTo>
                      <a:pt x="164" y="191"/>
                    </a:lnTo>
                    <a:lnTo>
                      <a:pt x="166" y="191"/>
                    </a:lnTo>
                    <a:lnTo>
                      <a:pt x="168" y="193"/>
                    </a:lnTo>
                    <a:lnTo>
                      <a:pt x="168" y="195"/>
                    </a:lnTo>
                    <a:lnTo>
                      <a:pt x="168" y="195"/>
                    </a:lnTo>
                    <a:lnTo>
                      <a:pt x="166" y="193"/>
                    </a:lnTo>
                    <a:lnTo>
                      <a:pt x="166" y="193"/>
                    </a:lnTo>
                    <a:lnTo>
                      <a:pt x="163" y="193"/>
                    </a:lnTo>
                    <a:lnTo>
                      <a:pt x="159" y="193"/>
                    </a:lnTo>
                    <a:lnTo>
                      <a:pt x="158" y="193"/>
                    </a:lnTo>
                    <a:lnTo>
                      <a:pt x="158" y="189"/>
                    </a:lnTo>
                    <a:lnTo>
                      <a:pt x="156" y="189"/>
                    </a:lnTo>
                    <a:lnTo>
                      <a:pt x="154" y="189"/>
                    </a:lnTo>
                    <a:lnTo>
                      <a:pt x="152" y="186"/>
                    </a:lnTo>
                    <a:lnTo>
                      <a:pt x="152" y="184"/>
                    </a:lnTo>
                    <a:lnTo>
                      <a:pt x="154" y="183"/>
                    </a:lnTo>
                    <a:lnTo>
                      <a:pt x="154" y="181"/>
                    </a:lnTo>
                    <a:lnTo>
                      <a:pt x="154" y="181"/>
                    </a:lnTo>
                    <a:lnTo>
                      <a:pt x="152" y="181"/>
                    </a:lnTo>
                    <a:lnTo>
                      <a:pt x="152" y="181"/>
                    </a:lnTo>
                    <a:lnTo>
                      <a:pt x="151" y="179"/>
                    </a:lnTo>
                    <a:lnTo>
                      <a:pt x="151" y="178"/>
                    </a:lnTo>
                    <a:lnTo>
                      <a:pt x="149" y="178"/>
                    </a:lnTo>
                    <a:lnTo>
                      <a:pt x="147" y="176"/>
                    </a:lnTo>
                    <a:lnTo>
                      <a:pt x="146" y="174"/>
                    </a:lnTo>
                    <a:lnTo>
                      <a:pt x="146" y="174"/>
                    </a:lnTo>
                    <a:lnTo>
                      <a:pt x="144" y="172"/>
                    </a:lnTo>
                    <a:lnTo>
                      <a:pt x="142" y="171"/>
                    </a:lnTo>
                    <a:lnTo>
                      <a:pt x="141" y="167"/>
                    </a:lnTo>
                    <a:lnTo>
                      <a:pt x="141" y="166"/>
                    </a:lnTo>
                    <a:lnTo>
                      <a:pt x="146" y="166"/>
                    </a:lnTo>
                    <a:lnTo>
                      <a:pt x="151" y="166"/>
                    </a:lnTo>
                    <a:lnTo>
                      <a:pt x="158" y="164"/>
                    </a:lnTo>
                    <a:lnTo>
                      <a:pt x="159" y="166"/>
                    </a:lnTo>
                    <a:lnTo>
                      <a:pt x="159" y="166"/>
                    </a:lnTo>
                    <a:close/>
                    <a:moveTo>
                      <a:pt x="108" y="169"/>
                    </a:moveTo>
                    <a:lnTo>
                      <a:pt x="108" y="171"/>
                    </a:lnTo>
                    <a:lnTo>
                      <a:pt x="106" y="169"/>
                    </a:lnTo>
                    <a:lnTo>
                      <a:pt x="105" y="167"/>
                    </a:lnTo>
                    <a:lnTo>
                      <a:pt x="105" y="167"/>
                    </a:lnTo>
                    <a:lnTo>
                      <a:pt x="105" y="166"/>
                    </a:lnTo>
                    <a:lnTo>
                      <a:pt x="108" y="166"/>
                    </a:lnTo>
                    <a:lnTo>
                      <a:pt x="110" y="167"/>
                    </a:lnTo>
                    <a:lnTo>
                      <a:pt x="110" y="169"/>
                    </a:lnTo>
                    <a:lnTo>
                      <a:pt x="108" y="169"/>
                    </a:lnTo>
                    <a:lnTo>
                      <a:pt x="108" y="169"/>
                    </a:lnTo>
                    <a:close/>
                    <a:moveTo>
                      <a:pt x="60" y="172"/>
                    </a:moveTo>
                    <a:lnTo>
                      <a:pt x="60" y="172"/>
                    </a:lnTo>
                    <a:lnTo>
                      <a:pt x="62" y="172"/>
                    </a:lnTo>
                    <a:lnTo>
                      <a:pt x="62" y="172"/>
                    </a:lnTo>
                    <a:lnTo>
                      <a:pt x="64" y="172"/>
                    </a:lnTo>
                    <a:lnTo>
                      <a:pt x="65" y="174"/>
                    </a:lnTo>
                    <a:lnTo>
                      <a:pt x="64" y="176"/>
                    </a:lnTo>
                    <a:lnTo>
                      <a:pt x="62" y="176"/>
                    </a:lnTo>
                    <a:lnTo>
                      <a:pt x="62" y="176"/>
                    </a:lnTo>
                    <a:lnTo>
                      <a:pt x="60" y="176"/>
                    </a:lnTo>
                    <a:lnTo>
                      <a:pt x="58" y="176"/>
                    </a:lnTo>
                    <a:lnTo>
                      <a:pt x="57" y="174"/>
                    </a:lnTo>
                    <a:lnTo>
                      <a:pt x="57" y="172"/>
                    </a:lnTo>
                    <a:lnTo>
                      <a:pt x="55" y="172"/>
                    </a:lnTo>
                    <a:lnTo>
                      <a:pt x="55" y="171"/>
                    </a:lnTo>
                    <a:lnTo>
                      <a:pt x="55" y="171"/>
                    </a:lnTo>
                    <a:lnTo>
                      <a:pt x="55" y="171"/>
                    </a:lnTo>
                    <a:lnTo>
                      <a:pt x="55" y="171"/>
                    </a:lnTo>
                    <a:lnTo>
                      <a:pt x="57" y="169"/>
                    </a:lnTo>
                    <a:lnTo>
                      <a:pt x="57" y="169"/>
                    </a:lnTo>
                    <a:lnTo>
                      <a:pt x="57" y="171"/>
                    </a:lnTo>
                    <a:lnTo>
                      <a:pt x="60" y="172"/>
                    </a:lnTo>
                    <a:lnTo>
                      <a:pt x="60" y="172"/>
                    </a:lnTo>
                    <a:lnTo>
                      <a:pt x="60" y="172"/>
                    </a:lnTo>
                    <a:close/>
                    <a:moveTo>
                      <a:pt x="58" y="181"/>
                    </a:moveTo>
                    <a:lnTo>
                      <a:pt x="57" y="183"/>
                    </a:lnTo>
                    <a:lnTo>
                      <a:pt x="57" y="183"/>
                    </a:lnTo>
                    <a:lnTo>
                      <a:pt x="57" y="181"/>
                    </a:lnTo>
                    <a:lnTo>
                      <a:pt x="57" y="181"/>
                    </a:lnTo>
                    <a:lnTo>
                      <a:pt x="55" y="178"/>
                    </a:lnTo>
                    <a:lnTo>
                      <a:pt x="57" y="176"/>
                    </a:lnTo>
                    <a:lnTo>
                      <a:pt x="57" y="176"/>
                    </a:lnTo>
                    <a:lnTo>
                      <a:pt x="58" y="178"/>
                    </a:lnTo>
                    <a:lnTo>
                      <a:pt x="58" y="178"/>
                    </a:lnTo>
                    <a:lnTo>
                      <a:pt x="58" y="179"/>
                    </a:lnTo>
                    <a:lnTo>
                      <a:pt x="58" y="179"/>
                    </a:lnTo>
                    <a:lnTo>
                      <a:pt x="60" y="179"/>
                    </a:lnTo>
                    <a:lnTo>
                      <a:pt x="58" y="181"/>
                    </a:lnTo>
                    <a:lnTo>
                      <a:pt x="58" y="181"/>
                    </a:lnTo>
                    <a:close/>
                    <a:moveTo>
                      <a:pt x="106" y="183"/>
                    </a:moveTo>
                    <a:lnTo>
                      <a:pt x="108" y="184"/>
                    </a:lnTo>
                    <a:lnTo>
                      <a:pt x="110" y="183"/>
                    </a:lnTo>
                    <a:lnTo>
                      <a:pt x="113" y="184"/>
                    </a:lnTo>
                    <a:lnTo>
                      <a:pt x="115" y="184"/>
                    </a:lnTo>
                    <a:lnTo>
                      <a:pt x="113" y="186"/>
                    </a:lnTo>
                    <a:lnTo>
                      <a:pt x="113" y="186"/>
                    </a:lnTo>
                    <a:lnTo>
                      <a:pt x="118" y="184"/>
                    </a:lnTo>
                    <a:lnTo>
                      <a:pt x="118" y="184"/>
                    </a:lnTo>
                    <a:lnTo>
                      <a:pt x="118" y="186"/>
                    </a:lnTo>
                    <a:lnTo>
                      <a:pt x="118" y="188"/>
                    </a:lnTo>
                    <a:lnTo>
                      <a:pt x="118" y="189"/>
                    </a:lnTo>
                    <a:lnTo>
                      <a:pt x="117" y="191"/>
                    </a:lnTo>
                    <a:lnTo>
                      <a:pt x="117" y="193"/>
                    </a:lnTo>
                    <a:lnTo>
                      <a:pt x="115" y="195"/>
                    </a:lnTo>
                    <a:lnTo>
                      <a:pt x="113" y="195"/>
                    </a:lnTo>
                    <a:lnTo>
                      <a:pt x="111" y="196"/>
                    </a:lnTo>
                    <a:lnTo>
                      <a:pt x="111" y="196"/>
                    </a:lnTo>
                    <a:lnTo>
                      <a:pt x="111" y="198"/>
                    </a:lnTo>
                    <a:lnTo>
                      <a:pt x="111" y="198"/>
                    </a:lnTo>
                    <a:lnTo>
                      <a:pt x="110" y="200"/>
                    </a:lnTo>
                    <a:lnTo>
                      <a:pt x="106" y="201"/>
                    </a:lnTo>
                    <a:lnTo>
                      <a:pt x="99" y="203"/>
                    </a:lnTo>
                    <a:lnTo>
                      <a:pt x="98" y="203"/>
                    </a:lnTo>
                    <a:lnTo>
                      <a:pt x="98" y="205"/>
                    </a:lnTo>
                    <a:lnTo>
                      <a:pt x="96" y="207"/>
                    </a:lnTo>
                    <a:lnTo>
                      <a:pt x="96" y="207"/>
                    </a:lnTo>
                    <a:lnTo>
                      <a:pt x="94" y="205"/>
                    </a:lnTo>
                    <a:lnTo>
                      <a:pt x="94" y="205"/>
                    </a:lnTo>
                    <a:lnTo>
                      <a:pt x="96" y="203"/>
                    </a:lnTo>
                    <a:lnTo>
                      <a:pt x="96" y="201"/>
                    </a:lnTo>
                    <a:lnTo>
                      <a:pt x="96" y="200"/>
                    </a:lnTo>
                    <a:lnTo>
                      <a:pt x="96" y="198"/>
                    </a:lnTo>
                    <a:lnTo>
                      <a:pt x="96" y="196"/>
                    </a:lnTo>
                    <a:lnTo>
                      <a:pt x="98" y="193"/>
                    </a:lnTo>
                    <a:lnTo>
                      <a:pt x="98" y="189"/>
                    </a:lnTo>
                    <a:lnTo>
                      <a:pt x="98" y="183"/>
                    </a:lnTo>
                    <a:lnTo>
                      <a:pt x="98" y="183"/>
                    </a:lnTo>
                    <a:lnTo>
                      <a:pt x="98" y="181"/>
                    </a:lnTo>
                    <a:lnTo>
                      <a:pt x="94" y="181"/>
                    </a:lnTo>
                    <a:lnTo>
                      <a:pt x="94" y="179"/>
                    </a:lnTo>
                    <a:lnTo>
                      <a:pt x="94" y="179"/>
                    </a:lnTo>
                    <a:lnTo>
                      <a:pt x="96" y="178"/>
                    </a:lnTo>
                    <a:lnTo>
                      <a:pt x="96" y="178"/>
                    </a:lnTo>
                    <a:lnTo>
                      <a:pt x="98" y="179"/>
                    </a:lnTo>
                    <a:lnTo>
                      <a:pt x="101" y="181"/>
                    </a:lnTo>
                    <a:lnTo>
                      <a:pt x="105" y="181"/>
                    </a:lnTo>
                    <a:lnTo>
                      <a:pt x="106" y="183"/>
                    </a:lnTo>
                    <a:lnTo>
                      <a:pt x="106" y="183"/>
                    </a:lnTo>
                    <a:close/>
                    <a:moveTo>
                      <a:pt x="151" y="184"/>
                    </a:moveTo>
                    <a:lnTo>
                      <a:pt x="151" y="184"/>
                    </a:lnTo>
                    <a:lnTo>
                      <a:pt x="151" y="184"/>
                    </a:lnTo>
                    <a:lnTo>
                      <a:pt x="149" y="184"/>
                    </a:lnTo>
                    <a:lnTo>
                      <a:pt x="149" y="183"/>
                    </a:lnTo>
                    <a:lnTo>
                      <a:pt x="149" y="181"/>
                    </a:lnTo>
                    <a:lnTo>
                      <a:pt x="149" y="183"/>
                    </a:lnTo>
                    <a:lnTo>
                      <a:pt x="151" y="183"/>
                    </a:lnTo>
                    <a:lnTo>
                      <a:pt x="151" y="184"/>
                    </a:lnTo>
                    <a:lnTo>
                      <a:pt x="151" y="184"/>
                    </a:lnTo>
                    <a:close/>
                    <a:moveTo>
                      <a:pt x="146" y="186"/>
                    </a:moveTo>
                    <a:lnTo>
                      <a:pt x="144" y="186"/>
                    </a:lnTo>
                    <a:lnTo>
                      <a:pt x="142" y="184"/>
                    </a:lnTo>
                    <a:lnTo>
                      <a:pt x="142" y="183"/>
                    </a:lnTo>
                    <a:lnTo>
                      <a:pt x="144" y="183"/>
                    </a:lnTo>
                    <a:lnTo>
                      <a:pt x="144" y="183"/>
                    </a:lnTo>
                    <a:lnTo>
                      <a:pt x="146" y="183"/>
                    </a:lnTo>
                    <a:lnTo>
                      <a:pt x="147" y="184"/>
                    </a:lnTo>
                    <a:lnTo>
                      <a:pt x="146" y="186"/>
                    </a:lnTo>
                    <a:lnTo>
                      <a:pt x="146" y="186"/>
                    </a:lnTo>
                    <a:close/>
                    <a:moveTo>
                      <a:pt x="146" y="189"/>
                    </a:moveTo>
                    <a:lnTo>
                      <a:pt x="147" y="189"/>
                    </a:lnTo>
                    <a:lnTo>
                      <a:pt x="149" y="189"/>
                    </a:lnTo>
                    <a:lnTo>
                      <a:pt x="151" y="188"/>
                    </a:lnTo>
                    <a:lnTo>
                      <a:pt x="152" y="188"/>
                    </a:lnTo>
                    <a:lnTo>
                      <a:pt x="154" y="191"/>
                    </a:lnTo>
                    <a:lnTo>
                      <a:pt x="154" y="191"/>
                    </a:lnTo>
                    <a:lnTo>
                      <a:pt x="154" y="193"/>
                    </a:lnTo>
                    <a:lnTo>
                      <a:pt x="154" y="196"/>
                    </a:lnTo>
                    <a:lnTo>
                      <a:pt x="154" y="200"/>
                    </a:lnTo>
                    <a:lnTo>
                      <a:pt x="154" y="200"/>
                    </a:lnTo>
                    <a:lnTo>
                      <a:pt x="156" y="201"/>
                    </a:lnTo>
                    <a:lnTo>
                      <a:pt x="156" y="201"/>
                    </a:lnTo>
                    <a:lnTo>
                      <a:pt x="158" y="203"/>
                    </a:lnTo>
                    <a:lnTo>
                      <a:pt x="158" y="203"/>
                    </a:lnTo>
                    <a:lnTo>
                      <a:pt x="158" y="207"/>
                    </a:lnTo>
                    <a:lnTo>
                      <a:pt x="159" y="208"/>
                    </a:lnTo>
                    <a:lnTo>
                      <a:pt x="159" y="208"/>
                    </a:lnTo>
                    <a:lnTo>
                      <a:pt x="159" y="210"/>
                    </a:lnTo>
                    <a:lnTo>
                      <a:pt x="156" y="210"/>
                    </a:lnTo>
                    <a:lnTo>
                      <a:pt x="156" y="210"/>
                    </a:lnTo>
                    <a:lnTo>
                      <a:pt x="156" y="212"/>
                    </a:lnTo>
                    <a:lnTo>
                      <a:pt x="156" y="210"/>
                    </a:lnTo>
                    <a:lnTo>
                      <a:pt x="154" y="208"/>
                    </a:lnTo>
                    <a:lnTo>
                      <a:pt x="154" y="208"/>
                    </a:lnTo>
                    <a:lnTo>
                      <a:pt x="154" y="212"/>
                    </a:lnTo>
                    <a:lnTo>
                      <a:pt x="154" y="212"/>
                    </a:lnTo>
                    <a:lnTo>
                      <a:pt x="154" y="213"/>
                    </a:lnTo>
                    <a:lnTo>
                      <a:pt x="152" y="213"/>
                    </a:lnTo>
                    <a:lnTo>
                      <a:pt x="151" y="212"/>
                    </a:lnTo>
                    <a:lnTo>
                      <a:pt x="149" y="212"/>
                    </a:lnTo>
                    <a:lnTo>
                      <a:pt x="149" y="210"/>
                    </a:lnTo>
                    <a:lnTo>
                      <a:pt x="149" y="208"/>
                    </a:lnTo>
                    <a:lnTo>
                      <a:pt x="149" y="207"/>
                    </a:lnTo>
                    <a:lnTo>
                      <a:pt x="151" y="201"/>
                    </a:lnTo>
                    <a:lnTo>
                      <a:pt x="151" y="200"/>
                    </a:lnTo>
                    <a:lnTo>
                      <a:pt x="149" y="200"/>
                    </a:lnTo>
                    <a:lnTo>
                      <a:pt x="149" y="198"/>
                    </a:lnTo>
                    <a:lnTo>
                      <a:pt x="147" y="196"/>
                    </a:lnTo>
                    <a:lnTo>
                      <a:pt x="147" y="196"/>
                    </a:lnTo>
                    <a:lnTo>
                      <a:pt x="144" y="196"/>
                    </a:lnTo>
                    <a:lnTo>
                      <a:pt x="144" y="196"/>
                    </a:lnTo>
                    <a:lnTo>
                      <a:pt x="142" y="193"/>
                    </a:lnTo>
                    <a:lnTo>
                      <a:pt x="142" y="188"/>
                    </a:lnTo>
                    <a:lnTo>
                      <a:pt x="141" y="188"/>
                    </a:lnTo>
                    <a:lnTo>
                      <a:pt x="141" y="186"/>
                    </a:lnTo>
                    <a:lnTo>
                      <a:pt x="141" y="184"/>
                    </a:lnTo>
                    <a:lnTo>
                      <a:pt x="142" y="186"/>
                    </a:lnTo>
                    <a:lnTo>
                      <a:pt x="142" y="186"/>
                    </a:lnTo>
                    <a:lnTo>
                      <a:pt x="144" y="188"/>
                    </a:lnTo>
                    <a:lnTo>
                      <a:pt x="146" y="188"/>
                    </a:lnTo>
                    <a:lnTo>
                      <a:pt x="146" y="189"/>
                    </a:lnTo>
                    <a:lnTo>
                      <a:pt x="146" y="189"/>
                    </a:lnTo>
                    <a:close/>
                    <a:moveTo>
                      <a:pt x="55" y="184"/>
                    </a:moveTo>
                    <a:lnTo>
                      <a:pt x="55" y="186"/>
                    </a:lnTo>
                    <a:lnTo>
                      <a:pt x="55" y="188"/>
                    </a:lnTo>
                    <a:lnTo>
                      <a:pt x="55" y="188"/>
                    </a:lnTo>
                    <a:lnTo>
                      <a:pt x="53" y="188"/>
                    </a:lnTo>
                    <a:lnTo>
                      <a:pt x="53" y="186"/>
                    </a:lnTo>
                    <a:lnTo>
                      <a:pt x="53" y="186"/>
                    </a:lnTo>
                    <a:lnTo>
                      <a:pt x="53" y="186"/>
                    </a:lnTo>
                    <a:lnTo>
                      <a:pt x="55" y="186"/>
                    </a:lnTo>
                    <a:lnTo>
                      <a:pt x="55" y="184"/>
                    </a:lnTo>
                    <a:lnTo>
                      <a:pt x="55" y="184"/>
                    </a:lnTo>
                    <a:close/>
                    <a:moveTo>
                      <a:pt x="7" y="244"/>
                    </a:moveTo>
                    <a:lnTo>
                      <a:pt x="4" y="246"/>
                    </a:lnTo>
                    <a:lnTo>
                      <a:pt x="5" y="244"/>
                    </a:lnTo>
                    <a:lnTo>
                      <a:pt x="5" y="242"/>
                    </a:lnTo>
                    <a:lnTo>
                      <a:pt x="7" y="239"/>
                    </a:lnTo>
                    <a:lnTo>
                      <a:pt x="9" y="239"/>
                    </a:lnTo>
                    <a:lnTo>
                      <a:pt x="10" y="235"/>
                    </a:lnTo>
                    <a:lnTo>
                      <a:pt x="12" y="234"/>
                    </a:lnTo>
                    <a:lnTo>
                      <a:pt x="14" y="232"/>
                    </a:lnTo>
                    <a:lnTo>
                      <a:pt x="17" y="229"/>
                    </a:lnTo>
                    <a:lnTo>
                      <a:pt x="17" y="229"/>
                    </a:lnTo>
                    <a:lnTo>
                      <a:pt x="19" y="229"/>
                    </a:lnTo>
                    <a:lnTo>
                      <a:pt x="21" y="229"/>
                    </a:lnTo>
                    <a:lnTo>
                      <a:pt x="22" y="227"/>
                    </a:lnTo>
                    <a:lnTo>
                      <a:pt x="26" y="222"/>
                    </a:lnTo>
                    <a:lnTo>
                      <a:pt x="29" y="218"/>
                    </a:lnTo>
                    <a:lnTo>
                      <a:pt x="33" y="213"/>
                    </a:lnTo>
                    <a:lnTo>
                      <a:pt x="34" y="213"/>
                    </a:lnTo>
                    <a:lnTo>
                      <a:pt x="36" y="212"/>
                    </a:lnTo>
                    <a:lnTo>
                      <a:pt x="40" y="208"/>
                    </a:lnTo>
                    <a:lnTo>
                      <a:pt x="40" y="207"/>
                    </a:lnTo>
                    <a:lnTo>
                      <a:pt x="41" y="207"/>
                    </a:lnTo>
                    <a:lnTo>
                      <a:pt x="43" y="207"/>
                    </a:lnTo>
                    <a:lnTo>
                      <a:pt x="43" y="205"/>
                    </a:lnTo>
                    <a:lnTo>
                      <a:pt x="45" y="203"/>
                    </a:lnTo>
                    <a:lnTo>
                      <a:pt x="45" y="201"/>
                    </a:lnTo>
                    <a:lnTo>
                      <a:pt x="45" y="200"/>
                    </a:lnTo>
                    <a:lnTo>
                      <a:pt x="43" y="198"/>
                    </a:lnTo>
                    <a:lnTo>
                      <a:pt x="45" y="196"/>
                    </a:lnTo>
                    <a:lnTo>
                      <a:pt x="45" y="195"/>
                    </a:lnTo>
                    <a:lnTo>
                      <a:pt x="48" y="189"/>
                    </a:lnTo>
                    <a:lnTo>
                      <a:pt x="48" y="188"/>
                    </a:lnTo>
                    <a:lnTo>
                      <a:pt x="50" y="189"/>
                    </a:lnTo>
                    <a:lnTo>
                      <a:pt x="50" y="189"/>
                    </a:lnTo>
                    <a:lnTo>
                      <a:pt x="48" y="193"/>
                    </a:lnTo>
                    <a:lnTo>
                      <a:pt x="48" y="193"/>
                    </a:lnTo>
                    <a:lnTo>
                      <a:pt x="50" y="195"/>
                    </a:lnTo>
                    <a:lnTo>
                      <a:pt x="48" y="196"/>
                    </a:lnTo>
                    <a:lnTo>
                      <a:pt x="50" y="201"/>
                    </a:lnTo>
                    <a:lnTo>
                      <a:pt x="52" y="205"/>
                    </a:lnTo>
                    <a:lnTo>
                      <a:pt x="52" y="205"/>
                    </a:lnTo>
                    <a:lnTo>
                      <a:pt x="50" y="207"/>
                    </a:lnTo>
                    <a:lnTo>
                      <a:pt x="50" y="207"/>
                    </a:lnTo>
                    <a:lnTo>
                      <a:pt x="46" y="208"/>
                    </a:lnTo>
                    <a:lnTo>
                      <a:pt x="46" y="208"/>
                    </a:lnTo>
                    <a:lnTo>
                      <a:pt x="45" y="210"/>
                    </a:lnTo>
                    <a:lnTo>
                      <a:pt x="43" y="212"/>
                    </a:lnTo>
                    <a:lnTo>
                      <a:pt x="43" y="213"/>
                    </a:lnTo>
                    <a:lnTo>
                      <a:pt x="43" y="213"/>
                    </a:lnTo>
                    <a:lnTo>
                      <a:pt x="38" y="215"/>
                    </a:lnTo>
                    <a:lnTo>
                      <a:pt x="36" y="215"/>
                    </a:lnTo>
                    <a:lnTo>
                      <a:pt x="34" y="217"/>
                    </a:lnTo>
                    <a:lnTo>
                      <a:pt x="34" y="217"/>
                    </a:lnTo>
                    <a:lnTo>
                      <a:pt x="34" y="218"/>
                    </a:lnTo>
                    <a:lnTo>
                      <a:pt x="31" y="225"/>
                    </a:lnTo>
                    <a:lnTo>
                      <a:pt x="29" y="227"/>
                    </a:lnTo>
                    <a:lnTo>
                      <a:pt x="28" y="229"/>
                    </a:lnTo>
                    <a:lnTo>
                      <a:pt x="26" y="230"/>
                    </a:lnTo>
                    <a:lnTo>
                      <a:pt x="24" y="230"/>
                    </a:lnTo>
                    <a:lnTo>
                      <a:pt x="22" y="232"/>
                    </a:lnTo>
                    <a:lnTo>
                      <a:pt x="21" y="234"/>
                    </a:lnTo>
                    <a:lnTo>
                      <a:pt x="19" y="235"/>
                    </a:lnTo>
                    <a:lnTo>
                      <a:pt x="17" y="237"/>
                    </a:lnTo>
                    <a:lnTo>
                      <a:pt x="16" y="239"/>
                    </a:lnTo>
                    <a:lnTo>
                      <a:pt x="14" y="241"/>
                    </a:lnTo>
                    <a:lnTo>
                      <a:pt x="10" y="241"/>
                    </a:lnTo>
                    <a:lnTo>
                      <a:pt x="10" y="242"/>
                    </a:lnTo>
                    <a:lnTo>
                      <a:pt x="10" y="242"/>
                    </a:lnTo>
                    <a:lnTo>
                      <a:pt x="9" y="244"/>
                    </a:lnTo>
                    <a:lnTo>
                      <a:pt x="9" y="244"/>
                    </a:lnTo>
                    <a:lnTo>
                      <a:pt x="7" y="244"/>
                    </a:lnTo>
                    <a:lnTo>
                      <a:pt x="7" y="244"/>
                    </a:lnTo>
                    <a:close/>
                    <a:moveTo>
                      <a:pt x="130" y="189"/>
                    </a:moveTo>
                    <a:lnTo>
                      <a:pt x="132" y="193"/>
                    </a:lnTo>
                    <a:lnTo>
                      <a:pt x="130" y="193"/>
                    </a:lnTo>
                    <a:lnTo>
                      <a:pt x="129" y="191"/>
                    </a:lnTo>
                    <a:lnTo>
                      <a:pt x="130" y="189"/>
                    </a:lnTo>
                    <a:lnTo>
                      <a:pt x="130" y="189"/>
                    </a:lnTo>
                    <a:lnTo>
                      <a:pt x="130" y="189"/>
                    </a:lnTo>
                    <a:close/>
                    <a:moveTo>
                      <a:pt x="123" y="225"/>
                    </a:moveTo>
                    <a:lnTo>
                      <a:pt x="122" y="225"/>
                    </a:lnTo>
                    <a:lnTo>
                      <a:pt x="122" y="225"/>
                    </a:lnTo>
                    <a:lnTo>
                      <a:pt x="122" y="224"/>
                    </a:lnTo>
                    <a:lnTo>
                      <a:pt x="123" y="217"/>
                    </a:lnTo>
                    <a:lnTo>
                      <a:pt x="123" y="215"/>
                    </a:lnTo>
                    <a:lnTo>
                      <a:pt x="125" y="212"/>
                    </a:lnTo>
                    <a:lnTo>
                      <a:pt x="127" y="208"/>
                    </a:lnTo>
                    <a:lnTo>
                      <a:pt x="129" y="205"/>
                    </a:lnTo>
                    <a:lnTo>
                      <a:pt x="130" y="203"/>
                    </a:lnTo>
                    <a:lnTo>
                      <a:pt x="132" y="200"/>
                    </a:lnTo>
                    <a:lnTo>
                      <a:pt x="134" y="196"/>
                    </a:lnTo>
                    <a:lnTo>
                      <a:pt x="134" y="195"/>
                    </a:lnTo>
                    <a:lnTo>
                      <a:pt x="134" y="195"/>
                    </a:lnTo>
                    <a:lnTo>
                      <a:pt x="134" y="193"/>
                    </a:lnTo>
                    <a:lnTo>
                      <a:pt x="134" y="191"/>
                    </a:lnTo>
                    <a:lnTo>
                      <a:pt x="135" y="189"/>
                    </a:lnTo>
                    <a:lnTo>
                      <a:pt x="135" y="191"/>
                    </a:lnTo>
                    <a:lnTo>
                      <a:pt x="135" y="193"/>
                    </a:lnTo>
                    <a:lnTo>
                      <a:pt x="135" y="195"/>
                    </a:lnTo>
                    <a:lnTo>
                      <a:pt x="135" y="195"/>
                    </a:lnTo>
                    <a:lnTo>
                      <a:pt x="135" y="196"/>
                    </a:lnTo>
                    <a:lnTo>
                      <a:pt x="135" y="200"/>
                    </a:lnTo>
                    <a:lnTo>
                      <a:pt x="135" y="203"/>
                    </a:lnTo>
                    <a:lnTo>
                      <a:pt x="135" y="207"/>
                    </a:lnTo>
                    <a:lnTo>
                      <a:pt x="134" y="208"/>
                    </a:lnTo>
                    <a:lnTo>
                      <a:pt x="132" y="210"/>
                    </a:lnTo>
                    <a:lnTo>
                      <a:pt x="130" y="210"/>
                    </a:lnTo>
                    <a:lnTo>
                      <a:pt x="129" y="212"/>
                    </a:lnTo>
                    <a:lnTo>
                      <a:pt x="129" y="215"/>
                    </a:lnTo>
                    <a:lnTo>
                      <a:pt x="127" y="217"/>
                    </a:lnTo>
                    <a:lnTo>
                      <a:pt x="125" y="222"/>
                    </a:lnTo>
                    <a:lnTo>
                      <a:pt x="123" y="225"/>
                    </a:lnTo>
                    <a:lnTo>
                      <a:pt x="123" y="225"/>
                    </a:lnTo>
                    <a:close/>
                    <a:moveTo>
                      <a:pt x="118" y="232"/>
                    </a:moveTo>
                    <a:lnTo>
                      <a:pt x="117" y="232"/>
                    </a:lnTo>
                    <a:lnTo>
                      <a:pt x="115" y="232"/>
                    </a:lnTo>
                    <a:lnTo>
                      <a:pt x="115" y="232"/>
                    </a:lnTo>
                    <a:lnTo>
                      <a:pt x="113" y="227"/>
                    </a:lnTo>
                    <a:lnTo>
                      <a:pt x="111" y="227"/>
                    </a:lnTo>
                    <a:lnTo>
                      <a:pt x="110" y="225"/>
                    </a:lnTo>
                    <a:lnTo>
                      <a:pt x="108" y="225"/>
                    </a:lnTo>
                    <a:lnTo>
                      <a:pt x="106" y="225"/>
                    </a:lnTo>
                    <a:lnTo>
                      <a:pt x="105" y="220"/>
                    </a:lnTo>
                    <a:lnTo>
                      <a:pt x="105" y="218"/>
                    </a:lnTo>
                    <a:lnTo>
                      <a:pt x="105" y="217"/>
                    </a:lnTo>
                    <a:lnTo>
                      <a:pt x="105" y="215"/>
                    </a:lnTo>
                    <a:lnTo>
                      <a:pt x="106" y="215"/>
                    </a:lnTo>
                    <a:lnTo>
                      <a:pt x="108" y="215"/>
                    </a:lnTo>
                    <a:lnTo>
                      <a:pt x="110" y="215"/>
                    </a:lnTo>
                    <a:lnTo>
                      <a:pt x="113" y="213"/>
                    </a:lnTo>
                    <a:lnTo>
                      <a:pt x="113" y="212"/>
                    </a:lnTo>
                    <a:lnTo>
                      <a:pt x="113" y="210"/>
                    </a:lnTo>
                    <a:lnTo>
                      <a:pt x="113" y="207"/>
                    </a:lnTo>
                    <a:lnTo>
                      <a:pt x="111" y="205"/>
                    </a:lnTo>
                    <a:lnTo>
                      <a:pt x="113" y="203"/>
                    </a:lnTo>
                    <a:lnTo>
                      <a:pt x="113" y="203"/>
                    </a:lnTo>
                    <a:lnTo>
                      <a:pt x="115" y="201"/>
                    </a:lnTo>
                    <a:lnTo>
                      <a:pt x="115" y="200"/>
                    </a:lnTo>
                    <a:lnTo>
                      <a:pt x="115" y="198"/>
                    </a:lnTo>
                    <a:lnTo>
                      <a:pt x="115" y="198"/>
                    </a:lnTo>
                    <a:lnTo>
                      <a:pt x="117" y="196"/>
                    </a:lnTo>
                    <a:lnTo>
                      <a:pt x="120" y="196"/>
                    </a:lnTo>
                    <a:lnTo>
                      <a:pt x="120" y="195"/>
                    </a:lnTo>
                    <a:lnTo>
                      <a:pt x="125" y="196"/>
                    </a:lnTo>
                    <a:lnTo>
                      <a:pt x="127" y="198"/>
                    </a:lnTo>
                    <a:lnTo>
                      <a:pt x="127" y="200"/>
                    </a:lnTo>
                    <a:lnTo>
                      <a:pt x="125" y="201"/>
                    </a:lnTo>
                    <a:lnTo>
                      <a:pt x="125" y="203"/>
                    </a:lnTo>
                    <a:lnTo>
                      <a:pt x="123" y="207"/>
                    </a:lnTo>
                    <a:lnTo>
                      <a:pt x="122" y="208"/>
                    </a:lnTo>
                    <a:lnTo>
                      <a:pt x="122" y="212"/>
                    </a:lnTo>
                    <a:lnTo>
                      <a:pt x="120" y="213"/>
                    </a:lnTo>
                    <a:lnTo>
                      <a:pt x="118" y="215"/>
                    </a:lnTo>
                    <a:lnTo>
                      <a:pt x="118" y="217"/>
                    </a:lnTo>
                    <a:lnTo>
                      <a:pt x="118" y="220"/>
                    </a:lnTo>
                    <a:lnTo>
                      <a:pt x="118" y="222"/>
                    </a:lnTo>
                    <a:lnTo>
                      <a:pt x="118" y="222"/>
                    </a:lnTo>
                    <a:lnTo>
                      <a:pt x="122" y="227"/>
                    </a:lnTo>
                    <a:lnTo>
                      <a:pt x="122" y="227"/>
                    </a:lnTo>
                    <a:lnTo>
                      <a:pt x="122" y="229"/>
                    </a:lnTo>
                    <a:lnTo>
                      <a:pt x="122" y="230"/>
                    </a:lnTo>
                    <a:lnTo>
                      <a:pt x="120" y="232"/>
                    </a:lnTo>
                    <a:lnTo>
                      <a:pt x="120" y="232"/>
                    </a:lnTo>
                    <a:lnTo>
                      <a:pt x="118" y="232"/>
                    </a:lnTo>
                    <a:lnTo>
                      <a:pt x="118" y="232"/>
                    </a:lnTo>
                    <a:close/>
                    <a:moveTo>
                      <a:pt x="108" y="205"/>
                    </a:moveTo>
                    <a:lnTo>
                      <a:pt x="108" y="207"/>
                    </a:lnTo>
                    <a:lnTo>
                      <a:pt x="108" y="207"/>
                    </a:lnTo>
                    <a:lnTo>
                      <a:pt x="106" y="207"/>
                    </a:lnTo>
                    <a:lnTo>
                      <a:pt x="106" y="205"/>
                    </a:lnTo>
                    <a:lnTo>
                      <a:pt x="106" y="203"/>
                    </a:lnTo>
                    <a:lnTo>
                      <a:pt x="108" y="201"/>
                    </a:lnTo>
                    <a:lnTo>
                      <a:pt x="108" y="201"/>
                    </a:lnTo>
                    <a:lnTo>
                      <a:pt x="110" y="200"/>
                    </a:lnTo>
                    <a:lnTo>
                      <a:pt x="110" y="200"/>
                    </a:lnTo>
                    <a:lnTo>
                      <a:pt x="110" y="201"/>
                    </a:lnTo>
                    <a:lnTo>
                      <a:pt x="110" y="201"/>
                    </a:lnTo>
                    <a:lnTo>
                      <a:pt x="110" y="205"/>
                    </a:lnTo>
                    <a:lnTo>
                      <a:pt x="108" y="205"/>
                    </a:lnTo>
                    <a:lnTo>
                      <a:pt x="108" y="205"/>
                    </a:lnTo>
                    <a:close/>
                    <a:moveTo>
                      <a:pt x="141" y="203"/>
                    </a:moveTo>
                    <a:lnTo>
                      <a:pt x="141" y="203"/>
                    </a:lnTo>
                    <a:lnTo>
                      <a:pt x="141" y="201"/>
                    </a:lnTo>
                    <a:lnTo>
                      <a:pt x="142" y="201"/>
                    </a:lnTo>
                    <a:lnTo>
                      <a:pt x="142" y="201"/>
                    </a:lnTo>
                    <a:lnTo>
                      <a:pt x="142" y="203"/>
                    </a:lnTo>
                    <a:lnTo>
                      <a:pt x="141" y="203"/>
                    </a:lnTo>
                    <a:lnTo>
                      <a:pt x="141" y="203"/>
                    </a:lnTo>
                    <a:close/>
                    <a:moveTo>
                      <a:pt x="57" y="205"/>
                    </a:moveTo>
                    <a:lnTo>
                      <a:pt x="53" y="207"/>
                    </a:lnTo>
                    <a:lnTo>
                      <a:pt x="53" y="203"/>
                    </a:lnTo>
                    <a:lnTo>
                      <a:pt x="55" y="201"/>
                    </a:lnTo>
                    <a:lnTo>
                      <a:pt x="57" y="203"/>
                    </a:lnTo>
                    <a:lnTo>
                      <a:pt x="58" y="203"/>
                    </a:lnTo>
                    <a:lnTo>
                      <a:pt x="57" y="205"/>
                    </a:lnTo>
                    <a:lnTo>
                      <a:pt x="57" y="205"/>
                    </a:lnTo>
                    <a:lnTo>
                      <a:pt x="57" y="205"/>
                    </a:lnTo>
                    <a:close/>
                    <a:moveTo>
                      <a:pt x="168" y="217"/>
                    </a:moveTo>
                    <a:lnTo>
                      <a:pt x="166" y="217"/>
                    </a:lnTo>
                    <a:lnTo>
                      <a:pt x="166" y="215"/>
                    </a:lnTo>
                    <a:lnTo>
                      <a:pt x="164" y="215"/>
                    </a:lnTo>
                    <a:lnTo>
                      <a:pt x="164" y="213"/>
                    </a:lnTo>
                    <a:lnTo>
                      <a:pt x="163" y="212"/>
                    </a:lnTo>
                    <a:lnTo>
                      <a:pt x="164" y="212"/>
                    </a:lnTo>
                    <a:lnTo>
                      <a:pt x="164" y="208"/>
                    </a:lnTo>
                    <a:lnTo>
                      <a:pt x="164" y="208"/>
                    </a:lnTo>
                    <a:lnTo>
                      <a:pt x="166" y="207"/>
                    </a:lnTo>
                    <a:lnTo>
                      <a:pt x="166" y="207"/>
                    </a:lnTo>
                    <a:lnTo>
                      <a:pt x="166" y="207"/>
                    </a:lnTo>
                    <a:lnTo>
                      <a:pt x="168" y="207"/>
                    </a:lnTo>
                    <a:lnTo>
                      <a:pt x="166" y="210"/>
                    </a:lnTo>
                    <a:lnTo>
                      <a:pt x="168" y="213"/>
                    </a:lnTo>
                    <a:lnTo>
                      <a:pt x="168" y="215"/>
                    </a:lnTo>
                    <a:lnTo>
                      <a:pt x="168" y="215"/>
                    </a:lnTo>
                    <a:lnTo>
                      <a:pt x="168" y="217"/>
                    </a:lnTo>
                    <a:lnTo>
                      <a:pt x="168" y="217"/>
                    </a:lnTo>
                    <a:close/>
                    <a:moveTo>
                      <a:pt x="146" y="218"/>
                    </a:moveTo>
                    <a:lnTo>
                      <a:pt x="146" y="220"/>
                    </a:lnTo>
                    <a:lnTo>
                      <a:pt x="144" y="220"/>
                    </a:lnTo>
                    <a:lnTo>
                      <a:pt x="144" y="220"/>
                    </a:lnTo>
                    <a:lnTo>
                      <a:pt x="142" y="222"/>
                    </a:lnTo>
                    <a:lnTo>
                      <a:pt x="142" y="222"/>
                    </a:lnTo>
                    <a:lnTo>
                      <a:pt x="137" y="222"/>
                    </a:lnTo>
                    <a:lnTo>
                      <a:pt x="134" y="222"/>
                    </a:lnTo>
                    <a:lnTo>
                      <a:pt x="132" y="220"/>
                    </a:lnTo>
                    <a:lnTo>
                      <a:pt x="132" y="218"/>
                    </a:lnTo>
                    <a:lnTo>
                      <a:pt x="132" y="218"/>
                    </a:lnTo>
                    <a:lnTo>
                      <a:pt x="132" y="217"/>
                    </a:lnTo>
                    <a:lnTo>
                      <a:pt x="134" y="217"/>
                    </a:lnTo>
                    <a:lnTo>
                      <a:pt x="135" y="215"/>
                    </a:lnTo>
                    <a:lnTo>
                      <a:pt x="137" y="213"/>
                    </a:lnTo>
                    <a:lnTo>
                      <a:pt x="139" y="212"/>
                    </a:lnTo>
                    <a:lnTo>
                      <a:pt x="141" y="212"/>
                    </a:lnTo>
                    <a:lnTo>
                      <a:pt x="142" y="212"/>
                    </a:lnTo>
                    <a:lnTo>
                      <a:pt x="142" y="212"/>
                    </a:lnTo>
                    <a:lnTo>
                      <a:pt x="142" y="212"/>
                    </a:lnTo>
                    <a:lnTo>
                      <a:pt x="144" y="213"/>
                    </a:lnTo>
                    <a:lnTo>
                      <a:pt x="146" y="213"/>
                    </a:lnTo>
                    <a:lnTo>
                      <a:pt x="146" y="217"/>
                    </a:lnTo>
                    <a:lnTo>
                      <a:pt x="146" y="218"/>
                    </a:lnTo>
                    <a:lnTo>
                      <a:pt x="146" y="218"/>
                    </a:lnTo>
                    <a:lnTo>
                      <a:pt x="146" y="218"/>
                    </a:lnTo>
                    <a:close/>
                    <a:moveTo>
                      <a:pt x="159" y="215"/>
                    </a:moveTo>
                    <a:lnTo>
                      <a:pt x="159" y="217"/>
                    </a:lnTo>
                    <a:lnTo>
                      <a:pt x="158" y="213"/>
                    </a:lnTo>
                    <a:lnTo>
                      <a:pt x="156" y="212"/>
                    </a:lnTo>
                    <a:lnTo>
                      <a:pt x="158" y="212"/>
                    </a:lnTo>
                    <a:lnTo>
                      <a:pt x="158" y="212"/>
                    </a:lnTo>
                    <a:lnTo>
                      <a:pt x="159" y="215"/>
                    </a:lnTo>
                    <a:lnTo>
                      <a:pt x="159" y="215"/>
                    </a:lnTo>
                    <a:close/>
                    <a:moveTo>
                      <a:pt x="175" y="218"/>
                    </a:moveTo>
                    <a:lnTo>
                      <a:pt x="175" y="218"/>
                    </a:lnTo>
                    <a:lnTo>
                      <a:pt x="173" y="218"/>
                    </a:lnTo>
                    <a:lnTo>
                      <a:pt x="173" y="217"/>
                    </a:lnTo>
                    <a:lnTo>
                      <a:pt x="175" y="213"/>
                    </a:lnTo>
                    <a:lnTo>
                      <a:pt x="176" y="215"/>
                    </a:lnTo>
                    <a:lnTo>
                      <a:pt x="175" y="217"/>
                    </a:lnTo>
                    <a:lnTo>
                      <a:pt x="175" y="217"/>
                    </a:lnTo>
                    <a:lnTo>
                      <a:pt x="176" y="218"/>
                    </a:lnTo>
                    <a:lnTo>
                      <a:pt x="176" y="218"/>
                    </a:lnTo>
                    <a:lnTo>
                      <a:pt x="175" y="218"/>
                    </a:lnTo>
                    <a:lnTo>
                      <a:pt x="175" y="218"/>
                    </a:lnTo>
                    <a:close/>
                    <a:moveTo>
                      <a:pt x="173" y="227"/>
                    </a:moveTo>
                    <a:lnTo>
                      <a:pt x="175" y="229"/>
                    </a:lnTo>
                    <a:lnTo>
                      <a:pt x="176" y="229"/>
                    </a:lnTo>
                    <a:lnTo>
                      <a:pt x="176" y="232"/>
                    </a:lnTo>
                    <a:lnTo>
                      <a:pt x="176" y="232"/>
                    </a:lnTo>
                    <a:lnTo>
                      <a:pt x="178" y="235"/>
                    </a:lnTo>
                    <a:lnTo>
                      <a:pt x="180" y="237"/>
                    </a:lnTo>
                    <a:lnTo>
                      <a:pt x="178" y="239"/>
                    </a:lnTo>
                    <a:lnTo>
                      <a:pt x="178" y="239"/>
                    </a:lnTo>
                    <a:lnTo>
                      <a:pt x="176" y="241"/>
                    </a:lnTo>
                    <a:lnTo>
                      <a:pt x="176" y="242"/>
                    </a:lnTo>
                    <a:lnTo>
                      <a:pt x="176" y="242"/>
                    </a:lnTo>
                    <a:lnTo>
                      <a:pt x="178" y="242"/>
                    </a:lnTo>
                    <a:lnTo>
                      <a:pt x="180" y="244"/>
                    </a:lnTo>
                    <a:lnTo>
                      <a:pt x="180" y="247"/>
                    </a:lnTo>
                    <a:lnTo>
                      <a:pt x="182" y="249"/>
                    </a:lnTo>
                    <a:lnTo>
                      <a:pt x="182" y="251"/>
                    </a:lnTo>
                    <a:lnTo>
                      <a:pt x="182" y="254"/>
                    </a:lnTo>
                    <a:lnTo>
                      <a:pt x="182" y="256"/>
                    </a:lnTo>
                    <a:lnTo>
                      <a:pt x="183" y="258"/>
                    </a:lnTo>
                    <a:lnTo>
                      <a:pt x="183" y="258"/>
                    </a:lnTo>
                    <a:lnTo>
                      <a:pt x="183" y="259"/>
                    </a:lnTo>
                    <a:lnTo>
                      <a:pt x="185" y="261"/>
                    </a:lnTo>
                    <a:lnTo>
                      <a:pt x="185" y="266"/>
                    </a:lnTo>
                    <a:lnTo>
                      <a:pt x="185" y="268"/>
                    </a:lnTo>
                    <a:lnTo>
                      <a:pt x="183" y="270"/>
                    </a:lnTo>
                    <a:lnTo>
                      <a:pt x="182" y="271"/>
                    </a:lnTo>
                    <a:lnTo>
                      <a:pt x="178" y="275"/>
                    </a:lnTo>
                    <a:lnTo>
                      <a:pt x="176" y="275"/>
                    </a:lnTo>
                    <a:lnTo>
                      <a:pt x="176" y="275"/>
                    </a:lnTo>
                    <a:lnTo>
                      <a:pt x="178" y="278"/>
                    </a:lnTo>
                    <a:lnTo>
                      <a:pt x="178" y="282"/>
                    </a:lnTo>
                    <a:lnTo>
                      <a:pt x="176" y="285"/>
                    </a:lnTo>
                    <a:lnTo>
                      <a:pt x="176" y="283"/>
                    </a:lnTo>
                    <a:lnTo>
                      <a:pt x="175" y="282"/>
                    </a:lnTo>
                    <a:lnTo>
                      <a:pt x="175" y="278"/>
                    </a:lnTo>
                    <a:lnTo>
                      <a:pt x="175" y="275"/>
                    </a:lnTo>
                    <a:lnTo>
                      <a:pt x="173" y="273"/>
                    </a:lnTo>
                    <a:lnTo>
                      <a:pt x="173" y="271"/>
                    </a:lnTo>
                    <a:lnTo>
                      <a:pt x="171" y="270"/>
                    </a:lnTo>
                    <a:lnTo>
                      <a:pt x="170" y="266"/>
                    </a:lnTo>
                    <a:lnTo>
                      <a:pt x="170" y="266"/>
                    </a:lnTo>
                    <a:lnTo>
                      <a:pt x="168" y="268"/>
                    </a:lnTo>
                    <a:lnTo>
                      <a:pt x="166" y="268"/>
                    </a:lnTo>
                    <a:lnTo>
                      <a:pt x="166" y="270"/>
                    </a:lnTo>
                    <a:lnTo>
                      <a:pt x="166" y="270"/>
                    </a:lnTo>
                    <a:lnTo>
                      <a:pt x="164" y="271"/>
                    </a:lnTo>
                    <a:lnTo>
                      <a:pt x="163" y="275"/>
                    </a:lnTo>
                    <a:lnTo>
                      <a:pt x="161" y="276"/>
                    </a:lnTo>
                    <a:lnTo>
                      <a:pt x="161" y="278"/>
                    </a:lnTo>
                    <a:lnTo>
                      <a:pt x="163" y="280"/>
                    </a:lnTo>
                    <a:lnTo>
                      <a:pt x="163" y="280"/>
                    </a:lnTo>
                    <a:lnTo>
                      <a:pt x="164" y="282"/>
                    </a:lnTo>
                    <a:lnTo>
                      <a:pt x="164" y="283"/>
                    </a:lnTo>
                    <a:lnTo>
                      <a:pt x="166" y="287"/>
                    </a:lnTo>
                    <a:lnTo>
                      <a:pt x="166" y="292"/>
                    </a:lnTo>
                    <a:lnTo>
                      <a:pt x="166" y="293"/>
                    </a:lnTo>
                    <a:lnTo>
                      <a:pt x="163" y="299"/>
                    </a:lnTo>
                    <a:lnTo>
                      <a:pt x="161" y="299"/>
                    </a:lnTo>
                    <a:lnTo>
                      <a:pt x="159" y="299"/>
                    </a:lnTo>
                    <a:lnTo>
                      <a:pt x="159" y="297"/>
                    </a:lnTo>
                    <a:lnTo>
                      <a:pt x="158" y="295"/>
                    </a:lnTo>
                    <a:lnTo>
                      <a:pt x="159" y="293"/>
                    </a:lnTo>
                    <a:lnTo>
                      <a:pt x="159" y="290"/>
                    </a:lnTo>
                    <a:lnTo>
                      <a:pt x="158" y="290"/>
                    </a:lnTo>
                    <a:lnTo>
                      <a:pt x="158" y="290"/>
                    </a:lnTo>
                    <a:lnTo>
                      <a:pt x="158" y="290"/>
                    </a:lnTo>
                    <a:lnTo>
                      <a:pt x="156" y="293"/>
                    </a:lnTo>
                    <a:lnTo>
                      <a:pt x="154" y="293"/>
                    </a:lnTo>
                    <a:lnTo>
                      <a:pt x="154" y="293"/>
                    </a:lnTo>
                    <a:lnTo>
                      <a:pt x="152" y="293"/>
                    </a:lnTo>
                    <a:lnTo>
                      <a:pt x="147" y="292"/>
                    </a:lnTo>
                    <a:lnTo>
                      <a:pt x="142" y="288"/>
                    </a:lnTo>
                    <a:lnTo>
                      <a:pt x="139" y="287"/>
                    </a:lnTo>
                    <a:lnTo>
                      <a:pt x="135" y="283"/>
                    </a:lnTo>
                    <a:lnTo>
                      <a:pt x="135" y="282"/>
                    </a:lnTo>
                    <a:lnTo>
                      <a:pt x="135" y="278"/>
                    </a:lnTo>
                    <a:lnTo>
                      <a:pt x="134" y="275"/>
                    </a:lnTo>
                    <a:lnTo>
                      <a:pt x="134" y="273"/>
                    </a:lnTo>
                    <a:lnTo>
                      <a:pt x="134" y="273"/>
                    </a:lnTo>
                    <a:lnTo>
                      <a:pt x="135" y="270"/>
                    </a:lnTo>
                    <a:lnTo>
                      <a:pt x="137" y="270"/>
                    </a:lnTo>
                    <a:lnTo>
                      <a:pt x="137" y="268"/>
                    </a:lnTo>
                    <a:lnTo>
                      <a:pt x="139" y="268"/>
                    </a:lnTo>
                    <a:lnTo>
                      <a:pt x="139" y="266"/>
                    </a:lnTo>
                    <a:lnTo>
                      <a:pt x="139" y="264"/>
                    </a:lnTo>
                    <a:lnTo>
                      <a:pt x="139" y="264"/>
                    </a:lnTo>
                    <a:lnTo>
                      <a:pt x="135" y="261"/>
                    </a:lnTo>
                    <a:lnTo>
                      <a:pt x="134" y="259"/>
                    </a:lnTo>
                    <a:lnTo>
                      <a:pt x="130" y="258"/>
                    </a:lnTo>
                    <a:lnTo>
                      <a:pt x="129" y="258"/>
                    </a:lnTo>
                    <a:lnTo>
                      <a:pt x="129" y="256"/>
                    </a:lnTo>
                    <a:lnTo>
                      <a:pt x="127" y="256"/>
                    </a:lnTo>
                    <a:lnTo>
                      <a:pt x="127" y="256"/>
                    </a:lnTo>
                    <a:lnTo>
                      <a:pt x="125" y="256"/>
                    </a:lnTo>
                    <a:lnTo>
                      <a:pt x="125" y="258"/>
                    </a:lnTo>
                    <a:lnTo>
                      <a:pt x="125" y="259"/>
                    </a:lnTo>
                    <a:lnTo>
                      <a:pt x="125" y="259"/>
                    </a:lnTo>
                    <a:lnTo>
                      <a:pt x="123" y="264"/>
                    </a:lnTo>
                    <a:lnTo>
                      <a:pt x="122" y="263"/>
                    </a:lnTo>
                    <a:lnTo>
                      <a:pt x="118" y="263"/>
                    </a:lnTo>
                    <a:lnTo>
                      <a:pt x="118" y="261"/>
                    </a:lnTo>
                    <a:lnTo>
                      <a:pt x="118" y="259"/>
                    </a:lnTo>
                    <a:lnTo>
                      <a:pt x="118" y="259"/>
                    </a:lnTo>
                    <a:lnTo>
                      <a:pt x="117" y="259"/>
                    </a:lnTo>
                    <a:lnTo>
                      <a:pt x="117" y="261"/>
                    </a:lnTo>
                    <a:lnTo>
                      <a:pt x="115" y="261"/>
                    </a:lnTo>
                    <a:lnTo>
                      <a:pt x="113" y="263"/>
                    </a:lnTo>
                    <a:lnTo>
                      <a:pt x="113" y="263"/>
                    </a:lnTo>
                    <a:lnTo>
                      <a:pt x="111" y="261"/>
                    </a:lnTo>
                    <a:lnTo>
                      <a:pt x="111" y="258"/>
                    </a:lnTo>
                    <a:lnTo>
                      <a:pt x="110" y="258"/>
                    </a:lnTo>
                    <a:lnTo>
                      <a:pt x="108" y="258"/>
                    </a:lnTo>
                    <a:lnTo>
                      <a:pt x="106" y="259"/>
                    </a:lnTo>
                    <a:lnTo>
                      <a:pt x="105" y="259"/>
                    </a:lnTo>
                    <a:lnTo>
                      <a:pt x="105" y="261"/>
                    </a:lnTo>
                    <a:lnTo>
                      <a:pt x="103" y="266"/>
                    </a:lnTo>
                    <a:lnTo>
                      <a:pt x="101" y="270"/>
                    </a:lnTo>
                    <a:lnTo>
                      <a:pt x="99" y="273"/>
                    </a:lnTo>
                    <a:lnTo>
                      <a:pt x="99" y="273"/>
                    </a:lnTo>
                    <a:lnTo>
                      <a:pt x="98" y="275"/>
                    </a:lnTo>
                    <a:lnTo>
                      <a:pt x="96" y="273"/>
                    </a:lnTo>
                    <a:lnTo>
                      <a:pt x="96" y="273"/>
                    </a:lnTo>
                    <a:lnTo>
                      <a:pt x="94" y="271"/>
                    </a:lnTo>
                    <a:lnTo>
                      <a:pt x="94" y="268"/>
                    </a:lnTo>
                    <a:lnTo>
                      <a:pt x="96" y="266"/>
                    </a:lnTo>
                    <a:lnTo>
                      <a:pt x="98" y="264"/>
                    </a:lnTo>
                    <a:lnTo>
                      <a:pt x="98" y="259"/>
                    </a:lnTo>
                    <a:lnTo>
                      <a:pt x="99" y="258"/>
                    </a:lnTo>
                    <a:lnTo>
                      <a:pt x="99" y="256"/>
                    </a:lnTo>
                    <a:lnTo>
                      <a:pt x="101" y="254"/>
                    </a:lnTo>
                    <a:lnTo>
                      <a:pt x="103" y="253"/>
                    </a:lnTo>
                    <a:lnTo>
                      <a:pt x="103" y="253"/>
                    </a:lnTo>
                    <a:lnTo>
                      <a:pt x="108" y="251"/>
                    </a:lnTo>
                    <a:lnTo>
                      <a:pt x="110" y="251"/>
                    </a:lnTo>
                    <a:lnTo>
                      <a:pt x="111" y="251"/>
                    </a:lnTo>
                    <a:lnTo>
                      <a:pt x="113" y="251"/>
                    </a:lnTo>
                    <a:lnTo>
                      <a:pt x="115" y="249"/>
                    </a:lnTo>
                    <a:lnTo>
                      <a:pt x="115" y="247"/>
                    </a:lnTo>
                    <a:lnTo>
                      <a:pt x="115" y="246"/>
                    </a:lnTo>
                    <a:lnTo>
                      <a:pt x="117" y="246"/>
                    </a:lnTo>
                    <a:lnTo>
                      <a:pt x="117" y="244"/>
                    </a:lnTo>
                    <a:lnTo>
                      <a:pt x="117" y="244"/>
                    </a:lnTo>
                    <a:lnTo>
                      <a:pt x="118" y="244"/>
                    </a:lnTo>
                    <a:lnTo>
                      <a:pt x="122" y="242"/>
                    </a:lnTo>
                    <a:lnTo>
                      <a:pt x="122" y="242"/>
                    </a:lnTo>
                    <a:lnTo>
                      <a:pt x="123" y="241"/>
                    </a:lnTo>
                    <a:lnTo>
                      <a:pt x="123" y="239"/>
                    </a:lnTo>
                    <a:lnTo>
                      <a:pt x="125" y="241"/>
                    </a:lnTo>
                    <a:lnTo>
                      <a:pt x="127" y="241"/>
                    </a:lnTo>
                    <a:lnTo>
                      <a:pt x="129" y="241"/>
                    </a:lnTo>
                    <a:lnTo>
                      <a:pt x="130" y="242"/>
                    </a:lnTo>
                    <a:lnTo>
                      <a:pt x="132" y="244"/>
                    </a:lnTo>
                    <a:lnTo>
                      <a:pt x="132" y="246"/>
                    </a:lnTo>
                    <a:lnTo>
                      <a:pt x="132" y="249"/>
                    </a:lnTo>
                    <a:lnTo>
                      <a:pt x="132" y="251"/>
                    </a:lnTo>
                    <a:lnTo>
                      <a:pt x="130" y="253"/>
                    </a:lnTo>
                    <a:lnTo>
                      <a:pt x="130" y="253"/>
                    </a:lnTo>
                    <a:lnTo>
                      <a:pt x="134" y="251"/>
                    </a:lnTo>
                    <a:lnTo>
                      <a:pt x="135" y="251"/>
                    </a:lnTo>
                    <a:lnTo>
                      <a:pt x="137" y="249"/>
                    </a:lnTo>
                    <a:lnTo>
                      <a:pt x="139" y="249"/>
                    </a:lnTo>
                    <a:lnTo>
                      <a:pt x="139" y="247"/>
                    </a:lnTo>
                    <a:lnTo>
                      <a:pt x="141" y="246"/>
                    </a:lnTo>
                    <a:lnTo>
                      <a:pt x="141" y="244"/>
                    </a:lnTo>
                    <a:lnTo>
                      <a:pt x="142" y="242"/>
                    </a:lnTo>
                    <a:lnTo>
                      <a:pt x="142" y="242"/>
                    </a:lnTo>
                    <a:lnTo>
                      <a:pt x="144" y="241"/>
                    </a:lnTo>
                    <a:lnTo>
                      <a:pt x="147" y="242"/>
                    </a:lnTo>
                    <a:lnTo>
                      <a:pt x="149" y="242"/>
                    </a:lnTo>
                    <a:lnTo>
                      <a:pt x="149" y="241"/>
                    </a:lnTo>
                    <a:lnTo>
                      <a:pt x="149" y="235"/>
                    </a:lnTo>
                    <a:lnTo>
                      <a:pt x="151" y="235"/>
                    </a:lnTo>
                    <a:lnTo>
                      <a:pt x="151" y="234"/>
                    </a:lnTo>
                    <a:lnTo>
                      <a:pt x="152" y="235"/>
                    </a:lnTo>
                    <a:lnTo>
                      <a:pt x="154" y="235"/>
                    </a:lnTo>
                    <a:lnTo>
                      <a:pt x="156" y="237"/>
                    </a:lnTo>
                    <a:lnTo>
                      <a:pt x="158" y="235"/>
                    </a:lnTo>
                    <a:lnTo>
                      <a:pt x="158" y="234"/>
                    </a:lnTo>
                    <a:lnTo>
                      <a:pt x="159" y="234"/>
                    </a:lnTo>
                    <a:lnTo>
                      <a:pt x="161" y="234"/>
                    </a:lnTo>
                    <a:lnTo>
                      <a:pt x="163" y="234"/>
                    </a:lnTo>
                    <a:lnTo>
                      <a:pt x="164" y="230"/>
                    </a:lnTo>
                    <a:lnTo>
                      <a:pt x="164" y="229"/>
                    </a:lnTo>
                    <a:lnTo>
                      <a:pt x="161" y="220"/>
                    </a:lnTo>
                    <a:lnTo>
                      <a:pt x="163" y="218"/>
                    </a:lnTo>
                    <a:lnTo>
                      <a:pt x="164" y="218"/>
                    </a:lnTo>
                    <a:lnTo>
                      <a:pt x="166" y="222"/>
                    </a:lnTo>
                    <a:lnTo>
                      <a:pt x="171" y="224"/>
                    </a:lnTo>
                    <a:lnTo>
                      <a:pt x="173" y="225"/>
                    </a:lnTo>
                    <a:lnTo>
                      <a:pt x="173" y="227"/>
                    </a:lnTo>
                    <a:lnTo>
                      <a:pt x="173" y="227"/>
                    </a:lnTo>
                    <a:close/>
                    <a:moveTo>
                      <a:pt x="173" y="222"/>
                    </a:moveTo>
                    <a:lnTo>
                      <a:pt x="173" y="224"/>
                    </a:lnTo>
                    <a:lnTo>
                      <a:pt x="171" y="222"/>
                    </a:lnTo>
                    <a:lnTo>
                      <a:pt x="171" y="220"/>
                    </a:lnTo>
                    <a:lnTo>
                      <a:pt x="173" y="218"/>
                    </a:lnTo>
                    <a:lnTo>
                      <a:pt x="173" y="220"/>
                    </a:lnTo>
                    <a:lnTo>
                      <a:pt x="173" y="222"/>
                    </a:lnTo>
                    <a:lnTo>
                      <a:pt x="173" y="222"/>
                    </a:lnTo>
                    <a:close/>
                    <a:moveTo>
                      <a:pt x="129" y="229"/>
                    </a:moveTo>
                    <a:lnTo>
                      <a:pt x="129" y="232"/>
                    </a:lnTo>
                    <a:lnTo>
                      <a:pt x="127" y="232"/>
                    </a:lnTo>
                    <a:lnTo>
                      <a:pt x="125" y="232"/>
                    </a:lnTo>
                    <a:lnTo>
                      <a:pt x="125" y="230"/>
                    </a:lnTo>
                    <a:lnTo>
                      <a:pt x="125" y="230"/>
                    </a:lnTo>
                    <a:lnTo>
                      <a:pt x="125" y="230"/>
                    </a:lnTo>
                    <a:lnTo>
                      <a:pt x="127" y="229"/>
                    </a:lnTo>
                    <a:lnTo>
                      <a:pt x="129" y="229"/>
                    </a:lnTo>
                    <a:lnTo>
                      <a:pt x="129" y="229"/>
                    </a:lnTo>
                    <a:close/>
                    <a:moveTo>
                      <a:pt x="151" y="230"/>
                    </a:moveTo>
                    <a:lnTo>
                      <a:pt x="149" y="232"/>
                    </a:lnTo>
                    <a:lnTo>
                      <a:pt x="147" y="232"/>
                    </a:lnTo>
                    <a:lnTo>
                      <a:pt x="147" y="230"/>
                    </a:lnTo>
                    <a:lnTo>
                      <a:pt x="147" y="230"/>
                    </a:lnTo>
                    <a:lnTo>
                      <a:pt x="149" y="229"/>
                    </a:lnTo>
                    <a:lnTo>
                      <a:pt x="149" y="229"/>
                    </a:lnTo>
                    <a:lnTo>
                      <a:pt x="149" y="230"/>
                    </a:lnTo>
                    <a:lnTo>
                      <a:pt x="151" y="230"/>
                    </a:lnTo>
                    <a:lnTo>
                      <a:pt x="151" y="230"/>
                    </a:lnTo>
                    <a:close/>
                    <a:moveTo>
                      <a:pt x="7" y="249"/>
                    </a:moveTo>
                    <a:lnTo>
                      <a:pt x="5" y="249"/>
                    </a:lnTo>
                    <a:lnTo>
                      <a:pt x="5" y="247"/>
                    </a:lnTo>
                    <a:lnTo>
                      <a:pt x="5" y="247"/>
                    </a:lnTo>
                    <a:lnTo>
                      <a:pt x="7" y="247"/>
                    </a:lnTo>
                    <a:lnTo>
                      <a:pt x="7" y="247"/>
                    </a:lnTo>
                    <a:lnTo>
                      <a:pt x="7" y="249"/>
                    </a:lnTo>
                    <a:lnTo>
                      <a:pt x="7" y="249"/>
                    </a:lnTo>
                    <a:close/>
                    <a:moveTo>
                      <a:pt x="2" y="256"/>
                    </a:moveTo>
                    <a:lnTo>
                      <a:pt x="0" y="258"/>
                    </a:lnTo>
                    <a:lnTo>
                      <a:pt x="0" y="256"/>
                    </a:lnTo>
                    <a:lnTo>
                      <a:pt x="0" y="253"/>
                    </a:lnTo>
                    <a:lnTo>
                      <a:pt x="0" y="253"/>
                    </a:lnTo>
                    <a:lnTo>
                      <a:pt x="2" y="253"/>
                    </a:lnTo>
                    <a:lnTo>
                      <a:pt x="2" y="256"/>
                    </a:lnTo>
                    <a:close/>
                    <a:moveTo>
                      <a:pt x="115" y="264"/>
                    </a:moveTo>
                    <a:lnTo>
                      <a:pt x="115" y="264"/>
                    </a:lnTo>
                    <a:lnTo>
                      <a:pt x="115" y="266"/>
                    </a:lnTo>
                    <a:lnTo>
                      <a:pt x="113" y="266"/>
                    </a:lnTo>
                    <a:lnTo>
                      <a:pt x="111" y="266"/>
                    </a:lnTo>
                    <a:lnTo>
                      <a:pt x="111" y="264"/>
                    </a:lnTo>
                    <a:lnTo>
                      <a:pt x="111" y="264"/>
                    </a:lnTo>
                    <a:lnTo>
                      <a:pt x="113" y="264"/>
                    </a:lnTo>
                    <a:lnTo>
                      <a:pt x="113" y="264"/>
                    </a:lnTo>
                    <a:lnTo>
                      <a:pt x="115" y="264"/>
                    </a:lnTo>
                    <a:lnTo>
                      <a:pt x="115" y="264"/>
                    </a:lnTo>
                    <a:close/>
                    <a:moveTo>
                      <a:pt x="170" y="273"/>
                    </a:moveTo>
                    <a:lnTo>
                      <a:pt x="168" y="275"/>
                    </a:lnTo>
                    <a:lnTo>
                      <a:pt x="168" y="271"/>
                    </a:lnTo>
                    <a:lnTo>
                      <a:pt x="166" y="271"/>
                    </a:lnTo>
                    <a:lnTo>
                      <a:pt x="168" y="270"/>
                    </a:lnTo>
                    <a:lnTo>
                      <a:pt x="170" y="270"/>
                    </a:lnTo>
                    <a:lnTo>
                      <a:pt x="170" y="273"/>
                    </a:lnTo>
                    <a:lnTo>
                      <a:pt x="170" y="273"/>
                    </a:lnTo>
                    <a:close/>
                    <a:moveTo>
                      <a:pt x="98" y="283"/>
                    </a:moveTo>
                    <a:lnTo>
                      <a:pt x="96" y="283"/>
                    </a:lnTo>
                    <a:lnTo>
                      <a:pt x="96" y="283"/>
                    </a:lnTo>
                    <a:lnTo>
                      <a:pt x="94" y="282"/>
                    </a:lnTo>
                    <a:lnTo>
                      <a:pt x="94" y="280"/>
                    </a:lnTo>
                    <a:lnTo>
                      <a:pt x="93" y="280"/>
                    </a:lnTo>
                    <a:lnTo>
                      <a:pt x="93" y="278"/>
                    </a:lnTo>
                    <a:lnTo>
                      <a:pt x="94" y="278"/>
                    </a:lnTo>
                    <a:lnTo>
                      <a:pt x="98" y="276"/>
                    </a:lnTo>
                    <a:lnTo>
                      <a:pt x="101" y="280"/>
                    </a:lnTo>
                    <a:lnTo>
                      <a:pt x="103" y="280"/>
                    </a:lnTo>
                    <a:lnTo>
                      <a:pt x="101" y="280"/>
                    </a:lnTo>
                    <a:lnTo>
                      <a:pt x="99" y="282"/>
                    </a:lnTo>
                    <a:lnTo>
                      <a:pt x="98" y="283"/>
                    </a:lnTo>
                    <a:lnTo>
                      <a:pt x="98" y="283"/>
                    </a:lnTo>
                    <a:close/>
                    <a:moveTo>
                      <a:pt x="81" y="290"/>
                    </a:moveTo>
                    <a:lnTo>
                      <a:pt x="81" y="292"/>
                    </a:lnTo>
                    <a:lnTo>
                      <a:pt x="82" y="292"/>
                    </a:lnTo>
                    <a:lnTo>
                      <a:pt x="84" y="292"/>
                    </a:lnTo>
                    <a:lnTo>
                      <a:pt x="86" y="292"/>
                    </a:lnTo>
                    <a:lnTo>
                      <a:pt x="86" y="292"/>
                    </a:lnTo>
                    <a:lnTo>
                      <a:pt x="82" y="293"/>
                    </a:lnTo>
                    <a:lnTo>
                      <a:pt x="81" y="292"/>
                    </a:lnTo>
                    <a:lnTo>
                      <a:pt x="79" y="293"/>
                    </a:lnTo>
                    <a:lnTo>
                      <a:pt x="77" y="293"/>
                    </a:lnTo>
                    <a:lnTo>
                      <a:pt x="75" y="293"/>
                    </a:lnTo>
                    <a:lnTo>
                      <a:pt x="75" y="292"/>
                    </a:lnTo>
                    <a:lnTo>
                      <a:pt x="75" y="292"/>
                    </a:lnTo>
                    <a:lnTo>
                      <a:pt x="77" y="290"/>
                    </a:lnTo>
                    <a:lnTo>
                      <a:pt x="81" y="290"/>
                    </a:lnTo>
                    <a:close/>
                    <a:moveTo>
                      <a:pt x="64" y="305"/>
                    </a:moveTo>
                    <a:lnTo>
                      <a:pt x="62" y="307"/>
                    </a:lnTo>
                    <a:lnTo>
                      <a:pt x="62" y="307"/>
                    </a:lnTo>
                    <a:lnTo>
                      <a:pt x="60" y="307"/>
                    </a:lnTo>
                    <a:lnTo>
                      <a:pt x="60" y="307"/>
                    </a:lnTo>
                    <a:lnTo>
                      <a:pt x="60" y="307"/>
                    </a:lnTo>
                    <a:lnTo>
                      <a:pt x="58" y="307"/>
                    </a:lnTo>
                    <a:lnTo>
                      <a:pt x="57" y="309"/>
                    </a:lnTo>
                    <a:lnTo>
                      <a:pt x="55" y="309"/>
                    </a:lnTo>
                    <a:lnTo>
                      <a:pt x="55" y="309"/>
                    </a:lnTo>
                    <a:lnTo>
                      <a:pt x="55" y="309"/>
                    </a:lnTo>
                    <a:lnTo>
                      <a:pt x="58" y="305"/>
                    </a:lnTo>
                    <a:lnTo>
                      <a:pt x="60" y="305"/>
                    </a:lnTo>
                    <a:lnTo>
                      <a:pt x="62" y="304"/>
                    </a:lnTo>
                    <a:lnTo>
                      <a:pt x="62" y="304"/>
                    </a:lnTo>
                    <a:lnTo>
                      <a:pt x="62" y="305"/>
                    </a:lnTo>
                    <a:lnTo>
                      <a:pt x="64" y="305"/>
                    </a:lnTo>
                    <a:lnTo>
                      <a:pt x="64" y="30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9" name="Freeform 184">
                <a:extLst>
                  <a:ext uri="{FF2B5EF4-FFF2-40B4-BE49-F238E27FC236}">
                    <a16:creationId xmlns:a16="http://schemas.microsoft.com/office/drawing/2014/main" id="{2246B1FC-9C1E-474E-AE68-3A5E390F3368}"/>
                  </a:ext>
                </a:extLst>
              </p:cNvPr>
              <p:cNvSpPr>
                <a:spLocks/>
              </p:cNvSpPr>
              <p:nvPr/>
            </p:nvSpPr>
            <p:spPr bwMode="auto">
              <a:xfrm>
                <a:off x="4805" y="2289"/>
                <a:ext cx="325" cy="295"/>
              </a:xfrm>
              <a:custGeom>
                <a:avLst/>
                <a:gdLst>
                  <a:gd name="T0" fmla="*/ 282 w 325"/>
                  <a:gd name="T1" fmla="*/ 7 h 295"/>
                  <a:gd name="T2" fmla="*/ 289 w 325"/>
                  <a:gd name="T3" fmla="*/ 22 h 295"/>
                  <a:gd name="T4" fmla="*/ 300 w 325"/>
                  <a:gd name="T5" fmla="*/ 27 h 295"/>
                  <a:gd name="T6" fmla="*/ 320 w 325"/>
                  <a:gd name="T7" fmla="*/ 37 h 295"/>
                  <a:gd name="T8" fmla="*/ 310 w 325"/>
                  <a:gd name="T9" fmla="*/ 47 h 295"/>
                  <a:gd name="T10" fmla="*/ 294 w 325"/>
                  <a:gd name="T11" fmla="*/ 56 h 295"/>
                  <a:gd name="T12" fmla="*/ 270 w 325"/>
                  <a:gd name="T13" fmla="*/ 56 h 295"/>
                  <a:gd name="T14" fmla="*/ 248 w 325"/>
                  <a:gd name="T15" fmla="*/ 61 h 295"/>
                  <a:gd name="T16" fmla="*/ 252 w 325"/>
                  <a:gd name="T17" fmla="*/ 71 h 295"/>
                  <a:gd name="T18" fmla="*/ 252 w 325"/>
                  <a:gd name="T19" fmla="*/ 80 h 295"/>
                  <a:gd name="T20" fmla="*/ 253 w 325"/>
                  <a:gd name="T21" fmla="*/ 90 h 295"/>
                  <a:gd name="T22" fmla="*/ 264 w 325"/>
                  <a:gd name="T23" fmla="*/ 100 h 295"/>
                  <a:gd name="T24" fmla="*/ 277 w 325"/>
                  <a:gd name="T25" fmla="*/ 109 h 295"/>
                  <a:gd name="T26" fmla="*/ 262 w 325"/>
                  <a:gd name="T27" fmla="*/ 122 h 295"/>
                  <a:gd name="T28" fmla="*/ 260 w 325"/>
                  <a:gd name="T29" fmla="*/ 141 h 295"/>
                  <a:gd name="T30" fmla="*/ 248 w 325"/>
                  <a:gd name="T31" fmla="*/ 158 h 295"/>
                  <a:gd name="T32" fmla="*/ 226 w 325"/>
                  <a:gd name="T33" fmla="*/ 186 h 295"/>
                  <a:gd name="T34" fmla="*/ 205 w 325"/>
                  <a:gd name="T35" fmla="*/ 208 h 295"/>
                  <a:gd name="T36" fmla="*/ 185 w 325"/>
                  <a:gd name="T37" fmla="*/ 204 h 295"/>
                  <a:gd name="T38" fmla="*/ 168 w 325"/>
                  <a:gd name="T39" fmla="*/ 221 h 295"/>
                  <a:gd name="T40" fmla="*/ 176 w 325"/>
                  <a:gd name="T41" fmla="*/ 235 h 295"/>
                  <a:gd name="T42" fmla="*/ 182 w 325"/>
                  <a:gd name="T43" fmla="*/ 254 h 295"/>
                  <a:gd name="T44" fmla="*/ 192 w 325"/>
                  <a:gd name="T45" fmla="*/ 267 h 295"/>
                  <a:gd name="T46" fmla="*/ 195 w 325"/>
                  <a:gd name="T47" fmla="*/ 281 h 295"/>
                  <a:gd name="T48" fmla="*/ 187 w 325"/>
                  <a:gd name="T49" fmla="*/ 283 h 295"/>
                  <a:gd name="T50" fmla="*/ 170 w 325"/>
                  <a:gd name="T51" fmla="*/ 286 h 295"/>
                  <a:gd name="T52" fmla="*/ 152 w 325"/>
                  <a:gd name="T53" fmla="*/ 284 h 295"/>
                  <a:gd name="T54" fmla="*/ 142 w 325"/>
                  <a:gd name="T55" fmla="*/ 291 h 295"/>
                  <a:gd name="T56" fmla="*/ 134 w 325"/>
                  <a:gd name="T57" fmla="*/ 293 h 295"/>
                  <a:gd name="T58" fmla="*/ 123 w 325"/>
                  <a:gd name="T59" fmla="*/ 286 h 295"/>
                  <a:gd name="T60" fmla="*/ 108 w 325"/>
                  <a:gd name="T61" fmla="*/ 259 h 295"/>
                  <a:gd name="T62" fmla="*/ 105 w 325"/>
                  <a:gd name="T63" fmla="*/ 259 h 295"/>
                  <a:gd name="T64" fmla="*/ 63 w 325"/>
                  <a:gd name="T65" fmla="*/ 262 h 295"/>
                  <a:gd name="T66" fmla="*/ 45 w 325"/>
                  <a:gd name="T67" fmla="*/ 264 h 295"/>
                  <a:gd name="T68" fmla="*/ 24 w 325"/>
                  <a:gd name="T69" fmla="*/ 266 h 295"/>
                  <a:gd name="T70" fmla="*/ 17 w 325"/>
                  <a:gd name="T71" fmla="*/ 252 h 295"/>
                  <a:gd name="T72" fmla="*/ 27 w 325"/>
                  <a:gd name="T73" fmla="*/ 238 h 295"/>
                  <a:gd name="T74" fmla="*/ 45 w 325"/>
                  <a:gd name="T75" fmla="*/ 230 h 295"/>
                  <a:gd name="T76" fmla="*/ 39 w 325"/>
                  <a:gd name="T77" fmla="*/ 221 h 295"/>
                  <a:gd name="T78" fmla="*/ 36 w 325"/>
                  <a:gd name="T79" fmla="*/ 201 h 295"/>
                  <a:gd name="T80" fmla="*/ 17 w 325"/>
                  <a:gd name="T81" fmla="*/ 191 h 295"/>
                  <a:gd name="T82" fmla="*/ 7 w 325"/>
                  <a:gd name="T83" fmla="*/ 167 h 295"/>
                  <a:gd name="T84" fmla="*/ 65 w 325"/>
                  <a:gd name="T85" fmla="*/ 172 h 295"/>
                  <a:gd name="T86" fmla="*/ 98 w 325"/>
                  <a:gd name="T87" fmla="*/ 167 h 295"/>
                  <a:gd name="T88" fmla="*/ 105 w 325"/>
                  <a:gd name="T89" fmla="*/ 148 h 295"/>
                  <a:gd name="T90" fmla="*/ 118 w 325"/>
                  <a:gd name="T91" fmla="*/ 133 h 295"/>
                  <a:gd name="T92" fmla="*/ 128 w 325"/>
                  <a:gd name="T93" fmla="*/ 128 h 295"/>
                  <a:gd name="T94" fmla="*/ 149 w 325"/>
                  <a:gd name="T95" fmla="*/ 121 h 295"/>
                  <a:gd name="T96" fmla="*/ 161 w 325"/>
                  <a:gd name="T97" fmla="*/ 107 h 295"/>
                  <a:gd name="T98" fmla="*/ 176 w 325"/>
                  <a:gd name="T99" fmla="*/ 90 h 295"/>
                  <a:gd name="T100" fmla="*/ 182 w 325"/>
                  <a:gd name="T101" fmla="*/ 71 h 295"/>
                  <a:gd name="T102" fmla="*/ 193 w 325"/>
                  <a:gd name="T103" fmla="*/ 59 h 295"/>
                  <a:gd name="T104" fmla="*/ 205 w 325"/>
                  <a:gd name="T105" fmla="*/ 46 h 295"/>
                  <a:gd name="T106" fmla="*/ 205 w 325"/>
                  <a:gd name="T107" fmla="*/ 35 h 295"/>
                  <a:gd name="T108" fmla="*/ 204 w 325"/>
                  <a:gd name="T109" fmla="*/ 18 h 295"/>
                  <a:gd name="T110" fmla="*/ 221 w 325"/>
                  <a:gd name="T111" fmla="*/ 7 h 295"/>
                  <a:gd name="T112" fmla="*/ 250 w 325"/>
                  <a:gd name="T113" fmla="*/ 5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25" h="295">
                    <a:moveTo>
                      <a:pt x="269" y="1"/>
                    </a:moveTo>
                    <a:lnTo>
                      <a:pt x="269" y="1"/>
                    </a:lnTo>
                    <a:lnTo>
                      <a:pt x="270" y="1"/>
                    </a:lnTo>
                    <a:lnTo>
                      <a:pt x="272" y="1"/>
                    </a:lnTo>
                    <a:lnTo>
                      <a:pt x="274" y="1"/>
                    </a:lnTo>
                    <a:lnTo>
                      <a:pt x="277" y="3"/>
                    </a:lnTo>
                    <a:lnTo>
                      <a:pt x="279" y="3"/>
                    </a:lnTo>
                    <a:lnTo>
                      <a:pt x="279" y="7"/>
                    </a:lnTo>
                    <a:lnTo>
                      <a:pt x="281" y="8"/>
                    </a:lnTo>
                    <a:lnTo>
                      <a:pt x="282" y="7"/>
                    </a:lnTo>
                    <a:lnTo>
                      <a:pt x="284" y="7"/>
                    </a:lnTo>
                    <a:lnTo>
                      <a:pt x="286" y="8"/>
                    </a:lnTo>
                    <a:lnTo>
                      <a:pt x="288" y="10"/>
                    </a:lnTo>
                    <a:lnTo>
                      <a:pt x="288" y="10"/>
                    </a:lnTo>
                    <a:lnTo>
                      <a:pt x="289" y="12"/>
                    </a:lnTo>
                    <a:lnTo>
                      <a:pt x="289" y="13"/>
                    </a:lnTo>
                    <a:lnTo>
                      <a:pt x="289" y="15"/>
                    </a:lnTo>
                    <a:lnTo>
                      <a:pt x="289" y="20"/>
                    </a:lnTo>
                    <a:lnTo>
                      <a:pt x="289" y="22"/>
                    </a:lnTo>
                    <a:lnTo>
                      <a:pt x="289" y="22"/>
                    </a:lnTo>
                    <a:lnTo>
                      <a:pt x="289" y="24"/>
                    </a:lnTo>
                    <a:lnTo>
                      <a:pt x="289" y="24"/>
                    </a:lnTo>
                    <a:lnTo>
                      <a:pt x="291" y="25"/>
                    </a:lnTo>
                    <a:lnTo>
                      <a:pt x="293" y="25"/>
                    </a:lnTo>
                    <a:lnTo>
                      <a:pt x="293" y="25"/>
                    </a:lnTo>
                    <a:lnTo>
                      <a:pt x="293" y="29"/>
                    </a:lnTo>
                    <a:lnTo>
                      <a:pt x="294" y="29"/>
                    </a:lnTo>
                    <a:lnTo>
                      <a:pt x="296" y="29"/>
                    </a:lnTo>
                    <a:lnTo>
                      <a:pt x="298" y="29"/>
                    </a:lnTo>
                    <a:lnTo>
                      <a:pt x="300" y="27"/>
                    </a:lnTo>
                    <a:lnTo>
                      <a:pt x="301" y="27"/>
                    </a:lnTo>
                    <a:lnTo>
                      <a:pt x="301" y="30"/>
                    </a:lnTo>
                    <a:lnTo>
                      <a:pt x="303" y="30"/>
                    </a:lnTo>
                    <a:lnTo>
                      <a:pt x="305" y="32"/>
                    </a:lnTo>
                    <a:lnTo>
                      <a:pt x="305" y="32"/>
                    </a:lnTo>
                    <a:lnTo>
                      <a:pt x="308" y="34"/>
                    </a:lnTo>
                    <a:lnTo>
                      <a:pt x="312" y="35"/>
                    </a:lnTo>
                    <a:lnTo>
                      <a:pt x="315" y="35"/>
                    </a:lnTo>
                    <a:lnTo>
                      <a:pt x="318" y="37"/>
                    </a:lnTo>
                    <a:lnTo>
                      <a:pt x="320" y="37"/>
                    </a:lnTo>
                    <a:lnTo>
                      <a:pt x="320" y="37"/>
                    </a:lnTo>
                    <a:lnTo>
                      <a:pt x="324" y="37"/>
                    </a:lnTo>
                    <a:lnTo>
                      <a:pt x="325" y="37"/>
                    </a:lnTo>
                    <a:lnTo>
                      <a:pt x="324" y="37"/>
                    </a:lnTo>
                    <a:lnTo>
                      <a:pt x="320" y="39"/>
                    </a:lnTo>
                    <a:lnTo>
                      <a:pt x="318" y="41"/>
                    </a:lnTo>
                    <a:lnTo>
                      <a:pt x="315" y="42"/>
                    </a:lnTo>
                    <a:lnTo>
                      <a:pt x="313" y="44"/>
                    </a:lnTo>
                    <a:lnTo>
                      <a:pt x="312" y="46"/>
                    </a:lnTo>
                    <a:lnTo>
                      <a:pt x="310" y="47"/>
                    </a:lnTo>
                    <a:lnTo>
                      <a:pt x="310" y="49"/>
                    </a:lnTo>
                    <a:lnTo>
                      <a:pt x="308" y="49"/>
                    </a:lnTo>
                    <a:lnTo>
                      <a:pt x="306" y="51"/>
                    </a:lnTo>
                    <a:lnTo>
                      <a:pt x="305" y="51"/>
                    </a:lnTo>
                    <a:lnTo>
                      <a:pt x="305" y="51"/>
                    </a:lnTo>
                    <a:lnTo>
                      <a:pt x="305" y="53"/>
                    </a:lnTo>
                    <a:lnTo>
                      <a:pt x="301" y="54"/>
                    </a:lnTo>
                    <a:lnTo>
                      <a:pt x="300" y="54"/>
                    </a:lnTo>
                    <a:lnTo>
                      <a:pt x="300" y="54"/>
                    </a:lnTo>
                    <a:lnTo>
                      <a:pt x="294" y="56"/>
                    </a:lnTo>
                    <a:lnTo>
                      <a:pt x="291" y="56"/>
                    </a:lnTo>
                    <a:lnTo>
                      <a:pt x="289" y="58"/>
                    </a:lnTo>
                    <a:lnTo>
                      <a:pt x="288" y="58"/>
                    </a:lnTo>
                    <a:lnTo>
                      <a:pt x="284" y="59"/>
                    </a:lnTo>
                    <a:lnTo>
                      <a:pt x="282" y="59"/>
                    </a:lnTo>
                    <a:lnTo>
                      <a:pt x="281" y="59"/>
                    </a:lnTo>
                    <a:lnTo>
                      <a:pt x="276" y="58"/>
                    </a:lnTo>
                    <a:lnTo>
                      <a:pt x="276" y="56"/>
                    </a:lnTo>
                    <a:lnTo>
                      <a:pt x="274" y="56"/>
                    </a:lnTo>
                    <a:lnTo>
                      <a:pt x="270" y="56"/>
                    </a:lnTo>
                    <a:lnTo>
                      <a:pt x="267" y="56"/>
                    </a:lnTo>
                    <a:lnTo>
                      <a:pt x="264" y="54"/>
                    </a:lnTo>
                    <a:lnTo>
                      <a:pt x="262" y="54"/>
                    </a:lnTo>
                    <a:lnTo>
                      <a:pt x="259" y="54"/>
                    </a:lnTo>
                    <a:lnTo>
                      <a:pt x="255" y="54"/>
                    </a:lnTo>
                    <a:lnTo>
                      <a:pt x="253" y="56"/>
                    </a:lnTo>
                    <a:lnTo>
                      <a:pt x="252" y="56"/>
                    </a:lnTo>
                    <a:lnTo>
                      <a:pt x="250" y="59"/>
                    </a:lnTo>
                    <a:lnTo>
                      <a:pt x="250" y="59"/>
                    </a:lnTo>
                    <a:lnTo>
                      <a:pt x="248" y="61"/>
                    </a:lnTo>
                    <a:lnTo>
                      <a:pt x="248" y="63"/>
                    </a:lnTo>
                    <a:lnTo>
                      <a:pt x="248" y="64"/>
                    </a:lnTo>
                    <a:lnTo>
                      <a:pt x="250" y="64"/>
                    </a:lnTo>
                    <a:lnTo>
                      <a:pt x="252" y="66"/>
                    </a:lnTo>
                    <a:lnTo>
                      <a:pt x="252" y="66"/>
                    </a:lnTo>
                    <a:lnTo>
                      <a:pt x="252" y="68"/>
                    </a:lnTo>
                    <a:lnTo>
                      <a:pt x="250" y="70"/>
                    </a:lnTo>
                    <a:lnTo>
                      <a:pt x="250" y="70"/>
                    </a:lnTo>
                    <a:lnTo>
                      <a:pt x="250" y="70"/>
                    </a:lnTo>
                    <a:lnTo>
                      <a:pt x="252" y="71"/>
                    </a:lnTo>
                    <a:lnTo>
                      <a:pt x="255" y="71"/>
                    </a:lnTo>
                    <a:lnTo>
                      <a:pt x="257" y="71"/>
                    </a:lnTo>
                    <a:lnTo>
                      <a:pt x="257" y="71"/>
                    </a:lnTo>
                    <a:lnTo>
                      <a:pt x="257" y="73"/>
                    </a:lnTo>
                    <a:lnTo>
                      <a:pt x="257" y="73"/>
                    </a:lnTo>
                    <a:lnTo>
                      <a:pt x="253" y="75"/>
                    </a:lnTo>
                    <a:lnTo>
                      <a:pt x="252" y="76"/>
                    </a:lnTo>
                    <a:lnTo>
                      <a:pt x="252" y="78"/>
                    </a:lnTo>
                    <a:lnTo>
                      <a:pt x="252" y="78"/>
                    </a:lnTo>
                    <a:lnTo>
                      <a:pt x="252" y="80"/>
                    </a:lnTo>
                    <a:lnTo>
                      <a:pt x="253" y="80"/>
                    </a:lnTo>
                    <a:lnTo>
                      <a:pt x="255" y="82"/>
                    </a:lnTo>
                    <a:lnTo>
                      <a:pt x="255" y="83"/>
                    </a:lnTo>
                    <a:lnTo>
                      <a:pt x="255" y="83"/>
                    </a:lnTo>
                    <a:lnTo>
                      <a:pt x="255" y="85"/>
                    </a:lnTo>
                    <a:lnTo>
                      <a:pt x="253" y="87"/>
                    </a:lnTo>
                    <a:lnTo>
                      <a:pt x="252" y="88"/>
                    </a:lnTo>
                    <a:lnTo>
                      <a:pt x="252" y="88"/>
                    </a:lnTo>
                    <a:lnTo>
                      <a:pt x="252" y="90"/>
                    </a:lnTo>
                    <a:lnTo>
                      <a:pt x="253" y="90"/>
                    </a:lnTo>
                    <a:lnTo>
                      <a:pt x="255" y="92"/>
                    </a:lnTo>
                    <a:lnTo>
                      <a:pt x="257" y="93"/>
                    </a:lnTo>
                    <a:lnTo>
                      <a:pt x="257" y="93"/>
                    </a:lnTo>
                    <a:lnTo>
                      <a:pt x="259" y="93"/>
                    </a:lnTo>
                    <a:lnTo>
                      <a:pt x="259" y="95"/>
                    </a:lnTo>
                    <a:lnTo>
                      <a:pt x="259" y="97"/>
                    </a:lnTo>
                    <a:lnTo>
                      <a:pt x="259" y="99"/>
                    </a:lnTo>
                    <a:lnTo>
                      <a:pt x="259" y="99"/>
                    </a:lnTo>
                    <a:lnTo>
                      <a:pt x="262" y="99"/>
                    </a:lnTo>
                    <a:lnTo>
                      <a:pt x="264" y="100"/>
                    </a:lnTo>
                    <a:lnTo>
                      <a:pt x="264" y="99"/>
                    </a:lnTo>
                    <a:lnTo>
                      <a:pt x="265" y="100"/>
                    </a:lnTo>
                    <a:lnTo>
                      <a:pt x="265" y="104"/>
                    </a:lnTo>
                    <a:lnTo>
                      <a:pt x="265" y="105"/>
                    </a:lnTo>
                    <a:lnTo>
                      <a:pt x="265" y="105"/>
                    </a:lnTo>
                    <a:lnTo>
                      <a:pt x="267" y="107"/>
                    </a:lnTo>
                    <a:lnTo>
                      <a:pt x="270" y="107"/>
                    </a:lnTo>
                    <a:lnTo>
                      <a:pt x="274" y="107"/>
                    </a:lnTo>
                    <a:lnTo>
                      <a:pt x="276" y="109"/>
                    </a:lnTo>
                    <a:lnTo>
                      <a:pt x="277" y="109"/>
                    </a:lnTo>
                    <a:lnTo>
                      <a:pt x="277" y="110"/>
                    </a:lnTo>
                    <a:lnTo>
                      <a:pt x="277" y="112"/>
                    </a:lnTo>
                    <a:lnTo>
                      <a:pt x="276" y="114"/>
                    </a:lnTo>
                    <a:lnTo>
                      <a:pt x="274" y="114"/>
                    </a:lnTo>
                    <a:lnTo>
                      <a:pt x="272" y="114"/>
                    </a:lnTo>
                    <a:lnTo>
                      <a:pt x="267" y="117"/>
                    </a:lnTo>
                    <a:lnTo>
                      <a:pt x="264" y="119"/>
                    </a:lnTo>
                    <a:lnTo>
                      <a:pt x="264" y="121"/>
                    </a:lnTo>
                    <a:lnTo>
                      <a:pt x="262" y="122"/>
                    </a:lnTo>
                    <a:lnTo>
                      <a:pt x="262" y="122"/>
                    </a:lnTo>
                    <a:lnTo>
                      <a:pt x="264" y="128"/>
                    </a:lnTo>
                    <a:lnTo>
                      <a:pt x="264" y="129"/>
                    </a:lnTo>
                    <a:lnTo>
                      <a:pt x="262" y="133"/>
                    </a:lnTo>
                    <a:lnTo>
                      <a:pt x="262" y="134"/>
                    </a:lnTo>
                    <a:lnTo>
                      <a:pt x="262" y="136"/>
                    </a:lnTo>
                    <a:lnTo>
                      <a:pt x="264" y="136"/>
                    </a:lnTo>
                    <a:lnTo>
                      <a:pt x="264" y="138"/>
                    </a:lnTo>
                    <a:lnTo>
                      <a:pt x="264" y="138"/>
                    </a:lnTo>
                    <a:lnTo>
                      <a:pt x="262" y="139"/>
                    </a:lnTo>
                    <a:lnTo>
                      <a:pt x="260" y="141"/>
                    </a:lnTo>
                    <a:lnTo>
                      <a:pt x="259" y="141"/>
                    </a:lnTo>
                    <a:lnTo>
                      <a:pt x="257" y="145"/>
                    </a:lnTo>
                    <a:lnTo>
                      <a:pt x="252" y="150"/>
                    </a:lnTo>
                    <a:lnTo>
                      <a:pt x="250" y="151"/>
                    </a:lnTo>
                    <a:lnTo>
                      <a:pt x="250" y="153"/>
                    </a:lnTo>
                    <a:lnTo>
                      <a:pt x="250" y="153"/>
                    </a:lnTo>
                    <a:lnTo>
                      <a:pt x="250" y="155"/>
                    </a:lnTo>
                    <a:lnTo>
                      <a:pt x="252" y="157"/>
                    </a:lnTo>
                    <a:lnTo>
                      <a:pt x="250" y="158"/>
                    </a:lnTo>
                    <a:lnTo>
                      <a:pt x="248" y="158"/>
                    </a:lnTo>
                    <a:lnTo>
                      <a:pt x="245" y="160"/>
                    </a:lnTo>
                    <a:lnTo>
                      <a:pt x="241" y="162"/>
                    </a:lnTo>
                    <a:lnTo>
                      <a:pt x="240" y="163"/>
                    </a:lnTo>
                    <a:lnTo>
                      <a:pt x="240" y="167"/>
                    </a:lnTo>
                    <a:lnTo>
                      <a:pt x="238" y="170"/>
                    </a:lnTo>
                    <a:lnTo>
                      <a:pt x="238" y="170"/>
                    </a:lnTo>
                    <a:lnTo>
                      <a:pt x="236" y="175"/>
                    </a:lnTo>
                    <a:lnTo>
                      <a:pt x="233" y="180"/>
                    </a:lnTo>
                    <a:lnTo>
                      <a:pt x="231" y="182"/>
                    </a:lnTo>
                    <a:lnTo>
                      <a:pt x="226" y="186"/>
                    </a:lnTo>
                    <a:lnTo>
                      <a:pt x="221" y="189"/>
                    </a:lnTo>
                    <a:lnTo>
                      <a:pt x="219" y="189"/>
                    </a:lnTo>
                    <a:lnTo>
                      <a:pt x="217" y="192"/>
                    </a:lnTo>
                    <a:lnTo>
                      <a:pt x="217" y="196"/>
                    </a:lnTo>
                    <a:lnTo>
                      <a:pt x="216" y="197"/>
                    </a:lnTo>
                    <a:lnTo>
                      <a:pt x="212" y="201"/>
                    </a:lnTo>
                    <a:lnTo>
                      <a:pt x="212" y="204"/>
                    </a:lnTo>
                    <a:lnTo>
                      <a:pt x="211" y="206"/>
                    </a:lnTo>
                    <a:lnTo>
                      <a:pt x="209" y="206"/>
                    </a:lnTo>
                    <a:lnTo>
                      <a:pt x="205" y="208"/>
                    </a:lnTo>
                    <a:lnTo>
                      <a:pt x="200" y="208"/>
                    </a:lnTo>
                    <a:lnTo>
                      <a:pt x="199" y="208"/>
                    </a:lnTo>
                    <a:lnTo>
                      <a:pt x="192" y="211"/>
                    </a:lnTo>
                    <a:lnTo>
                      <a:pt x="190" y="211"/>
                    </a:lnTo>
                    <a:lnTo>
                      <a:pt x="190" y="211"/>
                    </a:lnTo>
                    <a:lnTo>
                      <a:pt x="188" y="209"/>
                    </a:lnTo>
                    <a:lnTo>
                      <a:pt x="188" y="208"/>
                    </a:lnTo>
                    <a:lnTo>
                      <a:pt x="187" y="206"/>
                    </a:lnTo>
                    <a:lnTo>
                      <a:pt x="187" y="204"/>
                    </a:lnTo>
                    <a:lnTo>
                      <a:pt x="185" y="204"/>
                    </a:lnTo>
                    <a:lnTo>
                      <a:pt x="183" y="204"/>
                    </a:lnTo>
                    <a:lnTo>
                      <a:pt x="182" y="204"/>
                    </a:lnTo>
                    <a:lnTo>
                      <a:pt x="180" y="206"/>
                    </a:lnTo>
                    <a:lnTo>
                      <a:pt x="180" y="208"/>
                    </a:lnTo>
                    <a:lnTo>
                      <a:pt x="178" y="208"/>
                    </a:lnTo>
                    <a:lnTo>
                      <a:pt x="176" y="211"/>
                    </a:lnTo>
                    <a:lnTo>
                      <a:pt x="173" y="216"/>
                    </a:lnTo>
                    <a:lnTo>
                      <a:pt x="170" y="220"/>
                    </a:lnTo>
                    <a:lnTo>
                      <a:pt x="170" y="220"/>
                    </a:lnTo>
                    <a:lnTo>
                      <a:pt x="168" y="221"/>
                    </a:lnTo>
                    <a:lnTo>
                      <a:pt x="168" y="223"/>
                    </a:lnTo>
                    <a:lnTo>
                      <a:pt x="166" y="223"/>
                    </a:lnTo>
                    <a:lnTo>
                      <a:pt x="166" y="226"/>
                    </a:lnTo>
                    <a:lnTo>
                      <a:pt x="164" y="230"/>
                    </a:lnTo>
                    <a:lnTo>
                      <a:pt x="166" y="232"/>
                    </a:lnTo>
                    <a:lnTo>
                      <a:pt x="166" y="232"/>
                    </a:lnTo>
                    <a:lnTo>
                      <a:pt x="168" y="233"/>
                    </a:lnTo>
                    <a:lnTo>
                      <a:pt x="170" y="233"/>
                    </a:lnTo>
                    <a:lnTo>
                      <a:pt x="173" y="235"/>
                    </a:lnTo>
                    <a:lnTo>
                      <a:pt x="176" y="235"/>
                    </a:lnTo>
                    <a:lnTo>
                      <a:pt x="178" y="235"/>
                    </a:lnTo>
                    <a:lnTo>
                      <a:pt x="178" y="237"/>
                    </a:lnTo>
                    <a:lnTo>
                      <a:pt x="178" y="237"/>
                    </a:lnTo>
                    <a:lnTo>
                      <a:pt x="178" y="240"/>
                    </a:lnTo>
                    <a:lnTo>
                      <a:pt x="178" y="243"/>
                    </a:lnTo>
                    <a:lnTo>
                      <a:pt x="176" y="245"/>
                    </a:lnTo>
                    <a:lnTo>
                      <a:pt x="176" y="247"/>
                    </a:lnTo>
                    <a:lnTo>
                      <a:pt x="178" y="249"/>
                    </a:lnTo>
                    <a:lnTo>
                      <a:pt x="180" y="254"/>
                    </a:lnTo>
                    <a:lnTo>
                      <a:pt x="182" y="254"/>
                    </a:lnTo>
                    <a:lnTo>
                      <a:pt x="183" y="254"/>
                    </a:lnTo>
                    <a:lnTo>
                      <a:pt x="185" y="254"/>
                    </a:lnTo>
                    <a:lnTo>
                      <a:pt x="187" y="254"/>
                    </a:lnTo>
                    <a:lnTo>
                      <a:pt x="187" y="254"/>
                    </a:lnTo>
                    <a:lnTo>
                      <a:pt x="188" y="254"/>
                    </a:lnTo>
                    <a:lnTo>
                      <a:pt x="188" y="255"/>
                    </a:lnTo>
                    <a:lnTo>
                      <a:pt x="188" y="259"/>
                    </a:lnTo>
                    <a:lnTo>
                      <a:pt x="188" y="262"/>
                    </a:lnTo>
                    <a:lnTo>
                      <a:pt x="190" y="264"/>
                    </a:lnTo>
                    <a:lnTo>
                      <a:pt x="192" y="267"/>
                    </a:lnTo>
                    <a:lnTo>
                      <a:pt x="193" y="271"/>
                    </a:lnTo>
                    <a:lnTo>
                      <a:pt x="195" y="274"/>
                    </a:lnTo>
                    <a:lnTo>
                      <a:pt x="195" y="274"/>
                    </a:lnTo>
                    <a:lnTo>
                      <a:pt x="195" y="276"/>
                    </a:lnTo>
                    <a:lnTo>
                      <a:pt x="193" y="276"/>
                    </a:lnTo>
                    <a:lnTo>
                      <a:pt x="193" y="278"/>
                    </a:lnTo>
                    <a:lnTo>
                      <a:pt x="193" y="279"/>
                    </a:lnTo>
                    <a:lnTo>
                      <a:pt x="193" y="279"/>
                    </a:lnTo>
                    <a:lnTo>
                      <a:pt x="195" y="279"/>
                    </a:lnTo>
                    <a:lnTo>
                      <a:pt x="195" y="281"/>
                    </a:lnTo>
                    <a:lnTo>
                      <a:pt x="195" y="281"/>
                    </a:lnTo>
                    <a:lnTo>
                      <a:pt x="193" y="283"/>
                    </a:lnTo>
                    <a:lnTo>
                      <a:pt x="193" y="281"/>
                    </a:lnTo>
                    <a:lnTo>
                      <a:pt x="192" y="283"/>
                    </a:lnTo>
                    <a:lnTo>
                      <a:pt x="190" y="284"/>
                    </a:lnTo>
                    <a:lnTo>
                      <a:pt x="190" y="284"/>
                    </a:lnTo>
                    <a:lnTo>
                      <a:pt x="188" y="284"/>
                    </a:lnTo>
                    <a:lnTo>
                      <a:pt x="188" y="284"/>
                    </a:lnTo>
                    <a:lnTo>
                      <a:pt x="187" y="284"/>
                    </a:lnTo>
                    <a:lnTo>
                      <a:pt x="187" y="283"/>
                    </a:lnTo>
                    <a:lnTo>
                      <a:pt x="187" y="281"/>
                    </a:lnTo>
                    <a:lnTo>
                      <a:pt x="187" y="281"/>
                    </a:lnTo>
                    <a:lnTo>
                      <a:pt x="185" y="281"/>
                    </a:lnTo>
                    <a:lnTo>
                      <a:pt x="182" y="283"/>
                    </a:lnTo>
                    <a:lnTo>
                      <a:pt x="178" y="283"/>
                    </a:lnTo>
                    <a:lnTo>
                      <a:pt x="176" y="284"/>
                    </a:lnTo>
                    <a:lnTo>
                      <a:pt x="176" y="286"/>
                    </a:lnTo>
                    <a:lnTo>
                      <a:pt x="175" y="286"/>
                    </a:lnTo>
                    <a:lnTo>
                      <a:pt x="171" y="286"/>
                    </a:lnTo>
                    <a:lnTo>
                      <a:pt x="170" y="286"/>
                    </a:lnTo>
                    <a:lnTo>
                      <a:pt x="168" y="284"/>
                    </a:lnTo>
                    <a:lnTo>
                      <a:pt x="166" y="284"/>
                    </a:lnTo>
                    <a:lnTo>
                      <a:pt x="164" y="284"/>
                    </a:lnTo>
                    <a:lnTo>
                      <a:pt x="161" y="284"/>
                    </a:lnTo>
                    <a:lnTo>
                      <a:pt x="159" y="284"/>
                    </a:lnTo>
                    <a:lnTo>
                      <a:pt x="158" y="283"/>
                    </a:lnTo>
                    <a:lnTo>
                      <a:pt x="156" y="284"/>
                    </a:lnTo>
                    <a:lnTo>
                      <a:pt x="154" y="283"/>
                    </a:lnTo>
                    <a:lnTo>
                      <a:pt x="154" y="284"/>
                    </a:lnTo>
                    <a:lnTo>
                      <a:pt x="152" y="284"/>
                    </a:lnTo>
                    <a:lnTo>
                      <a:pt x="152" y="283"/>
                    </a:lnTo>
                    <a:lnTo>
                      <a:pt x="152" y="283"/>
                    </a:lnTo>
                    <a:lnTo>
                      <a:pt x="151" y="283"/>
                    </a:lnTo>
                    <a:lnTo>
                      <a:pt x="151" y="283"/>
                    </a:lnTo>
                    <a:lnTo>
                      <a:pt x="151" y="284"/>
                    </a:lnTo>
                    <a:lnTo>
                      <a:pt x="151" y="289"/>
                    </a:lnTo>
                    <a:lnTo>
                      <a:pt x="149" y="289"/>
                    </a:lnTo>
                    <a:lnTo>
                      <a:pt x="146" y="289"/>
                    </a:lnTo>
                    <a:lnTo>
                      <a:pt x="144" y="291"/>
                    </a:lnTo>
                    <a:lnTo>
                      <a:pt x="142" y="291"/>
                    </a:lnTo>
                    <a:lnTo>
                      <a:pt x="142" y="291"/>
                    </a:lnTo>
                    <a:lnTo>
                      <a:pt x="140" y="293"/>
                    </a:lnTo>
                    <a:lnTo>
                      <a:pt x="140" y="293"/>
                    </a:lnTo>
                    <a:lnTo>
                      <a:pt x="139" y="295"/>
                    </a:lnTo>
                    <a:lnTo>
                      <a:pt x="139" y="293"/>
                    </a:lnTo>
                    <a:lnTo>
                      <a:pt x="137" y="293"/>
                    </a:lnTo>
                    <a:lnTo>
                      <a:pt x="137" y="293"/>
                    </a:lnTo>
                    <a:lnTo>
                      <a:pt x="135" y="293"/>
                    </a:lnTo>
                    <a:lnTo>
                      <a:pt x="134" y="291"/>
                    </a:lnTo>
                    <a:lnTo>
                      <a:pt x="134" y="293"/>
                    </a:lnTo>
                    <a:lnTo>
                      <a:pt x="130" y="293"/>
                    </a:lnTo>
                    <a:lnTo>
                      <a:pt x="130" y="293"/>
                    </a:lnTo>
                    <a:lnTo>
                      <a:pt x="130" y="291"/>
                    </a:lnTo>
                    <a:lnTo>
                      <a:pt x="128" y="291"/>
                    </a:lnTo>
                    <a:lnTo>
                      <a:pt x="127" y="291"/>
                    </a:lnTo>
                    <a:lnTo>
                      <a:pt x="127" y="289"/>
                    </a:lnTo>
                    <a:lnTo>
                      <a:pt x="127" y="288"/>
                    </a:lnTo>
                    <a:lnTo>
                      <a:pt x="127" y="288"/>
                    </a:lnTo>
                    <a:lnTo>
                      <a:pt x="125" y="288"/>
                    </a:lnTo>
                    <a:lnTo>
                      <a:pt x="123" y="286"/>
                    </a:lnTo>
                    <a:lnTo>
                      <a:pt x="123" y="284"/>
                    </a:lnTo>
                    <a:lnTo>
                      <a:pt x="123" y="281"/>
                    </a:lnTo>
                    <a:lnTo>
                      <a:pt x="122" y="274"/>
                    </a:lnTo>
                    <a:lnTo>
                      <a:pt x="120" y="272"/>
                    </a:lnTo>
                    <a:lnTo>
                      <a:pt x="111" y="271"/>
                    </a:lnTo>
                    <a:lnTo>
                      <a:pt x="111" y="271"/>
                    </a:lnTo>
                    <a:lnTo>
                      <a:pt x="111" y="266"/>
                    </a:lnTo>
                    <a:lnTo>
                      <a:pt x="111" y="264"/>
                    </a:lnTo>
                    <a:lnTo>
                      <a:pt x="110" y="261"/>
                    </a:lnTo>
                    <a:lnTo>
                      <a:pt x="108" y="259"/>
                    </a:lnTo>
                    <a:lnTo>
                      <a:pt x="106" y="257"/>
                    </a:lnTo>
                    <a:lnTo>
                      <a:pt x="105" y="255"/>
                    </a:lnTo>
                    <a:lnTo>
                      <a:pt x="103" y="255"/>
                    </a:lnTo>
                    <a:lnTo>
                      <a:pt x="101" y="257"/>
                    </a:lnTo>
                    <a:lnTo>
                      <a:pt x="101" y="259"/>
                    </a:lnTo>
                    <a:lnTo>
                      <a:pt x="105" y="257"/>
                    </a:lnTo>
                    <a:lnTo>
                      <a:pt x="106" y="259"/>
                    </a:lnTo>
                    <a:lnTo>
                      <a:pt x="108" y="259"/>
                    </a:lnTo>
                    <a:lnTo>
                      <a:pt x="106" y="259"/>
                    </a:lnTo>
                    <a:lnTo>
                      <a:pt x="105" y="259"/>
                    </a:lnTo>
                    <a:lnTo>
                      <a:pt x="103" y="259"/>
                    </a:lnTo>
                    <a:lnTo>
                      <a:pt x="96" y="259"/>
                    </a:lnTo>
                    <a:lnTo>
                      <a:pt x="93" y="261"/>
                    </a:lnTo>
                    <a:lnTo>
                      <a:pt x="87" y="261"/>
                    </a:lnTo>
                    <a:lnTo>
                      <a:pt x="81" y="262"/>
                    </a:lnTo>
                    <a:lnTo>
                      <a:pt x="75" y="262"/>
                    </a:lnTo>
                    <a:lnTo>
                      <a:pt x="72" y="264"/>
                    </a:lnTo>
                    <a:lnTo>
                      <a:pt x="72" y="264"/>
                    </a:lnTo>
                    <a:lnTo>
                      <a:pt x="70" y="264"/>
                    </a:lnTo>
                    <a:lnTo>
                      <a:pt x="63" y="262"/>
                    </a:lnTo>
                    <a:lnTo>
                      <a:pt x="62" y="261"/>
                    </a:lnTo>
                    <a:lnTo>
                      <a:pt x="62" y="261"/>
                    </a:lnTo>
                    <a:lnTo>
                      <a:pt x="60" y="261"/>
                    </a:lnTo>
                    <a:lnTo>
                      <a:pt x="58" y="261"/>
                    </a:lnTo>
                    <a:lnTo>
                      <a:pt x="55" y="261"/>
                    </a:lnTo>
                    <a:lnTo>
                      <a:pt x="51" y="261"/>
                    </a:lnTo>
                    <a:lnTo>
                      <a:pt x="50" y="262"/>
                    </a:lnTo>
                    <a:lnTo>
                      <a:pt x="50" y="264"/>
                    </a:lnTo>
                    <a:lnTo>
                      <a:pt x="46" y="264"/>
                    </a:lnTo>
                    <a:lnTo>
                      <a:pt x="45" y="264"/>
                    </a:lnTo>
                    <a:lnTo>
                      <a:pt x="41" y="264"/>
                    </a:lnTo>
                    <a:lnTo>
                      <a:pt x="34" y="262"/>
                    </a:lnTo>
                    <a:lnTo>
                      <a:pt x="33" y="264"/>
                    </a:lnTo>
                    <a:lnTo>
                      <a:pt x="31" y="264"/>
                    </a:lnTo>
                    <a:lnTo>
                      <a:pt x="29" y="266"/>
                    </a:lnTo>
                    <a:lnTo>
                      <a:pt x="27" y="266"/>
                    </a:lnTo>
                    <a:lnTo>
                      <a:pt x="26" y="264"/>
                    </a:lnTo>
                    <a:lnTo>
                      <a:pt x="26" y="264"/>
                    </a:lnTo>
                    <a:lnTo>
                      <a:pt x="24" y="264"/>
                    </a:lnTo>
                    <a:lnTo>
                      <a:pt x="24" y="266"/>
                    </a:lnTo>
                    <a:lnTo>
                      <a:pt x="21" y="266"/>
                    </a:lnTo>
                    <a:lnTo>
                      <a:pt x="17" y="266"/>
                    </a:lnTo>
                    <a:lnTo>
                      <a:pt x="14" y="264"/>
                    </a:lnTo>
                    <a:lnTo>
                      <a:pt x="14" y="264"/>
                    </a:lnTo>
                    <a:lnTo>
                      <a:pt x="14" y="262"/>
                    </a:lnTo>
                    <a:lnTo>
                      <a:pt x="16" y="255"/>
                    </a:lnTo>
                    <a:lnTo>
                      <a:pt x="16" y="254"/>
                    </a:lnTo>
                    <a:lnTo>
                      <a:pt x="16" y="252"/>
                    </a:lnTo>
                    <a:lnTo>
                      <a:pt x="16" y="252"/>
                    </a:lnTo>
                    <a:lnTo>
                      <a:pt x="17" y="252"/>
                    </a:lnTo>
                    <a:lnTo>
                      <a:pt x="17" y="250"/>
                    </a:lnTo>
                    <a:lnTo>
                      <a:pt x="17" y="247"/>
                    </a:lnTo>
                    <a:lnTo>
                      <a:pt x="17" y="243"/>
                    </a:lnTo>
                    <a:lnTo>
                      <a:pt x="19" y="242"/>
                    </a:lnTo>
                    <a:lnTo>
                      <a:pt x="19" y="242"/>
                    </a:lnTo>
                    <a:lnTo>
                      <a:pt x="24" y="240"/>
                    </a:lnTo>
                    <a:lnTo>
                      <a:pt x="24" y="240"/>
                    </a:lnTo>
                    <a:lnTo>
                      <a:pt x="26" y="240"/>
                    </a:lnTo>
                    <a:lnTo>
                      <a:pt x="26" y="240"/>
                    </a:lnTo>
                    <a:lnTo>
                      <a:pt x="27" y="238"/>
                    </a:lnTo>
                    <a:lnTo>
                      <a:pt x="27" y="237"/>
                    </a:lnTo>
                    <a:lnTo>
                      <a:pt x="29" y="237"/>
                    </a:lnTo>
                    <a:lnTo>
                      <a:pt x="31" y="235"/>
                    </a:lnTo>
                    <a:lnTo>
                      <a:pt x="34" y="235"/>
                    </a:lnTo>
                    <a:lnTo>
                      <a:pt x="36" y="233"/>
                    </a:lnTo>
                    <a:lnTo>
                      <a:pt x="36" y="233"/>
                    </a:lnTo>
                    <a:lnTo>
                      <a:pt x="43" y="233"/>
                    </a:lnTo>
                    <a:lnTo>
                      <a:pt x="45" y="233"/>
                    </a:lnTo>
                    <a:lnTo>
                      <a:pt x="45" y="233"/>
                    </a:lnTo>
                    <a:lnTo>
                      <a:pt x="45" y="230"/>
                    </a:lnTo>
                    <a:lnTo>
                      <a:pt x="46" y="230"/>
                    </a:lnTo>
                    <a:lnTo>
                      <a:pt x="46" y="228"/>
                    </a:lnTo>
                    <a:lnTo>
                      <a:pt x="45" y="226"/>
                    </a:lnTo>
                    <a:lnTo>
                      <a:pt x="46" y="225"/>
                    </a:lnTo>
                    <a:lnTo>
                      <a:pt x="46" y="223"/>
                    </a:lnTo>
                    <a:lnTo>
                      <a:pt x="46" y="223"/>
                    </a:lnTo>
                    <a:lnTo>
                      <a:pt x="46" y="221"/>
                    </a:lnTo>
                    <a:lnTo>
                      <a:pt x="45" y="221"/>
                    </a:lnTo>
                    <a:lnTo>
                      <a:pt x="45" y="221"/>
                    </a:lnTo>
                    <a:lnTo>
                      <a:pt x="39" y="221"/>
                    </a:lnTo>
                    <a:lnTo>
                      <a:pt x="38" y="221"/>
                    </a:lnTo>
                    <a:lnTo>
                      <a:pt x="36" y="221"/>
                    </a:lnTo>
                    <a:lnTo>
                      <a:pt x="36" y="220"/>
                    </a:lnTo>
                    <a:lnTo>
                      <a:pt x="36" y="220"/>
                    </a:lnTo>
                    <a:lnTo>
                      <a:pt x="36" y="218"/>
                    </a:lnTo>
                    <a:lnTo>
                      <a:pt x="38" y="216"/>
                    </a:lnTo>
                    <a:lnTo>
                      <a:pt x="38" y="216"/>
                    </a:lnTo>
                    <a:lnTo>
                      <a:pt x="36" y="209"/>
                    </a:lnTo>
                    <a:lnTo>
                      <a:pt x="36" y="204"/>
                    </a:lnTo>
                    <a:lnTo>
                      <a:pt x="36" y="201"/>
                    </a:lnTo>
                    <a:lnTo>
                      <a:pt x="36" y="199"/>
                    </a:lnTo>
                    <a:lnTo>
                      <a:pt x="36" y="199"/>
                    </a:lnTo>
                    <a:lnTo>
                      <a:pt x="36" y="199"/>
                    </a:lnTo>
                    <a:lnTo>
                      <a:pt x="33" y="199"/>
                    </a:lnTo>
                    <a:lnTo>
                      <a:pt x="29" y="197"/>
                    </a:lnTo>
                    <a:lnTo>
                      <a:pt x="29" y="196"/>
                    </a:lnTo>
                    <a:lnTo>
                      <a:pt x="24" y="194"/>
                    </a:lnTo>
                    <a:lnTo>
                      <a:pt x="22" y="194"/>
                    </a:lnTo>
                    <a:lnTo>
                      <a:pt x="19" y="192"/>
                    </a:lnTo>
                    <a:lnTo>
                      <a:pt x="17" y="191"/>
                    </a:lnTo>
                    <a:lnTo>
                      <a:pt x="14" y="187"/>
                    </a:lnTo>
                    <a:lnTo>
                      <a:pt x="14" y="186"/>
                    </a:lnTo>
                    <a:lnTo>
                      <a:pt x="12" y="182"/>
                    </a:lnTo>
                    <a:lnTo>
                      <a:pt x="9" y="177"/>
                    </a:lnTo>
                    <a:lnTo>
                      <a:pt x="9" y="175"/>
                    </a:lnTo>
                    <a:lnTo>
                      <a:pt x="9" y="175"/>
                    </a:lnTo>
                    <a:lnTo>
                      <a:pt x="5" y="172"/>
                    </a:lnTo>
                    <a:lnTo>
                      <a:pt x="4" y="168"/>
                    </a:lnTo>
                    <a:lnTo>
                      <a:pt x="0" y="163"/>
                    </a:lnTo>
                    <a:lnTo>
                      <a:pt x="7" y="167"/>
                    </a:lnTo>
                    <a:lnTo>
                      <a:pt x="12" y="168"/>
                    </a:lnTo>
                    <a:lnTo>
                      <a:pt x="22" y="172"/>
                    </a:lnTo>
                    <a:lnTo>
                      <a:pt x="29" y="174"/>
                    </a:lnTo>
                    <a:lnTo>
                      <a:pt x="31" y="174"/>
                    </a:lnTo>
                    <a:lnTo>
                      <a:pt x="51" y="172"/>
                    </a:lnTo>
                    <a:lnTo>
                      <a:pt x="60" y="174"/>
                    </a:lnTo>
                    <a:lnTo>
                      <a:pt x="62" y="174"/>
                    </a:lnTo>
                    <a:lnTo>
                      <a:pt x="62" y="174"/>
                    </a:lnTo>
                    <a:lnTo>
                      <a:pt x="63" y="174"/>
                    </a:lnTo>
                    <a:lnTo>
                      <a:pt x="65" y="172"/>
                    </a:lnTo>
                    <a:lnTo>
                      <a:pt x="67" y="172"/>
                    </a:lnTo>
                    <a:lnTo>
                      <a:pt x="70" y="170"/>
                    </a:lnTo>
                    <a:lnTo>
                      <a:pt x="74" y="170"/>
                    </a:lnTo>
                    <a:lnTo>
                      <a:pt x="75" y="170"/>
                    </a:lnTo>
                    <a:lnTo>
                      <a:pt x="77" y="170"/>
                    </a:lnTo>
                    <a:lnTo>
                      <a:pt x="81" y="170"/>
                    </a:lnTo>
                    <a:lnTo>
                      <a:pt x="82" y="170"/>
                    </a:lnTo>
                    <a:lnTo>
                      <a:pt x="89" y="168"/>
                    </a:lnTo>
                    <a:lnTo>
                      <a:pt x="93" y="168"/>
                    </a:lnTo>
                    <a:lnTo>
                      <a:pt x="98" y="167"/>
                    </a:lnTo>
                    <a:lnTo>
                      <a:pt x="101" y="165"/>
                    </a:lnTo>
                    <a:lnTo>
                      <a:pt x="103" y="163"/>
                    </a:lnTo>
                    <a:lnTo>
                      <a:pt x="105" y="163"/>
                    </a:lnTo>
                    <a:lnTo>
                      <a:pt x="105" y="162"/>
                    </a:lnTo>
                    <a:lnTo>
                      <a:pt x="103" y="160"/>
                    </a:lnTo>
                    <a:lnTo>
                      <a:pt x="103" y="158"/>
                    </a:lnTo>
                    <a:lnTo>
                      <a:pt x="105" y="157"/>
                    </a:lnTo>
                    <a:lnTo>
                      <a:pt x="105" y="155"/>
                    </a:lnTo>
                    <a:lnTo>
                      <a:pt x="105" y="150"/>
                    </a:lnTo>
                    <a:lnTo>
                      <a:pt x="105" y="148"/>
                    </a:lnTo>
                    <a:lnTo>
                      <a:pt x="105" y="143"/>
                    </a:lnTo>
                    <a:lnTo>
                      <a:pt x="106" y="141"/>
                    </a:lnTo>
                    <a:lnTo>
                      <a:pt x="108" y="139"/>
                    </a:lnTo>
                    <a:lnTo>
                      <a:pt x="110" y="139"/>
                    </a:lnTo>
                    <a:lnTo>
                      <a:pt x="110" y="138"/>
                    </a:lnTo>
                    <a:lnTo>
                      <a:pt x="111" y="138"/>
                    </a:lnTo>
                    <a:lnTo>
                      <a:pt x="113" y="134"/>
                    </a:lnTo>
                    <a:lnTo>
                      <a:pt x="115" y="133"/>
                    </a:lnTo>
                    <a:lnTo>
                      <a:pt x="116" y="133"/>
                    </a:lnTo>
                    <a:lnTo>
                      <a:pt x="118" y="133"/>
                    </a:lnTo>
                    <a:lnTo>
                      <a:pt x="120" y="134"/>
                    </a:lnTo>
                    <a:lnTo>
                      <a:pt x="123" y="134"/>
                    </a:lnTo>
                    <a:lnTo>
                      <a:pt x="127" y="134"/>
                    </a:lnTo>
                    <a:lnTo>
                      <a:pt x="128" y="133"/>
                    </a:lnTo>
                    <a:lnTo>
                      <a:pt x="130" y="133"/>
                    </a:lnTo>
                    <a:lnTo>
                      <a:pt x="132" y="131"/>
                    </a:lnTo>
                    <a:lnTo>
                      <a:pt x="132" y="131"/>
                    </a:lnTo>
                    <a:lnTo>
                      <a:pt x="130" y="129"/>
                    </a:lnTo>
                    <a:lnTo>
                      <a:pt x="128" y="129"/>
                    </a:lnTo>
                    <a:lnTo>
                      <a:pt x="128" y="128"/>
                    </a:lnTo>
                    <a:lnTo>
                      <a:pt x="130" y="128"/>
                    </a:lnTo>
                    <a:lnTo>
                      <a:pt x="132" y="128"/>
                    </a:lnTo>
                    <a:lnTo>
                      <a:pt x="137" y="124"/>
                    </a:lnTo>
                    <a:lnTo>
                      <a:pt x="139" y="122"/>
                    </a:lnTo>
                    <a:lnTo>
                      <a:pt x="140" y="121"/>
                    </a:lnTo>
                    <a:lnTo>
                      <a:pt x="140" y="121"/>
                    </a:lnTo>
                    <a:lnTo>
                      <a:pt x="144" y="122"/>
                    </a:lnTo>
                    <a:lnTo>
                      <a:pt x="146" y="122"/>
                    </a:lnTo>
                    <a:lnTo>
                      <a:pt x="147" y="121"/>
                    </a:lnTo>
                    <a:lnTo>
                      <a:pt x="149" y="121"/>
                    </a:lnTo>
                    <a:lnTo>
                      <a:pt x="151" y="122"/>
                    </a:lnTo>
                    <a:lnTo>
                      <a:pt x="151" y="122"/>
                    </a:lnTo>
                    <a:lnTo>
                      <a:pt x="152" y="124"/>
                    </a:lnTo>
                    <a:lnTo>
                      <a:pt x="154" y="124"/>
                    </a:lnTo>
                    <a:lnTo>
                      <a:pt x="156" y="124"/>
                    </a:lnTo>
                    <a:lnTo>
                      <a:pt x="158" y="122"/>
                    </a:lnTo>
                    <a:lnTo>
                      <a:pt x="159" y="121"/>
                    </a:lnTo>
                    <a:lnTo>
                      <a:pt x="161" y="117"/>
                    </a:lnTo>
                    <a:lnTo>
                      <a:pt x="161" y="110"/>
                    </a:lnTo>
                    <a:lnTo>
                      <a:pt x="161" y="107"/>
                    </a:lnTo>
                    <a:lnTo>
                      <a:pt x="161" y="105"/>
                    </a:lnTo>
                    <a:lnTo>
                      <a:pt x="163" y="104"/>
                    </a:lnTo>
                    <a:lnTo>
                      <a:pt x="164" y="102"/>
                    </a:lnTo>
                    <a:lnTo>
                      <a:pt x="164" y="99"/>
                    </a:lnTo>
                    <a:lnTo>
                      <a:pt x="164" y="99"/>
                    </a:lnTo>
                    <a:lnTo>
                      <a:pt x="166" y="93"/>
                    </a:lnTo>
                    <a:lnTo>
                      <a:pt x="168" y="93"/>
                    </a:lnTo>
                    <a:lnTo>
                      <a:pt x="170" y="92"/>
                    </a:lnTo>
                    <a:lnTo>
                      <a:pt x="175" y="92"/>
                    </a:lnTo>
                    <a:lnTo>
                      <a:pt x="176" y="90"/>
                    </a:lnTo>
                    <a:lnTo>
                      <a:pt x="180" y="88"/>
                    </a:lnTo>
                    <a:lnTo>
                      <a:pt x="182" y="85"/>
                    </a:lnTo>
                    <a:lnTo>
                      <a:pt x="180" y="83"/>
                    </a:lnTo>
                    <a:lnTo>
                      <a:pt x="178" y="80"/>
                    </a:lnTo>
                    <a:lnTo>
                      <a:pt x="176" y="78"/>
                    </a:lnTo>
                    <a:lnTo>
                      <a:pt x="173" y="73"/>
                    </a:lnTo>
                    <a:lnTo>
                      <a:pt x="173" y="71"/>
                    </a:lnTo>
                    <a:lnTo>
                      <a:pt x="175" y="70"/>
                    </a:lnTo>
                    <a:lnTo>
                      <a:pt x="180" y="71"/>
                    </a:lnTo>
                    <a:lnTo>
                      <a:pt x="182" y="71"/>
                    </a:lnTo>
                    <a:lnTo>
                      <a:pt x="183" y="73"/>
                    </a:lnTo>
                    <a:lnTo>
                      <a:pt x="188" y="73"/>
                    </a:lnTo>
                    <a:lnTo>
                      <a:pt x="192" y="71"/>
                    </a:lnTo>
                    <a:lnTo>
                      <a:pt x="195" y="70"/>
                    </a:lnTo>
                    <a:lnTo>
                      <a:pt x="197" y="68"/>
                    </a:lnTo>
                    <a:lnTo>
                      <a:pt x="197" y="66"/>
                    </a:lnTo>
                    <a:lnTo>
                      <a:pt x="197" y="64"/>
                    </a:lnTo>
                    <a:lnTo>
                      <a:pt x="197" y="63"/>
                    </a:lnTo>
                    <a:lnTo>
                      <a:pt x="195" y="61"/>
                    </a:lnTo>
                    <a:lnTo>
                      <a:pt x="193" y="59"/>
                    </a:lnTo>
                    <a:lnTo>
                      <a:pt x="193" y="59"/>
                    </a:lnTo>
                    <a:lnTo>
                      <a:pt x="195" y="58"/>
                    </a:lnTo>
                    <a:lnTo>
                      <a:pt x="195" y="58"/>
                    </a:lnTo>
                    <a:lnTo>
                      <a:pt x="197" y="56"/>
                    </a:lnTo>
                    <a:lnTo>
                      <a:pt x="199" y="53"/>
                    </a:lnTo>
                    <a:lnTo>
                      <a:pt x="200" y="51"/>
                    </a:lnTo>
                    <a:lnTo>
                      <a:pt x="202" y="51"/>
                    </a:lnTo>
                    <a:lnTo>
                      <a:pt x="204" y="49"/>
                    </a:lnTo>
                    <a:lnTo>
                      <a:pt x="204" y="47"/>
                    </a:lnTo>
                    <a:lnTo>
                      <a:pt x="205" y="46"/>
                    </a:lnTo>
                    <a:lnTo>
                      <a:pt x="205" y="44"/>
                    </a:lnTo>
                    <a:lnTo>
                      <a:pt x="207" y="44"/>
                    </a:lnTo>
                    <a:lnTo>
                      <a:pt x="205" y="44"/>
                    </a:lnTo>
                    <a:lnTo>
                      <a:pt x="205" y="42"/>
                    </a:lnTo>
                    <a:lnTo>
                      <a:pt x="205" y="41"/>
                    </a:lnTo>
                    <a:lnTo>
                      <a:pt x="205" y="41"/>
                    </a:lnTo>
                    <a:lnTo>
                      <a:pt x="205" y="39"/>
                    </a:lnTo>
                    <a:lnTo>
                      <a:pt x="205" y="39"/>
                    </a:lnTo>
                    <a:lnTo>
                      <a:pt x="205" y="37"/>
                    </a:lnTo>
                    <a:lnTo>
                      <a:pt x="205" y="35"/>
                    </a:lnTo>
                    <a:lnTo>
                      <a:pt x="204" y="34"/>
                    </a:lnTo>
                    <a:lnTo>
                      <a:pt x="204" y="32"/>
                    </a:lnTo>
                    <a:lnTo>
                      <a:pt x="202" y="29"/>
                    </a:lnTo>
                    <a:lnTo>
                      <a:pt x="202" y="27"/>
                    </a:lnTo>
                    <a:lnTo>
                      <a:pt x="200" y="27"/>
                    </a:lnTo>
                    <a:lnTo>
                      <a:pt x="199" y="25"/>
                    </a:lnTo>
                    <a:lnTo>
                      <a:pt x="199" y="24"/>
                    </a:lnTo>
                    <a:lnTo>
                      <a:pt x="199" y="22"/>
                    </a:lnTo>
                    <a:lnTo>
                      <a:pt x="200" y="20"/>
                    </a:lnTo>
                    <a:lnTo>
                      <a:pt x="204" y="18"/>
                    </a:lnTo>
                    <a:lnTo>
                      <a:pt x="205" y="15"/>
                    </a:lnTo>
                    <a:lnTo>
                      <a:pt x="207" y="15"/>
                    </a:lnTo>
                    <a:lnTo>
                      <a:pt x="209" y="15"/>
                    </a:lnTo>
                    <a:lnTo>
                      <a:pt x="209" y="15"/>
                    </a:lnTo>
                    <a:lnTo>
                      <a:pt x="211" y="13"/>
                    </a:lnTo>
                    <a:lnTo>
                      <a:pt x="212" y="12"/>
                    </a:lnTo>
                    <a:lnTo>
                      <a:pt x="216" y="10"/>
                    </a:lnTo>
                    <a:lnTo>
                      <a:pt x="217" y="8"/>
                    </a:lnTo>
                    <a:lnTo>
                      <a:pt x="219" y="7"/>
                    </a:lnTo>
                    <a:lnTo>
                      <a:pt x="221" y="7"/>
                    </a:lnTo>
                    <a:lnTo>
                      <a:pt x="223" y="7"/>
                    </a:lnTo>
                    <a:lnTo>
                      <a:pt x="224" y="7"/>
                    </a:lnTo>
                    <a:lnTo>
                      <a:pt x="226" y="5"/>
                    </a:lnTo>
                    <a:lnTo>
                      <a:pt x="228" y="5"/>
                    </a:lnTo>
                    <a:lnTo>
                      <a:pt x="233" y="5"/>
                    </a:lnTo>
                    <a:lnTo>
                      <a:pt x="235" y="5"/>
                    </a:lnTo>
                    <a:lnTo>
                      <a:pt x="241" y="3"/>
                    </a:lnTo>
                    <a:lnTo>
                      <a:pt x="247" y="3"/>
                    </a:lnTo>
                    <a:lnTo>
                      <a:pt x="248" y="3"/>
                    </a:lnTo>
                    <a:lnTo>
                      <a:pt x="250" y="5"/>
                    </a:lnTo>
                    <a:lnTo>
                      <a:pt x="252" y="5"/>
                    </a:lnTo>
                    <a:lnTo>
                      <a:pt x="253" y="5"/>
                    </a:lnTo>
                    <a:lnTo>
                      <a:pt x="255" y="3"/>
                    </a:lnTo>
                    <a:lnTo>
                      <a:pt x="260" y="1"/>
                    </a:lnTo>
                    <a:lnTo>
                      <a:pt x="262" y="0"/>
                    </a:lnTo>
                    <a:lnTo>
                      <a:pt x="264" y="0"/>
                    </a:lnTo>
                    <a:lnTo>
                      <a:pt x="265" y="0"/>
                    </a:lnTo>
                    <a:lnTo>
                      <a:pt x="267" y="1"/>
                    </a:lnTo>
                    <a:lnTo>
                      <a:pt x="269" y="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0" name="Freeform 185">
                <a:extLst>
                  <a:ext uri="{FF2B5EF4-FFF2-40B4-BE49-F238E27FC236}">
                    <a16:creationId xmlns:a16="http://schemas.microsoft.com/office/drawing/2014/main" id="{E68889C0-84CB-43BF-AD6E-7C6665C153C7}"/>
                  </a:ext>
                </a:extLst>
              </p:cNvPr>
              <p:cNvSpPr>
                <a:spLocks/>
              </p:cNvSpPr>
              <p:nvPr/>
            </p:nvSpPr>
            <p:spPr bwMode="auto">
              <a:xfrm>
                <a:off x="3907" y="1794"/>
                <a:ext cx="191" cy="181"/>
              </a:xfrm>
              <a:custGeom>
                <a:avLst/>
                <a:gdLst>
                  <a:gd name="T0" fmla="*/ 126 w 191"/>
                  <a:gd name="T1" fmla="*/ 14 h 181"/>
                  <a:gd name="T2" fmla="*/ 166 w 191"/>
                  <a:gd name="T3" fmla="*/ 16 h 181"/>
                  <a:gd name="T4" fmla="*/ 171 w 191"/>
                  <a:gd name="T5" fmla="*/ 17 h 181"/>
                  <a:gd name="T6" fmla="*/ 178 w 191"/>
                  <a:gd name="T7" fmla="*/ 21 h 181"/>
                  <a:gd name="T8" fmla="*/ 179 w 191"/>
                  <a:gd name="T9" fmla="*/ 29 h 181"/>
                  <a:gd name="T10" fmla="*/ 188 w 191"/>
                  <a:gd name="T11" fmla="*/ 63 h 181"/>
                  <a:gd name="T12" fmla="*/ 179 w 191"/>
                  <a:gd name="T13" fmla="*/ 74 h 181"/>
                  <a:gd name="T14" fmla="*/ 174 w 191"/>
                  <a:gd name="T15" fmla="*/ 82 h 181"/>
                  <a:gd name="T16" fmla="*/ 181 w 191"/>
                  <a:gd name="T17" fmla="*/ 89 h 181"/>
                  <a:gd name="T18" fmla="*/ 183 w 191"/>
                  <a:gd name="T19" fmla="*/ 98 h 181"/>
                  <a:gd name="T20" fmla="*/ 183 w 191"/>
                  <a:gd name="T21" fmla="*/ 108 h 181"/>
                  <a:gd name="T22" fmla="*/ 186 w 191"/>
                  <a:gd name="T23" fmla="*/ 118 h 181"/>
                  <a:gd name="T24" fmla="*/ 191 w 191"/>
                  <a:gd name="T25" fmla="*/ 128 h 181"/>
                  <a:gd name="T26" fmla="*/ 191 w 191"/>
                  <a:gd name="T27" fmla="*/ 130 h 181"/>
                  <a:gd name="T28" fmla="*/ 190 w 191"/>
                  <a:gd name="T29" fmla="*/ 140 h 181"/>
                  <a:gd name="T30" fmla="*/ 176 w 191"/>
                  <a:gd name="T31" fmla="*/ 150 h 181"/>
                  <a:gd name="T32" fmla="*/ 164 w 191"/>
                  <a:gd name="T33" fmla="*/ 166 h 181"/>
                  <a:gd name="T34" fmla="*/ 164 w 191"/>
                  <a:gd name="T35" fmla="*/ 176 h 181"/>
                  <a:gd name="T36" fmla="*/ 167 w 191"/>
                  <a:gd name="T37" fmla="*/ 181 h 181"/>
                  <a:gd name="T38" fmla="*/ 161 w 191"/>
                  <a:gd name="T39" fmla="*/ 179 h 181"/>
                  <a:gd name="T40" fmla="*/ 149 w 191"/>
                  <a:gd name="T41" fmla="*/ 171 h 181"/>
                  <a:gd name="T42" fmla="*/ 135 w 191"/>
                  <a:gd name="T43" fmla="*/ 169 h 181"/>
                  <a:gd name="T44" fmla="*/ 128 w 191"/>
                  <a:gd name="T45" fmla="*/ 173 h 181"/>
                  <a:gd name="T46" fmla="*/ 121 w 191"/>
                  <a:gd name="T47" fmla="*/ 171 h 181"/>
                  <a:gd name="T48" fmla="*/ 116 w 191"/>
                  <a:gd name="T49" fmla="*/ 173 h 181"/>
                  <a:gd name="T50" fmla="*/ 109 w 191"/>
                  <a:gd name="T51" fmla="*/ 176 h 181"/>
                  <a:gd name="T52" fmla="*/ 109 w 191"/>
                  <a:gd name="T53" fmla="*/ 171 h 181"/>
                  <a:gd name="T54" fmla="*/ 106 w 191"/>
                  <a:gd name="T55" fmla="*/ 169 h 181"/>
                  <a:gd name="T56" fmla="*/ 99 w 191"/>
                  <a:gd name="T57" fmla="*/ 166 h 181"/>
                  <a:gd name="T58" fmla="*/ 92 w 191"/>
                  <a:gd name="T59" fmla="*/ 167 h 181"/>
                  <a:gd name="T60" fmla="*/ 85 w 191"/>
                  <a:gd name="T61" fmla="*/ 157 h 181"/>
                  <a:gd name="T62" fmla="*/ 80 w 191"/>
                  <a:gd name="T63" fmla="*/ 155 h 181"/>
                  <a:gd name="T64" fmla="*/ 75 w 191"/>
                  <a:gd name="T65" fmla="*/ 152 h 181"/>
                  <a:gd name="T66" fmla="*/ 72 w 191"/>
                  <a:gd name="T67" fmla="*/ 152 h 181"/>
                  <a:gd name="T68" fmla="*/ 66 w 191"/>
                  <a:gd name="T69" fmla="*/ 149 h 181"/>
                  <a:gd name="T70" fmla="*/ 68 w 191"/>
                  <a:gd name="T71" fmla="*/ 144 h 181"/>
                  <a:gd name="T72" fmla="*/ 58 w 191"/>
                  <a:gd name="T73" fmla="*/ 140 h 181"/>
                  <a:gd name="T74" fmla="*/ 54 w 191"/>
                  <a:gd name="T75" fmla="*/ 145 h 181"/>
                  <a:gd name="T76" fmla="*/ 49 w 191"/>
                  <a:gd name="T77" fmla="*/ 149 h 181"/>
                  <a:gd name="T78" fmla="*/ 43 w 191"/>
                  <a:gd name="T79" fmla="*/ 142 h 181"/>
                  <a:gd name="T80" fmla="*/ 41 w 191"/>
                  <a:gd name="T81" fmla="*/ 138 h 181"/>
                  <a:gd name="T82" fmla="*/ 44 w 191"/>
                  <a:gd name="T83" fmla="*/ 135 h 181"/>
                  <a:gd name="T84" fmla="*/ 36 w 191"/>
                  <a:gd name="T85" fmla="*/ 133 h 181"/>
                  <a:gd name="T86" fmla="*/ 31 w 191"/>
                  <a:gd name="T87" fmla="*/ 130 h 181"/>
                  <a:gd name="T88" fmla="*/ 22 w 191"/>
                  <a:gd name="T89" fmla="*/ 127 h 181"/>
                  <a:gd name="T90" fmla="*/ 17 w 191"/>
                  <a:gd name="T91" fmla="*/ 121 h 181"/>
                  <a:gd name="T92" fmla="*/ 13 w 191"/>
                  <a:gd name="T93" fmla="*/ 127 h 181"/>
                  <a:gd name="T94" fmla="*/ 15 w 191"/>
                  <a:gd name="T95" fmla="*/ 109 h 181"/>
                  <a:gd name="T96" fmla="*/ 12 w 191"/>
                  <a:gd name="T97" fmla="*/ 103 h 181"/>
                  <a:gd name="T98" fmla="*/ 12 w 191"/>
                  <a:gd name="T99" fmla="*/ 92 h 181"/>
                  <a:gd name="T100" fmla="*/ 12 w 191"/>
                  <a:gd name="T101" fmla="*/ 87 h 181"/>
                  <a:gd name="T102" fmla="*/ 8 w 191"/>
                  <a:gd name="T103" fmla="*/ 80 h 181"/>
                  <a:gd name="T104" fmla="*/ 0 w 191"/>
                  <a:gd name="T105" fmla="*/ 63 h 181"/>
                  <a:gd name="T106" fmla="*/ 5 w 191"/>
                  <a:gd name="T107" fmla="*/ 53 h 181"/>
                  <a:gd name="T108" fmla="*/ 3 w 191"/>
                  <a:gd name="T109" fmla="*/ 38 h 181"/>
                  <a:gd name="T110" fmla="*/ 8 w 191"/>
                  <a:gd name="T111" fmla="*/ 38 h 181"/>
                  <a:gd name="T112" fmla="*/ 1 w 191"/>
                  <a:gd name="T113" fmla="*/ 31 h 181"/>
                  <a:gd name="T114" fmla="*/ 22 w 191"/>
                  <a:gd name="T115" fmla="*/ 24 h 181"/>
                  <a:gd name="T116" fmla="*/ 41 w 191"/>
                  <a:gd name="T117" fmla="*/ 16 h 181"/>
                  <a:gd name="T118" fmla="*/ 60 w 191"/>
                  <a:gd name="T119" fmla="*/ 4 h 181"/>
                  <a:gd name="T120" fmla="*/ 89 w 191"/>
                  <a:gd name="T121" fmla="*/ 5 h 181"/>
                  <a:gd name="T122" fmla="*/ 85 w 191"/>
                  <a:gd name="T123" fmla="*/ 11 h 181"/>
                  <a:gd name="T124" fmla="*/ 104 w 191"/>
                  <a:gd name="T125" fmla="*/ 14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91" h="181">
                    <a:moveTo>
                      <a:pt x="106" y="12"/>
                    </a:moveTo>
                    <a:lnTo>
                      <a:pt x="106" y="14"/>
                    </a:lnTo>
                    <a:lnTo>
                      <a:pt x="111" y="14"/>
                    </a:lnTo>
                    <a:lnTo>
                      <a:pt x="116" y="14"/>
                    </a:lnTo>
                    <a:lnTo>
                      <a:pt x="126" y="14"/>
                    </a:lnTo>
                    <a:lnTo>
                      <a:pt x="135" y="16"/>
                    </a:lnTo>
                    <a:lnTo>
                      <a:pt x="143" y="16"/>
                    </a:lnTo>
                    <a:lnTo>
                      <a:pt x="154" y="16"/>
                    </a:lnTo>
                    <a:lnTo>
                      <a:pt x="166" y="17"/>
                    </a:lnTo>
                    <a:lnTo>
                      <a:pt x="166" y="16"/>
                    </a:lnTo>
                    <a:lnTo>
                      <a:pt x="167" y="16"/>
                    </a:lnTo>
                    <a:lnTo>
                      <a:pt x="169" y="16"/>
                    </a:lnTo>
                    <a:lnTo>
                      <a:pt x="171" y="16"/>
                    </a:lnTo>
                    <a:lnTo>
                      <a:pt x="171" y="17"/>
                    </a:lnTo>
                    <a:lnTo>
                      <a:pt x="171" y="17"/>
                    </a:lnTo>
                    <a:lnTo>
                      <a:pt x="171" y="17"/>
                    </a:lnTo>
                    <a:lnTo>
                      <a:pt x="173" y="19"/>
                    </a:lnTo>
                    <a:lnTo>
                      <a:pt x="174" y="19"/>
                    </a:lnTo>
                    <a:lnTo>
                      <a:pt x="176" y="21"/>
                    </a:lnTo>
                    <a:lnTo>
                      <a:pt x="178" y="21"/>
                    </a:lnTo>
                    <a:lnTo>
                      <a:pt x="179" y="24"/>
                    </a:lnTo>
                    <a:lnTo>
                      <a:pt x="179" y="26"/>
                    </a:lnTo>
                    <a:lnTo>
                      <a:pt x="179" y="28"/>
                    </a:lnTo>
                    <a:lnTo>
                      <a:pt x="179" y="29"/>
                    </a:lnTo>
                    <a:lnTo>
                      <a:pt x="179" y="29"/>
                    </a:lnTo>
                    <a:lnTo>
                      <a:pt x="183" y="41"/>
                    </a:lnTo>
                    <a:lnTo>
                      <a:pt x="186" y="52"/>
                    </a:lnTo>
                    <a:lnTo>
                      <a:pt x="186" y="57"/>
                    </a:lnTo>
                    <a:lnTo>
                      <a:pt x="188" y="60"/>
                    </a:lnTo>
                    <a:lnTo>
                      <a:pt x="188" y="63"/>
                    </a:lnTo>
                    <a:lnTo>
                      <a:pt x="188" y="65"/>
                    </a:lnTo>
                    <a:lnTo>
                      <a:pt x="188" y="67"/>
                    </a:lnTo>
                    <a:lnTo>
                      <a:pt x="188" y="70"/>
                    </a:lnTo>
                    <a:lnTo>
                      <a:pt x="186" y="70"/>
                    </a:lnTo>
                    <a:lnTo>
                      <a:pt x="179" y="74"/>
                    </a:lnTo>
                    <a:lnTo>
                      <a:pt x="178" y="75"/>
                    </a:lnTo>
                    <a:lnTo>
                      <a:pt x="176" y="79"/>
                    </a:lnTo>
                    <a:lnTo>
                      <a:pt x="174" y="80"/>
                    </a:lnTo>
                    <a:lnTo>
                      <a:pt x="174" y="82"/>
                    </a:lnTo>
                    <a:lnTo>
                      <a:pt x="174" y="82"/>
                    </a:lnTo>
                    <a:lnTo>
                      <a:pt x="174" y="84"/>
                    </a:lnTo>
                    <a:lnTo>
                      <a:pt x="176" y="86"/>
                    </a:lnTo>
                    <a:lnTo>
                      <a:pt x="179" y="86"/>
                    </a:lnTo>
                    <a:lnTo>
                      <a:pt x="179" y="87"/>
                    </a:lnTo>
                    <a:lnTo>
                      <a:pt x="181" y="89"/>
                    </a:lnTo>
                    <a:lnTo>
                      <a:pt x="183" y="89"/>
                    </a:lnTo>
                    <a:lnTo>
                      <a:pt x="183" y="91"/>
                    </a:lnTo>
                    <a:lnTo>
                      <a:pt x="183" y="92"/>
                    </a:lnTo>
                    <a:lnTo>
                      <a:pt x="183" y="96"/>
                    </a:lnTo>
                    <a:lnTo>
                      <a:pt x="183" y="98"/>
                    </a:lnTo>
                    <a:lnTo>
                      <a:pt x="181" y="99"/>
                    </a:lnTo>
                    <a:lnTo>
                      <a:pt x="181" y="101"/>
                    </a:lnTo>
                    <a:lnTo>
                      <a:pt x="181" y="103"/>
                    </a:lnTo>
                    <a:lnTo>
                      <a:pt x="183" y="106"/>
                    </a:lnTo>
                    <a:lnTo>
                      <a:pt x="183" y="108"/>
                    </a:lnTo>
                    <a:lnTo>
                      <a:pt x="183" y="109"/>
                    </a:lnTo>
                    <a:lnTo>
                      <a:pt x="183" y="111"/>
                    </a:lnTo>
                    <a:lnTo>
                      <a:pt x="183" y="113"/>
                    </a:lnTo>
                    <a:lnTo>
                      <a:pt x="185" y="115"/>
                    </a:lnTo>
                    <a:lnTo>
                      <a:pt x="186" y="118"/>
                    </a:lnTo>
                    <a:lnTo>
                      <a:pt x="188" y="123"/>
                    </a:lnTo>
                    <a:lnTo>
                      <a:pt x="190" y="125"/>
                    </a:lnTo>
                    <a:lnTo>
                      <a:pt x="191" y="127"/>
                    </a:lnTo>
                    <a:lnTo>
                      <a:pt x="191" y="127"/>
                    </a:lnTo>
                    <a:lnTo>
                      <a:pt x="191" y="128"/>
                    </a:lnTo>
                    <a:lnTo>
                      <a:pt x="190" y="128"/>
                    </a:lnTo>
                    <a:lnTo>
                      <a:pt x="190" y="128"/>
                    </a:lnTo>
                    <a:lnTo>
                      <a:pt x="190" y="128"/>
                    </a:lnTo>
                    <a:lnTo>
                      <a:pt x="190" y="130"/>
                    </a:lnTo>
                    <a:lnTo>
                      <a:pt x="191" y="130"/>
                    </a:lnTo>
                    <a:lnTo>
                      <a:pt x="191" y="133"/>
                    </a:lnTo>
                    <a:lnTo>
                      <a:pt x="191" y="137"/>
                    </a:lnTo>
                    <a:lnTo>
                      <a:pt x="191" y="137"/>
                    </a:lnTo>
                    <a:lnTo>
                      <a:pt x="190" y="138"/>
                    </a:lnTo>
                    <a:lnTo>
                      <a:pt x="190" y="140"/>
                    </a:lnTo>
                    <a:lnTo>
                      <a:pt x="185" y="140"/>
                    </a:lnTo>
                    <a:lnTo>
                      <a:pt x="183" y="142"/>
                    </a:lnTo>
                    <a:lnTo>
                      <a:pt x="179" y="145"/>
                    </a:lnTo>
                    <a:lnTo>
                      <a:pt x="178" y="147"/>
                    </a:lnTo>
                    <a:lnTo>
                      <a:pt x="176" y="150"/>
                    </a:lnTo>
                    <a:lnTo>
                      <a:pt x="171" y="155"/>
                    </a:lnTo>
                    <a:lnTo>
                      <a:pt x="169" y="157"/>
                    </a:lnTo>
                    <a:lnTo>
                      <a:pt x="169" y="159"/>
                    </a:lnTo>
                    <a:lnTo>
                      <a:pt x="164" y="164"/>
                    </a:lnTo>
                    <a:lnTo>
                      <a:pt x="164" y="166"/>
                    </a:lnTo>
                    <a:lnTo>
                      <a:pt x="164" y="167"/>
                    </a:lnTo>
                    <a:lnTo>
                      <a:pt x="166" y="171"/>
                    </a:lnTo>
                    <a:lnTo>
                      <a:pt x="166" y="173"/>
                    </a:lnTo>
                    <a:lnTo>
                      <a:pt x="166" y="174"/>
                    </a:lnTo>
                    <a:lnTo>
                      <a:pt x="164" y="176"/>
                    </a:lnTo>
                    <a:lnTo>
                      <a:pt x="164" y="176"/>
                    </a:lnTo>
                    <a:lnTo>
                      <a:pt x="166" y="178"/>
                    </a:lnTo>
                    <a:lnTo>
                      <a:pt x="167" y="179"/>
                    </a:lnTo>
                    <a:lnTo>
                      <a:pt x="167" y="179"/>
                    </a:lnTo>
                    <a:lnTo>
                      <a:pt x="167" y="181"/>
                    </a:lnTo>
                    <a:lnTo>
                      <a:pt x="167" y="181"/>
                    </a:lnTo>
                    <a:lnTo>
                      <a:pt x="164" y="181"/>
                    </a:lnTo>
                    <a:lnTo>
                      <a:pt x="162" y="179"/>
                    </a:lnTo>
                    <a:lnTo>
                      <a:pt x="162" y="179"/>
                    </a:lnTo>
                    <a:lnTo>
                      <a:pt x="161" y="179"/>
                    </a:lnTo>
                    <a:lnTo>
                      <a:pt x="155" y="178"/>
                    </a:lnTo>
                    <a:lnTo>
                      <a:pt x="152" y="176"/>
                    </a:lnTo>
                    <a:lnTo>
                      <a:pt x="152" y="174"/>
                    </a:lnTo>
                    <a:lnTo>
                      <a:pt x="150" y="173"/>
                    </a:lnTo>
                    <a:lnTo>
                      <a:pt x="149" y="171"/>
                    </a:lnTo>
                    <a:lnTo>
                      <a:pt x="145" y="171"/>
                    </a:lnTo>
                    <a:lnTo>
                      <a:pt x="145" y="169"/>
                    </a:lnTo>
                    <a:lnTo>
                      <a:pt x="138" y="169"/>
                    </a:lnTo>
                    <a:lnTo>
                      <a:pt x="137" y="169"/>
                    </a:lnTo>
                    <a:lnTo>
                      <a:pt x="135" y="169"/>
                    </a:lnTo>
                    <a:lnTo>
                      <a:pt x="133" y="169"/>
                    </a:lnTo>
                    <a:lnTo>
                      <a:pt x="131" y="171"/>
                    </a:lnTo>
                    <a:lnTo>
                      <a:pt x="131" y="173"/>
                    </a:lnTo>
                    <a:lnTo>
                      <a:pt x="130" y="173"/>
                    </a:lnTo>
                    <a:lnTo>
                      <a:pt x="128" y="173"/>
                    </a:lnTo>
                    <a:lnTo>
                      <a:pt x="126" y="171"/>
                    </a:lnTo>
                    <a:lnTo>
                      <a:pt x="125" y="171"/>
                    </a:lnTo>
                    <a:lnTo>
                      <a:pt x="123" y="171"/>
                    </a:lnTo>
                    <a:lnTo>
                      <a:pt x="121" y="171"/>
                    </a:lnTo>
                    <a:lnTo>
                      <a:pt x="121" y="171"/>
                    </a:lnTo>
                    <a:lnTo>
                      <a:pt x="121" y="171"/>
                    </a:lnTo>
                    <a:lnTo>
                      <a:pt x="120" y="171"/>
                    </a:lnTo>
                    <a:lnTo>
                      <a:pt x="118" y="171"/>
                    </a:lnTo>
                    <a:lnTo>
                      <a:pt x="118" y="173"/>
                    </a:lnTo>
                    <a:lnTo>
                      <a:pt x="116" y="173"/>
                    </a:lnTo>
                    <a:lnTo>
                      <a:pt x="114" y="174"/>
                    </a:lnTo>
                    <a:lnTo>
                      <a:pt x="114" y="176"/>
                    </a:lnTo>
                    <a:lnTo>
                      <a:pt x="111" y="176"/>
                    </a:lnTo>
                    <a:lnTo>
                      <a:pt x="111" y="176"/>
                    </a:lnTo>
                    <a:lnTo>
                      <a:pt x="109" y="176"/>
                    </a:lnTo>
                    <a:lnTo>
                      <a:pt x="108" y="176"/>
                    </a:lnTo>
                    <a:lnTo>
                      <a:pt x="108" y="174"/>
                    </a:lnTo>
                    <a:lnTo>
                      <a:pt x="109" y="174"/>
                    </a:lnTo>
                    <a:lnTo>
                      <a:pt x="109" y="173"/>
                    </a:lnTo>
                    <a:lnTo>
                      <a:pt x="109" y="171"/>
                    </a:lnTo>
                    <a:lnTo>
                      <a:pt x="108" y="171"/>
                    </a:lnTo>
                    <a:lnTo>
                      <a:pt x="106" y="171"/>
                    </a:lnTo>
                    <a:lnTo>
                      <a:pt x="106" y="169"/>
                    </a:lnTo>
                    <a:lnTo>
                      <a:pt x="106" y="169"/>
                    </a:lnTo>
                    <a:lnTo>
                      <a:pt x="106" y="169"/>
                    </a:lnTo>
                    <a:lnTo>
                      <a:pt x="104" y="167"/>
                    </a:lnTo>
                    <a:lnTo>
                      <a:pt x="102" y="164"/>
                    </a:lnTo>
                    <a:lnTo>
                      <a:pt x="102" y="164"/>
                    </a:lnTo>
                    <a:lnTo>
                      <a:pt x="101" y="166"/>
                    </a:lnTo>
                    <a:lnTo>
                      <a:pt x="99" y="166"/>
                    </a:lnTo>
                    <a:lnTo>
                      <a:pt x="99" y="167"/>
                    </a:lnTo>
                    <a:lnTo>
                      <a:pt x="97" y="169"/>
                    </a:lnTo>
                    <a:lnTo>
                      <a:pt x="94" y="171"/>
                    </a:lnTo>
                    <a:lnTo>
                      <a:pt x="92" y="169"/>
                    </a:lnTo>
                    <a:lnTo>
                      <a:pt x="92" y="167"/>
                    </a:lnTo>
                    <a:lnTo>
                      <a:pt x="90" y="167"/>
                    </a:lnTo>
                    <a:lnTo>
                      <a:pt x="90" y="166"/>
                    </a:lnTo>
                    <a:lnTo>
                      <a:pt x="90" y="164"/>
                    </a:lnTo>
                    <a:lnTo>
                      <a:pt x="85" y="159"/>
                    </a:lnTo>
                    <a:lnTo>
                      <a:pt x="85" y="157"/>
                    </a:lnTo>
                    <a:lnTo>
                      <a:pt x="85" y="157"/>
                    </a:lnTo>
                    <a:lnTo>
                      <a:pt x="85" y="155"/>
                    </a:lnTo>
                    <a:lnTo>
                      <a:pt x="84" y="155"/>
                    </a:lnTo>
                    <a:lnTo>
                      <a:pt x="82" y="154"/>
                    </a:lnTo>
                    <a:lnTo>
                      <a:pt x="80" y="155"/>
                    </a:lnTo>
                    <a:lnTo>
                      <a:pt x="80" y="154"/>
                    </a:lnTo>
                    <a:lnTo>
                      <a:pt x="78" y="154"/>
                    </a:lnTo>
                    <a:lnTo>
                      <a:pt x="77" y="152"/>
                    </a:lnTo>
                    <a:lnTo>
                      <a:pt x="77" y="152"/>
                    </a:lnTo>
                    <a:lnTo>
                      <a:pt x="75" y="152"/>
                    </a:lnTo>
                    <a:lnTo>
                      <a:pt x="75" y="150"/>
                    </a:lnTo>
                    <a:lnTo>
                      <a:pt x="75" y="152"/>
                    </a:lnTo>
                    <a:lnTo>
                      <a:pt x="73" y="152"/>
                    </a:lnTo>
                    <a:lnTo>
                      <a:pt x="72" y="154"/>
                    </a:lnTo>
                    <a:lnTo>
                      <a:pt x="72" y="152"/>
                    </a:lnTo>
                    <a:lnTo>
                      <a:pt x="70" y="152"/>
                    </a:lnTo>
                    <a:lnTo>
                      <a:pt x="70" y="150"/>
                    </a:lnTo>
                    <a:lnTo>
                      <a:pt x="68" y="149"/>
                    </a:lnTo>
                    <a:lnTo>
                      <a:pt x="66" y="149"/>
                    </a:lnTo>
                    <a:lnTo>
                      <a:pt x="66" y="149"/>
                    </a:lnTo>
                    <a:lnTo>
                      <a:pt x="66" y="147"/>
                    </a:lnTo>
                    <a:lnTo>
                      <a:pt x="68" y="147"/>
                    </a:lnTo>
                    <a:lnTo>
                      <a:pt x="70" y="145"/>
                    </a:lnTo>
                    <a:lnTo>
                      <a:pt x="70" y="144"/>
                    </a:lnTo>
                    <a:lnTo>
                      <a:pt x="68" y="144"/>
                    </a:lnTo>
                    <a:lnTo>
                      <a:pt x="68" y="144"/>
                    </a:lnTo>
                    <a:lnTo>
                      <a:pt x="66" y="144"/>
                    </a:lnTo>
                    <a:lnTo>
                      <a:pt x="65" y="145"/>
                    </a:lnTo>
                    <a:lnTo>
                      <a:pt x="63" y="145"/>
                    </a:lnTo>
                    <a:lnTo>
                      <a:pt x="58" y="140"/>
                    </a:lnTo>
                    <a:lnTo>
                      <a:pt x="54" y="140"/>
                    </a:lnTo>
                    <a:lnTo>
                      <a:pt x="53" y="140"/>
                    </a:lnTo>
                    <a:lnTo>
                      <a:pt x="53" y="140"/>
                    </a:lnTo>
                    <a:lnTo>
                      <a:pt x="53" y="142"/>
                    </a:lnTo>
                    <a:lnTo>
                      <a:pt x="54" y="145"/>
                    </a:lnTo>
                    <a:lnTo>
                      <a:pt x="54" y="145"/>
                    </a:lnTo>
                    <a:lnTo>
                      <a:pt x="53" y="147"/>
                    </a:lnTo>
                    <a:lnTo>
                      <a:pt x="53" y="147"/>
                    </a:lnTo>
                    <a:lnTo>
                      <a:pt x="51" y="147"/>
                    </a:lnTo>
                    <a:lnTo>
                      <a:pt x="49" y="149"/>
                    </a:lnTo>
                    <a:lnTo>
                      <a:pt x="49" y="149"/>
                    </a:lnTo>
                    <a:lnTo>
                      <a:pt x="48" y="149"/>
                    </a:lnTo>
                    <a:lnTo>
                      <a:pt x="48" y="149"/>
                    </a:lnTo>
                    <a:lnTo>
                      <a:pt x="46" y="145"/>
                    </a:lnTo>
                    <a:lnTo>
                      <a:pt x="43" y="142"/>
                    </a:lnTo>
                    <a:lnTo>
                      <a:pt x="43" y="142"/>
                    </a:lnTo>
                    <a:lnTo>
                      <a:pt x="41" y="142"/>
                    </a:lnTo>
                    <a:lnTo>
                      <a:pt x="41" y="140"/>
                    </a:lnTo>
                    <a:lnTo>
                      <a:pt x="41" y="140"/>
                    </a:lnTo>
                    <a:lnTo>
                      <a:pt x="41" y="138"/>
                    </a:lnTo>
                    <a:lnTo>
                      <a:pt x="41" y="138"/>
                    </a:lnTo>
                    <a:lnTo>
                      <a:pt x="43" y="137"/>
                    </a:lnTo>
                    <a:lnTo>
                      <a:pt x="43" y="137"/>
                    </a:lnTo>
                    <a:lnTo>
                      <a:pt x="44" y="137"/>
                    </a:lnTo>
                    <a:lnTo>
                      <a:pt x="44" y="135"/>
                    </a:lnTo>
                    <a:lnTo>
                      <a:pt x="44" y="135"/>
                    </a:lnTo>
                    <a:lnTo>
                      <a:pt x="43" y="133"/>
                    </a:lnTo>
                    <a:lnTo>
                      <a:pt x="41" y="133"/>
                    </a:lnTo>
                    <a:lnTo>
                      <a:pt x="37" y="133"/>
                    </a:lnTo>
                    <a:lnTo>
                      <a:pt x="36" y="133"/>
                    </a:lnTo>
                    <a:lnTo>
                      <a:pt x="36" y="133"/>
                    </a:lnTo>
                    <a:lnTo>
                      <a:pt x="36" y="132"/>
                    </a:lnTo>
                    <a:lnTo>
                      <a:pt x="34" y="132"/>
                    </a:lnTo>
                    <a:lnTo>
                      <a:pt x="32" y="132"/>
                    </a:lnTo>
                    <a:lnTo>
                      <a:pt x="31" y="130"/>
                    </a:lnTo>
                    <a:lnTo>
                      <a:pt x="29" y="130"/>
                    </a:lnTo>
                    <a:lnTo>
                      <a:pt x="25" y="128"/>
                    </a:lnTo>
                    <a:lnTo>
                      <a:pt x="24" y="128"/>
                    </a:lnTo>
                    <a:lnTo>
                      <a:pt x="24" y="128"/>
                    </a:lnTo>
                    <a:lnTo>
                      <a:pt x="22" y="127"/>
                    </a:lnTo>
                    <a:lnTo>
                      <a:pt x="22" y="127"/>
                    </a:lnTo>
                    <a:lnTo>
                      <a:pt x="22" y="123"/>
                    </a:lnTo>
                    <a:lnTo>
                      <a:pt x="19" y="123"/>
                    </a:lnTo>
                    <a:lnTo>
                      <a:pt x="17" y="121"/>
                    </a:lnTo>
                    <a:lnTo>
                      <a:pt x="17" y="121"/>
                    </a:lnTo>
                    <a:lnTo>
                      <a:pt x="17" y="125"/>
                    </a:lnTo>
                    <a:lnTo>
                      <a:pt x="17" y="125"/>
                    </a:lnTo>
                    <a:lnTo>
                      <a:pt x="15" y="127"/>
                    </a:lnTo>
                    <a:lnTo>
                      <a:pt x="13" y="127"/>
                    </a:lnTo>
                    <a:lnTo>
                      <a:pt x="13" y="127"/>
                    </a:lnTo>
                    <a:lnTo>
                      <a:pt x="15" y="121"/>
                    </a:lnTo>
                    <a:lnTo>
                      <a:pt x="17" y="120"/>
                    </a:lnTo>
                    <a:lnTo>
                      <a:pt x="17" y="115"/>
                    </a:lnTo>
                    <a:lnTo>
                      <a:pt x="15" y="111"/>
                    </a:lnTo>
                    <a:lnTo>
                      <a:pt x="15" y="109"/>
                    </a:lnTo>
                    <a:lnTo>
                      <a:pt x="15" y="108"/>
                    </a:lnTo>
                    <a:lnTo>
                      <a:pt x="12" y="106"/>
                    </a:lnTo>
                    <a:lnTo>
                      <a:pt x="12" y="106"/>
                    </a:lnTo>
                    <a:lnTo>
                      <a:pt x="12" y="103"/>
                    </a:lnTo>
                    <a:lnTo>
                      <a:pt x="12" y="103"/>
                    </a:lnTo>
                    <a:lnTo>
                      <a:pt x="10" y="101"/>
                    </a:lnTo>
                    <a:lnTo>
                      <a:pt x="10" y="99"/>
                    </a:lnTo>
                    <a:lnTo>
                      <a:pt x="8" y="98"/>
                    </a:lnTo>
                    <a:lnTo>
                      <a:pt x="10" y="94"/>
                    </a:lnTo>
                    <a:lnTo>
                      <a:pt x="12" y="92"/>
                    </a:lnTo>
                    <a:lnTo>
                      <a:pt x="12" y="91"/>
                    </a:lnTo>
                    <a:lnTo>
                      <a:pt x="12" y="89"/>
                    </a:lnTo>
                    <a:lnTo>
                      <a:pt x="12" y="89"/>
                    </a:lnTo>
                    <a:lnTo>
                      <a:pt x="12" y="87"/>
                    </a:lnTo>
                    <a:lnTo>
                      <a:pt x="12" y="87"/>
                    </a:lnTo>
                    <a:lnTo>
                      <a:pt x="12" y="86"/>
                    </a:lnTo>
                    <a:lnTo>
                      <a:pt x="10" y="84"/>
                    </a:lnTo>
                    <a:lnTo>
                      <a:pt x="10" y="82"/>
                    </a:lnTo>
                    <a:lnTo>
                      <a:pt x="8" y="82"/>
                    </a:lnTo>
                    <a:lnTo>
                      <a:pt x="8" y="80"/>
                    </a:lnTo>
                    <a:lnTo>
                      <a:pt x="8" y="79"/>
                    </a:lnTo>
                    <a:lnTo>
                      <a:pt x="10" y="75"/>
                    </a:lnTo>
                    <a:lnTo>
                      <a:pt x="8" y="72"/>
                    </a:lnTo>
                    <a:lnTo>
                      <a:pt x="3" y="67"/>
                    </a:lnTo>
                    <a:lnTo>
                      <a:pt x="0" y="63"/>
                    </a:lnTo>
                    <a:lnTo>
                      <a:pt x="0" y="62"/>
                    </a:lnTo>
                    <a:lnTo>
                      <a:pt x="1" y="60"/>
                    </a:lnTo>
                    <a:lnTo>
                      <a:pt x="3" y="60"/>
                    </a:lnTo>
                    <a:lnTo>
                      <a:pt x="5" y="57"/>
                    </a:lnTo>
                    <a:lnTo>
                      <a:pt x="5" y="53"/>
                    </a:lnTo>
                    <a:lnTo>
                      <a:pt x="5" y="53"/>
                    </a:lnTo>
                    <a:lnTo>
                      <a:pt x="5" y="52"/>
                    </a:lnTo>
                    <a:lnTo>
                      <a:pt x="3" y="43"/>
                    </a:lnTo>
                    <a:lnTo>
                      <a:pt x="3" y="40"/>
                    </a:lnTo>
                    <a:lnTo>
                      <a:pt x="3" y="38"/>
                    </a:lnTo>
                    <a:lnTo>
                      <a:pt x="3" y="36"/>
                    </a:lnTo>
                    <a:lnTo>
                      <a:pt x="7" y="38"/>
                    </a:lnTo>
                    <a:lnTo>
                      <a:pt x="8" y="40"/>
                    </a:lnTo>
                    <a:lnTo>
                      <a:pt x="8" y="38"/>
                    </a:lnTo>
                    <a:lnTo>
                      <a:pt x="8" y="38"/>
                    </a:lnTo>
                    <a:lnTo>
                      <a:pt x="8" y="36"/>
                    </a:lnTo>
                    <a:lnTo>
                      <a:pt x="8" y="34"/>
                    </a:lnTo>
                    <a:lnTo>
                      <a:pt x="5" y="33"/>
                    </a:lnTo>
                    <a:lnTo>
                      <a:pt x="1" y="33"/>
                    </a:lnTo>
                    <a:lnTo>
                      <a:pt x="1" y="31"/>
                    </a:lnTo>
                    <a:lnTo>
                      <a:pt x="1" y="29"/>
                    </a:lnTo>
                    <a:lnTo>
                      <a:pt x="3" y="31"/>
                    </a:lnTo>
                    <a:lnTo>
                      <a:pt x="5" y="31"/>
                    </a:lnTo>
                    <a:lnTo>
                      <a:pt x="12" y="28"/>
                    </a:lnTo>
                    <a:lnTo>
                      <a:pt x="22" y="24"/>
                    </a:lnTo>
                    <a:lnTo>
                      <a:pt x="34" y="19"/>
                    </a:lnTo>
                    <a:lnTo>
                      <a:pt x="37" y="19"/>
                    </a:lnTo>
                    <a:lnTo>
                      <a:pt x="39" y="19"/>
                    </a:lnTo>
                    <a:lnTo>
                      <a:pt x="41" y="17"/>
                    </a:lnTo>
                    <a:lnTo>
                      <a:pt x="41" y="16"/>
                    </a:lnTo>
                    <a:lnTo>
                      <a:pt x="43" y="14"/>
                    </a:lnTo>
                    <a:lnTo>
                      <a:pt x="46" y="11"/>
                    </a:lnTo>
                    <a:lnTo>
                      <a:pt x="53" y="9"/>
                    </a:lnTo>
                    <a:lnTo>
                      <a:pt x="56" y="7"/>
                    </a:lnTo>
                    <a:lnTo>
                      <a:pt x="60" y="4"/>
                    </a:lnTo>
                    <a:lnTo>
                      <a:pt x="72" y="2"/>
                    </a:lnTo>
                    <a:lnTo>
                      <a:pt x="77" y="0"/>
                    </a:lnTo>
                    <a:lnTo>
                      <a:pt x="80" y="0"/>
                    </a:lnTo>
                    <a:lnTo>
                      <a:pt x="85" y="2"/>
                    </a:lnTo>
                    <a:lnTo>
                      <a:pt x="89" y="5"/>
                    </a:lnTo>
                    <a:lnTo>
                      <a:pt x="90" y="7"/>
                    </a:lnTo>
                    <a:lnTo>
                      <a:pt x="87" y="5"/>
                    </a:lnTo>
                    <a:lnTo>
                      <a:pt x="84" y="4"/>
                    </a:lnTo>
                    <a:lnTo>
                      <a:pt x="84" y="4"/>
                    </a:lnTo>
                    <a:lnTo>
                      <a:pt x="85" y="11"/>
                    </a:lnTo>
                    <a:lnTo>
                      <a:pt x="87" y="14"/>
                    </a:lnTo>
                    <a:lnTo>
                      <a:pt x="90" y="16"/>
                    </a:lnTo>
                    <a:lnTo>
                      <a:pt x="94" y="17"/>
                    </a:lnTo>
                    <a:lnTo>
                      <a:pt x="101" y="16"/>
                    </a:lnTo>
                    <a:lnTo>
                      <a:pt x="104" y="14"/>
                    </a:lnTo>
                    <a:lnTo>
                      <a:pt x="106" y="1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1" name="Freeform 186">
                <a:extLst>
                  <a:ext uri="{FF2B5EF4-FFF2-40B4-BE49-F238E27FC236}">
                    <a16:creationId xmlns:a16="http://schemas.microsoft.com/office/drawing/2014/main" id="{8EC10526-71DD-4EB3-AAF1-E11C4A5C8D4C}"/>
                  </a:ext>
                </a:extLst>
              </p:cNvPr>
              <p:cNvSpPr>
                <a:spLocks noEditPoints="1"/>
              </p:cNvSpPr>
              <p:nvPr/>
            </p:nvSpPr>
            <p:spPr bwMode="auto">
              <a:xfrm>
                <a:off x="2553" y="2030"/>
                <a:ext cx="4" cy="10"/>
              </a:xfrm>
              <a:custGeom>
                <a:avLst/>
                <a:gdLst>
                  <a:gd name="T0" fmla="*/ 2 w 4"/>
                  <a:gd name="T1" fmla="*/ 6 h 10"/>
                  <a:gd name="T2" fmla="*/ 0 w 4"/>
                  <a:gd name="T3" fmla="*/ 8 h 10"/>
                  <a:gd name="T4" fmla="*/ 0 w 4"/>
                  <a:gd name="T5" fmla="*/ 8 h 10"/>
                  <a:gd name="T6" fmla="*/ 0 w 4"/>
                  <a:gd name="T7" fmla="*/ 6 h 10"/>
                  <a:gd name="T8" fmla="*/ 0 w 4"/>
                  <a:gd name="T9" fmla="*/ 5 h 10"/>
                  <a:gd name="T10" fmla="*/ 0 w 4"/>
                  <a:gd name="T11" fmla="*/ 5 h 10"/>
                  <a:gd name="T12" fmla="*/ 0 w 4"/>
                  <a:gd name="T13" fmla="*/ 1 h 10"/>
                  <a:gd name="T14" fmla="*/ 0 w 4"/>
                  <a:gd name="T15" fmla="*/ 0 h 10"/>
                  <a:gd name="T16" fmla="*/ 0 w 4"/>
                  <a:gd name="T17" fmla="*/ 0 h 10"/>
                  <a:gd name="T18" fmla="*/ 2 w 4"/>
                  <a:gd name="T19" fmla="*/ 1 h 10"/>
                  <a:gd name="T20" fmla="*/ 2 w 4"/>
                  <a:gd name="T21" fmla="*/ 1 h 10"/>
                  <a:gd name="T22" fmla="*/ 0 w 4"/>
                  <a:gd name="T23" fmla="*/ 5 h 10"/>
                  <a:gd name="T24" fmla="*/ 2 w 4"/>
                  <a:gd name="T25" fmla="*/ 5 h 10"/>
                  <a:gd name="T26" fmla="*/ 2 w 4"/>
                  <a:gd name="T27" fmla="*/ 6 h 10"/>
                  <a:gd name="T28" fmla="*/ 2 w 4"/>
                  <a:gd name="T29" fmla="*/ 6 h 10"/>
                  <a:gd name="T30" fmla="*/ 2 w 4"/>
                  <a:gd name="T31" fmla="*/ 6 h 10"/>
                  <a:gd name="T32" fmla="*/ 4 w 4"/>
                  <a:gd name="T33" fmla="*/ 10 h 10"/>
                  <a:gd name="T34" fmla="*/ 4 w 4"/>
                  <a:gd name="T35" fmla="*/ 10 h 10"/>
                  <a:gd name="T36" fmla="*/ 2 w 4"/>
                  <a:gd name="T37" fmla="*/ 10 h 10"/>
                  <a:gd name="T38" fmla="*/ 4 w 4"/>
                  <a:gd name="T39" fmla="*/ 8 h 10"/>
                  <a:gd name="T40" fmla="*/ 4 w 4"/>
                  <a:gd name="T41" fmla="*/ 8 h 10"/>
                  <a:gd name="T42" fmla="*/ 4 w 4"/>
                  <a:gd name="T43" fmla="*/ 8 h 10"/>
                  <a:gd name="T44" fmla="*/ 4 w 4"/>
                  <a:gd name="T45" fmla="*/ 8 h 10"/>
                  <a:gd name="T46" fmla="*/ 4 w 4"/>
                  <a:gd name="T47" fmla="*/ 8 h 10"/>
                  <a:gd name="T48" fmla="*/ 4 w 4"/>
                  <a:gd name="T49" fmla="*/ 10 h 10"/>
                  <a:gd name="T50" fmla="*/ 4 w 4"/>
                  <a:gd name="T51"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 h="10">
                    <a:moveTo>
                      <a:pt x="2" y="6"/>
                    </a:moveTo>
                    <a:lnTo>
                      <a:pt x="0" y="8"/>
                    </a:lnTo>
                    <a:lnTo>
                      <a:pt x="0" y="8"/>
                    </a:lnTo>
                    <a:lnTo>
                      <a:pt x="0" y="6"/>
                    </a:lnTo>
                    <a:lnTo>
                      <a:pt x="0" y="5"/>
                    </a:lnTo>
                    <a:lnTo>
                      <a:pt x="0" y="5"/>
                    </a:lnTo>
                    <a:lnTo>
                      <a:pt x="0" y="1"/>
                    </a:lnTo>
                    <a:lnTo>
                      <a:pt x="0" y="0"/>
                    </a:lnTo>
                    <a:lnTo>
                      <a:pt x="0" y="0"/>
                    </a:lnTo>
                    <a:lnTo>
                      <a:pt x="2" y="1"/>
                    </a:lnTo>
                    <a:lnTo>
                      <a:pt x="2" y="1"/>
                    </a:lnTo>
                    <a:lnTo>
                      <a:pt x="0" y="5"/>
                    </a:lnTo>
                    <a:lnTo>
                      <a:pt x="2" y="5"/>
                    </a:lnTo>
                    <a:lnTo>
                      <a:pt x="2" y="6"/>
                    </a:lnTo>
                    <a:lnTo>
                      <a:pt x="2" y="6"/>
                    </a:lnTo>
                    <a:lnTo>
                      <a:pt x="2" y="6"/>
                    </a:lnTo>
                    <a:close/>
                    <a:moveTo>
                      <a:pt x="4" y="10"/>
                    </a:moveTo>
                    <a:lnTo>
                      <a:pt x="4" y="10"/>
                    </a:lnTo>
                    <a:lnTo>
                      <a:pt x="2" y="10"/>
                    </a:lnTo>
                    <a:lnTo>
                      <a:pt x="4" y="8"/>
                    </a:lnTo>
                    <a:lnTo>
                      <a:pt x="4" y="8"/>
                    </a:lnTo>
                    <a:lnTo>
                      <a:pt x="4" y="8"/>
                    </a:lnTo>
                    <a:lnTo>
                      <a:pt x="4" y="8"/>
                    </a:lnTo>
                    <a:lnTo>
                      <a:pt x="4" y="8"/>
                    </a:lnTo>
                    <a:lnTo>
                      <a:pt x="4" y="10"/>
                    </a:lnTo>
                    <a:lnTo>
                      <a:pt x="4" y="1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2" name="Freeform 187">
                <a:extLst>
                  <a:ext uri="{FF2B5EF4-FFF2-40B4-BE49-F238E27FC236}">
                    <a16:creationId xmlns:a16="http://schemas.microsoft.com/office/drawing/2014/main" id="{80B524E1-2AED-48B3-B4A7-C73BF020B895}"/>
                  </a:ext>
                </a:extLst>
              </p:cNvPr>
              <p:cNvSpPr>
                <a:spLocks/>
              </p:cNvSpPr>
              <p:nvPr/>
            </p:nvSpPr>
            <p:spPr bwMode="auto">
              <a:xfrm>
                <a:off x="1170" y="3526"/>
                <a:ext cx="0" cy="2"/>
              </a:xfrm>
              <a:custGeom>
                <a:avLst/>
                <a:gdLst>
                  <a:gd name="T0" fmla="*/ 2 h 2"/>
                  <a:gd name="T1" fmla="*/ 2 h 2"/>
                  <a:gd name="T2" fmla="*/ 2 h 2"/>
                  <a:gd name="T3" fmla="*/ 0 h 2"/>
                  <a:gd name="T4" fmla="*/ 0 h 2"/>
                  <a:gd name="T5" fmla="*/ 0 h 2"/>
                  <a:gd name="T6" fmla="*/ 0 h 2"/>
                  <a:gd name="T7" fmla="*/ 0 h 2"/>
                  <a:gd name="T8" fmla="*/ 2 h 2"/>
                </a:gdLst>
                <a:ahLst/>
                <a:cxnLst>
                  <a:cxn ang="0">
                    <a:pos x="0" y="T0"/>
                  </a:cxn>
                  <a:cxn ang="0">
                    <a:pos x="0" y="T1"/>
                  </a:cxn>
                  <a:cxn ang="0">
                    <a:pos x="0" y="T2"/>
                  </a:cxn>
                  <a:cxn ang="0">
                    <a:pos x="0" y="T3"/>
                  </a:cxn>
                  <a:cxn ang="0">
                    <a:pos x="0" y="T4"/>
                  </a:cxn>
                  <a:cxn ang="0">
                    <a:pos x="0" y="T5"/>
                  </a:cxn>
                  <a:cxn ang="0">
                    <a:pos x="0" y="T6"/>
                  </a:cxn>
                  <a:cxn ang="0">
                    <a:pos x="0" y="T7"/>
                  </a:cxn>
                  <a:cxn ang="0">
                    <a:pos x="0" y="T8"/>
                  </a:cxn>
                </a:cxnLst>
                <a:rect l="0" t="0" r="r" b="b"/>
                <a:pathLst>
                  <a:path h="2">
                    <a:moveTo>
                      <a:pt x="0" y="2"/>
                    </a:moveTo>
                    <a:lnTo>
                      <a:pt x="0" y="2"/>
                    </a:lnTo>
                    <a:lnTo>
                      <a:pt x="0" y="2"/>
                    </a:lnTo>
                    <a:lnTo>
                      <a:pt x="0" y="0"/>
                    </a:lnTo>
                    <a:lnTo>
                      <a:pt x="0" y="0"/>
                    </a:lnTo>
                    <a:lnTo>
                      <a:pt x="0" y="0"/>
                    </a:lnTo>
                    <a:lnTo>
                      <a:pt x="0" y="0"/>
                    </a:lnTo>
                    <a:lnTo>
                      <a:pt x="0" y="0"/>
                    </a:lnTo>
                    <a:lnTo>
                      <a:pt x="0" y="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3" name="Freeform 188">
                <a:extLst>
                  <a:ext uri="{FF2B5EF4-FFF2-40B4-BE49-F238E27FC236}">
                    <a16:creationId xmlns:a16="http://schemas.microsoft.com/office/drawing/2014/main" id="{C4A6ACC7-C8F0-4389-B075-FCE4D968F0EB}"/>
                  </a:ext>
                </a:extLst>
              </p:cNvPr>
              <p:cNvSpPr>
                <a:spLocks noEditPoints="1"/>
              </p:cNvSpPr>
              <p:nvPr/>
            </p:nvSpPr>
            <p:spPr bwMode="auto">
              <a:xfrm>
                <a:off x="2331" y="2691"/>
                <a:ext cx="51" cy="10"/>
              </a:xfrm>
              <a:custGeom>
                <a:avLst/>
                <a:gdLst>
                  <a:gd name="T0" fmla="*/ 36 w 51"/>
                  <a:gd name="T1" fmla="*/ 2 h 10"/>
                  <a:gd name="T2" fmla="*/ 36 w 51"/>
                  <a:gd name="T3" fmla="*/ 0 h 10"/>
                  <a:gd name="T4" fmla="*/ 39 w 51"/>
                  <a:gd name="T5" fmla="*/ 0 h 10"/>
                  <a:gd name="T6" fmla="*/ 44 w 51"/>
                  <a:gd name="T7" fmla="*/ 2 h 10"/>
                  <a:gd name="T8" fmla="*/ 42 w 51"/>
                  <a:gd name="T9" fmla="*/ 7 h 10"/>
                  <a:gd name="T10" fmla="*/ 41 w 51"/>
                  <a:gd name="T11" fmla="*/ 9 h 10"/>
                  <a:gd name="T12" fmla="*/ 34 w 51"/>
                  <a:gd name="T13" fmla="*/ 10 h 10"/>
                  <a:gd name="T14" fmla="*/ 30 w 51"/>
                  <a:gd name="T15" fmla="*/ 10 h 10"/>
                  <a:gd name="T16" fmla="*/ 29 w 51"/>
                  <a:gd name="T17" fmla="*/ 10 h 10"/>
                  <a:gd name="T18" fmla="*/ 25 w 51"/>
                  <a:gd name="T19" fmla="*/ 10 h 10"/>
                  <a:gd name="T20" fmla="*/ 20 w 51"/>
                  <a:gd name="T21" fmla="*/ 10 h 10"/>
                  <a:gd name="T22" fmla="*/ 19 w 51"/>
                  <a:gd name="T23" fmla="*/ 10 h 10"/>
                  <a:gd name="T24" fmla="*/ 15 w 51"/>
                  <a:gd name="T25" fmla="*/ 10 h 10"/>
                  <a:gd name="T26" fmla="*/ 13 w 51"/>
                  <a:gd name="T27" fmla="*/ 7 h 10"/>
                  <a:gd name="T28" fmla="*/ 13 w 51"/>
                  <a:gd name="T29" fmla="*/ 3 h 10"/>
                  <a:gd name="T30" fmla="*/ 12 w 51"/>
                  <a:gd name="T31" fmla="*/ 2 h 10"/>
                  <a:gd name="T32" fmla="*/ 15 w 51"/>
                  <a:gd name="T33" fmla="*/ 2 h 10"/>
                  <a:gd name="T34" fmla="*/ 15 w 51"/>
                  <a:gd name="T35" fmla="*/ 0 h 10"/>
                  <a:gd name="T36" fmla="*/ 22 w 51"/>
                  <a:gd name="T37" fmla="*/ 0 h 10"/>
                  <a:gd name="T38" fmla="*/ 34 w 51"/>
                  <a:gd name="T39" fmla="*/ 0 h 10"/>
                  <a:gd name="T40" fmla="*/ 34 w 51"/>
                  <a:gd name="T41" fmla="*/ 0 h 10"/>
                  <a:gd name="T42" fmla="*/ 46 w 51"/>
                  <a:gd name="T43" fmla="*/ 9 h 10"/>
                  <a:gd name="T44" fmla="*/ 44 w 51"/>
                  <a:gd name="T45" fmla="*/ 7 h 10"/>
                  <a:gd name="T46" fmla="*/ 49 w 51"/>
                  <a:gd name="T47" fmla="*/ 7 h 10"/>
                  <a:gd name="T48" fmla="*/ 51 w 51"/>
                  <a:gd name="T49" fmla="*/ 7 h 10"/>
                  <a:gd name="T50" fmla="*/ 1 w 51"/>
                  <a:gd name="T51" fmla="*/ 9 h 10"/>
                  <a:gd name="T52" fmla="*/ 0 w 51"/>
                  <a:gd name="T53" fmla="*/ 9 h 10"/>
                  <a:gd name="T54" fmla="*/ 0 w 51"/>
                  <a:gd name="T55" fmla="*/ 9 h 10"/>
                  <a:gd name="T56" fmla="*/ 0 w 51"/>
                  <a:gd name="T57" fmla="*/ 9 h 10"/>
                  <a:gd name="T58" fmla="*/ 0 w 51"/>
                  <a:gd name="T59" fmla="*/ 7 h 10"/>
                  <a:gd name="T60" fmla="*/ 1 w 51"/>
                  <a:gd name="T61" fmla="*/ 7 h 10"/>
                  <a:gd name="T62" fmla="*/ 1 w 51"/>
                  <a:gd name="T63" fmla="*/ 7 h 10"/>
                  <a:gd name="T64" fmla="*/ 1 w 51"/>
                  <a:gd name="T65" fmla="*/ 9 h 10"/>
                  <a:gd name="T66" fmla="*/ 1 w 51"/>
                  <a:gd name="T67" fmla="*/ 9 h 10"/>
                  <a:gd name="T68" fmla="*/ 1 w 51"/>
                  <a:gd name="T69"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1" h="10">
                    <a:moveTo>
                      <a:pt x="34" y="0"/>
                    </a:moveTo>
                    <a:lnTo>
                      <a:pt x="36" y="2"/>
                    </a:lnTo>
                    <a:lnTo>
                      <a:pt x="36" y="2"/>
                    </a:lnTo>
                    <a:lnTo>
                      <a:pt x="36" y="0"/>
                    </a:lnTo>
                    <a:lnTo>
                      <a:pt x="36" y="0"/>
                    </a:lnTo>
                    <a:lnTo>
                      <a:pt x="39" y="0"/>
                    </a:lnTo>
                    <a:lnTo>
                      <a:pt x="41" y="2"/>
                    </a:lnTo>
                    <a:lnTo>
                      <a:pt x="44" y="2"/>
                    </a:lnTo>
                    <a:lnTo>
                      <a:pt x="44" y="5"/>
                    </a:lnTo>
                    <a:lnTo>
                      <a:pt x="42" y="7"/>
                    </a:lnTo>
                    <a:lnTo>
                      <a:pt x="41" y="7"/>
                    </a:lnTo>
                    <a:lnTo>
                      <a:pt x="41" y="9"/>
                    </a:lnTo>
                    <a:lnTo>
                      <a:pt x="37" y="10"/>
                    </a:lnTo>
                    <a:lnTo>
                      <a:pt x="34" y="10"/>
                    </a:lnTo>
                    <a:lnTo>
                      <a:pt x="32" y="10"/>
                    </a:lnTo>
                    <a:lnTo>
                      <a:pt x="30" y="10"/>
                    </a:lnTo>
                    <a:lnTo>
                      <a:pt x="30" y="10"/>
                    </a:lnTo>
                    <a:lnTo>
                      <a:pt x="29" y="10"/>
                    </a:lnTo>
                    <a:lnTo>
                      <a:pt x="27" y="10"/>
                    </a:lnTo>
                    <a:lnTo>
                      <a:pt x="25" y="10"/>
                    </a:lnTo>
                    <a:lnTo>
                      <a:pt x="22" y="10"/>
                    </a:lnTo>
                    <a:lnTo>
                      <a:pt x="20" y="10"/>
                    </a:lnTo>
                    <a:lnTo>
                      <a:pt x="20" y="10"/>
                    </a:lnTo>
                    <a:lnTo>
                      <a:pt x="19" y="10"/>
                    </a:lnTo>
                    <a:lnTo>
                      <a:pt x="17" y="10"/>
                    </a:lnTo>
                    <a:lnTo>
                      <a:pt x="15" y="10"/>
                    </a:lnTo>
                    <a:lnTo>
                      <a:pt x="13" y="10"/>
                    </a:lnTo>
                    <a:lnTo>
                      <a:pt x="13" y="7"/>
                    </a:lnTo>
                    <a:lnTo>
                      <a:pt x="15" y="5"/>
                    </a:lnTo>
                    <a:lnTo>
                      <a:pt x="13" y="3"/>
                    </a:lnTo>
                    <a:lnTo>
                      <a:pt x="13" y="3"/>
                    </a:lnTo>
                    <a:lnTo>
                      <a:pt x="12" y="2"/>
                    </a:lnTo>
                    <a:lnTo>
                      <a:pt x="13" y="2"/>
                    </a:lnTo>
                    <a:lnTo>
                      <a:pt x="15" y="2"/>
                    </a:lnTo>
                    <a:lnTo>
                      <a:pt x="15" y="0"/>
                    </a:lnTo>
                    <a:lnTo>
                      <a:pt x="15" y="0"/>
                    </a:lnTo>
                    <a:lnTo>
                      <a:pt x="17" y="0"/>
                    </a:lnTo>
                    <a:lnTo>
                      <a:pt x="22" y="0"/>
                    </a:lnTo>
                    <a:lnTo>
                      <a:pt x="34" y="0"/>
                    </a:lnTo>
                    <a:lnTo>
                      <a:pt x="34" y="0"/>
                    </a:lnTo>
                    <a:lnTo>
                      <a:pt x="34" y="0"/>
                    </a:lnTo>
                    <a:lnTo>
                      <a:pt x="34" y="0"/>
                    </a:lnTo>
                    <a:close/>
                    <a:moveTo>
                      <a:pt x="48" y="7"/>
                    </a:moveTo>
                    <a:lnTo>
                      <a:pt x="46" y="9"/>
                    </a:lnTo>
                    <a:lnTo>
                      <a:pt x="46" y="7"/>
                    </a:lnTo>
                    <a:lnTo>
                      <a:pt x="44" y="7"/>
                    </a:lnTo>
                    <a:lnTo>
                      <a:pt x="48" y="7"/>
                    </a:lnTo>
                    <a:lnTo>
                      <a:pt x="49" y="7"/>
                    </a:lnTo>
                    <a:lnTo>
                      <a:pt x="49" y="7"/>
                    </a:lnTo>
                    <a:lnTo>
                      <a:pt x="51" y="7"/>
                    </a:lnTo>
                    <a:lnTo>
                      <a:pt x="48" y="7"/>
                    </a:lnTo>
                    <a:close/>
                    <a:moveTo>
                      <a:pt x="1" y="9"/>
                    </a:moveTo>
                    <a:lnTo>
                      <a:pt x="1" y="9"/>
                    </a:lnTo>
                    <a:lnTo>
                      <a:pt x="0" y="9"/>
                    </a:lnTo>
                    <a:lnTo>
                      <a:pt x="0" y="9"/>
                    </a:lnTo>
                    <a:lnTo>
                      <a:pt x="0" y="9"/>
                    </a:lnTo>
                    <a:lnTo>
                      <a:pt x="0" y="9"/>
                    </a:lnTo>
                    <a:lnTo>
                      <a:pt x="0" y="9"/>
                    </a:lnTo>
                    <a:lnTo>
                      <a:pt x="0" y="7"/>
                    </a:lnTo>
                    <a:lnTo>
                      <a:pt x="0" y="7"/>
                    </a:lnTo>
                    <a:lnTo>
                      <a:pt x="1" y="7"/>
                    </a:lnTo>
                    <a:lnTo>
                      <a:pt x="1" y="7"/>
                    </a:lnTo>
                    <a:lnTo>
                      <a:pt x="1" y="7"/>
                    </a:lnTo>
                    <a:lnTo>
                      <a:pt x="1" y="7"/>
                    </a:lnTo>
                    <a:lnTo>
                      <a:pt x="1" y="9"/>
                    </a:lnTo>
                    <a:lnTo>
                      <a:pt x="1" y="9"/>
                    </a:lnTo>
                    <a:lnTo>
                      <a:pt x="1" y="9"/>
                    </a:lnTo>
                    <a:lnTo>
                      <a:pt x="1" y="9"/>
                    </a:lnTo>
                    <a:lnTo>
                      <a:pt x="1" y="9"/>
                    </a:lnTo>
                    <a:lnTo>
                      <a:pt x="1" y="9"/>
                    </a:lnTo>
                    <a:lnTo>
                      <a:pt x="1"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4" name="Freeform 189">
                <a:extLst>
                  <a:ext uri="{FF2B5EF4-FFF2-40B4-BE49-F238E27FC236}">
                    <a16:creationId xmlns:a16="http://schemas.microsoft.com/office/drawing/2014/main" id="{ADCDFD63-FB48-43ED-9EED-DA02ACBFF3E5}"/>
                  </a:ext>
                </a:extLst>
              </p:cNvPr>
              <p:cNvSpPr>
                <a:spLocks noEditPoints="1"/>
              </p:cNvSpPr>
              <p:nvPr/>
            </p:nvSpPr>
            <p:spPr bwMode="auto">
              <a:xfrm>
                <a:off x="4292" y="2394"/>
                <a:ext cx="27" cy="29"/>
              </a:xfrm>
              <a:custGeom>
                <a:avLst/>
                <a:gdLst>
                  <a:gd name="T0" fmla="*/ 3 w 27"/>
                  <a:gd name="T1" fmla="*/ 28 h 29"/>
                  <a:gd name="T2" fmla="*/ 1 w 27"/>
                  <a:gd name="T3" fmla="*/ 29 h 29"/>
                  <a:gd name="T4" fmla="*/ 1 w 27"/>
                  <a:gd name="T5" fmla="*/ 28 h 29"/>
                  <a:gd name="T6" fmla="*/ 0 w 27"/>
                  <a:gd name="T7" fmla="*/ 28 h 29"/>
                  <a:gd name="T8" fmla="*/ 5 w 27"/>
                  <a:gd name="T9" fmla="*/ 23 h 29"/>
                  <a:gd name="T10" fmla="*/ 7 w 27"/>
                  <a:gd name="T11" fmla="*/ 21 h 29"/>
                  <a:gd name="T12" fmla="*/ 7 w 27"/>
                  <a:gd name="T13" fmla="*/ 23 h 29"/>
                  <a:gd name="T14" fmla="*/ 7 w 27"/>
                  <a:gd name="T15" fmla="*/ 23 h 29"/>
                  <a:gd name="T16" fmla="*/ 3 w 27"/>
                  <a:gd name="T17" fmla="*/ 26 h 29"/>
                  <a:gd name="T18" fmla="*/ 3 w 27"/>
                  <a:gd name="T19" fmla="*/ 28 h 29"/>
                  <a:gd name="T20" fmla="*/ 25 w 27"/>
                  <a:gd name="T21" fmla="*/ 12 h 29"/>
                  <a:gd name="T22" fmla="*/ 27 w 27"/>
                  <a:gd name="T23" fmla="*/ 17 h 29"/>
                  <a:gd name="T24" fmla="*/ 25 w 27"/>
                  <a:gd name="T25" fmla="*/ 19 h 29"/>
                  <a:gd name="T26" fmla="*/ 25 w 27"/>
                  <a:gd name="T27" fmla="*/ 21 h 29"/>
                  <a:gd name="T28" fmla="*/ 25 w 27"/>
                  <a:gd name="T29" fmla="*/ 23 h 29"/>
                  <a:gd name="T30" fmla="*/ 24 w 27"/>
                  <a:gd name="T31" fmla="*/ 23 h 29"/>
                  <a:gd name="T32" fmla="*/ 22 w 27"/>
                  <a:gd name="T33" fmla="*/ 24 h 29"/>
                  <a:gd name="T34" fmla="*/ 19 w 27"/>
                  <a:gd name="T35" fmla="*/ 26 h 29"/>
                  <a:gd name="T36" fmla="*/ 13 w 27"/>
                  <a:gd name="T37" fmla="*/ 26 h 29"/>
                  <a:gd name="T38" fmla="*/ 13 w 27"/>
                  <a:gd name="T39" fmla="*/ 26 h 29"/>
                  <a:gd name="T40" fmla="*/ 13 w 27"/>
                  <a:gd name="T41" fmla="*/ 26 h 29"/>
                  <a:gd name="T42" fmla="*/ 15 w 27"/>
                  <a:gd name="T43" fmla="*/ 23 h 29"/>
                  <a:gd name="T44" fmla="*/ 15 w 27"/>
                  <a:gd name="T45" fmla="*/ 21 h 29"/>
                  <a:gd name="T46" fmla="*/ 17 w 27"/>
                  <a:gd name="T47" fmla="*/ 19 h 29"/>
                  <a:gd name="T48" fmla="*/ 19 w 27"/>
                  <a:gd name="T49" fmla="*/ 17 h 29"/>
                  <a:gd name="T50" fmla="*/ 20 w 27"/>
                  <a:gd name="T51" fmla="*/ 17 h 29"/>
                  <a:gd name="T52" fmla="*/ 20 w 27"/>
                  <a:gd name="T53" fmla="*/ 17 h 29"/>
                  <a:gd name="T54" fmla="*/ 19 w 27"/>
                  <a:gd name="T55" fmla="*/ 16 h 29"/>
                  <a:gd name="T56" fmla="*/ 17 w 27"/>
                  <a:gd name="T57" fmla="*/ 16 h 29"/>
                  <a:gd name="T58" fmla="*/ 15 w 27"/>
                  <a:gd name="T59" fmla="*/ 16 h 29"/>
                  <a:gd name="T60" fmla="*/ 15 w 27"/>
                  <a:gd name="T61" fmla="*/ 16 h 29"/>
                  <a:gd name="T62" fmla="*/ 15 w 27"/>
                  <a:gd name="T63" fmla="*/ 16 h 29"/>
                  <a:gd name="T64" fmla="*/ 15 w 27"/>
                  <a:gd name="T65" fmla="*/ 14 h 29"/>
                  <a:gd name="T66" fmla="*/ 15 w 27"/>
                  <a:gd name="T67" fmla="*/ 14 h 29"/>
                  <a:gd name="T68" fmla="*/ 15 w 27"/>
                  <a:gd name="T69" fmla="*/ 12 h 29"/>
                  <a:gd name="T70" fmla="*/ 15 w 27"/>
                  <a:gd name="T71" fmla="*/ 9 h 29"/>
                  <a:gd name="T72" fmla="*/ 15 w 27"/>
                  <a:gd name="T73" fmla="*/ 7 h 29"/>
                  <a:gd name="T74" fmla="*/ 15 w 27"/>
                  <a:gd name="T75" fmla="*/ 5 h 29"/>
                  <a:gd name="T76" fmla="*/ 17 w 27"/>
                  <a:gd name="T77" fmla="*/ 4 h 29"/>
                  <a:gd name="T78" fmla="*/ 17 w 27"/>
                  <a:gd name="T79" fmla="*/ 2 h 29"/>
                  <a:gd name="T80" fmla="*/ 20 w 27"/>
                  <a:gd name="T81" fmla="*/ 0 h 29"/>
                  <a:gd name="T82" fmla="*/ 22 w 27"/>
                  <a:gd name="T83" fmla="*/ 0 h 29"/>
                  <a:gd name="T84" fmla="*/ 24 w 27"/>
                  <a:gd name="T85" fmla="*/ 0 h 29"/>
                  <a:gd name="T86" fmla="*/ 24 w 27"/>
                  <a:gd name="T87" fmla="*/ 0 h 29"/>
                  <a:gd name="T88" fmla="*/ 24 w 27"/>
                  <a:gd name="T89" fmla="*/ 2 h 29"/>
                  <a:gd name="T90" fmla="*/ 25 w 27"/>
                  <a:gd name="T91" fmla="*/ 2 h 29"/>
                  <a:gd name="T92" fmla="*/ 27 w 27"/>
                  <a:gd name="T93" fmla="*/ 2 h 29"/>
                  <a:gd name="T94" fmla="*/ 27 w 27"/>
                  <a:gd name="T95" fmla="*/ 5 h 29"/>
                  <a:gd name="T96" fmla="*/ 25 w 27"/>
                  <a:gd name="T97" fmla="*/ 9 h 29"/>
                  <a:gd name="T98" fmla="*/ 25 w 27"/>
                  <a:gd name="T99" fmla="*/ 12 h 29"/>
                  <a:gd name="T100" fmla="*/ 25 w 27"/>
                  <a:gd name="T101" fmla="*/ 12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7" h="29">
                    <a:moveTo>
                      <a:pt x="3" y="28"/>
                    </a:moveTo>
                    <a:lnTo>
                      <a:pt x="1" y="29"/>
                    </a:lnTo>
                    <a:lnTo>
                      <a:pt x="1" y="28"/>
                    </a:lnTo>
                    <a:lnTo>
                      <a:pt x="0" y="28"/>
                    </a:lnTo>
                    <a:lnTo>
                      <a:pt x="5" y="23"/>
                    </a:lnTo>
                    <a:lnTo>
                      <a:pt x="7" y="21"/>
                    </a:lnTo>
                    <a:lnTo>
                      <a:pt x="7" y="23"/>
                    </a:lnTo>
                    <a:lnTo>
                      <a:pt x="7" y="23"/>
                    </a:lnTo>
                    <a:lnTo>
                      <a:pt x="3" y="26"/>
                    </a:lnTo>
                    <a:lnTo>
                      <a:pt x="3" y="28"/>
                    </a:lnTo>
                    <a:close/>
                    <a:moveTo>
                      <a:pt x="25" y="12"/>
                    </a:moveTo>
                    <a:lnTo>
                      <a:pt x="27" y="17"/>
                    </a:lnTo>
                    <a:lnTo>
                      <a:pt x="25" y="19"/>
                    </a:lnTo>
                    <a:lnTo>
                      <a:pt x="25" y="21"/>
                    </a:lnTo>
                    <a:lnTo>
                      <a:pt x="25" y="23"/>
                    </a:lnTo>
                    <a:lnTo>
                      <a:pt x="24" y="23"/>
                    </a:lnTo>
                    <a:lnTo>
                      <a:pt x="22" y="24"/>
                    </a:lnTo>
                    <a:lnTo>
                      <a:pt x="19" y="26"/>
                    </a:lnTo>
                    <a:lnTo>
                      <a:pt x="13" y="26"/>
                    </a:lnTo>
                    <a:lnTo>
                      <a:pt x="13" y="26"/>
                    </a:lnTo>
                    <a:lnTo>
                      <a:pt x="13" y="26"/>
                    </a:lnTo>
                    <a:lnTo>
                      <a:pt x="15" y="23"/>
                    </a:lnTo>
                    <a:lnTo>
                      <a:pt x="15" y="21"/>
                    </a:lnTo>
                    <a:lnTo>
                      <a:pt x="17" y="19"/>
                    </a:lnTo>
                    <a:lnTo>
                      <a:pt x="19" y="17"/>
                    </a:lnTo>
                    <a:lnTo>
                      <a:pt x="20" y="17"/>
                    </a:lnTo>
                    <a:lnTo>
                      <a:pt x="20" y="17"/>
                    </a:lnTo>
                    <a:lnTo>
                      <a:pt x="19" y="16"/>
                    </a:lnTo>
                    <a:lnTo>
                      <a:pt x="17" y="16"/>
                    </a:lnTo>
                    <a:lnTo>
                      <a:pt x="15" y="16"/>
                    </a:lnTo>
                    <a:lnTo>
                      <a:pt x="15" y="16"/>
                    </a:lnTo>
                    <a:lnTo>
                      <a:pt x="15" y="16"/>
                    </a:lnTo>
                    <a:lnTo>
                      <a:pt x="15" y="14"/>
                    </a:lnTo>
                    <a:lnTo>
                      <a:pt x="15" y="14"/>
                    </a:lnTo>
                    <a:lnTo>
                      <a:pt x="15" y="12"/>
                    </a:lnTo>
                    <a:lnTo>
                      <a:pt x="15" y="9"/>
                    </a:lnTo>
                    <a:lnTo>
                      <a:pt x="15" y="7"/>
                    </a:lnTo>
                    <a:lnTo>
                      <a:pt x="15" y="5"/>
                    </a:lnTo>
                    <a:lnTo>
                      <a:pt x="17" y="4"/>
                    </a:lnTo>
                    <a:lnTo>
                      <a:pt x="17" y="2"/>
                    </a:lnTo>
                    <a:lnTo>
                      <a:pt x="20" y="0"/>
                    </a:lnTo>
                    <a:lnTo>
                      <a:pt x="22" y="0"/>
                    </a:lnTo>
                    <a:lnTo>
                      <a:pt x="24" y="0"/>
                    </a:lnTo>
                    <a:lnTo>
                      <a:pt x="24" y="0"/>
                    </a:lnTo>
                    <a:lnTo>
                      <a:pt x="24" y="2"/>
                    </a:lnTo>
                    <a:lnTo>
                      <a:pt x="25" y="2"/>
                    </a:lnTo>
                    <a:lnTo>
                      <a:pt x="27" y="2"/>
                    </a:lnTo>
                    <a:lnTo>
                      <a:pt x="27" y="5"/>
                    </a:lnTo>
                    <a:lnTo>
                      <a:pt x="25" y="9"/>
                    </a:lnTo>
                    <a:lnTo>
                      <a:pt x="25" y="12"/>
                    </a:lnTo>
                    <a:lnTo>
                      <a:pt x="25" y="1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5" name="Freeform 190">
                <a:extLst>
                  <a:ext uri="{FF2B5EF4-FFF2-40B4-BE49-F238E27FC236}">
                    <a16:creationId xmlns:a16="http://schemas.microsoft.com/office/drawing/2014/main" id="{7FB85DB4-2631-445D-A575-D624323E5DED}"/>
                  </a:ext>
                </a:extLst>
              </p:cNvPr>
              <p:cNvSpPr>
                <a:spLocks noEditPoints="1"/>
              </p:cNvSpPr>
              <p:nvPr/>
            </p:nvSpPr>
            <p:spPr bwMode="auto">
              <a:xfrm>
                <a:off x="3034" y="2163"/>
                <a:ext cx="483" cy="228"/>
              </a:xfrm>
              <a:custGeom>
                <a:avLst/>
                <a:gdLst>
                  <a:gd name="T0" fmla="*/ 281 w 483"/>
                  <a:gd name="T1" fmla="*/ 226 h 228"/>
                  <a:gd name="T2" fmla="*/ 270 w 483"/>
                  <a:gd name="T3" fmla="*/ 225 h 228"/>
                  <a:gd name="T4" fmla="*/ 122 w 483"/>
                  <a:gd name="T5" fmla="*/ 129 h 228"/>
                  <a:gd name="T6" fmla="*/ 120 w 483"/>
                  <a:gd name="T7" fmla="*/ 126 h 228"/>
                  <a:gd name="T8" fmla="*/ 110 w 483"/>
                  <a:gd name="T9" fmla="*/ 107 h 228"/>
                  <a:gd name="T10" fmla="*/ 113 w 483"/>
                  <a:gd name="T11" fmla="*/ 110 h 228"/>
                  <a:gd name="T12" fmla="*/ 106 w 483"/>
                  <a:gd name="T13" fmla="*/ 105 h 228"/>
                  <a:gd name="T14" fmla="*/ 60 w 483"/>
                  <a:gd name="T15" fmla="*/ 93 h 228"/>
                  <a:gd name="T16" fmla="*/ 53 w 483"/>
                  <a:gd name="T17" fmla="*/ 90 h 228"/>
                  <a:gd name="T18" fmla="*/ 51 w 483"/>
                  <a:gd name="T19" fmla="*/ 90 h 228"/>
                  <a:gd name="T20" fmla="*/ 51 w 483"/>
                  <a:gd name="T21" fmla="*/ 88 h 228"/>
                  <a:gd name="T22" fmla="*/ 62 w 483"/>
                  <a:gd name="T23" fmla="*/ 88 h 228"/>
                  <a:gd name="T24" fmla="*/ 68 w 483"/>
                  <a:gd name="T25" fmla="*/ 90 h 228"/>
                  <a:gd name="T26" fmla="*/ 75 w 483"/>
                  <a:gd name="T27" fmla="*/ 85 h 228"/>
                  <a:gd name="T28" fmla="*/ 82 w 483"/>
                  <a:gd name="T29" fmla="*/ 86 h 228"/>
                  <a:gd name="T30" fmla="*/ 2 w 483"/>
                  <a:gd name="T31" fmla="*/ 69 h 228"/>
                  <a:gd name="T32" fmla="*/ 3 w 483"/>
                  <a:gd name="T33" fmla="*/ 69 h 228"/>
                  <a:gd name="T34" fmla="*/ 448 w 483"/>
                  <a:gd name="T35" fmla="*/ 6 h 228"/>
                  <a:gd name="T36" fmla="*/ 455 w 483"/>
                  <a:gd name="T37" fmla="*/ 6 h 228"/>
                  <a:gd name="T38" fmla="*/ 464 w 483"/>
                  <a:gd name="T39" fmla="*/ 5 h 228"/>
                  <a:gd name="T40" fmla="*/ 467 w 483"/>
                  <a:gd name="T41" fmla="*/ 5 h 228"/>
                  <a:gd name="T42" fmla="*/ 474 w 483"/>
                  <a:gd name="T43" fmla="*/ 5 h 228"/>
                  <a:gd name="T44" fmla="*/ 476 w 483"/>
                  <a:gd name="T45" fmla="*/ 11 h 228"/>
                  <a:gd name="T46" fmla="*/ 483 w 483"/>
                  <a:gd name="T47" fmla="*/ 15 h 228"/>
                  <a:gd name="T48" fmla="*/ 476 w 483"/>
                  <a:gd name="T49" fmla="*/ 22 h 228"/>
                  <a:gd name="T50" fmla="*/ 469 w 483"/>
                  <a:gd name="T51" fmla="*/ 29 h 228"/>
                  <a:gd name="T52" fmla="*/ 471 w 483"/>
                  <a:gd name="T53" fmla="*/ 42 h 228"/>
                  <a:gd name="T54" fmla="*/ 471 w 483"/>
                  <a:gd name="T55" fmla="*/ 46 h 228"/>
                  <a:gd name="T56" fmla="*/ 469 w 483"/>
                  <a:gd name="T57" fmla="*/ 52 h 228"/>
                  <a:gd name="T58" fmla="*/ 465 w 483"/>
                  <a:gd name="T59" fmla="*/ 61 h 228"/>
                  <a:gd name="T60" fmla="*/ 459 w 483"/>
                  <a:gd name="T61" fmla="*/ 66 h 228"/>
                  <a:gd name="T62" fmla="*/ 467 w 483"/>
                  <a:gd name="T63" fmla="*/ 76 h 228"/>
                  <a:gd name="T64" fmla="*/ 464 w 483"/>
                  <a:gd name="T65" fmla="*/ 85 h 228"/>
                  <a:gd name="T66" fmla="*/ 460 w 483"/>
                  <a:gd name="T67" fmla="*/ 92 h 228"/>
                  <a:gd name="T68" fmla="*/ 467 w 483"/>
                  <a:gd name="T69" fmla="*/ 102 h 228"/>
                  <a:gd name="T70" fmla="*/ 459 w 483"/>
                  <a:gd name="T71" fmla="*/ 110 h 228"/>
                  <a:gd name="T72" fmla="*/ 457 w 483"/>
                  <a:gd name="T73" fmla="*/ 122 h 228"/>
                  <a:gd name="T74" fmla="*/ 436 w 483"/>
                  <a:gd name="T75" fmla="*/ 124 h 228"/>
                  <a:gd name="T76" fmla="*/ 430 w 483"/>
                  <a:gd name="T77" fmla="*/ 122 h 228"/>
                  <a:gd name="T78" fmla="*/ 431 w 483"/>
                  <a:gd name="T79" fmla="*/ 104 h 228"/>
                  <a:gd name="T80" fmla="*/ 435 w 483"/>
                  <a:gd name="T81" fmla="*/ 92 h 228"/>
                  <a:gd name="T82" fmla="*/ 424 w 483"/>
                  <a:gd name="T83" fmla="*/ 92 h 228"/>
                  <a:gd name="T84" fmla="*/ 428 w 483"/>
                  <a:gd name="T85" fmla="*/ 86 h 228"/>
                  <a:gd name="T86" fmla="*/ 433 w 483"/>
                  <a:gd name="T87" fmla="*/ 76 h 228"/>
                  <a:gd name="T88" fmla="*/ 424 w 483"/>
                  <a:gd name="T89" fmla="*/ 85 h 228"/>
                  <a:gd name="T90" fmla="*/ 419 w 483"/>
                  <a:gd name="T91" fmla="*/ 81 h 228"/>
                  <a:gd name="T92" fmla="*/ 421 w 483"/>
                  <a:gd name="T93" fmla="*/ 69 h 228"/>
                  <a:gd name="T94" fmla="*/ 431 w 483"/>
                  <a:gd name="T95" fmla="*/ 51 h 228"/>
                  <a:gd name="T96" fmla="*/ 435 w 483"/>
                  <a:gd name="T97" fmla="*/ 37 h 228"/>
                  <a:gd name="T98" fmla="*/ 435 w 483"/>
                  <a:gd name="T99" fmla="*/ 25 h 228"/>
                  <a:gd name="T100" fmla="*/ 431 w 483"/>
                  <a:gd name="T101" fmla="*/ 11 h 228"/>
                  <a:gd name="T102" fmla="*/ 436 w 483"/>
                  <a:gd name="T103" fmla="*/ 1 h 228"/>
                  <a:gd name="T104" fmla="*/ 443 w 483"/>
                  <a:gd name="T105" fmla="*/ 1 h 228"/>
                  <a:gd name="T106" fmla="*/ 443 w 483"/>
                  <a:gd name="T107" fmla="*/ 6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83" h="228">
                    <a:moveTo>
                      <a:pt x="272" y="223"/>
                    </a:moveTo>
                    <a:lnTo>
                      <a:pt x="274" y="225"/>
                    </a:lnTo>
                    <a:lnTo>
                      <a:pt x="277" y="223"/>
                    </a:lnTo>
                    <a:lnTo>
                      <a:pt x="279" y="225"/>
                    </a:lnTo>
                    <a:lnTo>
                      <a:pt x="281" y="226"/>
                    </a:lnTo>
                    <a:lnTo>
                      <a:pt x="279" y="226"/>
                    </a:lnTo>
                    <a:lnTo>
                      <a:pt x="279" y="228"/>
                    </a:lnTo>
                    <a:lnTo>
                      <a:pt x="276" y="228"/>
                    </a:lnTo>
                    <a:lnTo>
                      <a:pt x="272" y="226"/>
                    </a:lnTo>
                    <a:lnTo>
                      <a:pt x="270" y="225"/>
                    </a:lnTo>
                    <a:lnTo>
                      <a:pt x="270" y="225"/>
                    </a:lnTo>
                    <a:lnTo>
                      <a:pt x="272" y="223"/>
                    </a:lnTo>
                    <a:lnTo>
                      <a:pt x="272" y="223"/>
                    </a:lnTo>
                    <a:close/>
                    <a:moveTo>
                      <a:pt x="122" y="127"/>
                    </a:moveTo>
                    <a:lnTo>
                      <a:pt x="122" y="129"/>
                    </a:lnTo>
                    <a:lnTo>
                      <a:pt x="120" y="127"/>
                    </a:lnTo>
                    <a:lnTo>
                      <a:pt x="118" y="129"/>
                    </a:lnTo>
                    <a:lnTo>
                      <a:pt x="118" y="127"/>
                    </a:lnTo>
                    <a:lnTo>
                      <a:pt x="118" y="127"/>
                    </a:lnTo>
                    <a:lnTo>
                      <a:pt x="120" y="126"/>
                    </a:lnTo>
                    <a:lnTo>
                      <a:pt x="120" y="127"/>
                    </a:lnTo>
                    <a:lnTo>
                      <a:pt x="122" y="127"/>
                    </a:lnTo>
                    <a:lnTo>
                      <a:pt x="122" y="127"/>
                    </a:lnTo>
                    <a:close/>
                    <a:moveTo>
                      <a:pt x="110" y="107"/>
                    </a:moveTo>
                    <a:lnTo>
                      <a:pt x="110" y="107"/>
                    </a:lnTo>
                    <a:lnTo>
                      <a:pt x="116" y="107"/>
                    </a:lnTo>
                    <a:lnTo>
                      <a:pt x="118" y="107"/>
                    </a:lnTo>
                    <a:lnTo>
                      <a:pt x="118" y="109"/>
                    </a:lnTo>
                    <a:lnTo>
                      <a:pt x="116" y="109"/>
                    </a:lnTo>
                    <a:lnTo>
                      <a:pt x="113" y="110"/>
                    </a:lnTo>
                    <a:lnTo>
                      <a:pt x="108" y="109"/>
                    </a:lnTo>
                    <a:lnTo>
                      <a:pt x="106" y="107"/>
                    </a:lnTo>
                    <a:lnTo>
                      <a:pt x="104" y="105"/>
                    </a:lnTo>
                    <a:lnTo>
                      <a:pt x="104" y="105"/>
                    </a:lnTo>
                    <a:lnTo>
                      <a:pt x="106" y="105"/>
                    </a:lnTo>
                    <a:lnTo>
                      <a:pt x="110" y="107"/>
                    </a:lnTo>
                    <a:lnTo>
                      <a:pt x="110" y="107"/>
                    </a:lnTo>
                    <a:close/>
                    <a:moveTo>
                      <a:pt x="62" y="92"/>
                    </a:moveTo>
                    <a:lnTo>
                      <a:pt x="63" y="93"/>
                    </a:lnTo>
                    <a:lnTo>
                      <a:pt x="60" y="93"/>
                    </a:lnTo>
                    <a:lnTo>
                      <a:pt x="60" y="93"/>
                    </a:lnTo>
                    <a:lnTo>
                      <a:pt x="58" y="93"/>
                    </a:lnTo>
                    <a:lnTo>
                      <a:pt x="55" y="93"/>
                    </a:lnTo>
                    <a:lnTo>
                      <a:pt x="53" y="92"/>
                    </a:lnTo>
                    <a:lnTo>
                      <a:pt x="53" y="90"/>
                    </a:lnTo>
                    <a:lnTo>
                      <a:pt x="55" y="90"/>
                    </a:lnTo>
                    <a:lnTo>
                      <a:pt x="56" y="90"/>
                    </a:lnTo>
                    <a:lnTo>
                      <a:pt x="62" y="92"/>
                    </a:lnTo>
                    <a:lnTo>
                      <a:pt x="62" y="92"/>
                    </a:lnTo>
                    <a:close/>
                    <a:moveTo>
                      <a:pt x="51" y="90"/>
                    </a:moveTo>
                    <a:lnTo>
                      <a:pt x="50" y="90"/>
                    </a:lnTo>
                    <a:lnTo>
                      <a:pt x="48" y="88"/>
                    </a:lnTo>
                    <a:lnTo>
                      <a:pt x="50" y="88"/>
                    </a:lnTo>
                    <a:lnTo>
                      <a:pt x="51" y="88"/>
                    </a:lnTo>
                    <a:lnTo>
                      <a:pt x="51" y="88"/>
                    </a:lnTo>
                    <a:lnTo>
                      <a:pt x="51" y="90"/>
                    </a:lnTo>
                    <a:lnTo>
                      <a:pt x="51" y="90"/>
                    </a:lnTo>
                    <a:close/>
                    <a:moveTo>
                      <a:pt x="68" y="90"/>
                    </a:moveTo>
                    <a:lnTo>
                      <a:pt x="67" y="90"/>
                    </a:lnTo>
                    <a:lnTo>
                      <a:pt x="62" y="88"/>
                    </a:lnTo>
                    <a:lnTo>
                      <a:pt x="60" y="86"/>
                    </a:lnTo>
                    <a:lnTo>
                      <a:pt x="58" y="85"/>
                    </a:lnTo>
                    <a:lnTo>
                      <a:pt x="65" y="88"/>
                    </a:lnTo>
                    <a:lnTo>
                      <a:pt x="68" y="90"/>
                    </a:lnTo>
                    <a:lnTo>
                      <a:pt x="68" y="90"/>
                    </a:lnTo>
                    <a:close/>
                    <a:moveTo>
                      <a:pt x="82" y="88"/>
                    </a:moveTo>
                    <a:lnTo>
                      <a:pt x="80" y="88"/>
                    </a:lnTo>
                    <a:lnTo>
                      <a:pt x="77" y="86"/>
                    </a:lnTo>
                    <a:lnTo>
                      <a:pt x="75" y="86"/>
                    </a:lnTo>
                    <a:lnTo>
                      <a:pt x="75" y="85"/>
                    </a:lnTo>
                    <a:lnTo>
                      <a:pt x="77" y="83"/>
                    </a:lnTo>
                    <a:lnTo>
                      <a:pt x="79" y="83"/>
                    </a:lnTo>
                    <a:lnTo>
                      <a:pt x="80" y="83"/>
                    </a:lnTo>
                    <a:lnTo>
                      <a:pt x="82" y="85"/>
                    </a:lnTo>
                    <a:lnTo>
                      <a:pt x="82" y="86"/>
                    </a:lnTo>
                    <a:lnTo>
                      <a:pt x="82" y="88"/>
                    </a:lnTo>
                    <a:lnTo>
                      <a:pt x="82" y="88"/>
                    </a:lnTo>
                    <a:close/>
                    <a:moveTo>
                      <a:pt x="3" y="69"/>
                    </a:moveTo>
                    <a:lnTo>
                      <a:pt x="3" y="69"/>
                    </a:lnTo>
                    <a:lnTo>
                      <a:pt x="2" y="69"/>
                    </a:lnTo>
                    <a:lnTo>
                      <a:pt x="0" y="69"/>
                    </a:lnTo>
                    <a:lnTo>
                      <a:pt x="2" y="66"/>
                    </a:lnTo>
                    <a:lnTo>
                      <a:pt x="2" y="66"/>
                    </a:lnTo>
                    <a:lnTo>
                      <a:pt x="3" y="66"/>
                    </a:lnTo>
                    <a:lnTo>
                      <a:pt x="3" y="69"/>
                    </a:lnTo>
                    <a:lnTo>
                      <a:pt x="3" y="69"/>
                    </a:lnTo>
                    <a:close/>
                    <a:moveTo>
                      <a:pt x="445" y="8"/>
                    </a:moveTo>
                    <a:lnTo>
                      <a:pt x="445" y="8"/>
                    </a:lnTo>
                    <a:lnTo>
                      <a:pt x="447" y="8"/>
                    </a:lnTo>
                    <a:lnTo>
                      <a:pt x="448" y="6"/>
                    </a:lnTo>
                    <a:lnTo>
                      <a:pt x="450" y="6"/>
                    </a:lnTo>
                    <a:lnTo>
                      <a:pt x="450" y="6"/>
                    </a:lnTo>
                    <a:lnTo>
                      <a:pt x="453" y="6"/>
                    </a:lnTo>
                    <a:lnTo>
                      <a:pt x="455" y="6"/>
                    </a:lnTo>
                    <a:lnTo>
                      <a:pt x="455" y="6"/>
                    </a:lnTo>
                    <a:lnTo>
                      <a:pt x="457" y="8"/>
                    </a:lnTo>
                    <a:lnTo>
                      <a:pt x="459" y="8"/>
                    </a:lnTo>
                    <a:lnTo>
                      <a:pt x="462" y="6"/>
                    </a:lnTo>
                    <a:lnTo>
                      <a:pt x="464" y="6"/>
                    </a:lnTo>
                    <a:lnTo>
                      <a:pt x="464" y="5"/>
                    </a:lnTo>
                    <a:lnTo>
                      <a:pt x="464" y="5"/>
                    </a:lnTo>
                    <a:lnTo>
                      <a:pt x="464" y="5"/>
                    </a:lnTo>
                    <a:lnTo>
                      <a:pt x="464" y="5"/>
                    </a:lnTo>
                    <a:lnTo>
                      <a:pt x="465" y="5"/>
                    </a:lnTo>
                    <a:lnTo>
                      <a:pt x="467" y="5"/>
                    </a:lnTo>
                    <a:lnTo>
                      <a:pt x="471" y="5"/>
                    </a:lnTo>
                    <a:lnTo>
                      <a:pt x="471" y="5"/>
                    </a:lnTo>
                    <a:lnTo>
                      <a:pt x="472" y="5"/>
                    </a:lnTo>
                    <a:lnTo>
                      <a:pt x="472" y="5"/>
                    </a:lnTo>
                    <a:lnTo>
                      <a:pt x="474" y="5"/>
                    </a:lnTo>
                    <a:lnTo>
                      <a:pt x="476" y="6"/>
                    </a:lnTo>
                    <a:lnTo>
                      <a:pt x="476" y="6"/>
                    </a:lnTo>
                    <a:lnTo>
                      <a:pt x="476" y="8"/>
                    </a:lnTo>
                    <a:lnTo>
                      <a:pt x="476" y="11"/>
                    </a:lnTo>
                    <a:lnTo>
                      <a:pt x="476" y="11"/>
                    </a:lnTo>
                    <a:lnTo>
                      <a:pt x="477" y="11"/>
                    </a:lnTo>
                    <a:lnTo>
                      <a:pt x="479" y="11"/>
                    </a:lnTo>
                    <a:lnTo>
                      <a:pt x="481" y="13"/>
                    </a:lnTo>
                    <a:lnTo>
                      <a:pt x="483" y="13"/>
                    </a:lnTo>
                    <a:lnTo>
                      <a:pt x="483" y="15"/>
                    </a:lnTo>
                    <a:lnTo>
                      <a:pt x="483" y="15"/>
                    </a:lnTo>
                    <a:lnTo>
                      <a:pt x="481" y="17"/>
                    </a:lnTo>
                    <a:lnTo>
                      <a:pt x="481" y="17"/>
                    </a:lnTo>
                    <a:lnTo>
                      <a:pt x="479" y="20"/>
                    </a:lnTo>
                    <a:lnTo>
                      <a:pt x="476" y="22"/>
                    </a:lnTo>
                    <a:lnTo>
                      <a:pt x="472" y="23"/>
                    </a:lnTo>
                    <a:lnTo>
                      <a:pt x="472" y="27"/>
                    </a:lnTo>
                    <a:lnTo>
                      <a:pt x="469" y="27"/>
                    </a:lnTo>
                    <a:lnTo>
                      <a:pt x="469" y="29"/>
                    </a:lnTo>
                    <a:lnTo>
                      <a:pt x="469" y="29"/>
                    </a:lnTo>
                    <a:lnTo>
                      <a:pt x="471" y="32"/>
                    </a:lnTo>
                    <a:lnTo>
                      <a:pt x="471" y="34"/>
                    </a:lnTo>
                    <a:lnTo>
                      <a:pt x="471" y="37"/>
                    </a:lnTo>
                    <a:lnTo>
                      <a:pt x="471" y="39"/>
                    </a:lnTo>
                    <a:lnTo>
                      <a:pt x="471" y="42"/>
                    </a:lnTo>
                    <a:lnTo>
                      <a:pt x="471" y="42"/>
                    </a:lnTo>
                    <a:lnTo>
                      <a:pt x="471" y="44"/>
                    </a:lnTo>
                    <a:lnTo>
                      <a:pt x="471" y="44"/>
                    </a:lnTo>
                    <a:lnTo>
                      <a:pt x="471" y="46"/>
                    </a:lnTo>
                    <a:lnTo>
                      <a:pt x="471" y="46"/>
                    </a:lnTo>
                    <a:lnTo>
                      <a:pt x="469" y="47"/>
                    </a:lnTo>
                    <a:lnTo>
                      <a:pt x="467" y="49"/>
                    </a:lnTo>
                    <a:lnTo>
                      <a:pt x="467" y="49"/>
                    </a:lnTo>
                    <a:lnTo>
                      <a:pt x="467" y="51"/>
                    </a:lnTo>
                    <a:lnTo>
                      <a:pt x="469" y="52"/>
                    </a:lnTo>
                    <a:lnTo>
                      <a:pt x="469" y="54"/>
                    </a:lnTo>
                    <a:lnTo>
                      <a:pt x="469" y="56"/>
                    </a:lnTo>
                    <a:lnTo>
                      <a:pt x="467" y="59"/>
                    </a:lnTo>
                    <a:lnTo>
                      <a:pt x="467" y="61"/>
                    </a:lnTo>
                    <a:lnTo>
                      <a:pt x="465" y="61"/>
                    </a:lnTo>
                    <a:lnTo>
                      <a:pt x="465" y="63"/>
                    </a:lnTo>
                    <a:lnTo>
                      <a:pt x="459" y="63"/>
                    </a:lnTo>
                    <a:lnTo>
                      <a:pt x="457" y="63"/>
                    </a:lnTo>
                    <a:lnTo>
                      <a:pt x="457" y="63"/>
                    </a:lnTo>
                    <a:lnTo>
                      <a:pt x="459" y="66"/>
                    </a:lnTo>
                    <a:lnTo>
                      <a:pt x="460" y="66"/>
                    </a:lnTo>
                    <a:lnTo>
                      <a:pt x="460" y="68"/>
                    </a:lnTo>
                    <a:lnTo>
                      <a:pt x="462" y="71"/>
                    </a:lnTo>
                    <a:lnTo>
                      <a:pt x="464" y="75"/>
                    </a:lnTo>
                    <a:lnTo>
                      <a:pt x="467" y="76"/>
                    </a:lnTo>
                    <a:lnTo>
                      <a:pt x="467" y="78"/>
                    </a:lnTo>
                    <a:lnTo>
                      <a:pt x="467" y="80"/>
                    </a:lnTo>
                    <a:lnTo>
                      <a:pt x="465" y="81"/>
                    </a:lnTo>
                    <a:lnTo>
                      <a:pt x="465" y="83"/>
                    </a:lnTo>
                    <a:lnTo>
                      <a:pt x="464" y="85"/>
                    </a:lnTo>
                    <a:lnTo>
                      <a:pt x="462" y="85"/>
                    </a:lnTo>
                    <a:lnTo>
                      <a:pt x="462" y="86"/>
                    </a:lnTo>
                    <a:lnTo>
                      <a:pt x="462" y="90"/>
                    </a:lnTo>
                    <a:lnTo>
                      <a:pt x="460" y="92"/>
                    </a:lnTo>
                    <a:lnTo>
                      <a:pt x="460" y="92"/>
                    </a:lnTo>
                    <a:lnTo>
                      <a:pt x="465" y="98"/>
                    </a:lnTo>
                    <a:lnTo>
                      <a:pt x="467" y="98"/>
                    </a:lnTo>
                    <a:lnTo>
                      <a:pt x="467" y="98"/>
                    </a:lnTo>
                    <a:lnTo>
                      <a:pt x="467" y="100"/>
                    </a:lnTo>
                    <a:lnTo>
                      <a:pt x="467" y="102"/>
                    </a:lnTo>
                    <a:lnTo>
                      <a:pt x="465" y="102"/>
                    </a:lnTo>
                    <a:lnTo>
                      <a:pt x="464" y="104"/>
                    </a:lnTo>
                    <a:lnTo>
                      <a:pt x="462" y="105"/>
                    </a:lnTo>
                    <a:lnTo>
                      <a:pt x="460" y="109"/>
                    </a:lnTo>
                    <a:lnTo>
                      <a:pt x="459" y="110"/>
                    </a:lnTo>
                    <a:lnTo>
                      <a:pt x="457" y="114"/>
                    </a:lnTo>
                    <a:lnTo>
                      <a:pt x="457" y="114"/>
                    </a:lnTo>
                    <a:lnTo>
                      <a:pt x="459" y="117"/>
                    </a:lnTo>
                    <a:lnTo>
                      <a:pt x="459" y="122"/>
                    </a:lnTo>
                    <a:lnTo>
                      <a:pt x="457" y="122"/>
                    </a:lnTo>
                    <a:lnTo>
                      <a:pt x="452" y="127"/>
                    </a:lnTo>
                    <a:lnTo>
                      <a:pt x="448" y="127"/>
                    </a:lnTo>
                    <a:lnTo>
                      <a:pt x="445" y="126"/>
                    </a:lnTo>
                    <a:lnTo>
                      <a:pt x="438" y="124"/>
                    </a:lnTo>
                    <a:lnTo>
                      <a:pt x="436" y="124"/>
                    </a:lnTo>
                    <a:lnTo>
                      <a:pt x="433" y="126"/>
                    </a:lnTo>
                    <a:lnTo>
                      <a:pt x="431" y="126"/>
                    </a:lnTo>
                    <a:lnTo>
                      <a:pt x="430" y="127"/>
                    </a:lnTo>
                    <a:lnTo>
                      <a:pt x="430" y="126"/>
                    </a:lnTo>
                    <a:lnTo>
                      <a:pt x="430" y="122"/>
                    </a:lnTo>
                    <a:lnTo>
                      <a:pt x="433" y="117"/>
                    </a:lnTo>
                    <a:lnTo>
                      <a:pt x="433" y="112"/>
                    </a:lnTo>
                    <a:lnTo>
                      <a:pt x="433" y="109"/>
                    </a:lnTo>
                    <a:lnTo>
                      <a:pt x="433" y="105"/>
                    </a:lnTo>
                    <a:lnTo>
                      <a:pt x="431" y="104"/>
                    </a:lnTo>
                    <a:lnTo>
                      <a:pt x="433" y="98"/>
                    </a:lnTo>
                    <a:lnTo>
                      <a:pt x="433" y="95"/>
                    </a:lnTo>
                    <a:lnTo>
                      <a:pt x="431" y="92"/>
                    </a:lnTo>
                    <a:lnTo>
                      <a:pt x="435" y="93"/>
                    </a:lnTo>
                    <a:lnTo>
                      <a:pt x="435" y="92"/>
                    </a:lnTo>
                    <a:lnTo>
                      <a:pt x="433" y="90"/>
                    </a:lnTo>
                    <a:lnTo>
                      <a:pt x="431" y="90"/>
                    </a:lnTo>
                    <a:lnTo>
                      <a:pt x="431" y="90"/>
                    </a:lnTo>
                    <a:lnTo>
                      <a:pt x="426" y="92"/>
                    </a:lnTo>
                    <a:lnTo>
                      <a:pt x="424" y="92"/>
                    </a:lnTo>
                    <a:lnTo>
                      <a:pt x="424" y="92"/>
                    </a:lnTo>
                    <a:lnTo>
                      <a:pt x="424" y="90"/>
                    </a:lnTo>
                    <a:lnTo>
                      <a:pt x="424" y="86"/>
                    </a:lnTo>
                    <a:lnTo>
                      <a:pt x="426" y="86"/>
                    </a:lnTo>
                    <a:lnTo>
                      <a:pt x="428" y="86"/>
                    </a:lnTo>
                    <a:lnTo>
                      <a:pt x="428" y="85"/>
                    </a:lnTo>
                    <a:lnTo>
                      <a:pt x="430" y="83"/>
                    </a:lnTo>
                    <a:lnTo>
                      <a:pt x="430" y="81"/>
                    </a:lnTo>
                    <a:lnTo>
                      <a:pt x="430" y="78"/>
                    </a:lnTo>
                    <a:lnTo>
                      <a:pt x="433" y="76"/>
                    </a:lnTo>
                    <a:lnTo>
                      <a:pt x="431" y="76"/>
                    </a:lnTo>
                    <a:lnTo>
                      <a:pt x="430" y="78"/>
                    </a:lnTo>
                    <a:lnTo>
                      <a:pt x="428" y="83"/>
                    </a:lnTo>
                    <a:lnTo>
                      <a:pt x="426" y="85"/>
                    </a:lnTo>
                    <a:lnTo>
                      <a:pt x="424" y="85"/>
                    </a:lnTo>
                    <a:lnTo>
                      <a:pt x="423" y="86"/>
                    </a:lnTo>
                    <a:lnTo>
                      <a:pt x="421" y="86"/>
                    </a:lnTo>
                    <a:lnTo>
                      <a:pt x="419" y="85"/>
                    </a:lnTo>
                    <a:lnTo>
                      <a:pt x="419" y="83"/>
                    </a:lnTo>
                    <a:lnTo>
                      <a:pt x="419" y="81"/>
                    </a:lnTo>
                    <a:lnTo>
                      <a:pt x="421" y="80"/>
                    </a:lnTo>
                    <a:lnTo>
                      <a:pt x="421" y="76"/>
                    </a:lnTo>
                    <a:lnTo>
                      <a:pt x="423" y="73"/>
                    </a:lnTo>
                    <a:lnTo>
                      <a:pt x="423" y="71"/>
                    </a:lnTo>
                    <a:lnTo>
                      <a:pt x="421" y="69"/>
                    </a:lnTo>
                    <a:lnTo>
                      <a:pt x="423" y="69"/>
                    </a:lnTo>
                    <a:lnTo>
                      <a:pt x="424" y="68"/>
                    </a:lnTo>
                    <a:lnTo>
                      <a:pt x="426" y="66"/>
                    </a:lnTo>
                    <a:lnTo>
                      <a:pt x="430" y="58"/>
                    </a:lnTo>
                    <a:lnTo>
                      <a:pt x="431" y="51"/>
                    </a:lnTo>
                    <a:lnTo>
                      <a:pt x="431" y="51"/>
                    </a:lnTo>
                    <a:lnTo>
                      <a:pt x="431" y="49"/>
                    </a:lnTo>
                    <a:lnTo>
                      <a:pt x="431" y="47"/>
                    </a:lnTo>
                    <a:lnTo>
                      <a:pt x="433" y="39"/>
                    </a:lnTo>
                    <a:lnTo>
                      <a:pt x="435" y="37"/>
                    </a:lnTo>
                    <a:lnTo>
                      <a:pt x="435" y="35"/>
                    </a:lnTo>
                    <a:lnTo>
                      <a:pt x="435" y="30"/>
                    </a:lnTo>
                    <a:lnTo>
                      <a:pt x="435" y="29"/>
                    </a:lnTo>
                    <a:lnTo>
                      <a:pt x="435" y="27"/>
                    </a:lnTo>
                    <a:lnTo>
                      <a:pt x="435" y="25"/>
                    </a:lnTo>
                    <a:lnTo>
                      <a:pt x="433" y="22"/>
                    </a:lnTo>
                    <a:lnTo>
                      <a:pt x="433" y="15"/>
                    </a:lnTo>
                    <a:lnTo>
                      <a:pt x="433" y="11"/>
                    </a:lnTo>
                    <a:lnTo>
                      <a:pt x="433" y="11"/>
                    </a:lnTo>
                    <a:lnTo>
                      <a:pt x="431" y="11"/>
                    </a:lnTo>
                    <a:lnTo>
                      <a:pt x="431" y="10"/>
                    </a:lnTo>
                    <a:lnTo>
                      <a:pt x="431" y="8"/>
                    </a:lnTo>
                    <a:lnTo>
                      <a:pt x="433" y="5"/>
                    </a:lnTo>
                    <a:lnTo>
                      <a:pt x="435" y="3"/>
                    </a:lnTo>
                    <a:lnTo>
                      <a:pt x="436" y="1"/>
                    </a:lnTo>
                    <a:lnTo>
                      <a:pt x="438" y="1"/>
                    </a:lnTo>
                    <a:lnTo>
                      <a:pt x="441" y="1"/>
                    </a:lnTo>
                    <a:lnTo>
                      <a:pt x="443" y="0"/>
                    </a:lnTo>
                    <a:lnTo>
                      <a:pt x="443" y="0"/>
                    </a:lnTo>
                    <a:lnTo>
                      <a:pt x="443" y="1"/>
                    </a:lnTo>
                    <a:lnTo>
                      <a:pt x="445" y="1"/>
                    </a:lnTo>
                    <a:lnTo>
                      <a:pt x="445" y="3"/>
                    </a:lnTo>
                    <a:lnTo>
                      <a:pt x="445" y="3"/>
                    </a:lnTo>
                    <a:lnTo>
                      <a:pt x="443" y="5"/>
                    </a:lnTo>
                    <a:lnTo>
                      <a:pt x="443" y="6"/>
                    </a:lnTo>
                    <a:lnTo>
                      <a:pt x="445" y="8"/>
                    </a:lnTo>
                    <a:lnTo>
                      <a:pt x="445" y="8"/>
                    </a:lnTo>
                    <a:lnTo>
                      <a:pt x="445" y="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6" name="Freeform 191">
                <a:extLst>
                  <a:ext uri="{FF2B5EF4-FFF2-40B4-BE49-F238E27FC236}">
                    <a16:creationId xmlns:a16="http://schemas.microsoft.com/office/drawing/2014/main" id="{C65EE61B-B3E1-4045-848C-31FC136899F1}"/>
                  </a:ext>
                </a:extLst>
              </p:cNvPr>
              <p:cNvSpPr>
                <a:spLocks noEditPoints="1"/>
              </p:cNvSpPr>
              <p:nvPr/>
            </p:nvSpPr>
            <p:spPr bwMode="auto">
              <a:xfrm>
                <a:off x="6155" y="2902"/>
                <a:ext cx="67" cy="89"/>
              </a:xfrm>
              <a:custGeom>
                <a:avLst/>
                <a:gdLst>
                  <a:gd name="T0" fmla="*/ 67 w 67"/>
                  <a:gd name="T1" fmla="*/ 5 h 89"/>
                  <a:gd name="T2" fmla="*/ 65 w 67"/>
                  <a:gd name="T3" fmla="*/ 7 h 89"/>
                  <a:gd name="T4" fmla="*/ 65 w 67"/>
                  <a:gd name="T5" fmla="*/ 5 h 89"/>
                  <a:gd name="T6" fmla="*/ 65 w 67"/>
                  <a:gd name="T7" fmla="*/ 4 h 89"/>
                  <a:gd name="T8" fmla="*/ 65 w 67"/>
                  <a:gd name="T9" fmla="*/ 2 h 89"/>
                  <a:gd name="T10" fmla="*/ 67 w 67"/>
                  <a:gd name="T11" fmla="*/ 2 h 89"/>
                  <a:gd name="T12" fmla="*/ 67 w 67"/>
                  <a:gd name="T13" fmla="*/ 2 h 89"/>
                  <a:gd name="T14" fmla="*/ 67 w 67"/>
                  <a:gd name="T15" fmla="*/ 0 h 89"/>
                  <a:gd name="T16" fmla="*/ 67 w 67"/>
                  <a:gd name="T17" fmla="*/ 0 h 89"/>
                  <a:gd name="T18" fmla="*/ 67 w 67"/>
                  <a:gd name="T19" fmla="*/ 4 h 89"/>
                  <a:gd name="T20" fmla="*/ 67 w 67"/>
                  <a:gd name="T21" fmla="*/ 5 h 89"/>
                  <a:gd name="T22" fmla="*/ 67 w 67"/>
                  <a:gd name="T23" fmla="*/ 5 h 89"/>
                  <a:gd name="T24" fmla="*/ 67 w 67"/>
                  <a:gd name="T25" fmla="*/ 5 h 89"/>
                  <a:gd name="T26" fmla="*/ 0 w 67"/>
                  <a:gd name="T27" fmla="*/ 89 h 89"/>
                  <a:gd name="T28" fmla="*/ 0 w 67"/>
                  <a:gd name="T29" fmla="*/ 89 h 89"/>
                  <a:gd name="T30" fmla="*/ 0 w 67"/>
                  <a:gd name="T31" fmla="*/ 89 h 89"/>
                  <a:gd name="T32" fmla="*/ 0 w 67"/>
                  <a:gd name="T33" fmla="*/ 89 h 89"/>
                  <a:gd name="T34" fmla="*/ 0 w 67"/>
                  <a:gd name="T35" fmla="*/ 89 h 89"/>
                  <a:gd name="T36" fmla="*/ 0 w 67"/>
                  <a:gd name="T37" fmla="*/ 89 h 89"/>
                  <a:gd name="T38" fmla="*/ 0 w 67"/>
                  <a:gd name="T39" fmla="*/ 89 h 89"/>
                  <a:gd name="T40" fmla="*/ 0 w 67"/>
                  <a:gd name="T41" fmla="*/ 89 h 89"/>
                  <a:gd name="T42" fmla="*/ 0 w 67"/>
                  <a:gd name="T43" fmla="*/ 8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7" h="89">
                    <a:moveTo>
                      <a:pt x="67" y="5"/>
                    </a:moveTo>
                    <a:lnTo>
                      <a:pt x="65" y="7"/>
                    </a:lnTo>
                    <a:lnTo>
                      <a:pt x="65" y="5"/>
                    </a:lnTo>
                    <a:lnTo>
                      <a:pt x="65" y="4"/>
                    </a:lnTo>
                    <a:lnTo>
                      <a:pt x="65" y="2"/>
                    </a:lnTo>
                    <a:lnTo>
                      <a:pt x="67" y="2"/>
                    </a:lnTo>
                    <a:lnTo>
                      <a:pt x="67" y="2"/>
                    </a:lnTo>
                    <a:lnTo>
                      <a:pt x="67" y="0"/>
                    </a:lnTo>
                    <a:lnTo>
                      <a:pt x="67" y="0"/>
                    </a:lnTo>
                    <a:lnTo>
                      <a:pt x="67" y="4"/>
                    </a:lnTo>
                    <a:lnTo>
                      <a:pt x="67" y="5"/>
                    </a:lnTo>
                    <a:lnTo>
                      <a:pt x="67" y="5"/>
                    </a:lnTo>
                    <a:lnTo>
                      <a:pt x="67" y="5"/>
                    </a:lnTo>
                    <a:close/>
                    <a:moveTo>
                      <a:pt x="0" y="89"/>
                    </a:moveTo>
                    <a:lnTo>
                      <a:pt x="0" y="89"/>
                    </a:lnTo>
                    <a:lnTo>
                      <a:pt x="0" y="89"/>
                    </a:lnTo>
                    <a:lnTo>
                      <a:pt x="0" y="89"/>
                    </a:lnTo>
                    <a:lnTo>
                      <a:pt x="0" y="89"/>
                    </a:lnTo>
                    <a:lnTo>
                      <a:pt x="0" y="89"/>
                    </a:lnTo>
                    <a:lnTo>
                      <a:pt x="0" y="89"/>
                    </a:lnTo>
                    <a:lnTo>
                      <a:pt x="0" y="89"/>
                    </a:lnTo>
                    <a:lnTo>
                      <a:pt x="0" y="8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7" name="Freeform 192">
                <a:extLst>
                  <a:ext uri="{FF2B5EF4-FFF2-40B4-BE49-F238E27FC236}">
                    <a16:creationId xmlns:a16="http://schemas.microsoft.com/office/drawing/2014/main" id="{C667EEC1-67A7-42AB-ABC8-5B134E263C73}"/>
                  </a:ext>
                </a:extLst>
              </p:cNvPr>
              <p:cNvSpPr>
                <a:spLocks/>
              </p:cNvSpPr>
              <p:nvPr/>
            </p:nvSpPr>
            <p:spPr bwMode="auto">
              <a:xfrm>
                <a:off x="2432" y="3422"/>
                <a:ext cx="162" cy="172"/>
              </a:xfrm>
              <a:custGeom>
                <a:avLst/>
                <a:gdLst>
                  <a:gd name="T0" fmla="*/ 89 w 162"/>
                  <a:gd name="T1" fmla="*/ 22 h 172"/>
                  <a:gd name="T2" fmla="*/ 90 w 162"/>
                  <a:gd name="T3" fmla="*/ 28 h 172"/>
                  <a:gd name="T4" fmla="*/ 92 w 162"/>
                  <a:gd name="T5" fmla="*/ 31 h 172"/>
                  <a:gd name="T6" fmla="*/ 92 w 162"/>
                  <a:gd name="T7" fmla="*/ 34 h 172"/>
                  <a:gd name="T8" fmla="*/ 92 w 162"/>
                  <a:gd name="T9" fmla="*/ 43 h 172"/>
                  <a:gd name="T10" fmla="*/ 90 w 162"/>
                  <a:gd name="T11" fmla="*/ 48 h 172"/>
                  <a:gd name="T12" fmla="*/ 90 w 162"/>
                  <a:gd name="T13" fmla="*/ 53 h 172"/>
                  <a:gd name="T14" fmla="*/ 92 w 162"/>
                  <a:gd name="T15" fmla="*/ 58 h 172"/>
                  <a:gd name="T16" fmla="*/ 97 w 162"/>
                  <a:gd name="T17" fmla="*/ 60 h 172"/>
                  <a:gd name="T18" fmla="*/ 106 w 162"/>
                  <a:gd name="T19" fmla="*/ 60 h 172"/>
                  <a:gd name="T20" fmla="*/ 114 w 162"/>
                  <a:gd name="T21" fmla="*/ 60 h 172"/>
                  <a:gd name="T22" fmla="*/ 119 w 162"/>
                  <a:gd name="T23" fmla="*/ 57 h 172"/>
                  <a:gd name="T24" fmla="*/ 125 w 162"/>
                  <a:gd name="T25" fmla="*/ 62 h 172"/>
                  <a:gd name="T26" fmla="*/ 131 w 162"/>
                  <a:gd name="T27" fmla="*/ 63 h 172"/>
                  <a:gd name="T28" fmla="*/ 135 w 162"/>
                  <a:gd name="T29" fmla="*/ 70 h 172"/>
                  <a:gd name="T30" fmla="*/ 135 w 162"/>
                  <a:gd name="T31" fmla="*/ 77 h 172"/>
                  <a:gd name="T32" fmla="*/ 137 w 162"/>
                  <a:gd name="T33" fmla="*/ 84 h 172"/>
                  <a:gd name="T34" fmla="*/ 137 w 162"/>
                  <a:gd name="T35" fmla="*/ 89 h 172"/>
                  <a:gd name="T36" fmla="*/ 140 w 162"/>
                  <a:gd name="T37" fmla="*/ 97 h 172"/>
                  <a:gd name="T38" fmla="*/ 149 w 162"/>
                  <a:gd name="T39" fmla="*/ 96 h 172"/>
                  <a:gd name="T40" fmla="*/ 155 w 162"/>
                  <a:gd name="T41" fmla="*/ 94 h 172"/>
                  <a:gd name="T42" fmla="*/ 161 w 162"/>
                  <a:gd name="T43" fmla="*/ 99 h 172"/>
                  <a:gd name="T44" fmla="*/ 157 w 162"/>
                  <a:gd name="T45" fmla="*/ 120 h 172"/>
                  <a:gd name="T46" fmla="*/ 154 w 162"/>
                  <a:gd name="T47" fmla="*/ 138 h 172"/>
                  <a:gd name="T48" fmla="*/ 149 w 162"/>
                  <a:gd name="T49" fmla="*/ 154 h 172"/>
                  <a:gd name="T50" fmla="*/ 145 w 162"/>
                  <a:gd name="T51" fmla="*/ 159 h 172"/>
                  <a:gd name="T52" fmla="*/ 138 w 162"/>
                  <a:gd name="T53" fmla="*/ 162 h 172"/>
                  <a:gd name="T54" fmla="*/ 133 w 162"/>
                  <a:gd name="T55" fmla="*/ 169 h 172"/>
                  <a:gd name="T56" fmla="*/ 125 w 162"/>
                  <a:gd name="T57" fmla="*/ 167 h 172"/>
                  <a:gd name="T58" fmla="*/ 118 w 162"/>
                  <a:gd name="T59" fmla="*/ 171 h 172"/>
                  <a:gd name="T60" fmla="*/ 109 w 162"/>
                  <a:gd name="T61" fmla="*/ 169 h 172"/>
                  <a:gd name="T62" fmla="*/ 78 w 162"/>
                  <a:gd name="T63" fmla="*/ 167 h 172"/>
                  <a:gd name="T64" fmla="*/ 80 w 162"/>
                  <a:gd name="T65" fmla="*/ 159 h 172"/>
                  <a:gd name="T66" fmla="*/ 84 w 162"/>
                  <a:gd name="T67" fmla="*/ 155 h 172"/>
                  <a:gd name="T68" fmla="*/ 85 w 162"/>
                  <a:gd name="T69" fmla="*/ 152 h 172"/>
                  <a:gd name="T70" fmla="*/ 87 w 162"/>
                  <a:gd name="T71" fmla="*/ 145 h 172"/>
                  <a:gd name="T72" fmla="*/ 90 w 162"/>
                  <a:gd name="T73" fmla="*/ 140 h 172"/>
                  <a:gd name="T74" fmla="*/ 94 w 162"/>
                  <a:gd name="T75" fmla="*/ 133 h 172"/>
                  <a:gd name="T76" fmla="*/ 97 w 162"/>
                  <a:gd name="T77" fmla="*/ 128 h 172"/>
                  <a:gd name="T78" fmla="*/ 87 w 162"/>
                  <a:gd name="T79" fmla="*/ 118 h 172"/>
                  <a:gd name="T80" fmla="*/ 80 w 162"/>
                  <a:gd name="T81" fmla="*/ 114 h 172"/>
                  <a:gd name="T82" fmla="*/ 58 w 162"/>
                  <a:gd name="T83" fmla="*/ 103 h 172"/>
                  <a:gd name="T84" fmla="*/ 36 w 162"/>
                  <a:gd name="T85" fmla="*/ 94 h 172"/>
                  <a:gd name="T86" fmla="*/ 22 w 162"/>
                  <a:gd name="T87" fmla="*/ 84 h 172"/>
                  <a:gd name="T88" fmla="*/ 13 w 162"/>
                  <a:gd name="T89" fmla="*/ 77 h 172"/>
                  <a:gd name="T90" fmla="*/ 1 w 162"/>
                  <a:gd name="T91" fmla="*/ 62 h 172"/>
                  <a:gd name="T92" fmla="*/ 3 w 162"/>
                  <a:gd name="T93" fmla="*/ 50 h 172"/>
                  <a:gd name="T94" fmla="*/ 10 w 162"/>
                  <a:gd name="T95" fmla="*/ 22 h 172"/>
                  <a:gd name="T96" fmla="*/ 22 w 162"/>
                  <a:gd name="T97" fmla="*/ 7 h 172"/>
                  <a:gd name="T98" fmla="*/ 60 w 162"/>
                  <a:gd name="T99" fmla="*/ 0 h 172"/>
                  <a:gd name="T100" fmla="*/ 87 w 162"/>
                  <a:gd name="T101" fmla="*/ 12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62" h="172">
                    <a:moveTo>
                      <a:pt x="87" y="19"/>
                    </a:moveTo>
                    <a:lnTo>
                      <a:pt x="87" y="19"/>
                    </a:lnTo>
                    <a:lnTo>
                      <a:pt x="87" y="21"/>
                    </a:lnTo>
                    <a:lnTo>
                      <a:pt x="87" y="22"/>
                    </a:lnTo>
                    <a:lnTo>
                      <a:pt x="89" y="22"/>
                    </a:lnTo>
                    <a:lnTo>
                      <a:pt x="89" y="24"/>
                    </a:lnTo>
                    <a:lnTo>
                      <a:pt x="89" y="24"/>
                    </a:lnTo>
                    <a:lnTo>
                      <a:pt x="89" y="26"/>
                    </a:lnTo>
                    <a:lnTo>
                      <a:pt x="90" y="28"/>
                    </a:lnTo>
                    <a:lnTo>
                      <a:pt x="90" y="28"/>
                    </a:lnTo>
                    <a:lnTo>
                      <a:pt x="90" y="29"/>
                    </a:lnTo>
                    <a:lnTo>
                      <a:pt x="90" y="29"/>
                    </a:lnTo>
                    <a:lnTo>
                      <a:pt x="92" y="29"/>
                    </a:lnTo>
                    <a:lnTo>
                      <a:pt x="92" y="31"/>
                    </a:lnTo>
                    <a:lnTo>
                      <a:pt x="92" y="31"/>
                    </a:lnTo>
                    <a:lnTo>
                      <a:pt x="92" y="33"/>
                    </a:lnTo>
                    <a:lnTo>
                      <a:pt x="92" y="33"/>
                    </a:lnTo>
                    <a:lnTo>
                      <a:pt x="92" y="33"/>
                    </a:lnTo>
                    <a:lnTo>
                      <a:pt x="92" y="34"/>
                    </a:lnTo>
                    <a:lnTo>
                      <a:pt x="92" y="34"/>
                    </a:lnTo>
                    <a:lnTo>
                      <a:pt x="92" y="38"/>
                    </a:lnTo>
                    <a:lnTo>
                      <a:pt x="92" y="39"/>
                    </a:lnTo>
                    <a:lnTo>
                      <a:pt x="92" y="41"/>
                    </a:lnTo>
                    <a:lnTo>
                      <a:pt x="92" y="41"/>
                    </a:lnTo>
                    <a:lnTo>
                      <a:pt x="92" y="43"/>
                    </a:lnTo>
                    <a:lnTo>
                      <a:pt x="92" y="45"/>
                    </a:lnTo>
                    <a:lnTo>
                      <a:pt x="90" y="45"/>
                    </a:lnTo>
                    <a:lnTo>
                      <a:pt x="90" y="46"/>
                    </a:lnTo>
                    <a:lnTo>
                      <a:pt x="90" y="48"/>
                    </a:lnTo>
                    <a:lnTo>
                      <a:pt x="90" y="48"/>
                    </a:lnTo>
                    <a:lnTo>
                      <a:pt x="90" y="50"/>
                    </a:lnTo>
                    <a:lnTo>
                      <a:pt x="90" y="51"/>
                    </a:lnTo>
                    <a:lnTo>
                      <a:pt x="90" y="51"/>
                    </a:lnTo>
                    <a:lnTo>
                      <a:pt x="90" y="53"/>
                    </a:lnTo>
                    <a:lnTo>
                      <a:pt x="90" y="53"/>
                    </a:lnTo>
                    <a:lnTo>
                      <a:pt x="90" y="55"/>
                    </a:lnTo>
                    <a:lnTo>
                      <a:pt x="90" y="57"/>
                    </a:lnTo>
                    <a:lnTo>
                      <a:pt x="90" y="57"/>
                    </a:lnTo>
                    <a:lnTo>
                      <a:pt x="90" y="58"/>
                    </a:lnTo>
                    <a:lnTo>
                      <a:pt x="92" y="58"/>
                    </a:lnTo>
                    <a:lnTo>
                      <a:pt x="92" y="58"/>
                    </a:lnTo>
                    <a:lnTo>
                      <a:pt x="94" y="58"/>
                    </a:lnTo>
                    <a:lnTo>
                      <a:pt x="95" y="58"/>
                    </a:lnTo>
                    <a:lnTo>
                      <a:pt x="95" y="58"/>
                    </a:lnTo>
                    <a:lnTo>
                      <a:pt x="97" y="60"/>
                    </a:lnTo>
                    <a:lnTo>
                      <a:pt x="99" y="60"/>
                    </a:lnTo>
                    <a:lnTo>
                      <a:pt x="101" y="60"/>
                    </a:lnTo>
                    <a:lnTo>
                      <a:pt x="102" y="60"/>
                    </a:lnTo>
                    <a:lnTo>
                      <a:pt x="104" y="60"/>
                    </a:lnTo>
                    <a:lnTo>
                      <a:pt x="106" y="60"/>
                    </a:lnTo>
                    <a:lnTo>
                      <a:pt x="107" y="60"/>
                    </a:lnTo>
                    <a:lnTo>
                      <a:pt x="109" y="62"/>
                    </a:lnTo>
                    <a:lnTo>
                      <a:pt x="111" y="62"/>
                    </a:lnTo>
                    <a:lnTo>
                      <a:pt x="113" y="62"/>
                    </a:lnTo>
                    <a:lnTo>
                      <a:pt x="114" y="60"/>
                    </a:lnTo>
                    <a:lnTo>
                      <a:pt x="116" y="60"/>
                    </a:lnTo>
                    <a:lnTo>
                      <a:pt x="116" y="60"/>
                    </a:lnTo>
                    <a:lnTo>
                      <a:pt x="118" y="58"/>
                    </a:lnTo>
                    <a:lnTo>
                      <a:pt x="118" y="58"/>
                    </a:lnTo>
                    <a:lnTo>
                      <a:pt x="119" y="57"/>
                    </a:lnTo>
                    <a:lnTo>
                      <a:pt x="119" y="58"/>
                    </a:lnTo>
                    <a:lnTo>
                      <a:pt x="121" y="60"/>
                    </a:lnTo>
                    <a:lnTo>
                      <a:pt x="123" y="60"/>
                    </a:lnTo>
                    <a:lnTo>
                      <a:pt x="123" y="62"/>
                    </a:lnTo>
                    <a:lnTo>
                      <a:pt x="125" y="62"/>
                    </a:lnTo>
                    <a:lnTo>
                      <a:pt x="126" y="62"/>
                    </a:lnTo>
                    <a:lnTo>
                      <a:pt x="128" y="62"/>
                    </a:lnTo>
                    <a:lnTo>
                      <a:pt x="130" y="62"/>
                    </a:lnTo>
                    <a:lnTo>
                      <a:pt x="131" y="62"/>
                    </a:lnTo>
                    <a:lnTo>
                      <a:pt x="131" y="63"/>
                    </a:lnTo>
                    <a:lnTo>
                      <a:pt x="133" y="63"/>
                    </a:lnTo>
                    <a:lnTo>
                      <a:pt x="133" y="67"/>
                    </a:lnTo>
                    <a:lnTo>
                      <a:pt x="133" y="68"/>
                    </a:lnTo>
                    <a:lnTo>
                      <a:pt x="135" y="68"/>
                    </a:lnTo>
                    <a:lnTo>
                      <a:pt x="135" y="70"/>
                    </a:lnTo>
                    <a:lnTo>
                      <a:pt x="135" y="70"/>
                    </a:lnTo>
                    <a:lnTo>
                      <a:pt x="135" y="72"/>
                    </a:lnTo>
                    <a:lnTo>
                      <a:pt x="135" y="74"/>
                    </a:lnTo>
                    <a:lnTo>
                      <a:pt x="135" y="75"/>
                    </a:lnTo>
                    <a:lnTo>
                      <a:pt x="135" y="77"/>
                    </a:lnTo>
                    <a:lnTo>
                      <a:pt x="135" y="79"/>
                    </a:lnTo>
                    <a:lnTo>
                      <a:pt x="137" y="79"/>
                    </a:lnTo>
                    <a:lnTo>
                      <a:pt x="137" y="82"/>
                    </a:lnTo>
                    <a:lnTo>
                      <a:pt x="137" y="82"/>
                    </a:lnTo>
                    <a:lnTo>
                      <a:pt x="137" y="84"/>
                    </a:lnTo>
                    <a:lnTo>
                      <a:pt x="137" y="85"/>
                    </a:lnTo>
                    <a:lnTo>
                      <a:pt x="137" y="85"/>
                    </a:lnTo>
                    <a:lnTo>
                      <a:pt x="137" y="87"/>
                    </a:lnTo>
                    <a:lnTo>
                      <a:pt x="137" y="89"/>
                    </a:lnTo>
                    <a:lnTo>
                      <a:pt x="137" y="89"/>
                    </a:lnTo>
                    <a:lnTo>
                      <a:pt x="138" y="91"/>
                    </a:lnTo>
                    <a:lnTo>
                      <a:pt x="138" y="92"/>
                    </a:lnTo>
                    <a:lnTo>
                      <a:pt x="138" y="94"/>
                    </a:lnTo>
                    <a:lnTo>
                      <a:pt x="138" y="96"/>
                    </a:lnTo>
                    <a:lnTo>
                      <a:pt x="140" y="97"/>
                    </a:lnTo>
                    <a:lnTo>
                      <a:pt x="142" y="97"/>
                    </a:lnTo>
                    <a:lnTo>
                      <a:pt x="143" y="97"/>
                    </a:lnTo>
                    <a:lnTo>
                      <a:pt x="145" y="97"/>
                    </a:lnTo>
                    <a:lnTo>
                      <a:pt x="147" y="96"/>
                    </a:lnTo>
                    <a:lnTo>
                      <a:pt x="149" y="96"/>
                    </a:lnTo>
                    <a:lnTo>
                      <a:pt x="150" y="94"/>
                    </a:lnTo>
                    <a:lnTo>
                      <a:pt x="152" y="94"/>
                    </a:lnTo>
                    <a:lnTo>
                      <a:pt x="154" y="94"/>
                    </a:lnTo>
                    <a:lnTo>
                      <a:pt x="154" y="92"/>
                    </a:lnTo>
                    <a:lnTo>
                      <a:pt x="155" y="94"/>
                    </a:lnTo>
                    <a:lnTo>
                      <a:pt x="157" y="96"/>
                    </a:lnTo>
                    <a:lnTo>
                      <a:pt x="159" y="96"/>
                    </a:lnTo>
                    <a:lnTo>
                      <a:pt x="162" y="97"/>
                    </a:lnTo>
                    <a:lnTo>
                      <a:pt x="161" y="99"/>
                    </a:lnTo>
                    <a:lnTo>
                      <a:pt x="161" y="99"/>
                    </a:lnTo>
                    <a:lnTo>
                      <a:pt x="161" y="101"/>
                    </a:lnTo>
                    <a:lnTo>
                      <a:pt x="161" y="103"/>
                    </a:lnTo>
                    <a:lnTo>
                      <a:pt x="161" y="108"/>
                    </a:lnTo>
                    <a:lnTo>
                      <a:pt x="159" y="114"/>
                    </a:lnTo>
                    <a:lnTo>
                      <a:pt x="157" y="120"/>
                    </a:lnTo>
                    <a:lnTo>
                      <a:pt x="157" y="121"/>
                    </a:lnTo>
                    <a:lnTo>
                      <a:pt x="157" y="123"/>
                    </a:lnTo>
                    <a:lnTo>
                      <a:pt x="155" y="126"/>
                    </a:lnTo>
                    <a:lnTo>
                      <a:pt x="154" y="130"/>
                    </a:lnTo>
                    <a:lnTo>
                      <a:pt x="154" y="138"/>
                    </a:lnTo>
                    <a:lnTo>
                      <a:pt x="154" y="145"/>
                    </a:lnTo>
                    <a:lnTo>
                      <a:pt x="152" y="150"/>
                    </a:lnTo>
                    <a:lnTo>
                      <a:pt x="150" y="154"/>
                    </a:lnTo>
                    <a:lnTo>
                      <a:pt x="149" y="154"/>
                    </a:lnTo>
                    <a:lnTo>
                      <a:pt x="149" y="154"/>
                    </a:lnTo>
                    <a:lnTo>
                      <a:pt x="149" y="155"/>
                    </a:lnTo>
                    <a:lnTo>
                      <a:pt x="147" y="155"/>
                    </a:lnTo>
                    <a:lnTo>
                      <a:pt x="145" y="157"/>
                    </a:lnTo>
                    <a:lnTo>
                      <a:pt x="145" y="157"/>
                    </a:lnTo>
                    <a:lnTo>
                      <a:pt x="145" y="159"/>
                    </a:lnTo>
                    <a:lnTo>
                      <a:pt x="143" y="159"/>
                    </a:lnTo>
                    <a:lnTo>
                      <a:pt x="140" y="160"/>
                    </a:lnTo>
                    <a:lnTo>
                      <a:pt x="138" y="160"/>
                    </a:lnTo>
                    <a:lnTo>
                      <a:pt x="138" y="162"/>
                    </a:lnTo>
                    <a:lnTo>
                      <a:pt x="138" y="162"/>
                    </a:lnTo>
                    <a:lnTo>
                      <a:pt x="137" y="164"/>
                    </a:lnTo>
                    <a:lnTo>
                      <a:pt x="135" y="164"/>
                    </a:lnTo>
                    <a:lnTo>
                      <a:pt x="135" y="166"/>
                    </a:lnTo>
                    <a:lnTo>
                      <a:pt x="135" y="167"/>
                    </a:lnTo>
                    <a:lnTo>
                      <a:pt x="133" y="169"/>
                    </a:lnTo>
                    <a:lnTo>
                      <a:pt x="131" y="169"/>
                    </a:lnTo>
                    <a:lnTo>
                      <a:pt x="131" y="167"/>
                    </a:lnTo>
                    <a:lnTo>
                      <a:pt x="128" y="167"/>
                    </a:lnTo>
                    <a:lnTo>
                      <a:pt x="126" y="167"/>
                    </a:lnTo>
                    <a:lnTo>
                      <a:pt x="125" y="167"/>
                    </a:lnTo>
                    <a:lnTo>
                      <a:pt x="123" y="167"/>
                    </a:lnTo>
                    <a:lnTo>
                      <a:pt x="121" y="169"/>
                    </a:lnTo>
                    <a:lnTo>
                      <a:pt x="121" y="172"/>
                    </a:lnTo>
                    <a:lnTo>
                      <a:pt x="119" y="172"/>
                    </a:lnTo>
                    <a:lnTo>
                      <a:pt x="118" y="171"/>
                    </a:lnTo>
                    <a:lnTo>
                      <a:pt x="116" y="171"/>
                    </a:lnTo>
                    <a:lnTo>
                      <a:pt x="114" y="171"/>
                    </a:lnTo>
                    <a:lnTo>
                      <a:pt x="113" y="171"/>
                    </a:lnTo>
                    <a:lnTo>
                      <a:pt x="111" y="169"/>
                    </a:lnTo>
                    <a:lnTo>
                      <a:pt x="109" y="169"/>
                    </a:lnTo>
                    <a:lnTo>
                      <a:pt x="106" y="171"/>
                    </a:lnTo>
                    <a:lnTo>
                      <a:pt x="101" y="169"/>
                    </a:lnTo>
                    <a:lnTo>
                      <a:pt x="94" y="167"/>
                    </a:lnTo>
                    <a:lnTo>
                      <a:pt x="87" y="166"/>
                    </a:lnTo>
                    <a:lnTo>
                      <a:pt x="78" y="167"/>
                    </a:lnTo>
                    <a:lnTo>
                      <a:pt x="77" y="164"/>
                    </a:lnTo>
                    <a:lnTo>
                      <a:pt x="78" y="164"/>
                    </a:lnTo>
                    <a:lnTo>
                      <a:pt x="78" y="162"/>
                    </a:lnTo>
                    <a:lnTo>
                      <a:pt x="80" y="160"/>
                    </a:lnTo>
                    <a:lnTo>
                      <a:pt x="80" y="159"/>
                    </a:lnTo>
                    <a:lnTo>
                      <a:pt x="82" y="159"/>
                    </a:lnTo>
                    <a:lnTo>
                      <a:pt x="82" y="157"/>
                    </a:lnTo>
                    <a:lnTo>
                      <a:pt x="84" y="157"/>
                    </a:lnTo>
                    <a:lnTo>
                      <a:pt x="84" y="157"/>
                    </a:lnTo>
                    <a:lnTo>
                      <a:pt x="84" y="155"/>
                    </a:lnTo>
                    <a:lnTo>
                      <a:pt x="84" y="155"/>
                    </a:lnTo>
                    <a:lnTo>
                      <a:pt x="85" y="154"/>
                    </a:lnTo>
                    <a:lnTo>
                      <a:pt x="85" y="154"/>
                    </a:lnTo>
                    <a:lnTo>
                      <a:pt x="85" y="152"/>
                    </a:lnTo>
                    <a:lnTo>
                      <a:pt x="85" y="152"/>
                    </a:lnTo>
                    <a:lnTo>
                      <a:pt x="85" y="152"/>
                    </a:lnTo>
                    <a:lnTo>
                      <a:pt x="85" y="149"/>
                    </a:lnTo>
                    <a:lnTo>
                      <a:pt x="85" y="147"/>
                    </a:lnTo>
                    <a:lnTo>
                      <a:pt x="85" y="145"/>
                    </a:lnTo>
                    <a:lnTo>
                      <a:pt x="87" y="145"/>
                    </a:lnTo>
                    <a:lnTo>
                      <a:pt x="87" y="145"/>
                    </a:lnTo>
                    <a:lnTo>
                      <a:pt x="87" y="143"/>
                    </a:lnTo>
                    <a:lnTo>
                      <a:pt x="87" y="143"/>
                    </a:lnTo>
                    <a:lnTo>
                      <a:pt x="89" y="142"/>
                    </a:lnTo>
                    <a:lnTo>
                      <a:pt x="90" y="140"/>
                    </a:lnTo>
                    <a:lnTo>
                      <a:pt x="92" y="138"/>
                    </a:lnTo>
                    <a:lnTo>
                      <a:pt x="92" y="138"/>
                    </a:lnTo>
                    <a:lnTo>
                      <a:pt x="92" y="137"/>
                    </a:lnTo>
                    <a:lnTo>
                      <a:pt x="94" y="135"/>
                    </a:lnTo>
                    <a:lnTo>
                      <a:pt x="94" y="133"/>
                    </a:lnTo>
                    <a:lnTo>
                      <a:pt x="94" y="133"/>
                    </a:lnTo>
                    <a:lnTo>
                      <a:pt x="95" y="132"/>
                    </a:lnTo>
                    <a:lnTo>
                      <a:pt x="97" y="130"/>
                    </a:lnTo>
                    <a:lnTo>
                      <a:pt x="97" y="130"/>
                    </a:lnTo>
                    <a:lnTo>
                      <a:pt x="97" y="128"/>
                    </a:lnTo>
                    <a:lnTo>
                      <a:pt x="97" y="126"/>
                    </a:lnTo>
                    <a:lnTo>
                      <a:pt x="95" y="125"/>
                    </a:lnTo>
                    <a:lnTo>
                      <a:pt x="92" y="121"/>
                    </a:lnTo>
                    <a:lnTo>
                      <a:pt x="90" y="120"/>
                    </a:lnTo>
                    <a:lnTo>
                      <a:pt x="87" y="118"/>
                    </a:lnTo>
                    <a:lnTo>
                      <a:pt x="85" y="116"/>
                    </a:lnTo>
                    <a:lnTo>
                      <a:pt x="84" y="118"/>
                    </a:lnTo>
                    <a:lnTo>
                      <a:pt x="82" y="118"/>
                    </a:lnTo>
                    <a:lnTo>
                      <a:pt x="82" y="116"/>
                    </a:lnTo>
                    <a:lnTo>
                      <a:pt x="80" y="114"/>
                    </a:lnTo>
                    <a:lnTo>
                      <a:pt x="75" y="113"/>
                    </a:lnTo>
                    <a:lnTo>
                      <a:pt x="66" y="109"/>
                    </a:lnTo>
                    <a:lnTo>
                      <a:pt x="63" y="106"/>
                    </a:lnTo>
                    <a:lnTo>
                      <a:pt x="61" y="104"/>
                    </a:lnTo>
                    <a:lnTo>
                      <a:pt x="58" y="103"/>
                    </a:lnTo>
                    <a:lnTo>
                      <a:pt x="53" y="99"/>
                    </a:lnTo>
                    <a:lnTo>
                      <a:pt x="49" y="97"/>
                    </a:lnTo>
                    <a:lnTo>
                      <a:pt x="46" y="97"/>
                    </a:lnTo>
                    <a:lnTo>
                      <a:pt x="41" y="96"/>
                    </a:lnTo>
                    <a:lnTo>
                      <a:pt x="36" y="94"/>
                    </a:lnTo>
                    <a:lnTo>
                      <a:pt x="30" y="92"/>
                    </a:lnTo>
                    <a:lnTo>
                      <a:pt x="30" y="91"/>
                    </a:lnTo>
                    <a:lnTo>
                      <a:pt x="27" y="87"/>
                    </a:lnTo>
                    <a:lnTo>
                      <a:pt x="24" y="85"/>
                    </a:lnTo>
                    <a:lnTo>
                      <a:pt x="22" y="84"/>
                    </a:lnTo>
                    <a:lnTo>
                      <a:pt x="22" y="84"/>
                    </a:lnTo>
                    <a:lnTo>
                      <a:pt x="20" y="82"/>
                    </a:lnTo>
                    <a:lnTo>
                      <a:pt x="18" y="82"/>
                    </a:lnTo>
                    <a:lnTo>
                      <a:pt x="17" y="80"/>
                    </a:lnTo>
                    <a:lnTo>
                      <a:pt x="13" y="77"/>
                    </a:lnTo>
                    <a:lnTo>
                      <a:pt x="12" y="74"/>
                    </a:lnTo>
                    <a:lnTo>
                      <a:pt x="8" y="68"/>
                    </a:lnTo>
                    <a:lnTo>
                      <a:pt x="5" y="65"/>
                    </a:lnTo>
                    <a:lnTo>
                      <a:pt x="1" y="63"/>
                    </a:lnTo>
                    <a:lnTo>
                      <a:pt x="1" y="62"/>
                    </a:lnTo>
                    <a:lnTo>
                      <a:pt x="1" y="62"/>
                    </a:lnTo>
                    <a:lnTo>
                      <a:pt x="0" y="60"/>
                    </a:lnTo>
                    <a:lnTo>
                      <a:pt x="1" y="60"/>
                    </a:lnTo>
                    <a:lnTo>
                      <a:pt x="1" y="55"/>
                    </a:lnTo>
                    <a:lnTo>
                      <a:pt x="3" y="50"/>
                    </a:lnTo>
                    <a:lnTo>
                      <a:pt x="5" y="43"/>
                    </a:lnTo>
                    <a:lnTo>
                      <a:pt x="6" y="36"/>
                    </a:lnTo>
                    <a:lnTo>
                      <a:pt x="6" y="31"/>
                    </a:lnTo>
                    <a:lnTo>
                      <a:pt x="6" y="26"/>
                    </a:lnTo>
                    <a:lnTo>
                      <a:pt x="10" y="22"/>
                    </a:lnTo>
                    <a:lnTo>
                      <a:pt x="12" y="19"/>
                    </a:lnTo>
                    <a:lnTo>
                      <a:pt x="15" y="16"/>
                    </a:lnTo>
                    <a:lnTo>
                      <a:pt x="17" y="10"/>
                    </a:lnTo>
                    <a:lnTo>
                      <a:pt x="17" y="7"/>
                    </a:lnTo>
                    <a:lnTo>
                      <a:pt x="22" y="7"/>
                    </a:lnTo>
                    <a:lnTo>
                      <a:pt x="30" y="5"/>
                    </a:lnTo>
                    <a:lnTo>
                      <a:pt x="34" y="4"/>
                    </a:lnTo>
                    <a:lnTo>
                      <a:pt x="42" y="2"/>
                    </a:lnTo>
                    <a:lnTo>
                      <a:pt x="51" y="0"/>
                    </a:lnTo>
                    <a:lnTo>
                      <a:pt x="60" y="0"/>
                    </a:lnTo>
                    <a:lnTo>
                      <a:pt x="68" y="0"/>
                    </a:lnTo>
                    <a:lnTo>
                      <a:pt x="75" y="5"/>
                    </a:lnTo>
                    <a:lnTo>
                      <a:pt x="80" y="7"/>
                    </a:lnTo>
                    <a:lnTo>
                      <a:pt x="85" y="10"/>
                    </a:lnTo>
                    <a:lnTo>
                      <a:pt x="87" y="12"/>
                    </a:lnTo>
                    <a:lnTo>
                      <a:pt x="87" y="16"/>
                    </a:lnTo>
                    <a:lnTo>
                      <a:pt x="87" y="1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8" name="Freeform 193">
                <a:extLst>
                  <a:ext uri="{FF2B5EF4-FFF2-40B4-BE49-F238E27FC236}">
                    <a16:creationId xmlns:a16="http://schemas.microsoft.com/office/drawing/2014/main" id="{B006F208-E822-4749-9A74-58C3C6AA628E}"/>
                  </a:ext>
                </a:extLst>
              </p:cNvPr>
              <p:cNvSpPr>
                <a:spLocks/>
              </p:cNvSpPr>
              <p:nvPr/>
            </p:nvSpPr>
            <p:spPr bwMode="auto">
              <a:xfrm>
                <a:off x="4610" y="2532"/>
                <a:ext cx="17" cy="35"/>
              </a:xfrm>
              <a:custGeom>
                <a:avLst/>
                <a:gdLst>
                  <a:gd name="T0" fmla="*/ 10 w 17"/>
                  <a:gd name="T1" fmla="*/ 33 h 35"/>
                  <a:gd name="T2" fmla="*/ 9 w 17"/>
                  <a:gd name="T3" fmla="*/ 35 h 35"/>
                  <a:gd name="T4" fmla="*/ 7 w 17"/>
                  <a:gd name="T5" fmla="*/ 35 h 35"/>
                  <a:gd name="T6" fmla="*/ 5 w 17"/>
                  <a:gd name="T7" fmla="*/ 35 h 35"/>
                  <a:gd name="T8" fmla="*/ 5 w 17"/>
                  <a:gd name="T9" fmla="*/ 35 h 35"/>
                  <a:gd name="T10" fmla="*/ 3 w 17"/>
                  <a:gd name="T11" fmla="*/ 35 h 35"/>
                  <a:gd name="T12" fmla="*/ 2 w 17"/>
                  <a:gd name="T13" fmla="*/ 33 h 35"/>
                  <a:gd name="T14" fmla="*/ 2 w 17"/>
                  <a:gd name="T15" fmla="*/ 29 h 35"/>
                  <a:gd name="T16" fmla="*/ 2 w 17"/>
                  <a:gd name="T17" fmla="*/ 28 h 35"/>
                  <a:gd name="T18" fmla="*/ 2 w 17"/>
                  <a:gd name="T19" fmla="*/ 28 h 35"/>
                  <a:gd name="T20" fmla="*/ 2 w 17"/>
                  <a:gd name="T21" fmla="*/ 21 h 35"/>
                  <a:gd name="T22" fmla="*/ 0 w 17"/>
                  <a:gd name="T23" fmla="*/ 18 h 35"/>
                  <a:gd name="T24" fmla="*/ 0 w 17"/>
                  <a:gd name="T25" fmla="*/ 16 h 35"/>
                  <a:gd name="T26" fmla="*/ 2 w 17"/>
                  <a:gd name="T27" fmla="*/ 16 h 35"/>
                  <a:gd name="T28" fmla="*/ 3 w 17"/>
                  <a:gd name="T29" fmla="*/ 12 h 35"/>
                  <a:gd name="T30" fmla="*/ 3 w 17"/>
                  <a:gd name="T31" fmla="*/ 11 h 35"/>
                  <a:gd name="T32" fmla="*/ 5 w 17"/>
                  <a:gd name="T33" fmla="*/ 6 h 35"/>
                  <a:gd name="T34" fmla="*/ 7 w 17"/>
                  <a:gd name="T35" fmla="*/ 2 h 35"/>
                  <a:gd name="T36" fmla="*/ 10 w 17"/>
                  <a:gd name="T37" fmla="*/ 0 h 35"/>
                  <a:gd name="T38" fmla="*/ 12 w 17"/>
                  <a:gd name="T39" fmla="*/ 4 h 35"/>
                  <a:gd name="T40" fmla="*/ 15 w 17"/>
                  <a:gd name="T41" fmla="*/ 6 h 35"/>
                  <a:gd name="T42" fmla="*/ 17 w 17"/>
                  <a:gd name="T43" fmla="*/ 9 h 35"/>
                  <a:gd name="T44" fmla="*/ 15 w 17"/>
                  <a:gd name="T45" fmla="*/ 11 h 35"/>
                  <a:gd name="T46" fmla="*/ 15 w 17"/>
                  <a:gd name="T47" fmla="*/ 14 h 35"/>
                  <a:gd name="T48" fmla="*/ 15 w 17"/>
                  <a:gd name="T49" fmla="*/ 16 h 35"/>
                  <a:gd name="T50" fmla="*/ 15 w 17"/>
                  <a:gd name="T51" fmla="*/ 18 h 35"/>
                  <a:gd name="T52" fmla="*/ 15 w 17"/>
                  <a:gd name="T53" fmla="*/ 19 h 35"/>
                  <a:gd name="T54" fmla="*/ 17 w 17"/>
                  <a:gd name="T55" fmla="*/ 23 h 35"/>
                  <a:gd name="T56" fmla="*/ 17 w 17"/>
                  <a:gd name="T57" fmla="*/ 24 h 35"/>
                  <a:gd name="T58" fmla="*/ 17 w 17"/>
                  <a:gd name="T59" fmla="*/ 26 h 35"/>
                  <a:gd name="T60" fmla="*/ 15 w 17"/>
                  <a:gd name="T61" fmla="*/ 28 h 35"/>
                  <a:gd name="T62" fmla="*/ 14 w 17"/>
                  <a:gd name="T63" fmla="*/ 33 h 35"/>
                  <a:gd name="T64" fmla="*/ 14 w 17"/>
                  <a:gd name="T65" fmla="*/ 33 h 35"/>
                  <a:gd name="T66" fmla="*/ 10 w 17"/>
                  <a:gd name="T67" fmla="*/ 3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 h="35">
                    <a:moveTo>
                      <a:pt x="10" y="33"/>
                    </a:moveTo>
                    <a:lnTo>
                      <a:pt x="9" y="35"/>
                    </a:lnTo>
                    <a:lnTo>
                      <a:pt x="7" y="35"/>
                    </a:lnTo>
                    <a:lnTo>
                      <a:pt x="5" y="35"/>
                    </a:lnTo>
                    <a:lnTo>
                      <a:pt x="5" y="35"/>
                    </a:lnTo>
                    <a:lnTo>
                      <a:pt x="3" y="35"/>
                    </a:lnTo>
                    <a:lnTo>
                      <a:pt x="2" y="33"/>
                    </a:lnTo>
                    <a:lnTo>
                      <a:pt x="2" y="29"/>
                    </a:lnTo>
                    <a:lnTo>
                      <a:pt x="2" y="28"/>
                    </a:lnTo>
                    <a:lnTo>
                      <a:pt x="2" y="28"/>
                    </a:lnTo>
                    <a:lnTo>
                      <a:pt x="2" y="21"/>
                    </a:lnTo>
                    <a:lnTo>
                      <a:pt x="0" y="18"/>
                    </a:lnTo>
                    <a:lnTo>
                      <a:pt x="0" y="16"/>
                    </a:lnTo>
                    <a:lnTo>
                      <a:pt x="2" y="16"/>
                    </a:lnTo>
                    <a:lnTo>
                      <a:pt x="3" y="12"/>
                    </a:lnTo>
                    <a:lnTo>
                      <a:pt x="3" y="11"/>
                    </a:lnTo>
                    <a:lnTo>
                      <a:pt x="5" y="6"/>
                    </a:lnTo>
                    <a:lnTo>
                      <a:pt x="7" y="2"/>
                    </a:lnTo>
                    <a:lnTo>
                      <a:pt x="10" y="0"/>
                    </a:lnTo>
                    <a:lnTo>
                      <a:pt x="12" y="4"/>
                    </a:lnTo>
                    <a:lnTo>
                      <a:pt x="15" y="6"/>
                    </a:lnTo>
                    <a:lnTo>
                      <a:pt x="17" y="9"/>
                    </a:lnTo>
                    <a:lnTo>
                      <a:pt x="15" y="11"/>
                    </a:lnTo>
                    <a:lnTo>
                      <a:pt x="15" y="14"/>
                    </a:lnTo>
                    <a:lnTo>
                      <a:pt x="15" y="16"/>
                    </a:lnTo>
                    <a:lnTo>
                      <a:pt x="15" y="18"/>
                    </a:lnTo>
                    <a:lnTo>
                      <a:pt x="15" y="19"/>
                    </a:lnTo>
                    <a:lnTo>
                      <a:pt x="17" y="23"/>
                    </a:lnTo>
                    <a:lnTo>
                      <a:pt x="17" y="24"/>
                    </a:lnTo>
                    <a:lnTo>
                      <a:pt x="17" y="26"/>
                    </a:lnTo>
                    <a:lnTo>
                      <a:pt x="15" y="28"/>
                    </a:lnTo>
                    <a:lnTo>
                      <a:pt x="14" y="33"/>
                    </a:lnTo>
                    <a:lnTo>
                      <a:pt x="14" y="33"/>
                    </a:lnTo>
                    <a:lnTo>
                      <a:pt x="10" y="3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9" name="Freeform 194">
                <a:extLst>
                  <a:ext uri="{FF2B5EF4-FFF2-40B4-BE49-F238E27FC236}">
                    <a16:creationId xmlns:a16="http://schemas.microsoft.com/office/drawing/2014/main" id="{DD2464D6-839E-4710-9C76-9BDEFBDCE34D}"/>
                  </a:ext>
                </a:extLst>
              </p:cNvPr>
              <p:cNvSpPr>
                <a:spLocks/>
              </p:cNvSpPr>
              <p:nvPr/>
            </p:nvSpPr>
            <p:spPr bwMode="auto">
              <a:xfrm>
                <a:off x="4697" y="3455"/>
                <a:ext cx="11" cy="10"/>
              </a:xfrm>
              <a:custGeom>
                <a:avLst/>
                <a:gdLst>
                  <a:gd name="T0" fmla="*/ 11 w 11"/>
                  <a:gd name="T1" fmla="*/ 10 h 10"/>
                  <a:gd name="T2" fmla="*/ 7 w 11"/>
                  <a:gd name="T3" fmla="*/ 10 h 10"/>
                  <a:gd name="T4" fmla="*/ 5 w 11"/>
                  <a:gd name="T5" fmla="*/ 10 h 10"/>
                  <a:gd name="T6" fmla="*/ 2 w 11"/>
                  <a:gd name="T7" fmla="*/ 8 h 10"/>
                  <a:gd name="T8" fmla="*/ 0 w 11"/>
                  <a:gd name="T9" fmla="*/ 6 h 10"/>
                  <a:gd name="T10" fmla="*/ 0 w 11"/>
                  <a:gd name="T11" fmla="*/ 3 h 10"/>
                  <a:gd name="T12" fmla="*/ 0 w 11"/>
                  <a:gd name="T13" fmla="*/ 3 h 10"/>
                  <a:gd name="T14" fmla="*/ 2 w 11"/>
                  <a:gd name="T15" fmla="*/ 0 h 10"/>
                  <a:gd name="T16" fmla="*/ 4 w 11"/>
                  <a:gd name="T17" fmla="*/ 0 h 10"/>
                  <a:gd name="T18" fmla="*/ 7 w 11"/>
                  <a:gd name="T19" fmla="*/ 0 h 10"/>
                  <a:gd name="T20" fmla="*/ 7 w 11"/>
                  <a:gd name="T21" fmla="*/ 0 h 10"/>
                  <a:gd name="T22" fmla="*/ 9 w 11"/>
                  <a:gd name="T23" fmla="*/ 3 h 10"/>
                  <a:gd name="T24" fmla="*/ 11 w 11"/>
                  <a:gd name="T25" fmla="*/ 5 h 10"/>
                  <a:gd name="T26" fmla="*/ 11 w 11"/>
                  <a:gd name="T27" fmla="*/ 8 h 10"/>
                  <a:gd name="T28" fmla="*/ 11 w 11"/>
                  <a:gd name="T29"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 h="10">
                    <a:moveTo>
                      <a:pt x="11" y="10"/>
                    </a:moveTo>
                    <a:lnTo>
                      <a:pt x="7" y="10"/>
                    </a:lnTo>
                    <a:lnTo>
                      <a:pt x="5" y="10"/>
                    </a:lnTo>
                    <a:lnTo>
                      <a:pt x="2" y="8"/>
                    </a:lnTo>
                    <a:lnTo>
                      <a:pt x="0" y="6"/>
                    </a:lnTo>
                    <a:lnTo>
                      <a:pt x="0" y="3"/>
                    </a:lnTo>
                    <a:lnTo>
                      <a:pt x="0" y="3"/>
                    </a:lnTo>
                    <a:lnTo>
                      <a:pt x="2" y="0"/>
                    </a:lnTo>
                    <a:lnTo>
                      <a:pt x="4" y="0"/>
                    </a:lnTo>
                    <a:lnTo>
                      <a:pt x="7" y="0"/>
                    </a:lnTo>
                    <a:lnTo>
                      <a:pt x="7" y="0"/>
                    </a:lnTo>
                    <a:lnTo>
                      <a:pt x="9" y="3"/>
                    </a:lnTo>
                    <a:lnTo>
                      <a:pt x="11" y="5"/>
                    </a:lnTo>
                    <a:lnTo>
                      <a:pt x="11" y="8"/>
                    </a:lnTo>
                    <a:lnTo>
                      <a:pt x="11" y="1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0" name="Freeform 195">
                <a:extLst>
                  <a:ext uri="{FF2B5EF4-FFF2-40B4-BE49-F238E27FC236}">
                    <a16:creationId xmlns:a16="http://schemas.microsoft.com/office/drawing/2014/main" id="{7A15B800-1B56-4C6F-A43E-1C6A9B3B655C}"/>
                  </a:ext>
                </a:extLst>
              </p:cNvPr>
              <p:cNvSpPr>
                <a:spLocks/>
              </p:cNvSpPr>
              <p:nvPr/>
            </p:nvSpPr>
            <p:spPr bwMode="auto">
              <a:xfrm>
                <a:off x="4025" y="1997"/>
                <a:ext cx="181" cy="126"/>
              </a:xfrm>
              <a:custGeom>
                <a:avLst/>
                <a:gdLst>
                  <a:gd name="T0" fmla="*/ 164 w 181"/>
                  <a:gd name="T1" fmla="*/ 84 h 126"/>
                  <a:gd name="T2" fmla="*/ 164 w 181"/>
                  <a:gd name="T3" fmla="*/ 82 h 126"/>
                  <a:gd name="T4" fmla="*/ 179 w 181"/>
                  <a:gd name="T5" fmla="*/ 80 h 126"/>
                  <a:gd name="T6" fmla="*/ 179 w 181"/>
                  <a:gd name="T7" fmla="*/ 91 h 126"/>
                  <a:gd name="T8" fmla="*/ 169 w 181"/>
                  <a:gd name="T9" fmla="*/ 94 h 126"/>
                  <a:gd name="T10" fmla="*/ 166 w 181"/>
                  <a:gd name="T11" fmla="*/ 92 h 126"/>
                  <a:gd name="T12" fmla="*/ 164 w 181"/>
                  <a:gd name="T13" fmla="*/ 101 h 126"/>
                  <a:gd name="T14" fmla="*/ 161 w 181"/>
                  <a:gd name="T15" fmla="*/ 109 h 126"/>
                  <a:gd name="T16" fmla="*/ 156 w 181"/>
                  <a:gd name="T17" fmla="*/ 125 h 126"/>
                  <a:gd name="T18" fmla="*/ 144 w 181"/>
                  <a:gd name="T19" fmla="*/ 118 h 126"/>
                  <a:gd name="T20" fmla="*/ 132 w 181"/>
                  <a:gd name="T21" fmla="*/ 113 h 126"/>
                  <a:gd name="T22" fmla="*/ 109 w 181"/>
                  <a:gd name="T23" fmla="*/ 121 h 126"/>
                  <a:gd name="T24" fmla="*/ 87 w 181"/>
                  <a:gd name="T25" fmla="*/ 125 h 126"/>
                  <a:gd name="T26" fmla="*/ 56 w 181"/>
                  <a:gd name="T27" fmla="*/ 121 h 126"/>
                  <a:gd name="T28" fmla="*/ 51 w 181"/>
                  <a:gd name="T29" fmla="*/ 118 h 126"/>
                  <a:gd name="T30" fmla="*/ 48 w 181"/>
                  <a:gd name="T31" fmla="*/ 113 h 126"/>
                  <a:gd name="T32" fmla="*/ 44 w 181"/>
                  <a:gd name="T33" fmla="*/ 108 h 126"/>
                  <a:gd name="T34" fmla="*/ 46 w 181"/>
                  <a:gd name="T35" fmla="*/ 102 h 126"/>
                  <a:gd name="T36" fmla="*/ 43 w 181"/>
                  <a:gd name="T37" fmla="*/ 99 h 126"/>
                  <a:gd name="T38" fmla="*/ 32 w 181"/>
                  <a:gd name="T39" fmla="*/ 99 h 126"/>
                  <a:gd name="T40" fmla="*/ 20 w 181"/>
                  <a:gd name="T41" fmla="*/ 96 h 126"/>
                  <a:gd name="T42" fmla="*/ 24 w 181"/>
                  <a:gd name="T43" fmla="*/ 94 h 126"/>
                  <a:gd name="T44" fmla="*/ 20 w 181"/>
                  <a:gd name="T45" fmla="*/ 91 h 126"/>
                  <a:gd name="T46" fmla="*/ 22 w 181"/>
                  <a:gd name="T47" fmla="*/ 89 h 126"/>
                  <a:gd name="T48" fmla="*/ 22 w 181"/>
                  <a:gd name="T49" fmla="*/ 85 h 126"/>
                  <a:gd name="T50" fmla="*/ 15 w 181"/>
                  <a:gd name="T51" fmla="*/ 82 h 126"/>
                  <a:gd name="T52" fmla="*/ 10 w 181"/>
                  <a:gd name="T53" fmla="*/ 77 h 126"/>
                  <a:gd name="T54" fmla="*/ 10 w 181"/>
                  <a:gd name="T55" fmla="*/ 70 h 126"/>
                  <a:gd name="T56" fmla="*/ 8 w 181"/>
                  <a:gd name="T57" fmla="*/ 70 h 126"/>
                  <a:gd name="T58" fmla="*/ 2 w 181"/>
                  <a:gd name="T59" fmla="*/ 63 h 126"/>
                  <a:gd name="T60" fmla="*/ 7 w 181"/>
                  <a:gd name="T61" fmla="*/ 60 h 126"/>
                  <a:gd name="T62" fmla="*/ 10 w 181"/>
                  <a:gd name="T63" fmla="*/ 56 h 126"/>
                  <a:gd name="T64" fmla="*/ 17 w 181"/>
                  <a:gd name="T65" fmla="*/ 53 h 126"/>
                  <a:gd name="T66" fmla="*/ 20 w 181"/>
                  <a:gd name="T67" fmla="*/ 48 h 126"/>
                  <a:gd name="T68" fmla="*/ 24 w 181"/>
                  <a:gd name="T69" fmla="*/ 43 h 126"/>
                  <a:gd name="T70" fmla="*/ 27 w 181"/>
                  <a:gd name="T71" fmla="*/ 34 h 126"/>
                  <a:gd name="T72" fmla="*/ 32 w 181"/>
                  <a:gd name="T73" fmla="*/ 26 h 126"/>
                  <a:gd name="T74" fmla="*/ 37 w 181"/>
                  <a:gd name="T75" fmla="*/ 17 h 126"/>
                  <a:gd name="T76" fmla="*/ 43 w 181"/>
                  <a:gd name="T77" fmla="*/ 14 h 126"/>
                  <a:gd name="T78" fmla="*/ 49 w 181"/>
                  <a:gd name="T79" fmla="*/ 9 h 126"/>
                  <a:gd name="T80" fmla="*/ 56 w 181"/>
                  <a:gd name="T81" fmla="*/ 5 h 126"/>
                  <a:gd name="T82" fmla="*/ 67 w 181"/>
                  <a:gd name="T83" fmla="*/ 7 h 126"/>
                  <a:gd name="T84" fmla="*/ 77 w 181"/>
                  <a:gd name="T85" fmla="*/ 10 h 126"/>
                  <a:gd name="T86" fmla="*/ 87 w 181"/>
                  <a:gd name="T87" fmla="*/ 14 h 126"/>
                  <a:gd name="T88" fmla="*/ 99 w 181"/>
                  <a:gd name="T89" fmla="*/ 10 h 126"/>
                  <a:gd name="T90" fmla="*/ 116 w 181"/>
                  <a:gd name="T91" fmla="*/ 4 h 126"/>
                  <a:gd name="T92" fmla="*/ 123 w 181"/>
                  <a:gd name="T93" fmla="*/ 0 h 126"/>
                  <a:gd name="T94" fmla="*/ 132 w 181"/>
                  <a:gd name="T95" fmla="*/ 5 h 126"/>
                  <a:gd name="T96" fmla="*/ 135 w 181"/>
                  <a:gd name="T97" fmla="*/ 17 h 126"/>
                  <a:gd name="T98" fmla="*/ 142 w 181"/>
                  <a:gd name="T99" fmla="*/ 27 h 126"/>
                  <a:gd name="T100" fmla="*/ 150 w 181"/>
                  <a:gd name="T101" fmla="*/ 36 h 126"/>
                  <a:gd name="T102" fmla="*/ 154 w 181"/>
                  <a:gd name="T103" fmla="*/ 51 h 126"/>
                  <a:gd name="T104" fmla="*/ 150 w 181"/>
                  <a:gd name="T105" fmla="*/ 68 h 126"/>
                  <a:gd name="T106" fmla="*/ 150 w 181"/>
                  <a:gd name="T107" fmla="*/ 74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81" h="126">
                    <a:moveTo>
                      <a:pt x="152" y="79"/>
                    </a:moveTo>
                    <a:lnTo>
                      <a:pt x="154" y="80"/>
                    </a:lnTo>
                    <a:lnTo>
                      <a:pt x="157" y="82"/>
                    </a:lnTo>
                    <a:lnTo>
                      <a:pt x="162" y="84"/>
                    </a:lnTo>
                    <a:lnTo>
                      <a:pt x="164" y="84"/>
                    </a:lnTo>
                    <a:lnTo>
                      <a:pt x="164" y="84"/>
                    </a:lnTo>
                    <a:lnTo>
                      <a:pt x="164" y="84"/>
                    </a:lnTo>
                    <a:lnTo>
                      <a:pt x="164" y="82"/>
                    </a:lnTo>
                    <a:lnTo>
                      <a:pt x="164" y="82"/>
                    </a:lnTo>
                    <a:lnTo>
                      <a:pt x="164" y="82"/>
                    </a:lnTo>
                    <a:lnTo>
                      <a:pt x="166" y="82"/>
                    </a:lnTo>
                    <a:lnTo>
                      <a:pt x="168" y="82"/>
                    </a:lnTo>
                    <a:lnTo>
                      <a:pt x="173" y="80"/>
                    </a:lnTo>
                    <a:lnTo>
                      <a:pt x="176" y="79"/>
                    </a:lnTo>
                    <a:lnTo>
                      <a:pt x="179" y="80"/>
                    </a:lnTo>
                    <a:lnTo>
                      <a:pt x="179" y="82"/>
                    </a:lnTo>
                    <a:lnTo>
                      <a:pt x="181" y="84"/>
                    </a:lnTo>
                    <a:lnTo>
                      <a:pt x="181" y="85"/>
                    </a:lnTo>
                    <a:lnTo>
                      <a:pt x="181" y="87"/>
                    </a:lnTo>
                    <a:lnTo>
                      <a:pt x="179" y="91"/>
                    </a:lnTo>
                    <a:lnTo>
                      <a:pt x="179" y="92"/>
                    </a:lnTo>
                    <a:lnTo>
                      <a:pt x="178" y="94"/>
                    </a:lnTo>
                    <a:lnTo>
                      <a:pt x="169" y="97"/>
                    </a:lnTo>
                    <a:lnTo>
                      <a:pt x="169" y="96"/>
                    </a:lnTo>
                    <a:lnTo>
                      <a:pt x="169" y="94"/>
                    </a:lnTo>
                    <a:lnTo>
                      <a:pt x="169" y="92"/>
                    </a:lnTo>
                    <a:lnTo>
                      <a:pt x="169" y="91"/>
                    </a:lnTo>
                    <a:lnTo>
                      <a:pt x="168" y="91"/>
                    </a:lnTo>
                    <a:lnTo>
                      <a:pt x="166" y="92"/>
                    </a:lnTo>
                    <a:lnTo>
                      <a:pt x="166" y="92"/>
                    </a:lnTo>
                    <a:lnTo>
                      <a:pt x="166" y="96"/>
                    </a:lnTo>
                    <a:lnTo>
                      <a:pt x="166" y="97"/>
                    </a:lnTo>
                    <a:lnTo>
                      <a:pt x="164" y="97"/>
                    </a:lnTo>
                    <a:lnTo>
                      <a:pt x="164" y="101"/>
                    </a:lnTo>
                    <a:lnTo>
                      <a:pt x="164" y="101"/>
                    </a:lnTo>
                    <a:lnTo>
                      <a:pt x="164" y="102"/>
                    </a:lnTo>
                    <a:lnTo>
                      <a:pt x="166" y="102"/>
                    </a:lnTo>
                    <a:lnTo>
                      <a:pt x="164" y="104"/>
                    </a:lnTo>
                    <a:lnTo>
                      <a:pt x="162" y="108"/>
                    </a:lnTo>
                    <a:lnTo>
                      <a:pt x="161" y="109"/>
                    </a:lnTo>
                    <a:lnTo>
                      <a:pt x="161" y="118"/>
                    </a:lnTo>
                    <a:lnTo>
                      <a:pt x="161" y="123"/>
                    </a:lnTo>
                    <a:lnTo>
                      <a:pt x="159" y="125"/>
                    </a:lnTo>
                    <a:lnTo>
                      <a:pt x="157" y="125"/>
                    </a:lnTo>
                    <a:lnTo>
                      <a:pt x="156" y="125"/>
                    </a:lnTo>
                    <a:lnTo>
                      <a:pt x="152" y="123"/>
                    </a:lnTo>
                    <a:lnTo>
                      <a:pt x="149" y="121"/>
                    </a:lnTo>
                    <a:lnTo>
                      <a:pt x="147" y="120"/>
                    </a:lnTo>
                    <a:lnTo>
                      <a:pt x="147" y="118"/>
                    </a:lnTo>
                    <a:lnTo>
                      <a:pt x="144" y="118"/>
                    </a:lnTo>
                    <a:lnTo>
                      <a:pt x="144" y="118"/>
                    </a:lnTo>
                    <a:lnTo>
                      <a:pt x="142" y="118"/>
                    </a:lnTo>
                    <a:lnTo>
                      <a:pt x="140" y="116"/>
                    </a:lnTo>
                    <a:lnTo>
                      <a:pt x="137" y="116"/>
                    </a:lnTo>
                    <a:lnTo>
                      <a:pt x="132" y="113"/>
                    </a:lnTo>
                    <a:lnTo>
                      <a:pt x="132" y="113"/>
                    </a:lnTo>
                    <a:lnTo>
                      <a:pt x="126" y="113"/>
                    </a:lnTo>
                    <a:lnTo>
                      <a:pt x="120" y="114"/>
                    </a:lnTo>
                    <a:lnTo>
                      <a:pt x="114" y="118"/>
                    </a:lnTo>
                    <a:lnTo>
                      <a:pt x="109" y="121"/>
                    </a:lnTo>
                    <a:lnTo>
                      <a:pt x="106" y="123"/>
                    </a:lnTo>
                    <a:lnTo>
                      <a:pt x="104" y="125"/>
                    </a:lnTo>
                    <a:lnTo>
                      <a:pt x="101" y="126"/>
                    </a:lnTo>
                    <a:lnTo>
                      <a:pt x="94" y="126"/>
                    </a:lnTo>
                    <a:lnTo>
                      <a:pt x="87" y="125"/>
                    </a:lnTo>
                    <a:lnTo>
                      <a:pt x="80" y="123"/>
                    </a:lnTo>
                    <a:lnTo>
                      <a:pt x="77" y="123"/>
                    </a:lnTo>
                    <a:lnTo>
                      <a:pt x="70" y="123"/>
                    </a:lnTo>
                    <a:lnTo>
                      <a:pt x="63" y="121"/>
                    </a:lnTo>
                    <a:lnTo>
                      <a:pt x="56" y="121"/>
                    </a:lnTo>
                    <a:lnTo>
                      <a:pt x="51" y="121"/>
                    </a:lnTo>
                    <a:lnTo>
                      <a:pt x="49" y="121"/>
                    </a:lnTo>
                    <a:lnTo>
                      <a:pt x="49" y="120"/>
                    </a:lnTo>
                    <a:lnTo>
                      <a:pt x="49" y="118"/>
                    </a:lnTo>
                    <a:lnTo>
                      <a:pt x="51" y="118"/>
                    </a:lnTo>
                    <a:lnTo>
                      <a:pt x="53" y="116"/>
                    </a:lnTo>
                    <a:lnTo>
                      <a:pt x="53" y="116"/>
                    </a:lnTo>
                    <a:lnTo>
                      <a:pt x="53" y="114"/>
                    </a:lnTo>
                    <a:lnTo>
                      <a:pt x="51" y="114"/>
                    </a:lnTo>
                    <a:lnTo>
                      <a:pt x="48" y="113"/>
                    </a:lnTo>
                    <a:lnTo>
                      <a:pt x="46" y="111"/>
                    </a:lnTo>
                    <a:lnTo>
                      <a:pt x="46" y="111"/>
                    </a:lnTo>
                    <a:lnTo>
                      <a:pt x="46" y="109"/>
                    </a:lnTo>
                    <a:lnTo>
                      <a:pt x="46" y="109"/>
                    </a:lnTo>
                    <a:lnTo>
                      <a:pt x="44" y="108"/>
                    </a:lnTo>
                    <a:lnTo>
                      <a:pt x="44" y="108"/>
                    </a:lnTo>
                    <a:lnTo>
                      <a:pt x="43" y="106"/>
                    </a:lnTo>
                    <a:lnTo>
                      <a:pt x="43" y="104"/>
                    </a:lnTo>
                    <a:lnTo>
                      <a:pt x="44" y="102"/>
                    </a:lnTo>
                    <a:lnTo>
                      <a:pt x="46" y="102"/>
                    </a:lnTo>
                    <a:lnTo>
                      <a:pt x="46" y="102"/>
                    </a:lnTo>
                    <a:lnTo>
                      <a:pt x="48" y="102"/>
                    </a:lnTo>
                    <a:lnTo>
                      <a:pt x="48" y="101"/>
                    </a:lnTo>
                    <a:lnTo>
                      <a:pt x="46" y="99"/>
                    </a:lnTo>
                    <a:lnTo>
                      <a:pt x="43" y="99"/>
                    </a:lnTo>
                    <a:lnTo>
                      <a:pt x="39" y="99"/>
                    </a:lnTo>
                    <a:lnTo>
                      <a:pt x="37" y="102"/>
                    </a:lnTo>
                    <a:lnTo>
                      <a:pt x="36" y="102"/>
                    </a:lnTo>
                    <a:lnTo>
                      <a:pt x="34" y="101"/>
                    </a:lnTo>
                    <a:lnTo>
                      <a:pt x="32" y="99"/>
                    </a:lnTo>
                    <a:lnTo>
                      <a:pt x="29" y="99"/>
                    </a:lnTo>
                    <a:lnTo>
                      <a:pt x="25" y="99"/>
                    </a:lnTo>
                    <a:lnTo>
                      <a:pt x="25" y="97"/>
                    </a:lnTo>
                    <a:lnTo>
                      <a:pt x="24" y="96"/>
                    </a:lnTo>
                    <a:lnTo>
                      <a:pt x="20" y="96"/>
                    </a:lnTo>
                    <a:lnTo>
                      <a:pt x="20" y="94"/>
                    </a:lnTo>
                    <a:lnTo>
                      <a:pt x="22" y="94"/>
                    </a:lnTo>
                    <a:lnTo>
                      <a:pt x="22" y="94"/>
                    </a:lnTo>
                    <a:lnTo>
                      <a:pt x="24" y="94"/>
                    </a:lnTo>
                    <a:lnTo>
                      <a:pt x="24" y="94"/>
                    </a:lnTo>
                    <a:lnTo>
                      <a:pt x="24" y="92"/>
                    </a:lnTo>
                    <a:lnTo>
                      <a:pt x="24" y="92"/>
                    </a:lnTo>
                    <a:lnTo>
                      <a:pt x="22" y="92"/>
                    </a:lnTo>
                    <a:lnTo>
                      <a:pt x="22" y="91"/>
                    </a:lnTo>
                    <a:lnTo>
                      <a:pt x="20" y="91"/>
                    </a:lnTo>
                    <a:lnTo>
                      <a:pt x="20" y="91"/>
                    </a:lnTo>
                    <a:lnTo>
                      <a:pt x="20" y="91"/>
                    </a:lnTo>
                    <a:lnTo>
                      <a:pt x="22" y="91"/>
                    </a:lnTo>
                    <a:lnTo>
                      <a:pt x="22" y="89"/>
                    </a:lnTo>
                    <a:lnTo>
                      <a:pt x="22" y="89"/>
                    </a:lnTo>
                    <a:lnTo>
                      <a:pt x="24" y="87"/>
                    </a:lnTo>
                    <a:lnTo>
                      <a:pt x="24" y="87"/>
                    </a:lnTo>
                    <a:lnTo>
                      <a:pt x="24" y="87"/>
                    </a:lnTo>
                    <a:lnTo>
                      <a:pt x="24" y="85"/>
                    </a:lnTo>
                    <a:lnTo>
                      <a:pt x="22" y="85"/>
                    </a:lnTo>
                    <a:lnTo>
                      <a:pt x="22" y="85"/>
                    </a:lnTo>
                    <a:lnTo>
                      <a:pt x="19" y="84"/>
                    </a:lnTo>
                    <a:lnTo>
                      <a:pt x="17" y="82"/>
                    </a:lnTo>
                    <a:lnTo>
                      <a:pt x="15" y="82"/>
                    </a:lnTo>
                    <a:lnTo>
                      <a:pt x="15" y="82"/>
                    </a:lnTo>
                    <a:lnTo>
                      <a:pt x="13" y="80"/>
                    </a:lnTo>
                    <a:lnTo>
                      <a:pt x="12" y="79"/>
                    </a:lnTo>
                    <a:lnTo>
                      <a:pt x="10" y="79"/>
                    </a:lnTo>
                    <a:lnTo>
                      <a:pt x="10" y="77"/>
                    </a:lnTo>
                    <a:lnTo>
                      <a:pt x="10" y="77"/>
                    </a:lnTo>
                    <a:lnTo>
                      <a:pt x="10" y="77"/>
                    </a:lnTo>
                    <a:lnTo>
                      <a:pt x="10" y="75"/>
                    </a:lnTo>
                    <a:lnTo>
                      <a:pt x="10" y="74"/>
                    </a:lnTo>
                    <a:lnTo>
                      <a:pt x="10" y="72"/>
                    </a:lnTo>
                    <a:lnTo>
                      <a:pt x="10" y="70"/>
                    </a:lnTo>
                    <a:lnTo>
                      <a:pt x="10" y="70"/>
                    </a:lnTo>
                    <a:lnTo>
                      <a:pt x="10" y="70"/>
                    </a:lnTo>
                    <a:lnTo>
                      <a:pt x="8" y="70"/>
                    </a:lnTo>
                    <a:lnTo>
                      <a:pt x="8" y="70"/>
                    </a:lnTo>
                    <a:lnTo>
                      <a:pt x="8" y="70"/>
                    </a:lnTo>
                    <a:lnTo>
                      <a:pt x="7" y="70"/>
                    </a:lnTo>
                    <a:lnTo>
                      <a:pt x="7" y="67"/>
                    </a:lnTo>
                    <a:lnTo>
                      <a:pt x="5" y="67"/>
                    </a:lnTo>
                    <a:lnTo>
                      <a:pt x="3" y="65"/>
                    </a:lnTo>
                    <a:lnTo>
                      <a:pt x="2" y="63"/>
                    </a:lnTo>
                    <a:lnTo>
                      <a:pt x="0" y="62"/>
                    </a:lnTo>
                    <a:lnTo>
                      <a:pt x="0" y="60"/>
                    </a:lnTo>
                    <a:lnTo>
                      <a:pt x="0" y="60"/>
                    </a:lnTo>
                    <a:lnTo>
                      <a:pt x="5" y="58"/>
                    </a:lnTo>
                    <a:lnTo>
                      <a:pt x="7" y="60"/>
                    </a:lnTo>
                    <a:lnTo>
                      <a:pt x="8" y="60"/>
                    </a:lnTo>
                    <a:lnTo>
                      <a:pt x="8" y="58"/>
                    </a:lnTo>
                    <a:lnTo>
                      <a:pt x="8" y="58"/>
                    </a:lnTo>
                    <a:lnTo>
                      <a:pt x="8" y="58"/>
                    </a:lnTo>
                    <a:lnTo>
                      <a:pt x="10" y="56"/>
                    </a:lnTo>
                    <a:lnTo>
                      <a:pt x="10" y="56"/>
                    </a:lnTo>
                    <a:lnTo>
                      <a:pt x="15" y="56"/>
                    </a:lnTo>
                    <a:lnTo>
                      <a:pt x="17" y="55"/>
                    </a:lnTo>
                    <a:lnTo>
                      <a:pt x="17" y="55"/>
                    </a:lnTo>
                    <a:lnTo>
                      <a:pt x="17" y="53"/>
                    </a:lnTo>
                    <a:lnTo>
                      <a:pt x="17" y="53"/>
                    </a:lnTo>
                    <a:lnTo>
                      <a:pt x="19" y="51"/>
                    </a:lnTo>
                    <a:lnTo>
                      <a:pt x="19" y="51"/>
                    </a:lnTo>
                    <a:lnTo>
                      <a:pt x="19" y="50"/>
                    </a:lnTo>
                    <a:lnTo>
                      <a:pt x="20" y="48"/>
                    </a:lnTo>
                    <a:lnTo>
                      <a:pt x="20" y="46"/>
                    </a:lnTo>
                    <a:lnTo>
                      <a:pt x="20" y="46"/>
                    </a:lnTo>
                    <a:lnTo>
                      <a:pt x="22" y="46"/>
                    </a:lnTo>
                    <a:lnTo>
                      <a:pt x="24" y="45"/>
                    </a:lnTo>
                    <a:lnTo>
                      <a:pt x="24" y="43"/>
                    </a:lnTo>
                    <a:lnTo>
                      <a:pt x="24" y="41"/>
                    </a:lnTo>
                    <a:lnTo>
                      <a:pt x="25" y="39"/>
                    </a:lnTo>
                    <a:lnTo>
                      <a:pt x="27" y="36"/>
                    </a:lnTo>
                    <a:lnTo>
                      <a:pt x="27" y="36"/>
                    </a:lnTo>
                    <a:lnTo>
                      <a:pt x="27" y="34"/>
                    </a:lnTo>
                    <a:lnTo>
                      <a:pt x="27" y="33"/>
                    </a:lnTo>
                    <a:lnTo>
                      <a:pt x="29" y="31"/>
                    </a:lnTo>
                    <a:lnTo>
                      <a:pt x="31" y="27"/>
                    </a:lnTo>
                    <a:lnTo>
                      <a:pt x="31" y="26"/>
                    </a:lnTo>
                    <a:lnTo>
                      <a:pt x="32" y="26"/>
                    </a:lnTo>
                    <a:lnTo>
                      <a:pt x="32" y="24"/>
                    </a:lnTo>
                    <a:lnTo>
                      <a:pt x="34" y="21"/>
                    </a:lnTo>
                    <a:lnTo>
                      <a:pt x="34" y="21"/>
                    </a:lnTo>
                    <a:lnTo>
                      <a:pt x="36" y="19"/>
                    </a:lnTo>
                    <a:lnTo>
                      <a:pt x="37" y="17"/>
                    </a:lnTo>
                    <a:lnTo>
                      <a:pt x="37" y="16"/>
                    </a:lnTo>
                    <a:lnTo>
                      <a:pt x="39" y="16"/>
                    </a:lnTo>
                    <a:lnTo>
                      <a:pt x="39" y="16"/>
                    </a:lnTo>
                    <a:lnTo>
                      <a:pt x="41" y="14"/>
                    </a:lnTo>
                    <a:lnTo>
                      <a:pt x="43" y="14"/>
                    </a:lnTo>
                    <a:lnTo>
                      <a:pt x="44" y="14"/>
                    </a:lnTo>
                    <a:lnTo>
                      <a:pt x="44" y="14"/>
                    </a:lnTo>
                    <a:lnTo>
                      <a:pt x="46" y="14"/>
                    </a:lnTo>
                    <a:lnTo>
                      <a:pt x="49" y="9"/>
                    </a:lnTo>
                    <a:lnTo>
                      <a:pt x="49" y="9"/>
                    </a:lnTo>
                    <a:lnTo>
                      <a:pt x="51" y="9"/>
                    </a:lnTo>
                    <a:lnTo>
                      <a:pt x="53" y="7"/>
                    </a:lnTo>
                    <a:lnTo>
                      <a:pt x="55" y="5"/>
                    </a:lnTo>
                    <a:lnTo>
                      <a:pt x="55" y="5"/>
                    </a:lnTo>
                    <a:lnTo>
                      <a:pt x="56" y="5"/>
                    </a:lnTo>
                    <a:lnTo>
                      <a:pt x="60" y="7"/>
                    </a:lnTo>
                    <a:lnTo>
                      <a:pt x="65" y="7"/>
                    </a:lnTo>
                    <a:lnTo>
                      <a:pt x="65" y="7"/>
                    </a:lnTo>
                    <a:lnTo>
                      <a:pt x="65" y="7"/>
                    </a:lnTo>
                    <a:lnTo>
                      <a:pt x="67" y="7"/>
                    </a:lnTo>
                    <a:lnTo>
                      <a:pt x="72" y="9"/>
                    </a:lnTo>
                    <a:lnTo>
                      <a:pt x="73" y="9"/>
                    </a:lnTo>
                    <a:lnTo>
                      <a:pt x="73" y="9"/>
                    </a:lnTo>
                    <a:lnTo>
                      <a:pt x="75" y="10"/>
                    </a:lnTo>
                    <a:lnTo>
                      <a:pt x="77" y="10"/>
                    </a:lnTo>
                    <a:lnTo>
                      <a:pt x="79" y="9"/>
                    </a:lnTo>
                    <a:lnTo>
                      <a:pt x="80" y="9"/>
                    </a:lnTo>
                    <a:lnTo>
                      <a:pt x="84" y="9"/>
                    </a:lnTo>
                    <a:lnTo>
                      <a:pt x="84" y="10"/>
                    </a:lnTo>
                    <a:lnTo>
                      <a:pt x="87" y="14"/>
                    </a:lnTo>
                    <a:lnTo>
                      <a:pt x="89" y="16"/>
                    </a:lnTo>
                    <a:lnTo>
                      <a:pt x="90" y="16"/>
                    </a:lnTo>
                    <a:lnTo>
                      <a:pt x="92" y="14"/>
                    </a:lnTo>
                    <a:lnTo>
                      <a:pt x="94" y="12"/>
                    </a:lnTo>
                    <a:lnTo>
                      <a:pt x="99" y="10"/>
                    </a:lnTo>
                    <a:lnTo>
                      <a:pt x="104" y="9"/>
                    </a:lnTo>
                    <a:lnTo>
                      <a:pt x="108" y="9"/>
                    </a:lnTo>
                    <a:lnTo>
                      <a:pt x="113" y="7"/>
                    </a:lnTo>
                    <a:lnTo>
                      <a:pt x="114" y="5"/>
                    </a:lnTo>
                    <a:lnTo>
                      <a:pt x="116" y="4"/>
                    </a:lnTo>
                    <a:lnTo>
                      <a:pt x="116" y="2"/>
                    </a:lnTo>
                    <a:lnTo>
                      <a:pt x="118" y="0"/>
                    </a:lnTo>
                    <a:lnTo>
                      <a:pt x="121" y="0"/>
                    </a:lnTo>
                    <a:lnTo>
                      <a:pt x="121" y="0"/>
                    </a:lnTo>
                    <a:lnTo>
                      <a:pt x="123" y="0"/>
                    </a:lnTo>
                    <a:lnTo>
                      <a:pt x="125" y="0"/>
                    </a:lnTo>
                    <a:lnTo>
                      <a:pt x="128" y="2"/>
                    </a:lnTo>
                    <a:lnTo>
                      <a:pt x="128" y="4"/>
                    </a:lnTo>
                    <a:lnTo>
                      <a:pt x="130" y="4"/>
                    </a:lnTo>
                    <a:lnTo>
                      <a:pt x="132" y="5"/>
                    </a:lnTo>
                    <a:lnTo>
                      <a:pt x="132" y="9"/>
                    </a:lnTo>
                    <a:lnTo>
                      <a:pt x="133" y="12"/>
                    </a:lnTo>
                    <a:lnTo>
                      <a:pt x="133" y="14"/>
                    </a:lnTo>
                    <a:lnTo>
                      <a:pt x="135" y="16"/>
                    </a:lnTo>
                    <a:lnTo>
                      <a:pt x="135" y="17"/>
                    </a:lnTo>
                    <a:lnTo>
                      <a:pt x="138" y="21"/>
                    </a:lnTo>
                    <a:lnTo>
                      <a:pt x="138" y="21"/>
                    </a:lnTo>
                    <a:lnTo>
                      <a:pt x="138" y="22"/>
                    </a:lnTo>
                    <a:lnTo>
                      <a:pt x="142" y="26"/>
                    </a:lnTo>
                    <a:lnTo>
                      <a:pt x="142" y="27"/>
                    </a:lnTo>
                    <a:lnTo>
                      <a:pt x="144" y="29"/>
                    </a:lnTo>
                    <a:lnTo>
                      <a:pt x="145" y="31"/>
                    </a:lnTo>
                    <a:lnTo>
                      <a:pt x="145" y="33"/>
                    </a:lnTo>
                    <a:lnTo>
                      <a:pt x="149" y="34"/>
                    </a:lnTo>
                    <a:lnTo>
                      <a:pt x="150" y="36"/>
                    </a:lnTo>
                    <a:lnTo>
                      <a:pt x="152" y="41"/>
                    </a:lnTo>
                    <a:lnTo>
                      <a:pt x="152" y="45"/>
                    </a:lnTo>
                    <a:lnTo>
                      <a:pt x="154" y="46"/>
                    </a:lnTo>
                    <a:lnTo>
                      <a:pt x="152" y="50"/>
                    </a:lnTo>
                    <a:lnTo>
                      <a:pt x="154" y="51"/>
                    </a:lnTo>
                    <a:lnTo>
                      <a:pt x="152" y="53"/>
                    </a:lnTo>
                    <a:lnTo>
                      <a:pt x="150" y="60"/>
                    </a:lnTo>
                    <a:lnTo>
                      <a:pt x="150" y="63"/>
                    </a:lnTo>
                    <a:lnTo>
                      <a:pt x="150" y="67"/>
                    </a:lnTo>
                    <a:lnTo>
                      <a:pt x="150" y="68"/>
                    </a:lnTo>
                    <a:lnTo>
                      <a:pt x="150" y="68"/>
                    </a:lnTo>
                    <a:lnTo>
                      <a:pt x="152" y="72"/>
                    </a:lnTo>
                    <a:lnTo>
                      <a:pt x="152" y="74"/>
                    </a:lnTo>
                    <a:lnTo>
                      <a:pt x="150" y="74"/>
                    </a:lnTo>
                    <a:lnTo>
                      <a:pt x="150" y="74"/>
                    </a:lnTo>
                    <a:lnTo>
                      <a:pt x="150" y="74"/>
                    </a:lnTo>
                    <a:lnTo>
                      <a:pt x="150" y="75"/>
                    </a:lnTo>
                    <a:lnTo>
                      <a:pt x="152" y="77"/>
                    </a:lnTo>
                    <a:lnTo>
                      <a:pt x="152" y="7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1" name="Freeform 196">
                <a:extLst>
                  <a:ext uri="{FF2B5EF4-FFF2-40B4-BE49-F238E27FC236}">
                    <a16:creationId xmlns:a16="http://schemas.microsoft.com/office/drawing/2014/main" id="{404FC577-C897-400A-B00F-624762975D21}"/>
                  </a:ext>
                </a:extLst>
              </p:cNvPr>
              <p:cNvSpPr>
                <a:spLocks/>
              </p:cNvSpPr>
              <p:nvPr/>
            </p:nvSpPr>
            <p:spPr bwMode="auto">
              <a:xfrm>
                <a:off x="3997" y="2055"/>
                <a:ext cx="81" cy="106"/>
              </a:xfrm>
              <a:custGeom>
                <a:avLst/>
                <a:gdLst>
                  <a:gd name="T0" fmla="*/ 26 w 81"/>
                  <a:gd name="T1" fmla="*/ 2 h 106"/>
                  <a:gd name="T2" fmla="*/ 33 w 81"/>
                  <a:gd name="T3" fmla="*/ 9 h 106"/>
                  <a:gd name="T4" fmla="*/ 36 w 81"/>
                  <a:gd name="T5" fmla="*/ 12 h 106"/>
                  <a:gd name="T6" fmla="*/ 38 w 81"/>
                  <a:gd name="T7" fmla="*/ 16 h 106"/>
                  <a:gd name="T8" fmla="*/ 38 w 81"/>
                  <a:gd name="T9" fmla="*/ 21 h 106"/>
                  <a:gd name="T10" fmla="*/ 45 w 81"/>
                  <a:gd name="T11" fmla="*/ 24 h 106"/>
                  <a:gd name="T12" fmla="*/ 52 w 81"/>
                  <a:gd name="T13" fmla="*/ 29 h 106"/>
                  <a:gd name="T14" fmla="*/ 50 w 81"/>
                  <a:gd name="T15" fmla="*/ 33 h 106"/>
                  <a:gd name="T16" fmla="*/ 50 w 81"/>
                  <a:gd name="T17" fmla="*/ 34 h 106"/>
                  <a:gd name="T18" fmla="*/ 50 w 81"/>
                  <a:gd name="T19" fmla="*/ 36 h 106"/>
                  <a:gd name="T20" fmla="*/ 53 w 81"/>
                  <a:gd name="T21" fmla="*/ 39 h 106"/>
                  <a:gd name="T22" fmla="*/ 64 w 81"/>
                  <a:gd name="T23" fmla="*/ 44 h 106"/>
                  <a:gd name="T24" fmla="*/ 76 w 81"/>
                  <a:gd name="T25" fmla="*/ 43 h 106"/>
                  <a:gd name="T26" fmla="*/ 71 w 81"/>
                  <a:gd name="T27" fmla="*/ 46 h 106"/>
                  <a:gd name="T28" fmla="*/ 74 w 81"/>
                  <a:gd name="T29" fmla="*/ 51 h 106"/>
                  <a:gd name="T30" fmla="*/ 72 w 81"/>
                  <a:gd name="T31" fmla="*/ 55 h 106"/>
                  <a:gd name="T32" fmla="*/ 69 w 81"/>
                  <a:gd name="T33" fmla="*/ 63 h 106"/>
                  <a:gd name="T34" fmla="*/ 71 w 81"/>
                  <a:gd name="T35" fmla="*/ 70 h 106"/>
                  <a:gd name="T36" fmla="*/ 77 w 81"/>
                  <a:gd name="T37" fmla="*/ 77 h 106"/>
                  <a:gd name="T38" fmla="*/ 79 w 81"/>
                  <a:gd name="T39" fmla="*/ 84 h 106"/>
                  <a:gd name="T40" fmla="*/ 71 w 81"/>
                  <a:gd name="T41" fmla="*/ 89 h 106"/>
                  <a:gd name="T42" fmla="*/ 69 w 81"/>
                  <a:gd name="T43" fmla="*/ 96 h 106"/>
                  <a:gd name="T44" fmla="*/ 71 w 81"/>
                  <a:gd name="T45" fmla="*/ 102 h 106"/>
                  <a:gd name="T46" fmla="*/ 65 w 81"/>
                  <a:gd name="T47" fmla="*/ 102 h 106"/>
                  <a:gd name="T48" fmla="*/ 59 w 81"/>
                  <a:gd name="T49" fmla="*/ 104 h 106"/>
                  <a:gd name="T50" fmla="*/ 52 w 81"/>
                  <a:gd name="T51" fmla="*/ 104 h 106"/>
                  <a:gd name="T52" fmla="*/ 57 w 81"/>
                  <a:gd name="T53" fmla="*/ 96 h 106"/>
                  <a:gd name="T54" fmla="*/ 50 w 81"/>
                  <a:gd name="T55" fmla="*/ 92 h 106"/>
                  <a:gd name="T56" fmla="*/ 45 w 81"/>
                  <a:gd name="T57" fmla="*/ 84 h 106"/>
                  <a:gd name="T58" fmla="*/ 38 w 81"/>
                  <a:gd name="T59" fmla="*/ 80 h 106"/>
                  <a:gd name="T60" fmla="*/ 35 w 81"/>
                  <a:gd name="T61" fmla="*/ 80 h 106"/>
                  <a:gd name="T62" fmla="*/ 35 w 81"/>
                  <a:gd name="T63" fmla="*/ 85 h 106"/>
                  <a:gd name="T64" fmla="*/ 30 w 81"/>
                  <a:gd name="T65" fmla="*/ 91 h 106"/>
                  <a:gd name="T66" fmla="*/ 21 w 81"/>
                  <a:gd name="T67" fmla="*/ 84 h 106"/>
                  <a:gd name="T68" fmla="*/ 14 w 81"/>
                  <a:gd name="T69" fmla="*/ 80 h 106"/>
                  <a:gd name="T70" fmla="*/ 7 w 81"/>
                  <a:gd name="T71" fmla="*/ 72 h 106"/>
                  <a:gd name="T72" fmla="*/ 11 w 81"/>
                  <a:gd name="T73" fmla="*/ 70 h 106"/>
                  <a:gd name="T74" fmla="*/ 11 w 81"/>
                  <a:gd name="T75" fmla="*/ 63 h 106"/>
                  <a:gd name="T76" fmla="*/ 11 w 81"/>
                  <a:gd name="T77" fmla="*/ 60 h 106"/>
                  <a:gd name="T78" fmla="*/ 14 w 81"/>
                  <a:gd name="T79" fmla="*/ 58 h 106"/>
                  <a:gd name="T80" fmla="*/ 6 w 81"/>
                  <a:gd name="T81" fmla="*/ 51 h 106"/>
                  <a:gd name="T82" fmla="*/ 7 w 81"/>
                  <a:gd name="T83" fmla="*/ 43 h 106"/>
                  <a:gd name="T84" fmla="*/ 9 w 81"/>
                  <a:gd name="T85" fmla="*/ 36 h 106"/>
                  <a:gd name="T86" fmla="*/ 4 w 81"/>
                  <a:gd name="T87" fmla="*/ 36 h 106"/>
                  <a:gd name="T88" fmla="*/ 6 w 81"/>
                  <a:gd name="T89" fmla="*/ 33 h 106"/>
                  <a:gd name="T90" fmla="*/ 7 w 81"/>
                  <a:gd name="T91" fmla="*/ 27 h 106"/>
                  <a:gd name="T92" fmla="*/ 11 w 81"/>
                  <a:gd name="T93" fmla="*/ 26 h 106"/>
                  <a:gd name="T94" fmla="*/ 4 w 81"/>
                  <a:gd name="T95" fmla="*/ 22 h 106"/>
                  <a:gd name="T96" fmla="*/ 2 w 81"/>
                  <a:gd name="T97" fmla="*/ 17 h 106"/>
                  <a:gd name="T98" fmla="*/ 2 w 81"/>
                  <a:gd name="T99" fmla="*/ 9 h 106"/>
                  <a:gd name="T100" fmla="*/ 4 w 81"/>
                  <a:gd name="T101" fmla="*/ 5 h 106"/>
                  <a:gd name="T102" fmla="*/ 9 w 81"/>
                  <a:gd name="T103" fmla="*/ 5 h 106"/>
                  <a:gd name="T104" fmla="*/ 14 w 81"/>
                  <a:gd name="T105" fmla="*/ 2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1" h="106">
                    <a:moveTo>
                      <a:pt x="18" y="2"/>
                    </a:moveTo>
                    <a:lnTo>
                      <a:pt x="19" y="2"/>
                    </a:lnTo>
                    <a:lnTo>
                      <a:pt x="21" y="0"/>
                    </a:lnTo>
                    <a:lnTo>
                      <a:pt x="26" y="2"/>
                    </a:lnTo>
                    <a:lnTo>
                      <a:pt x="26" y="2"/>
                    </a:lnTo>
                    <a:lnTo>
                      <a:pt x="28" y="2"/>
                    </a:lnTo>
                    <a:lnTo>
                      <a:pt x="28" y="4"/>
                    </a:lnTo>
                    <a:lnTo>
                      <a:pt x="30" y="5"/>
                    </a:lnTo>
                    <a:lnTo>
                      <a:pt x="31" y="7"/>
                    </a:lnTo>
                    <a:lnTo>
                      <a:pt x="33" y="9"/>
                    </a:lnTo>
                    <a:lnTo>
                      <a:pt x="35" y="9"/>
                    </a:lnTo>
                    <a:lnTo>
                      <a:pt x="35" y="12"/>
                    </a:lnTo>
                    <a:lnTo>
                      <a:pt x="36" y="12"/>
                    </a:lnTo>
                    <a:lnTo>
                      <a:pt x="36" y="12"/>
                    </a:lnTo>
                    <a:lnTo>
                      <a:pt x="36" y="12"/>
                    </a:lnTo>
                    <a:lnTo>
                      <a:pt x="38" y="12"/>
                    </a:lnTo>
                    <a:lnTo>
                      <a:pt x="38" y="12"/>
                    </a:lnTo>
                    <a:lnTo>
                      <a:pt x="38" y="12"/>
                    </a:lnTo>
                    <a:lnTo>
                      <a:pt x="38" y="14"/>
                    </a:lnTo>
                    <a:lnTo>
                      <a:pt x="38" y="16"/>
                    </a:lnTo>
                    <a:lnTo>
                      <a:pt x="38" y="17"/>
                    </a:lnTo>
                    <a:lnTo>
                      <a:pt x="38" y="19"/>
                    </a:lnTo>
                    <a:lnTo>
                      <a:pt x="38" y="19"/>
                    </a:lnTo>
                    <a:lnTo>
                      <a:pt x="38" y="19"/>
                    </a:lnTo>
                    <a:lnTo>
                      <a:pt x="38" y="21"/>
                    </a:lnTo>
                    <a:lnTo>
                      <a:pt x="40" y="21"/>
                    </a:lnTo>
                    <a:lnTo>
                      <a:pt x="41" y="22"/>
                    </a:lnTo>
                    <a:lnTo>
                      <a:pt x="43" y="24"/>
                    </a:lnTo>
                    <a:lnTo>
                      <a:pt x="43" y="24"/>
                    </a:lnTo>
                    <a:lnTo>
                      <a:pt x="45" y="24"/>
                    </a:lnTo>
                    <a:lnTo>
                      <a:pt x="47" y="26"/>
                    </a:lnTo>
                    <a:lnTo>
                      <a:pt x="50" y="27"/>
                    </a:lnTo>
                    <a:lnTo>
                      <a:pt x="50" y="27"/>
                    </a:lnTo>
                    <a:lnTo>
                      <a:pt x="52" y="27"/>
                    </a:lnTo>
                    <a:lnTo>
                      <a:pt x="52" y="29"/>
                    </a:lnTo>
                    <a:lnTo>
                      <a:pt x="52" y="29"/>
                    </a:lnTo>
                    <a:lnTo>
                      <a:pt x="52" y="29"/>
                    </a:lnTo>
                    <a:lnTo>
                      <a:pt x="50" y="31"/>
                    </a:lnTo>
                    <a:lnTo>
                      <a:pt x="50" y="31"/>
                    </a:lnTo>
                    <a:lnTo>
                      <a:pt x="50" y="33"/>
                    </a:lnTo>
                    <a:lnTo>
                      <a:pt x="48" y="33"/>
                    </a:lnTo>
                    <a:lnTo>
                      <a:pt x="48" y="33"/>
                    </a:lnTo>
                    <a:lnTo>
                      <a:pt x="48" y="33"/>
                    </a:lnTo>
                    <a:lnTo>
                      <a:pt x="50" y="33"/>
                    </a:lnTo>
                    <a:lnTo>
                      <a:pt x="50" y="34"/>
                    </a:lnTo>
                    <a:lnTo>
                      <a:pt x="52" y="34"/>
                    </a:lnTo>
                    <a:lnTo>
                      <a:pt x="52" y="34"/>
                    </a:lnTo>
                    <a:lnTo>
                      <a:pt x="52" y="36"/>
                    </a:lnTo>
                    <a:lnTo>
                      <a:pt x="52" y="36"/>
                    </a:lnTo>
                    <a:lnTo>
                      <a:pt x="50" y="36"/>
                    </a:lnTo>
                    <a:lnTo>
                      <a:pt x="50" y="36"/>
                    </a:lnTo>
                    <a:lnTo>
                      <a:pt x="48" y="36"/>
                    </a:lnTo>
                    <a:lnTo>
                      <a:pt x="48" y="38"/>
                    </a:lnTo>
                    <a:lnTo>
                      <a:pt x="52" y="38"/>
                    </a:lnTo>
                    <a:lnTo>
                      <a:pt x="53" y="39"/>
                    </a:lnTo>
                    <a:lnTo>
                      <a:pt x="53" y="41"/>
                    </a:lnTo>
                    <a:lnTo>
                      <a:pt x="57" y="41"/>
                    </a:lnTo>
                    <a:lnTo>
                      <a:pt x="60" y="41"/>
                    </a:lnTo>
                    <a:lnTo>
                      <a:pt x="62" y="43"/>
                    </a:lnTo>
                    <a:lnTo>
                      <a:pt x="64" y="44"/>
                    </a:lnTo>
                    <a:lnTo>
                      <a:pt x="65" y="44"/>
                    </a:lnTo>
                    <a:lnTo>
                      <a:pt x="67" y="41"/>
                    </a:lnTo>
                    <a:lnTo>
                      <a:pt x="71" y="41"/>
                    </a:lnTo>
                    <a:lnTo>
                      <a:pt x="74" y="41"/>
                    </a:lnTo>
                    <a:lnTo>
                      <a:pt x="76" y="43"/>
                    </a:lnTo>
                    <a:lnTo>
                      <a:pt x="76" y="44"/>
                    </a:lnTo>
                    <a:lnTo>
                      <a:pt x="74" y="44"/>
                    </a:lnTo>
                    <a:lnTo>
                      <a:pt x="74" y="44"/>
                    </a:lnTo>
                    <a:lnTo>
                      <a:pt x="72" y="44"/>
                    </a:lnTo>
                    <a:lnTo>
                      <a:pt x="71" y="46"/>
                    </a:lnTo>
                    <a:lnTo>
                      <a:pt x="71" y="48"/>
                    </a:lnTo>
                    <a:lnTo>
                      <a:pt x="72" y="50"/>
                    </a:lnTo>
                    <a:lnTo>
                      <a:pt x="72" y="50"/>
                    </a:lnTo>
                    <a:lnTo>
                      <a:pt x="74" y="51"/>
                    </a:lnTo>
                    <a:lnTo>
                      <a:pt x="74" y="51"/>
                    </a:lnTo>
                    <a:lnTo>
                      <a:pt x="74" y="53"/>
                    </a:lnTo>
                    <a:lnTo>
                      <a:pt x="74" y="53"/>
                    </a:lnTo>
                    <a:lnTo>
                      <a:pt x="74" y="53"/>
                    </a:lnTo>
                    <a:lnTo>
                      <a:pt x="74" y="55"/>
                    </a:lnTo>
                    <a:lnTo>
                      <a:pt x="72" y="55"/>
                    </a:lnTo>
                    <a:lnTo>
                      <a:pt x="72" y="56"/>
                    </a:lnTo>
                    <a:lnTo>
                      <a:pt x="71" y="58"/>
                    </a:lnTo>
                    <a:lnTo>
                      <a:pt x="69" y="60"/>
                    </a:lnTo>
                    <a:lnTo>
                      <a:pt x="69" y="60"/>
                    </a:lnTo>
                    <a:lnTo>
                      <a:pt x="69" y="63"/>
                    </a:lnTo>
                    <a:lnTo>
                      <a:pt x="69" y="65"/>
                    </a:lnTo>
                    <a:lnTo>
                      <a:pt x="69" y="67"/>
                    </a:lnTo>
                    <a:lnTo>
                      <a:pt x="69" y="67"/>
                    </a:lnTo>
                    <a:lnTo>
                      <a:pt x="69" y="68"/>
                    </a:lnTo>
                    <a:lnTo>
                      <a:pt x="71" y="70"/>
                    </a:lnTo>
                    <a:lnTo>
                      <a:pt x="71" y="72"/>
                    </a:lnTo>
                    <a:lnTo>
                      <a:pt x="72" y="73"/>
                    </a:lnTo>
                    <a:lnTo>
                      <a:pt x="74" y="75"/>
                    </a:lnTo>
                    <a:lnTo>
                      <a:pt x="76" y="77"/>
                    </a:lnTo>
                    <a:lnTo>
                      <a:pt x="77" y="77"/>
                    </a:lnTo>
                    <a:lnTo>
                      <a:pt x="77" y="79"/>
                    </a:lnTo>
                    <a:lnTo>
                      <a:pt x="81" y="80"/>
                    </a:lnTo>
                    <a:lnTo>
                      <a:pt x="79" y="82"/>
                    </a:lnTo>
                    <a:lnTo>
                      <a:pt x="79" y="84"/>
                    </a:lnTo>
                    <a:lnTo>
                      <a:pt x="79" y="84"/>
                    </a:lnTo>
                    <a:lnTo>
                      <a:pt x="77" y="85"/>
                    </a:lnTo>
                    <a:lnTo>
                      <a:pt x="77" y="85"/>
                    </a:lnTo>
                    <a:lnTo>
                      <a:pt x="74" y="89"/>
                    </a:lnTo>
                    <a:lnTo>
                      <a:pt x="72" y="89"/>
                    </a:lnTo>
                    <a:lnTo>
                      <a:pt x="71" y="89"/>
                    </a:lnTo>
                    <a:lnTo>
                      <a:pt x="71" y="89"/>
                    </a:lnTo>
                    <a:lnTo>
                      <a:pt x="69" y="91"/>
                    </a:lnTo>
                    <a:lnTo>
                      <a:pt x="71" y="92"/>
                    </a:lnTo>
                    <a:lnTo>
                      <a:pt x="71" y="94"/>
                    </a:lnTo>
                    <a:lnTo>
                      <a:pt x="69" y="96"/>
                    </a:lnTo>
                    <a:lnTo>
                      <a:pt x="71" y="97"/>
                    </a:lnTo>
                    <a:lnTo>
                      <a:pt x="71" y="99"/>
                    </a:lnTo>
                    <a:lnTo>
                      <a:pt x="72" y="99"/>
                    </a:lnTo>
                    <a:lnTo>
                      <a:pt x="71" y="101"/>
                    </a:lnTo>
                    <a:lnTo>
                      <a:pt x="71" y="102"/>
                    </a:lnTo>
                    <a:lnTo>
                      <a:pt x="69" y="102"/>
                    </a:lnTo>
                    <a:lnTo>
                      <a:pt x="67" y="104"/>
                    </a:lnTo>
                    <a:lnTo>
                      <a:pt x="67" y="102"/>
                    </a:lnTo>
                    <a:lnTo>
                      <a:pt x="67" y="102"/>
                    </a:lnTo>
                    <a:lnTo>
                      <a:pt x="65" y="102"/>
                    </a:lnTo>
                    <a:lnTo>
                      <a:pt x="64" y="102"/>
                    </a:lnTo>
                    <a:lnTo>
                      <a:pt x="62" y="104"/>
                    </a:lnTo>
                    <a:lnTo>
                      <a:pt x="60" y="102"/>
                    </a:lnTo>
                    <a:lnTo>
                      <a:pt x="59" y="102"/>
                    </a:lnTo>
                    <a:lnTo>
                      <a:pt x="59" y="104"/>
                    </a:lnTo>
                    <a:lnTo>
                      <a:pt x="57" y="104"/>
                    </a:lnTo>
                    <a:lnTo>
                      <a:pt x="57" y="104"/>
                    </a:lnTo>
                    <a:lnTo>
                      <a:pt x="53" y="106"/>
                    </a:lnTo>
                    <a:lnTo>
                      <a:pt x="53" y="106"/>
                    </a:lnTo>
                    <a:lnTo>
                      <a:pt x="52" y="104"/>
                    </a:lnTo>
                    <a:lnTo>
                      <a:pt x="52" y="102"/>
                    </a:lnTo>
                    <a:lnTo>
                      <a:pt x="52" y="102"/>
                    </a:lnTo>
                    <a:lnTo>
                      <a:pt x="53" y="101"/>
                    </a:lnTo>
                    <a:lnTo>
                      <a:pt x="53" y="101"/>
                    </a:lnTo>
                    <a:lnTo>
                      <a:pt x="57" y="96"/>
                    </a:lnTo>
                    <a:lnTo>
                      <a:pt x="57" y="94"/>
                    </a:lnTo>
                    <a:lnTo>
                      <a:pt x="57" y="94"/>
                    </a:lnTo>
                    <a:lnTo>
                      <a:pt x="55" y="94"/>
                    </a:lnTo>
                    <a:lnTo>
                      <a:pt x="55" y="94"/>
                    </a:lnTo>
                    <a:lnTo>
                      <a:pt x="50" y="92"/>
                    </a:lnTo>
                    <a:lnTo>
                      <a:pt x="50" y="91"/>
                    </a:lnTo>
                    <a:lnTo>
                      <a:pt x="48" y="89"/>
                    </a:lnTo>
                    <a:lnTo>
                      <a:pt x="47" y="87"/>
                    </a:lnTo>
                    <a:lnTo>
                      <a:pt x="47" y="87"/>
                    </a:lnTo>
                    <a:lnTo>
                      <a:pt x="45" y="84"/>
                    </a:lnTo>
                    <a:lnTo>
                      <a:pt x="43" y="84"/>
                    </a:lnTo>
                    <a:lnTo>
                      <a:pt x="41" y="82"/>
                    </a:lnTo>
                    <a:lnTo>
                      <a:pt x="40" y="82"/>
                    </a:lnTo>
                    <a:lnTo>
                      <a:pt x="40" y="80"/>
                    </a:lnTo>
                    <a:lnTo>
                      <a:pt x="38" y="80"/>
                    </a:lnTo>
                    <a:lnTo>
                      <a:pt x="38" y="79"/>
                    </a:lnTo>
                    <a:lnTo>
                      <a:pt x="38" y="79"/>
                    </a:lnTo>
                    <a:lnTo>
                      <a:pt x="38" y="79"/>
                    </a:lnTo>
                    <a:lnTo>
                      <a:pt x="36" y="80"/>
                    </a:lnTo>
                    <a:lnTo>
                      <a:pt x="35" y="80"/>
                    </a:lnTo>
                    <a:lnTo>
                      <a:pt x="35" y="80"/>
                    </a:lnTo>
                    <a:lnTo>
                      <a:pt x="35" y="82"/>
                    </a:lnTo>
                    <a:lnTo>
                      <a:pt x="35" y="84"/>
                    </a:lnTo>
                    <a:lnTo>
                      <a:pt x="35" y="84"/>
                    </a:lnTo>
                    <a:lnTo>
                      <a:pt x="35" y="85"/>
                    </a:lnTo>
                    <a:lnTo>
                      <a:pt x="31" y="87"/>
                    </a:lnTo>
                    <a:lnTo>
                      <a:pt x="31" y="87"/>
                    </a:lnTo>
                    <a:lnTo>
                      <a:pt x="33" y="89"/>
                    </a:lnTo>
                    <a:lnTo>
                      <a:pt x="31" y="89"/>
                    </a:lnTo>
                    <a:lnTo>
                      <a:pt x="30" y="91"/>
                    </a:lnTo>
                    <a:lnTo>
                      <a:pt x="30" y="89"/>
                    </a:lnTo>
                    <a:lnTo>
                      <a:pt x="30" y="89"/>
                    </a:lnTo>
                    <a:lnTo>
                      <a:pt x="28" y="87"/>
                    </a:lnTo>
                    <a:lnTo>
                      <a:pt x="26" y="87"/>
                    </a:lnTo>
                    <a:lnTo>
                      <a:pt x="21" y="84"/>
                    </a:lnTo>
                    <a:lnTo>
                      <a:pt x="21" y="84"/>
                    </a:lnTo>
                    <a:lnTo>
                      <a:pt x="19" y="82"/>
                    </a:lnTo>
                    <a:lnTo>
                      <a:pt x="16" y="82"/>
                    </a:lnTo>
                    <a:lnTo>
                      <a:pt x="16" y="80"/>
                    </a:lnTo>
                    <a:lnTo>
                      <a:pt x="14" y="80"/>
                    </a:lnTo>
                    <a:lnTo>
                      <a:pt x="12" y="77"/>
                    </a:lnTo>
                    <a:lnTo>
                      <a:pt x="9" y="75"/>
                    </a:lnTo>
                    <a:lnTo>
                      <a:pt x="7" y="73"/>
                    </a:lnTo>
                    <a:lnTo>
                      <a:pt x="7" y="73"/>
                    </a:lnTo>
                    <a:lnTo>
                      <a:pt x="7" y="72"/>
                    </a:lnTo>
                    <a:lnTo>
                      <a:pt x="7" y="72"/>
                    </a:lnTo>
                    <a:lnTo>
                      <a:pt x="9" y="70"/>
                    </a:lnTo>
                    <a:lnTo>
                      <a:pt x="9" y="70"/>
                    </a:lnTo>
                    <a:lnTo>
                      <a:pt x="11" y="70"/>
                    </a:lnTo>
                    <a:lnTo>
                      <a:pt x="11" y="70"/>
                    </a:lnTo>
                    <a:lnTo>
                      <a:pt x="12" y="70"/>
                    </a:lnTo>
                    <a:lnTo>
                      <a:pt x="12" y="70"/>
                    </a:lnTo>
                    <a:lnTo>
                      <a:pt x="12" y="68"/>
                    </a:lnTo>
                    <a:lnTo>
                      <a:pt x="12" y="67"/>
                    </a:lnTo>
                    <a:lnTo>
                      <a:pt x="11" y="63"/>
                    </a:lnTo>
                    <a:lnTo>
                      <a:pt x="9" y="62"/>
                    </a:lnTo>
                    <a:lnTo>
                      <a:pt x="9" y="60"/>
                    </a:lnTo>
                    <a:lnTo>
                      <a:pt x="9" y="60"/>
                    </a:lnTo>
                    <a:lnTo>
                      <a:pt x="9" y="60"/>
                    </a:lnTo>
                    <a:lnTo>
                      <a:pt x="11" y="60"/>
                    </a:lnTo>
                    <a:lnTo>
                      <a:pt x="12" y="60"/>
                    </a:lnTo>
                    <a:lnTo>
                      <a:pt x="14" y="60"/>
                    </a:lnTo>
                    <a:lnTo>
                      <a:pt x="14" y="58"/>
                    </a:lnTo>
                    <a:lnTo>
                      <a:pt x="14" y="58"/>
                    </a:lnTo>
                    <a:lnTo>
                      <a:pt x="14" y="58"/>
                    </a:lnTo>
                    <a:lnTo>
                      <a:pt x="12" y="55"/>
                    </a:lnTo>
                    <a:lnTo>
                      <a:pt x="11" y="53"/>
                    </a:lnTo>
                    <a:lnTo>
                      <a:pt x="7" y="51"/>
                    </a:lnTo>
                    <a:lnTo>
                      <a:pt x="7" y="51"/>
                    </a:lnTo>
                    <a:lnTo>
                      <a:pt x="6" y="51"/>
                    </a:lnTo>
                    <a:lnTo>
                      <a:pt x="6" y="50"/>
                    </a:lnTo>
                    <a:lnTo>
                      <a:pt x="6" y="48"/>
                    </a:lnTo>
                    <a:lnTo>
                      <a:pt x="6" y="46"/>
                    </a:lnTo>
                    <a:lnTo>
                      <a:pt x="7" y="44"/>
                    </a:lnTo>
                    <a:lnTo>
                      <a:pt x="7" y="43"/>
                    </a:lnTo>
                    <a:lnTo>
                      <a:pt x="9" y="41"/>
                    </a:lnTo>
                    <a:lnTo>
                      <a:pt x="11" y="38"/>
                    </a:lnTo>
                    <a:lnTo>
                      <a:pt x="11" y="36"/>
                    </a:lnTo>
                    <a:lnTo>
                      <a:pt x="11" y="36"/>
                    </a:lnTo>
                    <a:lnTo>
                      <a:pt x="9" y="36"/>
                    </a:lnTo>
                    <a:lnTo>
                      <a:pt x="9" y="34"/>
                    </a:lnTo>
                    <a:lnTo>
                      <a:pt x="6" y="36"/>
                    </a:lnTo>
                    <a:lnTo>
                      <a:pt x="4" y="36"/>
                    </a:lnTo>
                    <a:lnTo>
                      <a:pt x="4" y="36"/>
                    </a:lnTo>
                    <a:lnTo>
                      <a:pt x="4" y="36"/>
                    </a:lnTo>
                    <a:lnTo>
                      <a:pt x="4" y="34"/>
                    </a:lnTo>
                    <a:lnTo>
                      <a:pt x="4" y="34"/>
                    </a:lnTo>
                    <a:lnTo>
                      <a:pt x="6" y="34"/>
                    </a:lnTo>
                    <a:lnTo>
                      <a:pt x="6" y="34"/>
                    </a:lnTo>
                    <a:lnTo>
                      <a:pt x="6" y="33"/>
                    </a:lnTo>
                    <a:lnTo>
                      <a:pt x="6" y="29"/>
                    </a:lnTo>
                    <a:lnTo>
                      <a:pt x="6" y="29"/>
                    </a:lnTo>
                    <a:lnTo>
                      <a:pt x="6" y="27"/>
                    </a:lnTo>
                    <a:lnTo>
                      <a:pt x="6" y="27"/>
                    </a:lnTo>
                    <a:lnTo>
                      <a:pt x="7" y="27"/>
                    </a:lnTo>
                    <a:lnTo>
                      <a:pt x="9" y="27"/>
                    </a:lnTo>
                    <a:lnTo>
                      <a:pt x="11" y="27"/>
                    </a:lnTo>
                    <a:lnTo>
                      <a:pt x="11" y="27"/>
                    </a:lnTo>
                    <a:lnTo>
                      <a:pt x="11" y="27"/>
                    </a:lnTo>
                    <a:lnTo>
                      <a:pt x="11" y="26"/>
                    </a:lnTo>
                    <a:lnTo>
                      <a:pt x="11" y="26"/>
                    </a:lnTo>
                    <a:lnTo>
                      <a:pt x="11" y="26"/>
                    </a:lnTo>
                    <a:lnTo>
                      <a:pt x="9" y="26"/>
                    </a:lnTo>
                    <a:lnTo>
                      <a:pt x="6" y="24"/>
                    </a:lnTo>
                    <a:lnTo>
                      <a:pt x="4" y="22"/>
                    </a:lnTo>
                    <a:lnTo>
                      <a:pt x="4" y="21"/>
                    </a:lnTo>
                    <a:lnTo>
                      <a:pt x="4" y="19"/>
                    </a:lnTo>
                    <a:lnTo>
                      <a:pt x="6" y="19"/>
                    </a:lnTo>
                    <a:lnTo>
                      <a:pt x="4" y="19"/>
                    </a:lnTo>
                    <a:lnTo>
                      <a:pt x="2" y="17"/>
                    </a:lnTo>
                    <a:lnTo>
                      <a:pt x="2" y="16"/>
                    </a:lnTo>
                    <a:lnTo>
                      <a:pt x="2" y="16"/>
                    </a:lnTo>
                    <a:lnTo>
                      <a:pt x="2" y="12"/>
                    </a:lnTo>
                    <a:lnTo>
                      <a:pt x="0" y="10"/>
                    </a:lnTo>
                    <a:lnTo>
                      <a:pt x="2" y="9"/>
                    </a:lnTo>
                    <a:lnTo>
                      <a:pt x="2" y="9"/>
                    </a:lnTo>
                    <a:lnTo>
                      <a:pt x="2" y="7"/>
                    </a:lnTo>
                    <a:lnTo>
                      <a:pt x="2" y="7"/>
                    </a:lnTo>
                    <a:lnTo>
                      <a:pt x="4" y="7"/>
                    </a:lnTo>
                    <a:lnTo>
                      <a:pt x="4" y="5"/>
                    </a:lnTo>
                    <a:lnTo>
                      <a:pt x="6" y="5"/>
                    </a:lnTo>
                    <a:lnTo>
                      <a:pt x="6" y="5"/>
                    </a:lnTo>
                    <a:lnTo>
                      <a:pt x="7" y="5"/>
                    </a:lnTo>
                    <a:lnTo>
                      <a:pt x="7" y="5"/>
                    </a:lnTo>
                    <a:lnTo>
                      <a:pt x="9" y="5"/>
                    </a:lnTo>
                    <a:lnTo>
                      <a:pt x="11" y="5"/>
                    </a:lnTo>
                    <a:lnTo>
                      <a:pt x="11" y="4"/>
                    </a:lnTo>
                    <a:lnTo>
                      <a:pt x="12" y="4"/>
                    </a:lnTo>
                    <a:lnTo>
                      <a:pt x="12" y="4"/>
                    </a:lnTo>
                    <a:lnTo>
                      <a:pt x="14" y="2"/>
                    </a:lnTo>
                    <a:lnTo>
                      <a:pt x="16" y="0"/>
                    </a:lnTo>
                    <a:lnTo>
                      <a:pt x="18" y="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2" name="Freeform 197">
                <a:extLst>
                  <a:ext uri="{FF2B5EF4-FFF2-40B4-BE49-F238E27FC236}">
                    <a16:creationId xmlns:a16="http://schemas.microsoft.com/office/drawing/2014/main" id="{36A3D833-73FD-4B2A-B7AF-339D19E480E1}"/>
                  </a:ext>
                </a:extLst>
              </p:cNvPr>
              <p:cNvSpPr>
                <a:spLocks noEditPoints="1"/>
              </p:cNvSpPr>
              <p:nvPr/>
            </p:nvSpPr>
            <p:spPr bwMode="auto">
              <a:xfrm>
                <a:off x="4013" y="160"/>
                <a:ext cx="3279" cy="2026"/>
              </a:xfrm>
              <a:custGeom>
                <a:avLst/>
                <a:gdLst>
                  <a:gd name="T0" fmla="*/ 701 w 3279"/>
                  <a:gd name="T1" fmla="*/ 813 h 2026"/>
                  <a:gd name="T2" fmla="*/ 693 w 3279"/>
                  <a:gd name="T3" fmla="*/ 153 h 2026"/>
                  <a:gd name="T4" fmla="*/ 551 w 3279"/>
                  <a:gd name="T5" fmla="*/ 1038 h 2026"/>
                  <a:gd name="T6" fmla="*/ 717 w 3279"/>
                  <a:gd name="T7" fmla="*/ 216 h 2026"/>
                  <a:gd name="T8" fmla="*/ 749 w 3279"/>
                  <a:gd name="T9" fmla="*/ 990 h 2026"/>
                  <a:gd name="T10" fmla="*/ 729 w 3279"/>
                  <a:gd name="T11" fmla="*/ 760 h 2026"/>
                  <a:gd name="T12" fmla="*/ 802 w 3279"/>
                  <a:gd name="T13" fmla="*/ 97 h 2026"/>
                  <a:gd name="T14" fmla="*/ 1475 w 3279"/>
                  <a:gd name="T15" fmla="*/ 213 h 2026"/>
                  <a:gd name="T16" fmla="*/ 1478 w 3279"/>
                  <a:gd name="T17" fmla="*/ 579 h 2026"/>
                  <a:gd name="T18" fmla="*/ 1574 w 3279"/>
                  <a:gd name="T19" fmla="*/ 295 h 2026"/>
                  <a:gd name="T20" fmla="*/ 2361 w 3279"/>
                  <a:gd name="T21" fmla="*/ 1653 h 2026"/>
                  <a:gd name="T22" fmla="*/ 2370 w 3279"/>
                  <a:gd name="T23" fmla="*/ 1818 h 2026"/>
                  <a:gd name="T24" fmla="*/ 1463 w 3279"/>
                  <a:gd name="T25" fmla="*/ 514 h 2026"/>
                  <a:gd name="T26" fmla="*/ 2373 w 3279"/>
                  <a:gd name="T27" fmla="*/ 612 h 2026"/>
                  <a:gd name="T28" fmla="*/ 2445 w 3279"/>
                  <a:gd name="T29" fmla="*/ 668 h 2026"/>
                  <a:gd name="T30" fmla="*/ 1774 w 3279"/>
                  <a:gd name="T31" fmla="*/ 545 h 2026"/>
                  <a:gd name="T32" fmla="*/ 2271 w 3279"/>
                  <a:gd name="T33" fmla="*/ 900 h 2026"/>
                  <a:gd name="T34" fmla="*/ 2609 w 3279"/>
                  <a:gd name="T35" fmla="*/ 1759 h 2026"/>
                  <a:gd name="T36" fmla="*/ 2459 w 3279"/>
                  <a:gd name="T37" fmla="*/ 1928 h 2026"/>
                  <a:gd name="T38" fmla="*/ 1045 w 3279"/>
                  <a:gd name="T39" fmla="*/ 811 h 2026"/>
                  <a:gd name="T40" fmla="*/ 2277 w 3279"/>
                  <a:gd name="T41" fmla="*/ 1628 h 2026"/>
                  <a:gd name="T42" fmla="*/ 3126 w 3279"/>
                  <a:gd name="T43" fmla="*/ 1089 h 2026"/>
                  <a:gd name="T44" fmla="*/ 2716 w 3279"/>
                  <a:gd name="T45" fmla="*/ 1029 h 2026"/>
                  <a:gd name="T46" fmla="*/ 2396 w 3279"/>
                  <a:gd name="T47" fmla="*/ 835 h 2026"/>
                  <a:gd name="T48" fmla="*/ 2101 w 3279"/>
                  <a:gd name="T49" fmla="*/ 889 h 2026"/>
                  <a:gd name="T50" fmla="*/ 1809 w 3279"/>
                  <a:gd name="T51" fmla="*/ 787 h 2026"/>
                  <a:gd name="T52" fmla="*/ 1783 w 3279"/>
                  <a:gd name="T53" fmla="*/ 608 h 2026"/>
                  <a:gd name="T54" fmla="*/ 1540 w 3279"/>
                  <a:gd name="T55" fmla="*/ 586 h 2026"/>
                  <a:gd name="T56" fmla="*/ 1273 w 3279"/>
                  <a:gd name="T57" fmla="*/ 785 h 2026"/>
                  <a:gd name="T58" fmla="*/ 1220 w 3279"/>
                  <a:gd name="T59" fmla="*/ 893 h 2026"/>
                  <a:gd name="T60" fmla="*/ 1040 w 3279"/>
                  <a:gd name="T61" fmla="*/ 1039 h 2026"/>
                  <a:gd name="T62" fmla="*/ 1035 w 3279"/>
                  <a:gd name="T63" fmla="*/ 1070 h 2026"/>
                  <a:gd name="T64" fmla="*/ 855 w 3279"/>
                  <a:gd name="T65" fmla="*/ 1019 h 2026"/>
                  <a:gd name="T66" fmla="*/ 561 w 3279"/>
                  <a:gd name="T67" fmla="*/ 1113 h 2026"/>
                  <a:gd name="T68" fmla="*/ 344 w 3279"/>
                  <a:gd name="T69" fmla="*/ 1239 h 2026"/>
                  <a:gd name="T70" fmla="*/ 409 w 3279"/>
                  <a:gd name="T71" fmla="*/ 1114 h 2026"/>
                  <a:gd name="T72" fmla="*/ 191 w 3279"/>
                  <a:gd name="T73" fmla="*/ 1133 h 2026"/>
                  <a:gd name="T74" fmla="*/ 180 w 3279"/>
                  <a:gd name="T75" fmla="*/ 1455 h 2026"/>
                  <a:gd name="T76" fmla="*/ 215 w 3279"/>
                  <a:gd name="T77" fmla="*/ 1609 h 2026"/>
                  <a:gd name="T78" fmla="*/ 280 w 3279"/>
                  <a:gd name="T79" fmla="*/ 1747 h 2026"/>
                  <a:gd name="T80" fmla="*/ 388 w 3279"/>
                  <a:gd name="T81" fmla="*/ 1839 h 2026"/>
                  <a:gd name="T82" fmla="*/ 407 w 3279"/>
                  <a:gd name="T83" fmla="*/ 1968 h 2026"/>
                  <a:gd name="T84" fmla="*/ 529 w 3279"/>
                  <a:gd name="T85" fmla="*/ 1948 h 2026"/>
                  <a:gd name="T86" fmla="*/ 537 w 3279"/>
                  <a:gd name="T87" fmla="*/ 1774 h 2026"/>
                  <a:gd name="T88" fmla="*/ 737 w 3279"/>
                  <a:gd name="T89" fmla="*/ 1754 h 2026"/>
                  <a:gd name="T90" fmla="*/ 843 w 3279"/>
                  <a:gd name="T91" fmla="*/ 1655 h 2026"/>
                  <a:gd name="T92" fmla="*/ 1051 w 3279"/>
                  <a:gd name="T93" fmla="*/ 1679 h 2026"/>
                  <a:gd name="T94" fmla="*/ 1252 w 3279"/>
                  <a:gd name="T95" fmla="*/ 1783 h 2026"/>
                  <a:gd name="T96" fmla="*/ 1401 w 3279"/>
                  <a:gd name="T97" fmla="*/ 1764 h 2026"/>
                  <a:gd name="T98" fmla="*/ 1525 w 3279"/>
                  <a:gd name="T99" fmla="*/ 1725 h 2026"/>
                  <a:gd name="T100" fmla="*/ 1766 w 3279"/>
                  <a:gd name="T101" fmla="*/ 1805 h 2026"/>
                  <a:gd name="T102" fmla="*/ 2021 w 3279"/>
                  <a:gd name="T103" fmla="*/ 1691 h 2026"/>
                  <a:gd name="T104" fmla="*/ 2146 w 3279"/>
                  <a:gd name="T105" fmla="*/ 1853 h 2026"/>
                  <a:gd name="T106" fmla="*/ 2142 w 3279"/>
                  <a:gd name="T107" fmla="*/ 1965 h 2026"/>
                  <a:gd name="T108" fmla="*/ 2322 w 3279"/>
                  <a:gd name="T109" fmla="*/ 1798 h 2026"/>
                  <a:gd name="T110" fmla="*/ 2250 w 3279"/>
                  <a:gd name="T111" fmla="*/ 1605 h 2026"/>
                  <a:gd name="T112" fmla="*/ 2599 w 3279"/>
                  <a:gd name="T113" fmla="*/ 1472 h 2026"/>
                  <a:gd name="T114" fmla="*/ 2770 w 3279"/>
                  <a:gd name="T115" fmla="*/ 1391 h 2026"/>
                  <a:gd name="T116" fmla="*/ 2710 w 3279"/>
                  <a:gd name="T117" fmla="*/ 1645 h 2026"/>
                  <a:gd name="T118" fmla="*/ 2815 w 3279"/>
                  <a:gd name="T119" fmla="*/ 1447 h 2026"/>
                  <a:gd name="T120" fmla="*/ 3058 w 3279"/>
                  <a:gd name="T121" fmla="*/ 1312 h 2026"/>
                  <a:gd name="T122" fmla="*/ 3106 w 3279"/>
                  <a:gd name="T123" fmla="*/ 1191 h 2026"/>
                  <a:gd name="T124" fmla="*/ 3246 w 3279"/>
                  <a:gd name="T125" fmla="*/ 1220 h 20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279" h="2026">
                    <a:moveTo>
                      <a:pt x="665" y="177"/>
                    </a:moveTo>
                    <a:lnTo>
                      <a:pt x="657" y="172"/>
                    </a:lnTo>
                    <a:lnTo>
                      <a:pt x="657" y="168"/>
                    </a:lnTo>
                    <a:lnTo>
                      <a:pt x="659" y="167"/>
                    </a:lnTo>
                    <a:lnTo>
                      <a:pt x="659" y="163"/>
                    </a:lnTo>
                    <a:lnTo>
                      <a:pt x="657" y="162"/>
                    </a:lnTo>
                    <a:lnTo>
                      <a:pt x="657" y="156"/>
                    </a:lnTo>
                    <a:lnTo>
                      <a:pt x="664" y="160"/>
                    </a:lnTo>
                    <a:lnTo>
                      <a:pt x="664" y="162"/>
                    </a:lnTo>
                    <a:lnTo>
                      <a:pt x="667" y="163"/>
                    </a:lnTo>
                    <a:lnTo>
                      <a:pt x="669" y="168"/>
                    </a:lnTo>
                    <a:lnTo>
                      <a:pt x="667" y="172"/>
                    </a:lnTo>
                    <a:lnTo>
                      <a:pt x="665" y="177"/>
                    </a:lnTo>
                    <a:lnTo>
                      <a:pt x="665" y="177"/>
                    </a:lnTo>
                    <a:close/>
                    <a:moveTo>
                      <a:pt x="614" y="871"/>
                    </a:moveTo>
                    <a:lnTo>
                      <a:pt x="612" y="876"/>
                    </a:lnTo>
                    <a:lnTo>
                      <a:pt x="611" y="879"/>
                    </a:lnTo>
                    <a:lnTo>
                      <a:pt x="611" y="886"/>
                    </a:lnTo>
                    <a:lnTo>
                      <a:pt x="611" y="889"/>
                    </a:lnTo>
                    <a:lnTo>
                      <a:pt x="612" y="896"/>
                    </a:lnTo>
                    <a:lnTo>
                      <a:pt x="614" y="901"/>
                    </a:lnTo>
                    <a:lnTo>
                      <a:pt x="616" y="905"/>
                    </a:lnTo>
                    <a:lnTo>
                      <a:pt x="618" y="906"/>
                    </a:lnTo>
                    <a:lnTo>
                      <a:pt x="621" y="906"/>
                    </a:lnTo>
                    <a:lnTo>
                      <a:pt x="624" y="906"/>
                    </a:lnTo>
                    <a:lnTo>
                      <a:pt x="630" y="903"/>
                    </a:lnTo>
                    <a:lnTo>
                      <a:pt x="635" y="905"/>
                    </a:lnTo>
                    <a:lnTo>
                      <a:pt x="640" y="906"/>
                    </a:lnTo>
                    <a:lnTo>
                      <a:pt x="648" y="903"/>
                    </a:lnTo>
                    <a:lnTo>
                      <a:pt x="648" y="905"/>
                    </a:lnTo>
                    <a:lnTo>
                      <a:pt x="647" y="906"/>
                    </a:lnTo>
                    <a:lnTo>
                      <a:pt x="647" y="912"/>
                    </a:lnTo>
                    <a:lnTo>
                      <a:pt x="648" y="915"/>
                    </a:lnTo>
                    <a:lnTo>
                      <a:pt x="650" y="915"/>
                    </a:lnTo>
                    <a:lnTo>
                      <a:pt x="654" y="915"/>
                    </a:lnTo>
                    <a:lnTo>
                      <a:pt x="652" y="918"/>
                    </a:lnTo>
                    <a:lnTo>
                      <a:pt x="659" y="924"/>
                    </a:lnTo>
                    <a:lnTo>
                      <a:pt x="664" y="929"/>
                    </a:lnTo>
                    <a:lnTo>
                      <a:pt x="662" y="929"/>
                    </a:lnTo>
                    <a:lnTo>
                      <a:pt x="659" y="927"/>
                    </a:lnTo>
                    <a:lnTo>
                      <a:pt x="657" y="929"/>
                    </a:lnTo>
                    <a:lnTo>
                      <a:pt x="657" y="932"/>
                    </a:lnTo>
                    <a:lnTo>
                      <a:pt x="654" y="930"/>
                    </a:lnTo>
                    <a:lnTo>
                      <a:pt x="652" y="932"/>
                    </a:lnTo>
                    <a:lnTo>
                      <a:pt x="652" y="935"/>
                    </a:lnTo>
                    <a:lnTo>
                      <a:pt x="652" y="939"/>
                    </a:lnTo>
                    <a:lnTo>
                      <a:pt x="652" y="941"/>
                    </a:lnTo>
                    <a:lnTo>
                      <a:pt x="650" y="941"/>
                    </a:lnTo>
                    <a:lnTo>
                      <a:pt x="648" y="942"/>
                    </a:lnTo>
                    <a:lnTo>
                      <a:pt x="655" y="946"/>
                    </a:lnTo>
                    <a:lnTo>
                      <a:pt x="664" y="949"/>
                    </a:lnTo>
                    <a:lnTo>
                      <a:pt x="667" y="951"/>
                    </a:lnTo>
                    <a:lnTo>
                      <a:pt x="671" y="954"/>
                    </a:lnTo>
                    <a:lnTo>
                      <a:pt x="672" y="954"/>
                    </a:lnTo>
                    <a:lnTo>
                      <a:pt x="672" y="953"/>
                    </a:lnTo>
                    <a:lnTo>
                      <a:pt x="672" y="951"/>
                    </a:lnTo>
                    <a:lnTo>
                      <a:pt x="677" y="954"/>
                    </a:lnTo>
                    <a:lnTo>
                      <a:pt x="681" y="954"/>
                    </a:lnTo>
                    <a:lnTo>
                      <a:pt x="684" y="954"/>
                    </a:lnTo>
                    <a:lnTo>
                      <a:pt x="693" y="954"/>
                    </a:lnTo>
                    <a:lnTo>
                      <a:pt x="693" y="954"/>
                    </a:lnTo>
                    <a:lnTo>
                      <a:pt x="693" y="956"/>
                    </a:lnTo>
                    <a:lnTo>
                      <a:pt x="695" y="958"/>
                    </a:lnTo>
                    <a:lnTo>
                      <a:pt x="696" y="958"/>
                    </a:lnTo>
                    <a:lnTo>
                      <a:pt x="698" y="956"/>
                    </a:lnTo>
                    <a:lnTo>
                      <a:pt x="700" y="958"/>
                    </a:lnTo>
                    <a:lnTo>
                      <a:pt x="701" y="956"/>
                    </a:lnTo>
                    <a:lnTo>
                      <a:pt x="701" y="956"/>
                    </a:lnTo>
                    <a:lnTo>
                      <a:pt x="707" y="961"/>
                    </a:lnTo>
                    <a:lnTo>
                      <a:pt x="708" y="961"/>
                    </a:lnTo>
                    <a:lnTo>
                      <a:pt x="710" y="959"/>
                    </a:lnTo>
                    <a:lnTo>
                      <a:pt x="707" y="954"/>
                    </a:lnTo>
                    <a:lnTo>
                      <a:pt x="705" y="954"/>
                    </a:lnTo>
                    <a:lnTo>
                      <a:pt x="703" y="953"/>
                    </a:lnTo>
                    <a:lnTo>
                      <a:pt x="707" y="951"/>
                    </a:lnTo>
                    <a:lnTo>
                      <a:pt x="708" y="951"/>
                    </a:lnTo>
                    <a:lnTo>
                      <a:pt x="710" y="953"/>
                    </a:lnTo>
                    <a:lnTo>
                      <a:pt x="710" y="956"/>
                    </a:lnTo>
                    <a:lnTo>
                      <a:pt x="712" y="956"/>
                    </a:lnTo>
                    <a:lnTo>
                      <a:pt x="720" y="959"/>
                    </a:lnTo>
                    <a:lnTo>
                      <a:pt x="722" y="959"/>
                    </a:lnTo>
                    <a:lnTo>
                      <a:pt x="722" y="956"/>
                    </a:lnTo>
                    <a:lnTo>
                      <a:pt x="727" y="956"/>
                    </a:lnTo>
                    <a:lnTo>
                      <a:pt x="731" y="951"/>
                    </a:lnTo>
                    <a:lnTo>
                      <a:pt x="729" y="949"/>
                    </a:lnTo>
                    <a:lnTo>
                      <a:pt x="727" y="947"/>
                    </a:lnTo>
                    <a:lnTo>
                      <a:pt x="719" y="942"/>
                    </a:lnTo>
                    <a:lnTo>
                      <a:pt x="715" y="941"/>
                    </a:lnTo>
                    <a:lnTo>
                      <a:pt x="707" y="929"/>
                    </a:lnTo>
                    <a:lnTo>
                      <a:pt x="700" y="915"/>
                    </a:lnTo>
                    <a:lnTo>
                      <a:pt x="695" y="905"/>
                    </a:lnTo>
                    <a:lnTo>
                      <a:pt x="691" y="895"/>
                    </a:lnTo>
                    <a:lnTo>
                      <a:pt x="689" y="889"/>
                    </a:lnTo>
                    <a:lnTo>
                      <a:pt x="688" y="883"/>
                    </a:lnTo>
                    <a:lnTo>
                      <a:pt x="684" y="879"/>
                    </a:lnTo>
                    <a:lnTo>
                      <a:pt x="686" y="874"/>
                    </a:lnTo>
                    <a:lnTo>
                      <a:pt x="688" y="869"/>
                    </a:lnTo>
                    <a:lnTo>
                      <a:pt x="689" y="864"/>
                    </a:lnTo>
                    <a:lnTo>
                      <a:pt x="689" y="862"/>
                    </a:lnTo>
                    <a:lnTo>
                      <a:pt x="688" y="855"/>
                    </a:lnTo>
                    <a:lnTo>
                      <a:pt x="686" y="852"/>
                    </a:lnTo>
                    <a:lnTo>
                      <a:pt x="686" y="850"/>
                    </a:lnTo>
                    <a:lnTo>
                      <a:pt x="686" y="847"/>
                    </a:lnTo>
                    <a:lnTo>
                      <a:pt x="688" y="843"/>
                    </a:lnTo>
                    <a:lnTo>
                      <a:pt x="688" y="840"/>
                    </a:lnTo>
                    <a:lnTo>
                      <a:pt x="688" y="838"/>
                    </a:lnTo>
                    <a:lnTo>
                      <a:pt x="691" y="838"/>
                    </a:lnTo>
                    <a:lnTo>
                      <a:pt x="693" y="833"/>
                    </a:lnTo>
                    <a:lnTo>
                      <a:pt x="693" y="830"/>
                    </a:lnTo>
                    <a:lnTo>
                      <a:pt x="693" y="826"/>
                    </a:lnTo>
                    <a:lnTo>
                      <a:pt x="695" y="825"/>
                    </a:lnTo>
                    <a:lnTo>
                      <a:pt x="700" y="825"/>
                    </a:lnTo>
                    <a:lnTo>
                      <a:pt x="701" y="825"/>
                    </a:lnTo>
                    <a:lnTo>
                      <a:pt x="701" y="821"/>
                    </a:lnTo>
                    <a:lnTo>
                      <a:pt x="701" y="818"/>
                    </a:lnTo>
                    <a:lnTo>
                      <a:pt x="701" y="813"/>
                    </a:lnTo>
                    <a:lnTo>
                      <a:pt x="701" y="809"/>
                    </a:lnTo>
                    <a:lnTo>
                      <a:pt x="705" y="804"/>
                    </a:lnTo>
                    <a:lnTo>
                      <a:pt x="707" y="803"/>
                    </a:lnTo>
                    <a:lnTo>
                      <a:pt x="707" y="799"/>
                    </a:lnTo>
                    <a:lnTo>
                      <a:pt x="705" y="797"/>
                    </a:lnTo>
                    <a:lnTo>
                      <a:pt x="701" y="794"/>
                    </a:lnTo>
                    <a:lnTo>
                      <a:pt x="695" y="794"/>
                    </a:lnTo>
                    <a:lnTo>
                      <a:pt x="686" y="791"/>
                    </a:lnTo>
                    <a:lnTo>
                      <a:pt x="681" y="789"/>
                    </a:lnTo>
                    <a:lnTo>
                      <a:pt x="677" y="785"/>
                    </a:lnTo>
                    <a:lnTo>
                      <a:pt x="676" y="785"/>
                    </a:lnTo>
                    <a:lnTo>
                      <a:pt x="672" y="787"/>
                    </a:lnTo>
                    <a:lnTo>
                      <a:pt x="665" y="792"/>
                    </a:lnTo>
                    <a:lnTo>
                      <a:pt x="664" y="792"/>
                    </a:lnTo>
                    <a:lnTo>
                      <a:pt x="662" y="794"/>
                    </a:lnTo>
                    <a:lnTo>
                      <a:pt x="657" y="792"/>
                    </a:lnTo>
                    <a:lnTo>
                      <a:pt x="655" y="792"/>
                    </a:lnTo>
                    <a:lnTo>
                      <a:pt x="654" y="794"/>
                    </a:lnTo>
                    <a:lnTo>
                      <a:pt x="650" y="796"/>
                    </a:lnTo>
                    <a:lnTo>
                      <a:pt x="648" y="797"/>
                    </a:lnTo>
                    <a:lnTo>
                      <a:pt x="645" y="799"/>
                    </a:lnTo>
                    <a:lnTo>
                      <a:pt x="645" y="803"/>
                    </a:lnTo>
                    <a:lnTo>
                      <a:pt x="645" y="804"/>
                    </a:lnTo>
                    <a:lnTo>
                      <a:pt x="645" y="811"/>
                    </a:lnTo>
                    <a:lnTo>
                      <a:pt x="645" y="813"/>
                    </a:lnTo>
                    <a:lnTo>
                      <a:pt x="648" y="818"/>
                    </a:lnTo>
                    <a:lnTo>
                      <a:pt x="645" y="818"/>
                    </a:lnTo>
                    <a:lnTo>
                      <a:pt x="643" y="818"/>
                    </a:lnTo>
                    <a:lnTo>
                      <a:pt x="642" y="818"/>
                    </a:lnTo>
                    <a:lnTo>
                      <a:pt x="640" y="818"/>
                    </a:lnTo>
                    <a:lnTo>
                      <a:pt x="636" y="820"/>
                    </a:lnTo>
                    <a:lnTo>
                      <a:pt x="633" y="825"/>
                    </a:lnTo>
                    <a:lnTo>
                      <a:pt x="633" y="826"/>
                    </a:lnTo>
                    <a:lnTo>
                      <a:pt x="631" y="828"/>
                    </a:lnTo>
                    <a:lnTo>
                      <a:pt x="633" y="831"/>
                    </a:lnTo>
                    <a:lnTo>
                      <a:pt x="635" y="831"/>
                    </a:lnTo>
                    <a:lnTo>
                      <a:pt x="640" y="833"/>
                    </a:lnTo>
                    <a:lnTo>
                      <a:pt x="638" y="837"/>
                    </a:lnTo>
                    <a:lnTo>
                      <a:pt x="638" y="838"/>
                    </a:lnTo>
                    <a:lnTo>
                      <a:pt x="638" y="840"/>
                    </a:lnTo>
                    <a:lnTo>
                      <a:pt x="636" y="845"/>
                    </a:lnTo>
                    <a:lnTo>
                      <a:pt x="635" y="849"/>
                    </a:lnTo>
                    <a:lnTo>
                      <a:pt x="635" y="850"/>
                    </a:lnTo>
                    <a:lnTo>
                      <a:pt x="635" y="854"/>
                    </a:lnTo>
                    <a:lnTo>
                      <a:pt x="633" y="857"/>
                    </a:lnTo>
                    <a:lnTo>
                      <a:pt x="633" y="857"/>
                    </a:lnTo>
                    <a:lnTo>
                      <a:pt x="631" y="859"/>
                    </a:lnTo>
                    <a:lnTo>
                      <a:pt x="630" y="864"/>
                    </a:lnTo>
                    <a:lnTo>
                      <a:pt x="628" y="866"/>
                    </a:lnTo>
                    <a:lnTo>
                      <a:pt x="626" y="867"/>
                    </a:lnTo>
                    <a:lnTo>
                      <a:pt x="623" y="867"/>
                    </a:lnTo>
                    <a:lnTo>
                      <a:pt x="619" y="866"/>
                    </a:lnTo>
                    <a:lnTo>
                      <a:pt x="618" y="866"/>
                    </a:lnTo>
                    <a:lnTo>
                      <a:pt x="614" y="869"/>
                    </a:lnTo>
                    <a:lnTo>
                      <a:pt x="614" y="871"/>
                    </a:lnTo>
                    <a:lnTo>
                      <a:pt x="614" y="871"/>
                    </a:lnTo>
                    <a:close/>
                    <a:moveTo>
                      <a:pt x="633" y="202"/>
                    </a:moveTo>
                    <a:lnTo>
                      <a:pt x="633" y="204"/>
                    </a:lnTo>
                    <a:lnTo>
                      <a:pt x="633" y="204"/>
                    </a:lnTo>
                    <a:lnTo>
                      <a:pt x="638" y="206"/>
                    </a:lnTo>
                    <a:lnTo>
                      <a:pt x="650" y="204"/>
                    </a:lnTo>
                    <a:lnTo>
                      <a:pt x="654" y="201"/>
                    </a:lnTo>
                    <a:lnTo>
                      <a:pt x="655" y="199"/>
                    </a:lnTo>
                    <a:lnTo>
                      <a:pt x="657" y="196"/>
                    </a:lnTo>
                    <a:lnTo>
                      <a:pt x="650" y="189"/>
                    </a:lnTo>
                    <a:lnTo>
                      <a:pt x="647" y="184"/>
                    </a:lnTo>
                    <a:lnTo>
                      <a:pt x="647" y="180"/>
                    </a:lnTo>
                    <a:lnTo>
                      <a:pt x="645" y="179"/>
                    </a:lnTo>
                    <a:lnTo>
                      <a:pt x="638" y="180"/>
                    </a:lnTo>
                    <a:lnTo>
                      <a:pt x="635" y="185"/>
                    </a:lnTo>
                    <a:lnTo>
                      <a:pt x="635" y="189"/>
                    </a:lnTo>
                    <a:lnTo>
                      <a:pt x="633" y="192"/>
                    </a:lnTo>
                    <a:lnTo>
                      <a:pt x="626" y="194"/>
                    </a:lnTo>
                    <a:lnTo>
                      <a:pt x="626" y="196"/>
                    </a:lnTo>
                    <a:lnTo>
                      <a:pt x="628" y="201"/>
                    </a:lnTo>
                    <a:lnTo>
                      <a:pt x="633" y="202"/>
                    </a:lnTo>
                    <a:lnTo>
                      <a:pt x="633" y="202"/>
                    </a:lnTo>
                    <a:close/>
                    <a:moveTo>
                      <a:pt x="693" y="85"/>
                    </a:moveTo>
                    <a:lnTo>
                      <a:pt x="701" y="81"/>
                    </a:lnTo>
                    <a:lnTo>
                      <a:pt x="705" y="87"/>
                    </a:lnTo>
                    <a:lnTo>
                      <a:pt x="708" y="87"/>
                    </a:lnTo>
                    <a:lnTo>
                      <a:pt x="712" y="85"/>
                    </a:lnTo>
                    <a:lnTo>
                      <a:pt x="713" y="80"/>
                    </a:lnTo>
                    <a:lnTo>
                      <a:pt x="720" y="87"/>
                    </a:lnTo>
                    <a:lnTo>
                      <a:pt x="727" y="92"/>
                    </a:lnTo>
                    <a:lnTo>
                      <a:pt x="732" y="88"/>
                    </a:lnTo>
                    <a:lnTo>
                      <a:pt x="736" y="85"/>
                    </a:lnTo>
                    <a:lnTo>
                      <a:pt x="737" y="76"/>
                    </a:lnTo>
                    <a:lnTo>
                      <a:pt x="736" y="71"/>
                    </a:lnTo>
                    <a:lnTo>
                      <a:pt x="734" y="63"/>
                    </a:lnTo>
                    <a:lnTo>
                      <a:pt x="744" y="61"/>
                    </a:lnTo>
                    <a:lnTo>
                      <a:pt x="748" y="56"/>
                    </a:lnTo>
                    <a:lnTo>
                      <a:pt x="746" y="51"/>
                    </a:lnTo>
                    <a:lnTo>
                      <a:pt x="737" y="47"/>
                    </a:lnTo>
                    <a:lnTo>
                      <a:pt x="734" y="46"/>
                    </a:lnTo>
                    <a:lnTo>
                      <a:pt x="734" y="41"/>
                    </a:lnTo>
                    <a:lnTo>
                      <a:pt x="731" y="37"/>
                    </a:lnTo>
                    <a:lnTo>
                      <a:pt x="727" y="41"/>
                    </a:lnTo>
                    <a:lnTo>
                      <a:pt x="725" y="41"/>
                    </a:lnTo>
                    <a:lnTo>
                      <a:pt x="719" y="41"/>
                    </a:lnTo>
                    <a:lnTo>
                      <a:pt x="717" y="44"/>
                    </a:lnTo>
                    <a:lnTo>
                      <a:pt x="712" y="56"/>
                    </a:lnTo>
                    <a:lnTo>
                      <a:pt x="707" y="61"/>
                    </a:lnTo>
                    <a:lnTo>
                      <a:pt x="701" y="71"/>
                    </a:lnTo>
                    <a:lnTo>
                      <a:pt x="695" y="68"/>
                    </a:lnTo>
                    <a:lnTo>
                      <a:pt x="688" y="70"/>
                    </a:lnTo>
                    <a:lnTo>
                      <a:pt x="689" y="80"/>
                    </a:lnTo>
                    <a:lnTo>
                      <a:pt x="693" y="85"/>
                    </a:lnTo>
                    <a:lnTo>
                      <a:pt x="693" y="85"/>
                    </a:lnTo>
                    <a:close/>
                    <a:moveTo>
                      <a:pt x="667" y="134"/>
                    </a:moveTo>
                    <a:lnTo>
                      <a:pt x="671" y="134"/>
                    </a:lnTo>
                    <a:lnTo>
                      <a:pt x="672" y="138"/>
                    </a:lnTo>
                    <a:lnTo>
                      <a:pt x="672" y="141"/>
                    </a:lnTo>
                    <a:lnTo>
                      <a:pt x="681" y="139"/>
                    </a:lnTo>
                    <a:lnTo>
                      <a:pt x="689" y="145"/>
                    </a:lnTo>
                    <a:lnTo>
                      <a:pt x="693" y="153"/>
                    </a:lnTo>
                    <a:lnTo>
                      <a:pt x="696" y="153"/>
                    </a:lnTo>
                    <a:lnTo>
                      <a:pt x="705" y="153"/>
                    </a:lnTo>
                    <a:lnTo>
                      <a:pt x="713" y="150"/>
                    </a:lnTo>
                    <a:lnTo>
                      <a:pt x="729" y="138"/>
                    </a:lnTo>
                    <a:lnTo>
                      <a:pt x="731" y="134"/>
                    </a:lnTo>
                    <a:lnTo>
                      <a:pt x="729" y="131"/>
                    </a:lnTo>
                    <a:lnTo>
                      <a:pt x="715" y="119"/>
                    </a:lnTo>
                    <a:lnTo>
                      <a:pt x="708" y="109"/>
                    </a:lnTo>
                    <a:lnTo>
                      <a:pt x="701" y="105"/>
                    </a:lnTo>
                    <a:lnTo>
                      <a:pt x="688" y="107"/>
                    </a:lnTo>
                    <a:lnTo>
                      <a:pt x="674" y="95"/>
                    </a:lnTo>
                    <a:lnTo>
                      <a:pt x="672" y="95"/>
                    </a:lnTo>
                    <a:lnTo>
                      <a:pt x="667" y="110"/>
                    </a:lnTo>
                    <a:lnTo>
                      <a:pt x="667" y="121"/>
                    </a:lnTo>
                    <a:lnTo>
                      <a:pt x="664" y="121"/>
                    </a:lnTo>
                    <a:lnTo>
                      <a:pt x="660" y="124"/>
                    </a:lnTo>
                    <a:lnTo>
                      <a:pt x="662" y="131"/>
                    </a:lnTo>
                    <a:lnTo>
                      <a:pt x="667" y="134"/>
                    </a:lnTo>
                    <a:close/>
                    <a:moveTo>
                      <a:pt x="736" y="20"/>
                    </a:moveTo>
                    <a:lnTo>
                      <a:pt x="742" y="18"/>
                    </a:lnTo>
                    <a:lnTo>
                      <a:pt x="763" y="12"/>
                    </a:lnTo>
                    <a:lnTo>
                      <a:pt x="763" y="8"/>
                    </a:lnTo>
                    <a:lnTo>
                      <a:pt x="765" y="3"/>
                    </a:lnTo>
                    <a:lnTo>
                      <a:pt x="761" y="0"/>
                    </a:lnTo>
                    <a:lnTo>
                      <a:pt x="739" y="3"/>
                    </a:lnTo>
                    <a:lnTo>
                      <a:pt x="737" y="6"/>
                    </a:lnTo>
                    <a:lnTo>
                      <a:pt x="736" y="13"/>
                    </a:lnTo>
                    <a:lnTo>
                      <a:pt x="736" y="17"/>
                    </a:lnTo>
                    <a:lnTo>
                      <a:pt x="736" y="18"/>
                    </a:lnTo>
                    <a:lnTo>
                      <a:pt x="736" y="20"/>
                    </a:lnTo>
                    <a:close/>
                    <a:moveTo>
                      <a:pt x="566" y="167"/>
                    </a:moveTo>
                    <a:lnTo>
                      <a:pt x="556" y="167"/>
                    </a:lnTo>
                    <a:lnTo>
                      <a:pt x="554" y="162"/>
                    </a:lnTo>
                    <a:lnTo>
                      <a:pt x="553" y="160"/>
                    </a:lnTo>
                    <a:lnTo>
                      <a:pt x="551" y="162"/>
                    </a:lnTo>
                    <a:lnTo>
                      <a:pt x="549" y="163"/>
                    </a:lnTo>
                    <a:lnTo>
                      <a:pt x="542" y="165"/>
                    </a:lnTo>
                    <a:lnTo>
                      <a:pt x="539" y="168"/>
                    </a:lnTo>
                    <a:lnTo>
                      <a:pt x="534" y="175"/>
                    </a:lnTo>
                    <a:lnTo>
                      <a:pt x="518" y="191"/>
                    </a:lnTo>
                    <a:lnTo>
                      <a:pt x="520" y="196"/>
                    </a:lnTo>
                    <a:lnTo>
                      <a:pt x="522" y="199"/>
                    </a:lnTo>
                    <a:lnTo>
                      <a:pt x="525" y="204"/>
                    </a:lnTo>
                    <a:lnTo>
                      <a:pt x="530" y="204"/>
                    </a:lnTo>
                    <a:lnTo>
                      <a:pt x="532" y="204"/>
                    </a:lnTo>
                    <a:lnTo>
                      <a:pt x="534" y="199"/>
                    </a:lnTo>
                    <a:lnTo>
                      <a:pt x="537" y="197"/>
                    </a:lnTo>
                    <a:lnTo>
                      <a:pt x="542" y="197"/>
                    </a:lnTo>
                    <a:lnTo>
                      <a:pt x="544" y="201"/>
                    </a:lnTo>
                    <a:lnTo>
                      <a:pt x="539" y="208"/>
                    </a:lnTo>
                    <a:lnTo>
                      <a:pt x="537" y="213"/>
                    </a:lnTo>
                    <a:lnTo>
                      <a:pt x="539" y="216"/>
                    </a:lnTo>
                    <a:lnTo>
                      <a:pt x="544" y="214"/>
                    </a:lnTo>
                    <a:lnTo>
                      <a:pt x="546" y="214"/>
                    </a:lnTo>
                    <a:lnTo>
                      <a:pt x="547" y="211"/>
                    </a:lnTo>
                    <a:lnTo>
                      <a:pt x="547" y="209"/>
                    </a:lnTo>
                    <a:lnTo>
                      <a:pt x="553" y="214"/>
                    </a:lnTo>
                    <a:lnTo>
                      <a:pt x="554" y="213"/>
                    </a:lnTo>
                    <a:lnTo>
                      <a:pt x="554" y="208"/>
                    </a:lnTo>
                    <a:lnTo>
                      <a:pt x="556" y="204"/>
                    </a:lnTo>
                    <a:lnTo>
                      <a:pt x="556" y="202"/>
                    </a:lnTo>
                    <a:lnTo>
                      <a:pt x="559" y="208"/>
                    </a:lnTo>
                    <a:lnTo>
                      <a:pt x="561" y="208"/>
                    </a:lnTo>
                    <a:lnTo>
                      <a:pt x="563" y="206"/>
                    </a:lnTo>
                    <a:lnTo>
                      <a:pt x="565" y="202"/>
                    </a:lnTo>
                    <a:lnTo>
                      <a:pt x="565" y="197"/>
                    </a:lnTo>
                    <a:lnTo>
                      <a:pt x="563" y="196"/>
                    </a:lnTo>
                    <a:lnTo>
                      <a:pt x="563" y="194"/>
                    </a:lnTo>
                    <a:lnTo>
                      <a:pt x="558" y="192"/>
                    </a:lnTo>
                    <a:lnTo>
                      <a:pt x="558" y="191"/>
                    </a:lnTo>
                    <a:lnTo>
                      <a:pt x="561" y="185"/>
                    </a:lnTo>
                    <a:lnTo>
                      <a:pt x="561" y="184"/>
                    </a:lnTo>
                    <a:lnTo>
                      <a:pt x="575" y="182"/>
                    </a:lnTo>
                    <a:lnTo>
                      <a:pt x="580" y="177"/>
                    </a:lnTo>
                    <a:lnTo>
                      <a:pt x="578" y="172"/>
                    </a:lnTo>
                    <a:lnTo>
                      <a:pt x="580" y="168"/>
                    </a:lnTo>
                    <a:lnTo>
                      <a:pt x="588" y="165"/>
                    </a:lnTo>
                    <a:lnTo>
                      <a:pt x="602" y="163"/>
                    </a:lnTo>
                    <a:lnTo>
                      <a:pt x="606" y="156"/>
                    </a:lnTo>
                    <a:lnTo>
                      <a:pt x="616" y="146"/>
                    </a:lnTo>
                    <a:lnTo>
                      <a:pt x="614" y="139"/>
                    </a:lnTo>
                    <a:lnTo>
                      <a:pt x="611" y="139"/>
                    </a:lnTo>
                    <a:lnTo>
                      <a:pt x="600" y="122"/>
                    </a:lnTo>
                    <a:lnTo>
                      <a:pt x="599" y="119"/>
                    </a:lnTo>
                    <a:lnTo>
                      <a:pt x="592" y="119"/>
                    </a:lnTo>
                    <a:lnTo>
                      <a:pt x="588" y="117"/>
                    </a:lnTo>
                    <a:lnTo>
                      <a:pt x="585" y="117"/>
                    </a:lnTo>
                    <a:lnTo>
                      <a:pt x="573" y="126"/>
                    </a:lnTo>
                    <a:lnTo>
                      <a:pt x="568" y="131"/>
                    </a:lnTo>
                    <a:lnTo>
                      <a:pt x="566" y="143"/>
                    </a:lnTo>
                    <a:lnTo>
                      <a:pt x="568" y="150"/>
                    </a:lnTo>
                    <a:lnTo>
                      <a:pt x="568" y="162"/>
                    </a:lnTo>
                    <a:lnTo>
                      <a:pt x="566" y="167"/>
                    </a:lnTo>
                    <a:lnTo>
                      <a:pt x="566" y="167"/>
                    </a:lnTo>
                    <a:close/>
                    <a:moveTo>
                      <a:pt x="592" y="99"/>
                    </a:moveTo>
                    <a:lnTo>
                      <a:pt x="594" y="104"/>
                    </a:lnTo>
                    <a:lnTo>
                      <a:pt x="595" y="104"/>
                    </a:lnTo>
                    <a:lnTo>
                      <a:pt x="597" y="104"/>
                    </a:lnTo>
                    <a:lnTo>
                      <a:pt x="599" y="100"/>
                    </a:lnTo>
                    <a:lnTo>
                      <a:pt x="602" y="95"/>
                    </a:lnTo>
                    <a:lnTo>
                      <a:pt x="600" y="90"/>
                    </a:lnTo>
                    <a:lnTo>
                      <a:pt x="597" y="88"/>
                    </a:lnTo>
                    <a:lnTo>
                      <a:pt x="595" y="88"/>
                    </a:lnTo>
                    <a:lnTo>
                      <a:pt x="594" y="90"/>
                    </a:lnTo>
                    <a:lnTo>
                      <a:pt x="594" y="92"/>
                    </a:lnTo>
                    <a:lnTo>
                      <a:pt x="592" y="93"/>
                    </a:lnTo>
                    <a:lnTo>
                      <a:pt x="590" y="93"/>
                    </a:lnTo>
                    <a:lnTo>
                      <a:pt x="590" y="97"/>
                    </a:lnTo>
                    <a:lnTo>
                      <a:pt x="592" y="99"/>
                    </a:lnTo>
                    <a:lnTo>
                      <a:pt x="592" y="99"/>
                    </a:lnTo>
                    <a:close/>
                    <a:moveTo>
                      <a:pt x="563" y="1021"/>
                    </a:moveTo>
                    <a:lnTo>
                      <a:pt x="561" y="1021"/>
                    </a:lnTo>
                    <a:lnTo>
                      <a:pt x="558" y="1024"/>
                    </a:lnTo>
                    <a:lnTo>
                      <a:pt x="553" y="1029"/>
                    </a:lnTo>
                    <a:lnTo>
                      <a:pt x="551" y="1033"/>
                    </a:lnTo>
                    <a:lnTo>
                      <a:pt x="551" y="1038"/>
                    </a:lnTo>
                    <a:lnTo>
                      <a:pt x="551" y="1043"/>
                    </a:lnTo>
                    <a:lnTo>
                      <a:pt x="551" y="1045"/>
                    </a:lnTo>
                    <a:lnTo>
                      <a:pt x="551" y="1048"/>
                    </a:lnTo>
                    <a:lnTo>
                      <a:pt x="551" y="1051"/>
                    </a:lnTo>
                    <a:lnTo>
                      <a:pt x="553" y="1058"/>
                    </a:lnTo>
                    <a:lnTo>
                      <a:pt x="558" y="1062"/>
                    </a:lnTo>
                    <a:lnTo>
                      <a:pt x="563" y="1062"/>
                    </a:lnTo>
                    <a:lnTo>
                      <a:pt x="568" y="1060"/>
                    </a:lnTo>
                    <a:lnTo>
                      <a:pt x="577" y="1055"/>
                    </a:lnTo>
                    <a:lnTo>
                      <a:pt x="580" y="1050"/>
                    </a:lnTo>
                    <a:lnTo>
                      <a:pt x="582" y="1045"/>
                    </a:lnTo>
                    <a:lnTo>
                      <a:pt x="585" y="1041"/>
                    </a:lnTo>
                    <a:lnTo>
                      <a:pt x="585" y="1043"/>
                    </a:lnTo>
                    <a:lnTo>
                      <a:pt x="587" y="1046"/>
                    </a:lnTo>
                    <a:lnTo>
                      <a:pt x="587" y="1045"/>
                    </a:lnTo>
                    <a:lnTo>
                      <a:pt x="588" y="1043"/>
                    </a:lnTo>
                    <a:lnTo>
                      <a:pt x="588" y="1038"/>
                    </a:lnTo>
                    <a:lnTo>
                      <a:pt x="587" y="1034"/>
                    </a:lnTo>
                    <a:lnTo>
                      <a:pt x="583" y="1031"/>
                    </a:lnTo>
                    <a:lnTo>
                      <a:pt x="568" y="1021"/>
                    </a:lnTo>
                    <a:lnTo>
                      <a:pt x="563" y="1021"/>
                    </a:lnTo>
                    <a:lnTo>
                      <a:pt x="563" y="1021"/>
                    </a:lnTo>
                    <a:close/>
                    <a:moveTo>
                      <a:pt x="494" y="162"/>
                    </a:moveTo>
                    <a:lnTo>
                      <a:pt x="500" y="163"/>
                    </a:lnTo>
                    <a:lnTo>
                      <a:pt x="506" y="160"/>
                    </a:lnTo>
                    <a:lnTo>
                      <a:pt x="506" y="163"/>
                    </a:lnTo>
                    <a:lnTo>
                      <a:pt x="508" y="170"/>
                    </a:lnTo>
                    <a:lnTo>
                      <a:pt x="510" y="175"/>
                    </a:lnTo>
                    <a:lnTo>
                      <a:pt x="513" y="174"/>
                    </a:lnTo>
                    <a:lnTo>
                      <a:pt x="517" y="172"/>
                    </a:lnTo>
                    <a:lnTo>
                      <a:pt x="518" y="163"/>
                    </a:lnTo>
                    <a:lnTo>
                      <a:pt x="520" y="162"/>
                    </a:lnTo>
                    <a:lnTo>
                      <a:pt x="525" y="162"/>
                    </a:lnTo>
                    <a:lnTo>
                      <a:pt x="529" y="155"/>
                    </a:lnTo>
                    <a:lnTo>
                      <a:pt x="529" y="155"/>
                    </a:lnTo>
                    <a:lnTo>
                      <a:pt x="532" y="156"/>
                    </a:lnTo>
                    <a:lnTo>
                      <a:pt x="534" y="148"/>
                    </a:lnTo>
                    <a:lnTo>
                      <a:pt x="535" y="146"/>
                    </a:lnTo>
                    <a:lnTo>
                      <a:pt x="537" y="139"/>
                    </a:lnTo>
                    <a:lnTo>
                      <a:pt x="539" y="138"/>
                    </a:lnTo>
                    <a:lnTo>
                      <a:pt x="541" y="138"/>
                    </a:lnTo>
                    <a:lnTo>
                      <a:pt x="546" y="148"/>
                    </a:lnTo>
                    <a:lnTo>
                      <a:pt x="556" y="153"/>
                    </a:lnTo>
                    <a:lnTo>
                      <a:pt x="558" y="153"/>
                    </a:lnTo>
                    <a:lnTo>
                      <a:pt x="558" y="143"/>
                    </a:lnTo>
                    <a:lnTo>
                      <a:pt x="556" y="136"/>
                    </a:lnTo>
                    <a:lnTo>
                      <a:pt x="553" y="133"/>
                    </a:lnTo>
                    <a:lnTo>
                      <a:pt x="551" y="131"/>
                    </a:lnTo>
                    <a:lnTo>
                      <a:pt x="549" y="131"/>
                    </a:lnTo>
                    <a:lnTo>
                      <a:pt x="542" y="131"/>
                    </a:lnTo>
                    <a:lnTo>
                      <a:pt x="534" y="126"/>
                    </a:lnTo>
                    <a:lnTo>
                      <a:pt x="532" y="126"/>
                    </a:lnTo>
                    <a:lnTo>
                      <a:pt x="525" y="131"/>
                    </a:lnTo>
                    <a:lnTo>
                      <a:pt x="522" y="138"/>
                    </a:lnTo>
                    <a:lnTo>
                      <a:pt x="513" y="141"/>
                    </a:lnTo>
                    <a:lnTo>
                      <a:pt x="489" y="151"/>
                    </a:lnTo>
                    <a:lnTo>
                      <a:pt x="486" y="155"/>
                    </a:lnTo>
                    <a:lnTo>
                      <a:pt x="489" y="156"/>
                    </a:lnTo>
                    <a:lnTo>
                      <a:pt x="494" y="162"/>
                    </a:lnTo>
                    <a:close/>
                    <a:moveTo>
                      <a:pt x="604" y="231"/>
                    </a:moveTo>
                    <a:lnTo>
                      <a:pt x="611" y="233"/>
                    </a:lnTo>
                    <a:lnTo>
                      <a:pt x="611" y="231"/>
                    </a:lnTo>
                    <a:lnTo>
                      <a:pt x="611" y="231"/>
                    </a:lnTo>
                    <a:lnTo>
                      <a:pt x="609" y="228"/>
                    </a:lnTo>
                    <a:lnTo>
                      <a:pt x="607" y="226"/>
                    </a:lnTo>
                    <a:lnTo>
                      <a:pt x="607" y="223"/>
                    </a:lnTo>
                    <a:lnTo>
                      <a:pt x="607" y="220"/>
                    </a:lnTo>
                    <a:lnTo>
                      <a:pt x="600" y="214"/>
                    </a:lnTo>
                    <a:lnTo>
                      <a:pt x="595" y="220"/>
                    </a:lnTo>
                    <a:lnTo>
                      <a:pt x="592" y="221"/>
                    </a:lnTo>
                    <a:lnTo>
                      <a:pt x="585" y="226"/>
                    </a:lnTo>
                    <a:lnTo>
                      <a:pt x="592" y="233"/>
                    </a:lnTo>
                    <a:lnTo>
                      <a:pt x="604" y="231"/>
                    </a:lnTo>
                    <a:lnTo>
                      <a:pt x="604" y="231"/>
                    </a:lnTo>
                    <a:close/>
                    <a:moveTo>
                      <a:pt x="583" y="216"/>
                    </a:moveTo>
                    <a:lnTo>
                      <a:pt x="585" y="213"/>
                    </a:lnTo>
                    <a:lnTo>
                      <a:pt x="588" y="206"/>
                    </a:lnTo>
                    <a:lnTo>
                      <a:pt x="588" y="204"/>
                    </a:lnTo>
                    <a:lnTo>
                      <a:pt x="588" y="201"/>
                    </a:lnTo>
                    <a:lnTo>
                      <a:pt x="582" y="199"/>
                    </a:lnTo>
                    <a:lnTo>
                      <a:pt x="575" y="208"/>
                    </a:lnTo>
                    <a:lnTo>
                      <a:pt x="575" y="209"/>
                    </a:lnTo>
                    <a:lnTo>
                      <a:pt x="583" y="218"/>
                    </a:lnTo>
                    <a:lnTo>
                      <a:pt x="583" y="216"/>
                    </a:lnTo>
                    <a:close/>
                    <a:moveTo>
                      <a:pt x="835" y="112"/>
                    </a:moveTo>
                    <a:lnTo>
                      <a:pt x="830" y="122"/>
                    </a:lnTo>
                    <a:lnTo>
                      <a:pt x="825" y="126"/>
                    </a:lnTo>
                    <a:lnTo>
                      <a:pt x="823" y="131"/>
                    </a:lnTo>
                    <a:lnTo>
                      <a:pt x="828" y="138"/>
                    </a:lnTo>
                    <a:lnTo>
                      <a:pt x="833" y="143"/>
                    </a:lnTo>
                    <a:lnTo>
                      <a:pt x="837" y="145"/>
                    </a:lnTo>
                    <a:lnTo>
                      <a:pt x="840" y="145"/>
                    </a:lnTo>
                    <a:lnTo>
                      <a:pt x="862" y="138"/>
                    </a:lnTo>
                    <a:lnTo>
                      <a:pt x="871" y="131"/>
                    </a:lnTo>
                    <a:lnTo>
                      <a:pt x="879" y="117"/>
                    </a:lnTo>
                    <a:lnTo>
                      <a:pt x="878" y="112"/>
                    </a:lnTo>
                    <a:lnTo>
                      <a:pt x="878" y="107"/>
                    </a:lnTo>
                    <a:lnTo>
                      <a:pt x="879" y="102"/>
                    </a:lnTo>
                    <a:lnTo>
                      <a:pt x="878" y="97"/>
                    </a:lnTo>
                    <a:lnTo>
                      <a:pt x="874" y="92"/>
                    </a:lnTo>
                    <a:lnTo>
                      <a:pt x="873" y="88"/>
                    </a:lnTo>
                    <a:lnTo>
                      <a:pt x="867" y="85"/>
                    </a:lnTo>
                    <a:lnTo>
                      <a:pt x="864" y="85"/>
                    </a:lnTo>
                    <a:lnTo>
                      <a:pt x="859" y="87"/>
                    </a:lnTo>
                    <a:lnTo>
                      <a:pt x="857" y="92"/>
                    </a:lnTo>
                    <a:lnTo>
                      <a:pt x="855" y="95"/>
                    </a:lnTo>
                    <a:lnTo>
                      <a:pt x="855" y="104"/>
                    </a:lnTo>
                    <a:lnTo>
                      <a:pt x="854" y="109"/>
                    </a:lnTo>
                    <a:lnTo>
                      <a:pt x="849" y="110"/>
                    </a:lnTo>
                    <a:lnTo>
                      <a:pt x="845" y="110"/>
                    </a:lnTo>
                    <a:lnTo>
                      <a:pt x="835" y="112"/>
                    </a:lnTo>
                    <a:lnTo>
                      <a:pt x="835" y="112"/>
                    </a:lnTo>
                    <a:close/>
                    <a:moveTo>
                      <a:pt x="693" y="213"/>
                    </a:moveTo>
                    <a:lnTo>
                      <a:pt x="695" y="214"/>
                    </a:lnTo>
                    <a:lnTo>
                      <a:pt x="701" y="216"/>
                    </a:lnTo>
                    <a:lnTo>
                      <a:pt x="717" y="216"/>
                    </a:lnTo>
                    <a:lnTo>
                      <a:pt x="719" y="214"/>
                    </a:lnTo>
                    <a:lnTo>
                      <a:pt x="719" y="209"/>
                    </a:lnTo>
                    <a:lnTo>
                      <a:pt x="720" y="202"/>
                    </a:lnTo>
                    <a:lnTo>
                      <a:pt x="720" y="189"/>
                    </a:lnTo>
                    <a:lnTo>
                      <a:pt x="719" y="185"/>
                    </a:lnTo>
                    <a:lnTo>
                      <a:pt x="717" y="184"/>
                    </a:lnTo>
                    <a:lnTo>
                      <a:pt x="712" y="184"/>
                    </a:lnTo>
                    <a:lnTo>
                      <a:pt x="712" y="187"/>
                    </a:lnTo>
                    <a:lnTo>
                      <a:pt x="700" y="187"/>
                    </a:lnTo>
                    <a:lnTo>
                      <a:pt x="698" y="189"/>
                    </a:lnTo>
                    <a:lnTo>
                      <a:pt x="698" y="202"/>
                    </a:lnTo>
                    <a:lnTo>
                      <a:pt x="698" y="206"/>
                    </a:lnTo>
                    <a:lnTo>
                      <a:pt x="693" y="213"/>
                    </a:lnTo>
                    <a:lnTo>
                      <a:pt x="693" y="213"/>
                    </a:lnTo>
                    <a:close/>
                    <a:moveTo>
                      <a:pt x="683" y="199"/>
                    </a:moveTo>
                    <a:lnTo>
                      <a:pt x="688" y="194"/>
                    </a:lnTo>
                    <a:lnTo>
                      <a:pt x="688" y="191"/>
                    </a:lnTo>
                    <a:lnTo>
                      <a:pt x="686" y="189"/>
                    </a:lnTo>
                    <a:lnTo>
                      <a:pt x="684" y="189"/>
                    </a:lnTo>
                    <a:lnTo>
                      <a:pt x="681" y="192"/>
                    </a:lnTo>
                    <a:lnTo>
                      <a:pt x="679" y="196"/>
                    </a:lnTo>
                    <a:lnTo>
                      <a:pt x="681" y="199"/>
                    </a:lnTo>
                    <a:lnTo>
                      <a:pt x="683" y="199"/>
                    </a:lnTo>
                    <a:close/>
                    <a:moveTo>
                      <a:pt x="758" y="73"/>
                    </a:moveTo>
                    <a:lnTo>
                      <a:pt x="761" y="71"/>
                    </a:lnTo>
                    <a:lnTo>
                      <a:pt x="763" y="68"/>
                    </a:lnTo>
                    <a:lnTo>
                      <a:pt x="761" y="63"/>
                    </a:lnTo>
                    <a:lnTo>
                      <a:pt x="758" y="59"/>
                    </a:lnTo>
                    <a:lnTo>
                      <a:pt x="754" y="59"/>
                    </a:lnTo>
                    <a:lnTo>
                      <a:pt x="749" y="64"/>
                    </a:lnTo>
                    <a:lnTo>
                      <a:pt x="749" y="66"/>
                    </a:lnTo>
                    <a:lnTo>
                      <a:pt x="751" y="70"/>
                    </a:lnTo>
                    <a:lnTo>
                      <a:pt x="758" y="73"/>
                    </a:lnTo>
                    <a:close/>
                    <a:moveTo>
                      <a:pt x="741" y="97"/>
                    </a:moveTo>
                    <a:lnTo>
                      <a:pt x="739" y="95"/>
                    </a:lnTo>
                    <a:lnTo>
                      <a:pt x="737" y="93"/>
                    </a:lnTo>
                    <a:lnTo>
                      <a:pt x="731" y="105"/>
                    </a:lnTo>
                    <a:lnTo>
                      <a:pt x="725" y="104"/>
                    </a:lnTo>
                    <a:lnTo>
                      <a:pt x="722" y="107"/>
                    </a:lnTo>
                    <a:lnTo>
                      <a:pt x="725" y="119"/>
                    </a:lnTo>
                    <a:lnTo>
                      <a:pt x="732" y="122"/>
                    </a:lnTo>
                    <a:lnTo>
                      <a:pt x="736" y="134"/>
                    </a:lnTo>
                    <a:lnTo>
                      <a:pt x="742" y="138"/>
                    </a:lnTo>
                    <a:lnTo>
                      <a:pt x="749" y="136"/>
                    </a:lnTo>
                    <a:lnTo>
                      <a:pt x="753" y="136"/>
                    </a:lnTo>
                    <a:lnTo>
                      <a:pt x="754" y="129"/>
                    </a:lnTo>
                    <a:lnTo>
                      <a:pt x="754" y="121"/>
                    </a:lnTo>
                    <a:lnTo>
                      <a:pt x="753" y="117"/>
                    </a:lnTo>
                    <a:lnTo>
                      <a:pt x="751" y="110"/>
                    </a:lnTo>
                    <a:lnTo>
                      <a:pt x="749" y="104"/>
                    </a:lnTo>
                    <a:lnTo>
                      <a:pt x="746" y="102"/>
                    </a:lnTo>
                    <a:lnTo>
                      <a:pt x="741" y="97"/>
                    </a:lnTo>
                    <a:close/>
                    <a:moveTo>
                      <a:pt x="761" y="155"/>
                    </a:moveTo>
                    <a:lnTo>
                      <a:pt x="761" y="160"/>
                    </a:lnTo>
                    <a:lnTo>
                      <a:pt x="761" y="165"/>
                    </a:lnTo>
                    <a:lnTo>
                      <a:pt x="763" y="168"/>
                    </a:lnTo>
                    <a:lnTo>
                      <a:pt x="768" y="177"/>
                    </a:lnTo>
                    <a:lnTo>
                      <a:pt x="773" y="175"/>
                    </a:lnTo>
                    <a:lnTo>
                      <a:pt x="780" y="168"/>
                    </a:lnTo>
                    <a:lnTo>
                      <a:pt x="789" y="175"/>
                    </a:lnTo>
                    <a:lnTo>
                      <a:pt x="796" y="177"/>
                    </a:lnTo>
                    <a:lnTo>
                      <a:pt x="801" y="168"/>
                    </a:lnTo>
                    <a:lnTo>
                      <a:pt x="806" y="165"/>
                    </a:lnTo>
                    <a:lnTo>
                      <a:pt x="808" y="158"/>
                    </a:lnTo>
                    <a:lnTo>
                      <a:pt x="809" y="156"/>
                    </a:lnTo>
                    <a:lnTo>
                      <a:pt x="814" y="155"/>
                    </a:lnTo>
                    <a:lnTo>
                      <a:pt x="816" y="146"/>
                    </a:lnTo>
                    <a:lnTo>
                      <a:pt x="818" y="141"/>
                    </a:lnTo>
                    <a:lnTo>
                      <a:pt x="818" y="134"/>
                    </a:lnTo>
                    <a:lnTo>
                      <a:pt x="816" y="129"/>
                    </a:lnTo>
                    <a:lnTo>
                      <a:pt x="816" y="126"/>
                    </a:lnTo>
                    <a:lnTo>
                      <a:pt x="811" y="122"/>
                    </a:lnTo>
                    <a:lnTo>
                      <a:pt x="806" y="122"/>
                    </a:lnTo>
                    <a:lnTo>
                      <a:pt x="801" y="126"/>
                    </a:lnTo>
                    <a:lnTo>
                      <a:pt x="790" y="129"/>
                    </a:lnTo>
                    <a:lnTo>
                      <a:pt x="785" y="133"/>
                    </a:lnTo>
                    <a:lnTo>
                      <a:pt x="780" y="133"/>
                    </a:lnTo>
                    <a:lnTo>
                      <a:pt x="780" y="129"/>
                    </a:lnTo>
                    <a:lnTo>
                      <a:pt x="777" y="127"/>
                    </a:lnTo>
                    <a:lnTo>
                      <a:pt x="770" y="129"/>
                    </a:lnTo>
                    <a:lnTo>
                      <a:pt x="768" y="131"/>
                    </a:lnTo>
                    <a:lnTo>
                      <a:pt x="766" y="134"/>
                    </a:lnTo>
                    <a:lnTo>
                      <a:pt x="765" y="138"/>
                    </a:lnTo>
                    <a:lnTo>
                      <a:pt x="763" y="143"/>
                    </a:lnTo>
                    <a:lnTo>
                      <a:pt x="761" y="155"/>
                    </a:lnTo>
                    <a:lnTo>
                      <a:pt x="761" y="155"/>
                    </a:lnTo>
                    <a:close/>
                    <a:moveTo>
                      <a:pt x="768" y="1009"/>
                    </a:moveTo>
                    <a:lnTo>
                      <a:pt x="770" y="1009"/>
                    </a:lnTo>
                    <a:lnTo>
                      <a:pt x="772" y="1010"/>
                    </a:lnTo>
                    <a:lnTo>
                      <a:pt x="773" y="1010"/>
                    </a:lnTo>
                    <a:lnTo>
                      <a:pt x="775" y="1009"/>
                    </a:lnTo>
                    <a:lnTo>
                      <a:pt x="780" y="1010"/>
                    </a:lnTo>
                    <a:lnTo>
                      <a:pt x="782" y="1009"/>
                    </a:lnTo>
                    <a:lnTo>
                      <a:pt x="784" y="1009"/>
                    </a:lnTo>
                    <a:lnTo>
                      <a:pt x="784" y="1004"/>
                    </a:lnTo>
                    <a:lnTo>
                      <a:pt x="785" y="999"/>
                    </a:lnTo>
                    <a:lnTo>
                      <a:pt x="784" y="997"/>
                    </a:lnTo>
                    <a:lnTo>
                      <a:pt x="784" y="995"/>
                    </a:lnTo>
                    <a:lnTo>
                      <a:pt x="778" y="992"/>
                    </a:lnTo>
                    <a:lnTo>
                      <a:pt x="775" y="987"/>
                    </a:lnTo>
                    <a:lnTo>
                      <a:pt x="768" y="981"/>
                    </a:lnTo>
                    <a:lnTo>
                      <a:pt x="766" y="978"/>
                    </a:lnTo>
                    <a:lnTo>
                      <a:pt x="765" y="975"/>
                    </a:lnTo>
                    <a:lnTo>
                      <a:pt x="761" y="973"/>
                    </a:lnTo>
                    <a:lnTo>
                      <a:pt x="758" y="968"/>
                    </a:lnTo>
                    <a:lnTo>
                      <a:pt x="756" y="966"/>
                    </a:lnTo>
                    <a:lnTo>
                      <a:pt x="756" y="966"/>
                    </a:lnTo>
                    <a:lnTo>
                      <a:pt x="753" y="968"/>
                    </a:lnTo>
                    <a:lnTo>
                      <a:pt x="749" y="973"/>
                    </a:lnTo>
                    <a:lnTo>
                      <a:pt x="749" y="973"/>
                    </a:lnTo>
                    <a:lnTo>
                      <a:pt x="748" y="975"/>
                    </a:lnTo>
                    <a:lnTo>
                      <a:pt x="746" y="978"/>
                    </a:lnTo>
                    <a:lnTo>
                      <a:pt x="748" y="985"/>
                    </a:lnTo>
                    <a:lnTo>
                      <a:pt x="748" y="985"/>
                    </a:lnTo>
                    <a:lnTo>
                      <a:pt x="749" y="988"/>
                    </a:lnTo>
                    <a:lnTo>
                      <a:pt x="749" y="990"/>
                    </a:lnTo>
                    <a:lnTo>
                      <a:pt x="754" y="999"/>
                    </a:lnTo>
                    <a:lnTo>
                      <a:pt x="756" y="999"/>
                    </a:lnTo>
                    <a:lnTo>
                      <a:pt x="758" y="999"/>
                    </a:lnTo>
                    <a:lnTo>
                      <a:pt x="760" y="997"/>
                    </a:lnTo>
                    <a:lnTo>
                      <a:pt x="761" y="999"/>
                    </a:lnTo>
                    <a:lnTo>
                      <a:pt x="763" y="999"/>
                    </a:lnTo>
                    <a:lnTo>
                      <a:pt x="766" y="1000"/>
                    </a:lnTo>
                    <a:lnTo>
                      <a:pt x="766" y="1004"/>
                    </a:lnTo>
                    <a:lnTo>
                      <a:pt x="766" y="1007"/>
                    </a:lnTo>
                    <a:lnTo>
                      <a:pt x="768" y="1009"/>
                    </a:lnTo>
                    <a:lnTo>
                      <a:pt x="768" y="1009"/>
                    </a:lnTo>
                    <a:close/>
                    <a:moveTo>
                      <a:pt x="874" y="555"/>
                    </a:moveTo>
                    <a:lnTo>
                      <a:pt x="873" y="557"/>
                    </a:lnTo>
                    <a:lnTo>
                      <a:pt x="871" y="557"/>
                    </a:lnTo>
                    <a:lnTo>
                      <a:pt x="866" y="562"/>
                    </a:lnTo>
                    <a:lnTo>
                      <a:pt x="861" y="566"/>
                    </a:lnTo>
                    <a:lnTo>
                      <a:pt x="843" y="572"/>
                    </a:lnTo>
                    <a:lnTo>
                      <a:pt x="831" y="578"/>
                    </a:lnTo>
                    <a:lnTo>
                      <a:pt x="828" y="578"/>
                    </a:lnTo>
                    <a:lnTo>
                      <a:pt x="823" y="578"/>
                    </a:lnTo>
                    <a:lnTo>
                      <a:pt x="818" y="578"/>
                    </a:lnTo>
                    <a:lnTo>
                      <a:pt x="809" y="572"/>
                    </a:lnTo>
                    <a:lnTo>
                      <a:pt x="806" y="572"/>
                    </a:lnTo>
                    <a:lnTo>
                      <a:pt x="799" y="574"/>
                    </a:lnTo>
                    <a:lnTo>
                      <a:pt x="797" y="574"/>
                    </a:lnTo>
                    <a:lnTo>
                      <a:pt x="796" y="578"/>
                    </a:lnTo>
                    <a:lnTo>
                      <a:pt x="796" y="583"/>
                    </a:lnTo>
                    <a:lnTo>
                      <a:pt x="796" y="586"/>
                    </a:lnTo>
                    <a:lnTo>
                      <a:pt x="794" y="589"/>
                    </a:lnTo>
                    <a:lnTo>
                      <a:pt x="794" y="591"/>
                    </a:lnTo>
                    <a:lnTo>
                      <a:pt x="790" y="591"/>
                    </a:lnTo>
                    <a:lnTo>
                      <a:pt x="789" y="588"/>
                    </a:lnTo>
                    <a:lnTo>
                      <a:pt x="787" y="588"/>
                    </a:lnTo>
                    <a:lnTo>
                      <a:pt x="780" y="589"/>
                    </a:lnTo>
                    <a:lnTo>
                      <a:pt x="777" y="591"/>
                    </a:lnTo>
                    <a:lnTo>
                      <a:pt x="777" y="598"/>
                    </a:lnTo>
                    <a:lnTo>
                      <a:pt x="772" y="601"/>
                    </a:lnTo>
                    <a:lnTo>
                      <a:pt x="763" y="603"/>
                    </a:lnTo>
                    <a:lnTo>
                      <a:pt x="758" y="606"/>
                    </a:lnTo>
                    <a:lnTo>
                      <a:pt x="756" y="606"/>
                    </a:lnTo>
                    <a:lnTo>
                      <a:pt x="754" y="608"/>
                    </a:lnTo>
                    <a:lnTo>
                      <a:pt x="749" y="613"/>
                    </a:lnTo>
                    <a:lnTo>
                      <a:pt x="744" y="618"/>
                    </a:lnTo>
                    <a:lnTo>
                      <a:pt x="737" y="622"/>
                    </a:lnTo>
                    <a:lnTo>
                      <a:pt x="737" y="625"/>
                    </a:lnTo>
                    <a:lnTo>
                      <a:pt x="739" y="629"/>
                    </a:lnTo>
                    <a:lnTo>
                      <a:pt x="732" y="635"/>
                    </a:lnTo>
                    <a:lnTo>
                      <a:pt x="731" y="639"/>
                    </a:lnTo>
                    <a:lnTo>
                      <a:pt x="731" y="646"/>
                    </a:lnTo>
                    <a:lnTo>
                      <a:pt x="729" y="647"/>
                    </a:lnTo>
                    <a:lnTo>
                      <a:pt x="724" y="644"/>
                    </a:lnTo>
                    <a:lnTo>
                      <a:pt x="719" y="644"/>
                    </a:lnTo>
                    <a:lnTo>
                      <a:pt x="717" y="644"/>
                    </a:lnTo>
                    <a:lnTo>
                      <a:pt x="715" y="646"/>
                    </a:lnTo>
                    <a:lnTo>
                      <a:pt x="713" y="647"/>
                    </a:lnTo>
                    <a:lnTo>
                      <a:pt x="715" y="653"/>
                    </a:lnTo>
                    <a:lnTo>
                      <a:pt x="715" y="654"/>
                    </a:lnTo>
                    <a:lnTo>
                      <a:pt x="710" y="666"/>
                    </a:lnTo>
                    <a:lnTo>
                      <a:pt x="708" y="666"/>
                    </a:lnTo>
                    <a:lnTo>
                      <a:pt x="707" y="663"/>
                    </a:lnTo>
                    <a:lnTo>
                      <a:pt x="703" y="661"/>
                    </a:lnTo>
                    <a:lnTo>
                      <a:pt x="701" y="659"/>
                    </a:lnTo>
                    <a:lnTo>
                      <a:pt x="700" y="658"/>
                    </a:lnTo>
                    <a:lnTo>
                      <a:pt x="696" y="661"/>
                    </a:lnTo>
                    <a:lnTo>
                      <a:pt x="695" y="663"/>
                    </a:lnTo>
                    <a:lnTo>
                      <a:pt x="695" y="666"/>
                    </a:lnTo>
                    <a:lnTo>
                      <a:pt x="696" y="668"/>
                    </a:lnTo>
                    <a:lnTo>
                      <a:pt x="698" y="673"/>
                    </a:lnTo>
                    <a:lnTo>
                      <a:pt x="705" y="671"/>
                    </a:lnTo>
                    <a:lnTo>
                      <a:pt x="707" y="675"/>
                    </a:lnTo>
                    <a:lnTo>
                      <a:pt x="708" y="676"/>
                    </a:lnTo>
                    <a:lnTo>
                      <a:pt x="703" y="680"/>
                    </a:lnTo>
                    <a:lnTo>
                      <a:pt x="696" y="688"/>
                    </a:lnTo>
                    <a:lnTo>
                      <a:pt x="691" y="699"/>
                    </a:lnTo>
                    <a:lnTo>
                      <a:pt x="691" y="700"/>
                    </a:lnTo>
                    <a:lnTo>
                      <a:pt x="691" y="702"/>
                    </a:lnTo>
                    <a:lnTo>
                      <a:pt x="691" y="705"/>
                    </a:lnTo>
                    <a:lnTo>
                      <a:pt x="693" y="705"/>
                    </a:lnTo>
                    <a:lnTo>
                      <a:pt x="698" y="705"/>
                    </a:lnTo>
                    <a:lnTo>
                      <a:pt x="701" y="709"/>
                    </a:lnTo>
                    <a:lnTo>
                      <a:pt x="700" y="710"/>
                    </a:lnTo>
                    <a:lnTo>
                      <a:pt x="688" y="714"/>
                    </a:lnTo>
                    <a:lnTo>
                      <a:pt x="686" y="716"/>
                    </a:lnTo>
                    <a:lnTo>
                      <a:pt x="679" y="731"/>
                    </a:lnTo>
                    <a:lnTo>
                      <a:pt x="677" y="736"/>
                    </a:lnTo>
                    <a:lnTo>
                      <a:pt x="676" y="738"/>
                    </a:lnTo>
                    <a:lnTo>
                      <a:pt x="674" y="741"/>
                    </a:lnTo>
                    <a:lnTo>
                      <a:pt x="672" y="746"/>
                    </a:lnTo>
                    <a:lnTo>
                      <a:pt x="672" y="748"/>
                    </a:lnTo>
                    <a:lnTo>
                      <a:pt x="667" y="748"/>
                    </a:lnTo>
                    <a:lnTo>
                      <a:pt x="664" y="751"/>
                    </a:lnTo>
                    <a:lnTo>
                      <a:pt x="659" y="756"/>
                    </a:lnTo>
                    <a:lnTo>
                      <a:pt x="657" y="758"/>
                    </a:lnTo>
                    <a:lnTo>
                      <a:pt x="655" y="760"/>
                    </a:lnTo>
                    <a:lnTo>
                      <a:pt x="657" y="765"/>
                    </a:lnTo>
                    <a:lnTo>
                      <a:pt x="664" y="775"/>
                    </a:lnTo>
                    <a:lnTo>
                      <a:pt x="662" y="780"/>
                    </a:lnTo>
                    <a:lnTo>
                      <a:pt x="665" y="789"/>
                    </a:lnTo>
                    <a:lnTo>
                      <a:pt x="671" y="784"/>
                    </a:lnTo>
                    <a:lnTo>
                      <a:pt x="674" y="782"/>
                    </a:lnTo>
                    <a:lnTo>
                      <a:pt x="679" y="782"/>
                    </a:lnTo>
                    <a:lnTo>
                      <a:pt x="684" y="785"/>
                    </a:lnTo>
                    <a:lnTo>
                      <a:pt x="689" y="789"/>
                    </a:lnTo>
                    <a:lnTo>
                      <a:pt x="700" y="789"/>
                    </a:lnTo>
                    <a:lnTo>
                      <a:pt x="703" y="791"/>
                    </a:lnTo>
                    <a:lnTo>
                      <a:pt x="707" y="792"/>
                    </a:lnTo>
                    <a:lnTo>
                      <a:pt x="710" y="792"/>
                    </a:lnTo>
                    <a:lnTo>
                      <a:pt x="717" y="787"/>
                    </a:lnTo>
                    <a:lnTo>
                      <a:pt x="720" y="779"/>
                    </a:lnTo>
                    <a:lnTo>
                      <a:pt x="727" y="772"/>
                    </a:lnTo>
                    <a:lnTo>
                      <a:pt x="729" y="768"/>
                    </a:lnTo>
                    <a:lnTo>
                      <a:pt x="727" y="762"/>
                    </a:lnTo>
                    <a:lnTo>
                      <a:pt x="724" y="756"/>
                    </a:lnTo>
                    <a:lnTo>
                      <a:pt x="724" y="755"/>
                    </a:lnTo>
                    <a:lnTo>
                      <a:pt x="727" y="756"/>
                    </a:lnTo>
                    <a:lnTo>
                      <a:pt x="729" y="760"/>
                    </a:lnTo>
                    <a:lnTo>
                      <a:pt x="731" y="760"/>
                    </a:lnTo>
                    <a:lnTo>
                      <a:pt x="732" y="760"/>
                    </a:lnTo>
                    <a:lnTo>
                      <a:pt x="734" y="758"/>
                    </a:lnTo>
                    <a:lnTo>
                      <a:pt x="734" y="755"/>
                    </a:lnTo>
                    <a:lnTo>
                      <a:pt x="734" y="751"/>
                    </a:lnTo>
                    <a:lnTo>
                      <a:pt x="732" y="746"/>
                    </a:lnTo>
                    <a:lnTo>
                      <a:pt x="732" y="743"/>
                    </a:lnTo>
                    <a:lnTo>
                      <a:pt x="746" y="736"/>
                    </a:lnTo>
                    <a:lnTo>
                      <a:pt x="749" y="729"/>
                    </a:lnTo>
                    <a:lnTo>
                      <a:pt x="749" y="724"/>
                    </a:lnTo>
                    <a:lnTo>
                      <a:pt x="749" y="721"/>
                    </a:lnTo>
                    <a:lnTo>
                      <a:pt x="748" y="714"/>
                    </a:lnTo>
                    <a:lnTo>
                      <a:pt x="746" y="712"/>
                    </a:lnTo>
                    <a:lnTo>
                      <a:pt x="748" y="709"/>
                    </a:lnTo>
                    <a:lnTo>
                      <a:pt x="754" y="712"/>
                    </a:lnTo>
                    <a:lnTo>
                      <a:pt x="756" y="710"/>
                    </a:lnTo>
                    <a:lnTo>
                      <a:pt x="758" y="709"/>
                    </a:lnTo>
                    <a:lnTo>
                      <a:pt x="760" y="705"/>
                    </a:lnTo>
                    <a:lnTo>
                      <a:pt x="760" y="702"/>
                    </a:lnTo>
                    <a:lnTo>
                      <a:pt x="760" y="697"/>
                    </a:lnTo>
                    <a:lnTo>
                      <a:pt x="761" y="695"/>
                    </a:lnTo>
                    <a:lnTo>
                      <a:pt x="768" y="700"/>
                    </a:lnTo>
                    <a:lnTo>
                      <a:pt x="768" y="702"/>
                    </a:lnTo>
                    <a:lnTo>
                      <a:pt x="770" y="699"/>
                    </a:lnTo>
                    <a:lnTo>
                      <a:pt x="772" y="697"/>
                    </a:lnTo>
                    <a:lnTo>
                      <a:pt x="770" y="695"/>
                    </a:lnTo>
                    <a:lnTo>
                      <a:pt x="770" y="692"/>
                    </a:lnTo>
                    <a:lnTo>
                      <a:pt x="775" y="692"/>
                    </a:lnTo>
                    <a:lnTo>
                      <a:pt x="777" y="690"/>
                    </a:lnTo>
                    <a:lnTo>
                      <a:pt x="780" y="688"/>
                    </a:lnTo>
                    <a:lnTo>
                      <a:pt x="782" y="685"/>
                    </a:lnTo>
                    <a:lnTo>
                      <a:pt x="784" y="681"/>
                    </a:lnTo>
                    <a:lnTo>
                      <a:pt x="785" y="680"/>
                    </a:lnTo>
                    <a:lnTo>
                      <a:pt x="784" y="676"/>
                    </a:lnTo>
                    <a:lnTo>
                      <a:pt x="780" y="675"/>
                    </a:lnTo>
                    <a:lnTo>
                      <a:pt x="780" y="673"/>
                    </a:lnTo>
                    <a:lnTo>
                      <a:pt x="784" y="668"/>
                    </a:lnTo>
                    <a:lnTo>
                      <a:pt x="785" y="668"/>
                    </a:lnTo>
                    <a:lnTo>
                      <a:pt x="789" y="668"/>
                    </a:lnTo>
                    <a:lnTo>
                      <a:pt x="789" y="668"/>
                    </a:lnTo>
                    <a:lnTo>
                      <a:pt x="790" y="664"/>
                    </a:lnTo>
                    <a:lnTo>
                      <a:pt x="794" y="661"/>
                    </a:lnTo>
                    <a:lnTo>
                      <a:pt x="797" y="656"/>
                    </a:lnTo>
                    <a:lnTo>
                      <a:pt x="799" y="653"/>
                    </a:lnTo>
                    <a:lnTo>
                      <a:pt x="801" y="649"/>
                    </a:lnTo>
                    <a:lnTo>
                      <a:pt x="804" y="649"/>
                    </a:lnTo>
                    <a:lnTo>
                      <a:pt x="806" y="649"/>
                    </a:lnTo>
                    <a:lnTo>
                      <a:pt x="814" y="641"/>
                    </a:lnTo>
                    <a:lnTo>
                      <a:pt x="833" y="629"/>
                    </a:lnTo>
                    <a:lnTo>
                      <a:pt x="838" y="627"/>
                    </a:lnTo>
                    <a:lnTo>
                      <a:pt x="845" y="622"/>
                    </a:lnTo>
                    <a:lnTo>
                      <a:pt x="849" y="622"/>
                    </a:lnTo>
                    <a:lnTo>
                      <a:pt x="857" y="618"/>
                    </a:lnTo>
                    <a:lnTo>
                      <a:pt x="866" y="613"/>
                    </a:lnTo>
                    <a:lnTo>
                      <a:pt x="876" y="608"/>
                    </a:lnTo>
                    <a:lnTo>
                      <a:pt x="883" y="603"/>
                    </a:lnTo>
                    <a:lnTo>
                      <a:pt x="897" y="598"/>
                    </a:lnTo>
                    <a:lnTo>
                      <a:pt x="903" y="593"/>
                    </a:lnTo>
                    <a:lnTo>
                      <a:pt x="908" y="591"/>
                    </a:lnTo>
                    <a:lnTo>
                      <a:pt x="912" y="588"/>
                    </a:lnTo>
                    <a:lnTo>
                      <a:pt x="917" y="584"/>
                    </a:lnTo>
                    <a:lnTo>
                      <a:pt x="924" y="578"/>
                    </a:lnTo>
                    <a:lnTo>
                      <a:pt x="932" y="574"/>
                    </a:lnTo>
                    <a:lnTo>
                      <a:pt x="932" y="571"/>
                    </a:lnTo>
                    <a:lnTo>
                      <a:pt x="939" y="560"/>
                    </a:lnTo>
                    <a:lnTo>
                      <a:pt x="946" y="550"/>
                    </a:lnTo>
                    <a:lnTo>
                      <a:pt x="946" y="547"/>
                    </a:lnTo>
                    <a:lnTo>
                      <a:pt x="946" y="543"/>
                    </a:lnTo>
                    <a:lnTo>
                      <a:pt x="948" y="538"/>
                    </a:lnTo>
                    <a:lnTo>
                      <a:pt x="946" y="535"/>
                    </a:lnTo>
                    <a:lnTo>
                      <a:pt x="946" y="531"/>
                    </a:lnTo>
                    <a:lnTo>
                      <a:pt x="943" y="525"/>
                    </a:lnTo>
                    <a:lnTo>
                      <a:pt x="938" y="520"/>
                    </a:lnTo>
                    <a:lnTo>
                      <a:pt x="929" y="514"/>
                    </a:lnTo>
                    <a:lnTo>
                      <a:pt x="922" y="513"/>
                    </a:lnTo>
                    <a:lnTo>
                      <a:pt x="920" y="514"/>
                    </a:lnTo>
                    <a:lnTo>
                      <a:pt x="915" y="518"/>
                    </a:lnTo>
                    <a:lnTo>
                      <a:pt x="907" y="521"/>
                    </a:lnTo>
                    <a:lnTo>
                      <a:pt x="897" y="530"/>
                    </a:lnTo>
                    <a:lnTo>
                      <a:pt x="891" y="535"/>
                    </a:lnTo>
                    <a:lnTo>
                      <a:pt x="890" y="540"/>
                    </a:lnTo>
                    <a:lnTo>
                      <a:pt x="888" y="547"/>
                    </a:lnTo>
                    <a:lnTo>
                      <a:pt x="886" y="550"/>
                    </a:lnTo>
                    <a:lnTo>
                      <a:pt x="883" y="550"/>
                    </a:lnTo>
                    <a:lnTo>
                      <a:pt x="881" y="550"/>
                    </a:lnTo>
                    <a:lnTo>
                      <a:pt x="878" y="555"/>
                    </a:lnTo>
                    <a:lnTo>
                      <a:pt x="874" y="555"/>
                    </a:lnTo>
                    <a:lnTo>
                      <a:pt x="874" y="555"/>
                    </a:lnTo>
                    <a:close/>
                    <a:moveTo>
                      <a:pt x="719" y="168"/>
                    </a:moveTo>
                    <a:lnTo>
                      <a:pt x="719" y="172"/>
                    </a:lnTo>
                    <a:lnTo>
                      <a:pt x="719" y="175"/>
                    </a:lnTo>
                    <a:lnTo>
                      <a:pt x="722" y="180"/>
                    </a:lnTo>
                    <a:lnTo>
                      <a:pt x="722" y="184"/>
                    </a:lnTo>
                    <a:lnTo>
                      <a:pt x="722" y="189"/>
                    </a:lnTo>
                    <a:lnTo>
                      <a:pt x="724" y="202"/>
                    </a:lnTo>
                    <a:lnTo>
                      <a:pt x="724" y="208"/>
                    </a:lnTo>
                    <a:lnTo>
                      <a:pt x="725" y="209"/>
                    </a:lnTo>
                    <a:lnTo>
                      <a:pt x="732" y="213"/>
                    </a:lnTo>
                    <a:lnTo>
                      <a:pt x="736" y="211"/>
                    </a:lnTo>
                    <a:lnTo>
                      <a:pt x="741" y="202"/>
                    </a:lnTo>
                    <a:lnTo>
                      <a:pt x="742" y="202"/>
                    </a:lnTo>
                    <a:lnTo>
                      <a:pt x="742" y="197"/>
                    </a:lnTo>
                    <a:lnTo>
                      <a:pt x="742" y="192"/>
                    </a:lnTo>
                    <a:lnTo>
                      <a:pt x="744" y="189"/>
                    </a:lnTo>
                    <a:lnTo>
                      <a:pt x="761" y="187"/>
                    </a:lnTo>
                    <a:lnTo>
                      <a:pt x="758" y="180"/>
                    </a:lnTo>
                    <a:lnTo>
                      <a:pt x="756" y="179"/>
                    </a:lnTo>
                    <a:lnTo>
                      <a:pt x="746" y="172"/>
                    </a:lnTo>
                    <a:lnTo>
                      <a:pt x="727" y="172"/>
                    </a:lnTo>
                    <a:lnTo>
                      <a:pt x="719" y="168"/>
                    </a:lnTo>
                    <a:lnTo>
                      <a:pt x="719" y="168"/>
                    </a:lnTo>
                    <a:close/>
                    <a:moveTo>
                      <a:pt x="790" y="117"/>
                    </a:moveTo>
                    <a:lnTo>
                      <a:pt x="797" y="116"/>
                    </a:lnTo>
                    <a:lnTo>
                      <a:pt x="804" y="107"/>
                    </a:lnTo>
                    <a:lnTo>
                      <a:pt x="806" y="102"/>
                    </a:lnTo>
                    <a:lnTo>
                      <a:pt x="802" y="97"/>
                    </a:lnTo>
                    <a:lnTo>
                      <a:pt x="787" y="99"/>
                    </a:lnTo>
                    <a:lnTo>
                      <a:pt x="778" y="107"/>
                    </a:lnTo>
                    <a:lnTo>
                      <a:pt x="777" y="109"/>
                    </a:lnTo>
                    <a:lnTo>
                      <a:pt x="777" y="110"/>
                    </a:lnTo>
                    <a:lnTo>
                      <a:pt x="782" y="114"/>
                    </a:lnTo>
                    <a:lnTo>
                      <a:pt x="790" y="117"/>
                    </a:lnTo>
                    <a:close/>
                    <a:moveTo>
                      <a:pt x="825" y="27"/>
                    </a:moveTo>
                    <a:lnTo>
                      <a:pt x="825" y="29"/>
                    </a:lnTo>
                    <a:lnTo>
                      <a:pt x="831" y="32"/>
                    </a:lnTo>
                    <a:lnTo>
                      <a:pt x="843" y="34"/>
                    </a:lnTo>
                    <a:lnTo>
                      <a:pt x="845" y="32"/>
                    </a:lnTo>
                    <a:lnTo>
                      <a:pt x="849" y="27"/>
                    </a:lnTo>
                    <a:lnTo>
                      <a:pt x="847" y="25"/>
                    </a:lnTo>
                    <a:lnTo>
                      <a:pt x="847" y="22"/>
                    </a:lnTo>
                    <a:lnTo>
                      <a:pt x="830" y="17"/>
                    </a:lnTo>
                    <a:lnTo>
                      <a:pt x="819" y="18"/>
                    </a:lnTo>
                    <a:lnTo>
                      <a:pt x="816" y="22"/>
                    </a:lnTo>
                    <a:lnTo>
                      <a:pt x="823" y="25"/>
                    </a:lnTo>
                    <a:lnTo>
                      <a:pt x="825" y="27"/>
                    </a:lnTo>
                    <a:close/>
                    <a:moveTo>
                      <a:pt x="754" y="226"/>
                    </a:moveTo>
                    <a:lnTo>
                      <a:pt x="758" y="228"/>
                    </a:lnTo>
                    <a:lnTo>
                      <a:pt x="760" y="230"/>
                    </a:lnTo>
                    <a:lnTo>
                      <a:pt x="760" y="231"/>
                    </a:lnTo>
                    <a:lnTo>
                      <a:pt x="763" y="233"/>
                    </a:lnTo>
                    <a:lnTo>
                      <a:pt x="770" y="230"/>
                    </a:lnTo>
                    <a:lnTo>
                      <a:pt x="773" y="225"/>
                    </a:lnTo>
                    <a:lnTo>
                      <a:pt x="772" y="216"/>
                    </a:lnTo>
                    <a:lnTo>
                      <a:pt x="766" y="211"/>
                    </a:lnTo>
                    <a:lnTo>
                      <a:pt x="756" y="220"/>
                    </a:lnTo>
                    <a:lnTo>
                      <a:pt x="754" y="220"/>
                    </a:lnTo>
                    <a:lnTo>
                      <a:pt x="754" y="226"/>
                    </a:lnTo>
                    <a:lnTo>
                      <a:pt x="754" y="226"/>
                    </a:lnTo>
                    <a:close/>
                    <a:moveTo>
                      <a:pt x="60" y="1641"/>
                    </a:moveTo>
                    <a:lnTo>
                      <a:pt x="61" y="1634"/>
                    </a:lnTo>
                    <a:lnTo>
                      <a:pt x="61" y="1633"/>
                    </a:lnTo>
                    <a:lnTo>
                      <a:pt x="60" y="1631"/>
                    </a:lnTo>
                    <a:lnTo>
                      <a:pt x="58" y="1631"/>
                    </a:lnTo>
                    <a:lnTo>
                      <a:pt x="56" y="1628"/>
                    </a:lnTo>
                    <a:lnTo>
                      <a:pt x="51" y="1628"/>
                    </a:lnTo>
                    <a:lnTo>
                      <a:pt x="48" y="1628"/>
                    </a:lnTo>
                    <a:lnTo>
                      <a:pt x="46" y="1628"/>
                    </a:lnTo>
                    <a:lnTo>
                      <a:pt x="43" y="1626"/>
                    </a:lnTo>
                    <a:lnTo>
                      <a:pt x="39" y="1624"/>
                    </a:lnTo>
                    <a:lnTo>
                      <a:pt x="37" y="1622"/>
                    </a:lnTo>
                    <a:lnTo>
                      <a:pt x="34" y="1621"/>
                    </a:lnTo>
                    <a:lnTo>
                      <a:pt x="34" y="1621"/>
                    </a:lnTo>
                    <a:lnTo>
                      <a:pt x="32" y="1621"/>
                    </a:lnTo>
                    <a:lnTo>
                      <a:pt x="31" y="1621"/>
                    </a:lnTo>
                    <a:lnTo>
                      <a:pt x="31" y="1626"/>
                    </a:lnTo>
                    <a:lnTo>
                      <a:pt x="29" y="1631"/>
                    </a:lnTo>
                    <a:lnTo>
                      <a:pt x="25" y="1633"/>
                    </a:lnTo>
                    <a:lnTo>
                      <a:pt x="24" y="1633"/>
                    </a:lnTo>
                    <a:lnTo>
                      <a:pt x="22" y="1631"/>
                    </a:lnTo>
                    <a:lnTo>
                      <a:pt x="20" y="1631"/>
                    </a:lnTo>
                    <a:lnTo>
                      <a:pt x="19" y="1629"/>
                    </a:lnTo>
                    <a:lnTo>
                      <a:pt x="24" y="1622"/>
                    </a:lnTo>
                    <a:lnTo>
                      <a:pt x="25" y="1621"/>
                    </a:lnTo>
                    <a:lnTo>
                      <a:pt x="24" y="1619"/>
                    </a:lnTo>
                    <a:lnTo>
                      <a:pt x="24" y="1621"/>
                    </a:lnTo>
                    <a:lnTo>
                      <a:pt x="20" y="1626"/>
                    </a:lnTo>
                    <a:lnTo>
                      <a:pt x="17" y="1629"/>
                    </a:lnTo>
                    <a:lnTo>
                      <a:pt x="15" y="1631"/>
                    </a:lnTo>
                    <a:lnTo>
                      <a:pt x="8" y="1631"/>
                    </a:lnTo>
                    <a:lnTo>
                      <a:pt x="7" y="1633"/>
                    </a:lnTo>
                    <a:lnTo>
                      <a:pt x="7" y="1634"/>
                    </a:lnTo>
                    <a:lnTo>
                      <a:pt x="5" y="1638"/>
                    </a:lnTo>
                    <a:lnTo>
                      <a:pt x="5" y="1641"/>
                    </a:lnTo>
                    <a:lnTo>
                      <a:pt x="2" y="1645"/>
                    </a:lnTo>
                    <a:lnTo>
                      <a:pt x="0" y="1646"/>
                    </a:lnTo>
                    <a:lnTo>
                      <a:pt x="0" y="1648"/>
                    </a:lnTo>
                    <a:lnTo>
                      <a:pt x="5" y="1648"/>
                    </a:lnTo>
                    <a:lnTo>
                      <a:pt x="10" y="1648"/>
                    </a:lnTo>
                    <a:lnTo>
                      <a:pt x="20" y="1648"/>
                    </a:lnTo>
                    <a:lnTo>
                      <a:pt x="29" y="1650"/>
                    </a:lnTo>
                    <a:lnTo>
                      <a:pt x="37" y="1650"/>
                    </a:lnTo>
                    <a:lnTo>
                      <a:pt x="48" y="1650"/>
                    </a:lnTo>
                    <a:lnTo>
                      <a:pt x="60" y="1651"/>
                    </a:lnTo>
                    <a:lnTo>
                      <a:pt x="60" y="1650"/>
                    </a:lnTo>
                    <a:lnTo>
                      <a:pt x="60" y="1648"/>
                    </a:lnTo>
                    <a:lnTo>
                      <a:pt x="58" y="1646"/>
                    </a:lnTo>
                    <a:lnTo>
                      <a:pt x="58" y="1643"/>
                    </a:lnTo>
                    <a:lnTo>
                      <a:pt x="60" y="1641"/>
                    </a:lnTo>
                    <a:lnTo>
                      <a:pt x="60" y="1641"/>
                    </a:lnTo>
                    <a:close/>
                    <a:moveTo>
                      <a:pt x="645" y="927"/>
                    </a:moveTo>
                    <a:lnTo>
                      <a:pt x="645" y="924"/>
                    </a:lnTo>
                    <a:lnTo>
                      <a:pt x="643" y="922"/>
                    </a:lnTo>
                    <a:lnTo>
                      <a:pt x="642" y="922"/>
                    </a:lnTo>
                    <a:lnTo>
                      <a:pt x="640" y="918"/>
                    </a:lnTo>
                    <a:lnTo>
                      <a:pt x="638" y="913"/>
                    </a:lnTo>
                    <a:lnTo>
                      <a:pt x="636" y="912"/>
                    </a:lnTo>
                    <a:lnTo>
                      <a:pt x="636" y="912"/>
                    </a:lnTo>
                    <a:lnTo>
                      <a:pt x="635" y="912"/>
                    </a:lnTo>
                    <a:lnTo>
                      <a:pt x="636" y="915"/>
                    </a:lnTo>
                    <a:lnTo>
                      <a:pt x="633" y="913"/>
                    </a:lnTo>
                    <a:lnTo>
                      <a:pt x="631" y="913"/>
                    </a:lnTo>
                    <a:lnTo>
                      <a:pt x="628" y="915"/>
                    </a:lnTo>
                    <a:lnTo>
                      <a:pt x="626" y="917"/>
                    </a:lnTo>
                    <a:lnTo>
                      <a:pt x="626" y="918"/>
                    </a:lnTo>
                    <a:lnTo>
                      <a:pt x="628" y="920"/>
                    </a:lnTo>
                    <a:lnTo>
                      <a:pt x="630" y="922"/>
                    </a:lnTo>
                    <a:lnTo>
                      <a:pt x="631" y="920"/>
                    </a:lnTo>
                    <a:lnTo>
                      <a:pt x="636" y="925"/>
                    </a:lnTo>
                    <a:lnTo>
                      <a:pt x="636" y="929"/>
                    </a:lnTo>
                    <a:lnTo>
                      <a:pt x="638" y="930"/>
                    </a:lnTo>
                    <a:lnTo>
                      <a:pt x="640" y="932"/>
                    </a:lnTo>
                    <a:lnTo>
                      <a:pt x="642" y="935"/>
                    </a:lnTo>
                    <a:lnTo>
                      <a:pt x="642" y="937"/>
                    </a:lnTo>
                    <a:lnTo>
                      <a:pt x="643" y="937"/>
                    </a:lnTo>
                    <a:lnTo>
                      <a:pt x="643" y="935"/>
                    </a:lnTo>
                    <a:lnTo>
                      <a:pt x="642" y="934"/>
                    </a:lnTo>
                    <a:lnTo>
                      <a:pt x="642" y="932"/>
                    </a:lnTo>
                    <a:lnTo>
                      <a:pt x="645" y="927"/>
                    </a:lnTo>
                    <a:lnTo>
                      <a:pt x="645" y="927"/>
                    </a:lnTo>
                    <a:close/>
                    <a:moveTo>
                      <a:pt x="1497" y="206"/>
                    </a:moveTo>
                    <a:lnTo>
                      <a:pt x="1489" y="208"/>
                    </a:lnTo>
                    <a:lnTo>
                      <a:pt x="1475" y="213"/>
                    </a:lnTo>
                    <a:lnTo>
                      <a:pt x="1471" y="213"/>
                    </a:lnTo>
                    <a:lnTo>
                      <a:pt x="1470" y="214"/>
                    </a:lnTo>
                    <a:lnTo>
                      <a:pt x="1465" y="213"/>
                    </a:lnTo>
                    <a:lnTo>
                      <a:pt x="1458" y="213"/>
                    </a:lnTo>
                    <a:lnTo>
                      <a:pt x="1454" y="216"/>
                    </a:lnTo>
                    <a:lnTo>
                      <a:pt x="1454" y="220"/>
                    </a:lnTo>
                    <a:lnTo>
                      <a:pt x="1453" y="221"/>
                    </a:lnTo>
                    <a:lnTo>
                      <a:pt x="1448" y="214"/>
                    </a:lnTo>
                    <a:lnTo>
                      <a:pt x="1446" y="214"/>
                    </a:lnTo>
                    <a:lnTo>
                      <a:pt x="1444" y="221"/>
                    </a:lnTo>
                    <a:lnTo>
                      <a:pt x="1442" y="223"/>
                    </a:lnTo>
                    <a:lnTo>
                      <a:pt x="1436" y="231"/>
                    </a:lnTo>
                    <a:lnTo>
                      <a:pt x="1434" y="243"/>
                    </a:lnTo>
                    <a:lnTo>
                      <a:pt x="1429" y="252"/>
                    </a:lnTo>
                    <a:lnTo>
                      <a:pt x="1425" y="257"/>
                    </a:lnTo>
                    <a:lnTo>
                      <a:pt x="1417" y="264"/>
                    </a:lnTo>
                    <a:lnTo>
                      <a:pt x="1410" y="279"/>
                    </a:lnTo>
                    <a:lnTo>
                      <a:pt x="1415" y="283"/>
                    </a:lnTo>
                    <a:lnTo>
                      <a:pt x="1418" y="283"/>
                    </a:lnTo>
                    <a:lnTo>
                      <a:pt x="1424" y="284"/>
                    </a:lnTo>
                    <a:lnTo>
                      <a:pt x="1432" y="289"/>
                    </a:lnTo>
                    <a:lnTo>
                      <a:pt x="1434" y="298"/>
                    </a:lnTo>
                    <a:lnTo>
                      <a:pt x="1437" y="308"/>
                    </a:lnTo>
                    <a:lnTo>
                      <a:pt x="1441" y="310"/>
                    </a:lnTo>
                    <a:lnTo>
                      <a:pt x="1441" y="315"/>
                    </a:lnTo>
                    <a:lnTo>
                      <a:pt x="1441" y="317"/>
                    </a:lnTo>
                    <a:lnTo>
                      <a:pt x="1444" y="322"/>
                    </a:lnTo>
                    <a:lnTo>
                      <a:pt x="1448" y="325"/>
                    </a:lnTo>
                    <a:lnTo>
                      <a:pt x="1451" y="325"/>
                    </a:lnTo>
                    <a:lnTo>
                      <a:pt x="1456" y="320"/>
                    </a:lnTo>
                    <a:lnTo>
                      <a:pt x="1458" y="320"/>
                    </a:lnTo>
                    <a:lnTo>
                      <a:pt x="1461" y="329"/>
                    </a:lnTo>
                    <a:lnTo>
                      <a:pt x="1463" y="330"/>
                    </a:lnTo>
                    <a:lnTo>
                      <a:pt x="1473" y="329"/>
                    </a:lnTo>
                    <a:lnTo>
                      <a:pt x="1475" y="330"/>
                    </a:lnTo>
                    <a:lnTo>
                      <a:pt x="1482" y="332"/>
                    </a:lnTo>
                    <a:lnTo>
                      <a:pt x="1483" y="334"/>
                    </a:lnTo>
                    <a:lnTo>
                      <a:pt x="1485" y="337"/>
                    </a:lnTo>
                    <a:lnTo>
                      <a:pt x="1490" y="342"/>
                    </a:lnTo>
                    <a:lnTo>
                      <a:pt x="1497" y="347"/>
                    </a:lnTo>
                    <a:lnTo>
                      <a:pt x="1499" y="347"/>
                    </a:lnTo>
                    <a:lnTo>
                      <a:pt x="1504" y="349"/>
                    </a:lnTo>
                    <a:lnTo>
                      <a:pt x="1506" y="347"/>
                    </a:lnTo>
                    <a:lnTo>
                      <a:pt x="1511" y="351"/>
                    </a:lnTo>
                    <a:lnTo>
                      <a:pt x="1513" y="351"/>
                    </a:lnTo>
                    <a:lnTo>
                      <a:pt x="1521" y="347"/>
                    </a:lnTo>
                    <a:lnTo>
                      <a:pt x="1533" y="346"/>
                    </a:lnTo>
                    <a:lnTo>
                      <a:pt x="1535" y="344"/>
                    </a:lnTo>
                    <a:lnTo>
                      <a:pt x="1542" y="334"/>
                    </a:lnTo>
                    <a:lnTo>
                      <a:pt x="1542" y="329"/>
                    </a:lnTo>
                    <a:lnTo>
                      <a:pt x="1540" y="320"/>
                    </a:lnTo>
                    <a:lnTo>
                      <a:pt x="1538" y="318"/>
                    </a:lnTo>
                    <a:lnTo>
                      <a:pt x="1535" y="317"/>
                    </a:lnTo>
                    <a:lnTo>
                      <a:pt x="1531" y="306"/>
                    </a:lnTo>
                    <a:lnTo>
                      <a:pt x="1525" y="300"/>
                    </a:lnTo>
                    <a:lnTo>
                      <a:pt x="1526" y="298"/>
                    </a:lnTo>
                    <a:lnTo>
                      <a:pt x="1528" y="298"/>
                    </a:lnTo>
                    <a:lnTo>
                      <a:pt x="1531" y="301"/>
                    </a:lnTo>
                    <a:lnTo>
                      <a:pt x="1535" y="301"/>
                    </a:lnTo>
                    <a:lnTo>
                      <a:pt x="1538" y="296"/>
                    </a:lnTo>
                    <a:lnTo>
                      <a:pt x="1538" y="291"/>
                    </a:lnTo>
                    <a:lnTo>
                      <a:pt x="1538" y="283"/>
                    </a:lnTo>
                    <a:lnTo>
                      <a:pt x="1538" y="279"/>
                    </a:lnTo>
                    <a:lnTo>
                      <a:pt x="1538" y="277"/>
                    </a:lnTo>
                    <a:lnTo>
                      <a:pt x="1540" y="271"/>
                    </a:lnTo>
                    <a:lnTo>
                      <a:pt x="1540" y="266"/>
                    </a:lnTo>
                    <a:lnTo>
                      <a:pt x="1540" y="262"/>
                    </a:lnTo>
                    <a:lnTo>
                      <a:pt x="1540" y="260"/>
                    </a:lnTo>
                    <a:lnTo>
                      <a:pt x="1542" y="254"/>
                    </a:lnTo>
                    <a:lnTo>
                      <a:pt x="1545" y="249"/>
                    </a:lnTo>
                    <a:lnTo>
                      <a:pt x="1543" y="242"/>
                    </a:lnTo>
                    <a:lnTo>
                      <a:pt x="1540" y="237"/>
                    </a:lnTo>
                    <a:lnTo>
                      <a:pt x="1538" y="233"/>
                    </a:lnTo>
                    <a:lnTo>
                      <a:pt x="1535" y="231"/>
                    </a:lnTo>
                    <a:lnTo>
                      <a:pt x="1533" y="228"/>
                    </a:lnTo>
                    <a:lnTo>
                      <a:pt x="1531" y="226"/>
                    </a:lnTo>
                    <a:lnTo>
                      <a:pt x="1530" y="223"/>
                    </a:lnTo>
                    <a:lnTo>
                      <a:pt x="1521" y="220"/>
                    </a:lnTo>
                    <a:lnTo>
                      <a:pt x="1516" y="220"/>
                    </a:lnTo>
                    <a:lnTo>
                      <a:pt x="1516" y="220"/>
                    </a:lnTo>
                    <a:lnTo>
                      <a:pt x="1514" y="223"/>
                    </a:lnTo>
                    <a:lnTo>
                      <a:pt x="1514" y="230"/>
                    </a:lnTo>
                    <a:lnTo>
                      <a:pt x="1513" y="238"/>
                    </a:lnTo>
                    <a:lnTo>
                      <a:pt x="1511" y="238"/>
                    </a:lnTo>
                    <a:lnTo>
                      <a:pt x="1506" y="235"/>
                    </a:lnTo>
                    <a:lnTo>
                      <a:pt x="1502" y="242"/>
                    </a:lnTo>
                    <a:lnTo>
                      <a:pt x="1501" y="249"/>
                    </a:lnTo>
                    <a:lnTo>
                      <a:pt x="1499" y="250"/>
                    </a:lnTo>
                    <a:lnTo>
                      <a:pt x="1497" y="249"/>
                    </a:lnTo>
                    <a:lnTo>
                      <a:pt x="1499" y="242"/>
                    </a:lnTo>
                    <a:lnTo>
                      <a:pt x="1501" y="237"/>
                    </a:lnTo>
                    <a:lnTo>
                      <a:pt x="1502" y="230"/>
                    </a:lnTo>
                    <a:lnTo>
                      <a:pt x="1504" y="225"/>
                    </a:lnTo>
                    <a:lnTo>
                      <a:pt x="1506" y="223"/>
                    </a:lnTo>
                    <a:lnTo>
                      <a:pt x="1504" y="214"/>
                    </a:lnTo>
                    <a:lnTo>
                      <a:pt x="1499" y="208"/>
                    </a:lnTo>
                    <a:lnTo>
                      <a:pt x="1497" y="206"/>
                    </a:lnTo>
                    <a:lnTo>
                      <a:pt x="1497" y="206"/>
                    </a:lnTo>
                    <a:close/>
                    <a:moveTo>
                      <a:pt x="1478" y="579"/>
                    </a:moveTo>
                    <a:lnTo>
                      <a:pt x="1478" y="576"/>
                    </a:lnTo>
                    <a:lnTo>
                      <a:pt x="1477" y="574"/>
                    </a:lnTo>
                    <a:lnTo>
                      <a:pt x="1471" y="572"/>
                    </a:lnTo>
                    <a:lnTo>
                      <a:pt x="1470" y="574"/>
                    </a:lnTo>
                    <a:lnTo>
                      <a:pt x="1463" y="572"/>
                    </a:lnTo>
                    <a:lnTo>
                      <a:pt x="1459" y="576"/>
                    </a:lnTo>
                    <a:lnTo>
                      <a:pt x="1454" y="572"/>
                    </a:lnTo>
                    <a:lnTo>
                      <a:pt x="1454" y="576"/>
                    </a:lnTo>
                    <a:lnTo>
                      <a:pt x="1454" y="579"/>
                    </a:lnTo>
                    <a:lnTo>
                      <a:pt x="1461" y="581"/>
                    </a:lnTo>
                    <a:lnTo>
                      <a:pt x="1465" y="584"/>
                    </a:lnTo>
                    <a:lnTo>
                      <a:pt x="1468" y="584"/>
                    </a:lnTo>
                    <a:lnTo>
                      <a:pt x="1473" y="586"/>
                    </a:lnTo>
                    <a:lnTo>
                      <a:pt x="1473" y="583"/>
                    </a:lnTo>
                    <a:lnTo>
                      <a:pt x="1473" y="579"/>
                    </a:lnTo>
                    <a:lnTo>
                      <a:pt x="1477" y="578"/>
                    </a:lnTo>
                    <a:lnTo>
                      <a:pt x="1478" y="579"/>
                    </a:lnTo>
                    <a:close/>
                    <a:moveTo>
                      <a:pt x="1483" y="567"/>
                    </a:moveTo>
                    <a:lnTo>
                      <a:pt x="1483" y="569"/>
                    </a:lnTo>
                    <a:lnTo>
                      <a:pt x="1483" y="571"/>
                    </a:lnTo>
                    <a:lnTo>
                      <a:pt x="1482" y="576"/>
                    </a:lnTo>
                    <a:lnTo>
                      <a:pt x="1482" y="579"/>
                    </a:lnTo>
                    <a:lnTo>
                      <a:pt x="1482" y="581"/>
                    </a:lnTo>
                    <a:lnTo>
                      <a:pt x="1482" y="581"/>
                    </a:lnTo>
                    <a:lnTo>
                      <a:pt x="1483" y="581"/>
                    </a:lnTo>
                    <a:lnTo>
                      <a:pt x="1485" y="578"/>
                    </a:lnTo>
                    <a:lnTo>
                      <a:pt x="1487" y="572"/>
                    </a:lnTo>
                    <a:lnTo>
                      <a:pt x="1487" y="571"/>
                    </a:lnTo>
                    <a:lnTo>
                      <a:pt x="1485" y="569"/>
                    </a:lnTo>
                    <a:lnTo>
                      <a:pt x="1483" y="567"/>
                    </a:lnTo>
                    <a:close/>
                    <a:moveTo>
                      <a:pt x="1543" y="260"/>
                    </a:moveTo>
                    <a:lnTo>
                      <a:pt x="1542" y="267"/>
                    </a:lnTo>
                    <a:lnTo>
                      <a:pt x="1547" y="267"/>
                    </a:lnTo>
                    <a:lnTo>
                      <a:pt x="1550" y="260"/>
                    </a:lnTo>
                    <a:lnTo>
                      <a:pt x="1547" y="259"/>
                    </a:lnTo>
                    <a:lnTo>
                      <a:pt x="1545" y="257"/>
                    </a:lnTo>
                    <a:lnTo>
                      <a:pt x="1543" y="259"/>
                    </a:lnTo>
                    <a:lnTo>
                      <a:pt x="1543" y="260"/>
                    </a:lnTo>
                    <a:close/>
                    <a:moveTo>
                      <a:pt x="1492" y="540"/>
                    </a:moveTo>
                    <a:lnTo>
                      <a:pt x="1492" y="545"/>
                    </a:lnTo>
                    <a:lnTo>
                      <a:pt x="1494" y="549"/>
                    </a:lnTo>
                    <a:lnTo>
                      <a:pt x="1497" y="549"/>
                    </a:lnTo>
                    <a:lnTo>
                      <a:pt x="1497" y="549"/>
                    </a:lnTo>
                    <a:lnTo>
                      <a:pt x="1494" y="538"/>
                    </a:lnTo>
                    <a:lnTo>
                      <a:pt x="1492" y="540"/>
                    </a:lnTo>
                    <a:close/>
                    <a:moveTo>
                      <a:pt x="1689" y="485"/>
                    </a:moveTo>
                    <a:lnTo>
                      <a:pt x="1687" y="484"/>
                    </a:lnTo>
                    <a:lnTo>
                      <a:pt x="1685" y="484"/>
                    </a:lnTo>
                    <a:lnTo>
                      <a:pt x="1684" y="489"/>
                    </a:lnTo>
                    <a:lnTo>
                      <a:pt x="1684" y="494"/>
                    </a:lnTo>
                    <a:lnTo>
                      <a:pt x="1685" y="494"/>
                    </a:lnTo>
                    <a:lnTo>
                      <a:pt x="1691" y="491"/>
                    </a:lnTo>
                    <a:lnTo>
                      <a:pt x="1691" y="489"/>
                    </a:lnTo>
                    <a:lnTo>
                      <a:pt x="1691" y="487"/>
                    </a:lnTo>
                    <a:lnTo>
                      <a:pt x="1689" y="485"/>
                    </a:lnTo>
                    <a:close/>
                    <a:moveTo>
                      <a:pt x="1548" y="366"/>
                    </a:moveTo>
                    <a:lnTo>
                      <a:pt x="1548" y="371"/>
                    </a:lnTo>
                    <a:lnTo>
                      <a:pt x="1548" y="375"/>
                    </a:lnTo>
                    <a:lnTo>
                      <a:pt x="1547" y="378"/>
                    </a:lnTo>
                    <a:lnTo>
                      <a:pt x="1547" y="381"/>
                    </a:lnTo>
                    <a:lnTo>
                      <a:pt x="1545" y="390"/>
                    </a:lnTo>
                    <a:lnTo>
                      <a:pt x="1543" y="395"/>
                    </a:lnTo>
                    <a:lnTo>
                      <a:pt x="1538" y="404"/>
                    </a:lnTo>
                    <a:lnTo>
                      <a:pt x="1535" y="409"/>
                    </a:lnTo>
                    <a:lnTo>
                      <a:pt x="1533" y="419"/>
                    </a:lnTo>
                    <a:lnTo>
                      <a:pt x="1530" y="422"/>
                    </a:lnTo>
                    <a:lnTo>
                      <a:pt x="1531" y="426"/>
                    </a:lnTo>
                    <a:lnTo>
                      <a:pt x="1535" y="428"/>
                    </a:lnTo>
                    <a:lnTo>
                      <a:pt x="1540" y="429"/>
                    </a:lnTo>
                    <a:lnTo>
                      <a:pt x="1545" y="428"/>
                    </a:lnTo>
                    <a:lnTo>
                      <a:pt x="1554" y="421"/>
                    </a:lnTo>
                    <a:lnTo>
                      <a:pt x="1564" y="412"/>
                    </a:lnTo>
                    <a:lnTo>
                      <a:pt x="1567" y="409"/>
                    </a:lnTo>
                    <a:lnTo>
                      <a:pt x="1576" y="407"/>
                    </a:lnTo>
                    <a:lnTo>
                      <a:pt x="1586" y="407"/>
                    </a:lnTo>
                    <a:lnTo>
                      <a:pt x="1595" y="405"/>
                    </a:lnTo>
                    <a:lnTo>
                      <a:pt x="1595" y="407"/>
                    </a:lnTo>
                    <a:lnTo>
                      <a:pt x="1596" y="409"/>
                    </a:lnTo>
                    <a:lnTo>
                      <a:pt x="1598" y="409"/>
                    </a:lnTo>
                    <a:lnTo>
                      <a:pt x="1602" y="402"/>
                    </a:lnTo>
                    <a:lnTo>
                      <a:pt x="1615" y="402"/>
                    </a:lnTo>
                    <a:lnTo>
                      <a:pt x="1625" y="395"/>
                    </a:lnTo>
                    <a:lnTo>
                      <a:pt x="1631" y="393"/>
                    </a:lnTo>
                    <a:lnTo>
                      <a:pt x="1634" y="393"/>
                    </a:lnTo>
                    <a:lnTo>
                      <a:pt x="1636" y="393"/>
                    </a:lnTo>
                    <a:lnTo>
                      <a:pt x="1646" y="380"/>
                    </a:lnTo>
                    <a:lnTo>
                      <a:pt x="1646" y="370"/>
                    </a:lnTo>
                    <a:lnTo>
                      <a:pt x="1646" y="363"/>
                    </a:lnTo>
                    <a:lnTo>
                      <a:pt x="1644" y="356"/>
                    </a:lnTo>
                    <a:lnTo>
                      <a:pt x="1644" y="352"/>
                    </a:lnTo>
                    <a:lnTo>
                      <a:pt x="1643" y="347"/>
                    </a:lnTo>
                    <a:lnTo>
                      <a:pt x="1639" y="346"/>
                    </a:lnTo>
                    <a:lnTo>
                      <a:pt x="1637" y="344"/>
                    </a:lnTo>
                    <a:lnTo>
                      <a:pt x="1632" y="346"/>
                    </a:lnTo>
                    <a:lnTo>
                      <a:pt x="1629" y="342"/>
                    </a:lnTo>
                    <a:lnTo>
                      <a:pt x="1629" y="337"/>
                    </a:lnTo>
                    <a:lnTo>
                      <a:pt x="1629" y="334"/>
                    </a:lnTo>
                    <a:lnTo>
                      <a:pt x="1629" y="332"/>
                    </a:lnTo>
                    <a:lnTo>
                      <a:pt x="1622" y="329"/>
                    </a:lnTo>
                    <a:lnTo>
                      <a:pt x="1620" y="324"/>
                    </a:lnTo>
                    <a:lnTo>
                      <a:pt x="1619" y="317"/>
                    </a:lnTo>
                    <a:lnTo>
                      <a:pt x="1617" y="315"/>
                    </a:lnTo>
                    <a:lnTo>
                      <a:pt x="1614" y="315"/>
                    </a:lnTo>
                    <a:lnTo>
                      <a:pt x="1610" y="317"/>
                    </a:lnTo>
                    <a:lnTo>
                      <a:pt x="1605" y="324"/>
                    </a:lnTo>
                    <a:lnTo>
                      <a:pt x="1603" y="324"/>
                    </a:lnTo>
                    <a:lnTo>
                      <a:pt x="1600" y="324"/>
                    </a:lnTo>
                    <a:lnTo>
                      <a:pt x="1598" y="329"/>
                    </a:lnTo>
                    <a:lnTo>
                      <a:pt x="1596" y="335"/>
                    </a:lnTo>
                    <a:lnTo>
                      <a:pt x="1593" y="342"/>
                    </a:lnTo>
                    <a:lnTo>
                      <a:pt x="1590" y="346"/>
                    </a:lnTo>
                    <a:lnTo>
                      <a:pt x="1591" y="342"/>
                    </a:lnTo>
                    <a:lnTo>
                      <a:pt x="1596" y="318"/>
                    </a:lnTo>
                    <a:lnTo>
                      <a:pt x="1596" y="312"/>
                    </a:lnTo>
                    <a:lnTo>
                      <a:pt x="1600" y="305"/>
                    </a:lnTo>
                    <a:lnTo>
                      <a:pt x="1600" y="303"/>
                    </a:lnTo>
                    <a:lnTo>
                      <a:pt x="1602" y="301"/>
                    </a:lnTo>
                    <a:lnTo>
                      <a:pt x="1603" y="300"/>
                    </a:lnTo>
                    <a:lnTo>
                      <a:pt x="1602" y="296"/>
                    </a:lnTo>
                    <a:lnTo>
                      <a:pt x="1596" y="289"/>
                    </a:lnTo>
                    <a:lnTo>
                      <a:pt x="1590" y="286"/>
                    </a:lnTo>
                    <a:lnTo>
                      <a:pt x="1588" y="286"/>
                    </a:lnTo>
                    <a:lnTo>
                      <a:pt x="1586" y="288"/>
                    </a:lnTo>
                    <a:lnTo>
                      <a:pt x="1586" y="291"/>
                    </a:lnTo>
                    <a:lnTo>
                      <a:pt x="1586" y="298"/>
                    </a:lnTo>
                    <a:lnTo>
                      <a:pt x="1586" y="303"/>
                    </a:lnTo>
                    <a:lnTo>
                      <a:pt x="1584" y="305"/>
                    </a:lnTo>
                    <a:lnTo>
                      <a:pt x="1583" y="303"/>
                    </a:lnTo>
                    <a:lnTo>
                      <a:pt x="1581" y="298"/>
                    </a:lnTo>
                    <a:lnTo>
                      <a:pt x="1579" y="293"/>
                    </a:lnTo>
                    <a:lnTo>
                      <a:pt x="1578" y="291"/>
                    </a:lnTo>
                    <a:lnTo>
                      <a:pt x="1576" y="293"/>
                    </a:lnTo>
                    <a:lnTo>
                      <a:pt x="1574" y="295"/>
                    </a:lnTo>
                    <a:lnTo>
                      <a:pt x="1574" y="298"/>
                    </a:lnTo>
                    <a:lnTo>
                      <a:pt x="1572" y="305"/>
                    </a:lnTo>
                    <a:lnTo>
                      <a:pt x="1569" y="306"/>
                    </a:lnTo>
                    <a:lnTo>
                      <a:pt x="1567" y="310"/>
                    </a:lnTo>
                    <a:lnTo>
                      <a:pt x="1566" y="313"/>
                    </a:lnTo>
                    <a:lnTo>
                      <a:pt x="1564" y="317"/>
                    </a:lnTo>
                    <a:lnTo>
                      <a:pt x="1564" y="320"/>
                    </a:lnTo>
                    <a:lnTo>
                      <a:pt x="1564" y="327"/>
                    </a:lnTo>
                    <a:lnTo>
                      <a:pt x="1562" y="329"/>
                    </a:lnTo>
                    <a:lnTo>
                      <a:pt x="1560" y="332"/>
                    </a:lnTo>
                    <a:lnTo>
                      <a:pt x="1560" y="337"/>
                    </a:lnTo>
                    <a:lnTo>
                      <a:pt x="1560" y="341"/>
                    </a:lnTo>
                    <a:lnTo>
                      <a:pt x="1560" y="349"/>
                    </a:lnTo>
                    <a:lnTo>
                      <a:pt x="1562" y="351"/>
                    </a:lnTo>
                    <a:lnTo>
                      <a:pt x="1560" y="351"/>
                    </a:lnTo>
                    <a:lnTo>
                      <a:pt x="1555" y="351"/>
                    </a:lnTo>
                    <a:lnTo>
                      <a:pt x="1554" y="351"/>
                    </a:lnTo>
                    <a:lnTo>
                      <a:pt x="1552" y="354"/>
                    </a:lnTo>
                    <a:lnTo>
                      <a:pt x="1548" y="361"/>
                    </a:lnTo>
                    <a:lnTo>
                      <a:pt x="1548" y="366"/>
                    </a:lnTo>
                    <a:lnTo>
                      <a:pt x="1548" y="366"/>
                    </a:lnTo>
                    <a:close/>
                    <a:moveTo>
                      <a:pt x="1665" y="407"/>
                    </a:moveTo>
                    <a:lnTo>
                      <a:pt x="1668" y="404"/>
                    </a:lnTo>
                    <a:lnTo>
                      <a:pt x="1668" y="402"/>
                    </a:lnTo>
                    <a:lnTo>
                      <a:pt x="1672" y="402"/>
                    </a:lnTo>
                    <a:lnTo>
                      <a:pt x="1673" y="402"/>
                    </a:lnTo>
                    <a:lnTo>
                      <a:pt x="1673" y="399"/>
                    </a:lnTo>
                    <a:lnTo>
                      <a:pt x="1672" y="397"/>
                    </a:lnTo>
                    <a:lnTo>
                      <a:pt x="1672" y="395"/>
                    </a:lnTo>
                    <a:lnTo>
                      <a:pt x="1668" y="393"/>
                    </a:lnTo>
                    <a:lnTo>
                      <a:pt x="1665" y="400"/>
                    </a:lnTo>
                    <a:lnTo>
                      <a:pt x="1660" y="402"/>
                    </a:lnTo>
                    <a:lnTo>
                      <a:pt x="1660" y="405"/>
                    </a:lnTo>
                    <a:lnTo>
                      <a:pt x="1661" y="407"/>
                    </a:lnTo>
                    <a:lnTo>
                      <a:pt x="1665" y="407"/>
                    </a:lnTo>
                    <a:close/>
                    <a:moveTo>
                      <a:pt x="1420" y="245"/>
                    </a:moveTo>
                    <a:lnTo>
                      <a:pt x="1425" y="235"/>
                    </a:lnTo>
                    <a:lnTo>
                      <a:pt x="1418" y="231"/>
                    </a:lnTo>
                    <a:lnTo>
                      <a:pt x="1401" y="225"/>
                    </a:lnTo>
                    <a:lnTo>
                      <a:pt x="1393" y="220"/>
                    </a:lnTo>
                    <a:lnTo>
                      <a:pt x="1386" y="220"/>
                    </a:lnTo>
                    <a:lnTo>
                      <a:pt x="1379" y="220"/>
                    </a:lnTo>
                    <a:lnTo>
                      <a:pt x="1376" y="221"/>
                    </a:lnTo>
                    <a:lnTo>
                      <a:pt x="1372" y="226"/>
                    </a:lnTo>
                    <a:lnTo>
                      <a:pt x="1374" y="235"/>
                    </a:lnTo>
                    <a:lnTo>
                      <a:pt x="1377" y="243"/>
                    </a:lnTo>
                    <a:lnTo>
                      <a:pt x="1384" y="247"/>
                    </a:lnTo>
                    <a:lnTo>
                      <a:pt x="1393" y="259"/>
                    </a:lnTo>
                    <a:lnTo>
                      <a:pt x="1398" y="260"/>
                    </a:lnTo>
                    <a:lnTo>
                      <a:pt x="1403" y="259"/>
                    </a:lnTo>
                    <a:lnTo>
                      <a:pt x="1408" y="257"/>
                    </a:lnTo>
                    <a:lnTo>
                      <a:pt x="1412" y="254"/>
                    </a:lnTo>
                    <a:lnTo>
                      <a:pt x="1417" y="249"/>
                    </a:lnTo>
                    <a:lnTo>
                      <a:pt x="1420" y="245"/>
                    </a:lnTo>
                    <a:lnTo>
                      <a:pt x="1420" y="245"/>
                    </a:lnTo>
                    <a:close/>
                    <a:moveTo>
                      <a:pt x="1288" y="683"/>
                    </a:moveTo>
                    <a:lnTo>
                      <a:pt x="1292" y="685"/>
                    </a:lnTo>
                    <a:lnTo>
                      <a:pt x="1294" y="683"/>
                    </a:lnTo>
                    <a:lnTo>
                      <a:pt x="1297" y="676"/>
                    </a:lnTo>
                    <a:lnTo>
                      <a:pt x="1295" y="675"/>
                    </a:lnTo>
                    <a:lnTo>
                      <a:pt x="1294" y="673"/>
                    </a:lnTo>
                    <a:lnTo>
                      <a:pt x="1288" y="675"/>
                    </a:lnTo>
                    <a:lnTo>
                      <a:pt x="1287" y="675"/>
                    </a:lnTo>
                    <a:lnTo>
                      <a:pt x="1287" y="673"/>
                    </a:lnTo>
                    <a:lnTo>
                      <a:pt x="1285" y="675"/>
                    </a:lnTo>
                    <a:lnTo>
                      <a:pt x="1282" y="678"/>
                    </a:lnTo>
                    <a:lnTo>
                      <a:pt x="1280" y="680"/>
                    </a:lnTo>
                    <a:lnTo>
                      <a:pt x="1282" y="683"/>
                    </a:lnTo>
                    <a:lnTo>
                      <a:pt x="1288" y="683"/>
                    </a:lnTo>
                    <a:lnTo>
                      <a:pt x="1288" y="683"/>
                    </a:lnTo>
                    <a:close/>
                    <a:moveTo>
                      <a:pt x="2402" y="1818"/>
                    </a:moveTo>
                    <a:lnTo>
                      <a:pt x="2401" y="1817"/>
                    </a:lnTo>
                    <a:lnTo>
                      <a:pt x="2397" y="1813"/>
                    </a:lnTo>
                    <a:lnTo>
                      <a:pt x="2396" y="1810"/>
                    </a:lnTo>
                    <a:lnTo>
                      <a:pt x="2394" y="1807"/>
                    </a:lnTo>
                    <a:lnTo>
                      <a:pt x="2394" y="1803"/>
                    </a:lnTo>
                    <a:lnTo>
                      <a:pt x="2392" y="1800"/>
                    </a:lnTo>
                    <a:lnTo>
                      <a:pt x="2392" y="1796"/>
                    </a:lnTo>
                    <a:lnTo>
                      <a:pt x="2390" y="1789"/>
                    </a:lnTo>
                    <a:lnTo>
                      <a:pt x="2385" y="1778"/>
                    </a:lnTo>
                    <a:lnTo>
                      <a:pt x="2384" y="1771"/>
                    </a:lnTo>
                    <a:lnTo>
                      <a:pt x="2380" y="1749"/>
                    </a:lnTo>
                    <a:lnTo>
                      <a:pt x="2378" y="1749"/>
                    </a:lnTo>
                    <a:lnTo>
                      <a:pt x="2378" y="1747"/>
                    </a:lnTo>
                    <a:lnTo>
                      <a:pt x="2378" y="1743"/>
                    </a:lnTo>
                    <a:lnTo>
                      <a:pt x="2378" y="1742"/>
                    </a:lnTo>
                    <a:lnTo>
                      <a:pt x="2378" y="1740"/>
                    </a:lnTo>
                    <a:lnTo>
                      <a:pt x="2375" y="1738"/>
                    </a:lnTo>
                    <a:lnTo>
                      <a:pt x="2375" y="1737"/>
                    </a:lnTo>
                    <a:lnTo>
                      <a:pt x="2375" y="1733"/>
                    </a:lnTo>
                    <a:lnTo>
                      <a:pt x="2375" y="1730"/>
                    </a:lnTo>
                    <a:lnTo>
                      <a:pt x="2373" y="1726"/>
                    </a:lnTo>
                    <a:lnTo>
                      <a:pt x="2373" y="1723"/>
                    </a:lnTo>
                    <a:lnTo>
                      <a:pt x="2373" y="1714"/>
                    </a:lnTo>
                    <a:lnTo>
                      <a:pt x="2373" y="1711"/>
                    </a:lnTo>
                    <a:lnTo>
                      <a:pt x="2375" y="1711"/>
                    </a:lnTo>
                    <a:lnTo>
                      <a:pt x="2375" y="1709"/>
                    </a:lnTo>
                    <a:lnTo>
                      <a:pt x="2377" y="1706"/>
                    </a:lnTo>
                    <a:lnTo>
                      <a:pt x="2377" y="1704"/>
                    </a:lnTo>
                    <a:lnTo>
                      <a:pt x="2377" y="1696"/>
                    </a:lnTo>
                    <a:lnTo>
                      <a:pt x="2375" y="1691"/>
                    </a:lnTo>
                    <a:lnTo>
                      <a:pt x="2375" y="1687"/>
                    </a:lnTo>
                    <a:lnTo>
                      <a:pt x="2373" y="1686"/>
                    </a:lnTo>
                    <a:lnTo>
                      <a:pt x="2372" y="1679"/>
                    </a:lnTo>
                    <a:lnTo>
                      <a:pt x="2368" y="1668"/>
                    </a:lnTo>
                    <a:lnTo>
                      <a:pt x="2368" y="1668"/>
                    </a:lnTo>
                    <a:lnTo>
                      <a:pt x="2368" y="1667"/>
                    </a:lnTo>
                    <a:lnTo>
                      <a:pt x="2368" y="1663"/>
                    </a:lnTo>
                    <a:lnTo>
                      <a:pt x="2370" y="1662"/>
                    </a:lnTo>
                    <a:lnTo>
                      <a:pt x="2370" y="1660"/>
                    </a:lnTo>
                    <a:lnTo>
                      <a:pt x="2370" y="1658"/>
                    </a:lnTo>
                    <a:lnTo>
                      <a:pt x="2365" y="1650"/>
                    </a:lnTo>
                    <a:lnTo>
                      <a:pt x="2363" y="1648"/>
                    </a:lnTo>
                    <a:lnTo>
                      <a:pt x="2363" y="1650"/>
                    </a:lnTo>
                    <a:lnTo>
                      <a:pt x="2363" y="1651"/>
                    </a:lnTo>
                    <a:lnTo>
                      <a:pt x="2361" y="1653"/>
                    </a:lnTo>
                    <a:lnTo>
                      <a:pt x="2356" y="1653"/>
                    </a:lnTo>
                    <a:lnTo>
                      <a:pt x="2360" y="1657"/>
                    </a:lnTo>
                    <a:lnTo>
                      <a:pt x="2363" y="1663"/>
                    </a:lnTo>
                    <a:lnTo>
                      <a:pt x="2365" y="1665"/>
                    </a:lnTo>
                    <a:lnTo>
                      <a:pt x="2363" y="1668"/>
                    </a:lnTo>
                    <a:lnTo>
                      <a:pt x="2363" y="1670"/>
                    </a:lnTo>
                    <a:lnTo>
                      <a:pt x="2363" y="1670"/>
                    </a:lnTo>
                    <a:lnTo>
                      <a:pt x="2363" y="1672"/>
                    </a:lnTo>
                    <a:lnTo>
                      <a:pt x="2361" y="1674"/>
                    </a:lnTo>
                    <a:lnTo>
                      <a:pt x="2360" y="1675"/>
                    </a:lnTo>
                    <a:lnTo>
                      <a:pt x="2361" y="1677"/>
                    </a:lnTo>
                    <a:lnTo>
                      <a:pt x="2361" y="1680"/>
                    </a:lnTo>
                    <a:lnTo>
                      <a:pt x="2358" y="1680"/>
                    </a:lnTo>
                    <a:lnTo>
                      <a:pt x="2358" y="1682"/>
                    </a:lnTo>
                    <a:lnTo>
                      <a:pt x="2356" y="1680"/>
                    </a:lnTo>
                    <a:lnTo>
                      <a:pt x="2354" y="1679"/>
                    </a:lnTo>
                    <a:lnTo>
                      <a:pt x="2353" y="1679"/>
                    </a:lnTo>
                    <a:lnTo>
                      <a:pt x="2349" y="1680"/>
                    </a:lnTo>
                    <a:lnTo>
                      <a:pt x="2348" y="1682"/>
                    </a:lnTo>
                    <a:lnTo>
                      <a:pt x="2348" y="1684"/>
                    </a:lnTo>
                    <a:lnTo>
                      <a:pt x="2348" y="1689"/>
                    </a:lnTo>
                    <a:lnTo>
                      <a:pt x="2348" y="1692"/>
                    </a:lnTo>
                    <a:lnTo>
                      <a:pt x="2348" y="1701"/>
                    </a:lnTo>
                    <a:lnTo>
                      <a:pt x="2346" y="1708"/>
                    </a:lnTo>
                    <a:lnTo>
                      <a:pt x="2346" y="1711"/>
                    </a:lnTo>
                    <a:lnTo>
                      <a:pt x="2344" y="1714"/>
                    </a:lnTo>
                    <a:lnTo>
                      <a:pt x="2344" y="1716"/>
                    </a:lnTo>
                    <a:lnTo>
                      <a:pt x="2344" y="1728"/>
                    </a:lnTo>
                    <a:lnTo>
                      <a:pt x="2346" y="1730"/>
                    </a:lnTo>
                    <a:lnTo>
                      <a:pt x="2348" y="1732"/>
                    </a:lnTo>
                    <a:lnTo>
                      <a:pt x="2346" y="1733"/>
                    </a:lnTo>
                    <a:lnTo>
                      <a:pt x="2346" y="1733"/>
                    </a:lnTo>
                    <a:lnTo>
                      <a:pt x="2346" y="1735"/>
                    </a:lnTo>
                    <a:lnTo>
                      <a:pt x="2348" y="1737"/>
                    </a:lnTo>
                    <a:lnTo>
                      <a:pt x="2351" y="1740"/>
                    </a:lnTo>
                    <a:lnTo>
                      <a:pt x="2353" y="1743"/>
                    </a:lnTo>
                    <a:lnTo>
                      <a:pt x="2354" y="1749"/>
                    </a:lnTo>
                    <a:lnTo>
                      <a:pt x="2354" y="1755"/>
                    </a:lnTo>
                    <a:lnTo>
                      <a:pt x="2353" y="1759"/>
                    </a:lnTo>
                    <a:lnTo>
                      <a:pt x="2353" y="1762"/>
                    </a:lnTo>
                    <a:lnTo>
                      <a:pt x="2351" y="1767"/>
                    </a:lnTo>
                    <a:lnTo>
                      <a:pt x="2351" y="1771"/>
                    </a:lnTo>
                    <a:lnTo>
                      <a:pt x="2353" y="1778"/>
                    </a:lnTo>
                    <a:lnTo>
                      <a:pt x="2353" y="1779"/>
                    </a:lnTo>
                    <a:lnTo>
                      <a:pt x="2353" y="1800"/>
                    </a:lnTo>
                    <a:lnTo>
                      <a:pt x="2353" y="1803"/>
                    </a:lnTo>
                    <a:lnTo>
                      <a:pt x="2351" y="1807"/>
                    </a:lnTo>
                    <a:lnTo>
                      <a:pt x="2351" y="1813"/>
                    </a:lnTo>
                    <a:lnTo>
                      <a:pt x="2349" y="1817"/>
                    </a:lnTo>
                    <a:lnTo>
                      <a:pt x="2348" y="1824"/>
                    </a:lnTo>
                    <a:lnTo>
                      <a:pt x="2348" y="1824"/>
                    </a:lnTo>
                    <a:lnTo>
                      <a:pt x="2349" y="1825"/>
                    </a:lnTo>
                    <a:lnTo>
                      <a:pt x="2351" y="1830"/>
                    </a:lnTo>
                    <a:lnTo>
                      <a:pt x="2353" y="1836"/>
                    </a:lnTo>
                    <a:lnTo>
                      <a:pt x="2354" y="1844"/>
                    </a:lnTo>
                    <a:lnTo>
                      <a:pt x="2353" y="1847"/>
                    </a:lnTo>
                    <a:lnTo>
                      <a:pt x="2353" y="1849"/>
                    </a:lnTo>
                    <a:lnTo>
                      <a:pt x="2351" y="1853"/>
                    </a:lnTo>
                    <a:lnTo>
                      <a:pt x="2349" y="1856"/>
                    </a:lnTo>
                    <a:lnTo>
                      <a:pt x="2349" y="1858"/>
                    </a:lnTo>
                    <a:lnTo>
                      <a:pt x="2349" y="1863"/>
                    </a:lnTo>
                    <a:lnTo>
                      <a:pt x="2351" y="1866"/>
                    </a:lnTo>
                    <a:lnTo>
                      <a:pt x="2351" y="1868"/>
                    </a:lnTo>
                    <a:lnTo>
                      <a:pt x="2351" y="1871"/>
                    </a:lnTo>
                    <a:lnTo>
                      <a:pt x="2348" y="1882"/>
                    </a:lnTo>
                    <a:lnTo>
                      <a:pt x="2348" y="1888"/>
                    </a:lnTo>
                    <a:lnTo>
                      <a:pt x="2349" y="1895"/>
                    </a:lnTo>
                    <a:lnTo>
                      <a:pt x="2349" y="1899"/>
                    </a:lnTo>
                    <a:lnTo>
                      <a:pt x="2349" y="1900"/>
                    </a:lnTo>
                    <a:lnTo>
                      <a:pt x="2351" y="1902"/>
                    </a:lnTo>
                    <a:lnTo>
                      <a:pt x="2353" y="1902"/>
                    </a:lnTo>
                    <a:lnTo>
                      <a:pt x="2353" y="1900"/>
                    </a:lnTo>
                    <a:lnTo>
                      <a:pt x="2354" y="1899"/>
                    </a:lnTo>
                    <a:lnTo>
                      <a:pt x="2356" y="1890"/>
                    </a:lnTo>
                    <a:lnTo>
                      <a:pt x="2358" y="1888"/>
                    </a:lnTo>
                    <a:lnTo>
                      <a:pt x="2358" y="1885"/>
                    </a:lnTo>
                    <a:lnTo>
                      <a:pt x="2360" y="1883"/>
                    </a:lnTo>
                    <a:lnTo>
                      <a:pt x="2361" y="1882"/>
                    </a:lnTo>
                    <a:lnTo>
                      <a:pt x="2363" y="1880"/>
                    </a:lnTo>
                    <a:lnTo>
                      <a:pt x="2363" y="1880"/>
                    </a:lnTo>
                    <a:lnTo>
                      <a:pt x="2365" y="1882"/>
                    </a:lnTo>
                    <a:lnTo>
                      <a:pt x="2366" y="1883"/>
                    </a:lnTo>
                    <a:lnTo>
                      <a:pt x="2366" y="1883"/>
                    </a:lnTo>
                    <a:lnTo>
                      <a:pt x="2370" y="1883"/>
                    </a:lnTo>
                    <a:lnTo>
                      <a:pt x="2375" y="1885"/>
                    </a:lnTo>
                    <a:lnTo>
                      <a:pt x="2377" y="1887"/>
                    </a:lnTo>
                    <a:lnTo>
                      <a:pt x="2377" y="1890"/>
                    </a:lnTo>
                    <a:lnTo>
                      <a:pt x="2378" y="1893"/>
                    </a:lnTo>
                    <a:lnTo>
                      <a:pt x="2378" y="1900"/>
                    </a:lnTo>
                    <a:lnTo>
                      <a:pt x="2378" y="1899"/>
                    </a:lnTo>
                    <a:lnTo>
                      <a:pt x="2378" y="1897"/>
                    </a:lnTo>
                    <a:lnTo>
                      <a:pt x="2378" y="1895"/>
                    </a:lnTo>
                    <a:lnTo>
                      <a:pt x="2380" y="1893"/>
                    </a:lnTo>
                    <a:lnTo>
                      <a:pt x="2380" y="1890"/>
                    </a:lnTo>
                    <a:lnTo>
                      <a:pt x="2380" y="1888"/>
                    </a:lnTo>
                    <a:lnTo>
                      <a:pt x="2380" y="1885"/>
                    </a:lnTo>
                    <a:lnTo>
                      <a:pt x="2378" y="1880"/>
                    </a:lnTo>
                    <a:lnTo>
                      <a:pt x="2378" y="1878"/>
                    </a:lnTo>
                    <a:lnTo>
                      <a:pt x="2377" y="1878"/>
                    </a:lnTo>
                    <a:lnTo>
                      <a:pt x="2375" y="1878"/>
                    </a:lnTo>
                    <a:lnTo>
                      <a:pt x="2373" y="1878"/>
                    </a:lnTo>
                    <a:lnTo>
                      <a:pt x="2373" y="1876"/>
                    </a:lnTo>
                    <a:lnTo>
                      <a:pt x="2372" y="1873"/>
                    </a:lnTo>
                    <a:lnTo>
                      <a:pt x="2370" y="1866"/>
                    </a:lnTo>
                    <a:lnTo>
                      <a:pt x="2368" y="1863"/>
                    </a:lnTo>
                    <a:lnTo>
                      <a:pt x="2368" y="1863"/>
                    </a:lnTo>
                    <a:lnTo>
                      <a:pt x="2366" y="1861"/>
                    </a:lnTo>
                    <a:lnTo>
                      <a:pt x="2366" y="1861"/>
                    </a:lnTo>
                    <a:lnTo>
                      <a:pt x="2365" y="1859"/>
                    </a:lnTo>
                    <a:lnTo>
                      <a:pt x="2363" y="1858"/>
                    </a:lnTo>
                    <a:lnTo>
                      <a:pt x="2361" y="1853"/>
                    </a:lnTo>
                    <a:lnTo>
                      <a:pt x="2361" y="1853"/>
                    </a:lnTo>
                    <a:lnTo>
                      <a:pt x="2361" y="1847"/>
                    </a:lnTo>
                    <a:lnTo>
                      <a:pt x="2361" y="1842"/>
                    </a:lnTo>
                    <a:lnTo>
                      <a:pt x="2363" y="1837"/>
                    </a:lnTo>
                    <a:lnTo>
                      <a:pt x="2370" y="1818"/>
                    </a:lnTo>
                    <a:lnTo>
                      <a:pt x="2370" y="1812"/>
                    </a:lnTo>
                    <a:lnTo>
                      <a:pt x="2372" y="1810"/>
                    </a:lnTo>
                    <a:lnTo>
                      <a:pt x="2375" y="1808"/>
                    </a:lnTo>
                    <a:lnTo>
                      <a:pt x="2377" y="1807"/>
                    </a:lnTo>
                    <a:lnTo>
                      <a:pt x="2384" y="1807"/>
                    </a:lnTo>
                    <a:lnTo>
                      <a:pt x="2385" y="1807"/>
                    </a:lnTo>
                    <a:lnTo>
                      <a:pt x="2389" y="1808"/>
                    </a:lnTo>
                    <a:lnTo>
                      <a:pt x="2390" y="1808"/>
                    </a:lnTo>
                    <a:lnTo>
                      <a:pt x="2392" y="1810"/>
                    </a:lnTo>
                    <a:lnTo>
                      <a:pt x="2394" y="1813"/>
                    </a:lnTo>
                    <a:lnTo>
                      <a:pt x="2397" y="1817"/>
                    </a:lnTo>
                    <a:lnTo>
                      <a:pt x="2399" y="1818"/>
                    </a:lnTo>
                    <a:lnTo>
                      <a:pt x="2401" y="1820"/>
                    </a:lnTo>
                    <a:lnTo>
                      <a:pt x="2402" y="1825"/>
                    </a:lnTo>
                    <a:lnTo>
                      <a:pt x="2402" y="1825"/>
                    </a:lnTo>
                    <a:lnTo>
                      <a:pt x="2402" y="1820"/>
                    </a:lnTo>
                    <a:lnTo>
                      <a:pt x="2402" y="1818"/>
                    </a:lnTo>
                    <a:lnTo>
                      <a:pt x="2402" y="1818"/>
                    </a:lnTo>
                    <a:close/>
                    <a:moveTo>
                      <a:pt x="1251" y="716"/>
                    </a:moveTo>
                    <a:lnTo>
                      <a:pt x="1251" y="712"/>
                    </a:lnTo>
                    <a:lnTo>
                      <a:pt x="1252" y="709"/>
                    </a:lnTo>
                    <a:lnTo>
                      <a:pt x="1249" y="709"/>
                    </a:lnTo>
                    <a:lnTo>
                      <a:pt x="1247" y="710"/>
                    </a:lnTo>
                    <a:lnTo>
                      <a:pt x="1244" y="712"/>
                    </a:lnTo>
                    <a:lnTo>
                      <a:pt x="1244" y="714"/>
                    </a:lnTo>
                    <a:lnTo>
                      <a:pt x="1251" y="716"/>
                    </a:lnTo>
                    <a:close/>
                    <a:moveTo>
                      <a:pt x="1225" y="741"/>
                    </a:moveTo>
                    <a:lnTo>
                      <a:pt x="1225" y="741"/>
                    </a:lnTo>
                    <a:lnTo>
                      <a:pt x="1227" y="741"/>
                    </a:lnTo>
                    <a:lnTo>
                      <a:pt x="1227" y="739"/>
                    </a:lnTo>
                    <a:lnTo>
                      <a:pt x="1228" y="738"/>
                    </a:lnTo>
                    <a:lnTo>
                      <a:pt x="1227" y="736"/>
                    </a:lnTo>
                    <a:lnTo>
                      <a:pt x="1220" y="734"/>
                    </a:lnTo>
                    <a:lnTo>
                      <a:pt x="1215" y="736"/>
                    </a:lnTo>
                    <a:lnTo>
                      <a:pt x="1213" y="738"/>
                    </a:lnTo>
                    <a:lnTo>
                      <a:pt x="1220" y="739"/>
                    </a:lnTo>
                    <a:lnTo>
                      <a:pt x="1225" y="741"/>
                    </a:lnTo>
                    <a:lnTo>
                      <a:pt x="1225" y="741"/>
                    </a:lnTo>
                    <a:close/>
                    <a:moveTo>
                      <a:pt x="1382" y="194"/>
                    </a:moveTo>
                    <a:lnTo>
                      <a:pt x="1388" y="197"/>
                    </a:lnTo>
                    <a:lnTo>
                      <a:pt x="1391" y="199"/>
                    </a:lnTo>
                    <a:lnTo>
                      <a:pt x="1394" y="204"/>
                    </a:lnTo>
                    <a:lnTo>
                      <a:pt x="1410" y="213"/>
                    </a:lnTo>
                    <a:lnTo>
                      <a:pt x="1422" y="223"/>
                    </a:lnTo>
                    <a:lnTo>
                      <a:pt x="1425" y="223"/>
                    </a:lnTo>
                    <a:lnTo>
                      <a:pt x="1436" y="216"/>
                    </a:lnTo>
                    <a:lnTo>
                      <a:pt x="1439" y="211"/>
                    </a:lnTo>
                    <a:lnTo>
                      <a:pt x="1441" y="211"/>
                    </a:lnTo>
                    <a:lnTo>
                      <a:pt x="1448" y="208"/>
                    </a:lnTo>
                    <a:lnTo>
                      <a:pt x="1465" y="206"/>
                    </a:lnTo>
                    <a:lnTo>
                      <a:pt x="1489" y="197"/>
                    </a:lnTo>
                    <a:lnTo>
                      <a:pt x="1492" y="194"/>
                    </a:lnTo>
                    <a:lnTo>
                      <a:pt x="1494" y="189"/>
                    </a:lnTo>
                    <a:lnTo>
                      <a:pt x="1492" y="187"/>
                    </a:lnTo>
                    <a:lnTo>
                      <a:pt x="1490" y="184"/>
                    </a:lnTo>
                    <a:lnTo>
                      <a:pt x="1489" y="168"/>
                    </a:lnTo>
                    <a:lnTo>
                      <a:pt x="1487" y="167"/>
                    </a:lnTo>
                    <a:lnTo>
                      <a:pt x="1487" y="165"/>
                    </a:lnTo>
                    <a:lnTo>
                      <a:pt x="1489" y="155"/>
                    </a:lnTo>
                    <a:lnTo>
                      <a:pt x="1490" y="150"/>
                    </a:lnTo>
                    <a:lnTo>
                      <a:pt x="1499" y="148"/>
                    </a:lnTo>
                    <a:lnTo>
                      <a:pt x="1501" y="145"/>
                    </a:lnTo>
                    <a:lnTo>
                      <a:pt x="1502" y="145"/>
                    </a:lnTo>
                    <a:lnTo>
                      <a:pt x="1502" y="138"/>
                    </a:lnTo>
                    <a:lnTo>
                      <a:pt x="1502" y="133"/>
                    </a:lnTo>
                    <a:lnTo>
                      <a:pt x="1499" y="129"/>
                    </a:lnTo>
                    <a:lnTo>
                      <a:pt x="1494" y="127"/>
                    </a:lnTo>
                    <a:lnTo>
                      <a:pt x="1482" y="114"/>
                    </a:lnTo>
                    <a:lnTo>
                      <a:pt x="1480" y="109"/>
                    </a:lnTo>
                    <a:lnTo>
                      <a:pt x="1478" y="105"/>
                    </a:lnTo>
                    <a:lnTo>
                      <a:pt x="1477" y="100"/>
                    </a:lnTo>
                    <a:lnTo>
                      <a:pt x="1477" y="97"/>
                    </a:lnTo>
                    <a:lnTo>
                      <a:pt x="1470" y="87"/>
                    </a:lnTo>
                    <a:lnTo>
                      <a:pt x="1468" y="85"/>
                    </a:lnTo>
                    <a:lnTo>
                      <a:pt x="1466" y="83"/>
                    </a:lnTo>
                    <a:lnTo>
                      <a:pt x="1465" y="76"/>
                    </a:lnTo>
                    <a:lnTo>
                      <a:pt x="1463" y="75"/>
                    </a:lnTo>
                    <a:lnTo>
                      <a:pt x="1451" y="75"/>
                    </a:lnTo>
                    <a:lnTo>
                      <a:pt x="1449" y="85"/>
                    </a:lnTo>
                    <a:lnTo>
                      <a:pt x="1444" y="92"/>
                    </a:lnTo>
                    <a:lnTo>
                      <a:pt x="1441" y="95"/>
                    </a:lnTo>
                    <a:lnTo>
                      <a:pt x="1436" y="95"/>
                    </a:lnTo>
                    <a:lnTo>
                      <a:pt x="1430" y="99"/>
                    </a:lnTo>
                    <a:lnTo>
                      <a:pt x="1427" y="102"/>
                    </a:lnTo>
                    <a:lnTo>
                      <a:pt x="1422" y="104"/>
                    </a:lnTo>
                    <a:lnTo>
                      <a:pt x="1418" y="104"/>
                    </a:lnTo>
                    <a:lnTo>
                      <a:pt x="1417" y="105"/>
                    </a:lnTo>
                    <a:lnTo>
                      <a:pt x="1410" y="110"/>
                    </a:lnTo>
                    <a:lnTo>
                      <a:pt x="1408" y="117"/>
                    </a:lnTo>
                    <a:lnTo>
                      <a:pt x="1405" y="122"/>
                    </a:lnTo>
                    <a:lnTo>
                      <a:pt x="1403" y="124"/>
                    </a:lnTo>
                    <a:lnTo>
                      <a:pt x="1401" y="133"/>
                    </a:lnTo>
                    <a:lnTo>
                      <a:pt x="1401" y="136"/>
                    </a:lnTo>
                    <a:lnTo>
                      <a:pt x="1405" y="136"/>
                    </a:lnTo>
                    <a:lnTo>
                      <a:pt x="1415" y="134"/>
                    </a:lnTo>
                    <a:lnTo>
                      <a:pt x="1408" y="145"/>
                    </a:lnTo>
                    <a:lnTo>
                      <a:pt x="1406" y="155"/>
                    </a:lnTo>
                    <a:lnTo>
                      <a:pt x="1401" y="165"/>
                    </a:lnTo>
                    <a:lnTo>
                      <a:pt x="1394" y="168"/>
                    </a:lnTo>
                    <a:lnTo>
                      <a:pt x="1388" y="170"/>
                    </a:lnTo>
                    <a:lnTo>
                      <a:pt x="1384" y="177"/>
                    </a:lnTo>
                    <a:lnTo>
                      <a:pt x="1381" y="184"/>
                    </a:lnTo>
                    <a:lnTo>
                      <a:pt x="1382" y="194"/>
                    </a:lnTo>
                    <a:lnTo>
                      <a:pt x="1382" y="194"/>
                    </a:lnTo>
                    <a:close/>
                    <a:moveTo>
                      <a:pt x="1667" y="412"/>
                    </a:moveTo>
                    <a:lnTo>
                      <a:pt x="1679" y="417"/>
                    </a:lnTo>
                    <a:lnTo>
                      <a:pt x="1685" y="417"/>
                    </a:lnTo>
                    <a:lnTo>
                      <a:pt x="1687" y="421"/>
                    </a:lnTo>
                    <a:lnTo>
                      <a:pt x="1691" y="419"/>
                    </a:lnTo>
                    <a:lnTo>
                      <a:pt x="1692" y="414"/>
                    </a:lnTo>
                    <a:lnTo>
                      <a:pt x="1689" y="409"/>
                    </a:lnTo>
                    <a:lnTo>
                      <a:pt x="1687" y="409"/>
                    </a:lnTo>
                    <a:lnTo>
                      <a:pt x="1670" y="410"/>
                    </a:lnTo>
                    <a:lnTo>
                      <a:pt x="1667" y="412"/>
                    </a:lnTo>
                    <a:close/>
                    <a:moveTo>
                      <a:pt x="1461" y="513"/>
                    </a:moveTo>
                    <a:lnTo>
                      <a:pt x="1463" y="514"/>
                    </a:lnTo>
                    <a:lnTo>
                      <a:pt x="1465" y="516"/>
                    </a:lnTo>
                    <a:lnTo>
                      <a:pt x="1468" y="514"/>
                    </a:lnTo>
                    <a:lnTo>
                      <a:pt x="1471" y="514"/>
                    </a:lnTo>
                    <a:lnTo>
                      <a:pt x="1471" y="514"/>
                    </a:lnTo>
                    <a:lnTo>
                      <a:pt x="1471" y="513"/>
                    </a:lnTo>
                    <a:lnTo>
                      <a:pt x="1475" y="508"/>
                    </a:lnTo>
                    <a:lnTo>
                      <a:pt x="1478" y="503"/>
                    </a:lnTo>
                    <a:lnTo>
                      <a:pt x="1478" y="501"/>
                    </a:lnTo>
                    <a:lnTo>
                      <a:pt x="1477" y="497"/>
                    </a:lnTo>
                    <a:lnTo>
                      <a:pt x="1465" y="506"/>
                    </a:lnTo>
                    <a:lnTo>
                      <a:pt x="1456" y="509"/>
                    </a:lnTo>
                    <a:lnTo>
                      <a:pt x="1453" y="513"/>
                    </a:lnTo>
                    <a:lnTo>
                      <a:pt x="1454" y="513"/>
                    </a:lnTo>
                    <a:lnTo>
                      <a:pt x="1461" y="513"/>
                    </a:lnTo>
                    <a:lnTo>
                      <a:pt x="1461" y="513"/>
                    </a:lnTo>
                    <a:close/>
                    <a:moveTo>
                      <a:pt x="1352" y="95"/>
                    </a:moveTo>
                    <a:lnTo>
                      <a:pt x="1376" y="100"/>
                    </a:lnTo>
                    <a:lnTo>
                      <a:pt x="1382" y="92"/>
                    </a:lnTo>
                    <a:lnTo>
                      <a:pt x="1381" y="87"/>
                    </a:lnTo>
                    <a:lnTo>
                      <a:pt x="1372" y="85"/>
                    </a:lnTo>
                    <a:lnTo>
                      <a:pt x="1353" y="83"/>
                    </a:lnTo>
                    <a:lnTo>
                      <a:pt x="1350" y="88"/>
                    </a:lnTo>
                    <a:lnTo>
                      <a:pt x="1350" y="90"/>
                    </a:lnTo>
                    <a:lnTo>
                      <a:pt x="1352" y="95"/>
                    </a:lnTo>
                    <a:lnTo>
                      <a:pt x="1352" y="95"/>
                    </a:lnTo>
                    <a:close/>
                    <a:moveTo>
                      <a:pt x="2235" y="642"/>
                    </a:moveTo>
                    <a:lnTo>
                      <a:pt x="2236" y="641"/>
                    </a:lnTo>
                    <a:lnTo>
                      <a:pt x="2235" y="635"/>
                    </a:lnTo>
                    <a:lnTo>
                      <a:pt x="2235" y="634"/>
                    </a:lnTo>
                    <a:lnTo>
                      <a:pt x="2238" y="627"/>
                    </a:lnTo>
                    <a:lnTo>
                      <a:pt x="2238" y="625"/>
                    </a:lnTo>
                    <a:lnTo>
                      <a:pt x="2233" y="620"/>
                    </a:lnTo>
                    <a:lnTo>
                      <a:pt x="2233" y="617"/>
                    </a:lnTo>
                    <a:lnTo>
                      <a:pt x="2231" y="612"/>
                    </a:lnTo>
                    <a:lnTo>
                      <a:pt x="2230" y="608"/>
                    </a:lnTo>
                    <a:lnTo>
                      <a:pt x="2228" y="615"/>
                    </a:lnTo>
                    <a:lnTo>
                      <a:pt x="2228" y="618"/>
                    </a:lnTo>
                    <a:lnTo>
                      <a:pt x="2226" y="625"/>
                    </a:lnTo>
                    <a:lnTo>
                      <a:pt x="2228" y="629"/>
                    </a:lnTo>
                    <a:lnTo>
                      <a:pt x="2226" y="635"/>
                    </a:lnTo>
                    <a:lnTo>
                      <a:pt x="2224" y="637"/>
                    </a:lnTo>
                    <a:lnTo>
                      <a:pt x="2224" y="644"/>
                    </a:lnTo>
                    <a:lnTo>
                      <a:pt x="2230" y="644"/>
                    </a:lnTo>
                    <a:lnTo>
                      <a:pt x="2235" y="642"/>
                    </a:lnTo>
                    <a:lnTo>
                      <a:pt x="2235" y="642"/>
                    </a:lnTo>
                    <a:close/>
                    <a:moveTo>
                      <a:pt x="2255" y="656"/>
                    </a:moveTo>
                    <a:lnTo>
                      <a:pt x="2259" y="663"/>
                    </a:lnTo>
                    <a:lnTo>
                      <a:pt x="2264" y="670"/>
                    </a:lnTo>
                    <a:lnTo>
                      <a:pt x="2265" y="670"/>
                    </a:lnTo>
                    <a:lnTo>
                      <a:pt x="2267" y="671"/>
                    </a:lnTo>
                    <a:lnTo>
                      <a:pt x="2272" y="681"/>
                    </a:lnTo>
                    <a:lnTo>
                      <a:pt x="2274" y="685"/>
                    </a:lnTo>
                    <a:lnTo>
                      <a:pt x="2276" y="688"/>
                    </a:lnTo>
                    <a:lnTo>
                      <a:pt x="2289" y="695"/>
                    </a:lnTo>
                    <a:lnTo>
                      <a:pt x="2293" y="697"/>
                    </a:lnTo>
                    <a:lnTo>
                      <a:pt x="2295" y="699"/>
                    </a:lnTo>
                    <a:lnTo>
                      <a:pt x="2296" y="697"/>
                    </a:lnTo>
                    <a:lnTo>
                      <a:pt x="2300" y="695"/>
                    </a:lnTo>
                    <a:lnTo>
                      <a:pt x="2301" y="692"/>
                    </a:lnTo>
                    <a:lnTo>
                      <a:pt x="2303" y="685"/>
                    </a:lnTo>
                    <a:lnTo>
                      <a:pt x="2303" y="680"/>
                    </a:lnTo>
                    <a:lnTo>
                      <a:pt x="2305" y="676"/>
                    </a:lnTo>
                    <a:lnTo>
                      <a:pt x="2307" y="675"/>
                    </a:lnTo>
                    <a:lnTo>
                      <a:pt x="2308" y="675"/>
                    </a:lnTo>
                    <a:lnTo>
                      <a:pt x="2312" y="680"/>
                    </a:lnTo>
                    <a:lnTo>
                      <a:pt x="2317" y="683"/>
                    </a:lnTo>
                    <a:lnTo>
                      <a:pt x="2320" y="683"/>
                    </a:lnTo>
                    <a:lnTo>
                      <a:pt x="2325" y="681"/>
                    </a:lnTo>
                    <a:lnTo>
                      <a:pt x="2337" y="678"/>
                    </a:lnTo>
                    <a:lnTo>
                      <a:pt x="2341" y="676"/>
                    </a:lnTo>
                    <a:lnTo>
                      <a:pt x="2346" y="675"/>
                    </a:lnTo>
                    <a:lnTo>
                      <a:pt x="2351" y="673"/>
                    </a:lnTo>
                    <a:lnTo>
                      <a:pt x="2353" y="676"/>
                    </a:lnTo>
                    <a:lnTo>
                      <a:pt x="2354" y="680"/>
                    </a:lnTo>
                    <a:lnTo>
                      <a:pt x="2356" y="683"/>
                    </a:lnTo>
                    <a:lnTo>
                      <a:pt x="2358" y="685"/>
                    </a:lnTo>
                    <a:lnTo>
                      <a:pt x="2360" y="687"/>
                    </a:lnTo>
                    <a:lnTo>
                      <a:pt x="2363" y="685"/>
                    </a:lnTo>
                    <a:lnTo>
                      <a:pt x="2365" y="683"/>
                    </a:lnTo>
                    <a:lnTo>
                      <a:pt x="2372" y="675"/>
                    </a:lnTo>
                    <a:lnTo>
                      <a:pt x="2368" y="668"/>
                    </a:lnTo>
                    <a:lnTo>
                      <a:pt x="2363" y="664"/>
                    </a:lnTo>
                    <a:lnTo>
                      <a:pt x="2363" y="663"/>
                    </a:lnTo>
                    <a:lnTo>
                      <a:pt x="2356" y="647"/>
                    </a:lnTo>
                    <a:lnTo>
                      <a:pt x="2354" y="644"/>
                    </a:lnTo>
                    <a:lnTo>
                      <a:pt x="2353" y="639"/>
                    </a:lnTo>
                    <a:lnTo>
                      <a:pt x="2353" y="624"/>
                    </a:lnTo>
                    <a:lnTo>
                      <a:pt x="2356" y="620"/>
                    </a:lnTo>
                    <a:lnTo>
                      <a:pt x="2361" y="618"/>
                    </a:lnTo>
                    <a:lnTo>
                      <a:pt x="2368" y="618"/>
                    </a:lnTo>
                    <a:lnTo>
                      <a:pt x="2370" y="624"/>
                    </a:lnTo>
                    <a:lnTo>
                      <a:pt x="2370" y="625"/>
                    </a:lnTo>
                    <a:lnTo>
                      <a:pt x="2366" y="630"/>
                    </a:lnTo>
                    <a:lnTo>
                      <a:pt x="2365" y="632"/>
                    </a:lnTo>
                    <a:lnTo>
                      <a:pt x="2365" y="639"/>
                    </a:lnTo>
                    <a:lnTo>
                      <a:pt x="2365" y="647"/>
                    </a:lnTo>
                    <a:lnTo>
                      <a:pt x="2366" y="653"/>
                    </a:lnTo>
                    <a:lnTo>
                      <a:pt x="2368" y="656"/>
                    </a:lnTo>
                    <a:lnTo>
                      <a:pt x="2373" y="664"/>
                    </a:lnTo>
                    <a:lnTo>
                      <a:pt x="2377" y="666"/>
                    </a:lnTo>
                    <a:lnTo>
                      <a:pt x="2382" y="666"/>
                    </a:lnTo>
                    <a:lnTo>
                      <a:pt x="2389" y="670"/>
                    </a:lnTo>
                    <a:lnTo>
                      <a:pt x="2394" y="668"/>
                    </a:lnTo>
                    <a:lnTo>
                      <a:pt x="2397" y="664"/>
                    </a:lnTo>
                    <a:lnTo>
                      <a:pt x="2406" y="653"/>
                    </a:lnTo>
                    <a:lnTo>
                      <a:pt x="2404" y="649"/>
                    </a:lnTo>
                    <a:lnTo>
                      <a:pt x="2402" y="646"/>
                    </a:lnTo>
                    <a:lnTo>
                      <a:pt x="2404" y="642"/>
                    </a:lnTo>
                    <a:lnTo>
                      <a:pt x="2409" y="635"/>
                    </a:lnTo>
                    <a:lnTo>
                      <a:pt x="2414" y="632"/>
                    </a:lnTo>
                    <a:lnTo>
                      <a:pt x="2414" y="630"/>
                    </a:lnTo>
                    <a:lnTo>
                      <a:pt x="2413" y="629"/>
                    </a:lnTo>
                    <a:lnTo>
                      <a:pt x="2384" y="606"/>
                    </a:lnTo>
                    <a:lnTo>
                      <a:pt x="2380" y="606"/>
                    </a:lnTo>
                    <a:lnTo>
                      <a:pt x="2375" y="610"/>
                    </a:lnTo>
                    <a:lnTo>
                      <a:pt x="2373" y="612"/>
                    </a:lnTo>
                    <a:lnTo>
                      <a:pt x="2368" y="610"/>
                    </a:lnTo>
                    <a:lnTo>
                      <a:pt x="2363" y="606"/>
                    </a:lnTo>
                    <a:lnTo>
                      <a:pt x="2360" y="603"/>
                    </a:lnTo>
                    <a:lnTo>
                      <a:pt x="2351" y="593"/>
                    </a:lnTo>
                    <a:lnTo>
                      <a:pt x="2346" y="588"/>
                    </a:lnTo>
                    <a:lnTo>
                      <a:pt x="2341" y="586"/>
                    </a:lnTo>
                    <a:lnTo>
                      <a:pt x="2337" y="591"/>
                    </a:lnTo>
                    <a:lnTo>
                      <a:pt x="2332" y="598"/>
                    </a:lnTo>
                    <a:lnTo>
                      <a:pt x="2331" y="600"/>
                    </a:lnTo>
                    <a:lnTo>
                      <a:pt x="2331" y="601"/>
                    </a:lnTo>
                    <a:lnTo>
                      <a:pt x="2331" y="606"/>
                    </a:lnTo>
                    <a:lnTo>
                      <a:pt x="2331" y="612"/>
                    </a:lnTo>
                    <a:lnTo>
                      <a:pt x="2331" y="617"/>
                    </a:lnTo>
                    <a:lnTo>
                      <a:pt x="2331" y="620"/>
                    </a:lnTo>
                    <a:lnTo>
                      <a:pt x="2329" y="624"/>
                    </a:lnTo>
                    <a:lnTo>
                      <a:pt x="2327" y="625"/>
                    </a:lnTo>
                    <a:lnTo>
                      <a:pt x="2325" y="625"/>
                    </a:lnTo>
                    <a:lnTo>
                      <a:pt x="2324" y="624"/>
                    </a:lnTo>
                    <a:lnTo>
                      <a:pt x="2322" y="622"/>
                    </a:lnTo>
                    <a:lnTo>
                      <a:pt x="2322" y="620"/>
                    </a:lnTo>
                    <a:lnTo>
                      <a:pt x="2320" y="612"/>
                    </a:lnTo>
                    <a:lnTo>
                      <a:pt x="2317" y="610"/>
                    </a:lnTo>
                    <a:lnTo>
                      <a:pt x="2315" y="612"/>
                    </a:lnTo>
                    <a:lnTo>
                      <a:pt x="2313" y="610"/>
                    </a:lnTo>
                    <a:lnTo>
                      <a:pt x="2307" y="600"/>
                    </a:lnTo>
                    <a:lnTo>
                      <a:pt x="2303" y="595"/>
                    </a:lnTo>
                    <a:lnTo>
                      <a:pt x="2296" y="589"/>
                    </a:lnTo>
                    <a:lnTo>
                      <a:pt x="2295" y="588"/>
                    </a:lnTo>
                    <a:lnTo>
                      <a:pt x="2293" y="584"/>
                    </a:lnTo>
                    <a:lnTo>
                      <a:pt x="2291" y="581"/>
                    </a:lnTo>
                    <a:lnTo>
                      <a:pt x="2289" y="581"/>
                    </a:lnTo>
                    <a:lnTo>
                      <a:pt x="2283" y="586"/>
                    </a:lnTo>
                    <a:lnTo>
                      <a:pt x="2277" y="588"/>
                    </a:lnTo>
                    <a:lnTo>
                      <a:pt x="2276" y="589"/>
                    </a:lnTo>
                    <a:lnTo>
                      <a:pt x="2274" y="593"/>
                    </a:lnTo>
                    <a:lnTo>
                      <a:pt x="2272" y="595"/>
                    </a:lnTo>
                    <a:lnTo>
                      <a:pt x="2269" y="595"/>
                    </a:lnTo>
                    <a:lnTo>
                      <a:pt x="2267" y="598"/>
                    </a:lnTo>
                    <a:lnTo>
                      <a:pt x="2265" y="600"/>
                    </a:lnTo>
                    <a:lnTo>
                      <a:pt x="2264" y="603"/>
                    </a:lnTo>
                    <a:lnTo>
                      <a:pt x="2265" y="610"/>
                    </a:lnTo>
                    <a:lnTo>
                      <a:pt x="2267" y="615"/>
                    </a:lnTo>
                    <a:lnTo>
                      <a:pt x="2262" y="613"/>
                    </a:lnTo>
                    <a:lnTo>
                      <a:pt x="2260" y="617"/>
                    </a:lnTo>
                    <a:lnTo>
                      <a:pt x="2259" y="630"/>
                    </a:lnTo>
                    <a:lnTo>
                      <a:pt x="2260" y="647"/>
                    </a:lnTo>
                    <a:lnTo>
                      <a:pt x="2257" y="647"/>
                    </a:lnTo>
                    <a:lnTo>
                      <a:pt x="2254" y="646"/>
                    </a:lnTo>
                    <a:lnTo>
                      <a:pt x="2254" y="649"/>
                    </a:lnTo>
                    <a:lnTo>
                      <a:pt x="2254" y="653"/>
                    </a:lnTo>
                    <a:lnTo>
                      <a:pt x="2255" y="656"/>
                    </a:lnTo>
                    <a:lnTo>
                      <a:pt x="2255" y="656"/>
                    </a:lnTo>
                    <a:close/>
                    <a:moveTo>
                      <a:pt x="2709" y="947"/>
                    </a:moveTo>
                    <a:lnTo>
                      <a:pt x="2710" y="946"/>
                    </a:lnTo>
                    <a:lnTo>
                      <a:pt x="2709" y="942"/>
                    </a:lnTo>
                    <a:lnTo>
                      <a:pt x="2707" y="941"/>
                    </a:lnTo>
                    <a:lnTo>
                      <a:pt x="2705" y="939"/>
                    </a:lnTo>
                    <a:lnTo>
                      <a:pt x="2705" y="941"/>
                    </a:lnTo>
                    <a:lnTo>
                      <a:pt x="2705" y="944"/>
                    </a:lnTo>
                    <a:lnTo>
                      <a:pt x="2705" y="946"/>
                    </a:lnTo>
                    <a:lnTo>
                      <a:pt x="2709" y="947"/>
                    </a:lnTo>
                    <a:lnTo>
                      <a:pt x="2709" y="947"/>
                    </a:lnTo>
                    <a:close/>
                    <a:moveTo>
                      <a:pt x="2490" y="542"/>
                    </a:moveTo>
                    <a:lnTo>
                      <a:pt x="2490" y="535"/>
                    </a:lnTo>
                    <a:lnTo>
                      <a:pt x="2493" y="533"/>
                    </a:lnTo>
                    <a:lnTo>
                      <a:pt x="2479" y="535"/>
                    </a:lnTo>
                    <a:lnTo>
                      <a:pt x="2474" y="542"/>
                    </a:lnTo>
                    <a:lnTo>
                      <a:pt x="2473" y="543"/>
                    </a:lnTo>
                    <a:lnTo>
                      <a:pt x="2488" y="543"/>
                    </a:lnTo>
                    <a:lnTo>
                      <a:pt x="2490" y="542"/>
                    </a:lnTo>
                    <a:lnTo>
                      <a:pt x="2490" y="542"/>
                    </a:lnTo>
                    <a:close/>
                    <a:moveTo>
                      <a:pt x="2445" y="668"/>
                    </a:moveTo>
                    <a:lnTo>
                      <a:pt x="2449" y="673"/>
                    </a:lnTo>
                    <a:lnTo>
                      <a:pt x="2452" y="675"/>
                    </a:lnTo>
                    <a:lnTo>
                      <a:pt x="2459" y="676"/>
                    </a:lnTo>
                    <a:lnTo>
                      <a:pt x="2461" y="678"/>
                    </a:lnTo>
                    <a:lnTo>
                      <a:pt x="2466" y="683"/>
                    </a:lnTo>
                    <a:lnTo>
                      <a:pt x="2467" y="685"/>
                    </a:lnTo>
                    <a:lnTo>
                      <a:pt x="2471" y="687"/>
                    </a:lnTo>
                    <a:lnTo>
                      <a:pt x="2486" y="690"/>
                    </a:lnTo>
                    <a:lnTo>
                      <a:pt x="2496" y="690"/>
                    </a:lnTo>
                    <a:lnTo>
                      <a:pt x="2502" y="688"/>
                    </a:lnTo>
                    <a:lnTo>
                      <a:pt x="2510" y="683"/>
                    </a:lnTo>
                    <a:lnTo>
                      <a:pt x="2515" y="678"/>
                    </a:lnTo>
                    <a:lnTo>
                      <a:pt x="2517" y="676"/>
                    </a:lnTo>
                    <a:lnTo>
                      <a:pt x="2520" y="661"/>
                    </a:lnTo>
                    <a:lnTo>
                      <a:pt x="2519" y="661"/>
                    </a:lnTo>
                    <a:lnTo>
                      <a:pt x="2517" y="661"/>
                    </a:lnTo>
                    <a:lnTo>
                      <a:pt x="2515" y="664"/>
                    </a:lnTo>
                    <a:lnTo>
                      <a:pt x="2514" y="666"/>
                    </a:lnTo>
                    <a:lnTo>
                      <a:pt x="2512" y="663"/>
                    </a:lnTo>
                    <a:lnTo>
                      <a:pt x="2510" y="661"/>
                    </a:lnTo>
                    <a:lnTo>
                      <a:pt x="2507" y="656"/>
                    </a:lnTo>
                    <a:lnTo>
                      <a:pt x="2496" y="654"/>
                    </a:lnTo>
                    <a:lnTo>
                      <a:pt x="2486" y="653"/>
                    </a:lnTo>
                    <a:lnTo>
                      <a:pt x="2483" y="656"/>
                    </a:lnTo>
                    <a:lnTo>
                      <a:pt x="2478" y="656"/>
                    </a:lnTo>
                    <a:lnTo>
                      <a:pt x="2474" y="653"/>
                    </a:lnTo>
                    <a:lnTo>
                      <a:pt x="2476" y="649"/>
                    </a:lnTo>
                    <a:lnTo>
                      <a:pt x="2476" y="647"/>
                    </a:lnTo>
                    <a:lnTo>
                      <a:pt x="2476" y="644"/>
                    </a:lnTo>
                    <a:lnTo>
                      <a:pt x="2474" y="642"/>
                    </a:lnTo>
                    <a:lnTo>
                      <a:pt x="2455" y="639"/>
                    </a:lnTo>
                    <a:lnTo>
                      <a:pt x="2455" y="641"/>
                    </a:lnTo>
                    <a:lnTo>
                      <a:pt x="2447" y="646"/>
                    </a:lnTo>
                    <a:lnTo>
                      <a:pt x="2442" y="646"/>
                    </a:lnTo>
                    <a:lnTo>
                      <a:pt x="2442" y="641"/>
                    </a:lnTo>
                    <a:lnTo>
                      <a:pt x="2442" y="634"/>
                    </a:lnTo>
                    <a:lnTo>
                      <a:pt x="2438" y="629"/>
                    </a:lnTo>
                    <a:lnTo>
                      <a:pt x="2435" y="630"/>
                    </a:lnTo>
                    <a:lnTo>
                      <a:pt x="2433" y="637"/>
                    </a:lnTo>
                    <a:lnTo>
                      <a:pt x="2431" y="644"/>
                    </a:lnTo>
                    <a:lnTo>
                      <a:pt x="2431" y="651"/>
                    </a:lnTo>
                    <a:lnTo>
                      <a:pt x="2430" y="658"/>
                    </a:lnTo>
                    <a:lnTo>
                      <a:pt x="2440" y="664"/>
                    </a:lnTo>
                    <a:lnTo>
                      <a:pt x="2445" y="668"/>
                    </a:lnTo>
                    <a:lnTo>
                      <a:pt x="2445" y="668"/>
                    </a:lnTo>
                    <a:close/>
                    <a:moveTo>
                      <a:pt x="2560" y="586"/>
                    </a:moveTo>
                    <a:lnTo>
                      <a:pt x="2560" y="583"/>
                    </a:lnTo>
                    <a:lnTo>
                      <a:pt x="2558" y="581"/>
                    </a:lnTo>
                    <a:lnTo>
                      <a:pt x="2558" y="581"/>
                    </a:lnTo>
                    <a:lnTo>
                      <a:pt x="2555" y="583"/>
                    </a:lnTo>
                    <a:lnTo>
                      <a:pt x="2553" y="584"/>
                    </a:lnTo>
                    <a:lnTo>
                      <a:pt x="2558" y="589"/>
                    </a:lnTo>
                    <a:lnTo>
                      <a:pt x="2560" y="586"/>
                    </a:lnTo>
                    <a:lnTo>
                      <a:pt x="2560" y="586"/>
                    </a:lnTo>
                    <a:close/>
                    <a:moveTo>
                      <a:pt x="3058" y="946"/>
                    </a:moveTo>
                    <a:lnTo>
                      <a:pt x="3058" y="946"/>
                    </a:lnTo>
                    <a:lnTo>
                      <a:pt x="3065" y="942"/>
                    </a:lnTo>
                    <a:lnTo>
                      <a:pt x="3073" y="942"/>
                    </a:lnTo>
                    <a:lnTo>
                      <a:pt x="3078" y="937"/>
                    </a:lnTo>
                    <a:lnTo>
                      <a:pt x="3080" y="935"/>
                    </a:lnTo>
                    <a:lnTo>
                      <a:pt x="3085" y="937"/>
                    </a:lnTo>
                    <a:lnTo>
                      <a:pt x="3090" y="941"/>
                    </a:lnTo>
                    <a:lnTo>
                      <a:pt x="3092" y="941"/>
                    </a:lnTo>
                    <a:lnTo>
                      <a:pt x="3097" y="939"/>
                    </a:lnTo>
                    <a:lnTo>
                      <a:pt x="3109" y="935"/>
                    </a:lnTo>
                    <a:lnTo>
                      <a:pt x="3118" y="934"/>
                    </a:lnTo>
                    <a:lnTo>
                      <a:pt x="3123" y="932"/>
                    </a:lnTo>
                    <a:lnTo>
                      <a:pt x="3128" y="925"/>
                    </a:lnTo>
                    <a:lnTo>
                      <a:pt x="3128" y="922"/>
                    </a:lnTo>
                    <a:lnTo>
                      <a:pt x="3128" y="920"/>
                    </a:lnTo>
                    <a:lnTo>
                      <a:pt x="3126" y="918"/>
                    </a:lnTo>
                    <a:lnTo>
                      <a:pt x="3123" y="915"/>
                    </a:lnTo>
                    <a:lnTo>
                      <a:pt x="3119" y="912"/>
                    </a:lnTo>
                    <a:lnTo>
                      <a:pt x="3118" y="910"/>
                    </a:lnTo>
                    <a:lnTo>
                      <a:pt x="3116" y="908"/>
                    </a:lnTo>
                    <a:lnTo>
                      <a:pt x="3114" y="906"/>
                    </a:lnTo>
                    <a:lnTo>
                      <a:pt x="3113" y="905"/>
                    </a:lnTo>
                    <a:lnTo>
                      <a:pt x="3111" y="903"/>
                    </a:lnTo>
                    <a:lnTo>
                      <a:pt x="3102" y="901"/>
                    </a:lnTo>
                    <a:lnTo>
                      <a:pt x="3101" y="900"/>
                    </a:lnTo>
                    <a:lnTo>
                      <a:pt x="3097" y="900"/>
                    </a:lnTo>
                    <a:lnTo>
                      <a:pt x="3095" y="901"/>
                    </a:lnTo>
                    <a:lnTo>
                      <a:pt x="3092" y="901"/>
                    </a:lnTo>
                    <a:lnTo>
                      <a:pt x="3089" y="901"/>
                    </a:lnTo>
                    <a:lnTo>
                      <a:pt x="3087" y="901"/>
                    </a:lnTo>
                    <a:lnTo>
                      <a:pt x="3083" y="903"/>
                    </a:lnTo>
                    <a:lnTo>
                      <a:pt x="3080" y="903"/>
                    </a:lnTo>
                    <a:lnTo>
                      <a:pt x="3078" y="905"/>
                    </a:lnTo>
                    <a:lnTo>
                      <a:pt x="3075" y="908"/>
                    </a:lnTo>
                    <a:lnTo>
                      <a:pt x="3071" y="908"/>
                    </a:lnTo>
                    <a:lnTo>
                      <a:pt x="3066" y="917"/>
                    </a:lnTo>
                    <a:lnTo>
                      <a:pt x="3059" y="922"/>
                    </a:lnTo>
                    <a:lnTo>
                      <a:pt x="3058" y="925"/>
                    </a:lnTo>
                    <a:lnTo>
                      <a:pt x="3054" y="929"/>
                    </a:lnTo>
                    <a:lnTo>
                      <a:pt x="3054" y="932"/>
                    </a:lnTo>
                    <a:lnTo>
                      <a:pt x="3054" y="935"/>
                    </a:lnTo>
                    <a:lnTo>
                      <a:pt x="3058" y="946"/>
                    </a:lnTo>
                    <a:lnTo>
                      <a:pt x="3058" y="946"/>
                    </a:lnTo>
                    <a:close/>
                    <a:moveTo>
                      <a:pt x="2717" y="1038"/>
                    </a:moveTo>
                    <a:lnTo>
                      <a:pt x="2717" y="1041"/>
                    </a:lnTo>
                    <a:lnTo>
                      <a:pt x="2719" y="1043"/>
                    </a:lnTo>
                    <a:lnTo>
                      <a:pt x="2722" y="1045"/>
                    </a:lnTo>
                    <a:lnTo>
                      <a:pt x="2724" y="1048"/>
                    </a:lnTo>
                    <a:lnTo>
                      <a:pt x="2724" y="1050"/>
                    </a:lnTo>
                    <a:lnTo>
                      <a:pt x="2724" y="1053"/>
                    </a:lnTo>
                    <a:lnTo>
                      <a:pt x="2724" y="1053"/>
                    </a:lnTo>
                    <a:lnTo>
                      <a:pt x="2726" y="1051"/>
                    </a:lnTo>
                    <a:lnTo>
                      <a:pt x="2726" y="1050"/>
                    </a:lnTo>
                    <a:lnTo>
                      <a:pt x="2726" y="1046"/>
                    </a:lnTo>
                    <a:lnTo>
                      <a:pt x="2722" y="1041"/>
                    </a:lnTo>
                    <a:lnTo>
                      <a:pt x="2722" y="1038"/>
                    </a:lnTo>
                    <a:lnTo>
                      <a:pt x="2722" y="1031"/>
                    </a:lnTo>
                    <a:lnTo>
                      <a:pt x="2722" y="1028"/>
                    </a:lnTo>
                    <a:lnTo>
                      <a:pt x="2722" y="1026"/>
                    </a:lnTo>
                    <a:lnTo>
                      <a:pt x="2726" y="1024"/>
                    </a:lnTo>
                    <a:lnTo>
                      <a:pt x="2728" y="1021"/>
                    </a:lnTo>
                    <a:lnTo>
                      <a:pt x="2728" y="1016"/>
                    </a:lnTo>
                    <a:lnTo>
                      <a:pt x="2726" y="1014"/>
                    </a:lnTo>
                    <a:lnTo>
                      <a:pt x="2726" y="1012"/>
                    </a:lnTo>
                    <a:lnTo>
                      <a:pt x="2724" y="1016"/>
                    </a:lnTo>
                    <a:lnTo>
                      <a:pt x="2722" y="1019"/>
                    </a:lnTo>
                    <a:lnTo>
                      <a:pt x="2717" y="1022"/>
                    </a:lnTo>
                    <a:lnTo>
                      <a:pt x="2717" y="1026"/>
                    </a:lnTo>
                    <a:lnTo>
                      <a:pt x="2719" y="1029"/>
                    </a:lnTo>
                    <a:lnTo>
                      <a:pt x="2717" y="1038"/>
                    </a:lnTo>
                    <a:lnTo>
                      <a:pt x="2717" y="1038"/>
                    </a:lnTo>
                    <a:close/>
                    <a:moveTo>
                      <a:pt x="2849" y="1005"/>
                    </a:moveTo>
                    <a:lnTo>
                      <a:pt x="2852" y="1009"/>
                    </a:lnTo>
                    <a:lnTo>
                      <a:pt x="2856" y="1012"/>
                    </a:lnTo>
                    <a:lnTo>
                      <a:pt x="2868" y="1017"/>
                    </a:lnTo>
                    <a:lnTo>
                      <a:pt x="2873" y="1016"/>
                    </a:lnTo>
                    <a:lnTo>
                      <a:pt x="2875" y="1016"/>
                    </a:lnTo>
                    <a:lnTo>
                      <a:pt x="2875" y="1014"/>
                    </a:lnTo>
                    <a:lnTo>
                      <a:pt x="2875" y="1007"/>
                    </a:lnTo>
                    <a:lnTo>
                      <a:pt x="2876" y="1005"/>
                    </a:lnTo>
                    <a:lnTo>
                      <a:pt x="2876" y="1005"/>
                    </a:lnTo>
                    <a:lnTo>
                      <a:pt x="2878" y="1002"/>
                    </a:lnTo>
                    <a:lnTo>
                      <a:pt x="2876" y="1000"/>
                    </a:lnTo>
                    <a:lnTo>
                      <a:pt x="2876" y="1000"/>
                    </a:lnTo>
                    <a:lnTo>
                      <a:pt x="2858" y="992"/>
                    </a:lnTo>
                    <a:lnTo>
                      <a:pt x="2854" y="992"/>
                    </a:lnTo>
                    <a:lnTo>
                      <a:pt x="2851" y="995"/>
                    </a:lnTo>
                    <a:lnTo>
                      <a:pt x="2847" y="999"/>
                    </a:lnTo>
                    <a:lnTo>
                      <a:pt x="2846" y="1000"/>
                    </a:lnTo>
                    <a:lnTo>
                      <a:pt x="2846" y="1002"/>
                    </a:lnTo>
                    <a:lnTo>
                      <a:pt x="2847" y="1004"/>
                    </a:lnTo>
                    <a:lnTo>
                      <a:pt x="2849" y="1005"/>
                    </a:lnTo>
                    <a:close/>
                    <a:moveTo>
                      <a:pt x="1778" y="552"/>
                    </a:moveTo>
                    <a:lnTo>
                      <a:pt x="1779" y="554"/>
                    </a:lnTo>
                    <a:lnTo>
                      <a:pt x="1781" y="557"/>
                    </a:lnTo>
                    <a:lnTo>
                      <a:pt x="1785" y="560"/>
                    </a:lnTo>
                    <a:lnTo>
                      <a:pt x="1785" y="560"/>
                    </a:lnTo>
                    <a:lnTo>
                      <a:pt x="1785" y="557"/>
                    </a:lnTo>
                    <a:lnTo>
                      <a:pt x="1786" y="555"/>
                    </a:lnTo>
                    <a:lnTo>
                      <a:pt x="1786" y="555"/>
                    </a:lnTo>
                    <a:lnTo>
                      <a:pt x="1786" y="552"/>
                    </a:lnTo>
                    <a:lnTo>
                      <a:pt x="1783" y="547"/>
                    </a:lnTo>
                    <a:lnTo>
                      <a:pt x="1781" y="543"/>
                    </a:lnTo>
                    <a:lnTo>
                      <a:pt x="1779" y="547"/>
                    </a:lnTo>
                    <a:lnTo>
                      <a:pt x="1774" y="545"/>
                    </a:lnTo>
                    <a:lnTo>
                      <a:pt x="1774" y="545"/>
                    </a:lnTo>
                    <a:lnTo>
                      <a:pt x="1774" y="547"/>
                    </a:lnTo>
                    <a:lnTo>
                      <a:pt x="1778" y="552"/>
                    </a:lnTo>
                    <a:lnTo>
                      <a:pt x="1778" y="552"/>
                    </a:lnTo>
                    <a:close/>
                    <a:moveTo>
                      <a:pt x="2224" y="733"/>
                    </a:moveTo>
                    <a:lnTo>
                      <a:pt x="2228" y="736"/>
                    </a:lnTo>
                    <a:lnTo>
                      <a:pt x="2230" y="739"/>
                    </a:lnTo>
                    <a:lnTo>
                      <a:pt x="2236" y="750"/>
                    </a:lnTo>
                    <a:lnTo>
                      <a:pt x="2238" y="753"/>
                    </a:lnTo>
                    <a:lnTo>
                      <a:pt x="2240" y="750"/>
                    </a:lnTo>
                    <a:lnTo>
                      <a:pt x="2240" y="745"/>
                    </a:lnTo>
                    <a:lnTo>
                      <a:pt x="2236" y="738"/>
                    </a:lnTo>
                    <a:lnTo>
                      <a:pt x="2228" y="729"/>
                    </a:lnTo>
                    <a:lnTo>
                      <a:pt x="2223" y="726"/>
                    </a:lnTo>
                    <a:lnTo>
                      <a:pt x="2224" y="731"/>
                    </a:lnTo>
                    <a:lnTo>
                      <a:pt x="2224" y="733"/>
                    </a:lnTo>
                    <a:close/>
                    <a:moveTo>
                      <a:pt x="2014" y="755"/>
                    </a:moveTo>
                    <a:lnTo>
                      <a:pt x="2016" y="755"/>
                    </a:lnTo>
                    <a:lnTo>
                      <a:pt x="2017" y="751"/>
                    </a:lnTo>
                    <a:lnTo>
                      <a:pt x="2017" y="751"/>
                    </a:lnTo>
                    <a:lnTo>
                      <a:pt x="2016" y="750"/>
                    </a:lnTo>
                    <a:lnTo>
                      <a:pt x="2012" y="748"/>
                    </a:lnTo>
                    <a:lnTo>
                      <a:pt x="2011" y="750"/>
                    </a:lnTo>
                    <a:lnTo>
                      <a:pt x="2011" y="751"/>
                    </a:lnTo>
                    <a:lnTo>
                      <a:pt x="2012" y="753"/>
                    </a:lnTo>
                    <a:lnTo>
                      <a:pt x="2014" y="755"/>
                    </a:lnTo>
                    <a:close/>
                    <a:moveTo>
                      <a:pt x="2307" y="784"/>
                    </a:moveTo>
                    <a:lnTo>
                      <a:pt x="2308" y="789"/>
                    </a:lnTo>
                    <a:lnTo>
                      <a:pt x="2310" y="789"/>
                    </a:lnTo>
                    <a:lnTo>
                      <a:pt x="2313" y="787"/>
                    </a:lnTo>
                    <a:lnTo>
                      <a:pt x="2320" y="782"/>
                    </a:lnTo>
                    <a:lnTo>
                      <a:pt x="2325" y="782"/>
                    </a:lnTo>
                    <a:lnTo>
                      <a:pt x="2327" y="782"/>
                    </a:lnTo>
                    <a:lnTo>
                      <a:pt x="2334" y="785"/>
                    </a:lnTo>
                    <a:lnTo>
                      <a:pt x="2342" y="791"/>
                    </a:lnTo>
                    <a:lnTo>
                      <a:pt x="2353" y="792"/>
                    </a:lnTo>
                    <a:lnTo>
                      <a:pt x="2358" y="796"/>
                    </a:lnTo>
                    <a:lnTo>
                      <a:pt x="2361" y="796"/>
                    </a:lnTo>
                    <a:lnTo>
                      <a:pt x="2366" y="796"/>
                    </a:lnTo>
                    <a:lnTo>
                      <a:pt x="2373" y="797"/>
                    </a:lnTo>
                    <a:lnTo>
                      <a:pt x="2378" y="796"/>
                    </a:lnTo>
                    <a:lnTo>
                      <a:pt x="2378" y="796"/>
                    </a:lnTo>
                    <a:lnTo>
                      <a:pt x="2378" y="782"/>
                    </a:lnTo>
                    <a:lnTo>
                      <a:pt x="2378" y="777"/>
                    </a:lnTo>
                    <a:lnTo>
                      <a:pt x="2377" y="774"/>
                    </a:lnTo>
                    <a:lnTo>
                      <a:pt x="2363" y="758"/>
                    </a:lnTo>
                    <a:lnTo>
                      <a:pt x="2360" y="755"/>
                    </a:lnTo>
                    <a:lnTo>
                      <a:pt x="2354" y="751"/>
                    </a:lnTo>
                    <a:lnTo>
                      <a:pt x="2349" y="750"/>
                    </a:lnTo>
                    <a:lnTo>
                      <a:pt x="2344" y="751"/>
                    </a:lnTo>
                    <a:lnTo>
                      <a:pt x="2337" y="753"/>
                    </a:lnTo>
                    <a:lnTo>
                      <a:pt x="2336" y="753"/>
                    </a:lnTo>
                    <a:lnTo>
                      <a:pt x="2332" y="753"/>
                    </a:lnTo>
                    <a:lnTo>
                      <a:pt x="2331" y="756"/>
                    </a:lnTo>
                    <a:lnTo>
                      <a:pt x="2329" y="760"/>
                    </a:lnTo>
                    <a:lnTo>
                      <a:pt x="2325" y="770"/>
                    </a:lnTo>
                    <a:lnTo>
                      <a:pt x="2324" y="774"/>
                    </a:lnTo>
                    <a:lnTo>
                      <a:pt x="2319" y="780"/>
                    </a:lnTo>
                    <a:lnTo>
                      <a:pt x="2315" y="782"/>
                    </a:lnTo>
                    <a:lnTo>
                      <a:pt x="2310" y="782"/>
                    </a:lnTo>
                    <a:lnTo>
                      <a:pt x="2307" y="784"/>
                    </a:lnTo>
                    <a:lnTo>
                      <a:pt x="2307" y="784"/>
                    </a:lnTo>
                    <a:close/>
                    <a:moveTo>
                      <a:pt x="1928" y="809"/>
                    </a:moveTo>
                    <a:lnTo>
                      <a:pt x="1934" y="806"/>
                    </a:lnTo>
                    <a:lnTo>
                      <a:pt x="1932" y="804"/>
                    </a:lnTo>
                    <a:lnTo>
                      <a:pt x="1930" y="801"/>
                    </a:lnTo>
                    <a:lnTo>
                      <a:pt x="1927" y="801"/>
                    </a:lnTo>
                    <a:lnTo>
                      <a:pt x="1923" y="801"/>
                    </a:lnTo>
                    <a:lnTo>
                      <a:pt x="1922" y="804"/>
                    </a:lnTo>
                    <a:lnTo>
                      <a:pt x="1923" y="809"/>
                    </a:lnTo>
                    <a:lnTo>
                      <a:pt x="1928" y="809"/>
                    </a:lnTo>
                    <a:lnTo>
                      <a:pt x="1928" y="809"/>
                    </a:lnTo>
                    <a:close/>
                    <a:moveTo>
                      <a:pt x="2320" y="750"/>
                    </a:moveTo>
                    <a:lnTo>
                      <a:pt x="2322" y="750"/>
                    </a:lnTo>
                    <a:lnTo>
                      <a:pt x="2332" y="745"/>
                    </a:lnTo>
                    <a:lnTo>
                      <a:pt x="2332" y="741"/>
                    </a:lnTo>
                    <a:lnTo>
                      <a:pt x="2334" y="733"/>
                    </a:lnTo>
                    <a:lnTo>
                      <a:pt x="2332" y="729"/>
                    </a:lnTo>
                    <a:lnTo>
                      <a:pt x="2332" y="728"/>
                    </a:lnTo>
                    <a:lnTo>
                      <a:pt x="2331" y="726"/>
                    </a:lnTo>
                    <a:lnTo>
                      <a:pt x="2329" y="726"/>
                    </a:lnTo>
                    <a:lnTo>
                      <a:pt x="2320" y="726"/>
                    </a:lnTo>
                    <a:lnTo>
                      <a:pt x="2319" y="726"/>
                    </a:lnTo>
                    <a:lnTo>
                      <a:pt x="2315" y="728"/>
                    </a:lnTo>
                    <a:lnTo>
                      <a:pt x="2313" y="731"/>
                    </a:lnTo>
                    <a:lnTo>
                      <a:pt x="2315" y="745"/>
                    </a:lnTo>
                    <a:lnTo>
                      <a:pt x="2320" y="750"/>
                    </a:lnTo>
                    <a:close/>
                    <a:moveTo>
                      <a:pt x="1206" y="739"/>
                    </a:moveTo>
                    <a:lnTo>
                      <a:pt x="1210" y="741"/>
                    </a:lnTo>
                    <a:lnTo>
                      <a:pt x="1211" y="738"/>
                    </a:lnTo>
                    <a:lnTo>
                      <a:pt x="1211" y="736"/>
                    </a:lnTo>
                    <a:lnTo>
                      <a:pt x="1210" y="734"/>
                    </a:lnTo>
                    <a:lnTo>
                      <a:pt x="1208" y="733"/>
                    </a:lnTo>
                    <a:lnTo>
                      <a:pt x="1205" y="734"/>
                    </a:lnTo>
                    <a:lnTo>
                      <a:pt x="1205" y="736"/>
                    </a:lnTo>
                    <a:lnTo>
                      <a:pt x="1205" y="738"/>
                    </a:lnTo>
                    <a:lnTo>
                      <a:pt x="1206" y="739"/>
                    </a:lnTo>
                    <a:lnTo>
                      <a:pt x="1206" y="739"/>
                    </a:lnTo>
                    <a:close/>
                    <a:moveTo>
                      <a:pt x="2271" y="900"/>
                    </a:moveTo>
                    <a:lnTo>
                      <a:pt x="2260" y="901"/>
                    </a:lnTo>
                    <a:lnTo>
                      <a:pt x="2257" y="903"/>
                    </a:lnTo>
                    <a:lnTo>
                      <a:pt x="2257" y="903"/>
                    </a:lnTo>
                    <a:lnTo>
                      <a:pt x="2255" y="903"/>
                    </a:lnTo>
                    <a:lnTo>
                      <a:pt x="2255" y="905"/>
                    </a:lnTo>
                    <a:lnTo>
                      <a:pt x="2255" y="906"/>
                    </a:lnTo>
                    <a:lnTo>
                      <a:pt x="2260" y="908"/>
                    </a:lnTo>
                    <a:lnTo>
                      <a:pt x="2260" y="908"/>
                    </a:lnTo>
                    <a:lnTo>
                      <a:pt x="2262" y="906"/>
                    </a:lnTo>
                    <a:lnTo>
                      <a:pt x="2264" y="906"/>
                    </a:lnTo>
                    <a:lnTo>
                      <a:pt x="2264" y="908"/>
                    </a:lnTo>
                    <a:lnTo>
                      <a:pt x="2265" y="910"/>
                    </a:lnTo>
                    <a:lnTo>
                      <a:pt x="2269" y="910"/>
                    </a:lnTo>
                    <a:lnTo>
                      <a:pt x="2272" y="905"/>
                    </a:lnTo>
                    <a:lnTo>
                      <a:pt x="2272" y="903"/>
                    </a:lnTo>
                    <a:lnTo>
                      <a:pt x="2271" y="901"/>
                    </a:lnTo>
                    <a:lnTo>
                      <a:pt x="2271" y="900"/>
                    </a:lnTo>
                    <a:lnTo>
                      <a:pt x="2271" y="900"/>
                    </a:lnTo>
                    <a:close/>
                    <a:moveTo>
                      <a:pt x="1338" y="499"/>
                    </a:moveTo>
                    <a:lnTo>
                      <a:pt x="1341" y="497"/>
                    </a:lnTo>
                    <a:lnTo>
                      <a:pt x="1345" y="492"/>
                    </a:lnTo>
                    <a:lnTo>
                      <a:pt x="1345" y="491"/>
                    </a:lnTo>
                    <a:lnTo>
                      <a:pt x="1345" y="487"/>
                    </a:lnTo>
                    <a:lnTo>
                      <a:pt x="1338" y="489"/>
                    </a:lnTo>
                    <a:lnTo>
                      <a:pt x="1336" y="491"/>
                    </a:lnTo>
                    <a:lnTo>
                      <a:pt x="1335" y="496"/>
                    </a:lnTo>
                    <a:lnTo>
                      <a:pt x="1336" y="496"/>
                    </a:lnTo>
                    <a:lnTo>
                      <a:pt x="1338" y="499"/>
                    </a:lnTo>
                    <a:lnTo>
                      <a:pt x="1338" y="499"/>
                    </a:lnTo>
                    <a:close/>
                    <a:moveTo>
                      <a:pt x="2820" y="1631"/>
                    </a:moveTo>
                    <a:lnTo>
                      <a:pt x="2820" y="1629"/>
                    </a:lnTo>
                    <a:lnTo>
                      <a:pt x="2816" y="1624"/>
                    </a:lnTo>
                    <a:lnTo>
                      <a:pt x="2816" y="1621"/>
                    </a:lnTo>
                    <a:lnTo>
                      <a:pt x="2816" y="1619"/>
                    </a:lnTo>
                    <a:lnTo>
                      <a:pt x="2815" y="1619"/>
                    </a:lnTo>
                    <a:lnTo>
                      <a:pt x="2810" y="1617"/>
                    </a:lnTo>
                    <a:lnTo>
                      <a:pt x="2808" y="1619"/>
                    </a:lnTo>
                    <a:lnTo>
                      <a:pt x="2806" y="1619"/>
                    </a:lnTo>
                    <a:lnTo>
                      <a:pt x="2811" y="1622"/>
                    </a:lnTo>
                    <a:lnTo>
                      <a:pt x="2813" y="1624"/>
                    </a:lnTo>
                    <a:lnTo>
                      <a:pt x="2813" y="1626"/>
                    </a:lnTo>
                    <a:lnTo>
                      <a:pt x="2813" y="1628"/>
                    </a:lnTo>
                    <a:lnTo>
                      <a:pt x="2816" y="1631"/>
                    </a:lnTo>
                    <a:lnTo>
                      <a:pt x="2818" y="1634"/>
                    </a:lnTo>
                    <a:lnTo>
                      <a:pt x="2818" y="1634"/>
                    </a:lnTo>
                    <a:lnTo>
                      <a:pt x="2820" y="1634"/>
                    </a:lnTo>
                    <a:lnTo>
                      <a:pt x="2822" y="1638"/>
                    </a:lnTo>
                    <a:lnTo>
                      <a:pt x="2823" y="1639"/>
                    </a:lnTo>
                    <a:lnTo>
                      <a:pt x="2823" y="1634"/>
                    </a:lnTo>
                    <a:lnTo>
                      <a:pt x="2823" y="1633"/>
                    </a:lnTo>
                    <a:lnTo>
                      <a:pt x="2820" y="1631"/>
                    </a:lnTo>
                    <a:lnTo>
                      <a:pt x="2820" y="1631"/>
                    </a:lnTo>
                    <a:close/>
                    <a:moveTo>
                      <a:pt x="2592" y="1805"/>
                    </a:moveTo>
                    <a:lnTo>
                      <a:pt x="2592" y="1807"/>
                    </a:lnTo>
                    <a:lnTo>
                      <a:pt x="2594" y="1808"/>
                    </a:lnTo>
                    <a:lnTo>
                      <a:pt x="2596" y="1807"/>
                    </a:lnTo>
                    <a:lnTo>
                      <a:pt x="2597" y="1805"/>
                    </a:lnTo>
                    <a:lnTo>
                      <a:pt x="2596" y="1801"/>
                    </a:lnTo>
                    <a:lnTo>
                      <a:pt x="2597" y="1800"/>
                    </a:lnTo>
                    <a:lnTo>
                      <a:pt x="2597" y="1796"/>
                    </a:lnTo>
                    <a:lnTo>
                      <a:pt x="2597" y="1796"/>
                    </a:lnTo>
                    <a:lnTo>
                      <a:pt x="2592" y="1805"/>
                    </a:lnTo>
                    <a:lnTo>
                      <a:pt x="2592" y="1805"/>
                    </a:lnTo>
                    <a:close/>
                    <a:moveTo>
                      <a:pt x="2563" y="1851"/>
                    </a:moveTo>
                    <a:lnTo>
                      <a:pt x="2562" y="1853"/>
                    </a:lnTo>
                    <a:lnTo>
                      <a:pt x="2562" y="1853"/>
                    </a:lnTo>
                    <a:lnTo>
                      <a:pt x="2563" y="1853"/>
                    </a:lnTo>
                    <a:lnTo>
                      <a:pt x="2563" y="1851"/>
                    </a:lnTo>
                    <a:lnTo>
                      <a:pt x="2563" y="1849"/>
                    </a:lnTo>
                    <a:lnTo>
                      <a:pt x="2563" y="1851"/>
                    </a:lnTo>
                    <a:close/>
                    <a:moveTo>
                      <a:pt x="2620" y="1764"/>
                    </a:moveTo>
                    <a:lnTo>
                      <a:pt x="2618" y="1766"/>
                    </a:lnTo>
                    <a:lnTo>
                      <a:pt x="2615" y="1772"/>
                    </a:lnTo>
                    <a:lnTo>
                      <a:pt x="2613" y="1774"/>
                    </a:lnTo>
                    <a:lnTo>
                      <a:pt x="2608" y="1776"/>
                    </a:lnTo>
                    <a:lnTo>
                      <a:pt x="2606" y="1778"/>
                    </a:lnTo>
                    <a:lnTo>
                      <a:pt x="2604" y="1778"/>
                    </a:lnTo>
                    <a:lnTo>
                      <a:pt x="2604" y="1778"/>
                    </a:lnTo>
                    <a:lnTo>
                      <a:pt x="2604" y="1779"/>
                    </a:lnTo>
                    <a:lnTo>
                      <a:pt x="2604" y="1783"/>
                    </a:lnTo>
                    <a:lnTo>
                      <a:pt x="2606" y="1784"/>
                    </a:lnTo>
                    <a:lnTo>
                      <a:pt x="2608" y="1784"/>
                    </a:lnTo>
                    <a:lnTo>
                      <a:pt x="2609" y="1784"/>
                    </a:lnTo>
                    <a:lnTo>
                      <a:pt x="2609" y="1783"/>
                    </a:lnTo>
                    <a:lnTo>
                      <a:pt x="2611" y="1781"/>
                    </a:lnTo>
                    <a:lnTo>
                      <a:pt x="2616" y="1781"/>
                    </a:lnTo>
                    <a:lnTo>
                      <a:pt x="2618" y="1778"/>
                    </a:lnTo>
                    <a:lnTo>
                      <a:pt x="2620" y="1772"/>
                    </a:lnTo>
                    <a:lnTo>
                      <a:pt x="2621" y="1769"/>
                    </a:lnTo>
                    <a:lnTo>
                      <a:pt x="2621" y="1766"/>
                    </a:lnTo>
                    <a:lnTo>
                      <a:pt x="2621" y="1764"/>
                    </a:lnTo>
                    <a:lnTo>
                      <a:pt x="2620" y="1764"/>
                    </a:lnTo>
                    <a:lnTo>
                      <a:pt x="2620" y="1764"/>
                    </a:lnTo>
                    <a:close/>
                    <a:moveTo>
                      <a:pt x="2627" y="1761"/>
                    </a:moveTo>
                    <a:lnTo>
                      <a:pt x="2623" y="1762"/>
                    </a:lnTo>
                    <a:lnTo>
                      <a:pt x="2623" y="1764"/>
                    </a:lnTo>
                    <a:lnTo>
                      <a:pt x="2623" y="1766"/>
                    </a:lnTo>
                    <a:lnTo>
                      <a:pt x="2625" y="1767"/>
                    </a:lnTo>
                    <a:lnTo>
                      <a:pt x="2627" y="1767"/>
                    </a:lnTo>
                    <a:lnTo>
                      <a:pt x="2627" y="1767"/>
                    </a:lnTo>
                    <a:lnTo>
                      <a:pt x="2628" y="1764"/>
                    </a:lnTo>
                    <a:lnTo>
                      <a:pt x="2628" y="1761"/>
                    </a:lnTo>
                    <a:lnTo>
                      <a:pt x="2628" y="1761"/>
                    </a:lnTo>
                    <a:lnTo>
                      <a:pt x="2627" y="1761"/>
                    </a:lnTo>
                    <a:lnTo>
                      <a:pt x="2627" y="1761"/>
                    </a:lnTo>
                    <a:close/>
                    <a:moveTo>
                      <a:pt x="1189" y="647"/>
                    </a:moveTo>
                    <a:lnTo>
                      <a:pt x="1191" y="651"/>
                    </a:lnTo>
                    <a:lnTo>
                      <a:pt x="1193" y="653"/>
                    </a:lnTo>
                    <a:lnTo>
                      <a:pt x="1196" y="649"/>
                    </a:lnTo>
                    <a:lnTo>
                      <a:pt x="1196" y="653"/>
                    </a:lnTo>
                    <a:lnTo>
                      <a:pt x="1198" y="654"/>
                    </a:lnTo>
                    <a:lnTo>
                      <a:pt x="1199" y="647"/>
                    </a:lnTo>
                    <a:lnTo>
                      <a:pt x="1201" y="647"/>
                    </a:lnTo>
                    <a:lnTo>
                      <a:pt x="1203" y="646"/>
                    </a:lnTo>
                    <a:lnTo>
                      <a:pt x="1201" y="644"/>
                    </a:lnTo>
                    <a:lnTo>
                      <a:pt x="1201" y="641"/>
                    </a:lnTo>
                    <a:lnTo>
                      <a:pt x="1201" y="634"/>
                    </a:lnTo>
                    <a:lnTo>
                      <a:pt x="1198" y="634"/>
                    </a:lnTo>
                    <a:lnTo>
                      <a:pt x="1196" y="635"/>
                    </a:lnTo>
                    <a:lnTo>
                      <a:pt x="1196" y="639"/>
                    </a:lnTo>
                    <a:lnTo>
                      <a:pt x="1196" y="642"/>
                    </a:lnTo>
                    <a:lnTo>
                      <a:pt x="1194" y="642"/>
                    </a:lnTo>
                    <a:lnTo>
                      <a:pt x="1193" y="639"/>
                    </a:lnTo>
                    <a:lnTo>
                      <a:pt x="1187" y="646"/>
                    </a:lnTo>
                    <a:lnTo>
                      <a:pt x="1189" y="647"/>
                    </a:lnTo>
                    <a:lnTo>
                      <a:pt x="1189" y="647"/>
                    </a:lnTo>
                    <a:lnTo>
                      <a:pt x="1189" y="647"/>
                    </a:lnTo>
                    <a:close/>
                    <a:moveTo>
                      <a:pt x="2611" y="1762"/>
                    </a:moveTo>
                    <a:lnTo>
                      <a:pt x="2613" y="1762"/>
                    </a:lnTo>
                    <a:lnTo>
                      <a:pt x="2613" y="1761"/>
                    </a:lnTo>
                    <a:lnTo>
                      <a:pt x="2613" y="1759"/>
                    </a:lnTo>
                    <a:lnTo>
                      <a:pt x="2611" y="1759"/>
                    </a:lnTo>
                    <a:lnTo>
                      <a:pt x="2609" y="1759"/>
                    </a:lnTo>
                    <a:lnTo>
                      <a:pt x="2609" y="1761"/>
                    </a:lnTo>
                    <a:lnTo>
                      <a:pt x="2609" y="1761"/>
                    </a:lnTo>
                    <a:lnTo>
                      <a:pt x="2611" y="1762"/>
                    </a:lnTo>
                    <a:lnTo>
                      <a:pt x="2611" y="1762"/>
                    </a:lnTo>
                    <a:close/>
                    <a:moveTo>
                      <a:pt x="2546" y="1870"/>
                    </a:moveTo>
                    <a:lnTo>
                      <a:pt x="2543" y="1873"/>
                    </a:lnTo>
                    <a:lnTo>
                      <a:pt x="2539" y="1876"/>
                    </a:lnTo>
                    <a:lnTo>
                      <a:pt x="2538" y="1876"/>
                    </a:lnTo>
                    <a:lnTo>
                      <a:pt x="2538" y="1878"/>
                    </a:lnTo>
                    <a:lnTo>
                      <a:pt x="2538" y="1878"/>
                    </a:lnTo>
                    <a:lnTo>
                      <a:pt x="2539" y="1878"/>
                    </a:lnTo>
                    <a:lnTo>
                      <a:pt x="2543" y="1875"/>
                    </a:lnTo>
                    <a:lnTo>
                      <a:pt x="2548" y="1868"/>
                    </a:lnTo>
                    <a:lnTo>
                      <a:pt x="2548" y="1868"/>
                    </a:lnTo>
                    <a:lnTo>
                      <a:pt x="2546" y="1870"/>
                    </a:lnTo>
                    <a:lnTo>
                      <a:pt x="2546" y="1870"/>
                    </a:lnTo>
                    <a:close/>
                    <a:moveTo>
                      <a:pt x="2584" y="1818"/>
                    </a:moveTo>
                    <a:lnTo>
                      <a:pt x="2582" y="1820"/>
                    </a:lnTo>
                    <a:lnTo>
                      <a:pt x="2580" y="1822"/>
                    </a:lnTo>
                    <a:lnTo>
                      <a:pt x="2580" y="1822"/>
                    </a:lnTo>
                    <a:lnTo>
                      <a:pt x="2582" y="1824"/>
                    </a:lnTo>
                    <a:lnTo>
                      <a:pt x="2582" y="1822"/>
                    </a:lnTo>
                    <a:lnTo>
                      <a:pt x="2585" y="1820"/>
                    </a:lnTo>
                    <a:lnTo>
                      <a:pt x="2585" y="1818"/>
                    </a:lnTo>
                    <a:lnTo>
                      <a:pt x="2585" y="1818"/>
                    </a:lnTo>
                    <a:lnTo>
                      <a:pt x="2584" y="1818"/>
                    </a:lnTo>
                    <a:lnTo>
                      <a:pt x="2584" y="1818"/>
                    </a:lnTo>
                    <a:close/>
                    <a:moveTo>
                      <a:pt x="2428" y="1968"/>
                    </a:moveTo>
                    <a:lnTo>
                      <a:pt x="2428" y="1970"/>
                    </a:lnTo>
                    <a:lnTo>
                      <a:pt x="2428" y="1970"/>
                    </a:lnTo>
                    <a:lnTo>
                      <a:pt x="2428" y="1970"/>
                    </a:lnTo>
                    <a:lnTo>
                      <a:pt x="2428" y="1970"/>
                    </a:lnTo>
                    <a:lnTo>
                      <a:pt x="2430" y="1970"/>
                    </a:lnTo>
                    <a:lnTo>
                      <a:pt x="2430" y="1968"/>
                    </a:lnTo>
                    <a:lnTo>
                      <a:pt x="2430" y="1968"/>
                    </a:lnTo>
                    <a:lnTo>
                      <a:pt x="2428" y="1968"/>
                    </a:lnTo>
                    <a:lnTo>
                      <a:pt x="2428" y="1968"/>
                    </a:lnTo>
                    <a:close/>
                    <a:moveTo>
                      <a:pt x="2433" y="1963"/>
                    </a:moveTo>
                    <a:lnTo>
                      <a:pt x="2433" y="1963"/>
                    </a:lnTo>
                    <a:lnTo>
                      <a:pt x="2433" y="1963"/>
                    </a:lnTo>
                    <a:lnTo>
                      <a:pt x="2433" y="1963"/>
                    </a:lnTo>
                    <a:lnTo>
                      <a:pt x="2433" y="1963"/>
                    </a:lnTo>
                    <a:lnTo>
                      <a:pt x="2433" y="1965"/>
                    </a:lnTo>
                    <a:lnTo>
                      <a:pt x="2435" y="1963"/>
                    </a:lnTo>
                    <a:lnTo>
                      <a:pt x="2435" y="1963"/>
                    </a:lnTo>
                    <a:lnTo>
                      <a:pt x="2433" y="1963"/>
                    </a:lnTo>
                    <a:close/>
                    <a:moveTo>
                      <a:pt x="2431" y="1941"/>
                    </a:moveTo>
                    <a:lnTo>
                      <a:pt x="2430" y="1941"/>
                    </a:lnTo>
                    <a:lnTo>
                      <a:pt x="2426" y="1946"/>
                    </a:lnTo>
                    <a:lnTo>
                      <a:pt x="2425" y="1948"/>
                    </a:lnTo>
                    <a:lnTo>
                      <a:pt x="2425" y="1950"/>
                    </a:lnTo>
                    <a:lnTo>
                      <a:pt x="2423" y="1951"/>
                    </a:lnTo>
                    <a:lnTo>
                      <a:pt x="2423" y="1953"/>
                    </a:lnTo>
                    <a:lnTo>
                      <a:pt x="2421" y="1955"/>
                    </a:lnTo>
                    <a:lnTo>
                      <a:pt x="2418" y="1958"/>
                    </a:lnTo>
                    <a:lnTo>
                      <a:pt x="2416" y="1960"/>
                    </a:lnTo>
                    <a:lnTo>
                      <a:pt x="2416" y="1962"/>
                    </a:lnTo>
                    <a:lnTo>
                      <a:pt x="2419" y="1963"/>
                    </a:lnTo>
                    <a:lnTo>
                      <a:pt x="2419" y="1958"/>
                    </a:lnTo>
                    <a:lnTo>
                      <a:pt x="2423" y="1957"/>
                    </a:lnTo>
                    <a:lnTo>
                      <a:pt x="2425" y="1953"/>
                    </a:lnTo>
                    <a:lnTo>
                      <a:pt x="2426" y="1951"/>
                    </a:lnTo>
                    <a:lnTo>
                      <a:pt x="2430" y="1948"/>
                    </a:lnTo>
                    <a:lnTo>
                      <a:pt x="2431" y="1946"/>
                    </a:lnTo>
                    <a:lnTo>
                      <a:pt x="2433" y="1946"/>
                    </a:lnTo>
                    <a:lnTo>
                      <a:pt x="2435" y="1945"/>
                    </a:lnTo>
                    <a:lnTo>
                      <a:pt x="2437" y="1945"/>
                    </a:lnTo>
                    <a:lnTo>
                      <a:pt x="2438" y="1943"/>
                    </a:lnTo>
                    <a:lnTo>
                      <a:pt x="2435" y="1943"/>
                    </a:lnTo>
                    <a:lnTo>
                      <a:pt x="2431" y="1941"/>
                    </a:lnTo>
                    <a:lnTo>
                      <a:pt x="2431" y="1941"/>
                    </a:lnTo>
                    <a:close/>
                    <a:moveTo>
                      <a:pt x="2426" y="1968"/>
                    </a:moveTo>
                    <a:lnTo>
                      <a:pt x="2426" y="1968"/>
                    </a:lnTo>
                    <a:lnTo>
                      <a:pt x="2425" y="1968"/>
                    </a:lnTo>
                    <a:lnTo>
                      <a:pt x="2425" y="1968"/>
                    </a:lnTo>
                    <a:lnTo>
                      <a:pt x="2425" y="1968"/>
                    </a:lnTo>
                    <a:lnTo>
                      <a:pt x="2425" y="1968"/>
                    </a:lnTo>
                    <a:lnTo>
                      <a:pt x="2425" y="1968"/>
                    </a:lnTo>
                    <a:lnTo>
                      <a:pt x="2425" y="1968"/>
                    </a:lnTo>
                    <a:lnTo>
                      <a:pt x="2425" y="1970"/>
                    </a:lnTo>
                    <a:lnTo>
                      <a:pt x="2426" y="1970"/>
                    </a:lnTo>
                    <a:lnTo>
                      <a:pt x="2426" y="1970"/>
                    </a:lnTo>
                    <a:lnTo>
                      <a:pt x="2426" y="1970"/>
                    </a:lnTo>
                    <a:lnTo>
                      <a:pt x="2426" y="1968"/>
                    </a:lnTo>
                    <a:lnTo>
                      <a:pt x="2426" y="1968"/>
                    </a:lnTo>
                    <a:lnTo>
                      <a:pt x="2426" y="1968"/>
                    </a:lnTo>
                    <a:close/>
                    <a:moveTo>
                      <a:pt x="2481" y="1916"/>
                    </a:moveTo>
                    <a:lnTo>
                      <a:pt x="2481" y="1914"/>
                    </a:lnTo>
                    <a:lnTo>
                      <a:pt x="2481" y="1914"/>
                    </a:lnTo>
                    <a:lnTo>
                      <a:pt x="2481" y="1914"/>
                    </a:lnTo>
                    <a:lnTo>
                      <a:pt x="2479" y="1914"/>
                    </a:lnTo>
                    <a:lnTo>
                      <a:pt x="2478" y="1914"/>
                    </a:lnTo>
                    <a:lnTo>
                      <a:pt x="2473" y="1921"/>
                    </a:lnTo>
                    <a:lnTo>
                      <a:pt x="2467" y="1921"/>
                    </a:lnTo>
                    <a:lnTo>
                      <a:pt x="2467" y="1921"/>
                    </a:lnTo>
                    <a:lnTo>
                      <a:pt x="2466" y="1917"/>
                    </a:lnTo>
                    <a:lnTo>
                      <a:pt x="2464" y="1917"/>
                    </a:lnTo>
                    <a:lnTo>
                      <a:pt x="2464" y="1919"/>
                    </a:lnTo>
                    <a:lnTo>
                      <a:pt x="2464" y="1921"/>
                    </a:lnTo>
                    <a:lnTo>
                      <a:pt x="2461" y="1922"/>
                    </a:lnTo>
                    <a:lnTo>
                      <a:pt x="2459" y="1926"/>
                    </a:lnTo>
                    <a:lnTo>
                      <a:pt x="2457" y="1926"/>
                    </a:lnTo>
                    <a:lnTo>
                      <a:pt x="2455" y="1929"/>
                    </a:lnTo>
                    <a:lnTo>
                      <a:pt x="2452" y="1931"/>
                    </a:lnTo>
                    <a:lnTo>
                      <a:pt x="2450" y="1934"/>
                    </a:lnTo>
                    <a:lnTo>
                      <a:pt x="2449" y="1936"/>
                    </a:lnTo>
                    <a:lnTo>
                      <a:pt x="2445" y="1939"/>
                    </a:lnTo>
                    <a:lnTo>
                      <a:pt x="2445" y="1941"/>
                    </a:lnTo>
                    <a:lnTo>
                      <a:pt x="2445" y="1943"/>
                    </a:lnTo>
                    <a:lnTo>
                      <a:pt x="2449" y="1939"/>
                    </a:lnTo>
                    <a:lnTo>
                      <a:pt x="2450" y="1939"/>
                    </a:lnTo>
                    <a:lnTo>
                      <a:pt x="2452" y="1936"/>
                    </a:lnTo>
                    <a:lnTo>
                      <a:pt x="2457" y="1933"/>
                    </a:lnTo>
                    <a:lnTo>
                      <a:pt x="2459" y="1931"/>
                    </a:lnTo>
                    <a:lnTo>
                      <a:pt x="2459" y="1929"/>
                    </a:lnTo>
                    <a:lnTo>
                      <a:pt x="2459" y="1928"/>
                    </a:lnTo>
                    <a:lnTo>
                      <a:pt x="2462" y="1929"/>
                    </a:lnTo>
                    <a:lnTo>
                      <a:pt x="2464" y="1928"/>
                    </a:lnTo>
                    <a:lnTo>
                      <a:pt x="2466" y="1926"/>
                    </a:lnTo>
                    <a:lnTo>
                      <a:pt x="2471" y="1922"/>
                    </a:lnTo>
                    <a:lnTo>
                      <a:pt x="2474" y="1921"/>
                    </a:lnTo>
                    <a:lnTo>
                      <a:pt x="2478" y="1919"/>
                    </a:lnTo>
                    <a:lnTo>
                      <a:pt x="2481" y="1919"/>
                    </a:lnTo>
                    <a:lnTo>
                      <a:pt x="2481" y="1917"/>
                    </a:lnTo>
                    <a:lnTo>
                      <a:pt x="2481" y="1916"/>
                    </a:lnTo>
                    <a:lnTo>
                      <a:pt x="2481" y="1916"/>
                    </a:lnTo>
                    <a:lnTo>
                      <a:pt x="2481" y="1916"/>
                    </a:lnTo>
                    <a:close/>
                    <a:moveTo>
                      <a:pt x="2510" y="1895"/>
                    </a:moveTo>
                    <a:lnTo>
                      <a:pt x="2503" y="1900"/>
                    </a:lnTo>
                    <a:lnTo>
                      <a:pt x="2500" y="1904"/>
                    </a:lnTo>
                    <a:lnTo>
                      <a:pt x="2498" y="1905"/>
                    </a:lnTo>
                    <a:lnTo>
                      <a:pt x="2493" y="1912"/>
                    </a:lnTo>
                    <a:lnTo>
                      <a:pt x="2495" y="1912"/>
                    </a:lnTo>
                    <a:lnTo>
                      <a:pt x="2498" y="1911"/>
                    </a:lnTo>
                    <a:lnTo>
                      <a:pt x="2502" y="1907"/>
                    </a:lnTo>
                    <a:lnTo>
                      <a:pt x="2503" y="1905"/>
                    </a:lnTo>
                    <a:lnTo>
                      <a:pt x="2505" y="1904"/>
                    </a:lnTo>
                    <a:lnTo>
                      <a:pt x="2508" y="1902"/>
                    </a:lnTo>
                    <a:lnTo>
                      <a:pt x="2508" y="1900"/>
                    </a:lnTo>
                    <a:lnTo>
                      <a:pt x="2515" y="1895"/>
                    </a:lnTo>
                    <a:lnTo>
                      <a:pt x="2510" y="1895"/>
                    </a:lnTo>
                    <a:lnTo>
                      <a:pt x="2510" y="1895"/>
                    </a:lnTo>
                    <a:lnTo>
                      <a:pt x="2510" y="1895"/>
                    </a:lnTo>
                    <a:close/>
                    <a:moveTo>
                      <a:pt x="2443" y="1958"/>
                    </a:moveTo>
                    <a:lnTo>
                      <a:pt x="2440" y="1960"/>
                    </a:lnTo>
                    <a:lnTo>
                      <a:pt x="2438" y="1960"/>
                    </a:lnTo>
                    <a:lnTo>
                      <a:pt x="2438" y="1962"/>
                    </a:lnTo>
                    <a:lnTo>
                      <a:pt x="2440" y="1962"/>
                    </a:lnTo>
                    <a:lnTo>
                      <a:pt x="2442" y="1962"/>
                    </a:lnTo>
                    <a:lnTo>
                      <a:pt x="2445" y="1960"/>
                    </a:lnTo>
                    <a:lnTo>
                      <a:pt x="2443" y="1958"/>
                    </a:lnTo>
                    <a:lnTo>
                      <a:pt x="2443" y="1958"/>
                    </a:lnTo>
                    <a:close/>
                    <a:moveTo>
                      <a:pt x="2517" y="1483"/>
                    </a:moveTo>
                    <a:lnTo>
                      <a:pt x="2515" y="1484"/>
                    </a:lnTo>
                    <a:lnTo>
                      <a:pt x="2514" y="1486"/>
                    </a:lnTo>
                    <a:lnTo>
                      <a:pt x="2514" y="1488"/>
                    </a:lnTo>
                    <a:lnTo>
                      <a:pt x="2514" y="1488"/>
                    </a:lnTo>
                    <a:lnTo>
                      <a:pt x="2515" y="1488"/>
                    </a:lnTo>
                    <a:lnTo>
                      <a:pt x="2519" y="1486"/>
                    </a:lnTo>
                    <a:lnTo>
                      <a:pt x="2517" y="1484"/>
                    </a:lnTo>
                    <a:lnTo>
                      <a:pt x="2517" y="1483"/>
                    </a:lnTo>
                    <a:lnTo>
                      <a:pt x="2517" y="1483"/>
                    </a:lnTo>
                    <a:close/>
                    <a:moveTo>
                      <a:pt x="2784" y="1481"/>
                    </a:moveTo>
                    <a:lnTo>
                      <a:pt x="2782" y="1481"/>
                    </a:lnTo>
                    <a:lnTo>
                      <a:pt x="2777" y="1484"/>
                    </a:lnTo>
                    <a:lnTo>
                      <a:pt x="2769" y="1488"/>
                    </a:lnTo>
                    <a:lnTo>
                      <a:pt x="2769" y="1489"/>
                    </a:lnTo>
                    <a:lnTo>
                      <a:pt x="2769" y="1491"/>
                    </a:lnTo>
                    <a:lnTo>
                      <a:pt x="2769" y="1496"/>
                    </a:lnTo>
                    <a:lnTo>
                      <a:pt x="2765" y="1501"/>
                    </a:lnTo>
                    <a:lnTo>
                      <a:pt x="2762" y="1505"/>
                    </a:lnTo>
                    <a:lnTo>
                      <a:pt x="2762" y="1505"/>
                    </a:lnTo>
                    <a:lnTo>
                      <a:pt x="2762" y="1507"/>
                    </a:lnTo>
                    <a:lnTo>
                      <a:pt x="2763" y="1507"/>
                    </a:lnTo>
                    <a:lnTo>
                      <a:pt x="2767" y="1503"/>
                    </a:lnTo>
                    <a:lnTo>
                      <a:pt x="2772" y="1498"/>
                    </a:lnTo>
                    <a:lnTo>
                      <a:pt x="2779" y="1495"/>
                    </a:lnTo>
                    <a:lnTo>
                      <a:pt x="2786" y="1493"/>
                    </a:lnTo>
                    <a:lnTo>
                      <a:pt x="2786" y="1489"/>
                    </a:lnTo>
                    <a:lnTo>
                      <a:pt x="2786" y="1484"/>
                    </a:lnTo>
                    <a:lnTo>
                      <a:pt x="2784" y="1481"/>
                    </a:lnTo>
                    <a:lnTo>
                      <a:pt x="2784" y="1481"/>
                    </a:lnTo>
                    <a:close/>
                    <a:moveTo>
                      <a:pt x="1085" y="271"/>
                    </a:moveTo>
                    <a:lnTo>
                      <a:pt x="1092" y="274"/>
                    </a:lnTo>
                    <a:lnTo>
                      <a:pt x="1095" y="274"/>
                    </a:lnTo>
                    <a:lnTo>
                      <a:pt x="1095" y="279"/>
                    </a:lnTo>
                    <a:lnTo>
                      <a:pt x="1098" y="279"/>
                    </a:lnTo>
                    <a:lnTo>
                      <a:pt x="1114" y="279"/>
                    </a:lnTo>
                    <a:lnTo>
                      <a:pt x="1112" y="276"/>
                    </a:lnTo>
                    <a:lnTo>
                      <a:pt x="1109" y="272"/>
                    </a:lnTo>
                    <a:lnTo>
                      <a:pt x="1092" y="264"/>
                    </a:lnTo>
                    <a:lnTo>
                      <a:pt x="1090" y="267"/>
                    </a:lnTo>
                    <a:lnTo>
                      <a:pt x="1088" y="262"/>
                    </a:lnTo>
                    <a:lnTo>
                      <a:pt x="1085" y="260"/>
                    </a:lnTo>
                    <a:lnTo>
                      <a:pt x="1083" y="264"/>
                    </a:lnTo>
                    <a:lnTo>
                      <a:pt x="1085" y="266"/>
                    </a:lnTo>
                    <a:lnTo>
                      <a:pt x="1085" y="271"/>
                    </a:lnTo>
                    <a:lnTo>
                      <a:pt x="1085" y="271"/>
                    </a:lnTo>
                    <a:close/>
                    <a:moveTo>
                      <a:pt x="1085" y="775"/>
                    </a:moveTo>
                    <a:lnTo>
                      <a:pt x="1085" y="777"/>
                    </a:lnTo>
                    <a:lnTo>
                      <a:pt x="1086" y="780"/>
                    </a:lnTo>
                    <a:lnTo>
                      <a:pt x="1095" y="782"/>
                    </a:lnTo>
                    <a:lnTo>
                      <a:pt x="1097" y="782"/>
                    </a:lnTo>
                    <a:lnTo>
                      <a:pt x="1088" y="775"/>
                    </a:lnTo>
                    <a:lnTo>
                      <a:pt x="1085" y="775"/>
                    </a:lnTo>
                    <a:lnTo>
                      <a:pt x="1085" y="775"/>
                    </a:lnTo>
                    <a:close/>
                    <a:moveTo>
                      <a:pt x="1080" y="782"/>
                    </a:moveTo>
                    <a:lnTo>
                      <a:pt x="1081" y="780"/>
                    </a:lnTo>
                    <a:lnTo>
                      <a:pt x="1083" y="775"/>
                    </a:lnTo>
                    <a:lnTo>
                      <a:pt x="1083" y="775"/>
                    </a:lnTo>
                    <a:lnTo>
                      <a:pt x="1081" y="774"/>
                    </a:lnTo>
                    <a:lnTo>
                      <a:pt x="1074" y="775"/>
                    </a:lnTo>
                    <a:lnTo>
                      <a:pt x="1071" y="780"/>
                    </a:lnTo>
                    <a:lnTo>
                      <a:pt x="1069" y="784"/>
                    </a:lnTo>
                    <a:lnTo>
                      <a:pt x="1073" y="782"/>
                    </a:lnTo>
                    <a:lnTo>
                      <a:pt x="1080" y="782"/>
                    </a:lnTo>
                    <a:lnTo>
                      <a:pt x="1080" y="782"/>
                    </a:lnTo>
                    <a:close/>
                    <a:moveTo>
                      <a:pt x="1052" y="818"/>
                    </a:moveTo>
                    <a:lnTo>
                      <a:pt x="1056" y="820"/>
                    </a:lnTo>
                    <a:lnTo>
                      <a:pt x="1056" y="821"/>
                    </a:lnTo>
                    <a:lnTo>
                      <a:pt x="1057" y="820"/>
                    </a:lnTo>
                    <a:lnTo>
                      <a:pt x="1057" y="818"/>
                    </a:lnTo>
                    <a:lnTo>
                      <a:pt x="1057" y="816"/>
                    </a:lnTo>
                    <a:lnTo>
                      <a:pt x="1057" y="814"/>
                    </a:lnTo>
                    <a:lnTo>
                      <a:pt x="1059" y="809"/>
                    </a:lnTo>
                    <a:lnTo>
                      <a:pt x="1062" y="808"/>
                    </a:lnTo>
                    <a:lnTo>
                      <a:pt x="1057" y="804"/>
                    </a:lnTo>
                    <a:lnTo>
                      <a:pt x="1056" y="804"/>
                    </a:lnTo>
                    <a:lnTo>
                      <a:pt x="1052" y="803"/>
                    </a:lnTo>
                    <a:lnTo>
                      <a:pt x="1049" y="804"/>
                    </a:lnTo>
                    <a:lnTo>
                      <a:pt x="1047" y="808"/>
                    </a:lnTo>
                    <a:lnTo>
                      <a:pt x="1045" y="811"/>
                    </a:lnTo>
                    <a:lnTo>
                      <a:pt x="1047" y="813"/>
                    </a:lnTo>
                    <a:lnTo>
                      <a:pt x="1052" y="818"/>
                    </a:lnTo>
                    <a:lnTo>
                      <a:pt x="1052" y="818"/>
                    </a:lnTo>
                    <a:close/>
                    <a:moveTo>
                      <a:pt x="1143" y="131"/>
                    </a:moveTo>
                    <a:lnTo>
                      <a:pt x="1160" y="127"/>
                    </a:lnTo>
                    <a:lnTo>
                      <a:pt x="1167" y="124"/>
                    </a:lnTo>
                    <a:lnTo>
                      <a:pt x="1167" y="122"/>
                    </a:lnTo>
                    <a:lnTo>
                      <a:pt x="1167" y="117"/>
                    </a:lnTo>
                    <a:lnTo>
                      <a:pt x="1165" y="116"/>
                    </a:lnTo>
                    <a:lnTo>
                      <a:pt x="1155" y="112"/>
                    </a:lnTo>
                    <a:lnTo>
                      <a:pt x="1145" y="114"/>
                    </a:lnTo>
                    <a:lnTo>
                      <a:pt x="1143" y="117"/>
                    </a:lnTo>
                    <a:lnTo>
                      <a:pt x="1139" y="127"/>
                    </a:lnTo>
                    <a:lnTo>
                      <a:pt x="1141" y="129"/>
                    </a:lnTo>
                    <a:lnTo>
                      <a:pt x="1143" y="131"/>
                    </a:lnTo>
                    <a:lnTo>
                      <a:pt x="1143" y="131"/>
                    </a:lnTo>
                    <a:close/>
                    <a:moveTo>
                      <a:pt x="970" y="808"/>
                    </a:moveTo>
                    <a:lnTo>
                      <a:pt x="974" y="809"/>
                    </a:lnTo>
                    <a:lnTo>
                      <a:pt x="975" y="809"/>
                    </a:lnTo>
                    <a:lnTo>
                      <a:pt x="980" y="806"/>
                    </a:lnTo>
                    <a:lnTo>
                      <a:pt x="984" y="804"/>
                    </a:lnTo>
                    <a:lnTo>
                      <a:pt x="994" y="801"/>
                    </a:lnTo>
                    <a:lnTo>
                      <a:pt x="999" y="801"/>
                    </a:lnTo>
                    <a:lnTo>
                      <a:pt x="999" y="797"/>
                    </a:lnTo>
                    <a:lnTo>
                      <a:pt x="997" y="792"/>
                    </a:lnTo>
                    <a:lnTo>
                      <a:pt x="996" y="789"/>
                    </a:lnTo>
                    <a:lnTo>
                      <a:pt x="994" y="787"/>
                    </a:lnTo>
                    <a:lnTo>
                      <a:pt x="991" y="782"/>
                    </a:lnTo>
                    <a:lnTo>
                      <a:pt x="989" y="780"/>
                    </a:lnTo>
                    <a:lnTo>
                      <a:pt x="987" y="779"/>
                    </a:lnTo>
                    <a:lnTo>
                      <a:pt x="985" y="777"/>
                    </a:lnTo>
                    <a:lnTo>
                      <a:pt x="974" y="780"/>
                    </a:lnTo>
                    <a:lnTo>
                      <a:pt x="970" y="782"/>
                    </a:lnTo>
                    <a:lnTo>
                      <a:pt x="967" y="787"/>
                    </a:lnTo>
                    <a:lnTo>
                      <a:pt x="968" y="797"/>
                    </a:lnTo>
                    <a:lnTo>
                      <a:pt x="967" y="801"/>
                    </a:lnTo>
                    <a:lnTo>
                      <a:pt x="967" y="804"/>
                    </a:lnTo>
                    <a:lnTo>
                      <a:pt x="965" y="806"/>
                    </a:lnTo>
                    <a:lnTo>
                      <a:pt x="968" y="809"/>
                    </a:lnTo>
                    <a:lnTo>
                      <a:pt x="970" y="808"/>
                    </a:lnTo>
                    <a:lnTo>
                      <a:pt x="970" y="808"/>
                    </a:lnTo>
                    <a:close/>
                    <a:moveTo>
                      <a:pt x="1138" y="828"/>
                    </a:moveTo>
                    <a:lnTo>
                      <a:pt x="1148" y="830"/>
                    </a:lnTo>
                    <a:lnTo>
                      <a:pt x="1150" y="830"/>
                    </a:lnTo>
                    <a:lnTo>
                      <a:pt x="1150" y="826"/>
                    </a:lnTo>
                    <a:lnTo>
                      <a:pt x="1151" y="816"/>
                    </a:lnTo>
                    <a:lnTo>
                      <a:pt x="1148" y="813"/>
                    </a:lnTo>
                    <a:lnTo>
                      <a:pt x="1146" y="809"/>
                    </a:lnTo>
                    <a:lnTo>
                      <a:pt x="1143" y="806"/>
                    </a:lnTo>
                    <a:lnTo>
                      <a:pt x="1134" y="818"/>
                    </a:lnTo>
                    <a:lnTo>
                      <a:pt x="1133" y="821"/>
                    </a:lnTo>
                    <a:lnTo>
                      <a:pt x="1134" y="825"/>
                    </a:lnTo>
                    <a:lnTo>
                      <a:pt x="1138" y="828"/>
                    </a:lnTo>
                    <a:lnTo>
                      <a:pt x="1138" y="828"/>
                    </a:lnTo>
                    <a:close/>
                    <a:moveTo>
                      <a:pt x="2847" y="1639"/>
                    </a:moveTo>
                    <a:lnTo>
                      <a:pt x="2844" y="1636"/>
                    </a:lnTo>
                    <a:lnTo>
                      <a:pt x="2842" y="1636"/>
                    </a:lnTo>
                    <a:lnTo>
                      <a:pt x="2840" y="1634"/>
                    </a:lnTo>
                    <a:lnTo>
                      <a:pt x="2839" y="1634"/>
                    </a:lnTo>
                    <a:lnTo>
                      <a:pt x="2840" y="1636"/>
                    </a:lnTo>
                    <a:lnTo>
                      <a:pt x="2844" y="1639"/>
                    </a:lnTo>
                    <a:lnTo>
                      <a:pt x="2851" y="1645"/>
                    </a:lnTo>
                    <a:lnTo>
                      <a:pt x="2851" y="1643"/>
                    </a:lnTo>
                    <a:lnTo>
                      <a:pt x="2847" y="1639"/>
                    </a:lnTo>
                    <a:lnTo>
                      <a:pt x="2847" y="1639"/>
                    </a:lnTo>
                    <a:close/>
                    <a:moveTo>
                      <a:pt x="1109" y="840"/>
                    </a:moveTo>
                    <a:lnTo>
                      <a:pt x="1107" y="845"/>
                    </a:lnTo>
                    <a:lnTo>
                      <a:pt x="1105" y="849"/>
                    </a:lnTo>
                    <a:lnTo>
                      <a:pt x="1100" y="852"/>
                    </a:lnTo>
                    <a:lnTo>
                      <a:pt x="1100" y="855"/>
                    </a:lnTo>
                    <a:lnTo>
                      <a:pt x="1100" y="857"/>
                    </a:lnTo>
                    <a:lnTo>
                      <a:pt x="1105" y="857"/>
                    </a:lnTo>
                    <a:lnTo>
                      <a:pt x="1114" y="857"/>
                    </a:lnTo>
                    <a:lnTo>
                      <a:pt x="1117" y="855"/>
                    </a:lnTo>
                    <a:lnTo>
                      <a:pt x="1121" y="850"/>
                    </a:lnTo>
                    <a:lnTo>
                      <a:pt x="1124" y="849"/>
                    </a:lnTo>
                    <a:lnTo>
                      <a:pt x="1128" y="845"/>
                    </a:lnTo>
                    <a:lnTo>
                      <a:pt x="1128" y="843"/>
                    </a:lnTo>
                    <a:lnTo>
                      <a:pt x="1126" y="840"/>
                    </a:lnTo>
                    <a:lnTo>
                      <a:pt x="1116" y="835"/>
                    </a:lnTo>
                    <a:lnTo>
                      <a:pt x="1112" y="835"/>
                    </a:lnTo>
                    <a:lnTo>
                      <a:pt x="1109" y="840"/>
                    </a:lnTo>
                    <a:lnTo>
                      <a:pt x="1109" y="840"/>
                    </a:lnTo>
                    <a:close/>
                    <a:moveTo>
                      <a:pt x="2254" y="1626"/>
                    </a:moveTo>
                    <a:lnTo>
                      <a:pt x="2250" y="1629"/>
                    </a:lnTo>
                    <a:lnTo>
                      <a:pt x="2248" y="1631"/>
                    </a:lnTo>
                    <a:lnTo>
                      <a:pt x="2250" y="1631"/>
                    </a:lnTo>
                    <a:lnTo>
                      <a:pt x="2252" y="1631"/>
                    </a:lnTo>
                    <a:lnTo>
                      <a:pt x="2254" y="1631"/>
                    </a:lnTo>
                    <a:lnTo>
                      <a:pt x="2255" y="1631"/>
                    </a:lnTo>
                    <a:lnTo>
                      <a:pt x="2259" y="1626"/>
                    </a:lnTo>
                    <a:lnTo>
                      <a:pt x="2257" y="1626"/>
                    </a:lnTo>
                    <a:lnTo>
                      <a:pt x="2255" y="1626"/>
                    </a:lnTo>
                    <a:lnTo>
                      <a:pt x="2254" y="1626"/>
                    </a:lnTo>
                    <a:lnTo>
                      <a:pt x="2254" y="1626"/>
                    </a:lnTo>
                    <a:close/>
                    <a:moveTo>
                      <a:pt x="2274" y="1628"/>
                    </a:moveTo>
                    <a:lnTo>
                      <a:pt x="2272" y="1626"/>
                    </a:lnTo>
                    <a:lnTo>
                      <a:pt x="2272" y="1626"/>
                    </a:lnTo>
                    <a:lnTo>
                      <a:pt x="2265" y="1622"/>
                    </a:lnTo>
                    <a:lnTo>
                      <a:pt x="2265" y="1624"/>
                    </a:lnTo>
                    <a:lnTo>
                      <a:pt x="2262" y="1629"/>
                    </a:lnTo>
                    <a:lnTo>
                      <a:pt x="2262" y="1629"/>
                    </a:lnTo>
                    <a:lnTo>
                      <a:pt x="2260" y="1633"/>
                    </a:lnTo>
                    <a:lnTo>
                      <a:pt x="2259" y="1636"/>
                    </a:lnTo>
                    <a:lnTo>
                      <a:pt x="2260" y="1636"/>
                    </a:lnTo>
                    <a:lnTo>
                      <a:pt x="2264" y="1633"/>
                    </a:lnTo>
                    <a:lnTo>
                      <a:pt x="2264" y="1634"/>
                    </a:lnTo>
                    <a:lnTo>
                      <a:pt x="2267" y="1641"/>
                    </a:lnTo>
                    <a:lnTo>
                      <a:pt x="2269" y="1641"/>
                    </a:lnTo>
                    <a:lnTo>
                      <a:pt x="2269" y="1639"/>
                    </a:lnTo>
                    <a:lnTo>
                      <a:pt x="2271" y="1638"/>
                    </a:lnTo>
                    <a:lnTo>
                      <a:pt x="2272" y="1636"/>
                    </a:lnTo>
                    <a:lnTo>
                      <a:pt x="2274" y="1634"/>
                    </a:lnTo>
                    <a:lnTo>
                      <a:pt x="2274" y="1633"/>
                    </a:lnTo>
                    <a:lnTo>
                      <a:pt x="2276" y="1629"/>
                    </a:lnTo>
                    <a:lnTo>
                      <a:pt x="2277" y="1628"/>
                    </a:lnTo>
                    <a:lnTo>
                      <a:pt x="2277" y="1628"/>
                    </a:lnTo>
                    <a:lnTo>
                      <a:pt x="2274" y="1628"/>
                    </a:lnTo>
                    <a:lnTo>
                      <a:pt x="2274" y="1628"/>
                    </a:lnTo>
                    <a:close/>
                    <a:moveTo>
                      <a:pt x="3277" y="1191"/>
                    </a:moveTo>
                    <a:lnTo>
                      <a:pt x="3275" y="1189"/>
                    </a:lnTo>
                    <a:lnTo>
                      <a:pt x="3268" y="1189"/>
                    </a:lnTo>
                    <a:lnTo>
                      <a:pt x="3268" y="1188"/>
                    </a:lnTo>
                    <a:lnTo>
                      <a:pt x="3268" y="1186"/>
                    </a:lnTo>
                    <a:lnTo>
                      <a:pt x="3268" y="1184"/>
                    </a:lnTo>
                    <a:lnTo>
                      <a:pt x="3267" y="1184"/>
                    </a:lnTo>
                    <a:lnTo>
                      <a:pt x="3265" y="1183"/>
                    </a:lnTo>
                    <a:lnTo>
                      <a:pt x="3263" y="1184"/>
                    </a:lnTo>
                    <a:lnTo>
                      <a:pt x="3261" y="1186"/>
                    </a:lnTo>
                    <a:lnTo>
                      <a:pt x="3261" y="1184"/>
                    </a:lnTo>
                    <a:lnTo>
                      <a:pt x="3263" y="1183"/>
                    </a:lnTo>
                    <a:lnTo>
                      <a:pt x="3263" y="1181"/>
                    </a:lnTo>
                    <a:lnTo>
                      <a:pt x="3261" y="1181"/>
                    </a:lnTo>
                    <a:lnTo>
                      <a:pt x="3255" y="1172"/>
                    </a:lnTo>
                    <a:lnTo>
                      <a:pt x="3251" y="1169"/>
                    </a:lnTo>
                    <a:lnTo>
                      <a:pt x="3246" y="1166"/>
                    </a:lnTo>
                    <a:lnTo>
                      <a:pt x="3243" y="1159"/>
                    </a:lnTo>
                    <a:lnTo>
                      <a:pt x="3237" y="1154"/>
                    </a:lnTo>
                    <a:lnTo>
                      <a:pt x="3234" y="1150"/>
                    </a:lnTo>
                    <a:lnTo>
                      <a:pt x="3229" y="1152"/>
                    </a:lnTo>
                    <a:lnTo>
                      <a:pt x="3225" y="1150"/>
                    </a:lnTo>
                    <a:lnTo>
                      <a:pt x="3222" y="1149"/>
                    </a:lnTo>
                    <a:lnTo>
                      <a:pt x="3215" y="1147"/>
                    </a:lnTo>
                    <a:lnTo>
                      <a:pt x="3215" y="1149"/>
                    </a:lnTo>
                    <a:lnTo>
                      <a:pt x="3224" y="1150"/>
                    </a:lnTo>
                    <a:lnTo>
                      <a:pt x="3224" y="1152"/>
                    </a:lnTo>
                    <a:lnTo>
                      <a:pt x="3224" y="1154"/>
                    </a:lnTo>
                    <a:lnTo>
                      <a:pt x="3222" y="1154"/>
                    </a:lnTo>
                    <a:lnTo>
                      <a:pt x="3215" y="1152"/>
                    </a:lnTo>
                    <a:lnTo>
                      <a:pt x="3214" y="1152"/>
                    </a:lnTo>
                    <a:lnTo>
                      <a:pt x="3212" y="1150"/>
                    </a:lnTo>
                    <a:lnTo>
                      <a:pt x="3212" y="1150"/>
                    </a:lnTo>
                    <a:lnTo>
                      <a:pt x="3210" y="1152"/>
                    </a:lnTo>
                    <a:lnTo>
                      <a:pt x="3210" y="1154"/>
                    </a:lnTo>
                    <a:lnTo>
                      <a:pt x="3212" y="1155"/>
                    </a:lnTo>
                    <a:lnTo>
                      <a:pt x="3210" y="1157"/>
                    </a:lnTo>
                    <a:lnTo>
                      <a:pt x="3208" y="1157"/>
                    </a:lnTo>
                    <a:lnTo>
                      <a:pt x="3208" y="1154"/>
                    </a:lnTo>
                    <a:lnTo>
                      <a:pt x="3208" y="1152"/>
                    </a:lnTo>
                    <a:lnTo>
                      <a:pt x="3210" y="1149"/>
                    </a:lnTo>
                    <a:lnTo>
                      <a:pt x="3212" y="1147"/>
                    </a:lnTo>
                    <a:lnTo>
                      <a:pt x="3212" y="1147"/>
                    </a:lnTo>
                    <a:lnTo>
                      <a:pt x="3205" y="1145"/>
                    </a:lnTo>
                    <a:lnTo>
                      <a:pt x="3203" y="1143"/>
                    </a:lnTo>
                    <a:lnTo>
                      <a:pt x="3202" y="1142"/>
                    </a:lnTo>
                    <a:lnTo>
                      <a:pt x="3198" y="1145"/>
                    </a:lnTo>
                    <a:lnTo>
                      <a:pt x="3188" y="1145"/>
                    </a:lnTo>
                    <a:lnTo>
                      <a:pt x="3184" y="1145"/>
                    </a:lnTo>
                    <a:lnTo>
                      <a:pt x="3184" y="1147"/>
                    </a:lnTo>
                    <a:lnTo>
                      <a:pt x="3186" y="1147"/>
                    </a:lnTo>
                    <a:lnTo>
                      <a:pt x="3188" y="1149"/>
                    </a:lnTo>
                    <a:lnTo>
                      <a:pt x="3190" y="1147"/>
                    </a:lnTo>
                    <a:lnTo>
                      <a:pt x="3190" y="1150"/>
                    </a:lnTo>
                    <a:lnTo>
                      <a:pt x="3193" y="1150"/>
                    </a:lnTo>
                    <a:lnTo>
                      <a:pt x="3195" y="1152"/>
                    </a:lnTo>
                    <a:lnTo>
                      <a:pt x="3195" y="1155"/>
                    </a:lnTo>
                    <a:lnTo>
                      <a:pt x="3195" y="1159"/>
                    </a:lnTo>
                    <a:lnTo>
                      <a:pt x="3196" y="1160"/>
                    </a:lnTo>
                    <a:lnTo>
                      <a:pt x="3195" y="1164"/>
                    </a:lnTo>
                    <a:lnTo>
                      <a:pt x="3193" y="1167"/>
                    </a:lnTo>
                    <a:lnTo>
                      <a:pt x="3191" y="1167"/>
                    </a:lnTo>
                    <a:lnTo>
                      <a:pt x="3191" y="1171"/>
                    </a:lnTo>
                    <a:lnTo>
                      <a:pt x="3193" y="1172"/>
                    </a:lnTo>
                    <a:lnTo>
                      <a:pt x="3196" y="1172"/>
                    </a:lnTo>
                    <a:lnTo>
                      <a:pt x="3198" y="1174"/>
                    </a:lnTo>
                    <a:lnTo>
                      <a:pt x="3200" y="1178"/>
                    </a:lnTo>
                    <a:lnTo>
                      <a:pt x="3198" y="1181"/>
                    </a:lnTo>
                    <a:lnTo>
                      <a:pt x="3198" y="1183"/>
                    </a:lnTo>
                    <a:lnTo>
                      <a:pt x="3196" y="1184"/>
                    </a:lnTo>
                    <a:lnTo>
                      <a:pt x="3196" y="1186"/>
                    </a:lnTo>
                    <a:lnTo>
                      <a:pt x="3195" y="1186"/>
                    </a:lnTo>
                    <a:lnTo>
                      <a:pt x="3195" y="1186"/>
                    </a:lnTo>
                    <a:lnTo>
                      <a:pt x="3195" y="1179"/>
                    </a:lnTo>
                    <a:lnTo>
                      <a:pt x="3195" y="1176"/>
                    </a:lnTo>
                    <a:lnTo>
                      <a:pt x="3191" y="1176"/>
                    </a:lnTo>
                    <a:lnTo>
                      <a:pt x="3191" y="1178"/>
                    </a:lnTo>
                    <a:lnTo>
                      <a:pt x="3188" y="1181"/>
                    </a:lnTo>
                    <a:lnTo>
                      <a:pt x="3188" y="1181"/>
                    </a:lnTo>
                    <a:lnTo>
                      <a:pt x="3188" y="1179"/>
                    </a:lnTo>
                    <a:lnTo>
                      <a:pt x="3188" y="1178"/>
                    </a:lnTo>
                    <a:lnTo>
                      <a:pt x="3186" y="1174"/>
                    </a:lnTo>
                    <a:lnTo>
                      <a:pt x="3186" y="1172"/>
                    </a:lnTo>
                    <a:lnTo>
                      <a:pt x="3184" y="1169"/>
                    </a:lnTo>
                    <a:lnTo>
                      <a:pt x="3183" y="1169"/>
                    </a:lnTo>
                    <a:lnTo>
                      <a:pt x="3179" y="1169"/>
                    </a:lnTo>
                    <a:lnTo>
                      <a:pt x="3178" y="1167"/>
                    </a:lnTo>
                    <a:lnTo>
                      <a:pt x="3179" y="1162"/>
                    </a:lnTo>
                    <a:lnTo>
                      <a:pt x="3181" y="1160"/>
                    </a:lnTo>
                    <a:lnTo>
                      <a:pt x="3181" y="1154"/>
                    </a:lnTo>
                    <a:lnTo>
                      <a:pt x="3179" y="1152"/>
                    </a:lnTo>
                    <a:lnTo>
                      <a:pt x="3179" y="1150"/>
                    </a:lnTo>
                    <a:lnTo>
                      <a:pt x="3178" y="1145"/>
                    </a:lnTo>
                    <a:lnTo>
                      <a:pt x="3178" y="1140"/>
                    </a:lnTo>
                    <a:lnTo>
                      <a:pt x="3179" y="1137"/>
                    </a:lnTo>
                    <a:lnTo>
                      <a:pt x="3179" y="1133"/>
                    </a:lnTo>
                    <a:lnTo>
                      <a:pt x="3178" y="1130"/>
                    </a:lnTo>
                    <a:lnTo>
                      <a:pt x="3176" y="1128"/>
                    </a:lnTo>
                    <a:lnTo>
                      <a:pt x="3176" y="1130"/>
                    </a:lnTo>
                    <a:lnTo>
                      <a:pt x="3174" y="1132"/>
                    </a:lnTo>
                    <a:lnTo>
                      <a:pt x="3174" y="1132"/>
                    </a:lnTo>
                    <a:lnTo>
                      <a:pt x="3169" y="1132"/>
                    </a:lnTo>
                    <a:lnTo>
                      <a:pt x="3172" y="1128"/>
                    </a:lnTo>
                    <a:lnTo>
                      <a:pt x="3172" y="1123"/>
                    </a:lnTo>
                    <a:lnTo>
                      <a:pt x="3171" y="1121"/>
                    </a:lnTo>
                    <a:lnTo>
                      <a:pt x="3171" y="1120"/>
                    </a:lnTo>
                    <a:lnTo>
                      <a:pt x="3169" y="1116"/>
                    </a:lnTo>
                    <a:lnTo>
                      <a:pt x="3140" y="1094"/>
                    </a:lnTo>
                    <a:lnTo>
                      <a:pt x="3135" y="1091"/>
                    </a:lnTo>
                    <a:lnTo>
                      <a:pt x="3133" y="1089"/>
                    </a:lnTo>
                    <a:lnTo>
                      <a:pt x="3130" y="1087"/>
                    </a:lnTo>
                    <a:lnTo>
                      <a:pt x="3128" y="1087"/>
                    </a:lnTo>
                    <a:lnTo>
                      <a:pt x="3126" y="1089"/>
                    </a:lnTo>
                    <a:lnTo>
                      <a:pt x="3126" y="1087"/>
                    </a:lnTo>
                    <a:lnTo>
                      <a:pt x="3126" y="1085"/>
                    </a:lnTo>
                    <a:lnTo>
                      <a:pt x="3128" y="1084"/>
                    </a:lnTo>
                    <a:lnTo>
                      <a:pt x="3125" y="1080"/>
                    </a:lnTo>
                    <a:lnTo>
                      <a:pt x="3114" y="1072"/>
                    </a:lnTo>
                    <a:lnTo>
                      <a:pt x="3113" y="1070"/>
                    </a:lnTo>
                    <a:lnTo>
                      <a:pt x="3113" y="1074"/>
                    </a:lnTo>
                    <a:lnTo>
                      <a:pt x="3121" y="1080"/>
                    </a:lnTo>
                    <a:lnTo>
                      <a:pt x="3123" y="1082"/>
                    </a:lnTo>
                    <a:lnTo>
                      <a:pt x="3121" y="1085"/>
                    </a:lnTo>
                    <a:lnTo>
                      <a:pt x="3118" y="1085"/>
                    </a:lnTo>
                    <a:lnTo>
                      <a:pt x="3118" y="1084"/>
                    </a:lnTo>
                    <a:lnTo>
                      <a:pt x="3118" y="1080"/>
                    </a:lnTo>
                    <a:lnTo>
                      <a:pt x="3118" y="1077"/>
                    </a:lnTo>
                    <a:lnTo>
                      <a:pt x="3114" y="1075"/>
                    </a:lnTo>
                    <a:lnTo>
                      <a:pt x="3109" y="1074"/>
                    </a:lnTo>
                    <a:lnTo>
                      <a:pt x="3106" y="1072"/>
                    </a:lnTo>
                    <a:lnTo>
                      <a:pt x="3104" y="1068"/>
                    </a:lnTo>
                    <a:lnTo>
                      <a:pt x="3104" y="1065"/>
                    </a:lnTo>
                    <a:lnTo>
                      <a:pt x="3107" y="1068"/>
                    </a:lnTo>
                    <a:lnTo>
                      <a:pt x="3109" y="1070"/>
                    </a:lnTo>
                    <a:lnTo>
                      <a:pt x="3106" y="1065"/>
                    </a:lnTo>
                    <a:lnTo>
                      <a:pt x="3102" y="1060"/>
                    </a:lnTo>
                    <a:lnTo>
                      <a:pt x="3094" y="1057"/>
                    </a:lnTo>
                    <a:lnTo>
                      <a:pt x="3092" y="1055"/>
                    </a:lnTo>
                    <a:lnTo>
                      <a:pt x="3090" y="1051"/>
                    </a:lnTo>
                    <a:lnTo>
                      <a:pt x="3090" y="1051"/>
                    </a:lnTo>
                    <a:lnTo>
                      <a:pt x="3089" y="1053"/>
                    </a:lnTo>
                    <a:lnTo>
                      <a:pt x="3085" y="1051"/>
                    </a:lnTo>
                    <a:lnTo>
                      <a:pt x="3080" y="1048"/>
                    </a:lnTo>
                    <a:lnTo>
                      <a:pt x="3078" y="1046"/>
                    </a:lnTo>
                    <a:lnTo>
                      <a:pt x="3066" y="1034"/>
                    </a:lnTo>
                    <a:lnTo>
                      <a:pt x="3059" y="1031"/>
                    </a:lnTo>
                    <a:lnTo>
                      <a:pt x="3059" y="1029"/>
                    </a:lnTo>
                    <a:lnTo>
                      <a:pt x="3059" y="1028"/>
                    </a:lnTo>
                    <a:lnTo>
                      <a:pt x="3058" y="1026"/>
                    </a:lnTo>
                    <a:lnTo>
                      <a:pt x="3051" y="1022"/>
                    </a:lnTo>
                    <a:lnTo>
                      <a:pt x="3041" y="1021"/>
                    </a:lnTo>
                    <a:lnTo>
                      <a:pt x="3030" y="1014"/>
                    </a:lnTo>
                    <a:lnTo>
                      <a:pt x="3022" y="1012"/>
                    </a:lnTo>
                    <a:lnTo>
                      <a:pt x="3012" y="1005"/>
                    </a:lnTo>
                    <a:lnTo>
                      <a:pt x="3006" y="1000"/>
                    </a:lnTo>
                    <a:lnTo>
                      <a:pt x="3001" y="999"/>
                    </a:lnTo>
                    <a:lnTo>
                      <a:pt x="3000" y="999"/>
                    </a:lnTo>
                    <a:lnTo>
                      <a:pt x="2989" y="1000"/>
                    </a:lnTo>
                    <a:lnTo>
                      <a:pt x="2981" y="1000"/>
                    </a:lnTo>
                    <a:lnTo>
                      <a:pt x="2971" y="1000"/>
                    </a:lnTo>
                    <a:lnTo>
                      <a:pt x="2964" y="1000"/>
                    </a:lnTo>
                    <a:lnTo>
                      <a:pt x="2960" y="999"/>
                    </a:lnTo>
                    <a:lnTo>
                      <a:pt x="2955" y="995"/>
                    </a:lnTo>
                    <a:lnTo>
                      <a:pt x="2953" y="997"/>
                    </a:lnTo>
                    <a:lnTo>
                      <a:pt x="2952" y="1002"/>
                    </a:lnTo>
                    <a:lnTo>
                      <a:pt x="2947" y="1000"/>
                    </a:lnTo>
                    <a:lnTo>
                      <a:pt x="2943" y="997"/>
                    </a:lnTo>
                    <a:lnTo>
                      <a:pt x="2938" y="995"/>
                    </a:lnTo>
                    <a:lnTo>
                      <a:pt x="2926" y="993"/>
                    </a:lnTo>
                    <a:lnTo>
                      <a:pt x="2912" y="988"/>
                    </a:lnTo>
                    <a:lnTo>
                      <a:pt x="2905" y="988"/>
                    </a:lnTo>
                    <a:lnTo>
                      <a:pt x="2897" y="987"/>
                    </a:lnTo>
                    <a:lnTo>
                      <a:pt x="2899" y="997"/>
                    </a:lnTo>
                    <a:lnTo>
                      <a:pt x="2899" y="1000"/>
                    </a:lnTo>
                    <a:lnTo>
                      <a:pt x="2895" y="1007"/>
                    </a:lnTo>
                    <a:lnTo>
                      <a:pt x="2892" y="1010"/>
                    </a:lnTo>
                    <a:lnTo>
                      <a:pt x="2892" y="1014"/>
                    </a:lnTo>
                    <a:lnTo>
                      <a:pt x="2900" y="1016"/>
                    </a:lnTo>
                    <a:lnTo>
                      <a:pt x="2902" y="1026"/>
                    </a:lnTo>
                    <a:lnTo>
                      <a:pt x="2905" y="1033"/>
                    </a:lnTo>
                    <a:lnTo>
                      <a:pt x="2907" y="1039"/>
                    </a:lnTo>
                    <a:lnTo>
                      <a:pt x="2907" y="1045"/>
                    </a:lnTo>
                    <a:lnTo>
                      <a:pt x="2899" y="1057"/>
                    </a:lnTo>
                    <a:lnTo>
                      <a:pt x="2890" y="1058"/>
                    </a:lnTo>
                    <a:lnTo>
                      <a:pt x="2882" y="1058"/>
                    </a:lnTo>
                    <a:lnTo>
                      <a:pt x="2876" y="1051"/>
                    </a:lnTo>
                    <a:lnTo>
                      <a:pt x="2875" y="1043"/>
                    </a:lnTo>
                    <a:lnTo>
                      <a:pt x="2868" y="1039"/>
                    </a:lnTo>
                    <a:lnTo>
                      <a:pt x="2861" y="1036"/>
                    </a:lnTo>
                    <a:lnTo>
                      <a:pt x="2858" y="1034"/>
                    </a:lnTo>
                    <a:lnTo>
                      <a:pt x="2856" y="1033"/>
                    </a:lnTo>
                    <a:lnTo>
                      <a:pt x="2854" y="1024"/>
                    </a:lnTo>
                    <a:lnTo>
                      <a:pt x="2852" y="1016"/>
                    </a:lnTo>
                    <a:lnTo>
                      <a:pt x="2851" y="1014"/>
                    </a:lnTo>
                    <a:lnTo>
                      <a:pt x="2849" y="1009"/>
                    </a:lnTo>
                    <a:lnTo>
                      <a:pt x="2847" y="1009"/>
                    </a:lnTo>
                    <a:lnTo>
                      <a:pt x="2842" y="1007"/>
                    </a:lnTo>
                    <a:lnTo>
                      <a:pt x="2832" y="1017"/>
                    </a:lnTo>
                    <a:lnTo>
                      <a:pt x="2828" y="1021"/>
                    </a:lnTo>
                    <a:lnTo>
                      <a:pt x="2827" y="1021"/>
                    </a:lnTo>
                    <a:lnTo>
                      <a:pt x="2811" y="1017"/>
                    </a:lnTo>
                    <a:lnTo>
                      <a:pt x="2806" y="1016"/>
                    </a:lnTo>
                    <a:lnTo>
                      <a:pt x="2782" y="1014"/>
                    </a:lnTo>
                    <a:lnTo>
                      <a:pt x="2775" y="1009"/>
                    </a:lnTo>
                    <a:lnTo>
                      <a:pt x="2772" y="1007"/>
                    </a:lnTo>
                    <a:lnTo>
                      <a:pt x="2767" y="1009"/>
                    </a:lnTo>
                    <a:lnTo>
                      <a:pt x="2763" y="1010"/>
                    </a:lnTo>
                    <a:lnTo>
                      <a:pt x="2758" y="1009"/>
                    </a:lnTo>
                    <a:lnTo>
                      <a:pt x="2753" y="1010"/>
                    </a:lnTo>
                    <a:lnTo>
                      <a:pt x="2741" y="1012"/>
                    </a:lnTo>
                    <a:lnTo>
                      <a:pt x="2738" y="1014"/>
                    </a:lnTo>
                    <a:lnTo>
                      <a:pt x="2734" y="1017"/>
                    </a:lnTo>
                    <a:lnTo>
                      <a:pt x="2726" y="1028"/>
                    </a:lnTo>
                    <a:lnTo>
                      <a:pt x="2724" y="1031"/>
                    </a:lnTo>
                    <a:lnTo>
                      <a:pt x="2724" y="1036"/>
                    </a:lnTo>
                    <a:lnTo>
                      <a:pt x="2726" y="1045"/>
                    </a:lnTo>
                    <a:lnTo>
                      <a:pt x="2726" y="1053"/>
                    </a:lnTo>
                    <a:lnTo>
                      <a:pt x="2726" y="1055"/>
                    </a:lnTo>
                    <a:lnTo>
                      <a:pt x="2722" y="1057"/>
                    </a:lnTo>
                    <a:lnTo>
                      <a:pt x="2721" y="1065"/>
                    </a:lnTo>
                    <a:lnTo>
                      <a:pt x="2717" y="1070"/>
                    </a:lnTo>
                    <a:lnTo>
                      <a:pt x="2712" y="1072"/>
                    </a:lnTo>
                    <a:lnTo>
                      <a:pt x="2716" y="1068"/>
                    </a:lnTo>
                    <a:lnTo>
                      <a:pt x="2717" y="1065"/>
                    </a:lnTo>
                    <a:lnTo>
                      <a:pt x="2722" y="1053"/>
                    </a:lnTo>
                    <a:lnTo>
                      <a:pt x="2721" y="1048"/>
                    </a:lnTo>
                    <a:lnTo>
                      <a:pt x="2719" y="1046"/>
                    </a:lnTo>
                    <a:lnTo>
                      <a:pt x="2716" y="1043"/>
                    </a:lnTo>
                    <a:lnTo>
                      <a:pt x="2716" y="1029"/>
                    </a:lnTo>
                    <a:lnTo>
                      <a:pt x="2714" y="1022"/>
                    </a:lnTo>
                    <a:lnTo>
                      <a:pt x="2714" y="1014"/>
                    </a:lnTo>
                    <a:lnTo>
                      <a:pt x="2710" y="1012"/>
                    </a:lnTo>
                    <a:lnTo>
                      <a:pt x="2698" y="1007"/>
                    </a:lnTo>
                    <a:lnTo>
                      <a:pt x="2693" y="1005"/>
                    </a:lnTo>
                    <a:lnTo>
                      <a:pt x="2692" y="1000"/>
                    </a:lnTo>
                    <a:lnTo>
                      <a:pt x="2693" y="993"/>
                    </a:lnTo>
                    <a:lnTo>
                      <a:pt x="2693" y="988"/>
                    </a:lnTo>
                    <a:lnTo>
                      <a:pt x="2695" y="983"/>
                    </a:lnTo>
                    <a:lnTo>
                      <a:pt x="2697" y="980"/>
                    </a:lnTo>
                    <a:lnTo>
                      <a:pt x="2697" y="975"/>
                    </a:lnTo>
                    <a:lnTo>
                      <a:pt x="2695" y="970"/>
                    </a:lnTo>
                    <a:lnTo>
                      <a:pt x="2695" y="964"/>
                    </a:lnTo>
                    <a:lnTo>
                      <a:pt x="2693" y="959"/>
                    </a:lnTo>
                    <a:lnTo>
                      <a:pt x="2692" y="956"/>
                    </a:lnTo>
                    <a:lnTo>
                      <a:pt x="2683" y="947"/>
                    </a:lnTo>
                    <a:lnTo>
                      <a:pt x="2671" y="939"/>
                    </a:lnTo>
                    <a:lnTo>
                      <a:pt x="2659" y="934"/>
                    </a:lnTo>
                    <a:lnTo>
                      <a:pt x="2647" y="932"/>
                    </a:lnTo>
                    <a:lnTo>
                      <a:pt x="2633" y="930"/>
                    </a:lnTo>
                    <a:lnTo>
                      <a:pt x="2618" y="930"/>
                    </a:lnTo>
                    <a:lnTo>
                      <a:pt x="2611" y="934"/>
                    </a:lnTo>
                    <a:lnTo>
                      <a:pt x="2601" y="934"/>
                    </a:lnTo>
                    <a:lnTo>
                      <a:pt x="2589" y="937"/>
                    </a:lnTo>
                    <a:lnTo>
                      <a:pt x="2577" y="942"/>
                    </a:lnTo>
                    <a:lnTo>
                      <a:pt x="2570" y="942"/>
                    </a:lnTo>
                    <a:lnTo>
                      <a:pt x="2558" y="946"/>
                    </a:lnTo>
                    <a:lnTo>
                      <a:pt x="2553" y="946"/>
                    </a:lnTo>
                    <a:lnTo>
                      <a:pt x="2538" y="937"/>
                    </a:lnTo>
                    <a:lnTo>
                      <a:pt x="2543" y="935"/>
                    </a:lnTo>
                    <a:lnTo>
                      <a:pt x="2544" y="934"/>
                    </a:lnTo>
                    <a:lnTo>
                      <a:pt x="2538" y="924"/>
                    </a:lnTo>
                    <a:lnTo>
                      <a:pt x="2534" y="918"/>
                    </a:lnTo>
                    <a:lnTo>
                      <a:pt x="2526" y="913"/>
                    </a:lnTo>
                    <a:lnTo>
                      <a:pt x="2522" y="913"/>
                    </a:lnTo>
                    <a:lnTo>
                      <a:pt x="2520" y="913"/>
                    </a:lnTo>
                    <a:lnTo>
                      <a:pt x="2508" y="920"/>
                    </a:lnTo>
                    <a:lnTo>
                      <a:pt x="2507" y="922"/>
                    </a:lnTo>
                    <a:lnTo>
                      <a:pt x="2512" y="915"/>
                    </a:lnTo>
                    <a:lnTo>
                      <a:pt x="2514" y="913"/>
                    </a:lnTo>
                    <a:lnTo>
                      <a:pt x="2517" y="908"/>
                    </a:lnTo>
                    <a:lnTo>
                      <a:pt x="2517" y="906"/>
                    </a:lnTo>
                    <a:lnTo>
                      <a:pt x="2515" y="905"/>
                    </a:lnTo>
                    <a:lnTo>
                      <a:pt x="2505" y="905"/>
                    </a:lnTo>
                    <a:lnTo>
                      <a:pt x="2505" y="905"/>
                    </a:lnTo>
                    <a:lnTo>
                      <a:pt x="2502" y="901"/>
                    </a:lnTo>
                    <a:lnTo>
                      <a:pt x="2502" y="900"/>
                    </a:lnTo>
                    <a:lnTo>
                      <a:pt x="2495" y="896"/>
                    </a:lnTo>
                    <a:lnTo>
                      <a:pt x="2490" y="895"/>
                    </a:lnTo>
                    <a:lnTo>
                      <a:pt x="2485" y="895"/>
                    </a:lnTo>
                    <a:lnTo>
                      <a:pt x="2483" y="893"/>
                    </a:lnTo>
                    <a:lnTo>
                      <a:pt x="2485" y="891"/>
                    </a:lnTo>
                    <a:lnTo>
                      <a:pt x="2485" y="889"/>
                    </a:lnTo>
                    <a:lnTo>
                      <a:pt x="2486" y="888"/>
                    </a:lnTo>
                    <a:lnTo>
                      <a:pt x="2490" y="886"/>
                    </a:lnTo>
                    <a:lnTo>
                      <a:pt x="2502" y="884"/>
                    </a:lnTo>
                    <a:lnTo>
                      <a:pt x="2505" y="881"/>
                    </a:lnTo>
                    <a:lnTo>
                      <a:pt x="2503" y="879"/>
                    </a:lnTo>
                    <a:lnTo>
                      <a:pt x="2503" y="876"/>
                    </a:lnTo>
                    <a:lnTo>
                      <a:pt x="2500" y="869"/>
                    </a:lnTo>
                    <a:lnTo>
                      <a:pt x="2495" y="866"/>
                    </a:lnTo>
                    <a:lnTo>
                      <a:pt x="2485" y="859"/>
                    </a:lnTo>
                    <a:lnTo>
                      <a:pt x="2474" y="855"/>
                    </a:lnTo>
                    <a:lnTo>
                      <a:pt x="2455" y="854"/>
                    </a:lnTo>
                    <a:lnTo>
                      <a:pt x="2452" y="855"/>
                    </a:lnTo>
                    <a:lnTo>
                      <a:pt x="2449" y="857"/>
                    </a:lnTo>
                    <a:lnTo>
                      <a:pt x="2445" y="864"/>
                    </a:lnTo>
                    <a:lnTo>
                      <a:pt x="2435" y="881"/>
                    </a:lnTo>
                    <a:lnTo>
                      <a:pt x="2428" y="888"/>
                    </a:lnTo>
                    <a:lnTo>
                      <a:pt x="2423" y="891"/>
                    </a:lnTo>
                    <a:lnTo>
                      <a:pt x="2411" y="895"/>
                    </a:lnTo>
                    <a:lnTo>
                      <a:pt x="2409" y="893"/>
                    </a:lnTo>
                    <a:lnTo>
                      <a:pt x="2408" y="891"/>
                    </a:lnTo>
                    <a:lnTo>
                      <a:pt x="2409" y="888"/>
                    </a:lnTo>
                    <a:lnTo>
                      <a:pt x="2409" y="886"/>
                    </a:lnTo>
                    <a:lnTo>
                      <a:pt x="2409" y="884"/>
                    </a:lnTo>
                    <a:lnTo>
                      <a:pt x="2409" y="881"/>
                    </a:lnTo>
                    <a:lnTo>
                      <a:pt x="2409" y="879"/>
                    </a:lnTo>
                    <a:lnTo>
                      <a:pt x="2411" y="879"/>
                    </a:lnTo>
                    <a:lnTo>
                      <a:pt x="2413" y="883"/>
                    </a:lnTo>
                    <a:lnTo>
                      <a:pt x="2416" y="883"/>
                    </a:lnTo>
                    <a:lnTo>
                      <a:pt x="2423" y="879"/>
                    </a:lnTo>
                    <a:lnTo>
                      <a:pt x="2423" y="874"/>
                    </a:lnTo>
                    <a:lnTo>
                      <a:pt x="2421" y="871"/>
                    </a:lnTo>
                    <a:lnTo>
                      <a:pt x="2421" y="864"/>
                    </a:lnTo>
                    <a:lnTo>
                      <a:pt x="2421" y="862"/>
                    </a:lnTo>
                    <a:lnTo>
                      <a:pt x="2423" y="860"/>
                    </a:lnTo>
                    <a:lnTo>
                      <a:pt x="2423" y="862"/>
                    </a:lnTo>
                    <a:lnTo>
                      <a:pt x="2428" y="867"/>
                    </a:lnTo>
                    <a:lnTo>
                      <a:pt x="2430" y="866"/>
                    </a:lnTo>
                    <a:lnTo>
                      <a:pt x="2431" y="867"/>
                    </a:lnTo>
                    <a:lnTo>
                      <a:pt x="2428" y="879"/>
                    </a:lnTo>
                    <a:lnTo>
                      <a:pt x="2430" y="879"/>
                    </a:lnTo>
                    <a:lnTo>
                      <a:pt x="2435" y="872"/>
                    </a:lnTo>
                    <a:lnTo>
                      <a:pt x="2438" y="867"/>
                    </a:lnTo>
                    <a:lnTo>
                      <a:pt x="2443" y="860"/>
                    </a:lnTo>
                    <a:lnTo>
                      <a:pt x="2443" y="857"/>
                    </a:lnTo>
                    <a:lnTo>
                      <a:pt x="2438" y="857"/>
                    </a:lnTo>
                    <a:lnTo>
                      <a:pt x="2409" y="859"/>
                    </a:lnTo>
                    <a:lnTo>
                      <a:pt x="2397" y="864"/>
                    </a:lnTo>
                    <a:lnTo>
                      <a:pt x="2394" y="864"/>
                    </a:lnTo>
                    <a:lnTo>
                      <a:pt x="2392" y="859"/>
                    </a:lnTo>
                    <a:lnTo>
                      <a:pt x="2396" y="859"/>
                    </a:lnTo>
                    <a:lnTo>
                      <a:pt x="2401" y="857"/>
                    </a:lnTo>
                    <a:lnTo>
                      <a:pt x="2404" y="852"/>
                    </a:lnTo>
                    <a:lnTo>
                      <a:pt x="2406" y="850"/>
                    </a:lnTo>
                    <a:lnTo>
                      <a:pt x="2413" y="850"/>
                    </a:lnTo>
                    <a:lnTo>
                      <a:pt x="2418" y="852"/>
                    </a:lnTo>
                    <a:lnTo>
                      <a:pt x="2431" y="854"/>
                    </a:lnTo>
                    <a:lnTo>
                      <a:pt x="2431" y="847"/>
                    </a:lnTo>
                    <a:lnTo>
                      <a:pt x="2430" y="845"/>
                    </a:lnTo>
                    <a:lnTo>
                      <a:pt x="2421" y="843"/>
                    </a:lnTo>
                    <a:lnTo>
                      <a:pt x="2418" y="842"/>
                    </a:lnTo>
                    <a:lnTo>
                      <a:pt x="2413" y="840"/>
                    </a:lnTo>
                    <a:lnTo>
                      <a:pt x="2399" y="837"/>
                    </a:lnTo>
                    <a:lnTo>
                      <a:pt x="2396" y="835"/>
                    </a:lnTo>
                    <a:lnTo>
                      <a:pt x="2384" y="833"/>
                    </a:lnTo>
                    <a:lnTo>
                      <a:pt x="2380" y="831"/>
                    </a:lnTo>
                    <a:lnTo>
                      <a:pt x="2351" y="830"/>
                    </a:lnTo>
                    <a:lnTo>
                      <a:pt x="2341" y="825"/>
                    </a:lnTo>
                    <a:lnTo>
                      <a:pt x="2337" y="821"/>
                    </a:lnTo>
                    <a:lnTo>
                      <a:pt x="2327" y="820"/>
                    </a:lnTo>
                    <a:lnTo>
                      <a:pt x="2325" y="820"/>
                    </a:lnTo>
                    <a:lnTo>
                      <a:pt x="2325" y="820"/>
                    </a:lnTo>
                    <a:lnTo>
                      <a:pt x="2325" y="821"/>
                    </a:lnTo>
                    <a:lnTo>
                      <a:pt x="2331" y="830"/>
                    </a:lnTo>
                    <a:lnTo>
                      <a:pt x="2331" y="835"/>
                    </a:lnTo>
                    <a:lnTo>
                      <a:pt x="2332" y="838"/>
                    </a:lnTo>
                    <a:lnTo>
                      <a:pt x="2325" y="843"/>
                    </a:lnTo>
                    <a:lnTo>
                      <a:pt x="2320" y="845"/>
                    </a:lnTo>
                    <a:lnTo>
                      <a:pt x="2305" y="843"/>
                    </a:lnTo>
                    <a:lnTo>
                      <a:pt x="2301" y="847"/>
                    </a:lnTo>
                    <a:lnTo>
                      <a:pt x="2296" y="855"/>
                    </a:lnTo>
                    <a:lnTo>
                      <a:pt x="2296" y="859"/>
                    </a:lnTo>
                    <a:lnTo>
                      <a:pt x="2296" y="866"/>
                    </a:lnTo>
                    <a:lnTo>
                      <a:pt x="2301" y="866"/>
                    </a:lnTo>
                    <a:lnTo>
                      <a:pt x="2303" y="862"/>
                    </a:lnTo>
                    <a:lnTo>
                      <a:pt x="2305" y="860"/>
                    </a:lnTo>
                    <a:lnTo>
                      <a:pt x="2315" y="862"/>
                    </a:lnTo>
                    <a:lnTo>
                      <a:pt x="2315" y="864"/>
                    </a:lnTo>
                    <a:lnTo>
                      <a:pt x="2312" y="866"/>
                    </a:lnTo>
                    <a:lnTo>
                      <a:pt x="2308" y="866"/>
                    </a:lnTo>
                    <a:lnTo>
                      <a:pt x="2305" y="876"/>
                    </a:lnTo>
                    <a:lnTo>
                      <a:pt x="2300" y="878"/>
                    </a:lnTo>
                    <a:lnTo>
                      <a:pt x="2303" y="879"/>
                    </a:lnTo>
                    <a:lnTo>
                      <a:pt x="2307" y="883"/>
                    </a:lnTo>
                    <a:lnTo>
                      <a:pt x="2307" y="895"/>
                    </a:lnTo>
                    <a:lnTo>
                      <a:pt x="2312" y="903"/>
                    </a:lnTo>
                    <a:lnTo>
                      <a:pt x="2312" y="906"/>
                    </a:lnTo>
                    <a:lnTo>
                      <a:pt x="2305" y="906"/>
                    </a:lnTo>
                    <a:lnTo>
                      <a:pt x="2300" y="910"/>
                    </a:lnTo>
                    <a:lnTo>
                      <a:pt x="2296" y="910"/>
                    </a:lnTo>
                    <a:lnTo>
                      <a:pt x="2293" y="903"/>
                    </a:lnTo>
                    <a:lnTo>
                      <a:pt x="2289" y="898"/>
                    </a:lnTo>
                    <a:lnTo>
                      <a:pt x="2286" y="898"/>
                    </a:lnTo>
                    <a:lnTo>
                      <a:pt x="2284" y="901"/>
                    </a:lnTo>
                    <a:lnTo>
                      <a:pt x="2279" y="900"/>
                    </a:lnTo>
                    <a:lnTo>
                      <a:pt x="2277" y="900"/>
                    </a:lnTo>
                    <a:lnTo>
                      <a:pt x="2276" y="901"/>
                    </a:lnTo>
                    <a:lnTo>
                      <a:pt x="2274" y="905"/>
                    </a:lnTo>
                    <a:lnTo>
                      <a:pt x="2274" y="908"/>
                    </a:lnTo>
                    <a:lnTo>
                      <a:pt x="2272" y="910"/>
                    </a:lnTo>
                    <a:lnTo>
                      <a:pt x="2272" y="913"/>
                    </a:lnTo>
                    <a:lnTo>
                      <a:pt x="2274" y="913"/>
                    </a:lnTo>
                    <a:lnTo>
                      <a:pt x="2276" y="915"/>
                    </a:lnTo>
                    <a:lnTo>
                      <a:pt x="2279" y="917"/>
                    </a:lnTo>
                    <a:lnTo>
                      <a:pt x="2276" y="917"/>
                    </a:lnTo>
                    <a:lnTo>
                      <a:pt x="2274" y="918"/>
                    </a:lnTo>
                    <a:lnTo>
                      <a:pt x="2274" y="920"/>
                    </a:lnTo>
                    <a:lnTo>
                      <a:pt x="2271" y="922"/>
                    </a:lnTo>
                    <a:lnTo>
                      <a:pt x="2272" y="924"/>
                    </a:lnTo>
                    <a:lnTo>
                      <a:pt x="2272" y="925"/>
                    </a:lnTo>
                    <a:lnTo>
                      <a:pt x="2274" y="927"/>
                    </a:lnTo>
                    <a:lnTo>
                      <a:pt x="2272" y="927"/>
                    </a:lnTo>
                    <a:lnTo>
                      <a:pt x="2269" y="925"/>
                    </a:lnTo>
                    <a:lnTo>
                      <a:pt x="2267" y="924"/>
                    </a:lnTo>
                    <a:lnTo>
                      <a:pt x="2262" y="918"/>
                    </a:lnTo>
                    <a:lnTo>
                      <a:pt x="2260" y="915"/>
                    </a:lnTo>
                    <a:lnTo>
                      <a:pt x="2257" y="912"/>
                    </a:lnTo>
                    <a:lnTo>
                      <a:pt x="2243" y="901"/>
                    </a:lnTo>
                    <a:lnTo>
                      <a:pt x="2236" y="898"/>
                    </a:lnTo>
                    <a:lnTo>
                      <a:pt x="2233" y="898"/>
                    </a:lnTo>
                    <a:lnTo>
                      <a:pt x="2226" y="900"/>
                    </a:lnTo>
                    <a:lnTo>
                      <a:pt x="2223" y="903"/>
                    </a:lnTo>
                    <a:lnTo>
                      <a:pt x="2216" y="905"/>
                    </a:lnTo>
                    <a:lnTo>
                      <a:pt x="2212" y="908"/>
                    </a:lnTo>
                    <a:lnTo>
                      <a:pt x="2211" y="913"/>
                    </a:lnTo>
                    <a:lnTo>
                      <a:pt x="2199" y="913"/>
                    </a:lnTo>
                    <a:lnTo>
                      <a:pt x="2190" y="910"/>
                    </a:lnTo>
                    <a:lnTo>
                      <a:pt x="2185" y="906"/>
                    </a:lnTo>
                    <a:lnTo>
                      <a:pt x="2180" y="900"/>
                    </a:lnTo>
                    <a:lnTo>
                      <a:pt x="2175" y="891"/>
                    </a:lnTo>
                    <a:lnTo>
                      <a:pt x="2173" y="889"/>
                    </a:lnTo>
                    <a:lnTo>
                      <a:pt x="2173" y="888"/>
                    </a:lnTo>
                    <a:lnTo>
                      <a:pt x="2171" y="883"/>
                    </a:lnTo>
                    <a:lnTo>
                      <a:pt x="2171" y="879"/>
                    </a:lnTo>
                    <a:lnTo>
                      <a:pt x="2170" y="883"/>
                    </a:lnTo>
                    <a:lnTo>
                      <a:pt x="2165" y="893"/>
                    </a:lnTo>
                    <a:lnTo>
                      <a:pt x="2163" y="898"/>
                    </a:lnTo>
                    <a:lnTo>
                      <a:pt x="2161" y="906"/>
                    </a:lnTo>
                    <a:lnTo>
                      <a:pt x="2158" y="915"/>
                    </a:lnTo>
                    <a:lnTo>
                      <a:pt x="2158" y="918"/>
                    </a:lnTo>
                    <a:lnTo>
                      <a:pt x="2159" y="922"/>
                    </a:lnTo>
                    <a:lnTo>
                      <a:pt x="2156" y="924"/>
                    </a:lnTo>
                    <a:lnTo>
                      <a:pt x="2154" y="930"/>
                    </a:lnTo>
                    <a:lnTo>
                      <a:pt x="2149" y="941"/>
                    </a:lnTo>
                    <a:lnTo>
                      <a:pt x="2147" y="946"/>
                    </a:lnTo>
                    <a:lnTo>
                      <a:pt x="2144" y="949"/>
                    </a:lnTo>
                    <a:lnTo>
                      <a:pt x="2142" y="951"/>
                    </a:lnTo>
                    <a:lnTo>
                      <a:pt x="2139" y="951"/>
                    </a:lnTo>
                    <a:lnTo>
                      <a:pt x="2137" y="947"/>
                    </a:lnTo>
                    <a:lnTo>
                      <a:pt x="2135" y="939"/>
                    </a:lnTo>
                    <a:lnTo>
                      <a:pt x="2134" y="937"/>
                    </a:lnTo>
                    <a:lnTo>
                      <a:pt x="2132" y="942"/>
                    </a:lnTo>
                    <a:lnTo>
                      <a:pt x="2130" y="942"/>
                    </a:lnTo>
                    <a:lnTo>
                      <a:pt x="2125" y="939"/>
                    </a:lnTo>
                    <a:lnTo>
                      <a:pt x="2120" y="932"/>
                    </a:lnTo>
                    <a:lnTo>
                      <a:pt x="2115" y="929"/>
                    </a:lnTo>
                    <a:lnTo>
                      <a:pt x="2108" y="912"/>
                    </a:lnTo>
                    <a:lnTo>
                      <a:pt x="2105" y="905"/>
                    </a:lnTo>
                    <a:lnTo>
                      <a:pt x="2103" y="900"/>
                    </a:lnTo>
                    <a:lnTo>
                      <a:pt x="2099" y="900"/>
                    </a:lnTo>
                    <a:lnTo>
                      <a:pt x="2098" y="896"/>
                    </a:lnTo>
                    <a:lnTo>
                      <a:pt x="2099" y="893"/>
                    </a:lnTo>
                    <a:lnTo>
                      <a:pt x="2105" y="891"/>
                    </a:lnTo>
                    <a:lnTo>
                      <a:pt x="2110" y="891"/>
                    </a:lnTo>
                    <a:lnTo>
                      <a:pt x="2106" y="884"/>
                    </a:lnTo>
                    <a:lnTo>
                      <a:pt x="2105" y="881"/>
                    </a:lnTo>
                    <a:lnTo>
                      <a:pt x="2103" y="878"/>
                    </a:lnTo>
                    <a:lnTo>
                      <a:pt x="2103" y="883"/>
                    </a:lnTo>
                    <a:lnTo>
                      <a:pt x="2103" y="886"/>
                    </a:lnTo>
                    <a:lnTo>
                      <a:pt x="2101" y="889"/>
                    </a:lnTo>
                    <a:lnTo>
                      <a:pt x="2099" y="891"/>
                    </a:lnTo>
                    <a:lnTo>
                      <a:pt x="2089" y="871"/>
                    </a:lnTo>
                    <a:lnTo>
                      <a:pt x="2082" y="860"/>
                    </a:lnTo>
                    <a:lnTo>
                      <a:pt x="2079" y="855"/>
                    </a:lnTo>
                    <a:lnTo>
                      <a:pt x="2076" y="850"/>
                    </a:lnTo>
                    <a:lnTo>
                      <a:pt x="2077" y="849"/>
                    </a:lnTo>
                    <a:lnTo>
                      <a:pt x="2086" y="855"/>
                    </a:lnTo>
                    <a:lnTo>
                      <a:pt x="2091" y="860"/>
                    </a:lnTo>
                    <a:lnTo>
                      <a:pt x="2099" y="871"/>
                    </a:lnTo>
                    <a:lnTo>
                      <a:pt x="2106" y="869"/>
                    </a:lnTo>
                    <a:lnTo>
                      <a:pt x="2108" y="866"/>
                    </a:lnTo>
                    <a:lnTo>
                      <a:pt x="2108" y="855"/>
                    </a:lnTo>
                    <a:lnTo>
                      <a:pt x="2106" y="849"/>
                    </a:lnTo>
                    <a:lnTo>
                      <a:pt x="2103" y="845"/>
                    </a:lnTo>
                    <a:lnTo>
                      <a:pt x="2093" y="843"/>
                    </a:lnTo>
                    <a:lnTo>
                      <a:pt x="2089" y="842"/>
                    </a:lnTo>
                    <a:lnTo>
                      <a:pt x="2091" y="842"/>
                    </a:lnTo>
                    <a:lnTo>
                      <a:pt x="2094" y="840"/>
                    </a:lnTo>
                    <a:lnTo>
                      <a:pt x="2098" y="838"/>
                    </a:lnTo>
                    <a:lnTo>
                      <a:pt x="2103" y="833"/>
                    </a:lnTo>
                    <a:lnTo>
                      <a:pt x="2106" y="831"/>
                    </a:lnTo>
                    <a:lnTo>
                      <a:pt x="2105" y="826"/>
                    </a:lnTo>
                    <a:lnTo>
                      <a:pt x="2101" y="820"/>
                    </a:lnTo>
                    <a:lnTo>
                      <a:pt x="2094" y="820"/>
                    </a:lnTo>
                    <a:lnTo>
                      <a:pt x="2093" y="818"/>
                    </a:lnTo>
                    <a:lnTo>
                      <a:pt x="2096" y="816"/>
                    </a:lnTo>
                    <a:lnTo>
                      <a:pt x="2098" y="813"/>
                    </a:lnTo>
                    <a:lnTo>
                      <a:pt x="2101" y="809"/>
                    </a:lnTo>
                    <a:lnTo>
                      <a:pt x="2103" y="804"/>
                    </a:lnTo>
                    <a:lnTo>
                      <a:pt x="2101" y="804"/>
                    </a:lnTo>
                    <a:lnTo>
                      <a:pt x="2099" y="804"/>
                    </a:lnTo>
                    <a:lnTo>
                      <a:pt x="2098" y="803"/>
                    </a:lnTo>
                    <a:lnTo>
                      <a:pt x="2098" y="799"/>
                    </a:lnTo>
                    <a:lnTo>
                      <a:pt x="2096" y="796"/>
                    </a:lnTo>
                    <a:lnTo>
                      <a:pt x="2093" y="794"/>
                    </a:lnTo>
                    <a:lnTo>
                      <a:pt x="2086" y="794"/>
                    </a:lnTo>
                    <a:lnTo>
                      <a:pt x="2086" y="792"/>
                    </a:lnTo>
                    <a:lnTo>
                      <a:pt x="2088" y="791"/>
                    </a:lnTo>
                    <a:lnTo>
                      <a:pt x="2084" y="789"/>
                    </a:lnTo>
                    <a:lnTo>
                      <a:pt x="2082" y="785"/>
                    </a:lnTo>
                    <a:lnTo>
                      <a:pt x="2081" y="784"/>
                    </a:lnTo>
                    <a:lnTo>
                      <a:pt x="2081" y="782"/>
                    </a:lnTo>
                    <a:lnTo>
                      <a:pt x="2077" y="780"/>
                    </a:lnTo>
                    <a:lnTo>
                      <a:pt x="2064" y="775"/>
                    </a:lnTo>
                    <a:lnTo>
                      <a:pt x="2062" y="777"/>
                    </a:lnTo>
                    <a:lnTo>
                      <a:pt x="2058" y="784"/>
                    </a:lnTo>
                    <a:lnTo>
                      <a:pt x="2053" y="789"/>
                    </a:lnTo>
                    <a:lnTo>
                      <a:pt x="2050" y="785"/>
                    </a:lnTo>
                    <a:lnTo>
                      <a:pt x="2048" y="785"/>
                    </a:lnTo>
                    <a:lnTo>
                      <a:pt x="2048" y="784"/>
                    </a:lnTo>
                    <a:lnTo>
                      <a:pt x="2050" y="780"/>
                    </a:lnTo>
                    <a:lnTo>
                      <a:pt x="2050" y="779"/>
                    </a:lnTo>
                    <a:lnTo>
                      <a:pt x="2048" y="775"/>
                    </a:lnTo>
                    <a:lnTo>
                      <a:pt x="2048" y="775"/>
                    </a:lnTo>
                    <a:lnTo>
                      <a:pt x="2045" y="777"/>
                    </a:lnTo>
                    <a:lnTo>
                      <a:pt x="2041" y="779"/>
                    </a:lnTo>
                    <a:lnTo>
                      <a:pt x="2040" y="780"/>
                    </a:lnTo>
                    <a:lnTo>
                      <a:pt x="2036" y="782"/>
                    </a:lnTo>
                    <a:lnTo>
                      <a:pt x="2036" y="777"/>
                    </a:lnTo>
                    <a:lnTo>
                      <a:pt x="2021" y="765"/>
                    </a:lnTo>
                    <a:lnTo>
                      <a:pt x="2016" y="762"/>
                    </a:lnTo>
                    <a:lnTo>
                      <a:pt x="2012" y="762"/>
                    </a:lnTo>
                    <a:lnTo>
                      <a:pt x="2005" y="765"/>
                    </a:lnTo>
                    <a:lnTo>
                      <a:pt x="2004" y="765"/>
                    </a:lnTo>
                    <a:lnTo>
                      <a:pt x="2000" y="770"/>
                    </a:lnTo>
                    <a:lnTo>
                      <a:pt x="1995" y="767"/>
                    </a:lnTo>
                    <a:lnTo>
                      <a:pt x="1993" y="770"/>
                    </a:lnTo>
                    <a:lnTo>
                      <a:pt x="1992" y="777"/>
                    </a:lnTo>
                    <a:lnTo>
                      <a:pt x="1992" y="784"/>
                    </a:lnTo>
                    <a:lnTo>
                      <a:pt x="1992" y="785"/>
                    </a:lnTo>
                    <a:lnTo>
                      <a:pt x="1993" y="789"/>
                    </a:lnTo>
                    <a:lnTo>
                      <a:pt x="1995" y="794"/>
                    </a:lnTo>
                    <a:lnTo>
                      <a:pt x="1997" y="799"/>
                    </a:lnTo>
                    <a:lnTo>
                      <a:pt x="1997" y="801"/>
                    </a:lnTo>
                    <a:lnTo>
                      <a:pt x="1995" y="801"/>
                    </a:lnTo>
                    <a:lnTo>
                      <a:pt x="1995" y="803"/>
                    </a:lnTo>
                    <a:lnTo>
                      <a:pt x="1993" y="806"/>
                    </a:lnTo>
                    <a:lnTo>
                      <a:pt x="1992" y="811"/>
                    </a:lnTo>
                    <a:lnTo>
                      <a:pt x="1988" y="814"/>
                    </a:lnTo>
                    <a:lnTo>
                      <a:pt x="1985" y="814"/>
                    </a:lnTo>
                    <a:lnTo>
                      <a:pt x="1978" y="809"/>
                    </a:lnTo>
                    <a:lnTo>
                      <a:pt x="1976" y="811"/>
                    </a:lnTo>
                    <a:lnTo>
                      <a:pt x="1976" y="814"/>
                    </a:lnTo>
                    <a:lnTo>
                      <a:pt x="1980" y="816"/>
                    </a:lnTo>
                    <a:lnTo>
                      <a:pt x="1981" y="818"/>
                    </a:lnTo>
                    <a:lnTo>
                      <a:pt x="1980" y="820"/>
                    </a:lnTo>
                    <a:lnTo>
                      <a:pt x="1976" y="820"/>
                    </a:lnTo>
                    <a:lnTo>
                      <a:pt x="1971" y="820"/>
                    </a:lnTo>
                    <a:lnTo>
                      <a:pt x="1966" y="818"/>
                    </a:lnTo>
                    <a:lnTo>
                      <a:pt x="1964" y="814"/>
                    </a:lnTo>
                    <a:lnTo>
                      <a:pt x="1961" y="814"/>
                    </a:lnTo>
                    <a:lnTo>
                      <a:pt x="1954" y="814"/>
                    </a:lnTo>
                    <a:lnTo>
                      <a:pt x="1947" y="816"/>
                    </a:lnTo>
                    <a:lnTo>
                      <a:pt x="1939" y="813"/>
                    </a:lnTo>
                    <a:lnTo>
                      <a:pt x="1927" y="814"/>
                    </a:lnTo>
                    <a:lnTo>
                      <a:pt x="1923" y="813"/>
                    </a:lnTo>
                    <a:lnTo>
                      <a:pt x="1916" y="808"/>
                    </a:lnTo>
                    <a:lnTo>
                      <a:pt x="1908" y="804"/>
                    </a:lnTo>
                    <a:lnTo>
                      <a:pt x="1898" y="796"/>
                    </a:lnTo>
                    <a:lnTo>
                      <a:pt x="1896" y="787"/>
                    </a:lnTo>
                    <a:lnTo>
                      <a:pt x="1898" y="780"/>
                    </a:lnTo>
                    <a:lnTo>
                      <a:pt x="1904" y="780"/>
                    </a:lnTo>
                    <a:lnTo>
                      <a:pt x="1908" y="780"/>
                    </a:lnTo>
                    <a:lnTo>
                      <a:pt x="1906" y="777"/>
                    </a:lnTo>
                    <a:lnTo>
                      <a:pt x="1906" y="775"/>
                    </a:lnTo>
                    <a:lnTo>
                      <a:pt x="1898" y="772"/>
                    </a:lnTo>
                    <a:lnTo>
                      <a:pt x="1877" y="772"/>
                    </a:lnTo>
                    <a:lnTo>
                      <a:pt x="1860" y="767"/>
                    </a:lnTo>
                    <a:lnTo>
                      <a:pt x="1838" y="765"/>
                    </a:lnTo>
                    <a:lnTo>
                      <a:pt x="1829" y="772"/>
                    </a:lnTo>
                    <a:lnTo>
                      <a:pt x="1814" y="774"/>
                    </a:lnTo>
                    <a:lnTo>
                      <a:pt x="1810" y="777"/>
                    </a:lnTo>
                    <a:lnTo>
                      <a:pt x="1803" y="779"/>
                    </a:lnTo>
                    <a:lnTo>
                      <a:pt x="1803" y="784"/>
                    </a:lnTo>
                    <a:lnTo>
                      <a:pt x="1807" y="787"/>
                    </a:lnTo>
                    <a:lnTo>
                      <a:pt x="1809" y="787"/>
                    </a:lnTo>
                    <a:lnTo>
                      <a:pt x="1810" y="789"/>
                    </a:lnTo>
                    <a:lnTo>
                      <a:pt x="1809" y="791"/>
                    </a:lnTo>
                    <a:lnTo>
                      <a:pt x="1809" y="791"/>
                    </a:lnTo>
                    <a:lnTo>
                      <a:pt x="1805" y="794"/>
                    </a:lnTo>
                    <a:lnTo>
                      <a:pt x="1803" y="796"/>
                    </a:lnTo>
                    <a:lnTo>
                      <a:pt x="1805" y="803"/>
                    </a:lnTo>
                    <a:lnTo>
                      <a:pt x="1803" y="808"/>
                    </a:lnTo>
                    <a:lnTo>
                      <a:pt x="1802" y="816"/>
                    </a:lnTo>
                    <a:lnTo>
                      <a:pt x="1800" y="820"/>
                    </a:lnTo>
                    <a:lnTo>
                      <a:pt x="1798" y="825"/>
                    </a:lnTo>
                    <a:lnTo>
                      <a:pt x="1798" y="828"/>
                    </a:lnTo>
                    <a:lnTo>
                      <a:pt x="1802" y="830"/>
                    </a:lnTo>
                    <a:lnTo>
                      <a:pt x="1805" y="833"/>
                    </a:lnTo>
                    <a:lnTo>
                      <a:pt x="1807" y="835"/>
                    </a:lnTo>
                    <a:lnTo>
                      <a:pt x="1807" y="835"/>
                    </a:lnTo>
                    <a:lnTo>
                      <a:pt x="1800" y="833"/>
                    </a:lnTo>
                    <a:lnTo>
                      <a:pt x="1797" y="830"/>
                    </a:lnTo>
                    <a:lnTo>
                      <a:pt x="1797" y="826"/>
                    </a:lnTo>
                    <a:lnTo>
                      <a:pt x="1797" y="823"/>
                    </a:lnTo>
                    <a:lnTo>
                      <a:pt x="1798" y="818"/>
                    </a:lnTo>
                    <a:lnTo>
                      <a:pt x="1800" y="816"/>
                    </a:lnTo>
                    <a:lnTo>
                      <a:pt x="1802" y="809"/>
                    </a:lnTo>
                    <a:lnTo>
                      <a:pt x="1803" y="803"/>
                    </a:lnTo>
                    <a:lnTo>
                      <a:pt x="1803" y="789"/>
                    </a:lnTo>
                    <a:lnTo>
                      <a:pt x="1798" y="785"/>
                    </a:lnTo>
                    <a:lnTo>
                      <a:pt x="1797" y="782"/>
                    </a:lnTo>
                    <a:lnTo>
                      <a:pt x="1800" y="774"/>
                    </a:lnTo>
                    <a:lnTo>
                      <a:pt x="1802" y="768"/>
                    </a:lnTo>
                    <a:lnTo>
                      <a:pt x="1800" y="765"/>
                    </a:lnTo>
                    <a:lnTo>
                      <a:pt x="1797" y="755"/>
                    </a:lnTo>
                    <a:lnTo>
                      <a:pt x="1793" y="750"/>
                    </a:lnTo>
                    <a:lnTo>
                      <a:pt x="1791" y="748"/>
                    </a:lnTo>
                    <a:lnTo>
                      <a:pt x="1790" y="746"/>
                    </a:lnTo>
                    <a:lnTo>
                      <a:pt x="1791" y="756"/>
                    </a:lnTo>
                    <a:lnTo>
                      <a:pt x="1791" y="760"/>
                    </a:lnTo>
                    <a:lnTo>
                      <a:pt x="1790" y="762"/>
                    </a:lnTo>
                    <a:lnTo>
                      <a:pt x="1781" y="765"/>
                    </a:lnTo>
                    <a:lnTo>
                      <a:pt x="1778" y="765"/>
                    </a:lnTo>
                    <a:lnTo>
                      <a:pt x="1771" y="762"/>
                    </a:lnTo>
                    <a:lnTo>
                      <a:pt x="1762" y="756"/>
                    </a:lnTo>
                    <a:lnTo>
                      <a:pt x="1761" y="753"/>
                    </a:lnTo>
                    <a:lnTo>
                      <a:pt x="1759" y="746"/>
                    </a:lnTo>
                    <a:lnTo>
                      <a:pt x="1764" y="745"/>
                    </a:lnTo>
                    <a:lnTo>
                      <a:pt x="1766" y="743"/>
                    </a:lnTo>
                    <a:lnTo>
                      <a:pt x="1762" y="741"/>
                    </a:lnTo>
                    <a:lnTo>
                      <a:pt x="1757" y="741"/>
                    </a:lnTo>
                    <a:lnTo>
                      <a:pt x="1756" y="748"/>
                    </a:lnTo>
                    <a:lnTo>
                      <a:pt x="1754" y="748"/>
                    </a:lnTo>
                    <a:lnTo>
                      <a:pt x="1740" y="743"/>
                    </a:lnTo>
                    <a:lnTo>
                      <a:pt x="1737" y="745"/>
                    </a:lnTo>
                    <a:lnTo>
                      <a:pt x="1733" y="750"/>
                    </a:lnTo>
                    <a:lnTo>
                      <a:pt x="1732" y="753"/>
                    </a:lnTo>
                    <a:lnTo>
                      <a:pt x="1730" y="758"/>
                    </a:lnTo>
                    <a:lnTo>
                      <a:pt x="1730" y="762"/>
                    </a:lnTo>
                    <a:lnTo>
                      <a:pt x="1732" y="763"/>
                    </a:lnTo>
                    <a:lnTo>
                      <a:pt x="1737" y="765"/>
                    </a:lnTo>
                    <a:lnTo>
                      <a:pt x="1744" y="763"/>
                    </a:lnTo>
                    <a:lnTo>
                      <a:pt x="1750" y="760"/>
                    </a:lnTo>
                    <a:lnTo>
                      <a:pt x="1750" y="762"/>
                    </a:lnTo>
                    <a:lnTo>
                      <a:pt x="1752" y="763"/>
                    </a:lnTo>
                    <a:lnTo>
                      <a:pt x="1750" y="765"/>
                    </a:lnTo>
                    <a:lnTo>
                      <a:pt x="1744" y="770"/>
                    </a:lnTo>
                    <a:lnTo>
                      <a:pt x="1733" y="780"/>
                    </a:lnTo>
                    <a:lnTo>
                      <a:pt x="1728" y="782"/>
                    </a:lnTo>
                    <a:lnTo>
                      <a:pt x="1723" y="779"/>
                    </a:lnTo>
                    <a:lnTo>
                      <a:pt x="1720" y="785"/>
                    </a:lnTo>
                    <a:lnTo>
                      <a:pt x="1718" y="787"/>
                    </a:lnTo>
                    <a:lnTo>
                      <a:pt x="1708" y="791"/>
                    </a:lnTo>
                    <a:lnTo>
                      <a:pt x="1704" y="791"/>
                    </a:lnTo>
                    <a:lnTo>
                      <a:pt x="1702" y="794"/>
                    </a:lnTo>
                    <a:lnTo>
                      <a:pt x="1701" y="794"/>
                    </a:lnTo>
                    <a:lnTo>
                      <a:pt x="1697" y="796"/>
                    </a:lnTo>
                    <a:lnTo>
                      <a:pt x="1692" y="801"/>
                    </a:lnTo>
                    <a:lnTo>
                      <a:pt x="1685" y="801"/>
                    </a:lnTo>
                    <a:lnTo>
                      <a:pt x="1680" y="801"/>
                    </a:lnTo>
                    <a:lnTo>
                      <a:pt x="1668" y="803"/>
                    </a:lnTo>
                    <a:lnTo>
                      <a:pt x="1665" y="804"/>
                    </a:lnTo>
                    <a:lnTo>
                      <a:pt x="1663" y="808"/>
                    </a:lnTo>
                    <a:lnTo>
                      <a:pt x="1661" y="811"/>
                    </a:lnTo>
                    <a:lnTo>
                      <a:pt x="1660" y="814"/>
                    </a:lnTo>
                    <a:lnTo>
                      <a:pt x="1653" y="823"/>
                    </a:lnTo>
                    <a:lnTo>
                      <a:pt x="1648" y="825"/>
                    </a:lnTo>
                    <a:lnTo>
                      <a:pt x="1643" y="826"/>
                    </a:lnTo>
                    <a:lnTo>
                      <a:pt x="1648" y="821"/>
                    </a:lnTo>
                    <a:lnTo>
                      <a:pt x="1653" y="814"/>
                    </a:lnTo>
                    <a:lnTo>
                      <a:pt x="1663" y="791"/>
                    </a:lnTo>
                    <a:lnTo>
                      <a:pt x="1672" y="791"/>
                    </a:lnTo>
                    <a:lnTo>
                      <a:pt x="1673" y="787"/>
                    </a:lnTo>
                    <a:lnTo>
                      <a:pt x="1682" y="772"/>
                    </a:lnTo>
                    <a:lnTo>
                      <a:pt x="1684" y="770"/>
                    </a:lnTo>
                    <a:lnTo>
                      <a:pt x="1692" y="770"/>
                    </a:lnTo>
                    <a:lnTo>
                      <a:pt x="1701" y="765"/>
                    </a:lnTo>
                    <a:lnTo>
                      <a:pt x="1718" y="743"/>
                    </a:lnTo>
                    <a:lnTo>
                      <a:pt x="1726" y="738"/>
                    </a:lnTo>
                    <a:lnTo>
                      <a:pt x="1732" y="733"/>
                    </a:lnTo>
                    <a:lnTo>
                      <a:pt x="1733" y="729"/>
                    </a:lnTo>
                    <a:lnTo>
                      <a:pt x="1733" y="726"/>
                    </a:lnTo>
                    <a:lnTo>
                      <a:pt x="1733" y="724"/>
                    </a:lnTo>
                    <a:lnTo>
                      <a:pt x="1733" y="722"/>
                    </a:lnTo>
                    <a:lnTo>
                      <a:pt x="1740" y="717"/>
                    </a:lnTo>
                    <a:lnTo>
                      <a:pt x="1744" y="712"/>
                    </a:lnTo>
                    <a:lnTo>
                      <a:pt x="1752" y="705"/>
                    </a:lnTo>
                    <a:lnTo>
                      <a:pt x="1761" y="699"/>
                    </a:lnTo>
                    <a:lnTo>
                      <a:pt x="1771" y="692"/>
                    </a:lnTo>
                    <a:lnTo>
                      <a:pt x="1778" y="683"/>
                    </a:lnTo>
                    <a:lnTo>
                      <a:pt x="1791" y="671"/>
                    </a:lnTo>
                    <a:lnTo>
                      <a:pt x="1805" y="651"/>
                    </a:lnTo>
                    <a:lnTo>
                      <a:pt x="1807" y="639"/>
                    </a:lnTo>
                    <a:lnTo>
                      <a:pt x="1803" y="635"/>
                    </a:lnTo>
                    <a:lnTo>
                      <a:pt x="1800" y="632"/>
                    </a:lnTo>
                    <a:lnTo>
                      <a:pt x="1798" y="627"/>
                    </a:lnTo>
                    <a:lnTo>
                      <a:pt x="1797" y="625"/>
                    </a:lnTo>
                    <a:lnTo>
                      <a:pt x="1793" y="630"/>
                    </a:lnTo>
                    <a:lnTo>
                      <a:pt x="1788" y="617"/>
                    </a:lnTo>
                    <a:lnTo>
                      <a:pt x="1783" y="610"/>
                    </a:lnTo>
                    <a:lnTo>
                      <a:pt x="1783" y="608"/>
                    </a:lnTo>
                    <a:lnTo>
                      <a:pt x="1783" y="608"/>
                    </a:lnTo>
                    <a:lnTo>
                      <a:pt x="1786" y="610"/>
                    </a:lnTo>
                    <a:lnTo>
                      <a:pt x="1797" y="620"/>
                    </a:lnTo>
                    <a:lnTo>
                      <a:pt x="1802" y="622"/>
                    </a:lnTo>
                    <a:lnTo>
                      <a:pt x="1802" y="624"/>
                    </a:lnTo>
                    <a:lnTo>
                      <a:pt x="1803" y="625"/>
                    </a:lnTo>
                    <a:lnTo>
                      <a:pt x="1803" y="630"/>
                    </a:lnTo>
                    <a:lnTo>
                      <a:pt x="1805" y="630"/>
                    </a:lnTo>
                    <a:lnTo>
                      <a:pt x="1805" y="629"/>
                    </a:lnTo>
                    <a:lnTo>
                      <a:pt x="1809" y="620"/>
                    </a:lnTo>
                    <a:lnTo>
                      <a:pt x="1810" y="608"/>
                    </a:lnTo>
                    <a:lnTo>
                      <a:pt x="1810" y="603"/>
                    </a:lnTo>
                    <a:lnTo>
                      <a:pt x="1803" y="605"/>
                    </a:lnTo>
                    <a:lnTo>
                      <a:pt x="1802" y="588"/>
                    </a:lnTo>
                    <a:lnTo>
                      <a:pt x="1800" y="583"/>
                    </a:lnTo>
                    <a:lnTo>
                      <a:pt x="1798" y="576"/>
                    </a:lnTo>
                    <a:lnTo>
                      <a:pt x="1795" y="576"/>
                    </a:lnTo>
                    <a:lnTo>
                      <a:pt x="1793" y="578"/>
                    </a:lnTo>
                    <a:lnTo>
                      <a:pt x="1795" y="579"/>
                    </a:lnTo>
                    <a:lnTo>
                      <a:pt x="1797" y="583"/>
                    </a:lnTo>
                    <a:lnTo>
                      <a:pt x="1795" y="586"/>
                    </a:lnTo>
                    <a:lnTo>
                      <a:pt x="1795" y="588"/>
                    </a:lnTo>
                    <a:lnTo>
                      <a:pt x="1790" y="591"/>
                    </a:lnTo>
                    <a:lnTo>
                      <a:pt x="1786" y="593"/>
                    </a:lnTo>
                    <a:lnTo>
                      <a:pt x="1788" y="589"/>
                    </a:lnTo>
                    <a:lnTo>
                      <a:pt x="1790" y="586"/>
                    </a:lnTo>
                    <a:lnTo>
                      <a:pt x="1788" y="581"/>
                    </a:lnTo>
                    <a:lnTo>
                      <a:pt x="1788" y="579"/>
                    </a:lnTo>
                    <a:lnTo>
                      <a:pt x="1786" y="566"/>
                    </a:lnTo>
                    <a:lnTo>
                      <a:pt x="1783" y="564"/>
                    </a:lnTo>
                    <a:lnTo>
                      <a:pt x="1779" y="562"/>
                    </a:lnTo>
                    <a:lnTo>
                      <a:pt x="1778" y="562"/>
                    </a:lnTo>
                    <a:lnTo>
                      <a:pt x="1773" y="566"/>
                    </a:lnTo>
                    <a:lnTo>
                      <a:pt x="1774" y="562"/>
                    </a:lnTo>
                    <a:lnTo>
                      <a:pt x="1776" y="557"/>
                    </a:lnTo>
                    <a:lnTo>
                      <a:pt x="1773" y="552"/>
                    </a:lnTo>
                    <a:lnTo>
                      <a:pt x="1771" y="547"/>
                    </a:lnTo>
                    <a:lnTo>
                      <a:pt x="1766" y="547"/>
                    </a:lnTo>
                    <a:lnTo>
                      <a:pt x="1762" y="540"/>
                    </a:lnTo>
                    <a:lnTo>
                      <a:pt x="1757" y="538"/>
                    </a:lnTo>
                    <a:lnTo>
                      <a:pt x="1745" y="535"/>
                    </a:lnTo>
                    <a:lnTo>
                      <a:pt x="1735" y="538"/>
                    </a:lnTo>
                    <a:lnTo>
                      <a:pt x="1723" y="535"/>
                    </a:lnTo>
                    <a:lnTo>
                      <a:pt x="1709" y="538"/>
                    </a:lnTo>
                    <a:lnTo>
                      <a:pt x="1704" y="538"/>
                    </a:lnTo>
                    <a:lnTo>
                      <a:pt x="1701" y="537"/>
                    </a:lnTo>
                    <a:lnTo>
                      <a:pt x="1697" y="538"/>
                    </a:lnTo>
                    <a:lnTo>
                      <a:pt x="1696" y="543"/>
                    </a:lnTo>
                    <a:lnTo>
                      <a:pt x="1696" y="550"/>
                    </a:lnTo>
                    <a:lnTo>
                      <a:pt x="1692" y="554"/>
                    </a:lnTo>
                    <a:lnTo>
                      <a:pt x="1691" y="555"/>
                    </a:lnTo>
                    <a:lnTo>
                      <a:pt x="1682" y="554"/>
                    </a:lnTo>
                    <a:lnTo>
                      <a:pt x="1675" y="557"/>
                    </a:lnTo>
                    <a:lnTo>
                      <a:pt x="1672" y="555"/>
                    </a:lnTo>
                    <a:lnTo>
                      <a:pt x="1667" y="555"/>
                    </a:lnTo>
                    <a:lnTo>
                      <a:pt x="1667" y="549"/>
                    </a:lnTo>
                    <a:lnTo>
                      <a:pt x="1670" y="549"/>
                    </a:lnTo>
                    <a:lnTo>
                      <a:pt x="1672" y="550"/>
                    </a:lnTo>
                    <a:lnTo>
                      <a:pt x="1677" y="537"/>
                    </a:lnTo>
                    <a:lnTo>
                      <a:pt x="1682" y="530"/>
                    </a:lnTo>
                    <a:lnTo>
                      <a:pt x="1687" y="521"/>
                    </a:lnTo>
                    <a:lnTo>
                      <a:pt x="1684" y="514"/>
                    </a:lnTo>
                    <a:lnTo>
                      <a:pt x="1677" y="511"/>
                    </a:lnTo>
                    <a:lnTo>
                      <a:pt x="1673" y="511"/>
                    </a:lnTo>
                    <a:lnTo>
                      <a:pt x="1672" y="513"/>
                    </a:lnTo>
                    <a:lnTo>
                      <a:pt x="1665" y="511"/>
                    </a:lnTo>
                    <a:lnTo>
                      <a:pt x="1661" y="511"/>
                    </a:lnTo>
                    <a:lnTo>
                      <a:pt x="1656" y="514"/>
                    </a:lnTo>
                    <a:lnTo>
                      <a:pt x="1653" y="514"/>
                    </a:lnTo>
                    <a:lnTo>
                      <a:pt x="1653" y="506"/>
                    </a:lnTo>
                    <a:lnTo>
                      <a:pt x="1646" y="506"/>
                    </a:lnTo>
                    <a:lnTo>
                      <a:pt x="1624" y="506"/>
                    </a:lnTo>
                    <a:lnTo>
                      <a:pt x="1627" y="503"/>
                    </a:lnTo>
                    <a:lnTo>
                      <a:pt x="1637" y="499"/>
                    </a:lnTo>
                    <a:lnTo>
                      <a:pt x="1648" y="494"/>
                    </a:lnTo>
                    <a:lnTo>
                      <a:pt x="1655" y="484"/>
                    </a:lnTo>
                    <a:lnTo>
                      <a:pt x="1660" y="480"/>
                    </a:lnTo>
                    <a:lnTo>
                      <a:pt x="1658" y="475"/>
                    </a:lnTo>
                    <a:lnTo>
                      <a:pt x="1656" y="472"/>
                    </a:lnTo>
                    <a:lnTo>
                      <a:pt x="1653" y="468"/>
                    </a:lnTo>
                    <a:lnTo>
                      <a:pt x="1646" y="467"/>
                    </a:lnTo>
                    <a:lnTo>
                      <a:pt x="1639" y="463"/>
                    </a:lnTo>
                    <a:lnTo>
                      <a:pt x="1636" y="458"/>
                    </a:lnTo>
                    <a:lnTo>
                      <a:pt x="1624" y="450"/>
                    </a:lnTo>
                    <a:lnTo>
                      <a:pt x="1620" y="450"/>
                    </a:lnTo>
                    <a:lnTo>
                      <a:pt x="1612" y="460"/>
                    </a:lnTo>
                    <a:lnTo>
                      <a:pt x="1608" y="458"/>
                    </a:lnTo>
                    <a:lnTo>
                      <a:pt x="1603" y="460"/>
                    </a:lnTo>
                    <a:lnTo>
                      <a:pt x="1593" y="470"/>
                    </a:lnTo>
                    <a:lnTo>
                      <a:pt x="1572" y="497"/>
                    </a:lnTo>
                    <a:lnTo>
                      <a:pt x="1569" y="506"/>
                    </a:lnTo>
                    <a:lnTo>
                      <a:pt x="1566" y="513"/>
                    </a:lnTo>
                    <a:lnTo>
                      <a:pt x="1562" y="514"/>
                    </a:lnTo>
                    <a:lnTo>
                      <a:pt x="1560" y="523"/>
                    </a:lnTo>
                    <a:lnTo>
                      <a:pt x="1560" y="530"/>
                    </a:lnTo>
                    <a:lnTo>
                      <a:pt x="1562" y="533"/>
                    </a:lnTo>
                    <a:lnTo>
                      <a:pt x="1564" y="540"/>
                    </a:lnTo>
                    <a:lnTo>
                      <a:pt x="1562" y="547"/>
                    </a:lnTo>
                    <a:lnTo>
                      <a:pt x="1562" y="552"/>
                    </a:lnTo>
                    <a:lnTo>
                      <a:pt x="1562" y="554"/>
                    </a:lnTo>
                    <a:lnTo>
                      <a:pt x="1567" y="554"/>
                    </a:lnTo>
                    <a:lnTo>
                      <a:pt x="1576" y="557"/>
                    </a:lnTo>
                    <a:lnTo>
                      <a:pt x="1574" y="560"/>
                    </a:lnTo>
                    <a:lnTo>
                      <a:pt x="1569" y="557"/>
                    </a:lnTo>
                    <a:lnTo>
                      <a:pt x="1564" y="559"/>
                    </a:lnTo>
                    <a:lnTo>
                      <a:pt x="1560" y="554"/>
                    </a:lnTo>
                    <a:lnTo>
                      <a:pt x="1550" y="557"/>
                    </a:lnTo>
                    <a:lnTo>
                      <a:pt x="1542" y="557"/>
                    </a:lnTo>
                    <a:lnTo>
                      <a:pt x="1535" y="559"/>
                    </a:lnTo>
                    <a:lnTo>
                      <a:pt x="1521" y="555"/>
                    </a:lnTo>
                    <a:lnTo>
                      <a:pt x="1521" y="557"/>
                    </a:lnTo>
                    <a:lnTo>
                      <a:pt x="1525" y="562"/>
                    </a:lnTo>
                    <a:lnTo>
                      <a:pt x="1526" y="566"/>
                    </a:lnTo>
                    <a:lnTo>
                      <a:pt x="1533" y="574"/>
                    </a:lnTo>
                    <a:lnTo>
                      <a:pt x="1537" y="578"/>
                    </a:lnTo>
                    <a:lnTo>
                      <a:pt x="1540" y="586"/>
                    </a:lnTo>
                    <a:lnTo>
                      <a:pt x="1540" y="601"/>
                    </a:lnTo>
                    <a:lnTo>
                      <a:pt x="1538" y="606"/>
                    </a:lnTo>
                    <a:lnTo>
                      <a:pt x="1537" y="612"/>
                    </a:lnTo>
                    <a:lnTo>
                      <a:pt x="1535" y="612"/>
                    </a:lnTo>
                    <a:lnTo>
                      <a:pt x="1533" y="612"/>
                    </a:lnTo>
                    <a:lnTo>
                      <a:pt x="1537" y="608"/>
                    </a:lnTo>
                    <a:lnTo>
                      <a:pt x="1538" y="600"/>
                    </a:lnTo>
                    <a:lnTo>
                      <a:pt x="1540" y="595"/>
                    </a:lnTo>
                    <a:lnTo>
                      <a:pt x="1537" y="589"/>
                    </a:lnTo>
                    <a:lnTo>
                      <a:pt x="1537" y="589"/>
                    </a:lnTo>
                    <a:lnTo>
                      <a:pt x="1535" y="588"/>
                    </a:lnTo>
                    <a:lnTo>
                      <a:pt x="1528" y="583"/>
                    </a:lnTo>
                    <a:lnTo>
                      <a:pt x="1525" y="579"/>
                    </a:lnTo>
                    <a:lnTo>
                      <a:pt x="1519" y="579"/>
                    </a:lnTo>
                    <a:lnTo>
                      <a:pt x="1518" y="578"/>
                    </a:lnTo>
                    <a:lnTo>
                      <a:pt x="1513" y="583"/>
                    </a:lnTo>
                    <a:lnTo>
                      <a:pt x="1509" y="583"/>
                    </a:lnTo>
                    <a:lnTo>
                      <a:pt x="1506" y="586"/>
                    </a:lnTo>
                    <a:lnTo>
                      <a:pt x="1504" y="589"/>
                    </a:lnTo>
                    <a:lnTo>
                      <a:pt x="1499" y="589"/>
                    </a:lnTo>
                    <a:lnTo>
                      <a:pt x="1499" y="595"/>
                    </a:lnTo>
                    <a:lnTo>
                      <a:pt x="1495" y="598"/>
                    </a:lnTo>
                    <a:lnTo>
                      <a:pt x="1492" y="593"/>
                    </a:lnTo>
                    <a:lnTo>
                      <a:pt x="1490" y="595"/>
                    </a:lnTo>
                    <a:lnTo>
                      <a:pt x="1483" y="601"/>
                    </a:lnTo>
                    <a:lnTo>
                      <a:pt x="1477" y="605"/>
                    </a:lnTo>
                    <a:lnTo>
                      <a:pt x="1477" y="603"/>
                    </a:lnTo>
                    <a:lnTo>
                      <a:pt x="1478" y="596"/>
                    </a:lnTo>
                    <a:lnTo>
                      <a:pt x="1477" y="596"/>
                    </a:lnTo>
                    <a:lnTo>
                      <a:pt x="1466" y="601"/>
                    </a:lnTo>
                    <a:lnTo>
                      <a:pt x="1461" y="606"/>
                    </a:lnTo>
                    <a:lnTo>
                      <a:pt x="1459" y="605"/>
                    </a:lnTo>
                    <a:lnTo>
                      <a:pt x="1466" y="596"/>
                    </a:lnTo>
                    <a:lnTo>
                      <a:pt x="1468" y="589"/>
                    </a:lnTo>
                    <a:lnTo>
                      <a:pt x="1465" y="588"/>
                    </a:lnTo>
                    <a:lnTo>
                      <a:pt x="1459" y="586"/>
                    </a:lnTo>
                    <a:lnTo>
                      <a:pt x="1454" y="586"/>
                    </a:lnTo>
                    <a:lnTo>
                      <a:pt x="1448" y="588"/>
                    </a:lnTo>
                    <a:lnTo>
                      <a:pt x="1439" y="584"/>
                    </a:lnTo>
                    <a:lnTo>
                      <a:pt x="1437" y="588"/>
                    </a:lnTo>
                    <a:lnTo>
                      <a:pt x="1436" y="588"/>
                    </a:lnTo>
                    <a:lnTo>
                      <a:pt x="1430" y="586"/>
                    </a:lnTo>
                    <a:lnTo>
                      <a:pt x="1425" y="588"/>
                    </a:lnTo>
                    <a:lnTo>
                      <a:pt x="1422" y="593"/>
                    </a:lnTo>
                    <a:lnTo>
                      <a:pt x="1417" y="588"/>
                    </a:lnTo>
                    <a:lnTo>
                      <a:pt x="1413" y="588"/>
                    </a:lnTo>
                    <a:lnTo>
                      <a:pt x="1412" y="595"/>
                    </a:lnTo>
                    <a:lnTo>
                      <a:pt x="1408" y="591"/>
                    </a:lnTo>
                    <a:lnTo>
                      <a:pt x="1406" y="598"/>
                    </a:lnTo>
                    <a:lnTo>
                      <a:pt x="1406" y="603"/>
                    </a:lnTo>
                    <a:lnTo>
                      <a:pt x="1408" y="605"/>
                    </a:lnTo>
                    <a:lnTo>
                      <a:pt x="1410" y="603"/>
                    </a:lnTo>
                    <a:lnTo>
                      <a:pt x="1412" y="601"/>
                    </a:lnTo>
                    <a:lnTo>
                      <a:pt x="1413" y="600"/>
                    </a:lnTo>
                    <a:lnTo>
                      <a:pt x="1417" y="605"/>
                    </a:lnTo>
                    <a:lnTo>
                      <a:pt x="1418" y="601"/>
                    </a:lnTo>
                    <a:lnTo>
                      <a:pt x="1420" y="600"/>
                    </a:lnTo>
                    <a:lnTo>
                      <a:pt x="1422" y="603"/>
                    </a:lnTo>
                    <a:lnTo>
                      <a:pt x="1432" y="600"/>
                    </a:lnTo>
                    <a:lnTo>
                      <a:pt x="1430" y="603"/>
                    </a:lnTo>
                    <a:lnTo>
                      <a:pt x="1420" y="608"/>
                    </a:lnTo>
                    <a:lnTo>
                      <a:pt x="1401" y="613"/>
                    </a:lnTo>
                    <a:lnTo>
                      <a:pt x="1398" y="617"/>
                    </a:lnTo>
                    <a:lnTo>
                      <a:pt x="1388" y="618"/>
                    </a:lnTo>
                    <a:lnTo>
                      <a:pt x="1381" y="624"/>
                    </a:lnTo>
                    <a:lnTo>
                      <a:pt x="1371" y="624"/>
                    </a:lnTo>
                    <a:lnTo>
                      <a:pt x="1355" y="629"/>
                    </a:lnTo>
                    <a:lnTo>
                      <a:pt x="1343" y="639"/>
                    </a:lnTo>
                    <a:lnTo>
                      <a:pt x="1338" y="637"/>
                    </a:lnTo>
                    <a:lnTo>
                      <a:pt x="1328" y="646"/>
                    </a:lnTo>
                    <a:lnTo>
                      <a:pt x="1323" y="651"/>
                    </a:lnTo>
                    <a:lnTo>
                      <a:pt x="1307" y="663"/>
                    </a:lnTo>
                    <a:lnTo>
                      <a:pt x="1297" y="658"/>
                    </a:lnTo>
                    <a:lnTo>
                      <a:pt x="1294" y="659"/>
                    </a:lnTo>
                    <a:lnTo>
                      <a:pt x="1292" y="664"/>
                    </a:lnTo>
                    <a:lnTo>
                      <a:pt x="1294" y="668"/>
                    </a:lnTo>
                    <a:lnTo>
                      <a:pt x="1297" y="668"/>
                    </a:lnTo>
                    <a:lnTo>
                      <a:pt x="1299" y="670"/>
                    </a:lnTo>
                    <a:lnTo>
                      <a:pt x="1302" y="671"/>
                    </a:lnTo>
                    <a:lnTo>
                      <a:pt x="1302" y="676"/>
                    </a:lnTo>
                    <a:lnTo>
                      <a:pt x="1295" y="688"/>
                    </a:lnTo>
                    <a:lnTo>
                      <a:pt x="1292" y="693"/>
                    </a:lnTo>
                    <a:lnTo>
                      <a:pt x="1287" y="695"/>
                    </a:lnTo>
                    <a:lnTo>
                      <a:pt x="1278" y="687"/>
                    </a:lnTo>
                    <a:lnTo>
                      <a:pt x="1276" y="690"/>
                    </a:lnTo>
                    <a:lnTo>
                      <a:pt x="1276" y="693"/>
                    </a:lnTo>
                    <a:lnTo>
                      <a:pt x="1273" y="692"/>
                    </a:lnTo>
                    <a:lnTo>
                      <a:pt x="1271" y="699"/>
                    </a:lnTo>
                    <a:lnTo>
                      <a:pt x="1276" y="700"/>
                    </a:lnTo>
                    <a:lnTo>
                      <a:pt x="1283" y="704"/>
                    </a:lnTo>
                    <a:lnTo>
                      <a:pt x="1288" y="707"/>
                    </a:lnTo>
                    <a:lnTo>
                      <a:pt x="1292" y="712"/>
                    </a:lnTo>
                    <a:lnTo>
                      <a:pt x="1295" y="716"/>
                    </a:lnTo>
                    <a:lnTo>
                      <a:pt x="1299" y="719"/>
                    </a:lnTo>
                    <a:lnTo>
                      <a:pt x="1292" y="721"/>
                    </a:lnTo>
                    <a:lnTo>
                      <a:pt x="1287" y="716"/>
                    </a:lnTo>
                    <a:lnTo>
                      <a:pt x="1285" y="714"/>
                    </a:lnTo>
                    <a:lnTo>
                      <a:pt x="1282" y="712"/>
                    </a:lnTo>
                    <a:lnTo>
                      <a:pt x="1278" y="714"/>
                    </a:lnTo>
                    <a:lnTo>
                      <a:pt x="1275" y="722"/>
                    </a:lnTo>
                    <a:lnTo>
                      <a:pt x="1278" y="724"/>
                    </a:lnTo>
                    <a:lnTo>
                      <a:pt x="1285" y="728"/>
                    </a:lnTo>
                    <a:lnTo>
                      <a:pt x="1288" y="731"/>
                    </a:lnTo>
                    <a:lnTo>
                      <a:pt x="1299" y="753"/>
                    </a:lnTo>
                    <a:lnTo>
                      <a:pt x="1300" y="755"/>
                    </a:lnTo>
                    <a:lnTo>
                      <a:pt x="1304" y="756"/>
                    </a:lnTo>
                    <a:lnTo>
                      <a:pt x="1305" y="758"/>
                    </a:lnTo>
                    <a:lnTo>
                      <a:pt x="1300" y="762"/>
                    </a:lnTo>
                    <a:lnTo>
                      <a:pt x="1300" y="765"/>
                    </a:lnTo>
                    <a:lnTo>
                      <a:pt x="1297" y="770"/>
                    </a:lnTo>
                    <a:lnTo>
                      <a:pt x="1282" y="774"/>
                    </a:lnTo>
                    <a:lnTo>
                      <a:pt x="1278" y="777"/>
                    </a:lnTo>
                    <a:lnTo>
                      <a:pt x="1276" y="777"/>
                    </a:lnTo>
                    <a:lnTo>
                      <a:pt x="1275" y="779"/>
                    </a:lnTo>
                    <a:lnTo>
                      <a:pt x="1273" y="782"/>
                    </a:lnTo>
                    <a:lnTo>
                      <a:pt x="1273" y="785"/>
                    </a:lnTo>
                    <a:lnTo>
                      <a:pt x="1275" y="789"/>
                    </a:lnTo>
                    <a:lnTo>
                      <a:pt x="1276" y="792"/>
                    </a:lnTo>
                    <a:lnTo>
                      <a:pt x="1288" y="804"/>
                    </a:lnTo>
                    <a:lnTo>
                      <a:pt x="1288" y="804"/>
                    </a:lnTo>
                    <a:lnTo>
                      <a:pt x="1285" y="803"/>
                    </a:lnTo>
                    <a:lnTo>
                      <a:pt x="1280" y="799"/>
                    </a:lnTo>
                    <a:lnTo>
                      <a:pt x="1276" y="794"/>
                    </a:lnTo>
                    <a:lnTo>
                      <a:pt x="1271" y="791"/>
                    </a:lnTo>
                    <a:lnTo>
                      <a:pt x="1271" y="787"/>
                    </a:lnTo>
                    <a:lnTo>
                      <a:pt x="1271" y="782"/>
                    </a:lnTo>
                    <a:lnTo>
                      <a:pt x="1271" y="782"/>
                    </a:lnTo>
                    <a:lnTo>
                      <a:pt x="1271" y="779"/>
                    </a:lnTo>
                    <a:lnTo>
                      <a:pt x="1276" y="774"/>
                    </a:lnTo>
                    <a:lnTo>
                      <a:pt x="1282" y="770"/>
                    </a:lnTo>
                    <a:lnTo>
                      <a:pt x="1288" y="763"/>
                    </a:lnTo>
                    <a:lnTo>
                      <a:pt x="1295" y="756"/>
                    </a:lnTo>
                    <a:lnTo>
                      <a:pt x="1294" y="755"/>
                    </a:lnTo>
                    <a:lnTo>
                      <a:pt x="1292" y="751"/>
                    </a:lnTo>
                    <a:lnTo>
                      <a:pt x="1287" y="751"/>
                    </a:lnTo>
                    <a:lnTo>
                      <a:pt x="1275" y="755"/>
                    </a:lnTo>
                    <a:lnTo>
                      <a:pt x="1268" y="756"/>
                    </a:lnTo>
                    <a:lnTo>
                      <a:pt x="1264" y="763"/>
                    </a:lnTo>
                    <a:lnTo>
                      <a:pt x="1259" y="763"/>
                    </a:lnTo>
                    <a:lnTo>
                      <a:pt x="1258" y="763"/>
                    </a:lnTo>
                    <a:lnTo>
                      <a:pt x="1251" y="760"/>
                    </a:lnTo>
                    <a:lnTo>
                      <a:pt x="1244" y="763"/>
                    </a:lnTo>
                    <a:lnTo>
                      <a:pt x="1230" y="767"/>
                    </a:lnTo>
                    <a:lnTo>
                      <a:pt x="1227" y="767"/>
                    </a:lnTo>
                    <a:lnTo>
                      <a:pt x="1194" y="768"/>
                    </a:lnTo>
                    <a:lnTo>
                      <a:pt x="1187" y="768"/>
                    </a:lnTo>
                    <a:lnTo>
                      <a:pt x="1170" y="774"/>
                    </a:lnTo>
                    <a:lnTo>
                      <a:pt x="1170" y="777"/>
                    </a:lnTo>
                    <a:lnTo>
                      <a:pt x="1170" y="780"/>
                    </a:lnTo>
                    <a:lnTo>
                      <a:pt x="1169" y="784"/>
                    </a:lnTo>
                    <a:lnTo>
                      <a:pt x="1167" y="789"/>
                    </a:lnTo>
                    <a:lnTo>
                      <a:pt x="1167" y="792"/>
                    </a:lnTo>
                    <a:lnTo>
                      <a:pt x="1167" y="796"/>
                    </a:lnTo>
                    <a:lnTo>
                      <a:pt x="1169" y="801"/>
                    </a:lnTo>
                    <a:lnTo>
                      <a:pt x="1169" y="806"/>
                    </a:lnTo>
                    <a:lnTo>
                      <a:pt x="1172" y="808"/>
                    </a:lnTo>
                    <a:lnTo>
                      <a:pt x="1174" y="809"/>
                    </a:lnTo>
                    <a:lnTo>
                      <a:pt x="1175" y="814"/>
                    </a:lnTo>
                    <a:lnTo>
                      <a:pt x="1174" y="821"/>
                    </a:lnTo>
                    <a:lnTo>
                      <a:pt x="1172" y="828"/>
                    </a:lnTo>
                    <a:lnTo>
                      <a:pt x="1172" y="830"/>
                    </a:lnTo>
                    <a:lnTo>
                      <a:pt x="1174" y="835"/>
                    </a:lnTo>
                    <a:lnTo>
                      <a:pt x="1175" y="843"/>
                    </a:lnTo>
                    <a:lnTo>
                      <a:pt x="1175" y="845"/>
                    </a:lnTo>
                    <a:lnTo>
                      <a:pt x="1181" y="850"/>
                    </a:lnTo>
                    <a:lnTo>
                      <a:pt x="1184" y="854"/>
                    </a:lnTo>
                    <a:lnTo>
                      <a:pt x="1189" y="854"/>
                    </a:lnTo>
                    <a:lnTo>
                      <a:pt x="1194" y="855"/>
                    </a:lnTo>
                    <a:lnTo>
                      <a:pt x="1199" y="859"/>
                    </a:lnTo>
                    <a:lnTo>
                      <a:pt x="1201" y="860"/>
                    </a:lnTo>
                    <a:lnTo>
                      <a:pt x="1201" y="862"/>
                    </a:lnTo>
                    <a:lnTo>
                      <a:pt x="1203" y="869"/>
                    </a:lnTo>
                    <a:lnTo>
                      <a:pt x="1205" y="871"/>
                    </a:lnTo>
                    <a:lnTo>
                      <a:pt x="1210" y="879"/>
                    </a:lnTo>
                    <a:lnTo>
                      <a:pt x="1213" y="881"/>
                    </a:lnTo>
                    <a:lnTo>
                      <a:pt x="1222" y="883"/>
                    </a:lnTo>
                    <a:lnTo>
                      <a:pt x="1223" y="886"/>
                    </a:lnTo>
                    <a:lnTo>
                      <a:pt x="1227" y="895"/>
                    </a:lnTo>
                    <a:lnTo>
                      <a:pt x="1228" y="896"/>
                    </a:lnTo>
                    <a:lnTo>
                      <a:pt x="1228" y="900"/>
                    </a:lnTo>
                    <a:lnTo>
                      <a:pt x="1228" y="903"/>
                    </a:lnTo>
                    <a:lnTo>
                      <a:pt x="1227" y="905"/>
                    </a:lnTo>
                    <a:lnTo>
                      <a:pt x="1225" y="908"/>
                    </a:lnTo>
                    <a:lnTo>
                      <a:pt x="1222" y="918"/>
                    </a:lnTo>
                    <a:lnTo>
                      <a:pt x="1220" y="929"/>
                    </a:lnTo>
                    <a:lnTo>
                      <a:pt x="1223" y="935"/>
                    </a:lnTo>
                    <a:lnTo>
                      <a:pt x="1228" y="949"/>
                    </a:lnTo>
                    <a:lnTo>
                      <a:pt x="1230" y="954"/>
                    </a:lnTo>
                    <a:lnTo>
                      <a:pt x="1232" y="963"/>
                    </a:lnTo>
                    <a:lnTo>
                      <a:pt x="1230" y="966"/>
                    </a:lnTo>
                    <a:lnTo>
                      <a:pt x="1230" y="970"/>
                    </a:lnTo>
                    <a:lnTo>
                      <a:pt x="1227" y="973"/>
                    </a:lnTo>
                    <a:lnTo>
                      <a:pt x="1223" y="975"/>
                    </a:lnTo>
                    <a:lnTo>
                      <a:pt x="1218" y="978"/>
                    </a:lnTo>
                    <a:lnTo>
                      <a:pt x="1218" y="980"/>
                    </a:lnTo>
                    <a:lnTo>
                      <a:pt x="1220" y="985"/>
                    </a:lnTo>
                    <a:lnTo>
                      <a:pt x="1220" y="987"/>
                    </a:lnTo>
                    <a:lnTo>
                      <a:pt x="1218" y="988"/>
                    </a:lnTo>
                    <a:lnTo>
                      <a:pt x="1217" y="988"/>
                    </a:lnTo>
                    <a:lnTo>
                      <a:pt x="1215" y="987"/>
                    </a:lnTo>
                    <a:lnTo>
                      <a:pt x="1213" y="985"/>
                    </a:lnTo>
                    <a:lnTo>
                      <a:pt x="1211" y="981"/>
                    </a:lnTo>
                    <a:lnTo>
                      <a:pt x="1211" y="976"/>
                    </a:lnTo>
                    <a:lnTo>
                      <a:pt x="1215" y="970"/>
                    </a:lnTo>
                    <a:lnTo>
                      <a:pt x="1218" y="959"/>
                    </a:lnTo>
                    <a:lnTo>
                      <a:pt x="1218" y="954"/>
                    </a:lnTo>
                    <a:lnTo>
                      <a:pt x="1218" y="946"/>
                    </a:lnTo>
                    <a:lnTo>
                      <a:pt x="1217" y="942"/>
                    </a:lnTo>
                    <a:lnTo>
                      <a:pt x="1215" y="939"/>
                    </a:lnTo>
                    <a:lnTo>
                      <a:pt x="1211" y="939"/>
                    </a:lnTo>
                    <a:lnTo>
                      <a:pt x="1210" y="942"/>
                    </a:lnTo>
                    <a:lnTo>
                      <a:pt x="1206" y="954"/>
                    </a:lnTo>
                    <a:lnTo>
                      <a:pt x="1203" y="963"/>
                    </a:lnTo>
                    <a:lnTo>
                      <a:pt x="1203" y="966"/>
                    </a:lnTo>
                    <a:lnTo>
                      <a:pt x="1203" y="968"/>
                    </a:lnTo>
                    <a:lnTo>
                      <a:pt x="1203" y="971"/>
                    </a:lnTo>
                    <a:lnTo>
                      <a:pt x="1201" y="964"/>
                    </a:lnTo>
                    <a:lnTo>
                      <a:pt x="1201" y="959"/>
                    </a:lnTo>
                    <a:lnTo>
                      <a:pt x="1203" y="953"/>
                    </a:lnTo>
                    <a:lnTo>
                      <a:pt x="1205" y="947"/>
                    </a:lnTo>
                    <a:lnTo>
                      <a:pt x="1205" y="942"/>
                    </a:lnTo>
                    <a:lnTo>
                      <a:pt x="1203" y="935"/>
                    </a:lnTo>
                    <a:lnTo>
                      <a:pt x="1203" y="932"/>
                    </a:lnTo>
                    <a:lnTo>
                      <a:pt x="1203" y="930"/>
                    </a:lnTo>
                    <a:lnTo>
                      <a:pt x="1205" y="920"/>
                    </a:lnTo>
                    <a:lnTo>
                      <a:pt x="1208" y="918"/>
                    </a:lnTo>
                    <a:lnTo>
                      <a:pt x="1215" y="910"/>
                    </a:lnTo>
                    <a:lnTo>
                      <a:pt x="1217" y="908"/>
                    </a:lnTo>
                    <a:lnTo>
                      <a:pt x="1220" y="901"/>
                    </a:lnTo>
                    <a:lnTo>
                      <a:pt x="1220" y="900"/>
                    </a:lnTo>
                    <a:lnTo>
                      <a:pt x="1222" y="896"/>
                    </a:lnTo>
                    <a:lnTo>
                      <a:pt x="1220" y="893"/>
                    </a:lnTo>
                    <a:lnTo>
                      <a:pt x="1217" y="891"/>
                    </a:lnTo>
                    <a:lnTo>
                      <a:pt x="1213" y="889"/>
                    </a:lnTo>
                    <a:lnTo>
                      <a:pt x="1208" y="889"/>
                    </a:lnTo>
                    <a:lnTo>
                      <a:pt x="1199" y="893"/>
                    </a:lnTo>
                    <a:lnTo>
                      <a:pt x="1191" y="893"/>
                    </a:lnTo>
                    <a:lnTo>
                      <a:pt x="1189" y="891"/>
                    </a:lnTo>
                    <a:lnTo>
                      <a:pt x="1175" y="878"/>
                    </a:lnTo>
                    <a:lnTo>
                      <a:pt x="1175" y="872"/>
                    </a:lnTo>
                    <a:lnTo>
                      <a:pt x="1174" y="869"/>
                    </a:lnTo>
                    <a:lnTo>
                      <a:pt x="1174" y="869"/>
                    </a:lnTo>
                    <a:lnTo>
                      <a:pt x="1169" y="866"/>
                    </a:lnTo>
                    <a:lnTo>
                      <a:pt x="1158" y="862"/>
                    </a:lnTo>
                    <a:lnTo>
                      <a:pt x="1148" y="852"/>
                    </a:lnTo>
                    <a:lnTo>
                      <a:pt x="1131" y="850"/>
                    </a:lnTo>
                    <a:lnTo>
                      <a:pt x="1126" y="852"/>
                    </a:lnTo>
                    <a:lnTo>
                      <a:pt x="1121" y="855"/>
                    </a:lnTo>
                    <a:lnTo>
                      <a:pt x="1116" y="860"/>
                    </a:lnTo>
                    <a:lnTo>
                      <a:pt x="1114" y="862"/>
                    </a:lnTo>
                    <a:lnTo>
                      <a:pt x="1110" y="864"/>
                    </a:lnTo>
                    <a:lnTo>
                      <a:pt x="1110" y="866"/>
                    </a:lnTo>
                    <a:lnTo>
                      <a:pt x="1110" y="869"/>
                    </a:lnTo>
                    <a:lnTo>
                      <a:pt x="1112" y="871"/>
                    </a:lnTo>
                    <a:lnTo>
                      <a:pt x="1117" y="869"/>
                    </a:lnTo>
                    <a:lnTo>
                      <a:pt x="1121" y="869"/>
                    </a:lnTo>
                    <a:lnTo>
                      <a:pt x="1124" y="872"/>
                    </a:lnTo>
                    <a:lnTo>
                      <a:pt x="1126" y="878"/>
                    </a:lnTo>
                    <a:lnTo>
                      <a:pt x="1124" y="881"/>
                    </a:lnTo>
                    <a:lnTo>
                      <a:pt x="1117" y="886"/>
                    </a:lnTo>
                    <a:lnTo>
                      <a:pt x="1112" y="884"/>
                    </a:lnTo>
                    <a:lnTo>
                      <a:pt x="1104" y="876"/>
                    </a:lnTo>
                    <a:lnTo>
                      <a:pt x="1100" y="874"/>
                    </a:lnTo>
                    <a:lnTo>
                      <a:pt x="1090" y="874"/>
                    </a:lnTo>
                    <a:lnTo>
                      <a:pt x="1085" y="879"/>
                    </a:lnTo>
                    <a:lnTo>
                      <a:pt x="1083" y="881"/>
                    </a:lnTo>
                    <a:lnTo>
                      <a:pt x="1085" y="886"/>
                    </a:lnTo>
                    <a:lnTo>
                      <a:pt x="1086" y="895"/>
                    </a:lnTo>
                    <a:lnTo>
                      <a:pt x="1088" y="900"/>
                    </a:lnTo>
                    <a:lnTo>
                      <a:pt x="1092" y="903"/>
                    </a:lnTo>
                    <a:lnTo>
                      <a:pt x="1100" y="910"/>
                    </a:lnTo>
                    <a:lnTo>
                      <a:pt x="1104" y="912"/>
                    </a:lnTo>
                    <a:lnTo>
                      <a:pt x="1110" y="917"/>
                    </a:lnTo>
                    <a:lnTo>
                      <a:pt x="1116" y="918"/>
                    </a:lnTo>
                    <a:lnTo>
                      <a:pt x="1119" y="917"/>
                    </a:lnTo>
                    <a:lnTo>
                      <a:pt x="1126" y="920"/>
                    </a:lnTo>
                    <a:lnTo>
                      <a:pt x="1129" y="930"/>
                    </a:lnTo>
                    <a:lnTo>
                      <a:pt x="1131" y="934"/>
                    </a:lnTo>
                    <a:lnTo>
                      <a:pt x="1133" y="935"/>
                    </a:lnTo>
                    <a:lnTo>
                      <a:pt x="1134" y="937"/>
                    </a:lnTo>
                    <a:lnTo>
                      <a:pt x="1136" y="937"/>
                    </a:lnTo>
                    <a:lnTo>
                      <a:pt x="1138" y="935"/>
                    </a:lnTo>
                    <a:lnTo>
                      <a:pt x="1141" y="935"/>
                    </a:lnTo>
                    <a:lnTo>
                      <a:pt x="1141" y="939"/>
                    </a:lnTo>
                    <a:lnTo>
                      <a:pt x="1139" y="939"/>
                    </a:lnTo>
                    <a:lnTo>
                      <a:pt x="1131" y="941"/>
                    </a:lnTo>
                    <a:lnTo>
                      <a:pt x="1128" y="939"/>
                    </a:lnTo>
                    <a:lnTo>
                      <a:pt x="1122" y="937"/>
                    </a:lnTo>
                    <a:lnTo>
                      <a:pt x="1114" y="925"/>
                    </a:lnTo>
                    <a:lnTo>
                      <a:pt x="1102" y="925"/>
                    </a:lnTo>
                    <a:lnTo>
                      <a:pt x="1100" y="929"/>
                    </a:lnTo>
                    <a:lnTo>
                      <a:pt x="1097" y="924"/>
                    </a:lnTo>
                    <a:lnTo>
                      <a:pt x="1085" y="924"/>
                    </a:lnTo>
                    <a:lnTo>
                      <a:pt x="1078" y="920"/>
                    </a:lnTo>
                    <a:lnTo>
                      <a:pt x="1069" y="915"/>
                    </a:lnTo>
                    <a:lnTo>
                      <a:pt x="1069" y="913"/>
                    </a:lnTo>
                    <a:lnTo>
                      <a:pt x="1069" y="910"/>
                    </a:lnTo>
                    <a:lnTo>
                      <a:pt x="1071" y="906"/>
                    </a:lnTo>
                    <a:lnTo>
                      <a:pt x="1073" y="903"/>
                    </a:lnTo>
                    <a:lnTo>
                      <a:pt x="1073" y="896"/>
                    </a:lnTo>
                    <a:lnTo>
                      <a:pt x="1068" y="886"/>
                    </a:lnTo>
                    <a:lnTo>
                      <a:pt x="1069" y="878"/>
                    </a:lnTo>
                    <a:lnTo>
                      <a:pt x="1071" y="876"/>
                    </a:lnTo>
                    <a:lnTo>
                      <a:pt x="1074" y="864"/>
                    </a:lnTo>
                    <a:lnTo>
                      <a:pt x="1076" y="860"/>
                    </a:lnTo>
                    <a:lnTo>
                      <a:pt x="1076" y="859"/>
                    </a:lnTo>
                    <a:lnTo>
                      <a:pt x="1078" y="857"/>
                    </a:lnTo>
                    <a:lnTo>
                      <a:pt x="1076" y="854"/>
                    </a:lnTo>
                    <a:lnTo>
                      <a:pt x="1076" y="852"/>
                    </a:lnTo>
                    <a:lnTo>
                      <a:pt x="1074" y="847"/>
                    </a:lnTo>
                    <a:lnTo>
                      <a:pt x="1074" y="843"/>
                    </a:lnTo>
                    <a:lnTo>
                      <a:pt x="1074" y="838"/>
                    </a:lnTo>
                    <a:lnTo>
                      <a:pt x="1073" y="831"/>
                    </a:lnTo>
                    <a:lnTo>
                      <a:pt x="1071" y="825"/>
                    </a:lnTo>
                    <a:lnTo>
                      <a:pt x="1066" y="821"/>
                    </a:lnTo>
                    <a:lnTo>
                      <a:pt x="1062" y="821"/>
                    </a:lnTo>
                    <a:lnTo>
                      <a:pt x="1061" y="823"/>
                    </a:lnTo>
                    <a:lnTo>
                      <a:pt x="1059" y="825"/>
                    </a:lnTo>
                    <a:lnTo>
                      <a:pt x="1061" y="830"/>
                    </a:lnTo>
                    <a:lnTo>
                      <a:pt x="1064" y="837"/>
                    </a:lnTo>
                    <a:lnTo>
                      <a:pt x="1064" y="840"/>
                    </a:lnTo>
                    <a:lnTo>
                      <a:pt x="1066" y="849"/>
                    </a:lnTo>
                    <a:lnTo>
                      <a:pt x="1066" y="859"/>
                    </a:lnTo>
                    <a:lnTo>
                      <a:pt x="1064" y="862"/>
                    </a:lnTo>
                    <a:lnTo>
                      <a:pt x="1062" y="866"/>
                    </a:lnTo>
                    <a:lnTo>
                      <a:pt x="1059" y="871"/>
                    </a:lnTo>
                    <a:lnTo>
                      <a:pt x="1054" y="876"/>
                    </a:lnTo>
                    <a:lnTo>
                      <a:pt x="1051" y="878"/>
                    </a:lnTo>
                    <a:lnTo>
                      <a:pt x="1044" y="881"/>
                    </a:lnTo>
                    <a:lnTo>
                      <a:pt x="1039" y="884"/>
                    </a:lnTo>
                    <a:lnTo>
                      <a:pt x="1027" y="910"/>
                    </a:lnTo>
                    <a:lnTo>
                      <a:pt x="1028" y="913"/>
                    </a:lnTo>
                    <a:lnTo>
                      <a:pt x="1032" y="917"/>
                    </a:lnTo>
                    <a:lnTo>
                      <a:pt x="1035" y="920"/>
                    </a:lnTo>
                    <a:lnTo>
                      <a:pt x="1037" y="924"/>
                    </a:lnTo>
                    <a:lnTo>
                      <a:pt x="1039" y="932"/>
                    </a:lnTo>
                    <a:lnTo>
                      <a:pt x="1051" y="956"/>
                    </a:lnTo>
                    <a:lnTo>
                      <a:pt x="1051" y="959"/>
                    </a:lnTo>
                    <a:lnTo>
                      <a:pt x="1049" y="968"/>
                    </a:lnTo>
                    <a:lnTo>
                      <a:pt x="1044" y="978"/>
                    </a:lnTo>
                    <a:lnTo>
                      <a:pt x="1040" y="983"/>
                    </a:lnTo>
                    <a:lnTo>
                      <a:pt x="1037" y="1004"/>
                    </a:lnTo>
                    <a:lnTo>
                      <a:pt x="1035" y="1009"/>
                    </a:lnTo>
                    <a:lnTo>
                      <a:pt x="1039" y="1014"/>
                    </a:lnTo>
                    <a:lnTo>
                      <a:pt x="1040" y="1021"/>
                    </a:lnTo>
                    <a:lnTo>
                      <a:pt x="1042" y="1026"/>
                    </a:lnTo>
                    <a:lnTo>
                      <a:pt x="1040" y="1036"/>
                    </a:lnTo>
                    <a:lnTo>
                      <a:pt x="1040" y="1039"/>
                    </a:lnTo>
                    <a:lnTo>
                      <a:pt x="1044" y="1041"/>
                    </a:lnTo>
                    <a:lnTo>
                      <a:pt x="1051" y="1039"/>
                    </a:lnTo>
                    <a:lnTo>
                      <a:pt x="1059" y="1043"/>
                    </a:lnTo>
                    <a:lnTo>
                      <a:pt x="1064" y="1041"/>
                    </a:lnTo>
                    <a:lnTo>
                      <a:pt x="1071" y="1034"/>
                    </a:lnTo>
                    <a:lnTo>
                      <a:pt x="1074" y="1034"/>
                    </a:lnTo>
                    <a:lnTo>
                      <a:pt x="1083" y="1034"/>
                    </a:lnTo>
                    <a:lnTo>
                      <a:pt x="1095" y="1041"/>
                    </a:lnTo>
                    <a:lnTo>
                      <a:pt x="1109" y="1050"/>
                    </a:lnTo>
                    <a:lnTo>
                      <a:pt x="1110" y="1053"/>
                    </a:lnTo>
                    <a:lnTo>
                      <a:pt x="1114" y="1053"/>
                    </a:lnTo>
                    <a:lnTo>
                      <a:pt x="1117" y="1067"/>
                    </a:lnTo>
                    <a:lnTo>
                      <a:pt x="1119" y="1075"/>
                    </a:lnTo>
                    <a:lnTo>
                      <a:pt x="1121" y="1080"/>
                    </a:lnTo>
                    <a:lnTo>
                      <a:pt x="1121" y="1087"/>
                    </a:lnTo>
                    <a:lnTo>
                      <a:pt x="1119" y="1087"/>
                    </a:lnTo>
                    <a:lnTo>
                      <a:pt x="1116" y="1089"/>
                    </a:lnTo>
                    <a:lnTo>
                      <a:pt x="1114" y="1091"/>
                    </a:lnTo>
                    <a:lnTo>
                      <a:pt x="1112" y="1099"/>
                    </a:lnTo>
                    <a:lnTo>
                      <a:pt x="1112" y="1104"/>
                    </a:lnTo>
                    <a:lnTo>
                      <a:pt x="1114" y="1113"/>
                    </a:lnTo>
                    <a:lnTo>
                      <a:pt x="1124" y="1116"/>
                    </a:lnTo>
                    <a:lnTo>
                      <a:pt x="1133" y="1118"/>
                    </a:lnTo>
                    <a:lnTo>
                      <a:pt x="1138" y="1118"/>
                    </a:lnTo>
                    <a:lnTo>
                      <a:pt x="1138" y="1120"/>
                    </a:lnTo>
                    <a:lnTo>
                      <a:pt x="1139" y="1121"/>
                    </a:lnTo>
                    <a:lnTo>
                      <a:pt x="1133" y="1121"/>
                    </a:lnTo>
                    <a:lnTo>
                      <a:pt x="1121" y="1121"/>
                    </a:lnTo>
                    <a:lnTo>
                      <a:pt x="1117" y="1121"/>
                    </a:lnTo>
                    <a:lnTo>
                      <a:pt x="1116" y="1121"/>
                    </a:lnTo>
                    <a:lnTo>
                      <a:pt x="1114" y="1118"/>
                    </a:lnTo>
                    <a:lnTo>
                      <a:pt x="1109" y="1114"/>
                    </a:lnTo>
                    <a:lnTo>
                      <a:pt x="1109" y="1113"/>
                    </a:lnTo>
                    <a:lnTo>
                      <a:pt x="1105" y="1111"/>
                    </a:lnTo>
                    <a:lnTo>
                      <a:pt x="1107" y="1103"/>
                    </a:lnTo>
                    <a:lnTo>
                      <a:pt x="1107" y="1084"/>
                    </a:lnTo>
                    <a:lnTo>
                      <a:pt x="1107" y="1075"/>
                    </a:lnTo>
                    <a:lnTo>
                      <a:pt x="1104" y="1068"/>
                    </a:lnTo>
                    <a:lnTo>
                      <a:pt x="1097" y="1060"/>
                    </a:lnTo>
                    <a:lnTo>
                      <a:pt x="1095" y="1053"/>
                    </a:lnTo>
                    <a:lnTo>
                      <a:pt x="1092" y="1048"/>
                    </a:lnTo>
                    <a:lnTo>
                      <a:pt x="1088" y="1048"/>
                    </a:lnTo>
                    <a:lnTo>
                      <a:pt x="1085" y="1048"/>
                    </a:lnTo>
                    <a:lnTo>
                      <a:pt x="1074" y="1053"/>
                    </a:lnTo>
                    <a:lnTo>
                      <a:pt x="1066" y="1055"/>
                    </a:lnTo>
                    <a:lnTo>
                      <a:pt x="1056" y="1060"/>
                    </a:lnTo>
                    <a:lnTo>
                      <a:pt x="1054" y="1065"/>
                    </a:lnTo>
                    <a:lnTo>
                      <a:pt x="1052" y="1079"/>
                    </a:lnTo>
                    <a:lnTo>
                      <a:pt x="1054" y="1084"/>
                    </a:lnTo>
                    <a:lnTo>
                      <a:pt x="1056" y="1089"/>
                    </a:lnTo>
                    <a:lnTo>
                      <a:pt x="1059" y="1096"/>
                    </a:lnTo>
                    <a:lnTo>
                      <a:pt x="1059" y="1101"/>
                    </a:lnTo>
                    <a:lnTo>
                      <a:pt x="1059" y="1104"/>
                    </a:lnTo>
                    <a:lnTo>
                      <a:pt x="1059" y="1111"/>
                    </a:lnTo>
                    <a:lnTo>
                      <a:pt x="1057" y="1114"/>
                    </a:lnTo>
                    <a:lnTo>
                      <a:pt x="1045" y="1130"/>
                    </a:lnTo>
                    <a:lnTo>
                      <a:pt x="1044" y="1133"/>
                    </a:lnTo>
                    <a:lnTo>
                      <a:pt x="1042" y="1145"/>
                    </a:lnTo>
                    <a:lnTo>
                      <a:pt x="1040" y="1150"/>
                    </a:lnTo>
                    <a:lnTo>
                      <a:pt x="1035" y="1157"/>
                    </a:lnTo>
                    <a:lnTo>
                      <a:pt x="1032" y="1159"/>
                    </a:lnTo>
                    <a:lnTo>
                      <a:pt x="1015" y="1171"/>
                    </a:lnTo>
                    <a:lnTo>
                      <a:pt x="1013" y="1174"/>
                    </a:lnTo>
                    <a:lnTo>
                      <a:pt x="1011" y="1183"/>
                    </a:lnTo>
                    <a:lnTo>
                      <a:pt x="1008" y="1186"/>
                    </a:lnTo>
                    <a:lnTo>
                      <a:pt x="1004" y="1186"/>
                    </a:lnTo>
                    <a:lnTo>
                      <a:pt x="997" y="1183"/>
                    </a:lnTo>
                    <a:lnTo>
                      <a:pt x="994" y="1181"/>
                    </a:lnTo>
                    <a:lnTo>
                      <a:pt x="989" y="1181"/>
                    </a:lnTo>
                    <a:lnTo>
                      <a:pt x="974" y="1181"/>
                    </a:lnTo>
                    <a:lnTo>
                      <a:pt x="967" y="1179"/>
                    </a:lnTo>
                    <a:lnTo>
                      <a:pt x="962" y="1174"/>
                    </a:lnTo>
                    <a:lnTo>
                      <a:pt x="956" y="1174"/>
                    </a:lnTo>
                    <a:lnTo>
                      <a:pt x="951" y="1171"/>
                    </a:lnTo>
                    <a:lnTo>
                      <a:pt x="951" y="1167"/>
                    </a:lnTo>
                    <a:lnTo>
                      <a:pt x="950" y="1164"/>
                    </a:lnTo>
                    <a:lnTo>
                      <a:pt x="950" y="1160"/>
                    </a:lnTo>
                    <a:lnTo>
                      <a:pt x="948" y="1160"/>
                    </a:lnTo>
                    <a:lnTo>
                      <a:pt x="950" y="1159"/>
                    </a:lnTo>
                    <a:lnTo>
                      <a:pt x="953" y="1159"/>
                    </a:lnTo>
                    <a:lnTo>
                      <a:pt x="963" y="1159"/>
                    </a:lnTo>
                    <a:lnTo>
                      <a:pt x="965" y="1157"/>
                    </a:lnTo>
                    <a:lnTo>
                      <a:pt x="967" y="1159"/>
                    </a:lnTo>
                    <a:lnTo>
                      <a:pt x="968" y="1162"/>
                    </a:lnTo>
                    <a:lnTo>
                      <a:pt x="974" y="1166"/>
                    </a:lnTo>
                    <a:lnTo>
                      <a:pt x="975" y="1164"/>
                    </a:lnTo>
                    <a:lnTo>
                      <a:pt x="979" y="1162"/>
                    </a:lnTo>
                    <a:lnTo>
                      <a:pt x="980" y="1162"/>
                    </a:lnTo>
                    <a:lnTo>
                      <a:pt x="980" y="1162"/>
                    </a:lnTo>
                    <a:lnTo>
                      <a:pt x="979" y="1164"/>
                    </a:lnTo>
                    <a:lnTo>
                      <a:pt x="975" y="1166"/>
                    </a:lnTo>
                    <a:lnTo>
                      <a:pt x="975" y="1167"/>
                    </a:lnTo>
                    <a:lnTo>
                      <a:pt x="975" y="1169"/>
                    </a:lnTo>
                    <a:lnTo>
                      <a:pt x="979" y="1171"/>
                    </a:lnTo>
                    <a:lnTo>
                      <a:pt x="982" y="1172"/>
                    </a:lnTo>
                    <a:lnTo>
                      <a:pt x="985" y="1172"/>
                    </a:lnTo>
                    <a:lnTo>
                      <a:pt x="987" y="1169"/>
                    </a:lnTo>
                    <a:lnTo>
                      <a:pt x="992" y="1166"/>
                    </a:lnTo>
                    <a:lnTo>
                      <a:pt x="997" y="1166"/>
                    </a:lnTo>
                    <a:lnTo>
                      <a:pt x="997" y="1160"/>
                    </a:lnTo>
                    <a:lnTo>
                      <a:pt x="996" y="1155"/>
                    </a:lnTo>
                    <a:lnTo>
                      <a:pt x="994" y="1152"/>
                    </a:lnTo>
                    <a:lnTo>
                      <a:pt x="999" y="1152"/>
                    </a:lnTo>
                    <a:lnTo>
                      <a:pt x="1003" y="1149"/>
                    </a:lnTo>
                    <a:lnTo>
                      <a:pt x="1018" y="1121"/>
                    </a:lnTo>
                    <a:lnTo>
                      <a:pt x="1025" y="1114"/>
                    </a:lnTo>
                    <a:lnTo>
                      <a:pt x="1027" y="1111"/>
                    </a:lnTo>
                    <a:lnTo>
                      <a:pt x="1028" y="1106"/>
                    </a:lnTo>
                    <a:lnTo>
                      <a:pt x="1028" y="1101"/>
                    </a:lnTo>
                    <a:lnTo>
                      <a:pt x="1028" y="1096"/>
                    </a:lnTo>
                    <a:lnTo>
                      <a:pt x="1028" y="1091"/>
                    </a:lnTo>
                    <a:lnTo>
                      <a:pt x="1030" y="1084"/>
                    </a:lnTo>
                    <a:lnTo>
                      <a:pt x="1033" y="1077"/>
                    </a:lnTo>
                    <a:lnTo>
                      <a:pt x="1037" y="1075"/>
                    </a:lnTo>
                    <a:lnTo>
                      <a:pt x="1037" y="1072"/>
                    </a:lnTo>
                    <a:lnTo>
                      <a:pt x="1035" y="1070"/>
                    </a:lnTo>
                    <a:lnTo>
                      <a:pt x="1028" y="1063"/>
                    </a:lnTo>
                    <a:lnTo>
                      <a:pt x="1021" y="1057"/>
                    </a:lnTo>
                    <a:lnTo>
                      <a:pt x="1018" y="1055"/>
                    </a:lnTo>
                    <a:lnTo>
                      <a:pt x="1016" y="1050"/>
                    </a:lnTo>
                    <a:lnTo>
                      <a:pt x="1016" y="1043"/>
                    </a:lnTo>
                    <a:lnTo>
                      <a:pt x="1016" y="1039"/>
                    </a:lnTo>
                    <a:lnTo>
                      <a:pt x="1016" y="1028"/>
                    </a:lnTo>
                    <a:lnTo>
                      <a:pt x="1018" y="1021"/>
                    </a:lnTo>
                    <a:lnTo>
                      <a:pt x="1018" y="1004"/>
                    </a:lnTo>
                    <a:lnTo>
                      <a:pt x="1016" y="983"/>
                    </a:lnTo>
                    <a:lnTo>
                      <a:pt x="1015" y="978"/>
                    </a:lnTo>
                    <a:lnTo>
                      <a:pt x="1016" y="973"/>
                    </a:lnTo>
                    <a:lnTo>
                      <a:pt x="1018" y="970"/>
                    </a:lnTo>
                    <a:lnTo>
                      <a:pt x="1020" y="968"/>
                    </a:lnTo>
                    <a:lnTo>
                      <a:pt x="1020" y="946"/>
                    </a:lnTo>
                    <a:lnTo>
                      <a:pt x="1020" y="937"/>
                    </a:lnTo>
                    <a:lnTo>
                      <a:pt x="1016" y="927"/>
                    </a:lnTo>
                    <a:lnTo>
                      <a:pt x="1008" y="917"/>
                    </a:lnTo>
                    <a:lnTo>
                      <a:pt x="1003" y="908"/>
                    </a:lnTo>
                    <a:lnTo>
                      <a:pt x="1004" y="905"/>
                    </a:lnTo>
                    <a:lnTo>
                      <a:pt x="1004" y="903"/>
                    </a:lnTo>
                    <a:lnTo>
                      <a:pt x="1008" y="900"/>
                    </a:lnTo>
                    <a:lnTo>
                      <a:pt x="1011" y="895"/>
                    </a:lnTo>
                    <a:lnTo>
                      <a:pt x="1013" y="886"/>
                    </a:lnTo>
                    <a:lnTo>
                      <a:pt x="1016" y="874"/>
                    </a:lnTo>
                    <a:lnTo>
                      <a:pt x="1018" y="871"/>
                    </a:lnTo>
                    <a:lnTo>
                      <a:pt x="1020" y="854"/>
                    </a:lnTo>
                    <a:lnTo>
                      <a:pt x="1021" y="845"/>
                    </a:lnTo>
                    <a:lnTo>
                      <a:pt x="1021" y="831"/>
                    </a:lnTo>
                    <a:lnTo>
                      <a:pt x="1018" y="828"/>
                    </a:lnTo>
                    <a:lnTo>
                      <a:pt x="1015" y="825"/>
                    </a:lnTo>
                    <a:lnTo>
                      <a:pt x="1008" y="823"/>
                    </a:lnTo>
                    <a:lnTo>
                      <a:pt x="1004" y="823"/>
                    </a:lnTo>
                    <a:lnTo>
                      <a:pt x="999" y="818"/>
                    </a:lnTo>
                    <a:lnTo>
                      <a:pt x="996" y="818"/>
                    </a:lnTo>
                    <a:lnTo>
                      <a:pt x="980" y="820"/>
                    </a:lnTo>
                    <a:lnTo>
                      <a:pt x="970" y="818"/>
                    </a:lnTo>
                    <a:lnTo>
                      <a:pt x="965" y="820"/>
                    </a:lnTo>
                    <a:lnTo>
                      <a:pt x="962" y="820"/>
                    </a:lnTo>
                    <a:lnTo>
                      <a:pt x="960" y="818"/>
                    </a:lnTo>
                    <a:lnTo>
                      <a:pt x="962" y="816"/>
                    </a:lnTo>
                    <a:lnTo>
                      <a:pt x="962" y="814"/>
                    </a:lnTo>
                    <a:lnTo>
                      <a:pt x="962" y="813"/>
                    </a:lnTo>
                    <a:lnTo>
                      <a:pt x="960" y="813"/>
                    </a:lnTo>
                    <a:lnTo>
                      <a:pt x="956" y="814"/>
                    </a:lnTo>
                    <a:lnTo>
                      <a:pt x="950" y="833"/>
                    </a:lnTo>
                    <a:lnTo>
                      <a:pt x="944" y="850"/>
                    </a:lnTo>
                    <a:lnTo>
                      <a:pt x="941" y="874"/>
                    </a:lnTo>
                    <a:lnTo>
                      <a:pt x="938" y="884"/>
                    </a:lnTo>
                    <a:lnTo>
                      <a:pt x="934" y="895"/>
                    </a:lnTo>
                    <a:lnTo>
                      <a:pt x="929" y="903"/>
                    </a:lnTo>
                    <a:lnTo>
                      <a:pt x="920" y="912"/>
                    </a:lnTo>
                    <a:lnTo>
                      <a:pt x="915" y="915"/>
                    </a:lnTo>
                    <a:lnTo>
                      <a:pt x="908" y="918"/>
                    </a:lnTo>
                    <a:lnTo>
                      <a:pt x="905" y="927"/>
                    </a:lnTo>
                    <a:lnTo>
                      <a:pt x="903" y="930"/>
                    </a:lnTo>
                    <a:lnTo>
                      <a:pt x="903" y="934"/>
                    </a:lnTo>
                    <a:lnTo>
                      <a:pt x="907" y="932"/>
                    </a:lnTo>
                    <a:lnTo>
                      <a:pt x="905" y="937"/>
                    </a:lnTo>
                    <a:lnTo>
                      <a:pt x="903" y="942"/>
                    </a:lnTo>
                    <a:lnTo>
                      <a:pt x="903" y="944"/>
                    </a:lnTo>
                    <a:lnTo>
                      <a:pt x="903" y="946"/>
                    </a:lnTo>
                    <a:lnTo>
                      <a:pt x="907" y="947"/>
                    </a:lnTo>
                    <a:lnTo>
                      <a:pt x="912" y="946"/>
                    </a:lnTo>
                    <a:lnTo>
                      <a:pt x="914" y="947"/>
                    </a:lnTo>
                    <a:lnTo>
                      <a:pt x="915" y="951"/>
                    </a:lnTo>
                    <a:lnTo>
                      <a:pt x="915" y="964"/>
                    </a:lnTo>
                    <a:lnTo>
                      <a:pt x="914" y="976"/>
                    </a:lnTo>
                    <a:lnTo>
                      <a:pt x="912" y="980"/>
                    </a:lnTo>
                    <a:lnTo>
                      <a:pt x="914" y="983"/>
                    </a:lnTo>
                    <a:lnTo>
                      <a:pt x="914" y="987"/>
                    </a:lnTo>
                    <a:lnTo>
                      <a:pt x="912" y="992"/>
                    </a:lnTo>
                    <a:lnTo>
                      <a:pt x="912" y="993"/>
                    </a:lnTo>
                    <a:lnTo>
                      <a:pt x="908" y="992"/>
                    </a:lnTo>
                    <a:lnTo>
                      <a:pt x="907" y="1002"/>
                    </a:lnTo>
                    <a:lnTo>
                      <a:pt x="907" y="1007"/>
                    </a:lnTo>
                    <a:lnTo>
                      <a:pt x="907" y="1012"/>
                    </a:lnTo>
                    <a:lnTo>
                      <a:pt x="907" y="1014"/>
                    </a:lnTo>
                    <a:lnTo>
                      <a:pt x="908" y="1017"/>
                    </a:lnTo>
                    <a:lnTo>
                      <a:pt x="908" y="1016"/>
                    </a:lnTo>
                    <a:lnTo>
                      <a:pt x="908" y="1012"/>
                    </a:lnTo>
                    <a:lnTo>
                      <a:pt x="910" y="1010"/>
                    </a:lnTo>
                    <a:lnTo>
                      <a:pt x="922" y="1016"/>
                    </a:lnTo>
                    <a:lnTo>
                      <a:pt x="924" y="1019"/>
                    </a:lnTo>
                    <a:lnTo>
                      <a:pt x="929" y="1022"/>
                    </a:lnTo>
                    <a:lnTo>
                      <a:pt x="931" y="1024"/>
                    </a:lnTo>
                    <a:lnTo>
                      <a:pt x="931" y="1034"/>
                    </a:lnTo>
                    <a:lnTo>
                      <a:pt x="936" y="1045"/>
                    </a:lnTo>
                    <a:lnTo>
                      <a:pt x="939" y="1050"/>
                    </a:lnTo>
                    <a:lnTo>
                      <a:pt x="941" y="1051"/>
                    </a:lnTo>
                    <a:lnTo>
                      <a:pt x="944" y="1051"/>
                    </a:lnTo>
                    <a:lnTo>
                      <a:pt x="946" y="1050"/>
                    </a:lnTo>
                    <a:lnTo>
                      <a:pt x="951" y="1050"/>
                    </a:lnTo>
                    <a:lnTo>
                      <a:pt x="948" y="1057"/>
                    </a:lnTo>
                    <a:lnTo>
                      <a:pt x="944" y="1070"/>
                    </a:lnTo>
                    <a:lnTo>
                      <a:pt x="939" y="1082"/>
                    </a:lnTo>
                    <a:lnTo>
                      <a:pt x="936" y="1084"/>
                    </a:lnTo>
                    <a:lnTo>
                      <a:pt x="932" y="1079"/>
                    </a:lnTo>
                    <a:lnTo>
                      <a:pt x="927" y="1075"/>
                    </a:lnTo>
                    <a:lnTo>
                      <a:pt x="924" y="1074"/>
                    </a:lnTo>
                    <a:lnTo>
                      <a:pt x="922" y="1070"/>
                    </a:lnTo>
                    <a:lnTo>
                      <a:pt x="912" y="1060"/>
                    </a:lnTo>
                    <a:lnTo>
                      <a:pt x="910" y="1055"/>
                    </a:lnTo>
                    <a:lnTo>
                      <a:pt x="905" y="1053"/>
                    </a:lnTo>
                    <a:lnTo>
                      <a:pt x="898" y="1050"/>
                    </a:lnTo>
                    <a:lnTo>
                      <a:pt x="898" y="1050"/>
                    </a:lnTo>
                    <a:lnTo>
                      <a:pt x="891" y="1046"/>
                    </a:lnTo>
                    <a:lnTo>
                      <a:pt x="886" y="1043"/>
                    </a:lnTo>
                    <a:lnTo>
                      <a:pt x="886" y="1041"/>
                    </a:lnTo>
                    <a:lnTo>
                      <a:pt x="881" y="1038"/>
                    </a:lnTo>
                    <a:lnTo>
                      <a:pt x="878" y="1036"/>
                    </a:lnTo>
                    <a:lnTo>
                      <a:pt x="873" y="1033"/>
                    </a:lnTo>
                    <a:lnTo>
                      <a:pt x="869" y="1034"/>
                    </a:lnTo>
                    <a:lnTo>
                      <a:pt x="869" y="1029"/>
                    </a:lnTo>
                    <a:lnTo>
                      <a:pt x="864" y="1024"/>
                    </a:lnTo>
                    <a:lnTo>
                      <a:pt x="855" y="1019"/>
                    </a:lnTo>
                    <a:lnTo>
                      <a:pt x="840" y="1010"/>
                    </a:lnTo>
                    <a:lnTo>
                      <a:pt x="826" y="1007"/>
                    </a:lnTo>
                    <a:lnTo>
                      <a:pt x="809" y="1005"/>
                    </a:lnTo>
                    <a:lnTo>
                      <a:pt x="796" y="1002"/>
                    </a:lnTo>
                    <a:lnTo>
                      <a:pt x="792" y="1002"/>
                    </a:lnTo>
                    <a:lnTo>
                      <a:pt x="790" y="1004"/>
                    </a:lnTo>
                    <a:lnTo>
                      <a:pt x="785" y="1010"/>
                    </a:lnTo>
                    <a:lnTo>
                      <a:pt x="780" y="1012"/>
                    </a:lnTo>
                    <a:lnTo>
                      <a:pt x="778" y="1016"/>
                    </a:lnTo>
                    <a:lnTo>
                      <a:pt x="782" y="1022"/>
                    </a:lnTo>
                    <a:lnTo>
                      <a:pt x="789" y="1041"/>
                    </a:lnTo>
                    <a:lnTo>
                      <a:pt x="792" y="1039"/>
                    </a:lnTo>
                    <a:lnTo>
                      <a:pt x="794" y="1048"/>
                    </a:lnTo>
                    <a:lnTo>
                      <a:pt x="790" y="1053"/>
                    </a:lnTo>
                    <a:lnTo>
                      <a:pt x="787" y="1058"/>
                    </a:lnTo>
                    <a:lnTo>
                      <a:pt x="785" y="1062"/>
                    </a:lnTo>
                    <a:lnTo>
                      <a:pt x="778" y="1063"/>
                    </a:lnTo>
                    <a:lnTo>
                      <a:pt x="773" y="1063"/>
                    </a:lnTo>
                    <a:lnTo>
                      <a:pt x="773" y="1068"/>
                    </a:lnTo>
                    <a:lnTo>
                      <a:pt x="775" y="1074"/>
                    </a:lnTo>
                    <a:lnTo>
                      <a:pt x="773" y="1075"/>
                    </a:lnTo>
                    <a:lnTo>
                      <a:pt x="773" y="1079"/>
                    </a:lnTo>
                    <a:lnTo>
                      <a:pt x="773" y="1079"/>
                    </a:lnTo>
                    <a:lnTo>
                      <a:pt x="772" y="1080"/>
                    </a:lnTo>
                    <a:lnTo>
                      <a:pt x="770" y="1082"/>
                    </a:lnTo>
                    <a:lnTo>
                      <a:pt x="768" y="1082"/>
                    </a:lnTo>
                    <a:lnTo>
                      <a:pt x="761" y="1079"/>
                    </a:lnTo>
                    <a:lnTo>
                      <a:pt x="758" y="1077"/>
                    </a:lnTo>
                    <a:lnTo>
                      <a:pt x="758" y="1068"/>
                    </a:lnTo>
                    <a:lnTo>
                      <a:pt x="760" y="1063"/>
                    </a:lnTo>
                    <a:lnTo>
                      <a:pt x="761" y="1063"/>
                    </a:lnTo>
                    <a:lnTo>
                      <a:pt x="763" y="1062"/>
                    </a:lnTo>
                    <a:lnTo>
                      <a:pt x="760" y="1055"/>
                    </a:lnTo>
                    <a:lnTo>
                      <a:pt x="758" y="1053"/>
                    </a:lnTo>
                    <a:lnTo>
                      <a:pt x="758" y="1050"/>
                    </a:lnTo>
                    <a:lnTo>
                      <a:pt x="758" y="1048"/>
                    </a:lnTo>
                    <a:lnTo>
                      <a:pt x="754" y="1048"/>
                    </a:lnTo>
                    <a:lnTo>
                      <a:pt x="744" y="1051"/>
                    </a:lnTo>
                    <a:lnTo>
                      <a:pt x="741" y="1057"/>
                    </a:lnTo>
                    <a:lnTo>
                      <a:pt x="741" y="1053"/>
                    </a:lnTo>
                    <a:lnTo>
                      <a:pt x="725" y="1067"/>
                    </a:lnTo>
                    <a:lnTo>
                      <a:pt x="720" y="1072"/>
                    </a:lnTo>
                    <a:lnTo>
                      <a:pt x="715" y="1070"/>
                    </a:lnTo>
                    <a:lnTo>
                      <a:pt x="710" y="1068"/>
                    </a:lnTo>
                    <a:lnTo>
                      <a:pt x="703" y="1067"/>
                    </a:lnTo>
                    <a:lnTo>
                      <a:pt x="700" y="1067"/>
                    </a:lnTo>
                    <a:lnTo>
                      <a:pt x="696" y="1067"/>
                    </a:lnTo>
                    <a:lnTo>
                      <a:pt x="693" y="1070"/>
                    </a:lnTo>
                    <a:lnTo>
                      <a:pt x="688" y="1070"/>
                    </a:lnTo>
                    <a:lnTo>
                      <a:pt x="683" y="1075"/>
                    </a:lnTo>
                    <a:lnTo>
                      <a:pt x="677" y="1080"/>
                    </a:lnTo>
                    <a:lnTo>
                      <a:pt x="676" y="1089"/>
                    </a:lnTo>
                    <a:lnTo>
                      <a:pt x="674" y="1091"/>
                    </a:lnTo>
                    <a:lnTo>
                      <a:pt x="671" y="1085"/>
                    </a:lnTo>
                    <a:lnTo>
                      <a:pt x="669" y="1084"/>
                    </a:lnTo>
                    <a:lnTo>
                      <a:pt x="667" y="1085"/>
                    </a:lnTo>
                    <a:lnTo>
                      <a:pt x="664" y="1085"/>
                    </a:lnTo>
                    <a:lnTo>
                      <a:pt x="662" y="1087"/>
                    </a:lnTo>
                    <a:lnTo>
                      <a:pt x="659" y="1089"/>
                    </a:lnTo>
                    <a:lnTo>
                      <a:pt x="659" y="1087"/>
                    </a:lnTo>
                    <a:lnTo>
                      <a:pt x="650" y="1087"/>
                    </a:lnTo>
                    <a:lnTo>
                      <a:pt x="648" y="1087"/>
                    </a:lnTo>
                    <a:lnTo>
                      <a:pt x="647" y="1085"/>
                    </a:lnTo>
                    <a:lnTo>
                      <a:pt x="647" y="1084"/>
                    </a:lnTo>
                    <a:lnTo>
                      <a:pt x="647" y="1082"/>
                    </a:lnTo>
                    <a:lnTo>
                      <a:pt x="652" y="1080"/>
                    </a:lnTo>
                    <a:lnTo>
                      <a:pt x="654" y="1079"/>
                    </a:lnTo>
                    <a:lnTo>
                      <a:pt x="657" y="1080"/>
                    </a:lnTo>
                    <a:lnTo>
                      <a:pt x="659" y="1077"/>
                    </a:lnTo>
                    <a:lnTo>
                      <a:pt x="659" y="1072"/>
                    </a:lnTo>
                    <a:lnTo>
                      <a:pt x="655" y="1067"/>
                    </a:lnTo>
                    <a:lnTo>
                      <a:pt x="657" y="1063"/>
                    </a:lnTo>
                    <a:lnTo>
                      <a:pt x="659" y="1058"/>
                    </a:lnTo>
                    <a:lnTo>
                      <a:pt x="659" y="1058"/>
                    </a:lnTo>
                    <a:lnTo>
                      <a:pt x="659" y="1057"/>
                    </a:lnTo>
                    <a:lnTo>
                      <a:pt x="659" y="1055"/>
                    </a:lnTo>
                    <a:lnTo>
                      <a:pt x="657" y="1053"/>
                    </a:lnTo>
                    <a:lnTo>
                      <a:pt x="657" y="1053"/>
                    </a:lnTo>
                    <a:lnTo>
                      <a:pt x="657" y="1051"/>
                    </a:lnTo>
                    <a:lnTo>
                      <a:pt x="667" y="1050"/>
                    </a:lnTo>
                    <a:lnTo>
                      <a:pt x="669" y="1048"/>
                    </a:lnTo>
                    <a:lnTo>
                      <a:pt x="664" y="1048"/>
                    </a:lnTo>
                    <a:lnTo>
                      <a:pt x="657" y="1048"/>
                    </a:lnTo>
                    <a:lnTo>
                      <a:pt x="648" y="1051"/>
                    </a:lnTo>
                    <a:lnTo>
                      <a:pt x="635" y="1062"/>
                    </a:lnTo>
                    <a:lnTo>
                      <a:pt x="628" y="1068"/>
                    </a:lnTo>
                    <a:lnTo>
                      <a:pt x="630" y="1068"/>
                    </a:lnTo>
                    <a:lnTo>
                      <a:pt x="633" y="1068"/>
                    </a:lnTo>
                    <a:lnTo>
                      <a:pt x="635" y="1074"/>
                    </a:lnTo>
                    <a:lnTo>
                      <a:pt x="635" y="1075"/>
                    </a:lnTo>
                    <a:lnTo>
                      <a:pt x="635" y="1077"/>
                    </a:lnTo>
                    <a:lnTo>
                      <a:pt x="631" y="1080"/>
                    </a:lnTo>
                    <a:lnTo>
                      <a:pt x="630" y="1082"/>
                    </a:lnTo>
                    <a:lnTo>
                      <a:pt x="628" y="1082"/>
                    </a:lnTo>
                    <a:lnTo>
                      <a:pt x="626" y="1082"/>
                    </a:lnTo>
                    <a:lnTo>
                      <a:pt x="624" y="1080"/>
                    </a:lnTo>
                    <a:lnTo>
                      <a:pt x="626" y="1079"/>
                    </a:lnTo>
                    <a:lnTo>
                      <a:pt x="628" y="1075"/>
                    </a:lnTo>
                    <a:lnTo>
                      <a:pt x="624" y="1072"/>
                    </a:lnTo>
                    <a:lnTo>
                      <a:pt x="623" y="1072"/>
                    </a:lnTo>
                    <a:lnTo>
                      <a:pt x="621" y="1072"/>
                    </a:lnTo>
                    <a:lnTo>
                      <a:pt x="614" y="1075"/>
                    </a:lnTo>
                    <a:lnTo>
                      <a:pt x="609" y="1079"/>
                    </a:lnTo>
                    <a:lnTo>
                      <a:pt x="604" y="1080"/>
                    </a:lnTo>
                    <a:lnTo>
                      <a:pt x="599" y="1082"/>
                    </a:lnTo>
                    <a:lnTo>
                      <a:pt x="597" y="1084"/>
                    </a:lnTo>
                    <a:lnTo>
                      <a:pt x="592" y="1089"/>
                    </a:lnTo>
                    <a:lnTo>
                      <a:pt x="588" y="1091"/>
                    </a:lnTo>
                    <a:lnTo>
                      <a:pt x="582" y="1096"/>
                    </a:lnTo>
                    <a:lnTo>
                      <a:pt x="566" y="1106"/>
                    </a:lnTo>
                    <a:lnTo>
                      <a:pt x="563" y="1108"/>
                    </a:lnTo>
                    <a:lnTo>
                      <a:pt x="561" y="1106"/>
                    </a:lnTo>
                    <a:lnTo>
                      <a:pt x="559" y="1104"/>
                    </a:lnTo>
                    <a:lnTo>
                      <a:pt x="558" y="1106"/>
                    </a:lnTo>
                    <a:lnTo>
                      <a:pt x="559" y="1109"/>
                    </a:lnTo>
                    <a:lnTo>
                      <a:pt x="561" y="1113"/>
                    </a:lnTo>
                    <a:lnTo>
                      <a:pt x="561" y="1116"/>
                    </a:lnTo>
                    <a:lnTo>
                      <a:pt x="558" y="1114"/>
                    </a:lnTo>
                    <a:lnTo>
                      <a:pt x="551" y="1118"/>
                    </a:lnTo>
                    <a:lnTo>
                      <a:pt x="542" y="1121"/>
                    </a:lnTo>
                    <a:lnTo>
                      <a:pt x="542" y="1125"/>
                    </a:lnTo>
                    <a:lnTo>
                      <a:pt x="542" y="1126"/>
                    </a:lnTo>
                    <a:lnTo>
                      <a:pt x="542" y="1132"/>
                    </a:lnTo>
                    <a:lnTo>
                      <a:pt x="541" y="1137"/>
                    </a:lnTo>
                    <a:lnTo>
                      <a:pt x="539" y="1147"/>
                    </a:lnTo>
                    <a:lnTo>
                      <a:pt x="539" y="1150"/>
                    </a:lnTo>
                    <a:lnTo>
                      <a:pt x="535" y="1154"/>
                    </a:lnTo>
                    <a:lnTo>
                      <a:pt x="520" y="1159"/>
                    </a:lnTo>
                    <a:lnTo>
                      <a:pt x="517" y="1159"/>
                    </a:lnTo>
                    <a:lnTo>
                      <a:pt x="517" y="1159"/>
                    </a:lnTo>
                    <a:lnTo>
                      <a:pt x="515" y="1159"/>
                    </a:lnTo>
                    <a:lnTo>
                      <a:pt x="511" y="1157"/>
                    </a:lnTo>
                    <a:lnTo>
                      <a:pt x="508" y="1157"/>
                    </a:lnTo>
                    <a:lnTo>
                      <a:pt x="506" y="1157"/>
                    </a:lnTo>
                    <a:lnTo>
                      <a:pt x="505" y="1155"/>
                    </a:lnTo>
                    <a:lnTo>
                      <a:pt x="501" y="1150"/>
                    </a:lnTo>
                    <a:lnTo>
                      <a:pt x="498" y="1140"/>
                    </a:lnTo>
                    <a:lnTo>
                      <a:pt x="489" y="1135"/>
                    </a:lnTo>
                    <a:lnTo>
                      <a:pt x="486" y="1133"/>
                    </a:lnTo>
                    <a:lnTo>
                      <a:pt x="486" y="1130"/>
                    </a:lnTo>
                    <a:lnTo>
                      <a:pt x="486" y="1126"/>
                    </a:lnTo>
                    <a:lnTo>
                      <a:pt x="494" y="1116"/>
                    </a:lnTo>
                    <a:lnTo>
                      <a:pt x="498" y="1113"/>
                    </a:lnTo>
                    <a:lnTo>
                      <a:pt x="510" y="1109"/>
                    </a:lnTo>
                    <a:lnTo>
                      <a:pt x="515" y="1109"/>
                    </a:lnTo>
                    <a:lnTo>
                      <a:pt x="520" y="1108"/>
                    </a:lnTo>
                    <a:lnTo>
                      <a:pt x="520" y="1101"/>
                    </a:lnTo>
                    <a:lnTo>
                      <a:pt x="515" y="1094"/>
                    </a:lnTo>
                    <a:lnTo>
                      <a:pt x="510" y="1085"/>
                    </a:lnTo>
                    <a:lnTo>
                      <a:pt x="505" y="1075"/>
                    </a:lnTo>
                    <a:lnTo>
                      <a:pt x="498" y="1072"/>
                    </a:lnTo>
                    <a:lnTo>
                      <a:pt x="489" y="1070"/>
                    </a:lnTo>
                    <a:lnTo>
                      <a:pt x="472" y="1072"/>
                    </a:lnTo>
                    <a:lnTo>
                      <a:pt x="469" y="1072"/>
                    </a:lnTo>
                    <a:lnTo>
                      <a:pt x="458" y="1065"/>
                    </a:lnTo>
                    <a:lnTo>
                      <a:pt x="457" y="1065"/>
                    </a:lnTo>
                    <a:lnTo>
                      <a:pt x="455" y="1065"/>
                    </a:lnTo>
                    <a:lnTo>
                      <a:pt x="455" y="1067"/>
                    </a:lnTo>
                    <a:lnTo>
                      <a:pt x="457" y="1068"/>
                    </a:lnTo>
                    <a:lnTo>
                      <a:pt x="470" y="1082"/>
                    </a:lnTo>
                    <a:lnTo>
                      <a:pt x="472" y="1087"/>
                    </a:lnTo>
                    <a:lnTo>
                      <a:pt x="472" y="1092"/>
                    </a:lnTo>
                    <a:lnTo>
                      <a:pt x="472" y="1094"/>
                    </a:lnTo>
                    <a:lnTo>
                      <a:pt x="472" y="1096"/>
                    </a:lnTo>
                    <a:lnTo>
                      <a:pt x="472" y="1099"/>
                    </a:lnTo>
                    <a:lnTo>
                      <a:pt x="469" y="1116"/>
                    </a:lnTo>
                    <a:lnTo>
                      <a:pt x="465" y="1128"/>
                    </a:lnTo>
                    <a:lnTo>
                      <a:pt x="464" y="1133"/>
                    </a:lnTo>
                    <a:lnTo>
                      <a:pt x="464" y="1137"/>
                    </a:lnTo>
                    <a:lnTo>
                      <a:pt x="465" y="1140"/>
                    </a:lnTo>
                    <a:lnTo>
                      <a:pt x="469" y="1142"/>
                    </a:lnTo>
                    <a:lnTo>
                      <a:pt x="474" y="1145"/>
                    </a:lnTo>
                    <a:lnTo>
                      <a:pt x="476" y="1150"/>
                    </a:lnTo>
                    <a:lnTo>
                      <a:pt x="476" y="1152"/>
                    </a:lnTo>
                    <a:lnTo>
                      <a:pt x="476" y="1160"/>
                    </a:lnTo>
                    <a:lnTo>
                      <a:pt x="477" y="1166"/>
                    </a:lnTo>
                    <a:lnTo>
                      <a:pt x="474" y="1174"/>
                    </a:lnTo>
                    <a:lnTo>
                      <a:pt x="472" y="1178"/>
                    </a:lnTo>
                    <a:lnTo>
                      <a:pt x="470" y="1186"/>
                    </a:lnTo>
                    <a:lnTo>
                      <a:pt x="470" y="1193"/>
                    </a:lnTo>
                    <a:lnTo>
                      <a:pt x="470" y="1195"/>
                    </a:lnTo>
                    <a:lnTo>
                      <a:pt x="470" y="1198"/>
                    </a:lnTo>
                    <a:lnTo>
                      <a:pt x="469" y="1195"/>
                    </a:lnTo>
                    <a:lnTo>
                      <a:pt x="467" y="1193"/>
                    </a:lnTo>
                    <a:lnTo>
                      <a:pt x="465" y="1191"/>
                    </a:lnTo>
                    <a:lnTo>
                      <a:pt x="464" y="1189"/>
                    </a:lnTo>
                    <a:lnTo>
                      <a:pt x="460" y="1191"/>
                    </a:lnTo>
                    <a:lnTo>
                      <a:pt x="458" y="1191"/>
                    </a:lnTo>
                    <a:lnTo>
                      <a:pt x="458" y="1189"/>
                    </a:lnTo>
                    <a:lnTo>
                      <a:pt x="462" y="1186"/>
                    </a:lnTo>
                    <a:lnTo>
                      <a:pt x="460" y="1184"/>
                    </a:lnTo>
                    <a:lnTo>
                      <a:pt x="458" y="1183"/>
                    </a:lnTo>
                    <a:lnTo>
                      <a:pt x="453" y="1178"/>
                    </a:lnTo>
                    <a:lnTo>
                      <a:pt x="448" y="1178"/>
                    </a:lnTo>
                    <a:lnTo>
                      <a:pt x="445" y="1178"/>
                    </a:lnTo>
                    <a:lnTo>
                      <a:pt x="441" y="1178"/>
                    </a:lnTo>
                    <a:lnTo>
                      <a:pt x="438" y="1174"/>
                    </a:lnTo>
                    <a:lnTo>
                      <a:pt x="436" y="1172"/>
                    </a:lnTo>
                    <a:lnTo>
                      <a:pt x="433" y="1172"/>
                    </a:lnTo>
                    <a:lnTo>
                      <a:pt x="431" y="1176"/>
                    </a:lnTo>
                    <a:lnTo>
                      <a:pt x="426" y="1186"/>
                    </a:lnTo>
                    <a:lnTo>
                      <a:pt x="419" y="1191"/>
                    </a:lnTo>
                    <a:lnTo>
                      <a:pt x="412" y="1196"/>
                    </a:lnTo>
                    <a:lnTo>
                      <a:pt x="405" y="1198"/>
                    </a:lnTo>
                    <a:lnTo>
                      <a:pt x="404" y="1200"/>
                    </a:lnTo>
                    <a:lnTo>
                      <a:pt x="400" y="1205"/>
                    </a:lnTo>
                    <a:lnTo>
                      <a:pt x="397" y="1210"/>
                    </a:lnTo>
                    <a:lnTo>
                      <a:pt x="388" y="1217"/>
                    </a:lnTo>
                    <a:lnTo>
                      <a:pt x="387" y="1218"/>
                    </a:lnTo>
                    <a:lnTo>
                      <a:pt x="387" y="1224"/>
                    </a:lnTo>
                    <a:lnTo>
                      <a:pt x="387" y="1227"/>
                    </a:lnTo>
                    <a:lnTo>
                      <a:pt x="388" y="1232"/>
                    </a:lnTo>
                    <a:lnTo>
                      <a:pt x="393" y="1241"/>
                    </a:lnTo>
                    <a:lnTo>
                      <a:pt x="397" y="1244"/>
                    </a:lnTo>
                    <a:lnTo>
                      <a:pt x="399" y="1249"/>
                    </a:lnTo>
                    <a:lnTo>
                      <a:pt x="400" y="1254"/>
                    </a:lnTo>
                    <a:lnTo>
                      <a:pt x="399" y="1254"/>
                    </a:lnTo>
                    <a:lnTo>
                      <a:pt x="395" y="1254"/>
                    </a:lnTo>
                    <a:lnTo>
                      <a:pt x="392" y="1254"/>
                    </a:lnTo>
                    <a:lnTo>
                      <a:pt x="388" y="1258"/>
                    </a:lnTo>
                    <a:lnTo>
                      <a:pt x="388" y="1259"/>
                    </a:lnTo>
                    <a:lnTo>
                      <a:pt x="387" y="1263"/>
                    </a:lnTo>
                    <a:lnTo>
                      <a:pt x="383" y="1263"/>
                    </a:lnTo>
                    <a:lnTo>
                      <a:pt x="373" y="1256"/>
                    </a:lnTo>
                    <a:lnTo>
                      <a:pt x="364" y="1253"/>
                    </a:lnTo>
                    <a:lnTo>
                      <a:pt x="363" y="1253"/>
                    </a:lnTo>
                    <a:lnTo>
                      <a:pt x="361" y="1251"/>
                    </a:lnTo>
                    <a:lnTo>
                      <a:pt x="361" y="1251"/>
                    </a:lnTo>
                    <a:lnTo>
                      <a:pt x="357" y="1251"/>
                    </a:lnTo>
                    <a:lnTo>
                      <a:pt x="354" y="1251"/>
                    </a:lnTo>
                    <a:lnTo>
                      <a:pt x="352" y="1249"/>
                    </a:lnTo>
                    <a:lnTo>
                      <a:pt x="344" y="1239"/>
                    </a:lnTo>
                    <a:lnTo>
                      <a:pt x="337" y="1235"/>
                    </a:lnTo>
                    <a:lnTo>
                      <a:pt x="335" y="1235"/>
                    </a:lnTo>
                    <a:lnTo>
                      <a:pt x="332" y="1235"/>
                    </a:lnTo>
                    <a:lnTo>
                      <a:pt x="330" y="1244"/>
                    </a:lnTo>
                    <a:lnTo>
                      <a:pt x="327" y="1247"/>
                    </a:lnTo>
                    <a:lnTo>
                      <a:pt x="325" y="1246"/>
                    </a:lnTo>
                    <a:lnTo>
                      <a:pt x="325" y="1251"/>
                    </a:lnTo>
                    <a:lnTo>
                      <a:pt x="325" y="1253"/>
                    </a:lnTo>
                    <a:lnTo>
                      <a:pt x="327" y="1254"/>
                    </a:lnTo>
                    <a:lnTo>
                      <a:pt x="328" y="1258"/>
                    </a:lnTo>
                    <a:lnTo>
                      <a:pt x="334" y="1266"/>
                    </a:lnTo>
                    <a:lnTo>
                      <a:pt x="337" y="1270"/>
                    </a:lnTo>
                    <a:lnTo>
                      <a:pt x="339" y="1271"/>
                    </a:lnTo>
                    <a:lnTo>
                      <a:pt x="342" y="1271"/>
                    </a:lnTo>
                    <a:lnTo>
                      <a:pt x="347" y="1271"/>
                    </a:lnTo>
                    <a:lnTo>
                      <a:pt x="349" y="1271"/>
                    </a:lnTo>
                    <a:lnTo>
                      <a:pt x="352" y="1275"/>
                    </a:lnTo>
                    <a:lnTo>
                      <a:pt x="352" y="1280"/>
                    </a:lnTo>
                    <a:lnTo>
                      <a:pt x="354" y="1285"/>
                    </a:lnTo>
                    <a:lnTo>
                      <a:pt x="354" y="1287"/>
                    </a:lnTo>
                    <a:lnTo>
                      <a:pt x="352" y="1290"/>
                    </a:lnTo>
                    <a:lnTo>
                      <a:pt x="345" y="1293"/>
                    </a:lnTo>
                    <a:lnTo>
                      <a:pt x="342" y="1297"/>
                    </a:lnTo>
                    <a:lnTo>
                      <a:pt x="340" y="1297"/>
                    </a:lnTo>
                    <a:lnTo>
                      <a:pt x="334" y="1292"/>
                    </a:lnTo>
                    <a:lnTo>
                      <a:pt x="328" y="1290"/>
                    </a:lnTo>
                    <a:lnTo>
                      <a:pt x="322" y="1288"/>
                    </a:lnTo>
                    <a:lnTo>
                      <a:pt x="320" y="1287"/>
                    </a:lnTo>
                    <a:lnTo>
                      <a:pt x="316" y="1280"/>
                    </a:lnTo>
                    <a:lnTo>
                      <a:pt x="311" y="1273"/>
                    </a:lnTo>
                    <a:lnTo>
                      <a:pt x="308" y="1271"/>
                    </a:lnTo>
                    <a:lnTo>
                      <a:pt x="303" y="1273"/>
                    </a:lnTo>
                    <a:lnTo>
                      <a:pt x="301" y="1273"/>
                    </a:lnTo>
                    <a:lnTo>
                      <a:pt x="296" y="1270"/>
                    </a:lnTo>
                    <a:lnTo>
                      <a:pt x="292" y="1263"/>
                    </a:lnTo>
                    <a:lnTo>
                      <a:pt x="292" y="1258"/>
                    </a:lnTo>
                    <a:lnTo>
                      <a:pt x="292" y="1256"/>
                    </a:lnTo>
                    <a:lnTo>
                      <a:pt x="294" y="1254"/>
                    </a:lnTo>
                    <a:lnTo>
                      <a:pt x="292" y="1253"/>
                    </a:lnTo>
                    <a:lnTo>
                      <a:pt x="292" y="1247"/>
                    </a:lnTo>
                    <a:lnTo>
                      <a:pt x="291" y="1244"/>
                    </a:lnTo>
                    <a:lnTo>
                      <a:pt x="289" y="1235"/>
                    </a:lnTo>
                    <a:lnTo>
                      <a:pt x="286" y="1230"/>
                    </a:lnTo>
                    <a:lnTo>
                      <a:pt x="284" y="1225"/>
                    </a:lnTo>
                    <a:lnTo>
                      <a:pt x="286" y="1224"/>
                    </a:lnTo>
                    <a:lnTo>
                      <a:pt x="287" y="1220"/>
                    </a:lnTo>
                    <a:lnTo>
                      <a:pt x="289" y="1213"/>
                    </a:lnTo>
                    <a:lnTo>
                      <a:pt x="291" y="1212"/>
                    </a:lnTo>
                    <a:lnTo>
                      <a:pt x="291" y="1208"/>
                    </a:lnTo>
                    <a:lnTo>
                      <a:pt x="291" y="1207"/>
                    </a:lnTo>
                    <a:lnTo>
                      <a:pt x="291" y="1205"/>
                    </a:lnTo>
                    <a:lnTo>
                      <a:pt x="289" y="1200"/>
                    </a:lnTo>
                    <a:lnTo>
                      <a:pt x="284" y="1191"/>
                    </a:lnTo>
                    <a:lnTo>
                      <a:pt x="279" y="1188"/>
                    </a:lnTo>
                    <a:lnTo>
                      <a:pt x="267" y="1183"/>
                    </a:lnTo>
                    <a:lnTo>
                      <a:pt x="265" y="1183"/>
                    </a:lnTo>
                    <a:lnTo>
                      <a:pt x="263" y="1183"/>
                    </a:lnTo>
                    <a:lnTo>
                      <a:pt x="265" y="1181"/>
                    </a:lnTo>
                    <a:lnTo>
                      <a:pt x="268" y="1179"/>
                    </a:lnTo>
                    <a:lnTo>
                      <a:pt x="268" y="1176"/>
                    </a:lnTo>
                    <a:lnTo>
                      <a:pt x="267" y="1176"/>
                    </a:lnTo>
                    <a:lnTo>
                      <a:pt x="265" y="1174"/>
                    </a:lnTo>
                    <a:lnTo>
                      <a:pt x="262" y="1172"/>
                    </a:lnTo>
                    <a:lnTo>
                      <a:pt x="260" y="1171"/>
                    </a:lnTo>
                    <a:lnTo>
                      <a:pt x="262" y="1169"/>
                    </a:lnTo>
                    <a:lnTo>
                      <a:pt x="260" y="1166"/>
                    </a:lnTo>
                    <a:lnTo>
                      <a:pt x="255" y="1164"/>
                    </a:lnTo>
                    <a:lnTo>
                      <a:pt x="255" y="1164"/>
                    </a:lnTo>
                    <a:lnTo>
                      <a:pt x="253" y="1162"/>
                    </a:lnTo>
                    <a:lnTo>
                      <a:pt x="251" y="1159"/>
                    </a:lnTo>
                    <a:lnTo>
                      <a:pt x="246" y="1154"/>
                    </a:lnTo>
                    <a:lnTo>
                      <a:pt x="246" y="1150"/>
                    </a:lnTo>
                    <a:lnTo>
                      <a:pt x="245" y="1147"/>
                    </a:lnTo>
                    <a:lnTo>
                      <a:pt x="241" y="1143"/>
                    </a:lnTo>
                    <a:lnTo>
                      <a:pt x="238" y="1143"/>
                    </a:lnTo>
                    <a:lnTo>
                      <a:pt x="236" y="1142"/>
                    </a:lnTo>
                    <a:lnTo>
                      <a:pt x="245" y="1142"/>
                    </a:lnTo>
                    <a:lnTo>
                      <a:pt x="255" y="1145"/>
                    </a:lnTo>
                    <a:lnTo>
                      <a:pt x="255" y="1147"/>
                    </a:lnTo>
                    <a:lnTo>
                      <a:pt x="253" y="1149"/>
                    </a:lnTo>
                    <a:lnTo>
                      <a:pt x="257" y="1154"/>
                    </a:lnTo>
                    <a:lnTo>
                      <a:pt x="260" y="1157"/>
                    </a:lnTo>
                    <a:lnTo>
                      <a:pt x="265" y="1160"/>
                    </a:lnTo>
                    <a:lnTo>
                      <a:pt x="267" y="1160"/>
                    </a:lnTo>
                    <a:lnTo>
                      <a:pt x="268" y="1160"/>
                    </a:lnTo>
                    <a:lnTo>
                      <a:pt x="272" y="1162"/>
                    </a:lnTo>
                    <a:lnTo>
                      <a:pt x="274" y="1164"/>
                    </a:lnTo>
                    <a:lnTo>
                      <a:pt x="279" y="1164"/>
                    </a:lnTo>
                    <a:lnTo>
                      <a:pt x="284" y="1167"/>
                    </a:lnTo>
                    <a:lnTo>
                      <a:pt x="284" y="1167"/>
                    </a:lnTo>
                    <a:lnTo>
                      <a:pt x="284" y="1169"/>
                    </a:lnTo>
                    <a:lnTo>
                      <a:pt x="286" y="1171"/>
                    </a:lnTo>
                    <a:lnTo>
                      <a:pt x="287" y="1171"/>
                    </a:lnTo>
                    <a:lnTo>
                      <a:pt x="292" y="1169"/>
                    </a:lnTo>
                    <a:lnTo>
                      <a:pt x="303" y="1178"/>
                    </a:lnTo>
                    <a:lnTo>
                      <a:pt x="304" y="1179"/>
                    </a:lnTo>
                    <a:lnTo>
                      <a:pt x="322" y="1183"/>
                    </a:lnTo>
                    <a:lnTo>
                      <a:pt x="328" y="1184"/>
                    </a:lnTo>
                    <a:lnTo>
                      <a:pt x="334" y="1184"/>
                    </a:lnTo>
                    <a:lnTo>
                      <a:pt x="339" y="1188"/>
                    </a:lnTo>
                    <a:lnTo>
                      <a:pt x="345" y="1191"/>
                    </a:lnTo>
                    <a:lnTo>
                      <a:pt x="351" y="1193"/>
                    </a:lnTo>
                    <a:lnTo>
                      <a:pt x="361" y="1195"/>
                    </a:lnTo>
                    <a:lnTo>
                      <a:pt x="366" y="1195"/>
                    </a:lnTo>
                    <a:lnTo>
                      <a:pt x="378" y="1191"/>
                    </a:lnTo>
                    <a:lnTo>
                      <a:pt x="393" y="1183"/>
                    </a:lnTo>
                    <a:lnTo>
                      <a:pt x="402" y="1176"/>
                    </a:lnTo>
                    <a:lnTo>
                      <a:pt x="414" y="1159"/>
                    </a:lnTo>
                    <a:lnTo>
                      <a:pt x="416" y="1154"/>
                    </a:lnTo>
                    <a:lnTo>
                      <a:pt x="417" y="1143"/>
                    </a:lnTo>
                    <a:lnTo>
                      <a:pt x="417" y="1140"/>
                    </a:lnTo>
                    <a:lnTo>
                      <a:pt x="416" y="1138"/>
                    </a:lnTo>
                    <a:lnTo>
                      <a:pt x="412" y="1137"/>
                    </a:lnTo>
                    <a:lnTo>
                      <a:pt x="412" y="1130"/>
                    </a:lnTo>
                    <a:lnTo>
                      <a:pt x="412" y="1128"/>
                    </a:lnTo>
                    <a:lnTo>
                      <a:pt x="409" y="1114"/>
                    </a:lnTo>
                    <a:lnTo>
                      <a:pt x="405" y="1113"/>
                    </a:lnTo>
                    <a:lnTo>
                      <a:pt x="404" y="1111"/>
                    </a:lnTo>
                    <a:lnTo>
                      <a:pt x="402" y="1111"/>
                    </a:lnTo>
                    <a:lnTo>
                      <a:pt x="399" y="1108"/>
                    </a:lnTo>
                    <a:lnTo>
                      <a:pt x="395" y="1103"/>
                    </a:lnTo>
                    <a:lnTo>
                      <a:pt x="392" y="1099"/>
                    </a:lnTo>
                    <a:lnTo>
                      <a:pt x="388" y="1094"/>
                    </a:lnTo>
                    <a:lnTo>
                      <a:pt x="388" y="1092"/>
                    </a:lnTo>
                    <a:lnTo>
                      <a:pt x="387" y="1091"/>
                    </a:lnTo>
                    <a:lnTo>
                      <a:pt x="387" y="1094"/>
                    </a:lnTo>
                    <a:lnTo>
                      <a:pt x="388" y="1097"/>
                    </a:lnTo>
                    <a:lnTo>
                      <a:pt x="383" y="1096"/>
                    </a:lnTo>
                    <a:lnTo>
                      <a:pt x="369" y="1084"/>
                    </a:lnTo>
                    <a:lnTo>
                      <a:pt x="366" y="1082"/>
                    </a:lnTo>
                    <a:lnTo>
                      <a:pt x="366" y="1084"/>
                    </a:lnTo>
                    <a:lnTo>
                      <a:pt x="361" y="1082"/>
                    </a:lnTo>
                    <a:lnTo>
                      <a:pt x="359" y="1079"/>
                    </a:lnTo>
                    <a:lnTo>
                      <a:pt x="347" y="1063"/>
                    </a:lnTo>
                    <a:lnTo>
                      <a:pt x="327" y="1048"/>
                    </a:lnTo>
                    <a:lnTo>
                      <a:pt x="311" y="1038"/>
                    </a:lnTo>
                    <a:lnTo>
                      <a:pt x="301" y="1033"/>
                    </a:lnTo>
                    <a:lnTo>
                      <a:pt x="299" y="1033"/>
                    </a:lnTo>
                    <a:lnTo>
                      <a:pt x="298" y="1034"/>
                    </a:lnTo>
                    <a:lnTo>
                      <a:pt x="296" y="1036"/>
                    </a:lnTo>
                    <a:lnTo>
                      <a:pt x="292" y="1036"/>
                    </a:lnTo>
                    <a:lnTo>
                      <a:pt x="282" y="1031"/>
                    </a:lnTo>
                    <a:lnTo>
                      <a:pt x="280" y="1031"/>
                    </a:lnTo>
                    <a:lnTo>
                      <a:pt x="270" y="1031"/>
                    </a:lnTo>
                    <a:lnTo>
                      <a:pt x="268" y="1033"/>
                    </a:lnTo>
                    <a:lnTo>
                      <a:pt x="265" y="1041"/>
                    </a:lnTo>
                    <a:lnTo>
                      <a:pt x="263" y="1043"/>
                    </a:lnTo>
                    <a:lnTo>
                      <a:pt x="260" y="1045"/>
                    </a:lnTo>
                    <a:lnTo>
                      <a:pt x="260" y="1041"/>
                    </a:lnTo>
                    <a:lnTo>
                      <a:pt x="263" y="1039"/>
                    </a:lnTo>
                    <a:lnTo>
                      <a:pt x="265" y="1033"/>
                    </a:lnTo>
                    <a:lnTo>
                      <a:pt x="265" y="1031"/>
                    </a:lnTo>
                    <a:lnTo>
                      <a:pt x="265" y="1028"/>
                    </a:lnTo>
                    <a:lnTo>
                      <a:pt x="265" y="1024"/>
                    </a:lnTo>
                    <a:lnTo>
                      <a:pt x="263" y="1024"/>
                    </a:lnTo>
                    <a:lnTo>
                      <a:pt x="262" y="1024"/>
                    </a:lnTo>
                    <a:lnTo>
                      <a:pt x="257" y="1028"/>
                    </a:lnTo>
                    <a:lnTo>
                      <a:pt x="255" y="1028"/>
                    </a:lnTo>
                    <a:lnTo>
                      <a:pt x="257" y="1024"/>
                    </a:lnTo>
                    <a:lnTo>
                      <a:pt x="257" y="1022"/>
                    </a:lnTo>
                    <a:lnTo>
                      <a:pt x="255" y="1022"/>
                    </a:lnTo>
                    <a:lnTo>
                      <a:pt x="250" y="1021"/>
                    </a:lnTo>
                    <a:lnTo>
                      <a:pt x="245" y="1022"/>
                    </a:lnTo>
                    <a:lnTo>
                      <a:pt x="245" y="1017"/>
                    </a:lnTo>
                    <a:lnTo>
                      <a:pt x="241" y="1016"/>
                    </a:lnTo>
                    <a:lnTo>
                      <a:pt x="239" y="1014"/>
                    </a:lnTo>
                    <a:lnTo>
                      <a:pt x="241" y="1010"/>
                    </a:lnTo>
                    <a:lnTo>
                      <a:pt x="251" y="1016"/>
                    </a:lnTo>
                    <a:lnTo>
                      <a:pt x="255" y="1016"/>
                    </a:lnTo>
                    <a:lnTo>
                      <a:pt x="257" y="1014"/>
                    </a:lnTo>
                    <a:lnTo>
                      <a:pt x="257" y="1010"/>
                    </a:lnTo>
                    <a:lnTo>
                      <a:pt x="257" y="1009"/>
                    </a:lnTo>
                    <a:lnTo>
                      <a:pt x="255" y="1007"/>
                    </a:lnTo>
                    <a:lnTo>
                      <a:pt x="248" y="1004"/>
                    </a:lnTo>
                    <a:lnTo>
                      <a:pt x="245" y="1000"/>
                    </a:lnTo>
                    <a:lnTo>
                      <a:pt x="238" y="995"/>
                    </a:lnTo>
                    <a:lnTo>
                      <a:pt x="236" y="999"/>
                    </a:lnTo>
                    <a:lnTo>
                      <a:pt x="238" y="1002"/>
                    </a:lnTo>
                    <a:lnTo>
                      <a:pt x="238" y="1004"/>
                    </a:lnTo>
                    <a:lnTo>
                      <a:pt x="234" y="1002"/>
                    </a:lnTo>
                    <a:lnTo>
                      <a:pt x="233" y="1004"/>
                    </a:lnTo>
                    <a:lnTo>
                      <a:pt x="231" y="1009"/>
                    </a:lnTo>
                    <a:lnTo>
                      <a:pt x="229" y="1010"/>
                    </a:lnTo>
                    <a:lnTo>
                      <a:pt x="227" y="1010"/>
                    </a:lnTo>
                    <a:lnTo>
                      <a:pt x="219" y="1005"/>
                    </a:lnTo>
                    <a:lnTo>
                      <a:pt x="215" y="1005"/>
                    </a:lnTo>
                    <a:lnTo>
                      <a:pt x="217" y="1012"/>
                    </a:lnTo>
                    <a:lnTo>
                      <a:pt x="217" y="1016"/>
                    </a:lnTo>
                    <a:lnTo>
                      <a:pt x="215" y="1017"/>
                    </a:lnTo>
                    <a:lnTo>
                      <a:pt x="215" y="1019"/>
                    </a:lnTo>
                    <a:lnTo>
                      <a:pt x="214" y="1019"/>
                    </a:lnTo>
                    <a:lnTo>
                      <a:pt x="210" y="1019"/>
                    </a:lnTo>
                    <a:lnTo>
                      <a:pt x="207" y="1016"/>
                    </a:lnTo>
                    <a:lnTo>
                      <a:pt x="203" y="1014"/>
                    </a:lnTo>
                    <a:lnTo>
                      <a:pt x="202" y="1014"/>
                    </a:lnTo>
                    <a:lnTo>
                      <a:pt x="202" y="1014"/>
                    </a:lnTo>
                    <a:lnTo>
                      <a:pt x="203" y="1016"/>
                    </a:lnTo>
                    <a:lnTo>
                      <a:pt x="202" y="1019"/>
                    </a:lnTo>
                    <a:lnTo>
                      <a:pt x="202" y="1021"/>
                    </a:lnTo>
                    <a:lnTo>
                      <a:pt x="202" y="1022"/>
                    </a:lnTo>
                    <a:lnTo>
                      <a:pt x="200" y="1024"/>
                    </a:lnTo>
                    <a:lnTo>
                      <a:pt x="198" y="1026"/>
                    </a:lnTo>
                    <a:lnTo>
                      <a:pt x="197" y="1028"/>
                    </a:lnTo>
                    <a:lnTo>
                      <a:pt x="188" y="1031"/>
                    </a:lnTo>
                    <a:lnTo>
                      <a:pt x="186" y="1033"/>
                    </a:lnTo>
                    <a:lnTo>
                      <a:pt x="185" y="1043"/>
                    </a:lnTo>
                    <a:lnTo>
                      <a:pt x="183" y="1043"/>
                    </a:lnTo>
                    <a:lnTo>
                      <a:pt x="181" y="1045"/>
                    </a:lnTo>
                    <a:lnTo>
                      <a:pt x="180" y="1046"/>
                    </a:lnTo>
                    <a:lnTo>
                      <a:pt x="178" y="1046"/>
                    </a:lnTo>
                    <a:lnTo>
                      <a:pt x="174" y="1050"/>
                    </a:lnTo>
                    <a:lnTo>
                      <a:pt x="171" y="1051"/>
                    </a:lnTo>
                    <a:lnTo>
                      <a:pt x="169" y="1053"/>
                    </a:lnTo>
                    <a:lnTo>
                      <a:pt x="169" y="1055"/>
                    </a:lnTo>
                    <a:lnTo>
                      <a:pt x="174" y="1055"/>
                    </a:lnTo>
                    <a:lnTo>
                      <a:pt x="174" y="1055"/>
                    </a:lnTo>
                    <a:lnTo>
                      <a:pt x="176" y="1057"/>
                    </a:lnTo>
                    <a:lnTo>
                      <a:pt x="176" y="1058"/>
                    </a:lnTo>
                    <a:lnTo>
                      <a:pt x="174" y="1060"/>
                    </a:lnTo>
                    <a:lnTo>
                      <a:pt x="169" y="1072"/>
                    </a:lnTo>
                    <a:lnTo>
                      <a:pt x="169" y="1075"/>
                    </a:lnTo>
                    <a:lnTo>
                      <a:pt x="171" y="1082"/>
                    </a:lnTo>
                    <a:lnTo>
                      <a:pt x="174" y="1091"/>
                    </a:lnTo>
                    <a:lnTo>
                      <a:pt x="181" y="1094"/>
                    </a:lnTo>
                    <a:lnTo>
                      <a:pt x="186" y="1096"/>
                    </a:lnTo>
                    <a:lnTo>
                      <a:pt x="190" y="1103"/>
                    </a:lnTo>
                    <a:lnTo>
                      <a:pt x="195" y="1113"/>
                    </a:lnTo>
                    <a:lnTo>
                      <a:pt x="198" y="1116"/>
                    </a:lnTo>
                    <a:lnTo>
                      <a:pt x="198" y="1116"/>
                    </a:lnTo>
                    <a:lnTo>
                      <a:pt x="198" y="1123"/>
                    </a:lnTo>
                    <a:lnTo>
                      <a:pt x="195" y="1128"/>
                    </a:lnTo>
                    <a:lnTo>
                      <a:pt x="191" y="1133"/>
                    </a:lnTo>
                    <a:lnTo>
                      <a:pt x="188" y="1140"/>
                    </a:lnTo>
                    <a:lnTo>
                      <a:pt x="185" y="1145"/>
                    </a:lnTo>
                    <a:lnTo>
                      <a:pt x="181" y="1150"/>
                    </a:lnTo>
                    <a:lnTo>
                      <a:pt x="181" y="1154"/>
                    </a:lnTo>
                    <a:lnTo>
                      <a:pt x="181" y="1155"/>
                    </a:lnTo>
                    <a:lnTo>
                      <a:pt x="181" y="1157"/>
                    </a:lnTo>
                    <a:lnTo>
                      <a:pt x="185" y="1164"/>
                    </a:lnTo>
                    <a:lnTo>
                      <a:pt x="186" y="1169"/>
                    </a:lnTo>
                    <a:lnTo>
                      <a:pt x="188" y="1172"/>
                    </a:lnTo>
                    <a:lnTo>
                      <a:pt x="190" y="1178"/>
                    </a:lnTo>
                    <a:lnTo>
                      <a:pt x="191" y="1181"/>
                    </a:lnTo>
                    <a:lnTo>
                      <a:pt x="193" y="1184"/>
                    </a:lnTo>
                    <a:lnTo>
                      <a:pt x="193" y="1186"/>
                    </a:lnTo>
                    <a:lnTo>
                      <a:pt x="195" y="1189"/>
                    </a:lnTo>
                    <a:lnTo>
                      <a:pt x="197" y="1193"/>
                    </a:lnTo>
                    <a:lnTo>
                      <a:pt x="198" y="1196"/>
                    </a:lnTo>
                    <a:lnTo>
                      <a:pt x="200" y="1208"/>
                    </a:lnTo>
                    <a:lnTo>
                      <a:pt x="202" y="1210"/>
                    </a:lnTo>
                    <a:lnTo>
                      <a:pt x="200" y="1213"/>
                    </a:lnTo>
                    <a:lnTo>
                      <a:pt x="200" y="1213"/>
                    </a:lnTo>
                    <a:lnTo>
                      <a:pt x="197" y="1213"/>
                    </a:lnTo>
                    <a:lnTo>
                      <a:pt x="193" y="1215"/>
                    </a:lnTo>
                    <a:lnTo>
                      <a:pt x="193" y="1215"/>
                    </a:lnTo>
                    <a:lnTo>
                      <a:pt x="195" y="1218"/>
                    </a:lnTo>
                    <a:lnTo>
                      <a:pt x="193" y="1222"/>
                    </a:lnTo>
                    <a:lnTo>
                      <a:pt x="193" y="1229"/>
                    </a:lnTo>
                    <a:lnTo>
                      <a:pt x="191" y="1232"/>
                    </a:lnTo>
                    <a:lnTo>
                      <a:pt x="191" y="1232"/>
                    </a:lnTo>
                    <a:lnTo>
                      <a:pt x="191" y="1234"/>
                    </a:lnTo>
                    <a:lnTo>
                      <a:pt x="191" y="1234"/>
                    </a:lnTo>
                    <a:lnTo>
                      <a:pt x="195" y="1234"/>
                    </a:lnTo>
                    <a:lnTo>
                      <a:pt x="195" y="1235"/>
                    </a:lnTo>
                    <a:lnTo>
                      <a:pt x="195" y="1237"/>
                    </a:lnTo>
                    <a:lnTo>
                      <a:pt x="195" y="1239"/>
                    </a:lnTo>
                    <a:lnTo>
                      <a:pt x="193" y="1241"/>
                    </a:lnTo>
                    <a:lnTo>
                      <a:pt x="191" y="1242"/>
                    </a:lnTo>
                    <a:lnTo>
                      <a:pt x="191" y="1244"/>
                    </a:lnTo>
                    <a:lnTo>
                      <a:pt x="191" y="1246"/>
                    </a:lnTo>
                    <a:lnTo>
                      <a:pt x="191" y="1247"/>
                    </a:lnTo>
                    <a:lnTo>
                      <a:pt x="193" y="1251"/>
                    </a:lnTo>
                    <a:lnTo>
                      <a:pt x="195" y="1253"/>
                    </a:lnTo>
                    <a:lnTo>
                      <a:pt x="200" y="1254"/>
                    </a:lnTo>
                    <a:lnTo>
                      <a:pt x="202" y="1256"/>
                    </a:lnTo>
                    <a:lnTo>
                      <a:pt x="202" y="1258"/>
                    </a:lnTo>
                    <a:lnTo>
                      <a:pt x="202" y="1259"/>
                    </a:lnTo>
                    <a:lnTo>
                      <a:pt x="198" y="1263"/>
                    </a:lnTo>
                    <a:lnTo>
                      <a:pt x="198" y="1264"/>
                    </a:lnTo>
                    <a:lnTo>
                      <a:pt x="200" y="1268"/>
                    </a:lnTo>
                    <a:lnTo>
                      <a:pt x="202" y="1271"/>
                    </a:lnTo>
                    <a:lnTo>
                      <a:pt x="207" y="1276"/>
                    </a:lnTo>
                    <a:lnTo>
                      <a:pt x="209" y="1278"/>
                    </a:lnTo>
                    <a:lnTo>
                      <a:pt x="209" y="1280"/>
                    </a:lnTo>
                    <a:lnTo>
                      <a:pt x="209" y="1282"/>
                    </a:lnTo>
                    <a:lnTo>
                      <a:pt x="209" y="1285"/>
                    </a:lnTo>
                    <a:lnTo>
                      <a:pt x="209" y="1287"/>
                    </a:lnTo>
                    <a:lnTo>
                      <a:pt x="207" y="1290"/>
                    </a:lnTo>
                    <a:lnTo>
                      <a:pt x="203" y="1297"/>
                    </a:lnTo>
                    <a:lnTo>
                      <a:pt x="198" y="1299"/>
                    </a:lnTo>
                    <a:lnTo>
                      <a:pt x="198" y="1300"/>
                    </a:lnTo>
                    <a:lnTo>
                      <a:pt x="200" y="1302"/>
                    </a:lnTo>
                    <a:lnTo>
                      <a:pt x="207" y="1309"/>
                    </a:lnTo>
                    <a:lnTo>
                      <a:pt x="212" y="1314"/>
                    </a:lnTo>
                    <a:lnTo>
                      <a:pt x="217" y="1319"/>
                    </a:lnTo>
                    <a:lnTo>
                      <a:pt x="222" y="1322"/>
                    </a:lnTo>
                    <a:lnTo>
                      <a:pt x="222" y="1324"/>
                    </a:lnTo>
                    <a:lnTo>
                      <a:pt x="224" y="1328"/>
                    </a:lnTo>
                    <a:lnTo>
                      <a:pt x="227" y="1331"/>
                    </a:lnTo>
                    <a:lnTo>
                      <a:pt x="227" y="1333"/>
                    </a:lnTo>
                    <a:lnTo>
                      <a:pt x="229" y="1334"/>
                    </a:lnTo>
                    <a:lnTo>
                      <a:pt x="229" y="1336"/>
                    </a:lnTo>
                    <a:lnTo>
                      <a:pt x="227" y="1341"/>
                    </a:lnTo>
                    <a:lnTo>
                      <a:pt x="226" y="1345"/>
                    </a:lnTo>
                    <a:lnTo>
                      <a:pt x="224" y="1350"/>
                    </a:lnTo>
                    <a:lnTo>
                      <a:pt x="222" y="1353"/>
                    </a:lnTo>
                    <a:lnTo>
                      <a:pt x="217" y="1360"/>
                    </a:lnTo>
                    <a:lnTo>
                      <a:pt x="210" y="1367"/>
                    </a:lnTo>
                    <a:lnTo>
                      <a:pt x="209" y="1370"/>
                    </a:lnTo>
                    <a:lnTo>
                      <a:pt x="205" y="1374"/>
                    </a:lnTo>
                    <a:lnTo>
                      <a:pt x="198" y="1382"/>
                    </a:lnTo>
                    <a:lnTo>
                      <a:pt x="198" y="1384"/>
                    </a:lnTo>
                    <a:lnTo>
                      <a:pt x="193" y="1391"/>
                    </a:lnTo>
                    <a:lnTo>
                      <a:pt x="191" y="1392"/>
                    </a:lnTo>
                    <a:lnTo>
                      <a:pt x="190" y="1394"/>
                    </a:lnTo>
                    <a:lnTo>
                      <a:pt x="185" y="1401"/>
                    </a:lnTo>
                    <a:lnTo>
                      <a:pt x="180" y="1406"/>
                    </a:lnTo>
                    <a:lnTo>
                      <a:pt x="174" y="1409"/>
                    </a:lnTo>
                    <a:lnTo>
                      <a:pt x="173" y="1413"/>
                    </a:lnTo>
                    <a:lnTo>
                      <a:pt x="171" y="1414"/>
                    </a:lnTo>
                    <a:lnTo>
                      <a:pt x="169" y="1416"/>
                    </a:lnTo>
                    <a:lnTo>
                      <a:pt x="169" y="1416"/>
                    </a:lnTo>
                    <a:lnTo>
                      <a:pt x="164" y="1423"/>
                    </a:lnTo>
                    <a:lnTo>
                      <a:pt x="157" y="1430"/>
                    </a:lnTo>
                    <a:lnTo>
                      <a:pt x="164" y="1430"/>
                    </a:lnTo>
                    <a:lnTo>
                      <a:pt x="171" y="1425"/>
                    </a:lnTo>
                    <a:lnTo>
                      <a:pt x="171" y="1426"/>
                    </a:lnTo>
                    <a:lnTo>
                      <a:pt x="173" y="1428"/>
                    </a:lnTo>
                    <a:lnTo>
                      <a:pt x="173" y="1430"/>
                    </a:lnTo>
                    <a:lnTo>
                      <a:pt x="173" y="1432"/>
                    </a:lnTo>
                    <a:lnTo>
                      <a:pt x="169" y="1430"/>
                    </a:lnTo>
                    <a:lnTo>
                      <a:pt x="171" y="1433"/>
                    </a:lnTo>
                    <a:lnTo>
                      <a:pt x="173" y="1437"/>
                    </a:lnTo>
                    <a:lnTo>
                      <a:pt x="176" y="1438"/>
                    </a:lnTo>
                    <a:lnTo>
                      <a:pt x="181" y="1443"/>
                    </a:lnTo>
                    <a:lnTo>
                      <a:pt x="186" y="1445"/>
                    </a:lnTo>
                    <a:lnTo>
                      <a:pt x="191" y="1443"/>
                    </a:lnTo>
                    <a:lnTo>
                      <a:pt x="193" y="1443"/>
                    </a:lnTo>
                    <a:lnTo>
                      <a:pt x="197" y="1447"/>
                    </a:lnTo>
                    <a:lnTo>
                      <a:pt x="198" y="1450"/>
                    </a:lnTo>
                    <a:lnTo>
                      <a:pt x="200" y="1450"/>
                    </a:lnTo>
                    <a:lnTo>
                      <a:pt x="202" y="1454"/>
                    </a:lnTo>
                    <a:lnTo>
                      <a:pt x="202" y="1455"/>
                    </a:lnTo>
                    <a:lnTo>
                      <a:pt x="202" y="1455"/>
                    </a:lnTo>
                    <a:lnTo>
                      <a:pt x="193" y="1454"/>
                    </a:lnTo>
                    <a:lnTo>
                      <a:pt x="183" y="1452"/>
                    </a:lnTo>
                    <a:lnTo>
                      <a:pt x="181" y="1452"/>
                    </a:lnTo>
                    <a:lnTo>
                      <a:pt x="180" y="1455"/>
                    </a:lnTo>
                    <a:lnTo>
                      <a:pt x="180" y="1457"/>
                    </a:lnTo>
                    <a:lnTo>
                      <a:pt x="180" y="1457"/>
                    </a:lnTo>
                    <a:lnTo>
                      <a:pt x="178" y="1459"/>
                    </a:lnTo>
                    <a:lnTo>
                      <a:pt x="174" y="1459"/>
                    </a:lnTo>
                    <a:lnTo>
                      <a:pt x="173" y="1459"/>
                    </a:lnTo>
                    <a:lnTo>
                      <a:pt x="171" y="1457"/>
                    </a:lnTo>
                    <a:lnTo>
                      <a:pt x="169" y="1459"/>
                    </a:lnTo>
                    <a:lnTo>
                      <a:pt x="169" y="1460"/>
                    </a:lnTo>
                    <a:lnTo>
                      <a:pt x="168" y="1462"/>
                    </a:lnTo>
                    <a:lnTo>
                      <a:pt x="164" y="1462"/>
                    </a:lnTo>
                    <a:lnTo>
                      <a:pt x="162" y="1459"/>
                    </a:lnTo>
                    <a:lnTo>
                      <a:pt x="162" y="1459"/>
                    </a:lnTo>
                    <a:lnTo>
                      <a:pt x="161" y="1462"/>
                    </a:lnTo>
                    <a:lnTo>
                      <a:pt x="161" y="1464"/>
                    </a:lnTo>
                    <a:lnTo>
                      <a:pt x="162" y="1467"/>
                    </a:lnTo>
                    <a:lnTo>
                      <a:pt x="161" y="1471"/>
                    </a:lnTo>
                    <a:lnTo>
                      <a:pt x="162" y="1472"/>
                    </a:lnTo>
                    <a:lnTo>
                      <a:pt x="162" y="1474"/>
                    </a:lnTo>
                    <a:lnTo>
                      <a:pt x="164" y="1474"/>
                    </a:lnTo>
                    <a:lnTo>
                      <a:pt x="162" y="1476"/>
                    </a:lnTo>
                    <a:lnTo>
                      <a:pt x="162" y="1476"/>
                    </a:lnTo>
                    <a:lnTo>
                      <a:pt x="161" y="1476"/>
                    </a:lnTo>
                    <a:lnTo>
                      <a:pt x="161" y="1478"/>
                    </a:lnTo>
                    <a:lnTo>
                      <a:pt x="159" y="1478"/>
                    </a:lnTo>
                    <a:lnTo>
                      <a:pt x="159" y="1479"/>
                    </a:lnTo>
                    <a:lnTo>
                      <a:pt x="157" y="1481"/>
                    </a:lnTo>
                    <a:lnTo>
                      <a:pt x="156" y="1488"/>
                    </a:lnTo>
                    <a:lnTo>
                      <a:pt x="154" y="1491"/>
                    </a:lnTo>
                    <a:lnTo>
                      <a:pt x="150" y="1493"/>
                    </a:lnTo>
                    <a:lnTo>
                      <a:pt x="150" y="1495"/>
                    </a:lnTo>
                    <a:lnTo>
                      <a:pt x="150" y="1496"/>
                    </a:lnTo>
                    <a:lnTo>
                      <a:pt x="149" y="1498"/>
                    </a:lnTo>
                    <a:lnTo>
                      <a:pt x="152" y="1510"/>
                    </a:lnTo>
                    <a:lnTo>
                      <a:pt x="152" y="1512"/>
                    </a:lnTo>
                    <a:lnTo>
                      <a:pt x="150" y="1513"/>
                    </a:lnTo>
                    <a:lnTo>
                      <a:pt x="150" y="1515"/>
                    </a:lnTo>
                    <a:lnTo>
                      <a:pt x="150" y="1517"/>
                    </a:lnTo>
                    <a:lnTo>
                      <a:pt x="152" y="1520"/>
                    </a:lnTo>
                    <a:lnTo>
                      <a:pt x="154" y="1525"/>
                    </a:lnTo>
                    <a:lnTo>
                      <a:pt x="154" y="1527"/>
                    </a:lnTo>
                    <a:lnTo>
                      <a:pt x="156" y="1529"/>
                    </a:lnTo>
                    <a:lnTo>
                      <a:pt x="156" y="1530"/>
                    </a:lnTo>
                    <a:lnTo>
                      <a:pt x="156" y="1530"/>
                    </a:lnTo>
                    <a:lnTo>
                      <a:pt x="156" y="1530"/>
                    </a:lnTo>
                    <a:lnTo>
                      <a:pt x="156" y="1530"/>
                    </a:lnTo>
                    <a:lnTo>
                      <a:pt x="152" y="1532"/>
                    </a:lnTo>
                    <a:lnTo>
                      <a:pt x="150" y="1534"/>
                    </a:lnTo>
                    <a:lnTo>
                      <a:pt x="150" y="1535"/>
                    </a:lnTo>
                    <a:lnTo>
                      <a:pt x="149" y="1537"/>
                    </a:lnTo>
                    <a:lnTo>
                      <a:pt x="149" y="1539"/>
                    </a:lnTo>
                    <a:lnTo>
                      <a:pt x="149" y="1542"/>
                    </a:lnTo>
                    <a:lnTo>
                      <a:pt x="149" y="1542"/>
                    </a:lnTo>
                    <a:lnTo>
                      <a:pt x="150" y="1542"/>
                    </a:lnTo>
                    <a:lnTo>
                      <a:pt x="150" y="1542"/>
                    </a:lnTo>
                    <a:lnTo>
                      <a:pt x="152" y="1546"/>
                    </a:lnTo>
                    <a:lnTo>
                      <a:pt x="154" y="1547"/>
                    </a:lnTo>
                    <a:lnTo>
                      <a:pt x="157" y="1549"/>
                    </a:lnTo>
                    <a:lnTo>
                      <a:pt x="157" y="1551"/>
                    </a:lnTo>
                    <a:lnTo>
                      <a:pt x="157" y="1553"/>
                    </a:lnTo>
                    <a:lnTo>
                      <a:pt x="157" y="1554"/>
                    </a:lnTo>
                    <a:lnTo>
                      <a:pt x="157" y="1554"/>
                    </a:lnTo>
                    <a:lnTo>
                      <a:pt x="156" y="1556"/>
                    </a:lnTo>
                    <a:lnTo>
                      <a:pt x="156" y="1559"/>
                    </a:lnTo>
                    <a:lnTo>
                      <a:pt x="156" y="1561"/>
                    </a:lnTo>
                    <a:lnTo>
                      <a:pt x="154" y="1566"/>
                    </a:lnTo>
                    <a:lnTo>
                      <a:pt x="154" y="1566"/>
                    </a:lnTo>
                    <a:lnTo>
                      <a:pt x="157" y="1566"/>
                    </a:lnTo>
                    <a:lnTo>
                      <a:pt x="157" y="1566"/>
                    </a:lnTo>
                    <a:lnTo>
                      <a:pt x="159" y="1568"/>
                    </a:lnTo>
                    <a:lnTo>
                      <a:pt x="159" y="1570"/>
                    </a:lnTo>
                    <a:lnTo>
                      <a:pt x="159" y="1571"/>
                    </a:lnTo>
                    <a:lnTo>
                      <a:pt x="161" y="1573"/>
                    </a:lnTo>
                    <a:lnTo>
                      <a:pt x="161" y="1575"/>
                    </a:lnTo>
                    <a:lnTo>
                      <a:pt x="162" y="1576"/>
                    </a:lnTo>
                    <a:lnTo>
                      <a:pt x="162" y="1578"/>
                    </a:lnTo>
                    <a:lnTo>
                      <a:pt x="164" y="1582"/>
                    </a:lnTo>
                    <a:lnTo>
                      <a:pt x="164" y="1585"/>
                    </a:lnTo>
                    <a:lnTo>
                      <a:pt x="164" y="1587"/>
                    </a:lnTo>
                    <a:lnTo>
                      <a:pt x="164" y="1588"/>
                    </a:lnTo>
                    <a:lnTo>
                      <a:pt x="164" y="1590"/>
                    </a:lnTo>
                    <a:lnTo>
                      <a:pt x="166" y="1593"/>
                    </a:lnTo>
                    <a:lnTo>
                      <a:pt x="166" y="1593"/>
                    </a:lnTo>
                    <a:lnTo>
                      <a:pt x="168" y="1592"/>
                    </a:lnTo>
                    <a:lnTo>
                      <a:pt x="168" y="1592"/>
                    </a:lnTo>
                    <a:lnTo>
                      <a:pt x="171" y="1592"/>
                    </a:lnTo>
                    <a:lnTo>
                      <a:pt x="173" y="1593"/>
                    </a:lnTo>
                    <a:lnTo>
                      <a:pt x="174" y="1595"/>
                    </a:lnTo>
                    <a:lnTo>
                      <a:pt x="174" y="1597"/>
                    </a:lnTo>
                    <a:lnTo>
                      <a:pt x="176" y="1597"/>
                    </a:lnTo>
                    <a:lnTo>
                      <a:pt x="180" y="1595"/>
                    </a:lnTo>
                    <a:lnTo>
                      <a:pt x="181" y="1595"/>
                    </a:lnTo>
                    <a:lnTo>
                      <a:pt x="181" y="1595"/>
                    </a:lnTo>
                    <a:lnTo>
                      <a:pt x="185" y="1597"/>
                    </a:lnTo>
                    <a:lnTo>
                      <a:pt x="186" y="1597"/>
                    </a:lnTo>
                    <a:lnTo>
                      <a:pt x="188" y="1599"/>
                    </a:lnTo>
                    <a:lnTo>
                      <a:pt x="188" y="1600"/>
                    </a:lnTo>
                    <a:lnTo>
                      <a:pt x="186" y="1602"/>
                    </a:lnTo>
                    <a:lnTo>
                      <a:pt x="186" y="1604"/>
                    </a:lnTo>
                    <a:lnTo>
                      <a:pt x="188" y="1605"/>
                    </a:lnTo>
                    <a:lnTo>
                      <a:pt x="190" y="1607"/>
                    </a:lnTo>
                    <a:lnTo>
                      <a:pt x="191" y="1604"/>
                    </a:lnTo>
                    <a:lnTo>
                      <a:pt x="193" y="1604"/>
                    </a:lnTo>
                    <a:lnTo>
                      <a:pt x="193" y="1604"/>
                    </a:lnTo>
                    <a:lnTo>
                      <a:pt x="195" y="1602"/>
                    </a:lnTo>
                    <a:lnTo>
                      <a:pt x="197" y="1602"/>
                    </a:lnTo>
                    <a:lnTo>
                      <a:pt x="198" y="1600"/>
                    </a:lnTo>
                    <a:lnTo>
                      <a:pt x="200" y="1600"/>
                    </a:lnTo>
                    <a:lnTo>
                      <a:pt x="203" y="1600"/>
                    </a:lnTo>
                    <a:lnTo>
                      <a:pt x="207" y="1602"/>
                    </a:lnTo>
                    <a:lnTo>
                      <a:pt x="209" y="1604"/>
                    </a:lnTo>
                    <a:lnTo>
                      <a:pt x="210" y="1605"/>
                    </a:lnTo>
                    <a:lnTo>
                      <a:pt x="210" y="1607"/>
                    </a:lnTo>
                    <a:lnTo>
                      <a:pt x="212" y="1607"/>
                    </a:lnTo>
                    <a:lnTo>
                      <a:pt x="212" y="1609"/>
                    </a:lnTo>
                    <a:lnTo>
                      <a:pt x="214" y="1609"/>
                    </a:lnTo>
                    <a:lnTo>
                      <a:pt x="215" y="1609"/>
                    </a:lnTo>
                    <a:lnTo>
                      <a:pt x="215" y="1609"/>
                    </a:lnTo>
                    <a:lnTo>
                      <a:pt x="217" y="1610"/>
                    </a:lnTo>
                    <a:lnTo>
                      <a:pt x="217" y="1612"/>
                    </a:lnTo>
                    <a:lnTo>
                      <a:pt x="215" y="1616"/>
                    </a:lnTo>
                    <a:lnTo>
                      <a:pt x="215" y="1617"/>
                    </a:lnTo>
                    <a:lnTo>
                      <a:pt x="215" y="1619"/>
                    </a:lnTo>
                    <a:lnTo>
                      <a:pt x="214" y="1619"/>
                    </a:lnTo>
                    <a:lnTo>
                      <a:pt x="215" y="1621"/>
                    </a:lnTo>
                    <a:lnTo>
                      <a:pt x="215" y="1622"/>
                    </a:lnTo>
                    <a:lnTo>
                      <a:pt x="217" y="1624"/>
                    </a:lnTo>
                    <a:lnTo>
                      <a:pt x="217" y="1626"/>
                    </a:lnTo>
                    <a:lnTo>
                      <a:pt x="217" y="1628"/>
                    </a:lnTo>
                    <a:lnTo>
                      <a:pt x="215" y="1631"/>
                    </a:lnTo>
                    <a:lnTo>
                      <a:pt x="215" y="1633"/>
                    </a:lnTo>
                    <a:lnTo>
                      <a:pt x="214" y="1634"/>
                    </a:lnTo>
                    <a:lnTo>
                      <a:pt x="214" y="1636"/>
                    </a:lnTo>
                    <a:lnTo>
                      <a:pt x="214" y="1636"/>
                    </a:lnTo>
                    <a:lnTo>
                      <a:pt x="217" y="1639"/>
                    </a:lnTo>
                    <a:lnTo>
                      <a:pt x="221" y="1641"/>
                    </a:lnTo>
                    <a:lnTo>
                      <a:pt x="221" y="1641"/>
                    </a:lnTo>
                    <a:lnTo>
                      <a:pt x="221" y="1643"/>
                    </a:lnTo>
                    <a:lnTo>
                      <a:pt x="221" y="1645"/>
                    </a:lnTo>
                    <a:lnTo>
                      <a:pt x="219" y="1646"/>
                    </a:lnTo>
                    <a:lnTo>
                      <a:pt x="222" y="1648"/>
                    </a:lnTo>
                    <a:lnTo>
                      <a:pt x="222" y="1650"/>
                    </a:lnTo>
                    <a:lnTo>
                      <a:pt x="224" y="1653"/>
                    </a:lnTo>
                    <a:lnTo>
                      <a:pt x="226" y="1657"/>
                    </a:lnTo>
                    <a:lnTo>
                      <a:pt x="231" y="1658"/>
                    </a:lnTo>
                    <a:lnTo>
                      <a:pt x="233" y="1660"/>
                    </a:lnTo>
                    <a:lnTo>
                      <a:pt x="234" y="1662"/>
                    </a:lnTo>
                    <a:lnTo>
                      <a:pt x="234" y="1662"/>
                    </a:lnTo>
                    <a:lnTo>
                      <a:pt x="234" y="1665"/>
                    </a:lnTo>
                    <a:lnTo>
                      <a:pt x="233" y="1667"/>
                    </a:lnTo>
                    <a:lnTo>
                      <a:pt x="233" y="1668"/>
                    </a:lnTo>
                    <a:lnTo>
                      <a:pt x="234" y="1668"/>
                    </a:lnTo>
                    <a:lnTo>
                      <a:pt x="238" y="1668"/>
                    </a:lnTo>
                    <a:lnTo>
                      <a:pt x="241" y="1668"/>
                    </a:lnTo>
                    <a:lnTo>
                      <a:pt x="246" y="1672"/>
                    </a:lnTo>
                    <a:lnTo>
                      <a:pt x="246" y="1674"/>
                    </a:lnTo>
                    <a:lnTo>
                      <a:pt x="246" y="1675"/>
                    </a:lnTo>
                    <a:lnTo>
                      <a:pt x="246" y="1675"/>
                    </a:lnTo>
                    <a:lnTo>
                      <a:pt x="246" y="1677"/>
                    </a:lnTo>
                    <a:lnTo>
                      <a:pt x="251" y="1680"/>
                    </a:lnTo>
                    <a:lnTo>
                      <a:pt x="251" y="1680"/>
                    </a:lnTo>
                    <a:lnTo>
                      <a:pt x="251" y="1682"/>
                    </a:lnTo>
                    <a:lnTo>
                      <a:pt x="251" y="1684"/>
                    </a:lnTo>
                    <a:lnTo>
                      <a:pt x="250" y="1684"/>
                    </a:lnTo>
                    <a:lnTo>
                      <a:pt x="248" y="1684"/>
                    </a:lnTo>
                    <a:lnTo>
                      <a:pt x="246" y="1686"/>
                    </a:lnTo>
                    <a:lnTo>
                      <a:pt x="246" y="1687"/>
                    </a:lnTo>
                    <a:lnTo>
                      <a:pt x="243" y="1691"/>
                    </a:lnTo>
                    <a:lnTo>
                      <a:pt x="239" y="1691"/>
                    </a:lnTo>
                    <a:lnTo>
                      <a:pt x="238" y="1691"/>
                    </a:lnTo>
                    <a:lnTo>
                      <a:pt x="234" y="1691"/>
                    </a:lnTo>
                    <a:lnTo>
                      <a:pt x="233" y="1689"/>
                    </a:lnTo>
                    <a:lnTo>
                      <a:pt x="233" y="1689"/>
                    </a:lnTo>
                    <a:lnTo>
                      <a:pt x="231" y="1687"/>
                    </a:lnTo>
                    <a:lnTo>
                      <a:pt x="229" y="1687"/>
                    </a:lnTo>
                    <a:lnTo>
                      <a:pt x="226" y="1687"/>
                    </a:lnTo>
                    <a:lnTo>
                      <a:pt x="226" y="1689"/>
                    </a:lnTo>
                    <a:lnTo>
                      <a:pt x="226" y="1691"/>
                    </a:lnTo>
                    <a:lnTo>
                      <a:pt x="224" y="1692"/>
                    </a:lnTo>
                    <a:lnTo>
                      <a:pt x="222" y="1694"/>
                    </a:lnTo>
                    <a:lnTo>
                      <a:pt x="224" y="1694"/>
                    </a:lnTo>
                    <a:lnTo>
                      <a:pt x="226" y="1696"/>
                    </a:lnTo>
                    <a:lnTo>
                      <a:pt x="227" y="1699"/>
                    </a:lnTo>
                    <a:lnTo>
                      <a:pt x="229" y="1701"/>
                    </a:lnTo>
                    <a:lnTo>
                      <a:pt x="229" y="1703"/>
                    </a:lnTo>
                    <a:lnTo>
                      <a:pt x="229" y="1703"/>
                    </a:lnTo>
                    <a:lnTo>
                      <a:pt x="227" y="1704"/>
                    </a:lnTo>
                    <a:lnTo>
                      <a:pt x="227" y="1706"/>
                    </a:lnTo>
                    <a:lnTo>
                      <a:pt x="231" y="1709"/>
                    </a:lnTo>
                    <a:lnTo>
                      <a:pt x="229" y="1709"/>
                    </a:lnTo>
                    <a:lnTo>
                      <a:pt x="229" y="1713"/>
                    </a:lnTo>
                    <a:lnTo>
                      <a:pt x="229" y="1716"/>
                    </a:lnTo>
                    <a:lnTo>
                      <a:pt x="229" y="1716"/>
                    </a:lnTo>
                    <a:lnTo>
                      <a:pt x="231" y="1718"/>
                    </a:lnTo>
                    <a:lnTo>
                      <a:pt x="231" y="1718"/>
                    </a:lnTo>
                    <a:lnTo>
                      <a:pt x="233" y="1721"/>
                    </a:lnTo>
                    <a:lnTo>
                      <a:pt x="233" y="1723"/>
                    </a:lnTo>
                    <a:lnTo>
                      <a:pt x="233" y="1723"/>
                    </a:lnTo>
                    <a:lnTo>
                      <a:pt x="234" y="1723"/>
                    </a:lnTo>
                    <a:lnTo>
                      <a:pt x="238" y="1725"/>
                    </a:lnTo>
                    <a:lnTo>
                      <a:pt x="238" y="1725"/>
                    </a:lnTo>
                    <a:lnTo>
                      <a:pt x="239" y="1725"/>
                    </a:lnTo>
                    <a:lnTo>
                      <a:pt x="241" y="1723"/>
                    </a:lnTo>
                    <a:lnTo>
                      <a:pt x="243" y="1721"/>
                    </a:lnTo>
                    <a:lnTo>
                      <a:pt x="245" y="1718"/>
                    </a:lnTo>
                    <a:lnTo>
                      <a:pt x="245" y="1716"/>
                    </a:lnTo>
                    <a:lnTo>
                      <a:pt x="246" y="1716"/>
                    </a:lnTo>
                    <a:lnTo>
                      <a:pt x="248" y="1716"/>
                    </a:lnTo>
                    <a:lnTo>
                      <a:pt x="250" y="1716"/>
                    </a:lnTo>
                    <a:lnTo>
                      <a:pt x="253" y="1718"/>
                    </a:lnTo>
                    <a:lnTo>
                      <a:pt x="255" y="1718"/>
                    </a:lnTo>
                    <a:lnTo>
                      <a:pt x="260" y="1714"/>
                    </a:lnTo>
                    <a:lnTo>
                      <a:pt x="262" y="1714"/>
                    </a:lnTo>
                    <a:lnTo>
                      <a:pt x="265" y="1714"/>
                    </a:lnTo>
                    <a:lnTo>
                      <a:pt x="268" y="1714"/>
                    </a:lnTo>
                    <a:lnTo>
                      <a:pt x="270" y="1714"/>
                    </a:lnTo>
                    <a:lnTo>
                      <a:pt x="272" y="1716"/>
                    </a:lnTo>
                    <a:lnTo>
                      <a:pt x="274" y="1718"/>
                    </a:lnTo>
                    <a:lnTo>
                      <a:pt x="275" y="1721"/>
                    </a:lnTo>
                    <a:lnTo>
                      <a:pt x="279" y="1726"/>
                    </a:lnTo>
                    <a:lnTo>
                      <a:pt x="284" y="1732"/>
                    </a:lnTo>
                    <a:lnTo>
                      <a:pt x="284" y="1733"/>
                    </a:lnTo>
                    <a:lnTo>
                      <a:pt x="284" y="1735"/>
                    </a:lnTo>
                    <a:lnTo>
                      <a:pt x="280" y="1735"/>
                    </a:lnTo>
                    <a:lnTo>
                      <a:pt x="279" y="1735"/>
                    </a:lnTo>
                    <a:lnTo>
                      <a:pt x="279" y="1737"/>
                    </a:lnTo>
                    <a:lnTo>
                      <a:pt x="279" y="1738"/>
                    </a:lnTo>
                    <a:lnTo>
                      <a:pt x="280" y="1740"/>
                    </a:lnTo>
                    <a:lnTo>
                      <a:pt x="280" y="1742"/>
                    </a:lnTo>
                    <a:lnTo>
                      <a:pt x="280" y="1743"/>
                    </a:lnTo>
                    <a:lnTo>
                      <a:pt x="280" y="1745"/>
                    </a:lnTo>
                    <a:lnTo>
                      <a:pt x="280" y="1745"/>
                    </a:lnTo>
                    <a:lnTo>
                      <a:pt x="280" y="1747"/>
                    </a:lnTo>
                    <a:lnTo>
                      <a:pt x="280" y="1749"/>
                    </a:lnTo>
                    <a:lnTo>
                      <a:pt x="280" y="1749"/>
                    </a:lnTo>
                    <a:lnTo>
                      <a:pt x="280" y="1749"/>
                    </a:lnTo>
                    <a:lnTo>
                      <a:pt x="286" y="1749"/>
                    </a:lnTo>
                    <a:lnTo>
                      <a:pt x="287" y="1750"/>
                    </a:lnTo>
                    <a:lnTo>
                      <a:pt x="289" y="1750"/>
                    </a:lnTo>
                    <a:lnTo>
                      <a:pt x="291" y="1750"/>
                    </a:lnTo>
                    <a:lnTo>
                      <a:pt x="292" y="1750"/>
                    </a:lnTo>
                    <a:lnTo>
                      <a:pt x="294" y="1750"/>
                    </a:lnTo>
                    <a:lnTo>
                      <a:pt x="296" y="1750"/>
                    </a:lnTo>
                    <a:lnTo>
                      <a:pt x="298" y="1750"/>
                    </a:lnTo>
                    <a:lnTo>
                      <a:pt x="298" y="1752"/>
                    </a:lnTo>
                    <a:lnTo>
                      <a:pt x="298" y="1754"/>
                    </a:lnTo>
                    <a:lnTo>
                      <a:pt x="299" y="1755"/>
                    </a:lnTo>
                    <a:lnTo>
                      <a:pt x="301" y="1755"/>
                    </a:lnTo>
                    <a:lnTo>
                      <a:pt x="301" y="1755"/>
                    </a:lnTo>
                    <a:lnTo>
                      <a:pt x="301" y="1755"/>
                    </a:lnTo>
                    <a:lnTo>
                      <a:pt x="301" y="1757"/>
                    </a:lnTo>
                    <a:lnTo>
                      <a:pt x="301" y="1757"/>
                    </a:lnTo>
                    <a:lnTo>
                      <a:pt x="301" y="1759"/>
                    </a:lnTo>
                    <a:lnTo>
                      <a:pt x="303" y="1762"/>
                    </a:lnTo>
                    <a:lnTo>
                      <a:pt x="303" y="1764"/>
                    </a:lnTo>
                    <a:lnTo>
                      <a:pt x="303" y="1764"/>
                    </a:lnTo>
                    <a:lnTo>
                      <a:pt x="303" y="1766"/>
                    </a:lnTo>
                    <a:lnTo>
                      <a:pt x="303" y="1767"/>
                    </a:lnTo>
                    <a:lnTo>
                      <a:pt x="303" y="1767"/>
                    </a:lnTo>
                    <a:lnTo>
                      <a:pt x="303" y="1771"/>
                    </a:lnTo>
                    <a:lnTo>
                      <a:pt x="304" y="1772"/>
                    </a:lnTo>
                    <a:lnTo>
                      <a:pt x="306" y="1772"/>
                    </a:lnTo>
                    <a:lnTo>
                      <a:pt x="306" y="1776"/>
                    </a:lnTo>
                    <a:lnTo>
                      <a:pt x="308" y="1776"/>
                    </a:lnTo>
                    <a:lnTo>
                      <a:pt x="310" y="1774"/>
                    </a:lnTo>
                    <a:lnTo>
                      <a:pt x="311" y="1772"/>
                    </a:lnTo>
                    <a:lnTo>
                      <a:pt x="315" y="1774"/>
                    </a:lnTo>
                    <a:lnTo>
                      <a:pt x="316" y="1774"/>
                    </a:lnTo>
                    <a:lnTo>
                      <a:pt x="318" y="1776"/>
                    </a:lnTo>
                    <a:lnTo>
                      <a:pt x="318" y="1778"/>
                    </a:lnTo>
                    <a:lnTo>
                      <a:pt x="320" y="1778"/>
                    </a:lnTo>
                    <a:lnTo>
                      <a:pt x="322" y="1778"/>
                    </a:lnTo>
                    <a:lnTo>
                      <a:pt x="323" y="1778"/>
                    </a:lnTo>
                    <a:lnTo>
                      <a:pt x="325" y="1779"/>
                    </a:lnTo>
                    <a:lnTo>
                      <a:pt x="327" y="1779"/>
                    </a:lnTo>
                    <a:lnTo>
                      <a:pt x="328" y="1779"/>
                    </a:lnTo>
                    <a:lnTo>
                      <a:pt x="328" y="1778"/>
                    </a:lnTo>
                    <a:lnTo>
                      <a:pt x="334" y="1776"/>
                    </a:lnTo>
                    <a:lnTo>
                      <a:pt x="335" y="1776"/>
                    </a:lnTo>
                    <a:lnTo>
                      <a:pt x="337" y="1776"/>
                    </a:lnTo>
                    <a:lnTo>
                      <a:pt x="339" y="1774"/>
                    </a:lnTo>
                    <a:lnTo>
                      <a:pt x="340" y="1774"/>
                    </a:lnTo>
                    <a:lnTo>
                      <a:pt x="342" y="1774"/>
                    </a:lnTo>
                    <a:lnTo>
                      <a:pt x="344" y="1776"/>
                    </a:lnTo>
                    <a:lnTo>
                      <a:pt x="344" y="1778"/>
                    </a:lnTo>
                    <a:lnTo>
                      <a:pt x="345" y="1779"/>
                    </a:lnTo>
                    <a:lnTo>
                      <a:pt x="347" y="1783"/>
                    </a:lnTo>
                    <a:lnTo>
                      <a:pt x="352" y="1788"/>
                    </a:lnTo>
                    <a:lnTo>
                      <a:pt x="354" y="1788"/>
                    </a:lnTo>
                    <a:lnTo>
                      <a:pt x="354" y="1788"/>
                    </a:lnTo>
                    <a:lnTo>
                      <a:pt x="356" y="1788"/>
                    </a:lnTo>
                    <a:lnTo>
                      <a:pt x="356" y="1788"/>
                    </a:lnTo>
                    <a:lnTo>
                      <a:pt x="356" y="1786"/>
                    </a:lnTo>
                    <a:lnTo>
                      <a:pt x="357" y="1784"/>
                    </a:lnTo>
                    <a:lnTo>
                      <a:pt x="357" y="1784"/>
                    </a:lnTo>
                    <a:lnTo>
                      <a:pt x="361" y="1788"/>
                    </a:lnTo>
                    <a:lnTo>
                      <a:pt x="363" y="1788"/>
                    </a:lnTo>
                    <a:lnTo>
                      <a:pt x="364" y="1788"/>
                    </a:lnTo>
                    <a:lnTo>
                      <a:pt x="368" y="1789"/>
                    </a:lnTo>
                    <a:lnTo>
                      <a:pt x="369" y="1791"/>
                    </a:lnTo>
                    <a:lnTo>
                      <a:pt x="373" y="1791"/>
                    </a:lnTo>
                    <a:lnTo>
                      <a:pt x="375" y="1791"/>
                    </a:lnTo>
                    <a:lnTo>
                      <a:pt x="375" y="1791"/>
                    </a:lnTo>
                    <a:lnTo>
                      <a:pt x="376" y="1791"/>
                    </a:lnTo>
                    <a:lnTo>
                      <a:pt x="376" y="1793"/>
                    </a:lnTo>
                    <a:lnTo>
                      <a:pt x="378" y="1795"/>
                    </a:lnTo>
                    <a:lnTo>
                      <a:pt x="380" y="1795"/>
                    </a:lnTo>
                    <a:lnTo>
                      <a:pt x="381" y="1795"/>
                    </a:lnTo>
                    <a:lnTo>
                      <a:pt x="383" y="1796"/>
                    </a:lnTo>
                    <a:lnTo>
                      <a:pt x="387" y="1800"/>
                    </a:lnTo>
                    <a:lnTo>
                      <a:pt x="388" y="1800"/>
                    </a:lnTo>
                    <a:lnTo>
                      <a:pt x="390" y="1798"/>
                    </a:lnTo>
                    <a:lnTo>
                      <a:pt x="392" y="1798"/>
                    </a:lnTo>
                    <a:lnTo>
                      <a:pt x="393" y="1798"/>
                    </a:lnTo>
                    <a:lnTo>
                      <a:pt x="393" y="1800"/>
                    </a:lnTo>
                    <a:lnTo>
                      <a:pt x="392" y="1801"/>
                    </a:lnTo>
                    <a:lnTo>
                      <a:pt x="392" y="1803"/>
                    </a:lnTo>
                    <a:lnTo>
                      <a:pt x="393" y="1805"/>
                    </a:lnTo>
                    <a:lnTo>
                      <a:pt x="393" y="1807"/>
                    </a:lnTo>
                    <a:lnTo>
                      <a:pt x="393" y="1808"/>
                    </a:lnTo>
                    <a:lnTo>
                      <a:pt x="392" y="1810"/>
                    </a:lnTo>
                    <a:lnTo>
                      <a:pt x="390" y="1812"/>
                    </a:lnTo>
                    <a:lnTo>
                      <a:pt x="388" y="1813"/>
                    </a:lnTo>
                    <a:lnTo>
                      <a:pt x="387" y="1815"/>
                    </a:lnTo>
                    <a:lnTo>
                      <a:pt x="385" y="1815"/>
                    </a:lnTo>
                    <a:lnTo>
                      <a:pt x="385" y="1817"/>
                    </a:lnTo>
                    <a:lnTo>
                      <a:pt x="387" y="1818"/>
                    </a:lnTo>
                    <a:lnTo>
                      <a:pt x="388" y="1818"/>
                    </a:lnTo>
                    <a:lnTo>
                      <a:pt x="392" y="1820"/>
                    </a:lnTo>
                    <a:lnTo>
                      <a:pt x="392" y="1820"/>
                    </a:lnTo>
                    <a:lnTo>
                      <a:pt x="390" y="1822"/>
                    </a:lnTo>
                    <a:lnTo>
                      <a:pt x="390" y="1822"/>
                    </a:lnTo>
                    <a:lnTo>
                      <a:pt x="387" y="1822"/>
                    </a:lnTo>
                    <a:lnTo>
                      <a:pt x="387" y="1822"/>
                    </a:lnTo>
                    <a:lnTo>
                      <a:pt x="385" y="1824"/>
                    </a:lnTo>
                    <a:lnTo>
                      <a:pt x="385" y="1825"/>
                    </a:lnTo>
                    <a:lnTo>
                      <a:pt x="385" y="1827"/>
                    </a:lnTo>
                    <a:lnTo>
                      <a:pt x="387" y="1829"/>
                    </a:lnTo>
                    <a:lnTo>
                      <a:pt x="388" y="1829"/>
                    </a:lnTo>
                    <a:lnTo>
                      <a:pt x="388" y="1830"/>
                    </a:lnTo>
                    <a:lnTo>
                      <a:pt x="388" y="1832"/>
                    </a:lnTo>
                    <a:lnTo>
                      <a:pt x="388" y="1834"/>
                    </a:lnTo>
                    <a:lnTo>
                      <a:pt x="388" y="1836"/>
                    </a:lnTo>
                    <a:lnTo>
                      <a:pt x="388" y="1836"/>
                    </a:lnTo>
                    <a:lnTo>
                      <a:pt x="388" y="1836"/>
                    </a:lnTo>
                    <a:lnTo>
                      <a:pt x="390" y="1836"/>
                    </a:lnTo>
                    <a:lnTo>
                      <a:pt x="390" y="1837"/>
                    </a:lnTo>
                    <a:lnTo>
                      <a:pt x="390" y="1837"/>
                    </a:lnTo>
                    <a:lnTo>
                      <a:pt x="388" y="1839"/>
                    </a:lnTo>
                    <a:lnTo>
                      <a:pt x="388" y="1844"/>
                    </a:lnTo>
                    <a:lnTo>
                      <a:pt x="387" y="1846"/>
                    </a:lnTo>
                    <a:lnTo>
                      <a:pt x="387" y="1847"/>
                    </a:lnTo>
                    <a:lnTo>
                      <a:pt x="387" y="1849"/>
                    </a:lnTo>
                    <a:lnTo>
                      <a:pt x="385" y="1849"/>
                    </a:lnTo>
                    <a:lnTo>
                      <a:pt x="380" y="1849"/>
                    </a:lnTo>
                    <a:lnTo>
                      <a:pt x="375" y="1849"/>
                    </a:lnTo>
                    <a:lnTo>
                      <a:pt x="373" y="1849"/>
                    </a:lnTo>
                    <a:lnTo>
                      <a:pt x="369" y="1849"/>
                    </a:lnTo>
                    <a:lnTo>
                      <a:pt x="368" y="1849"/>
                    </a:lnTo>
                    <a:lnTo>
                      <a:pt x="366" y="1853"/>
                    </a:lnTo>
                    <a:lnTo>
                      <a:pt x="364" y="1854"/>
                    </a:lnTo>
                    <a:lnTo>
                      <a:pt x="363" y="1854"/>
                    </a:lnTo>
                    <a:lnTo>
                      <a:pt x="359" y="1856"/>
                    </a:lnTo>
                    <a:lnTo>
                      <a:pt x="357" y="1858"/>
                    </a:lnTo>
                    <a:lnTo>
                      <a:pt x="357" y="1859"/>
                    </a:lnTo>
                    <a:lnTo>
                      <a:pt x="357" y="1861"/>
                    </a:lnTo>
                    <a:lnTo>
                      <a:pt x="357" y="1863"/>
                    </a:lnTo>
                    <a:lnTo>
                      <a:pt x="357" y="1863"/>
                    </a:lnTo>
                    <a:lnTo>
                      <a:pt x="356" y="1863"/>
                    </a:lnTo>
                    <a:lnTo>
                      <a:pt x="357" y="1864"/>
                    </a:lnTo>
                    <a:lnTo>
                      <a:pt x="357" y="1864"/>
                    </a:lnTo>
                    <a:lnTo>
                      <a:pt x="357" y="1864"/>
                    </a:lnTo>
                    <a:lnTo>
                      <a:pt x="357" y="1866"/>
                    </a:lnTo>
                    <a:lnTo>
                      <a:pt x="357" y="1866"/>
                    </a:lnTo>
                    <a:lnTo>
                      <a:pt x="357" y="1866"/>
                    </a:lnTo>
                    <a:lnTo>
                      <a:pt x="356" y="1868"/>
                    </a:lnTo>
                    <a:lnTo>
                      <a:pt x="356" y="1870"/>
                    </a:lnTo>
                    <a:lnTo>
                      <a:pt x="357" y="1870"/>
                    </a:lnTo>
                    <a:lnTo>
                      <a:pt x="363" y="1868"/>
                    </a:lnTo>
                    <a:lnTo>
                      <a:pt x="364" y="1866"/>
                    </a:lnTo>
                    <a:lnTo>
                      <a:pt x="368" y="1864"/>
                    </a:lnTo>
                    <a:lnTo>
                      <a:pt x="366" y="1866"/>
                    </a:lnTo>
                    <a:lnTo>
                      <a:pt x="364" y="1866"/>
                    </a:lnTo>
                    <a:lnTo>
                      <a:pt x="363" y="1868"/>
                    </a:lnTo>
                    <a:lnTo>
                      <a:pt x="366" y="1868"/>
                    </a:lnTo>
                    <a:lnTo>
                      <a:pt x="371" y="1868"/>
                    </a:lnTo>
                    <a:lnTo>
                      <a:pt x="373" y="1864"/>
                    </a:lnTo>
                    <a:lnTo>
                      <a:pt x="376" y="1864"/>
                    </a:lnTo>
                    <a:lnTo>
                      <a:pt x="376" y="1866"/>
                    </a:lnTo>
                    <a:lnTo>
                      <a:pt x="378" y="1870"/>
                    </a:lnTo>
                    <a:lnTo>
                      <a:pt x="378" y="1871"/>
                    </a:lnTo>
                    <a:lnTo>
                      <a:pt x="376" y="1871"/>
                    </a:lnTo>
                    <a:lnTo>
                      <a:pt x="375" y="1871"/>
                    </a:lnTo>
                    <a:lnTo>
                      <a:pt x="368" y="1875"/>
                    </a:lnTo>
                    <a:lnTo>
                      <a:pt x="364" y="1876"/>
                    </a:lnTo>
                    <a:lnTo>
                      <a:pt x="361" y="1878"/>
                    </a:lnTo>
                    <a:lnTo>
                      <a:pt x="363" y="1880"/>
                    </a:lnTo>
                    <a:lnTo>
                      <a:pt x="363" y="1882"/>
                    </a:lnTo>
                    <a:lnTo>
                      <a:pt x="359" y="1882"/>
                    </a:lnTo>
                    <a:lnTo>
                      <a:pt x="357" y="1882"/>
                    </a:lnTo>
                    <a:lnTo>
                      <a:pt x="356" y="1882"/>
                    </a:lnTo>
                    <a:lnTo>
                      <a:pt x="352" y="1883"/>
                    </a:lnTo>
                    <a:lnTo>
                      <a:pt x="351" y="1883"/>
                    </a:lnTo>
                    <a:lnTo>
                      <a:pt x="349" y="1883"/>
                    </a:lnTo>
                    <a:lnTo>
                      <a:pt x="349" y="1885"/>
                    </a:lnTo>
                    <a:lnTo>
                      <a:pt x="351" y="1888"/>
                    </a:lnTo>
                    <a:lnTo>
                      <a:pt x="352" y="1890"/>
                    </a:lnTo>
                    <a:lnTo>
                      <a:pt x="354" y="1890"/>
                    </a:lnTo>
                    <a:lnTo>
                      <a:pt x="359" y="1893"/>
                    </a:lnTo>
                    <a:lnTo>
                      <a:pt x="363" y="1899"/>
                    </a:lnTo>
                    <a:lnTo>
                      <a:pt x="361" y="1899"/>
                    </a:lnTo>
                    <a:lnTo>
                      <a:pt x="359" y="1897"/>
                    </a:lnTo>
                    <a:lnTo>
                      <a:pt x="356" y="1897"/>
                    </a:lnTo>
                    <a:lnTo>
                      <a:pt x="356" y="1900"/>
                    </a:lnTo>
                    <a:lnTo>
                      <a:pt x="354" y="1902"/>
                    </a:lnTo>
                    <a:lnTo>
                      <a:pt x="354" y="1902"/>
                    </a:lnTo>
                    <a:lnTo>
                      <a:pt x="354" y="1900"/>
                    </a:lnTo>
                    <a:lnTo>
                      <a:pt x="352" y="1899"/>
                    </a:lnTo>
                    <a:lnTo>
                      <a:pt x="351" y="1900"/>
                    </a:lnTo>
                    <a:lnTo>
                      <a:pt x="349" y="1905"/>
                    </a:lnTo>
                    <a:lnTo>
                      <a:pt x="345" y="1911"/>
                    </a:lnTo>
                    <a:lnTo>
                      <a:pt x="345" y="1912"/>
                    </a:lnTo>
                    <a:lnTo>
                      <a:pt x="345" y="1914"/>
                    </a:lnTo>
                    <a:lnTo>
                      <a:pt x="345" y="1914"/>
                    </a:lnTo>
                    <a:lnTo>
                      <a:pt x="345" y="1914"/>
                    </a:lnTo>
                    <a:lnTo>
                      <a:pt x="345" y="1916"/>
                    </a:lnTo>
                    <a:lnTo>
                      <a:pt x="345" y="1917"/>
                    </a:lnTo>
                    <a:lnTo>
                      <a:pt x="339" y="1919"/>
                    </a:lnTo>
                    <a:lnTo>
                      <a:pt x="337" y="1921"/>
                    </a:lnTo>
                    <a:lnTo>
                      <a:pt x="335" y="1919"/>
                    </a:lnTo>
                    <a:lnTo>
                      <a:pt x="334" y="1917"/>
                    </a:lnTo>
                    <a:lnTo>
                      <a:pt x="330" y="1916"/>
                    </a:lnTo>
                    <a:lnTo>
                      <a:pt x="330" y="1916"/>
                    </a:lnTo>
                    <a:lnTo>
                      <a:pt x="328" y="1917"/>
                    </a:lnTo>
                    <a:lnTo>
                      <a:pt x="328" y="1917"/>
                    </a:lnTo>
                    <a:lnTo>
                      <a:pt x="330" y="1919"/>
                    </a:lnTo>
                    <a:lnTo>
                      <a:pt x="332" y="1919"/>
                    </a:lnTo>
                    <a:lnTo>
                      <a:pt x="332" y="1921"/>
                    </a:lnTo>
                    <a:lnTo>
                      <a:pt x="327" y="1922"/>
                    </a:lnTo>
                    <a:lnTo>
                      <a:pt x="327" y="1924"/>
                    </a:lnTo>
                    <a:lnTo>
                      <a:pt x="327" y="1924"/>
                    </a:lnTo>
                    <a:lnTo>
                      <a:pt x="332" y="1926"/>
                    </a:lnTo>
                    <a:lnTo>
                      <a:pt x="337" y="1928"/>
                    </a:lnTo>
                    <a:lnTo>
                      <a:pt x="339" y="1931"/>
                    </a:lnTo>
                    <a:lnTo>
                      <a:pt x="340" y="1933"/>
                    </a:lnTo>
                    <a:lnTo>
                      <a:pt x="342" y="1934"/>
                    </a:lnTo>
                    <a:lnTo>
                      <a:pt x="344" y="1936"/>
                    </a:lnTo>
                    <a:lnTo>
                      <a:pt x="344" y="1936"/>
                    </a:lnTo>
                    <a:lnTo>
                      <a:pt x="347" y="1936"/>
                    </a:lnTo>
                    <a:lnTo>
                      <a:pt x="351" y="1936"/>
                    </a:lnTo>
                    <a:lnTo>
                      <a:pt x="356" y="1943"/>
                    </a:lnTo>
                    <a:lnTo>
                      <a:pt x="359" y="1945"/>
                    </a:lnTo>
                    <a:lnTo>
                      <a:pt x="364" y="1946"/>
                    </a:lnTo>
                    <a:lnTo>
                      <a:pt x="366" y="1946"/>
                    </a:lnTo>
                    <a:lnTo>
                      <a:pt x="378" y="1957"/>
                    </a:lnTo>
                    <a:lnTo>
                      <a:pt x="381" y="1962"/>
                    </a:lnTo>
                    <a:lnTo>
                      <a:pt x="388" y="1968"/>
                    </a:lnTo>
                    <a:lnTo>
                      <a:pt x="390" y="1970"/>
                    </a:lnTo>
                    <a:lnTo>
                      <a:pt x="392" y="1968"/>
                    </a:lnTo>
                    <a:lnTo>
                      <a:pt x="393" y="1967"/>
                    </a:lnTo>
                    <a:lnTo>
                      <a:pt x="393" y="1965"/>
                    </a:lnTo>
                    <a:lnTo>
                      <a:pt x="397" y="1967"/>
                    </a:lnTo>
                    <a:lnTo>
                      <a:pt x="400" y="1967"/>
                    </a:lnTo>
                    <a:lnTo>
                      <a:pt x="404" y="1967"/>
                    </a:lnTo>
                    <a:lnTo>
                      <a:pt x="407" y="1968"/>
                    </a:lnTo>
                    <a:lnTo>
                      <a:pt x="409" y="1970"/>
                    </a:lnTo>
                    <a:lnTo>
                      <a:pt x="412" y="1970"/>
                    </a:lnTo>
                    <a:lnTo>
                      <a:pt x="417" y="1972"/>
                    </a:lnTo>
                    <a:lnTo>
                      <a:pt x="419" y="1974"/>
                    </a:lnTo>
                    <a:lnTo>
                      <a:pt x="421" y="1975"/>
                    </a:lnTo>
                    <a:lnTo>
                      <a:pt x="431" y="1975"/>
                    </a:lnTo>
                    <a:lnTo>
                      <a:pt x="431" y="1975"/>
                    </a:lnTo>
                    <a:lnTo>
                      <a:pt x="431" y="1975"/>
                    </a:lnTo>
                    <a:lnTo>
                      <a:pt x="434" y="1975"/>
                    </a:lnTo>
                    <a:lnTo>
                      <a:pt x="438" y="1975"/>
                    </a:lnTo>
                    <a:lnTo>
                      <a:pt x="440" y="1977"/>
                    </a:lnTo>
                    <a:lnTo>
                      <a:pt x="441" y="1977"/>
                    </a:lnTo>
                    <a:lnTo>
                      <a:pt x="445" y="1977"/>
                    </a:lnTo>
                    <a:lnTo>
                      <a:pt x="446" y="1977"/>
                    </a:lnTo>
                    <a:lnTo>
                      <a:pt x="448" y="1979"/>
                    </a:lnTo>
                    <a:lnTo>
                      <a:pt x="448" y="1979"/>
                    </a:lnTo>
                    <a:lnTo>
                      <a:pt x="450" y="1980"/>
                    </a:lnTo>
                    <a:lnTo>
                      <a:pt x="455" y="1984"/>
                    </a:lnTo>
                    <a:lnTo>
                      <a:pt x="460" y="1984"/>
                    </a:lnTo>
                    <a:lnTo>
                      <a:pt x="460" y="1986"/>
                    </a:lnTo>
                    <a:lnTo>
                      <a:pt x="464" y="1987"/>
                    </a:lnTo>
                    <a:lnTo>
                      <a:pt x="464" y="1987"/>
                    </a:lnTo>
                    <a:lnTo>
                      <a:pt x="464" y="1989"/>
                    </a:lnTo>
                    <a:lnTo>
                      <a:pt x="464" y="1989"/>
                    </a:lnTo>
                    <a:lnTo>
                      <a:pt x="464" y="1991"/>
                    </a:lnTo>
                    <a:lnTo>
                      <a:pt x="464" y="1991"/>
                    </a:lnTo>
                    <a:lnTo>
                      <a:pt x="465" y="1992"/>
                    </a:lnTo>
                    <a:lnTo>
                      <a:pt x="467" y="1992"/>
                    </a:lnTo>
                    <a:lnTo>
                      <a:pt x="469" y="1991"/>
                    </a:lnTo>
                    <a:lnTo>
                      <a:pt x="470" y="1991"/>
                    </a:lnTo>
                    <a:lnTo>
                      <a:pt x="472" y="1989"/>
                    </a:lnTo>
                    <a:lnTo>
                      <a:pt x="474" y="1989"/>
                    </a:lnTo>
                    <a:lnTo>
                      <a:pt x="477" y="1987"/>
                    </a:lnTo>
                    <a:lnTo>
                      <a:pt x="479" y="1987"/>
                    </a:lnTo>
                    <a:lnTo>
                      <a:pt x="481" y="1987"/>
                    </a:lnTo>
                    <a:lnTo>
                      <a:pt x="481" y="1989"/>
                    </a:lnTo>
                    <a:lnTo>
                      <a:pt x="482" y="1991"/>
                    </a:lnTo>
                    <a:lnTo>
                      <a:pt x="484" y="1987"/>
                    </a:lnTo>
                    <a:lnTo>
                      <a:pt x="484" y="1987"/>
                    </a:lnTo>
                    <a:lnTo>
                      <a:pt x="486" y="1987"/>
                    </a:lnTo>
                    <a:lnTo>
                      <a:pt x="489" y="1989"/>
                    </a:lnTo>
                    <a:lnTo>
                      <a:pt x="491" y="1989"/>
                    </a:lnTo>
                    <a:lnTo>
                      <a:pt x="491" y="1989"/>
                    </a:lnTo>
                    <a:lnTo>
                      <a:pt x="494" y="1992"/>
                    </a:lnTo>
                    <a:lnTo>
                      <a:pt x="498" y="1992"/>
                    </a:lnTo>
                    <a:lnTo>
                      <a:pt x="500" y="1992"/>
                    </a:lnTo>
                    <a:lnTo>
                      <a:pt x="501" y="1994"/>
                    </a:lnTo>
                    <a:lnTo>
                      <a:pt x="501" y="1994"/>
                    </a:lnTo>
                    <a:lnTo>
                      <a:pt x="500" y="1997"/>
                    </a:lnTo>
                    <a:lnTo>
                      <a:pt x="500" y="2001"/>
                    </a:lnTo>
                    <a:lnTo>
                      <a:pt x="500" y="2001"/>
                    </a:lnTo>
                    <a:lnTo>
                      <a:pt x="501" y="2003"/>
                    </a:lnTo>
                    <a:lnTo>
                      <a:pt x="503" y="2004"/>
                    </a:lnTo>
                    <a:lnTo>
                      <a:pt x="505" y="2004"/>
                    </a:lnTo>
                    <a:lnTo>
                      <a:pt x="505" y="2006"/>
                    </a:lnTo>
                    <a:lnTo>
                      <a:pt x="508" y="2006"/>
                    </a:lnTo>
                    <a:lnTo>
                      <a:pt x="510" y="2006"/>
                    </a:lnTo>
                    <a:lnTo>
                      <a:pt x="510" y="2006"/>
                    </a:lnTo>
                    <a:lnTo>
                      <a:pt x="511" y="2008"/>
                    </a:lnTo>
                    <a:lnTo>
                      <a:pt x="515" y="2009"/>
                    </a:lnTo>
                    <a:lnTo>
                      <a:pt x="515" y="2009"/>
                    </a:lnTo>
                    <a:lnTo>
                      <a:pt x="517" y="2009"/>
                    </a:lnTo>
                    <a:lnTo>
                      <a:pt x="517" y="2011"/>
                    </a:lnTo>
                    <a:lnTo>
                      <a:pt x="517" y="2011"/>
                    </a:lnTo>
                    <a:lnTo>
                      <a:pt x="518" y="2011"/>
                    </a:lnTo>
                    <a:lnTo>
                      <a:pt x="520" y="2011"/>
                    </a:lnTo>
                    <a:lnTo>
                      <a:pt x="520" y="2011"/>
                    </a:lnTo>
                    <a:lnTo>
                      <a:pt x="522" y="2013"/>
                    </a:lnTo>
                    <a:lnTo>
                      <a:pt x="523" y="2014"/>
                    </a:lnTo>
                    <a:lnTo>
                      <a:pt x="525" y="2016"/>
                    </a:lnTo>
                    <a:lnTo>
                      <a:pt x="525" y="2016"/>
                    </a:lnTo>
                    <a:lnTo>
                      <a:pt x="527" y="2018"/>
                    </a:lnTo>
                    <a:lnTo>
                      <a:pt x="529" y="2020"/>
                    </a:lnTo>
                    <a:lnTo>
                      <a:pt x="530" y="2020"/>
                    </a:lnTo>
                    <a:lnTo>
                      <a:pt x="530" y="2025"/>
                    </a:lnTo>
                    <a:lnTo>
                      <a:pt x="532" y="2025"/>
                    </a:lnTo>
                    <a:lnTo>
                      <a:pt x="535" y="2026"/>
                    </a:lnTo>
                    <a:lnTo>
                      <a:pt x="537" y="2026"/>
                    </a:lnTo>
                    <a:lnTo>
                      <a:pt x="541" y="2026"/>
                    </a:lnTo>
                    <a:lnTo>
                      <a:pt x="542" y="2026"/>
                    </a:lnTo>
                    <a:lnTo>
                      <a:pt x="544" y="2023"/>
                    </a:lnTo>
                    <a:lnTo>
                      <a:pt x="546" y="2020"/>
                    </a:lnTo>
                    <a:lnTo>
                      <a:pt x="547" y="2020"/>
                    </a:lnTo>
                    <a:lnTo>
                      <a:pt x="551" y="2018"/>
                    </a:lnTo>
                    <a:lnTo>
                      <a:pt x="553" y="2016"/>
                    </a:lnTo>
                    <a:lnTo>
                      <a:pt x="553" y="2014"/>
                    </a:lnTo>
                    <a:lnTo>
                      <a:pt x="554" y="2013"/>
                    </a:lnTo>
                    <a:lnTo>
                      <a:pt x="556" y="2011"/>
                    </a:lnTo>
                    <a:lnTo>
                      <a:pt x="554" y="2009"/>
                    </a:lnTo>
                    <a:lnTo>
                      <a:pt x="553" y="2008"/>
                    </a:lnTo>
                    <a:lnTo>
                      <a:pt x="553" y="2008"/>
                    </a:lnTo>
                    <a:lnTo>
                      <a:pt x="551" y="2004"/>
                    </a:lnTo>
                    <a:lnTo>
                      <a:pt x="549" y="2003"/>
                    </a:lnTo>
                    <a:lnTo>
                      <a:pt x="546" y="1997"/>
                    </a:lnTo>
                    <a:lnTo>
                      <a:pt x="541" y="1991"/>
                    </a:lnTo>
                    <a:lnTo>
                      <a:pt x="541" y="1991"/>
                    </a:lnTo>
                    <a:lnTo>
                      <a:pt x="539" y="1989"/>
                    </a:lnTo>
                    <a:lnTo>
                      <a:pt x="539" y="1986"/>
                    </a:lnTo>
                    <a:lnTo>
                      <a:pt x="537" y="1984"/>
                    </a:lnTo>
                    <a:lnTo>
                      <a:pt x="535" y="1982"/>
                    </a:lnTo>
                    <a:lnTo>
                      <a:pt x="535" y="1980"/>
                    </a:lnTo>
                    <a:lnTo>
                      <a:pt x="534" y="1980"/>
                    </a:lnTo>
                    <a:lnTo>
                      <a:pt x="535" y="1975"/>
                    </a:lnTo>
                    <a:lnTo>
                      <a:pt x="535" y="1974"/>
                    </a:lnTo>
                    <a:lnTo>
                      <a:pt x="535" y="1970"/>
                    </a:lnTo>
                    <a:lnTo>
                      <a:pt x="535" y="1967"/>
                    </a:lnTo>
                    <a:lnTo>
                      <a:pt x="537" y="1963"/>
                    </a:lnTo>
                    <a:lnTo>
                      <a:pt x="537" y="1960"/>
                    </a:lnTo>
                    <a:lnTo>
                      <a:pt x="537" y="1957"/>
                    </a:lnTo>
                    <a:lnTo>
                      <a:pt x="537" y="1958"/>
                    </a:lnTo>
                    <a:lnTo>
                      <a:pt x="534" y="1967"/>
                    </a:lnTo>
                    <a:lnTo>
                      <a:pt x="534" y="1960"/>
                    </a:lnTo>
                    <a:lnTo>
                      <a:pt x="532" y="1955"/>
                    </a:lnTo>
                    <a:lnTo>
                      <a:pt x="532" y="1951"/>
                    </a:lnTo>
                    <a:lnTo>
                      <a:pt x="530" y="1950"/>
                    </a:lnTo>
                    <a:lnTo>
                      <a:pt x="529" y="1948"/>
                    </a:lnTo>
                    <a:lnTo>
                      <a:pt x="525" y="1945"/>
                    </a:lnTo>
                    <a:lnTo>
                      <a:pt x="523" y="1945"/>
                    </a:lnTo>
                    <a:lnTo>
                      <a:pt x="520" y="1943"/>
                    </a:lnTo>
                    <a:lnTo>
                      <a:pt x="520" y="1943"/>
                    </a:lnTo>
                    <a:lnTo>
                      <a:pt x="520" y="1941"/>
                    </a:lnTo>
                    <a:lnTo>
                      <a:pt x="520" y="1939"/>
                    </a:lnTo>
                    <a:lnTo>
                      <a:pt x="520" y="1936"/>
                    </a:lnTo>
                    <a:lnTo>
                      <a:pt x="522" y="1934"/>
                    </a:lnTo>
                    <a:lnTo>
                      <a:pt x="525" y="1933"/>
                    </a:lnTo>
                    <a:lnTo>
                      <a:pt x="525" y="1933"/>
                    </a:lnTo>
                    <a:lnTo>
                      <a:pt x="525" y="1931"/>
                    </a:lnTo>
                    <a:lnTo>
                      <a:pt x="527" y="1933"/>
                    </a:lnTo>
                    <a:lnTo>
                      <a:pt x="527" y="1933"/>
                    </a:lnTo>
                    <a:lnTo>
                      <a:pt x="527" y="1929"/>
                    </a:lnTo>
                    <a:lnTo>
                      <a:pt x="529" y="1928"/>
                    </a:lnTo>
                    <a:lnTo>
                      <a:pt x="530" y="1928"/>
                    </a:lnTo>
                    <a:lnTo>
                      <a:pt x="532" y="1924"/>
                    </a:lnTo>
                    <a:lnTo>
                      <a:pt x="532" y="1922"/>
                    </a:lnTo>
                    <a:lnTo>
                      <a:pt x="534" y="1919"/>
                    </a:lnTo>
                    <a:lnTo>
                      <a:pt x="534" y="1916"/>
                    </a:lnTo>
                    <a:lnTo>
                      <a:pt x="534" y="1916"/>
                    </a:lnTo>
                    <a:lnTo>
                      <a:pt x="535" y="1916"/>
                    </a:lnTo>
                    <a:lnTo>
                      <a:pt x="535" y="1914"/>
                    </a:lnTo>
                    <a:lnTo>
                      <a:pt x="535" y="1914"/>
                    </a:lnTo>
                    <a:lnTo>
                      <a:pt x="535" y="1911"/>
                    </a:lnTo>
                    <a:lnTo>
                      <a:pt x="534" y="1909"/>
                    </a:lnTo>
                    <a:lnTo>
                      <a:pt x="535" y="1909"/>
                    </a:lnTo>
                    <a:lnTo>
                      <a:pt x="535" y="1909"/>
                    </a:lnTo>
                    <a:lnTo>
                      <a:pt x="537" y="1911"/>
                    </a:lnTo>
                    <a:lnTo>
                      <a:pt x="537" y="1912"/>
                    </a:lnTo>
                    <a:lnTo>
                      <a:pt x="539" y="1911"/>
                    </a:lnTo>
                    <a:lnTo>
                      <a:pt x="539" y="1909"/>
                    </a:lnTo>
                    <a:lnTo>
                      <a:pt x="541" y="1909"/>
                    </a:lnTo>
                    <a:lnTo>
                      <a:pt x="542" y="1909"/>
                    </a:lnTo>
                    <a:lnTo>
                      <a:pt x="546" y="1909"/>
                    </a:lnTo>
                    <a:lnTo>
                      <a:pt x="547" y="1907"/>
                    </a:lnTo>
                    <a:lnTo>
                      <a:pt x="549" y="1907"/>
                    </a:lnTo>
                    <a:lnTo>
                      <a:pt x="554" y="1902"/>
                    </a:lnTo>
                    <a:lnTo>
                      <a:pt x="554" y="1902"/>
                    </a:lnTo>
                    <a:lnTo>
                      <a:pt x="556" y="1902"/>
                    </a:lnTo>
                    <a:lnTo>
                      <a:pt x="558" y="1904"/>
                    </a:lnTo>
                    <a:lnTo>
                      <a:pt x="558" y="1904"/>
                    </a:lnTo>
                    <a:lnTo>
                      <a:pt x="559" y="1904"/>
                    </a:lnTo>
                    <a:lnTo>
                      <a:pt x="559" y="1902"/>
                    </a:lnTo>
                    <a:lnTo>
                      <a:pt x="558" y="1900"/>
                    </a:lnTo>
                    <a:lnTo>
                      <a:pt x="558" y="1900"/>
                    </a:lnTo>
                    <a:lnTo>
                      <a:pt x="558" y="1899"/>
                    </a:lnTo>
                    <a:lnTo>
                      <a:pt x="559" y="1897"/>
                    </a:lnTo>
                    <a:lnTo>
                      <a:pt x="561" y="1897"/>
                    </a:lnTo>
                    <a:lnTo>
                      <a:pt x="566" y="1895"/>
                    </a:lnTo>
                    <a:lnTo>
                      <a:pt x="566" y="1893"/>
                    </a:lnTo>
                    <a:lnTo>
                      <a:pt x="566" y="1892"/>
                    </a:lnTo>
                    <a:lnTo>
                      <a:pt x="568" y="1892"/>
                    </a:lnTo>
                    <a:lnTo>
                      <a:pt x="568" y="1892"/>
                    </a:lnTo>
                    <a:lnTo>
                      <a:pt x="568" y="1890"/>
                    </a:lnTo>
                    <a:lnTo>
                      <a:pt x="563" y="1888"/>
                    </a:lnTo>
                    <a:lnTo>
                      <a:pt x="559" y="1887"/>
                    </a:lnTo>
                    <a:lnTo>
                      <a:pt x="556" y="1885"/>
                    </a:lnTo>
                    <a:lnTo>
                      <a:pt x="556" y="1885"/>
                    </a:lnTo>
                    <a:lnTo>
                      <a:pt x="556" y="1883"/>
                    </a:lnTo>
                    <a:lnTo>
                      <a:pt x="554" y="1883"/>
                    </a:lnTo>
                    <a:lnTo>
                      <a:pt x="554" y="1882"/>
                    </a:lnTo>
                    <a:lnTo>
                      <a:pt x="554" y="1880"/>
                    </a:lnTo>
                    <a:lnTo>
                      <a:pt x="556" y="1880"/>
                    </a:lnTo>
                    <a:lnTo>
                      <a:pt x="556" y="1880"/>
                    </a:lnTo>
                    <a:lnTo>
                      <a:pt x="558" y="1880"/>
                    </a:lnTo>
                    <a:lnTo>
                      <a:pt x="558" y="1880"/>
                    </a:lnTo>
                    <a:lnTo>
                      <a:pt x="559" y="1882"/>
                    </a:lnTo>
                    <a:lnTo>
                      <a:pt x="561" y="1882"/>
                    </a:lnTo>
                    <a:lnTo>
                      <a:pt x="563" y="1880"/>
                    </a:lnTo>
                    <a:lnTo>
                      <a:pt x="563" y="1878"/>
                    </a:lnTo>
                    <a:lnTo>
                      <a:pt x="561" y="1875"/>
                    </a:lnTo>
                    <a:lnTo>
                      <a:pt x="558" y="1870"/>
                    </a:lnTo>
                    <a:lnTo>
                      <a:pt x="556" y="1864"/>
                    </a:lnTo>
                    <a:lnTo>
                      <a:pt x="556" y="1864"/>
                    </a:lnTo>
                    <a:lnTo>
                      <a:pt x="553" y="1859"/>
                    </a:lnTo>
                    <a:lnTo>
                      <a:pt x="551" y="1856"/>
                    </a:lnTo>
                    <a:lnTo>
                      <a:pt x="547" y="1853"/>
                    </a:lnTo>
                    <a:lnTo>
                      <a:pt x="547" y="1851"/>
                    </a:lnTo>
                    <a:lnTo>
                      <a:pt x="544" y="1851"/>
                    </a:lnTo>
                    <a:lnTo>
                      <a:pt x="537" y="1851"/>
                    </a:lnTo>
                    <a:lnTo>
                      <a:pt x="535" y="1849"/>
                    </a:lnTo>
                    <a:lnTo>
                      <a:pt x="534" y="1851"/>
                    </a:lnTo>
                    <a:lnTo>
                      <a:pt x="530" y="1853"/>
                    </a:lnTo>
                    <a:lnTo>
                      <a:pt x="529" y="1851"/>
                    </a:lnTo>
                    <a:lnTo>
                      <a:pt x="529" y="1847"/>
                    </a:lnTo>
                    <a:lnTo>
                      <a:pt x="527" y="1846"/>
                    </a:lnTo>
                    <a:lnTo>
                      <a:pt x="527" y="1844"/>
                    </a:lnTo>
                    <a:lnTo>
                      <a:pt x="529" y="1841"/>
                    </a:lnTo>
                    <a:lnTo>
                      <a:pt x="527" y="1837"/>
                    </a:lnTo>
                    <a:lnTo>
                      <a:pt x="525" y="1836"/>
                    </a:lnTo>
                    <a:lnTo>
                      <a:pt x="523" y="1836"/>
                    </a:lnTo>
                    <a:lnTo>
                      <a:pt x="518" y="1832"/>
                    </a:lnTo>
                    <a:lnTo>
                      <a:pt x="518" y="1829"/>
                    </a:lnTo>
                    <a:lnTo>
                      <a:pt x="520" y="1822"/>
                    </a:lnTo>
                    <a:lnTo>
                      <a:pt x="523" y="1817"/>
                    </a:lnTo>
                    <a:lnTo>
                      <a:pt x="525" y="1815"/>
                    </a:lnTo>
                    <a:lnTo>
                      <a:pt x="525" y="1813"/>
                    </a:lnTo>
                    <a:lnTo>
                      <a:pt x="527" y="1812"/>
                    </a:lnTo>
                    <a:lnTo>
                      <a:pt x="525" y="1810"/>
                    </a:lnTo>
                    <a:lnTo>
                      <a:pt x="525" y="1808"/>
                    </a:lnTo>
                    <a:lnTo>
                      <a:pt x="523" y="1807"/>
                    </a:lnTo>
                    <a:lnTo>
                      <a:pt x="522" y="1805"/>
                    </a:lnTo>
                    <a:lnTo>
                      <a:pt x="522" y="1801"/>
                    </a:lnTo>
                    <a:lnTo>
                      <a:pt x="523" y="1795"/>
                    </a:lnTo>
                    <a:lnTo>
                      <a:pt x="525" y="1791"/>
                    </a:lnTo>
                    <a:lnTo>
                      <a:pt x="529" y="1788"/>
                    </a:lnTo>
                    <a:lnTo>
                      <a:pt x="530" y="1786"/>
                    </a:lnTo>
                    <a:lnTo>
                      <a:pt x="532" y="1784"/>
                    </a:lnTo>
                    <a:lnTo>
                      <a:pt x="532" y="1783"/>
                    </a:lnTo>
                    <a:lnTo>
                      <a:pt x="532" y="1779"/>
                    </a:lnTo>
                    <a:lnTo>
                      <a:pt x="532" y="1778"/>
                    </a:lnTo>
                    <a:lnTo>
                      <a:pt x="532" y="1778"/>
                    </a:lnTo>
                    <a:lnTo>
                      <a:pt x="534" y="1776"/>
                    </a:lnTo>
                    <a:lnTo>
                      <a:pt x="535" y="1774"/>
                    </a:lnTo>
                    <a:lnTo>
                      <a:pt x="537" y="1774"/>
                    </a:lnTo>
                    <a:lnTo>
                      <a:pt x="539" y="1774"/>
                    </a:lnTo>
                    <a:lnTo>
                      <a:pt x="542" y="1778"/>
                    </a:lnTo>
                    <a:lnTo>
                      <a:pt x="546" y="1783"/>
                    </a:lnTo>
                    <a:lnTo>
                      <a:pt x="547" y="1788"/>
                    </a:lnTo>
                    <a:lnTo>
                      <a:pt x="549" y="1788"/>
                    </a:lnTo>
                    <a:lnTo>
                      <a:pt x="551" y="1791"/>
                    </a:lnTo>
                    <a:lnTo>
                      <a:pt x="553" y="1791"/>
                    </a:lnTo>
                    <a:lnTo>
                      <a:pt x="556" y="1789"/>
                    </a:lnTo>
                    <a:lnTo>
                      <a:pt x="559" y="1788"/>
                    </a:lnTo>
                    <a:lnTo>
                      <a:pt x="561" y="1788"/>
                    </a:lnTo>
                    <a:lnTo>
                      <a:pt x="561" y="1786"/>
                    </a:lnTo>
                    <a:lnTo>
                      <a:pt x="561" y="1783"/>
                    </a:lnTo>
                    <a:lnTo>
                      <a:pt x="559" y="1781"/>
                    </a:lnTo>
                    <a:lnTo>
                      <a:pt x="559" y="1779"/>
                    </a:lnTo>
                    <a:lnTo>
                      <a:pt x="558" y="1776"/>
                    </a:lnTo>
                    <a:lnTo>
                      <a:pt x="558" y="1769"/>
                    </a:lnTo>
                    <a:lnTo>
                      <a:pt x="556" y="1767"/>
                    </a:lnTo>
                    <a:lnTo>
                      <a:pt x="558" y="1767"/>
                    </a:lnTo>
                    <a:lnTo>
                      <a:pt x="559" y="1767"/>
                    </a:lnTo>
                    <a:lnTo>
                      <a:pt x="559" y="1769"/>
                    </a:lnTo>
                    <a:lnTo>
                      <a:pt x="563" y="1767"/>
                    </a:lnTo>
                    <a:lnTo>
                      <a:pt x="565" y="1764"/>
                    </a:lnTo>
                    <a:lnTo>
                      <a:pt x="570" y="1761"/>
                    </a:lnTo>
                    <a:lnTo>
                      <a:pt x="571" y="1759"/>
                    </a:lnTo>
                    <a:lnTo>
                      <a:pt x="571" y="1755"/>
                    </a:lnTo>
                    <a:lnTo>
                      <a:pt x="573" y="1754"/>
                    </a:lnTo>
                    <a:lnTo>
                      <a:pt x="577" y="1754"/>
                    </a:lnTo>
                    <a:lnTo>
                      <a:pt x="580" y="1752"/>
                    </a:lnTo>
                    <a:lnTo>
                      <a:pt x="582" y="1750"/>
                    </a:lnTo>
                    <a:lnTo>
                      <a:pt x="585" y="1749"/>
                    </a:lnTo>
                    <a:lnTo>
                      <a:pt x="588" y="1747"/>
                    </a:lnTo>
                    <a:lnTo>
                      <a:pt x="588" y="1747"/>
                    </a:lnTo>
                    <a:lnTo>
                      <a:pt x="590" y="1745"/>
                    </a:lnTo>
                    <a:lnTo>
                      <a:pt x="594" y="1740"/>
                    </a:lnTo>
                    <a:lnTo>
                      <a:pt x="595" y="1738"/>
                    </a:lnTo>
                    <a:lnTo>
                      <a:pt x="597" y="1735"/>
                    </a:lnTo>
                    <a:lnTo>
                      <a:pt x="599" y="1733"/>
                    </a:lnTo>
                    <a:lnTo>
                      <a:pt x="600" y="1735"/>
                    </a:lnTo>
                    <a:lnTo>
                      <a:pt x="602" y="1735"/>
                    </a:lnTo>
                    <a:lnTo>
                      <a:pt x="606" y="1737"/>
                    </a:lnTo>
                    <a:lnTo>
                      <a:pt x="607" y="1738"/>
                    </a:lnTo>
                    <a:lnTo>
                      <a:pt x="607" y="1740"/>
                    </a:lnTo>
                    <a:lnTo>
                      <a:pt x="607" y="1742"/>
                    </a:lnTo>
                    <a:lnTo>
                      <a:pt x="609" y="1742"/>
                    </a:lnTo>
                    <a:lnTo>
                      <a:pt x="611" y="1742"/>
                    </a:lnTo>
                    <a:lnTo>
                      <a:pt x="611" y="1742"/>
                    </a:lnTo>
                    <a:lnTo>
                      <a:pt x="614" y="1742"/>
                    </a:lnTo>
                    <a:lnTo>
                      <a:pt x="618" y="1740"/>
                    </a:lnTo>
                    <a:lnTo>
                      <a:pt x="621" y="1735"/>
                    </a:lnTo>
                    <a:lnTo>
                      <a:pt x="626" y="1735"/>
                    </a:lnTo>
                    <a:lnTo>
                      <a:pt x="628" y="1735"/>
                    </a:lnTo>
                    <a:lnTo>
                      <a:pt x="630" y="1738"/>
                    </a:lnTo>
                    <a:lnTo>
                      <a:pt x="631" y="1740"/>
                    </a:lnTo>
                    <a:lnTo>
                      <a:pt x="633" y="1742"/>
                    </a:lnTo>
                    <a:lnTo>
                      <a:pt x="633" y="1742"/>
                    </a:lnTo>
                    <a:lnTo>
                      <a:pt x="633" y="1742"/>
                    </a:lnTo>
                    <a:lnTo>
                      <a:pt x="636" y="1742"/>
                    </a:lnTo>
                    <a:lnTo>
                      <a:pt x="636" y="1742"/>
                    </a:lnTo>
                    <a:lnTo>
                      <a:pt x="638" y="1742"/>
                    </a:lnTo>
                    <a:lnTo>
                      <a:pt x="638" y="1742"/>
                    </a:lnTo>
                    <a:lnTo>
                      <a:pt x="642" y="1742"/>
                    </a:lnTo>
                    <a:lnTo>
                      <a:pt x="645" y="1742"/>
                    </a:lnTo>
                    <a:lnTo>
                      <a:pt x="645" y="1742"/>
                    </a:lnTo>
                    <a:lnTo>
                      <a:pt x="647" y="1742"/>
                    </a:lnTo>
                    <a:lnTo>
                      <a:pt x="650" y="1743"/>
                    </a:lnTo>
                    <a:lnTo>
                      <a:pt x="652" y="1743"/>
                    </a:lnTo>
                    <a:lnTo>
                      <a:pt x="654" y="1749"/>
                    </a:lnTo>
                    <a:lnTo>
                      <a:pt x="655" y="1750"/>
                    </a:lnTo>
                    <a:lnTo>
                      <a:pt x="659" y="1752"/>
                    </a:lnTo>
                    <a:lnTo>
                      <a:pt x="660" y="1752"/>
                    </a:lnTo>
                    <a:lnTo>
                      <a:pt x="662" y="1755"/>
                    </a:lnTo>
                    <a:lnTo>
                      <a:pt x="664" y="1757"/>
                    </a:lnTo>
                    <a:lnTo>
                      <a:pt x="665" y="1759"/>
                    </a:lnTo>
                    <a:lnTo>
                      <a:pt x="669" y="1762"/>
                    </a:lnTo>
                    <a:lnTo>
                      <a:pt x="669" y="1766"/>
                    </a:lnTo>
                    <a:lnTo>
                      <a:pt x="669" y="1769"/>
                    </a:lnTo>
                    <a:lnTo>
                      <a:pt x="671" y="1771"/>
                    </a:lnTo>
                    <a:lnTo>
                      <a:pt x="671" y="1771"/>
                    </a:lnTo>
                    <a:lnTo>
                      <a:pt x="671" y="1769"/>
                    </a:lnTo>
                    <a:lnTo>
                      <a:pt x="672" y="1769"/>
                    </a:lnTo>
                    <a:lnTo>
                      <a:pt x="672" y="1767"/>
                    </a:lnTo>
                    <a:lnTo>
                      <a:pt x="672" y="1762"/>
                    </a:lnTo>
                    <a:lnTo>
                      <a:pt x="672" y="1761"/>
                    </a:lnTo>
                    <a:lnTo>
                      <a:pt x="671" y="1759"/>
                    </a:lnTo>
                    <a:lnTo>
                      <a:pt x="671" y="1757"/>
                    </a:lnTo>
                    <a:lnTo>
                      <a:pt x="671" y="1757"/>
                    </a:lnTo>
                    <a:lnTo>
                      <a:pt x="672" y="1755"/>
                    </a:lnTo>
                    <a:lnTo>
                      <a:pt x="674" y="1757"/>
                    </a:lnTo>
                    <a:lnTo>
                      <a:pt x="677" y="1759"/>
                    </a:lnTo>
                    <a:lnTo>
                      <a:pt x="679" y="1761"/>
                    </a:lnTo>
                    <a:lnTo>
                      <a:pt x="683" y="1764"/>
                    </a:lnTo>
                    <a:lnTo>
                      <a:pt x="686" y="1766"/>
                    </a:lnTo>
                    <a:lnTo>
                      <a:pt x="689" y="1769"/>
                    </a:lnTo>
                    <a:lnTo>
                      <a:pt x="693" y="1769"/>
                    </a:lnTo>
                    <a:lnTo>
                      <a:pt x="695" y="1769"/>
                    </a:lnTo>
                    <a:lnTo>
                      <a:pt x="696" y="1767"/>
                    </a:lnTo>
                    <a:lnTo>
                      <a:pt x="700" y="1766"/>
                    </a:lnTo>
                    <a:lnTo>
                      <a:pt x="700" y="1762"/>
                    </a:lnTo>
                    <a:lnTo>
                      <a:pt x="701" y="1761"/>
                    </a:lnTo>
                    <a:lnTo>
                      <a:pt x="705" y="1759"/>
                    </a:lnTo>
                    <a:lnTo>
                      <a:pt x="708" y="1755"/>
                    </a:lnTo>
                    <a:lnTo>
                      <a:pt x="710" y="1755"/>
                    </a:lnTo>
                    <a:lnTo>
                      <a:pt x="710" y="1757"/>
                    </a:lnTo>
                    <a:lnTo>
                      <a:pt x="713" y="1755"/>
                    </a:lnTo>
                    <a:lnTo>
                      <a:pt x="715" y="1755"/>
                    </a:lnTo>
                    <a:lnTo>
                      <a:pt x="719" y="1754"/>
                    </a:lnTo>
                    <a:lnTo>
                      <a:pt x="720" y="1755"/>
                    </a:lnTo>
                    <a:lnTo>
                      <a:pt x="724" y="1757"/>
                    </a:lnTo>
                    <a:lnTo>
                      <a:pt x="725" y="1759"/>
                    </a:lnTo>
                    <a:lnTo>
                      <a:pt x="729" y="1759"/>
                    </a:lnTo>
                    <a:lnTo>
                      <a:pt x="731" y="1759"/>
                    </a:lnTo>
                    <a:lnTo>
                      <a:pt x="732" y="1757"/>
                    </a:lnTo>
                    <a:lnTo>
                      <a:pt x="732" y="1755"/>
                    </a:lnTo>
                    <a:lnTo>
                      <a:pt x="734" y="1754"/>
                    </a:lnTo>
                    <a:lnTo>
                      <a:pt x="734" y="1754"/>
                    </a:lnTo>
                    <a:lnTo>
                      <a:pt x="737" y="1754"/>
                    </a:lnTo>
                    <a:lnTo>
                      <a:pt x="741" y="1754"/>
                    </a:lnTo>
                    <a:lnTo>
                      <a:pt x="741" y="1754"/>
                    </a:lnTo>
                    <a:lnTo>
                      <a:pt x="744" y="1754"/>
                    </a:lnTo>
                    <a:lnTo>
                      <a:pt x="748" y="1757"/>
                    </a:lnTo>
                    <a:lnTo>
                      <a:pt x="749" y="1761"/>
                    </a:lnTo>
                    <a:lnTo>
                      <a:pt x="753" y="1764"/>
                    </a:lnTo>
                    <a:lnTo>
                      <a:pt x="754" y="1766"/>
                    </a:lnTo>
                    <a:lnTo>
                      <a:pt x="756" y="1766"/>
                    </a:lnTo>
                    <a:lnTo>
                      <a:pt x="758" y="1766"/>
                    </a:lnTo>
                    <a:lnTo>
                      <a:pt x="760" y="1767"/>
                    </a:lnTo>
                    <a:lnTo>
                      <a:pt x="765" y="1767"/>
                    </a:lnTo>
                    <a:lnTo>
                      <a:pt x="765" y="1769"/>
                    </a:lnTo>
                    <a:lnTo>
                      <a:pt x="766" y="1769"/>
                    </a:lnTo>
                    <a:lnTo>
                      <a:pt x="766" y="1771"/>
                    </a:lnTo>
                    <a:lnTo>
                      <a:pt x="766" y="1771"/>
                    </a:lnTo>
                    <a:lnTo>
                      <a:pt x="770" y="1771"/>
                    </a:lnTo>
                    <a:lnTo>
                      <a:pt x="772" y="1769"/>
                    </a:lnTo>
                    <a:lnTo>
                      <a:pt x="773" y="1766"/>
                    </a:lnTo>
                    <a:lnTo>
                      <a:pt x="775" y="1762"/>
                    </a:lnTo>
                    <a:lnTo>
                      <a:pt x="775" y="1761"/>
                    </a:lnTo>
                    <a:lnTo>
                      <a:pt x="777" y="1761"/>
                    </a:lnTo>
                    <a:lnTo>
                      <a:pt x="777" y="1761"/>
                    </a:lnTo>
                    <a:lnTo>
                      <a:pt x="778" y="1764"/>
                    </a:lnTo>
                    <a:lnTo>
                      <a:pt x="780" y="1766"/>
                    </a:lnTo>
                    <a:lnTo>
                      <a:pt x="784" y="1766"/>
                    </a:lnTo>
                    <a:lnTo>
                      <a:pt x="785" y="1766"/>
                    </a:lnTo>
                    <a:lnTo>
                      <a:pt x="787" y="1766"/>
                    </a:lnTo>
                    <a:lnTo>
                      <a:pt x="794" y="1766"/>
                    </a:lnTo>
                    <a:lnTo>
                      <a:pt x="799" y="1762"/>
                    </a:lnTo>
                    <a:lnTo>
                      <a:pt x="802" y="1761"/>
                    </a:lnTo>
                    <a:lnTo>
                      <a:pt x="804" y="1757"/>
                    </a:lnTo>
                    <a:lnTo>
                      <a:pt x="804" y="1752"/>
                    </a:lnTo>
                    <a:lnTo>
                      <a:pt x="806" y="1749"/>
                    </a:lnTo>
                    <a:lnTo>
                      <a:pt x="806" y="1747"/>
                    </a:lnTo>
                    <a:lnTo>
                      <a:pt x="802" y="1743"/>
                    </a:lnTo>
                    <a:lnTo>
                      <a:pt x="801" y="1743"/>
                    </a:lnTo>
                    <a:lnTo>
                      <a:pt x="796" y="1742"/>
                    </a:lnTo>
                    <a:lnTo>
                      <a:pt x="794" y="1740"/>
                    </a:lnTo>
                    <a:lnTo>
                      <a:pt x="794" y="1740"/>
                    </a:lnTo>
                    <a:lnTo>
                      <a:pt x="787" y="1737"/>
                    </a:lnTo>
                    <a:lnTo>
                      <a:pt x="784" y="1737"/>
                    </a:lnTo>
                    <a:lnTo>
                      <a:pt x="784" y="1735"/>
                    </a:lnTo>
                    <a:lnTo>
                      <a:pt x="782" y="1733"/>
                    </a:lnTo>
                    <a:lnTo>
                      <a:pt x="780" y="1732"/>
                    </a:lnTo>
                    <a:lnTo>
                      <a:pt x="777" y="1728"/>
                    </a:lnTo>
                    <a:lnTo>
                      <a:pt x="775" y="1728"/>
                    </a:lnTo>
                    <a:lnTo>
                      <a:pt x="777" y="1726"/>
                    </a:lnTo>
                    <a:lnTo>
                      <a:pt x="778" y="1725"/>
                    </a:lnTo>
                    <a:lnTo>
                      <a:pt x="780" y="1725"/>
                    </a:lnTo>
                    <a:lnTo>
                      <a:pt x="784" y="1721"/>
                    </a:lnTo>
                    <a:lnTo>
                      <a:pt x="785" y="1721"/>
                    </a:lnTo>
                    <a:lnTo>
                      <a:pt x="789" y="1721"/>
                    </a:lnTo>
                    <a:lnTo>
                      <a:pt x="790" y="1718"/>
                    </a:lnTo>
                    <a:lnTo>
                      <a:pt x="794" y="1716"/>
                    </a:lnTo>
                    <a:lnTo>
                      <a:pt x="794" y="1714"/>
                    </a:lnTo>
                    <a:lnTo>
                      <a:pt x="794" y="1713"/>
                    </a:lnTo>
                    <a:lnTo>
                      <a:pt x="790" y="1708"/>
                    </a:lnTo>
                    <a:lnTo>
                      <a:pt x="790" y="1704"/>
                    </a:lnTo>
                    <a:lnTo>
                      <a:pt x="790" y="1703"/>
                    </a:lnTo>
                    <a:lnTo>
                      <a:pt x="792" y="1699"/>
                    </a:lnTo>
                    <a:lnTo>
                      <a:pt x="794" y="1699"/>
                    </a:lnTo>
                    <a:lnTo>
                      <a:pt x="794" y="1696"/>
                    </a:lnTo>
                    <a:lnTo>
                      <a:pt x="796" y="1696"/>
                    </a:lnTo>
                    <a:lnTo>
                      <a:pt x="799" y="1694"/>
                    </a:lnTo>
                    <a:lnTo>
                      <a:pt x="802" y="1694"/>
                    </a:lnTo>
                    <a:lnTo>
                      <a:pt x="804" y="1696"/>
                    </a:lnTo>
                    <a:lnTo>
                      <a:pt x="808" y="1696"/>
                    </a:lnTo>
                    <a:lnTo>
                      <a:pt x="811" y="1696"/>
                    </a:lnTo>
                    <a:lnTo>
                      <a:pt x="813" y="1696"/>
                    </a:lnTo>
                    <a:lnTo>
                      <a:pt x="814" y="1696"/>
                    </a:lnTo>
                    <a:lnTo>
                      <a:pt x="816" y="1694"/>
                    </a:lnTo>
                    <a:lnTo>
                      <a:pt x="814" y="1692"/>
                    </a:lnTo>
                    <a:lnTo>
                      <a:pt x="814" y="1691"/>
                    </a:lnTo>
                    <a:lnTo>
                      <a:pt x="809" y="1689"/>
                    </a:lnTo>
                    <a:lnTo>
                      <a:pt x="808" y="1687"/>
                    </a:lnTo>
                    <a:lnTo>
                      <a:pt x="806" y="1687"/>
                    </a:lnTo>
                    <a:lnTo>
                      <a:pt x="802" y="1687"/>
                    </a:lnTo>
                    <a:lnTo>
                      <a:pt x="801" y="1686"/>
                    </a:lnTo>
                    <a:lnTo>
                      <a:pt x="799" y="1686"/>
                    </a:lnTo>
                    <a:lnTo>
                      <a:pt x="797" y="1684"/>
                    </a:lnTo>
                    <a:lnTo>
                      <a:pt x="797" y="1682"/>
                    </a:lnTo>
                    <a:lnTo>
                      <a:pt x="799" y="1680"/>
                    </a:lnTo>
                    <a:lnTo>
                      <a:pt x="801" y="1679"/>
                    </a:lnTo>
                    <a:lnTo>
                      <a:pt x="802" y="1680"/>
                    </a:lnTo>
                    <a:lnTo>
                      <a:pt x="804" y="1679"/>
                    </a:lnTo>
                    <a:lnTo>
                      <a:pt x="804" y="1679"/>
                    </a:lnTo>
                    <a:lnTo>
                      <a:pt x="804" y="1677"/>
                    </a:lnTo>
                    <a:lnTo>
                      <a:pt x="804" y="1677"/>
                    </a:lnTo>
                    <a:lnTo>
                      <a:pt x="804" y="1675"/>
                    </a:lnTo>
                    <a:lnTo>
                      <a:pt x="802" y="1675"/>
                    </a:lnTo>
                    <a:lnTo>
                      <a:pt x="801" y="1677"/>
                    </a:lnTo>
                    <a:lnTo>
                      <a:pt x="799" y="1677"/>
                    </a:lnTo>
                    <a:lnTo>
                      <a:pt x="796" y="1675"/>
                    </a:lnTo>
                    <a:lnTo>
                      <a:pt x="794" y="1674"/>
                    </a:lnTo>
                    <a:lnTo>
                      <a:pt x="794" y="1674"/>
                    </a:lnTo>
                    <a:lnTo>
                      <a:pt x="796" y="1672"/>
                    </a:lnTo>
                    <a:lnTo>
                      <a:pt x="797" y="1670"/>
                    </a:lnTo>
                    <a:lnTo>
                      <a:pt x="797" y="1668"/>
                    </a:lnTo>
                    <a:lnTo>
                      <a:pt x="797" y="1667"/>
                    </a:lnTo>
                    <a:lnTo>
                      <a:pt x="797" y="1663"/>
                    </a:lnTo>
                    <a:lnTo>
                      <a:pt x="799" y="1662"/>
                    </a:lnTo>
                    <a:lnTo>
                      <a:pt x="801" y="1660"/>
                    </a:lnTo>
                    <a:lnTo>
                      <a:pt x="806" y="1662"/>
                    </a:lnTo>
                    <a:lnTo>
                      <a:pt x="813" y="1663"/>
                    </a:lnTo>
                    <a:lnTo>
                      <a:pt x="813" y="1663"/>
                    </a:lnTo>
                    <a:lnTo>
                      <a:pt x="814" y="1663"/>
                    </a:lnTo>
                    <a:lnTo>
                      <a:pt x="814" y="1662"/>
                    </a:lnTo>
                    <a:lnTo>
                      <a:pt x="823" y="1662"/>
                    </a:lnTo>
                    <a:lnTo>
                      <a:pt x="825" y="1660"/>
                    </a:lnTo>
                    <a:lnTo>
                      <a:pt x="826" y="1660"/>
                    </a:lnTo>
                    <a:lnTo>
                      <a:pt x="835" y="1658"/>
                    </a:lnTo>
                    <a:lnTo>
                      <a:pt x="835" y="1658"/>
                    </a:lnTo>
                    <a:lnTo>
                      <a:pt x="837" y="1657"/>
                    </a:lnTo>
                    <a:lnTo>
                      <a:pt x="838" y="1657"/>
                    </a:lnTo>
                    <a:lnTo>
                      <a:pt x="840" y="1657"/>
                    </a:lnTo>
                    <a:lnTo>
                      <a:pt x="843" y="1655"/>
                    </a:lnTo>
                    <a:lnTo>
                      <a:pt x="847" y="1655"/>
                    </a:lnTo>
                    <a:lnTo>
                      <a:pt x="847" y="1655"/>
                    </a:lnTo>
                    <a:lnTo>
                      <a:pt x="849" y="1655"/>
                    </a:lnTo>
                    <a:lnTo>
                      <a:pt x="852" y="1653"/>
                    </a:lnTo>
                    <a:lnTo>
                      <a:pt x="852" y="1653"/>
                    </a:lnTo>
                    <a:lnTo>
                      <a:pt x="854" y="1651"/>
                    </a:lnTo>
                    <a:lnTo>
                      <a:pt x="855" y="1651"/>
                    </a:lnTo>
                    <a:lnTo>
                      <a:pt x="861" y="1650"/>
                    </a:lnTo>
                    <a:lnTo>
                      <a:pt x="862" y="1650"/>
                    </a:lnTo>
                    <a:lnTo>
                      <a:pt x="864" y="1651"/>
                    </a:lnTo>
                    <a:lnTo>
                      <a:pt x="867" y="1650"/>
                    </a:lnTo>
                    <a:lnTo>
                      <a:pt x="869" y="1650"/>
                    </a:lnTo>
                    <a:lnTo>
                      <a:pt x="871" y="1650"/>
                    </a:lnTo>
                    <a:lnTo>
                      <a:pt x="873" y="1651"/>
                    </a:lnTo>
                    <a:lnTo>
                      <a:pt x="874" y="1650"/>
                    </a:lnTo>
                    <a:lnTo>
                      <a:pt x="874" y="1648"/>
                    </a:lnTo>
                    <a:lnTo>
                      <a:pt x="876" y="1645"/>
                    </a:lnTo>
                    <a:lnTo>
                      <a:pt x="878" y="1645"/>
                    </a:lnTo>
                    <a:lnTo>
                      <a:pt x="878" y="1643"/>
                    </a:lnTo>
                    <a:lnTo>
                      <a:pt x="879" y="1643"/>
                    </a:lnTo>
                    <a:lnTo>
                      <a:pt x="881" y="1641"/>
                    </a:lnTo>
                    <a:lnTo>
                      <a:pt x="885" y="1641"/>
                    </a:lnTo>
                    <a:lnTo>
                      <a:pt x="888" y="1639"/>
                    </a:lnTo>
                    <a:lnTo>
                      <a:pt x="890" y="1641"/>
                    </a:lnTo>
                    <a:lnTo>
                      <a:pt x="895" y="1639"/>
                    </a:lnTo>
                    <a:lnTo>
                      <a:pt x="902" y="1639"/>
                    </a:lnTo>
                    <a:lnTo>
                      <a:pt x="905" y="1638"/>
                    </a:lnTo>
                    <a:lnTo>
                      <a:pt x="912" y="1636"/>
                    </a:lnTo>
                    <a:lnTo>
                      <a:pt x="915" y="1634"/>
                    </a:lnTo>
                    <a:lnTo>
                      <a:pt x="919" y="1634"/>
                    </a:lnTo>
                    <a:lnTo>
                      <a:pt x="922" y="1633"/>
                    </a:lnTo>
                    <a:lnTo>
                      <a:pt x="926" y="1631"/>
                    </a:lnTo>
                    <a:lnTo>
                      <a:pt x="927" y="1631"/>
                    </a:lnTo>
                    <a:lnTo>
                      <a:pt x="931" y="1631"/>
                    </a:lnTo>
                    <a:lnTo>
                      <a:pt x="932" y="1629"/>
                    </a:lnTo>
                    <a:lnTo>
                      <a:pt x="932" y="1629"/>
                    </a:lnTo>
                    <a:lnTo>
                      <a:pt x="934" y="1628"/>
                    </a:lnTo>
                    <a:lnTo>
                      <a:pt x="932" y="1626"/>
                    </a:lnTo>
                    <a:lnTo>
                      <a:pt x="932" y="1624"/>
                    </a:lnTo>
                    <a:lnTo>
                      <a:pt x="934" y="1622"/>
                    </a:lnTo>
                    <a:lnTo>
                      <a:pt x="938" y="1622"/>
                    </a:lnTo>
                    <a:lnTo>
                      <a:pt x="939" y="1622"/>
                    </a:lnTo>
                    <a:lnTo>
                      <a:pt x="943" y="1619"/>
                    </a:lnTo>
                    <a:lnTo>
                      <a:pt x="944" y="1617"/>
                    </a:lnTo>
                    <a:lnTo>
                      <a:pt x="948" y="1616"/>
                    </a:lnTo>
                    <a:lnTo>
                      <a:pt x="953" y="1617"/>
                    </a:lnTo>
                    <a:lnTo>
                      <a:pt x="958" y="1617"/>
                    </a:lnTo>
                    <a:lnTo>
                      <a:pt x="962" y="1619"/>
                    </a:lnTo>
                    <a:lnTo>
                      <a:pt x="965" y="1621"/>
                    </a:lnTo>
                    <a:lnTo>
                      <a:pt x="967" y="1622"/>
                    </a:lnTo>
                    <a:lnTo>
                      <a:pt x="968" y="1624"/>
                    </a:lnTo>
                    <a:lnTo>
                      <a:pt x="970" y="1624"/>
                    </a:lnTo>
                    <a:lnTo>
                      <a:pt x="974" y="1622"/>
                    </a:lnTo>
                    <a:lnTo>
                      <a:pt x="975" y="1622"/>
                    </a:lnTo>
                    <a:lnTo>
                      <a:pt x="975" y="1621"/>
                    </a:lnTo>
                    <a:lnTo>
                      <a:pt x="977" y="1619"/>
                    </a:lnTo>
                    <a:lnTo>
                      <a:pt x="982" y="1619"/>
                    </a:lnTo>
                    <a:lnTo>
                      <a:pt x="982" y="1621"/>
                    </a:lnTo>
                    <a:lnTo>
                      <a:pt x="985" y="1624"/>
                    </a:lnTo>
                    <a:lnTo>
                      <a:pt x="985" y="1631"/>
                    </a:lnTo>
                    <a:lnTo>
                      <a:pt x="989" y="1639"/>
                    </a:lnTo>
                    <a:lnTo>
                      <a:pt x="991" y="1643"/>
                    </a:lnTo>
                    <a:lnTo>
                      <a:pt x="989" y="1645"/>
                    </a:lnTo>
                    <a:lnTo>
                      <a:pt x="989" y="1648"/>
                    </a:lnTo>
                    <a:lnTo>
                      <a:pt x="989" y="1650"/>
                    </a:lnTo>
                    <a:lnTo>
                      <a:pt x="987" y="1653"/>
                    </a:lnTo>
                    <a:lnTo>
                      <a:pt x="989" y="1655"/>
                    </a:lnTo>
                    <a:lnTo>
                      <a:pt x="992" y="1657"/>
                    </a:lnTo>
                    <a:lnTo>
                      <a:pt x="999" y="1657"/>
                    </a:lnTo>
                    <a:lnTo>
                      <a:pt x="1004" y="1655"/>
                    </a:lnTo>
                    <a:lnTo>
                      <a:pt x="1006" y="1655"/>
                    </a:lnTo>
                    <a:lnTo>
                      <a:pt x="1008" y="1655"/>
                    </a:lnTo>
                    <a:lnTo>
                      <a:pt x="1008" y="1651"/>
                    </a:lnTo>
                    <a:lnTo>
                      <a:pt x="1009" y="1651"/>
                    </a:lnTo>
                    <a:lnTo>
                      <a:pt x="1011" y="1653"/>
                    </a:lnTo>
                    <a:lnTo>
                      <a:pt x="1013" y="1657"/>
                    </a:lnTo>
                    <a:lnTo>
                      <a:pt x="1013" y="1658"/>
                    </a:lnTo>
                    <a:lnTo>
                      <a:pt x="1013" y="1660"/>
                    </a:lnTo>
                    <a:lnTo>
                      <a:pt x="1013" y="1663"/>
                    </a:lnTo>
                    <a:lnTo>
                      <a:pt x="1015" y="1663"/>
                    </a:lnTo>
                    <a:lnTo>
                      <a:pt x="1016" y="1663"/>
                    </a:lnTo>
                    <a:lnTo>
                      <a:pt x="1016" y="1662"/>
                    </a:lnTo>
                    <a:lnTo>
                      <a:pt x="1018" y="1662"/>
                    </a:lnTo>
                    <a:lnTo>
                      <a:pt x="1016" y="1660"/>
                    </a:lnTo>
                    <a:lnTo>
                      <a:pt x="1016" y="1660"/>
                    </a:lnTo>
                    <a:lnTo>
                      <a:pt x="1016" y="1658"/>
                    </a:lnTo>
                    <a:lnTo>
                      <a:pt x="1018" y="1658"/>
                    </a:lnTo>
                    <a:lnTo>
                      <a:pt x="1020" y="1658"/>
                    </a:lnTo>
                    <a:lnTo>
                      <a:pt x="1023" y="1658"/>
                    </a:lnTo>
                    <a:lnTo>
                      <a:pt x="1027" y="1663"/>
                    </a:lnTo>
                    <a:lnTo>
                      <a:pt x="1030" y="1663"/>
                    </a:lnTo>
                    <a:lnTo>
                      <a:pt x="1030" y="1663"/>
                    </a:lnTo>
                    <a:lnTo>
                      <a:pt x="1032" y="1663"/>
                    </a:lnTo>
                    <a:lnTo>
                      <a:pt x="1035" y="1662"/>
                    </a:lnTo>
                    <a:lnTo>
                      <a:pt x="1037" y="1660"/>
                    </a:lnTo>
                    <a:lnTo>
                      <a:pt x="1037" y="1660"/>
                    </a:lnTo>
                    <a:lnTo>
                      <a:pt x="1039" y="1660"/>
                    </a:lnTo>
                    <a:lnTo>
                      <a:pt x="1039" y="1660"/>
                    </a:lnTo>
                    <a:lnTo>
                      <a:pt x="1039" y="1662"/>
                    </a:lnTo>
                    <a:lnTo>
                      <a:pt x="1039" y="1665"/>
                    </a:lnTo>
                    <a:lnTo>
                      <a:pt x="1035" y="1667"/>
                    </a:lnTo>
                    <a:lnTo>
                      <a:pt x="1033" y="1668"/>
                    </a:lnTo>
                    <a:lnTo>
                      <a:pt x="1030" y="1672"/>
                    </a:lnTo>
                    <a:lnTo>
                      <a:pt x="1030" y="1675"/>
                    </a:lnTo>
                    <a:lnTo>
                      <a:pt x="1032" y="1677"/>
                    </a:lnTo>
                    <a:lnTo>
                      <a:pt x="1032" y="1679"/>
                    </a:lnTo>
                    <a:lnTo>
                      <a:pt x="1032" y="1680"/>
                    </a:lnTo>
                    <a:lnTo>
                      <a:pt x="1033" y="1680"/>
                    </a:lnTo>
                    <a:lnTo>
                      <a:pt x="1033" y="1679"/>
                    </a:lnTo>
                    <a:lnTo>
                      <a:pt x="1037" y="1675"/>
                    </a:lnTo>
                    <a:lnTo>
                      <a:pt x="1039" y="1675"/>
                    </a:lnTo>
                    <a:lnTo>
                      <a:pt x="1042" y="1674"/>
                    </a:lnTo>
                    <a:lnTo>
                      <a:pt x="1045" y="1675"/>
                    </a:lnTo>
                    <a:lnTo>
                      <a:pt x="1049" y="1675"/>
                    </a:lnTo>
                    <a:lnTo>
                      <a:pt x="1049" y="1677"/>
                    </a:lnTo>
                    <a:lnTo>
                      <a:pt x="1051" y="1679"/>
                    </a:lnTo>
                    <a:lnTo>
                      <a:pt x="1052" y="1679"/>
                    </a:lnTo>
                    <a:lnTo>
                      <a:pt x="1052" y="1677"/>
                    </a:lnTo>
                    <a:lnTo>
                      <a:pt x="1052" y="1675"/>
                    </a:lnTo>
                    <a:lnTo>
                      <a:pt x="1052" y="1674"/>
                    </a:lnTo>
                    <a:lnTo>
                      <a:pt x="1057" y="1670"/>
                    </a:lnTo>
                    <a:lnTo>
                      <a:pt x="1061" y="1668"/>
                    </a:lnTo>
                    <a:lnTo>
                      <a:pt x="1061" y="1667"/>
                    </a:lnTo>
                    <a:lnTo>
                      <a:pt x="1062" y="1668"/>
                    </a:lnTo>
                    <a:lnTo>
                      <a:pt x="1064" y="1668"/>
                    </a:lnTo>
                    <a:lnTo>
                      <a:pt x="1068" y="1665"/>
                    </a:lnTo>
                    <a:lnTo>
                      <a:pt x="1071" y="1663"/>
                    </a:lnTo>
                    <a:lnTo>
                      <a:pt x="1071" y="1662"/>
                    </a:lnTo>
                    <a:lnTo>
                      <a:pt x="1071" y="1660"/>
                    </a:lnTo>
                    <a:lnTo>
                      <a:pt x="1071" y="1660"/>
                    </a:lnTo>
                    <a:lnTo>
                      <a:pt x="1076" y="1658"/>
                    </a:lnTo>
                    <a:lnTo>
                      <a:pt x="1076" y="1658"/>
                    </a:lnTo>
                    <a:lnTo>
                      <a:pt x="1080" y="1657"/>
                    </a:lnTo>
                    <a:lnTo>
                      <a:pt x="1085" y="1653"/>
                    </a:lnTo>
                    <a:lnTo>
                      <a:pt x="1088" y="1651"/>
                    </a:lnTo>
                    <a:lnTo>
                      <a:pt x="1092" y="1651"/>
                    </a:lnTo>
                    <a:lnTo>
                      <a:pt x="1093" y="1651"/>
                    </a:lnTo>
                    <a:lnTo>
                      <a:pt x="1095" y="1650"/>
                    </a:lnTo>
                    <a:lnTo>
                      <a:pt x="1097" y="1648"/>
                    </a:lnTo>
                    <a:lnTo>
                      <a:pt x="1098" y="1648"/>
                    </a:lnTo>
                    <a:lnTo>
                      <a:pt x="1098" y="1651"/>
                    </a:lnTo>
                    <a:lnTo>
                      <a:pt x="1097" y="1657"/>
                    </a:lnTo>
                    <a:lnTo>
                      <a:pt x="1095" y="1657"/>
                    </a:lnTo>
                    <a:lnTo>
                      <a:pt x="1090" y="1657"/>
                    </a:lnTo>
                    <a:lnTo>
                      <a:pt x="1090" y="1658"/>
                    </a:lnTo>
                    <a:lnTo>
                      <a:pt x="1092" y="1660"/>
                    </a:lnTo>
                    <a:lnTo>
                      <a:pt x="1092" y="1662"/>
                    </a:lnTo>
                    <a:lnTo>
                      <a:pt x="1092" y="1662"/>
                    </a:lnTo>
                    <a:lnTo>
                      <a:pt x="1093" y="1663"/>
                    </a:lnTo>
                    <a:lnTo>
                      <a:pt x="1098" y="1668"/>
                    </a:lnTo>
                    <a:lnTo>
                      <a:pt x="1104" y="1674"/>
                    </a:lnTo>
                    <a:lnTo>
                      <a:pt x="1110" y="1679"/>
                    </a:lnTo>
                    <a:lnTo>
                      <a:pt x="1116" y="1682"/>
                    </a:lnTo>
                    <a:lnTo>
                      <a:pt x="1117" y="1684"/>
                    </a:lnTo>
                    <a:lnTo>
                      <a:pt x="1119" y="1686"/>
                    </a:lnTo>
                    <a:lnTo>
                      <a:pt x="1122" y="1691"/>
                    </a:lnTo>
                    <a:lnTo>
                      <a:pt x="1124" y="1696"/>
                    </a:lnTo>
                    <a:lnTo>
                      <a:pt x="1131" y="1706"/>
                    </a:lnTo>
                    <a:lnTo>
                      <a:pt x="1134" y="1714"/>
                    </a:lnTo>
                    <a:lnTo>
                      <a:pt x="1139" y="1725"/>
                    </a:lnTo>
                    <a:lnTo>
                      <a:pt x="1143" y="1730"/>
                    </a:lnTo>
                    <a:lnTo>
                      <a:pt x="1150" y="1742"/>
                    </a:lnTo>
                    <a:lnTo>
                      <a:pt x="1151" y="1745"/>
                    </a:lnTo>
                    <a:lnTo>
                      <a:pt x="1153" y="1752"/>
                    </a:lnTo>
                    <a:lnTo>
                      <a:pt x="1157" y="1757"/>
                    </a:lnTo>
                    <a:lnTo>
                      <a:pt x="1158" y="1762"/>
                    </a:lnTo>
                    <a:lnTo>
                      <a:pt x="1160" y="1764"/>
                    </a:lnTo>
                    <a:lnTo>
                      <a:pt x="1160" y="1762"/>
                    </a:lnTo>
                    <a:lnTo>
                      <a:pt x="1162" y="1761"/>
                    </a:lnTo>
                    <a:lnTo>
                      <a:pt x="1162" y="1761"/>
                    </a:lnTo>
                    <a:lnTo>
                      <a:pt x="1163" y="1759"/>
                    </a:lnTo>
                    <a:lnTo>
                      <a:pt x="1165" y="1759"/>
                    </a:lnTo>
                    <a:lnTo>
                      <a:pt x="1165" y="1759"/>
                    </a:lnTo>
                    <a:lnTo>
                      <a:pt x="1167" y="1757"/>
                    </a:lnTo>
                    <a:lnTo>
                      <a:pt x="1169" y="1757"/>
                    </a:lnTo>
                    <a:lnTo>
                      <a:pt x="1167" y="1754"/>
                    </a:lnTo>
                    <a:lnTo>
                      <a:pt x="1167" y="1752"/>
                    </a:lnTo>
                    <a:lnTo>
                      <a:pt x="1169" y="1750"/>
                    </a:lnTo>
                    <a:lnTo>
                      <a:pt x="1169" y="1750"/>
                    </a:lnTo>
                    <a:lnTo>
                      <a:pt x="1170" y="1750"/>
                    </a:lnTo>
                    <a:lnTo>
                      <a:pt x="1170" y="1749"/>
                    </a:lnTo>
                    <a:lnTo>
                      <a:pt x="1172" y="1749"/>
                    </a:lnTo>
                    <a:lnTo>
                      <a:pt x="1174" y="1747"/>
                    </a:lnTo>
                    <a:lnTo>
                      <a:pt x="1175" y="1747"/>
                    </a:lnTo>
                    <a:lnTo>
                      <a:pt x="1175" y="1747"/>
                    </a:lnTo>
                    <a:lnTo>
                      <a:pt x="1177" y="1749"/>
                    </a:lnTo>
                    <a:lnTo>
                      <a:pt x="1177" y="1750"/>
                    </a:lnTo>
                    <a:lnTo>
                      <a:pt x="1179" y="1750"/>
                    </a:lnTo>
                    <a:lnTo>
                      <a:pt x="1181" y="1750"/>
                    </a:lnTo>
                    <a:lnTo>
                      <a:pt x="1181" y="1752"/>
                    </a:lnTo>
                    <a:lnTo>
                      <a:pt x="1181" y="1754"/>
                    </a:lnTo>
                    <a:lnTo>
                      <a:pt x="1181" y="1755"/>
                    </a:lnTo>
                    <a:lnTo>
                      <a:pt x="1181" y="1757"/>
                    </a:lnTo>
                    <a:lnTo>
                      <a:pt x="1181" y="1757"/>
                    </a:lnTo>
                    <a:lnTo>
                      <a:pt x="1184" y="1757"/>
                    </a:lnTo>
                    <a:lnTo>
                      <a:pt x="1186" y="1757"/>
                    </a:lnTo>
                    <a:lnTo>
                      <a:pt x="1186" y="1759"/>
                    </a:lnTo>
                    <a:lnTo>
                      <a:pt x="1187" y="1761"/>
                    </a:lnTo>
                    <a:lnTo>
                      <a:pt x="1187" y="1762"/>
                    </a:lnTo>
                    <a:lnTo>
                      <a:pt x="1187" y="1764"/>
                    </a:lnTo>
                    <a:lnTo>
                      <a:pt x="1187" y="1764"/>
                    </a:lnTo>
                    <a:lnTo>
                      <a:pt x="1191" y="1764"/>
                    </a:lnTo>
                    <a:lnTo>
                      <a:pt x="1193" y="1764"/>
                    </a:lnTo>
                    <a:lnTo>
                      <a:pt x="1196" y="1764"/>
                    </a:lnTo>
                    <a:lnTo>
                      <a:pt x="1199" y="1766"/>
                    </a:lnTo>
                    <a:lnTo>
                      <a:pt x="1201" y="1764"/>
                    </a:lnTo>
                    <a:lnTo>
                      <a:pt x="1205" y="1764"/>
                    </a:lnTo>
                    <a:lnTo>
                      <a:pt x="1208" y="1764"/>
                    </a:lnTo>
                    <a:lnTo>
                      <a:pt x="1210" y="1764"/>
                    </a:lnTo>
                    <a:lnTo>
                      <a:pt x="1211" y="1762"/>
                    </a:lnTo>
                    <a:lnTo>
                      <a:pt x="1211" y="1761"/>
                    </a:lnTo>
                    <a:lnTo>
                      <a:pt x="1213" y="1759"/>
                    </a:lnTo>
                    <a:lnTo>
                      <a:pt x="1215" y="1759"/>
                    </a:lnTo>
                    <a:lnTo>
                      <a:pt x="1217" y="1759"/>
                    </a:lnTo>
                    <a:lnTo>
                      <a:pt x="1218" y="1757"/>
                    </a:lnTo>
                    <a:lnTo>
                      <a:pt x="1220" y="1757"/>
                    </a:lnTo>
                    <a:lnTo>
                      <a:pt x="1222" y="1757"/>
                    </a:lnTo>
                    <a:lnTo>
                      <a:pt x="1223" y="1757"/>
                    </a:lnTo>
                    <a:lnTo>
                      <a:pt x="1228" y="1759"/>
                    </a:lnTo>
                    <a:lnTo>
                      <a:pt x="1230" y="1759"/>
                    </a:lnTo>
                    <a:lnTo>
                      <a:pt x="1234" y="1762"/>
                    </a:lnTo>
                    <a:lnTo>
                      <a:pt x="1235" y="1762"/>
                    </a:lnTo>
                    <a:lnTo>
                      <a:pt x="1237" y="1766"/>
                    </a:lnTo>
                    <a:lnTo>
                      <a:pt x="1239" y="1767"/>
                    </a:lnTo>
                    <a:lnTo>
                      <a:pt x="1239" y="1771"/>
                    </a:lnTo>
                    <a:lnTo>
                      <a:pt x="1240" y="1772"/>
                    </a:lnTo>
                    <a:lnTo>
                      <a:pt x="1240" y="1778"/>
                    </a:lnTo>
                    <a:lnTo>
                      <a:pt x="1242" y="1779"/>
                    </a:lnTo>
                    <a:lnTo>
                      <a:pt x="1244" y="1779"/>
                    </a:lnTo>
                    <a:lnTo>
                      <a:pt x="1246" y="1779"/>
                    </a:lnTo>
                    <a:lnTo>
                      <a:pt x="1247" y="1781"/>
                    </a:lnTo>
                    <a:lnTo>
                      <a:pt x="1252" y="1783"/>
                    </a:lnTo>
                    <a:lnTo>
                      <a:pt x="1254" y="1784"/>
                    </a:lnTo>
                    <a:lnTo>
                      <a:pt x="1256" y="1784"/>
                    </a:lnTo>
                    <a:lnTo>
                      <a:pt x="1256" y="1786"/>
                    </a:lnTo>
                    <a:lnTo>
                      <a:pt x="1254" y="1788"/>
                    </a:lnTo>
                    <a:lnTo>
                      <a:pt x="1256" y="1789"/>
                    </a:lnTo>
                    <a:lnTo>
                      <a:pt x="1258" y="1791"/>
                    </a:lnTo>
                    <a:lnTo>
                      <a:pt x="1258" y="1793"/>
                    </a:lnTo>
                    <a:lnTo>
                      <a:pt x="1259" y="1796"/>
                    </a:lnTo>
                    <a:lnTo>
                      <a:pt x="1259" y="1798"/>
                    </a:lnTo>
                    <a:lnTo>
                      <a:pt x="1261" y="1798"/>
                    </a:lnTo>
                    <a:lnTo>
                      <a:pt x="1263" y="1798"/>
                    </a:lnTo>
                    <a:lnTo>
                      <a:pt x="1264" y="1798"/>
                    </a:lnTo>
                    <a:lnTo>
                      <a:pt x="1273" y="1800"/>
                    </a:lnTo>
                    <a:lnTo>
                      <a:pt x="1273" y="1800"/>
                    </a:lnTo>
                    <a:lnTo>
                      <a:pt x="1275" y="1801"/>
                    </a:lnTo>
                    <a:lnTo>
                      <a:pt x="1275" y="1801"/>
                    </a:lnTo>
                    <a:lnTo>
                      <a:pt x="1276" y="1801"/>
                    </a:lnTo>
                    <a:lnTo>
                      <a:pt x="1278" y="1801"/>
                    </a:lnTo>
                    <a:lnTo>
                      <a:pt x="1280" y="1800"/>
                    </a:lnTo>
                    <a:lnTo>
                      <a:pt x="1280" y="1798"/>
                    </a:lnTo>
                    <a:lnTo>
                      <a:pt x="1283" y="1796"/>
                    </a:lnTo>
                    <a:lnTo>
                      <a:pt x="1285" y="1795"/>
                    </a:lnTo>
                    <a:lnTo>
                      <a:pt x="1287" y="1793"/>
                    </a:lnTo>
                    <a:lnTo>
                      <a:pt x="1288" y="1793"/>
                    </a:lnTo>
                    <a:lnTo>
                      <a:pt x="1288" y="1793"/>
                    </a:lnTo>
                    <a:lnTo>
                      <a:pt x="1288" y="1795"/>
                    </a:lnTo>
                    <a:lnTo>
                      <a:pt x="1287" y="1796"/>
                    </a:lnTo>
                    <a:lnTo>
                      <a:pt x="1287" y="1798"/>
                    </a:lnTo>
                    <a:lnTo>
                      <a:pt x="1287" y="1800"/>
                    </a:lnTo>
                    <a:lnTo>
                      <a:pt x="1288" y="1800"/>
                    </a:lnTo>
                    <a:lnTo>
                      <a:pt x="1290" y="1801"/>
                    </a:lnTo>
                    <a:lnTo>
                      <a:pt x="1294" y="1807"/>
                    </a:lnTo>
                    <a:lnTo>
                      <a:pt x="1294" y="1807"/>
                    </a:lnTo>
                    <a:lnTo>
                      <a:pt x="1295" y="1808"/>
                    </a:lnTo>
                    <a:lnTo>
                      <a:pt x="1297" y="1808"/>
                    </a:lnTo>
                    <a:lnTo>
                      <a:pt x="1299" y="1810"/>
                    </a:lnTo>
                    <a:lnTo>
                      <a:pt x="1300" y="1812"/>
                    </a:lnTo>
                    <a:lnTo>
                      <a:pt x="1300" y="1813"/>
                    </a:lnTo>
                    <a:lnTo>
                      <a:pt x="1302" y="1813"/>
                    </a:lnTo>
                    <a:lnTo>
                      <a:pt x="1304" y="1813"/>
                    </a:lnTo>
                    <a:lnTo>
                      <a:pt x="1304" y="1812"/>
                    </a:lnTo>
                    <a:lnTo>
                      <a:pt x="1305" y="1812"/>
                    </a:lnTo>
                    <a:lnTo>
                      <a:pt x="1307" y="1812"/>
                    </a:lnTo>
                    <a:lnTo>
                      <a:pt x="1309" y="1810"/>
                    </a:lnTo>
                    <a:lnTo>
                      <a:pt x="1309" y="1812"/>
                    </a:lnTo>
                    <a:lnTo>
                      <a:pt x="1309" y="1812"/>
                    </a:lnTo>
                    <a:lnTo>
                      <a:pt x="1312" y="1812"/>
                    </a:lnTo>
                    <a:lnTo>
                      <a:pt x="1312" y="1810"/>
                    </a:lnTo>
                    <a:lnTo>
                      <a:pt x="1314" y="1810"/>
                    </a:lnTo>
                    <a:lnTo>
                      <a:pt x="1316" y="1808"/>
                    </a:lnTo>
                    <a:lnTo>
                      <a:pt x="1316" y="1807"/>
                    </a:lnTo>
                    <a:lnTo>
                      <a:pt x="1316" y="1805"/>
                    </a:lnTo>
                    <a:lnTo>
                      <a:pt x="1317" y="1803"/>
                    </a:lnTo>
                    <a:lnTo>
                      <a:pt x="1319" y="1801"/>
                    </a:lnTo>
                    <a:lnTo>
                      <a:pt x="1321" y="1801"/>
                    </a:lnTo>
                    <a:lnTo>
                      <a:pt x="1321" y="1801"/>
                    </a:lnTo>
                    <a:lnTo>
                      <a:pt x="1324" y="1801"/>
                    </a:lnTo>
                    <a:lnTo>
                      <a:pt x="1326" y="1801"/>
                    </a:lnTo>
                    <a:lnTo>
                      <a:pt x="1326" y="1801"/>
                    </a:lnTo>
                    <a:lnTo>
                      <a:pt x="1328" y="1803"/>
                    </a:lnTo>
                    <a:lnTo>
                      <a:pt x="1329" y="1803"/>
                    </a:lnTo>
                    <a:lnTo>
                      <a:pt x="1329" y="1801"/>
                    </a:lnTo>
                    <a:lnTo>
                      <a:pt x="1329" y="1800"/>
                    </a:lnTo>
                    <a:lnTo>
                      <a:pt x="1331" y="1800"/>
                    </a:lnTo>
                    <a:lnTo>
                      <a:pt x="1331" y="1801"/>
                    </a:lnTo>
                    <a:lnTo>
                      <a:pt x="1331" y="1801"/>
                    </a:lnTo>
                    <a:lnTo>
                      <a:pt x="1333" y="1801"/>
                    </a:lnTo>
                    <a:lnTo>
                      <a:pt x="1335" y="1801"/>
                    </a:lnTo>
                    <a:lnTo>
                      <a:pt x="1336" y="1800"/>
                    </a:lnTo>
                    <a:lnTo>
                      <a:pt x="1336" y="1798"/>
                    </a:lnTo>
                    <a:lnTo>
                      <a:pt x="1336" y="1798"/>
                    </a:lnTo>
                    <a:lnTo>
                      <a:pt x="1338" y="1798"/>
                    </a:lnTo>
                    <a:lnTo>
                      <a:pt x="1340" y="1798"/>
                    </a:lnTo>
                    <a:lnTo>
                      <a:pt x="1341" y="1796"/>
                    </a:lnTo>
                    <a:lnTo>
                      <a:pt x="1343" y="1795"/>
                    </a:lnTo>
                    <a:lnTo>
                      <a:pt x="1345" y="1795"/>
                    </a:lnTo>
                    <a:lnTo>
                      <a:pt x="1345" y="1793"/>
                    </a:lnTo>
                    <a:lnTo>
                      <a:pt x="1345" y="1791"/>
                    </a:lnTo>
                    <a:lnTo>
                      <a:pt x="1345" y="1789"/>
                    </a:lnTo>
                    <a:lnTo>
                      <a:pt x="1347" y="1788"/>
                    </a:lnTo>
                    <a:lnTo>
                      <a:pt x="1348" y="1788"/>
                    </a:lnTo>
                    <a:lnTo>
                      <a:pt x="1352" y="1786"/>
                    </a:lnTo>
                    <a:lnTo>
                      <a:pt x="1352" y="1784"/>
                    </a:lnTo>
                    <a:lnTo>
                      <a:pt x="1352" y="1783"/>
                    </a:lnTo>
                    <a:lnTo>
                      <a:pt x="1353" y="1783"/>
                    </a:lnTo>
                    <a:lnTo>
                      <a:pt x="1355" y="1783"/>
                    </a:lnTo>
                    <a:lnTo>
                      <a:pt x="1357" y="1781"/>
                    </a:lnTo>
                    <a:lnTo>
                      <a:pt x="1359" y="1781"/>
                    </a:lnTo>
                    <a:lnTo>
                      <a:pt x="1362" y="1779"/>
                    </a:lnTo>
                    <a:lnTo>
                      <a:pt x="1364" y="1779"/>
                    </a:lnTo>
                    <a:lnTo>
                      <a:pt x="1365" y="1779"/>
                    </a:lnTo>
                    <a:lnTo>
                      <a:pt x="1365" y="1778"/>
                    </a:lnTo>
                    <a:lnTo>
                      <a:pt x="1367" y="1776"/>
                    </a:lnTo>
                    <a:lnTo>
                      <a:pt x="1369" y="1776"/>
                    </a:lnTo>
                    <a:lnTo>
                      <a:pt x="1371" y="1774"/>
                    </a:lnTo>
                    <a:lnTo>
                      <a:pt x="1372" y="1774"/>
                    </a:lnTo>
                    <a:lnTo>
                      <a:pt x="1376" y="1772"/>
                    </a:lnTo>
                    <a:lnTo>
                      <a:pt x="1376" y="1772"/>
                    </a:lnTo>
                    <a:lnTo>
                      <a:pt x="1377" y="1772"/>
                    </a:lnTo>
                    <a:lnTo>
                      <a:pt x="1379" y="1772"/>
                    </a:lnTo>
                    <a:lnTo>
                      <a:pt x="1379" y="1771"/>
                    </a:lnTo>
                    <a:lnTo>
                      <a:pt x="1381" y="1769"/>
                    </a:lnTo>
                    <a:lnTo>
                      <a:pt x="1382" y="1769"/>
                    </a:lnTo>
                    <a:lnTo>
                      <a:pt x="1382" y="1767"/>
                    </a:lnTo>
                    <a:lnTo>
                      <a:pt x="1384" y="1766"/>
                    </a:lnTo>
                    <a:lnTo>
                      <a:pt x="1386" y="1766"/>
                    </a:lnTo>
                    <a:lnTo>
                      <a:pt x="1389" y="1766"/>
                    </a:lnTo>
                    <a:lnTo>
                      <a:pt x="1391" y="1766"/>
                    </a:lnTo>
                    <a:lnTo>
                      <a:pt x="1393" y="1766"/>
                    </a:lnTo>
                    <a:lnTo>
                      <a:pt x="1394" y="1762"/>
                    </a:lnTo>
                    <a:lnTo>
                      <a:pt x="1394" y="1762"/>
                    </a:lnTo>
                    <a:lnTo>
                      <a:pt x="1396" y="1761"/>
                    </a:lnTo>
                    <a:lnTo>
                      <a:pt x="1396" y="1761"/>
                    </a:lnTo>
                    <a:lnTo>
                      <a:pt x="1398" y="1762"/>
                    </a:lnTo>
                    <a:lnTo>
                      <a:pt x="1400" y="1764"/>
                    </a:lnTo>
                    <a:lnTo>
                      <a:pt x="1401" y="1764"/>
                    </a:lnTo>
                    <a:lnTo>
                      <a:pt x="1401" y="1766"/>
                    </a:lnTo>
                    <a:lnTo>
                      <a:pt x="1403" y="1766"/>
                    </a:lnTo>
                    <a:lnTo>
                      <a:pt x="1405" y="1766"/>
                    </a:lnTo>
                    <a:lnTo>
                      <a:pt x="1405" y="1762"/>
                    </a:lnTo>
                    <a:lnTo>
                      <a:pt x="1406" y="1762"/>
                    </a:lnTo>
                    <a:lnTo>
                      <a:pt x="1408" y="1762"/>
                    </a:lnTo>
                    <a:lnTo>
                      <a:pt x="1408" y="1764"/>
                    </a:lnTo>
                    <a:lnTo>
                      <a:pt x="1408" y="1766"/>
                    </a:lnTo>
                    <a:lnTo>
                      <a:pt x="1410" y="1767"/>
                    </a:lnTo>
                    <a:lnTo>
                      <a:pt x="1412" y="1767"/>
                    </a:lnTo>
                    <a:lnTo>
                      <a:pt x="1413" y="1767"/>
                    </a:lnTo>
                    <a:lnTo>
                      <a:pt x="1415" y="1767"/>
                    </a:lnTo>
                    <a:lnTo>
                      <a:pt x="1417" y="1767"/>
                    </a:lnTo>
                    <a:lnTo>
                      <a:pt x="1418" y="1769"/>
                    </a:lnTo>
                    <a:lnTo>
                      <a:pt x="1422" y="1769"/>
                    </a:lnTo>
                    <a:lnTo>
                      <a:pt x="1422" y="1769"/>
                    </a:lnTo>
                    <a:lnTo>
                      <a:pt x="1424" y="1769"/>
                    </a:lnTo>
                    <a:lnTo>
                      <a:pt x="1429" y="1769"/>
                    </a:lnTo>
                    <a:lnTo>
                      <a:pt x="1430" y="1769"/>
                    </a:lnTo>
                    <a:lnTo>
                      <a:pt x="1434" y="1769"/>
                    </a:lnTo>
                    <a:lnTo>
                      <a:pt x="1434" y="1771"/>
                    </a:lnTo>
                    <a:lnTo>
                      <a:pt x="1434" y="1774"/>
                    </a:lnTo>
                    <a:lnTo>
                      <a:pt x="1436" y="1778"/>
                    </a:lnTo>
                    <a:lnTo>
                      <a:pt x="1436" y="1779"/>
                    </a:lnTo>
                    <a:lnTo>
                      <a:pt x="1436" y="1781"/>
                    </a:lnTo>
                    <a:lnTo>
                      <a:pt x="1437" y="1781"/>
                    </a:lnTo>
                    <a:lnTo>
                      <a:pt x="1437" y="1783"/>
                    </a:lnTo>
                    <a:lnTo>
                      <a:pt x="1439" y="1784"/>
                    </a:lnTo>
                    <a:lnTo>
                      <a:pt x="1441" y="1786"/>
                    </a:lnTo>
                    <a:lnTo>
                      <a:pt x="1441" y="1786"/>
                    </a:lnTo>
                    <a:lnTo>
                      <a:pt x="1442" y="1784"/>
                    </a:lnTo>
                    <a:lnTo>
                      <a:pt x="1444" y="1784"/>
                    </a:lnTo>
                    <a:lnTo>
                      <a:pt x="1446" y="1784"/>
                    </a:lnTo>
                    <a:lnTo>
                      <a:pt x="1448" y="1786"/>
                    </a:lnTo>
                    <a:lnTo>
                      <a:pt x="1448" y="1788"/>
                    </a:lnTo>
                    <a:lnTo>
                      <a:pt x="1449" y="1788"/>
                    </a:lnTo>
                    <a:lnTo>
                      <a:pt x="1451" y="1788"/>
                    </a:lnTo>
                    <a:lnTo>
                      <a:pt x="1454" y="1788"/>
                    </a:lnTo>
                    <a:lnTo>
                      <a:pt x="1454" y="1788"/>
                    </a:lnTo>
                    <a:lnTo>
                      <a:pt x="1456" y="1789"/>
                    </a:lnTo>
                    <a:lnTo>
                      <a:pt x="1458" y="1789"/>
                    </a:lnTo>
                    <a:lnTo>
                      <a:pt x="1458" y="1788"/>
                    </a:lnTo>
                    <a:lnTo>
                      <a:pt x="1461" y="1788"/>
                    </a:lnTo>
                    <a:lnTo>
                      <a:pt x="1463" y="1786"/>
                    </a:lnTo>
                    <a:lnTo>
                      <a:pt x="1465" y="1786"/>
                    </a:lnTo>
                    <a:lnTo>
                      <a:pt x="1465" y="1786"/>
                    </a:lnTo>
                    <a:lnTo>
                      <a:pt x="1465" y="1788"/>
                    </a:lnTo>
                    <a:lnTo>
                      <a:pt x="1466" y="1788"/>
                    </a:lnTo>
                    <a:lnTo>
                      <a:pt x="1466" y="1786"/>
                    </a:lnTo>
                    <a:lnTo>
                      <a:pt x="1468" y="1786"/>
                    </a:lnTo>
                    <a:lnTo>
                      <a:pt x="1468" y="1786"/>
                    </a:lnTo>
                    <a:lnTo>
                      <a:pt x="1471" y="1788"/>
                    </a:lnTo>
                    <a:lnTo>
                      <a:pt x="1473" y="1789"/>
                    </a:lnTo>
                    <a:lnTo>
                      <a:pt x="1473" y="1789"/>
                    </a:lnTo>
                    <a:lnTo>
                      <a:pt x="1475" y="1789"/>
                    </a:lnTo>
                    <a:lnTo>
                      <a:pt x="1477" y="1788"/>
                    </a:lnTo>
                    <a:lnTo>
                      <a:pt x="1477" y="1789"/>
                    </a:lnTo>
                    <a:lnTo>
                      <a:pt x="1478" y="1789"/>
                    </a:lnTo>
                    <a:lnTo>
                      <a:pt x="1478" y="1789"/>
                    </a:lnTo>
                    <a:lnTo>
                      <a:pt x="1480" y="1789"/>
                    </a:lnTo>
                    <a:lnTo>
                      <a:pt x="1485" y="1789"/>
                    </a:lnTo>
                    <a:lnTo>
                      <a:pt x="1487" y="1791"/>
                    </a:lnTo>
                    <a:lnTo>
                      <a:pt x="1489" y="1791"/>
                    </a:lnTo>
                    <a:lnTo>
                      <a:pt x="1489" y="1793"/>
                    </a:lnTo>
                    <a:lnTo>
                      <a:pt x="1490" y="1795"/>
                    </a:lnTo>
                    <a:lnTo>
                      <a:pt x="1492" y="1795"/>
                    </a:lnTo>
                    <a:lnTo>
                      <a:pt x="1494" y="1793"/>
                    </a:lnTo>
                    <a:lnTo>
                      <a:pt x="1497" y="1791"/>
                    </a:lnTo>
                    <a:lnTo>
                      <a:pt x="1497" y="1789"/>
                    </a:lnTo>
                    <a:lnTo>
                      <a:pt x="1499" y="1788"/>
                    </a:lnTo>
                    <a:lnTo>
                      <a:pt x="1501" y="1788"/>
                    </a:lnTo>
                    <a:lnTo>
                      <a:pt x="1501" y="1788"/>
                    </a:lnTo>
                    <a:lnTo>
                      <a:pt x="1502" y="1788"/>
                    </a:lnTo>
                    <a:lnTo>
                      <a:pt x="1504" y="1786"/>
                    </a:lnTo>
                    <a:lnTo>
                      <a:pt x="1506" y="1786"/>
                    </a:lnTo>
                    <a:lnTo>
                      <a:pt x="1507" y="1784"/>
                    </a:lnTo>
                    <a:lnTo>
                      <a:pt x="1507" y="1783"/>
                    </a:lnTo>
                    <a:lnTo>
                      <a:pt x="1509" y="1781"/>
                    </a:lnTo>
                    <a:lnTo>
                      <a:pt x="1509" y="1779"/>
                    </a:lnTo>
                    <a:lnTo>
                      <a:pt x="1509" y="1778"/>
                    </a:lnTo>
                    <a:lnTo>
                      <a:pt x="1511" y="1774"/>
                    </a:lnTo>
                    <a:lnTo>
                      <a:pt x="1511" y="1772"/>
                    </a:lnTo>
                    <a:lnTo>
                      <a:pt x="1511" y="1771"/>
                    </a:lnTo>
                    <a:lnTo>
                      <a:pt x="1509" y="1769"/>
                    </a:lnTo>
                    <a:lnTo>
                      <a:pt x="1507" y="1769"/>
                    </a:lnTo>
                    <a:lnTo>
                      <a:pt x="1507" y="1767"/>
                    </a:lnTo>
                    <a:lnTo>
                      <a:pt x="1506" y="1767"/>
                    </a:lnTo>
                    <a:lnTo>
                      <a:pt x="1506" y="1766"/>
                    </a:lnTo>
                    <a:lnTo>
                      <a:pt x="1504" y="1764"/>
                    </a:lnTo>
                    <a:lnTo>
                      <a:pt x="1504" y="1762"/>
                    </a:lnTo>
                    <a:lnTo>
                      <a:pt x="1504" y="1761"/>
                    </a:lnTo>
                    <a:lnTo>
                      <a:pt x="1504" y="1759"/>
                    </a:lnTo>
                    <a:lnTo>
                      <a:pt x="1502" y="1757"/>
                    </a:lnTo>
                    <a:lnTo>
                      <a:pt x="1502" y="1757"/>
                    </a:lnTo>
                    <a:lnTo>
                      <a:pt x="1502" y="1755"/>
                    </a:lnTo>
                    <a:lnTo>
                      <a:pt x="1504" y="1752"/>
                    </a:lnTo>
                    <a:lnTo>
                      <a:pt x="1504" y="1750"/>
                    </a:lnTo>
                    <a:lnTo>
                      <a:pt x="1504" y="1749"/>
                    </a:lnTo>
                    <a:lnTo>
                      <a:pt x="1504" y="1747"/>
                    </a:lnTo>
                    <a:lnTo>
                      <a:pt x="1504" y="1745"/>
                    </a:lnTo>
                    <a:lnTo>
                      <a:pt x="1506" y="1745"/>
                    </a:lnTo>
                    <a:lnTo>
                      <a:pt x="1506" y="1742"/>
                    </a:lnTo>
                    <a:lnTo>
                      <a:pt x="1507" y="1742"/>
                    </a:lnTo>
                    <a:lnTo>
                      <a:pt x="1509" y="1742"/>
                    </a:lnTo>
                    <a:lnTo>
                      <a:pt x="1509" y="1740"/>
                    </a:lnTo>
                    <a:lnTo>
                      <a:pt x="1509" y="1738"/>
                    </a:lnTo>
                    <a:lnTo>
                      <a:pt x="1511" y="1737"/>
                    </a:lnTo>
                    <a:lnTo>
                      <a:pt x="1511" y="1735"/>
                    </a:lnTo>
                    <a:lnTo>
                      <a:pt x="1513" y="1735"/>
                    </a:lnTo>
                    <a:lnTo>
                      <a:pt x="1518" y="1732"/>
                    </a:lnTo>
                    <a:lnTo>
                      <a:pt x="1519" y="1728"/>
                    </a:lnTo>
                    <a:lnTo>
                      <a:pt x="1521" y="1726"/>
                    </a:lnTo>
                    <a:lnTo>
                      <a:pt x="1521" y="1723"/>
                    </a:lnTo>
                    <a:lnTo>
                      <a:pt x="1523" y="1721"/>
                    </a:lnTo>
                    <a:lnTo>
                      <a:pt x="1523" y="1723"/>
                    </a:lnTo>
                    <a:lnTo>
                      <a:pt x="1525" y="1725"/>
                    </a:lnTo>
                    <a:lnTo>
                      <a:pt x="1526" y="1725"/>
                    </a:lnTo>
                    <a:lnTo>
                      <a:pt x="1528" y="1726"/>
                    </a:lnTo>
                    <a:lnTo>
                      <a:pt x="1531" y="1728"/>
                    </a:lnTo>
                    <a:lnTo>
                      <a:pt x="1535" y="1728"/>
                    </a:lnTo>
                    <a:lnTo>
                      <a:pt x="1537" y="1728"/>
                    </a:lnTo>
                    <a:lnTo>
                      <a:pt x="1538" y="1730"/>
                    </a:lnTo>
                    <a:lnTo>
                      <a:pt x="1540" y="1732"/>
                    </a:lnTo>
                    <a:lnTo>
                      <a:pt x="1542" y="1733"/>
                    </a:lnTo>
                    <a:lnTo>
                      <a:pt x="1543" y="1733"/>
                    </a:lnTo>
                    <a:lnTo>
                      <a:pt x="1548" y="1733"/>
                    </a:lnTo>
                    <a:lnTo>
                      <a:pt x="1552" y="1733"/>
                    </a:lnTo>
                    <a:lnTo>
                      <a:pt x="1554" y="1735"/>
                    </a:lnTo>
                    <a:lnTo>
                      <a:pt x="1557" y="1737"/>
                    </a:lnTo>
                    <a:lnTo>
                      <a:pt x="1560" y="1738"/>
                    </a:lnTo>
                    <a:lnTo>
                      <a:pt x="1564" y="1740"/>
                    </a:lnTo>
                    <a:lnTo>
                      <a:pt x="1567" y="1740"/>
                    </a:lnTo>
                    <a:lnTo>
                      <a:pt x="1569" y="1742"/>
                    </a:lnTo>
                    <a:lnTo>
                      <a:pt x="1571" y="1742"/>
                    </a:lnTo>
                    <a:lnTo>
                      <a:pt x="1572" y="1742"/>
                    </a:lnTo>
                    <a:lnTo>
                      <a:pt x="1574" y="1742"/>
                    </a:lnTo>
                    <a:lnTo>
                      <a:pt x="1579" y="1743"/>
                    </a:lnTo>
                    <a:lnTo>
                      <a:pt x="1581" y="1745"/>
                    </a:lnTo>
                    <a:lnTo>
                      <a:pt x="1584" y="1745"/>
                    </a:lnTo>
                    <a:lnTo>
                      <a:pt x="1584" y="1747"/>
                    </a:lnTo>
                    <a:lnTo>
                      <a:pt x="1584" y="1749"/>
                    </a:lnTo>
                    <a:lnTo>
                      <a:pt x="1584" y="1750"/>
                    </a:lnTo>
                    <a:lnTo>
                      <a:pt x="1584" y="1754"/>
                    </a:lnTo>
                    <a:lnTo>
                      <a:pt x="1586" y="1755"/>
                    </a:lnTo>
                    <a:lnTo>
                      <a:pt x="1586" y="1757"/>
                    </a:lnTo>
                    <a:lnTo>
                      <a:pt x="1586" y="1759"/>
                    </a:lnTo>
                    <a:lnTo>
                      <a:pt x="1586" y="1762"/>
                    </a:lnTo>
                    <a:lnTo>
                      <a:pt x="1586" y="1762"/>
                    </a:lnTo>
                    <a:lnTo>
                      <a:pt x="1588" y="1764"/>
                    </a:lnTo>
                    <a:lnTo>
                      <a:pt x="1588" y="1764"/>
                    </a:lnTo>
                    <a:lnTo>
                      <a:pt x="1588" y="1766"/>
                    </a:lnTo>
                    <a:lnTo>
                      <a:pt x="1588" y="1767"/>
                    </a:lnTo>
                    <a:lnTo>
                      <a:pt x="1588" y="1769"/>
                    </a:lnTo>
                    <a:lnTo>
                      <a:pt x="1588" y="1771"/>
                    </a:lnTo>
                    <a:lnTo>
                      <a:pt x="1590" y="1771"/>
                    </a:lnTo>
                    <a:lnTo>
                      <a:pt x="1591" y="1771"/>
                    </a:lnTo>
                    <a:lnTo>
                      <a:pt x="1593" y="1772"/>
                    </a:lnTo>
                    <a:lnTo>
                      <a:pt x="1595" y="1774"/>
                    </a:lnTo>
                    <a:lnTo>
                      <a:pt x="1596" y="1776"/>
                    </a:lnTo>
                    <a:lnTo>
                      <a:pt x="1598" y="1776"/>
                    </a:lnTo>
                    <a:lnTo>
                      <a:pt x="1602" y="1778"/>
                    </a:lnTo>
                    <a:lnTo>
                      <a:pt x="1605" y="1778"/>
                    </a:lnTo>
                    <a:lnTo>
                      <a:pt x="1605" y="1778"/>
                    </a:lnTo>
                    <a:lnTo>
                      <a:pt x="1607" y="1781"/>
                    </a:lnTo>
                    <a:lnTo>
                      <a:pt x="1610" y="1781"/>
                    </a:lnTo>
                    <a:lnTo>
                      <a:pt x="1610" y="1781"/>
                    </a:lnTo>
                    <a:lnTo>
                      <a:pt x="1614" y="1783"/>
                    </a:lnTo>
                    <a:lnTo>
                      <a:pt x="1615" y="1781"/>
                    </a:lnTo>
                    <a:lnTo>
                      <a:pt x="1617" y="1781"/>
                    </a:lnTo>
                    <a:lnTo>
                      <a:pt x="1617" y="1781"/>
                    </a:lnTo>
                    <a:lnTo>
                      <a:pt x="1620" y="1781"/>
                    </a:lnTo>
                    <a:lnTo>
                      <a:pt x="1622" y="1781"/>
                    </a:lnTo>
                    <a:lnTo>
                      <a:pt x="1624" y="1781"/>
                    </a:lnTo>
                    <a:lnTo>
                      <a:pt x="1625" y="1779"/>
                    </a:lnTo>
                    <a:lnTo>
                      <a:pt x="1627" y="1778"/>
                    </a:lnTo>
                    <a:lnTo>
                      <a:pt x="1629" y="1778"/>
                    </a:lnTo>
                    <a:lnTo>
                      <a:pt x="1632" y="1778"/>
                    </a:lnTo>
                    <a:lnTo>
                      <a:pt x="1634" y="1776"/>
                    </a:lnTo>
                    <a:lnTo>
                      <a:pt x="1639" y="1774"/>
                    </a:lnTo>
                    <a:lnTo>
                      <a:pt x="1641" y="1774"/>
                    </a:lnTo>
                    <a:lnTo>
                      <a:pt x="1643" y="1774"/>
                    </a:lnTo>
                    <a:lnTo>
                      <a:pt x="1644" y="1772"/>
                    </a:lnTo>
                    <a:lnTo>
                      <a:pt x="1648" y="1772"/>
                    </a:lnTo>
                    <a:lnTo>
                      <a:pt x="1649" y="1772"/>
                    </a:lnTo>
                    <a:lnTo>
                      <a:pt x="1653" y="1774"/>
                    </a:lnTo>
                    <a:lnTo>
                      <a:pt x="1656" y="1774"/>
                    </a:lnTo>
                    <a:lnTo>
                      <a:pt x="1658" y="1776"/>
                    </a:lnTo>
                    <a:lnTo>
                      <a:pt x="1660" y="1776"/>
                    </a:lnTo>
                    <a:lnTo>
                      <a:pt x="1663" y="1778"/>
                    </a:lnTo>
                    <a:lnTo>
                      <a:pt x="1667" y="1778"/>
                    </a:lnTo>
                    <a:lnTo>
                      <a:pt x="1670" y="1776"/>
                    </a:lnTo>
                    <a:lnTo>
                      <a:pt x="1672" y="1778"/>
                    </a:lnTo>
                    <a:lnTo>
                      <a:pt x="1675" y="1779"/>
                    </a:lnTo>
                    <a:lnTo>
                      <a:pt x="1677" y="1781"/>
                    </a:lnTo>
                    <a:lnTo>
                      <a:pt x="1679" y="1784"/>
                    </a:lnTo>
                    <a:lnTo>
                      <a:pt x="1680" y="1786"/>
                    </a:lnTo>
                    <a:lnTo>
                      <a:pt x="1682" y="1786"/>
                    </a:lnTo>
                    <a:lnTo>
                      <a:pt x="1685" y="1786"/>
                    </a:lnTo>
                    <a:lnTo>
                      <a:pt x="1691" y="1786"/>
                    </a:lnTo>
                    <a:lnTo>
                      <a:pt x="1694" y="1788"/>
                    </a:lnTo>
                    <a:lnTo>
                      <a:pt x="1696" y="1788"/>
                    </a:lnTo>
                    <a:lnTo>
                      <a:pt x="1696" y="1788"/>
                    </a:lnTo>
                    <a:lnTo>
                      <a:pt x="1696" y="1791"/>
                    </a:lnTo>
                    <a:lnTo>
                      <a:pt x="1696" y="1795"/>
                    </a:lnTo>
                    <a:lnTo>
                      <a:pt x="1696" y="1795"/>
                    </a:lnTo>
                    <a:lnTo>
                      <a:pt x="1697" y="1796"/>
                    </a:lnTo>
                    <a:lnTo>
                      <a:pt x="1697" y="1796"/>
                    </a:lnTo>
                    <a:lnTo>
                      <a:pt x="1697" y="1798"/>
                    </a:lnTo>
                    <a:lnTo>
                      <a:pt x="1699" y="1800"/>
                    </a:lnTo>
                    <a:lnTo>
                      <a:pt x="1701" y="1800"/>
                    </a:lnTo>
                    <a:lnTo>
                      <a:pt x="1704" y="1805"/>
                    </a:lnTo>
                    <a:lnTo>
                      <a:pt x="1708" y="1805"/>
                    </a:lnTo>
                    <a:lnTo>
                      <a:pt x="1709" y="1807"/>
                    </a:lnTo>
                    <a:lnTo>
                      <a:pt x="1711" y="1807"/>
                    </a:lnTo>
                    <a:lnTo>
                      <a:pt x="1714" y="1807"/>
                    </a:lnTo>
                    <a:lnTo>
                      <a:pt x="1721" y="1807"/>
                    </a:lnTo>
                    <a:lnTo>
                      <a:pt x="1725" y="1807"/>
                    </a:lnTo>
                    <a:lnTo>
                      <a:pt x="1726" y="1808"/>
                    </a:lnTo>
                    <a:lnTo>
                      <a:pt x="1732" y="1808"/>
                    </a:lnTo>
                    <a:lnTo>
                      <a:pt x="1735" y="1810"/>
                    </a:lnTo>
                    <a:lnTo>
                      <a:pt x="1740" y="1810"/>
                    </a:lnTo>
                    <a:lnTo>
                      <a:pt x="1742" y="1810"/>
                    </a:lnTo>
                    <a:lnTo>
                      <a:pt x="1744" y="1810"/>
                    </a:lnTo>
                    <a:lnTo>
                      <a:pt x="1745" y="1810"/>
                    </a:lnTo>
                    <a:lnTo>
                      <a:pt x="1747" y="1812"/>
                    </a:lnTo>
                    <a:lnTo>
                      <a:pt x="1749" y="1812"/>
                    </a:lnTo>
                    <a:lnTo>
                      <a:pt x="1752" y="1810"/>
                    </a:lnTo>
                    <a:lnTo>
                      <a:pt x="1759" y="1807"/>
                    </a:lnTo>
                    <a:lnTo>
                      <a:pt x="1761" y="1805"/>
                    </a:lnTo>
                    <a:lnTo>
                      <a:pt x="1762" y="1805"/>
                    </a:lnTo>
                    <a:lnTo>
                      <a:pt x="1764" y="1805"/>
                    </a:lnTo>
                    <a:lnTo>
                      <a:pt x="1766" y="1805"/>
                    </a:lnTo>
                    <a:lnTo>
                      <a:pt x="1769" y="1805"/>
                    </a:lnTo>
                    <a:lnTo>
                      <a:pt x="1771" y="1803"/>
                    </a:lnTo>
                    <a:lnTo>
                      <a:pt x="1773" y="1803"/>
                    </a:lnTo>
                    <a:lnTo>
                      <a:pt x="1776" y="1803"/>
                    </a:lnTo>
                    <a:lnTo>
                      <a:pt x="1781" y="1800"/>
                    </a:lnTo>
                    <a:lnTo>
                      <a:pt x="1783" y="1800"/>
                    </a:lnTo>
                    <a:lnTo>
                      <a:pt x="1788" y="1801"/>
                    </a:lnTo>
                    <a:lnTo>
                      <a:pt x="1790" y="1800"/>
                    </a:lnTo>
                    <a:lnTo>
                      <a:pt x="1791" y="1800"/>
                    </a:lnTo>
                    <a:lnTo>
                      <a:pt x="1795" y="1798"/>
                    </a:lnTo>
                    <a:lnTo>
                      <a:pt x="1795" y="1795"/>
                    </a:lnTo>
                    <a:lnTo>
                      <a:pt x="1797" y="1793"/>
                    </a:lnTo>
                    <a:lnTo>
                      <a:pt x="1800" y="1789"/>
                    </a:lnTo>
                    <a:lnTo>
                      <a:pt x="1802" y="1788"/>
                    </a:lnTo>
                    <a:lnTo>
                      <a:pt x="1803" y="1786"/>
                    </a:lnTo>
                    <a:lnTo>
                      <a:pt x="1807" y="1784"/>
                    </a:lnTo>
                    <a:lnTo>
                      <a:pt x="1810" y="1783"/>
                    </a:lnTo>
                    <a:lnTo>
                      <a:pt x="1814" y="1781"/>
                    </a:lnTo>
                    <a:lnTo>
                      <a:pt x="1817" y="1779"/>
                    </a:lnTo>
                    <a:lnTo>
                      <a:pt x="1819" y="1778"/>
                    </a:lnTo>
                    <a:lnTo>
                      <a:pt x="1821" y="1779"/>
                    </a:lnTo>
                    <a:lnTo>
                      <a:pt x="1822" y="1779"/>
                    </a:lnTo>
                    <a:lnTo>
                      <a:pt x="1826" y="1779"/>
                    </a:lnTo>
                    <a:lnTo>
                      <a:pt x="1827" y="1779"/>
                    </a:lnTo>
                    <a:lnTo>
                      <a:pt x="1829" y="1781"/>
                    </a:lnTo>
                    <a:lnTo>
                      <a:pt x="1833" y="1783"/>
                    </a:lnTo>
                    <a:lnTo>
                      <a:pt x="1834" y="1784"/>
                    </a:lnTo>
                    <a:lnTo>
                      <a:pt x="1838" y="1788"/>
                    </a:lnTo>
                    <a:lnTo>
                      <a:pt x="1839" y="1789"/>
                    </a:lnTo>
                    <a:lnTo>
                      <a:pt x="1839" y="1789"/>
                    </a:lnTo>
                    <a:lnTo>
                      <a:pt x="1843" y="1789"/>
                    </a:lnTo>
                    <a:lnTo>
                      <a:pt x="1846" y="1789"/>
                    </a:lnTo>
                    <a:lnTo>
                      <a:pt x="1846" y="1789"/>
                    </a:lnTo>
                    <a:lnTo>
                      <a:pt x="1850" y="1788"/>
                    </a:lnTo>
                    <a:lnTo>
                      <a:pt x="1853" y="1786"/>
                    </a:lnTo>
                    <a:lnTo>
                      <a:pt x="1855" y="1786"/>
                    </a:lnTo>
                    <a:lnTo>
                      <a:pt x="1858" y="1786"/>
                    </a:lnTo>
                    <a:lnTo>
                      <a:pt x="1862" y="1788"/>
                    </a:lnTo>
                    <a:lnTo>
                      <a:pt x="1863" y="1789"/>
                    </a:lnTo>
                    <a:lnTo>
                      <a:pt x="1863" y="1791"/>
                    </a:lnTo>
                    <a:lnTo>
                      <a:pt x="1868" y="1795"/>
                    </a:lnTo>
                    <a:lnTo>
                      <a:pt x="1870" y="1795"/>
                    </a:lnTo>
                    <a:lnTo>
                      <a:pt x="1875" y="1798"/>
                    </a:lnTo>
                    <a:lnTo>
                      <a:pt x="1879" y="1798"/>
                    </a:lnTo>
                    <a:lnTo>
                      <a:pt x="1884" y="1800"/>
                    </a:lnTo>
                    <a:lnTo>
                      <a:pt x="1886" y="1801"/>
                    </a:lnTo>
                    <a:lnTo>
                      <a:pt x="1887" y="1801"/>
                    </a:lnTo>
                    <a:lnTo>
                      <a:pt x="1892" y="1795"/>
                    </a:lnTo>
                    <a:lnTo>
                      <a:pt x="1898" y="1791"/>
                    </a:lnTo>
                    <a:lnTo>
                      <a:pt x="1904" y="1788"/>
                    </a:lnTo>
                    <a:lnTo>
                      <a:pt x="1908" y="1786"/>
                    </a:lnTo>
                    <a:lnTo>
                      <a:pt x="1911" y="1786"/>
                    </a:lnTo>
                    <a:lnTo>
                      <a:pt x="1913" y="1784"/>
                    </a:lnTo>
                    <a:lnTo>
                      <a:pt x="1915" y="1781"/>
                    </a:lnTo>
                    <a:lnTo>
                      <a:pt x="1915" y="1778"/>
                    </a:lnTo>
                    <a:lnTo>
                      <a:pt x="1915" y="1776"/>
                    </a:lnTo>
                    <a:lnTo>
                      <a:pt x="1913" y="1774"/>
                    </a:lnTo>
                    <a:lnTo>
                      <a:pt x="1911" y="1774"/>
                    </a:lnTo>
                    <a:lnTo>
                      <a:pt x="1913" y="1774"/>
                    </a:lnTo>
                    <a:lnTo>
                      <a:pt x="1913" y="1772"/>
                    </a:lnTo>
                    <a:lnTo>
                      <a:pt x="1915" y="1769"/>
                    </a:lnTo>
                    <a:lnTo>
                      <a:pt x="1915" y="1767"/>
                    </a:lnTo>
                    <a:lnTo>
                      <a:pt x="1916" y="1766"/>
                    </a:lnTo>
                    <a:lnTo>
                      <a:pt x="1918" y="1762"/>
                    </a:lnTo>
                    <a:lnTo>
                      <a:pt x="1918" y="1761"/>
                    </a:lnTo>
                    <a:lnTo>
                      <a:pt x="1920" y="1757"/>
                    </a:lnTo>
                    <a:lnTo>
                      <a:pt x="1922" y="1755"/>
                    </a:lnTo>
                    <a:lnTo>
                      <a:pt x="1923" y="1754"/>
                    </a:lnTo>
                    <a:lnTo>
                      <a:pt x="1923" y="1750"/>
                    </a:lnTo>
                    <a:lnTo>
                      <a:pt x="1925" y="1749"/>
                    </a:lnTo>
                    <a:lnTo>
                      <a:pt x="1927" y="1743"/>
                    </a:lnTo>
                    <a:lnTo>
                      <a:pt x="1928" y="1738"/>
                    </a:lnTo>
                    <a:lnTo>
                      <a:pt x="1932" y="1735"/>
                    </a:lnTo>
                    <a:lnTo>
                      <a:pt x="1937" y="1730"/>
                    </a:lnTo>
                    <a:lnTo>
                      <a:pt x="1940" y="1726"/>
                    </a:lnTo>
                    <a:lnTo>
                      <a:pt x="1942" y="1723"/>
                    </a:lnTo>
                    <a:lnTo>
                      <a:pt x="1942" y="1720"/>
                    </a:lnTo>
                    <a:lnTo>
                      <a:pt x="1940" y="1716"/>
                    </a:lnTo>
                    <a:lnTo>
                      <a:pt x="1940" y="1713"/>
                    </a:lnTo>
                    <a:lnTo>
                      <a:pt x="1940" y="1709"/>
                    </a:lnTo>
                    <a:lnTo>
                      <a:pt x="1940" y="1708"/>
                    </a:lnTo>
                    <a:lnTo>
                      <a:pt x="1937" y="1706"/>
                    </a:lnTo>
                    <a:lnTo>
                      <a:pt x="1935" y="1706"/>
                    </a:lnTo>
                    <a:lnTo>
                      <a:pt x="1932" y="1706"/>
                    </a:lnTo>
                    <a:lnTo>
                      <a:pt x="1928" y="1706"/>
                    </a:lnTo>
                    <a:lnTo>
                      <a:pt x="1928" y="1703"/>
                    </a:lnTo>
                    <a:lnTo>
                      <a:pt x="1930" y="1701"/>
                    </a:lnTo>
                    <a:lnTo>
                      <a:pt x="1932" y="1699"/>
                    </a:lnTo>
                    <a:lnTo>
                      <a:pt x="1935" y="1696"/>
                    </a:lnTo>
                    <a:lnTo>
                      <a:pt x="1942" y="1689"/>
                    </a:lnTo>
                    <a:lnTo>
                      <a:pt x="1947" y="1686"/>
                    </a:lnTo>
                    <a:lnTo>
                      <a:pt x="1954" y="1684"/>
                    </a:lnTo>
                    <a:lnTo>
                      <a:pt x="1961" y="1682"/>
                    </a:lnTo>
                    <a:lnTo>
                      <a:pt x="1968" y="1680"/>
                    </a:lnTo>
                    <a:lnTo>
                      <a:pt x="1973" y="1679"/>
                    </a:lnTo>
                    <a:lnTo>
                      <a:pt x="1973" y="1679"/>
                    </a:lnTo>
                    <a:lnTo>
                      <a:pt x="1976" y="1680"/>
                    </a:lnTo>
                    <a:lnTo>
                      <a:pt x="1980" y="1679"/>
                    </a:lnTo>
                    <a:lnTo>
                      <a:pt x="1985" y="1679"/>
                    </a:lnTo>
                    <a:lnTo>
                      <a:pt x="1988" y="1677"/>
                    </a:lnTo>
                    <a:lnTo>
                      <a:pt x="1992" y="1677"/>
                    </a:lnTo>
                    <a:lnTo>
                      <a:pt x="1993" y="1677"/>
                    </a:lnTo>
                    <a:lnTo>
                      <a:pt x="1995" y="1677"/>
                    </a:lnTo>
                    <a:lnTo>
                      <a:pt x="1995" y="1677"/>
                    </a:lnTo>
                    <a:lnTo>
                      <a:pt x="1997" y="1677"/>
                    </a:lnTo>
                    <a:lnTo>
                      <a:pt x="1997" y="1677"/>
                    </a:lnTo>
                    <a:lnTo>
                      <a:pt x="2000" y="1679"/>
                    </a:lnTo>
                    <a:lnTo>
                      <a:pt x="2004" y="1680"/>
                    </a:lnTo>
                    <a:lnTo>
                      <a:pt x="2007" y="1682"/>
                    </a:lnTo>
                    <a:lnTo>
                      <a:pt x="2009" y="1682"/>
                    </a:lnTo>
                    <a:lnTo>
                      <a:pt x="2011" y="1684"/>
                    </a:lnTo>
                    <a:lnTo>
                      <a:pt x="2012" y="1686"/>
                    </a:lnTo>
                    <a:lnTo>
                      <a:pt x="2014" y="1687"/>
                    </a:lnTo>
                    <a:lnTo>
                      <a:pt x="2017" y="1687"/>
                    </a:lnTo>
                    <a:lnTo>
                      <a:pt x="2021" y="1691"/>
                    </a:lnTo>
                    <a:lnTo>
                      <a:pt x="2021" y="1691"/>
                    </a:lnTo>
                    <a:lnTo>
                      <a:pt x="2022" y="1689"/>
                    </a:lnTo>
                    <a:lnTo>
                      <a:pt x="2022" y="1687"/>
                    </a:lnTo>
                    <a:lnTo>
                      <a:pt x="2026" y="1687"/>
                    </a:lnTo>
                    <a:lnTo>
                      <a:pt x="2028" y="1689"/>
                    </a:lnTo>
                    <a:lnTo>
                      <a:pt x="2033" y="1692"/>
                    </a:lnTo>
                    <a:lnTo>
                      <a:pt x="2034" y="1692"/>
                    </a:lnTo>
                    <a:lnTo>
                      <a:pt x="2034" y="1692"/>
                    </a:lnTo>
                    <a:lnTo>
                      <a:pt x="2036" y="1692"/>
                    </a:lnTo>
                    <a:lnTo>
                      <a:pt x="2038" y="1694"/>
                    </a:lnTo>
                    <a:lnTo>
                      <a:pt x="2038" y="1696"/>
                    </a:lnTo>
                    <a:lnTo>
                      <a:pt x="2036" y="1696"/>
                    </a:lnTo>
                    <a:lnTo>
                      <a:pt x="2038" y="1697"/>
                    </a:lnTo>
                    <a:lnTo>
                      <a:pt x="2040" y="1697"/>
                    </a:lnTo>
                    <a:lnTo>
                      <a:pt x="2041" y="1697"/>
                    </a:lnTo>
                    <a:lnTo>
                      <a:pt x="2041" y="1701"/>
                    </a:lnTo>
                    <a:lnTo>
                      <a:pt x="2043" y="1701"/>
                    </a:lnTo>
                    <a:lnTo>
                      <a:pt x="2045" y="1703"/>
                    </a:lnTo>
                    <a:lnTo>
                      <a:pt x="2045" y="1703"/>
                    </a:lnTo>
                    <a:lnTo>
                      <a:pt x="2045" y="1704"/>
                    </a:lnTo>
                    <a:lnTo>
                      <a:pt x="2045" y="1704"/>
                    </a:lnTo>
                    <a:lnTo>
                      <a:pt x="2043" y="1706"/>
                    </a:lnTo>
                    <a:lnTo>
                      <a:pt x="2043" y="1706"/>
                    </a:lnTo>
                    <a:lnTo>
                      <a:pt x="2045" y="1708"/>
                    </a:lnTo>
                    <a:lnTo>
                      <a:pt x="2046" y="1708"/>
                    </a:lnTo>
                    <a:lnTo>
                      <a:pt x="2046" y="1709"/>
                    </a:lnTo>
                    <a:lnTo>
                      <a:pt x="2046" y="1711"/>
                    </a:lnTo>
                    <a:lnTo>
                      <a:pt x="2048" y="1711"/>
                    </a:lnTo>
                    <a:lnTo>
                      <a:pt x="2050" y="1713"/>
                    </a:lnTo>
                    <a:lnTo>
                      <a:pt x="2050" y="1714"/>
                    </a:lnTo>
                    <a:lnTo>
                      <a:pt x="2050" y="1714"/>
                    </a:lnTo>
                    <a:lnTo>
                      <a:pt x="2050" y="1716"/>
                    </a:lnTo>
                    <a:lnTo>
                      <a:pt x="2050" y="1716"/>
                    </a:lnTo>
                    <a:lnTo>
                      <a:pt x="2050" y="1720"/>
                    </a:lnTo>
                    <a:lnTo>
                      <a:pt x="2050" y="1720"/>
                    </a:lnTo>
                    <a:lnTo>
                      <a:pt x="2052" y="1721"/>
                    </a:lnTo>
                    <a:lnTo>
                      <a:pt x="2052" y="1725"/>
                    </a:lnTo>
                    <a:lnTo>
                      <a:pt x="2053" y="1728"/>
                    </a:lnTo>
                    <a:lnTo>
                      <a:pt x="2055" y="1732"/>
                    </a:lnTo>
                    <a:lnTo>
                      <a:pt x="2057" y="1735"/>
                    </a:lnTo>
                    <a:lnTo>
                      <a:pt x="2057" y="1738"/>
                    </a:lnTo>
                    <a:lnTo>
                      <a:pt x="2057" y="1738"/>
                    </a:lnTo>
                    <a:lnTo>
                      <a:pt x="2058" y="1740"/>
                    </a:lnTo>
                    <a:lnTo>
                      <a:pt x="2058" y="1740"/>
                    </a:lnTo>
                    <a:lnTo>
                      <a:pt x="2058" y="1742"/>
                    </a:lnTo>
                    <a:lnTo>
                      <a:pt x="2058" y="1743"/>
                    </a:lnTo>
                    <a:lnTo>
                      <a:pt x="2060" y="1745"/>
                    </a:lnTo>
                    <a:lnTo>
                      <a:pt x="2058" y="1747"/>
                    </a:lnTo>
                    <a:lnTo>
                      <a:pt x="2060" y="1749"/>
                    </a:lnTo>
                    <a:lnTo>
                      <a:pt x="2060" y="1749"/>
                    </a:lnTo>
                    <a:lnTo>
                      <a:pt x="2060" y="1750"/>
                    </a:lnTo>
                    <a:lnTo>
                      <a:pt x="2060" y="1754"/>
                    </a:lnTo>
                    <a:lnTo>
                      <a:pt x="2062" y="1757"/>
                    </a:lnTo>
                    <a:lnTo>
                      <a:pt x="2065" y="1761"/>
                    </a:lnTo>
                    <a:lnTo>
                      <a:pt x="2069" y="1766"/>
                    </a:lnTo>
                    <a:lnTo>
                      <a:pt x="2069" y="1767"/>
                    </a:lnTo>
                    <a:lnTo>
                      <a:pt x="2069" y="1769"/>
                    </a:lnTo>
                    <a:lnTo>
                      <a:pt x="2069" y="1771"/>
                    </a:lnTo>
                    <a:lnTo>
                      <a:pt x="2069" y="1772"/>
                    </a:lnTo>
                    <a:lnTo>
                      <a:pt x="2069" y="1774"/>
                    </a:lnTo>
                    <a:lnTo>
                      <a:pt x="2069" y="1774"/>
                    </a:lnTo>
                    <a:lnTo>
                      <a:pt x="2069" y="1776"/>
                    </a:lnTo>
                    <a:lnTo>
                      <a:pt x="2070" y="1778"/>
                    </a:lnTo>
                    <a:lnTo>
                      <a:pt x="2074" y="1779"/>
                    </a:lnTo>
                    <a:lnTo>
                      <a:pt x="2072" y="1784"/>
                    </a:lnTo>
                    <a:lnTo>
                      <a:pt x="2072" y="1786"/>
                    </a:lnTo>
                    <a:lnTo>
                      <a:pt x="2072" y="1789"/>
                    </a:lnTo>
                    <a:lnTo>
                      <a:pt x="2072" y="1791"/>
                    </a:lnTo>
                    <a:lnTo>
                      <a:pt x="2074" y="1793"/>
                    </a:lnTo>
                    <a:lnTo>
                      <a:pt x="2076" y="1795"/>
                    </a:lnTo>
                    <a:lnTo>
                      <a:pt x="2076" y="1796"/>
                    </a:lnTo>
                    <a:lnTo>
                      <a:pt x="2077" y="1798"/>
                    </a:lnTo>
                    <a:lnTo>
                      <a:pt x="2081" y="1800"/>
                    </a:lnTo>
                    <a:lnTo>
                      <a:pt x="2086" y="1800"/>
                    </a:lnTo>
                    <a:lnTo>
                      <a:pt x="2091" y="1798"/>
                    </a:lnTo>
                    <a:lnTo>
                      <a:pt x="2094" y="1798"/>
                    </a:lnTo>
                    <a:lnTo>
                      <a:pt x="2096" y="1798"/>
                    </a:lnTo>
                    <a:lnTo>
                      <a:pt x="2096" y="1800"/>
                    </a:lnTo>
                    <a:lnTo>
                      <a:pt x="2096" y="1801"/>
                    </a:lnTo>
                    <a:lnTo>
                      <a:pt x="2098" y="1801"/>
                    </a:lnTo>
                    <a:lnTo>
                      <a:pt x="2099" y="1803"/>
                    </a:lnTo>
                    <a:lnTo>
                      <a:pt x="2101" y="1803"/>
                    </a:lnTo>
                    <a:lnTo>
                      <a:pt x="2101" y="1805"/>
                    </a:lnTo>
                    <a:lnTo>
                      <a:pt x="2103" y="1805"/>
                    </a:lnTo>
                    <a:lnTo>
                      <a:pt x="2105" y="1805"/>
                    </a:lnTo>
                    <a:lnTo>
                      <a:pt x="2105" y="1805"/>
                    </a:lnTo>
                    <a:lnTo>
                      <a:pt x="2106" y="1805"/>
                    </a:lnTo>
                    <a:lnTo>
                      <a:pt x="2108" y="1805"/>
                    </a:lnTo>
                    <a:lnTo>
                      <a:pt x="2108" y="1805"/>
                    </a:lnTo>
                    <a:lnTo>
                      <a:pt x="2110" y="1805"/>
                    </a:lnTo>
                    <a:lnTo>
                      <a:pt x="2110" y="1805"/>
                    </a:lnTo>
                    <a:lnTo>
                      <a:pt x="2111" y="1807"/>
                    </a:lnTo>
                    <a:lnTo>
                      <a:pt x="2111" y="1807"/>
                    </a:lnTo>
                    <a:lnTo>
                      <a:pt x="2113" y="1808"/>
                    </a:lnTo>
                    <a:lnTo>
                      <a:pt x="2117" y="1810"/>
                    </a:lnTo>
                    <a:lnTo>
                      <a:pt x="2120" y="1817"/>
                    </a:lnTo>
                    <a:lnTo>
                      <a:pt x="2123" y="1818"/>
                    </a:lnTo>
                    <a:lnTo>
                      <a:pt x="2127" y="1820"/>
                    </a:lnTo>
                    <a:lnTo>
                      <a:pt x="2130" y="1820"/>
                    </a:lnTo>
                    <a:lnTo>
                      <a:pt x="2132" y="1822"/>
                    </a:lnTo>
                    <a:lnTo>
                      <a:pt x="2130" y="1825"/>
                    </a:lnTo>
                    <a:lnTo>
                      <a:pt x="2130" y="1827"/>
                    </a:lnTo>
                    <a:lnTo>
                      <a:pt x="2132" y="1829"/>
                    </a:lnTo>
                    <a:lnTo>
                      <a:pt x="2132" y="1830"/>
                    </a:lnTo>
                    <a:lnTo>
                      <a:pt x="2134" y="1832"/>
                    </a:lnTo>
                    <a:lnTo>
                      <a:pt x="2134" y="1834"/>
                    </a:lnTo>
                    <a:lnTo>
                      <a:pt x="2135" y="1834"/>
                    </a:lnTo>
                    <a:lnTo>
                      <a:pt x="2135" y="1837"/>
                    </a:lnTo>
                    <a:lnTo>
                      <a:pt x="2134" y="1841"/>
                    </a:lnTo>
                    <a:lnTo>
                      <a:pt x="2134" y="1844"/>
                    </a:lnTo>
                    <a:lnTo>
                      <a:pt x="2135" y="1846"/>
                    </a:lnTo>
                    <a:lnTo>
                      <a:pt x="2137" y="1849"/>
                    </a:lnTo>
                    <a:lnTo>
                      <a:pt x="2137" y="1851"/>
                    </a:lnTo>
                    <a:lnTo>
                      <a:pt x="2139" y="1853"/>
                    </a:lnTo>
                    <a:lnTo>
                      <a:pt x="2139" y="1853"/>
                    </a:lnTo>
                    <a:lnTo>
                      <a:pt x="2141" y="1853"/>
                    </a:lnTo>
                    <a:lnTo>
                      <a:pt x="2146" y="1853"/>
                    </a:lnTo>
                    <a:lnTo>
                      <a:pt x="2147" y="1853"/>
                    </a:lnTo>
                    <a:lnTo>
                      <a:pt x="2149" y="1853"/>
                    </a:lnTo>
                    <a:lnTo>
                      <a:pt x="2154" y="1853"/>
                    </a:lnTo>
                    <a:lnTo>
                      <a:pt x="2161" y="1853"/>
                    </a:lnTo>
                    <a:lnTo>
                      <a:pt x="2166" y="1853"/>
                    </a:lnTo>
                    <a:lnTo>
                      <a:pt x="2168" y="1853"/>
                    </a:lnTo>
                    <a:lnTo>
                      <a:pt x="2170" y="1851"/>
                    </a:lnTo>
                    <a:lnTo>
                      <a:pt x="2171" y="1847"/>
                    </a:lnTo>
                    <a:lnTo>
                      <a:pt x="2171" y="1846"/>
                    </a:lnTo>
                    <a:lnTo>
                      <a:pt x="2173" y="1846"/>
                    </a:lnTo>
                    <a:lnTo>
                      <a:pt x="2175" y="1846"/>
                    </a:lnTo>
                    <a:lnTo>
                      <a:pt x="2178" y="1842"/>
                    </a:lnTo>
                    <a:lnTo>
                      <a:pt x="2180" y="1841"/>
                    </a:lnTo>
                    <a:lnTo>
                      <a:pt x="2183" y="1841"/>
                    </a:lnTo>
                    <a:lnTo>
                      <a:pt x="2187" y="1842"/>
                    </a:lnTo>
                    <a:lnTo>
                      <a:pt x="2188" y="1841"/>
                    </a:lnTo>
                    <a:lnTo>
                      <a:pt x="2190" y="1839"/>
                    </a:lnTo>
                    <a:lnTo>
                      <a:pt x="2194" y="1837"/>
                    </a:lnTo>
                    <a:lnTo>
                      <a:pt x="2200" y="1834"/>
                    </a:lnTo>
                    <a:lnTo>
                      <a:pt x="2202" y="1834"/>
                    </a:lnTo>
                    <a:lnTo>
                      <a:pt x="2204" y="1834"/>
                    </a:lnTo>
                    <a:lnTo>
                      <a:pt x="2206" y="1834"/>
                    </a:lnTo>
                    <a:lnTo>
                      <a:pt x="2207" y="1836"/>
                    </a:lnTo>
                    <a:lnTo>
                      <a:pt x="2209" y="1837"/>
                    </a:lnTo>
                    <a:lnTo>
                      <a:pt x="2209" y="1839"/>
                    </a:lnTo>
                    <a:lnTo>
                      <a:pt x="2209" y="1841"/>
                    </a:lnTo>
                    <a:lnTo>
                      <a:pt x="2209" y="1841"/>
                    </a:lnTo>
                    <a:lnTo>
                      <a:pt x="2209" y="1842"/>
                    </a:lnTo>
                    <a:lnTo>
                      <a:pt x="2207" y="1844"/>
                    </a:lnTo>
                    <a:lnTo>
                      <a:pt x="2207" y="1846"/>
                    </a:lnTo>
                    <a:lnTo>
                      <a:pt x="2209" y="1847"/>
                    </a:lnTo>
                    <a:lnTo>
                      <a:pt x="2211" y="1849"/>
                    </a:lnTo>
                    <a:lnTo>
                      <a:pt x="2211" y="1853"/>
                    </a:lnTo>
                    <a:lnTo>
                      <a:pt x="2211" y="1853"/>
                    </a:lnTo>
                    <a:lnTo>
                      <a:pt x="2211" y="1854"/>
                    </a:lnTo>
                    <a:lnTo>
                      <a:pt x="2209" y="1858"/>
                    </a:lnTo>
                    <a:lnTo>
                      <a:pt x="2207" y="1859"/>
                    </a:lnTo>
                    <a:lnTo>
                      <a:pt x="2206" y="1859"/>
                    </a:lnTo>
                    <a:lnTo>
                      <a:pt x="2204" y="1861"/>
                    </a:lnTo>
                    <a:lnTo>
                      <a:pt x="2204" y="1861"/>
                    </a:lnTo>
                    <a:lnTo>
                      <a:pt x="2202" y="1861"/>
                    </a:lnTo>
                    <a:lnTo>
                      <a:pt x="2202" y="1863"/>
                    </a:lnTo>
                    <a:lnTo>
                      <a:pt x="2200" y="1863"/>
                    </a:lnTo>
                    <a:lnTo>
                      <a:pt x="2200" y="1864"/>
                    </a:lnTo>
                    <a:lnTo>
                      <a:pt x="2200" y="1864"/>
                    </a:lnTo>
                    <a:lnTo>
                      <a:pt x="2200" y="1868"/>
                    </a:lnTo>
                    <a:lnTo>
                      <a:pt x="2200" y="1870"/>
                    </a:lnTo>
                    <a:lnTo>
                      <a:pt x="2199" y="1871"/>
                    </a:lnTo>
                    <a:lnTo>
                      <a:pt x="2199" y="1873"/>
                    </a:lnTo>
                    <a:lnTo>
                      <a:pt x="2199" y="1875"/>
                    </a:lnTo>
                    <a:lnTo>
                      <a:pt x="2197" y="1876"/>
                    </a:lnTo>
                    <a:lnTo>
                      <a:pt x="2197" y="1876"/>
                    </a:lnTo>
                    <a:lnTo>
                      <a:pt x="2197" y="1880"/>
                    </a:lnTo>
                    <a:lnTo>
                      <a:pt x="2195" y="1883"/>
                    </a:lnTo>
                    <a:lnTo>
                      <a:pt x="2194" y="1887"/>
                    </a:lnTo>
                    <a:lnTo>
                      <a:pt x="2195" y="1888"/>
                    </a:lnTo>
                    <a:lnTo>
                      <a:pt x="2195" y="1890"/>
                    </a:lnTo>
                    <a:lnTo>
                      <a:pt x="2194" y="1892"/>
                    </a:lnTo>
                    <a:lnTo>
                      <a:pt x="2194" y="1892"/>
                    </a:lnTo>
                    <a:lnTo>
                      <a:pt x="2194" y="1893"/>
                    </a:lnTo>
                    <a:lnTo>
                      <a:pt x="2194" y="1893"/>
                    </a:lnTo>
                    <a:lnTo>
                      <a:pt x="2192" y="1895"/>
                    </a:lnTo>
                    <a:lnTo>
                      <a:pt x="2190" y="1897"/>
                    </a:lnTo>
                    <a:lnTo>
                      <a:pt x="2192" y="1899"/>
                    </a:lnTo>
                    <a:lnTo>
                      <a:pt x="2190" y="1900"/>
                    </a:lnTo>
                    <a:lnTo>
                      <a:pt x="2190" y="1902"/>
                    </a:lnTo>
                    <a:lnTo>
                      <a:pt x="2188" y="1902"/>
                    </a:lnTo>
                    <a:lnTo>
                      <a:pt x="2188" y="1904"/>
                    </a:lnTo>
                    <a:lnTo>
                      <a:pt x="2187" y="1904"/>
                    </a:lnTo>
                    <a:lnTo>
                      <a:pt x="2187" y="1905"/>
                    </a:lnTo>
                    <a:lnTo>
                      <a:pt x="2187" y="1907"/>
                    </a:lnTo>
                    <a:lnTo>
                      <a:pt x="2187" y="1909"/>
                    </a:lnTo>
                    <a:lnTo>
                      <a:pt x="2187" y="1911"/>
                    </a:lnTo>
                    <a:lnTo>
                      <a:pt x="2185" y="1911"/>
                    </a:lnTo>
                    <a:lnTo>
                      <a:pt x="2185" y="1912"/>
                    </a:lnTo>
                    <a:lnTo>
                      <a:pt x="2183" y="1912"/>
                    </a:lnTo>
                    <a:lnTo>
                      <a:pt x="2183" y="1912"/>
                    </a:lnTo>
                    <a:lnTo>
                      <a:pt x="2182" y="1914"/>
                    </a:lnTo>
                    <a:lnTo>
                      <a:pt x="2180" y="1919"/>
                    </a:lnTo>
                    <a:lnTo>
                      <a:pt x="2180" y="1921"/>
                    </a:lnTo>
                    <a:lnTo>
                      <a:pt x="2180" y="1924"/>
                    </a:lnTo>
                    <a:lnTo>
                      <a:pt x="2178" y="1926"/>
                    </a:lnTo>
                    <a:lnTo>
                      <a:pt x="2176" y="1926"/>
                    </a:lnTo>
                    <a:lnTo>
                      <a:pt x="2175" y="1926"/>
                    </a:lnTo>
                    <a:lnTo>
                      <a:pt x="2175" y="1926"/>
                    </a:lnTo>
                    <a:lnTo>
                      <a:pt x="2171" y="1926"/>
                    </a:lnTo>
                    <a:lnTo>
                      <a:pt x="2171" y="1924"/>
                    </a:lnTo>
                    <a:lnTo>
                      <a:pt x="2170" y="1924"/>
                    </a:lnTo>
                    <a:lnTo>
                      <a:pt x="2165" y="1922"/>
                    </a:lnTo>
                    <a:lnTo>
                      <a:pt x="2161" y="1922"/>
                    </a:lnTo>
                    <a:lnTo>
                      <a:pt x="2159" y="1921"/>
                    </a:lnTo>
                    <a:lnTo>
                      <a:pt x="2158" y="1921"/>
                    </a:lnTo>
                    <a:lnTo>
                      <a:pt x="2156" y="1921"/>
                    </a:lnTo>
                    <a:lnTo>
                      <a:pt x="2156" y="1919"/>
                    </a:lnTo>
                    <a:lnTo>
                      <a:pt x="2154" y="1919"/>
                    </a:lnTo>
                    <a:lnTo>
                      <a:pt x="2153" y="1921"/>
                    </a:lnTo>
                    <a:lnTo>
                      <a:pt x="2151" y="1922"/>
                    </a:lnTo>
                    <a:lnTo>
                      <a:pt x="2151" y="1924"/>
                    </a:lnTo>
                    <a:lnTo>
                      <a:pt x="2151" y="1926"/>
                    </a:lnTo>
                    <a:lnTo>
                      <a:pt x="2149" y="1928"/>
                    </a:lnTo>
                    <a:lnTo>
                      <a:pt x="2147" y="1928"/>
                    </a:lnTo>
                    <a:lnTo>
                      <a:pt x="2144" y="1929"/>
                    </a:lnTo>
                    <a:lnTo>
                      <a:pt x="2144" y="1929"/>
                    </a:lnTo>
                    <a:lnTo>
                      <a:pt x="2141" y="1929"/>
                    </a:lnTo>
                    <a:lnTo>
                      <a:pt x="2141" y="1931"/>
                    </a:lnTo>
                    <a:lnTo>
                      <a:pt x="2139" y="1931"/>
                    </a:lnTo>
                    <a:lnTo>
                      <a:pt x="2139" y="1933"/>
                    </a:lnTo>
                    <a:lnTo>
                      <a:pt x="2139" y="1934"/>
                    </a:lnTo>
                    <a:lnTo>
                      <a:pt x="2141" y="1936"/>
                    </a:lnTo>
                    <a:lnTo>
                      <a:pt x="2141" y="1938"/>
                    </a:lnTo>
                    <a:lnTo>
                      <a:pt x="2142" y="1941"/>
                    </a:lnTo>
                    <a:lnTo>
                      <a:pt x="2144" y="1953"/>
                    </a:lnTo>
                    <a:lnTo>
                      <a:pt x="2144" y="1955"/>
                    </a:lnTo>
                    <a:lnTo>
                      <a:pt x="2142" y="1962"/>
                    </a:lnTo>
                    <a:lnTo>
                      <a:pt x="2142" y="1963"/>
                    </a:lnTo>
                    <a:lnTo>
                      <a:pt x="2142" y="1965"/>
                    </a:lnTo>
                    <a:lnTo>
                      <a:pt x="2142" y="1967"/>
                    </a:lnTo>
                    <a:lnTo>
                      <a:pt x="2142" y="1968"/>
                    </a:lnTo>
                    <a:lnTo>
                      <a:pt x="2144" y="1968"/>
                    </a:lnTo>
                    <a:lnTo>
                      <a:pt x="2144" y="1968"/>
                    </a:lnTo>
                    <a:lnTo>
                      <a:pt x="2144" y="1970"/>
                    </a:lnTo>
                    <a:lnTo>
                      <a:pt x="2144" y="1972"/>
                    </a:lnTo>
                    <a:lnTo>
                      <a:pt x="2144" y="1974"/>
                    </a:lnTo>
                    <a:lnTo>
                      <a:pt x="2142" y="1977"/>
                    </a:lnTo>
                    <a:lnTo>
                      <a:pt x="2142" y="1979"/>
                    </a:lnTo>
                    <a:lnTo>
                      <a:pt x="2141" y="1979"/>
                    </a:lnTo>
                    <a:lnTo>
                      <a:pt x="2141" y="1979"/>
                    </a:lnTo>
                    <a:lnTo>
                      <a:pt x="2141" y="1982"/>
                    </a:lnTo>
                    <a:lnTo>
                      <a:pt x="2141" y="1984"/>
                    </a:lnTo>
                    <a:lnTo>
                      <a:pt x="2139" y="1984"/>
                    </a:lnTo>
                    <a:lnTo>
                      <a:pt x="2139" y="1984"/>
                    </a:lnTo>
                    <a:lnTo>
                      <a:pt x="2137" y="1984"/>
                    </a:lnTo>
                    <a:lnTo>
                      <a:pt x="2135" y="1984"/>
                    </a:lnTo>
                    <a:lnTo>
                      <a:pt x="2134" y="1986"/>
                    </a:lnTo>
                    <a:lnTo>
                      <a:pt x="2130" y="1986"/>
                    </a:lnTo>
                    <a:lnTo>
                      <a:pt x="2129" y="1986"/>
                    </a:lnTo>
                    <a:lnTo>
                      <a:pt x="2129" y="1987"/>
                    </a:lnTo>
                    <a:lnTo>
                      <a:pt x="2129" y="1987"/>
                    </a:lnTo>
                    <a:lnTo>
                      <a:pt x="2129" y="1989"/>
                    </a:lnTo>
                    <a:lnTo>
                      <a:pt x="2129" y="1989"/>
                    </a:lnTo>
                    <a:lnTo>
                      <a:pt x="2130" y="1989"/>
                    </a:lnTo>
                    <a:lnTo>
                      <a:pt x="2130" y="1991"/>
                    </a:lnTo>
                    <a:lnTo>
                      <a:pt x="2130" y="1992"/>
                    </a:lnTo>
                    <a:lnTo>
                      <a:pt x="2130" y="1992"/>
                    </a:lnTo>
                    <a:lnTo>
                      <a:pt x="2130" y="1994"/>
                    </a:lnTo>
                    <a:lnTo>
                      <a:pt x="2132" y="1996"/>
                    </a:lnTo>
                    <a:lnTo>
                      <a:pt x="2132" y="1997"/>
                    </a:lnTo>
                    <a:lnTo>
                      <a:pt x="2132" y="1997"/>
                    </a:lnTo>
                    <a:lnTo>
                      <a:pt x="2134" y="1999"/>
                    </a:lnTo>
                    <a:lnTo>
                      <a:pt x="2134" y="1997"/>
                    </a:lnTo>
                    <a:lnTo>
                      <a:pt x="2135" y="1992"/>
                    </a:lnTo>
                    <a:lnTo>
                      <a:pt x="2134" y="1989"/>
                    </a:lnTo>
                    <a:lnTo>
                      <a:pt x="2134" y="1989"/>
                    </a:lnTo>
                    <a:lnTo>
                      <a:pt x="2139" y="1991"/>
                    </a:lnTo>
                    <a:lnTo>
                      <a:pt x="2139" y="1989"/>
                    </a:lnTo>
                    <a:lnTo>
                      <a:pt x="2142" y="1991"/>
                    </a:lnTo>
                    <a:lnTo>
                      <a:pt x="2144" y="1989"/>
                    </a:lnTo>
                    <a:lnTo>
                      <a:pt x="2144" y="1987"/>
                    </a:lnTo>
                    <a:lnTo>
                      <a:pt x="2147" y="1986"/>
                    </a:lnTo>
                    <a:lnTo>
                      <a:pt x="2149" y="1980"/>
                    </a:lnTo>
                    <a:lnTo>
                      <a:pt x="2153" y="1975"/>
                    </a:lnTo>
                    <a:lnTo>
                      <a:pt x="2154" y="1974"/>
                    </a:lnTo>
                    <a:lnTo>
                      <a:pt x="2158" y="1972"/>
                    </a:lnTo>
                    <a:lnTo>
                      <a:pt x="2158" y="1974"/>
                    </a:lnTo>
                    <a:lnTo>
                      <a:pt x="2159" y="1974"/>
                    </a:lnTo>
                    <a:lnTo>
                      <a:pt x="2156" y="1975"/>
                    </a:lnTo>
                    <a:lnTo>
                      <a:pt x="2156" y="1979"/>
                    </a:lnTo>
                    <a:lnTo>
                      <a:pt x="2158" y="1979"/>
                    </a:lnTo>
                    <a:lnTo>
                      <a:pt x="2159" y="1977"/>
                    </a:lnTo>
                    <a:lnTo>
                      <a:pt x="2163" y="1974"/>
                    </a:lnTo>
                    <a:lnTo>
                      <a:pt x="2165" y="1972"/>
                    </a:lnTo>
                    <a:lnTo>
                      <a:pt x="2165" y="1974"/>
                    </a:lnTo>
                    <a:lnTo>
                      <a:pt x="2165" y="1984"/>
                    </a:lnTo>
                    <a:lnTo>
                      <a:pt x="2168" y="1982"/>
                    </a:lnTo>
                    <a:lnTo>
                      <a:pt x="2170" y="1984"/>
                    </a:lnTo>
                    <a:lnTo>
                      <a:pt x="2171" y="1984"/>
                    </a:lnTo>
                    <a:lnTo>
                      <a:pt x="2175" y="1986"/>
                    </a:lnTo>
                    <a:lnTo>
                      <a:pt x="2176" y="1986"/>
                    </a:lnTo>
                    <a:lnTo>
                      <a:pt x="2178" y="1986"/>
                    </a:lnTo>
                    <a:lnTo>
                      <a:pt x="2178" y="1987"/>
                    </a:lnTo>
                    <a:lnTo>
                      <a:pt x="2180" y="1989"/>
                    </a:lnTo>
                    <a:lnTo>
                      <a:pt x="2183" y="1987"/>
                    </a:lnTo>
                    <a:lnTo>
                      <a:pt x="2188" y="1986"/>
                    </a:lnTo>
                    <a:lnTo>
                      <a:pt x="2192" y="1986"/>
                    </a:lnTo>
                    <a:lnTo>
                      <a:pt x="2197" y="1982"/>
                    </a:lnTo>
                    <a:lnTo>
                      <a:pt x="2200" y="1979"/>
                    </a:lnTo>
                    <a:lnTo>
                      <a:pt x="2211" y="1974"/>
                    </a:lnTo>
                    <a:lnTo>
                      <a:pt x="2214" y="1970"/>
                    </a:lnTo>
                    <a:lnTo>
                      <a:pt x="2219" y="1967"/>
                    </a:lnTo>
                    <a:lnTo>
                      <a:pt x="2221" y="1963"/>
                    </a:lnTo>
                    <a:lnTo>
                      <a:pt x="2224" y="1958"/>
                    </a:lnTo>
                    <a:lnTo>
                      <a:pt x="2226" y="1957"/>
                    </a:lnTo>
                    <a:lnTo>
                      <a:pt x="2226" y="1955"/>
                    </a:lnTo>
                    <a:lnTo>
                      <a:pt x="2233" y="1945"/>
                    </a:lnTo>
                    <a:lnTo>
                      <a:pt x="2235" y="1943"/>
                    </a:lnTo>
                    <a:lnTo>
                      <a:pt x="2238" y="1941"/>
                    </a:lnTo>
                    <a:lnTo>
                      <a:pt x="2240" y="1939"/>
                    </a:lnTo>
                    <a:lnTo>
                      <a:pt x="2240" y="1936"/>
                    </a:lnTo>
                    <a:lnTo>
                      <a:pt x="2243" y="1933"/>
                    </a:lnTo>
                    <a:lnTo>
                      <a:pt x="2247" y="1928"/>
                    </a:lnTo>
                    <a:lnTo>
                      <a:pt x="2250" y="1926"/>
                    </a:lnTo>
                    <a:lnTo>
                      <a:pt x="2250" y="1922"/>
                    </a:lnTo>
                    <a:lnTo>
                      <a:pt x="2257" y="1917"/>
                    </a:lnTo>
                    <a:lnTo>
                      <a:pt x="2262" y="1911"/>
                    </a:lnTo>
                    <a:lnTo>
                      <a:pt x="2267" y="1905"/>
                    </a:lnTo>
                    <a:lnTo>
                      <a:pt x="2269" y="1902"/>
                    </a:lnTo>
                    <a:lnTo>
                      <a:pt x="2276" y="1893"/>
                    </a:lnTo>
                    <a:lnTo>
                      <a:pt x="2277" y="1888"/>
                    </a:lnTo>
                    <a:lnTo>
                      <a:pt x="2281" y="1885"/>
                    </a:lnTo>
                    <a:lnTo>
                      <a:pt x="2281" y="1880"/>
                    </a:lnTo>
                    <a:lnTo>
                      <a:pt x="2283" y="1876"/>
                    </a:lnTo>
                    <a:lnTo>
                      <a:pt x="2284" y="1873"/>
                    </a:lnTo>
                    <a:lnTo>
                      <a:pt x="2284" y="1871"/>
                    </a:lnTo>
                    <a:lnTo>
                      <a:pt x="2293" y="1861"/>
                    </a:lnTo>
                    <a:lnTo>
                      <a:pt x="2296" y="1854"/>
                    </a:lnTo>
                    <a:lnTo>
                      <a:pt x="2300" y="1847"/>
                    </a:lnTo>
                    <a:lnTo>
                      <a:pt x="2303" y="1846"/>
                    </a:lnTo>
                    <a:lnTo>
                      <a:pt x="2307" y="1842"/>
                    </a:lnTo>
                    <a:lnTo>
                      <a:pt x="2307" y="1839"/>
                    </a:lnTo>
                    <a:lnTo>
                      <a:pt x="2312" y="1836"/>
                    </a:lnTo>
                    <a:lnTo>
                      <a:pt x="2313" y="1832"/>
                    </a:lnTo>
                    <a:lnTo>
                      <a:pt x="2315" y="1829"/>
                    </a:lnTo>
                    <a:lnTo>
                      <a:pt x="2317" y="1822"/>
                    </a:lnTo>
                    <a:lnTo>
                      <a:pt x="2319" y="1817"/>
                    </a:lnTo>
                    <a:lnTo>
                      <a:pt x="2319" y="1815"/>
                    </a:lnTo>
                    <a:lnTo>
                      <a:pt x="2319" y="1813"/>
                    </a:lnTo>
                    <a:lnTo>
                      <a:pt x="2319" y="1812"/>
                    </a:lnTo>
                    <a:lnTo>
                      <a:pt x="2319" y="1812"/>
                    </a:lnTo>
                    <a:lnTo>
                      <a:pt x="2319" y="1810"/>
                    </a:lnTo>
                    <a:lnTo>
                      <a:pt x="2320" y="1807"/>
                    </a:lnTo>
                    <a:lnTo>
                      <a:pt x="2320" y="1807"/>
                    </a:lnTo>
                    <a:lnTo>
                      <a:pt x="2322" y="1798"/>
                    </a:lnTo>
                    <a:lnTo>
                      <a:pt x="2322" y="1793"/>
                    </a:lnTo>
                    <a:lnTo>
                      <a:pt x="2320" y="1791"/>
                    </a:lnTo>
                    <a:lnTo>
                      <a:pt x="2320" y="1789"/>
                    </a:lnTo>
                    <a:lnTo>
                      <a:pt x="2324" y="1784"/>
                    </a:lnTo>
                    <a:lnTo>
                      <a:pt x="2324" y="1784"/>
                    </a:lnTo>
                    <a:lnTo>
                      <a:pt x="2324" y="1784"/>
                    </a:lnTo>
                    <a:lnTo>
                      <a:pt x="2324" y="1783"/>
                    </a:lnTo>
                    <a:lnTo>
                      <a:pt x="2322" y="1783"/>
                    </a:lnTo>
                    <a:lnTo>
                      <a:pt x="2322" y="1769"/>
                    </a:lnTo>
                    <a:lnTo>
                      <a:pt x="2322" y="1762"/>
                    </a:lnTo>
                    <a:lnTo>
                      <a:pt x="2324" y="1757"/>
                    </a:lnTo>
                    <a:lnTo>
                      <a:pt x="2325" y="1755"/>
                    </a:lnTo>
                    <a:lnTo>
                      <a:pt x="2325" y="1749"/>
                    </a:lnTo>
                    <a:lnTo>
                      <a:pt x="2329" y="1743"/>
                    </a:lnTo>
                    <a:lnTo>
                      <a:pt x="2331" y="1737"/>
                    </a:lnTo>
                    <a:lnTo>
                      <a:pt x="2334" y="1733"/>
                    </a:lnTo>
                    <a:lnTo>
                      <a:pt x="2336" y="1730"/>
                    </a:lnTo>
                    <a:lnTo>
                      <a:pt x="2339" y="1728"/>
                    </a:lnTo>
                    <a:lnTo>
                      <a:pt x="2339" y="1723"/>
                    </a:lnTo>
                    <a:lnTo>
                      <a:pt x="2341" y="1720"/>
                    </a:lnTo>
                    <a:lnTo>
                      <a:pt x="2339" y="1718"/>
                    </a:lnTo>
                    <a:lnTo>
                      <a:pt x="2337" y="1718"/>
                    </a:lnTo>
                    <a:lnTo>
                      <a:pt x="2334" y="1714"/>
                    </a:lnTo>
                    <a:lnTo>
                      <a:pt x="2334" y="1711"/>
                    </a:lnTo>
                    <a:lnTo>
                      <a:pt x="2336" y="1708"/>
                    </a:lnTo>
                    <a:lnTo>
                      <a:pt x="2336" y="1706"/>
                    </a:lnTo>
                    <a:lnTo>
                      <a:pt x="2336" y="1699"/>
                    </a:lnTo>
                    <a:lnTo>
                      <a:pt x="2332" y="1697"/>
                    </a:lnTo>
                    <a:lnTo>
                      <a:pt x="2329" y="1692"/>
                    </a:lnTo>
                    <a:lnTo>
                      <a:pt x="2329" y="1691"/>
                    </a:lnTo>
                    <a:lnTo>
                      <a:pt x="2329" y="1691"/>
                    </a:lnTo>
                    <a:lnTo>
                      <a:pt x="2334" y="1694"/>
                    </a:lnTo>
                    <a:lnTo>
                      <a:pt x="2337" y="1691"/>
                    </a:lnTo>
                    <a:lnTo>
                      <a:pt x="2339" y="1689"/>
                    </a:lnTo>
                    <a:lnTo>
                      <a:pt x="2339" y="1686"/>
                    </a:lnTo>
                    <a:lnTo>
                      <a:pt x="2336" y="1684"/>
                    </a:lnTo>
                    <a:lnTo>
                      <a:pt x="2332" y="1680"/>
                    </a:lnTo>
                    <a:lnTo>
                      <a:pt x="2331" y="1679"/>
                    </a:lnTo>
                    <a:lnTo>
                      <a:pt x="2325" y="1675"/>
                    </a:lnTo>
                    <a:lnTo>
                      <a:pt x="2319" y="1668"/>
                    </a:lnTo>
                    <a:lnTo>
                      <a:pt x="2317" y="1662"/>
                    </a:lnTo>
                    <a:lnTo>
                      <a:pt x="2315" y="1660"/>
                    </a:lnTo>
                    <a:lnTo>
                      <a:pt x="2310" y="1655"/>
                    </a:lnTo>
                    <a:lnTo>
                      <a:pt x="2308" y="1653"/>
                    </a:lnTo>
                    <a:lnTo>
                      <a:pt x="2307" y="1653"/>
                    </a:lnTo>
                    <a:lnTo>
                      <a:pt x="2300" y="1657"/>
                    </a:lnTo>
                    <a:lnTo>
                      <a:pt x="2295" y="1655"/>
                    </a:lnTo>
                    <a:lnTo>
                      <a:pt x="2288" y="1651"/>
                    </a:lnTo>
                    <a:lnTo>
                      <a:pt x="2286" y="1653"/>
                    </a:lnTo>
                    <a:lnTo>
                      <a:pt x="2288" y="1655"/>
                    </a:lnTo>
                    <a:lnTo>
                      <a:pt x="2288" y="1657"/>
                    </a:lnTo>
                    <a:lnTo>
                      <a:pt x="2288" y="1660"/>
                    </a:lnTo>
                    <a:lnTo>
                      <a:pt x="2288" y="1667"/>
                    </a:lnTo>
                    <a:lnTo>
                      <a:pt x="2286" y="1670"/>
                    </a:lnTo>
                    <a:lnTo>
                      <a:pt x="2283" y="1675"/>
                    </a:lnTo>
                    <a:lnTo>
                      <a:pt x="2283" y="1677"/>
                    </a:lnTo>
                    <a:lnTo>
                      <a:pt x="2279" y="1677"/>
                    </a:lnTo>
                    <a:lnTo>
                      <a:pt x="2279" y="1677"/>
                    </a:lnTo>
                    <a:lnTo>
                      <a:pt x="2279" y="1675"/>
                    </a:lnTo>
                    <a:lnTo>
                      <a:pt x="2281" y="1672"/>
                    </a:lnTo>
                    <a:lnTo>
                      <a:pt x="2284" y="1668"/>
                    </a:lnTo>
                    <a:lnTo>
                      <a:pt x="2284" y="1663"/>
                    </a:lnTo>
                    <a:lnTo>
                      <a:pt x="2284" y="1663"/>
                    </a:lnTo>
                    <a:lnTo>
                      <a:pt x="2283" y="1663"/>
                    </a:lnTo>
                    <a:lnTo>
                      <a:pt x="2281" y="1665"/>
                    </a:lnTo>
                    <a:lnTo>
                      <a:pt x="2279" y="1670"/>
                    </a:lnTo>
                    <a:lnTo>
                      <a:pt x="2272" y="1675"/>
                    </a:lnTo>
                    <a:lnTo>
                      <a:pt x="2269" y="1677"/>
                    </a:lnTo>
                    <a:lnTo>
                      <a:pt x="2260" y="1677"/>
                    </a:lnTo>
                    <a:lnTo>
                      <a:pt x="2259" y="1677"/>
                    </a:lnTo>
                    <a:lnTo>
                      <a:pt x="2259" y="1675"/>
                    </a:lnTo>
                    <a:lnTo>
                      <a:pt x="2260" y="1674"/>
                    </a:lnTo>
                    <a:lnTo>
                      <a:pt x="2264" y="1672"/>
                    </a:lnTo>
                    <a:lnTo>
                      <a:pt x="2267" y="1667"/>
                    </a:lnTo>
                    <a:lnTo>
                      <a:pt x="2269" y="1665"/>
                    </a:lnTo>
                    <a:lnTo>
                      <a:pt x="2271" y="1663"/>
                    </a:lnTo>
                    <a:lnTo>
                      <a:pt x="2265" y="1663"/>
                    </a:lnTo>
                    <a:lnTo>
                      <a:pt x="2264" y="1662"/>
                    </a:lnTo>
                    <a:lnTo>
                      <a:pt x="2260" y="1658"/>
                    </a:lnTo>
                    <a:lnTo>
                      <a:pt x="2262" y="1658"/>
                    </a:lnTo>
                    <a:lnTo>
                      <a:pt x="2264" y="1658"/>
                    </a:lnTo>
                    <a:lnTo>
                      <a:pt x="2264" y="1657"/>
                    </a:lnTo>
                    <a:lnTo>
                      <a:pt x="2267" y="1653"/>
                    </a:lnTo>
                    <a:lnTo>
                      <a:pt x="2264" y="1653"/>
                    </a:lnTo>
                    <a:lnTo>
                      <a:pt x="2262" y="1653"/>
                    </a:lnTo>
                    <a:lnTo>
                      <a:pt x="2257" y="1657"/>
                    </a:lnTo>
                    <a:lnTo>
                      <a:pt x="2257" y="1658"/>
                    </a:lnTo>
                    <a:lnTo>
                      <a:pt x="2257" y="1660"/>
                    </a:lnTo>
                    <a:lnTo>
                      <a:pt x="2259" y="1662"/>
                    </a:lnTo>
                    <a:lnTo>
                      <a:pt x="2257" y="1668"/>
                    </a:lnTo>
                    <a:lnTo>
                      <a:pt x="2255" y="1667"/>
                    </a:lnTo>
                    <a:lnTo>
                      <a:pt x="2252" y="1667"/>
                    </a:lnTo>
                    <a:lnTo>
                      <a:pt x="2250" y="1668"/>
                    </a:lnTo>
                    <a:lnTo>
                      <a:pt x="2248" y="1668"/>
                    </a:lnTo>
                    <a:lnTo>
                      <a:pt x="2248" y="1665"/>
                    </a:lnTo>
                    <a:lnTo>
                      <a:pt x="2248" y="1660"/>
                    </a:lnTo>
                    <a:lnTo>
                      <a:pt x="2250" y="1650"/>
                    </a:lnTo>
                    <a:lnTo>
                      <a:pt x="2250" y="1648"/>
                    </a:lnTo>
                    <a:lnTo>
                      <a:pt x="2252" y="1643"/>
                    </a:lnTo>
                    <a:lnTo>
                      <a:pt x="2250" y="1641"/>
                    </a:lnTo>
                    <a:lnTo>
                      <a:pt x="2248" y="1641"/>
                    </a:lnTo>
                    <a:lnTo>
                      <a:pt x="2247" y="1641"/>
                    </a:lnTo>
                    <a:lnTo>
                      <a:pt x="2240" y="1641"/>
                    </a:lnTo>
                    <a:lnTo>
                      <a:pt x="2233" y="1643"/>
                    </a:lnTo>
                    <a:lnTo>
                      <a:pt x="2224" y="1639"/>
                    </a:lnTo>
                    <a:lnTo>
                      <a:pt x="2223" y="1639"/>
                    </a:lnTo>
                    <a:lnTo>
                      <a:pt x="2221" y="1638"/>
                    </a:lnTo>
                    <a:lnTo>
                      <a:pt x="2219" y="1634"/>
                    </a:lnTo>
                    <a:lnTo>
                      <a:pt x="2221" y="1633"/>
                    </a:lnTo>
                    <a:lnTo>
                      <a:pt x="2221" y="1631"/>
                    </a:lnTo>
                    <a:lnTo>
                      <a:pt x="2226" y="1626"/>
                    </a:lnTo>
                    <a:lnTo>
                      <a:pt x="2230" y="1624"/>
                    </a:lnTo>
                    <a:lnTo>
                      <a:pt x="2238" y="1617"/>
                    </a:lnTo>
                    <a:lnTo>
                      <a:pt x="2242" y="1612"/>
                    </a:lnTo>
                    <a:lnTo>
                      <a:pt x="2243" y="1610"/>
                    </a:lnTo>
                    <a:lnTo>
                      <a:pt x="2250" y="1605"/>
                    </a:lnTo>
                    <a:lnTo>
                      <a:pt x="2255" y="1602"/>
                    </a:lnTo>
                    <a:lnTo>
                      <a:pt x="2259" y="1599"/>
                    </a:lnTo>
                    <a:lnTo>
                      <a:pt x="2262" y="1597"/>
                    </a:lnTo>
                    <a:lnTo>
                      <a:pt x="2265" y="1592"/>
                    </a:lnTo>
                    <a:lnTo>
                      <a:pt x="2267" y="1590"/>
                    </a:lnTo>
                    <a:lnTo>
                      <a:pt x="2276" y="1580"/>
                    </a:lnTo>
                    <a:lnTo>
                      <a:pt x="2276" y="1578"/>
                    </a:lnTo>
                    <a:lnTo>
                      <a:pt x="2277" y="1575"/>
                    </a:lnTo>
                    <a:lnTo>
                      <a:pt x="2277" y="1573"/>
                    </a:lnTo>
                    <a:lnTo>
                      <a:pt x="2286" y="1563"/>
                    </a:lnTo>
                    <a:lnTo>
                      <a:pt x="2293" y="1558"/>
                    </a:lnTo>
                    <a:lnTo>
                      <a:pt x="2296" y="1551"/>
                    </a:lnTo>
                    <a:lnTo>
                      <a:pt x="2301" y="1549"/>
                    </a:lnTo>
                    <a:lnTo>
                      <a:pt x="2303" y="1547"/>
                    </a:lnTo>
                    <a:lnTo>
                      <a:pt x="2305" y="1544"/>
                    </a:lnTo>
                    <a:lnTo>
                      <a:pt x="2308" y="1542"/>
                    </a:lnTo>
                    <a:lnTo>
                      <a:pt x="2310" y="1541"/>
                    </a:lnTo>
                    <a:lnTo>
                      <a:pt x="2312" y="1537"/>
                    </a:lnTo>
                    <a:lnTo>
                      <a:pt x="2320" y="1532"/>
                    </a:lnTo>
                    <a:lnTo>
                      <a:pt x="2322" y="1530"/>
                    </a:lnTo>
                    <a:lnTo>
                      <a:pt x="2325" y="1518"/>
                    </a:lnTo>
                    <a:lnTo>
                      <a:pt x="2327" y="1515"/>
                    </a:lnTo>
                    <a:lnTo>
                      <a:pt x="2331" y="1510"/>
                    </a:lnTo>
                    <a:lnTo>
                      <a:pt x="2337" y="1507"/>
                    </a:lnTo>
                    <a:lnTo>
                      <a:pt x="2342" y="1501"/>
                    </a:lnTo>
                    <a:lnTo>
                      <a:pt x="2346" y="1498"/>
                    </a:lnTo>
                    <a:lnTo>
                      <a:pt x="2351" y="1489"/>
                    </a:lnTo>
                    <a:lnTo>
                      <a:pt x="2356" y="1483"/>
                    </a:lnTo>
                    <a:lnTo>
                      <a:pt x="2361" y="1479"/>
                    </a:lnTo>
                    <a:lnTo>
                      <a:pt x="2373" y="1474"/>
                    </a:lnTo>
                    <a:lnTo>
                      <a:pt x="2380" y="1476"/>
                    </a:lnTo>
                    <a:lnTo>
                      <a:pt x="2387" y="1474"/>
                    </a:lnTo>
                    <a:lnTo>
                      <a:pt x="2390" y="1474"/>
                    </a:lnTo>
                    <a:lnTo>
                      <a:pt x="2399" y="1474"/>
                    </a:lnTo>
                    <a:lnTo>
                      <a:pt x="2419" y="1474"/>
                    </a:lnTo>
                    <a:lnTo>
                      <a:pt x="2423" y="1474"/>
                    </a:lnTo>
                    <a:lnTo>
                      <a:pt x="2425" y="1476"/>
                    </a:lnTo>
                    <a:lnTo>
                      <a:pt x="2426" y="1481"/>
                    </a:lnTo>
                    <a:lnTo>
                      <a:pt x="2428" y="1483"/>
                    </a:lnTo>
                    <a:lnTo>
                      <a:pt x="2433" y="1481"/>
                    </a:lnTo>
                    <a:lnTo>
                      <a:pt x="2437" y="1472"/>
                    </a:lnTo>
                    <a:lnTo>
                      <a:pt x="2438" y="1472"/>
                    </a:lnTo>
                    <a:lnTo>
                      <a:pt x="2443" y="1474"/>
                    </a:lnTo>
                    <a:lnTo>
                      <a:pt x="2447" y="1476"/>
                    </a:lnTo>
                    <a:lnTo>
                      <a:pt x="2457" y="1479"/>
                    </a:lnTo>
                    <a:lnTo>
                      <a:pt x="2459" y="1478"/>
                    </a:lnTo>
                    <a:lnTo>
                      <a:pt x="2464" y="1474"/>
                    </a:lnTo>
                    <a:lnTo>
                      <a:pt x="2471" y="1472"/>
                    </a:lnTo>
                    <a:lnTo>
                      <a:pt x="2474" y="1479"/>
                    </a:lnTo>
                    <a:lnTo>
                      <a:pt x="2479" y="1479"/>
                    </a:lnTo>
                    <a:lnTo>
                      <a:pt x="2483" y="1478"/>
                    </a:lnTo>
                    <a:lnTo>
                      <a:pt x="2485" y="1474"/>
                    </a:lnTo>
                    <a:lnTo>
                      <a:pt x="2483" y="1474"/>
                    </a:lnTo>
                    <a:lnTo>
                      <a:pt x="2479" y="1474"/>
                    </a:lnTo>
                    <a:lnTo>
                      <a:pt x="2479" y="1472"/>
                    </a:lnTo>
                    <a:lnTo>
                      <a:pt x="2481" y="1469"/>
                    </a:lnTo>
                    <a:lnTo>
                      <a:pt x="2483" y="1471"/>
                    </a:lnTo>
                    <a:lnTo>
                      <a:pt x="2488" y="1471"/>
                    </a:lnTo>
                    <a:lnTo>
                      <a:pt x="2490" y="1471"/>
                    </a:lnTo>
                    <a:lnTo>
                      <a:pt x="2488" y="1469"/>
                    </a:lnTo>
                    <a:lnTo>
                      <a:pt x="2488" y="1467"/>
                    </a:lnTo>
                    <a:lnTo>
                      <a:pt x="2486" y="1466"/>
                    </a:lnTo>
                    <a:lnTo>
                      <a:pt x="2490" y="1462"/>
                    </a:lnTo>
                    <a:lnTo>
                      <a:pt x="2493" y="1460"/>
                    </a:lnTo>
                    <a:lnTo>
                      <a:pt x="2496" y="1460"/>
                    </a:lnTo>
                    <a:lnTo>
                      <a:pt x="2508" y="1464"/>
                    </a:lnTo>
                    <a:lnTo>
                      <a:pt x="2510" y="1466"/>
                    </a:lnTo>
                    <a:lnTo>
                      <a:pt x="2514" y="1467"/>
                    </a:lnTo>
                    <a:lnTo>
                      <a:pt x="2517" y="1467"/>
                    </a:lnTo>
                    <a:lnTo>
                      <a:pt x="2514" y="1469"/>
                    </a:lnTo>
                    <a:lnTo>
                      <a:pt x="2514" y="1471"/>
                    </a:lnTo>
                    <a:lnTo>
                      <a:pt x="2515" y="1469"/>
                    </a:lnTo>
                    <a:lnTo>
                      <a:pt x="2519" y="1471"/>
                    </a:lnTo>
                    <a:lnTo>
                      <a:pt x="2520" y="1471"/>
                    </a:lnTo>
                    <a:lnTo>
                      <a:pt x="2520" y="1471"/>
                    </a:lnTo>
                    <a:lnTo>
                      <a:pt x="2522" y="1469"/>
                    </a:lnTo>
                    <a:lnTo>
                      <a:pt x="2522" y="1467"/>
                    </a:lnTo>
                    <a:lnTo>
                      <a:pt x="2524" y="1467"/>
                    </a:lnTo>
                    <a:lnTo>
                      <a:pt x="2527" y="1467"/>
                    </a:lnTo>
                    <a:lnTo>
                      <a:pt x="2531" y="1467"/>
                    </a:lnTo>
                    <a:lnTo>
                      <a:pt x="2532" y="1469"/>
                    </a:lnTo>
                    <a:lnTo>
                      <a:pt x="2539" y="1478"/>
                    </a:lnTo>
                    <a:lnTo>
                      <a:pt x="2541" y="1478"/>
                    </a:lnTo>
                    <a:lnTo>
                      <a:pt x="2544" y="1478"/>
                    </a:lnTo>
                    <a:lnTo>
                      <a:pt x="2546" y="1478"/>
                    </a:lnTo>
                    <a:lnTo>
                      <a:pt x="2548" y="1481"/>
                    </a:lnTo>
                    <a:lnTo>
                      <a:pt x="2543" y="1483"/>
                    </a:lnTo>
                    <a:lnTo>
                      <a:pt x="2538" y="1483"/>
                    </a:lnTo>
                    <a:lnTo>
                      <a:pt x="2532" y="1483"/>
                    </a:lnTo>
                    <a:lnTo>
                      <a:pt x="2526" y="1486"/>
                    </a:lnTo>
                    <a:lnTo>
                      <a:pt x="2529" y="1493"/>
                    </a:lnTo>
                    <a:lnTo>
                      <a:pt x="2538" y="1493"/>
                    </a:lnTo>
                    <a:lnTo>
                      <a:pt x="2544" y="1493"/>
                    </a:lnTo>
                    <a:lnTo>
                      <a:pt x="2546" y="1489"/>
                    </a:lnTo>
                    <a:lnTo>
                      <a:pt x="2548" y="1488"/>
                    </a:lnTo>
                    <a:lnTo>
                      <a:pt x="2550" y="1488"/>
                    </a:lnTo>
                    <a:lnTo>
                      <a:pt x="2553" y="1491"/>
                    </a:lnTo>
                    <a:lnTo>
                      <a:pt x="2558" y="1491"/>
                    </a:lnTo>
                    <a:lnTo>
                      <a:pt x="2560" y="1491"/>
                    </a:lnTo>
                    <a:lnTo>
                      <a:pt x="2563" y="1486"/>
                    </a:lnTo>
                    <a:lnTo>
                      <a:pt x="2565" y="1486"/>
                    </a:lnTo>
                    <a:lnTo>
                      <a:pt x="2567" y="1486"/>
                    </a:lnTo>
                    <a:lnTo>
                      <a:pt x="2568" y="1481"/>
                    </a:lnTo>
                    <a:lnTo>
                      <a:pt x="2575" y="1481"/>
                    </a:lnTo>
                    <a:lnTo>
                      <a:pt x="2579" y="1484"/>
                    </a:lnTo>
                    <a:lnTo>
                      <a:pt x="2580" y="1486"/>
                    </a:lnTo>
                    <a:lnTo>
                      <a:pt x="2585" y="1484"/>
                    </a:lnTo>
                    <a:lnTo>
                      <a:pt x="2589" y="1481"/>
                    </a:lnTo>
                    <a:lnTo>
                      <a:pt x="2589" y="1481"/>
                    </a:lnTo>
                    <a:lnTo>
                      <a:pt x="2594" y="1483"/>
                    </a:lnTo>
                    <a:lnTo>
                      <a:pt x="2597" y="1481"/>
                    </a:lnTo>
                    <a:lnTo>
                      <a:pt x="2601" y="1481"/>
                    </a:lnTo>
                    <a:lnTo>
                      <a:pt x="2603" y="1481"/>
                    </a:lnTo>
                    <a:lnTo>
                      <a:pt x="2603" y="1479"/>
                    </a:lnTo>
                    <a:lnTo>
                      <a:pt x="2603" y="1476"/>
                    </a:lnTo>
                    <a:lnTo>
                      <a:pt x="2599" y="1472"/>
                    </a:lnTo>
                    <a:lnTo>
                      <a:pt x="2592" y="1469"/>
                    </a:lnTo>
                    <a:lnTo>
                      <a:pt x="2587" y="1471"/>
                    </a:lnTo>
                    <a:lnTo>
                      <a:pt x="2585" y="1471"/>
                    </a:lnTo>
                    <a:lnTo>
                      <a:pt x="2585" y="1471"/>
                    </a:lnTo>
                    <a:lnTo>
                      <a:pt x="2584" y="1469"/>
                    </a:lnTo>
                    <a:lnTo>
                      <a:pt x="2585" y="1466"/>
                    </a:lnTo>
                    <a:lnTo>
                      <a:pt x="2585" y="1464"/>
                    </a:lnTo>
                    <a:lnTo>
                      <a:pt x="2585" y="1462"/>
                    </a:lnTo>
                    <a:lnTo>
                      <a:pt x="2587" y="1457"/>
                    </a:lnTo>
                    <a:lnTo>
                      <a:pt x="2589" y="1455"/>
                    </a:lnTo>
                    <a:lnTo>
                      <a:pt x="2589" y="1455"/>
                    </a:lnTo>
                    <a:lnTo>
                      <a:pt x="2592" y="1447"/>
                    </a:lnTo>
                    <a:lnTo>
                      <a:pt x="2599" y="1437"/>
                    </a:lnTo>
                    <a:lnTo>
                      <a:pt x="2608" y="1430"/>
                    </a:lnTo>
                    <a:lnTo>
                      <a:pt x="2615" y="1425"/>
                    </a:lnTo>
                    <a:lnTo>
                      <a:pt x="2616" y="1421"/>
                    </a:lnTo>
                    <a:lnTo>
                      <a:pt x="2620" y="1413"/>
                    </a:lnTo>
                    <a:lnTo>
                      <a:pt x="2627" y="1406"/>
                    </a:lnTo>
                    <a:lnTo>
                      <a:pt x="2628" y="1404"/>
                    </a:lnTo>
                    <a:lnTo>
                      <a:pt x="2632" y="1401"/>
                    </a:lnTo>
                    <a:lnTo>
                      <a:pt x="2632" y="1394"/>
                    </a:lnTo>
                    <a:lnTo>
                      <a:pt x="2635" y="1391"/>
                    </a:lnTo>
                    <a:lnTo>
                      <a:pt x="2637" y="1391"/>
                    </a:lnTo>
                    <a:lnTo>
                      <a:pt x="2640" y="1385"/>
                    </a:lnTo>
                    <a:lnTo>
                      <a:pt x="2645" y="1382"/>
                    </a:lnTo>
                    <a:lnTo>
                      <a:pt x="2647" y="1380"/>
                    </a:lnTo>
                    <a:lnTo>
                      <a:pt x="2654" y="1380"/>
                    </a:lnTo>
                    <a:lnTo>
                      <a:pt x="2659" y="1382"/>
                    </a:lnTo>
                    <a:lnTo>
                      <a:pt x="2661" y="1382"/>
                    </a:lnTo>
                    <a:lnTo>
                      <a:pt x="2664" y="1379"/>
                    </a:lnTo>
                    <a:lnTo>
                      <a:pt x="2668" y="1380"/>
                    </a:lnTo>
                    <a:lnTo>
                      <a:pt x="2674" y="1379"/>
                    </a:lnTo>
                    <a:lnTo>
                      <a:pt x="2678" y="1375"/>
                    </a:lnTo>
                    <a:lnTo>
                      <a:pt x="2681" y="1375"/>
                    </a:lnTo>
                    <a:lnTo>
                      <a:pt x="2683" y="1375"/>
                    </a:lnTo>
                    <a:lnTo>
                      <a:pt x="2685" y="1380"/>
                    </a:lnTo>
                    <a:lnTo>
                      <a:pt x="2686" y="1380"/>
                    </a:lnTo>
                    <a:lnTo>
                      <a:pt x="2688" y="1384"/>
                    </a:lnTo>
                    <a:lnTo>
                      <a:pt x="2692" y="1382"/>
                    </a:lnTo>
                    <a:lnTo>
                      <a:pt x="2700" y="1377"/>
                    </a:lnTo>
                    <a:lnTo>
                      <a:pt x="2700" y="1377"/>
                    </a:lnTo>
                    <a:lnTo>
                      <a:pt x="2702" y="1377"/>
                    </a:lnTo>
                    <a:lnTo>
                      <a:pt x="2702" y="1379"/>
                    </a:lnTo>
                    <a:lnTo>
                      <a:pt x="2702" y="1380"/>
                    </a:lnTo>
                    <a:lnTo>
                      <a:pt x="2700" y="1387"/>
                    </a:lnTo>
                    <a:lnTo>
                      <a:pt x="2700" y="1391"/>
                    </a:lnTo>
                    <a:lnTo>
                      <a:pt x="2695" y="1399"/>
                    </a:lnTo>
                    <a:lnTo>
                      <a:pt x="2693" y="1401"/>
                    </a:lnTo>
                    <a:lnTo>
                      <a:pt x="2695" y="1403"/>
                    </a:lnTo>
                    <a:lnTo>
                      <a:pt x="2695" y="1408"/>
                    </a:lnTo>
                    <a:lnTo>
                      <a:pt x="2693" y="1411"/>
                    </a:lnTo>
                    <a:lnTo>
                      <a:pt x="2692" y="1414"/>
                    </a:lnTo>
                    <a:lnTo>
                      <a:pt x="2693" y="1414"/>
                    </a:lnTo>
                    <a:lnTo>
                      <a:pt x="2697" y="1413"/>
                    </a:lnTo>
                    <a:lnTo>
                      <a:pt x="2700" y="1411"/>
                    </a:lnTo>
                    <a:lnTo>
                      <a:pt x="2702" y="1411"/>
                    </a:lnTo>
                    <a:lnTo>
                      <a:pt x="2704" y="1411"/>
                    </a:lnTo>
                    <a:lnTo>
                      <a:pt x="2700" y="1420"/>
                    </a:lnTo>
                    <a:lnTo>
                      <a:pt x="2700" y="1423"/>
                    </a:lnTo>
                    <a:lnTo>
                      <a:pt x="2700" y="1425"/>
                    </a:lnTo>
                    <a:lnTo>
                      <a:pt x="2700" y="1426"/>
                    </a:lnTo>
                    <a:lnTo>
                      <a:pt x="2702" y="1425"/>
                    </a:lnTo>
                    <a:lnTo>
                      <a:pt x="2704" y="1423"/>
                    </a:lnTo>
                    <a:lnTo>
                      <a:pt x="2705" y="1423"/>
                    </a:lnTo>
                    <a:lnTo>
                      <a:pt x="2710" y="1421"/>
                    </a:lnTo>
                    <a:lnTo>
                      <a:pt x="2714" y="1416"/>
                    </a:lnTo>
                    <a:lnTo>
                      <a:pt x="2716" y="1414"/>
                    </a:lnTo>
                    <a:lnTo>
                      <a:pt x="2738" y="1391"/>
                    </a:lnTo>
                    <a:lnTo>
                      <a:pt x="2743" y="1385"/>
                    </a:lnTo>
                    <a:lnTo>
                      <a:pt x="2745" y="1385"/>
                    </a:lnTo>
                    <a:lnTo>
                      <a:pt x="2746" y="1387"/>
                    </a:lnTo>
                    <a:lnTo>
                      <a:pt x="2748" y="1387"/>
                    </a:lnTo>
                    <a:lnTo>
                      <a:pt x="2748" y="1384"/>
                    </a:lnTo>
                    <a:lnTo>
                      <a:pt x="2750" y="1384"/>
                    </a:lnTo>
                    <a:lnTo>
                      <a:pt x="2751" y="1384"/>
                    </a:lnTo>
                    <a:lnTo>
                      <a:pt x="2753" y="1389"/>
                    </a:lnTo>
                    <a:lnTo>
                      <a:pt x="2753" y="1391"/>
                    </a:lnTo>
                    <a:lnTo>
                      <a:pt x="2755" y="1391"/>
                    </a:lnTo>
                    <a:lnTo>
                      <a:pt x="2755" y="1389"/>
                    </a:lnTo>
                    <a:lnTo>
                      <a:pt x="2757" y="1387"/>
                    </a:lnTo>
                    <a:lnTo>
                      <a:pt x="2758" y="1387"/>
                    </a:lnTo>
                    <a:lnTo>
                      <a:pt x="2758" y="1384"/>
                    </a:lnTo>
                    <a:lnTo>
                      <a:pt x="2758" y="1384"/>
                    </a:lnTo>
                    <a:lnTo>
                      <a:pt x="2753" y="1380"/>
                    </a:lnTo>
                    <a:lnTo>
                      <a:pt x="2755" y="1377"/>
                    </a:lnTo>
                    <a:lnTo>
                      <a:pt x="2757" y="1370"/>
                    </a:lnTo>
                    <a:lnTo>
                      <a:pt x="2757" y="1367"/>
                    </a:lnTo>
                    <a:lnTo>
                      <a:pt x="2757" y="1362"/>
                    </a:lnTo>
                    <a:lnTo>
                      <a:pt x="2758" y="1360"/>
                    </a:lnTo>
                    <a:lnTo>
                      <a:pt x="2758" y="1358"/>
                    </a:lnTo>
                    <a:lnTo>
                      <a:pt x="2760" y="1357"/>
                    </a:lnTo>
                    <a:lnTo>
                      <a:pt x="2758" y="1353"/>
                    </a:lnTo>
                    <a:lnTo>
                      <a:pt x="2760" y="1351"/>
                    </a:lnTo>
                    <a:lnTo>
                      <a:pt x="2760" y="1350"/>
                    </a:lnTo>
                    <a:lnTo>
                      <a:pt x="2777" y="1343"/>
                    </a:lnTo>
                    <a:lnTo>
                      <a:pt x="2781" y="1343"/>
                    </a:lnTo>
                    <a:lnTo>
                      <a:pt x="2784" y="1345"/>
                    </a:lnTo>
                    <a:lnTo>
                      <a:pt x="2787" y="1348"/>
                    </a:lnTo>
                    <a:lnTo>
                      <a:pt x="2793" y="1351"/>
                    </a:lnTo>
                    <a:lnTo>
                      <a:pt x="2799" y="1351"/>
                    </a:lnTo>
                    <a:lnTo>
                      <a:pt x="2801" y="1353"/>
                    </a:lnTo>
                    <a:lnTo>
                      <a:pt x="2798" y="1353"/>
                    </a:lnTo>
                    <a:lnTo>
                      <a:pt x="2796" y="1353"/>
                    </a:lnTo>
                    <a:lnTo>
                      <a:pt x="2796" y="1355"/>
                    </a:lnTo>
                    <a:lnTo>
                      <a:pt x="2796" y="1357"/>
                    </a:lnTo>
                    <a:lnTo>
                      <a:pt x="2794" y="1355"/>
                    </a:lnTo>
                    <a:lnTo>
                      <a:pt x="2791" y="1355"/>
                    </a:lnTo>
                    <a:lnTo>
                      <a:pt x="2786" y="1353"/>
                    </a:lnTo>
                    <a:lnTo>
                      <a:pt x="2784" y="1353"/>
                    </a:lnTo>
                    <a:lnTo>
                      <a:pt x="2779" y="1358"/>
                    </a:lnTo>
                    <a:lnTo>
                      <a:pt x="2777" y="1360"/>
                    </a:lnTo>
                    <a:lnTo>
                      <a:pt x="2774" y="1370"/>
                    </a:lnTo>
                    <a:lnTo>
                      <a:pt x="2774" y="1377"/>
                    </a:lnTo>
                    <a:lnTo>
                      <a:pt x="2774" y="1384"/>
                    </a:lnTo>
                    <a:lnTo>
                      <a:pt x="2770" y="1387"/>
                    </a:lnTo>
                    <a:lnTo>
                      <a:pt x="2770" y="1391"/>
                    </a:lnTo>
                    <a:lnTo>
                      <a:pt x="2769" y="1394"/>
                    </a:lnTo>
                    <a:lnTo>
                      <a:pt x="2772" y="1396"/>
                    </a:lnTo>
                    <a:lnTo>
                      <a:pt x="2774" y="1397"/>
                    </a:lnTo>
                    <a:lnTo>
                      <a:pt x="2774" y="1399"/>
                    </a:lnTo>
                    <a:lnTo>
                      <a:pt x="2770" y="1403"/>
                    </a:lnTo>
                    <a:lnTo>
                      <a:pt x="2765" y="1408"/>
                    </a:lnTo>
                    <a:lnTo>
                      <a:pt x="2765" y="1409"/>
                    </a:lnTo>
                    <a:lnTo>
                      <a:pt x="2765" y="1411"/>
                    </a:lnTo>
                    <a:lnTo>
                      <a:pt x="2767" y="1416"/>
                    </a:lnTo>
                    <a:lnTo>
                      <a:pt x="2765" y="1418"/>
                    </a:lnTo>
                    <a:lnTo>
                      <a:pt x="2763" y="1418"/>
                    </a:lnTo>
                    <a:lnTo>
                      <a:pt x="2760" y="1420"/>
                    </a:lnTo>
                    <a:lnTo>
                      <a:pt x="2753" y="1421"/>
                    </a:lnTo>
                    <a:lnTo>
                      <a:pt x="2748" y="1426"/>
                    </a:lnTo>
                    <a:lnTo>
                      <a:pt x="2739" y="1430"/>
                    </a:lnTo>
                    <a:lnTo>
                      <a:pt x="2736" y="1433"/>
                    </a:lnTo>
                    <a:lnTo>
                      <a:pt x="2734" y="1435"/>
                    </a:lnTo>
                    <a:lnTo>
                      <a:pt x="2731" y="1442"/>
                    </a:lnTo>
                    <a:lnTo>
                      <a:pt x="2729" y="1445"/>
                    </a:lnTo>
                    <a:lnTo>
                      <a:pt x="2724" y="1450"/>
                    </a:lnTo>
                    <a:lnTo>
                      <a:pt x="2719" y="1457"/>
                    </a:lnTo>
                    <a:lnTo>
                      <a:pt x="2712" y="1466"/>
                    </a:lnTo>
                    <a:lnTo>
                      <a:pt x="2710" y="1466"/>
                    </a:lnTo>
                    <a:lnTo>
                      <a:pt x="2707" y="1469"/>
                    </a:lnTo>
                    <a:lnTo>
                      <a:pt x="2704" y="1474"/>
                    </a:lnTo>
                    <a:lnTo>
                      <a:pt x="2693" y="1484"/>
                    </a:lnTo>
                    <a:lnTo>
                      <a:pt x="2688" y="1496"/>
                    </a:lnTo>
                    <a:lnTo>
                      <a:pt x="2686" y="1500"/>
                    </a:lnTo>
                    <a:lnTo>
                      <a:pt x="2683" y="1503"/>
                    </a:lnTo>
                    <a:lnTo>
                      <a:pt x="2681" y="1507"/>
                    </a:lnTo>
                    <a:lnTo>
                      <a:pt x="2678" y="1510"/>
                    </a:lnTo>
                    <a:lnTo>
                      <a:pt x="2671" y="1515"/>
                    </a:lnTo>
                    <a:lnTo>
                      <a:pt x="2666" y="1520"/>
                    </a:lnTo>
                    <a:lnTo>
                      <a:pt x="2664" y="1522"/>
                    </a:lnTo>
                    <a:lnTo>
                      <a:pt x="2662" y="1525"/>
                    </a:lnTo>
                    <a:lnTo>
                      <a:pt x="2662" y="1525"/>
                    </a:lnTo>
                    <a:lnTo>
                      <a:pt x="2657" y="1525"/>
                    </a:lnTo>
                    <a:lnTo>
                      <a:pt x="2651" y="1525"/>
                    </a:lnTo>
                    <a:lnTo>
                      <a:pt x="2647" y="1532"/>
                    </a:lnTo>
                    <a:lnTo>
                      <a:pt x="2642" y="1534"/>
                    </a:lnTo>
                    <a:lnTo>
                      <a:pt x="2639" y="1532"/>
                    </a:lnTo>
                    <a:lnTo>
                      <a:pt x="2637" y="1532"/>
                    </a:lnTo>
                    <a:lnTo>
                      <a:pt x="2635" y="1534"/>
                    </a:lnTo>
                    <a:lnTo>
                      <a:pt x="2635" y="1534"/>
                    </a:lnTo>
                    <a:lnTo>
                      <a:pt x="2637" y="1537"/>
                    </a:lnTo>
                    <a:lnTo>
                      <a:pt x="2637" y="1539"/>
                    </a:lnTo>
                    <a:lnTo>
                      <a:pt x="2639" y="1541"/>
                    </a:lnTo>
                    <a:lnTo>
                      <a:pt x="2639" y="1544"/>
                    </a:lnTo>
                    <a:lnTo>
                      <a:pt x="2635" y="1551"/>
                    </a:lnTo>
                    <a:lnTo>
                      <a:pt x="2633" y="1556"/>
                    </a:lnTo>
                    <a:lnTo>
                      <a:pt x="2630" y="1559"/>
                    </a:lnTo>
                    <a:lnTo>
                      <a:pt x="2621" y="1568"/>
                    </a:lnTo>
                    <a:lnTo>
                      <a:pt x="2620" y="1570"/>
                    </a:lnTo>
                    <a:lnTo>
                      <a:pt x="2620" y="1571"/>
                    </a:lnTo>
                    <a:lnTo>
                      <a:pt x="2615" y="1593"/>
                    </a:lnTo>
                    <a:lnTo>
                      <a:pt x="2613" y="1602"/>
                    </a:lnTo>
                    <a:lnTo>
                      <a:pt x="2611" y="1617"/>
                    </a:lnTo>
                    <a:lnTo>
                      <a:pt x="2611" y="1622"/>
                    </a:lnTo>
                    <a:lnTo>
                      <a:pt x="2613" y="1634"/>
                    </a:lnTo>
                    <a:lnTo>
                      <a:pt x="2613" y="1645"/>
                    </a:lnTo>
                    <a:lnTo>
                      <a:pt x="2618" y="1665"/>
                    </a:lnTo>
                    <a:lnTo>
                      <a:pt x="2618" y="1670"/>
                    </a:lnTo>
                    <a:lnTo>
                      <a:pt x="2621" y="1694"/>
                    </a:lnTo>
                    <a:lnTo>
                      <a:pt x="2621" y="1699"/>
                    </a:lnTo>
                    <a:lnTo>
                      <a:pt x="2623" y="1703"/>
                    </a:lnTo>
                    <a:lnTo>
                      <a:pt x="2623" y="1706"/>
                    </a:lnTo>
                    <a:lnTo>
                      <a:pt x="2627" y="1709"/>
                    </a:lnTo>
                    <a:lnTo>
                      <a:pt x="2627" y="1714"/>
                    </a:lnTo>
                    <a:lnTo>
                      <a:pt x="2628" y="1728"/>
                    </a:lnTo>
                    <a:lnTo>
                      <a:pt x="2628" y="1742"/>
                    </a:lnTo>
                    <a:lnTo>
                      <a:pt x="2630" y="1745"/>
                    </a:lnTo>
                    <a:lnTo>
                      <a:pt x="2630" y="1747"/>
                    </a:lnTo>
                    <a:lnTo>
                      <a:pt x="2632" y="1749"/>
                    </a:lnTo>
                    <a:lnTo>
                      <a:pt x="2633" y="1752"/>
                    </a:lnTo>
                    <a:lnTo>
                      <a:pt x="2633" y="1755"/>
                    </a:lnTo>
                    <a:lnTo>
                      <a:pt x="2633" y="1757"/>
                    </a:lnTo>
                    <a:lnTo>
                      <a:pt x="2635" y="1755"/>
                    </a:lnTo>
                    <a:lnTo>
                      <a:pt x="2642" y="1750"/>
                    </a:lnTo>
                    <a:lnTo>
                      <a:pt x="2649" y="1743"/>
                    </a:lnTo>
                    <a:lnTo>
                      <a:pt x="2649" y="1742"/>
                    </a:lnTo>
                    <a:lnTo>
                      <a:pt x="2651" y="1740"/>
                    </a:lnTo>
                    <a:lnTo>
                      <a:pt x="2654" y="1738"/>
                    </a:lnTo>
                    <a:lnTo>
                      <a:pt x="2659" y="1732"/>
                    </a:lnTo>
                    <a:lnTo>
                      <a:pt x="2664" y="1723"/>
                    </a:lnTo>
                    <a:lnTo>
                      <a:pt x="2666" y="1716"/>
                    </a:lnTo>
                    <a:lnTo>
                      <a:pt x="2668" y="1713"/>
                    </a:lnTo>
                    <a:lnTo>
                      <a:pt x="2668" y="1711"/>
                    </a:lnTo>
                    <a:lnTo>
                      <a:pt x="2668" y="1706"/>
                    </a:lnTo>
                    <a:lnTo>
                      <a:pt x="2668" y="1704"/>
                    </a:lnTo>
                    <a:lnTo>
                      <a:pt x="2669" y="1697"/>
                    </a:lnTo>
                    <a:lnTo>
                      <a:pt x="2669" y="1697"/>
                    </a:lnTo>
                    <a:lnTo>
                      <a:pt x="2666" y="1696"/>
                    </a:lnTo>
                    <a:lnTo>
                      <a:pt x="2668" y="1692"/>
                    </a:lnTo>
                    <a:lnTo>
                      <a:pt x="2669" y="1692"/>
                    </a:lnTo>
                    <a:lnTo>
                      <a:pt x="2669" y="1694"/>
                    </a:lnTo>
                    <a:lnTo>
                      <a:pt x="2671" y="1696"/>
                    </a:lnTo>
                    <a:lnTo>
                      <a:pt x="2673" y="1697"/>
                    </a:lnTo>
                    <a:lnTo>
                      <a:pt x="2676" y="1692"/>
                    </a:lnTo>
                    <a:lnTo>
                      <a:pt x="2680" y="1691"/>
                    </a:lnTo>
                    <a:lnTo>
                      <a:pt x="2688" y="1687"/>
                    </a:lnTo>
                    <a:lnTo>
                      <a:pt x="2692" y="1687"/>
                    </a:lnTo>
                    <a:lnTo>
                      <a:pt x="2695" y="1691"/>
                    </a:lnTo>
                    <a:lnTo>
                      <a:pt x="2697" y="1691"/>
                    </a:lnTo>
                    <a:lnTo>
                      <a:pt x="2697" y="1686"/>
                    </a:lnTo>
                    <a:lnTo>
                      <a:pt x="2695" y="1682"/>
                    </a:lnTo>
                    <a:lnTo>
                      <a:pt x="2695" y="1680"/>
                    </a:lnTo>
                    <a:lnTo>
                      <a:pt x="2695" y="1677"/>
                    </a:lnTo>
                    <a:lnTo>
                      <a:pt x="2695" y="1674"/>
                    </a:lnTo>
                    <a:lnTo>
                      <a:pt x="2693" y="1672"/>
                    </a:lnTo>
                    <a:lnTo>
                      <a:pt x="2693" y="1668"/>
                    </a:lnTo>
                    <a:lnTo>
                      <a:pt x="2695" y="1662"/>
                    </a:lnTo>
                    <a:lnTo>
                      <a:pt x="2697" y="1658"/>
                    </a:lnTo>
                    <a:lnTo>
                      <a:pt x="2698" y="1657"/>
                    </a:lnTo>
                    <a:lnTo>
                      <a:pt x="2702" y="1653"/>
                    </a:lnTo>
                    <a:lnTo>
                      <a:pt x="2707" y="1648"/>
                    </a:lnTo>
                    <a:lnTo>
                      <a:pt x="2710" y="1645"/>
                    </a:lnTo>
                    <a:lnTo>
                      <a:pt x="2714" y="1643"/>
                    </a:lnTo>
                    <a:lnTo>
                      <a:pt x="2717" y="1643"/>
                    </a:lnTo>
                    <a:lnTo>
                      <a:pt x="2721" y="1645"/>
                    </a:lnTo>
                    <a:lnTo>
                      <a:pt x="2728" y="1645"/>
                    </a:lnTo>
                    <a:lnTo>
                      <a:pt x="2729" y="1645"/>
                    </a:lnTo>
                    <a:lnTo>
                      <a:pt x="2734" y="1639"/>
                    </a:lnTo>
                    <a:lnTo>
                      <a:pt x="2736" y="1638"/>
                    </a:lnTo>
                    <a:lnTo>
                      <a:pt x="2736" y="1633"/>
                    </a:lnTo>
                    <a:lnTo>
                      <a:pt x="2734" y="1629"/>
                    </a:lnTo>
                    <a:lnTo>
                      <a:pt x="2731" y="1624"/>
                    </a:lnTo>
                    <a:lnTo>
                      <a:pt x="2731" y="1622"/>
                    </a:lnTo>
                    <a:lnTo>
                      <a:pt x="2729" y="1617"/>
                    </a:lnTo>
                    <a:lnTo>
                      <a:pt x="2729" y="1612"/>
                    </a:lnTo>
                    <a:lnTo>
                      <a:pt x="2731" y="1607"/>
                    </a:lnTo>
                    <a:lnTo>
                      <a:pt x="2733" y="1600"/>
                    </a:lnTo>
                    <a:lnTo>
                      <a:pt x="2736" y="1592"/>
                    </a:lnTo>
                    <a:lnTo>
                      <a:pt x="2738" y="1592"/>
                    </a:lnTo>
                    <a:lnTo>
                      <a:pt x="2741" y="1588"/>
                    </a:lnTo>
                    <a:lnTo>
                      <a:pt x="2743" y="1587"/>
                    </a:lnTo>
                    <a:lnTo>
                      <a:pt x="2745" y="1587"/>
                    </a:lnTo>
                    <a:lnTo>
                      <a:pt x="2745" y="1582"/>
                    </a:lnTo>
                    <a:lnTo>
                      <a:pt x="2746" y="1580"/>
                    </a:lnTo>
                    <a:lnTo>
                      <a:pt x="2748" y="1578"/>
                    </a:lnTo>
                    <a:lnTo>
                      <a:pt x="2751" y="1580"/>
                    </a:lnTo>
                    <a:lnTo>
                      <a:pt x="2753" y="1578"/>
                    </a:lnTo>
                    <a:lnTo>
                      <a:pt x="2755" y="1578"/>
                    </a:lnTo>
                    <a:lnTo>
                      <a:pt x="2753" y="1580"/>
                    </a:lnTo>
                    <a:lnTo>
                      <a:pt x="2751" y="1582"/>
                    </a:lnTo>
                    <a:lnTo>
                      <a:pt x="2748" y="1585"/>
                    </a:lnTo>
                    <a:lnTo>
                      <a:pt x="2746" y="1588"/>
                    </a:lnTo>
                    <a:lnTo>
                      <a:pt x="2751" y="1593"/>
                    </a:lnTo>
                    <a:lnTo>
                      <a:pt x="2753" y="1595"/>
                    </a:lnTo>
                    <a:lnTo>
                      <a:pt x="2755" y="1593"/>
                    </a:lnTo>
                    <a:lnTo>
                      <a:pt x="2758" y="1590"/>
                    </a:lnTo>
                    <a:lnTo>
                      <a:pt x="2758" y="1590"/>
                    </a:lnTo>
                    <a:lnTo>
                      <a:pt x="2760" y="1588"/>
                    </a:lnTo>
                    <a:lnTo>
                      <a:pt x="2760" y="1580"/>
                    </a:lnTo>
                    <a:lnTo>
                      <a:pt x="2758" y="1576"/>
                    </a:lnTo>
                    <a:lnTo>
                      <a:pt x="2758" y="1571"/>
                    </a:lnTo>
                    <a:lnTo>
                      <a:pt x="2757" y="1571"/>
                    </a:lnTo>
                    <a:lnTo>
                      <a:pt x="2755" y="1570"/>
                    </a:lnTo>
                    <a:lnTo>
                      <a:pt x="2753" y="1571"/>
                    </a:lnTo>
                    <a:lnTo>
                      <a:pt x="2751" y="1570"/>
                    </a:lnTo>
                    <a:lnTo>
                      <a:pt x="2750" y="1568"/>
                    </a:lnTo>
                    <a:lnTo>
                      <a:pt x="2750" y="1564"/>
                    </a:lnTo>
                    <a:lnTo>
                      <a:pt x="2750" y="1559"/>
                    </a:lnTo>
                    <a:lnTo>
                      <a:pt x="2750" y="1558"/>
                    </a:lnTo>
                    <a:lnTo>
                      <a:pt x="2750" y="1553"/>
                    </a:lnTo>
                    <a:lnTo>
                      <a:pt x="2750" y="1551"/>
                    </a:lnTo>
                    <a:lnTo>
                      <a:pt x="2750" y="1547"/>
                    </a:lnTo>
                    <a:lnTo>
                      <a:pt x="2753" y="1544"/>
                    </a:lnTo>
                    <a:lnTo>
                      <a:pt x="2757" y="1541"/>
                    </a:lnTo>
                    <a:lnTo>
                      <a:pt x="2757" y="1539"/>
                    </a:lnTo>
                    <a:lnTo>
                      <a:pt x="2758" y="1537"/>
                    </a:lnTo>
                    <a:lnTo>
                      <a:pt x="2758" y="1532"/>
                    </a:lnTo>
                    <a:lnTo>
                      <a:pt x="2757" y="1530"/>
                    </a:lnTo>
                    <a:lnTo>
                      <a:pt x="2748" y="1527"/>
                    </a:lnTo>
                    <a:lnTo>
                      <a:pt x="2746" y="1527"/>
                    </a:lnTo>
                    <a:lnTo>
                      <a:pt x="2745" y="1529"/>
                    </a:lnTo>
                    <a:lnTo>
                      <a:pt x="2743" y="1534"/>
                    </a:lnTo>
                    <a:lnTo>
                      <a:pt x="2743" y="1535"/>
                    </a:lnTo>
                    <a:lnTo>
                      <a:pt x="2743" y="1534"/>
                    </a:lnTo>
                    <a:lnTo>
                      <a:pt x="2743" y="1534"/>
                    </a:lnTo>
                    <a:lnTo>
                      <a:pt x="2738" y="1532"/>
                    </a:lnTo>
                    <a:lnTo>
                      <a:pt x="2736" y="1530"/>
                    </a:lnTo>
                    <a:lnTo>
                      <a:pt x="2736" y="1529"/>
                    </a:lnTo>
                    <a:lnTo>
                      <a:pt x="2734" y="1525"/>
                    </a:lnTo>
                    <a:lnTo>
                      <a:pt x="2734" y="1522"/>
                    </a:lnTo>
                    <a:lnTo>
                      <a:pt x="2736" y="1515"/>
                    </a:lnTo>
                    <a:lnTo>
                      <a:pt x="2738" y="1510"/>
                    </a:lnTo>
                    <a:lnTo>
                      <a:pt x="2743" y="1500"/>
                    </a:lnTo>
                    <a:lnTo>
                      <a:pt x="2746" y="1496"/>
                    </a:lnTo>
                    <a:lnTo>
                      <a:pt x="2751" y="1491"/>
                    </a:lnTo>
                    <a:lnTo>
                      <a:pt x="2753" y="1489"/>
                    </a:lnTo>
                    <a:lnTo>
                      <a:pt x="2753" y="1489"/>
                    </a:lnTo>
                    <a:lnTo>
                      <a:pt x="2753" y="1488"/>
                    </a:lnTo>
                    <a:lnTo>
                      <a:pt x="2753" y="1484"/>
                    </a:lnTo>
                    <a:lnTo>
                      <a:pt x="2753" y="1484"/>
                    </a:lnTo>
                    <a:lnTo>
                      <a:pt x="2755" y="1483"/>
                    </a:lnTo>
                    <a:lnTo>
                      <a:pt x="2755" y="1484"/>
                    </a:lnTo>
                    <a:lnTo>
                      <a:pt x="2758" y="1478"/>
                    </a:lnTo>
                    <a:lnTo>
                      <a:pt x="2758" y="1469"/>
                    </a:lnTo>
                    <a:lnTo>
                      <a:pt x="2760" y="1462"/>
                    </a:lnTo>
                    <a:lnTo>
                      <a:pt x="2760" y="1459"/>
                    </a:lnTo>
                    <a:lnTo>
                      <a:pt x="2762" y="1457"/>
                    </a:lnTo>
                    <a:lnTo>
                      <a:pt x="2763" y="1455"/>
                    </a:lnTo>
                    <a:lnTo>
                      <a:pt x="2765" y="1454"/>
                    </a:lnTo>
                    <a:lnTo>
                      <a:pt x="2767" y="1452"/>
                    </a:lnTo>
                    <a:lnTo>
                      <a:pt x="2769" y="1450"/>
                    </a:lnTo>
                    <a:lnTo>
                      <a:pt x="2769" y="1450"/>
                    </a:lnTo>
                    <a:lnTo>
                      <a:pt x="2772" y="1450"/>
                    </a:lnTo>
                    <a:lnTo>
                      <a:pt x="2774" y="1450"/>
                    </a:lnTo>
                    <a:lnTo>
                      <a:pt x="2775" y="1452"/>
                    </a:lnTo>
                    <a:lnTo>
                      <a:pt x="2775" y="1455"/>
                    </a:lnTo>
                    <a:lnTo>
                      <a:pt x="2777" y="1452"/>
                    </a:lnTo>
                    <a:lnTo>
                      <a:pt x="2781" y="1449"/>
                    </a:lnTo>
                    <a:lnTo>
                      <a:pt x="2782" y="1449"/>
                    </a:lnTo>
                    <a:lnTo>
                      <a:pt x="2784" y="1449"/>
                    </a:lnTo>
                    <a:lnTo>
                      <a:pt x="2786" y="1452"/>
                    </a:lnTo>
                    <a:lnTo>
                      <a:pt x="2787" y="1455"/>
                    </a:lnTo>
                    <a:lnTo>
                      <a:pt x="2789" y="1457"/>
                    </a:lnTo>
                    <a:lnTo>
                      <a:pt x="2791" y="1457"/>
                    </a:lnTo>
                    <a:lnTo>
                      <a:pt x="2793" y="1457"/>
                    </a:lnTo>
                    <a:lnTo>
                      <a:pt x="2794" y="1454"/>
                    </a:lnTo>
                    <a:lnTo>
                      <a:pt x="2794" y="1447"/>
                    </a:lnTo>
                    <a:lnTo>
                      <a:pt x="2796" y="1447"/>
                    </a:lnTo>
                    <a:lnTo>
                      <a:pt x="2798" y="1445"/>
                    </a:lnTo>
                    <a:lnTo>
                      <a:pt x="2801" y="1443"/>
                    </a:lnTo>
                    <a:lnTo>
                      <a:pt x="2803" y="1442"/>
                    </a:lnTo>
                    <a:lnTo>
                      <a:pt x="2810" y="1437"/>
                    </a:lnTo>
                    <a:lnTo>
                      <a:pt x="2815" y="1433"/>
                    </a:lnTo>
                    <a:lnTo>
                      <a:pt x="2818" y="1433"/>
                    </a:lnTo>
                    <a:lnTo>
                      <a:pt x="2818" y="1435"/>
                    </a:lnTo>
                    <a:lnTo>
                      <a:pt x="2816" y="1438"/>
                    </a:lnTo>
                    <a:lnTo>
                      <a:pt x="2816" y="1443"/>
                    </a:lnTo>
                    <a:lnTo>
                      <a:pt x="2815" y="1447"/>
                    </a:lnTo>
                    <a:lnTo>
                      <a:pt x="2815" y="1452"/>
                    </a:lnTo>
                    <a:lnTo>
                      <a:pt x="2815" y="1454"/>
                    </a:lnTo>
                    <a:lnTo>
                      <a:pt x="2815" y="1457"/>
                    </a:lnTo>
                    <a:lnTo>
                      <a:pt x="2816" y="1457"/>
                    </a:lnTo>
                    <a:lnTo>
                      <a:pt x="2818" y="1455"/>
                    </a:lnTo>
                    <a:lnTo>
                      <a:pt x="2820" y="1454"/>
                    </a:lnTo>
                    <a:lnTo>
                      <a:pt x="2830" y="1440"/>
                    </a:lnTo>
                    <a:lnTo>
                      <a:pt x="2835" y="1435"/>
                    </a:lnTo>
                    <a:lnTo>
                      <a:pt x="2842" y="1433"/>
                    </a:lnTo>
                    <a:lnTo>
                      <a:pt x="2846" y="1432"/>
                    </a:lnTo>
                    <a:lnTo>
                      <a:pt x="2852" y="1430"/>
                    </a:lnTo>
                    <a:lnTo>
                      <a:pt x="2859" y="1428"/>
                    </a:lnTo>
                    <a:lnTo>
                      <a:pt x="2863" y="1430"/>
                    </a:lnTo>
                    <a:lnTo>
                      <a:pt x="2864" y="1430"/>
                    </a:lnTo>
                    <a:lnTo>
                      <a:pt x="2873" y="1428"/>
                    </a:lnTo>
                    <a:lnTo>
                      <a:pt x="2875" y="1430"/>
                    </a:lnTo>
                    <a:lnTo>
                      <a:pt x="2882" y="1435"/>
                    </a:lnTo>
                    <a:lnTo>
                      <a:pt x="2885" y="1442"/>
                    </a:lnTo>
                    <a:lnTo>
                      <a:pt x="2885" y="1442"/>
                    </a:lnTo>
                    <a:lnTo>
                      <a:pt x="2887" y="1443"/>
                    </a:lnTo>
                    <a:lnTo>
                      <a:pt x="2887" y="1445"/>
                    </a:lnTo>
                    <a:lnTo>
                      <a:pt x="2887" y="1447"/>
                    </a:lnTo>
                    <a:lnTo>
                      <a:pt x="2888" y="1449"/>
                    </a:lnTo>
                    <a:lnTo>
                      <a:pt x="2892" y="1452"/>
                    </a:lnTo>
                    <a:lnTo>
                      <a:pt x="2895" y="1452"/>
                    </a:lnTo>
                    <a:lnTo>
                      <a:pt x="2895" y="1450"/>
                    </a:lnTo>
                    <a:lnTo>
                      <a:pt x="2897" y="1449"/>
                    </a:lnTo>
                    <a:lnTo>
                      <a:pt x="2899" y="1442"/>
                    </a:lnTo>
                    <a:lnTo>
                      <a:pt x="2900" y="1438"/>
                    </a:lnTo>
                    <a:lnTo>
                      <a:pt x="2900" y="1437"/>
                    </a:lnTo>
                    <a:lnTo>
                      <a:pt x="2900" y="1435"/>
                    </a:lnTo>
                    <a:lnTo>
                      <a:pt x="2904" y="1432"/>
                    </a:lnTo>
                    <a:lnTo>
                      <a:pt x="2907" y="1432"/>
                    </a:lnTo>
                    <a:lnTo>
                      <a:pt x="2917" y="1423"/>
                    </a:lnTo>
                    <a:lnTo>
                      <a:pt x="2921" y="1418"/>
                    </a:lnTo>
                    <a:lnTo>
                      <a:pt x="2924" y="1418"/>
                    </a:lnTo>
                    <a:lnTo>
                      <a:pt x="2924" y="1418"/>
                    </a:lnTo>
                    <a:lnTo>
                      <a:pt x="2926" y="1416"/>
                    </a:lnTo>
                    <a:lnTo>
                      <a:pt x="2928" y="1416"/>
                    </a:lnTo>
                    <a:lnTo>
                      <a:pt x="2931" y="1413"/>
                    </a:lnTo>
                    <a:lnTo>
                      <a:pt x="2935" y="1409"/>
                    </a:lnTo>
                    <a:lnTo>
                      <a:pt x="2933" y="1408"/>
                    </a:lnTo>
                    <a:lnTo>
                      <a:pt x="2935" y="1406"/>
                    </a:lnTo>
                    <a:lnTo>
                      <a:pt x="2936" y="1404"/>
                    </a:lnTo>
                    <a:lnTo>
                      <a:pt x="2938" y="1404"/>
                    </a:lnTo>
                    <a:lnTo>
                      <a:pt x="2940" y="1403"/>
                    </a:lnTo>
                    <a:lnTo>
                      <a:pt x="2940" y="1401"/>
                    </a:lnTo>
                    <a:lnTo>
                      <a:pt x="2941" y="1399"/>
                    </a:lnTo>
                    <a:lnTo>
                      <a:pt x="2941" y="1401"/>
                    </a:lnTo>
                    <a:lnTo>
                      <a:pt x="2943" y="1401"/>
                    </a:lnTo>
                    <a:lnTo>
                      <a:pt x="2945" y="1399"/>
                    </a:lnTo>
                    <a:lnTo>
                      <a:pt x="2943" y="1397"/>
                    </a:lnTo>
                    <a:lnTo>
                      <a:pt x="2941" y="1396"/>
                    </a:lnTo>
                    <a:lnTo>
                      <a:pt x="2943" y="1394"/>
                    </a:lnTo>
                    <a:lnTo>
                      <a:pt x="2947" y="1396"/>
                    </a:lnTo>
                    <a:lnTo>
                      <a:pt x="2948" y="1396"/>
                    </a:lnTo>
                    <a:lnTo>
                      <a:pt x="2953" y="1391"/>
                    </a:lnTo>
                    <a:lnTo>
                      <a:pt x="2959" y="1384"/>
                    </a:lnTo>
                    <a:lnTo>
                      <a:pt x="2962" y="1385"/>
                    </a:lnTo>
                    <a:lnTo>
                      <a:pt x="2967" y="1380"/>
                    </a:lnTo>
                    <a:lnTo>
                      <a:pt x="2971" y="1380"/>
                    </a:lnTo>
                    <a:lnTo>
                      <a:pt x="2976" y="1379"/>
                    </a:lnTo>
                    <a:lnTo>
                      <a:pt x="2977" y="1377"/>
                    </a:lnTo>
                    <a:lnTo>
                      <a:pt x="2979" y="1374"/>
                    </a:lnTo>
                    <a:lnTo>
                      <a:pt x="2981" y="1375"/>
                    </a:lnTo>
                    <a:lnTo>
                      <a:pt x="2988" y="1370"/>
                    </a:lnTo>
                    <a:lnTo>
                      <a:pt x="2989" y="1368"/>
                    </a:lnTo>
                    <a:lnTo>
                      <a:pt x="2991" y="1367"/>
                    </a:lnTo>
                    <a:lnTo>
                      <a:pt x="2993" y="1367"/>
                    </a:lnTo>
                    <a:lnTo>
                      <a:pt x="2996" y="1365"/>
                    </a:lnTo>
                    <a:lnTo>
                      <a:pt x="3010" y="1358"/>
                    </a:lnTo>
                    <a:lnTo>
                      <a:pt x="3012" y="1355"/>
                    </a:lnTo>
                    <a:lnTo>
                      <a:pt x="3017" y="1351"/>
                    </a:lnTo>
                    <a:lnTo>
                      <a:pt x="3022" y="1350"/>
                    </a:lnTo>
                    <a:lnTo>
                      <a:pt x="3025" y="1350"/>
                    </a:lnTo>
                    <a:lnTo>
                      <a:pt x="3027" y="1348"/>
                    </a:lnTo>
                    <a:lnTo>
                      <a:pt x="3024" y="1346"/>
                    </a:lnTo>
                    <a:lnTo>
                      <a:pt x="3022" y="1345"/>
                    </a:lnTo>
                    <a:lnTo>
                      <a:pt x="3022" y="1343"/>
                    </a:lnTo>
                    <a:lnTo>
                      <a:pt x="3022" y="1343"/>
                    </a:lnTo>
                    <a:lnTo>
                      <a:pt x="3024" y="1339"/>
                    </a:lnTo>
                    <a:lnTo>
                      <a:pt x="3025" y="1339"/>
                    </a:lnTo>
                    <a:lnTo>
                      <a:pt x="3025" y="1341"/>
                    </a:lnTo>
                    <a:lnTo>
                      <a:pt x="3027" y="1341"/>
                    </a:lnTo>
                    <a:lnTo>
                      <a:pt x="3029" y="1339"/>
                    </a:lnTo>
                    <a:lnTo>
                      <a:pt x="3029" y="1339"/>
                    </a:lnTo>
                    <a:lnTo>
                      <a:pt x="3030" y="1341"/>
                    </a:lnTo>
                    <a:lnTo>
                      <a:pt x="3029" y="1345"/>
                    </a:lnTo>
                    <a:lnTo>
                      <a:pt x="3029" y="1346"/>
                    </a:lnTo>
                    <a:lnTo>
                      <a:pt x="3029" y="1348"/>
                    </a:lnTo>
                    <a:lnTo>
                      <a:pt x="3029" y="1348"/>
                    </a:lnTo>
                    <a:lnTo>
                      <a:pt x="3036" y="1348"/>
                    </a:lnTo>
                    <a:lnTo>
                      <a:pt x="3042" y="1350"/>
                    </a:lnTo>
                    <a:lnTo>
                      <a:pt x="3061" y="1358"/>
                    </a:lnTo>
                    <a:lnTo>
                      <a:pt x="3061" y="1358"/>
                    </a:lnTo>
                    <a:lnTo>
                      <a:pt x="3063" y="1360"/>
                    </a:lnTo>
                    <a:lnTo>
                      <a:pt x="3063" y="1357"/>
                    </a:lnTo>
                    <a:lnTo>
                      <a:pt x="3065" y="1353"/>
                    </a:lnTo>
                    <a:lnTo>
                      <a:pt x="3066" y="1351"/>
                    </a:lnTo>
                    <a:lnTo>
                      <a:pt x="3070" y="1346"/>
                    </a:lnTo>
                    <a:lnTo>
                      <a:pt x="3071" y="1345"/>
                    </a:lnTo>
                    <a:lnTo>
                      <a:pt x="3071" y="1341"/>
                    </a:lnTo>
                    <a:lnTo>
                      <a:pt x="3071" y="1336"/>
                    </a:lnTo>
                    <a:lnTo>
                      <a:pt x="3068" y="1336"/>
                    </a:lnTo>
                    <a:lnTo>
                      <a:pt x="3066" y="1333"/>
                    </a:lnTo>
                    <a:lnTo>
                      <a:pt x="3066" y="1331"/>
                    </a:lnTo>
                    <a:lnTo>
                      <a:pt x="3068" y="1329"/>
                    </a:lnTo>
                    <a:lnTo>
                      <a:pt x="3070" y="1328"/>
                    </a:lnTo>
                    <a:lnTo>
                      <a:pt x="3068" y="1324"/>
                    </a:lnTo>
                    <a:lnTo>
                      <a:pt x="3068" y="1322"/>
                    </a:lnTo>
                    <a:lnTo>
                      <a:pt x="3061" y="1319"/>
                    </a:lnTo>
                    <a:lnTo>
                      <a:pt x="3059" y="1316"/>
                    </a:lnTo>
                    <a:lnTo>
                      <a:pt x="3059" y="1314"/>
                    </a:lnTo>
                    <a:lnTo>
                      <a:pt x="3058" y="1307"/>
                    </a:lnTo>
                    <a:lnTo>
                      <a:pt x="3056" y="1309"/>
                    </a:lnTo>
                    <a:lnTo>
                      <a:pt x="3058" y="1312"/>
                    </a:lnTo>
                    <a:lnTo>
                      <a:pt x="3056" y="1314"/>
                    </a:lnTo>
                    <a:lnTo>
                      <a:pt x="3054" y="1314"/>
                    </a:lnTo>
                    <a:lnTo>
                      <a:pt x="3054" y="1312"/>
                    </a:lnTo>
                    <a:lnTo>
                      <a:pt x="3056" y="1309"/>
                    </a:lnTo>
                    <a:lnTo>
                      <a:pt x="3054" y="1307"/>
                    </a:lnTo>
                    <a:lnTo>
                      <a:pt x="3051" y="1307"/>
                    </a:lnTo>
                    <a:lnTo>
                      <a:pt x="3051" y="1305"/>
                    </a:lnTo>
                    <a:lnTo>
                      <a:pt x="3054" y="1304"/>
                    </a:lnTo>
                    <a:lnTo>
                      <a:pt x="3054" y="1304"/>
                    </a:lnTo>
                    <a:lnTo>
                      <a:pt x="3056" y="1302"/>
                    </a:lnTo>
                    <a:lnTo>
                      <a:pt x="3056" y="1295"/>
                    </a:lnTo>
                    <a:lnTo>
                      <a:pt x="3054" y="1290"/>
                    </a:lnTo>
                    <a:lnTo>
                      <a:pt x="3053" y="1288"/>
                    </a:lnTo>
                    <a:lnTo>
                      <a:pt x="3051" y="1288"/>
                    </a:lnTo>
                    <a:lnTo>
                      <a:pt x="3051" y="1285"/>
                    </a:lnTo>
                    <a:lnTo>
                      <a:pt x="3051" y="1283"/>
                    </a:lnTo>
                    <a:lnTo>
                      <a:pt x="3049" y="1276"/>
                    </a:lnTo>
                    <a:lnTo>
                      <a:pt x="3048" y="1275"/>
                    </a:lnTo>
                    <a:lnTo>
                      <a:pt x="3046" y="1271"/>
                    </a:lnTo>
                    <a:lnTo>
                      <a:pt x="3046" y="1275"/>
                    </a:lnTo>
                    <a:lnTo>
                      <a:pt x="3044" y="1278"/>
                    </a:lnTo>
                    <a:lnTo>
                      <a:pt x="3042" y="1278"/>
                    </a:lnTo>
                    <a:lnTo>
                      <a:pt x="3041" y="1278"/>
                    </a:lnTo>
                    <a:lnTo>
                      <a:pt x="3036" y="1275"/>
                    </a:lnTo>
                    <a:lnTo>
                      <a:pt x="3030" y="1268"/>
                    </a:lnTo>
                    <a:lnTo>
                      <a:pt x="3030" y="1263"/>
                    </a:lnTo>
                    <a:lnTo>
                      <a:pt x="3032" y="1256"/>
                    </a:lnTo>
                    <a:lnTo>
                      <a:pt x="3030" y="1254"/>
                    </a:lnTo>
                    <a:lnTo>
                      <a:pt x="3030" y="1254"/>
                    </a:lnTo>
                    <a:lnTo>
                      <a:pt x="3024" y="1256"/>
                    </a:lnTo>
                    <a:lnTo>
                      <a:pt x="3020" y="1259"/>
                    </a:lnTo>
                    <a:lnTo>
                      <a:pt x="3018" y="1261"/>
                    </a:lnTo>
                    <a:lnTo>
                      <a:pt x="3013" y="1258"/>
                    </a:lnTo>
                    <a:lnTo>
                      <a:pt x="3006" y="1263"/>
                    </a:lnTo>
                    <a:lnTo>
                      <a:pt x="3008" y="1259"/>
                    </a:lnTo>
                    <a:lnTo>
                      <a:pt x="3008" y="1259"/>
                    </a:lnTo>
                    <a:lnTo>
                      <a:pt x="3010" y="1258"/>
                    </a:lnTo>
                    <a:lnTo>
                      <a:pt x="3010" y="1253"/>
                    </a:lnTo>
                    <a:lnTo>
                      <a:pt x="3008" y="1251"/>
                    </a:lnTo>
                    <a:lnTo>
                      <a:pt x="3006" y="1249"/>
                    </a:lnTo>
                    <a:lnTo>
                      <a:pt x="3005" y="1247"/>
                    </a:lnTo>
                    <a:lnTo>
                      <a:pt x="3003" y="1249"/>
                    </a:lnTo>
                    <a:lnTo>
                      <a:pt x="3001" y="1251"/>
                    </a:lnTo>
                    <a:lnTo>
                      <a:pt x="2998" y="1254"/>
                    </a:lnTo>
                    <a:lnTo>
                      <a:pt x="2991" y="1254"/>
                    </a:lnTo>
                    <a:lnTo>
                      <a:pt x="2986" y="1254"/>
                    </a:lnTo>
                    <a:lnTo>
                      <a:pt x="2979" y="1258"/>
                    </a:lnTo>
                    <a:lnTo>
                      <a:pt x="2976" y="1258"/>
                    </a:lnTo>
                    <a:lnTo>
                      <a:pt x="2986" y="1254"/>
                    </a:lnTo>
                    <a:lnTo>
                      <a:pt x="2993" y="1253"/>
                    </a:lnTo>
                    <a:lnTo>
                      <a:pt x="3000" y="1251"/>
                    </a:lnTo>
                    <a:lnTo>
                      <a:pt x="3005" y="1246"/>
                    </a:lnTo>
                    <a:lnTo>
                      <a:pt x="3012" y="1251"/>
                    </a:lnTo>
                    <a:lnTo>
                      <a:pt x="3015" y="1251"/>
                    </a:lnTo>
                    <a:lnTo>
                      <a:pt x="3020" y="1251"/>
                    </a:lnTo>
                    <a:lnTo>
                      <a:pt x="3024" y="1253"/>
                    </a:lnTo>
                    <a:lnTo>
                      <a:pt x="3025" y="1253"/>
                    </a:lnTo>
                    <a:lnTo>
                      <a:pt x="3027" y="1249"/>
                    </a:lnTo>
                    <a:lnTo>
                      <a:pt x="3025" y="1246"/>
                    </a:lnTo>
                    <a:lnTo>
                      <a:pt x="3024" y="1244"/>
                    </a:lnTo>
                    <a:lnTo>
                      <a:pt x="3022" y="1242"/>
                    </a:lnTo>
                    <a:lnTo>
                      <a:pt x="3017" y="1244"/>
                    </a:lnTo>
                    <a:lnTo>
                      <a:pt x="3012" y="1242"/>
                    </a:lnTo>
                    <a:lnTo>
                      <a:pt x="3010" y="1242"/>
                    </a:lnTo>
                    <a:lnTo>
                      <a:pt x="3012" y="1241"/>
                    </a:lnTo>
                    <a:lnTo>
                      <a:pt x="3015" y="1242"/>
                    </a:lnTo>
                    <a:lnTo>
                      <a:pt x="3020" y="1241"/>
                    </a:lnTo>
                    <a:lnTo>
                      <a:pt x="3027" y="1242"/>
                    </a:lnTo>
                    <a:lnTo>
                      <a:pt x="3027" y="1246"/>
                    </a:lnTo>
                    <a:lnTo>
                      <a:pt x="3029" y="1247"/>
                    </a:lnTo>
                    <a:lnTo>
                      <a:pt x="3034" y="1254"/>
                    </a:lnTo>
                    <a:lnTo>
                      <a:pt x="3037" y="1256"/>
                    </a:lnTo>
                    <a:lnTo>
                      <a:pt x="3048" y="1258"/>
                    </a:lnTo>
                    <a:lnTo>
                      <a:pt x="3053" y="1261"/>
                    </a:lnTo>
                    <a:lnTo>
                      <a:pt x="3056" y="1259"/>
                    </a:lnTo>
                    <a:lnTo>
                      <a:pt x="3065" y="1254"/>
                    </a:lnTo>
                    <a:lnTo>
                      <a:pt x="3070" y="1251"/>
                    </a:lnTo>
                    <a:lnTo>
                      <a:pt x="3073" y="1247"/>
                    </a:lnTo>
                    <a:lnTo>
                      <a:pt x="3077" y="1242"/>
                    </a:lnTo>
                    <a:lnTo>
                      <a:pt x="3080" y="1241"/>
                    </a:lnTo>
                    <a:lnTo>
                      <a:pt x="3087" y="1235"/>
                    </a:lnTo>
                    <a:lnTo>
                      <a:pt x="3087" y="1232"/>
                    </a:lnTo>
                    <a:lnTo>
                      <a:pt x="3090" y="1225"/>
                    </a:lnTo>
                    <a:lnTo>
                      <a:pt x="3090" y="1224"/>
                    </a:lnTo>
                    <a:lnTo>
                      <a:pt x="3092" y="1220"/>
                    </a:lnTo>
                    <a:lnTo>
                      <a:pt x="3094" y="1217"/>
                    </a:lnTo>
                    <a:lnTo>
                      <a:pt x="3092" y="1215"/>
                    </a:lnTo>
                    <a:lnTo>
                      <a:pt x="3090" y="1212"/>
                    </a:lnTo>
                    <a:lnTo>
                      <a:pt x="3087" y="1208"/>
                    </a:lnTo>
                    <a:lnTo>
                      <a:pt x="3085" y="1207"/>
                    </a:lnTo>
                    <a:lnTo>
                      <a:pt x="3085" y="1201"/>
                    </a:lnTo>
                    <a:lnTo>
                      <a:pt x="3085" y="1196"/>
                    </a:lnTo>
                    <a:lnTo>
                      <a:pt x="3085" y="1193"/>
                    </a:lnTo>
                    <a:lnTo>
                      <a:pt x="3087" y="1189"/>
                    </a:lnTo>
                    <a:lnTo>
                      <a:pt x="3089" y="1191"/>
                    </a:lnTo>
                    <a:lnTo>
                      <a:pt x="3092" y="1191"/>
                    </a:lnTo>
                    <a:lnTo>
                      <a:pt x="3094" y="1189"/>
                    </a:lnTo>
                    <a:lnTo>
                      <a:pt x="3094" y="1188"/>
                    </a:lnTo>
                    <a:lnTo>
                      <a:pt x="3094" y="1184"/>
                    </a:lnTo>
                    <a:lnTo>
                      <a:pt x="3094" y="1183"/>
                    </a:lnTo>
                    <a:lnTo>
                      <a:pt x="3095" y="1183"/>
                    </a:lnTo>
                    <a:lnTo>
                      <a:pt x="3095" y="1181"/>
                    </a:lnTo>
                    <a:lnTo>
                      <a:pt x="3097" y="1179"/>
                    </a:lnTo>
                    <a:lnTo>
                      <a:pt x="3097" y="1181"/>
                    </a:lnTo>
                    <a:lnTo>
                      <a:pt x="3097" y="1186"/>
                    </a:lnTo>
                    <a:lnTo>
                      <a:pt x="3099" y="1188"/>
                    </a:lnTo>
                    <a:lnTo>
                      <a:pt x="3101" y="1189"/>
                    </a:lnTo>
                    <a:lnTo>
                      <a:pt x="3102" y="1189"/>
                    </a:lnTo>
                    <a:lnTo>
                      <a:pt x="3102" y="1188"/>
                    </a:lnTo>
                    <a:lnTo>
                      <a:pt x="3104" y="1186"/>
                    </a:lnTo>
                    <a:lnTo>
                      <a:pt x="3107" y="1181"/>
                    </a:lnTo>
                    <a:lnTo>
                      <a:pt x="3109" y="1179"/>
                    </a:lnTo>
                    <a:lnTo>
                      <a:pt x="3109" y="1183"/>
                    </a:lnTo>
                    <a:lnTo>
                      <a:pt x="3107" y="1188"/>
                    </a:lnTo>
                    <a:lnTo>
                      <a:pt x="3107" y="1189"/>
                    </a:lnTo>
                    <a:lnTo>
                      <a:pt x="3106" y="1191"/>
                    </a:lnTo>
                    <a:lnTo>
                      <a:pt x="3104" y="1196"/>
                    </a:lnTo>
                    <a:lnTo>
                      <a:pt x="3104" y="1196"/>
                    </a:lnTo>
                    <a:lnTo>
                      <a:pt x="3102" y="1196"/>
                    </a:lnTo>
                    <a:lnTo>
                      <a:pt x="3101" y="1196"/>
                    </a:lnTo>
                    <a:lnTo>
                      <a:pt x="3102" y="1200"/>
                    </a:lnTo>
                    <a:lnTo>
                      <a:pt x="3104" y="1203"/>
                    </a:lnTo>
                    <a:lnTo>
                      <a:pt x="3106" y="1207"/>
                    </a:lnTo>
                    <a:lnTo>
                      <a:pt x="3107" y="1208"/>
                    </a:lnTo>
                    <a:lnTo>
                      <a:pt x="3109" y="1208"/>
                    </a:lnTo>
                    <a:lnTo>
                      <a:pt x="3109" y="1210"/>
                    </a:lnTo>
                    <a:lnTo>
                      <a:pt x="3109" y="1212"/>
                    </a:lnTo>
                    <a:lnTo>
                      <a:pt x="3109" y="1217"/>
                    </a:lnTo>
                    <a:lnTo>
                      <a:pt x="3109" y="1218"/>
                    </a:lnTo>
                    <a:lnTo>
                      <a:pt x="3111" y="1222"/>
                    </a:lnTo>
                    <a:lnTo>
                      <a:pt x="3113" y="1222"/>
                    </a:lnTo>
                    <a:lnTo>
                      <a:pt x="3125" y="1222"/>
                    </a:lnTo>
                    <a:lnTo>
                      <a:pt x="3128" y="1220"/>
                    </a:lnTo>
                    <a:lnTo>
                      <a:pt x="3135" y="1217"/>
                    </a:lnTo>
                    <a:lnTo>
                      <a:pt x="3136" y="1215"/>
                    </a:lnTo>
                    <a:lnTo>
                      <a:pt x="3140" y="1217"/>
                    </a:lnTo>
                    <a:lnTo>
                      <a:pt x="3147" y="1218"/>
                    </a:lnTo>
                    <a:lnTo>
                      <a:pt x="3155" y="1222"/>
                    </a:lnTo>
                    <a:lnTo>
                      <a:pt x="3159" y="1227"/>
                    </a:lnTo>
                    <a:lnTo>
                      <a:pt x="3160" y="1234"/>
                    </a:lnTo>
                    <a:lnTo>
                      <a:pt x="3160" y="1239"/>
                    </a:lnTo>
                    <a:lnTo>
                      <a:pt x="3160" y="1241"/>
                    </a:lnTo>
                    <a:lnTo>
                      <a:pt x="3160" y="1242"/>
                    </a:lnTo>
                    <a:lnTo>
                      <a:pt x="3162" y="1246"/>
                    </a:lnTo>
                    <a:lnTo>
                      <a:pt x="3167" y="1249"/>
                    </a:lnTo>
                    <a:lnTo>
                      <a:pt x="3167" y="1251"/>
                    </a:lnTo>
                    <a:lnTo>
                      <a:pt x="3167" y="1253"/>
                    </a:lnTo>
                    <a:lnTo>
                      <a:pt x="3169" y="1253"/>
                    </a:lnTo>
                    <a:lnTo>
                      <a:pt x="3171" y="1253"/>
                    </a:lnTo>
                    <a:lnTo>
                      <a:pt x="3174" y="1253"/>
                    </a:lnTo>
                    <a:lnTo>
                      <a:pt x="3176" y="1253"/>
                    </a:lnTo>
                    <a:lnTo>
                      <a:pt x="3179" y="1254"/>
                    </a:lnTo>
                    <a:lnTo>
                      <a:pt x="3184" y="1256"/>
                    </a:lnTo>
                    <a:lnTo>
                      <a:pt x="3190" y="1259"/>
                    </a:lnTo>
                    <a:lnTo>
                      <a:pt x="3191" y="1263"/>
                    </a:lnTo>
                    <a:lnTo>
                      <a:pt x="3196" y="1268"/>
                    </a:lnTo>
                    <a:lnTo>
                      <a:pt x="3198" y="1270"/>
                    </a:lnTo>
                    <a:lnTo>
                      <a:pt x="3202" y="1271"/>
                    </a:lnTo>
                    <a:lnTo>
                      <a:pt x="3202" y="1273"/>
                    </a:lnTo>
                    <a:lnTo>
                      <a:pt x="3203" y="1271"/>
                    </a:lnTo>
                    <a:lnTo>
                      <a:pt x="3205" y="1270"/>
                    </a:lnTo>
                    <a:lnTo>
                      <a:pt x="3207" y="1266"/>
                    </a:lnTo>
                    <a:lnTo>
                      <a:pt x="3208" y="1264"/>
                    </a:lnTo>
                    <a:lnTo>
                      <a:pt x="3208" y="1266"/>
                    </a:lnTo>
                    <a:lnTo>
                      <a:pt x="3208" y="1268"/>
                    </a:lnTo>
                    <a:lnTo>
                      <a:pt x="3208" y="1270"/>
                    </a:lnTo>
                    <a:lnTo>
                      <a:pt x="3208" y="1273"/>
                    </a:lnTo>
                    <a:lnTo>
                      <a:pt x="3210" y="1275"/>
                    </a:lnTo>
                    <a:lnTo>
                      <a:pt x="3212" y="1276"/>
                    </a:lnTo>
                    <a:lnTo>
                      <a:pt x="3215" y="1275"/>
                    </a:lnTo>
                    <a:lnTo>
                      <a:pt x="3215" y="1273"/>
                    </a:lnTo>
                    <a:lnTo>
                      <a:pt x="3217" y="1271"/>
                    </a:lnTo>
                    <a:lnTo>
                      <a:pt x="3215" y="1266"/>
                    </a:lnTo>
                    <a:lnTo>
                      <a:pt x="3217" y="1264"/>
                    </a:lnTo>
                    <a:lnTo>
                      <a:pt x="3219" y="1266"/>
                    </a:lnTo>
                    <a:lnTo>
                      <a:pt x="3220" y="1268"/>
                    </a:lnTo>
                    <a:lnTo>
                      <a:pt x="3220" y="1270"/>
                    </a:lnTo>
                    <a:lnTo>
                      <a:pt x="3220" y="1270"/>
                    </a:lnTo>
                    <a:lnTo>
                      <a:pt x="3227" y="1270"/>
                    </a:lnTo>
                    <a:lnTo>
                      <a:pt x="3227" y="1270"/>
                    </a:lnTo>
                    <a:lnTo>
                      <a:pt x="3227" y="1268"/>
                    </a:lnTo>
                    <a:lnTo>
                      <a:pt x="3225" y="1266"/>
                    </a:lnTo>
                    <a:lnTo>
                      <a:pt x="3225" y="1264"/>
                    </a:lnTo>
                    <a:lnTo>
                      <a:pt x="3222" y="1263"/>
                    </a:lnTo>
                    <a:lnTo>
                      <a:pt x="3220" y="1261"/>
                    </a:lnTo>
                    <a:lnTo>
                      <a:pt x="3217" y="1261"/>
                    </a:lnTo>
                    <a:lnTo>
                      <a:pt x="3217" y="1261"/>
                    </a:lnTo>
                    <a:lnTo>
                      <a:pt x="3217" y="1259"/>
                    </a:lnTo>
                    <a:lnTo>
                      <a:pt x="3217" y="1258"/>
                    </a:lnTo>
                    <a:lnTo>
                      <a:pt x="3217" y="1256"/>
                    </a:lnTo>
                    <a:lnTo>
                      <a:pt x="3219" y="1254"/>
                    </a:lnTo>
                    <a:lnTo>
                      <a:pt x="3219" y="1253"/>
                    </a:lnTo>
                    <a:lnTo>
                      <a:pt x="3217" y="1251"/>
                    </a:lnTo>
                    <a:lnTo>
                      <a:pt x="3215" y="1251"/>
                    </a:lnTo>
                    <a:lnTo>
                      <a:pt x="3214" y="1253"/>
                    </a:lnTo>
                    <a:lnTo>
                      <a:pt x="3214" y="1251"/>
                    </a:lnTo>
                    <a:lnTo>
                      <a:pt x="3215" y="1249"/>
                    </a:lnTo>
                    <a:lnTo>
                      <a:pt x="3217" y="1249"/>
                    </a:lnTo>
                    <a:lnTo>
                      <a:pt x="3219" y="1249"/>
                    </a:lnTo>
                    <a:lnTo>
                      <a:pt x="3222" y="1247"/>
                    </a:lnTo>
                    <a:lnTo>
                      <a:pt x="3227" y="1246"/>
                    </a:lnTo>
                    <a:lnTo>
                      <a:pt x="3229" y="1244"/>
                    </a:lnTo>
                    <a:lnTo>
                      <a:pt x="3231" y="1242"/>
                    </a:lnTo>
                    <a:lnTo>
                      <a:pt x="3231" y="1237"/>
                    </a:lnTo>
                    <a:lnTo>
                      <a:pt x="3229" y="1234"/>
                    </a:lnTo>
                    <a:lnTo>
                      <a:pt x="3227" y="1234"/>
                    </a:lnTo>
                    <a:lnTo>
                      <a:pt x="3225" y="1234"/>
                    </a:lnTo>
                    <a:lnTo>
                      <a:pt x="3224" y="1234"/>
                    </a:lnTo>
                    <a:lnTo>
                      <a:pt x="3222" y="1232"/>
                    </a:lnTo>
                    <a:lnTo>
                      <a:pt x="3229" y="1230"/>
                    </a:lnTo>
                    <a:lnTo>
                      <a:pt x="3229" y="1230"/>
                    </a:lnTo>
                    <a:lnTo>
                      <a:pt x="3231" y="1224"/>
                    </a:lnTo>
                    <a:lnTo>
                      <a:pt x="3229" y="1224"/>
                    </a:lnTo>
                    <a:lnTo>
                      <a:pt x="3229" y="1224"/>
                    </a:lnTo>
                    <a:lnTo>
                      <a:pt x="3225" y="1224"/>
                    </a:lnTo>
                    <a:lnTo>
                      <a:pt x="3227" y="1222"/>
                    </a:lnTo>
                    <a:lnTo>
                      <a:pt x="3227" y="1222"/>
                    </a:lnTo>
                    <a:lnTo>
                      <a:pt x="3224" y="1215"/>
                    </a:lnTo>
                    <a:lnTo>
                      <a:pt x="3219" y="1212"/>
                    </a:lnTo>
                    <a:lnTo>
                      <a:pt x="3220" y="1212"/>
                    </a:lnTo>
                    <a:lnTo>
                      <a:pt x="3222" y="1212"/>
                    </a:lnTo>
                    <a:lnTo>
                      <a:pt x="3225" y="1213"/>
                    </a:lnTo>
                    <a:lnTo>
                      <a:pt x="3227" y="1215"/>
                    </a:lnTo>
                    <a:lnTo>
                      <a:pt x="3229" y="1217"/>
                    </a:lnTo>
                    <a:lnTo>
                      <a:pt x="3229" y="1217"/>
                    </a:lnTo>
                    <a:lnTo>
                      <a:pt x="3232" y="1218"/>
                    </a:lnTo>
                    <a:lnTo>
                      <a:pt x="3236" y="1218"/>
                    </a:lnTo>
                    <a:lnTo>
                      <a:pt x="3236" y="1220"/>
                    </a:lnTo>
                    <a:lnTo>
                      <a:pt x="3236" y="1222"/>
                    </a:lnTo>
                    <a:lnTo>
                      <a:pt x="3237" y="1220"/>
                    </a:lnTo>
                    <a:lnTo>
                      <a:pt x="3244" y="1220"/>
                    </a:lnTo>
                    <a:lnTo>
                      <a:pt x="3246" y="1220"/>
                    </a:lnTo>
                    <a:lnTo>
                      <a:pt x="3249" y="1220"/>
                    </a:lnTo>
                    <a:lnTo>
                      <a:pt x="3249" y="1220"/>
                    </a:lnTo>
                    <a:lnTo>
                      <a:pt x="3251" y="1220"/>
                    </a:lnTo>
                    <a:lnTo>
                      <a:pt x="3253" y="1218"/>
                    </a:lnTo>
                    <a:lnTo>
                      <a:pt x="3251" y="1215"/>
                    </a:lnTo>
                    <a:lnTo>
                      <a:pt x="3248" y="1212"/>
                    </a:lnTo>
                    <a:lnTo>
                      <a:pt x="3246" y="1210"/>
                    </a:lnTo>
                    <a:lnTo>
                      <a:pt x="3244" y="1207"/>
                    </a:lnTo>
                    <a:lnTo>
                      <a:pt x="3246" y="1207"/>
                    </a:lnTo>
                    <a:lnTo>
                      <a:pt x="3246" y="1207"/>
                    </a:lnTo>
                    <a:lnTo>
                      <a:pt x="3249" y="1210"/>
                    </a:lnTo>
                    <a:lnTo>
                      <a:pt x="3251" y="1212"/>
                    </a:lnTo>
                    <a:lnTo>
                      <a:pt x="3253" y="1213"/>
                    </a:lnTo>
                    <a:lnTo>
                      <a:pt x="3255" y="1215"/>
                    </a:lnTo>
                    <a:lnTo>
                      <a:pt x="3260" y="1215"/>
                    </a:lnTo>
                    <a:lnTo>
                      <a:pt x="3261" y="1213"/>
                    </a:lnTo>
                    <a:lnTo>
                      <a:pt x="3261" y="1212"/>
                    </a:lnTo>
                    <a:lnTo>
                      <a:pt x="3261" y="1207"/>
                    </a:lnTo>
                    <a:lnTo>
                      <a:pt x="3261" y="1203"/>
                    </a:lnTo>
                    <a:lnTo>
                      <a:pt x="3265" y="1201"/>
                    </a:lnTo>
                    <a:lnTo>
                      <a:pt x="3270" y="1198"/>
                    </a:lnTo>
                    <a:lnTo>
                      <a:pt x="3272" y="1196"/>
                    </a:lnTo>
                    <a:lnTo>
                      <a:pt x="3273" y="1196"/>
                    </a:lnTo>
                    <a:lnTo>
                      <a:pt x="3275" y="1198"/>
                    </a:lnTo>
                    <a:lnTo>
                      <a:pt x="3275" y="1198"/>
                    </a:lnTo>
                    <a:lnTo>
                      <a:pt x="3279" y="1195"/>
                    </a:lnTo>
                    <a:lnTo>
                      <a:pt x="3277" y="1191"/>
                    </a:lnTo>
                    <a:lnTo>
                      <a:pt x="3277" y="1191"/>
                    </a:lnTo>
                    <a:close/>
                    <a:moveTo>
                      <a:pt x="1776" y="705"/>
                    </a:moveTo>
                    <a:lnTo>
                      <a:pt x="1774" y="707"/>
                    </a:lnTo>
                    <a:lnTo>
                      <a:pt x="1774" y="709"/>
                    </a:lnTo>
                    <a:lnTo>
                      <a:pt x="1774" y="712"/>
                    </a:lnTo>
                    <a:lnTo>
                      <a:pt x="1773" y="717"/>
                    </a:lnTo>
                    <a:lnTo>
                      <a:pt x="1773" y="719"/>
                    </a:lnTo>
                    <a:lnTo>
                      <a:pt x="1768" y="717"/>
                    </a:lnTo>
                    <a:lnTo>
                      <a:pt x="1766" y="719"/>
                    </a:lnTo>
                    <a:lnTo>
                      <a:pt x="1764" y="719"/>
                    </a:lnTo>
                    <a:lnTo>
                      <a:pt x="1768" y="726"/>
                    </a:lnTo>
                    <a:lnTo>
                      <a:pt x="1773" y="729"/>
                    </a:lnTo>
                    <a:lnTo>
                      <a:pt x="1776" y="733"/>
                    </a:lnTo>
                    <a:lnTo>
                      <a:pt x="1778" y="734"/>
                    </a:lnTo>
                    <a:lnTo>
                      <a:pt x="1790" y="738"/>
                    </a:lnTo>
                    <a:lnTo>
                      <a:pt x="1790" y="738"/>
                    </a:lnTo>
                    <a:lnTo>
                      <a:pt x="1793" y="731"/>
                    </a:lnTo>
                    <a:lnTo>
                      <a:pt x="1797" y="728"/>
                    </a:lnTo>
                    <a:lnTo>
                      <a:pt x="1798" y="726"/>
                    </a:lnTo>
                    <a:lnTo>
                      <a:pt x="1798" y="722"/>
                    </a:lnTo>
                    <a:lnTo>
                      <a:pt x="1800" y="719"/>
                    </a:lnTo>
                    <a:lnTo>
                      <a:pt x="1800" y="716"/>
                    </a:lnTo>
                    <a:lnTo>
                      <a:pt x="1798" y="714"/>
                    </a:lnTo>
                    <a:lnTo>
                      <a:pt x="1793" y="710"/>
                    </a:lnTo>
                    <a:lnTo>
                      <a:pt x="1776" y="705"/>
                    </a:lnTo>
                    <a:lnTo>
                      <a:pt x="1776" y="705"/>
                    </a:lnTo>
                    <a:close/>
                    <a:moveTo>
                      <a:pt x="898" y="949"/>
                    </a:moveTo>
                    <a:lnTo>
                      <a:pt x="898" y="949"/>
                    </a:lnTo>
                    <a:lnTo>
                      <a:pt x="898" y="951"/>
                    </a:lnTo>
                    <a:lnTo>
                      <a:pt x="898" y="958"/>
                    </a:lnTo>
                    <a:lnTo>
                      <a:pt x="900" y="961"/>
                    </a:lnTo>
                    <a:lnTo>
                      <a:pt x="900" y="964"/>
                    </a:lnTo>
                    <a:lnTo>
                      <a:pt x="902" y="964"/>
                    </a:lnTo>
                    <a:lnTo>
                      <a:pt x="902" y="963"/>
                    </a:lnTo>
                    <a:lnTo>
                      <a:pt x="900" y="953"/>
                    </a:lnTo>
                    <a:lnTo>
                      <a:pt x="900" y="949"/>
                    </a:lnTo>
                    <a:lnTo>
                      <a:pt x="898" y="949"/>
                    </a:lnTo>
                    <a:lnTo>
                      <a:pt x="898" y="949"/>
                    </a:lnTo>
                    <a:close/>
                    <a:moveTo>
                      <a:pt x="968" y="1164"/>
                    </a:moveTo>
                    <a:lnTo>
                      <a:pt x="965" y="1164"/>
                    </a:lnTo>
                    <a:lnTo>
                      <a:pt x="963" y="1162"/>
                    </a:lnTo>
                    <a:lnTo>
                      <a:pt x="960" y="1162"/>
                    </a:lnTo>
                    <a:lnTo>
                      <a:pt x="958" y="1162"/>
                    </a:lnTo>
                    <a:lnTo>
                      <a:pt x="956" y="1164"/>
                    </a:lnTo>
                    <a:lnTo>
                      <a:pt x="960" y="1171"/>
                    </a:lnTo>
                    <a:lnTo>
                      <a:pt x="965" y="1174"/>
                    </a:lnTo>
                    <a:lnTo>
                      <a:pt x="968" y="1174"/>
                    </a:lnTo>
                    <a:lnTo>
                      <a:pt x="968" y="1172"/>
                    </a:lnTo>
                    <a:lnTo>
                      <a:pt x="970" y="1171"/>
                    </a:lnTo>
                    <a:lnTo>
                      <a:pt x="968" y="1169"/>
                    </a:lnTo>
                    <a:lnTo>
                      <a:pt x="968" y="1167"/>
                    </a:lnTo>
                    <a:lnTo>
                      <a:pt x="968" y="1164"/>
                    </a:lnTo>
                    <a:lnTo>
                      <a:pt x="968" y="1164"/>
                    </a:lnTo>
                    <a:close/>
                    <a:moveTo>
                      <a:pt x="915" y="1024"/>
                    </a:moveTo>
                    <a:lnTo>
                      <a:pt x="917" y="1019"/>
                    </a:lnTo>
                    <a:lnTo>
                      <a:pt x="915" y="1017"/>
                    </a:lnTo>
                    <a:lnTo>
                      <a:pt x="914" y="1016"/>
                    </a:lnTo>
                    <a:lnTo>
                      <a:pt x="910" y="1021"/>
                    </a:lnTo>
                    <a:lnTo>
                      <a:pt x="910" y="1022"/>
                    </a:lnTo>
                    <a:lnTo>
                      <a:pt x="912" y="1024"/>
                    </a:lnTo>
                    <a:lnTo>
                      <a:pt x="915" y="1024"/>
                    </a:lnTo>
                    <a:lnTo>
                      <a:pt x="915" y="102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3" name="Freeform 198">
                <a:extLst>
                  <a:ext uri="{FF2B5EF4-FFF2-40B4-BE49-F238E27FC236}">
                    <a16:creationId xmlns:a16="http://schemas.microsoft.com/office/drawing/2014/main" id="{D92068F6-8DC0-4E2E-BBF3-71F06B5AD8DF}"/>
                  </a:ext>
                </a:extLst>
              </p:cNvPr>
              <p:cNvSpPr>
                <a:spLocks/>
              </p:cNvSpPr>
              <p:nvPr/>
            </p:nvSpPr>
            <p:spPr bwMode="auto">
              <a:xfrm>
                <a:off x="4191" y="3069"/>
                <a:ext cx="37" cy="33"/>
              </a:xfrm>
              <a:custGeom>
                <a:avLst/>
                <a:gdLst>
                  <a:gd name="T0" fmla="*/ 31 w 37"/>
                  <a:gd name="T1" fmla="*/ 0 h 33"/>
                  <a:gd name="T2" fmla="*/ 31 w 37"/>
                  <a:gd name="T3" fmla="*/ 2 h 33"/>
                  <a:gd name="T4" fmla="*/ 34 w 37"/>
                  <a:gd name="T5" fmla="*/ 6 h 33"/>
                  <a:gd name="T6" fmla="*/ 36 w 37"/>
                  <a:gd name="T7" fmla="*/ 9 h 33"/>
                  <a:gd name="T8" fmla="*/ 36 w 37"/>
                  <a:gd name="T9" fmla="*/ 14 h 33"/>
                  <a:gd name="T10" fmla="*/ 37 w 37"/>
                  <a:gd name="T11" fmla="*/ 19 h 33"/>
                  <a:gd name="T12" fmla="*/ 37 w 37"/>
                  <a:gd name="T13" fmla="*/ 23 h 33"/>
                  <a:gd name="T14" fmla="*/ 36 w 37"/>
                  <a:gd name="T15" fmla="*/ 24 h 33"/>
                  <a:gd name="T16" fmla="*/ 34 w 37"/>
                  <a:gd name="T17" fmla="*/ 24 h 33"/>
                  <a:gd name="T18" fmla="*/ 32 w 37"/>
                  <a:gd name="T19" fmla="*/ 26 h 33"/>
                  <a:gd name="T20" fmla="*/ 31 w 37"/>
                  <a:gd name="T21" fmla="*/ 26 h 33"/>
                  <a:gd name="T22" fmla="*/ 29 w 37"/>
                  <a:gd name="T23" fmla="*/ 24 h 33"/>
                  <a:gd name="T24" fmla="*/ 25 w 37"/>
                  <a:gd name="T25" fmla="*/ 24 h 33"/>
                  <a:gd name="T26" fmla="*/ 24 w 37"/>
                  <a:gd name="T27" fmla="*/ 26 h 33"/>
                  <a:gd name="T28" fmla="*/ 22 w 37"/>
                  <a:gd name="T29" fmla="*/ 26 h 33"/>
                  <a:gd name="T30" fmla="*/ 20 w 37"/>
                  <a:gd name="T31" fmla="*/ 24 h 33"/>
                  <a:gd name="T32" fmla="*/ 19 w 37"/>
                  <a:gd name="T33" fmla="*/ 31 h 33"/>
                  <a:gd name="T34" fmla="*/ 17 w 37"/>
                  <a:gd name="T35" fmla="*/ 33 h 33"/>
                  <a:gd name="T36" fmla="*/ 13 w 37"/>
                  <a:gd name="T37" fmla="*/ 33 h 33"/>
                  <a:gd name="T38" fmla="*/ 10 w 37"/>
                  <a:gd name="T39" fmla="*/ 33 h 33"/>
                  <a:gd name="T40" fmla="*/ 7 w 37"/>
                  <a:gd name="T41" fmla="*/ 31 h 33"/>
                  <a:gd name="T42" fmla="*/ 3 w 37"/>
                  <a:gd name="T43" fmla="*/ 29 h 33"/>
                  <a:gd name="T44" fmla="*/ 2 w 37"/>
                  <a:gd name="T45" fmla="*/ 31 h 33"/>
                  <a:gd name="T46" fmla="*/ 0 w 37"/>
                  <a:gd name="T47" fmla="*/ 31 h 33"/>
                  <a:gd name="T48" fmla="*/ 0 w 37"/>
                  <a:gd name="T49" fmla="*/ 28 h 33"/>
                  <a:gd name="T50" fmla="*/ 0 w 37"/>
                  <a:gd name="T51" fmla="*/ 26 h 33"/>
                  <a:gd name="T52" fmla="*/ 2 w 37"/>
                  <a:gd name="T53" fmla="*/ 24 h 33"/>
                  <a:gd name="T54" fmla="*/ 5 w 37"/>
                  <a:gd name="T55" fmla="*/ 21 h 33"/>
                  <a:gd name="T56" fmla="*/ 5 w 37"/>
                  <a:gd name="T57" fmla="*/ 17 h 33"/>
                  <a:gd name="T58" fmla="*/ 5 w 37"/>
                  <a:gd name="T59" fmla="*/ 14 h 33"/>
                  <a:gd name="T60" fmla="*/ 7 w 37"/>
                  <a:gd name="T61" fmla="*/ 11 h 33"/>
                  <a:gd name="T62" fmla="*/ 10 w 37"/>
                  <a:gd name="T63" fmla="*/ 9 h 33"/>
                  <a:gd name="T64" fmla="*/ 12 w 37"/>
                  <a:gd name="T65" fmla="*/ 7 h 33"/>
                  <a:gd name="T66" fmla="*/ 13 w 37"/>
                  <a:gd name="T67" fmla="*/ 6 h 33"/>
                  <a:gd name="T68" fmla="*/ 19 w 37"/>
                  <a:gd name="T69" fmla="*/ 6 h 33"/>
                  <a:gd name="T70" fmla="*/ 19 w 37"/>
                  <a:gd name="T71" fmla="*/ 7 h 33"/>
                  <a:gd name="T72" fmla="*/ 20 w 37"/>
                  <a:gd name="T73" fmla="*/ 7 h 33"/>
                  <a:gd name="T74" fmla="*/ 24 w 37"/>
                  <a:gd name="T75" fmla="*/ 6 h 33"/>
                  <a:gd name="T76" fmla="*/ 27 w 37"/>
                  <a:gd name="T77" fmla="*/ 2 h 33"/>
                  <a:gd name="T78" fmla="*/ 27 w 37"/>
                  <a:gd name="T79" fmla="*/ 0 h 33"/>
                  <a:gd name="T80" fmla="*/ 31 w 37"/>
                  <a:gd name="T81"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7" h="33">
                    <a:moveTo>
                      <a:pt x="31" y="0"/>
                    </a:moveTo>
                    <a:lnTo>
                      <a:pt x="31" y="0"/>
                    </a:lnTo>
                    <a:lnTo>
                      <a:pt x="31" y="0"/>
                    </a:lnTo>
                    <a:lnTo>
                      <a:pt x="31" y="2"/>
                    </a:lnTo>
                    <a:lnTo>
                      <a:pt x="32" y="6"/>
                    </a:lnTo>
                    <a:lnTo>
                      <a:pt x="34" y="6"/>
                    </a:lnTo>
                    <a:lnTo>
                      <a:pt x="36" y="7"/>
                    </a:lnTo>
                    <a:lnTo>
                      <a:pt x="36" y="9"/>
                    </a:lnTo>
                    <a:lnTo>
                      <a:pt x="37" y="12"/>
                    </a:lnTo>
                    <a:lnTo>
                      <a:pt x="36" y="14"/>
                    </a:lnTo>
                    <a:lnTo>
                      <a:pt x="37" y="17"/>
                    </a:lnTo>
                    <a:lnTo>
                      <a:pt x="37" y="19"/>
                    </a:lnTo>
                    <a:lnTo>
                      <a:pt x="37" y="21"/>
                    </a:lnTo>
                    <a:lnTo>
                      <a:pt x="37" y="23"/>
                    </a:lnTo>
                    <a:lnTo>
                      <a:pt x="37" y="24"/>
                    </a:lnTo>
                    <a:lnTo>
                      <a:pt x="36" y="24"/>
                    </a:lnTo>
                    <a:lnTo>
                      <a:pt x="36" y="24"/>
                    </a:lnTo>
                    <a:lnTo>
                      <a:pt x="34" y="24"/>
                    </a:lnTo>
                    <a:lnTo>
                      <a:pt x="34" y="24"/>
                    </a:lnTo>
                    <a:lnTo>
                      <a:pt x="32" y="26"/>
                    </a:lnTo>
                    <a:lnTo>
                      <a:pt x="32" y="26"/>
                    </a:lnTo>
                    <a:lnTo>
                      <a:pt x="31" y="26"/>
                    </a:lnTo>
                    <a:lnTo>
                      <a:pt x="31" y="24"/>
                    </a:lnTo>
                    <a:lnTo>
                      <a:pt x="29" y="24"/>
                    </a:lnTo>
                    <a:lnTo>
                      <a:pt x="25" y="24"/>
                    </a:lnTo>
                    <a:lnTo>
                      <a:pt x="25" y="24"/>
                    </a:lnTo>
                    <a:lnTo>
                      <a:pt x="24" y="24"/>
                    </a:lnTo>
                    <a:lnTo>
                      <a:pt x="24" y="26"/>
                    </a:lnTo>
                    <a:lnTo>
                      <a:pt x="24" y="26"/>
                    </a:lnTo>
                    <a:lnTo>
                      <a:pt x="22" y="26"/>
                    </a:lnTo>
                    <a:lnTo>
                      <a:pt x="20" y="24"/>
                    </a:lnTo>
                    <a:lnTo>
                      <a:pt x="20" y="24"/>
                    </a:lnTo>
                    <a:lnTo>
                      <a:pt x="19" y="28"/>
                    </a:lnTo>
                    <a:lnTo>
                      <a:pt x="19" y="31"/>
                    </a:lnTo>
                    <a:lnTo>
                      <a:pt x="19" y="31"/>
                    </a:lnTo>
                    <a:lnTo>
                      <a:pt x="17" y="33"/>
                    </a:lnTo>
                    <a:lnTo>
                      <a:pt x="15" y="33"/>
                    </a:lnTo>
                    <a:lnTo>
                      <a:pt x="13" y="33"/>
                    </a:lnTo>
                    <a:lnTo>
                      <a:pt x="10" y="33"/>
                    </a:lnTo>
                    <a:lnTo>
                      <a:pt x="10" y="33"/>
                    </a:lnTo>
                    <a:lnTo>
                      <a:pt x="8" y="33"/>
                    </a:lnTo>
                    <a:lnTo>
                      <a:pt x="7" y="31"/>
                    </a:lnTo>
                    <a:lnTo>
                      <a:pt x="5" y="29"/>
                    </a:lnTo>
                    <a:lnTo>
                      <a:pt x="3" y="29"/>
                    </a:lnTo>
                    <a:lnTo>
                      <a:pt x="3" y="29"/>
                    </a:lnTo>
                    <a:lnTo>
                      <a:pt x="2" y="31"/>
                    </a:lnTo>
                    <a:lnTo>
                      <a:pt x="2" y="31"/>
                    </a:lnTo>
                    <a:lnTo>
                      <a:pt x="0" y="31"/>
                    </a:lnTo>
                    <a:lnTo>
                      <a:pt x="0" y="29"/>
                    </a:lnTo>
                    <a:lnTo>
                      <a:pt x="0" y="28"/>
                    </a:lnTo>
                    <a:lnTo>
                      <a:pt x="0" y="26"/>
                    </a:lnTo>
                    <a:lnTo>
                      <a:pt x="0" y="26"/>
                    </a:lnTo>
                    <a:lnTo>
                      <a:pt x="0" y="24"/>
                    </a:lnTo>
                    <a:lnTo>
                      <a:pt x="2" y="24"/>
                    </a:lnTo>
                    <a:lnTo>
                      <a:pt x="3" y="23"/>
                    </a:lnTo>
                    <a:lnTo>
                      <a:pt x="5" y="21"/>
                    </a:lnTo>
                    <a:lnTo>
                      <a:pt x="5" y="21"/>
                    </a:lnTo>
                    <a:lnTo>
                      <a:pt x="5" y="17"/>
                    </a:lnTo>
                    <a:lnTo>
                      <a:pt x="5" y="16"/>
                    </a:lnTo>
                    <a:lnTo>
                      <a:pt x="5" y="14"/>
                    </a:lnTo>
                    <a:lnTo>
                      <a:pt x="5" y="12"/>
                    </a:lnTo>
                    <a:lnTo>
                      <a:pt x="7" y="11"/>
                    </a:lnTo>
                    <a:lnTo>
                      <a:pt x="8" y="9"/>
                    </a:lnTo>
                    <a:lnTo>
                      <a:pt x="10" y="9"/>
                    </a:lnTo>
                    <a:lnTo>
                      <a:pt x="10" y="7"/>
                    </a:lnTo>
                    <a:lnTo>
                      <a:pt x="12" y="7"/>
                    </a:lnTo>
                    <a:lnTo>
                      <a:pt x="13" y="6"/>
                    </a:lnTo>
                    <a:lnTo>
                      <a:pt x="13" y="6"/>
                    </a:lnTo>
                    <a:lnTo>
                      <a:pt x="17" y="6"/>
                    </a:lnTo>
                    <a:lnTo>
                      <a:pt x="19" y="6"/>
                    </a:lnTo>
                    <a:lnTo>
                      <a:pt x="19" y="7"/>
                    </a:lnTo>
                    <a:lnTo>
                      <a:pt x="19" y="7"/>
                    </a:lnTo>
                    <a:lnTo>
                      <a:pt x="20" y="7"/>
                    </a:lnTo>
                    <a:lnTo>
                      <a:pt x="20" y="7"/>
                    </a:lnTo>
                    <a:lnTo>
                      <a:pt x="22" y="6"/>
                    </a:lnTo>
                    <a:lnTo>
                      <a:pt x="24" y="6"/>
                    </a:lnTo>
                    <a:lnTo>
                      <a:pt x="25" y="4"/>
                    </a:lnTo>
                    <a:lnTo>
                      <a:pt x="27" y="2"/>
                    </a:lnTo>
                    <a:lnTo>
                      <a:pt x="27" y="0"/>
                    </a:lnTo>
                    <a:lnTo>
                      <a:pt x="27" y="0"/>
                    </a:lnTo>
                    <a:lnTo>
                      <a:pt x="29" y="0"/>
                    </a:lnTo>
                    <a:lnTo>
                      <a:pt x="31" y="0"/>
                    </a:lnTo>
                    <a:lnTo>
                      <a:pt x="31"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4" name="Freeform 199">
                <a:extLst>
                  <a:ext uri="{FF2B5EF4-FFF2-40B4-BE49-F238E27FC236}">
                    <a16:creationId xmlns:a16="http://schemas.microsoft.com/office/drawing/2014/main" id="{4194E1A9-0AE8-4347-96FF-307E8045CF77}"/>
                  </a:ext>
                </a:extLst>
              </p:cNvPr>
              <p:cNvSpPr>
                <a:spLocks noEditPoints="1"/>
              </p:cNvSpPr>
              <p:nvPr/>
            </p:nvSpPr>
            <p:spPr bwMode="auto">
              <a:xfrm>
                <a:off x="4300" y="2403"/>
                <a:ext cx="404" cy="331"/>
              </a:xfrm>
              <a:custGeom>
                <a:avLst/>
                <a:gdLst>
                  <a:gd name="T0" fmla="*/ 248 w 404"/>
                  <a:gd name="T1" fmla="*/ 75 h 331"/>
                  <a:gd name="T2" fmla="*/ 267 w 404"/>
                  <a:gd name="T3" fmla="*/ 82 h 331"/>
                  <a:gd name="T4" fmla="*/ 272 w 404"/>
                  <a:gd name="T5" fmla="*/ 97 h 331"/>
                  <a:gd name="T6" fmla="*/ 284 w 404"/>
                  <a:gd name="T7" fmla="*/ 109 h 331"/>
                  <a:gd name="T8" fmla="*/ 296 w 404"/>
                  <a:gd name="T9" fmla="*/ 119 h 331"/>
                  <a:gd name="T10" fmla="*/ 300 w 404"/>
                  <a:gd name="T11" fmla="*/ 131 h 331"/>
                  <a:gd name="T12" fmla="*/ 300 w 404"/>
                  <a:gd name="T13" fmla="*/ 138 h 331"/>
                  <a:gd name="T14" fmla="*/ 310 w 404"/>
                  <a:gd name="T15" fmla="*/ 157 h 331"/>
                  <a:gd name="T16" fmla="*/ 319 w 404"/>
                  <a:gd name="T17" fmla="*/ 164 h 331"/>
                  <a:gd name="T18" fmla="*/ 324 w 404"/>
                  <a:gd name="T19" fmla="*/ 169 h 331"/>
                  <a:gd name="T20" fmla="*/ 327 w 404"/>
                  <a:gd name="T21" fmla="*/ 175 h 331"/>
                  <a:gd name="T22" fmla="*/ 334 w 404"/>
                  <a:gd name="T23" fmla="*/ 184 h 331"/>
                  <a:gd name="T24" fmla="*/ 343 w 404"/>
                  <a:gd name="T25" fmla="*/ 194 h 331"/>
                  <a:gd name="T26" fmla="*/ 351 w 404"/>
                  <a:gd name="T27" fmla="*/ 198 h 331"/>
                  <a:gd name="T28" fmla="*/ 378 w 404"/>
                  <a:gd name="T29" fmla="*/ 201 h 331"/>
                  <a:gd name="T30" fmla="*/ 394 w 404"/>
                  <a:gd name="T31" fmla="*/ 204 h 331"/>
                  <a:gd name="T32" fmla="*/ 402 w 404"/>
                  <a:gd name="T33" fmla="*/ 215 h 331"/>
                  <a:gd name="T34" fmla="*/ 401 w 404"/>
                  <a:gd name="T35" fmla="*/ 230 h 331"/>
                  <a:gd name="T36" fmla="*/ 396 w 404"/>
                  <a:gd name="T37" fmla="*/ 245 h 331"/>
                  <a:gd name="T38" fmla="*/ 387 w 404"/>
                  <a:gd name="T39" fmla="*/ 259 h 331"/>
                  <a:gd name="T40" fmla="*/ 363 w 404"/>
                  <a:gd name="T41" fmla="*/ 268 h 331"/>
                  <a:gd name="T42" fmla="*/ 341 w 404"/>
                  <a:gd name="T43" fmla="*/ 276 h 331"/>
                  <a:gd name="T44" fmla="*/ 310 w 404"/>
                  <a:gd name="T45" fmla="*/ 281 h 331"/>
                  <a:gd name="T46" fmla="*/ 274 w 404"/>
                  <a:gd name="T47" fmla="*/ 288 h 331"/>
                  <a:gd name="T48" fmla="*/ 252 w 404"/>
                  <a:gd name="T49" fmla="*/ 305 h 331"/>
                  <a:gd name="T50" fmla="*/ 238 w 404"/>
                  <a:gd name="T51" fmla="*/ 319 h 331"/>
                  <a:gd name="T52" fmla="*/ 221 w 404"/>
                  <a:gd name="T53" fmla="*/ 312 h 331"/>
                  <a:gd name="T54" fmla="*/ 199 w 404"/>
                  <a:gd name="T55" fmla="*/ 308 h 331"/>
                  <a:gd name="T56" fmla="*/ 180 w 404"/>
                  <a:gd name="T57" fmla="*/ 310 h 331"/>
                  <a:gd name="T58" fmla="*/ 171 w 404"/>
                  <a:gd name="T59" fmla="*/ 308 h 331"/>
                  <a:gd name="T60" fmla="*/ 166 w 404"/>
                  <a:gd name="T61" fmla="*/ 312 h 331"/>
                  <a:gd name="T62" fmla="*/ 165 w 404"/>
                  <a:gd name="T63" fmla="*/ 322 h 331"/>
                  <a:gd name="T64" fmla="*/ 158 w 404"/>
                  <a:gd name="T65" fmla="*/ 331 h 331"/>
                  <a:gd name="T66" fmla="*/ 153 w 404"/>
                  <a:gd name="T67" fmla="*/ 319 h 331"/>
                  <a:gd name="T68" fmla="*/ 135 w 404"/>
                  <a:gd name="T69" fmla="*/ 298 h 331"/>
                  <a:gd name="T70" fmla="*/ 125 w 404"/>
                  <a:gd name="T71" fmla="*/ 276 h 331"/>
                  <a:gd name="T72" fmla="*/ 113 w 404"/>
                  <a:gd name="T73" fmla="*/ 257 h 331"/>
                  <a:gd name="T74" fmla="*/ 86 w 404"/>
                  <a:gd name="T75" fmla="*/ 230 h 331"/>
                  <a:gd name="T76" fmla="*/ 86 w 404"/>
                  <a:gd name="T77" fmla="*/ 213 h 331"/>
                  <a:gd name="T78" fmla="*/ 82 w 404"/>
                  <a:gd name="T79" fmla="*/ 199 h 331"/>
                  <a:gd name="T80" fmla="*/ 74 w 404"/>
                  <a:gd name="T81" fmla="*/ 181 h 331"/>
                  <a:gd name="T82" fmla="*/ 58 w 404"/>
                  <a:gd name="T83" fmla="*/ 170 h 331"/>
                  <a:gd name="T84" fmla="*/ 52 w 404"/>
                  <a:gd name="T85" fmla="*/ 153 h 331"/>
                  <a:gd name="T86" fmla="*/ 40 w 404"/>
                  <a:gd name="T87" fmla="*/ 133 h 331"/>
                  <a:gd name="T88" fmla="*/ 19 w 404"/>
                  <a:gd name="T89" fmla="*/ 102 h 331"/>
                  <a:gd name="T90" fmla="*/ 0 w 404"/>
                  <a:gd name="T91" fmla="*/ 87 h 331"/>
                  <a:gd name="T92" fmla="*/ 19 w 404"/>
                  <a:gd name="T93" fmla="*/ 63 h 331"/>
                  <a:gd name="T94" fmla="*/ 41 w 404"/>
                  <a:gd name="T95" fmla="*/ 51 h 331"/>
                  <a:gd name="T96" fmla="*/ 58 w 404"/>
                  <a:gd name="T97" fmla="*/ 41 h 331"/>
                  <a:gd name="T98" fmla="*/ 55 w 404"/>
                  <a:gd name="T99" fmla="*/ 25 h 331"/>
                  <a:gd name="T100" fmla="*/ 67 w 404"/>
                  <a:gd name="T101" fmla="*/ 7 h 331"/>
                  <a:gd name="T102" fmla="*/ 98 w 404"/>
                  <a:gd name="T103" fmla="*/ 2 h 331"/>
                  <a:gd name="T104" fmla="*/ 134 w 404"/>
                  <a:gd name="T105" fmla="*/ 17 h 331"/>
                  <a:gd name="T106" fmla="*/ 170 w 404"/>
                  <a:gd name="T107" fmla="*/ 46 h 331"/>
                  <a:gd name="T108" fmla="*/ 209 w 404"/>
                  <a:gd name="T109" fmla="*/ 66 h 331"/>
                  <a:gd name="T110" fmla="*/ 38 w 404"/>
                  <a:gd name="T111" fmla="*/ 140 h 331"/>
                  <a:gd name="T112" fmla="*/ 45 w 404"/>
                  <a:gd name="T113" fmla="*/ 147 h 331"/>
                  <a:gd name="T114" fmla="*/ 38 w 404"/>
                  <a:gd name="T115" fmla="*/ 140 h 331"/>
                  <a:gd name="T116" fmla="*/ 45 w 404"/>
                  <a:gd name="T117" fmla="*/ 147 h 331"/>
                  <a:gd name="T118" fmla="*/ 146 w 404"/>
                  <a:gd name="T119" fmla="*/ 325 h 331"/>
                  <a:gd name="T120" fmla="*/ 141 w 404"/>
                  <a:gd name="T121" fmla="*/ 324 h 331"/>
                  <a:gd name="T122" fmla="*/ 141 w 404"/>
                  <a:gd name="T123" fmla="*/ 317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04" h="331">
                    <a:moveTo>
                      <a:pt x="230" y="66"/>
                    </a:moveTo>
                    <a:lnTo>
                      <a:pt x="233" y="68"/>
                    </a:lnTo>
                    <a:lnTo>
                      <a:pt x="238" y="68"/>
                    </a:lnTo>
                    <a:lnTo>
                      <a:pt x="242" y="68"/>
                    </a:lnTo>
                    <a:lnTo>
                      <a:pt x="247" y="70"/>
                    </a:lnTo>
                    <a:lnTo>
                      <a:pt x="248" y="73"/>
                    </a:lnTo>
                    <a:lnTo>
                      <a:pt x="248" y="75"/>
                    </a:lnTo>
                    <a:lnTo>
                      <a:pt x="250" y="77"/>
                    </a:lnTo>
                    <a:lnTo>
                      <a:pt x="252" y="78"/>
                    </a:lnTo>
                    <a:lnTo>
                      <a:pt x="255" y="78"/>
                    </a:lnTo>
                    <a:lnTo>
                      <a:pt x="259" y="78"/>
                    </a:lnTo>
                    <a:lnTo>
                      <a:pt x="262" y="78"/>
                    </a:lnTo>
                    <a:lnTo>
                      <a:pt x="266" y="78"/>
                    </a:lnTo>
                    <a:lnTo>
                      <a:pt x="267" y="82"/>
                    </a:lnTo>
                    <a:lnTo>
                      <a:pt x="267" y="83"/>
                    </a:lnTo>
                    <a:lnTo>
                      <a:pt x="269" y="89"/>
                    </a:lnTo>
                    <a:lnTo>
                      <a:pt x="272" y="92"/>
                    </a:lnTo>
                    <a:lnTo>
                      <a:pt x="274" y="94"/>
                    </a:lnTo>
                    <a:lnTo>
                      <a:pt x="274" y="95"/>
                    </a:lnTo>
                    <a:lnTo>
                      <a:pt x="272" y="95"/>
                    </a:lnTo>
                    <a:lnTo>
                      <a:pt x="272" y="97"/>
                    </a:lnTo>
                    <a:lnTo>
                      <a:pt x="276" y="99"/>
                    </a:lnTo>
                    <a:lnTo>
                      <a:pt x="279" y="100"/>
                    </a:lnTo>
                    <a:lnTo>
                      <a:pt x="279" y="100"/>
                    </a:lnTo>
                    <a:lnTo>
                      <a:pt x="281" y="102"/>
                    </a:lnTo>
                    <a:lnTo>
                      <a:pt x="281" y="102"/>
                    </a:lnTo>
                    <a:lnTo>
                      <a:pt x="283" y="106"/>
                    </a:lnTo>
                    <a:lnTo>
                      <a:pt x="284" y="109"/>
                    </a:lnTo>
                    <a:lnTo>
                      <a:pt x="288" y="109"/>
                    </a:lnTo>
                    <a:lnTo>
                      <a:pt x="291" y="112"/>
                    </a:lnTo>
                    <a:lnTo>
                      <a:pt x="296" y="116"/>
                    </a:lnTo>
                    <a:lnTo>
                      <a:pt x="300" y="119"/>
                    </a:lnTo>
                    <a:lnTo>
                      <a:pt x="298" y="119"/>
                    </a:lnTo>
                    <a:lnTo>
                      <a:pt x="298" y="119"/>
                    </a:lnTo>
                    <a:lnTo>
                      <a:pt x="296" y="119"/>
                    </a:lnTo>
                    <a:lnTo>
                      <a:pt x="296" y="119"/>
                    </a:lnTo>
                    <a:lnTo>
                      <a:pt x="296" y="121"/>
                    </a:lnTo>
                    <a:lnTo>
                      <a:pt x="296" y="123"/>
                    </a:lnTo>
                    <a:lnTo>
                      <a:pt x="298" y="124"/>
                    </a:lnTo>
                    <a:lnTo>
                      <a:pt x="300" y="124"/>
                    </a:lnTo>
                    <a:lnTo>
                      <a:pt x="300" y="126"/>
                    </a:lnTo>
                    <a:lnTo>
                      <a:pt x="300" y="131"/>
                    </a:lnTo>
                    <a:lnTo>
                      <a:pt x="298" y="131"/>
                    </a:lnTo>
                    <a:lnTo>
                      <a:pt x="298" y="131"/>
                    </a:lnTo>
                    <a:lnTo>
                      <a:pt x="296" y="131"/>
                    </a:lnTo>
                    <a:lnTo>
                      <a:pt x="296" y="131"/>
                    </a:lnTo>
                    <a:lnTo>
                      <a:pt x="298" y="135"/>
                    </a:lnTo>
                    <a:lnTo>
                      <a:pt x="298" y="136"/>
                    </a:lnTo>
                    <a:lnTo>
                      <a:pt x="300" y="138"/>
                    </a:lnTo>
                    <a:lnTo>
                      <a:pt x="301" y="141"/>
                    </a:lnTo>
                    <a:lnTo>
                      <a:pt x="301" y="143"/>
                    </a:lnTo>
                    <a:lnTo>
                      <a:pt x="305" y="145"/>
                    </a:lnTo>
                    <a:lnTo>
                      <a:pt x="307" y="148"/>
                    </a:lnTo>
                    <a:lnTo>
                      <a:pt x="307" y="153"/>
                    </a:lnTo>
                    <a:lnTo>
                      <a:pt x="308" y="155"/>
                    </a:lnTo>
                    <a:lnTo>
                      <a:pt x="310" y="157"/>
                    </a:lnTo>
                    <a:lnTo>
                      <a:pt x="312" y="158"/>
                    </a:lnTo>
                    <a:lnTo>
                      <a:pt x="312" y="162"/>
                    </a:lnTo>
                    <a:lnTo>
                      <a:pt x="313" y="164"/>
                    </a:lnTo>
                    <a:lnTo>
                      <a:pt x="315" y="164"/>
                    </a:lnTo>
                    <a:lnTo>
                      <a:pt x="315" y="164"/>
                    </a:lnTo>
                    <a:lnTo>
                      <a:pt x="317" y="164"/>
                    </a:lnTo>
                    <a:lnTo>
                      <a:pt x="319" y="164"/>
                    </a:lnTo>
                    <a:lnTo>
                      <a:pt x="320" y="164"/>
                    </a:lnTo>
                    <a:lnTo>
                      <a:pt x="322" y="164"/>
                    </a:lnTo>
                    <a:lnTo>
                      <a:pt x="324" y="164"/>
                    </a:lnTo>
                    <a:lnTo>
                      <a:pt x="324" y="164"/>
                    </a:lnTo>
                    <a:lnTo>
                      <a:pt x="322" y="165"/>
                    </a:lnTo>
                    <a:lnTo>
                      <a:pt x="322" y="169"/>
                    </a:lnTo>
                    <a:lnTo>
                      <a:pt x="324" y="169"/>
                    </a:lnTo>
                    <a:lnTo>
                      <a:pt x="324" y="169"/>
                    </a:lnTo>
                    <a:lnTo>
                      <a:pt x="325" y="169"/>
                    </a:lnTo>
                    <a:lnTo>
                      <a:pt x="325" y="169"/>
                    </a:lnTo>
                    <a:lnTo>
                      <a:pt x="325" y="170"/>
                    </a:lnTo>
                    <a:lnTo>
                      <a:pt x="327" y="172"/>
                    </a:lnTo>
                    <a:lnTo>
                      <a:pt x="327" y="174"/>
                    </a:lnTo>
                    <a:lnTo>
                      <a:pt x="327" y="175"/>
                    </a:lnTo>
                    <a:lnTo>
                      <a:pt x="329" y="175"/>
                    </a:lnTo>
                    <a:lnTo>
                      <a:pt x="329" y="177"/>
                    </a:lnTo>
                    <a:lnTo>
                      <a:pt x="331" y="179"/>
                    </a:lnTo>
                    <a:lnTo>
                      <a:pt x="332" y="181"/>
                    </a:lnTo>
                    <a:lnTo>
                      <a:pt x="332" y="182"/>
                    </a:lnTo>
                    <a:lnTo>
                      <a:pt x="334" y="182"/>
                    </a:lnTo>
                    <a:lnTo>
                      <a:pt x="334" y="184"/>
                    </a:lnTo>
                    <a:lnTo>
                      <a:pt x="336" y="186"/>
                    </a:lnTo>
                    <a:lnTo>
                      <a:pt x="337" y="187"/>
                    </a:lnTo>
                    <a:lnTo>
                      <a:pt x="337" y="189"/>
                    </a:lnTo>
                    <a:lnTo>
                      <a:pt x="339" y="189"/>
                    </a:lnTo>
                    <a:lnTo>
                      <a:pt x="341" y="191"/>
                    </a:lnTo>
                    <a:lnTo>
                      <a:pt x="341" y="193"/>
                    </a:lnTo>
                    <a:lnTo>
                      <a:pt x="343" y="194"/>
                    </a:lnTo>
                    <a:lnTo>
                      <a:pt x="343" y="194"/>
                    </a:lnTo>
                    <a:lnTo>
                      <a:pt x="344" y="196"/>
                    </a:lnTo>
                    <a:lnTo>
                      <a:pt x="346" y="198"/>
                    </a:lnTo>
                    <a:lnTo>
                      <a:pt x="346" y="198"/>
                    </a:lnTo>
                    <a:lnTo>
                      <a:pt x="348" y="198"/>
                    </a:lnTo>
                    <a:lnTo>
                      <a:pt x="349" y="198"/>
                    </a:lnTo>
                    <a:lnTo>
                      <a:pt x="351" y="198"/>
                    </a:lnTo>
                    <a:lnTo>
                      <a:pt x="355" y="199"/>
                    </a:lnTo>
                    <a:lnTo>
                      <a:pt x="358" y="199"/>
                    </a:lnTo>
                    <a:lnTo>
                      <a:pt x="361" y="199"/>
                    </a:lnTo>
                    <a:lnTo>
                      <a:pt x="365" y="199"/>
                    </a:lnTo>
                    <a:lnTo>
                      <a:pt x="370" y="201"/>
                    </a:lnTo>
                    <a:lnTo>
                      <a:pt x="373" y="201"/>
                    </a:lnTo>
                    <a:lnTo>
                      <a:pt x="378" y="201"/>
                    </a:lnTo>
                    <a:lnTo>
                      <a:pt x="382" y="203"/>
                    </a:lnTo>
                    <a:lnTo>
                      <a:pt x="385" y="203"/>
                    </a:lnTo>
                    <a:lnTo>
                      <a:pt x="389" y="203"/>
                    </a:lnTo>
                    <a:lnTo>
                      <a:pt x="390" y="203"/>
                    </a:lnTo>
                    <a:lnTo>
                      <a:pt x="392" y="204"/>
                    </a:lnTo>
                    <a:lnTo>
                      <a:pt x="392" y="204"/>
                    </a:lnTo>
                    <a:lnTo>
                      <a:pt x="394" y="204"/>
                    </a:lnTo>
                    <a:lnTo>
                      <a:pt x="394" y="204"/>
                    </a:lnTo>
                    <a:lnTo>
                      <a:pt x="396" y="203"/>
                    </a:lnTo>
                    <a:lnTo>
                      <a:pt x="397" y="204"/>
                    </a:lnTo>
                    <a:lnTo>
                      <a:pt x="399" y="206"/>
                    </a:lnTo>
                    <a:lnTo>
                      <a:pt x="401" y="210"/>
                    </a:lnTo>
                    <a:lnTo>
                      <a:pt x="402" y="211"/>
                    </a:lnTo>
                    <a:lnTo>
                      <a:pt x="402" y="215"/>
                    </a:lnTo>
                    <a:lnTo>
                      <a:pt x="404" y="216"/>
                    </a:lnTo>
                    <a:lnTo>
                      <a:pt x="404" y="218"/>
                    </a:lnTo>
                    <a:lnTo>
                      <a:pt x="402" y="222"/>
                    </a:lnTo>
                    <a:lnTo>
                      <a:pt x="402" y="223"/>
                    </a:lnTo>
                    <a:lnTo>
                      <a:pt x="402" y="225"/>
                    </a:lnTo>
                    <a:lnTo>
                      <a:pt x="401" y="228"/>
                    </a:lnTo>
                    <a:lnTo>
                      <a:pt x="401" y="230"/>
                    </a:lnTo>
                    <a:lnTo>
                      <a:pt x="399" y="232"/>
                    </a:lnTo>
                    <a:lnTo>
                      <a:pt x="399" y="235"/>
                    </a:lnTo>
                    <a:lnTo>
                      <a:pt x="399" y="237"/>
                    </a:lnTo>
                    <a:lnTo>
                      <a:pt x="397" y="239"/>
                    </a:lnTo>
                    <a:lnTo>
                      <a:pt x="397" y="242"/>
                    </a:lnTo>
                    <a:lnTo>
                      <a:pt x="396" y="244"/>
                    </a:lnTo>
                    <a:lnTo>
                      <a:pt x="396" y="245"/>
                    </a:lnTo>
                    <a:lnTo>
                      <a:pt x="394" y="249"/>
                    </a:lnTo>
                    <a:lnTo>
                      <a:pt x="394" y="250"/>
                    </a:lnTo>
                    <a:lnTo>
                      <a:pt x="394" y="252"/>
                    </a:lnTo>
                    <a:lnTo>
                      <a:pt x="392" y="256"/>
                    </a:lnTo>
                    <a:lnTo>
                      <a:pt x="392" y="257"/>
                    </a:lnTo>
                    <a:lnTo>
                      <a:pt x="390" y="259"/>
                    </a:lnTo>
                    <a:lnTo>
                      <a:pt x="387" y="259"/>
                    </a:lnTo>
                    <a:lnTo>
                      <a:pt x="384" y="261"/>
                    </a:lnTo>
                    <a:lnTo>
                      <a:pt x="380" y="262"/>
                    </a:lnTo>
                    <a:lnTo>
                      <a:pt x="377" y="262"/>
                    </a:lnTo>
                    <a:lnTo>
                      <a:pt x="373" y="264"/>
                    </a:lnTo>
                    <a:lnTo>
                      <a:pt x="370" y="266"/>
                    </a:lnTo>
                    <a:lnTo>
                      <a:pt x="367" y="266"/>
                    </a:lnTo>
                    <a:lnTo>
                      <a:pt x="363" y="268"/>
                    </a:lnTo>
                    <a:lnTo>
                      <a:pt x="360" y="269"/>
                    </a:lnTo>
                    <a:lnTo>
                      <a:pt x="356" y="269"/>
                    </a:lnTo>
                    <a:lnTo>
                      <a:pt x="353" y="271"/>
                    </a:lnTo>
                    <a:lnTo>
                      <a:pt x="349" y="273"/>
                    </a:lnTo>
                    <a:lnTo>
                      <a:pt x="346" y="273"/>
                    </a:lnTo>
                    <a:lnTo>
                      <a:pt x="343" y="274"/>
                    </a:lnTo>
                    <a:lnTo>
                      <a:pt x="341" y="276"/>
                    </a:lnTo>
                    <a:lnTo>
                      <a:pt x="337" y="276"/>
                    </a:lnTo>
                    <a:lnTo>
                      <a:pt x="334" y="278"/>
                    </a:lnTo>
                    <a:lnTo>
                      <a:pt x="329" y="278"/>
                    </a:lnTo>
                    <a:lnTo>
                      <a:pt x="325" y="279"/>
                    </a:lnTo>
                    <a:lnTo>
                      <a:pt x="320" y="279"/>
                    </a:lnTo>
                    <a:lnTo>
                      <a:pt x="315" y="281"/>
                    </a:lnTo>
                    <a:lnTo>
                      <a:pt x="310" y="281"/>
                    </a:lnTo>
                    <a:lnTo>
                      <a:pt x="303" y="283"/>
                    </a:lnTo>
                    <a:lnTo>
                      <a:pt x="296" y="283"/>
                    </a:lnTo>
                    <a:lnTo>
                      <a:pt x="291" y="285"/>
                    </a:lnTo>
                    <a:lnTo>
                      <a:pt x="286" y="285"/>
                    </a:lnTo>
                    <a:lnTo>
                      <a:pt x="281" y="285"/>
                    </a:lnTo>
                    <a:lnTo>
                      <a:pt x="278" y="286"/>
                    </a:lnTo>
                    <a:lnTo>
                      <a:pt x="274" y="288"/>
                    </a:lnTo>
                    <a:lnTo>
                      <a:pt x="269" y="290"/>
                    </a:lnTo>
                    <a:lnTo>
                      <a:pt x="264" y="293"/>
                    </a:lnTo>
                    <a:lnTo>
                      <a:pt x="260" y="295"/>
                    </a:lnTo>
                    <a:lnTo>
                      <a:pt x="259" y="298"/>
                    </a:lnTo>
                    <a:lnTo>
                      <a:pt x="257" y="300"/>
                    </a:lnTo>
                    <a:lnTo>
                      <a:pt x="254" y="303"/>
                    </a:lnTo>
                    <a:lnTo>
                      <a:pt x="252" y="305"/>
                    </a:lnTo>
                    <a:lnTo>
                      <a:pt x="250" y="308"/>
                    </a:lnTo>
                    <a:lnTo>
                      <a:pt x="248" y="312"/>
                    </a:lnTo>
                    <a:lnTo>
                      <a:pt x="247" y="315"/>
                    </a:lnTo>
                    <a:lnTo>
                      <a:pt x="245" y="317"/>
                    </a:lnTo>
                    <a:lnTo>
                      <a:pt x="243" y="317"/>
                    </a:lnTo>
                    <a:lnTo>
                      <a:pt x="242" y="319"/>
                    </a:lnTo>
                    <a:lnTo>
                      <a:pt x="238" y="319"/>
                    </a:lnTo>
                    <a:lnTo>
                      <a:pt x="236" y="315"/>
                    </a:lnTo>
                    <a:lnTo>
                      <a:pt x="235" y="314"/>
                    </a:lnTo>
                    <a:lnTo>
                      <a:pt x="233" y="312"/>
                    </a:lnTo>
                    <a:lnTo>
                      <a:pt x="233" y="312"/>
                    </a:lnTo>
                    <a:lnTo>
                      <a:pt x="230" y="312"/>
                    </a:lnTo>
                    <a:lnTo>
                      <a:pt x="224" y="314"/>
                    </a:lnTo>
                    <a:lnTo>
                      <a:pt x="221" y="312"/>
                    </a:lnTo>
                    <a:lnTo>
                      <a:pt x="216" y="312"/>
                    </a:lnTo>
                    <a:lnTo>
                      <a:pt x="211" y="312"/>
                    </a:lnTo>
                    <a:lnTo>
                      <a:pt x="207" y="312"/>
                    </a:lnTo>
                    <a:lnTo>
                      <a:pt x="204" y="310"/>
                    </a:lnTo>
                    <a:lnTo>
                      <a:pt x="204" y="308"/>
                    </a:lnTo>
                    <a:lnTo>
                      <a:pt x="202" y="308"/>
                    </a:lnTo>
                    <a:lnTo>
                      <a:pt x="199" y="308"/>
                    </a:lnTo>
                    <a:lnTo>
                      <a:pt x="195" y="308"/>
                    </a:lnTo>
                    <a:lnTo>
                      <a:pt x="192" y="310"/>
                    </a:lnTo>
                    <a:lnTo>
                      <a:pt x="187" y="310"/>
                    </a:lnTo>
                    <a:lnTo>
                      <a:pt x="183" y="310"/>
                    </a:lnTo>
                    <a:lnTo>
                      <a:pt x="182" y="310"/>
                    </a:lnTo>
                    <a:lnTo>
                      <a:pt x="182" y="310"/>
                    </a:lnTo>
                    <a:lnTo>
                      <a:pt x="180" y="310"/>
                    </a:lnTo>
                    <a:lnTo>
                      <a:pt x="180" y="312"/>
                    </a:lnTo>
                    <a:lnTo>
                      <a:pt x="178" y="310"/>
                    </a:lnTo>
                    <a:lnTo>
                      <a:pt x="177" y="310"/>
                    </a:lnTo>
                    <a:lnTo>
                      <a:pt x="175" y="310"/>
                    </a:lnTo>
                    <a:lnTo>
                      <a:pt x="175" y="308"/>
                    </a:lnTo>
                    <a:lnTo>
                      <a:pt x="173" y="308"/>
                    </a:lnTo>
                    <a:lnTo>
                      <a:pt x="171" y="308"/>
                    </a:lnTo>
                    <a:lnTo>
                      <a:pt x="171" y="307"/>
                    </a:lnTo>
                    <a:lnTo>
                      <a:pt x="170" y="307"/>
                    </a:lnTo>
                    <a:lnTo>
                      <a:pt x="168" y="308"/>
                    </a:lnTo>
                    <a:lnTo>
                      <a:pt x="168" y="308"/>
                    </a:lnTo>
                    <a:lnTo>
                      <a:pt x="165" y="310"/>
                    </a:lnTo>
                    <a:lnTo>
                      <a:pt x="165" y="312"/>
                    </a:lnTo>
                    <a:lnTo>
                      <a:pt x="166" y="312"/>
                    </a:lnTo>
                    <a:lnTo>
                      <a:pt x="166" y="314"/>
                    </a:lnTo>
                    <a:lnTo>
                      <a:pt x="165" y="314"/>
                    </a:lnTo>
                    <a:lnTo>
                      <a:pt x="165" y="315"/>
                    </a:lnTo>
                    <a:lnTo>
                      <a:pt x="165" y="317"/>
                    </a:lnTo>
                    <a:lnTo>
                      <a:pt x="165" y="319"/>
                    </a:lnTo>
                    <a:lnTo>
                      <a:pt x="165" y="320"/>
                    </a:lnTo>
                    <a:lnTo>
                      <a:pt x="165" y="322"/>
                    </a:lnTo>
                    <a:lnTo>
                      <a:pt x="165" y="322"/>
                    </a:lnTo>
                    <a:lnTo>
                      <a:pt x="165" y="324"/>
                    </a:lnTo>
                    <a:lnTo>
                      <a:pt x="163" y="324"/>
                    </a:lnTo>
                    <a:lnTo>
                      <a:pt x="163" y="325"/>
                    </a:lnTo>
                    <a:lnTo>
                      <a:pt x="163" y="327"/>
                    </a:lnTo>
                    <a:lnTo>
                      <a:pt x="161" y="327"/>
                    </a:lnTo>
                    <a:lnTo>
                      <a:pt x="158" y="331"/>
                    </a:lnTo>
                    <a:lnTo>
                      <a:pt x="158" y="329"/>
                    </a:lnTo>
                    <a:lnTo>
                      <a:pt x="156" y="325"/>
                    </a:lnTo>
                    <a:lnTo>
                      <a:pt x="156" y="324"/>
                    </a:lnTo>
                    <a:lnTo>
                      <a:pt x="156" y="322"/>
                    </a:lnTo>
                    <a:lnTo>
                      <a:pt x="154" y="322"/>
                    </a:lnTo>
                    <a:lnTo>
                      <a:pt x="153" y="320"/>
                    </a:lnTo>
                    <a:lnTo>
                      <a:pt x="153" y="319"/>
                    </a:lnTo>
                    <a:lnTo>
                      <a:pt x="151" y="317"/>
                    </a:lnTo>
                    <a:lnTo>
                      <a:pt x="149" y="315"/>
                    </a:lnTo>
                    <a:lnTo>
                      <a:pt x="149" y="312"/>
                    </a:lnTo>
                    <a:lnTo>
                      <a:pt x="147" y="308"/>
                    </a:lnTo>
                    <a:lnTo>
                      <a:pt x="144" y="305"/>
                    </a:lnTo>
                    <a:lnTo>
                      <a:pt x="137" y="300"/>
                    </a:lnTo>
                    <a:lnTo>
                      <a:pt x="135" y="298"/>
                    </a:lnTo>
                    <a:lnTo>
                      <a:pt x="134" y="293"/>
                    </a:lnTo>
                    <a:lnTo>
                      <a:pt x="132" y="288"/>
                    </a:lnTo>
                    <a:lnTo>
                      <a:pt x="127" y="285"/>
                    </a:lnTo>
                    <a:lnTo>
                      <a:pt x="127" y="283"/>
                    </a:lnTo>
                    <a:lnTo>
                      <a:pt x="127" y="279"/>
                    </a:lnTo>
                    <a:lnTo>
                      <a:pt x="125" y="278"/>
                    </a:lnTo>
                    <a:lnTo>
                      <a:pt x="125" y="276"/>
                    </a:lnTo>
                    <a:lnTo>
                      <a:pt x="122" y="268"/>
                    </a:lnTo>
                    <a:lnTo>
                      <a:pt x="120" y="266"/>
                    </a:lnTo>
                    <a:lnTo>
                      <a:pt x="118" y="264"/>
                    </a:lnTo>
                    <a:lnTo>
                      <a:pt x="118" y="262"/>
                    </a:lnTo>
                    <a:lnTo>
                      <a:pt x="118" y="262"/>
                    </a:lnTo>
                    <a:lnTo>
                      <a:pt x="117" y="261"/>
                    </a:lnTo>
                    <a:lnTo>
                      <a:pt x="113" y="257"/>
                    </a:lnTo>
                    <a:lnTo>
                      <a:pt x="106" y="252"/>
                    </a:lnTo>
                    <a:lnTo>
                      <a:pt x="101" y="252"/>
                    </a:lnTo>
                    <a:lnTo>
                      <a:pt x="100" y="249"/>
                    </a:lnTo>
                    <a:lnTo>
                      <a:pt x="96" y="247"/>
                    </a:lnTo>
                    <a:lnTo>
                      <a:pt x="94" y="242"/>
                    </a:lnTo>
                    <a:lnTo>
                      <a:pt x="89" y="239"/>
                    </a:lnTo>
                    <a:lnTo>
                      <a:pt x="86" y="230"/>
                    </a:lnTo>
                    <a:lnTo>
                      <a:pt x="88" y="228"/>
                    </a:lnTo>
                    <a:lnTo>
                      <a:pt x="88" y="227"/>
                    </a:lnTo>
                    <a:lnTo>
                      <a:pt x="86" y="223"/>
                    </a:lnTo>
                    <a:lnTo>
                      <a:pt x="86" y="222"/>
                    </a:lnTo>
                    <a:lnTo>
                      <a:pt x="84" y="220"/>
                    </a:lnTo>
                    <a:lnTo>
                      <a:pt x="86" y="216"/>
                    </a:lnTo>
                    <a:lnTo>
                      <a:pt x="86" y="213"/>
                    </a:lnTo>
                    <a:lnTo>
                      <a:pt x="86" y="211"/>
                    </a:lnTo>
                    <a:lnTo>
                      <a:pt x="86" y="208"/>
                    </a:lnTo>
                    <a:lnTo>
                      <a:pt x="86" y="204"/>
                    </a:lnTo>
                    <a:lnTo>
                      <a:pt x="84" y="203"/>
                    </a:lnTo>
                    <a:lnTo>
                      <a:pt x="84" y="201"/>
                    </a:lnTo>
                    <a:lnTo>
                      <a:pt x="84" y="199"/>
                    </a:lnTo>
                    <a:lnTo>
                      <a:pt x="82" y="199"/>
                    </a:lnTo>
                    <a:lnTo>
                      <a:pt x="84" y="199"/>
                    </a:lnTo>
                    <a:lnTo>
                      <a:pt x="82" y="196"/>
                    </a:lnTo>
                    <a:lnTo>
                      <a:pt x="81" y="196"/>
                    </a:lnTo>
                    <a:lnTo>
                      <a:pt x="81" y="193"/>
                    </a:lnTo>
                    <a:lnTo>
                      <a:pt x="79" y="189"/>
                    </a:lnTo>
                    <a:lnTo>
                      <a:pt x="76" y="184"/>
                    </a:lnTo>
                    <a:lnTo>
                      <a:pt x="74" y="181"/>
                    </a:lnTo>
                    <a:lnTo>
                      <a:pt x="70" y="177"/>
                    </a:lnTo>
                    <a:lnTo>
                      <a:pt x="67" y="174"/>
                    </a:lnTo>
                    <a:lnTo>
                      <a:pt x="65" y="172"/>
                    </a:lnTo>
                    <a:lnTo>
                      <a:pt x="64" y="172"/>
                    </a:lnTo>
                    <a:lnTo>
                      <a:pt x="62" y="172"/>
                    </a:lnTo>
                    <a:lnTo>
                      <a:pt x="60" y="170"/>
                    </a:lnTo>
                    <a:lnTo>
                      <a:pt x="58" y="170"/>
                    </a:lnTo>
                    <a:lnTo>
                      <a:pt x="57" y="169"/>
                    </a:lnTo>
                    <a:lnTo>
                      <a:pt x="55" y="165"/>
                    </a:lnTo>
                    <a:lnTo>
                      <a:pt x="53" y="162"/>
                    </a:lnTo>
                    <a:lnTo>
                      <a:pt x="50" y="158"/>
                    </a:lnTo>
                    <a:lnTo>
                      <a:pt x="50" y="157"/>
                    </a:lnTo>
                    <a:lnTo>
                      <a:pt x="52" y="155"/>
                    </a:lnTo>
                    <a:lnTo>
                      <a:pt x="52" y="153"/>
                    </a:lnTo>
                    <a:lnTo>
                      <a:pt x="50" y="152"/>
                    </a:lnTo>
                    <a:lnTo>
                      <a:pt x="50" y="148"/>
                    </a:lnTo>
                    <a:lnTo>
                      <a:pt x="45" y="141"/>
                    </a:lnTo>
                    <a:lnTo>
                      <a:pt x="43" y="140"/>
                    </a:lnTo>
                    <a:lnTo>
                      <a:pt x="41" y="138"/>
                    </a:lnTo>
                    <a:lnTo>
                      <a:pt x="41" y="136"/>
                    </a:lnTo>
                    <a:lnTo>
                      <a:pt x="40" y="133"/>
                    </a:lnTo>
                    <a:lnTo>
                      <a:pt x="38" y="131"/>
                    </a:lnTo>
                    <a:lnTo>
                      <a:pt x="33" y="121"/>
                    </a:lnTo>
                    <a:lnTo>
                      <a:pt x="29" y="118"/>
                    </a:lnTo>
                    <a:lnTo>
                      <a:pt x="28" y="114"/>
                    </a:lnTo>
                    <a:lnTo>
                      <a:pt x="24" y="111"/>
                    </a:lnTo>
                    <a:lnTo>
                      <a:pt x="23" y="107"/>
                    </a:lnTo>
                    <a:lnTo>
                      <a:pt x="19" y="102"/>
                    </a:lnTo>
                    <a:lnTo>
                      <a:pt x="16" y="97"/>
                    </a:lnTo>
                    <a:lnTo>
                      <a:pt x="12" y="90"/>
                    </a:lnTo>
                    <a:lnTo>
                      <a:pt x="9" y="89"/>
                    </a:lnTo>
                    <a:lnTo>
                      <a:pt x="5" y="89"/>
                    </a:lnTo>
                    <a:lnTo>
                      <a:pt x="2" y="89"/>
                    </a:lnTo>
                    <a:lnTo>
                      <a:pt x="0" y="89"/>
                    </a:lnTo>
                    <a:lnTo>
                      <a:pt x="0" y="87"/>
                    </a:lnTo>
                    <a:lnTo>
                      <a:pt x="2" y="85"/>
                    </a:lnTo>
                    <a:lnTo>
                      <a:pt x="4" y="80"/>
                    </a:lnTo>
                    <a:lnTo>
                      <a:pt x="4" y="75"/>
                    </a:lnTo>
                    <a:lnTo>
                      <a:pt x="7" y="61"/>
                    </a:lnTo>
                    <a:lnTo>
                      <a:pt x="11" y="61"/>
                    </a:lnTo>
                    <a:lnTo>
                      <a:pt x="14" y="63"/>
                    </a:lnTo>
                    <a:lnTo>
                      <a:pt x="19" y="63"/>
                    </a:lnTo>
                    <a:lnTo>
                      <a:pt x="24" y="65"/>
                    </a:lnTo>
                    <a:lnTo>
                      <a:pt x="28" y="65"/>
                    </a:lnTo>
                    <a:lnTo>
                      <a:pt x="28" y="65"/>
                    </a:lnTo>
                    <a:lnTo>
                      <a:pt x="33" y="61"/>
                    </a:lnTo>
                    <a:lnTo>
                      <a:pt x="36" y="58"/>
                    </a:lnTo>
                    <a:lnTo>
                      <a:pt x="38" y="54"/>
                    </a:lnTo>
                    <a:lnTo>
                      <a:pt x="41" y="51"/>
                    </a:lnTo>
                    <a:lnTo>
                      <a:pt x="41" y="49"/>
                    </a:lnTo>
                    <a:lnTo>
                      <a:pt x="45" y="49"/>
                    </a:lnTo>
                    <a:lnTo>
                      <a:pt x="50" y="48"/>
                    </a:lnTo>
                    <a:lnTo>
                      <a:pt x="55" y="48"/>
                    </a:lnTo>
                    <a:lnTo>
                      <a:pt x="55" y="48"/>
                    </a:lnTo>
                    <a:lnTo>
                      <a:pt x="57" y="44"/>
                    </a:lnTo>
                    <a:lnTo>
                      <a:pt x="58" y="41"/>
                    </a:lnTo>
                    <a:lnTo>
                      <a:pt x="58" y="39"/>
                    </a:lnTo>
                    <a:lnTo>
                      <a:pt x="58" y="39"/>
                    </a:lnTo>
                    <a:lnTo>
                      <a:pt x="64" y="37"/>
                    </a:lnTo>
                    <a:lnTo>
                      <a:pt x="65" y="36"/>
                    </a:lnTo>
                    <a:lnTo>
                      <a:pt x="62" y="32"/>
                    </a:lnTo>
                    <a:lnTo>
                      <a:pt x="58" y="29"/>
                    </a:lnTo>
                    <a:lnTo>
                      <a:pt x="55" y="25"/>
                    </a:lnTo>
                    <a:lnTo>
                      <a:pt x="53" y="22"/>
                    </a:lnTo>
                    <a:lnTo>
                      <a:pt x="48" y="17"/>
                    </a:lnTo>
                    <a:lnTo>
                      <a:pt x="45" y="14"/>
                    </a:lnTo>
                    <a:lnTo>
                      <a:pt x="50" y="12"/>
                    </a:lnTo>
                    <a:lnTo>
                      <a:pt x="55" y="12"/>
                    </a:lnTo>
                    <a:lnTo>
                      <a:pt x="62" y="10"/>
                    </a:lnTo>
                    <a:lnTo>
                      <a:pt x="67" y="7"/>
                    </a:lnTo>
                    <a:lnTo>
                      <a:pt x="72" y="7"/>
                    </a:lnTo>
                    <a:lnTo>
                      <a:pt x="81" y="3"/>
                    </a:lnTo>
                    <a:lnTo>
                      <a:pt x="84" y="3"/>
                    </a:lnTo>
                    <a:lnTo>
                      <a:pt x="84" y="3"/>
                    </a:lnTo>
                    <a:lnTo>
                      <a:pt x="88" y="0"/>
                    </a:lnTo>
                    <a:lnTo>
                      <a:pt x="93" y="0"/>
                    </a:lnTo>
                    <a:lnTo>
                      <a:pt x="98" y="2"/>
                    </a:lnTo>
                    <a:lnTo>
                      <a:pt x="105" y="3"/>
                    </a:lnTo>
                    <a:lnTo>
                      <a:pt x="112" y="3"/>
                    </a:lnTo>
                    <a:lnTo>
                      <a:pt x="113" y="5"/>
                    </a:lnTo>
                    <a:lnTo>
                      <a:pt x="120" y="8"/>
                    </a:lnTo>
                    <a:lnTo>
                      <a:pt x="124" y="12"/>
                    </a:lnTo>
                    <a:lnTo>
                      <a:pt x="129" y="14"/>
                    </a:lnTo>
                    <a:lnTo>
                      <a:pt x="134" y="17"/>
                    </a:lnTo>
                    <a:lnTo>
                      <a:pt x="139" y="20"/>
                    </a:lnTo>
                    <a:lnTo>
                      <a:pt x="144" y="24"/>
                    </a:lnTo>
                    <a:lnTo>
                      <a:pt x="147" y="27"/>
                    </a:lnTo>
                    <a:lnTo>
                      <a:pt x="153" y="31"/>
                    </a:lnTo>
                    <a:lnTo>
                      <a:pt x="159" y="36"/>
                    </a:lnTo>
                    <a:lnTo>
                      <a:pt x="163" y="41"/>
                    </a:lnTo>
                    <a:lnTo>
                      <a:pt x="170" y="46"/>
                    </a:lnTo>
                    <a:lnTo>
                      <a:pt x="177" y="51"/>
                    </a:lnTo>
                    <a:lnTo>
                      <a:pt x="183" y="56"/>
                    </a:lnTo>
                    <a:lnTo>
                      <a:pt x="189" y="60"/>
                    </a:lnTo>
                    <a:lnTo>
                      <a:pt x="194" y="65"/>
                    </a:lnTo>
                    <a:lnTo>
                      <a:pt x="195" y="65"/>
                    </a:lnTo>
                    <a:lnTo>
                      <a:pt x="201" y="65"/>
                    </a:lnTo>
                    <a:lnTo>
                      <a:pt x="209" y="66"/>
                    </a:lnTo>
                    <a:lnTo>
                      <a:pt x="218" y="66"/>
                    </a:lnTo>
                    <a:lnTo>
                      <a:pt x="226" y="68"/>
                    </a:lnTo>
                    <a:lnTo>
                      <a:pt x="230" y="66"/>
                    </a:lnTo>
                    <a:lnTo>
                      <a:pt x="230" y="66"/>
                    </a:lnTo>
                    <a:close/>
                    <a:moveTo>
                      <a:pt x="38" y="140"/>
                    </a:moveTo>
                    <a:lnTo>
                      <a:pt x="38" y="140"/>
                    </a:lnTo>
                    <a:lnTo>
                      <a:pt x="38" y="140"/>
                    </a:lnTo>
                    <a:lnTo>
                      <a:pt x="38" y="138"/>
                    </a:lnTo>
                    <a:lnTo>
                      <a:pt x="38" y="136"/>
                    </a:lnTo>
                    <a:lnTo>
                      <a:pt x="38" y="138"/>
                    </a:lnTo>
                    <a:lnTo>
                      <a:pt x="38" y="140"/>
                    </a:lnTo>
                    <a:lnTo>
                      <a:pt x="38" y="140"/>
                    </a:lnTo>
                    <a:lnTo>
                      <a:pt x="38" y="140"/>
                    </a:lnTo>
                    <a:close/>
                    <a:moveTo>
                      <a:pt x="45" y="147"/>
                    </a:moveTo>
                    <a:lnTo>
                      <a:pt x="45" y="147"/>
                    </a:lnTo>
                    <a:lnTo>
                      <a:pt x="43" y="145"/>
                    </a:lnTo>
                    <a:lnTo>
                      <a:pt x="41" y="143"/>
                    </a:lnTo>
                    <a:lnTo>
                      <a:pt x="41" y="143"/>
                    </a:lnTo>
                    <a:lnTo>
                      <a:pt x="38" y="141"/>
                    </a:lnTo>
                    <a:lnTo>
                      <a:pt x="36" y="141"/>
                    </a:lnTo>
                    <a:lnTo>
                      <a:pt x="38" y="140"/>
                    </a:lnTo>
                    <a:lnTo>
                      <a:pt x="38" y="141"/>
                    </a:lnTo>
                    <a:lnTo>
                      <a:pt x="38" y="141"/>
                    </a:lnTo>
                    <a:lnTo>
                      <a:pt x="41" y="143"/>
                    </a:lnTo>
                    <a:lnTo>
                      <a:pt x="45" y="145"/>
                    </a:lnTo>
                    <a:lnTo>
                      <a:pt x="45" y="147"/>
                    </a:lnTo>
                    <a:lnTo>
                      <a:pt x="45" y="147"/>
                    </a:lnTo>
                    <a:lnTo>
                      <a:pt x="45" y="147"/>
                    </a:lnTo>
                    <a:close/>
                    <a:moveTo>
                      <a:pt x="142" y="324"/>
                    </a:moveTo>
                    <a:lnTo>
                      <a:pt x="144" y="324"/>
                    </a:lnTo>
                    <a:lnTo>
                      <a:pt x="142" y="322"/>
                    </a:lnTo>
                    <a:lnTo>
                      <a:pt x="142" y="322"/>
                    </a:lnTo>
                    <a:lnTo>
                      <a:pt x="144" y="322"/>
                    </a:lnTo>
                    <a:lnTo>
                      <a:pt x="146" y="324"/>
                    </a:lnTo>
                    <a:lnTo>
                      <a:pt x="146" y="325"/>
                    </a:lnTo>
                    <a:lnTo>
                      <a:pt x="146" y="325"/>
                    </a:lnTo>
                    <a:lnTo>
                      <a:pt x="146" y="325"/>
                    </a:lnTo>
                    <a:lnTo>
                      <a:pt x="144" y="325"/>
                    </a:lnTo>
                    <a:lnTo>
                      <a:pt x="144" y="325"/>
                    </a:lnTo>
                    <a:lnTo>
                      <a:pt x="144" y="324"/>
                    </a:lnTo>
                    <a:lnTo>
                      <a:pt x="142" y="324"/>
                    </a:lnTo>
                    <a:lnTo>
                      <a:pt x="141" y="324"/>
                    </a:lnTo>
                    <a:lnTo>
                      <a:pt x="139" y="322"/>
                    </a:lnTo>
                    <a:lnTo>
                      <a:pt x="139" y="320"/>
                    </a:lnTo>
                    <a:lnTo>
                      <a:pt x="139" y="320"/>
                    </a:lnTo>
                    <a:lnTo>
                      <a:pt x="139" y="320"/>
                    </a:lnTo>
                    <a:lnTo>
                      <a:pt x="141" y="319"/>
                    </a:lnTo>
                    <a:lnTo>
                      <a:pt x="139" y="317"/>
                    </a:lnTo>
                    <a:lnTo>
                      <a:pt x="141" y="317"/>
                    </a:lnTo>
                    <a:lnTo>
                      <a:pt x="141" y="319"/>
                    </a:lnTo>
                    <a:lnTo>
                      <a:pt x="142" y="322"/>
                    </a:lnTo>
                    <a:lnTo>
                      <a:pt x="142" y="322"/>
                    </a:lnTo>
                    <a:lnTo>
                      <a:pt x="141" y="322"/>
                    </a:lnTo>
                    <a:lnTo>
                      <a:pt x="142" y="324"/>
                    </a:lnTo>
                    <a:lnTo>
                      <a:pt x="142" y="32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5" name="Freeform 200">
                <a:extLst>
                  <a:ext uri="{FF2B5EF4-FFF2-40B4-BE49-F238E27FC236}">
                    <a16:creationId xmlns:a16="http://schemas.microsoft.com/office/drawing/2014/main" id="{7995F6B1-04D0-4861-B3F0-70A2BF98340D}"/>
                  </a:ext>
                </a:extLst>
              </p:cNvPr>
              <p:cNvSpPr>
                <a:spLocks noEditPoints="1"/>
              </p:cNvSpPr>
              <p:nvPr/>
            </p:nvSpPr>
            <p:spPr bwMode="auto">
              <a:xfrm>
                <a:off x="6626" y="3175"/>
                <a:ext cx="217" cy="101"/>
              </a:xfrm>
              <a:custGeom>
                <a:avLst/>
                <a:gdLst>
                  <a:gd name="T0" fmla="*/ 32 w 217"/>
                  <a:gd name="T1" fmla="*/ 14 h 101"/>
                  <a:gd name="T2" fmla="*/ 15 w 217"/>
                  <a:gd name="T3" fmla="*/ 2 h 101"/>
                  <a:gd name="T4" fmla="*/ 27 w 217"/>
                  <a:gd name="T5" fmla="*/ 7 h 101"/>
                  <a:gd name="T6" fmla="*/ 36 w 217"/>
                  <a:gd name="T7" fmla="*/ 14 h 101"/>
                  <a:gd name="T8" fmla="*/ 2 w 217"/>
                  <a:gd name="T9" fmla="*/ 7 h 101"/>
                  <a:gd name="T10" fmla="*/ 79 w 217"/>
                  <a:gd name="T11" fmla="*/ 36 h 101"/>
                  <a:gd name="T12" fmla="*/ 63 w 217"/>
                  <a:gd name="T13" fmla="*/ 27 h 101"/>
                  <a:gd name="T14" fmla="*/ 56 w 217"/>
                  <a:gd name="T15" fmla="*/ 19 h 101"/>
                  <a:gd name="T16" fmla="*/ 65 w 217"/>
                  <a:gd name="T17" fmla="*/ 24 h 101"/>
                  <a:gd name="T18" fmla="*/ 80 w 217"/>
                  <a:gd name="T19" fmla="*/ 32 h 101"/>
                  <a:gd name="T20" fmla="*/ 19 w 217"/>
                  <a:gd name="T21" fmla="*/ 26 h 101"/>
                  <a:gd name="T22" fmla="*/ 17 w 217"/>
                  <a:gd name="T23" fmla="*/ 19 h 101"/>
                  <a:gd name="T24" fmla="*/ 20 w 217"/>
                  <a:gd name="T25" fmla="*/ 24 h 101"/>
                  <a:gd name="T26" fmla="*/ 26 w 217"/>
                  <a:gd name="T27" fmla="*/ 26 h 101"/>
                  <a:gd name="T28" fmla="*/ 29 w 217"/>
                  <a:gd name="T29" fmla="*/ 27 h 101"/>
                  <a:gd name="T30" fmla="*/ 17 w 217"/>
                  <a:gd name="T31" fmla="*/ 26 h 101"/>
                  <a:gd name="T32" fmla="*/ 41 w 217"/>
                  <a:gd name="T33" fmla="*/ 31 h 101"/>
                  <a:gd name="T34" fmla="*/ 39 w 217"/>
                  <a:gd name="T35" fmla="*/ 36 h 101"/>
                  <a:gd name="T36" fmla="*/ 32 w 217"/>
                  <a:gd name="T37" fmla="*/ 31 h 101"/>
                  <a:gd name="T38" fmla="*/ 32 w 217"/>
                  <a:gd name="T39" fmla="*/ 27 h 101"/>
                  <a:gd name="T40" fmla="*/ 41 w 217"/>
                  <a:gd name="T41" fmla="*/ 31 h 101"/>
                  <a:gd name="T42" fmla="*/ 101 w 217"/>
                  <a:gd name="T43" fmla="*/ 41 h 101"/>
                  <a:gd name="T44" fmla="*/ 108 w 217"/>
                  <a:gd name="T45" fmla="*/ 50 h 101"/>
                  <a:gd name="T46" fmla="*/ 106 w 217"/>
                  <a:gd name="T47" fmla="*/ 53 h 101"/>
                  <a:gd name="T48" fmla="*/ 97 w 217"/>
                  <a:gd name="T49" fmla="*/ 36 h 101"/>
                  <a:gd name="T50" fmla="*/ 97 w 217"/>
                  <a:gd name="T51" fmla="*/ 32 h 101"/>
                  <a:gd name="T52" fmla="*/ 75 w 217"/>
                  <a:gd name="T53" fmla="*/ 34 h 101"/>
                  <a:gd name="T54" fmla="*/ 32 w 217"/>
                  <a:gd name="T55" fmla="*/ 39 h 101"/>
                  <a:gd name="T56" fmla="*/ 32 w 217"/>
                  <a:gd name="T57" fmla="*/ 34 h 101"/>
                  <a:gd name="T58" fmla="*/ 32 w 217"/>
                  <a:gd name="T59" fmla="*/ 39 h 101"/>
                  <a:gd name="T60" fmla="*/ 43 w 217"/>
                  <a:gd name="T61" fmla="*/ 38 h 101"/>
                  <a:gd name="T62" fmla="*/ 46 w 217"/>
                  <a:gd name="T63" fmla="*/ 38 h 101"/>
                  <a:gd name="T64" fmla="*/ 48 w 217"/>
                  <a:gd name="T65" fmla="*/ 43 h 101"/>
                  <a:gd name="T66" fmla="*/ 38 w 217"/>
                  <a:gd name="T67" fmla="*/ 41 h 101"/>
                  <a:gd name="T68" fmla="*/ 38 w 217"/>
                  <a:gd name="T69" fmla="*/ 39 h 101"/>
                  <a:gd name="T70" fmla="*/ 67 w 217"/>
                  <a:gd name="T71" fmla="*/ 48 h 101"/>
                  <a:gd name="T72" fmla="*/ 67 w 217"/>
                  <a:gd name="T73" fmla="*/ 46 h 101"/>
                  <a:gd name="T74" fmla="*/ 89 w 217"/>
                  <a:gd name="T75" fmla="*/ 46 h 101"/>
                  <a:gd name="T76" fmla="*/ 89 w 217"/>
                  <a:gd name="T77" fmla="*/ 48 h 101"/>
                  <a:gd name="T78" fmla="*/ 87 w 217"/>
                  <a:gd name="T79" fmla="*/ 46 h 101"/>
                  <a:gd name="T80" fmla="*/ 96 w 217"/>
                  <a:gd name="T81" fmla="*/ 56 h 101"/>
                  <a:gd name="T82" fmla="*/ 97 w 217"/>
                  <a:gd name="T83" fmla="*/ 63 h 101"/>
                  <a:gd name="T84" fmla="*/ 80 w 217"/>
                  <a:gd name="T85" fmla="*/ 60 h 101"/>
                  <a:gd name="T86" fmla="*/ 77 w 217"/>
                  <a:gd name="T87" fmla="*/ 51 h 101"/>
                  <a:gd name="T88" fmla="*/ 113 w 217"/>
                  <a:gd name="T89" fmla="*/ 60 h 101"/>
                  <a:gd name="T90" fmla="*/ 109 w 217"/>
                  <a:gd name="T91" fmla="*/ 55 h 101"/>
                  <a:gd name="T92" fmla="*/ 118 w 217"/>
                  <a:gd name="T93" fmla="*/ 73 h 101"/>
                  <a:gd name="T94" fmla="*/ 126 w 217"/>
                  <a:gd name="T95" fmla="*/ 80 h 101"/>
                  <a:gd name="T96" fmla="*/ 120 w 217"/>
                  <a:gd name="T97" fmla="*/ 80 h 101"/>
                  <a:gd name="T98" fmla="*/ 109 w 217"/>
                  <a:gd name="T99" fmla="*/ 72 h 101"/>
                  <a:gd name="T100" fmla="*/ 115 w 217"/>
                  <a:gd name="T101" fmla="*/ 72 h 101"/>
                  <a:gd name="T102" fmla="*/ 198 w 217"/>
                  <a:gd name="T103" fmla="*/ 80 h 101"/>
                  <a:gd name="T104" fmla="*/ 195 w 217"/>
                  <a:gd name="T105" fmla="*/ 79 h 101"/>
                  <a:gd name="T106" fmla="*/ 202 w 217"/>
                  <a:gd name="T107" fmla="*/ 79 h 101"/>
                  <a:gd name="T108" fmla="*/ 92 w 217"/>
                  <a:gd name="T109" fmla="*/ 101 h 101"/>
                  <a:gd name="T110" fmla="*/ 85 w 217"/>
                  <a:gd name="T111" fmla="*/ 96 h 101"/>
                  <a:gd name="T112" fmla="*/ 92 w 217"/>
                  <a:gd name="T113" fmla="*/ 97 h 101"/>
                  <a:gd name="T114" fmla="*/ 214 w 217"/>
                  <a:gd name="T115" fmla="*/ 9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17" h="101">
                    <a:moveTo>
                      <a:pt x="36" y="14"/>
                    </a:moveTo>
                    <a:lnTo>
                      <a:pt x="36" y="14"/>
                    </a:lnTo>
                    <a:lnTo>
                      <a:pt x="34" y="15"/>
                    </a:lnTo>
                    <a:lnTo>
                      <a:pt x="32" y="15"/>
                    </a:lnTo>
                    <a:lnTo>
                      <a:pt x="32" y="14"/>
                    </a:lnTo>
                    <a:lnTo>
                      <a:pt x="32" y="14"/>
                    </a:lnTo>
                    <a:lnTo>
                      <a:pt x="31" y="14"/>
                    </a:lnTo>
                    <a:lnTo>
                      <a:pt x="27" y="14"/>
                    </a:lnTo>
                    <a:lnTo>
                      <a:pt x="24" y="10"/>
                    </a:lnTo>
                    <a:lnTo>
                      <a:pt x="20" y="5"/>
                    </a:lnTo>
                    <a:lnTo>
                      <a:pt x="15" y="2"/>
                    </a:lnTo>
                    <a:lnTo>
                      <a:pt x="15" y="2"/>
                    </a:lnTo>
                    <a:lnTo>
                      <a:pt x="15" y="0"/>
                    </a:lnTo>
                    <a:lnTo>
                      <a:pt x="15" y="0"/>
                    </a:lnTo>
                    <a:lnTo>
                      <a:pt x="19" y="0"/>
                    </a:lnTo>
                    <a:lnTo>
                      <a:pt x="20" y="2"/>
                    </a:lnTo>
                    <a:lnTo>
                      <a:pt x="26" y="5"/>
                    </a:lnTo>
                    <a:lnTo>
                      <a:pt x="27" y="7"/>
                    </a:lnTo>
                    <a:lnTo>
                      <a:pt x="29" y="9"/>
                    </a:lnTo>
                    <a:lnTo>
                      <a:pt x="29" y="10"/>
                    </a:lnTo>
                    <a:lnTo>
                      <a:pt x="32" y="12"/>
                    </a:lnTo>
                    <a:lnTo>
                      <a:pt x="34" y="14"/>
                    </a:lnTo>
                    <a:lnTo>
                      <a:pt x="34" y="14"/>
                    </a:lnTo>
                    <a:lnTo>
                      <a:pt x="36" y="14"/>
                    </a:lnTo>
                    <a:lnTo>
                      <a:pt x="36" y="14"/>
                    </a:lnTo>
                    <a:close/>
                    <a:moveTo>
                      <a:pt x="3" y="9"/>
                    </a:moveTo>
                    <a:lnTo>
                      <a:pt x="2" y="9"/>
                    </a:lnTo>
                    <a:lnTo>
                      <a:pt x="0" y="9"/>
                    </a:lnTo>
                    <a:lnTo>
                      <a:pt x="2" y="7"/>
                    </a:lnTo>
                    <a:lnTo>
                      <a:pt x="2" y="7"/>
                    </a:lnTo>
                    <a:lnTo>
                      <a:pt x="3" y="9"/>
                    </a:lnTo>
                    <a:lnTo>
                      <a:pt x="3" y="9"/>
                    </a:lnTo>
                    <a:lnTo>
                      <a:pt x="3" y="9"/>
                    </a:lnTo>
                    <a:close/>
                    <a:moveTo>
                      <a:pt x="80" y="36"/>
                    </a:moveTo>
                    <a:lnTo>
                      <a:pt x="80" y="38"/>
                    </a:lnTo>
                    <a:lnTo>
                      <a:pt x="79" y="36"/>
                    </a:lnTo>
                    <a:lnTo>
                      <a:pt x="77" y="34"/>
                    </a:lnTo>
                    <a:lnTo>
                      <a:pt x="70" y="31"/>
                    </a:lnTo>
                    <a:lnTo>
                      <a:pt x="70" y="31"/>
                    </a:lnTo>
                    <a:lnTo>
                      <a:pt x="68" y="31"/>
                    </a:lnTo>
                    <a:lnTo>
                      <a:pt x="67" y="29"/>
                    </a:lnTo>
                    <a:lnTo>
                      <a:pt x="63" y="27"/>
                    </a:lnTo>
                    <a:lnTo>
                      <a:pt x="61" y="26"/>
                    </a:lnTo>
                    <a:lnTo>
                      <a:pt x="61" y="26"/>
                    </a:lnTo>
                    <a:lnTo>
                      <a:pt x="60" y="24"/>
                    </a:lnTo>
                    <a:lnTo>
                      <a:pt x="58" y="22"/>
                    </a:lnTo>
                    <a:lnTo>
                      <a:pt x="56" y="22"/>
                    </a:lnTo>
                    <a:lnTo>
                      <a:pt x="56" y="19"/>
                    </a:lnTo>
                    <a:lnTo>
                      <a:pt x="55" y="19"/>
                    </a:lnTo>
                    <a:lnTo>
                      <a:pt x="53" y="17"/>
                    </a:lnTo>
                    <a:lnTo>
                      <a:pt x="60" y="19"/>
                    </a:lnTo>
                    <a:lnTo>
                      <a:pt x="61" y="21"/>
                    </a:lnTo>
                    <a:lnTo>
                      <a:pt x="63" y="22"/>
                    </a:lnTo>
                    <a:lnTo>
                      <a:pt x="65" y="24"/>
                    </a:lnTo>
                    <a:lnTo>
                      <a:pt x="67" y="24"/>
                    </a:lnTo>
                    <a:lnTo>
                      <a:pt x="68" y="24"/>
                    </a:lnTo>
                    <a:lnTo>
                      <a:pt x="70" y="26"/>
                    </a:lnTo>
                    <a:lnTo>
                      <a:pt x="72" y="26"/>
                    </a:lnTo>
                    <a:lnTo>
                      <a:pt x="72" y="27"/>
                    </a:lnTo>
                    <a:lnTo>
                      <a:pt x="80" y="32"/>
                    </a:lnTo>
                    <a:lnTo>
                      <a:pt x="79" y="34"/>
                    </a:lnTo>
                    <a:lnTo>
                      <a:pt x="80" y="36"/>
                    </a:lnTo>
                    <a:lnTo>
                      <a:pt x="80" y="36"/>
                    </a:lnTo>
                    <a:lnTo>
                      <a:pt x="80" y="36"/>
                    </a:lnTo>
                    <a:close/>
                    <a:moveTo>
                      <a:pt x="20" y="24"/>
                    </a:moveTo>
                    <a:lnTo>
                      <a:pt x="19" y="26"/>
                    </a:lnTo>
                    <a:lnTo>
                      <a:pt x="19" y="24"/>
                    </a:lnTo>
                    <a:lnTo>
                      <a:pt x="19" y="24"/>
                    </a:lnTo>
                    <a:lnTo>
                      <a:pt x="19" y="22"/>
                    </a:lnTo>
                    <a:lnTo>
                      <a:pt x="17" y="21"/>
                    </a:lnTo>
                    <a:lnTo>
                      <a:pt x="15" y="19"/>
                    </a:lnTo>
                    <a:lnTo>
                      <a:pt x="17" y="19"/>
                    </a:lnTo>
                    <a:lnTo>
                      <a:pt x="19" y="19"/>
                    </a:lnTo>
                    <a:lnTo>
                      <a:pt x="20" y="21"/>
                    </a:lnTo>
                    <a:lnTo>
                      <a:pt x="22" y="21"/>
                    </a:lnTo>
                    <a:lnTo>
                      <a:pt x="22" y="22"/>
                    </a:lnTo>
                    <a:lnTo>
                      <a:pt x="20" y="24"/>
                    </a:lnTo>
                    <a:lnTo>
                      <a:pt x="20" y="24"/>
                    </a:lnTo>
                    <a:lnTo>
                      <a:pt x="20" y="24"/>
                    </a:lnTo>
                    <a:close/>
                    <a:moveTo>
                      <a:pt x="29" y="29"/>
                    </a:moveTo>
                    <a:lnTo>
                      <a:pt x="29" y="29"/>
                    </a:lnTo>
                    <a:lnTo>
                      <a:pt x="27" y="29"/>
                    </a:lnTo>
                    <a:lnTo>
                      <a:pt x="26" y="26"/>
                    </a:lnTo>
                    <a:lnTo>
                      <a:pt x="26" y="26"/>
                    </a:lnTo>
                    <a:lnTo>
                      <a:pt x="26" y="24"/>
                    </a:lnTo>
                    <a:lnTo>
                      <a:pt x="27" y="24"/>
                    </a:lnTo>
                    <a:lnTo>
                      <a:pt x="29" y="24"/>
                    </a:lnTo>
                    <a:lnTo>
                      <a:pt x="29" y="26"/>
                    </a:lnTo>
                    <a:lnTo>
                      <a:pt x="29" y="27"/>
                    </a:lnTo>
                    <a:lnTo>
                      <a:pt x="29" y="27"/>
                    </a:lnTo>
                    <a:lnTo>
                      <a:pt x="29" y="29"/>
                    </a:lnTo>
                    <a:lnTo>
                      <a:pt x="29" y="29"/>
                    </a:lnTo>
                    <a:close/>
                    <a:moveTo>
                      <a:pt x="19" y="29"/>
                    </a:moveTo>
                    <a:lnTo>
                      <a:pt x="17" y="31"/>
                    </a:lnTo>
                    <a:lnTo>
                      <a:pt x="17" y="27"/>
                    </a:lnTo>
                    <a:lnTo>
                      <a:pt x="17" y="26"/>
                    </a:lnTo>
                    <a:lnTo>
                      <a:pt x="17" y="26"/>
                    </a:lnTo>
                    <a:lnTo>
                      <a:pt x="17" y="26"/>
                    </a:lnTo>
                    <a:lnTo>
                      <a:pt x="19" y="27"/>
                    </a:lnTo>
                    <a:lnTo>
                      <a:pt x="19" y="29"/>
                    </a:lnTo>
                    <a:lnTo>
                      <a:pt x="19" y="29"/>
                    </a:lnTo>
                    <a:close/>
                    <a:moveTo>
                      <a:pt x="41" y="31"/>
                    </a:moveTo>
                    <a:lnTo>
                      <a:pt x="41" y="32"/>
                    </a:lnTo>
                    <a:lnTo>
                      <a:pt x="43" y="36"/>
                    </a:lnTo>
                    <a:lnTo>
                      <a:pt x="43" y="38"/>
                    </a:lnTo>
                    <a:lnTo>
                      <a:pt x="41" y="38"/>
                    </a:lnTo>
                    <a:lnTo>
                      <a:pt x="41" y="38"/>
                    </a:lnTo>
                    <a:lnTo>
                      <a:pt x="39" y="36"/>
                    </a:lnTo>
                    <a:lnTo>
                      <a:pt x="38" y="36"/>
                    </a:lnTo>
                    <a:lnTo>
                      <a:pt x="38" y="34"/>
                    </a:lnTo>
                    <a:lnTo>
                      <a:pt x="36" y="32"/>
                    </a:lnTo>
                    <a:lnTo>
                      <a:pt x="36" y="31"/>
                    </a:lnTo>
                    <a:lnTo>
                      <a:pt x="36" y="31"/>
                    </a:lnTo>
                    <a:lnTo>
                      <a:pt x="32" y="31"/>
                    </a:lnTo>
                    <a:lnTo>
                      <a:pt x="31" y="32"/>
                    </a:lnTo>
                    <a:lnTo>
                      <a:pt x="31" y="32"/>
                    </a:lnTo>
                    <a:lnTo>
                      <a:pt x="29" y="31"/>
                    </a:lnTo>
                    <a:lnTo>
                      <a:pt x="31" y="31"/>
                    </a:lnTo>
                    <a:lnTo>
                      <a:pt x="32" y="29"/>
                    </a:lnTo>
                    <a:lnTo>
                      <a:pt x="32" y="27"/>
                    </a:lnTo>
                    <a:lnTo>
                      <a:pt x="34" y="26"/>
                    </a:lnTo>
                    <a:lnTo>
                      <a:pt x="36" y="26"/>
                    </a:lnTo>
                    <a:lnTo>
                      <a:pt x="38" y="26"/>
                    </a:lnTo>
                    <a:lnTo>
                      <a:pt x="38" y="29"/>
                    </a:lnTo>
                    <a:lnTo>
                      <a:pt x="38" y="31"/>
                    </a:lnTo>
                    <a:lnTo>
                      <a:pt x="41" y="31"/>
                    </a:lnTo>
                    <a:lnTo>
                      <a:pt x="41" y="31"/>
                    </a:lnTo>
                    <a:close/>
                    <a:moveTo>
                      <a:pt x="97" y="32"/>
                    </a:moveTo>
                    <a:lnTo>
                      <a:pt x="103" y="38"/>
                    </a:lnTo>
                    <a:lnTo>
                      <a:pt x="103" y="39"/>
                    </a:lnTo>
                    <a:lnTo>
                      <a:pt x="101" y="39"/>
                    </a:lnTo>
                    <a:lnTo>
                      <a:pt x="101" y="41"/>
                    </a:lnTo>
                    <a:lnTo>
                      <a:pt x="103" y="43"/>
                    </a:lnTo>
                    <a:lnTo>
                      <a:pt x="103" y="43"/>
                    </a:lnTo>
                    <a:lnTo>
                      <a:pt x="106" y="44"/>
                    </a:lnTo>
                    <a:lnTo>
                      <a:pt x="106" y="48"/>
                    </a:lnTo>
                    <a:lnTo>
                      <a:pt x="106" y="48"/>
                    </a:lnTo>
                    <a:lnTo>
                      <a:pt x="108" y="50"/>
                    </a:lnTo>
                    <a:lnTo>
                      <a:pt x="108" y="51"/>
                    </a:lnTo>
                    <a:lnTo>
                      <a:pt x="109" y="55"/>
                    </a:lnTo>
                    <a:lnTo>
                      <a:pt x="109" y="56"/>
                    </a:lnTo>
                    <a:lnTo>
                      <a:pt x="109" y="58"/>
                    </a:lnTo>
                    <a:lnTo>
                      <a:pt x="109" y="56"/>
                    </a:lnTo>
                    <a:lnTo>
                      <a:pt x="106" y="53"/>
                    </a:lnTo>
                    <a:lnTo>
                      <a:pt x="103" y="51"/>
                    </a:lnTo>
                    <a:lnTo>
                      <a:pt x="103" y="51"/>
                    </a:lnTo>
                    <a:lnTo>
                      <a:pt x="101" y="48"/>
                    </a:lnTo>
                    <a:lnTo>
                      <a:pt x="97" y="44"/>
                    </a:lnTo>
                    <a:lnTo>
                      <a:pt x="96" y="38"/>
                    </a:lnTo>
                    <a:lnTo>
                      <a:pt x="97" y="36"/>
                    </a:lnTo>
                    <a:lnTo>
                      <a:pt x="94" y="34"/>
                    </a:lnTo>
                    <a:lnTo>
                      <a:pt x="94" y="32"/>
                    </a:lnTo>
                    <a:lnTo>
                      <a:pt x="96" y="32"/>
                    </a:lnTo>
                    <a:lnTo>
                      <a:pt x="96" y="32"/>
                    </a:lnTo>
                    <a:lnTo>
                      <a:pt x="97" y="32"/>
                    </a:lnTo>
                    <a:lnTo>
                      <a:pt x="97" y="32"/>
                    </a:lnTo>
                    <a:lnTo>
                      <a:pt x="97" y="32"/>
                    </a:lnTo>
                    <a:close/>
                    <a:moveTo>
                      <a:pt x="77" y="36"/>
                    </a:moveTo>
                    <a:lnTo>
                      <a:pt x="77" y="36"/>
                    </a:lnTo>
                    <a:lnTo>
                      <a:pt x="75" y="36"/>
                    </a:lnTo>
                    <a:lnTo>
                      <a:pt x="75" y="34"/>
                    </a:lnTo>
                    <a:lnTo>
                      <a:pt x="75" y="34"/>
                    </a:lnTo>
                    <a:lnTo>
                      <a:pt x="75" y="34"/>
                    </a:lnTo>
                    <a:lnTo>
                      <a:pt x="77" y="34"/>
                    </a:lnTo>
                    <a:lnTo>
                      <a:pt x="77" y="34"/>
                    </a:lnTo>
                    <a:lnTo>
                      <a:pt x="77" y="36"/>
                    </a:lnTo>
                    <a:lnTo>
                      <a:pt x="77" y="36"/>
                    </a:lnTo>
                    <a:close/>
                    <a:moveTo>
                      <a:pt x="32" y="39"/>
                    </a:moveTo>
                    <a:lnTo>
                      <a:pt x="32" y="41"/>
                    </a:lnTo>
                    <a:lnTo>
                      <a:pt x="32" y="39"/>
                    </a:lnTo>
                    <a:lnTo>
                      <a:pt x="29" y="38"/>
                    </a:lnTo>
                    <a:lnTo>
                      <a:pt x="31" y="36"/>
                    </a:lnTo>
                    <a:lnTo>
                      <a:pt x="32" y="34"/>
                    </a:lnTo>
                    <a:lnTo>
                      <a:pt x="32" y="34"/>
                    </a:lnTo>
                    <a:lnTo>
                      <a:pt x="34" y="36"/>
                    </a:lnTo>
                    <a:lnTo>
                      <a:pt x="32" y="38"/>
                    </a:lnTo>
                    <a:lnTo>
                      <a:pt x="32" y="38"/>
                    </a:lnTo>
                    <a:lnTo>
                      <a:pt x="32" y="39"/>
                    </a:lnTo>
                    <a:lnTo>
                      <a:pt x="32" y="39"/>
                    </a:lnTo>
                    <a:lnTo>
                      <a:pt x="32" y="39"/>
                    </a:lnTo>
                    <a:close/>
                    <a:moveTo>
                      <a:pt x="46" y="39"/>
                    </a:moveTo>
                    <a:lnTo>
                      <a:pt x="44" y="41"/>
                    </a:lnTo>
                    <a:lnTo>
                      <a:pt x="44" y="41"/>
                    </a:lnTo>
                    <a:lnTo>
                      <a:pt x="43" y="39"/>
                    </a:lnTo>
                    <a:lnTo>
                      <a:pt x="43" y="38"/>
                    </a:lnTo>
                    <a:lnTo>
                      <a:pt x="43" y="38"/>
                    </a:lnTo>
                    <a:lnTo>
                      <a:pt x="44" y="38"/>
                    </a:lnTo>
                    <a:lnTo>
                      <a:pt x="44" y="36"/>
                    </a:lnTo>
                    <a:lnTo>
                      <a:pt x="44" y="36"/>
                    </a:lnTo>
                    <a:lnTo>
                      <a:pt x="46" y="36"/>
                    </a:lnTo>
                    <a:lnTo>
                      <a:pt x="48" y="38"/>
                    </a:lnTo>
                    <a:lnTo>
                      <a:pt x="46" y="38"/>
                    </a:lnTo>
                    <a:lnTo>
                      <a:pt x="46" y="38"/>
                    </a:lnTo>
                    <a:lnTo>
                      <a:pt x="46" y="39"/>
                    </a:lnTo>
                    <a:lnTo>
                      <a:pt x="46" y="39"/>
                    </a:lnTo>
                    <a:lnTo>
                      <a:pt x="46" y="39"/>
                    </a:lnTo>
                    <a:close/>
                    <a:moveTo>
                      <a:pt x="49" y="43"/>
                    </a:moveTo>
                    <a:lnTo>
                      <a:pt x="48" y="43"/>
                    </a:lnTo>
                    <a:lnTo>
                      <a:pt x="48" y="41"/>
                    </a:lnTo>
                    <a:lnTo>
                      <a:pt x="49" y="39"/>
                    </a:lnTo>
                    <a:lnTo>
                      <a:pt x="49" y="41"/>
                    </a:lnTo>
                    <a:lnTo>
                      <a:pt x="49" y="41"/>
                    </a:lnTo>
                    <a:lnTo>
                      <a:pt x="49" y="43"/>
                    </a:lnTo>
                    <a:close/>
                    <a:moveTo>
                      <a:pt x="38" y="41"/>
                    </a:moveTo>
                    <a:lnTo>
                      <a:pt x="38" y="41"/>
                    </a:lnTo>
                    <a:lnTo>
                      <a:pt x="38" y="41"/>
                    </a:lnTo>
                    <a:lnTo>
                      <a:pt x="34" y="41"/>
                    </a:lnTo>
                    <a:lnTo>
                      <a:pt x="34" y="39"/>
                    </a:lnTo>
                    <a:lnTo>
                      <a:pt x="36" y="39"/>
                    </a:lnTo>
                    <a:lnTo>
                      <a:pt x="38" y="39"/>
                    </a:lnTo>
                    <a:lnTo>
                      <a:pt x="38" y="41"/>
                    </a:lnTo>
                    <a:lnTo>
                      <a:pt x="38" y="41"/>
                    </a:lnTo>
                    <a:lnTo>
                      <a:pt x="38" y="41"/>
                    </a:lnTo>
                    <a:close/>
                    <a:moveTo>
                      <a:pt x="68" y="48"/>
                    </a:moveTo>
                    <a:lnTo>
                      <a:pt x="67" y="48"/>
                    </a:lnTo>
                    <a:lnTo>
                      <a:pt x="67" y="48"/>
                    </a:lnTo>
                    <a:lnTo>
                      <a:pt x="65" y="48"/>
                    </a:lnTo>
                    <a:lnTo>
                      <a:pt x="65" y="46"/>
                    </a:lnTo>
                    <a:lnTo>
                      <a:pt x="65" y="46"/>
                    </a:lnTo>
                    <a:lnTo>
                      <a:pt x="67" y="46"/>
                    </a:lnTo>
                    <a:lnTo>
                      <a:pt x="67" y="46"/>
                    </a:lnTo>
                    <a:lnTo>
                      <a:pt x="67" y="46"/>
                    </a:lnTo>
                    <a:lnTo>
                      <a:pt x="68" y="46"/>
                    </a:lnTo>
                    <a:lnTo>
                      <a:pt x="68" y="48"/>
                    </a:lnTo>
                    <a:lnTo>
                      <a:pt x="68" y="48"/>
                    </a:lnTo>
                    <a:close/>
                    <a:moveTo>
                      <a:pt x="87" y="46"/>
                    </a:moveTo>
                    <a:lnTo>
                      <a:pt x="87" y="46"/>
                    </a:lnTo>
                    <a:lnTo>
                      <a:pt x="89" y="46"/>
                    </a:lnTo>
                    <a:lnTo>
                      <a:pt x="89" y="46"/>
                    </a:lnTo>
                    <a:lnTo>
                      <a:pt x="91" y="48"/>
                    </a:lnTo>
                    <a:lnTo>
                      <a:pt x="91" y="50"/>
                    </a:lnTo>
                    <a:lnTo>
                      <a:pt x="89" y="48"/>
                    </a:lnTo>
                    <a:lnTo>
                      <a:pt x="89" y="50"/>
                    </a:lnTo>
                    <a:lnTo>
                      <a:pt x="89" y="48"/>
                    </a:lnTo>
                    <a:lnTo>
                      <a:pt x="89" y="48"/>
                    </a:lnTo>
                    <a:lnTo>
                      <a:pt x="87" y="48"/>
                    </a:lnTo>
                    <a:lnTo>
                      <a:pt x="85" y="48"/>
                    </a:lnTo>
                    <a:lnTo>
                      <a:pt x="85" y="46"/>
                    </a:lnTo>
                    <a:lnTo>
                      <a:pt x="87" y="46"/>
                    </a:lnTo>
                    <a:lnTo>
                      <a:pt x="87" y="46"/>
                    </a:lnTo>
                    <a:close/>
                    <a:moveTo>
                      <a:pt x="79" y="51"/>
                    </a:moveTo>
                    <a:lnTo>
                      <a:pt x="82" y="55"/>
                    </a:lnTo>
                    <a:lnTo>
                      <a:pt x="84" y="53"/>
                    </a:lnTo>
                    <a:lnTo>
                      <a:pt x="91" y="53"/>
                    </a:lnTo>
                    <a:lnTo>
                      <a:pt x="94" y="56"/>
                    </a:lnTo>
                    <a:lnTo>
                      <a:pt x="96" y="56"/>
                    </a:lnTo>
                    <a:lnTo>
                      <a:pt x="96" y="58"/>
                    </a:lnTo>
                    <a:lnTo>
                      <a:pt x="97" y="60"/>
                    </a:lnTo>
                    <a:lnTo>
                      <a:pt x="99" y="60"/>
                    </a:lnTo>
                    <a:lnTo>
                      <a:pt x="99" y="61"/>
                    </a:lnTo>
                    <a:lnTo>
                      <a:pt x="99" y="63"/>
                    </a:lnTo>
                    <a:lnTo>
                      <a:pt x="97" y="63"/>
                    </a:lnTo>
                    <a:lnTo>
                      <a:pt x="96" y="63"/>
                    </a:lnTo>
                    <a:lnTo>
                      <a:pt x="92" y="63"/>
                    </a:lnTo>
                    <a:lnTo>
                      <a:pt x="89" y="61"/>
                    </a:lnTo>
                    <a:lnTo>
                      <a:pt x="84" y="61"/>
                    </a:lnTo>
                    <a:lnTo>
                      <a:pt x="80" y="61"/>
                    </a:lnTo>
                    <a:lnTo>
                      <a:pt x="80" y="60"/>
                    </a:lnTo>
                    <a:lnTo>
                      <a:pt x="79" y="60"/>
                    </a:lnTo>
                    <a:lnTo>
                      <a:pt x="77" y="58"/>
                    </a:lnTo>
                    <a:lnTo>
                      <a:pt x="75" y="56"/>
                    </a:lnTo>
                    <a:lnTo>
                      <a:pt x="75" y="55"/>
                    </a:lnTo>
                    <a:lnTo>
                      <a:pt x="75" y="53"/>
                    </a:lnTo>
                    <a:lnTo>
                      <a:pt x="77" y="51"/>
                    </a:lnTo>
                    <a:lnTo>
                      <a:pt x="77" y="51"/>
                    </a:lnTo>
                    <a:lnTo>
                      <a:pt x="79" y="51"/>
                    </a:lnTo>
                    <a:lnTo>
                      <a:pt x="79" y="51"/>
                    </a:lnTo>
                    <a:close/>
                    <a:moveTo>
                      <a:pt x="113" y="58"/>
                    </a:moveTo>
                    <a:lnTo>
                      <a:pt x="113" y="60"/>
                    </a:lnTo>
                    <a:lnTo>
                      <a:pt x="113" y="60"/>
                    </a:lnTo>
                    <a:lnTo>
                      <a:pt x="111" y="58"/>
                    </a:lnTo>
                    <a:lnTo>
                      <a:pt x="111" y="60"/>
                    </a:lnTo>
                    <a:lnTo>
                      <a:pt x="111" y="58"/>
                    </a:lnTo>
                    <a:lnTo>
                      <a:pt x="111" y="56"/>
                    </a:lnTo>
                    <a:lnTo>
                      <a:pt x="111" y="55"/>
                    </a:lnTo>
                    <a:lnTo>
                      <a:pt x="109" y="55"/>
                    </a:lnTo>
                    <a:lnTo>
                      <a:pt x="109" y="53"/>
                    </a:lnTo>
                    <a:lnTo>
                      <a:pt x="111" y="53"/>
                    </a:lnTo>
                    <a:lnTo>
                      <a:pt x="113" y="58"/>
                    </a:lnTo>
                    <a:lnTo>
                      <a:pt x="113" y="58"/>
                    </a:lnTo>
                    <a:close/>
                    <a:moveTo>
                      <a:pt x="116" y="72"/>
                    </a:moveTo>
                    <a:lnTo>
                      <a:pt x="118" y="73"/>
                    </a:lnTo>
                    <a:lnTo>
                      <a:pt x="120" y="73"/>
                    </a:lnTo>
                    <a:lnTo>
                      <a:pt x="121" y="73"/>
                    </a:lnTo>
                    <a:lnTo>
                      <a:pt x="123" y="73"/>
                    </a:lnTo>
                    <a:lnTo>
                      <a:pt x="125" y="75"/>
                    </a:lnTo>
                    <a:lnTo>
                      <a:pt x="126" y="79"/>
                    </a:lnTo>
                    <a:lnTo>
                      <a:pt x="126" y="80"/>
                    </a:lnTo>
                    <a:lnTo>
                      <a:pt x="128" y="80"/>
                    </a:lnTo>
                    <a:lnTo>
                      <a:pt x="128" y="80"/>
                    </a:lnTo>
                    <a:lnTo>
                      <a:pt x="125" y="80"/>
                    </a:lnTo>
                    <a:lnTo>
                      <a:pt x="125" y="80"/>
                    </a:lnTo>
                    <a:lnTo>
                      <a:pt x="123" y="80"/>
                    </a:lnTo>
                    <a:lnTo>
                      <a:pt x="120" y="80"/>
                    </a:lnTo>
                    <a:lnTo>
                      <a:pt x="118" y="79"/>
                    </a:lnTo>
                    <a:lnTo>
                      <a:pt x="113" y="75"/>
                    </a:lnTo>
                    <a:lnTo>
                      <a:pt x="113" y="73"/>
                    </a:lnTo>
                    <a:lnTo>
                      <a:pt x="113" y="73"/>
                    </a:lnTo>
                    <a:lnTo>
                      <a:pt x="111" y="72"/>
                    </a:lnTo>
                    <a:lnTo>
                      <a:pt x="109" y="72"/>
                    </a:lnTo>
                    <a:lnTo>
                      <a:pt x="108" y="72"/>
                    </a:lnTo>
                    <a:lnTo>
                      <a:pt x="108" y="70"/>
                    </a:lnTo>
                    <a:lnTo>
                      <a:pt x="108" y="68"/>
                    </a:lnTo>
                    <a:lnTo>
                      <a:pt x="109" y="68"/>
                    </a:lnTo>
                    <a:lnTo>
                      <a:pt x="111" y="70"/>
                    </a:lnTo>
                    <a:lnTo>
                      <a:pt x="115" y="72"/>
                    </a:lnTo>
                    <a:lnTo>
                      <a:pt x="116" y="72"/>
                    </a:lnTo>
                    <a:lnTo>
                      <a:pt x="116" y="72"/>
                    </a:lnTo>
                    <a:lnTo>
                      <a:pt x="116" y="72"/>
                    </a:lnTo>
                    <a:close/>
                    <a:moveTo>
                      <a:pt x="202" y="80"/>
                    </a:moveTo>
                    <a:lnTo>
                      <a:pt x="200" y="80"/>
                    </a:lnTo>
                    <a:lnTo>
                      <a:pt x="198" y="80"/>
                    </a:lnTo>
                    <a:lnTo>
                      <a:pt x="198" y="80"/>
                    </a:lnTo>
                    <a:lnTo>
                      <a:pt x="197" y="82"/>
                    </a:lnTo>
                    <a:lnTo>
                      <a:pt x="195" y="80"/>
                    </a:lnTo>
                    <a:lnTo>
                      <a:pt x="195" y="80"/>
                    </a:lnTo>
                    <a:lnTo>
                      <a:pt x="195" y="80"/>
                    </a:lnTo>
                    <a:lnTo>
                      <a:pt x="195" y="79"/>
                    </a:lnTo>
                    <a:lnTo>
                      <a:pt x="195" y="80"/>
                    </a:lnTo>
                    <a:lnTo>
                      <a:pt x="197" y="79"/>
                    </a:lnTo>
                    <a:lnTo>
                      <a:pt x="197" y="79"/>
                    </a:lnTo>
                    <a:lnTo>
                      <a:pt x="198" y="77"/>
                    </a:lnTo>
                    <a:lnTo>
                      <a:pt x="200" y="79"/>
                    </a:lnTo>
                    <a:lnTo>
                      <a:pt x="202" y="79"/>
                    </a:lnTo>
                    <a:lnTo>
                      <a:pt x="202" y="79"/>
                    </a:lnTo>
                    <a:lnTo>
                      <a:pt x="202" y="80"/>
                    </a:lnTo>
                    <a:lnTo>
                      <a:pt x="202" y="80"/>
                    </a:lnTo>
                    <a:close/>
                    <a:moveTo>
                      <a:pt x="94" y="99"/>
                    </a:moveTo>
                    <a:lnTo>
                      <a:pt x="92" y="101"/>
                    </a:lnTo>
                    <a:lnTo>
                      <a:pt x="92" y="101"/>
                    </a:lnTo>
                    <a:lnTo>
                      <a:pt x="91" y="99"/>
                    </a:lnTo>
                    <a:lnTo>
                      <a:pt x="91" y="97"/>
                    </a:lnTo>
                    <a:lnTo>
                      <a:pt x="89" y="97"/>
                    </a:lnTo>
                    <a:lnTo>
                      <a:pt x="85" y="97"/>
                    </a:lnTo>
                    <a:lnTo>
                      <a:pt x="85" y="96"/>
                    </a:lnTo>
                    <a:lnTo>
                      <a:pt x="85" y="96"/>
                    </a:lnTo>
                    <a:lnTo>
                      <a:pt x="84" y="96"/>
                    </a:lnTo>
                    <a:lnTo>
                      <a:pt x="84" y="94"/>
                    </a:lnTo>
                    <a:lnTo>
                      <a:pt x="84" y="94"/>
                    </a:lnTo>
                    <a:lnTo>
                      <a:pt x="84" y="94"/>
                    </a:lnTo>
                    <a:lnTo>
                      <a:pt x="85" y="94"/>
                    </a:lnTo>
                    <a:lnTo>
                      <a:pt x="92" y="97"/>
                    </a:lnTo>
                    <a:lnTo>
                      <a:pt x="94" y="99"/>
                    </a:lnTo>
                    <a:lnTo>
                      <a:pt x="94" y="99"/>
                    </a:lnTo>
                    <a:lnTo>
                      <a:pt x="94" y="99"/>
                    </a:lnTo>
                    <a:close/>
                    <a:moveTo>
                      <a:pt x="217" y="97"/>
                    </a:moveTo>
                    <a:lnTo>
                      <a:pt x="215" y="97"/>
                    </a:lnTo>
                    <a:lnTo>
                      <a:pt x="214" y="97"/>
                    </a:lnTo>
                    <a:lnTo>
                      <a:pt x="212" y="96"/>
                    </a:lnTo>
                    <a:lnTo>
                      <a:pt x="214" y="96"/>
                    </a:lnTo>
                    <a:lnTo>
                      <a:pt x="215" y="96"/>
                    </a:lnTo>
                    <a:lnTo>
                      <a:pt x="215" y="96"/>
                    </a:lnTo>
                    <a:lnTo>
                      <a:pt x="217" y="9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6" name="Freeform 201">
                <a:extLst>
                  <a:ext uri="{FF2B5EF4-FFF2-40B4-BE49-F238E27FC236}">
                    <a16:creationId xmlns:a16="http://schemas.microsoft.com/office/drawing/2014/main" id="{8947C6CE-3EFB-4FB2-8ED6-DA259497660B}"/>
                  </a:ext>
                </a:extLst>
              </p:cNvPr>
              <p:cNvSpPr>
                <a:spLocks/>
              </p:cNvSpPr>
              <p:nvPr/>
            </p:nvSpPr>
            <p:spPr bwMode="auto">
              <a:xfrm>
                <a:off x="4699" y="3136"/>
                <a:ext cx="3" cy="3"/>
              </a:xfrm>
              <a:custGeom>
                <a:avLst/>
                <a:gdLst>
                  <a:gd name="T0" fmla="*/ 3 w 3"/>
                  <a:gd name="T1" fmla="*/ 2 h 3"/>
                  <a:gd name="T2" fmla="*/ 3 w 3"/>
                  <a:gd name="T3" fmla="*/ 3 h 3"/>
                  <a:gd name="T4" fmla="*/ 3 w 3"/>
                  <a:gd name="T5" fmla="*/ 3 h 3"/>
                  <a:gd name="T6" fmla="*/ 2 w 3"/>
                  <a:gd name="T7" fmla="*/ 2 h 3"/>
                  <a:gd name="T8" fmla="*/ 2 w 3"/>
                  <a:gd name="T9" fmla="*/ 2 h 3"/>
                  <a:gd name="T10" fmla="*/ 0 w 3"/>
                  <a:gd name="T11" fmla="*/ 0 h 3"/>
                  <a:gd name="T12" fmla="*/ 2 w 3"/>
                  <a:gd name="T13" fmla="*/ 0 h 3"/>
                  <a:gd name="T14" fmla="*/ 3 w 3"/>
                  <a:gd name="T15" fmla="*/ 2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3">
                    <a:moveTo>
                      <a:pt x="3" y="2"/>
                    </a:moveTo>
                    <a:lnTo>
                      <a:pt x="3" y="3"/>
                    </a:lnTo>
                    <a:lnTo>
                      <a:pt x="3" y="3"/>
                    </a:lnTo>
                    <a:lnTo>
                      <a:pt x="2" y="2"/>
                    </a:lnTo>
                    <a:lnTo>
                      <a:pt x="2" y="2"/>
                    </a:lnTo>
                    <a:lnTo>
                      <a:pt x="0" y="0"/>
                    </a:lnTo>
                    <a:lnTo>
                      <a:pt x="2" y="0"/>
                    </a:lnTo>
                    <a:lnTo>
                      <a:pt x="3" y="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7" name="Freeform 202">
                <a:extLst>
                  <a:ext uri="{FF2B5EF4-FFF2-40B4-BE49-F238E27FC236}">
                    <a16:creationId xmlns:a16="http://schemas.microsoft.com/office/drawing/2014/main" id="{16DC5AA9-D88F-4774-856D-FF899DE9F86C}"/>
                  </a:ext>
                </a:extLst>
              </p:cNvPr>
              <p:cNvSpPr>
                <a:spLocks/>
              </p:cNvSpPr>
              <p:nvPr/>
            </p:nvSpPr>
            <p:spPr bwMode="auto">
              <a:xfrm>
                <a:off x="4056" y="2616"/>
                <a:ext cx="321" cy="268"/>
              </a:xfrm>
              <a:custGeom>
                <a:avLst/>
                <a:gdLst>
                  <a:gd name="T0" fmla="*/ 219 w 321"/>
                  <a:gd name="T1" fmla="*/ 3 h 268"/>
                  <a:gd name="T2" fmla="*/ 268 w 321"/>
                  <a:gd name="T3" fmla="*/ 3 h 268"/>
                  <a:gd name="T4" fmla="*/ 296 w 321"/>
                  <a:gd name="T5" fmla="*/ 22 h 268"/>
                  <a:gd name="T6" fmla="*/ 294 w 321"/>
                  <a:gd name="T7" fmla="*/ 32 h 268"/>
                  <a:gd name="T8" fmla="*/ 302 w 321"/>
                  <a:gd name="T9" fmla="*/ 70 h 268"/>
                  <a:gd name="T10" fmla="*/ 316 w 321"/>
                  <a:gd name="T11" fmla="*/ 80 h 268"/>
                  <a:gd name="T12" fmla="*/ 316 w 321"/>
                  <a:gd name="T13" fmla="*/ 90 h 268"/>
                  <a:gd name="T14" fmla="*/ 309 w 321"/>
                  <a:gd name="T15" fmla="*/ 94 h 268"/>
                  <a:gd name="T16" fmla="*/ 301 w 321"/>
                  <a:gd name="T17" fmla="*/ 97 h 268"/>
                  <a:gd name="T18" fmla="*/ 292 w 321"/>
                  <a:gd name="T19" fmla="*/ 104 h 268"/>
                  <a:gd name="T20" fmla="*/ 289 w 321"/>
                  <a:gd name="T21" fmla="*/ 119 h 268"/>
                  <a:gd name="T22" fmla="*/ 280 w 321"/>
                  <a:gd name="T23" fmla="*/ 145 h 268"/>
                  <a:gd name="T24" fmla="*/ 277 w 321"/>
                  <a:gd name="T25" fmla="*/ 174 h 268"/>
                  <a:gd name="T26" fmla="*/ 272 w 321"/>
                  <a:gd name="T27" fmla="*/ 189 h 268"/>
                  <a:gd name="T28" fmla="*/ 255 w 321"/>
                  <a:gd name="T29" fmla="*/ 206 h 268"/>
                  <a:gd name="T30" fmla="*/ 249 w 321"/>
                  <a:gd name="T31" fmla="*/ 227 h 268"/>
                  <a:gd name="T32" fmla="*/ 239 w 321"/>
                  <a:gd name="T33" fmla="*/ 228 h 268"/>
                  <a:gd name="T34" fmla="*/ 234 w 321"/>
                  <a:gd name="T35" fmla="*/ 251 h 268"/>
                  <a:gd name="T36" fmla="*/ 231 w 321"/>
                  <a:gd name="T37" fmla="*/ 252 h 268"/>
                  <a:gd name="T38" fmla="*/ 232 w 321"/>
                  <a:gd name="T39" fmla="*/ 244 h 268"/>
                  <a:gd name="T40" fmla="*/ 231 w 321"/>
                  <a:gd name="T41" fmla="*/ 239 h 268"/>
                  <a:gd name="T42" fmla="*/ 217 w 321"/>
                  <a:gd name="T43" fmla="*/ 227 h 268"/>
                  <a:gd name="T44" fmla="*/ 215 w 321"/>
                  <a:gd name="T45" fmla="*/ 210 h 268"/>
                  <a:gd name="T46" fmla="*/ 217 w 321"/>
                  <a:gd name="T47" fmla="*/ 199 h 268"/>
                  <a:gd name="T48" fmla="*/ 208 w 321"/>
                  <a:gd name="T49" fmla="*/ 199 h 268"/>
                  <a:gd name="T50" fmla="*/ 202 w 321"/>
                  <a:gd name="T51" fmla="*/ 208 h 268"/>
                  <a:gd name="T52" fmla="*/ 203 w 321"/>
                  <a:gd name="T53" fmla="*/ 220 h 268"/>
                  <a:gd name="T54" fmla="*/ 188 w 321"/>
                  <a:gd name="T55" fmla="*/ 237 h 268"/>
                  <a:gd name="T56" fmla="*/ 171 w 321"/>
                  <a:gd name="T57" fmla="*/ 247 h 268"/>
                  <a:gd name="T58" fmla="*/ 148 w 321"/>
                  <a:gd name="T59" fmla="*/ 240 h 268"/>
                  <a:gd name="T60" fmla="*/ 137 w 321"/>
                  <a:gd name="T61" fmla="*/ 249 h 268"/>
                  <a:gd name="T62" fmla="*/ 116 w 321"/>
                  <a:gd name="T63" fmla="*/ 249 h 268"/>
                  <a:gd name="T64" fmla="*/ 80 w 321"/>
                  <a:gd name="T65" fmla="*/ 242 h 268"/>
                  <a:gd name="T66" fmla="*/ 75 w 321"/>
                  <a:gd name="T67" fmla="*/ 234 h 268"/>
                  <a:gd name="T68" fmla="*/ 59 w 321"/>
                  <a:gd name="T69" fmla="*/ 240 h 268"/>
                  <a:gd name="T70" fmla="*/ 54 w 321"/>
                  <a:gd name="T71" fmla="*/ 254 h 268"/>
                  <a:gd name="T72" fmla="*/ 46 w 321"/>
                  <a:gd name="T73" fmla="*/ 264 h 268"/>
                  <a:gd name="T74" fmla="*/ 32 w 321"/>
                  <a:gd name="T75" fmla="*/ 266 h 268"/>
                  <a:gd name="T76" fmla="*/ 34 w 321"/>
                  <a:gd name="T77" fmla="*/ 254 h 268"/>
                  <a:gd name="T78" fmla="*/ 20 w 321"/>
                  <a:gd name="T79" fmla="*/ 227 h 268"/>
                  <a:gd name="T80" fmla="*/ 17 w 321"/>
                  <a:gd name="T81" fmla="*/ 215 h 268"/>
                  <a:gd name="T82" fmla="*/ 12 w 321"/>
                  <a:gd name="T83" fmla="*/ 203 h 268"/>
                  <a:gd name="T84" fmla="*/ 5 w 321"/>
                  <a:gd name="T85" fmla="*/ 189 h 268"/>
                  <a:gd name="T86" fmla="*/ 1 w 321"/>
                  <a:gd name="T87" fmla="*/ 181 h 268"/>
                  <a:gd name="T88" fmla="*/ 5 w 321"/>
                  <a:gd name="T89" fmla="*/ 169 h 268"/>
                  <a:gd name="T90" fmla="*/ 12 w 321"/>
                  <a:gd name="T91" fmla="*/ 162 h 268"/>
                  <a:gd name="T92" fmla="*/ 10 w 321"/>
                  <a:gd name="T93" fmla="*/ 153 h 268"/>
                  <a:gd name="T94" fmla="*/ 17 w 321"/>
                  <a:gd name="T95" fmla="*/ 147 h 268"/>
                  <a:gd name="T96" fmla="*/ 22 w 321"/>
                  <a:gd name="T97" fmla="*/ 131 h 268"/>
                  <a:gd name="T98" fmla="*/ 41 w 321"/>
                  <a:gd name="T99" fmla="*/ 130 h 268"/>
                  <a:gd name="T100" fmla="*/ 41 w 321"/>
                  <a:gd name="T101" fmla="*/ 73 h 268"/>
                  <a:gd name="T102" fmla="*/ 49 w 321"/>
                  <a:gd name="T103" fmla="*/ 44 h 268"/>
                  <a:gd name="T104" fmla="*/ 59 w 321"/>
                  <a:gd name="T105" fmla="*/ 24 h 268"/>
                  <a:gd name="T106" fmla="*/ 104 w 321"/>
                  <a:gd name="T107" fmla="*/ 3 h 268"/>
                  <a:gd name="T108" fmla="*/ 162 w 321"/>
                  <a:gd name="T109" fmla="*/ 3 h 268"/>
                  <a:gd name="T110" fmla="*/ 184 w 321"/>
                  <a:gd name="T111" fmla="*/ 0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21" h="268">
                    <a:moveTo>
                      <a:pt x="184" y="2"/>
                    </a:moveTo>
                    <a:lnTo>
                      <a:pt x="183" y="3"/>
                    </a:lnTo>
                    <a:lnTo>
                      <a:pt x="188" y="3"/>
                    </a:lnTo>
                    <a:lnTo>
                      <a:pt x="193" y="3"/>
                    </a:lnTo>
                    <a:lnTo>
                      <a:pt x="200" y="3"/>
                    </a:lnTo>
                    <a:lnTo>
                      <a:pt x="207" y="3"/>
                    </a:lnTo>
                    <a:lnTo>
                      <a:pt x="212" y="3"/>
                    </a:lnTo>
                    <a:lnTo>
                      <a:pt x="219" y="3"/>
                    </a:lnTo>
                    <a:lnTo>
                      <a:pt x="225" y="3"/>
                    </a:lnTo>
                    <a:lnTo>
                      <a:pt x="231" y="3"/>
                    </a:lnTo>
                    <a:lnTo>
                      <a:pt x="237" y="3"/>
                    </a:lnTo>
                    <a:lnTo>
                      <a:pt x="244" y="3"/>
                    </a:lnTo>
                    <a:lnTo>
                      <a:pt x="249" y="3"/>
                    </a:lnTo>
                    <a:lnTo>
                      <a:pt x="256" y="3"/>
                    </a:lnTo>
                    <a:lnTo>
                      <a:pt x="263" y="3"/>
                    </a:lnTo>
                    <a:lnTo>
                      <a:pt x="268" y="3"/>
                    </a:lnTo>
                    <a:lnTo>
                      <a:pt x="275" y="3"/>
                    </a:lnTo>
                    <a:lnTo>
                      <a:pt x="282" y="3"/>
                    </a:lnTo>
                    <a:lnTo>
                      <a:pt x="287" y="3"/>
                    </a:lnTo>
                    <a:lnTo>
                      <a:pt x="289" y="9"/>
                    </a:lnTo>
                    <a:lnTo>
                      <a:pt x="289" y="12"/>
                    </a:lnTo>
                    <a:lnTo>
                      <a:pt x="292" y="17"/>
                    </a:lnTo>
                    <a:lnTo>
                      <a:pt x="294" y="20"/>
                    </a:lnTo>
                    <a:lnTo>
                      <a:pt x="296" y="22"/>
                    </a:lnTo>
                    <a:lnTo>
                      <a:pt x="296" y="22"/>
                    </a:lnTo>
                    <a:lnTo>
                      <a:pt x="296" y="24"/>
                    </a:lnTo>
                    <a:lnTo>
                      <a:pt x="294" y="22"/>
                    </a:lnTo>
                    <a:lnTo>
                      <a:pt x="294" y="22"/>
                    </a:lnTo>
                    <a:lnTo>
                      <a:pt x="294" y="24"/>
                    </a:lnTo>
                    <a:lnTo>
                      <a:pt x="294" y="26"/>
                    </a:lnTo>
                    <a:lnTo>
                      <a:pt x="294" y="29"/>
                    </a:lnTo>
                    <a:lnTo>
                      <a:pt x="294" y="32"/>
                    </a:lnTo>
                    <a:lnTo>
                      <a:pt x="294" y="36"/>
                    </a:lnTo>
                    <a:lnTo>
                      <a:pt x="294" y="43"/>
                    </a:lnTo>
                    <a:lnTo>
                      <a:pt x="296" y="49"/>
                    </a:lnTo>
                    <a:lnTo>
                      <a:pt x="296" y="53"/>
                    </a:lnTo>
                    <a:lnTo>
                      <a:pt x="297" y="63"/>
                    </a:lnTo>
                    <a:lnTo>
                      <a:pt x="299" y="68"/>
                    </a:lnTo>
                    <a:lnTo>
                      <a:pt x="301" y="70"/>
                    </a:lnTo>
                    <a:lnTo>
                      <a:pt x="302" y="70"/>
                    </a:lnTo>
                    <a:lnTo>
                      <a:pt x="304" y="72"/>
                    </a:lnTo>
                    <a:lnTo>
                      <a:pt x="308" y="73"/>
                    </a:lnTo>
                    <a:lnTo>
                      <a:pt x="311" y="77"/>
                    </a:lnTo>
                    <a:lnTo>
                      <a:pt x="313" y="78"/>
                    </a:lnTo>
                    <a:lnTo>
                      <a:pt x="313" y="80"/>
                    </a:lnTo>
                    <a:lnTo>
                      <a:pt x="314" y="80"/>
                    </a:lnTo>
                    <a:lnTo>
                      <a:pt x="314" y="78"/>
                    </a:lnTo>
                    <a:lnTo>
                      <a:pt x="316" y="80"/>
                    </a:lnTo>
                    <a:lnTo>
                      <a:pt x="321" y="84"/>
                    </a:lnTo>
                    <a:lnTo>
                      <a:pt x="321" y="85"/>
                    </a:lnTo>
                    <a:lnTo>
                      <a:pt x="320" y="85"/>
                    </a:lnTo>
                    <a:lnTo>
                      <a:pt x="318" y="89"/>
                    </a:lnTo>
                    <a:lnTo>
                      <a:pt x="318" y="89"/>
                    </a:lnTo>
                    <a:lnTo>
                      <a:pt x="316" y="90"/>
                    </a:lnTo>
                    <a:lnTo>
                      <a:pt x="316" y="90"/>
                    </a:lnTo>
                    <a:lnTo>
                      <a:pt x="316" y="90"/>
                    </a:lnTo>
                    <a:lnTo>
                      <a:pt x="314" y="92"/>
                    </a:lnTo>
                    <a:lnTo>
                      <a:pt x="314" y="92"/>
                    </a:lnTo>
                    <a:lnTo>
                      <a:pt x="314" y="94"/>
                    </a:lnTo>
                    <a:lnTo>
                      <a:pt x="314" y="94"/>
                    </a:lnTo>
                    <a:lnTo>
                      <a:pt x="313" y="94"/>
                    </a:lnTo>
                    <a:lnTo>
                      <a:pt x="313" y="94"/>
                    </a:lnTo>
                    <a:lnTo>
                      <a:pt x="311" y="94"/>
                    </a:lnTo>
                    <a:lnTo>
                      <a:pt x="309" y="94"/>
                    </a:lnTo>
                    <a:lnTo>
                      <a:pt x="309" y="94"/>
                    </a:lnTo>
                    <a:lnTo>
                      <a:pt x="308" y="95"/>
                    </a:lnTo>
                    <a:lnTo>
                      <a:pt x="308" y="95"/>
                    </a:lnTo>
                    <a:lnTo>
                      <a:pt x="306" y="95"/>
                    </a:lnTo>
                    <a:lnTo>
                      <a:pt x="306" y="95"/>
                    </a:lnTo>
                    <a:lnTo>
                      <a:pt x="304" y="95"/>
                    </a:lnTo>
                    <a:lnTo>
                      <a:pt x="302" y="97"/>
                    </a:lnTo>
                    <a:lnTo>
                      <a:pt x="301" y="97"/>
                    </a:lnTo>
                    <a:lnTo>
                      <a:pt x="301" y="99"/>
                    </a:lnTo>
                    <a:lnTo>
                      <a:pt x="301" y="99"/>
                    </a:lnTo>
                    <a:lnTo>
                      <a:pt x="299" y="102"/>
                    </a:lnTo>
                    <a:lnTo>
                      <a:pt x="299" y="104"/>
                    </a:lnTo>
                    <a:lnTo>
                      <a:pt x="297" y="104"/>
                    </a:lnTo>
                    <a:lnTo>
                      <a:pt x="296" y="104"/>
                    </a:lnTo>
                    <a:lnTo>
                      <a:pt x="294" y="104"/>
                    </a:lnTo>
                    <a:lnTo>
                      <a:pt x="292" y="104"/>
                    </a:lnTo>
                    <a:lnTo>
                      <a:pt x="291" y="104"/>
                    </a:lnTo>
                    <a:lnTo>
                      <a:pt x="291" y="104"/>
                    </a:lnTo>
                    <a:lnTo>
                      <a:pt x="291" y="107"/>
                    </a:lnTo>
                    <a:lnTo>
                      <a:pt x="291" y="109"/>
                    </a:lnTo>
                    <a:lnTo>
                      <a:pt x="289" y="111"/>
                    </a:lnTo>
                    <a:lnTo>
                      <a:pt x="289" y="112"/>
                    </a:lnTo>
                    <a:lnTo>
                      <a:pt x="289" y="116"/>
                    </a:lnTo>
                    <a:lnTo>
                      <a:pt x="289" y="119"/>
                    </a:lnTo>
                    <a:lnTo>
                      <a:pt x="287" y="123"/>
                    </a:lnTo>
                    <a:lnTo>
                      <a:pt x="287" y="124"/>
                    </a:lnTo>
                    <a:lnTo>
                      <a:pt x="285" y="128"/>
                    </a:lnTo>
                    <a:lnTo>
                      <a:pt x="284" y="130"/>
                    </a:lnTo>
                    <a:lnTo>
                      <a:pt x="282" y="136"/>
                    </a:lnTo>
                    <a:lnTo>
                      <a:pt x="282" y="140"/>
                    </a:lnTo>
                    <a:lnTo>
                      <a:pt x="280" y="141"/>
                    </a:lnTo>
                    <a:lnTo>
                      <a:pt x="280" y="145"/>
                    </a:lnTo>
                    <a:lnTo>
                      <a:pt x="280" y="150"/>
                    </a:lnTo>
                    <a:lnTo>
                      <a:pt x="280" y="153"/>
                    </a:lnTo>
                    <a:lnTo>
                      <a:pt x="282" y="159"/>
                    </a:lnTo>
                    <a:lnTo>
                      <a:pt x="280" y="164"/>
                    </a:lnTo>
                    <a:lnTo>
                      <a:pt x="280" y="167"/>
                    </a:lnTo>
                    <a:lnTo>
                      <a:pt x="279" y="170"/>
                    </a:lnTo>
                    <a:lnTo>
                      <a:pt x="279" y="174"/>
                    </a:lnTo>
                    <a:lnTo>
                      <a:pt x="277" y="174"/>
                    </a:lnTo>
                    <a:lnTo>
                      <a:pt x="277" y="176"/>
                    </a:lnTo>
                    <a:lnTo>
                      <a:pt x="275" y="177"/>
                    </a:lnTo>
                    <a:lnTo>
                      <a:pt x="275" y="182"/>
                    </a:lnTo>
                    <a:lnTo>
                      <a:pt x="273" y="186"/>
                    </a:lnTo>
                    <a:lnTo>
                      <a:pt x="273" y="187"/>
                    </a:lnTo>
                    <a:lnTo>
                      <a:pt x="273" y="187"/>
                    </a:lnTo>
                    <a:lnTo>
                      <a:pt x="273" y="189"/>
                    </a:lnTo>
                    <a:lnTo>
                      <a:pt x="272" y="189"/>
                    </a:lnTo>
                    <a:lnTo>
                      <a:pt x="268" y="189"/>
                    </a:lnTo>
                    <a:lnTo>
                      <a:pt x="267" y="189"/>
                    </a:lnTo>
                    <a:lnTo>
                      <a:pt x="265" y="191"/>
                    </a:lnTo>
                    <a:lnTo>
                      <a:pt x="263" y="193"/>
                    </a:lnTo>
                    <a:lnTo>
                      <a:pt x="261" y="198"/>
                    </a:lnTo>
                    <a:lnTo>
                      <a:pt x="260" y="199"/>
                    </a:lnTo>
                    <a:lnTo>
                      <a:pt x="256" y="205"/>
                    </a:lnTo>
                    <a:lnTo>
                      <a:pt x="255" y="206"/>
                    </a:lnTo>
                    <a:lnTo>
                      <a:pt x="253" y="208"/>
                    </a:lnTo>
                    <a:lnTo>
                      <a:pt x="253" y="210"/>
                    </a:lnTo>
                    <a:lnTo>
                      <a:pt x="253" y="215"/>
                    </a:lnTo>
                    <a:lnTo>
                      <a:pt x="251" y="216"/>
                    </a:lnTo>
                    <a:lnTo>
                      <a:pt x="251" y="220"/>
                    </a:lnTo>
                    <a:lnTo>
                      <a:pt x="251" y="223"/>
                    </a:lnTo>
                    <a:lnTo>
                      <a:pt x="251" y="225"/>
                    </a:lnTo>
                    <a:lnTo>
                      <a:pt x="249" y="227"/>
                    </a:lnTo>
                    <a:lnTo>
                      <a:pt x="248" y="227"/>
                    </a:lnTo>
                    <a:lnTo>
                      <a:pt x="248" y="227"/>
                    </a:lnTo>
                    <a:lnTo>
                      <a:pt x="246" y="227"/>
                    </a:lnTo>
                    <a:lnTo>
                      <a:pt x="244" y="225"/>
                    </a:lnTo>
                    <a:lnTo>
                      <a:pt x="244" y="225"/>
                    </a:lnTo>
                    <a:lnTo>
                      <a:pt x="243" y="225"/>
                    </a:lnTo>
                    <a:lnTo>
                      <a:pt x="241" y="227"/>
                    </a:lnTo>
                    <a:lnTo>
                      <a:pt x="239" y="228"/>
                    </a:lnTo>
                    <a:lnTo>
                      <a:pt x="237" y="232"/>
                    </a:lnTo>
                    <a:lnTo>
                      <a:pt x="239" y="237"/>
                    </a:lnTo>
                    <a:lnTo>
                      <a:pt x="239" y="239"/>
                    </a:lnTo>
                    <a:lnTo>
                      <a:pt x="239" y="239"/>
                    </a:lnTo>
                    <a:lnTo>
                      <a:pt x="236" y="244"/>
                    </a:lnTo>
                    <a:lnTo>
                      <a:pt x="236" y="244"/>
                    </a:lnTo>
                    <a:lnTo>
                      <a:pt x="236" y="247"/>
                    </a:lnTo>
                    <a:lnTo>
                      <a:pt x="234" y="251"/>
                    </a:lnTo>
                    <a:lnTo>
                      <a:pt x="234" y="252"/>
                    </a:lnTo>
                    <a:lnTo>
                      <a:pt x="234" y="252"/>
                    </a:lnTo>
                    <a:lnTo>
                      <a:pt x="234" y="252"/>
                    </a:lnTo>
                    <a:lnTo>
                      <a:pt x="231" y="252"/>
                    </a:lnTo>
                    <a:lnTo>
                      <a:pt x="231" y="252"/>
                    </a:lnTo>
                    <a:lnTo>
                      <a:pt x="231" y="252"/>
                    </a:lnTo>
                    <a:lnTo>
                      <a:pt x="231" y="252"/>
                    </a:lnTo>
                    <a:lnTo>
                      <a:pt x="231" y="252"/>
                    </a:lnTo>
                    <a:lnTo>
                      <a:pt x="231" y="251"/>
                    </a:lnTo>
                    <a:lnTo>
                      <a:pt x="231" y="251"/>
                    </a:lnTo>
                    <a:lnTo>
                      <a:pt x="231" y="249"/>
                    </a:lnTo>
                    <a:lnTo>
                      <a:pt x="231" y="247"/>
                    </a:lnTo>
                    <a:lnTo>
                      <a:pt x="232" y="245"/>
                    </a:lnTo>
                    <a:lnTo>
                      <a:pt x="232" y="244"/>
                    </a:lnTo>
                    <a:lnTo>
                      <a:pt x="232" y="244"/>
                    </a:lnTo>
                    <a:lnTo>
                      <a:pt x="232" y="244"/>
                    </a:lnTo>
                    <a:lnTo>
                      <a:pt x="232" y="244"/>
                    </a:lnTo>
                    <a:lnTo>
                      <a:pt x="232" y="244"/>
                    </a:lnTo>
                    <a:lnTo>
                      <a:pt x="232" y="242"/>
                    </a:lnTo>
                    <a:lnTo>
                      <a:pt x="232" y="242"/>
                    </a:lnTo>
                    <a:lnTo>
                      <a:pt x="232" y="240"/>
                    </a:lnTo>
                    <a:lnTo>
                      <a:pt x="232" y="240"/>
                    </a:lnTo>
                    <a:lnTo>
                      <a:pt x="232" y="240"/>
                    </a:lnTo>
                    <a:lnTo>
                      <a:pt x="231" y="239"/>
                    </a:lnTo>
                    <a:lnTo>
                      <a:pt x="231" y="237"/>
                    </a:lnTo>
                    <a:lnTo>
                      <a:pt x="222" y="232"/>
                    </a:lnTo>
                    <a:lnTo>
                      <a:pt x="220" y="228"/>
                    </a:lnTo>
                    <a:lnTo>
                      <a:pt x="220" y="228"/>
                    </a:lnTo>
                    <a:lnTo>
                      <a:pt x="220" y="228"/>
                    </a:lnTo>
                    <a:lnTo>
                      <a:pt x="217" y="227"/>
                    </a:lnTo>
                    <a:lnTo>
                      <a:pt x="215" y="227"/>
                    </a:lnTo>
                    <a:lnTo>
                      <a:pt x="217" y="227"/>
                    </a:lnTo>
                    <a:lnTo>
                      <a:pt x="217" y="227"/>
                    </a:lnTo>
                    <a:lnTo>
                      <a:pt x="217" y="225"/>
                    </a:lnTo>
                    <a:lnTo>
                      <a:pt x="217" y="225"/>
                    </a:lnTo>
                    <a:lnTo>
                      <a:pt x="217" y="225"/>
                    </a:lnTo>
                    <a:lnTo>
                      <a:pt x="215" y="211"/>
                    </a:lnTo>
                    <a:lnTo>
                      <a:pt x="215" y="211"/>
                    </a:lnTo>
                    <a:lnTo>
                      <a:pt x="215" y="210"/>
                    </a:lnTo>
                    <a:lnTo>
                      <a:pt x="215" y="210"/>
                    </a:lnTo>
                    <a:lnTo>
                      <a:pt x="215" y="210"/>
                    </a:lnTo>
                    <a:lnTo>
                      <a:pt x="215" y="210"/>
                    </a:lnTo>
                    <a:lnTo>
                      <a:pt x="215" y="210"/>
                    </a:lnTo>
                    <a:lnTo>
                      <a:pt x="215" y="210"/>
                    </a:lnTo>
                    <a:lnTo>
                      <a:pt x="217" y="206"/>
                    </a:lnTo>
                    <a:lnTo>
                      <a:pt x="217" y="205"/>
                    </a:lnTo>
                    <a:lnTo>
                      <a:pt x="217" y="199"/>
                    </a:lnTo>
                    <a:lnTo>
                      <a:pt x="217" y="199"/>
                    </a:lnTo>
                    <a:lnTo>
                      <a:pt x="208" y="198"/>
                    </a:lnTo>
                    <a:lnTo>
                      <a:pt x="208" y="199"/>
                    </a:lnTo>
                    <a:lnTo>
                      <a:pt x="208" y="199"/>
                    </a:lnTo>
                    <a:lnTo>
                      <a:pt x="208" y="199"/>
                    </a:lnTo>
                    <a:lnTo>
                      <a:pt x="208" y="199"/>
                    </a:lnTo>
                    <a:lnTo>
                      <a:pt x="208" y="199"/>
                    </a:lnTo>
                    <a:lnTo>
                      <a:pt x="208" y="199"/>
                    </a:lnTo>
                    <a:lnTo>
                      <a:pt x="208" y="199"/>
                    </a:lnTo>
                    <a:lnTo>
                      <a:pt x="208" y="199"/>
                    </a:lnTo>
                    <a:lnTo>
                      <a:pt x="208" y="201"/>
                    </a:lnTo>
                    <a:lnTo>
                      <a:pt x="208" y="201"/>
                    </a:lnTo>
                    <a:lnTo>
                      <a:pt x="208" y="201"/>
                    </a:lnTo>
                    <a:lnTo>
                      <a:pt x="208" y="203"/>
                    </a:lnTo>
                    <a:lnTo>
                      <a:pt x="208" y="203"/>
                    </a:lnTo>
                    <a:lnTo>
                      <a:pt x="196" y="203"/>
                    </a:lnTo>
                    <a:lnTo>
                      <a:pt x="202" y="208"/>
                    </a:lnTo>
                    <a:lnTo>
                      <a:pt x="202" y="208"/>
                    </a:lnTo>
                    <a:lnTo>
                      <a:pt x="202" y="210"/>
                    </a:lnTo>
                    <a:lnTo>
                      <a:pt x="202" y="210"/>
                    </a:lnTo>
                    <a:lnTo>
                      <a:pt x="202" y="211"/>
                    </a:lnTo>
                    <a:lnTo>
                      <a:pt x="202" y="215"/>
                    </a:lnTo>
                    <a:lnTo>
                      <a:pt x="202" y="216"/>
                    </a:lnTo>
                    <a:lnTo>
                      <a:pt x="202" y="218"/>
                    </a:lnTo>
                    <a:lnTo>
                      <a:pt x="203" y="220"/>
                    </a:lnTo>
                    <a:lnTo>
                      <a:pt x="203" y="220"/>
                    </a:lnTo>
                    <a:lnTo>
                      <a:pt x="202" y="222"/>
                    </a:lnTo>
                    <a:lnTo>
                      <a:pt x="193" y="228"/>
                    </a:lnTo>
                    <a:lnTo>
                      <a:pt x="193" y="228"/>
                    </a:lnTo>
                    <a:lnTo>
                      <a:pt x="191" y="232"/>
                    </a:lnTo>
                    <a:lnTo>
                      <a:pt x="190" y="234"/>
                    </a:lnTo>
                    <a:lnTo>
                      <a:pt x="190" y="235"/>
                    </a:lnTo>
                    <a:lnTo>
                      <a:pt x="188" y="237"/>
                    </a:lnTo>
                    <a:lnTo>
                      <a:pt x="179" y="245"/>
                    </a:lnTo>
                    <a:lnTo>
                      <a:pt x="178" y="245"/>
                    </a:lnTo>
                    <a:lnTo>
                      <a:pt x="174" y="245"/>
                    </a:lnTo>
                    <a:lnTo>
                      <a:pt x="172" y="247"/>
                    </a:lnTo>
                    <a:lnTo>
                      <a:pt x="171" y="247"/>
                    </a:lnTo>
                    <a:lnTo>
                      <a:pt x="171" y="247"/>
                    </a:lnTo>
                    <a:lnTo>
                      <a:pt x="171" y="247"/>
                    </a:lnTo>
                    <a:lnTo>
                      <a:pt x="171" y="247"/>
                    </a:lnTo>
                    <a:lnTo>
                      <a:pt x="171" y="247"/>
                    </a:lnTo>
                    <a:lnTo>
                      <a:pt x="171" y="247"/>
                    </a:lnTo>
                    <a:lnTo>
                      <a:pt x="166" y="242"/>
                    </a:lnTo>
                    <a:lnTo>
                      <a:pt x="155" y="237"/>
                    </a:lnTo>
                    <a:lnTo>
                      <a:pt x="155" y="237"/>
                    </a:lnTo>
                    <a:lnTo>
                      <a:pt x="150" y="239"/>
                    </a:lnTo>
                    <a:lnTo>
                      <a:pt x="148" y="240"/>
                    </a:lnTo>
                    <a:lnTo>
                      <a:pt x="148" y="240"/>
                    </a:lnTo>
                    <a:lnTo>
                      <a:pt x="148" y="244"/>
                    </a:lnTo>
                    <a:lnTo>
                      <a:pt x="147" y="244"/>
                    </a:lnTo>
                    <a:lnTo>
                      <a:pt x="145" y="245"/>
                    </a:lnTo>
                    <a:lnTo>
                      <a:pt x="142" y="247"/>
                    </a:lnTo>
                    <a:lnTo>
                      <a:pt x="140" y="247"/>
                    </a:lnTo>
                    <a:lnTo>
                      <a:pt x="137" y="249"/>
                    </a:lnTo>
                    <a:lnTo>
                      <a:pt x="137" y="249"/>
                    </a:lnTo>
                    <a:lnTo>
                      <a:pt x="137" y="249"/>
                    </a:lnTo>
                    <a:lnTo>
                      <a:pt x="135" y="251"/>
                    </a:lnTo>
                    <a:lnTo>
                      <a:pt x="133" y="252"/>
                    </a:lnTo>
                    <a:lnTo>
                      <a:pt x="133" y="254"/>
                    </a:lnTo>
                    <a:lnTo>
                      <a:pt x="133" y="254"/>
                    </a:lnTo>
                    <a:lnTo>
                      <a:pt x="118" y="254"/>
                    </a:lnTo>
                    <a:lnTo>
                      <a:pt x="118" y="254"/>
                    </a:lnTo>
                    <a:lnTo>
                      <a:pt x="116" y="249"/>
                    </a:lnTo>
                    <a:lnTo>
                      <a:pt x="116" y="249"/>
                    </a:lnTo>
                    <a:lnTo>
                      <a:pt x="114" y="249"/>
                    </a:lnTo>
                    <a:lnTo>
                      <a:pt x="101" y="249"/>
                    </a:lnTo>
                    <a:lnTo>
                      <a:pt x="97" y="249"/>
                    </a:lnTo>
                    <a:lnTo>
                      <a:pt x="94" y="251"/>
                    </a:lnTo>
                    <a:lnTo>
                      <a:pt x="92" y="252"/>
                    </a:lnTo>
                    <a:lnTo>
                      <a:pt x="90" y="251"/>
                    </a:lnTo>
                    <a:lnTo>
                      <a:pt x="82" y="242"/>
                    </a:lnTo>
                    <a:lnTo>
                      <a:pt x="80" y="242"/>
                    </a:lnTo>
                    <a:lnTo>
                      <a:pt x="80" y="240"/>
                    </a:lnTo>
                    <a:lnTo>
                      <a:pt x="78" y="239"/>
                    </a:lnTo>
                    <a:lnTo>
                      <a:pt x="78" y="239"/>
                    </a:lnTo>
                    <a:lnTo>
                      <a:pt x="77" y="237"/>
                    </a:lnTo>
                    <a:lnTo>
                      <a:pt x="77" y="237"/>
                    </a:lnTo>
                    <a:lnTo>
                      <a:pt x="77" y="235"/>
                    </a:lnTo>
                    <a:lnTo>
                      <a:pt x="77" y="234"/>
                    </a:lnTo>
                    <a:lnTo>
                      <a:pt x="75" y="234"/>
                    </a:lnTo>
                    <a:lnTo>
                      <a:pt x="65" y="235"/>
                    </a:lnTo>
                    <a:lnTo>
                      <a:pt x="65" y="235"/>
                    </a:lnTo>
                    <a:lnTo>
                      <a:pt x="61" y="235"/>
                    </a:lnTo>
                    <a:lnTo>
                      <a:pt x="61" y="235"/>
                    </a:lnTo>
                    <a:lnTo>
                      <a:pt x="59" y="237"/>
                    </a:lnTo>
                    <a:lnTo>
                      <a:pt x="59" y="239"/>
                    </a:lnTo>
                    <a:lnTo>
                      <a:pt x="59" y="239"/>
                    </a:lnTo>
                    <a:lnTo>
                      <a:pt x="59" y="240"/>
                    </a:lnTo>
                    <a:lnTo>
                      <a:pt x="59" y="242"/>
                    </a:lnTo>
                    <a:lnTo>
                      <a:pt x="56" y="245"/>
                    </a:lnTo>
                    <a:lnTo>
                      <a:pt x="56" y="245"/>
                    </a:lnTo>
                    <a:lnTo>
                      <a:pt x="56" y="249"/>
                    </a:lnTo>
                    <a:lnTo>
                      <a:pt x="56" y="251"/>
                    </a:lnTo>
                    <a:lnTo>
                      <a:pt x="56" y="252"/>
                    </a:lnTo>
                    <a:lnTo>
                      <a:pt x="54" y="252"/>
                    </a:lnTo>
                    <a:lnTo>
                      <a:pt x="54" y="254"/>
                    </a:lnTo>
                    <a:lnTo>
                      <a:pt x="53" y="254"/>
                    </a:lnTo>
                    <a:lnTo>
                      <a:pt x="53" y="256"/>
                    </a:lnTo>
                    <a:lnTo>
                      <a:pt x="53" y="257"/>
                    </a:lnTo>
                    <a:lnTo>
                      <a:pt x="51" y="259"/>
                    </a:lnTo>
                    <a:lnTo>
                      <a:pt x="51" y="261"/>
                    </a:lnTo>
                    <a:lnTo>
                      <a:pt x="51" y="262"/>
                    </a:lnTo>
                    <a:lnTo>
                      <a:pt x="51" y="262"/>
                    </a:lnTo>
                    <a:lnTo>
                      <a:pt x="46" y="264"/>
                    </a:lnTo>
                    <a:lnTo>
                      <a:pt x="44" y="266"/>
                    </a:lnTo>
                    <a:lnTo>
                      <a:pt x="44" y="266"/>
                    </a:lnTo>
                    <a:lnTo>
                      <a:pt x="44" y="268"/>
                    </a:lnTo>
                    <a:lnTo>
                      <a:pt x="44" y="268"/>
                    </a:lnTo>
                    <a:lnTo>
                      <a:pt x="42" y="268"/>
                    </a:lnTo>
                    <a:lnTo>
                      <a:pt x="39" y="266"/>
                    </a:lnTo>
                    <a:lnTo>
                      <a:pt x="34" y="266"/>
                    </a:lnTo>
                    <a:lnTo>
                      <a:pt x="32" y="266"/>
                    </a:lnTo>
                    <a:lnTo>
                      <a:pt x="32" y="264"/>
                    </a:lnTo>
                    <a:lnTo>
                      <a:pt x="32" y="262"/>
                    </a:lnTo>
                    <a:lnTo>
                      <a:pt x="32" y="261"/>
                    </a:lnTo>
                    <a:lnTo>
                      <a:pt x="30" y="261"/>
                    </a:lnTo>
                    <a:lnTo>
                      <a:pt x="30" y="261"/>
                    </a:lnTo>
                    <a:lnTo>
                      <a:pt x="30" y="259"/>
                    </a:lnTo>
                    <a:lnTo>
                      <a:pt x="32" y="256"/>
                    </a:lnTo>
                    <a:lnTo>
                      <a:pt x="34" y="254"/>
                    </a:lnTo>
                    <a:lnTo>
                      <a:pt x="34" y="249"/>
                    </a:lnTo>
                    <a:lnTo>
                      <a:pt x="34" y="247"/>
                    </a:lnTo>
                    <a:lnTo>
                      <a:pt x="34" y="245"/>
                    </a:lnTo>
                    <a:lnTo>
                      <a:pt x="32" y="240"/>
                    </a:lnTo>
                    <a:lnTo>
                      <a:pt x="30" y="239"/>
                    </a:lnTo>
                    <a:lnTo>
                      <a:pt x="27" y="234"/>
                    </a:lnTo>
                    <a:lnTo>
                      <a:pt x="27" y="234"/>
                    </a:lnTo>
                    <a:lnTo>
                      <a:pt x="20" y="227"/>
                    </a:lnTo>
                    <a:lnTo>
                      <a:pt x="20" y="227"/>
                    </a:lnTo>
                    <a:lnTo>
                      <a:pt x="18" y="223"/>
                    </a:lnTo>
                    <a:lnTo>
                      <a:pt x="20" y="222"/>
                    </a:lnTo>
                    <a:lnTo>
                      <a:pt x="20" y="218"/>
                    </a:lnTo>
                    <a:lnTo>
                      <a:pt x="20" y="216"/>
                    </a:lnTo>
                    <a:lnTo>
                      <a:pt x="20" y="215"/>
                    </a:lnTo>
                    <a:lnTo>
                      <a:pt x="18" y="215"/>
                    </a:lnTo>
                    <a:lnTo>
                      <a:pt x="17" y="215"/>
                    </a:lnTo>
                    <a:lnTo>
                      <a:pt x="17" y="213"/>
                    </a:lnTo>
                    <a:lnTo>
                      <a:pt x="15" y="213"/>
                    </a:lnTo>
                    <a:lnTo>
                      <a:pt x="15" y="213"/>
                    </a:lnTo>
                    <a:lnTo>
                      <a:pt x="13" y="211"/>
                    </a:lnTo>
                    <a:lnTo>
                      <a:pt x="13" y="210"/>
                    </a:lnTo>
                    <a:lnTo>
                      <a:pt x="13" y="203"/>
                    </a:lnTo>
                    <a:lnTo>
                      <a:pt x="13" y="203"/>
                    </a:lnTo>
                    <a:lnTo>
                      <a:pt x="12" y="203"/>
                    </a:lnTo>
                    <a:lnTo>
                      <a:pt x="12" y="201"/>
                    </a:lnTo>
                    <a:lnTo>
                      <a:pt x="12" y="201"/>
                    </a:lnTo>
                    <a:lnTo>
                      <a:pt x="10" y="196"/>
                    </a:lnTo>
                    <a:lnTo>
                      <a:pt x="10" y="194"/>
                    </a:lnTo>
                    <a:lnTo>
                      <a:pt x="10" y="193"/>
                    </a:lnTo>
                    <a:lnTo>
                      <a:pt x="10" y="189"/>
                    </a:lnTo>
                    <a:lnTo>
                      <a:pt x="6" y="189"/>
                    </a:lnTo>
                    <a:lnTo>
                      <a:pt x="5" y="189"/>
                    </a:lnTo>
                    <a:lnTo>
                      <a:pt x="3" y="189"/>
                    </a:lnTo>
                    <a:lnTo>
                      <a:pt x="1" y="189"/>
                    </a:lnTo>
                    <a:lnTo>
                      <a:pt x="0" y="189"/>
                    </a:lnTo>
                    <a:lnTo>
                      <a:pt x="0" y="189"/>
                    </a:lnTo>
                    <a:lnTo>
                      <a:pt x="0" y="187"/>
                    </a:lnTo>
                    <a:lnTo>
                      <a:pt x="0" y="186"/>
                    </a:lnTo>
                    <a:lnTo>
                      <a:pt x="1" y="184"/>
                    </a:lnTo>
                    <a:lnTo>
                      <a:pt x="1" y="181"/>
                    </a:lnTo>
                    <a:lnTo>
                      <a:pt x="5" y="179"/>
                    </a:lnTo>
                    <a:lnTo>
                      <a:pt x="6" y="179"/>
                    </a:lnTo>
                    <a:lnTo>
                      <a:pt x="6" y="177"/>
                    </a:lnTo>
                    <a:lnTo>
                      <a:pt x="6" y="176"/>
                    </a:lnTo>
                    <a:lnTo>
                      <a:pt x="6" y="174"/>
                    </a:lnTo>
                    <a:lnTo>
                      <a:pt x="6" y="172"/>
                    </a:lnTo>
                    <a:lnTo>
                      <a:pt x="5" y="170"/>
                    </a:lnTo>
                    <a:lnTo>
                      <a:pt x="5" y="169"/>
                    </a:lnTo>
                    <a:lnTo>
                      <a:pt x="5" y="167"/>
                    </a:lnTo>
                    <a:lnTo>
                      <a:pt x="5" y="167"/>
                    </a:lnTo>
                    <a:lnTo>
                      <a:pt x="5" y="165"/>
                    </a:lnTo>
                    <a:lnTo>
                      <a:pt x="6" y="164"/>
                    </a:lnTo>
                    <a:lnTo>
                      <a:pt x="8" y="164"/>
                    </a:lnTo>
                    <a:lnTo>
                      <a:pt x="8" y="164"/>
                    </a:lnTo>
                    <a:lnTo>
                      <a:pt x="10" y="162"/>
                    </a:lnTo>
                    <a:lnTo>
                      <a:pt x="12" y="162"/>
                    </a:lnTo>
                    <a:lnTo>
                      <a:pt x="13" y="160"/>
                    </a:lnTo>
                    <a:lnTo>
                      <a:pt x="12" y="160"/>
                    </a:lnTo>
                    <a:lnTo>
                      <a:pt x="12" y="159"/>
                    </a:lnTo>
                    <a:lnTo>
                      <a:pt x="12" y="159"/>
                    </a:lnTo>
                    <a:lnTo>
                      <a:pt x="10" y="157"/>
                    </a:lnTo>
                    <a:lnTo>
                      <a:pt x="10" y="155"/>
                    </a:lnTo>
                    <a:lnTo>
                      <a:pt x="10" y="153"/>
                    </a:lnTo>
                    <a:lnTo>
                      <a:pt x="10" y="153"/>
                    </a:lnTo>
                    <a:lnTo>
                      <a:pt x="10" y="152"/>
                    </a:lnTo>
                    <a:lnTo>
                      <a:pt x="12" y="152"/>
                    </a:lnTo>
                    <a:lnTo>
                      <a:pt x="13" y="150"/>
                    </a:lnTo>
                    <a:lnTo>
                      <a:pt x="15" y="150"/>
                    </a:lnTo>
                    <a:lnTo>
                      <a:pt x="15" y="150"/>
                    </a:lnTo>
                    <a:lnTo>
                      <a:pt x="15" y="148"/>
                    </a:lnTo>
                    <a:lnTo>
                      <a:pt x="15" y="147"/>
                    </a:lnTo>
                    <a:lnTo>
                      <a:pt x="17" y="147"/>
                    </a:lnTo>
                    <a:lnTo>
                      <a:pt x="17" y="145"/>
                    </a:lnTo>
                    <a:lnTo>
                      <a:pt x="18" y="143"/>
                    </a:lnTo>
                    <a:lnTo>
                      <a:pt x="18" y="141"/>
                    </a:lnTo>
                    <a:lnTo>
                      <a:pt x="20" y="141"/>
                    </a:lnTo>
                    <a:lnTo>
                      <a:pt x="20" y="140"/>
                    </a:lnTo>
                    <a:lnTo>
                      <a:pt x="20" y="138"/>
                    </a:lnTo>
                    <a:lnTo>
                      <a:pt x="20" y="133"/>
                    </a:lnTo>
                    <a:lnTo>
                      <a:pt x="22" y="131"/>
                    </a:lnTo>
                    <a:lnTo>
                      <a:pt x="24" y="130"/>
                    </a:lnTo>
                    <a:lnTo>
                      <a:pt x="27" y="131"/>
                    </a:lnTo>
                    <a:lnTo>
                      <a:pt x="30" y="130"/>
                    </a:lnTo>
                    <a:lnTo>
                      <a:pt x="34" y="130"/>
                    </a:lnTo>
                    <a:lnTo>
                      <a:pt x="36" y="130"/>
                    </a:lnTo>
                    <a:lnTo>
                      <a:pt x="39" y="130"/>
                    </a:lnTo>
                    <a:lnTo>
                      <a:pt x="41" y="130"/>
                    </a:lnTo>
                    <a:lnTo>
                      <a:pt x="41" y="130"/>
                    </a:lnTo>
                    <a:lnTo>
                      <a:pt x="41" y="130"/>
                    </a:lnTo>
                    <a:lnTo>
                      <a:pt x="41" y="126"/>
                    </a:lnTo>
                    <a:lnTo>
                      <a:pt x="41" y="118"/>
                    </a:lnTo>
                    <a:lnTo>
                      <a:pt x="41" y="107"/>
                    </a:lnTo>
                    <a:lnTo>
                      <a:pt x="41" y="99"/>
                    </a:lnTo>
                    <a:lnTo>
                      <a:pt x="41" y="90"/>
                    </a:lnTo>
                    <a:lnTo>
                      <a:pt x="41" y="82"/>
                    </a:lnTo>
                    <a:lnTo>
                      <a:pt x="41" y="73"/>
                    </a:lnTo>
                    <a:lnTo>
                      <a:pt x="41" y="63"/>
                    </a:lnTo>
                    <a:lnTo>
                      <a:pt x="41" y="55"/>
                    </a:lnTo>
                    <a:lnTo>
                      <a:pt x="41" y="53"/>
                    </a:lnTo>
                    <a:lnTo>
                      <a:pt x="41" y="49"/>
                    </a:lnTo>
                    <a:lnTo>
                      <a:pt x="41" y="48"/>
                    </a:lnTo>
                    <a:lnTo>
                      <a:pt x="41" y="44"/>
                    </a:lnTo>
                    <a:lnTo>
                      <a:pt x="46" y="44"/>
                    </a:lnTo>
                    <a:lnTo>
                      <a:pt x="49" y="44"/>
                    </a:lnTo>
                    <a:lnTo>
                      <a:pt x="54" y="44"/>
                    </a:lnTo>
                    <a:lnTo>
                      <a:pt x="59" y="44"/>
                    </a:lnTo>
                    <a:lnTo>
                      <a:pt x="59" y="44"/>
                    </a:lnTo>
                    <a:lnTo>
                      <a:pt x="59" y="44"/>
                    </a:lnTo>
                    <a:lnTo>
                      <a:pt x="59" y="44"/>
                    </a:lnTo>
                    <a:lnTo>
                      <a:pt x="59" y="44"/>
                    </a:lnTo>
                    <a:lnTo>
                      <a:pt x="59" y="34"/>
                    </a:lnTo>
                    <a:lnTo>
                      <a:pt x="59" y="24"/>
                    </a:lnTo>
                    <a:lnTo>
                      <a:pt x="59" y="14"/>
                    </a:lnTo>
                    <a:lnTo>
                      <a:pt x="59" y="3"/>
                    </a:lnTo>
                    <a:lnTo>
                      <a:pt x="66" y="3"/>
                    </a:lnTo>
                    <a:lnTo>
                      <a:pt x="75" y="3"/>
                    </a:lnTo>
                    <a:lnTo>
                      <a:pt x="82" y="3"/>
                    </a:lnTo>
                    <a:lnTo>
                      <a:pt x="89" y="3"/>
                    </a:lnTo>
                    <a:lnTo>
                      <a:pt x="95" y="3"/>
                    </a:lnTo>
                    <a:lnTo>
                      <a:pt x="104" y="3"/>
                    </a:lnTo>
                    <a:lnTo>
                      <a:pt x="111" y="3"/>
                    </a:lnTo>
                    <a:lnTo>
                      <a:pt x="118" y="3"/>
                    </a:lnTo>
                    <a:lnTo>
                      <a:pt x="126" y="3"/>
                    </a:lnTo>
                    <a:lnTo>
                      <a:pt x="133" y="3"/>
                    </a:lnTo>
                    <a:lnTo>
                      <a:pt x="140" y="3"/>
                    </a:lnTo>
                    <a:lnTo>
                      <a:pt x="147" y="3"/>
                    </a:lnTo>
                    <a:lnTo>
                      <a:pt x="155" y="3"/>
                    </a:lnTo>
                    <a:lnTo>
                      <a:pt x="162" y="3"/>
                    </a:lnTo>
                    <a:lnTo>
                      <a:pt x="169" y="3"/>
                    </a:lnTo>
                    <a:lnTo>
                      <a:pt x="178" y="3"/>
                    </a:lnTo>
                    <a:lnTo>
                      <a:pt x="179" y="3"/>
                    </a:lnTo>
                    <a:lnTo>
                      <a:pt x="181" y="3"/>
                    </a:lnTo>
                    <a:lnTo>
                      <a:pt x="183" y="0"/>
                    </a:lnTo>
                    <a:lnTo>
                      <a:pt x="183" y="0"/>
                    </a:lnTo>
                    <a:lnTo>
                      <a:pt x="184" y="0"/>
                    </a:lnTo>
                    <a:lnTo>
                      <a:pt x="184" y="0"/>
                    </a:lnTo>
                    <a:lnTo>
                      <a:pt x="184" y="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 name="Freeform 203">
                <a:extLst>
                  <a:ext uri="{FF2B5EF4-FFF2-40B4-BE49-F238E27FC236}">
                    <a16:creationId xmlns:a16="http://schemas.microsoft.com/office/drawing/2014/main" id="{0C6EC62C-EB4B-42E2-B393-14B7349E08FF}"/>
                  </a:ext>
                </a:extLst>
              </p:cNvPr>
              <p:cNvSpPr>
                <a:spLocks noEditPoints="1"/>
              </p:cNvSpPr>
              <p:nvPr/>
            </p:nvSpPr>
            <p:spPr bwMode="auto">
              <a:xfrm>
                <a:off x="3850" y="1206"/>
                <a:ext cx="250" cy="571"/>
              </a:xfrm>
              <a:custGeom>
                <a:avLst/>
                <a:gdLst>
                  <a:gd name="T0" fmla="*/ 223 w 250"/>
                  <a:gd name="T1" fmla="*/ 157 h 571"/>
                  <a:gd name="T2" fmla="*/ 212 w 250"/>
                  <a:gd name="T3" fmla="*/ 171 h 571"/>
                  <a:gd name="T4" fmla="*/ 206 w 250"/>
                  <a:gd name="T5" fmla="*/ 178 h 571"/>
                  <a:gd name="T6" fmla="*/ 197 w 250"/>
                  <a:gd name="T7" fmla="*/ 183 h 571"/>
                  <a:gd name="T8" fmla="*/ 192 w 250"/>
                  <a:gd name="T9" fmla="*/ 207 h 571"/>
                  <a:gd name="T10" fmla="*/ 185 w 250"/>
                  <a:gd name="T11" fmla="*/ 247 h 571"/>
                  <a:gd name="T12" fmla="*/ 161 w 250"/>
                  <a:gd name="T13" fmla="*/ 263 h 571"/>
                  <a:gd name="T14" fmla="*/ 147 w 250"/>
                  <a:gd name="T15" fmla="*/ 276 h 571"/>
                  <a:gd name="T16" fmla="*/ 141 w 250"/>
                  <a:gd name="T17" fmla="*/ 285 h 571"/>
                  <a:gd name="T18" fmla="*/ 130 w 250"/>
                  <a:gd name="T19" fmla="*/ 292 h 571"/>
                  <a:gd name="T20" fmla="*/ 132 w 250"/>
                  <a:gd name="T21" fmla="*/ 302 h 571"/>
                  <a:gd name="T22" fmla="*/ 120 w 250"/>
                  <a:gd name="T23" fmla="*/ 312 h 571"/>
                  <a:gd name="T24" fmla="*/ 122 w 250"/>
                  <a:gd name="T25" fmla="*/ 339 h 571"/>
                  <a:gd name="T26" fmla="*/ 115 w 250"/>
                  <a:gd name="T27" fmla="*/ 355 h 571"/>
                  <a:gd name="T28" fmla="*/ 123 w 250"/>
                  <a:gd name="T29" fmla="*/ 380 h 571"/>
                  <a:gd name="T30" fmla="*/ 139 w 250"/>
                  <a:gd name="T31" fmla="*/ 392 h 571"/>
                  <a:gd name="T32" fmla="*/ 149 w 250"/>
                  <a:gd name="T33" fmla="*/ 414 h 571"/>
                  <a:gd name="T34" fmla="*/ 129 w 250"/>
                  <a:gd name="T35" fmla="*/ 428 h 571"/>
                  <a:gd name="T36" fmla="*/ 113 w 250"/>
                  <a:gd name="T37" fmla="*/ 421 h 571"/>
                  <a:gd name="T38" fmla="*/ 105 w 250"/>
                  <a:gd name="T39" fmla="*/ 426 h 571"/>
                  <a:gd name="T40" fmla="*/ 130 w 250"/>
                  <a:gd name="T41" fmla="*/ 430 h 571"/>
                  <a:gd name="T42" fmla="*/ 141 w 250"/>
                  <a:gd name="T43" fmla="*/ 432 h 571"/>
                  <a:gd name="T44" fmla="*/ 122 w 250"/>
                  <a:gd name="T45" fmla="*/ 449 h 571"/>
                  <a:gd name="T46" fmla="*/ 106 w 250"/>
                  <a:gd name="T47" fmla="*/ 457 h 571"/>
                  <a:gd name="T48" fmla="*/ 103 w 250"/>
                  <a:gd name="T49" fmla="*/ 486 h 571"/>
                  <a:gd name="T50" fmla="*/ 101 w 250"/>
                  <a:gd name="T51" fmla="*/ 517 h 571"/>
                  <a:gd name="T52" fmla="*/ 84 w 250"/>
                  <a:gd name="T53" fmla="*/ 544 h 571"/>
                  <a:gd name="T54" fmla="*/ 60 w 250"/>
                  <a:gd name="T55" fmla="*/ 553 h 571"/>
                  <a:gd name="T56" fmla="*/ 34 w 250"/>
                  <a:gd name="T57" fmla="*/ 568 h 571"/>
                  <a:gd name="T58" fmla="*/ 26 w 250"/>
                  <a:gd name="T59" fmla="*/ 539 h 571"/>
                  <a:gd name="T60" fmla="*/ 33 w 250"/>
                  <a:gd name="T61" fmla="*/ 529 h 571"/>
                  <a:gd name="T62" fmla="*/ 14 w 250"/>
                  <a:gd name="T63" fmla="*/ 491 h 571"/>
                  <a:gd name="T64" fmla="*/ 2 w 250"/>
                  <a:gd name="T65" fmla="*/ 462 h 571"/>
                  <a:gd name="T66" fmla="*/ 7 w 250"/>
                  <a:gd name="T67" fmla="*/ 447 h 571"/>
                  <a:gd name="T68" fmla="*/ 14 w 250"/>
                  <a:gd name="T69" fmla="*/ 411 h 571"/>
                  <a:gd name="T70" fmla="*/ 28 w 250"/>
                  <a:gd name="T71" fmla="*/ 387 h 571"/>
                  <a:gd name="T72" fmla="*/ 31 w 250"/>
                  <a:gd name="T73" fmla="*/ 360 h 571"/>
                  <a:gd name="T74" fmla="*/ 23 w 250"/>
                  <a:gd name="T75" fmla="*/ 319 h 571"/>
                  <a:gd name="T76" fmla="*/ 19 w 250"/>
                  <a:gd name="T77" fmla="*/ 282 h 571"/>
                  <a:gd name="T78" fmla="*/ 34 w 250"/>
                  <a:gd name="T79" fmla="*/ 241 h 571"/>
                  <a:gd name="T80" fmla="*/ 57 w 250"/>
                  <a:gd name="T81" fmla="*/ 222 h 571"/>
                  <a:gd name="T82" fmla="*/ 67 w 250"/>
                  <a:gd name="T83" fmla="*/ 161 h 571"/>
                  <a:gd name="T84" fmla="*/ 84 w 250"/>
                  <a:gd name="T85" fmla="*/ 125 h 571"/>
                  <a:gd name="T86" fmla="*/ 100 w 250"/>
                  <a:gd name="T87" fmla="*/ 79 h 571"/>
                  <a:gd name="T88" fmla="*/ 134 w 250"/>
                  <a:gd name="T89" fmla="*/ 46 h 571"/>
                  <a:gd name="T90" fmla="*/ 156 w 250"/>
                  <a:gd name="T91" fmla="*/ 29 h 571"/>
                  <a:gd name="T92" fmla="*/ 177 w 250"/>
                  <a:gd name="T93" fmla="*/ 9 h 571"/>
                  <a:gd name="T94" fmla="*/ 192 w 250"/>
                  <a:gd name="T95" fmla="*/ 11 h 571"/>
                  <a:gd name="T96" fmla="*/ 223 w 250"/>
                  <a:gd name="T97" fmla="*/ 34 h 571"/>
                  <a:gd name="T98" fmla="*/ 236 w 250"/>
                  <a:gd name="T99" fmla="*/ 60 h 571"/>
                  <a:gd name="T100" fmla="*/ 238 w 250"/>
                  <a:gd name="T101" fmla="*/ 82 h 571"/>
                  <a:gd name="T102" fmla="*/ 242 w 250"/>
                  <a:gd name="T103" fmla="*/ 104 h 571"/>
                  <a:gd name="T104" fmla="*/ 242 w 250"/>
                  <a:gd name="T105" fmla="*/ 128 h 571"/>
                  <a:gd name="T106" fmla="*/ 250 w 250"/>
                  <a:gd name="T107" fmla="*/ 161 h 571"/>
                  <a:gd name="T108" fmla="*/ 144 w 250"/>
                  <a:gd name="T109" fmla="*/ 425 h 571"/>
                  <a:gd name="T110" fmla="*/ 139 w 250"/>
                  <a:gd name="T111" fmla="*/ 442 h 571"/>
                  <a:gd name="T112" fmla="*/ 154 w 250"/>
                  <a:gd name="T113" fmla="*/ 483 h 571"/>
                  <a:gd name="T114" fmla="*/ 146 w 250"/>
                  <a:gd name="T115" fmla="*/ 503 h 571"/>
                  <a:gd name="T116" fmla="*/ 135 w 250"/>
                  <a:gd name="T117" fmla="*/ 510 h 571"/>
                  <a:gd name="T118" fmla="*/ 146 w 250"/>
                  <a:gd name="T119" fmla="*/ 484 h 571"/>
                  <a:gd name="T120" fmla="*/ 101 w 250"/>
                  <a:gd name="T121" fmla="*/ 532 h 571"/>
                  <a:gd name="T122" fmla="*/ 115 w 250"/>
                  <a:gd name="T123" fmla="*/ 503 h 5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0" h="571">
                    <a:moveTo>
                      <a:pt x="250" y="161"/>
                    </a:moveTo>
                    <a:lnTo>
                      <a:pt x="245" y="162"/>
                    </a:lnTo>
                    <a:lnTo>
                      <a:pt x="242" y="159"/>
                    </a:lnTo>
                    <a:lnTo>
                      <a:pt x="238" y="161"/>
                    </a:lnTo>
                    <a:lnTo>
                      <a:pt x="235" y="161"/>
                    </a:lnTo>
                    <a:lnTo>
                      <a:pt x="231" y="162"/>
                    </a:lnTo>
                    <a:lnTo>
                      <a:pt x="231" y="164"/>
                    </a:lnTo>
                    <a:lnTo>
                      <a:pt x="230" y="164"/>
                    </a:lnTo>
                    <a:lnTo>
                      <a:pt x="226" y="162"/>
                    </a:lnTo>
                    <a:lnTo>
                      <a:pt x="223" y="157"/>
                    </a:lnTo>
                    <a:lnTo>
                      <a:pt x="221" y="161"/>
                    </a:lnTo>
                    <a:lnTo>
                      <a:pt x="219" y="161"/>
                    </a:lnTo>
                    <a:lnTo>
                      <a:pt x="218" y="159"/>
                    </a:lnTo>
                    <a:lnTo>
                      <a:pt x="216" y="159"/>
                    </a:lnTo>
                    <a:lnTo>
                      <a:pt x="216" y="159"/>
                    </a:lnTo>
                    <a:lnTo>
                      <a:pt x="214" y="161"/>
                    </a:lnTo>
                    <a:lnTo>
                      <a:pt x="214" y="164"/>
                    </a:lnTo>
                    <a:lnTo>
                      <a:pt x="214" y="164"/>
                    </a:lnTo>
                    <a:lnTo>
                      <a:pt x="214" y="169"/>
                    </a:lnTo>
                    <a:lnTo>
                      <a:pt x="212" y="171"/>
                    </a:lnTo>
                    <a:lnTo>
                      <a:pt x="211" y="169"/>
                    </a:lnTo>
                    <a:lnTo>
                      <a:pt x="211" y="171"/>
                    </a:lnTo>
                    <a:lnTo>
                      <a:pt x="211" y="172"/>
                    </a:lnTo>
                    <a:lnTo>
                      <a:pt x="211" y="172"/>
                    </a:lnTo>
                    <a:lnTo>
                      <a:pt x="211" y="174"/>
                    </a:lnTo>
                    <a:lnTo>
                      <a:pt x="207" y="174"/>
                    </a:lnTo>
                    <a:lnTo>
                      <a:pt x="206" y="174"/>
                    </a:lnTo>
                    <a:lnTo>
                      <a:pt x="207" y="176"/>
                    </a:lnTo>
                    <a:lnTo>
                      <a:pt x="207" y="178"/>
                    </a:lnTo>
                    <a:lnTo>
                      <a:pt x="206" y="178"/>
                    </a:lnTo>
                    <a:lnTo>
                      <a:pt x="202" y="179"/>
                    </a:lnTo>
                    <a:lnTo>
                      <a:pt x="200" y="179"/>
                    </a:lnTo>
                    <a:lnTo>
                      <a:pt x="199" y="179"/>
                    </a:lnTo>
                    <a:lnTo>
                      <a:pt x="199" y="181"/>
                    </a:lnTo>
                    <a:lnTo>
                      <a:pt x="199" y="183"/>
                    </a:lnTo>
                    <a:lnTo>
                      <a:pt x="200" y="183"/>
                    </a:lnTo>
                    <a:lnTo>
                      <a:pt x="200" y="184"/>
                    </a:lnTo>
                    <a:lnTo>
                      <a:pt x="200" y="186"/>
                    </a:lnTo>
                    <a:lnTo>
                      <a:pt x="200" y="186"/>
                    </a:lnTo>
                    <a:lnTo>
                      <a:pt x="197" y="183"/>
                    </a:lnTo>
                    <a:lnTo>
                      <a:pt x="197" y="183"/>
                    </a:lnTo>
                    <a:lnTo>
                      <a:pt x="197" y="184"/>
                    </a:lnTo>
                    <a:lnTo>
                      <a:pt x="199" y="186"/>
                    </a:lnTo>
                    <a:lnTo>
                      <a:pt x="199" y="188"/>
                    </a:lnTo>
                    <a:lnTo>
                      <a:pt x="200" y="191"/>
                    </a:lnTo>
                    <a:lnTo>
                      <a:pt x="200" y="191"/>
                    </a:lnTo>
                    <a:lnTo>
                      <a:pt x="197" y="196"/>
                    </a:lnTo>
                    <a:lnTo>
                      <a:pt x="195" y="200"/>
                    </a:lnTo>
                    <a:lnTo>
                      <a:pt x="194" y="203"/>
                    </a:lnTo>
                    <a:lnTo>
                      <a:pt x="192" y="207"/>
                    </a:lnTo>
                    <a:lnTo>
                      <a:pt x="194" y="208"/>
                    </a:lnTo>
                    <a:lnTo>
                      <a:pt x="194" y="210"/>
                    </a:lnTo>
                    <a:lnTo>
                      <a:pt x="195" y="215"/>
                    </a:lnTo>
                    <a:lnTo>
                      <a:pt x="197" y="218"/>
                    </a:lnTo>
                    <a:lnTo>
                      <a:pt x="199" y="222"/>
                    </a:lnTo>
                    <a:lnTo>
                      <a:pt x="199" y="224"/>
                    </a:lnTo>
                    <a:lnTo>
                      <a:pt x="199" y="225"/>
                    </a:lnTo>
                    <a:lnTo>
                      <a:pt x="194" y="229"/>
                    </a:lnTo>
                    <a:lnTo>
                      <a:pt x="190" y="234"/>
                    </a:lnTo>
                    <a:lnTo>
                      <a:pt x="185" y="247"/>
                    </a:lnTo>
                    <a:lnTo>
                      <a:pt x="183" y="249"/>
                    </a:lnTo>
                    <a:lnTo>
                      <a:pt x="178" y="253"/>
                    </a:lnTo>
                    <a:lnTo>
                      <a:pt x="177" y="254"/>
                    </a:lnTo>
                    <a:lnTo>
                      <a:pt x="173" y="256"/>
                    </a:lnTo>
                    <a:lnTo>
                      <a:pt x="168" y="259"/>
                    </a:lnTo>
                    <a:lnTo>
                      <a:pt x="166" y="263"/>
                    </a:lnTo>
                    <a:lnTo>
                      <a:pt x="165" y="264"/>
                    </a:lnTo>
                    <a:lnTo>
                      <a:pt x="163" y="266"/>
                    </a:lnTo>
                    <a:lnTo>
                      <a:pt x="161" y="264"/>
                    </a:lnTo>
                    <a:lnTo>
                      <a:pt x="161" y="263"/>
                    </a:lnTo>
                    <a:lnTo>
                      <a:pt x="159" y="266"/>
                    </a:lnTo>
                    <a:lnTo>
                      <a:pt x="159" y="266"/>
                    </a:lnTo>
                    <a:lnTo>
                      <a:pt x="158" y="264"/>
                    </a:lnTo>
                    <a:lnTo>
                      <a:pt x="156" y="266"/>
                    </a:lnTo>
                    <a:lnTo>
                      <a:pt x="156" y="270"/>
                    </a:lnTo>
                    <a:lnTo>
                      <a:pt x="151" y="275"/>
                    </a:lnTo>
                    <a:lnTo>
                      <a:pt x="147" y="275"/>
                    </a:lnTo>
                    <a:lnTo>
                      <a:pt x="147" y="275"/>
                    </a:lnTo>
                    <a:lnTo>
                      <a:pt x="147" y="275"/>
                    </a:lnTo>
                    <a:lnTo>
                      <a:pt x="147" y="276"/>
                    </a:lnTo>
                    <a:lnTo>
                      <a:pt x="147" y="276"/>
                    </a:lnTo>
                    <a:lnTo>
                      <a:pt x="146" y="276"/>
                    </a:lnTo>
                    <a:lnTo>
                      <a:pt x="144" y="278"/>
                    </a:lnTo>
                    <a:lnTo>
                      <a:pt x="142" y="278"/>
                    </a:lnTo>
                    <a:lnTo>
                      <a:pt x="142" y="280"/>
                    </a:lnTo>
                    <a:lnTo>
                      <a:pt x="142" y="282"/>
                    </a:lnTo>
                    <a:lnTo>
                      <a:pt x="139" y="283"/>
                    </a:lnTo>
                    <a:lnTo>
                      <a:pt x="139" y="283"/>
                    </a:lnTo>
                    <a:lnTo>
                      <a:pt x="137" y="285"/>
                    </a:lnTo>
                    <a:lnTo>
                      <a:pt x="141" y="285"/>
                    </a:lnTo>
                    <a:lnTo>
                      <a:pt x="141" y="287"/>
                    </a:lnTo>
                    <a:lnTo>
                      <a:pt x="141" y="288"/>
                    </a:lnTo>
                    <a:lnTo>
                      <a:pt x="141" y="290"/>
                    </a:lnTo>
                    <a:lnTo>
                      <a:pt x="135" y="292"/>
                    </a:lnTo>
                    <a:lnTo>
                      <a:pt x="135" y="293"/>
                    </a:lnTo>
                    <a:lnTo>
                      <a:pt x="135" y="293"/>
                    </a:lnTo>
                    <a:lnTo>
                      <a:pt x="132" y="293"/>
                    </a:lnTo>
                    <a:lnTo>
                      <a:pt x="134" y="293"/>
                    </a:lnTo>
                    <a:lnTo>
                      <a:pt x="134" y="292"/>
                    </a:lnTo>
                    <a:lnTo>
                      <a:pt x="130" y="292"/>
                    </a:lnTo>
                    <a:lnTo>
                      <a:pt x="130" y="290"/>
                    </a:lnTo>
                    <a:lnTo>
                      <a:pt x="129" y="290"/>
                    </a:lnTo>
                    <a:lnTo>
                      <a:pt x="129" y="292"/>
                    </a:lnTo>
                    <a:lnTo>
                      <a:pt x="130" y="293"/>
                    </a:lnTo>
                    <a:lnTo>
                      <a:pt x="130" y="297"/>
                    </a:lnTo>
                    <a:lnTo>
                      <a:pt x="130" y="299"/>
                    </a:lnTo>
                    <a:lnTo>
                      <a:pt x="130" y="299"/>
                    </a:lnTo>
                    <a:lnTo>
                      <a:pt x="130" y="300"/>
                    </a:lnTo>
                    <a:lnTo>
                      <a:pt x="132" y="300"/>
                    </a:lnTo>
                    <a:lnTo>
                      <a:pt x="132" y="302"/>
                    </a:lnTo>
                    <a:lnTo>
                      <a:pt x="130" y="302"/>
                    </a:lnTo>
                    <a:lnTo>
                      <a:pt x="129" y="305"/>
                    </a:lnTo>
                    <a:lnTo>
                      <a:pt x="125" y="305"/>
                    </a:lnTo>
                    <a:lnTo>
                      <a:pt x="125" y="307"/>
                    </a:lnTo>
                    <a:lnTo>
                      <a:pt x="123" y="307"/>
                    </a:lnTo>
                    <a:lnTo>
                      <a:pt x="122" y="307"/>
                    </a:lnTo>
                    <a:lnTo>
                      <a:pt x="120" y="305"/>
                    </a:lnTo>
                    <a:lnTo>
                      <a:pt x="120" y="307"/>
                    </a:lnTo>
                    <a:lnTo>
                      <a:pt x="120" y="309"/>
                    </a:lnTo>
                    <a:lnTo>
                      <a:pt x="120" y="312"/>
                    </a:lnTo>
                    <a:lnTo>
                      <a:pt x="122" y="316"/>
                    </a:lnTo>
                    <a:lnTo>
                      <a:pt x="125" y="317"/>
                    </a:lnTo>
                    <a:lnTo>
                      <a:pt x="123" y="317"/>
                    </a:lnTo>
                    <a:lnTo>
                      <a:pt x="122" y="319"/>
                    </a:lnTo>
                    <a:lnTo>
                      <a:pt x="120" y="326"/>
                    </a:lnTo>
                    <a:lnTo>
                      <a:pt x="120" y="328"/>
                    </a:lnTo>
                    <a:lnTo>
                      <a:pt x="120" y="331"/>
                    </a:lnTo>
                    <a:lnTo>
                      <a:pt x="120" y="334"/>
                    </a:lnTo>
                    <a:lnTo>
                      <a:pt x="120" y="336"/>
                    </a:lnTo>
                    <a:lnTo>
                      <a:pt x="122" y="339"/>
                    </a:lnTo>
                    <a:lnTo>
                      <a:pt x="118" y="339"/>
                    </a:lnTo>
                    <a:lnTo>
                      <a:pt x="117" y="338"/>
                    </a:lnTo>
                    <a:lnTo>
                      <a:pt x="117" y="339"/>
                    </a:lnTo>
                    <a:lnTo>
                      <a:pt x="115" y="343"/>
                    </a:lnTo>
                    <a:lnTo>
                      <a:pt x="115" y="346"/>
                    </a:lnTo>
                    <a:lnTo>
                      <a:pt x="115" y="348"/>
                    </a:lnTo>
                    <a:lnTo>
                      <a:pt x="115" y="351"/>
                    </a:lnTo>
                    <a:lnTo>
                      <a:pt x="115" y="351"/>
                    </a:lnTo>
                    <a:lnTo>
                      <a:pt x="117" y="355"/>
                    </a:lnTo>
                    <a:lnTo>
                      <a:pt x="115" y="355"/>
                    </a:lnTo>
                    <a:lnTo>
                      <a:pt x="115" y="357"/>
                    </a:lnTo>
                    <a:lnTo>
                      <a:pt x="117" y="360"/>
                    </a:lnTo>
                    <a:lnTo>
                      <a:pt x="117" y="367"/>
                    </a:lnTo>
                    <a:lnTo>
                      <a:pt x="117" y="368"/>
                    </a:lnTo>
                    <a:lnTo>
                      <a:pt x="118" y="374"/>
                    </a:lnTo>
                    <a:lnTo>
                      <a:pt x="117" y="375"/>
                    </a:lnTo>
                    <a:lnTo>
                      <a:pt x="117" y="379"/>
                    </a:lnTo>
                    <a:lnTo>
                      <a:pt x="118" y="380"/>
                    </a:lnTo>
                    <a:lnTo>
                      <a:pt x="122" y="380"/>
                    </a:lnTo>
                    <a:lnTo>
                      <a:pt x="123" y="380"/>
                    </a:lnTo>
                    <a:lnTo>
                      <a:pt x="123" y="380"/>
                    </a:lnTo>
                    <a:lnTo>
                      <a:pt x="123" y="382"/>
                    </a:lnTo>
                    <a:lnTo>
                      <a:pt x="125" y="384"/>
                    </a:lnTo>
                    <a:lnTo>
                      <a:pt x="127" y="384"/>
                    </a:lnTo>
                    <a:lnTo>
                      <a:pt x="129" y="382"/>
                    </a:lnTo>
                    <a:lnTo>
                      <a:pt x="130" y="382"/>
                    </a:lnTo>
                    <a:lnTo>
                      <a:pt x="132" y="386"/>
                    </a:lnTo>
                    <a:lnTo>
                      <a:pt x="134" y="389"/>
                    </a:lnTo>
                    <a:lnTo>
                      <a:pt x="135" y="391"/>
                    </a:lnTo>
                    <a:lnTo>
                      <a:pt x="139" y="392"/>
                    </a:lnTo>
                    <a:lnTo>
                      <a:pt x="142" y="396"/>
                    </a:lnTo>
                    <a:lnTo>
                      <a:pt x="142" y="399"/>
                    </a:lnTo>
                    <a:lnTo>
                      <a:pt x="142" y="401"/>
                    </a:lnTo>
                    <a:lnTo>
                      <a:pt x="146" y="403"/>
                    </a:lnTo>
                    <a:lnTo>
                      <a:pt x="147" y="404"/>
                    </a:lnTo>
                    <a:lnTo>
                      <a:pt x="149" y="406"/>
                    </a:lnTo>
                    <a:lnTo>
                      <a:pt x="149" y="408"/>
                    </a:lnTo>
                    <a:lnTo>
                      <a:pt x="151" y="411"/>
                    </a:lnTo>
                    <a:lnTo>
                      <a:pt x="151" y="414"/>
                    </a:lnTo>
                    <a:lnTo>
                      <a:pt x="149" y="414"/>
                    </a:lnTo>
                    <a:lnTo>
                      <a:pt x="146" y="418"/>
                    </a:lnTo>
                    <a:lnTo>
                      <a:pt x="144" y="420"/>
                    </a:lnTo>
                    <a:lnTo>
                      <a:pt x="142" y="421"/>
                    </a:lnTo>
                    <a:lnTo>
                      <a:pt x="139" y="425"/>
                    </a:lnTo>
                    <a:lnTo>
                      <a:pt x="137" y="425"/>
                    </a:lnTo>
                    <a:lnTo>
                      <a:pt x="137" y="426"/>
                    </a:lnTo>
                    <a:lnTo>
                      <a:pt x="135" y="426"/>
                    </a:lnTo>
                    <a:lnTo>
                      <a:pt x="134" y="426"/>
                    </a:lnTo>
                    <a:lnTo>
                      <a:pt x="130" y="430"/>
                    </a:lnTo>
                    <a:lnTo>
                      <a:pt x="129" y="428"/>
                    </a:lnTo>
                    <a:lnTo>
                      <a:pt x="127" y="428"/>
                    </a:lnTo>
                    <a:lnTo>
                      <a:pt x="127" y="421"/>
                    </a:lnTo>
                    <a:lnTo>
                      <a:pt x="127" y="420"/>
                    </a:lnTo>
                    <a:lnTo>
                      <a:pt x="127" y="420"/>
                    </a:lnTo>
                    <a:lnTo>
                      <a:pt x="125" y="421"/>
                    </a:lnTo>
                    <a:lnTo>
                      <a:pt x="125" y="423"/>
                    </a:lnTo>
                    <a:lnTo>
                      <a:pt x="122" y="423"/>
                    </a:lnTo>
                    <a:lnTo>
                      <a:pt x="120" y="421"/>
                    </a:lnTo>
                    <a:lnTo>
                      <a:pt x="120" y="425"/>
                    </a:lnTo>
                    <a:lnTo>
                      <a:pt x="113" y="421"/>
                    </a:lnTo>
                    <a:lnTo>
                      <a:pt x="111" y="423"/>
                    </a:lnTo>
                    <a:lnTo>
                      <a:pt x="110" y="421"/>
                    </a:lnTo>
                    <a:lnTo>
                      <a:pt x="108" y="423"/>
                    </a:lnTo>
                    <a:lnTo>
                      <a:pt x="105" y="421"/>
                    </a:lnTo>
                    <a:lnTo>
                      <a:pt x="105" y="420"/>
                    </a:lnTo>
                    <a:lnTo>
                      <a:pt x="101" y="423"/>
                    </a:lnTo>
                    <a:lnTo>
                      <a:pt x="98" y="425"/>
                    </a:lnTo>
                    <a:lnTo>
                      <a:pt x="94" y="425"/>
                    </a:lnTo>
                    <a:lnTo>
                      <a:pt x="96" y="426"/>
                    </a:lnTo>
                    <a:lnTo>
                      <a:pt x="105" y="426"/>
                    </a:lnTo>
                    <a:lnTo>
                      <a:pt x="108" y="426"/>
                    </a:lnTo>
                    <a:lnTo>
                      <a:pt x="110" y="426"/>
                    </a:lnTo>
                    <a:lnTo>
                      <a:pt x="113" y="428"/>
                    </a:lnTo>
                    <a:lnTo>
                      <a:pt x="115" y="430"/>
                    </a:lnTo>
                    <a:lnTo>
                      <a:pt x="118" y="433"/>
                    </a:lnTo>
                    <a:lnTo>
                      <a:pt x="120" y="432"/>
                    </a:lnTo>
                    <a:lnTo>
                      <a:pt x="122" y="432"/>
                    </a:lnTo>
                    <a:lnTo>
                      <a:pt x="123" y="433"/>
                    </a:lnTo>
                    <a:lnTo>
                      <a:pt x="129" y="433"/>
                    </a:lnTo>
                    <a:lnTo>
                      <a:pt x="130" y="430"/>
                    </a:lnTo>
                    <a:lnTo>
                      <a:pt x="134" y="432"/>
                    </a:lnTo>
                    <a:lnTo>
                      <a:pt x="135" y="430"/>
                    </a:lnTo>
                    <a:lnTo>
                      <a:pt x="137" y="430"/>
                    </a:lnTo>
                    <a:lnTo>
                      <a:pt x="137" y="428"/>
                    </a:lnTo>
                    <a:lnTo>
                      <a:pt x="139" y="430"/>
                    </a:lnTo>
                    <a:lnTo>
                      <a:pt x="141" y="428"/>
                    </a:lnTo>
                    <a:lnTo>
                      <a:pt x="141" y="428"/>
                    </a:lnTo>
                    <a:lnTo>
                      <a:pt x="142" y="428"/>
                    </a:lnTo>
                    <a:lnTo>
                      <a:pt x="144" y="430"/>
                    </a:lnTo>
                    <a:lnTo>
                      <a:pt x="141" y="432"/>
                    </a:lnTo>
                    <a:lnTo>
                      <a:pt x="139" y="432"/>
                    </a:lnTo>
                    <a:lnTo>
                      <a:pt x="139" y="437"/>
                    </a:lnTo>
                    <a:lnTo>
                      <a:pt x="137" y="438"/>
                    </a:lnTo>
                    <a:lnTo>
                      <a:pt x="137" y="438"/>
                    </a:lnTo>
                    <a:lnTo>
                      <a:pt x="134" y="440"/>
                    </a:lnTo>
                    <a:lnTo>
                      <a:pt x="130" y="443"/>
                    </a:lnTo>
                    <a:lnTo>
                      <a:pt x="129" y="445"/>
                    </a:lnTo>
                    <a:lnTo>
                      <a:pt x="127" y="443"/>
                    </a:lnTo>
                    <a:lnTo>
                      <a:pt x="125" y="445"/>
                    </a:lnTo>
                    <a:lnTo>
                      <a:pt x="122" y="449"/>
                    </a:lnTo>
                    <a:lnTo>
                      <a:pt x="118" y="450"/>
                    </a:lnTo>
                    <a:lnTo>
                      <a:pt x="115" y="454"/>
                    </a:lnTo>
                    <a:lnTo>
                      <a:pt x="111" y="455"/>
                    </a:lnTo>
                    <a:lnTo>
                      <a:pt x="105" y="455"/>
                    </a:lnTo>
                    <a:lnTo>
                      <a:pt x="100" y="455"/>
                    </a:lnTo>
                    <a:lnTo>
                      <a:pt x="98" y="455"/>
                    </a:lnTo>
                    <a:lnTo>
                      <a:pt x="100" y="457"/>
                    </a:lnTo>
                    <a:lnTo>
                      <a:pt x="101" y="457"/>
                    </a:lnTo>
                    <a:lnTo>
                      <a:pt x="103" y="457"/>
                    </a:lnTo>
                    <a:lnTo>
                      <a:pt x="106" y="457"/>
                    </a:lnTo>
                    <a:lnTo>
                      <a:pt x="108" y="459"/>
                    </a:lnTo>
                    <a:lnTo>
                      <a:pt x="111" y="462"/>
                    </a:lnTo>
                    <a:lnTo>
                      <a:pt x="108" y="462"/>
                    </a:lnTo>
                    <a:lnTo>
                      <a:pt x="105" y="464"/>
                    </a:lnTo>
                    <a:lnTo>
                      <a:pt x="106" y="469"/>
                    </a:lnTo>
                    <a:lnTo>
                      <a:pt x="108" y="472"/>
                    </a:lnTo>
                    <a:lnTo>
                      <a:pt x="106" y="474"/>
                    </a:lnTo>
                    <a:lnTo>
                      <a:pt x="106" y="483"/>
                    </a:lnTo>
                    <a:lnTo>
                      <a:pt x="105" y="483"/>
                    </a:lnTo>
                    <a:lnTo>
                      <a:pt x="103" y="486"/>
                    </a:lnTo>
                    <a:lnTo>
                      <a:pt x="105" y="488"/>
                    </a:lnTo>
                    <a:lnTo>
                      <a:pt x="105" y="493"/>
                    </a:lnTo>
                    <a:lnTo>
                      <a:pt x="105" y="495"/>
                    </a:lnTo>
                    <a:lnTo>
                      <a:pt x="105" y="498"/>
                    </a:lnTo>
                    <a:lnTo>
                      <a:pt x="105" y="500"/>
                    </a:lnTo>
                    <a:lnTo>
                      <a:pt x="103" y="505"/>
                    </a:lnTo>
                    <a:lnTo>
                      <a:pt x="103" y="508"/>
                    </a:lnTo>
                    <a:lnTo>
                      <a:pt x="103" y="510"/>
                    </a:lnTo>
                    <a:lnTo>
                      <a:pt x="103" y="513"/>
                    </a:lnTo>
                    <a:lnTo>
                      <a:pt x="101" y="517"/>
                    </a:lnTo>
                    <a:lnTo>
                      <a:pt x="101" y="522"/>
                    </a:lnTo>
                    <a:lnTo>
                      <a:pt x="100" y="525"/>
                    </a:lnTo>
                    <a:lnTo>
                      <a:pt x="98" y="529"/>
                    </a:lnTo>
                    <a:lnTo>
                      <a:pt x="96" y="532"/>
                    </a:lnTo>
                    <a:lnTo>
                      <a:pt x="93" y="542"/>
                    </a:lnTo>
                    <a:lnTo>
                      <a:pt x="91" y="544"/>
                    </a:lnTo>
                    <a:lnTo>
                      <a:pt x="89" y="546"/>
                    </a:lnTo>
                    <a:lnTo>
                      <a:pt x="88" y="544"/>
                    </a:lnTo>
                    <a:lnTo>
                      <a:pt x="86" y="542"/>
                    </a:lnTo>
                    <a:lnTo>
                      <a:pt x="84" y="544"/>
                    </a:lnTo>
                    <a:lnTo>
                      <a:pt x="81" y="544"/>
                    </a:lnTo>
                    <a:lnTo>
                      <a:pt x="76" y="544"/>
                    </a:lnTo>
                    <a:lnTo>
                      <a:pt x="69" y="544"/>
                    </a:lnTo>
                    <a:lnTo>
                      <a:pt x="69" y="546"/>
                    </a:lnTo>
                    <a:lnTo>
                      <a:pt x="69" y="549"/>
                    </a:lnTo>
                    <a:lnTo>
                      <a:pt x="67" y="549"/>
                    </a:lnTo>
                    <a:lnTo>
                      <a:pt x="65" y="547"/>
                    </a:lnTo>
                    <a:lnTo>
                      <a:pt x="64" y="549"/>
                    </a:lnTo>
                    <a:lnTo>
                      <a:pt x="62" y="551"/>
                    </a:lnTo>
                    <a:lnTo>
                      <a:pt x="60" y="553"/>
                    </a:lnTo>
                    <a:lnTo>
                      <a:pt x="58" y="556"/>
                    </a:lnTo>
                    <a:lnTo>
                      <a:pt x="58" y="559"/>
                    </a:lnTo>
                    <a:lnTo>
                      <a:pt x="60" y="561"/>
                    </a:lnTo>
                    <a:lnTo>
                      <a:pt x="62" y="566"/>
                    </a:lnTo>
                    <a:lnTo>
                      <a:pt x="58" y="570"/>
                    </a:lnTo>
                    <a:lnTo>
                      <a:pt x="57" y="570"/>
                    </a:lnTo>
                    <a:lnTo>
                      <a:pt x="52" y="570"/>
                    </a:lnTo>
                    <a:lnTo>
                      <a:pt x="41" y="571"/>
                    </a:lnTo>
                    <a:lnTo>
                      <a:pt x="33" y="570"/>
                    </a:lnTo>
                    <a:lnTo>
                      <a:pt x="34" y="568"/>
                    </a:lnTo>
                    <a:lnTo>
                      <a:pt x="34" y="566"/>
                    </a:lnTo>
                    <a:lnTo>
                      <a:pt x="34" y="563"/>
                    </a:lnTo>
                    <a:lnTo>
                      <a:pt x="34" y="559"/>
                    </a:lnTo>
                    <a:lnTo>
                      <a:pt x="34" y="558"/>
                    </a:lnTo>
                    <a:lnTo>
                      <a:pt x="34" y="556"/>
                    </a:lnTo>
                    <a:lnTo>
                      <a:pt x="33" y="554"/>
                    </a:lnTo>
                    <a:lnTo>
                      <a:pt x="28" y="544"/>
                    </a:lnTo>
                    <a:lnTo>
                      <a:pt x="26" y="541"/>
                    </a:lnTo>
                    <a:lnTo>
                      <a:pt x="26" y="539"/>
                    </a:lnTo>
                    <a:lnTo>
                      <a:pt x="26" y="539"/>
                    </a:lnTo>
                    <a:lnTo>
                      <a:pt x="29" y="541"/>
                    </a:lnTo>
                    <a:lnTo>
                      <a:pt x="31" y="541"/>
                    </a:lnTo>
                    <a:lnTo>
                      <a:pt x="31" y="541"/>
                    </a:lnTo>
                    <a:lnTo>
                      <a:pt x="31" y="537"/>
                    </a:lnTo>
                    <a:lnTo>
                      <a:pt x="29" y="536"/>
                    </a:lnTo>
                    <a:lnTo>
                      <a:pt x="29" y="534"/>
                    </a:lnTo>
                    <a:lnTo>
                      <a:pt x="31" y="534"/>
                    </a:lnTo>
                    <a:lnTo>
                      <a:pt x="33" y="534"/>
                    </a:lnTo>
                    <a:lnTo>
                      <a:pt x="34" y="532"/>
                    </a:lnTo>
                    <a:lnTo>
                      <a:pt x="33" y="529"/>
                    </a:lnTo>
                    <a:lnTo>
                      <a:pt x="31" y="527"/>
                    </a:lnTo>
                    <a:lnTo>
                      <a:pt x="29" y="527"/>
                    </a:lnTo>
                    <a:lnTo>
                      <a:pt x="28" y="522"/>
                    </a:lnTo>
                    <a:lnTo>
                      <a:pt x="24" y="518"/>
                    </a:lnTo>
                    <a:lnTo>
                      <a:pt x="19" y="507"/>
                    </a:lnTo>
                    <a:lnTo>
                      <a:pt x="17" y="500"/>
                    </a:lnTo>
                    <a:lnTo>
                      <a:pt x="16" y="500"/>
                    </a:lnTo>
                    <a:lnTo>
                      <a:pt x="14" y="496"/>
                    </a:lnTo>
                    <a:lnTo>
                      <a:pt x="14" y="493"/>
                    </a:lnTo>
                    <a:lnTo>
                      <a:pt x="14" y="491"/>
                    </a:lnTo>
                    <a:lnTo>
                      <a:pt x="11" y="489"/>
                    </a:lnTo>
                    <a:lnTo>
                      <a:pt x="11" y="488"/>
                    </a:lnTo>
                    <a:lnTo>
                      <a:pt x="11" y="481"/>
                    </a:lnTo>
                    <a:lnTo>
                      <a:pt x="7" y="479"/>
                    </a:lnTo>
                    <a:lnTo>
                      <a:pt x="5" y="476"/>
                    </a:lnTo>
                    <a:lnTo>
                      <a:pt x="5" y="467"/>
                    </a:lnTo>
                    <a:lnTo>
                      <a:pt x="4" y="466"/>
                    </a:lnTo>
                    <a:lnTo>
                      <a:pt x="2" y="466"/>
                    </a:lnTo>
                    <a:lnTo>
                      <a:pt x="2" y="464"/>
                    </a:lnTo>
                    <a:lnTo>
                      <a:pt x="2" y="462"/>
                    </a:lnTo>
                    <a:lnTo>
                      <a:pt x="2" y="455"/>
                    </a:lnTo>
                    <a:lnTo>
                      <a:pt x="0" y="449"/>
                    </a:lnTo>
                    <a:lnTo>
                      <a:pt x="0" y="445"/>
                    </a:lnTo>
                    <a:lnTo>
                      <a:pt x="0" y="443"/>
                    </a:lnTo>
                    <a:lnTo>
                      <a:pt x="0" y="442"/>
                    </a:lnTo>
                    <a:lnTo>
                      <a:pt x="0" y="440"/>
                    </a:lnTo>
                    <a:lnTo>
                      <a:pt x="2" y="440"/>
                    </a:lnTo>
                    <a:lnTo>
                      <a:pt x="4" y="442"/>
                    </a:lnTo>
                    <a:lnTo>
                      <a:pt x="5" y="447"/>
                    </a:lnTo>
                    <a:lnTo>
                      <a:pt x="7" y="447"/>
                    </a:lnTo>
                    <a:lnTo>
                      <a:pt x="9" y="445"/>
                    </a:lnTo>
                    <a:lnTo>
                      <a:pt x="11" y="442"/>
                    </a:lnTo>
                    <a:lnTo>
                      <a:pt x="11" y="437"/>
                    </a:lnTo>
                    <a:lnTo>
                      <a:pt x="12" y="432"/>
                    </a:lnTo>
                    <a:lnTo>
                      <a:pt x="11" y="426"/>
                    </a:lnTo>
                    <a:lnTo>
                      <a:pt x="11" y="421"/>
                    </a:lnTo>
                    <a:lnTo>
                      <a:pt x="11" y="421"/>
                    </a:lnTo>
                    <a:lnTo>
                      <a:pt x="12" y="416"/>
                    </a:lnTo>
                    <a:lnTo>
                      <a:pt x="14" y="413"/>
                    </a:lnTo>
                    <a:lnTo>
                      <a:pt x="14" y="411"/>
                    </a:lnTo>
                    <a:lnTo>
                      <a:pt x="16" y="409"/>
                    </a:lnTo>
                    <a:lnTo>
                      <a:pt x="17" y="409"/>
                    </a:lnTo>
                    <a:lnTo>
                      <a:pt x="19" y="408"/>
                    </a:lnTo>
                    <a:lnTo>
                      <a:pt x="23" y="406"/>
                    </a:lnTo>
                    <a:lnTo>
                      <a:pt x="24" y="404"/>
                    </a:lnTo>
                    <a:lnTo>
                      <a:pt x="26" y="401"/>
                    </a:lnTo>
                    <a:lnTo>
                      <a:pt x="26" y="396"/>
                    </a:lnTo>
                    <a:lnTo>
                      <a:pt x="26" y="394"/>
                    </a:lnTo>
                    <a:lnTo>
                      <a:pt x="26" y="392"/>
                    </a:lnTo>
                    <a:lnTo>
                      <a:pt x="28" y="387"/>
                    </a:lnTo>
                    <a:lnTo>
                      <a:pt x="26" y="384"/>
                    </a:lnTo>
                    <a:lnTo>
                      <a:pt x="24" y="379"/>
                    </a:lnTo>
                    <a:lnTo>
                      <a:pt x="23" y="370"/>
                    </a:lnTo>
                    <a:lnTo>
                      <a:pt x="23" y="367"/>
                    </a:lnTo>
                    <a:lnTo>
                      <a:pt x="23" y="365"/>
                    </a:lnTo>
                    <a:lnTo>
                      <a:pt x="24" y="365"/>
                    </a:lnTo>
                    <a:lnTo>
                      <a:pt x="29" y="365"/>
                    </a:lnTo>
                    <a:lnTo>
                      <a:pt x="29" y="363"/>
                    </a:lnTo>
                    <a:lnTo>
                      <a:pt x="29" y="362"/>
                    </a:lnTo>
                    <a:lnTo>
                      <a:pt x="31" y="360"/>
                    </a:lnTo>
                    <a:lnTo>
                      <a:pt x="33" y="358"/>
                    </a:lnTo>
                    <a:lnTo>
                      <a:pt x="33" y="355"/>
                    </a:lnTo>
                    <a:lnTo>
                      <a:pt x="33" y="353"/>
                    </a:lnTo>
                    <a:lnTo>
                      <a:pt x="31" y="348"/>
                    </a:lnTo>
                    <a:lnTo>
                      <a:pt x="28" y="345"/>
                    </a:lnTo>
                    <a:lnTo>
                      <a:pt x="26" y="343"/>
                    </a:lnTo>
                    <a:lnTo>
                      <a:pt x="23" y="341"/>
                    </a:lnTo>
                    <a:lnTo>
                      <a:pt x="19" y="338"/>
                    </a:lnTo>
                    <a:lnTo>
                      <a:pt x="21" y="328"/>
                    </a:lnTo>
                    <a:lnTo>
                      <a:pt x="23" y="319"/>
                    </a:lnTo>
                    <a:lnTo>
                      <a:pt x="23" y="317"/>
                    </a:lnTo>
                    <a:lnTo>
                      <a:pt x="23" y="314"/>
                    </a:lnTo>
                    <a:lnTo>
                      <a:pt x="19" y="302"/>
                    </a:lnTo>
                    <a:lnTo>
                      <a:pt x="19" y="299"/>
                    </a:lnTo>
                    <a:lnTo>
                      <a:pt x="19" y="297"/>
                    </a:lnTo>
                    <a:lnTo>
                      <a:pt x="19" y="292"/>
                    </a:lnTo>
                    <a:lnTo>
                      <a:pt x="17" y="288"/>
                    </a:lnTo>
                    <a:lnTo>
                      <a:pt x="19" y="287"/>
                    </a:lnTo>
                    <a:lnTo>
                      <a:pt x="21" y="285"/>
                    </a:lnTo>
                    <a:lnTo>
                      <a:pt x="19" y="282"/>
                    </a:lnTo>
                    <a:lnTo>
                      <a:pt x="19" y="282"/>
                    </a:lnTo>
                    <a:lnTo>
                      <a:pt x="16" y="273"/>
                    </a:lnTo>
                    <a:lnTo>
                      <a:pt x="21" y="264"/>
                    </a:lnTo>
                    <a:lnTo>
                      <a:pt x="19" y="259"/>
                    </a:lnTo>
                    <a:lnTo>
                      <a:pt x="23" y="256"/>
                    </a:lnTo>
                    <a:lnTo>
                      <a:pt x="26" y="249"/>
                    </a:lnTo>
                    <a:lnTo>
                      <a:pt x="29" y="244"/>
                    </a:lnTo>
                    <a:lnTo>
                      <a:pt x="29" y="244"/>
                    </a:lnTo>
                    <a:lnTo>
                      <a:pt x="31" y="242"/>
                    </a:lnTo>
                    <a:lnTo>
                      <a:pt x="34" y="241"/>
                    </a:lnTo>
                    <a:lnTo>
                      <a:pt x="40" y="239"/>
                    </a:lnTo>
                    <a:lnTo>
                      <a:pt x="41" y="239"/>
                    </a:lnTo>
                    <a:lnTo>
                      <a:pt x="48" y="241"/>
                    </a:lnTo>
                    <a:lnTo>
                      <a:pt x="53" y="242"/>
                    </a:lnTo>
                    <a:lnTo>
                      <a:pt x="55" y="241"/>
                    </a:lnTo>
                    <a:lnTo>
                      <a:pt x="55" y="237"/>
                    </a:lnTo>
                    <a:lnTo>
                      <a:pt x="57" y="234"/>
                    </a:lnTo>
                    <a:lnTo>
                      <a:pt x="57" y="230"/>
                    </a:lnTo>
                    <a:lnTo>
                      <a:pt x="57" y="225"/>
                    </a:lnTo>
                    <a:lnTo>
                      <a:pt x="57" y="222"/>
                    </a:lnTo>
                    <a:lnTo>
                      <a:pt x="52" y="220"/>
                    </a:lnTo>
                    <a:lnTo>
                      <a:pt x="48" y="217"/>
                    </a:lnTo>
                    <a:lnTo>
                      <a:pt x="53" y="207"/>
                    </a:lnTo>
                    <a:lnTo>
                      <a:pt x="57" y="200"/>
                    </a:lnTo>
                    <a:lnTo>
                      <a:pt x="62" y="189"/>
                    </a:lnTo>
                    <a:lnTo>
                      <a:pt x="62" y="186"/>
                    </a:lnTo>
                    <a:lnTo>
                      <a:pt x="64" y="184"/>
                    </a:lnTo>
                    <a:lnTo>
                      <a:pt x="65" y="167"/>
                    </a:lnTo>
                    <a:lnTo>
                      <a:pt x="65" y="164"/>
                    </a:lnTo>
                    <a:lnTo>
                      <a:pt x="67" y="161"/>
                    </a:lnTo>
                    <a:lnTo>
                      <a:pt x="67" y="159"/>
                    </a:lnTo>
                    <a:lnTo>
                      <a:pt x="67" y="155"/>
                    </a:lnTo>
                    <a:lnTo>
                      <a:pt x="65" y="145"/>
                    </a:lnTo>
                    <a:lnTo>
                      <a:pt x="72" y="145"/>
                    </a:lnTo>
                    <a:lnTo>
                      <a:pt x="74" y="143"/>
                    </a:lnTo>
                    <a:lnTo>
                      <a:pt x="77" y="142"/>
                    </a:lnTo>
                    <a:lnTo>
                      <a:pt x="81" y="140"/>
                    </a:lnTo>
                    <a:lnTo>
                      <a:pt x="82" y="137"/>
                    </a:lnTo>
                    <a:lnTo>
                      <a:pt x="82" y="128"/>
                    </a:lnTo>
                    <a:lnTo>
                      <a:pt x="84" y="125"/>
                    </a:lnTo>
                    <a:lnTo>
                      <a:pt x="91" y="114"/>
                    </a:lnTo>
                    <a:lnTo>
                      <a:pt x="98" y="104"/>
                    </a:lnTo>
                    <a:lnTo>
                      <a:pt x="101" y="101"/>
                    </a:lnTo>
                    <a:lnTo>
                      <a:pt x="101" y="99"/>
                    </a:lnTo>
                    <a:lnTo>
                      <a:pt x="101" y="96"/>
                    </a:lnTo>
                    <a:lnTo>
                      <a:pt x="100" y="91"/>
                    </a:lnTo>
                    <a:lnTo>
                      <a:pt x="98" y="89"/>
                    </a:lnTo>
                    <a:lnTo>
                      <a:pt x="96" y="82"/>
                    </a:lnTo>
                    <a:lnTo>
                      <a:pt x="96" y="79"/>
                    </a:lnTo>
                    <a:lnTo>
                      <a:pt x="100" y="79"/>
                    </a:lnTo>
                    <a:lnTo>
                      <a:pt x="101" y="77"/>
                    </a:lnTo>
                    <a:lnTo>
                      <a:pt x="105" y="74"/>
                    </a:lnTo>
                    <a:lnTo>
                      <a:pt x="105" y="72"/>
                    </a:lnTo>
                    <a:lnTo>
                      <a:pt x="108" y="58"/>
                    </a:lnTo>
                    <a:lnTo>
                      <a:pt x="115" y="51"/>
                    </a:lnTo>
                    <a:lnTo>
                      <a:pt x="118" y="48"/>
                    </a:lnTo>
                    <a:lnTo>
                      <a:pt x="123" y="51"/>
                    </a:lnTo>
                    <a:lnTo>
                      <a:pt x="130" y="55"/>
                    </a:lnTo>
                    <a:lnTo>
                      <a:pt x="132" y="50"/>
                    </a:lnTo>
                    <a:lnTo>
                      <a:pt x="134" y="46"/>
                    </a:lnTo>
                    <a:lnTo>
                      <a:pt x="135" y="43"/>
                    </a:lnTo>
                    <a:lnTo>
                      <a:pt x="134" y="38"/>
                    </a:lnTo>
                    <a:lnTo>
                      <a:pt x="134" y="29"/>
                    </a:lnTo>
                    <a:lnTo>
                      <a:pt x="134" y="26"/>
                    </a:lnTo>
                    <a:lnTo>
                      <a:pt x="137" y="26"/>
                    </a:lnTo>
                    <a:lnTo>
                      <a:pt x="139" y="24"/>
                    </a:lnTo>
                    <a:lnTo>
                      <a:pt x="146" y="28"/>
                    </a:lnTo>
                    <a:lnTo>
                      <a:pt x="147" y="28"/>
                    </a:lnTo>
                    <a:lnTo>
                      <a:pt x="151" y="28"/>
                    </a:lnTo>
                    <a:lnTo>
                      <a:pt x="156" y="29"/>
                    </a:lnTo>
                    <a:lnTo>
                      <a:pt x="165" y="33"/>
                    </a:lnTo>
                    <a:lnTo>
                      <a:pt x="168" y="34"/>
                    </a:lnTo>
                    <a:lnTo>
                      <a:pt x="170" y="36"/>
                    </a:lnTo>
                    <a:lnTo>
                      <a:pt x="171" y="34"/>
                    </a:lnTo>
                    <a:lnTo>
                      <a:pt x="175" y="29"/>
                    </a:lnTo>
                    <a:lnTo>
                      <a:pt x="170" y="26"/>
                    </a:lnTo>
                    <a:lnTo>
                      <a:pt x="173" y="22"/>
                    </a:lnTo>
                    <a:lnTo>
                      <a:pt x="175" y="19"/>
                    </a:lnTo>
                    <a:lnTo>
                      <a:pt x="177" y="14"/>
                    </a:lnTo>
                    <a:lnTo>
                      <a:pt x="177" y="9"/>
                    </a:lnTo>
                    <a:lnTo>
                      <a:pt x="177" y="7"/>
                    </a:lnTo>
                    <a:lnTo>
                      <a:pt x="175" y="5"/>
                    </a:lnTo>
                    <a:lnTo>
                      <a:pt x="171" y="0"/>
                    </a:lnTo>
                    <a:lnTo>
                      <a:pt x="180" y="0"/>
                    </a:lnTo>
                    <a:lnTo>
                      <a:pt x="182" y="0"/>
                    </a:lnTo>
                    <a:lnTo>
                      <a:pt x="187" y="2"/>
                    </a:lnTo>
                    <a:lnTo>
                      <a:pt x="187" y="4"/>
                    </a:lnTo>
                    <a:lnTo>
                      <a:pt x="187" y="5"/>
                    </a:lnTo>
                    <a:lnTo>
                      <a:pt x="187" y="7"/>
                    </a:lnTo>
                    <a:lnTo>
                      <a:pt x="192" y="11"/>
                    </a:lnTo>
                    <a:lnTo>
                      <a:pt x="194" y="12"/>
                    </a:lnTo>
                    <a:lnTo>
                      <a:pt x="197" y="16"/>
                    </a:lnTo>
                    <a:lnTo>
                      <a:pt x="197" y="17"/>
                    </a:lnTo>
                    <a:lnTo>
                      <a:pt x="200" y="21"/>
                    </a:lnTo>
                    <a:lnTo>
                      <a:pt x="202" y="22"/>
                    </a:lnTo>
                    <a:lnTo>
                      <a:pt x="206" y="24"/>
                    </a:lnTo>
                    <a:lnTo>
                      <a:pt x="207" y="28"/>
                    </a:lnTo>
                    <a:lnTo>
                      <a:pt x="212" y="29"/>
                    </a:lnTo>
                    <a:lnTo>
                      <a:pt x="216" y="29"/>
                    </a:lnTo>
                    <a:lnTo>
                      <a:pt x="223" y="34"/>
                    </a:lnTo>
                    <a:lnTo>
                      <a:pt x="224" y="34"/>
                    </a:lnTo>
                    <a:lnTo>
                      <a:pt x="226" y="38"/>
                    </a:lnTo>
                    <a:lnTo>
                      <a:pt x="230" y="41"/>
                    </a:lnTo>
                    <a:lnTo>
                      <a:pt x="231" y="46"/>
                    </a:lnTo>
                    <a:lnTo>
                      <a:pt x="233" y="46"/>
                    </a:lnTo>
                    <a:lnTo>
                      <a:pt x="235" y="50"/>
                    </a:lnTo>
                    <a:lnTo>
                      <a:pt x="236" y="53"/>
                    </a:lnTo>
                    <a:lnTo>
                      <a:pt x="240" y="57"/>
                    </a:lnTo>
                    <a:lnTo>
                      <a:pt x="240" y="57"/>
                    </a:lnTo>
                    <a:lnTo>
                      <a:pt x="236" y="60"/>
                    </a:lnTo>
                    <a:lnTo>
                      <a:pt x="236" y="63"/>
                    </a:lnTo>
                    <a:lnTo>
                      <a:pt x="236" y="68"/>
                    </a:lnTo>
                    <a:lnTo>
                      <a:pt x="238" y="74"/>
                    </a:lnTo>
                    <a:lnTo>
                      <a:pt x="238" y="74"/>
                    </a:lnTo>
                    <a:lnTo>
                      <a:pt x="236" y="75"/>
                    </a:lnTo>
                    <a:lnTo>
                      <a:pt x="236" y="79"/>
                    </a:lnTo>
                    <a:lnTo>
                      <a:pt x="236" y="80"/>
                    </a:lnTo>
                    <a:lnTo>
                      <a:pt x="236" y="80"/>
                    </a:lnTo>
                    <a:lnTo>
                      <a:pt x="236" y="82"/>
                    </a:lnTo>
                    <a:lnTo>
                      <a:pt x="238" y="82"/>
                    </a:lnTo>
                    <a:lnTo>
                      <a:pt x="240" y="82"/>
                    </a:lnTo>
                    <a:lnTo>
                      <a:pt x="242" y="82"/>
                    </a:lnTo>
                    <a:lnTo>
                      <a:pt x="242" y="87"/>
                    </a:lnTo>
                    <a:lnTo>
                      <a:pt x="242" y="89"/>
                    </a:lnTo>
                    <a:lnTo>
                      <a:pt x="240" y="91"/>
                    </a:lnTo>
                    <a:lnTo>
                      <a:pt x="240" y="92"/>
                    </a:lnTo>
                    <a:lnTo>
                      <a:pt x="240" y="94"/>
                    </a:lnTo>
                    <a:lnTo>
                      <a:pt x="240" y="97"/>
                    </a:lnTo>
                    <a:lnTo>
                      <a:pt x="240" y="101"/>
                    </a:lnTo>
                    <a:lnTo>
                      <a:pt x="242" y="104"/>
                    </a:lnTo>
                    <a:lnTo>
                      <a:pt x="243" y="108"/>
                    </a:lnTo>
                    <a:lnTo>
                      <a:pt x="245" y="109"/>
                    </a:lnTo>
                    <a:lnTo>
                      <a:pt x="247" y="111"/>
                    </a:lnTo>
                    <a:lnTo>
                      <a:pt x="247" y="113"/>
                    </a:lnTo>
                    <a:lnTo>
                      <a:pt x="245" y="114"/>
                    </a:lnTo>
                    <a:lnTo>
                      <a:pt x="245" y="118"/>
                    </a:lnTo>
                    <a:lnTo>
                      <a:pt x="245" y="121"/>
                    </a:lnTo>
                    <a:lnTo>
                      <a:pt x="243" y="125"/>
                    </a:lnTo>
                    <a:lnTo>
                      <a:pt x="242" y="128"/>
                    </a:lnTo>
                    <a:lnTo>
                      <a:pt x="242" y="128"/>
                    </a:lnTo>
                    <a:lnTo>
                      <a:pt x="240" y="130"/>
                    </a:lnTo>
                    <a:lnTo>
                      <a:pt x="240" y="133"/>
                    </a:lnTo>
                    <a:lnTo>
                      <a:pt x="242" y="137"/>
                    </a:lnTo>
                    <a:lnTo>
                      <a:pt x="242" y="140"/>
                    </a:lnTo>
                    <a:lnTo>
                      <a:pt x="242" y="142"/>
                    </a:lnTo>
                    <a:lnTo>
                      <a:pt x="242" y="142"/>
                    </a:lnTo>
                    <a:lnTo>
                      <a:pt x="245" y="145"/>
                    </a:lnTo>
                    <a:lnTo>
                      <a:pt x="247" y="149"/>
                    </a:lnTo>
                    <a:lnTo>
                      <a:pt x="248" y="152"/>
                    </a:lnTo>
                    <a:lnTo>
                      <a:pt x="250" y="161"/>
                    </a:lnTo>
                    <a:lnTo>
                      <a:pt x="250" y="161"/>
                    </a:lnTo>
                    <a:close/>
                    <a:moveTo>
                      <a:pt x="142" y="425"/>
                    </a:moveTo>
                    <a:lnTo>
                      <a:pt x="142" y="426"/>
                    </a:lnTo>
                    <a:lnTo>
                      <a:pt x="142" y="425"/>
                    </a:lnTo>
                    <a:lnTo>
                      <a:pt x="142" y="425"/>
                    </a:lnTo>
                    <a:lnTo>
                      <a:pt x="142" y="423"/>
                    </a:lnTo>
                    <a:lnTo>
                      <a:pt x="144" y="423"/>
                    </a:lnTo>
                    <a:lnTo>
                      <a:pt x="144" y="423"/>
                    </a:lnTo>
                    <a:lnTo>
                      <a:pt x="144" y="423"/>
                    </a:lnTo>
                    <a:lnTo>
                      <a:pt x="144" y="425"/>
                    </a:lnTo>
                    <a:lnTo>
                      <a:pt x="142" y="425"/>
                    </a:lnTo>
                    <a:lnTo>
                      <a:pt x="142" y="425"/>
                    </a:lnTo>
                    <a:close/>
                    <a:moveTo>
                      <a:pt x="139" y="442"/>
                    </a:moveTo>
                    <a:lnTo>
                      <a:pt x="139" y="442"/>
                    </a:lnTo>
                    <a:lnTo>
                      <a:pt x="139" y="442"/>
                    </a:lnTo>
                    <a:lnTo>
                      <a:pt x="139" y="440"/>
                    </a:lnTo>
                    <a:lnTo>
                      <a:pt x="139" y="440"/>
                    </a:lnTo>
                    <a:lnTo>
                      <a:pt x="141" y="438"/>
                    </a:lnTo>
                    <a:lnTo>
                      <a:pt x="141" y="438"/>
                    </a:lnTo>
                    <a:lnTo>
                      <a:pt x="139" y="442"/>
                    </a:lnTo>
                    <a:lnTo>
                      <a:pt x="139" y="442"/>
                    </a:lnTo>
                    <a:close/>
                    <a:moveTo>
                      <a:pt x="154" y="483"/>
                    </a:moveTo>
                    <a:lnTo>
                      <a:pt x="153" y="484"/>
                    </a:lnTo>
                    <a:lnTo>
                      <a:pt x="153" y="484"/>
                    </a:lnTo>
                    <a:lnTo>
                      <a:pt x="151" y="483"/>
                    </a:lnTo>
                    <a:lnTo>
                      <a:pt x="153" y="479"/>
                    </a:lnTo>
                    <a:lnTo>
                      <a:pt x="156" y="481"/>
                    </a:lnTo>
                    <a:lnTo>
                      <a:pt x="158" y="481"/>
                    </a:lnTo>
                    <a:lnTo>
                      <a:pt x="154" y="483"/>
                    </a:lnTo>
                    <a:lnTo>
                      <a:pt x="154" y="483"/>
                    </a:lnTo>
                    <a:close/>
                    <a:moveTo>
                      <a:pt x="153" y="484"/>
                    </a:moveTo>
                    <a:lnTo>
                      <a:pt x="151" y="486"/>
                    </a:lnTo>
                    <a:lnTo>
                      <a:pt x="149" y="488"/>
                    </a:lnTo>
                    <a:lnTo>
                      <a:pt x="149" y="489"/>
                    </a:lnTo>
                    <a:lnTo>
                      <a:pt x="147" y="489"/>
                    </a:lnTo>
                    <a:lnTo>
                      <a:pt x="147" y="498"/>
                    </a:lnTo>
                    <a:lnTo>
                      <a:pt x="149" y="501"/>
                    </a:lnTo>
                    <a:lnTo>
                      <a:pt x="147" y="501"/>
                    </a:lnTo>
                    <a:lnTo>
                      <a:pt x="146" y="501"/>
                    </a:lnTo>
                    <a:lnTo>
                      <a:pt x="146" y="503"/>
                    </a:lnTo>
                    <a:lnTo>
                      <a:pt x="146" y="507"/>
                    </a:lnTo>
                    <a:lnTo>
                      <a:pt x="142" y="508"/>
                    </a:lnTo>
                    <a:lnTo>
                      <a:pt x="141" y="510"/>
                    </a:lnTo>
                    <a:lnTo>
                      <a:pt x="139" y="512"/>
                    </a:lnTo>
                    <a:lnTo>
                      <a:pt x="137" y="515"/>
                    </a:lnTo>
                    <a:lnTo>
                      <a:pt x="135" y="517"/>
                    </a:lnTo>
                    <a:lnTo>
                      <a:pt x="134" y="518"/>
                    </a:lnTo>
                    <a:lnTo>
                      <a:pt x="135" y="515"/>
                    </a:lnTo>
                    <a:lnTo>
                      <a:pt x="137" y="512"/>
                    </a:lnTo>
                    <a:lnTo>
                      <a:pt x="135" y="510"/>
                    </a:lnTo>
                    <a:lnTo>
                      <a:pt x="134" y="508"/>
                    </a:lnTo>
                    <a:lnTo>
                      <a:pt x="134" y="505"/>
                    </a:lnTo>
                    <a:lnTo>
                      <a:pt x="134" y="503"/>
                    </a:lnTo>
                    <a:lnTo>
                      <a:pt x="134" y="500"/>
                    </a:lnTo>
                    <a:lnTo>
                      <a:pt x="134" y="495"/>
                    </a:lnTo>
                    <a:lnTo>
                      <a:pt x="135" y="493"/>
                    </a:lnTo>
                    <a:lnTo>
                      <a:pt x="137" y="491"/>
                    </a:lnTo>
                    <a:lnTo>
                      <a:pt x="139" y="488"/>
                    </a:lnTo>
                    <a:lnTo>
                      <a:pt x="142" y="486"/>
                    </a:lnTo>
                    <a:lnTo>
                      <a:pt x="146" y="484"/>
                    </a:lnTo>
                    <a:lnTo>
                      <a:pt x="147" y="486"/>
                    </a:lnTo>
                    <a:lnTo>
                      <a:pt x="147" y="483"/>
                    </a:lnTo>
                    <a:lnTo>
                      <a:pt x="149" y="483"/>
                    </a:lnTo>
                    <a:lnTo>
                      <a:pt x="149" y="483"/>
                    </a:lnTo>
                    <a:lnTo>
                      <a:pt x="153" y="484"/>
                    </a:lnTo>
                    <a:close/>
                    <a:moveTo>
                      <a:pt x="103" y="539"/>
                    </a:moveTo>
                    <a:lnTo>
                      <a:pt x="103" y="541"/>
                    </a:lnTo>
                    <a:lnTo>
                      <a:pt x="101" y="541"/>
                    </a:lnTo>
                    <a:lnTo>
                      <a:pt x="101" y="539"/>
                    </a:lnTo>
                    <a:lnTo>
                      <a:pt x="101" y="532"/>
                    </a:lnTo>
                    <a:lnTo>
                      <a:pt x="101" y="530"/>
                    </a:lnTo>
                    <a:lnTo>
                      <a:pt x="105" y="518"/>
                    </a:lnTo>
                    <a:lnTo>
                      <a:pt x="106" y="518"/>
                    </a:lnTo>
                    <a:lnTo>
                      <a:pt x="110" y="512"/>
                    </a:lnTo>
                    <a:lnTo>
                      <a:pt x="110" y="508"/>
                    </a:lnTo>
                    <a:lnTo>
                      <a:pt x="111" y="507"/>
                    </a:lnTo>
                    <a:lnTo>
                      <a:pt x="111" y="503"/>
                    </a:lnTo>
                    <a:lnTo>
                      <a:pt x="113" y="503"/>
                    </a:lnTo>
                    <a:lnTo>
                      <a:pt x="113" y="503"/>
                    </a:lnTo>
                    <a:lnTo>
                      <a:pt x="115" y="503"/>
                    </a:lnTo>
                    <a:lnTo>
                      <a:pt x="113" y="505"/>
                    </a:lnTo>
                    <a:lnTo>
                      <a:pt x="113" y="507"/>
                    </a:lnTo>
                    <a:lnTo>
                      <a:pt x="113" y="508"/>
                    </a:lnTo>
                    <a:lnTo>
                      <a:pt x="110" y="515"/>
                    </a:lnTo>
                    <a:lnTo>
                      <a:pt x="110" y="520"/>
                    </a:lnTo>
                    <a:lnTo>
                      <a:pt x="108" y="522"/>
                    </a:lnTo>
                    <a:lnTo>
                      <a:pt x="103" y="539"/>
                    </a:lnTo>
                    <a:lnTo>
                      <a:pt x="103" y="53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9" name="Freeform 204">
                <a:extLst>
                  <a:ext uri="{FF2B5EF4-FFF2-40B4-BE49-F238E27FC236}">
                    <a16:creationId xmlns:a16="http://schemas.microsoft.com/office/drawing/2014/main" id="{EEFD4A1D-395E-4B33-9437-48CE7A168003}"/>
                  </a:ext>
                </a:extLst>
              </p:cNvPr>
              <p:cNvSpPr>
                <a:spLocks/>
              </p:cNvSpPr>
              <p:nvPr/>
            </p:nvSpPr>
            <p:spPr bwMode="auto">
              <a:xfrm>
                <a:off x="5627" y="3022"/>
                <a:ext cx="6" cy="3"/>
              </a:xfrm>
              <a:custGeom>
                <a:avLst/>
                <a:gdLst>
                  <a:gd name="T0" fmla="*/ 6 w 6"/>
                  <a:gd name="T1" fmla="*/ 1 h 3"/>
                  <a:gd name="T2" fmla="*/ 3 w 6"/>
                  <a:gd name="T3" fmla="*/ 3 h 3"/>
                  <a:gd name="T4" fmla="*/ 0 w 6"/>
                  <a:gd name="T5" fmla="*/ 1 h 3"/>
                  <a:gd name="T6" fmla="*/ 1 w 6"/>
                  <a:gd name="T7" fmla="*/ 0 h 3"/>
                  <a:gd name="T8" fmla="*/ 3 w 6"/>
                  <a:gd name="T9" fmla="*/ 0 h 3"/>
                  <a:gd name="T10" fmla="*/ 5 w 6"/>
                  <a:gd name="T11" fmla="*/ 0 h 3"/>
                  <a:gd name="T12" fmla="*/ 6 w 6"/>
                  <a:gd name="T13" fmla="*/ 0 h 3"/>
                  <a:gd name="T14" fmla="*/ 6 w 6"/>
                  <a:gd name="T15" fmla="*/ 1 h 3"/>
                  <a:gd name="T16" fmla="*/ 6 w 6"/>
                  <a:gd name="T17" fmla="*/ 1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3">
                    <a:moveTo>
                      <a:pt x="6" y="1"/>
                    </a:moveTo>
                    <a:lnTo>
                      <a:pt x="3" y="3"/>
                    </a:lnTo>
                    <a:lnTo>
                      <a:pt x="0" y="1"/>
                    </a:lnTo>
                    <a:lnTo>
                      <a:pt x="1" y="0"/>
                    </a:lnTo>
                    <a:lnTo>
                      <a:pt x="3" y="0"/>
                    </a:lnTo>
                    <a:lnTo>
                      <a:pt x="5" y="0"/>
                    </a:lnTo>
                    <a:lnTo>
                      <a:pt x="6" y="0"/>
                    </a:lnTo>
                    <a:lnTo>
                      <a:pt x="6" y="1"/>
                    </a:lnTo>
                    <a:lnTo>
                      <a:pt x="6" y="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4" name="Freeform 206">
              <a:extLst>
                <a:ext uri="{FF2B5EF4-FFF2-40B4-BE49-F238E27FC236}">
                  <a16:creationId xmlns:a16="http://schemas.microsoft.com/office/drawing/2014/main" id="{690D1435-6241-4DD3-91F2-689A56C8B25E}"/>
                </a:ext>
              </a:extLst>
            </p:cNvPr>
            <p:cNvSpPr>
              <a:spLocks noEditPoints="1"/>
            </p:cNvSpPr>
            <p:nvPr/>
          </p:nvSpPr>
          <p:spPr bwMode="auto">
            <a:xfrm>
              <a:off x="3359" y="3199"/>
              <a:ext cx="168" cy="158"/>
            </a:xfrm>
            <a:custGeom>
              <a:avLst/>
              <a:gdLst>
                <a:gd name="T0" fmla="*/ 0 w 168"/>
                <a:gd name="T1" fmla="*/ 2 h 158"/>
                <a:gd name="T2" fmla="*/ 0 w 168"/>
                <a:gd name="T3" fmla="*/ 2 h 158"/>
                <a:gd name="T4" fmla="*/ 0 w 168"/>
                <a:gd name="T5" fmla="*/ 2 h 158"/>
                <a:gd name="T6" fmla="*/ 0 w 168"/>
                <a:gd name="T7" fmla="*/ 2 h 158"/>
                <a:gd name="T8" fmla="*/ 0 w 168"/>
                <a:gd name="T9" fmla="*/ 0 h 158"/>
                <a:gd name="T10" fmla="*/ 0 w 168"/>
                <a:gd name="T11" fmla="*/ 0 h 158"/>
                <a:gd name="T12" fmla="*/ 0 w 168"/>
                <a:gd name="T13" fmla="*/ 0 h 158"/>
                <a:gd name="T14" fmla="*/ 2 w 168"/>
                <a:gd name="T15" fmla="*/ 0 h 158"/>
                <a:gd name="T16" fmla="*/ 2 w 168"/>
                <a:gd name="T17" fmla="*/ 2 h 158"/>
                <a:gd name="T18" fmla="*/ 2 w 168"/>
                <a:gd name="T19" fmla="*/ 2 h 158"/>
                <a:gd name="T20" fmla="*/ 0 w 168"/>
                <a:gd name="T21" fmla="*/ 2 h 158"/>
                <a:gd name="T22" fmla="*/ 0 w 168"/>
                <a:gd name="T23" fmla="*/ 2 h 158"/>
                <a:gd name="T24" fmla="*/ 168 w 168"/>
                <a:gd name="T25" fmla="*/ 158 h 158"/>
                <a:gd name="T26" fmla="*/ 166 w 168"/>
                <a:gd name="T27" fmla="*/ 158 h 158"/>
                <a:gd name="T28" fmla="*/ 166 w 168"/>
                <a:gd name="T29" fmla="*/ 157 h 158"/>
                <a:gd name="T30" fmla="*/ 168 w 168"/>
                <a:gd name="T31" fmla="*/ 157 h 158"/>
                <a:gd name="T32" fmla="*/ 168 w 168"/>
                <a:gd name="T33" fmla="*/ 157 h 158"/>
                <a:gd name="T34" fmla="*/ 168 w 168"/>
                <a:gd name="T35" fmla="*/ 157 h 158"/>
                <a:gd name="T36" fmla="*/ 168 w 168"/>
                <a:gd name="T37" fmla="*/ 158 h 158"/>
                <a:gd name="T38" fmla="*/ 168 w 168"/>
                <a:gd name="T39"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68" h="158">
                  <a:moveTo>
                    <a:pt x="0" y="2"/>
                  </a:moveTo>
                  <a:lnTo>
                    <a:pt x="0" y="2"/>
                  </a:lnTo>
                  <a:lnTo>
                    <a:pt x="0" y="2"/>
                  </a:lnTo>
                  <a:lnTo>
                    <a:pt x="0" y="2"/>
                  </a:lnTo>
                  <a:lnTo>
                    <a:pt x="0" y="0"/>
                  </a:lnTo>
                  <a:lnTo>
                    <a:pt x="0" y="0"/>
                  </a:lnTo>
                  <a:lnTo>
                    <a:pt x="0" y="0"/>
                  </a:lnTo>
                  <a:lnTo>
                    <a:pt x="2" y="0"/>
                  </a:lnTo>
                  <a:lnTo>
                    <a:pt x="2" y="2"/>
                  </a:lnTo>
                  <a:lnTo>
                    <a:pt x="2" y="2"/>
                  </a:lnTo>
                  <a:lnTo>
                    <a:pt x="0" y="2"/>
                  </a:lnTo>
                  <a:lnTo>
                    <a:pt x="0" y="2"/>
                  </a:lnTo>
                  <a:close/>
                  <a:moveTo>
                    <a:pt x="168" y="158"/>
                  </a:moveTo>
                  <a:lnTo>
                    <a:pt x="166" y="158"/>
                  </a:lnTo>
                  <a:lnTo>
                    <a:pt x="166" y="157"/>
                  </a:lnTo>
                  <a:lnTo>
                    <a:pt x="168" y="157"/>
                  </a:lnTo>
                  <a:lnTo>
                    <a:pt x="168" y="157"/>
                  </a:lnTo>
                  <a:lnTo>
                    <a:pt x="168" y="157"/>
                  </a:lnTo>
                  <a:lnTo>
                    <a:pt x="168" y="158"/>
                  </a:lnTo>
                  <a:lnTo>
                    <a:pt x="168" y="15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 name="Freeform 207">
              <a:extLst>
                <a:ext uri="{FF2B5EF4-FFF2-40B4-BE49-F238E27FC236}">
                  <a16:creationId xmlns:a16="http://schemas.microsoft.com/office/drawing/2014/main" id="{3DDF6CAD-A738-4EE9-A919-8DDEDAB50181}"/>
                </a:ext>
              </a:extLst>
            </p:cNvPr>
            <p:cNvSpPr>
              <a:spLocks/>
            </p:cNvSpPr>
            <p:nvPr/>
          </p:nvSpPr>
          <p:spPr bwMode="auto">
            <a:xfrm>
              <a:off x="3893" y="2036"/>
              <a:ext cx="60" cy="40"/>
            </a:xfrm>
            <a:custGeom>
              <a:avLst/>
              <a:gdLst>
                <a:gd name="T0" fmla="*/ 57 w 60"/>
                <a:gd name="T1" fmla="*/ 9 h 40"/>
                <a:gd name="T2" fmla="*/ 55 w 60"/>
                <a:gd name="T3" fmla="*/ 11 h 40"/>
                <a:gd name="T4" fmla="*/ 51 w 60"/>
                <a:gd name="T5" fmla="*/ 14 h 40"/>
                <a:gd name="T6" fmla="*/ 48 w 60"/>
                <a:gd name="T7" fmla="*/ 17 h 40"/>
                <a:gd name="T8" fmla="*/ 45 w 60"/>
                <a:gd name="T9" fmla="*/ 19 h 40"/>
                <a:gd name="T10" fmla="*/ 43 w 60"/>
                <a:gd name="T11" fmla="*/ 21 h 40"/>
                <a:gd name="T12" fmla="*/ 45 w 60"/>
                <a:gd name="T13" fmla="*/ 24 h 40"/>
                <a:gd name="T14" fmla="*/ 43 w 60"/>
                <a:gd name="T15" fmla="*/ 29 h 40"/>
                <a:gd name="T16" fmla="*/ 36 w 60"/>
                <a:gd name="T17" fmla="*/ 33 h 40"/>
                <a:gd name="T18" fmla="*/ 36 w 60"/>
                <a:gd name="T19" fmla="*/ 35 h 40"/>
                <a:gd name="T20" fmla="*/ 38 w 60"/>
                <a:gd name="T21" fmla="*/ 38 h 40"/>
                <a:gd name="T22" fmla="*/ 33 w 60"/>
                <a:gd name="T23" fmla="*/ 40 h 40"/>
                <a:gd name="T24" fmla="*/ 27 w 60"/>
                <a:gd name="T25" fmla="*/ 40 h 40"/>
                <a:gd name="T26" fmla="*/ 24 w 60"/>
                <a:gd name="T27" fmla="*/ 36 h 40"/>
                <a:gd name="T28" fmla="*/ 22 w 60"/>
                <a:gd name="T29" fmla="*/ 35 h 40"/>
                <a:gd name="T30" fmla="*/ 21 w 60"/>
                <a:gd name="T31" fmla="*/ 38 h 40"/>
                <a:gd name="T32" fmla="*/ 15 w 60"/>
                <a:gd name="T33" fmla="*/ 38 h 40"/>
                <a:gd name="T34" fmla="*/ 10 w 60"/>
                <a:gd name="T35" fmla="*/ 38 h 40"/>
                <a:gd name="T36" fmla="*/ 9 w 60"/>
                <a:gd name="T37" fmla="*/ 40 h 40"/>
                <a:gd name="T38" fmla="*/ 5 w 60"/>
                <a:gd name="T39" fmla="*/ 36 h 40"/>
                <a:gd name="T40" fmla="*/ 9 w 60"/>
                <a:gd name="T41" fmla="*/ 36 h 40"/>
                <a:gd name="T42" fmla="*/ 7 w 60"/>
                <a:gd name="T43" fmla="*/ 31 h 40"/>
                <a:gd name="T44" fmla="*/ 3 w 60"/>
                <a:gd name="T45" fmla="*/ 29 h 40"/>
                <a:gd name="T46" fmla="*/ 2 w 60"/>
                <a:gd name="T47" fmla="*/ 24 h 40"/>
                <a:gd name="T48" fmla="*/ 2 w 60"/>
                <a:gd name="T49" fmla="*/ 23 h 40"/>
                <a:gd name="T50" fmla="*/ 5 w 60"/>
                <a:gd name="T51" fmla="*/ 19 h 40"/>
                <a:gd name="T52" fmla="*/ 2 w 60"/>
                <a:gd name="T53" fmla="*/ 19 h 40"/>
                <a:gd name="T54" fmla="*/ 0 w 60"/>
                <a:gd name="T55" fmla="*/ 17 h 40"/>
                <a:gd name="T56" fmla="*/ 2 w 60"/>
                <a:gd name="T57" fmla="*/ 14 h 40"/>
                <a:gd name="T58" fmla="*/ 5 w 60"/>
                <a:gd name="T59" fmla="*/ 12 h 40"/>
                <a:gd name="T60" fmla="*/ 9 w 60"/>
                <a:gd name="T61" fmla="*/ 11 h 40"/>
                <a:gd name="T62" fmla="*/ 14 w 60"/>
                <a:gd name="T63" fmla="*/ 12 h 40"/>
                <a:gd name="T64" fmla="*/ 21 w 60"/>
                <a:gd name="T65" fmla="*/ 12 h 40"/>
                <a:gd name="T66" fmla="*/ 22 w 60"/>
                <a:gd name="T67" fmla="*/ 12 h 40"/>
                <a:gd name="T68" fmla="*/ 26 w 60"/>
                <a:gd name="T69" fmla="*/ 11 h 40"/>
                <a:gd name="T70" fmla="*/ 29 w 60"/>
                <a:gd name="T71" fmla="*/ 7 h 40"/>
                <a:gd name="T72" fmla="*/ 34 w 60"/>
                <a:gd name="T73" fmla="*/ 7 h 40"/>
                <a:gd name="T74" fmla="*/ 43 w 60"/>
                <a:gd name="T75" fmla="*/ 6 h 40"/>
                <a:gd name="T76" fmla="*/ 50 w 60"/>
                <a:gd name="T77" fmla="*/ 6 h 40"/>
                <a:gd name="T78" fmla="*/ 50 w 60"/>
                <a:gd name="T79" fmla="*/ 2 h 40"/>
                <a:gd name="T80" fmla="*/ 55 w 60"/>
                <a:gd name="T81" fmla="*/ 0 h 40"/>
                <a:gd name="T82" fmla="*/ 57 w 60"/>
                <a:gd name="T83" fmla="*/ 4 h 40"/>
                <a:gd name="T84" fmla="*/ 57 w 60"/>
                <a:gd name="T85" fmla="*/ 7 h 40"/>
                <a:gd name="T86" fmla="*/ 60 w 60"/>
                <a:gd name="T87" fmla="*/ 1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0" h="40">
                  <a:moveTo>
                    <a:pt x="60" y="11"/>
                  </a:moveTo>
                  <a:lnTo>
                    <a:pt x="58" y="11"/>
                  </a:lnTo>
                  <a:lnTo>
                    <a:pt x="57" y="9"/>
                  </a:lnTo>
                  <a:lnTo>
                    <a:pt x="57" y="11"/>
                  </a:lnTo>
                  <a:lnTo>
                    <a:pt x="55" y="11"/>
                  </a:lnTo>
                  <a:lnTo>
                    <a:pt x="55" y="11"/>
                  </a:lnTo>
                  <a:lnTo>
                    <a:pt x="55" y="14"/>
                  </a:lnTo>
                  <a:lnTo>
                    <a:pt x="55" y="14"/>
                  </a:lnTo>
                  <a:lnTo>
                    <a:pt x="51" y="14"/>
                  </a:lnTo>
                  <a:lnTo>
                    <a:pt x="51" y="14"/>
                  </a:lnTo>
                  <a:lnTo>
                    <a:pt x="50" y="16"/>
                  </a:lnTo>
                  <a:lnTo>
                    <a:pt x="48" y="17"/>
                  </a:lnTo>
                  <a:lnTo>
                    <a:pt x="46" y="17"/>
                  </a:lnTo>
                  <a:lnTo>
                    <a:pt x="46" y="17"/>
                  </a:lnTo>
                  <a:lnTo>
                    <a:pt x="45" y="19"/>
                  </a:lnTo>
                  <a:lnTo>
                    <a:pt x="43" y="19"/>
                  </a:lnTo>
                  <a:lnTo>
                    <a:pt x="43" y="19"/>
                  </a:lnTo>
                  <a:lnTo>
                    <a:pt x="43" y="21"/>
                  </a:lnTo>
                  <a:lnTo>
                    <a:pt x="43" y="21"/>
                  </a:lnTo>
                  <a:lnTo>
                    <a:pt x="43" y="23"/>
                  </a:lnTo>
                  <a:lnTo>
                    <a:pt x="45" y="24"/>
                  </a:lnTo>
                  <a:lnTo>
                    <a:pt x="43" y="28"/>
                  </a:lnTo>
                  <a:lnTo>
                    <a:pt x="43" y="28"/>
                  </a:lnTo>
                  <a:lnTo>
                    <a:pt x="43" y="29"/>
                  </a:lnTo>
                  <a:lnTo>
                    <a:pt x="39" y="29"/>
                  </a:lnTo>
                  <a:lnTo>
                    <a:pt x="36" y="31"/>
                  </a:lnTo>
                  <a:lnTo>
                    <a:pt x="36" y="33"/>
                  </a:lnTo>
                  <a:lnTo>
                    <a:pt x="38" y="33"/>
                  </a:lnTo>
                  <a:lnTo>
                    <a:pt x="38" y="35"/>
                  </a:lnTo>
                  <a:lnTo>
                    <a:pt x="36" y="35"/>
                  </a:lnTo>
                  <a:lnTo>
                    <a:pt x="36" y="36"/>
                  </a:lnTo>
                  <a:lnTo>
                    <a:pt x="36" y="36"/>
                  </a:lnTo>
                  <a:lnTo>
                    <a:pt x="38" y="38"/>
                  </a:lnTo>
                  <a:lnTo>
                    <a:pt x="38" y="40"/>
                  </a:lnTo>
                  <a:lnTo>
                    <a:pt x="36" y="40"/>
                  </a:lnTo>
                  <a:lnTo>
                    <a:pt x="33" y="40"/>
                  </a:lnTo>
                  <a:lnTo>
                    <a:pt x="29" y="38"/>
                  </a:lnTo>
                  <a:lnTo>
                    <a:pt x="29" y="38"/>
                  </a:lnTo>
                  <a:lnTo>
                    <a:pt x="27" y="40"/>
                  </a:lnTo>
                  <a:lnTo>
                    <a:pt x="27" y="38"/>
                  </a:lnTo>
                  <a:lnTo>
                    <a:pt x="26" y="38"/>
                  </a:lnTo>
                  <a:lnTo>
                    <a:pt x="24" y="36"/>
                  </a:lnTo>
                  <a:lnTo>
                    <a:pt x="24" y="35"/>
                  </a:lnTo>
                  <a:lnTo>
                    <a:pt x="22" y="35"/>
                  </a:lnTo>
                  <a:lnTo>
                    <a:pt x="22" y="35"/>
                  </a:lnTo>
                  <a:lnTo>
                    <a:pt x="22" y="35"/>
                  </a:lnTo>
                  <a:lnTo>
                    <a:pt x="21" y="36"/>
                  </a:lnTo>
                  <a:lnTo>
                    <a:pt x="21" y="38"/>
                  </a:lnTo>
                  <a:lnTo>
                    <a:pt x="19" y="38"/>
                  </a:lnTo>
                  <a:lnTo>
                    <a:pt x="17" y="38"/>
                  </a:lnTo>
                  <a:lnTo>
                    <a:pt x="15" y="38"/>
                  </a:lnTo>
                  <a:lnTo>
                    <a:pt x="14" y="38"/>
                  </a:lnTo>
                  <a:lnTo>
                    <a:pt x="12" y="38"/>
                  </a:lnTo>
                  <a:lnTo>
                    <a:pt x="10" y="38"/>
                  </a:lnTo>
                  <a:lnTo>
                    <a:pt x="10" y="38"/>
                  </a:lnTo>
                  <a:lnTo>
                    <a:pt x="10" y="40"/>
                  </a:lnTo>
                  <a:lnTo>
                    <a:pt x="9" y="40"/>
                  </a:lnTo>
                  <a:lnTo>
                    <a:pt x="3" y="38"/>
                  </a:lnTo>
                  <a:lnTo>
                    <a:pt x="3" y="38"/>
                  </a:lnTo>
                  <a:lnTo>
                    <a:pt x="5" y="36"/>
                  </a:lnTo>
                  <a:lnTo>
                    <a:pt x="7" y="36"/>
                  </a:lnTo>
                  <a:lnTo>
                    <a:pt x="7" y="36"/>
                  </a:lnTo>
                  <a:lnTo>
                    <a:pt x="9" y="36"/>
                  </a:lnTo>
                  <a:lnTo>
                    <a:pt x="9" y="35"/>
                  </a:lnTo>
                  <a:lnTo>
                    <a:pt x="9" y="33"/>
                  </a:lnTo>
                  <a:lnTo>
                    <a:pt x="7" y="31"/>
                  </a:lnTo>
                  <a:lnTo>
                    <a:pt x="5" y="29"/>
                  </a:lnTo>
                  <a:lnTo>
                    <a:pt x="3" y="29"/>
                  </a:lnTo>
                  <a:lnTo>
                    <a:pt x="3" y="29"/>
                  </a:lnTo>
                  <a:lnTo>
                    <a:pt x="3" y="26"/>
                  </a:lnTo>
                  <a:lnTo>
                    <a:pt x="3" y="24"/>
                  </a:lnTo>
                  <a:lnTo>
                    <a:pt x="2" y="24"/>
                  </a:lnTo>
                  <a:lnTo>
                    <a:pt x="2" y="24"/>
                  </a:lnTo>
                  <a:lnTo>
                    <a:pt x="2" y="24"/>
                  </a:lnTo>
                  <a:lnTo>
                    <a:pt x="2" y="23"/>
                  </a:lnTo>
                  <a:lnTo>
                    <a:pt x="3" y="23"/>
                  </a:lnTo>
                  <a:lnTo>
                    <a:pt x="3" y="21"/>
                  </a:lnTo>
                  <a:lnTo>
                    <a:pt x="5" y="19"/>
                  </a:lnTo>
                  <a:lnTo>
                    <a:pt x="5" y="19"/>
                  </a:lnTo>
                  <a:lnTo>
                    <a:pt x="3" y="19"/>
                  </a:lnTo>
                  <a:lnTo>
                    <a:pt x="2" y="19"/>
                  </a:lnTo>
                  <a:lnTo>
                    <a:pt x="2" y="17"/>
                  </a:lnTo>
                  <a:lnTo>
                    <a:pt x="0" y="19"/>
                  </a:lnTo>
                  <a:lnTo>
                    <a:pt x="0" y="17"/>
                  </a:lnTo>
                  <a:lnTo>
                    <a:pt x="0" y="17"/>
                  </a:lnTo>
                  <a:lnTo>
                    <a:pt x="0" y="16"/>
                  </a:lnTo>
                  <a:lnTo>
                    <a:pt x="2" y="14"/>
                  </a:lnTo>
                  <a:lnTo>
                    <a:pt x="3" y="12"/>
                  </a:lnTo>
                  <a:lnTo>
                    <a:pt x="5" y="12"/>
                  </a:lnTo>
                  <a:lnTo>
                    <a:pt x="5" y="12"/>
                  </a:lnTo>
                  <a:lnTo>
                    <a:pt x="5" y="11"/>
                  </a:lnTo>
                  <a:lnTo>
                    <a:pt x="7" y="11"/>
                  </a:lnTo>
                  <a:lnTo>
                    <a:pt x="9" y="11"/>
                  </a:lnTo>
                  <a:lnTo>
                    <a:pt x="10" y="11"/>
                  </a:lnTo>
                  <a:lnTo>
                    <a:pt x="12" y="11"/>
                  </a:lnTo>
                  <a:lnTo>
                    <a:pt x="14" y="12"/>
                  </a:lnTo>
                  <a:lnTo>
                    <a:pt x="17" y="12"/>
                  </a:lnTo>
                  <a:lnTo>
                    <a:pt x="19" y="12"/>
                  </a:lnTo>
                  <a:lnTo>
                    <a:pt x="21" y="12"/>
                  </a:lnTo>
                  <a:lnTo>
                    <a:pt x="21" y="12"/>
                  </a:lnTo>
                  <a:lnTo>
                    <a:pt x="22" y="14"/>
                  </a:lnTo>
                  <a:lnTo>
                    <a:pt x="22" y="12"/>
                  </a:lnTo>
                  <a:lnTo>
                    <a:pt x="22" y="12"/>
                  </a:lnTo>
                  <a:lnTo>
                    <a:pt x="24" y="12"/>
                  </a:lnTo>
                  <a:lnTo>
                    <a:pt x="26" y="11"/>
                  </a:lnTo>
                  <a:lnTo>
                    <a:pt x="27" y="9"/>
                  </a:lnTo>
                  <a:lnTo>
                    <a:pt x="27" y="9"/>
                  </a:lnTo>
                  <a:lnTo>
                    <a:pt x="29" y="7"/>
                  </a:lnTo>
                  <a:lnTo>
                    <a:pt x="29" y="7"/>
                  </a:lnTo>
                  <a:lnTo>
                    <a:pt x="31" y="7"/>
                  </a:lnTo>
                  <a:lnTo>
                    <a:pt x="34" y="7"/>
                  </a:lnTo>
                  <a:lnTo>
                    <a:pt x="39" y="7"/>
                  </a:lnTo>
                  <a:lnTo>
                    <a:pt x="41" y="6"/>
                  </a:lnTo>
                  <a:lnTo>
                    <a:pt x="43" y="6"/>
                  </a:lnTo>
                  <a:lnTo>
                    <a:pt x="46" y="4"/>
                  </a:lnTo>
                  <a:lnTo>
                    <a:pt x="46" y="4"/>
                  </a:lnTo>
                  <a:lnTo>
                    <a:pt x="50" y="6"/>
                  </a:lnTo>
                  <a:lnTo>
                    <a:pt x="50" y="6"/>
                  </a:lnTo>
                  <a:lnTo>
                    <a:pt x="50" y="6"/>
                  </a:lnTo>
                  <a:lnTo>
                    <a:pt x="50" y="2"/>
                  </a:lnTo>
                  <a:lnTo>
                    <a:pt x="51" y="0"/>
                  </a:lnTo>
                  <a:lnTo>
                    <a:pt x="51" y="0"/>
                  </a:lnTo>
                  <a:lnTo>
                    <a:pt x="55" y="0"/>
                  </a:lnTo>
                  <a:lnTo>
                    <a:pt x="57" y="2"/>
                  </a:lnTo>
                  <a:lnTo>
                    <a:pt x="57" y="2"/>
                  </a:lnTo>
                  <a:lnTo>
                    <a:pt x="57" y="4"/>
                  </a:lnTo>
                  <a:lnTo>
                    <a:pt x="57" y="6"/>
                  </a:lnTo>
                  <a:lnTo>
                    <a:pt x="58" y="6"/>
                  </a:lnTo>
                  <a:lnTo>
                    <a:pt x="57" y="7"/>
                  </a:lnTo>
                  <a:lnTo>
                    <a:pt x="58" y="7"/>
                  </a:lnTo>
                  <a:lnTo>
                    <a:pt x="60" y="11"/>
                  </a:lnTo>
                  <a:lnTo>
                    <a:pt x="60" y="1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 name="Freeform 208">
              <a:extLst>
                <a:ext uri="{FF2B5EF4-FFF2-40B4-BE49-F238E27FC236}">
                  <a16:creationId xmlns:a16="http://schemas.microsoft.com/office/drawing/2014/main" id="{72FDA4BD-D51E-4070-AB95-6D8FFB9AF134}"/>
                </a:ext>
              </a:extLst>
            </p:cNvPr>
            <p:cNvSpPr>
              <a:spLocks noEditPoints="1"/>
            </p:cNvSpPr>
            <p:nvPr/>
          </p:nvSpPr>
          <p:spPr bwMode="auto">
            <a:xfrm>
              <a:off x="3460" y="330"/>
              <a:ext cx="821" cy="776"/>
            </a:xfrm>
            <a:custGeom>
              <a:avLst/>
              <a:gdLst>
                <a:gd name="T0" fmla="*/ 15 w 821"/>
                <a:gd name="T1" fmla="*/ 767 h 776"/>
                <a:gd name="T2" fmla="*/ 546 w 821"/>
                <a:gd name="T3" fmla="*/ 540 h 776"/>
                <a:gd name="T4" fmla="*/ 613 w 821"/>
                <a:gd name="T5" fmla="*/ 234 h 776"/>
                <a:gd name="T6" fmla="*/ 635 w 821"/>
                <a:gd name="T7" fmla="*/ 268 h 776"/>
                <a:gd name="T8" fmla="*/ 625 w 821"/>
                <a:gd name="T9" fmla="*/ 312 h 776"/>
                <a:gd name="T10" fmla="*/ 611 w 821"/>
                <a:gd name="T11" fmla="*/ 300 h 776"/>
                <a:gd name="T12" fmla="*/ 578 w 821"/>
                <a:gd name="T13" fmla="*/ 305 h 776"/>
                <a:gd name="T14" fmla="*/ 577 w 821"/>
                <a:gd name="T15" fmla="*/ 240 h 776"/>
                <a:gd name="T16" fmla="*/ 590 w 821"/>
                <a:gd name="T17" fmla="*/ 200 h 776"/>
                <a:gd name="T18" fmla="*/ 392 w 821"/>
                <a:gd name="T19" fmla="*/ 198 h 776"/>
                <a:gd name="T20" fmla="*/ 402 w 821"/>
                <a:gd name="T21" fmla="*/ 225 h 776"/>
                <a:gd name="T22" fmla="*/ 383 w 821"/>
                <a:gd name="T23" fmla="*/ 171 h 776"/>
                <a:gd name="T24" fmla="*/ 744 w 821"/>
                <a:gd name="T25" fmla="*/ 167 h 776"/>
                <a:gd name="T26" fmla="*/ 724 w 821"/>
                <a:gd name="T27" fmla="*/ 164 h 776"/>
                <a:gd name="T28" fmla="*/ 513 w 821"/>
                <a:gd name="T29" fmla="*/ 68 h 776"/>
                <a:gd name="T30" fmla="*/ 519 w 821"/>
                <a:gd name="T31" fmla="*/ 116 h 776"/>
                <a:gd name="T32" fmla="*/ 537 w 821"/>
                <a:gd name="T33" fmla="*/ 130 h 776"/>
                <a:gd name="T34" fmla="*/ 561 w 821"/>
                <a:gd name="T35" fmla="*/ 152 h 776"/>
                <a:gd name="T36" fmla="*/ 585 w 821"/>
                <a:gd name="T37" fmla="*/ 182 h 776"/>
                <a:gd name="T38" fmla="*/ 548 w 821"/>
                <a:gd name="T39" fmla="*/ 211 h 776"/>
                <a:gd name="T40" fmla="*/ 531 w 821"/>
                <a:gd name="T41" fmla="*/ 254 h 776"/>
                <a:gd name="T42" fmla="*/ 510 w 821"/>
                <a:gd name="T43" fmla="*/ 326 h 776"/>
                <a:gd name="T44" fmla="*/ 501 w 821"/>
                <a:gd name="T45" fmla="*/ 377 h 776"/>
                <a:gd name="T46" fmla="*/ 454 w 821"/>
                <a:gd name="T47" fmla="*/ 327 h 776"/>
                <a:gd name="T48" fmla="*/ 454 w 821"/>
                <a:gd name="T49" fmla="*/ 295 h 776"/>
                <a:gd name="T50" fmla="*/ 493 w 821"/>
                <a:gd name="T51" fmla="*/ 266 h 776"/>
                <a:gd name="T52" fmla="*/ 440 w 821"/>
                <a:gd name="T53" fmla="*/ 269 h 776"/>
                <a:gd name="T54" fmla="*/ 450 w 821"/>
                <a:gd name="T55" fmla="*/ 249 h 776"/>
                <a:gd name="T56" fmla="*/ 498 w 821"/>
                <a:gd name="T57" fmla="*/ 223 h 776"/>
                <a:gd name="T58" fmla="*/ 493 w 821"/>
                <a:gd name="T59" fmla="*/ 194 h 776"/>
                <a:gd name="T60" fmla="*/ 471 w 821"/>
                <a:gd name="T61" fmla="*/ 193 h 776"/>
                <a:gd name="T62" fmla="*/ 459 w 821"/>
                <a:gd name="T63" fmla="*/ 188 h 776"/>
                <a:gd name="T64" fmla="*/ 454 w 821"/>
                <a:gd name="T65" fmla="*/ 220 h 776"/>
                <a:gd name="T66" fmla="*/ 419 w 821"/>
                <a:gd name="T67" fmla="*/ 220 h 776"/>
                <a:gd name="T68" fmla="*/ 399 w 821"/>
                <a:gd name="T69" fmla="*/ 172 h 776"/>
                <a:gd name="T70" fmla="*/ 407 w 821"/>
                <a:gd name="T71" fmla="*/ 162 h 776"/>
                <a:gd name="T72" fmla="*/ 399 w 821"/>
                <a:gd name="T73" fmla="*/ 140 h 776"/>
                <a:gd name="T74" fmla="*/ 382 w 821"/>
                <a:gd name="T75" fmla="*/ 102 h 776"/>
                <a:gd name="T76" fmla="*/ 390 w 821"/>
                <a:gd name="T77" fmla="*/ 85 h 776"/>
                <a:gd name="T78" fmla="*/ 411 w 821"/>
                <a:gd name="T79" fmla="*/ 75 h 776"/>
                <a:gd name="T80" fmla="*/ 426 w 821"/>
                <a:gd name="T81" fmla="*/ 89 h 776"/>
                <a:gd name="T82" fmla="*/ 445 w 821"/>
                <a:gd name="T83" fmla="*/ 125 h 776"/>
                <a:gd name="T84" fmla="*/ 466 w 821"/>
                <a:gd name="T85" fmla="*/ 90 h 776"/>
                <a:gd name="T86" fmla="*/ 481 w 821"/>
                <a:gd name="T87" fmla="*/ 106 h 776"/>
                <a:gd name="T88" fmla="*/ 491 w 821"/>
                <a:gd name="T89" fmla="*/ 50 h 776"/>
                <a:gd name="T90" fmla="*/ 821 w 821"/>
                <a:gd name="T91" fmla="*/ 31 h 776"/>
                <a:gd name="T92" fmla="*/ 536 w 821"/>
                <a:gd name="T93" fmla="*/ 21 h 776"/>
                <a:gd name="T94" fmla="*/ 606 w 821"/>
                <a:gd name="T95" fmla="*/ 44 h 776"/>
                <a:gd name="T96" fmla="*/ 623 w 821"/>
                <a:gd name="T97" fmla="*/ 5 h 776"/>
                <a:gd name="T98" fmla="*/ 642 w 821"/>
                <a:gd name="T99" fmla="*/ 21 h 776"/>
                <a:gd name="T100" fmla="*/ 669 w 821"/>
                <a:gd name="T101" fmla="*/ 31 h 776"/>
                <a:gd name="T102" fmla="*/ 676 w 821"/>
                <a:gd name="T103" fmla="*/ 96 h 776"/>
                <a:gd name="T104" fmla="*/ 638 w 821"/>
                <a:gd name="T105" fmla="*/ 138 h 776"/>
                <a:gd name="T106" fmla="*/ 575 w 821"/>
                <a:gd name="T107" fmla="*/ 114 h 776"/>
                <a:gd name="T108" fmla="*/ 570 w 821"/>
                <a:gd name="T109" fmla="*/ 89 h 776"/>
                <a:gd name="T110" fmla="*/ 529 w 821"/>
                <a:gd name="T111" fmla="*/ 73 h 776"/>
                <a:gd name="T112" fmla="*/ 524 w 821"/>
                <a:gd name="T113" fmla="*/ 36 h 776"/>
                <a:gd name="T114" fmla="*/ 546 w 821"/>
                <a:gd name="T115" fmla="*/ 17 h 776"/>
                <a:gd name="T116" fmla="*/ 556 w 821"/>
                <a:gd name="T117" fmla="*/ 2 h 7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21" h="776">
                  <a:moveTo>
                    <a:pt x="4" y="776"/>
                  </a:moveTo>
                  <a:lnTo>
                    <a:pt x="2" y="776"/>
                  </a:lnTo>
                  <a:lnTo>
                    <a:pt x="0" y="774"/>
                  </a:lnTo>
                  <a:lnTo>
                    <a:pt x="4" y="771"/>
                  </a:lnTo>
                  <a:lnTo>
                    <a:pt x="12" y="764"/>
                  </a:lnTo>
                  <a:lnTo>
                    <a:pt x="15" y="757"/>
                  </a:lnTo>
                  <a:lnTo>
                    <a:pt x="22" y="755"/>
                  </a:lnTo>
                  <a:lnTo>
                    <a:pt x="22" y="759"/>
                  </a:lnTo>
                  <a:lnTo>
                    <a:pt x="22" y="764"/>
                  </a:lnTo>
                  <a:lnTo>
                    <a:pt x="15" y="767"/>
                  </a:lnTo>
                  <a:lnTo>
                    <a:pt x="10" y="769"/>
                  </a:lnTo>
                  <a:lnTo>
                    <a:pt x="4" y="776"/>
                  </a:lnTo>
                  <a:lnTo>
                    <a:pt x="4" y="776"/>
                  </a:lnTo>
                  <a:close/>
                  <a:moveTo>
                    <a:pt x="544" y="547"/>
                  </a:moveTo>
                  <a:lnTo>
                    <a:pt x="543" y="549"/>
                  </a:lnTo>
                  <a:lnTo>
                    <a:pt x="539" y="546"/>
                  </a:lnTo>
                  <a:lnTo>
                    <a:pt x="537" y="540"/>
                  </a:lnTo>
                  <a:lnTo>
                    <a:pt x="537" y="539"/>
                  </a:lnTo>
                  <a:lnTo>
                    <a:pt x="544" y="537"/>
                  </a:lnTo>
                  <a:lnTo>
                    <a:pt x="546" y="540"/>
                  </a:lnTo>
                  <a:lnTo>
                    <a:pt x="546" y="542"/>
                  </a:lnTo>
                  <a:lnTo>
                    <a:pt x="544" y="547"/>
                  </a:lnTo>
                  <a:lnTo>
                    <a:pt x="544" y="547"/>
                  </a:lnTo>
                  <a:close/>
                  <a:moveTo>
                    <a:pt x="590" y="200"/>
                  </a:moveTo>
                  <a:lnTo>
                    <a:pt x="594" y="201"/>
                  </a:lnTo>
                  <a:lnTo>
                    <a:pt x="599" y="201"/>
                  </a:lnTo>
                  <a:lnTo>
                    <a:pt x="602" y="218"/>
                  </a:lnTo>
                  <a:lnTo>
                    <a:pt x="604" y="235"/>
                  </a:lnTo>
                  <a:lnTo>
                    <a:pt x="608" y="235"/>
                  </a:lnTo>
                  <a:lnTo>
                    <a:pt x="613" y="234"/>
                  </a:lnTo>
                  <a:lnTo>
                    <a:pt x="618" y="232"/>
                  </a:lnTo>
                  <a:lnTo>
                    <a:pt x="620" y="234"/>
                  </a:lnTo>
                  <a:lnTo>
                    <a:pt x="625" y="239"/>
                  </a:lnTo>
                  <a:lnTo>
                    <a:pt x="626" y="242"/>
                  </a:lnTo>
                  <a:lnTo>
                    <a:pt x="625" y="246"/>
                  </a:lnTo>
                  <a:lnTo>
                    <a:pt x="620" y="247"/>
                  </a:lnTo>
                  <a:lnTo>
                    <a:pt x="620" y="258"/>
                  </a:lnTo>
                  <a:lnTo>
                    <a:pt x="623" y="259"/>
                  </a:lnTo>
                  <a:lnTo>
                    <a:pt x="630" y="268"/>
                  </a:lnTo>
                  <a:lnTo>
                    <a:pt x="635" y="268"/>
                  </a:lnTo>
                  <a:lnTo>
                    <a:pt x="642" y="266"/>
                  </a:lnTo>
                  <a:lnTo>
                    <a:pt x="647" y="271"/>
                  </a:lnTo>
                  <a:lnTo>
                    <a:pt x="654" y="278"/>
                  </a:lnTo>
                  <a:lnTo>
                    <a:pt x="638" y="286"/>
                  </a:lnTo>
                  <a:lnTo>
                    <a:pt x="638" y="290"/>
                  </a:lnTo>
                  <a:lnTo>
                    <a:pt x="637" y="297"/>
                  </a:lnTo>
                  <a:lnTo>
                    <a:pt x="633" y="302"/>
                  </a:lnTo>
                  <a:lnTo>
                    <a:pt x="632" y="304"/>
                  </a:lnTo>
                  <a:lnTo>
                    <a:pt x="626" y="310"/>
                  </a:lnTo>
                  <a:lnTo>
                    <a:pt x="625" y="312"/>
                  </a:lnTo>
                  <a:lnTo>
                    <a:pt x="620" y="310"/>
                  </a:lnTo>
                  <a:lnTo>
                    <a:pt x="618" y="314"/>
                  </a:lnTo>
                  <a:lnTo>
                    <a:pt x="616" y="317"/>
                  </a:lnTo>
                  <a:lnTo>
                    <a:pt x="614" y="321"/>
                  </a:lnTo>
                  <a:lnTo>
                    <a:pt x="609" y="321"/>
                  </a:lnTo>
                  <a:lnTo>
                    <a:pt x="606" y="317"/>
                  </a:lnTo>
                  <a:lnTo>
                    <a:pt x="608" y="315"/>
                  </a:lnTo>
                  <a:lnTo>
                    <a:pt x="608" y="314"/>
                  </a:lnTo>
                  <a:lnTo>
                    <a:pt x="608" y="307"/>
                  </a:lnTo>
                  <a:lnTo>
                    <a:pt x="611" y="300"/>
                  </a:lnTo>
                  <a:lnTo>
                    <a:pt x="613" y="297"/>
                  </a:lnTo>
                  <a:lnTo>
                    <a:pt x="611" y="297"/>
                  </a:lnTo>
                  <a:lnTo>
                    <a:pt x="611" y="297"/>
                  </a:lnTo>
                  <a:lnTo>
                    <a:pt x="608" y="295"/>
                  </a:lnTo>
                  <a:lnTo>
                    <a:pt x="606" y="295"/>
                  </a:lnTo>
                  <a:lnTo>
                    <a:pt x="602" y="298"/>
                  </a:lnTo>
                  <a:lnTo>
                    <a:pt x="599" y="300"/>
                  </a:lnTo>
                  <a:lnTo>
                    <a:pt x="596" y="302"/>
                  </a:lnTo>
                  <a:lnTo>
                    <a:pt x="580" y="307"/>
                  </a:lnTo>
                  <a:lnTo>
                    <a:pt x="578" y="305"/>
                  </a:lnTo>
                  <a:lnTo>
                    <a:pt x="577" y="295"/>
                  </a:lnTo>
                  <a:lnTo>
                    <a:pt x="584" y="290"/>
                  </a:lnTo>
                  <a:lnTo>
                    <a:pt x="584" y="281"/>
                  </a:lnTo>
                  <a:lnTo>
                    <a:pt x="585" y="276"/>
                  </a:lnTo>
                  <a:lnTo>
                    <a:pt x="587" y="273"/>
                  </a:lnTo>
                  <a:lnTo>
                    <a:pt x="590" y="264"/>
                  </a:lnTo>
                  <a:lnTo>
                    <a:pt x="592" y="263"/>
                  </a:lnTo>
                  <a:lnTo>
                    <a:pt x="584" y="256"/>
                  </a:lnTo>
                  <a:lnTo>
                    <a:pt x="580" y="251"/>
                  </a:lnTo>
                  <a:lnTo>
                    <a:pt x="577" y="240"/>
                  </a:lnTo>
                  <a:lnTo>
                    <a:pt x="575" y="232"/>
                  </a:lnTo>
                  <a:lnTo>
                    <a:pt x="570" y="225"/>
                  </a:lnTo>
                  <a:lnTo>
                    <a:pt x="570" y="217"/>
                  </a:lnTo>
                  <a:lnTo>
                    <a:pt x="567" y="217"/>
                  </a:lnTo>
                  <a:lnTo>
                    <a:pt x="565" y="211"/>
                  </a:lnTo>
                  <a:lnTo>
                    <a:pt x="567" y="208"/>
                  </a:lnTo>
                  <a:lnTo>
                    <a:pt x="580" y="203"/>
                  </a:lnTo>
                  <a:lnTo>
                    <a:pt x="587" y="200"/>
                  </a:lnTo>
                  <a:lnTo>
                    <a:pt x="590" y="200"/>
                  </a:lnTo>
                  <a:lnTo>
                    <a:pt x="590" y="200"/>
                  </a:lnTo>
                  <a:close/>
                  <a:moveTo>
                    <a:pt x="691" y="194"/>
                  </a:moveTo>
                  <a:lnTo>
                    <a:pt x="690" y="194"/>
                  </a:lnTo>
                  <a:lnTo>
                    <a:pt x="685" y="188"/>
                  </a:lnTo>
                  <a:lnTo>
                    <a:pt x="683" y="181"/>
                  </a:lnTo>
                  <a:lnTo>
                    <a:pt x="685" y="179"/>
                  </a:lnTo>
                  <a:lnTo>
                    <a:pt x="686" y="179"/>
                  </a:lnTo>
                  <a:lnTo>
                    <a:pt x="690" y="188"/>
                  </a:lnTo>
                  <a:lnTo>
                    <a:pt x="695" y="189"/>
                  </a:lnTo>
                  <a:lnTo>
                    <a:pt x="691" y="194"/>
                  </a:lnTo>
                  <a:close/>
                  <a:moveTo>
                    <a:pt x="392" y="198"/>
                  </a:moveTo>
                  <a:lnTo>
                    <a:pt x="392" y="205"/>
                  </a:lnTo>
                  <a:lnTo>
                    <a:pt x="395" y="205"/>
                  </a:lnTo>
                  <a:lnTo>
                    <a:pt x="399" y="211"/>
                  </a:lnTo>
                  <a:lnTo>
                    <a:pt x="402" y="215"/>
                  </a:lnTo>
                  <a:lnTo>
                    <a:pt x="404" y="218"/>
                  </a:lnTo>
                  <a:lnTo>
                    <a:pt x="406" y="222"/>
                  </a:lnTo>
                  <a:lnTo>
                    <a:pt x="407" y="227"/>
                  </a:lnTo>
                  <a:lnTo>
                    <a:pt x="409" y="234"/>
                  </a:lnTo>
                  <a:lnTo>
                    <a:pt x="406" y="235"/>
                  </a:lnTo>
                  <a:lnTo>
                    <a:pt x="402" y="225"/>
                  </a:lnTo>
                  <a:lnTo>
                    <a:pt x="399" y="220"/>
                  </a:lnTo>
                  <a:lnTo>
                    <a:pt x="394" y="215"/>
                  </a:lnTo>
                  <a:lnTo>
                    <a:pt x="390" y="215"/>
                  </a:lnTo>
                  <a:lnTo>
                    <a:pt x="389" y="213"/>
                  </a:lnTo>
                  <a:lnTo>
                    <a:pt x="383" y="194"/>
                  </a:lnTo>
                  <a:lnTo>
                    <a:pt x="383" y="191"/>
                  </a:lnTo>
                  <a:lnTo>
                    <a:pt x="380" y="184"/>
                  </a:lnTo>
                  <a:lnTo>
                    <a:pt x="378" y="176"/>
                  </a:lnTo>
                  <a:lnTo>
                    <a:pt x="378" y="169"/>
                  </a:lnTo>
                  <a:lnTo>
                    <a:pt x="383" y="171"/>
                  </a:lnTo>
                  <a:lnTo>
                    <a:pt x="387" y="176"/>
                  </a:lnTo>
                  <a:lnTo>
                    <a:pt x="389" y="184"/>
                  </a:lnTo>
                  <a:lnTo>
                    <a:pt x="390" y="188"/>
                  </a:lnTo>
                  <a:lnTo>
                    <a:pt x="389" y="191"/>
                  </a:lnTo>
                  <a:lnTo>
                    <a:pt x="390" y="196"/>
                  </a:lnTo>
                  <a:lnTo>
                    <a:pt x="392" y="198"/>
                  </a:lnTo>
                  <a:lnTo>
                    <a:pt x="392" y="198"/>
                  </a:lnTo>
                  <a:close/>
                  <a:moveTo>
                    <a:pt x="734" y="169"/>
                  </a:moveTo>
                  <a:lnTo>
                    <a:pt x="739" y="169"/>
                  </a:lnTo>
                  <a:lnTo>
                    <a:pt x="744" y="167"/>
                  </a:lnTo>
                  <a:lnTo>
                    <a:pt x="746" y="169"/>
                  </a:lnTo>
                  <a:lnTo>
                    <a:pt x="739" y="174"/>
                  </a:lnTo>
                  <a:lnTo>
                    <a:pt x="731" y="172"/>
                  </a:lnTo>
                  <a:lnTo>
                    <a:pt x="722" y="171"/>
                  </a:lnTo>
                  <a:lnTo>
                    <a:pt x="714" y="177"/>
                  </a:lnTo>
                  <a:lnTo>
                    <a:pt x="712" y="174"/>
                  </a:lnTo>
                  <a:lnTo>
                    <a:pt x="715" y="169"/>
                  </a:lnTo>
                  <a:lnTo>
                    <a:pt x="721" y="167"/>
                  </a:lnTo>
                  <a:lnTo>
                    <a:pt x="722" y="164"/>
                  </a:lnTo>
                  <a:lnTo>
                    <a:pt x="724" y="164"/>
                  </a:lnTo>
                  <a:lnTo>
                    <a:pt x="729" y="162"/>
                  </a:lnTo>
                  <a:lnTo>
                    <a:pt x="734" y="169"/>
                  </a:lnTo>
                  <a:lnTo>
                    <a:pt x="734" y="169"/>
                  </a:lnTo>
                  <a:close/>
                  <a:moveTo>
                    <a:pt x="498" y="65"/>
                  </a:moveTo>
                  <a:lnTo>
                    <a:pt x="500" y="65"/>
                  </a:lnTo>
                  <a:lnTo>
                    <a:pt x="500" y="65"/>
                  </a:lnTo>
                  <a:lnTo>
                    <a:pt x="501" y="61"/>
                  </a:lnTo>
                  <a:lnTo>
                    <a:pt x="501" y="60"/>
                  </a:lnTo>
                  <a:lnTo>
                    <a:pt x="507" y="61"/>
                  </a:lnTo>
                  <a:lnTo>
                    <a:pt x="513" y="68"/>
                  </a:lnTo>
                  <a:lnTo>
                    <a:pt x="515" y="70"/>
                  </a:lnTo>
                  <a:lnTo>
                    <a:pt x="519" y="77"/>
                  </a:lnTo>
                  <a:lnTo>
                    <a:pt x="520" y="87"/>
                  </a:lnTo>
                  <a:lnTo>
                    <a:pt x="519" y="94"/>
                  </a:lnTo>
                  <a:lnTo>
                    <a:pt x="517" y="101"/>
                  </a:lnTo>
                  <a:lnTo>
                    <a:pt x="515" y="106"/>
                  </a:lnTo>
                  <a:lnTo>
                    <a:pt x="517" y="111"/>
                  </a:lnTo>
                  <a:lnTo>
                    <a:pt x="515" y="116"/>
                  </a:lnTo>
                  <a:lnTo>
                    <a:pt x="515" y="121"/>
                  </a:lnTo>
                  <a:lnTo>
                    <a:pt x="519" y="116"/>
                  </a:lnTo>
                  <a:lnTo>
                    <a:pt x="527" y="97"/>
                  </a:lnTo>
                  <a:lnTo>
                    <a:pt x="527" y="97"/>
                  </a:lnTo>
                  <a:lnTo>
                    <a:pt x="529" y="97"/>
                  </a:lnTo>
                  <a:lnTo>
                    <a:pt x="532" y="101"/>
                  </a:lnTo>
                  <a:lnTo>
                    <a:pt x="536" y="109"/>
                  </a:lnTo>
                  <a:lnTo>
                    <a:pt x="536" y="113"/>
                  </a:lnTo>
                  <a:lnTo>
                    <a:pt x="537" y="116"/>
                  </a:lnTo>
                  <a:lnTo>
                    <a:pt x="537" y="121"/>
                  </a:lnTo>
                  <a:lnTo>
                    <a:pt x="537" y="126"/>
                  </a:lnTo>
                  <a:lnTo>
                    <a:pt x="537" y="130"/>
                  </a:lnTo>
                  <a:lnTo>
                    <a:pt x="536" y="131"/>
                  </a:lnTo>
                  <a:lnTo>
                    <a:pt x="534" y="133"/>
                  </a:lnTo>
                  <a:lnTo>
                    <a:pt x="536" y="133"/>
                  </a:lnTo>
                  <a:lnTo>
                    <a:pt x="539" y="136"/>
                  </a:lnTo>
                  <a:lnTo>
                    <a:pt x="541" y="142"/>
                  </a:lnTo>
                  <a:lnTo>
                    <a:pt x="543" y="143"/>
                  </a:lnTo>
                  <a:lnTo>
                    <a:pt x="549" y="142"/>
                  </a:lnTo>
                  <a:lnTo>
                    <a:pt x="555" y="145"/>
                  </a:lnTo>
                  <a:lnTo>
                    <a:pt x="558" y="154"/>
                  </a:lnTo>
                  <a:lnTo>
                    <a:pt x="561" y="152"/>
                  </a:lnTo>
                  <a:lnTo>
                    <a:pt x="561" y="147"/>
                  </a:lnTo>
                  <a:lnTo>
                    <a:pt x="563" y="145"/>
                  </a:lnTo>
                  <a:lnTo>
                    <a:pt x="568" y="147"/>
                  </a:lnTo>
                  <a:lnTo>
                    <a:pt x="572" y="148"/>
                  </a:lnTo>
                  <a:lnTo>
                    <a:pt x="575" y="154"/>
                  </a:lnTo>
                  <a:lnTo>
                    <a:pt x="570" y="162"/>
                  </a:lnTo>
                  <a:lnTo>
                    <a:pt x="573" y="169"/>
                  </a:lnTo>
                  <a:lnTo>
                    <a:pt x="580" y="174"/>
                  </a:lnTo>
                  <a:lnTo>
                    <a:pt x="585" y="181"/>
                  </a:lnTo>
                  <a:lnTo>
                    <a:pt x="585" y="182"/>
                  </a:lnTo>
                  <a:lnTo>
                    <a:pt x="587" y="186"/>
                  </a:lnTo>
                  <a:lnTo>
                    <a:pt x="584" y="189"/>
                  </a:lnTo>
                  <a:lnTo>
                    <a:pt x="580" y="191"/>
                  </a:lnTo>
                  <a:lnTo>
                    <a:pt x="573" y="193"/>
                  </a:lnTo>
                  <a:lnTo>
                    <a:pt x="567" y="194"/>
                  </a:lnTo>
                  <a:lnTo>
                    <a:pt x="556" y="198"/>
                  </a:lnTo>
                  <a:lnTo>
                    <a:pt x="553" y="198"/>
                  </a:lnTo>
                  <a:lnTo>
                    <a:pt x="553" y="200"/>
                  </a:lnTo>
                  <a:lnTo>
                    <a:pt x="553" y="203"/>
                  </a:lnTo>
                  <a:lnTo>
                    <a:pt x="548" y="211"/>
                  </a:lnTo>
                  <a:lnTo>
                    <a:pt x="544" y="220"/>
                  </a:lnTo>
                  <a:lnTo>
                    <a:pt x="543" y="227"/>
                  </a:lnTo>
                  <a:lnTo>
                    <a:pt x="541" y="234"/>
                  </a:lnTo>
                  <a:lnTo>
                    <a:pt x="539" y="239"/>
                  </a:lnTo>
                  <a:lnTo>
                    <a:pt x="541" y="244"/>
                  </a:lnTo>
                  <a:lnTo>
                    <a:pt x="541" y="249"/>
                  </a:lnTo>
                  <a:lnTo>
                    <a:pt x="537" y="252"/>
                  </a:lnTo>
                  <a:lnTo>
                    <a:pt x="536" y="252"/>
                  </a:lnTo>
                  <a:lnTo>
                    <a:pt x="532" y="251"/>
                  </a:lnTo>
                  <a:lnTo>
                    <a:pt x="531" y="254"/>
                  </a:lnTo>
                  <a:lnTo>
                    <a:pt x="529" y="258"/>
                  </a:lnTo>
                  <a:lnTo>
                    <a:pt x="531" y="261"/>
                  </a:lnTo>
                  <a:lnTo>
                    <a:pt x="529" y="275"/>
                  </a:lnTo>
                  <a:lnTo>
                    <a:pt x="529" y="285"/>
                  </a:lnTo>
                  <a:lnTo>
                    <a:pt x="527" y="293"/>
                  </a:lnTo>
                  <a:lnTo>
                    <a:pt x="525" y="298"/>
                  </a:lnTo>
                  <a:lnTo>
                    <a:pt x="524" y="300"/>
                  </a:lnTo>
                  <a:lnTo>
                    <a:pt x="519" y="302"/>
                  </a:lnTo>
                  <a:lnTo>
                    <a:pt x="513" y="310"/>
                  </a:lnTo>
                  <a:lnTo>
                    <a:pt x="510" y="326"/>
                  </a:lnTo>
                  <a:lnTo>
                    <a:pt x="508" y="331"/>
                  </a:lnTo>
                  <a:lnTo>
                    <a:pt x="505" y="339"/>
                  </a:lnTo>
                  <a:lnTo>
                    <a:pt x="507" y="343"/>
                  </a:lnTo>
                  <a:lnTo>
                    <a:pt x="507" y="346"/>
                  </a:lnTo>
                  <a:lnTo>
                    <a:pt x="505" y="353"/>
                  </a:lnTo>
                  <a:lnTo>
                    <a:pt x="501" y="360"/>
                  </a:lnTo>
                  <a:lnTo>
                    <a:pt x="501" y="363"/>
                  </a:lnTo>
                  <a:lnTo>
                    <a:pt x="503" y="368"/>
                  </a:lnTo>
                  <a:lnTo>
                    <a:pt x="503" y="373"/>
                  </a:lnTo>
                  <a:lnTo>
                    <a:pt x="501" y="377"/>
                  </a:lnTo>
                  <a:lnTo>
                    <a:pt x="496" y="380"/>
                  </a:lnTo>
                  <a:lnTo>
                    <a:pt x="491" y="377"/>
                  </a:lnTo>
                  <a:lnTo>
                    <a:pt x="490" y="373"/>
                  </a:lnTo>
                  <a:lnTo>
                    <a:pt x="488" y="370"/>
                  </a:lnTo>
                  <a:lnTo>
                    <a:pt x="486" y="367"/>
                  </a:lnTo>
                  <a:lnTo>
                    <a:pt x="483" y="365"/>
                  </a:lnTo>
                  <a:lnTo>
                    <a:pt x="474" y="355"/>
                  </a:lnTo>
                  <a:lnTo>
                    <a:pt x="466" y="338"/>
                  </a:lnTo>
                  <a:lnTo>
                    <a:pt x="459" y="331"/>
                  </a:lnTo>
                  <a:lnTo>
                    <a:pt x="454" y="327"/>
                  </a:lnTo>
                  <a:lnTo>
                    <a:pt x="452" y="324"/>
                  </a:lnTo>
                  <a:lnTo>
                    <a:pt x="450" y="321"/>
                  </a:lnTo>
                  <a:lnTo>
                    <a:pt x="447" y="315"/>
                  </a:lnTo>
                  <a:lnTo>
                    <a:pt x="445" y="309"/>
                  </a:lnTo>
                  <a:lnTo>
                    <a:pt x="445" y="305"/>
                  </a:lnTo>
                  <a:lnTo>
                    <a:pt x="445" y="300"/>
                  </a:lnTo>
                  <a:lnTo>
                    <a:pt x="445" y="297"/>
                  </a:lnTo>
                  <a:lnTo>
                    <a:pt x="447" y="295"/>
                  </a:lnTo>
                  <a:lnTo>
                    <a:pt x="452" y="293"/>
                  </a:lnTo>
                  <a:lnTo>
                    <a:pt x="454" y="295"/>
                  </a:lnTo>
                  <a:lnTo>
                    <a:pt x="455" y="298"/>
                  </a:lnTo>
                  <a:lnTo>
                    <a:pt x="459" y="298"/>
                  </a:lnTo>
                  <a:lnTo>
                    <a:pt x="462" y="285"/>
                  </a:lnTo>
                  <a:lnTo>
                    <a:pt x="488" y="276"/>
                  </a:lnTo>
                  <a:lnTo>
                    <a:pt x="495" y="275"/>
                  </a:lnTo>
                  <a:lnTo>
                    <a:pt x="503" y="275"/>
                  </a:lnTo>
                  <a:lnTo>
                    <a:pt x="501" y="271"/>
                  </a:lnTo>
                  <a:lnTo>
                    <a:pt x="500" y="266"/>
                  </a:lnTo>
                  <a:lnTo>
                    <a:pt x="500" y="264"/>
                  </a:lnTo>
                  <a:lnTo>
                    <a:pt x="493" y="266"/>
                  </a:lnTo>
                  <a:lnTo>
                    <a:pt x="484" y="269"/>
                  </a:lnTo>
                  <a:lnTo>
                    <a:pt x="479" y="269"/>
                  </a:lnTo>
                  <a:lnTo>
                    <a:pt x="476" y="268"/>
                  </a:lnTo>
                  <a:lnTo>
                    <a:pt x="471" y="269"/>
                  </a:lnTo>
                  <a:lnTo>
                    <a:pt x="466" y="273"/>
                  </a:lnTo>
                  <a:lnTo>
                    <a:pt x="460" y="276"/>
                  </a:lnTo>
                  <a:lnTo>
                    <a:pt x="457" y="278"/>
                  </a:lnTo>
                  <a:lnTo>
                    <a:pt x="447" y="276"/>
                  </a:lnTo>
                  <a:lnTo>
                    <a:pt x="443" y="275"/>
                  </a:lnTo>
                  <a:lnTo>
                    <a:pt x="440" y="269"/>
                  </a:lnTo>
                  <a:lnTo>
                    <a:pt x="440" y="266"/>
                  </a:lnTo>
                  <a:lnTo>
                    <a:pt x="440" y="263"/>
                  </a:lnTo>
                  <a:lnTo>
                    <a:pt x="438" y="254"/>
                  </a:lnTo>
                  <a:lnTo>
                    <a:pt x="440" y="251"/>
                  </a:lnTo>
                  <a:lnTo>
                    <a:pt x="440" y="249"/>
                  </a:lnTo>
                  <a:lnTo>
                    <a:pt x="442" y="247"/>
                  </a:lnTo>
                  <a:lnTo>
                    <a:pt x="443" y="247"/>
                  </a:lnTo>
                  <a:lnTo>
                    <a:pt x="445" y="249"/>
                  </a:lnTo>
                  <a:lnTo>
                    <a:pt x="450" y="256"/>
                  </a:lnTo>
                  <a:lnTo>
                    <a:pt x="450" y="249"/>
                  </a:lnTo>
                  <a:lnTo>
                    <a:pt x="464" y="242"/>
                  </a:lnTo>
                  <a:lnTo>
                    <a:pt x="471" y="235"/>
                  </a:lnTo>
                  <a:lnTo>
                    <a:pt x="474" y="234"/>
                  </a:lnTo>
                  <a:lnTo>
                    <a:pt x="478" y="235"/>
                  </a:lnTo>
                  <a:lnTo>
                    <a:pt x="476" y="232"/>
                  </a:lnTo>
                  <a:lnTo>
                    <a:pt x="476" y="229"/>
                  </a:lnTo>
                  <a:lnTo>
                    <a:pt x="479" y="225"/>
                  </a:lnTo>
                  <a:lnTo>
                    <a:pt x="481" y="223"/>
                  </a:lnTo>
                  <a:lnTo>
                    <a:pt x="486" y="223"/>
                  </a:lnTo>
                  <a:lnTo>
                    <a:pt x="498" y="223"/>
                  </a:lnTo>
                  <a:lnTo>
                    <a:pt x="501" y="222"/>
                  </a:lnTo>
                  <a:lnTo>
                    <a:pt x="505" y="217"/>
                  </a:lnTo>
                  <a:lnTo>
                    <a:pt x="501" y="218"/>
                  </a:lnTo>
                  <a:lnTo>
                    <a:pt x="498" y="218"/>
                  </a:lnTo>
                  <a:lnTo>
                    <a:pt x="496" y="218"/>
                  </a:lnTo>
                  <a:lnTo>
                    <a:pt x="493" y="213"/>
                  </a:lnTo>
                  <a:lnTo>
                    <a:pt x="491" y="208"/>
                  </a:lnTo>
                  <a:lnTo>
                    <a:pt x="496" y="198"/>
                  </a:lnTo>
                  <a:lnTo>
                    <a:pt x="498" y="193"/>
                  </a:lnTo>
                  <a:lnTo>
                    <a:pt x="493" y="194"/>
                  </a:lnTo>
                  <a:lnTo>
                    <a:pt x="491" y="196"/>
                  </a:lnTo>
                  <a:lnTo>
                    <a:pt x="486" y="205"/>
                  </a:lnTo>
                  <a:lnTo>
                    <a:pt x="483" y="210"/>
                  </a:lnTo>
                  <a:lnTo>
                    <a:pt x="478" y="211"/>
                  </a:lnTo>
                  <a:lnTo>
                    <a:pt x="472" y="211"/>
                  </a:lnTo>
                  <a:lnTo>
                    <a:pt x="471" y="210"/>
                  </a:lnTo>
                  <a:lnTo>
                    <a:pt x="469" y="203"/>
                  </a:lnTo>
                  <a:lnTo>
                    <a:pt x="469" y="200"/>
                  </a:lnTo>
                  <a:lnTo>
                    <a:pt x="469" y="198"/>
                  </a:lnTo>
                  <a:lnTo>
                    <a:pt x="471" y="193"/>
                  </a:lnTo>
                  <a:lnTo>
                    <a:pt x="471" y="188"/>
                  </a:lnTo>
                  <a:lnTo>
                    <a:pt x="471" y="182"/>
                  </a:lnTo>
                  <a:lnTo>
                    <a:pt x="471" y="181"/>
                  </a:lnTo>
                  <a:lnTo>
                    <a:pt x="469" y="186"/>
                  </a:lnTo>
                  <a:lnTo>
                    <a:pt x="467" y="193"/>
                  </a:lnTo>
                  <a:lnTo>
                    <a:pt x="464" y="196"/>
                  </a:lnTo>
                  <a:lnTo>
                    <a:pt x="462" y="196"/>
                  </a:lnTo>
                  <a:lnTo>
                    <a:pt x="460" y="193"/>
                  </a:lnTo>
                  <a:lnTo>
                    <a:pt x="460" y="189"/>
                  </a:lnTo>
                  <a:lnTo>
                    <a:pt x="459" y="188"/>
                  </a:lnTo>
                  <a:lnTo>
                    <a:pt x="457" y="188"/>
                  </a:lnTo>
                  <a:lnTo>
                    <a:pt x="455" y="189"/>
                  </a:lnTo>
                  <a:lnTo>
                    <a:pt x="454" y="193"/>
                  </a:lnTo>
                  <a:lnTo>
                    <a:pt x="454" y="196"/>
                  </a:lnTo>
                  <a:lnTo>
                    <a:pt x="455" y="201"/>
                  </a:lnTo>
                  <a:lnTo>
                    <a:pt x="454" y="205"/>
                  </a:lnTo>
                  <a:lnTo>
                    <a:pt x="454" y="210"/>
                  </a:lnTo>
                  <a:lnTo>
                    <a:pt x="455" y="213"/>
                  </a:lnTo>
                  <a:lnTo>
                    <a:pt x="457" y="217"/>
                  </a:lnTo>
                  <a:lnTo>
                    <a:pt x="454" y="220"/>
                  </a:lnTo>
                  <a:lnTo>
                    <a:pt x="452" y="222"/>
                  </a:lnTo>
                  <a:lnTo>
                    <a:pt x="448" y="227"/>
                  </a:lnTo>
                  <a:lnTo>
                    <a:pt x="447" y="230"/>
                  </a:lnTo>
                  <a:lnTo>
                    <a:pt x="443" y="230"/>
                  </a:lnTo>
                  <a:lnTo>
                    <a:pt x="438" y="234"/>
                  </a:lnTo>
                  <a:lnTo>
                    <a:pt x="428" y="234"/>
                  </a:lnTo>
                  <a:lnTo>
                    <a:pt x="424" y="229"/>
                  </a:lnTo>
                  <a:lnTo>
                    <a:pt x="423" y="225"/>
                  </a:lnTo>
                  <a:lnTo>
                    <a:pt x="423" y="223"/>
                  </a:lnTo>
                  <a:lnTo>
                    <a:pt x="419" y="220"/>
                  </a:lnTo>
                  <a:lnTo>
                    <a:pt x="414" y="210"/>
                  </a:lnTo>
                  <a:lnTo>
                    <a:pt x="411" y="200"/>
                  </a:lnTo>
                  <a:lnTo>
                    <a:pt x="409" y="200"/>
                  </a:lnTo>
                  <a:lnTo>
                    <a:pt x="406" y="194"/>
                  </a:lnTo>
                  <a:lnTo>
                    <a:pt x="404" y="193"/>
                  </a:lnTo>
                  <a:lnTo>
                    <a:pt x="402" y="188"/>
                  </a:lnTo>
                  <a:lnTo>
                    <a:pt x="401" y="182"/>
                  </a:lnTo>
                  <a:lnTo>
                    <a:pt x="402" y="179"/>
                  </a:lnTo>
                  <a:lnTo>
                    <a:pt x="404" y="177"/>
                  </a:lnTo>
                  <a:lnTo>
                    <a:pt x="399" y="172"/>
                  </a:lnTo>
                  <a:lnTo>
                    <a:pt x="394" y="165"/>
                  </a:lnTo>
                  <a:lnTo>
                    <a:pt x="395" y="162"/>
                  </a:lnTo>
                  <a:lnTo>
                    <a:pt x="397" y="162"/>
                  </a:lnTo>
                  <a:lnTo>
                    <a:pt x="411" y="169"/>
                  </a:lnTo>
                  <a:lnTo>
                    <a:pt x="413" y="169"/>
                  </a:lnTo>
                  <a:lnTo>
                    <a:pt x="414" y="164"/>
                  </a:lnTo>
                  <a:lnTo>
                    <a:pt x="413" y="164"/>
                  </a:lnTo>
                  <a:lnTo>
                    <a:pt x="411" y="162"/>
                  </a:lnTo>
                  <a:lnTo>
                    <a:pt x="407" y="162"/>
                  </a:lnTo>
                  <a:lnTo>
                    <a:pt x="407" y="162"/>
                  </a:lnTo>
                  <a:lnTo>
                    <a:pt x="406" y="157"/>
                  </a:lnTo>
                  <a:lnTo>
                    <a:pt x="404" y="152"/>
                  </a:lnTo>
                  <a:lnTo>
                    <a:pt x="404" y="148"/>
                  </a:lnTo>
                  <a:lnTo>
                    <a:pt x="404" y="145"/>
                  </a:lnTo>
                  <a:lnTo>
                    <a:pt x="406" y="138"/>
                  </a:lnTo>
                  <a:lnTo>
                    <a:pt x="407" y="133"/>
                  </a:lnTo>
                  <a:lnTo>
                    <a:pt x="406" y="130"/>
                  </a:lnTo>
                  <a:lnTo>
                    <a:pt x="401" y="130"/>
                  </a:lnTo>
                  <a:lnTo>
                    <a:pt x="399" y="131"/>
                  </a:lnTo>
                  <a:lnTo>
                    <a:pt x="399" y="140"/>
                  </a:lnTo>
                  <a:lnTo>
                    <a:pt x="397" y="145"/>
                  </a:lnTo>
                  <a:lnTo>
                    <a:pt x="394" y="148"/>
                  </a:lnTo>
                  <a:lnTo>
                    <a:pt x="390" y="147"/>
                  </a:lnTo>
                  <a:lnTo>
                    <a:pt x="389" y="136"/>
                  </a:lnTo>
                  <a:lnTo>
                    <a:pt x="387" y="130"/>
                  </a:lnTo>
                  <a:lnTo>
                    <a:pt x="385" y="125"/>
                  </a:lnTo>
                  <a:lnTo>
                    <a:pt x="385" y="118"/>
                  </a:lnTo>
                  <a:lnTo>
                    <a:pt x="383" y="113"/>
                  </a:lnTo>
                  <a:lnTo>
                    <a:pt x="382" y="106"/>
                  </a:lnTo>
                  <a:lnTo>
                    <a:pt x="382" y="102"/>
                  </a:lnTo>
                  <a:lnTo>
                    <a:pt x="382" y="101"/>
                  </a:lnTo>
                  <a:lnTo>
                    <a:pt x="383" y="94"/>
                  </a:lnTo>
                  <a:lnTo>
                    <a:pt x="382" y="89"/>
                  </a:lnTo>
                  <a:lnTo>
                    <a:pt x="382" y="84"/>
                  </a:lnTo>
                  <a:lnTo>
                    <a:pt x="380" y="82"/>
                  </a:lnTo>
                  <a:lnTo>
                    <a:pt x="382" y="79"/>
                  </a:lnTo>
                  <a:lnTo>
                    <a:pt x="383" y="77"/>
                  </a:lnTo>
                  <a:lnTo>
                    <a:pt x="385" y="77"/>
                  </a:lnTo>
                  <a:lnTo>
                    <a:pt x="389" y="80"/>
                  </a:lnTo>
                  <a:lnTo>
                    <a:pt x="390" y="85"/>
                  </a:lnTo>
                  <a:lnTo>
                    <a:pt x="390" y="85"/>
                  </a:lnTo>
                  <a:lnTo>
                    <a:pt x="392" y="79"/>
                  </a:lnTo>
                  <a:lnTo>
                    <a:pt x="394" y="77"/>
                  </a:lnTo>
                  <a:lnTo>
                    <a:pt x="401" y="75"/>
                  </a:lnTo>
                  <a:lnTo>
                    <a:pt x="407" y="84"/>
                  </a:lnTo>
                  <a:lnTo>
                    <a:pt x="411" y="85"/>
                  </a:lnTo>
                  <a:lnTo>
                    <a:pt x="413" y="85"/>
                  </a:lnTo>
                  <a:lnTo>
                    <a:pt x="411" y="82"/>
                  </a:lnTo>
                  <a:lnTo>
                    <a:pt x="411" y="77"/>
                  </a:lnTo>
                  <a:lnTo>
                    <a:pt x="411" y="75"/>
                  </a:lnTo>
                  <a:lnTo>
                    <a:pt x="418" y="80"/>
                  </a:lnTo>
                  <a:lnTo>
                    <a:pt x="421" y="79"/>
                  </a:lnTo>
                  <a:lnTo>
                    <a:pt x="428" y="73"/>
                  </a:lnTo>
                  <a:lnTo>
                    <a:pt x="438" y="70"/>
                  </a:lnTo>
                  <a:lnTo>
                    <a:pt x="443" y="75"/>
                  </a:lnTo>
                  <a:lnTo>
                    <a:pt x="443" y="77"/>
                  </a:lnTo>
                  <a:lnTo>
                    <a:pt x="443" y="80"/>
                  </a:lnTo>
                  <a:lnTo>
                    <a:pt x="443" y="82"/>
                  </a:lnTo>
                  <a:lnTo>
                    <a:pt x="440" y="85"/>
                  </a:lnTo>
                  <a:lnTo>
                    <a:pt x="426" y="89"/>
                  </a:lnTo>
                  <a:lnTo>
                    <a:pt x="418" y="101"/>
                  </a:lnTo>
                  <a:lnTo>
                    <a:pt x="430" y="99"/>
                  </a:lnTo>
                  <a:lnTo>
                    <a:pt x="431" y="101"/>
                  </a:lnTo>
                  <a:lnTo>
                    <a:pt x="433" y="111"/>
                  </a:lnTo>
                  <a:lnTo>
                    <a:pt x="433" y="111"/>
                  </a:lnTo>
                  <a:lnTo>
                    <a:pt x="436" y="113"/>
                  </a:lnTo>
                  <a:lnTo>
                    <a:pt x="440" y="116"/>
                  </a:lnTo>
                  <a:lnTo>
                    <a:pt x="442" y="121"/>
                  </a:lnTo>
                  <a:lnTo>
                    <a:pt x="443" y="125"/>
                  </a:lnTo>
                  <a:lnTo>
                    <a:pt x="445" y="125"/>
                  </a:lnTo>
                  <a:lnTo>
                    <a:pt x="445" y="121"/>
                  </a:lnTo>
                  <a:lnTo>
                    <a:pt x="445" y="116"/>
                  </a:lnTo>
                  <a:lnTo>
                    <a:pt x="445" y="111"/>
                  </a:lnTo>
                  <a:lnTo>
                    <a:pt x="445" y="104"/>
                  </a:lnTo>
                  <a:lnTo>
                    <a:pt x="445" y="99"/>
                  </a:lnTo>
                  <a:lnTo>
                    <a:pt x="448" y="96"/>
                  </a:lnTo>
                  <a:lnTo>
                    <a:pt x="452" y="85"/>
                  </a:lnTo>
                  <a:lnTo>
                    <a:pt x="455" y="77"/>
                  </a:lnTo>
                  <a:lnTo>
                    <a:pt x="460" y="80"/>
                  </a:lnTo>
                  <a:lnTo>
                    <a:pt x="466" y="90"/>
                  </a:lnTo>
                  <a:lnTo>
                    <a:pt x="469" y="104"/>
                  </a:lnTo>
                  <a:lnTo>
                    <a:pt x="472" y="118"/>
                  </a:lnTo>
                  <a:lnTo>
                    <a:pt x="476" y="136"/>
                  </a:lnTo>
                  <a:lnTo>
                    <a:pt x="479" y="142"/>
                  </a:lnTo>
                  <a:lnTo>
                    <a:pt x="481" y="143"/>
                  </a:lnTo>
                  <a:lnTo>
                    <a:pt x="490" y="162"/>
                  </a:lnTo>
                  <a:lnTo>
                    <a:pt x="490" y="162"/>
                  </a:lnTo>
                  <a:lnTo>
                    <a:pt x="488" y="148"/>
                  </a:lnTo>
                  <a:lnTo>
                    <a:pt x="484" y="125"/>
                  </a:lnTo>
                  <a:lnTo>
                    <a:pt x="481" y="106"/>
                  </a:lnTo>
                  <a:lnTo>
                    <a:pt x="479" y="99"/>
                  </a:lnTo>
                  <a:lnTo>
                    <a:pt x="479" y="89"/>
                  </a:lnTo>
                  <a:lnTo>
                    <a:pt x="479" y="87"/>
                  </a:lnTo>
                  <a:lnTo>
                    <a:pt x="479" y="84"/>
                  </a:lnTo>
                  <a:lnTo>
                    <a:pt x="483" y="73"/>
                  </a:lnTo>
                  <a:lnTo>
                    <a:pt x="484" y="68"/>
                  </a:lnTo>
                  <a:lnTo>
                    <a:pt x="484" y="60"/>
                  </a:lnTo>
                  <a:lnTo>
                    <a:pt x="484" y="55"/>
                  </a:lnTo>
                  <a:lnTo>
                    <a:pt x="488" y="50"/>
                  </a:lnTo>
                  <a:lnTo>
                    <a:pt x="491" y="50"/>
                  </a:lnTo>
                  <a:lnTo>
                    <a:pt x="493" y="53"/>
                  </a:lnTo>
                  <a:lnTo>
                    <a:pt x="498" y="65"/>
                  </a:lnTo>
                  <a:lnTo>
                    <a:pt x="498" y="65"/>
                  </a:lnTo>
                  <a:close/>
                  <a:moveTo>
                    <a:pt x="801" y="41"/>
                  </a:moveTo>
                  <a:lnTo>
                    <a:pt x="782" y="46"/>
                  </a:lnTo>
                  <a:lnTo>
                    <a:pt x="780" y="43"/>
                  </a:lnTo>
                  <a:lnTo>
                    <a:pt x="810" y="31"/>
                  </a:lnTo>
                  <a:lnTo>
                    <a:pt x="811" y="29"/>
                  </a:lnTo>
                  <a:lnTo>
                    <a:pt x="816" y="27"/>
                  </a:lnTo>
                  <a:lnTo>
                    <a:pt x="821" y="31"/>
                  </a:lnTo>
                  <a:lnTo>
                    <a:pt x="820" y="32"/>
                  </a:lnTo>
                  <a:lnTo>
                    <a:pt x="801" y="41"/>
                  </a:lnTo>
                  <a:lnTo>
                    <a:pt x="801" y="41"/>
                  </a:lnTo>
                  <a:close/>
                  <a:moveTo>
                    <a:pt x="536" y="21"/>
                  </a:moveTo>
                  <a:lnTo>
                    <a:pt x="532" y="27"/>
                  </a:lnTo>
                  <a:lnTo>
                    <a:pt x="524" y="22"/>
                  </a:lnTo>
                  <a:lnTo>
                    <a:pt x="525" y="17"/>
                  </a:lnTo>
                  <a:lnTo>
                    <a:pt x="527" y="15"/>
                  </a:lnTo>
                  <a:lnTo>
                    <a:pt x="531" y="15"/>
                  </a:lnTo>
                  <a:lnTo>
                    <a:pt x="536" y="21"/>
                  </a:lnTo>
                  <a:close/>
                  <a:moveTo>
                    <a:pt x="577" y="27"/>
                  </a:moveTo>
                  <a:lnTo>
                    <a:pt x="578" y="27"/>
                  </a:lnTo>
                  <a:lnTo>
                    <a:pt x="589" y="27"/>
                  </a:lnTo>
                  <a:lnTo>
                    <a:pt x="592" y="31"/>
                  </a:lnTo>
                  <a:lnTo>
                    <a:pt x="592" y="38"/>
                  </a:lnTo>
                  <a:lnTo>
                    <a:pt x="594" y="39"/>
                  </a:lnTo>
                  <a:lnTo>
                    <a:pt x="596" y="39"/>
                  </a:lnTo>
                  <a:lnTo>
                    <a:pt x="602" y="48"/>
                  </a:lnTo>
                  <a:lnTo>
                    <a:pt x="604" y="50"/>
                  </a:lnTo>
                  <a:lnTo>
                    <a:pt x="606" y="44"/>
                  </a:lnTo>
                  <a:lnTo>
                    <a:pt x="608" y="34"/>
                  </a:lnTo>
                  <a:lnTo>
                    <a:pt x="608" y="21"/>
                  </a:lnTo>
                  <a:lnTo>
                    <a:pt x="606" y="14"/>
                  </a:lnTo>
                  <a:lnTo>
                    <a:pt x="608" y="10"/>
                  </a:lnTo>
                  <a:lnTo>
                    <a:pt x="609" y="9"/>
                  </a:lnTo>
                  <a:lnTo>
                    <a:pt x="611" y="9"/>
                  </a:lnTo>
                  <a:lnTo>
                    <a:pt x="613" y="5"/>
                  </a:lnTo>
                  <a:lnTo>
                    <a:pt x="616" y="2"/>
                  </a:lnTo>
                  <a:lnTo>
                    <a:pt x="618" y="2"/>
                  </a:lnTo>
                  <a:lnTo>
                    <a:pt x="623" y="5"/>
                  </a:lnTo>
                  <a:lnTo>
                    <a:pt x="623" y="7"/>
                  </a:lnTo>
                  <a:lnTo>
                    <a:pt x="623" y="12"/>
                  </a:lnTo>
                  <a:lnTo>
                    <a:pt x="621" y="19"/>
                  </a:lnTo>
                  <a:lnTo>
                    <a:pt x="620" y="34"/>
                  </a:lnTo>
                  <a:lnTo>
                    <a:pt x="625" y="34"/>
                  </a:lnTo>
                  <a:lnTo>
                    <a:pt x="632" y="32"/>
                  </a:lnTo>
                  <a:lnTo>
                    <a:pt x="632" y="27"/>
                  </a:lnTo>
                  <a:lnTo>
                    <a:pt x="635" y="21"/>
                  </a:lnTo>
                  <a:lnTo>
                    <a:pt x="640" y="22"/>
                  </a:lnTo>
                  <a:lnTo>
                    <a:pt x="642" y="21"/>
                  </a:lnTo>
                  <a:lnTo>
                    <a:pt x="642" y="17"/>
                  </a:lnTo>
                  <a:lnTo>
                    <a:pt x="642" y="14"/>
                  </a:lnTo>
                  <a:lnTo>
                    <a:pt x="645" y="15"/>
                  </a:lnTo>
                  <a:lnTo>
                    <a:pt x="647" y="22"/>
                  </a:lnTo>
                  <a:lnTo>
                    <a:pt x="649" y="22"/>
                  </a:lnTo>
                  <a:lnTo>
                    <a:pt x="650" y="21"/>
                  </a:lnTo>
                  <a:lnTo>
                    <a:pt x="652" y="21"/>
                  </a:lnTo>
                  <a:lnTo>
                    <a:pt x="654" y="24"/>
                  </a:lnTo>
                  <a:lnTo>
                    <a:pt x="666" y="29"/>
                  </a:lnTo>
                  <a:lnTo>
                    <a:pt x="669" y="31"/>
                  </a:lnTo>
                  <a:lnTo>
                    <a:pt x="671" y="34"/>
                  </a:lnTo>
                  <a:lnTo>
                    <a:pt x="673" y="36"/>
                  </a:lnTo>
                  <a:lnTo>
                    <a:pt x="683" y="36"/>
                  </a:lnTo>
                  <a:lnTo>
                    <a:pt x="691" y="38"/>
                  </a:lnTo>
                  <a:lnTo>
                    <a:pt x="695" y="41"/>
                  </a:lnTo>
                  <a:lnTo>
                    <a:pt x="697" y="48"/>
                  </a:lnTo>
                  <a:lnTo>
                    <a:pt x="698" y="65"/>
                  </a:lnTo>
                  <a:lnTo>
                    <a:pt x="697" y="70"/>
                  </a:lnTo>
                  <a:lnTo>
                    <a:pt x="679" y="90"/>
                  </a:lnTo>
                  <a:lnTo>
                    <a:pt x="676" y="96"/>
                  </a:lnTo>
                  <a:lnTo>
                    <a:pt x="673" y="102"/>
                  </a:lnTo>
                  <a:lnTo>
                    <a:pt x="669" y="114"/>
                  </a:lnTo>
                  <a:lnTo>
                    <a:pt x="667" y="119"/>
                  </a:lnTo>
                  <a:lnTo>
                    <a:pt x="661" y="125"/>
                  </a:lnTo>
                  <a:lnTo>
                    <a:pt x="659" y="125"/>
                  </a:lnTo>
                  <a:lnTo>
                    <a:pt x="652" y="123"/>
                  </a:lnTo>
                  <a:lnTo>
                    <a:pt x="650" y="123"/>
                  </a:lnTo>
                  <a:lnTo>
                    <a:pt x="644" y="130"/>
                  </a:lnTo>
                  <a:lnTo>
                    <a:pt x="642" y="133"/>
                  </a:lnTo>
                  <a:lnTo>
                    <a:pt x="638" y="138"/>
                  </a:lnTo>
                  <a:lnTo>
                    <a:pt x="635" y="140"/>
                  </a:lnTo>
                  <a:lnTo>
                    <a:pt x="632" y="140"/>
                  </a:lnTo>
                  <a:lnTo>
                    <a:pt x="616" y="136"/>
                  </a:lnTo>
                  <a:lnTo>
                    <a:pt x="613" y="133"/>
                  </a:lnTo>
                  <a:lnTo>
                    <a:pt x="611" y="126"/>
                  </a:lnTo>
                  <a:lnTo>
                    <a:pt x="614" y="118"/>
                  </a:lnTo>
                  <a:lnTo>
                    <a:pt x="597" y="121"/>
                  </a:lnTo>
                  <a:lnTo>
                    <a:pt x="577" y="119"/>
                  </a:lnTo>
                  <a:lnTo>
                    <a:pt x="575" y="118"/>
                  </a:lnTo>
                  <a:lnTo>
                    <a:pt x="575" y="114"/>
                  </a:lnTo>
                  <a:lnTo>
                    <a:pt x="568" y="113"/>
                  </a:lnTo>
                  <a:lnTo>
                    <a:pt x="563" y="109"/>
                  </a:lnTo>
                  <a:lnTo>
                    <a:pt x="558" y="106"/>
                  </a:lnTo>
                  <a:lnTo>
                    <a:pt x="553" y="99"/>
                  </a:lnTo>
                  <a:lnTo>
                    <a:pt x="555" y="96"/>
                  </a:lnTo>
                  <a:lnTo>
                    <a:pt x="556" y="94"/>
                  </a:lnTo>
                  <a:lnTo>
                    <a:pt x="560" y="94"/>
                  </a:lnTo>
                  <a:lnTo>
                    <a:pt x="563" y="94"/>
                  </a:lnTo>
                  <a:lnTo>
                    <a:pt x="570" y="94"/>
                  </a:lnTo>
                  <a:lnTo>
                    <a:pt x="570" y="89"/>
                  </a:lnTo>
                  <a:lnTo>
                    <a:pt x="573" y="87"/>
                  </a:lnTo>
                  <a:lnTo>
                    <a:pt x="575" y="82"/>
                  </a:lnTo>
                  <a:lnTo>
                    <a:pt x="568" y="80"/>
                  </a:lnTo>
                  <a:lnTo>
                    <a:pt x="561" y="79"/>
                  </a:lnTo>
                  <a:lnTo>
                    <a:pt x="558" y="82"/>
                  </a:lnTo>
                  <a:lnTo>
                    <a:pt x="553" y="84"/>
                  </a:lnTo>
                  <a:lnTo>
                    <a:pt x="548" y="85"/>
                  </a:lnTo>
                  <a:lnTo>
                    <a:pt x="539" y="84"/>
                  </a:lnTo>
                  <a:lnTo>
                    <a:pt x="536" y="80"/>
                  </a:lnTo>
                  <a:lnTo>
                    <a:pt x="529" y="73"/>
                  </a:lnTo>
                  <a:lnTo>
                    <a:pt x="527" y="70"/>
                  </a:lnTo>
                  <a:lnTo>
                    <a:pt x="527" y="67"/>
                  </a:lnTo>
                  <a:lnTo>
                    <a:pt x="527" y="63"/>
                  </a:lnTo>
                  <a:lnTo>
                    <a:pt x="532" y="58"/>
                  </a:lnTo>
                  <a:lnTo>
                    <a:pt x="536" y="55"/>
                  </a:lnTo>
                  <a:lnTo>
                    <a:pt x="537" y="51"/>
                  </a:lnTo>
                  <a:lnTo>
                    <a:pt x="529" y="48"/>
                  </a:lnTo>
                  <a:lnTo>
                    <a:pt x="524" y="44"/>
                  </a:lnTo>
                  <a:lnTo>
                    <a:pt x="520" y="39"/>
                  </a:lnTo>
                  <a:lnTo>
                    <a:pt x="524" y="36"/>
                  </a:lnTo>
                  <a:lnTo>
                    <a:pt x="536" y="32"/>
                  </a:lnTo>
                  <a:lnTo>
                    <a:pt x="539" y="36"/>
                  </a:lnTo>
                  <a:lnTo>
                    <a:pt x="543" y="39"/>
                  </a:lnTo>
                  <a:lnTo>
                    <a:pt x="548" y="43"/>
                  </a:lnTo>
                  <a:lnTo>
                    <a:pt x="551" y="36"/>
                  </a:lnTo>
                  <a:lnTo>
                    <a:pt x="548" y="34"/>
                  </a:lnTo>
                  <a:lnTo>
                    <a:pt x="544" y="26"/>
                  </a:lnTo>
                  <a:lnTo>
                    <a:pt x="544" y="21"/>
                  </a:lnTo>
                  <a:lnTo>
                    <a:pt x="544" y="17"/>
                  </a:lnTo>
                  <a:lnTo>
                    <a:pt x="546" y="17"/>
                  </a:lnTo>
                  <a:lnTo>
                    <a:pt x="548" y="19"/>
                  </a:lnTo>
                  <a:lnTo>
                    <a:pt x="551" y="27"/>
                  </a:lnTo>
                  <a:lnTo>
                    <a:pt x="555" y="29"/>
                  </a:lnTo>
                  <a:lnTo>
                    <a:pt x="556" y="22"/>
                  </a:lnTo>
                  <a:lnTo>
                    <a:pt x="556" y="19"/>
                  </a:lnTo>
                  <a:lnTo>
                    <a:pt x="556" y="15"/>
                  </a:lnTo>
                  <a:lnTo>
                    <a:pt x="555" y="10"/>
                  </a:lnTo>
                  <a:lnTo>
                    <a:pt x="553" y="2"/>
                  </a:lnTo>
                  <a:lnTo>
                    <a:pt x="555" y="0"/>
                  </a:lnTo>
                  <a:lnTo>
                    <a:pt x="556" y="2"/>
                  </a:lnTo>
                  <a:lnTo>
                    <a:pt x="561" y="7"/>
                  </a:lnTo>
                  <a:lnTo>
                    <a:pt x="567" y="10"/>
                  </a:lnTo>
                  <a:lnTo>
                    <a:pt x="568" y="14"/>
                  </a:lnTo>
                  <a:lnTo>
                    <a:pt x="573" y="21"/>
                  </a:lnTo>
                  <a:lnTo>
                    <a:pt x="577" y="27"/>
                  </a:lnTo>
                  <a:lnTo>
                    <a:pt x="577" y="2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 name="Freeform 209">
              <a:extLst>
                <a:ext uri="{FF2B5EF4-FFF2-40B4-BE49-F238E27FC236}">
                  <a16:creationId xmlns:a16="http://schemas.microsoft.com/office/drawing/2014/main" id="{3799EB6C-A714-4909-BB65-879F872436B2}"/>
                </a:ext>
              </a:extLst>
            </p:cNvPr>
            <p:cNvSpPr>
              <a:spLocks/>
            </p:cNvSpPr>
            <p:nvPr/>
          </p:nvSpPr>
          <p:spPr bwMode="auto">
            <a:xfrm>
              <a:off x="3960" y="1958"/>
              <a:ext cx="109" cy="53"/>
            </a:xfrm>
            <a:custGeom>
              <a:avLst/>
              <a:gdLst>
                <a:gd name="T0" fmla="*/ 108 w 109"/>
                <a:gd name="T1" fmla="*/ 19 h 53"/>
                <a:gd name="T2" fmla="*/ 104 w 109"/>
                <a:gd name="T3" fmla="*/ 26 h 53"/>
                <a:gd name="T4" fmla="*/ 101 w 109"/>
                <a:gd name="T5" fmla="*/ 34 h 53"/>
                <a:gd name="T6" fmla="*/ 92 w 109"/>
                <a:gd name="T7" fmla="*/ 36 h 53"/>
                <a:gd name="T8" fmla="*/ 90 w 109"/>
                <a:gd name="T9" fmla="*/ 34 h 53"/>
                <a:gd name="T10" fmla="*/ 89 w 109"/>
                <a:gd name="T11" fmla="*/ 31 h 53"/>
                <a:gd name="T12" fmla="*/ 84 w 109"/>
                <a:gd name="T13" fmla="*/ 32 h 53"/>
                <a:gd name="T14" fmla="*/ 77 w 109"/>
                <a:gd name="T15" fmla="*/ 31 h 53"/>
                <a:gd name="T16" fmla="*/ 68 w 109"/>
                <a:gd name="T17" fmla="*/ 32 h 53"/>
                <a:gd name="T18" fmla="*/ 60 w 109"/>
                <a:gd name="T19" fmla="*/ 43 h 53"/>
                <a:gd name="T20" fmla="*/ 55 w 109"/>
                <a:gd name="T21" fmla="*/ 41 h 53"/>
                <a:gd name="T22" fmla="*/ 49 w 109"/>
                <a:gd name="T23" fmla="*/ 41 h 53"/>
                <a:gd name="T24" fmla="*/ 39 w 109"/>
                <a:gd name="T25" fmla="*/ 44 h 53"/>
                <a:gd name="T26" fmla="*/ 36 w 109"/>
                <a:gd name="T27" fmla="*/ 49 h 53"/>
                <a:gd name="T28" fmla="*/ 36 w 109"/>
                <a:gd name="T29" fmla="*/ 53 h 53"/>
                <a:gd name="T30" fmla="*/ 20 w 109"/>
                <a:gd name="T31" fmla="*/ 53 h 53"/>
                <a:gd name="T32" fmla="*/ 12 w 109"/>
                <a:gd name="T33" fmla="*/ 49 h 53"/>
                <a:gd name="T34" fmla="*/ 8 w 109"/>
                <a:gd name="T35" fmla="*/ 46 h 53"/>
                <a:gd name="T36" fmla="*/ 3 w 109"/>
                <a:gd name="T37" fmla="*/ 46 h 53"/>
                <a:gd name="T38" fmla="*/ 0 w 109"/>
                <a:gd name="T39" fmla="*/ 36 h 53"/>
                <a:gd name="T40" fmla="*/ 1 w 109"/>
                <a:gd name="T41" fmla="*/ 31 h 53"/>
                <a:gd name="T42" fmla="*/ 1 w 109"/>
                <a:gd name="T43" fmla="*/ 27 h 53"/>
                <a:gd name="T44" fmla="*/ 7 w 109"/>
                <a:gd name="T45" fmla="*/ 22 h 53"/>
                <a:gd name="T46" fmla="*/ 13 w 109"/>
                <a:gd name="T47" fmla="*/ 22 h 53"/>
                <a:gd name="T48" fmla="*/ 19 w 109"/>
                <a:gd name="T49" fmla="*/ 19 h 53"/>
                <a:gd name="T50" fmla="*/ 22 w 109"/>
                <a:gd name="T51" fmla="*/ 17 h 53"/>
                <a:gd name="T52" fmla="*/ 24 w 109"/>
                <a:gd name="T53" fmla="*/ 12 h 53"/>
                <a:gd name="T54" fmla="*/ 29 w 109"/>
                <a:gd name="T55" fmla="*/ 9 h 53"/>
                <a:gd name="T56" fmla="*/ 31 w 109"/>
                <a:gd name="T57" fmla="*/ 5 h 53"/>
                <a:gd name="T58" fmla="*/ 34 w 109"/>
                <a:gd name="T59" fmla="*/ 3 h 53"/>
                <a:gd name="T60" fmla="*/ 37 w 109"/>
                <a:gd name="T61" fmla="*/ 3 h 53"/>
                <a:gd name="T62" fmla="*/ 41 w 109"/>
                <a:gd name="T63" fmla="*/ 7 h 53"/>
                <a:gd name="T64" fmla="*/ 46 w 109"/>
                <a:gd name="T65" fmla="*/ 2 h 53"/>
                <a:gd name="T66" fmla="*/ 49 w 109"/>
                <a:gd name="T67" fmla="*/ 0 h 53"/>
                <a:gd name="T68" fmla="*/ 53 w 109"/>
                <a:gd name="T69" fmla="*/ 5 h 53"/>
                <a:gd name="T70" fmla="*/ 55 w 109"/>
                <a:gd name="T71" fmla="*/ 7 h 53"/>
                <a:gd name="T72" fmla="*/ 56 w 109"/>
                <a:gd name="T73" fmla="*/ 10 h 53"/>
                <a:gd name="T74" fmla="*/ 56 w 109"/>
                <a:gd name="T75" fmla="*/ 12 h 53"/>
                <a:gd name="T76" fmla="*/ 61 w 109"/>
                <a:gd name="T77" fmla="*/ 12 h 53"/>
                <a:gd name="T78" fmla="*/ 65 w 109"/>
                <a:gd name="T79" fmla="*/ 9 h 53"/>
                <a:gd name="T80" fmla="*/ 68 w 109"/>
                <a:gd name="T81" fmla="*/ 7 h 53"/>
                <a:gd name="T82" fmla="*/ 70 w 109"/>
                <a:gd name="T83" fmla="*/ 7 h 53"/>
                <a:gd name="T84" fmla="*/ 75 w 109"/>
                <a:gd name="T85" fmla="*/ 9 h 53"/>
                <a:gd name="T86" fmla="*/ 78 w 109"/>
                <a:gd name="T87" fmla="*/ 7 h 53"/>
                <a:gd name="T88" fmla="*/ 84 w 109"/>
                <a:gd name="T89" fmla="*/ 5 h 53"/>
                <a:gd name="T90" fmla="*/ 92 w 109"/>
                <a:gd name="T91" fmla="*/ 7 h 53"/>
                <a:gd name="T92" fmla="*/ 99 w 109"/>
                <a:gd name="T93" fmla="*/ 10 h 53"/>
                <a:gd name="T94" fmla="*/ 108 w 109"/>
                <a:gd name="T95" fmla="*/ 15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9" h="53">
                  <a:moveTo>
                    <a:pt x="109" y="15"/>
                  </a:moveTo>
                  <a:lnTo>
                    <a:pt x="108" y="17"/>
                  </a:lnTo>
                  <a:lnTo>
                    <a:pt x="108" y="19"/>
                  </a:lnTo>
                  <a:lnTo>
                    <a:pt x="106" y="19"/>
                  </a:lnTo>
                  <a:lnTo>
                    <a:pt x="106" y="20"/>
                  </a:lnTo>
                  <a:lnTo>
                    <a:pt x="104" y="26"/>
                  </a:lnTo>
                  <a:lnTo>
                    <a:pt x="104" y="27"/>
                  </a:lnTo>
                  <a:lnTo>
                    <a:pt x="101" y="31"/>
                  </a:lnTo>
                  <a:lnTo>
                    <a:pt x="101" y="34"/>
                  </a:lnTo>
                  <a:lnTo>
                    <a:pt x="101" y="36"/>
                  </a:lnTo>
                  <a:lnTo>
                    <a:pt x="94" y="38"/>
                  </a:lnTo>
                  <a:lnTo>
                    <a:pt x="92" y="36"/>
                  </a:lnTo>
                  <a:lnTo>
                    <a:pt x="92" y="36"/>
                  </a:lnTo>
                  <a:lnTo>
                    <a:pt x="92" y="34"/>
                  </a:lnTo>
                  <a:lnTo>
                    <a:pt x="90" y="34"/>
                  </a:lnTo>
                  <a:lnTo>
                    <a:pt x="90" y="32"/>
                  </a:lnTo>
                  <a:lnTo>
                    <a:pt x="90" y="32"/>
                  </a:lnTo>
                  <a:lnTo>
                    <a:pt x="89" y="31"/>
                  </a:lnTo>
                  <a:lnTo>
                    <a:pt x="87" y="31"/>
                  </a:lnTo>
                  <a:lnTo>
                    <a:pt x="87" y="31"/>
                  </a:lnTo>
                  <a:lnTo>
                    <a:pt x="84" y="32"/>
                  </a:lnTo>
                  <a:lnTo>
                    <a:pt x="80" y="32"/>
                  </a:lnTo>
                  <a:lnTo>
                    <a:pt x="78" y="31"/>
                  </a:lnTo>
                  <a:lnTo>
                    <a:pt x="77" y="31"/>
                  </a:lnTo>
                  <a:lnTo>
                    <a:pt x="72" y="31"/>
                  </a:lnTo>
                  <a:lnTo>
                    <a:pt x="70" y="31"/>
                  </a:lnTo>
                  <a:lnTo>
                    <a:pt x="68" y="32"/>
                  </a:lnTo>
                  <a:lnTo>
                    <a:pt x="67" y="38"/>
                  </a:lnTo>
                  <a:lnTo>
                    <a:pt x="63" y="39"/>
                  </a:lnTo>
                  <a:lnTo>
                    <a:pt x="60" y="43"/>
                  </a:lnTo>
                  <a:lnTo>
                    <a:pt x="58" y="43"/>
                  </a:lnTo>
                  <a:lnTo>
                    <a:pt x="56" y="43"/>
                  </a:lnTo>
                  <a:lnTo>
                    <a:pt x="55" y="41"/>
                  </a:lnTo>
                  <a:lnTo>
                    <a:pt x="53" y="39"/>
                  </a:lnTo>
                  <a:lnTo>
                    <a:pt x="51" y="41"/>
                  </a:lnTo>
                  <a:lnTo>
                    <a:pt x="49" y="41"/>
                  </a:lnTo>
                  <a:lnTo>
                    <a:pt x="49" y="43"/>
                  </a:lnTo>
                  <a:lnTo>
                    <a:pt x="46" y="44"/>
                  </a:lnTo>
                  <a:lnTo>
                    <a:pt x="39" y="44"/>
                  </a:lnTo>
                  <a:lnTo>
                    <a:pt x="37" y="46"/>
                  </a:lnTo>
                  <a:lnTo>
                    <a:pt x="36" y="48"/>
                  </a:lnTo>
                  <a:lnTo>
                    <a:pt x="36" y="49"/>
                  </a:lnTo>
                  <a:lnTo>
                    <a:pt x="36" y="51"/>
                  </a:lnTo>
                  <a:lnTo>
                    <a:pt x="36" y="51"/>
                  </a:lnTo>
                  <a:lnTo>
                    <a:pt x="36" y="53"/>
                  </a:lnTo>
                  <a:lnTo>
                    <a:pt x="31" y="53"/>
                  </a:lnTo>
                  <a:lnTo>
                    <a:pt x="24" y="53"/>
                  </a:lnTo>
                  <a:lnTo>
                    <a:pt x="20" y="53"/>
                  </a:lnTo>
                  <a:lnTo>
                    <a:pt x="17" y="53"/>
                  </a:lnTo>
                  <a:lnTo>
                    <a:pt x="15" y="51"/>
                  </a:lnTo>
                  <a:lnTo>
                    <a:pt x="12" y="49"/>
                  </a:lnTo>
                  <a:lnTo>
                    <a:pt x="8" y="46"/>
                  </a:lnTo>
                  <a:lnTo>
                    <a:pt x="8" y="46"/>
                  </a:lnTo>
                  <a:lnTo>
                    <a:pt x="8" y="46"/>
                  </a:lnTo>
                  <a:lnTo>
                    <a:pt x="5" y="46"/>
                  </a:lnTo>
                  <a:lnTo>
                    <a:pt x="5" y="46"/>
                  </a:lnTo>
                  <a:lnTo>
                    <a:pt x="3" y="46"/>
                  </a:lnTo>
                  <a:lnTo>
                    <a:pt x="3" y="44"/>
                  </a:lnTo>
                  <a:lnTo>
                    <a:pt x="1" y="41"/>
                  </a:lnTo>
                  <a:lnTo>
                    <a:pt x="0" y="36"/>
                  </a:lnTo>
                  <a:lnTo>
                    <a:pt x="0" y="34"/>
                  </a:lnTo>
                  <a:lnTo>
                    <a:pt x="0" y="32"/>
                  </a:lnTo>
                  <a:lnTo>
                    <a:pt x="1" y="31"/>
                  </a:lnTo>
                  <a:lnTo>
                    <a:pt x="1" y="29"/>
                  </a:lnTo>
                  <a:lnTo>
                    <a:pt x="1" y="29"/>
                  </a:lnTo>
                  <a:lnTo>
                    <a:pt x="1" y="27"/>
                  </a:lnTo>
                  <a:lnTo>
                    <a:pt x="3" y="24"/>
                  </a:lnTo>
                  <a:lnTo>
                    <a:pt x="5" y="22"/>
                  </a:lnTo>
                  <a:lnTo>
                    <a:pt x="7" y="22"/>
                  </a:lnTo>
                  <a:lnTo>
                    <a:pt x="8" y="22"/>
                  </a:lnTo>
                  <a:lnTo>
                    <a:pt x="12" y="22"/>
                  </a:lnTo>
                  <a:lnTo>
                    <a:pt x="13" y="22"/>
                  </a:lnTo>
                  <a:lnTo>
                    <a:pt x="17" y="20"/>
                  </a:lnTo>
                  <a:lnTo>
                    <a:pt x="19" y="20"/>
                  </a:lnTo>
                  <a:lnTo>
                    <a:pt x="19" y="19"/>
                  </a:lnTo>
                  <a:lnTo>
                    <a:pt x="20" y="17"/>
                  </a:lnTo>
                  <a:lnTo>
                    <a:pt x="20" y="17"/>
                  </a:lnTo>
                  <a:lnTo>
                    <a:pt x="22" y="17"/>
                  </a:lnTo>
                  <a:lnTo>
                    <a:pt x="24" y="15"/>
                  </a:lnTo>
                  <a:lnTo>
                    <a:pt x="24" y="14"/>
                  </a:lnTo>
                  <a:lnTo>
                    <a:pt x="24" y="12"/>
                  </a:lnTo>
                  <a:lnTo>
                    <a:pt x="24" y="10"/>
                  </a:lnTo>
                  <a:lnTo>
                    <a:pt x="24" y="10"/>
                  </a:lnTo>
                  <a:lnTo>
                    <a:pt x="29" y="9"/>
                  </a:lnTo>
                  <a:lnTo>
                    <a:pt x="29" y="7"/>
                  </a:lnTo>
                  <a:lnTo>
                    <a:pt x="29" y="7"/>
                  </a:lnTo>
                  <a:lnTo>
                    <a:pt x="31" y="5"/>
                  </a:lnTo>
                  <a:lnTo>
                    <a:pt x="32" y="3"/>
                  </a:lnTo>
                  <a:lnTo>
                    <a:pt x="32" y="3"/>
                  </a:lnTo>
                  <a:lnTo>
                    <a:pt x="34" y="3"/>
                  </a:lnTo>
                  <a:lnTo>
                    <a:pt x="36" y="3"/>
                  </a:lnTo>
                  <a:lnTo>
                    <a:pt x="37" y="3"/>
                  </a:lnTo>
                  <a:lnTo>
                    <a:pt x="37" y="3"/>
                  </a:lnTo>
                  <a:lnTo>
                    <a:pt x="39" y="3"/>
                  </a:lnTo>
                  <a:lnTo>
                    <a:pt x="39" y="5"/>
                  </a:lnTo>
                  <a:lnTo>
                    <a:pt x="41" y="7"/>
                  </a:lnTo>
                  <a:lnTo>
                    <a:pt x="44" y="5"/>
                  </a:lnTo>
                  <a:lnTo>
                    <a:pt x="46" y="3"/>
                  </a:lnTo>
                  <a:lnTo>
                    <a:pt x="46" y="2"/>
                  </a:lnTo>
                  <a:lnTo>
                    <a:pt x="48" y="2"/>
                  </a:lnTo>
                  <a:lnTo>
                    <a:pt x="49" y="0"/>
                  </a:lnTo>
                  <a:lnTo>
                    <a:pt x="49" y="0"/>
                  </a:lnTo>
                  <a:lnTo>
                    <a:pt x="51" y="3"/>
                  </a:lnTo>
                  <a:lnTo>
                    <a:pt x="53" y="5"/>
                  </a:lnTo>
                  <a:lnTo>
                    <a:pt x="53" y="5"/>
                  </a:lnTo>
                  <a:lnTo>
                    <a:pt x="53" y="5"/>
                  </a:lnTo>
                  <a:lnTo>
                    <a:pt x="53" y="7"/>
                  </a:lnTo>
                  <a:lnTo>
                    <a:pt x="55" y="7"/>
                  </a:lnTo>
                  <a:lnTo>
                    <a:pt x="56" y="7"/>
                  </a:lnTo>
                  <a:lnTo>
                    <a:pt x="56" y="9"/>
                  </a:lnTo>
                  <a:lnTo>
                    <a:pt x="56" y="10"/>
                  </a:lnTo>
                  <a:lnTo>
                    <a:pt x="55" y="10"/>
                  </a:lnTo>
                  <a:lnTo>
                    <a:pt x="55" y="12"/>
                  </a:lnTo>
                  <a:lnTo>
                    <a:pt x="56" y="12"/>
                  </a:lnTo>
                  <a:lnTo>
                    <a:pt x="58" y="12"/>
                  </a:lnTo>
                  <a:lnTo>
                    <a:pt x="58" y="12"/>
                  </a:lnTo>
                  <a:lnTo>
                    <a:pt x="61" y="12"/>
                  </a:lnTo>
                  <a:lnTo>
                    <a:pt x="61" y="10"/>
                  </a:lnTo>
                  <a:lnTo>
                    <a:pt x="63" y="9"/>
                  </a:lnTo>
                  <a:lnTo>
                    <a:pt x="65" y="9"/>
                  </a:lnTo>
                  <a:lnTo>
                    <a:pt x="65" y="7"/>
                  </a:lnTo>
                  <a:lnTo>
                    <a:pt x="67" y="7"/>
                  </a:lnTo>
                  <a:lnTo>
                    <a:pt x="68" y="7"/>
                  </a:lnTo>
                  <a:lnTo>
                    <a:pt x="68" y="7"/>
                  </a:lnTo>
                  <a:lnTo>
                    <a:pt x="68" y="7"/>
                  </a:lnTo>
                  <a:lnTo>
                    <a:pt x="70" y="7"/>
                  </a:lnTo>
                  <a:lnTo>
                    <a:pt x="72" y="7"/>
                  </a:lnTo>
                  <a:lnTo>
                    <a:pt x="73" y="7"/>
                  </a:lnTo>
                  <a:lnTo>
                    <a:pt x="75" y="9"/>
                  </a:lnTo>
                  <a:lnTo>
                    <a:pt x="77" y="9"/>
                  </a:lnTo>
                  <a:lnTo>
                    <a:pt x="78" y="9"/>
                  </a:lnTo>
                  <a:lnTo>
                    <a:pt x="78" y="7"/>
                  </a:lnTo>
                  <a:lnTo>
                    <a:pt x="80" y="5"/>
                  </a:lnTo>
                  <a:lnTo>
                    <a:pt x="82" y="5"/>
                  </a:lnTo>
                  <a:lnTo>
                    <a:pt x="84" y="5"/>
                  </a:lnTo>
                  <a:lnTo>
                    <a:pt x="85" y="5"/>
                  </a:lnTo>
                  <a:lnTo>
                    <a:pt x="92" y="5"/>
                  </a:lnTo>
                  <a:lnTo>
                    <a:pt x="92" y="7"/>
                  </a:lnTo>
                  <a:lnTo>
                    <a:pt x="96" y="7"/>
                  </a:lnTo>
                  <a:lnTo>
                    <a:pt x="97" y="9"/>
                  </a:lnTo>
                  <a:lnTo>
                    <a:pt x="99" y="10"/>
                  </a:lnTo>
                  <a:lnTo>
                    <a:pt x="99" y="12"/>
                  </a:lnTo>
                  <a:lnTo>
                    <a:pt x="102" y="14"/>
                  </a:lnTo>
                  <a:lnTo>
                    <a:pt x="108" y="15"/>
                  </a:lnTo>
                  <a:lnTo>
                    <a:pt x="109" y="1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210">
              <a:extLst>
                <a:ext uri="{FF2B5EF4-FFF2-40B4-BE49-F238E27FC236}">
                  <a16:creationId xmlns:a16="http://schemas.microsoft.com/office/drawing/2014/main" id="{6E3AFC2C-2E4C-4D7F-8790-0840417D6A3A}"/>
                </a:ext>
              </a:extLst>
            </p:cNvPr>
            <p:cNvSpPr>
              <a:spLocks noEditPoints="1"/>
            </p:cNvSpPr>
            <p:nvPr/>
          </p:nvSpPr>
          <p:spPr bwMode="auto">
            <a:xfrm>
              <a:off x="3380" y="2858"/>
              <a:ext cx="58" cy="60"/>
            </a:xfrm>
            <a:custGeom>
              <a:avLst/>
              <a:gdLst>
                <a:gd name="T0" fmla="*/ 58 w 58"/>
                <a:gd name="T1" fmla="*/ 32 h 60"/>
                <a:gd name="T2" fmla="*/ 54 w 58"/>
                <a:gd name="T3" fmla="*/ 36 h 60"/>
                <a:gd name="T4" fmla="*/ 51 w 58"/>
                <a:gd name="T5" fmla="*/ 43 h 60"/>
                <a:gd name="T6" fmla="*/ 44 w 58"/>
                <a:gd name="T7" fmla="*/ 48 h 60"/>
                <a:gd name="T8" fmla="*/ 39 w 58"/>
                <a:gd name="T9" fmla="*/ 53 h 60"/>
                <a:gd name="T10" fmla="*/ 34 w 58"/>
                <a:gd name="T11" fmla="*/ 60 h 60"/>
                <a:gd name="T12" fmla="*/ 27 w 58"/>
                <a:gd name="T13" fmla="*/ 55 h 60"/>
                <a:gd name="T14" fmla="*/ 15 w 58"/>
                <a:gd name="T15" fmla="*/ 49 h 60"/>
                <a:gd name="T16" fmla="*/ 15 w 58"/>
                <a:gd name="T17" fmla="*/ 43 h 60"/>
                <a:gd name="T18" fmla="*/ 12 w 58"/>
                <a:gd name="T19" fmla="*/ 44 h 60"/>
                <a:gd name="T20" fmla="*/ 8 w 58"/>
                <a:gd name="T21" fmla="*/ 41 h 60"/>
                <a:gd name="T22" fmla="*/ 5 w 58"/>
                <a:gd name="T23" fmla="*/ 34 h 60"/>
                <a:gd name="T24" fmla="*/ 1 w 58"/>
                <a:gd name="T25" fmla="*/ 29 h 60"/>
                <a:gd name="T26" fmla="*/ 3 w 58"/>
                <a:gd name="T27" fmla="*/ 29 h 60"/>
                <a:gd name="T28" fmla="*/ 8 w 58"/>
                <a:gd name="T29" fmla="*/ 27 h 60"/>
                <a:gd name="T30" fmla="*/ 7 w 58"/>
                <a:gd name="T31" fmla="*/ 26 h 60"/>
                <a:gd name="T32" fmla="*/ 3 w 58"/>
                <a:gd name="T33" fmla="*/ 27 h 60"/>
                <a:gd name="T34" fmla="*/ 1 w 58"/>
                <a:gd name="T35" fmla="*/ 22 h 60"/>
                <a:gd name="T36" fmla="*/ 3 w 58"/>
                <a:gd name="T37" fmla="*/ 20 h 60"/>
                <a:gd name="T38" fmla="*/ 1 w 58"/>
                <a:gd name="T39" fmla="*/ 17 h 60"/>
                <a:gd name="T40" fmla="*/ 5 w 58"/>
                <a:gd name="T41" fmla="*/ 17 h 60"/>
                <a:gd name="T42" fmla="*/ 7 w 58"/>
                <a:gd name="T43" fmla="*/ 14 h 60"/>
                <a:gd name="T44" fmla="*/ 12 w 58"/>
                <a:gd name="T45" fmla="*/ 10 h 60"/>
                <a:gd name="T46" fmla="*/ 13 w 58"/>
                <a:gd name="T47" fmla="*/ 7 h 60"/>
                <a:gd name="T48" fmla="*/ 15 w 58"/>
                <a:gd name="T49" fmla="*/ 3 h 60"/>
                <a:gd name="T50" fmla="*/ 20 w 58"/>
                <a:gd name="T51" fmla="*/ 2 h 60"/>
                <a:gd name="T52" fmla="*/ 27 w 58"/>
                <a:gd name="T53" fmla="*/ 0 h 60"/>
                <a:gd name="T54" fmla="*/ 39 w 58"/>
                <a:gd name="T55" fmla="*/ 0 h 60"/>
                <a:gd name="T56" fmla="*/ 42 w 58"/>
                <a:gd name="T57" fmla="*/ 2 h 60"/>
                <a:gd name="T58" fmla="*/ 48 w 58"/>
                <a:gd name="T59" fmla="*/ 9 h 60"/>
                <a:gd name="T60" fmla="*/ 51 w 58"/>
                <a:gd name="T61" fmla="*/ 14 h 60"/>
                <a:gd name="T62" fmla="*/ 49 w 58"/>
                <a:gd name="T63" fmla="*/ 17 h 60"/>
                <a:gd name="T64" fmla="*/ 51 w 58"/>
                <a:gd name="T65" fmla="*/ 17 h 60"/>
                <a:gd name="T66" fmla="*/ 53 w 58"/>
                <a:gd name="T67" fmla="*/ 24 h 60"/>
                <a:gd name="T68" fmla="*/ 51 w 58"/>
                <a:gd name="T69" fmla="*/ 27 h 60"/>
                <a:gd name="T70" fmla="*/ 49 w 58"/>
                <a:gd name="T71" fmla="*/ 32 h 60"/>
                <a:gd name="T72" fmla="*/ 53 w 58"/>
                <a:gd name="T73" fmla="*/ 32 h 60"/>
                <a:gd name="T74" fmla="*/ 56 w 58"/>
                <a:gd name="T75" fmla="*/ 29 h 60"/>
                <a:gd name="T76" fmla="*/ 58 w 58"/>
                <a:gd name="T77" fmla="*/ 29 h 60"/>
                <a:gd name="T78" fmla="*/ 13 w 58"/>
                <a:gd name="T79" fmla="*/ 48 h 60"/>
                <a:gd name="T80" fmla="*/ 13 w 58"/>
                <a:gd name="T81" fmla="*/ 44 h 60"/>
                <a:gd name="T82" fmla="*/ 15 w 58"/>
                <a:gd name="T83" fmla="*/ 4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8" h="60">
                  <a:moveTo>
                    <a:pt x="58" y="29"/>
                  </a:moveTo>
                  <a:lnTo>
                    <a:pt x="58" y="29"/>
                  </a:lnTo>
                  <a:lnTo>
                    <a:pt x="58" y="32"/>
                  </a:lnTo>
                  <a:lnTo>
                    <a:pt x="56" y="34"/>
                  </a:lnTo>
                  <a:lnTo>
                    <a:pt x="56" y="36"/>
                  </a:lnTo>
                  <a:lnTo>
                    <a:pt x="54" y="36"/>
                  </a:lnTo>
                  <a:lnTo>
                    <a:pt x="53" y="38"/>
                  </a:lnTo>
                  <a:lnTo>
                    <a:pt x="51" y="39"/>
                  </a:lnTo>
                  <a:lnTo>
                    <a:pt x="51" y="43"/>
                  </a:lnTo>
                  <a:lnTo>
                    <a:pt x="51" y="43"/>
                  </a:lnTo>
                  <a:lnTo>
                    <a:pt x="46" y="48"/>
                  </a:lnTo>
                  <a:lnTo>
                    <a:pt x="44" y="48"/>
                  </a:lnTo>
                  <a:lnTo>
                    <a:pt x="42" y="49"/>
                  </a:lnTo>
                  <a:lnTo>
                    <a:pt x="41" y="51"/>
                  </a:lnTo>
                  <a:lnTo>
                    <a:pt x="39" y="53"/>
                  </a:lnTo>
                  <a:lnTo>
                    <a:pt x="37" y="56"/>
                  </a:lnTo>
                  <a:lnTo>
                    <a:pt x="36" y="58"/>
                  </a:lnTo>
                  <a:lnTo>
                    <a:pt x="34" y="60"/>
                  </a:lnTo>
                  <a:lnTo>
                    <a:pt x="34" y="58"/>
                  </a:lnTo>
                  <a:lnTo>
                    <a:pt x="30" y="56"/>
                  </a:lnTo>
                  <a:lnTo>
                    <a:pt x="27" y="55"/>
                  </a:lnTo>
                  <a:lnTo>
                    <a:pt x="18" y="51"/>
                  </a:lnTo>
                  <a:lnTo>
                    <a:pt x="15" y="49"/>
                  </a:lnTo>
                  <a:lnTo>
                    <a:pt x="15" y="49"/>
                  </a:lnTo>
                  <a:lnTo>
                    <a:pt x="17" y="46"/>
                  </a:lnTo>
                  <a:lnTo>
                    <a:pt x="15" y="44"/>
                  </a:lnTo>
                  <a:lnTo>
                    <a:pt x="15" y="43"/>
                  </a:lnTo>
                  <a:lnTo>
                    <a:pt x="15" y="43"/>
                  </a:lnTo>
                  <a:lnTo>
                    <a:pt x="13" y="44"/>
                  </a:lnTo>
                  <a:lnTo>
                    <a:pt x="12" y="44"/>
                  </a:lnTo>
                  <a:lnTo>
                    <a:pt x="10" y="43"/>
                  </a:lnTo>
                  <a:lnTo>
                    <a:pt x="8" y="41"/>
                  </a:lnTo>
                  <a:lnTo>
                    <a:pt x="8" y="41"/>
                  </a:lnTo>
                  <a:lnTo>
                    <a:pt x="7" y="38"/>
                  </a:lnTo>
                  <a:lnTo>
                    <a:pt x="7" y="36"/>
                  </a:lnTo>
                  <a:lnTo>
                    <a:pt x="5" y="34"/>
                  </a:lnTo>
                  <a:lnTo>
                    <a:pt x="3" y="34"/>
                  </a:lnTo>
                  <a:lnTo>
                    <a:pt x="1" y="32"/>
                  </a:lnTo>
                  <a:lnTo>
                    <a:pt x="1" y="29"/>
                  </a:lnTo>
                  <a:lnTo>
                    <a:pt x="1" y="29"/>
                  </a:lnTo>
                  <a:lnTo>
                    <a:pt x="1" y="29"/>
                  </a:lnTo>
                  <a:lnTo>
                    <a:pt x="3" y="29"/>
                  </a:lnTo>
                  <a:lnTo>
                    <a:pt x="5" y="31"/>
                  </a:lnTo>
                  <a:lnTo>
                    <a:pt x="7" y="27"/>
                  </a:lnTo>
                  <a:lnTo>
                    <a:pt x="8" y="27"/>
                  </a:lnTo>
                  <a:lnTo>
                    <a:pt x="8" y="26"/>
                  </a:lnTo>
                  <a:lnTo>
                    <a:pt x="8" y="26"/>
                  </a:lnTo>
                  <a:lnTo>
                    <a:pt x="7" y="26"/>
                  </a:lnTo>
                  <a:lnTo>
                    <a:pt x="5" y="26"/>
                  </a:lnTo>
                  <a:lnTo>
                    <a:pt x="3" y="27"/>
                  </a:lnTo>
                  <a:lnTo>
                    <a:pt x="3" y="27"/>
                  </a:lnTo>
                  <a:lnTo>
                    <a:pt x="1" y="24"/>
                  </a:lnTo>
                  <a:lnTo>
                    <a:pt x="1" y="24"/>
                  </a:lnTo>
                  <a:lnTo>
                    <a:pt x="1" y="22"/>
                  </a:lnTo>
                  <a:lnTo>
                    <a:pt x="5" y="22"/>
                  </a:lnTo>
                  <a:lnTo>
                    <a:pt x="5" y="20"/>
                  </a:lnTo>
                  <a:lnTo>
                    <a:pt x="3" y="20"/>
                  </a:lnTo>
                  <a:lnTo>
                    <a:pt x="1" y="19"/>
                  </a:lnTo>
                  <a:lnTo>
                    <a:pt x="0" y="17"/>
                  </a:lnTo>
                  <a:lnTo>
                    <a:pt x="1" y="17"/>
                  </a:lnTo>
                  <a:lnTo>
                    <a:pt x="3" y="17"/>
                  </a:lnTo>
                  <a:lnTo>
                    <a:pt x="3" y="19"/>
                  </a:lnTo>
                  <a:lnTo>
                    <a:pt x="5" y="17"/>
                  </a:lnTo>
                  <a:lnTo>
                    <a:pt x="5" y="17"/>
                  </a:lnTo>
                  <a:lnTo>
                    <a:pt x="7" y="15"/>
                  </a:lnTo>
                  <a:lnTo>
                    <a:pt x="7" y="14"/>
                  </a:lnTo>
                  <a:lnTo>
                    <a:pt x="10" y="14"/>
                  </a:lnTo>
                  <a:lnTo>
                    <a:pt x="10" y="12"/>
                  </a:lnTo>
                  <a:lnTo>
                    <a:pt x="12" y="10"/>
                  </a:lnTo>
                  <a:lnTo>
                    <a:pt x="13" y="9"/>
                  </a:lnTo>
                  <a:lnTo>
                    <a:pt x="13" y="7"/>
                  </a:lnTo>
                  <a:lnTo>
                    <a:pt x="13" y="7"/>
                  </a:lnTo>
                  <a:lnTo>
                    <a:pt x="13" y="5"/>
                  </a:lnTo>
                  <a:lnTo>
                    <a:pt x="15" y="5"/>
                  </a:lnTo>
                  <a:lnTo>
                    <a:pt x="15" y="3"/>
                  </a:lnTo>
                  <a:lnTo>
                    <a:pt x="15" y="2"/>
                  </a:lnTo>
                  <a:lnTo>
                    <a:pt x="17" y="2"/>
                  </a:lnTo>
                  <a:lnTo>
                    <a:pt x="20" y="2"/>
                  </a:lnTo>
                  <a:lnTo>
                    <a:pt x="22" y="2"/>
                  </a:lnTo>
                  <a:lnTo>
                    <a:pt x="27" y="2"/>
                  </a:lnTo>
                  <a:lnTo>
                    <a:pt x="27" y="0"/>
                  </a:lnTo>
                  <a:lnTo>
                    <a:pt x="30" y="0"/>
                  </a:lnTo>
                  <a:lnTo>
                    <a:pt x="36" y="0"/>
                  </a:lnTo>
                  <a:lnTo>
                    <a:pt x="39" y="0"/>
                  </a:lnTo>
                  <a:lnTo>
                    <a:pt x="41" y="0"/>
                  </a:lnTo>
                  <a:lnTo>
                    <a:pt x="41" y="2"/>
                  </a:lnTo>
                  <a:lnTo>
                    <a:pt x="42" y="2"/>
                  </a:lnTo>
                  <a:lnTo>
                    <a:pt x="44" y="3"/>
                  </a:lnTo>
                  <a:lnTo>
                    <a:pt x="46" y="7"/>
                  </a:lnTo>
                  <a:lnTo>
                    <a:pt x="48" y="9"/>
                  </a:lnTo>
                  <a:lnTo>
                    <a:pt x="49" y="12"/>
                  </a:lnTo>
                  <a:lnTo>
                    <a:pt x="51" y="12"/>
                  </a:lnTo>
                  <a:lnTo>
                    <a:pt x="51" y="14"/>
                  </a:lnTo>
                  <a:lnTo>
                    <a:pt x="51" y="14"/>
                  </a:lnTo>
                  <a:lnTo>
                    <a:pt x="49" y="15"/>
                  </a:lnTo>
                  <a:lnTo>
                    <a:pt x="49" y="17"/>
                  </a:lnTo>
                  <a:lnTo>
                    <a:pt x="49" y="17"/>
                  </a:lnTo>
                  <a:lnTo>
                    <a:pt x="49" y="17"/>
                  </a:lnTo>
                  <a:lnTo>
                    <a:pt x="51" y="17"/>
                  </a:lnTo>
                  <a:lnTo>
                    <a:pt x="53" y="19"/>
                  </a:lnTo>
                  <a:lnTo>
                    <a:pt x="53" y="22"/>
                  </a:lnTo>
                  <a:lnTo>
                    <a:pt x="53" y="24"/>
                  </a:lnTo>
                  <a:lnTo>
                    <a:pt x="54" y="26"/>
                  </a:lnTo>
                  <a:lnTo>
                    <a:pt x="54" y="26"/>
                  </a:lnTo>
                  <a:lnTo>
                    <a:pt x="51" y="27"/>
                  </a:lnTo>
                  <a:lnTo>
                    <a:pt x="51" y="31"/>
                  </a:lnTo>
                  <a:lnTo>
                    <a:pt x="49" y="31"/>
                  </a:lnTo>
                  <a:lnTo>
                    <a:pt x="49" y="32"/>
                  </a:lnTo>
                  <a:lnTo>
                    <a:pt x="51" y="32"/>
                  </a:lnTo>
                  <a:lnTo>
                    <a:pt x="51" y="32"/>
                  </a:lnTo>
                  <a:lnTo>
                    <a:pt x="53" y="32"/>
                  </a:lnTo>
                  <a:lnTo>
                    <a:pt x="53" y="32"/>
                  </a:lnTo>
                  <a:lnTo>
                    <a:pt x="54" y="31"/>
                  </a:lnTo>
                  <a:lnTo>
                    <a:pt x="56" y="29"/>
                  </a:lnTo>
                  <a:lnTo>
                    <a:pt x="56" y="29"/>
                  </a:lnTo>
                  <a:lnTo>
                    <a:pt x="58" y="29"/>
                  </a:lnTo>
                  <a:lnTo>
                    <a:pt x="58" y="29"/>
                  </a:lnTo>
                  <a:close/>
                  <a:moveTo>
                    <a:pt x="15" y="49"/>
                  </a:moveTo>
                  <a:lnTo>
                    <a:pt x="15" y="49"/>
                  </a:lnTo>
                  <a:lnTo>
                    <a:pt x="13" y="48"/>
                  </a:lnTo>
                  <a:lnTo>
                    <a:pt x="7" y="46"/>
                  </a:lnTo>
                  <a:lnTo>
                    <a:pt x="8" y="46"/>
                  </a:lnTo>
                  <a:lnTo>
                    <a:pt x="13" y="44"/>
                  </a:lnTo>
                  <a:lnTo>
                    <a:pt x="15" y="46"/>
                  </a:lnTo>
                  <a:lnTo>
                    <a:pt x="15" y="46"/>
                  </a:lnTo>
                  <a:lnTo>
                    <a:pt x="15" y="48"/>
                  </a:lnTo>
                  <a:lnTo>
                    <a:pt x="15" y="49"/>
                  </a:lnTo>
                  <a:lnTo>
                    <a:pt x="15" y="4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11">
              <a:extLst>
                <a:ext uri="{FF2B5EF4-FFF2-40B4-BE49-F238E27FC236}">
                  <a16:creationId xmlns:a16="http://schemas.microsoft.com/office/drawing/2014/main" id="{C816E18E-518B-4DC2-9A4A-EBFBA58E649C}"/>
                </a:ext>
              </a:extLst>
            </p:cNvPr>
            <p:cNvSpPr>
              <a:spLocks/>
            </p:cNvSpPr>
            <p:nvPr/>
          </p:nvSpPr>
          <p:spPr bwMode="auto">
            <a:xfrm>
              <a:off x="3874" y="2115"/>
              <a:ext cx="2" cy="2"/>
            </a:xfrm>
            <a:custGeom>
              <a:avLst/>
              <a:gdLst>
                <a:gd name="T0" fmla="*/ 2 w 2"/>
                <a:gd name="T1" fmla="*/ 2 h 2"/>
                <a:gd name="T2" fmla="*/ 0 w 2"/>
                <a:gd name="T3" fmla="*/ 2 h 2"/>
                <a:gd name="T4" fmla="*/ 0 w 2"/>
                <a:gd name="T5" fmla="*/ 2 h 2"/>
                <a:gd name="T6" fmla="*/ 0 w 2"/>
                <a:gd name="T7" fmla="*/ 0 h 2"/>
                <a:gd name="T8" fmla="*/ 2 w 2"/>
                <a:gd name="T9" fmla="*/ 0 h 2"/>
                <a:gd name="T10" fmla="*/ 2 w 2"/>
                <a:gd name="T11" fmla="*/ 0 h 2"/>
                <a:gd name="T12" fmla="*/ 2 w 2"/>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 h="2">
                  <a:moveTo>
                    <a:pt x="2" y="2"/>
                  </a:moveTo>
                  <a:lnTo>
                    <a:pt x="0" y="2"/>
                  </a:lnTo>
                  <a:lnTo>
                    <a:pt x="0" y="2"/>
                  </a:lnTo>
                  <a:lnTo>
                    <a:pt x="0" y="0"/>
                  </a:lnTo>
                  <a:lnTo>
                    <a:pt x="2" y="0"/>
                  </a:lnTo>
                  <a:lnTo>
                    <a:pt x="2" y="0"/>
                  </a:lnTo>
                  <a:lnTo>
                    <a:pt x="2" y="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12">
              <a:extLst>
                <a:ext uri="{FF2B5EF4-FFF2-40B4-BE49-F238E27FC236}">
                  <a16:creationId xmlns:a16="http://schemas.microsoft.com/office/drawing/2014/main" id="{F84FE8F6-64ED-4CDD-B5B2-BC945DACF3E1}"/>
                </a:ext>
              </a:extLst>
            </p:cNvPr>
            <p:cNvSpPr>
              <a:spLocks/>
            </p:cNvSpPr>
            <p:nvPr/>
          </p:nvSpPr>
          <p:spPr bwMode="auto">
            <a:xfrm>
              <a:off x="3299" y="2727"/>
              <a:ext cx="118" cy="85"/>
            </a:xfrm>
            <a:custGeom>
              <a:avLst/>
              <a:gdLst>
                <a:gd name="T0" fmla="*/ 101 w 118"/>
                <a:gd name="T1" fmla="*/ 44 h 85"/>
                <a:gd name="T2" fmla="*/ 106 w 118"/>
                <a:gd name="T3" fmla="*/ 49 h 85"/>
                <a:gd name="T4" fmla="*/ 106 w 118"/>
                <a:gd name="T5" fmla="*/ 56 h 85"/>
                <a:gd name="T6" fmla="*/ 105 w 118"/>
                <a:gd name="T7" fmla="*/ 59 h 85"/>
                <a:gd name="T8" fmla="*/ 108 w 118"/>
                <a:gd name="T9" fmla="*/ 65 h 85"/>
                <a:gd name="T10" fmla="*/ 111 w 118"/>
                <a:gd name="T11" fmla="*/ 65 h 85"/>
                <a:gd name="T12" fmla="*/ 115 w 118"/>
                <a:gd name="T13" fmla="*/ 68 h 85"/>
                <a:gd name="T14" fmla="*/ 117 w 118"/>
                <a:gd name="T15" fmla="*/ 73 h 85"/>
                <a:gd name="T16" fmla="*/ 117 w 118"/>
                <a:gd name="T17" fmla="*/ 80 h 85"/>
                <a:gd name="T18" fmla="*/ 118 w 118"/>
                <a:gd name="T19" fmla="*/ 83 h 85"/>
                <a:gd name="T20" fmla="*/ 108 w 118"/>
                <a:gd name="T21" fmla="*/ 83 h 85"/>
                <a:gd name="T22" fmla="*/ 98 w 118"/>
                <a:gd name="T23" fmla="*/ 85 h 85"/>
                <a:gd name="T24" fmla="*/ 93 w 118"/>
                <a:gd name="T25" fmla="*/ 83 h 85"/>
                <a:gd name="T26" fmla="*/ 88 w 118"/>
                <a:gd name="T27" fmla="*/ 82 h 85"/>
                <a:gd name="T28" fmla="*/ 86 w 118"/>
                <a:gd name="T29" fmla="*/ 82 h 85"/>
                <a:gd name="T30" fmla="*/ 84 w 118"/>
                <a:gd name="T31" fmla="*/ 80 h 85"/>
                <a:gd name="T32" fmla="*/ 72 w 118"/>
                <a:gd name="T33" fmla="*/ 78 h 85"/>
                <a:gd name="T34" fmla="*/ 50 w 118"/>
                <a:gd name="T35" fmla="*/ 78 h 85"/>
                <a:gd name="T36" fmla="*/ 33 w 118"/>
                <a:gd name="T37" fmla="*/ 83 h 85"/>
                <a:gd name="T38" fmla="*/ 21 w 118"/>
                <a:gd name="T39" fmla="*/ 85 h 85"/>
                <a:gd name="T40" fmla="*/ 16 w 118"/>
                <a:gd name="T41" fmla="*/ 83 h 85"/>
                <a:gd name="T42" fmla="*/ 19 w 118"/>
                <a:gd name="T43" fmla="*/ 80 h 85"/>
                <a:gd name="T44" fmla="*/ 21 w 118"/>
                <a:gd name="T45" fmla="*/ 80 h 85"/>
                <a:gd name="T46" fmla="*/ 16 w 118"/>
                <a:gd name="T47" fmla="*/ 80 h 85"/>
                <a:gd name="T48" fmla="*/ 14 w 118"/>
                <a:gd name="T49" fmla="*/ 78 h 85"/>
                <a:gd name="T50" fmla="*/ 14 w 118"/>
                <a:gd name="T51" fmla="*/ 71 h 85"/>
                <a:gd name="T52" fmla="*/ 24 w 118"/>
                <a:gd name="T53" fmla="*/ 70 h 85"/>
                <a:gd name="T54" fmla="*/ 34 w 118"/>
                <a:gd name="T55" fmla="*/ 66 h 85"/>
                <a:gd name="T56" fmla="*/ 43 w 118"/>
                <a:gd name="T57" fmla="*/ 65 h 85"/>
                <a:gd name="T58" fmla="*/ 46 w 118"/>
                <a:gd name="T59" fmla="*/ 61 h 85"/>
                <a:gd name="T60" fmla="*/ 52 w 118"/>
                <a:gd name="T61" fmla="*/ 65 h 85"/>
                <a:gd name="T62" fmla="*/ 67 w 118"/>
                <a:gd name="T63" fmla="*/ 66 h 85"/>
                <a:gd name="T64" fmla="*/ 69 w 118"/>
                <a:gd name="T65" fmla="*/ 61 h 85"/>
                <a:gd name="T66" fmla="*/ 62 w 118"/>
                <a:gd name="T67" fmla="*/ 63 h 85"/>
                <a:gd name="T68" fmla="*/ 55 w 118"/>
                <a:gd name="T69" fmla="*/ 59 h 85"/>
                <a:gd name="T70" fmla="*/ 46 w 118"/>
                <a:gd name="T71" fmla="*/ 56 h 85"/>
                <a:gd name="T72" fmla="*/ 36 w 118"/>
                <a:gd name="T73" fmla="*/ 61 h 85"/>
                <a:gd name="T74" fmla="*/ 17 w 118"/>
                <a:gd name="T75" fmla="*/ 59 h 85"/>
                <a:gd name="T76" fmla="*/ 16 w 118"/>
                <a:gd name="T77" fmla="*/ 54 h 85"/>
                <a:gd name="T78" fmla="*/ 16 w 118"/>
                <a:gd name="T79" fmla="*/ 53 h 85"/>
                <a:gd name="T80" fmla="*/ 11 w 118"/>
                <a:gd name="T81" fmla="*/ 44 h 85"/>
                <a:gd name="T82" fmla="*/ 4 w 118"/>
                <a:gd name="T83" fmla="*/ 39 h 85"/>
                <a:gd name="T84" fmla="*/ 2 w 118"/>
                <a:gd name="T85" fmla="*/ 37 h 85"/>
                <a:gd name="T86" fmla="*/ 19 w 118"/>
                <a:gd name="T87" fmla="*/ 17 h 85"/>
                <a:gd name="T88" fmla="*/ 21 w 118"/>
                <a:gd name="T89" fmla="*/ 8 h 85"/>
                <a:gd name="T90" fmla="*/ 26 w 118"/>
                <a:gd name="T91" fmla="*/ 3 h 85"/>
                <a:gd name="T92" fmla="*/ 34 w 118"/>
                <a:gd name="T93" fmla="*/ 3 h 85"/>
                <a:gd name="T94" fmla="*/ 45 w 118"/>
                <a:gd name="T95" fmla="*/ 1 h 85"/>
                <a:gd name="T96" fmla="*/ 48 w 118"/>
                <a:gd name="T97" fmla="*/ 1 h 85"/>
                <a:gd name="T98" fmla="*/ 50 w 118"/>
                <a:gd name="T99" fmla="*/ 0 h 85"/>
                <a:gd name="T100" fmla="*/ 65 w 118"/>
                <a:gd name="T101" fmla="*/ 5 h 85"/>
                <a:gd name="T102" fmla="*/ 70 w 118"/>
                <a:gd name="T103" fmla="*/ 10 h 85"/>
                <a:gd name="T104" fmla="*/ 74 w 118"/>
                <a:gd name="T105" fmla="*/ 12 h 85"/>
                <a:gd name="T106" fmla="*/ 77 w 118"/>
                <a:gd name="T107" fmla="*/ 12 h 85"/>
                <a:gd name="T108" fmla="*/ 81 w 118"/>
                <a:gd name="T109" fmla="*/ 13 h 85"/>
                <a:gd name="T110" fmla="*/ 84 w 118"/>
                <a:gd name="T111" fmla="*/ 22 h 85"/>
                <a:gd name="T112" fmla="*/ 86 w 118"/>
                <a:gd name="T113" fmla="*/ 24 h 85"/>
                <a:gd name="T114" fmla="*/ 89 w 118"/>
                <a:gd name="T115" fmla="*/ 27 h 85"/>
                <a:gd name="T116" fmla="*/ 91 w 118"/>
                <a:gd name="T117" fmla="*/ 29 h 85"/>
                <a:gd name="T118" fmla="*/ 98 w 118"/>
                <a:gd name="T119" fmla="*/ 34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8" h="85">
                  <a:moveTo>
                    <a:pt x="101" y="37"/>
                  </a:moveTo>
                  <a:lnTo>
                    <a:pt x="103" y="41"/>
                  </a:lnTo>
                  <a:lnTo>
                    <a:pt x="103" y="42"/>
                  </a:lnTo>
                  <a:lnTo>
                    <a:pt x="101" y="44"/>
                  </a:lnTo>
                  <a:lnTo>
                    <a:pt x="103" y="46"/>
                  </a:lnTo>
                  <a:lnTo>
                    <a:pt x="105" y="46"/>
                  </a:lnTo>
                  <a:lnTo>
                    <a:pt x="105" y="48"/>
                  </a:lnTo>
                  <a:lnTo>
                    <a:pt x="106" y="49"/>
                  </a:lnTo>
                  <a:lnTo>
                    <a:pt x="106" y="51"/>
                  </a:lnTo>
                  <a:lnTo>
                    <a:pt x="106" y="53"/>
                  </a:lnTo>
                  <a:lnTo>
                    <a:pt x="106" y="54"/>
                  </a:lnTo>
                  <a:lnTo>
                    <a:pt x="106" y="56"/>
                  </a:lnTo>
                  <a:lnTo>
                    <a:pt x="106" y="56"/>
                  </a:lnTo>
                  <a:lnTo>
                    <a:pt x="106" y="58"/>
                  </a:lnTo>
                  <a:lnTo>
                    <a:pt x="105" y="58"/>
                  </a:lnTo>
                  <a:lnTo>
                    <a:pt x="105" y="59"/>
                  </a:lnTo>
                  <a:lnTo>
                    <a:pt x="106" y="63"/>
                  </a:lnTo>
                  <a:lnTo>
                    <a:pt x="108" y="65"/>
                  </a:lnTo>
                  <a:lnTo>
                    <a:pt x="108" y="65"/>
                  </a:lnTo>
                  <a:lnTo>
                    <a:pt x="108" y="65"/>
                  </a:lnTo>
                  <a:lnTo>
                    <a:pt x="110" y="66"/>
                  </a:lnTo>
                  <a:lnTo>
                    <a:pt x="110" y="66"/>
                  </a:lnTo>
                  <a:lnTo>
                    <a:pt x="110" y="65"/>
                  </a:lnTo>
                  <a:lnTo>
                    <a:pt x="111" y="65"/>
                  </a:lnTo>
                  <a:lnTo>
                    <a:pt x="113" y="65"/>
                  </a:lnTo>
                  <a:lnTo>
                    <a:pt x="113" y="65"/>
                  </a:lnTo>
                  <a:lnTo>
                    <a:pt x="115" y="66"/>
                  </a:lnTo>
                  <a:lnTo>
                    <a:pt x="115" y="68"/>
                  </a:lnTo>
                  <a:lnTo>
                    <a:pt x="115" y="70"/>
                  </a:lnTo>
                  <a:lnTo>
                    <a:pt x="117" y="71"/>
                  </a:lnTo>
                  <a:lnTo>
                    <a:pt x="117" y="71"/>
                  </a:lnTo>
                  <a:lnTo>
                    <a:pt x="117" y="73"/>
                  </a:lnTo>
                  <a:lnTo>
                    <a:pt x="118" y="73"/>
                  </a:lnTo>
                  <a:lnTo>
                    <a:pt x="117" y="76"/>
                  </a:lnTo>
                  <a:lnTo>
                    <a:pt x="117" y="76"/>
                  </a:lnTo>
                  <a:lnTo>
                    <a:pt x="117" y="80"/>
                  </a:lnTo>
                  <a:lnTo>
                    <a:pt x="117" y="82"/>
                  </a:lnTo>
                  <a:lnTo>
                    <a:pt x="117" y="82"/>
                  </a:lnTo>
                  <a:lnTo>
                    <a:pt x="118" y="83"/>
                  </a:lnTo>
                  <a:lnTo>
                    <a:pt x="118" y="83"/>
                  </a:lnTo>
                  <a:lnTo>
                    <a:pt x="117" y="83"/>
                  </a:lnTo>
                  <a:lnTo>
                    <a:pt x="115" y="83"/>
                  </a:lnTo>
                  <a:lnTo>
                    <a:pt x="110" y="85"/>
                  </a:lnTo>
                  <a:lnTo>
                    <a:pt x="108" y="83"/>
                  </a:lnTo>
                  <a:lnTo>
                    <a:pt x="105" y="83"/>
                  </a:lnTo>
                  <a:lnTo>
                    <a:pt x="103" y="85"/>
                  </a:lnTo>
                  <a:lnTo>
                    <a:pt x="101" y="85"/>
                  </a:lnTo>
                  <a:lnTo>
                    <a:pt x="98" y="85"/>
                  </a:lnTo>
                  <a:lnTo>
                    <a:pt x="98" y="85"/>
                  </a:lnTo>
                  <a:lnTo>
                    <a:pt x="96" y="85"/>
                  </a:lnTo>
                  <a:lnTo>
                    <a:pt x="94" y="85"/>
                  </a:lnTo>
                  <a:lnTo>
                    <a:pt x="93" y="83"/>
                  </a:lnTo>
                  <a:lnTo>
                    <a:pt x="91" y="83"/>
                  </a:lnTo>
                  <a:lnTo>
                    <a:pt x="89" y="82"/>
                  </a:lnTo>
                  <a:lnTo>
                    <a:pt x="88" y="82"/>
                  </a:lnTo>
                  <a:lnTo>
                    <a:pt x="88" y="82"/>
                  </a:lnTo>
                  <a:lnTo>
                    <a:pt x="88" y="82"/>
                  </a:lnTo>
                  <a:lnTo>
                    <a:pt x="88" y="83"/>
                  </a:lnTo>
                  <a:lnTo>
                    <a:pt x="86" y="82"/>
                  </a:lnTo>
                  <a:lnTo>
                    <a:pt x="86" y="82"/>
                  </a:lnTo>
                  <a:lnTo>
                    <a:pt x="86" y="80"/>
                  </a:lnTo>
                  <a:lnTo>
                    <a:pt x="86" y="80"/>
                  </a:lnTo>
                  <a:lnTo>
                    <a:pt x="86" y="80"/>
                  </a:lnTo>
                  <a:lnTo>
                    <a:pt x="84" y="80"/>
                  </a:lnTo>
                  <a:lnTo>
                    <a:pt x="82" y="80"/>
                  </a:lnTo>
                  <a:lnTo>
                    <a:pt x="79" y="80"/>
                  </a:lnTo>
                  <a:lnTo>
                    <a:pt x="79" y="78"/>
                  </a:lnTo>
                  <a:lnTo>
                    <a:pt x="72" y="78"/>
                  </a:lnTo>
                  <a:lnTo>
                    <a:pt x="67" y="78"/>
                  </a:lnTo>
                  <a:lnTo>
                    <a:pt x="60" y="78"/>
                  </a:lnTo>
                  <a:lnTo>
                    <a:pt x="53" y="78"/>
                  </a:lnTo>
                  <a:lnTo>
                    <a:pt x="50" y="78"/>
                  </a:lnTo>
                  <a:lnTo>
                    <a:pt x="45" y="78"/>
                  </a:lnTo>
                  <a:lnTo>
                    <a:pt x="41" y="80"/>
                  </a:lnTo>
                  <a:lnTo>
                    <a:pt x="38" y="82"/>
                  </a:lnTo>
                  <a:lnTo>
                    <a:pt x="33" y="83"/>
                  </a:lnTo>
                  <a:lnTo>
                    <a:pt x="26" y="83"/>
                  </a:lnTo>
                  <a:lnTo>
                    <a:pt x="24" y="83"/>
                  </a:lnTo>
                  <a:lnTo>
                    <a:pt x="22" y="83"/>
                  </a:lnTo>
                  <a:lnTo>
                    <a:pt x="21" y="85"/>
                  </a:lnTo>
                  <a:lnTo>
                    <a:pt x="19" y="85"/>
                  </a:lnTo>
                  <a:lnTo>
                    <a:pt x="17" y="85"/>
                  </a:lnTo>
                  <a:lnTo>
                    <a:pt x="16" y="85"/>
                  </a:lnTo>
                  <a:lnTo>
                    <a:pt x="16" y="83"/>
                  </a:lnTo>
                  <a:lnTo>
                    <a:pt x="14" y="83"/>
                  </a:lnTo>
                  <a:lnTo>
                    <a:pt x="14" y="82"/>
                  </a:lnTo>
                  <a:lnTo>
                    <a:pt x="16" y="82"/>
                  </a:lnTo>
                  <a:lnTo>
                    <a:pt x="19" y="80"/>
                  </a:lnTo>
                  <a:lnTo>
                    <a:pt x="19" y="80"/>
                  </a:lnTo>
                  <a:lnTo>
                    <a:pt x="21" y="80"/>
                  </a:lnTo>
                  <a:lnTo>
                    <a:pt x="21" y="80"/>
                  </a:lnTo>
                  <a:lnTo>
                    <a:pt x="21" y="80"/>
                  </a:lnTo>
                  <a:lnTo>
                    <a:pt x="19" y="78"/>
                  </a:lnTo>
                  <a:lnTo>
                    <a:pt x="17" y="78"/>
                  </a:lnTo>
                  <a:lnTo>
                    <a:pt x="17" y="78"/>
                  </a:lnTo>
                  <a:lnTo>
                    <a:pt x="16" y="80"/>
                  </a:lnTo>
                  <a:lnTo>
                    <a:pt x="16" y="80"/>
                  </a:lnTo>
                  <a:lnTo>
                    <a:pt x="16" y="80"/>
                  </a:lnTo>
                  <a:lnTo>
                    <a:pt x="14" y="80"/>
                  </a:lnTo>
                  <a:lnTo>
                    <a:pt x="14" y="78"/>
                  </a:lnTo>
                  <a:lnTo>
                    <a:pt x="14" y="78"/>
                  </a:lnTo>
                  <a:lnTo>
                    <a:pt x="14" y="75"/>
                  </a:lnTo>
                  <a:lnTo>
                    <a:pt x="14" y="73"/>
                  </a:lnTo>
                  <a:lnTo>
                    <a:pt x="14" y="71"/>
                  </a:lnTo>
                  <a:lnTo>
                    <a:pt x="16" y="70"/>
                  </a:lnTo>
                  <a:lnTo>
                    <a:pt x="17" y="70"/>
                  </a:lnTo>
                  <a:lnTo>
                    <a:pt x="21" y="70"/>
                  </a:lnTo>
                  <a:lnTo>
                    <a:pt x="24" y="70"/>
                  </a:lnTo>
                  <a:lnTo>
                    <a:pt x="29" y="70"/>
                  </a:lnTo>
                  <a:lnTo>
                    <a:pt x="33" y="70"/>
                  </a:lnTo>
                  <a:lnTo>
                    <a:pt x="33" y="66"/>
                  </a:lnTo>
                  <a:lnTo>
                    <a:pt x="34" y="66"/>
                  </a:lnTo>
                  <a:lnTo>
                    <a:pt x="36" y="66"/>
                  </a:lnTo>
                  <a:lnTo>
                    <a:pt x="40" y="65"/>
                  </a:lnTo>
                  <a:lnTo>
                    <a:pt x="43" y="65"/>
                  </a:lnTo>
                  <a:lnTo>
                    <a:pt x="43" y="65"/>
                  </a:lnTo>
                  <a:lnTo>
                    <a:pt x="45" y="63"/>
                  </a:lnTo>
                  <a:lnTo>
                    <a:pt x="45" y="61"/>
                  </a:lnTo>
                  <a:lnTo>
                    <a:pt x="45" y="61"/>
                  </a:lnTo>
                  <a:lnTo>
                    <a:pt x="46" y="61"/>
                  </a:lnTo>
                  <a:lnTo>
                    <a:pt x="48" y="63"/>
                  </a:lnTo>
                  <a:lnTo>
                    <a:pt x="50" y="63"/>
                  </a:lnTo>
                  <a:lnTo>
                    <a:pt x="52" y="65"/>
                  </a:lnTo>
                  <a:lnTo>
                    <a:pt x="52" y="65"/>
                  </a:lnTo>
                  <a:lnTo>
                    <a:pt x="55" y="66"/>
                  </a:lnTo>
                  <a:lnTo>
                    <a:pt x="58" y="68"/>
                  </a:lnTo>
                  <a:lnTo>
                    <a:pt x="64" y="68"/>
                  </a:lnTo>
                  <a:lnTo>
                    <a:pt x="67" y="66"/>
                  </a:lnTo>
                  <a:lnTo>
                    <a:pt x="70" y="66"/>
                  </a:lnTo>
                  <a:lnTo>
                    <a:pt x="70" y="65"/>
                  </a:lnTo>
                  <a:lnTo>
                    <a:pt x="70" y="63"/>
                  </a:lnTo>
                  <a:lnTo>
                    <a:pt x="69" y="61"/>
                  </a:lnTo>
                  <a:lnTo>
                    <a:pt x="65" y="61"/>
                  </a:lnTo>
                  <a:lnTo>
                    <a:pt x="64" y="63"/>
                  </a:lnTo>
                  <a:lnTo>
                    <a:pt x="62" y="63"/>
                  </a:lnTo>
                  <a:lnTo>
                    <a:pt x="62" y="63"/>
                  </a:lnTo>
                  <a:lnTo>
                    <a:pt x="60" y="63"/>
                  </a:lnTo>
                  <a:lnTo>
                    <a:pt x="58" y="61"/>
                  </a:lnTo>
                  <a:lnTo>
                    <a:pt x="57" y="61"/>
                  </a:lnTo>
                  <a:lnTo>
                    <a:pt x="55" y="59"/>
                  </a:lnTo>
                  <a:lnTo>
                    <a:pt x="53" y="59"/>
                  </a:lnTo>
                  <a:lnTo>
                    <a:pt x="50" y="58"/>
                  </a:lnTo>
                  <a:lnTo>
                    <a:pt x="48" y="56"/>
                  </a:lnTo>
                  <a:lnTo>
                    <a:pt x="46" y="56"/>
                  </a:lnTo>
                  <a:lnTo>
                    <a:pt x="43" y="58"/>
                  </a:lnTo>
                  <a:lnTo>
                    <a:pt x="40" y="58"/>
                  </a:lnTo>
                  <a:lnTo>
                    <a:pt x="38" y="61"/>
                  </a:lnTo>
                  <a:lnTo>
                    <a:pt x="36" y="61"/>
                  </a:lnTo>
                  <a:lnTo>
                    <a:pt x="29" y="61"/>
                  </a:lnTo>
                  <a:lnTo>
                    <a:pt x="22" y="61"/>
                  </a:lnTo>
                  <a:lnTo>
                    <a:pt x="19" y="61"/>
                  </a:lnTo>
                  <a:lnTo>
                    <a:pt x="17" y="59"/>
                  </a:lnTo>
                  <a:lnTo>
                    <a:pt x="17" y="58"/>
                  </a:lnTo>
                  <a:lnTo>
                    <a:pt x="16" y="56"/>
                  </a:lnTo>
                  <a:lnTo>
                    <a:pt x="14" y="54"/>
                  </a:lnTo>
                  <a:lnTo>
                    <a:pt x="16" y="54"/>
                  </a:lnTo>
                  <a:lnTo>
                    <a:pt x="17" y="53"/>
                  </a:lnTo>
                  <a:lnTo>
                    <a:pt x="17" y="53"/>
                  </a:lnTo>
                  <a:lnTo>
                    <a:pt x="16" y="53"/>
                  </a:lnTo>
                  <a:lnTo>
                    <a:pt x="16" y="53"/>
                  </a:lnTo>
                  <a:lnTo>
                    <a:pt x="14" y="53"/>
                  </a:lnTo>
                  <a:lnTo>
                    <a:pt x="14" y="51"/>
                  </a:lnTo>
                  <a:lnTo>
                    <a:pt x="12" y="49"/>
                  </a:lnTo>
                  <a:lnTo>
                    <a:pt x="11" y="44"/>
                  </a:lnTo>
                  <a:lnTo>
                    <a:pt x="9" y="44"/>
                  </a:lnTo>
                  <a:lnTo>
                    <a:pt x="7" y="41"/>
                  </a:lnTo>
                  <a:lnTo>
                    <a:pt x="5" y="39"/>
                  </a:lnTo>
                  <a:lnTo>
                    <a:pt x="4" y="39"/>
                  </a:lnTo>
                  <a:lnTo>
                    <a:pt x="2" y="39"/>
                  </a:lnTo>
                  <a:lnTo>
                    <a:pt x="2" y="41"/>
                  </a:lnTo>
                  <a:lnTo>
                    <a:pt x="0" y="37"/>
                  </a:lnTo>
                  <a:lnTo>
                    <a:pt x="2" y="37"/>
                  </a:lnTo>
                  <a:lnTo>
                    <a:pt x="7" y="36"/>
                  </a:lnTo>
                  <a:lnTo>
                    <a:pt x="12" y="27"/>
                  </a:lnTo>
                  <a:lnTo>
                    <a:pt x="19" y="19"/>
                  </a:lnTo>
                  <a:lnTo>
                    <a:pt x="19" y="17"/>
                  </a:lnTo>
                  <a:lnTo>
                    <a:pt x="19" y="15"/>
                  </a:lnTo>
                  <a:lnTo>
                    <a:pt x="21" y="12"/>
                  </a:lnTo>
                  <a:lnTo>
                    <a:pt x="21" y="10"/>
                  </a:lnTo>
                  <a:lnTo>
                    <a:pt x="21" y="8"/>
                  </a:lnTo>
                  <a:lnTo>
                    <a:pt x="22" y="7"/>
                  </a:lnTo>
                  <a:lnTo>
                    <a:pt x="24" y="5"/>
                  </a:lnTo>
                  <a:lnTo>
                    <a:pt x="24" y="3"/>
                  </a:lnTo>
                  <a:lnTo>
                    <a:pt x="26" y="3"/>
                  </a:lnTo>
                  <a:lnTo>
                    <a:pt x="28" y="3"/>
                  </a:lnTo>
                  <a:lnTo>
                    <a:pt x="28" y="3"/>
                  </a:lnTo>
                  <a:lnTo>
                    <a:pt x="29" y="3"/>
                  </a:lnTo>
                  <a:lnTo>
                    <a:pt x="34" y="3"/>
                  </a:lnTo>
                  <a:lnTo>
                    <a:pt x="36" y="3"/>
                  </a:lnTo>
                  <a:lnTo>
                    <a:pt x="38" y="3"/>
                  </a:lnTo>
                  <a:lnTo>
                    <a:pt x="41" y="1"/>
                  </a:lnTo>
                  <a:lnTo>
                    <a:pt x="45" y="1"/>
                  </a:lnTo>
                  <a:lnTo>
                    <a:pt x="46" y="1"/>
                  </a:lnTo>
                  <a:lnTo>
                    <a:pt x="46" y="1"/>
                  </a:lnTo>
                  <a:lnTo>
                    <a:pt x="46" y="0"/>
                  </a:lnTo>
                  <a:lnTo>
                    <a:pt x="48" y="1"/>
                  </a:lnTo>
                  <a:lnTo>
                    <a:pt x="48" y="0"/>
                  </a:lnTo>
                  <a:lnTo>
                    <a:pt x="48" y="0"/>
                  </a:lnTo>
                  <a:lnTo>
                    <a:pt x="50" y="0"/>
                  </a:lnTo>
                  <a:lnTo>
                    <a:pt x="50" y="0"/>
                  </a:lnTo>
                  <a:lnTo>
                    <a:pt x="53" y="1"/>
                  </a:lnTo>
                  <a:lnTo>
                    <a:pt x="57" y="0"/>
                  </a:lnTo>
                  <a:lnTo>
                    <a:pt x="62" y="1"/>
                  </a:lnTo>
                  <a:lnTo>
                    <a:pt x="65" y="5"/>
                  </a:lnTo>
                  <a:lnTo>
                    <a:pt x="69" y="7"/>
                  </a:lnTo>
                  <a:lnTo>
                    <a:pt x="69" y="8"/>
                  </a:lnTo>
                  <a:lnTo>
                    <a:pt x="69" y="10"/>
                  </a:lnTo>
                  <a:lnTo>
                    <a:pt x="70" y="10"/>
                  </a:lnTo>
                  <a:lnTo>
                    <a:pt x="72" y="10"/>
                  </a:lnTo>
                  <a:lnTo>
                    <a:pt x="72" y="10"/>
                  </a:lnTo>
                  <a:lnTo>
                    <a:pt x="74" y="10"/>
                  </a:lnTo>
                  <a:lnTo>
                    <a:pt x="74" y="12"/>
                  </a:lnTo>
                  <a:lnTo>
                    <a:pt x="76" y="12"/>
                  </a:lnTo>
                  <a:lnTo>
                    <a:pt x="76" y="10"/>
                  </a:lnTo>
                  <a:lnTo>
                    <a:pt x="77" y="10"/>
                  </a:lnTo>
                  <a:lnTo>
                    <a:pt x="77" y="12"/>
                  </a:lnTo>
                  <a:lnTo>
                    <a:pt x="77" y="12"/>
                  </a:lnTo>
                  <a:lnTo>
                    <a:pt x="79" y="12"/>
                  </a:lnTo>
                  <a:lnTo>
                    <a:pt x="79" y="12"/>
                  </a:lnTo>
                  <a:lnTo>
                    <a:pt x="81" y="13"/>
                  </a:lnTo>
                  <a:lnTo>
                    <a:pt x="81" y="17"/>
                  </a:lnTo>
                  <a:lnTo>
                    <a:pt x="82" y="20"/>
                  </a:lnTo>
                  <a:lnTo>
                    <a:pt x="82" y="20"/>
                  </a:lnTo>
                  <a:lnTo>
                    <a:pt x="84" y="22"/>
                  </a:lnTo>
                  <a:lnTo>
                    <a:pt x="84" y="22"/>
                  </a:lnTo>
                  <a:lnTo>
                    <a:pt x="86" y="22"/>
                  </a:lnTo>
                  <a:lnTo>
                    <a:pt x="86" y="24"/>
                  </a:lnTo>
                  <a:lnTo>
                    <a:pt x="86" y="24"/>
                  </a:lnTo>
                  <a:lnTo>
                    <a:pt x="88" y="24"/>
                  </a:lnTo>
                  <a:lnTo>
                    <a:pt x="88" y="24"/>
                  </a:lnTo>
                  <a:lnTo>
                    <a:pt x="89" y="27"/>
                  </a:lnTo>
                  <a:lnTo>
                    <a:pt x="89" y="27"/>
                  </a:lnTo>
                  <a:lnTo>
                    <a:pt x="89" y="29"/>
                  </a:lnTo>
                  <a:lnTo>
                    <a:pt x="89" y="29"/>
                  </a:lnTo>
                  <a:lnTo>
                    <a:pt x="91" y="29"/>
                  </a:lnTo>
                  <a:lnTo>
                    <a:pt x="91" y="29"/>
                  </a:lnTo>
                  <a:lnTo>
                    <a:pt x="93" y="30"/>
                  </a:lnTo>
                  <a:lnTo>
                    <a:pt x="93" y="32"/>
                  </a:lnTo>
                  <a:lnTo>
                    <a:pt x="96" y="32"/>
                  </a:lnTo>
                  <a:lnTo>
                    <a:pt x="98" y="34"/>
                  </a:lnTo>
                  <a:lnTo>
                    <a:pt x="98" y="36"/>
                  </a:lnTo>
                  <a:lnTo>
                    <a:pt x="99" y="37"/>
                  </a:lnTo>
                  <a:lnTo>
                    <a:pt x="101" y="3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13">
              <a:extLst>
                <a:ext uri="{FF2B5EF4-FFF2-40B4-BE49-F238E27FC236}">
                  <a16:creationId xmlns:a16="http://schemas.microsoft.com/office/drawing/2014/main" id="{3B8BE8D2-93F2-40BC-B435-622BB240D60C}"/>
                </a:ext>
              </a:extLst>
            </p:cNvPr>
            <p:cNvSpPr>
              <a:spLocks/>
            </p:cNvSpPr>
            <p:nvPr/>
          </p:nvSpPr>
          <p:spPr bwMode="auto">
            <a:xfrm>
              <a:off x="4422" y="2819"/>
              <a:ext cx="200" cy="262"/>
            </a:xfrm>
            <a:custGeom>
              <a:avLst/>
              <a:gdLst>
                <a:gd name="T0" fmla="*/ 10 w 200"/>
                <a:gd name="T1" fmla="*/ 257 h 262"/>
                <a:gd name="T2" fmla="*/ 2 w 200"/>
                <a:gd name="T3" fmla="*/ 244 h 262"/>
                <a:gd name="T4" fmla="*/ 0 w 200"/>
                <a:gd name="T5" fmla="*/ 187 h 262"/>
                <a:gd name="T6" fmla="*/ 3 w 200"/>
                <a:gd name="T7" fmla="*/ 172 h 262"/>
                <a:gd name="T8" fmla="*/ 19 w 200"/>
                <a:gd name="T9" fmla="*/ 153 h 262"/>
                <a:gd name="T10" fmla="*/ 27 w 200"/>
                <a:gd name="T11" fmla="*/ 150 h 262"/>
                <a:gd name="T12" fmla="*/ 39 w 200"/>
                <a:gd name="T13" fmla="*/ 145 h 262"/>
                <a:gd name="T14" fmla="*/ 49 w 200"/>
                <a:gd name="T15" fmla="*/ 138 h 262"/>
                <a:gd name="T16" fmla="*/ 58 w 200"/>
                <a:gd name="T17" fmla="*/ 136 h 262"/>
                <a:gd name="T18" fmla="*/ 77 w 200"/>
                <a:gd name="T19" fmla="*/ 136 h 262"/>
                <a:gd name="T20" fmla="*/ 91 w 200"/>
                <a:gd name="T21" fmla="*/ 123 h 262"/>
                <a:gd name="T22" fmla="*/ 111 w 200"/>
                <a:gd name="T23" fmla="*/ 102 h 262"/>
                <a:gd name="T24" fmla="*/ 130 w 200"/>
                <a:gd name="T25" fmla="*/ 82 h 262"/>
                <a:gd name="T26" fmla="*/ 116 w 200"/>
                <a:gd name="T27" fmla="*/ 77 h 262"/>
                <a:gd name="T28" fmla="*/ 94 w 200"/>
                <a:gd name="T29" fmla="*/ 70 h 262"/>
                <a:gd name="T30" fmla="*/ 72 w 200"/>
                <a:gd name="T31" fmla="*/ 61 h 262"/>
                <a:gd name="T32" fmla="*/ 56 w 200"/>
                <a:gd name="T33" fmla="*/ 54 h 262"/>
                <a:gd name="T34" fmla="*/ 48 w 200"/>
                <a:gd name="T35" fmla="*/ 49 h 262"/>
                <a:gd name="T36" fmla="*/ 41 w 200"/>
                <a:gd name="T37" fmla="*/ 41 h 262"/>
                <a:gd name="T38" fmla="*/ 36 w 200"/>
                <a:gd name="T39" fmla="*/ 34 h 262"/>
                <a:gd name="T40" fmla="*/ 32 w 200"/>
                <a:gd name="T41" fmla="*/ 27 h 262"/>
                <a:gd name="T42" fmla="*/ 37 w 200"/>
                <a:gd name="T43" fmla="*/ 22 h 262"/>
                <a:gd name="T44" fmla="*/ 43 w 200"/>
                <a:gd name="T45" fmla="*/ 12 h 262"/>
                <a:gd name="T46" fmla="*/ 56 w 200"/>
                <a:gd name="T47" fmla="*/ 24 h 262"/>
                <a:gd name="T48" fmla="*/ 77 w 200"/>
                <a:gd name="T49" fmla="*/ 31 h 262"/>
                <a:gd name="T50" fmla="*/ 97 w 200"/>
                <a:gd name="T51" fmla="*/ 24 h 262"/>
                <a:gd name="T52" fmla="*/ 116 w 200"/>
                <a:gd name="T53" fmla="*/ 20 h 262"/>
                <a:gd name="T54" fmla="*/ 130 w 200"/>
                <a:gd name="T55" fmla="*/ 17 h 262"/>
                <a:gd name="T56" fmla="*/ 149 w 200"/>
                <a:gd name="T57" fmla="*/ 13 h 262"/>
                <a:gd name="T58" fmla="*/ 162 w 200"/>
                <a:gd name="T59" fmla="*/ 13 h 262"/>
                <a:gd name="T60" fmla="*/ 185 w 200"/>
                <a:gd name="T61" fmla="*/ 3 h 262"/>
                <a:gd name="T62" fmla="*/ 198 w 200"/>
                <a:gd name="T63" fmla="*/ 3 h 262"/>
                <a:gd name="T64" fmla="*/ 195 w 200"/>
                <a:gd name="T65" fmla="*/ 13 h 262"/>
                <a:gd name="T66" fmla="*/ 195 w 200"/>
                <a:gd name="T67" fmla="*/ 29 h 262"/>
                <a:gd name="T68" fmla="*/ 195 w 200"/>
                <a:gd name="T69" fmla="*/ 31 h 262"/>
                <a:gd name="T70" fmla="*/ 198 w 200"/>
                <a:gd name="T71" fmla="*/ 29 h 262"/>
                <a:gd name="T72" fmla="*/ 198 w 200"/>
                <a:gd name="T73" fmla="*/ 31 h 262"/>
                <a:gd name="T74" fmla="*/ 191 w 200"/>
                <a:gd name="T75" fmla="*/ 34 h 262"/>
                <a:gd name="T76" fmla="*/ 188 w 200"/>
                <a:gd name="T77" fmla="*/ 53 h 262"/>
                <a:gd name="T78" fmla="*/ 179 w 200"/>
                <a:gd name="T79" fmla="*/ 68 h 262"/>
                <a:gd name="T80" fmla="*/ 168 w 200"/>
                <a:gd name="T81" fmla="*/ 87 h 262"/>
                <a:gd name="T82" fmla="*/ 157 w 200"/>
                <a:gd name="T83" fmla="*/ 107 h 262"/>
                <a:gd name="T84" fmla="*/ 135 w 200"/>
                <a:gd name="T85" fmla="*/ 145 h 262"/>
                <a:gd name="T86" fmla="*/ 94 w 200"/>
                <a:gd name="T87" fmla="*/ 186 h 262"/>
                <a:gd name="T88" fmla="*/ 53 w 200"/>
                <a:gd name="T89" fmla="*/ 213 h 262"/>
                <a:gd name="T90" fmla="*/ 31 w 200"/>
                <a:gd name="T91" fmla="*/ 235 h 262"/>
                <a:gd name="T92" fmla="*/ 22 w 200"/>
                <a:gd name="T93" fmla="*/ 245 h 262"/>
                <a:gd name="T94" fmla="*/ 17 w 200"/>
                <a:gd name="T95" fmla="*/ 252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00" h="262">
                  <a:moveTo>
                    <a:pt x="12" y="262"/>
                  </a:moveTo>
                  <a:lnTo>
                    <a:pt x="12" y="261"/>
                  </a:lnTo>
                  <a:lnTo>
                    <a:pt x="12" y="259"/>
                  </a:lnTo>
                  <a:lnTo>
                    <a:pt x="10" y="257"/>
                  </a:lnTo>
                  <a:lnTo>
                    <a:pt x="7" y="252"/>
                  </a:lnTo>
                  <a:lnTo>
                    <a:pt x="3" y="250"/>
                  </a:lnTo>
                  <a:lnTo>
                    <a:pt x="2" y="247"/>
                  </a:lnTo>
                  <a:lnTo>
                    <a:pt x="2" y="244"/>
                  </a:lnTo>
                  <a:lnTo>
                    <a:pt x="2" y="235"/>
                  </a:lnTo>
                  <a:lnTo>
                    <a:pt x="2" y="220"/>
                  </a:lnTo>
                  <a:lnTo>
                    <a:pt x="2" y="203"/>
                  </a:lnTo>
                  <a:lnTo>
                    <a:pt x="0" y="187"/>
                  </a:lnTo>
                  <a:lnTo>
                    <a:pt x="0" y="179"/>
                  </a:lnTo>
                  <a:lnTo>
                    <a:pt x="0" y="175"/>
                  </a:lnTo>
                  <a:lnTo>
                    <a:pt x="2" y="175"/>
                  </a:lnTo>
                  <a:lnTo>
                    <a:pt x="3" y="172"/>
                  </a:lnTo>
                  <a:lnTo>
                    <a:pt x="8" y="169"/>
                  </a:lnTo>
                  <a:lnTo>
                    <a:pt x="13" y="162"/>
                  </a:lnTo>
                  <a:lnTo>
                    <a:pt x="15" y="157"/>
                  </a:lnTo>
                  <a:lnTo>
                    <a:pt x="19" y="153"/>
                  </a:lnTo>
                  <a:lnTo>
                    <a:pt x="19" y="153"/>
                  </a:lnTo>
                  <a:lnTo>
                    <a:pt x="20" y="152"/>
                  </a:lnTo>
                  <a:lnTo>
                    <a:pt x="25" y="150"/>
                  </a:lnTo>
                  <a:lnTo>
                    <a:pt x="27" y="150"/>
                  </a:lnTo>
                  <a:lnTo>
                    <a:pt x="36" y="148"/>
                  </a:lnTo>
                  <a:lnTo>
                    <a:pt x="37" y="148"/>
                  </a:lnTo>
                  <a:lnTo>
                    <a:pt x="37" y="146"/>
                  </a:lnTo>
                  <a:lnTo>
                    <a:pt x="39" y="145"/>
                  </a:lnTo>
                  <a:lnTo>
                    <a:pt x="39" y="143"/>
                  </a:lnTo>
                  <a:lnTo>
                    <a:pt x="43" y="141"/>
                  </a:lnTo>
                  <a:lnTo>
                    <a:pt x="46" y="140"/>
                  </a:lnTo>
                  <a:lnTo>
                    <a:pt x="49" y="138"/>
                  </a:lnTo>
                  <a:lnTo>
                    <a:pt x="51" y="138"/>
                  </a:lnTo>
                  <a:lnTo>
                    <a:pt x="56" y="136"/>
                  </a:lnTo>
                  <a:lnTo>
                    <a:pt x="56" y="136"/>
                  </a:lnTo>
                  <a:lnTo>
                    <a:pt x="58" y="136"/>
                  </a:lnTo>
                  <a:lnTo>
                    <a:pt x="60" y="136"/>
                  </a:lnTo>
                  <a:lnTo>
                    <a:pt x="67" y="136"/>
                  </a:lnTo>
                  <a:lnTo>
                    <a:pt x="72" y="136"/>
                  </a:lnTo>
                  <a:lnTo>
                    <a:pt x="77" y="136"/>
                  </a:lnTo>
                  <a:lnTo>
                    <a:pt x="77" y="136"/>
                  </a:lnTo>
                  <a:lnTo>
                    <a:pt x="80" y="133"/>
                  </a:lnTo>
                  <a:lnTo>
                    <a:pt x="87" y="126"/>
                  </a:lnTo>
                  <a:lnTo>
                    <a:pt x="91" y="123"/>
                  </a:lnTo>
                  <a:lnTo>
                    <a:pt x="96" y="116"/>
                  </a:lnTo>
                  <a:lnTo>
                    <a:pt x="101" y="111"/>
                  </a:lnTo>
                  <a:lnTo>
                    <a:pt x="106" y="106"/>
                  </a:lnTo>
                  <a:lnTo>
                    <a:pt x="111" y="102"/>
                  </a:lnTo>
                  <a:lnTo>
                    <a:pt x="116" y="95"/>
                  </a:lnTo>
                  <a:lnTo>
                    <a:pt x="120" y="92"/>
                  </a:lnTo>
                  <a:lnTo>
                    <a:pt x="125" y="87"/>
                  </a:lnTo>
                  <a:lnTo>
                    <a:pt x="130" y="82"/>
                  </a:lnTo>
                  <a:lnTo>
                    <a:pt x="135" y="77"/>
                  </a:lnTo>
                  <a:lnTo>
                    <a:pt x="128" y="77"/>
                  </a:lnTo>
                  <a:lnTo>
                    <a:pt x="123" y="77"/>
                  </a:lnTo>
                  <a:lnTo>
                    <a:pt x="116" y="77"/>
                  </a:lnTo>
                  <a:lnTo>
                    <a:pt x="114" y="77"/>
                  </a:lnTo>
                  <a:lnTo>
                    <a:pt x="109" y="75"/>
                  </a:lnTo>
                  <a:lnTo>
                    <a:pt x="102" y="73"/>
                  </a:lnTo>
                  <a:lnTo>
                    <a:pt x="94" y="70"/>
                  </a:lnTo>
                  <a:lnTo>
                    <a:pt x="89" y="68"/>
                  </a:lnTo>
                  <a:lnTo>
                    <a:pt x="82" y="66"/>
                  </a:lnTo>
                  <a:lnTo>
                    <a:pt x="77" y="63"/>
                  </a:lnTo>
                  <a:lnTo>
                    <a:pt x="72" y="61"/>
                  </a:lnTo>
                  <a:lnTo>
                    <a:pt x="65" y="59"/>
                  </a:lnTo>
                  <a:lnTo>
                    <a:pt x="60" y="58"/>
                  </a:lnTo>
                  <a:lnTo>
                    <a:pt x="58" y="58"/>
                  </a:lnTo>
                  <a:lnTo>
                    <a:pt x="56" y="54"/>
                  </a:lnTo>
                  <a:lnTo>
                    <a:pt x="51" y="51"/>
                  </a:lnTo>
                  <a:lnTo>
                    <a:pt x="51" y="51"/>
                  </a:lnTo>
                  <a:lnTo>
                    <a:pt x="49" y="51"/>
                  </a:lnTo>
                  <a:lnTo>
                    <a:pt x="48" y="49"/>
                  </a:lnTo>
                  <a:lnTo>
                    <a:pt x="46" y="46"/>
                  </a:lnTo>
                  <a:lnTo>
                    <a:pt x="44" y="42"/>
                  </a:lnTo>
                  <a:lnTo>
                    <a:pt x="43" y="41"/>
                  </a:lnTo>
                  <a:lnTo>
                    <a:pt x="41" y="41"/>
                  </a:lnTo>
                  <a:lnTo>
                    <a:pt x="39" y="39"/>
                  </a:lnTo>
                  <a:lnTo>
                    <a:pt x="37" y="36"/>
                  </a:lnTo>
                  <a:lnTo>
                    <a:pt x="37" y="34"/>
                  </a:lnTo>
                  <a:lnTo>
                    <a:pt x="36" y="34"/>
                  </a:lnTo>
                  <a:lnTo>
                    <a:pt x="36" y="32"/>
                  </a:lnTo>
                  <a:lnTo>
                    <a:pt x="34" y="29"/>
                  </a:lnTo>
                  <a:lnTo>
                    <a:pt x="34" y="27"/>
                  </a:lnTo>
                  <a:lnTo>
                    <a:pt x="32" y="27"/>
                  </a:lnTo>
                  <a:lnTo>
                    <a:pt x="32" y="27"/>
                  </a:lnTo>
                  <a:lnTo>
                    <a:pt x="36" y="24"/>
                  </a:lnTo>
                  <a:lnTo>
                    <a:pt x="36" y="22"/>
                  </a:lnTo>
                  <a:lnTo>
                    <a:pt x="37" y="22"/>
                  </a:lnTo>
                  <a:lnTo>
                    <a:pt x="37" y="20"/>
                  </a:lnTo>
                  <a:lnTo>
                    <a:pt x="37" y="19"/>
                  </a:lnTo>
                  <a:lnTo>
                    <a:pt x="41" y="15"/>
                  </a:lnTo>
                  <a:lnTo>
                    <a:pt x="43" y="12"/>
                  </a:lnTo>
                  <a:lnTo>
                    <a:pt x="44" y="10"/>
                  </a:lnTo>
                  <a:lnTo>
                    <a:pt x="48" y="12"/>
                  </a:lnTo>
                  <a:lnTo>
                    <a:pt x="51" y="19"/>
                  </a:lnTo>
                  <a:lnTo>
                    <a:pt x="56" y="24"/>
                  </a:lnTo>
                  <a:lnTo>
                    <a:pt x="61" y="29"/>
                  </a:lnTo>
                  <a:lnTo>
                    <a:pt x="65" y="29"/>
                  </a:lnTo>
                  <a:lnTo>
                    <a:pt x="67" y="31"/>
                  </a:lnTo>
                  <a:lnTo>
                    <a:pt x="77" y="31"/>
                  </a:lnTo>
                  <a:lnTo>
                    <a:pt x="85" y="25"/>
                  </a:lnTo>
                  <a:lnTo>
                    <a:pt x="92" y="24"/>
                  </a:lnTo>
                  <a:lnTo>
                    <a:pt x="94" y="22"/>
                  </a:lnTo>
                  <a:lnTo>
                    <a:pt x="97" y="24"/>
                  </a:lnTo>
                  <a:lnTo>
                    <a:pt x="102" y="24"/>
                  </a:lnTo>
                  <a:lnTo>
                    <a:pt x="106" y="24"/>
                  </a:lnTo>
                  <a:lnTo>
                    <a:pt x="108" y="24"/>
                  </a:lnTo>
                  <a:lnTo>
                    <a:pt x="116" y="20"/>
                  </a:lnTo>
                  <a:lnTo>
                    <a:pt x="121" y="17"/>
                  </a:lnTo>
                  <a:lnTo>
                    <a:pt x="125" y="15"/>
                  </a:lnTo>
                  <a:lnTo>
                    <a:pt x="126" y="15"/>
                  </a:lnTo>
                  <a:lnTo>
                    <a:pt x="130" y="17"/>
                  </a:lnTo>
                  <a:lnTo>
                    <a:pt x="137" y="17"/>
                  </a:lnTo>
                  <a:lnTo>
                    <a:pt x="144" y="13"/>
                  </a:lnTo>
                  <a:lnTo>
                    <a:pt x="147" y="13"/>
                  </a:lnTo>
                  <a:lnTo>
                    <a:pt x="149" y="13"/>
                  </a:lnTo>
                  <a:lnTo>
                    <a:pt x="154" y="15"/>
                  </a:lnTo>
                  <a:lnTo>
                    <a:pt x="154" y="13"/>
                  </a:lnTo>
                  <a:lnTo>
                    <a:pt x="156" y="13"/>
                  </a:lnTo>
                  <a:lnTo>
                    <a:pt x="162" y="13"/>
                  </a:lnTo>
                  <a:lnTo>
                    <a:pt x="168" y="10"/>
                  </a:lnTo>
                  <a:lnTo>
                    <a:pt x="176" y="8"/>
                  </a:lnTo>
                  <a:lnTo>
                    <a:pt x="183" y="5"/>
                  </a:lnTo>
                  <a:lnTo>
                    <a:pt x="185" y="3"/>
                  </a:lnTo>
                  <a:lnTo>
                    <a:pt x="186" y="2"/>
                  </a:lnTo>
                  <a:lnTo>
                    <a:pt x="190" y="0"/>
                  </a:lnTo>
                  <a:lnTo>
                    <a:pt x="197" y="3"/>
                  </a:lnTo>
                  <a:lnTo>
                    <a:pt x="198" y="3"/>
                  </a:lnTo>
                  <a:lnTo>
                    <a:pt x="198" y="5"/>
                  </a:lnTo>
                  <a:lnTo>
                    <a:pt x="198" y="7"/>
                  </a:lnTo>
                  <a:lnTo>
                    <a:pt x="197" y="10"/>
                  </a:lnTo>
                  <a:lnTo>
                    <a:pt x="195" y="13"/>
                  </a:lnTo>
                  <a:lnTo>
                    <a:pt x="195" y="19"/>
                  </a:lnTo>
                  <a:lnTo>
                    <a:pt x="197" y="25"/>
                  </a:lnTo>
                  <a:lnTo>
                    <a:pt x="197" y="27"/>
                  </a:lnTo>
                  <a:lnTo>
                    <a:pt x="195" y="29"/>
                  </a:lnTo>
                  <a:lnTo>
                    <a:pt x="195" y="29"/>
                  </a:lnTo>
                  <a:lnTo>
                    <a:pt x="195" y="29"/>
                  </a:lnTo>
                  <a:lnTo>
                    <a:pt x="193" y="31"/>
                  </a:lnTo>
                  <a:lnTo>
                    <a:pt x="195" y="31"/>
                  </a:lnTo>
                  <a:lnTo>
                    <a:pt x="197" y="29"/>
                  </a:lnTo>
                  <a:lnTo>
                    <a:pt x="197" y="29"/>
                  </a:lnTo>
                  <a:lnTo>
                    <a:pt x="197" y="27"/>
                  </a:lnTo>
                  <a:lnTo>
                    <a:pt x="198" y="29"/>
                  </a:lnTo>
                  <a:lnTo>
                    <a:pt x="200" y="29"/>
                  </a:lnTo>
                  <a:lnTo>
                    <a:pt x="200" y="31"/>
                  </a:lnTo>
                  <a:lnTo>
                    <a:pt x="200" y="31"/>
                  </a:lnTo>
                  <a:lnTo>
                    <a:pt x="198" y="31"/>
                  </a:lnTo>
                  <a:lnTo>
                    <a:pt x="197" y="31"/>
                  </a:lnTo>
                  <a:lnTo>
                    <a:pt x="195" y="31"/>
                  </a:lnTo>
                  <a:lnTo>
                    <a:pt x="191" y="32"/>
                  </a:lnTo>
                  <a:lnTo>
                    <a:pt x="191" y="34"/>
                  </a:lnTo>
                  <a:lnTo>
                    <a:pt x="191" y="41"/>
                  </a:lnTo>
                  <a:lnTo>
                    <a:pt x="190" y="44"/>
                  </a:lnTo>
                  <a:lnTo>
                    <a:pt x="190" y="49"/>
                  </a:lnTo>
                  <a:lnTo>
                    <a:pt x="188" y="53"/>
                  </a:lnTo>
                  <a:lnTo>
                    <a:pt x="186" y="56"/>
                  </a:lnTo>
                  <a:lnTo>
                    <a:pt x="183" y="61"/>
                  </a:lnTo>
                  <a:lnTo>
                    <a:pt x="179" y="65"/>
                  </a:lnTo>
                  <a:lnTo>
                    <a:pt x="179" y="68"/>
                  </a:lnTo>
                  <a:lnTo>
                    <a:pt x="176" y="73"/>
                  </a:lnTo>
                  <a:lnTo>
                    <a:pt x="171" y="78"/>
                  </a:lnTo>
                  <a:lnTo>
                    <a:pt x="169" y="83"/>
                  </a:lnTo>
                  <a:lnTo>
                    <a:pt x="168" y="87"/>
                  </a:lnTo>
                  <a:lnTo>
                    <a:pt x="166" y="90"/>
                  </a:lnTo>
                  <a:lnTo>
                    <a:pt x="162" y="97"/>
                  </a:lnTo>
                  <a:lnTo>
                    <a:pt x="159" y="100"/>
                  </a:lnTo>
                  <a:lnTo>
                    <a:pt x="157" y="107"/>
                  </a:lnTo>
                  <a:lnTo>
                    <a:pt x="156" y="112"/>
                  </a:lnTo>
                  <a:lnTo>
                    <a:pt x="149" y="124"/>
                  </a:lnTo>
                  <a:lnTo>
                    <a:pt x="140" y="136"/>
                  </a:lnTo>
                  <a:lnTo>
                    <a:pt x="135" y="145"/>
                  </a:lnTo>
                  <a:lnTo>
                    <a:pt x="126" y="155"/>
                  </a:lnTo>
                  <a:lnTo>
                    <a:pt x="114" y="167"/>
                  </a:lnTo>
                  <a:lnTo>
                    <a:pt x="99" y="182"/>
                  </a:lnTo>
                  <a:lnTo>
                    <a:pt x="94" y="186"/>
                  </a:lnTo>
                  <a:lnTo>
                    <a:pt x="77" y="196"/>
                  </a:lnTo>
                  <a:lnTo>
                    <a:pt x="65" y="203"/>
                  </a:lnTo>
                  <a:lnTo>
                    <a:pt x="60" y="209"/>
                  </a:lnTo>
                  <a:lnTo>
                    <a:pt x="53" y="213"/>
                  </a:lnTo>
                  <a:lnTo>
                    <a:pt x="49" y="218"/>
                  </a:lnTo>
                  <a:lnTo>
                    <a:pt x="34" y="233"/>
                  </a:lnTo>
                  <a:lnTo>
                    <a:pt x="32" y="235"/>
                  </a:lnTo>
                  <a:lnTo>
                    <a:pt x="31" y="235"/>
                  </a:lnTo>
                  <a:lnTo>
                    <a:pt x="29" y="238"/>
                  </a:lnTo>
                  <a:lnTo>
                    <a:pt x="29" y="240"/>
                  </a:lnTo>
                  <a:lnTo>
                    <a:pt x="25" y="244"/>
                  </a:lnTo>
                  <a:lnTo>
                    <a:pt x="22" y="245"/>
                  </a:lnTo>
                  <a:lnTo>
                    <a:pt x="20" y="249"/>
                  </a:lnTo>
                  <a:lnTo>
                    <a:pt x="19" y="250"/>
                  </a:lnTo>
                  <a:lnTo>
                    <a:pt x="19" y="252"/>
                  </a:lnTo>
                  <a:lnTo>
                    <a:pt x="17" y="252"/>
                  </a:lnTo>
                  <a:lnTo>
                    <a:pt x="15" y="257"/>
                  </a:lnTo>
                  <a:lnTo>
                    <a:pt x="13" y="259"/>
                  </a:lnTo>
                  <a:lnTo>
                    <a:pt x="12" y="26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14">
              <a:extLst>
                <a:ext uri="{FF2B5EF4-FFF2-40B4-BE49-F238E27FC236}">
                  <a16:creationId xmlns:a16="http://schemas.microsoft.com/office/drawing/2014/main" id="{5688805A-86DF-4442-851E-9B64360A7FBA}"/>
                </a:ext>
              </a:extLst>
            </p:cNvPr>
            <p:cNvSpPr>
              <a:spLocks/>
            </p:cNvSpPr>
            <p:nvPr/>
          </p:nvSpPr>
          <p:spPr bwMode="auto">
            <a:xfrm>
              <a:off x="2521" y="2935"/>
              <a:ext cx="77" cy="78"/>
            </a:xfrm>
            <a:custGeom>
              <a:avLst/>
              <a:gdLst>
                <a:gd name="T0" fmla="*/ 72 w 77"/>
                <a:gd name="T1" fmla="*/ 15 h 78"/>
                <a:gd name="T2" fmla="*/ 68 w 77"/>
                <a:gd name="T3" fmla="*/ 20 h 78"/>
                <a:gd name="T4" fmla="*/ 68 w 77"/>
                <a:gd name="T5" fmla="*/ 24 h 78"/>
                <a:gd name="T6" fmla="*/ 68 w 77"/>
                <a:gd name="T7" fmla="*/ 29 h 78"/>
                <a:gd name="T8" fmla="*/ 70 w 77"/>
                <a:gd name="T9" fmla="*/ 34 h 78"/>
                <a:gd name="T10" fmla="*/ 70 w 77"/>
                <a:gd name="T11" fmla="*/ 37 h 78"/>
                <a:gd name="T12" fmla="*/ 75 w 77"/>
                <a:gd name="T13" fmla="*/ 42 h 78"/>
                <a:gd name="T14" fmla="*/ 77 w 77"/>
                <a:gd name="T15" fmla="*/ 44 h 78"/>
                <a:gd name="T16" fmla="*/ 77 w 77"/>
                <a:gd name="T17" fmla="*/ 47 h 78"/>
                <a:gd name="T18" fmla="*/ 73 w 77"/>
                <a:gd name="T19" fmla="*/ 54 h 78"/>
                <a:gd name="T20" fmla="*/ 73 w 77"/>
                <a:gd name="T21" fmla="*/ 59 h 78"/>
                <a:gd name="T22" fmla="*/ 68 w 77"/>
                <a:gd name="T23" fmla="*/ 68 h 78"/>
                <a:gd name="T24" fmla="*/ 66 w 77"/>
                <a:gd name="T25" fmla="*/ 70 h 78"/>
                <a:gd name="T26" fmla="*/ 65 w 77"/>
                <a:gd name="T27" fmla="*/ 70 h 78"/>
                <a:gd name="T28" fmla="*/ 63 w 77"/>
                <a:gd name="T29" fmla="*/ 66 h 78"/>
                <a:gd name="T30" fmla="*/ 60 w 77"/>
                <a:gd name="T31" fmla="*/ 66 h 78"/>
                <a:gd name="T32" fmla="*/ 58 w 77"/>
                <a:gd name="T33" fmla="*/ 65 h 78"/>
                <a:gd name="T34" fmla="*/ 54 w 77"/>
                <a:gd name="T35" fmla="*/ 65 h 78"/>
                <a:gd name="T36" fmla="*/ 51 w 77"/>
                <a:gd name="T37" fmla="*/ 66 h 78"/>
                <a:gd name="T38" fmla="*/ 44 w 77"/>
                <a:gd name="T39" fmla="*/ 68 h 78"/>
                <a:gd name="T40" fmla="*/ 39 w 77"/>
                <a:gd name="T41" fmla="*/ 66 h 78"/>
                <a:gd name="T42" fmla="*/ 39 w 77"/>
                <a:gd name="T43" fmla="*/ 68 h 78"/>
                <a:gd name="T44" fmla="*/ 36 w 77"/>
                <a:gd name="T45" fmla="*/ 70 h 78"/>
                <a:gd name="T46" fmla="*/ 39 w 77"/>
                <a:gd name="T47" fmla="*/ 73 h 78"/>
                <a:gd name="T48" fmla="*/ 41 w 77"/>
                <a:gd name="T49" fmla="*/ 76 h 78"/>
                <a:gd name="T50" fmla="*/ 39 w 77"/>
                <a:gd name="T51" fmla="*/ 78 h 78"/>
                <a:gd name="T52" fmla="*/ 30 w 77"/>
                <a:gd name="T53" fmla="*/ 76 h 78"/>
                <a:gd name="T54" fmla="*/ 29 w 77"/>
                <a:gd name="T55" fmla="*/ 75 h 78"/>
                <a:gd name="T56" fmla="*/ 24 w 77"/>
                <a:gd name="T57" fmla="*/ 73 h 78"/>
                <a:gd name="T58" fmla="*/ 22 w 77"/>
                <a:gd name="T59" fmla="*/ 70 h 78"/>
                <a:gd name="T60" fmla="*/ 20 w 77"/>
                <a:gd name="T61" fmla="*/ 66 h 78"/>
                <a:gd name="T62" fmla="*/ 18 w 77"/>
                <a:gd name="T63" fmla="*/ 63 h 78"/>
                <a:gd name="T64" fmla="*/ 18 w 77"/>
                <a:gd name="T65" fmla="*/ 61 h 78"/>
                <a:gd name="T66" fmla="*/ 17 w 77"/>
                <a:gd name="T67" fmla="*/ 59 h 78"/>
                <a:gd name="T68" fmla="*/ 15 w 77"/>
                <a:gd name="T69" fmla="*/ 58 h 78"/>
                <a:gd name="T70" fmla="*/ 15 w 77"/>
                <a:gd name="T71" fmla="*/ 54 h 78"/>
                <a:gd name="T72" fmla="*/ 15 w 77"/>
                <a:gd name="T73" fmla="*/ 53 h 78"/>
                <a:gd name="T74" fmla="*/ 12 w 77"/>
                <a:gd name="T75" fmla="*/ 49 h 78"/>
                <a:gd name="T76" fmla="*/ 10 w 77"/>
                <a:gd name="T77" fmla="*/ 49 h 78"/>
                <a:gd name="T78" fmla="*/ 6 w 77"/>
                <a:gd name="T79" fmla="*/ 49 h 78"/>
                <a:gd name="T80" fmla="*/ 3 w 77"/>
                <a:gd name="T81" fmla="*/ 44 h 78"/>
                <a:gd name="T82" fmla="*/ 0 w 77"/>
                <a:gd name="T83" fmla="*/ 37 h 78"/>
                <a:gd name="T84" fmla="*/ 0 w 77"/>
                <a:gd name="T85" fmla="*/ 34 h 78"/>
                <a:gd name="T86" fmla="*/ 3 w 77"/>
                <a:gd name="T87" fmla="*/ 29 h 78"/>
                <a:gd name="T88" fmla="*/ 3 w 77"/>
                <a:gd name="T89" fmla="*/ 24 h 78"/>
                <a:gd name="T90" fmla="*/ 3 w 77"/>
                <a:gd name="T91" fmla="*/ 20 h 78"/>
                <a:gd name="T92" fmla="*/ 5 w 77"/>
                <a:gd name="T93" fmla="*/ 20 h 78"/>
                <a:gd name="T94" fmla="*/ 8 w 77"/>
                <a:gd name="T95" fmla="*/ 18 h 78"/>
                <a:gd name="T96" fmla="*/ 13 w 77"/>
                <a:gd name="T97" fmla="*/ 17 h 78"/>
                <a:gd name="T98" fmla="*/ 15 w 77"/>
                <a:gd name="T99" fmla="*/ 15 h 78"/>
                <a:gd name="T100" fmla="*/ 15 w 77"/>
                <a:gd name="T101" fmla="*/ 13 h 78"/>
                <a:gd name="T102" fmla="*/ 13 w 77"/>
                <a:gd name="T103" fmla="*/ 12 h 78"/>
                <a:gd name="T104" fmla="*/ 15 w 77"/>
                <a:gd name="T105" fmla="*/ 10 h 78"/>
                <a:gd name="T106" fmla="*/ 17 w 77"/>
                <a:gd name="T107" fmla="*/ 7 h 78"/>
                <a:gd name="T108" fmla="*/ 18 w 77"/>
                <a:gd name="T109" fmla="*/ 0 h 78"/>
                <a:gd name="T110" fmla="*/ 34 w 77"/>
                <a:gd name="T111" fmla="*/ 1 h 78"/>
                <a:gd name="T112" fmla="*/ 41 w 77"/>
                <a:gd name="T113" fmla="*/ 3 h 78"/>
                <a:gd name="T114" fmla="*/ 46 w 77"/>
                <a:gd name="T115" fmla="*/ 0 h 78"/>
                <a:gd name="T116" fmla="*/ 61 w 77"/>
                <a:gd name="T117" fmla="*/ 0 h 78"/>
                <a:gd name="T118" fmla="*/ 77 w 77"/>
                <a:gd name="T119" fmla="*/ 3 h 78"/>
                <a:gd name="T120" fmla="*/ 75 w 77"/>
                <a:gd name="T121" fmla="*/ 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7" h="78">
                  <a:moveTo>
                    <a:pt x="75" y="12"/>
                  </a:moveTo>
                  <a:lnTo>
                    <a:pt x="73" y="13"/>
                  </a:lnTo>
                  <a:lnTo>
                    <a:pt x="72" y="15"/>
                  </a:lnTo>
                  <a:lnTo>
                    <a:pt x="68" y="18"/>
                  </a:lnTo>
                  <a:lnTo>
                    <a:pt x="68" y="18"/>
                  </a:lnTo>
                  <a:lnTo>
                    <a:pt x="68" y="20"/>
                  </a:lnTo>
                  <a:lnTo>
                    <a:pt x="68" y="22"/>
                  </a:lnTo>
                  <a:lnTo>
                    <a:pt x="68" y="24"/>
                  </a:lnTo>
                  <a:lnTo>
                    <a:pt x="68" y="24"/>
                  </a:lnTo>
                  <a:lnTo>
                    <a:pt x="70" y="27"/>
                  </a:lnTo>
                  <a:lnTo>
                    <a:pt x="68" y="29"/>
                  </a:lnTo>
                  <a:lnTo>
                    <a:pt x="68" y="29"/>
                  </a:lnTo>
                  <a:lnTo>
                    <a:pt x="70" y="30"/>
                  </a:lnTo>
                  <a:lnTo>
                    <a:pt x="70" y="32"/>
                  </a:lnTo>
                  <a:lnTo>
                    <a:pt x="70" y="34"/>
                  </a:lnTo>
                  <a:lnTo>
                    <a:pt x="70" y="34"/>
                  </a:lnTo>
                  <a:lnTo>
                    <a:pt x="72" y="36"/>
                  </a:lnTo>
                  <a:lnTo>
                    <a:pt x="70" y="37"/>
                  </a:lnTo>
                  <a:lnTo>
                    <a:pt x="73" y="39"/>
                  </a:lnTo>
                  <a:lnTo>
                    <a:pt x="73" y="41"/>
                  </a:lnTo>
                  <a:lnTo>
                    <a:pt x="75" y="42"/>
                  </a:lnTo>
                  <a:lnTo>
                    <a:pt x="75" y="42"/>
                  </a:lnTo>
                  <a:lnTo>
                    <a:pt x="77" y="44"/>
                  </a:lnTo>
                  <a:lnTo>
                    <a:pt x="77" y="44"/>
                  </a:lnTo>
                  <a:lnTo>
                    <a:pt x="77" y="46"/>
                  </a:lnTo>
                  <a:lnTo>
                    <a:pt x="77" y="46"/>
                  </a:lnTo>
                  <a:lnTo>
                    <a:pt x="77" y="47"/>
                  </a:lnTo>
                  <a:lnTo>
                    <a:pt x="77" y="49"/>
                  </a:lnTo>
                  <a:lnTo>
                    <a:pt x="73" y="53"/>
                  </a:lnTo>
                  <a:lnTo>
                    <a:pt x="73" y="54"/>
                  </a:lnTo>
                  <a:lnTo>
                    <a:pt x="73" y="56"/>
                  </a:lnTo>
                  <a:lnTo>
                    <a:pt x="73" y="59"/>
                  </a:lnTo>
                  <a:lnTo>
                    <a:pt x="73" y="59"/>
                  </a:lnTo>
                  <a:lnTo>
                    <a:pt x="72" y="63"/>
                  </a:lnTo>
                  <a:lnTo>
                    <a:pt x="70" y="66"/>
                  </a:lnTo>
                  <a:lnTo>
                    <a:pt x="68" y="68"/>
                  </a:lnTo>
                  <a:lnTo>
                    <a:pt x="66" y="70"/>
                  </a:lnTo>
                  <a:lnTo>
                    <a:pt x="66" y="70"/>
                  </a:lnTo>
                  <a:lnTo>
                    <a:pt x="66" y="70"/>
                  </a:lnTo>
                  <a:lnTo>
                    <a:pt x="65" y="70"/>
                  </a:lnTo>
                  <a:lnTo>
                    <a:pt x="65" y="70"/>
                  </a:lnTo>
                  <a:lnTo>
                    <a:pt x="65" y="70"/>
                  </a:lnTo>
                  <a:lnTo>
                    <a:pt x="63" y="68"/>
                  </a:lnTo>
                  <a:lnTo>
                    <a:pt x="63" y="68"/>
                  </a:lnTo>
                  <a:lnTo>
                    <a:pt x="63" y="66"/>
                  </a:lnTo>
                  <a:lnTo>
                    <a:pt x="61" y="68"/>
                  </a:lnTo>
                  <a:lnTo>
                    <a:pt x="61" y="68"/>
                  </a:lnTo>
                  <a:lnTo>
                    <a:pt x="60" y="66"/>
                  </a:lnTo>
                  <a:lnTo>
                    <a:pt x="60" y="65"/>
                  </a:lnTo>
                  <a:lnTo>
                    <a:pt x="58" y="65"/>
                  </a:lnTo>
                  <a:lnTo>
                    <a:pt x="58" y="65"/>
                  </a:lnTo>
                  <a:lnTo>
                    <a:pt x="56" y="65"/>
                  </a:lnTo>
                  <a:lnTo>
                    <a:pt x="56" y="66"/>
                  </a:lnTo>
                  <a:lnTo>
                    <a:pt x="54" y="65"/>
                  </a:lnTo>
                  <a:lnTo>
                    <a:pt x="54" y="65"/>
                  </a:lnTo>
                  <a:lnTo>
                    <a:pt x="53" y="66"/>
                  </a:lnTo>
                  <a:lnTo>
                    <a:pt x="51" y="66"/>
                  </a:lnTo>
                  <a:lnTo>
                    <a:pt x="51" y="68"/>
                  </a:lnTo>
                  <a:lnTo>
                    <a:pt x="46" y="68"/>
                  </a:lnTo>
                  <a:lnTo>
                    <a:pt x="44" y="68"/>
                  </a:lnTo>
                  <a:lnTo>
                    <a:pt x="41" y="66"/>
                  </a:lnTo>
                  <a:lnTo>
                    <a:pt x="41" y="66"/>
                  </a:lnTo>
                  <a:lnTo>
                    <a:pt x="39" y="66"/>
                  </a:lnTo>
                  <a:lnTo>
                    <a:pt x="39" y="66"/>
                  </a:lnTo>
                  <a:lnTo>
                    <a:pt x="39" y="66"/>
                  </a:lnTo>
                  <a:lnTo>
                    <a:pt x="39" y="68"/>
                  </a:lnTo>
                  <a:lnTo>
                    <a:pt x="37" y="68"/>
                  </a:lnTo>
                  <a:lnTo>
                    <a:pt x="37" y="70"/>
                  </a:lnTo>
                  <a:lnTo>
                    <a:pt x="36" y="70"/>
                  </a:lnTo>
                  <a:lnTo>
                    <a:pt x="36" y="71"/>
                  </a:lnTo>
                  <a:lnTo>
                    <a:pt x="37" y="71"/>
                  </a:lnTo>
                  <a:lnTo>
                    <a:pt x="39" y="73"/>
                  </a:lnTo>
                  <a:lnTo>
                    <a:pt x="39" y="73"/>
                  </a:lnTo>
                  <a:lnTo>
                    <a:pt x="41" y="75"/>
                  </a:lnTo>
                  <a:lnTo>
                    <a:pt x="41" y="76"/>
                  </a:lnTo>
                  <a:lnTo>
                    <a:pt x="41" y="78"/>
                  </a:lnTo>
                  <a:lnTo>
                    <a:pt x="39" y="78"/>
                  </a:lnTo>
                  <a:lnTo>
                    <a:pt x="39" y="78"/>
                  </a:lnTo>
                  <a:lnTo>
                    <a:pt x="34" y="78"/>
                  </a:lnTo>
                  <a:lnTo>
                    <a:pt x="32" y="76"/>
                  </a:lnTo>
                  <a:lnTo>
                    <a:pt x="30" y="76"/>
                  </a:lnTo>
                  <a:lnTo>
                    <a:pt x="30" y="76"/>
                  </a:lnTo>
                  <a:lnTo>
                    <a:pt x="29" y="76"/>
                  </a:lnTo>
                  <a:lnTo>
                    <a:pt x="29" y="75"/>
                  </a:lnTo>
                  <a:lnTo>
                    <a:pt x="27" y="75"/>
                  </a:lnTo>
                  <a:lnTo>
                    <a:pt x="25" y="75"/>
                  </a:lnTo>
                  <a:lnTo>
                    <a:pt x="24" y="73"/>
                  </a:lnTo>
                  <a:lnTo>
                    <a:pt x="24" y="71"/>
                  </a:lnTo>
                  <a:lnTo>
                    <a:pt x="22" y="70"/>
                  </a:lnTo>
                  <a:lnTo>
                    <a:pt x="22" y="70"/>
                  </a:lnTo>
                  <a:lnTo>
                    <a:pt x="20" y="68"/>
                  </a:lnTo>
                  <a:lnTo>
                    <a:pt x="20" y="66"/>
                  </a:lnTo>
                  <a:lnTo>
                    <a:pt x="20" y="66"/>
                  </a:lnTo>
                  <a:lnTo>
                    <a:pt x="20" y="66"/>
                  </a:lnTo>
                  <a:lnTo>
                    <a:pt x="18" y="65"/>
                  </a:lnTo>
                  <a:lnTo>
                    <a:pt x="18" y="63"/>
                  </a:lnTo>
                  <a:lnTo>
                    <a:pt x="18" y="63"/>
                  </a:lnTo>
                  <a:lnTo>
                    <a:pt x="18" y="63"/>
                  </a:lnTo>
                  <a:lnTo>
                    <a:pt x="18" y="61"/>
                  </a:lnTo>
                  <a:lnTo>
                    <a:pt x="18" y="61"/>
                  </a:lnTo>
                  <a:lnTo>
                    <a:pt x="17" y="61"/>
                  </a:lnTo>
                  <a:lnTo>
                    <a:pt x="17" y="59"/>
                  </a:lnTo>
                  <a:lnTo>
                    <a:pt x="15" y="59"/>
                  </a:lnTo>
                  <a:lnTo>
                    <a:pt x="15" y="59"/>
                  </a:lnTo>
                  <a:lnTo>
                    <a:pt x="15" y="58"/>
                  </a:lnTo>
                  <a:lnTo>
                    <a:pt x="15" y="56"/>
                  </a:lnTo>
                  <a:lnTo>
                    <a:pt x="15" y="54"/>
                  </a:lnTo>
                  <a:lnTo>
                    <a:pt x="15" y="54"/>
                  </a:lnTo>
                  <a:lnTo>
                    <a:pt x="15" y="54"/>
                  </a:lnTo>
                  <a:lnTo>
                    <a:pt x="15" y="54"/>
                  </a:lnTo>
                  <a:lnTo>
                    <a:pt x="15" y="53"/>
                  </a:lnTo>
                  <a:lnTo>
                    <a:pt x="13" y="49"/>
                  </a:lnTo>
                  <a:lnTo>
                    <a:pt x="13" y="49"/>
                  </a:lnTo>
                  <a:lnTo>
                    <a:pt x="12" y="49"/>
                  </a:lnTo>
                  <a:lnTo>
                    <a:pt x="12" y="49"/>
                  </a:lnTo>
                  <a:lnTo>
                    <a:pt x="10" y="49"/>
                  </a:lnTo>
                  <a:lnTo>
                    <a:pt x="10" y="49"/>
                  </a:lnTo>
                  <a:lnTo>
                    <a:pt x="8" y="49"/>
                  </a:lnTo>
                  <a:lnTo>
                    <a:pt x="6" y="49"/>
                  </a:lnTo>
                  <a:lnTo>
                    <a:pt x="6" y="49"/>
                  </a:lnTo>
                  <a:lnTo>
                    <a:pt x="6" y="47"/>
                  </a:lnTo>
                  <a:lnTo>
                    <a:pt x="6" y="46"/>
                  </a:lnTo>
                  <a:lnTo>
                    <a:pt x="3" y="44"/>
                  </a:lnTo>
                  <a:lnTo>
                    <a:pt x="3" y="42"/>
                  </a:lnTo>
                  <a:lnTo>
                    <a:pt x="3" y="41"/>
                  </a:lnTo>
                  <a:lnTo>
                    <a:pt x="0" y="37"/>
                  </a:lnTo>
                  <a:lnTo>
                    <a:pt x="0" y="36"/>
                  </a:lnTo>
                  <a:lnTo>
                    <a:pt x="0" y="34"/>
                  </a:lnTo>
                  <a:lnTo>
                    <a:pt x="0" y="34"/>
                  </a:lnTo>
                  <a:lnTo>
                    <a:pt x="1" y="30"/>
                  </a:lnTo>
                  <a:lnTo>
                    <a:pt x="1" y="29"/>
                  </a:lnTo>
                  <a:lnTo>
                    <a:pt x="3" y="29"/>
                  </a:lnTo>
                  <a:lnTo>
                    <a:pt x="3" y="27"/>
                  </a:lnTo>
                  <a:lnTo>
                    <a:pt x="3" y="25"/>
                  </a:lnTo>
                  <a:lnTo>
                    <a:pt x="3" y="24"/>
                  </a:lnTo>
                  <a:lnTo>
                    <a:pt x="3" y="22"/>
                  </a:lnTo>
                  <a:lnTo>
                    <a:pt x="1" y="22"/>
                  </a:lnTo>
                  <a:lnTo>
                    <a:pt x="3" y="20"/>
                  </a:lnTo>
                  <a:lnTo>
                    <a:pt x="3" y="20"/>
                  </a:lnTo>
                  <a:lnTo>
                    <a:pt x="5" y="20"/>
                  </a:lnTo>
                  <a:lnTo>
                    <a:pt x="5" y="20"/>
                  </a:lnTo>
                  <a:lnTo>
                    <a:pt x="6" y="18"/>
                  </a:lnTo>
                  <a:lnTo>
                    <a:pt x="6" y="18"/>
                  </a:lnTo>
                  <a:lnTo>
                    <a:pt x="8" y="18"/>
                  </a:lnTo>
                  <a:lnTo>
                    <a:pt x="12" y="18"/>
                  </a:lnTo>
                  <a:lnTo>
                    <a:pt x="13" y="18"/>
                  </a:lnTo>
                  <a:lnTo>
                    <a:pt x="13" y="17"/>
                  </a:lnTo>
                  <a:lnTo>
                    <a:pt x="13" y="17"/>
                  </a:lnTo>
                  <a:lnTo>
                    <a:pt x="15" y="15"/>
                  </a:lnTo>
                  <a:lnTo>
                    <a:pt x="15" y="15"/>
                  </a:lnTo>
                  <a:lnTo>
                    <a:pt x="15" y="15"/>
                  </a:lnTo>
                  <a:lnTo>
                    <a:pt x="15" y="15"/>
                  </a:lnTo>
                  <a:lnTo>
                    <a:pt x="15" y="13"/>
                  </a:lnTo>
                  <a:lnTo>
                    <a:pt x="15" y="13"/>
                  </a:lnTo>
                  <a:lnTo>
                    <a:pt x="15" y="13"/>
                  </a:lnTo>
                  <a:lnTo>
                    <a:pt x="13" y="12"/>
                  </a:lnTo>
                  <a:lnTo>
                    <a:pt x="13" y="12"/>
                  </a:lnTo>
                  <a:lnTo>
                    <a:pt x="15" y="10"/>
                  </a:lnTo>
                  <a:lnTo>
                    <a:pt x="15" y="10"/>
                  </a:lnTo>
                  <a:lnTo>
                    <a:pt x="17" y="8"/>
                  </a:lnTo>
                  <a:lnTo>
                    <a:pt x="17" y="8"/>
                  </a:lnTo>
                  <a:lnTo>
                    <a:pt x="17" y="7"/>
                  </a:lnTo>
                  <a:lnTo>
                    <a:pt x="17" y="5"/>
                  </a:lnTo>
                  <a:lnTo>
                    <a:pt x="18" y="3"/>
                  </a:lnTo>
                  <a:lnTo>
                    <a:pt x="18" y="0"/>
                  </a:lnTo>
                  <a:lnTo>
                    <a:pt x="20" y="0"/>
                  </a:lnTo>
                  <a:lnTo>
                    <a:pt x="30" y="1"/>
                  </a:lnTo>
                  <a:lnTo>
                    <a:pt x="34" y="1"/>
                  </a:lnTo>
                  <a:lnTo>
                    <a:pt x="41" y="3"/>
                  </a:lnTo>
                  <a:lnTo>
                    <a:pt x="41" y="5"/>
                  </a:lnTo>
                  <a:lnTo>
                    <a:pt x="41" y="3"/>
                  </a:lnTo>
                  <a:lnTo>
                    <a:pt x="41" y="1"/>
                  </a:lnTo>
                  <a:lnTo>
                    <a:pt x="42" y="0"/>
                  </a:lnTo>
                  <a:lnTo>
                    <a:pt x="46" y="0"/>
                  </a:lnTo>
                  <a:lnTo>
                    <a:pt x="51" y="0"/>
                  </a:lnTo>
                  <a:lnTo>
                    <a:pt x="54" y="0"/>
                  </a:lnTo>
                  <a:lnTo>
                    <a:pt x="61" y="0"/>
                  </a:lnTo>
                  <a:lnTo>
                    <a:pt x="70" y="1"/>
                  </a:lnTo>
                  <a:lnTo>
                    <a:pt x="75" y="1"/>
                  </a:lnTo>
                  <a:lnTo>
                    <a:pt x="77" y="3"/>
                  </a:lnTo>
                  <a:lnTo>
                    <a:pt x="77" y="5"/>
                  </a:lnTo>
                  <a:lnTo>
                    <a:pt x="77" y="7"/>
                  </a:lnTo>
                  <a:lnTo>
                    <a:pt x="75" y="8"/>
                  </a:lnTo>
                  <a:lnTo>
                    <a:pt x="75" y="1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15">
              <a:extLst>
                <a:ext uri="{FF2B5EF4-FFF2-40B4-BE49-F238E27FC236}">
                  <a16:creationId xmlns:a16="http://schemas.microsoft.com/office/drawing/2014/main" id="{87291FEB-60E6-45FE-AD99-9D76EB343160}"/>
                </a:ext>
              </a:extLst>
            </p:cNvPr>
            <p:cNvSpPr>
              <a:spLocks/>
            </p:cNvSpPr>
            <p:nvPr/>
          </p:nvSpPr>
          <p:spPr bwMode="auto">
            <a:xfrm>
              <a:off x="4100" y="2814"/>
              <a:ext cx="214" cy="168"/>
            </a:xfrm>
            <a:custGeom>
              <a:avLst/>
              <a:gdLst>
                <a:gd name="T0" fmla="*/ 187 w 214"/>
                <a:gd name="T1" fmla="*/ 54 h 168"/>
                <a:gd name="T2" fmla="*/ 190 w 214"/>
                <a:gd name="T3" fmla="*/ 54 h 168"/>
                <a:gd name="T4" fmla="*/ 190 w 214"/>
                <a:gd name="T5" fmla="*/ 70 h 168"/>
                <a:gd name="T6" fmla="*/ 181 w 214"/>
                <a:gd name="T7" fmla="*/ 73 h 168"/>
                <a:gd name="T8" fmla="*/ 171 w 214"/>
                <a:gd name="T9" fmla="*/ 82 h 168"/>
                <a:gd name="T10" fmla="*/ 176 w 214"/>
                <a:gd name="T11" fmla="*/ 87 h 168"/>
                <a:gd name="T12" fmla="*/ 188 w 214"/>
                <a:gd name="T13" fmla="*/ 93 h 168"/>
                <a:gd name="T14" fmla="*/ 200 w 214"/>
                <a:gd name="T15" fmla="*/ 105 h 168"/>
                <a:gd name="T16" fmla="*/ 207 w 214"/>
                <a:gd name="T17" fmla="*/ 119 h 168"/>
                <a:gd name="T18" fmla="*/ 214 w 214"/>
                <a:gd name="T19" fmla="*/ 129 h 168"/>
                <a:gd name="T20" fmla="*/ 188 w 214"/>
                <a:gd name="T21" fmla="*/ 155 h 168"/>
                <a:gd name="T22" fmla="*/ 173 w 214"/>
                <a:gd name="T23" fmla="*/ 163 h 168"/>
                <a:gd name="T24" fmla="*/ 158 w 214"/>
                <a:gd name="T25" fmla="*/ 163 h 168"/>
                <a:gd name="T26" fmla="*/ 151 w 214"/>
                <a:gd name="T27" fmla="*/ 167 h 168"/>
                <a:gd name="T28" fmla="*/ 142 w 214"/>
                <a:gd name="T29" fmla="*/ 165 h 168"/>
                <a:gd name="T30" fmla="*/ 130 w 214"/>
                <a:gd name="T31" fmla="*/ 165 h 168"/>
                <a:gd name="T32" fmla="*/ 125 w 214"/>
                <a:gd name="T33" fmla="*/ 165 h 168"/>
                <a:gd name="T34" fmla="*/ 122 w 214"/>
                <a:gd name="T35" fmla="*/ 162 h 168"/>
                <a:gd name="T36" fmla="*/ 108 w 214"/>
                <a:gd name="T37" fmla="*/ 150 h 168"/>
                <a:gd name="T38" fmla="*/ 96 w 214"/>
                <a:gd name="T39" fmla="*/ 151 h 168"/>
                <a:gd name="T40" fmla="*/ 82 w 214"/>
                <a:gd name="T41" fmla="*/ 153 h 168"/>
                <a:gd name="T42" fmla="*/ 74 w 214"/>
                <a:gd name="T43" fmla="*/ 150 h 168"/>
                <a:gd name="T44" fmla="*/ 69 w 214"/>
                <a:gd name="T45" fmla="*/ 143 h 168"/>
                <a:gd name="T46" fmla="*/ 60 w 214"/>
                <a:gd name="T47" fmla="*/ 134 h 168"/>
                <a:gd name="T48" fmla="*/ 57 w 214"/>
                <a:gd name="T49" fmla="*/ 124 h 168"/>
                <a:gd name="T50" fmla="*/ 43 w 214"/>
                <a:gd name="T51" fmla="*/ 117 h 168"/>
                <a:gd name="T52" fmla="*/ 41 w 214"/>
                <a:gd name="T53" fmla="*/ 107 h 168"/>
                <a:gd name="T54" fmla="*/ 24 w 214"/>
                <a:gd name="T55" fmla="*/ 95 h 168"/>
                <a:gd name="T56" fmla="*/ 19 w 214"/>
                <a:gd name="T57" fmla="*/ 85 h 168"/>
                <a:gd name="T58" fmla="*/ 2 w 214"/>
                <a:gd name="T59" fmla="*/ 76 h 168"/>
                <a:gd name="T60" fmla="*/ 0 w 214"/>
                <a:gd name="T61" fmla="*/ 70 h 168"/>
                <a:gd name="T62" fmla="*/ 7 w 214"/>
                <a:gd name="T63" fmla="*/ 63 h 168"/>
                <a:gd name="T64" fmla="*/ 10 w 214"/>
                <a:gd name="T65" fmla="*/ 54 h 168"/>
                <a:gd name="T66" fmla="*/ 15 w 214"/>
                <a:gd name="T67" fmla="*/ 44 h 168"/>
                <a:gd name="T68" fmla="*/ 17 w 214"/>
                <a:gd name="T69" fmla="*/ 37 h 168"/>
                <a:gd name="T70" fmla="*/ 33 w 214"/>
                <a:gd name="T71" fmla="*/ 39 h 168"/>
                <a:gd name="T72" fmla="*/ 38 w 214"/>
                <a:gd name="T73" fmla="*/ 44 h 168"/>
                <a:gd name="T74" fmla="*/ 70 w 214"/>
                <a:gd name="T75" fmla="*/ 51 h 168"/>
                <a:gd name="T76" fmla="*/ 89 w 214"/>
                <a:gd name="T77" fmla="*/ 56 h 168"/>
                <a:gd name="T78" fmla="*/ 96 w 214"/>
                <a:gd name="T79" fmla="*/ 49 h 168"/>
                <a:gd name="T80" fmla="*/ 104 w 214"/>
                <a:gd name="T81" fmla="*/ 42 h 168"/>
                <a:gd name="T82" fmla="*/ 127 w 214"/>
                <a:gd name="T83" fmla="*/ 49 h 168"/>
                <a:gd name="T84" fmla="*/ 130 w 214"/>
                <a:gd name="T85" fmla="*/ 47 h 168"/>
                <a:gd name="T86" fmla="*/ 147 w 214"/>
                <a:gd name="T87" fmla="*/ 34 h 168"/>
                <a:gd name="T88" fmla="*/ 158 w 214"/>
                <a:gd name="T89" fmla="*/ 20 h 168"/>
                <a:gd name="T90" fmla="*/ 158 w 214"/>
                <a:gd name="T91" fmla="*/ 10 h 168"/>
                <a:gd name="T92" fmla="*/ 164 w 214"/>
                <a:gd name="T93" fmla="*/ 3 h 168"/>
                <a:gd name="T94" fmla="*/ 164 w 214"/>
                <a:gd name="T95" fmla="*/ 1 h 168"/>
                <a:gd name="T96" fmla="*/ 173 w 214"/>
                <a:gd name="T97" fmla="*/ 1 h 168"/>
                <a:gd name="T98" fmla="*/ 171 w 214"/>
                <a:gd name="T99" fmla="*/ 12 h 168"/>
                <a:gd name="T100" fmla="*/ 173 w 214"/>
                <a:gd name="T101" fmla="*/ 27 h 168"/>
                <a:gd name="T102" fmla="*/ 176 w 214"/>
                <a:gd name="T103" fmla="*/ 30 h 168"/>
                <a:gd name="T104" fmla="*/ 188 w 214"/>
                <a:gd name="T105" fmla="*/ 42 h 168"/>
                <a:gd name="T106" fmla="*/ 188 w 214"/>
                <a:gd name="T107" fmla="*/ 46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14" h="168">
                  <a:moveTo>
                    <a:pt x="188" y="47"/>
                  </a:moveTo>
                  <a:lnTo>
                    <a:pt x="187" y="49"/>
                  </a:lnTo>
                  <a:lnTo>
                    <a:pt x="187" y="51"/>
                  </a:lnTo>
                  <a:lnTo>
                    <a:pt x="187" y="53"/>
                  </a:lnTo>
                  <a:lnTo>
                    <a:pt x="187" y="53"/>
                  </a:lnTo>
                  <a:lnTo>
                    <a:pt x="187" y="54"/>
                  </a:lnTo>
                  <a:lnTo>
                    <a:pt x="187" y="54"/>
                  </a:lnTo>
                  <a:lnTo>
                    <a:pt x="187" y="54"/>
                  </a:lnTo>
                  <a:lnTo>
                    <a:pt x="187" y="54"/>
                  </a:lnTo>
                  <a:lnTo>
                    <a:pt x="187" y="54"/>
                  </a:lnTo>
                  <a:lnTo>
                    <a:pt x="190" y="54"/>
                  </a:lnTo>
                  <a:lnTo>
                    <a:pt x="190" y="54"/>
                  </a:lnTo>
                  <a:lnTo>
                    <a:pt x="190" y="54"/>
                  </a:lnTo>
                  <a:lnTo>
                    <a:pt x="190" y="54"/>
                  </a:lnTo>
                  <a:lnTo>
                    <a:pt x="190" y="59"/>
                  </a:lnTo>
                  <a:lnTo>
                    <a:pt x="190" y="63"/>
                  </a:lnTo>
                  <a:lnTo>
                    <a:pt x="190" y="68"/>
                  </a:lnTo>
                  <a:lnTo>
                    <a:pt x="190" y="70"/>
                  </a:lnTo>
                  <a:lnTo>
                    <a:pt x="190" y="71"/>
                  </a:lnTo>
                  <a:lnTo>
                    <a:pt x="190" y="71"/>
                  </a:lnTo>
                  <a:lnTo>
                    <a:pt x="188" y="73"/>
                  </a:lnTo>
                  <a:lnTo>
                    <a:pt x="188" y="73"/>
                  </a:lnTo>
                  <a:lnTo>
                    <a:pt x="185" y="73"/>
                  </a:lnTo>
                  <a:lnTo>
                    <a:pt x="181" y="73"/>
                  </a:lnTo>
                  <a:lnTo>
                    <a:pt x="180" y="73"/>
                  </a:lnTo>
                  <a:lnTo>
                    <a:pt x="178" y="73"/>
                  </a:lnTo>
                  <a:lnTo>
                    <a:pt x="175" y="73"/>
                  </a:lnTo>
                  <a:lnTo>
                    <a:pt x="175" y="75"/>
                  </a:lnTo>
                  <a:lnTo>
                    <a:pt x="173" y="78"/>
                  </a:lnTo>
                  <a:lnTo>
                    <a:pt x="171" y="82"/>
                  </a:lnTo>
                  <a:lnTo>
                    <a:pt x="170" y="83"/>
                  </a:lnTo>
                  <a:lnTo>
                    <a:pt x="170" y="83"/>
                  </a:lnTo>
                  <a:lnTo>
                    <a:pt x="170" y="85"/>
                  </a:lnTo>
                  <a:lnTo>
                    <a:pt x="171" y="85"/>
                  </a:lnTo>
                  <a:lnTo>
                    <a:pt x="175" y="87"/>
                  </a:lnTo>
                  <a:lnTo>
                    <a:pt x="176" y="87"/>
                  </a:lnTo>
                  <a:lnTo>
                    <a:pt x="180" y="88"/>
                  </a:lnTo>
                  <a:lnTo>
                    <a:pt x="181" y="88"/>
                  </a:lnTo>
                  <a:lnTo>
                    <a:pt x="183" y="88"/>
                  </a:lnTo>
                  <a:lnTo>
                    <a:pt x="187" y="92"/>
                  </a:lnTo>
                  <a:lnTo>
                    <a:pt x="188" y="93"/>
                  </a:lnTo>
                  <a:lnTo>
                    <a:pt x="188" y="93"/>
                  </a:lnTo>
                  <a:lnTo>
                    <a:pt x="190" y="95"/>
                  </a:lnTo>
                  <a:lnTo>
                    <a:pt x="190" y="97"/>
                  </a:lnTo>
                  <a:lnTo>
                    <a:pt x="193" y="100"/>
                  </a:lnTo>
                  <a:lnTo>
                    <a:pt x="193" y="102"/>
                  </a:lnTo>
                  <a:lnTo>
                    <a:pt x="199" y="104"/>
                  </a:lnTo>
                  <a:lnTo>
                    <a:pt x="200" y="105"/>
                  </a:lnTo>
                  <a:lnTo>
                    <a:pt x="200" y="107"/>
                  </a:lnTo>
                  <a:lnTo>
                    <a:pt x="202" y="107"/>
                  </a:lnTo>
                  <a:lnTo>
                    <a:pt x="204" y="109"/>
                  </a:lnTo>
                  <a:lnTo>
                    <a:pt x="205" y="114"/>
                  </a:lnTo>
                  <a:lnTo>
                    <a:pt x="205" y="117"/>
                  </a:lnTo>
                  <a:lnTo>
                    <a:pt x="207" y="119"/>
                  </a:lnTo>
                  <a:lnTo>
                    <a:pt x="207" y="122"/>
                  </a:lnTo>
                  <a:lnTo>
                    <a:pt x="209" y="124"/>
                  </a:lnTo>
                  <a:lnTo>
                    <a:pt x="209" y="126"/>
                  </a:lnTo>
                  <a:lnTo>
                    <a:pt x="211" y="129"/>
                  </a:lnTo>
                  <a:lnTo>
                    <a:pt x="212" y="129"/>
                  </a:lnTo>
                  <a:lnTo>
                    <a:pt x="214" y="129"/>
                  </a:lnTo>
                  <a:lnTo>
                    <a:pt x="209" y="134"/>
                  </a:lnTo>
                  <a:lnTo>
                    <a:pt x="205" y="138"/>
                  </a:lnTo>
                  <a:lnTo>
                    <a:pt x="200" y="141"/>
                  </a:lnTo>
                  <a:lnTo>
                    <a:pt x="197" y="146"/>
                  </a:lnTo>
                  <a:lnTo>
                    <a:pt x="192" y="151"/>
                  </a:lnTo>
                  <a:lnTo>
                    <a:pt x="188" y="155"/>
                  </a:lnTo>
                  <a:lnTo>
                    <a:pt x="183" y="158"/>
                  </a:lnTo>
                  <a:lnTo>
                    <a:pt x="180" y="162"/>
                  </a:lnTo>
                  <a:lnTo>
                    <a:pt x="180" y="163"/>
                  </a:lnTo>
                  <a:lnTo>
                    <a:pt x="180" y="163"/>
                  </a:lnTo>
                  <a:lnTo>
                    <a:pt x="176" y="163"/>
                  </a:lnTo>
                  <a:lnTo>
                    <a:pt x="173" y="163"/>
                  </a:lnTo>
                  <a:lnTo>
                    <a:pt x="170" y="162"/>
                  </a:lnTo>
                  <a:lnTo>
                    <a:pt x="166" y="162"/>
                  </a:lnTo>
                  <a:lnTo>
                    <a:pt x="164" y="163"/>
                  </a:lnTo>
                  <a:lnTo>
                    <a:pt x="163" y="163"/>
                  </a:lnTo>
                  <a:lnTo>
                    <a:pt x="161" y="163"/>
                  </a:lnTo>
                  <a:lnTo>
                    <a:pt x="158" y="163"/>
                  </a:lnTo>
                  <a:lnTo>
                    <a:pt x="156" y="165"/>
                  </a:lnTo>
                  <a:lnTo>
                    <a:pt x="154" y="167"/>
                  </a:lnTo>
                  <a:lnTo>
                    <a:pt x="154" y="167"/>
                  </a:lnTo>
                  <a:lnTo>
                    <a:pt x="152" y="168"/>
                  </a:lnTo>
                  <a:lnTo>
                    <a:pt x="152" y="167"/>
                  </a:lnTo>
                  <a:lnTo>
                    <a:pt x="151" y="167"/>
                  </a:lnTo>
                  <a:lnTo>
                    <a:pt x="149" y="167"/>
                  </a:lnTo>
                  <a:lnTo>
                    <a:pt x="149" y="163"/>
                  </a:lnTo>
                  <a:lnTo>
                    <a:pt x="147" y="163"/>
                  </a:lnTo>
                  <a:lnTo>
                    <a:pt x="147" y="162"/>
                  </a:lnTo>
                  <a:lnTo>
                    <a:pt x="144" y="165"/>
                  </a:lnTo>
                  <a:lnTo>
                    <a:pt x="142" y="165"/>
                  </a:lnTo>
                  <a:lnTo>
                    <a:pt x="140" y="165"/>
                  </a:lnTo>
                  <a:lnTo>
                    <a:pt x="139" y="163"/>
                  </a:lnTo>
                  <a:lnTo>
                    <a:pt x="135" y="163"/>
                  </a:lnTo>
                  <a:lnTo>
                    <a:pt x="134" y="163"/>
                  </a:lnTo>
                  <a:lnTo>
                    <a:pt x="132" y="163"/>
                  </a:lnTo>
                  <a:lnTo>
                    <a:pt x="130" y="165"/>
                  </a:lnTo>
                  <a:lnTo>
                    <a:pt x="128" y="167"/>
                  </a:lnTo>
                  <a:lnTo>
                    <a:pt x="128" y="168"/>
                  </a:lnTo>
                  <a:lnTo>
                    <a:pt x="128" y="167"/>
                  </a:lnTo>
                  <a:lnTo>
                    <a:pt x="127" y="167"/>
                  </a:lnTo>
                  <a:lnTo>
                    <a:pt x="127" y="165"/>
                  </a:lnTo>
                  <a:lnTo>
                    <a:pt x="125" y="165"/>
                  </a:lnTo>
                  <a:lnTo>
                    <a:pt x="125" y="165"/>
                  </a:lnTo>
                  <a:lnTo>
                    <a:pt x="123" y="165"/>
                  </a:lnTo>
                  <a:lnTo>
                    <a:pt x="123" y="165"/>
                  </a:lnTo>
                  <a:lnTo>
                    <a:pt x="123" y="163"/>
                  </a:lnTo>
                  <a:lnTo>
                    <a:pt x="122" y="163"/>
                  </a:lnTo>
                  <a:lnTo>
                    <a:pt x="122" y="162"/>
                  </a:lnTo>
                  <a:lnTo>
                    <a:pt x="120" y="160"/>
                  </a:lnTo>
                  <a:lnTo>
                    <a:pt x="116" y="158"/>
                  </a:lnTo>
                  <a:lnTo>
                    <a:pt x="113" y="155"/>
                  </a:lnTo>
                  <a:lnTo>
                    <a:pt x="111" y="153"/>
                  </a:lnTo>
                  <a:lnTo>
                    <a:pt x="110" y="153"/>
                  </a:lnTo>
                  <a:lnTo>
                    <a:pt x="108" y="150"/>
                  </a:lnTo>
                  <a:lnTo>
                    <a:pt x="106" y="148"/>
                  </a:lnTo>
                  <a:lnTo>
                    <a:pt x="103" y="146"/>
                  </a:lnTo>
                  <a:lnTo>
                    <a:pt x="101" y="146"/>
                  </a:lnTo>
                  <a:lnTo>
                    <a:pt x="99" y="150"/>
                  </a:lnTo>
                  <a:lnTo>
                    <a:pt x="98" y="151"/>
                  </a:lnTo>
                  <a:lnTo>
                    <a:pt x="96" y="151"/>
                  </a:lnTo>
                  <a:lnTo>
                    <a:pt x="94" y="150"/>
                  </a:lnTo>
                  <a:lnTo>
                    <a:pt x="91" y="150"/>
                  </a:lnTo>
                  <a:lnTo>
                    <a:pt x="87" y="150"/>
                  </a:lnTo>
                  <a:lnTo>
                    <a:pt x="86" y="150"/>
                  </a:lnTo>
                  <a:lnTo>
                    <a:pt x="84" y="151"/>
                  </a:lnTo>
                  <a:lnTo>
                    <a:pt x="82" y="153"/>
                  </a:lnTo>
                  <a:lnTo>
                    <a:pt x="81" y="153"/>
                  </a:lnTo>
                  <a:lnTo>
                    <a:pt x="79" y="151"/>
                  </a:lnTo>
                  <a:lnTo>
                    <a:pt x="79" y="151"/>
                  </a:lnTo>
                  <a:lnTo>
                    <a:pt x="77" y="151"/>
                  </a:lnTo>
                  <a:lnTo>
                    <a:pt x="75" y="150"/>
                  </a:lnTo>
                  <a:lnTo>
                    <a:pt x="74" y="150"/>
                  </a:lnTo>
                  <a:lnTo>
                    <a:pt x="74" y="148"/>
                  </a:lnTo>
                  <a:lnTo>
                    <a:pt x="72" y="148"/>
                  </a:lnTo>
                  <a:lnTo>
                    <a:pt x="70" y="148"/>
                  </a:lnTo>
                  <a:lnTo>
                    <a:pt x="70" y="146"/>
                  </a:lnTo>
                  <a:lnTo>
                    <a:pt x="69" y="145"/>
                  </a:lnTo>
                  <a:lnTo>
                    <a:pt x="69" y="143"/>
                  </a:lnTo>
                  <a:lnTo>
                    <a:pt x="67" y="143"/>
                  </a:lnTo>
                  <a:lnTo>
                    <a:pt x="63" y="139"/>
                  </a:lnTo>
                  <a:lnTo>
                    <a:pt x="63" y="139"/>
                  </a:lnTo>
                  <a:lnTo>
                    <a:pt x="62" y="138"/>
                  </a:lnTo>
                  <a:lnTo>
                    <a:pt x="60" y="136"/>
                  </a:lnTo>
                  <a:lnTo>
                    <a:pt x="60" y="134"/>
                  </a:lnTo>
                  <a:lnTo>
                    <a:pt x="58" y="131"/>
                  </a:lnTo>
                  <a:lnTo>
                    <a:pt x="58" y="129"/>
                  </a:lnTo>
                  <a:lnTo>
                    <a:pt x="58" y="128"/>
                  </a:lnTo>
                  <a:lnTo>
                    <a:pt x="58" y="126"/>
                  </a:lnTo>
                  <a:lnTo>
                    <a:pt x="57" y="126"/>
                  </a:lnTo>
                  <a:lnTo>
                    <a:pt x="57" y="124"/>
                  </a:lnTo>
                  <a:lnTo>
                    <a:pt x="53" y="122"/>
                  </a:lnTo>
                  <a:lnTo>
                    <a:pt x="50" y="121"/>
                  </a:lnTo>
                  <a:lnTo>
                    <a:pt x="50" y="121"/>
                  </a:lnTo>
                  <a:lnTo>
                    <a:pt x="46" y="121"/>
                  </a:lnTo>
                  <a:lnTo>
                    <a:pt x="45" y="119"/>
                  </a:lnTo>
                  <a:lnTo>
                    <a:pt x="43" y="117"/>
                  </a:lnTo>
                  <a:lnTo>
                    <a:pt x="43" y="116"/>
                  </a:lnTo>
                  <a:lnTo>
                    <a:pt x="41" y="114"/>
                  </a:lnTo>
                  <a:lnTo>
                    <a:pt x="41" y="112"/>
                  </a:lnTo>
                  <a:lnTo>
                    <a:pt x="41" y="112"/>
                  </a:lnTo>
                  <a:lnTo>
                    <a:pt x="43" y="109"/>
                  </a:lnTo>
                  <a:lnTo>
                    <a:pt x="41" y="107"/>
                  </a:lnTo>
                  <a:lnTo>
                    <a:pt x="38" y="105"/>
                  </a:lnTo>
                  <a:lnTo>
                    <a:pt x="36" y="104"/>
                  </a:lnTo>
                  <a:lnTo>
                    <a:pt x="36" y="102"/>
                  </a:lnTo>
                  <a:lnTo>
                    <a:pt x="33" y="100"/>
                  </a:lnTo>
                  <a:lnTo>
                    <a:pt x="27" y="97"/>
                  </a:lnTo>
                  <a:lnTo>
                    <a:pt x="24" y="95"/>
                  </a:lnTo>
                  <a:lnTo>
                    <a:pt x="21" y="93"/>
                  </a:lnTo>
                  <a:lnTo>
                    <a:pt x="19" y="92"/>
                  </a:lnTo>
                  <a:lnTo>
                    <a:pt x="19" y="90"/>
                  </a:lnTo>
                  <a:lnTo>
                    <a:pt x="21" y="88"/>
                  </a:lnTo>
                  <a:lnTo>
                    <a:pt x="21" y="87"/>
                  </a:lnTo>
                  <a:lnTo>
                    <a:pt x="19" y="85"/>
                  </a:lnTo>
                  <a:lnTo>
                    <a:pt x="15" y="83"/>
                  </a:lnTo>
                  <a:lnTo>
                    <a:pt x="14" y="80"/>
                  </a:lnTo>
                  <a:lnTo>
                    <a:pt x="10" y="78"/>
                  </a:lnTo>
                  <a:lnTo>
                    <a:pt x="5" y="78"/>
                  </a:lnTo>
                  <a:lnTo>
                    <a:pt x="4" y="76"/>
                  </a:lnTo>
                  <a:lnTo>
                    <a:pt x="2" y="76"/>
                  </a:lnTo>
                  <a:lnTo>
                    <a:pt x="0" y="75"/>
                  </a:lnTo>
                  <a:lnTo>
                    <a:pt x="0" y="73"/>
                  </a:lnTo>
                  <a:lnTo>
                    <a:pt x="0" y="70"/>
                  </a:lnTo>
                  <a:lnTo>
                    <a:pt x="0" y="70"/>
                  </a:lnTo>
                  <a:lnTo>
                    <a:pt x="0" y="70"/>
                  </a:lnTo>
                  <a:lnTo>
                    <a:pt x="0" y="70"/>
                  </a:lnTo>
                  <a:lnTo>
                    <a:pt x="0" y="68"/>
                  </a:lnTo>
                  <a:lnTo>
                    <a:pt x="0" y="68"/>
                  </a:lnTo>
                  <a:lnTo>
                    <a:pt x="2" y="66"/>
                  </a:lnTo>
                  <a:lnTo>
                    <a:pt x="7" y="64"/>
                  </a:lnTo>
                  <a:lnTo>
                    <a:pt x="7" y="64"/>
                  </a:lnTo>
                  <a:lnTo>
                    <a:pt x="7" y="63"/>
                  </a:lnTo>
                  <a:lnTo>
                    <a:pt x="7" y="61"/>
                  </a:lnTo>
                  <a:lnTo>
                    <a:pt x="9" y="59"/>
                  </a:lnTo>
                  <a:lnTo>
                    <a:pt x="9" y="58"/>
                  </a:lnTo>
                  <a:lnTo>
                    <a:pt x="9" y="56"/>
                  </a:lnTo>
                  <a:lnTo>
                    <a:pt x="10" y="56"/>
                  </a:lnTo>
                  <a:lnTo>
                    <a:pt x="10" y="54"/>
                  </a:lnTo>
                  <a:lnTo>
                    <a:pt x="12" y="54"/>
                  </a:lnTo>
                  <a:lnTo>
                    <a:pt x="12" y="53"/>
                  </a:lnTo>
                  <a:lnTo>
                    <a:pt x="12" y="51"/>
                  </a:lnTo>
                  <a:lnTo>
                    <a:pt x="12" y="47"/>
                  </a:lnTo>
                  <a:lnTo>
                    <a:pt x="12" y="47"/>
                  </a:lnTo>
                  <a:lnTo>
                    <a:pt x="15" y="44"/>
                  </a:lnTo>
                  <a:lnTo>
                    <a:pt x="15" y="42"/>
                  </a:lnTo>
                  <a:lnTo>
                    <a:pt x="15" y="41"/>
                  </a:lnTo>
                  <a:lnTo>
                    <a:pt x="15" y="41"/>
                  </a:lnTo>
                  <a:lnTo>
                    <a:pt x="15" y="39"/>
                  </a:lnTo>
                  <a:lnTo>
                    <a:pt x="17" y="37"/>
                  </a:lnTo>
                  <a:lnTo>
                    <a:pt x="17" y="37"/>
                  </a:lnTo>
                  <a:lnTo>
                    <a:pt x="21" y="37"/>
                  </a:lnTo>
                  <a:lnTo>
                    <a:pt x="21" y="37"/>
                  </a:lnTo>
                  <a:lnTo>
                    <a:pt x="31" y="36"/>
                  </a:lnTo>
                  <a:lnTo>
                    <a:pt x="33" y="36"/>
                  </a:lnTo>
                  <a:lnTo>
                    <a:pt x="33" y="37"/>
                  </a:lnTo>
                  <a:lnTo>
                    <a:pt x="33" y="39"/>
                  </a:lnTo>
                  <a:lnTo>
                    <a:pt x="33" y="39"/>
                  </a:lnTo>
                  <a:lnTo>
                    <a:pt x="34" y="41"/>
                  </a:lnTo>
                  <a:lnTo>
                    <a:pt x="34" y="41"/>
                  </a:lnTo>
                  <a:lnTo>
                    <a:pt x="36" y="42"/>
                  </a:lnTo>
                  <a:lnTo>
                    <a:pt x="36" y="44"/>
                  </a:lnTo>
                  <a:lnTo>
                    <a:pt x="38" y="44"/>
                  </a:lnTo>
                  <a:lnTo>
                    <a:pt x="46" y="53"/>
                  </a:lnTo>
                  <a:lnTo>
                    <a:pt x="48" y="54"/>
                  </a:lnTo>
                  <a:lnTo>
                    <a:pt x="50" y="53"/>
                  </a:lnTo>
                  <a:lnTo>
                    <a:pt x="53" y="51"/>
                  </a:lnTo>
                  <a:lnTo>
                    <a:pt x="57" y="51"/>
                  </a:lnTo>
                  <a:lnTo>
                    <a:pt x="70" y="51"/>
                  </a:lnTo>
                  <a:lnTo>
                    <a:pt x="72" y="51"/>
                  </a:lnTo>
                  <a:lnTo>
                    <a:pt x="72" y="51"/>
                  </a:lnTo>
                  <a:lnTo>
                    <a:pt x="74" y="56"/>
                  </a:lnTo>
                  <a:lnTo>
                    <a:pt x="74" y="56"/>
                  </a:lnTo>
                  <a:lnTo>
                    <a:pt x="89" y="56"/>
                  </a:lnTo>
                  <a:lnTo>
                    <a:pt x="89" y="56"/>
                  </a:lnTo>
                  <a:lnTo>
                    <a:pt x="89" y="54"/>
                  </a:lnTo>
                  <a:lnTo>
                    <a:pt x="91" y="53"/>
                  </a:lnTo>
                  <a:lnTo>
                    <a:pt x="93" y="51"/>
                  </a:lnTo>
                  <a:lnTo>
                    <a:pt x="93" y="51"/>
                  </a:lnTo>
                  <a:lnTo>
                    <a:pt x="93" y="51"/>
                  </a:lnTo>
                  <a:lnTo>
                    <a:pt x="96" y="49"/>
                  </a:lnTo>
                  <a:lnTo>
                    <a:pt x="98" y="49"/>
                  </a:lnTo>
                  <a:lnTo>
                    <a:pt x="101" y="47"/>
                  </a:lnTo>
                  <a:lnTo>
                    <a:pt x="103" y="46"/>
                  </a:lnTo>
                  <a:lnTo>
                    <a:pt x="104" y="46"/>
                  </a:lnTo>
                  <a:lnTo>
                    <a:pt x="104" y="42"/>
                  </a:lnTo>
                  <a:lnTo>
                    <a:pt x="104" y="42"/>
                  </a:lnTo>
                  <a:lnTo>
                    <a:pt x="106" y="41"/>
                  </a:lnTo>
                  <a:lnTo>
                    <a:pt x="111" y="39"/>
                  </a:lnTo>
                  <a:lnTo>
                    <a:pt x="111" y="39"/>
                  </a:lnTo>
                  <a:lnTo>
                    <a:pt x="122" y="44"/>
                  </a:lnTo>
                  <a:lnTo>
                    <a:pt x="127" y="49"/>
                  </a:lnTo>
                  <a:lnTo>
                    <a:pt x="127" y="49"/>
                  </a:lnTo>
                  <a:lnTo>
                    <a:pt x="127" y="49"/>
                  </a:lnTo>
                  <a:lnTo>
                    <a:pt x="127" y="49"/>
                  </a:lnTo>
                  <a:lnTo>
                    <a:pt x="127" y="49"/>
                  </a:lnTo>
                  <a:lnTo>
                    <a:pt x="127" y="49"/>
                  </a:lnTo>
                  <a:lnTo>
                    <a:pt x="128" y="49"/>
                  </a:lnTo>
                  <a:lnTo>
                    <a:pt x="130" y="47"/>
                  </a:lnTo>
                  <a:lnTo>
                    <a:pt x="134" y="47"/>
                  </a:lnTo>
                  <a:lnTo>
                    <a:pt x="135" y="47"/>
                  </a:lnTo>
                  <a:lnTo>
                    <a:pt x="144" y="39"/>
                  </a:lnTo>
                  <a:lnTo>
                    <a:pt x="146" y="37"/>
                  </a:lnTo>
                  <a:lnTo>
                    <a:pt x="146" y="36"/>
                  </a:lnTo>
                  <a:lnTo>
                    <a:pt x="147" y="34"/>
                  </a:lnTo>
                  <a:lnTo>
                    <a:pt x="149" y="30"/>
                  </a:lnTo>
                  <a:lnTo>
                    <a:pt x="149" y="30"/>
                  </a:lnTo>
                  <a:lnTo>
                    <a:pt x="158" y="24"/>
                  </a:lnTo>
                  <a:lnTo>
                    <a:pt x="159" y="22"/>
                  </a:lnTo>
                  <a:lnTo>
                    <a:pt x="159" y="22"/>
                  </a:lnTo>
                  <a:lnTo>
                    <a:pt x="158" y="20"/>
                  </a:lnTo>
                  <a:lnTo>
                    <a:pt x="158" y="18"/>
                  </a:lnTo>
                  <a:lnTo>
                    <a:pt x="158" y="17"/>
                  </a:lnTo>
                  <a:lnTo>
                    <a:pt x="158" y="13"/>
                  </a:lnTo>
                  <a:lnTo>
                    <a:pt x="158" y="12"/>
                  </a:lnTo>
                  <a:lnTo>
                    <a:pt x="158" y="12"/>
                  </a:lnTo>
                  <a:lnTo>
                    <a:pt x="158" y="10"/>
                  </a:lnTo>
                  <a:lnTo>
                    <a:pt x="158" y="10"/>
                  </a:lnTo>
                  <a:lnTo>
                    <a:pt x="152" y="5"/>
                  </a:lnTo>
                  <a:lnTo>
                    <a:pt x="164" y="5"/>
                  </a:lnTo>
                  <a:lnTo>
                    <a:pt x="164" y="5"/>
                  </a:lnTo>
                  <a:lnTo>
                    <a:pt x="164" y="3"/>
                  </a:lnTo>
                  <a:lnTo>
                    <a:pt x="164" y="3"/>
                  </a:lnTo>
                  <a:lnTo>
                    <a:pt x="164" y="3"/>
                  </a:lnTo>
                  <a:lnTo>
                    <a:pt x="164" y="1"/>
                  </a:lnTo>
                  <a:lnTo>
                    <a:pt x="164" y="1"/>
                  </a:lnTo>
                  <a:lnTo>
                    <a:pt x="164" y="1"/>
                  </a:lnTo>
                  <a:lnTo>
                    <a:pt x="164" y="1"/>
                  </a:lnTo>
                  <a:lnTo>
                    <a:pt x="164" y="1"/>
                  </a:lnTo>
                  <a:lnTo>
                    <a:pt x="164" y="1"/>
                  </a:lnTo>
                  <a:lnTo>
                    <a:pt x="164" y="1"/>
                  </a:lnTo>
                  <a:lnTo>
                    <a:pt x="164" y="1"/>
                  </a:lnTo>
                  <a:lnTo>
                    <a:pt x="164" y="0"/>
                  </a:lnTo>
                  <a:lnTo>
                    <a:pt x="173" y="1"/>
                  </a:lnTo>
                  <a:lnTo>
                    <a:pt x="173" y="1"/>
                  </a:lnTo>
                  <a:lnTo>
                    <a:pt x="173" y="7"/>
                  </a:lnTo>
                  <a:lnTo>
                    <a:pt x="173" y="8"/>
                  </a:lnTo>
                  <a:lnTo>
                    <a:pt x="171" y="12"/>
                  </a:lnTo>
                  <a:lnTo>
                    <a:pt x="171" y="12"/>
                  </a:lnTo>
                  <a:lnTo>
                    <a:pt x="171" y="12"/>
                  </a:lnTo>
                  <a:lnTo>
                    <a:pt x="171" y="12"/>
                  </a:lnTo>
                  <a:lnTo>
                    <a:pt x="171" y="12"/>
                  </a:lnTo>
                  <a:lnTo>
                    <a:pt x="171" y="12"/>
                  </a:lnTo>
                  <a:lnTo>
                    <a:pt x="171" y="13"/>
                  </a:lnTo>
                  <a:lnTo>
                    <a:pt x="171" y="13"/>
                  </a:lnTo>
                  <a:lnTo>
                    <a:pt x="173" y="27"/>
                  </a:lnTo>
                  <a:lnTo>
                    <a:pt x="173" y="27"/>
                  </a:lnTo>
                  <a:lnTo>
                    <a:pt x="173" y="27"/>
                  </a:lnTo>
                  <a:lnTo>
                    <a:pt x="173" y="29"/>
                  </a:lnTo>
                  <a:lnTo>
                    <a:pt x="173" y="29"/>
                  </a:lnTo>
                  <a:lnTo>
                    <a:pt x="171" y="29"/>
                  </a:lnTo>
                  <a:lnTo>
                    <a:pt x="173" y="29"/>
                  </a:lnTo>
                  <a:lnTo>
                    <a:pt x="176" y="30"/>
                  </a:lnTo>
                  <a:lnTo>
                    <a:pt x="176" y="30"/>
                  </a:lnTo>
                  <a:lnTo>
                    <a:pt x="176" y="30"/>
                  </a:lnTo>
                  <a:lnTo>
                    <a:pt x="178" y="34"/>
                  </a:lnTo>
                  <a:lnTo>
                    <a:pt x="187" y="39"/>
                  </a:lnTo>
                  <a:lnTo>
                    <a:pt x="187" y="41"/>
                  </a:lnTo>
                  <a:lnTo>
                    <a:pt x="188" y="42"/>
                  </a:lnTo>
                  <a:lnTo>
                    <a:pt x="188" y="42"/>
                  </a:lnTo>
                  <a:lnTo>
                    <a:pt x="188" y="42"/>
                  </a:lnTo>
                  <a:lnTo>
                    <a:pt x="188" y="44"/>
                  </a:lnTo>
                  <a:lnTo>
                    <a:pt x="188" y="44"/>
                  </a:lnTo>
                  <a:lnTo>
                    <a:pt x="188" y="46"/>
                  </a:lnTo>
                  <a:lnTo>
                    <a:pt x="188" y="46"/>
                  </a:lnTo>
                  <a:lnTo>
                    <a:pt x="188" y="46"/>
                  </a:lnTo>
                  <a:lnTo>
                    <a:pt x="188" y="46"/>
                  </a:lnTo>
                  <a:lnTo>
                    <a:pt x="188" y="46"/>
                  </a:lnTo>
                  <a:lnTo>
                    <a:pt x="188" y="4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16">
              <a:extLst>
                <a:ext uri="{FF2B5EF4-FFF2-40B4-BE49-F238E27FC236}">
                  <a16:creationId xmlns:a16="http://schemas.microsoft.com/office/drawing/2014/main" id="{7B3BDDFA-B4CD-4777-91B9-BD4D4E82101B}"/>
                </a:ext>
              </a:extLst>
            </p:cNvPr>
            <p:cNvSpPr>
              <a:spLocks noEditPoints="1"/>
            </p:cNvSpPr>
            <p:nvPr/>
          </p:nvSpPr>
          <p:spPr bwMode="auto">
            <a:xfrm>
              <a:off x="3760" y="3017"/>
              <a:ext cx="18" cy="30"/>
            </a:xfrm>
            <a:custGeom>
              <a:avLst/>
              <a:gdLst>
                <a:gd name="T0" fmla="*/ 18 w 18"/>
                <a:gd name="T1" fmla="*/ 1 h 30"/>
                <a:gd name="T2" fmla="*/ 18 w 18"/>
                <a:gd name="T3" fmla="*/ 3 h 30"/>
                <a:gd name="T4" fmla="*/ 17 w 18"/>
                <a:gd name="T5" fmla="*/ 1 h 30"/>
                <a:gd name="T6" fmla="*/ 17 w 18"/>
                <a:gd name="T7" fmla="*/ 1 h 30"/>
                <a:gd name="T8" fmla="*/ 18 w 18"/>
                <a:gd name="T9" fmla="*/ 0 h 30"/>
                <a:gd name="T10" fmla="*/ 18 w 18"/>
                <a:gd name="T11" fmla="*/ 0 h 30"/>
                <a:gd name="T12" fmla="*/ 18 w 18"/>
                <a:gd name="T13" fmla="*/ 0 h 30"/>
                <a:gd name="T14" fmla="*/ 18 w 18"/>
                <a:gd name="T15" fmla="*/ 0 h 30"/>
                <a:gd name="T16" fmla="*/ 18 w 18"/>
                <a:gd name="T17" fmla="*/ 1 h 30"/>
                <a:gd name="T18" fmla="*/ 18 w 18"/>
                <a:gd name="T19" fmla="*/ 1 h 30"/>
                <a:gd name="T20" fmla="*/ 3 w 18"/>
                <a:gd name="T21" fmla="*/ 29 h 30"/>
                <a:gd name="T22" fmla="*/ 1 w 18"/>
                <a:gd name="T23" fmla="*/ 30 h 30"/>
                <a:gd name="T24" fmla="*/ 1 w 18"/>
                <a:gd name="T25" fmla="*/ 30 h 30"/>
                <a:gd name="T26" fmla="*/ 1 w 18"/>
                <a:gd name="T27" fmla="*/ 30 h 30"/>
                <a:gd name="T28" fmla="*/ 0 w 18"/>
                <a:gd name="T29" fmla="*/ 27 h 30"/>
                <a:gd name="T30" fmla="*/ 0 w 18"/>
                <a:gd name="T31" fmla="*/ 27 h 30"/>
                <a:gd name="T32" fmla="*/ 1 w 18"/>
                <a:gd name="T33" fmla="*/ 25 h 30"/>
                <a:gd name="T34" fmla="*/ 3 w 18"/>
                <a:gd name="T35" fmla="*/ 23 h 30"/>
                <a:gd name="T36" fmla="*/ 5 w 18"/>
                <a:gd name="T37" fmla="*/ 23 h 30"/>
                <a:gd name="T38" fmla="*/ 5 w 18"/>
                <a:gd name="T39" fmla="*/ 25 h 30"/>
                <a:gd name="T40" fmla="*/ 5 w 18"/>
                <a:gd name="T41" fmla="*/ 27 h 30"/>
                <a:gd name="T42" fmla="*/ 3 w 18"/>
                <a:gd name="T43" fmla="*/ 2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 h="30">
                  <a:moveTo>
                    <a:pt x="18" y="1"/>
                  </a:moveTo>
                  <a:lnTo>
                    <a:pt x="18" y="3"/>
                  </a:lnTo>
                  <a:lnTo>
                    <a:pt x="17" y="1"/>
                  </a:lnTo>
                  <a:lnTo>
                    <a:pt x="17" y="1"/>
                  </a:lnTo>
                  <a:lnTo>
                    <a:pt x="18" y="0"/>
                  </a:lnTo>
                  <a:lnTo>
                    <a:pt x="18" y="0"/>
                  </a:lnTo>
                  <a:lnTo>
                    <a:pt x="18" y="0"/>
                  </a:lnTo>
                  <a:lnTo>
                    <a:pt x="18" y="0"/>
                  </a:lnTo>
                  <a:lnTo>
                    <a:pt x="18" y="1"/>
                  </a:lnTo>
                  <a:lnTo>
                    <a:pt x="18" y="1"/>
                  </a:lnTo>
                  <a:close/>
                  <a:moveTo>
                    <a:pt x="3" y="29"/>
                  </a:moveTo>
                  <a:lnTo>
                    <a:pt x="1" y="30"/>
                  </a:lnTo>
                  <a:lnTo>
                    <a:pt x="1" y="30"/>
                  </a:lnTo>
                  <a:lnTo>
                    <a:pt x="1" y="30"/>
                  </a:lnTo>
                  <a:lnTo>
                    <a:pt x="0" y="27"/>
                  </a:lnTo>
                  <a:lnTo>
                    <a:pt x="0" y="27"/>
                  </a:lnTo>
                  <a:lnTo>
                    <a:pt x="1" y="25"/>
                  </a:lnTo>
                  <a:lnTo>
                    <a:pt x="3" y="23"/>
                  </a:lnTo>
                  <a:lnTo>
                    <a:pt x="5" y="23"/>
                  </a:lnTo>
                  <a:lnTo>
                    <a:pt x="5" y="25"/>
                  </a:lnTo>
                  <a:lnTo>
                    <a:pt x="5" y="27"/>
                  </a:lnTo>
                  <a:lnTo>
                    <a:pt x="3" y="2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 name="Freeform 217">
              <a:extLst>
                <a:ext uri="{FF2B5EF4-FFF2-40B4-BE49-F238E27FC236}">
                  <a16:creationId xmlns:a16="http://schemas.microsoft.com/office/drawing/2014/main" id="{92908C0C-31E8-44D8-AA55-2C197367B2D4}"/>
                </a:ext>
              </a:extLst>
            </p:cNvPr>
            <p:cNvSpPr>
              <a:spLocks/>
            </p:cNvSpPr>
            <p:nvPr/>
          </p:nvSpPr>
          <p:spPr bwMode="auto">
            <a:xfrm>
              <a:off x="1905" y="2771"/>
              <a:ext cx="46" cy="26"/>
            </a:xfrm>
            <a:custGeom>
              <a:avLst/>
              <a:gdLst>
                <a:gd name="T0" fmla="*/ 15 w 46"/>
                <a:gd name="T1" fmla="*/ 0 h 26"/>
                <a:gd name="T2" fmla="*/ 18 w 46"/>
                <a:gd name="T3" fmla="*/ 2 h 26"/>
                <a:gd name="T4" fmla="*/ 20 w 46"/>
                <a:gd name="T5" fmla="*/ 4 h 26"/>
                <a:gd name="T6" fmla="*/ 24 w 46"/>
                <a:gd name="T7" fmla="*/ 5 h 26"/>
                <a:gd name="T8" fmla="*/ 25 w 46"/>
                <a:gd name="T9" fmla="*/ 7 h 26"/>
                <a:gd name="T10" fmla="*/ 27 w 46"/>
                <a:gd name="T11" fmla="*/ 9 h 26"/>
                <a:gd name="T12" fmla="*/ 30 w 46"/>
                <a:gd name="T13" fmla="*/ 9 h 26"/>
                <a:gd name="T14" fmla="*/ 30 w 46"/>
                <a:gd name="T15" fmla="*/ 10 h 26"/>
                <a:gd name="T16" fmla="*/ 32 w 46"/>
                <a:gd name="T17" fmla="*/ 12 h 26"/>
                <a:gd name="T18" fmla="*/ 36 w 46"/>
                <a:gd name="T19" fmla="*/ 10 h 26"/>
                <a:gd name="T20" fmla="*/ 39 w 46"/>
                <a:gd name="T21" fmla="*/ 10 h 26"/>
                <a:gd name="T22" fmla="*/ 41 w 46"/>
                <a:gd name="T23" fmla="*/ 12 h 26"/>
                <a:gd name="T24" fmla="*/ 44 w 46"/>
                <a:gd name="T25" fmla="*/ 10 h 26"/>
                <a:gd name="T26" fmla="*/ 46 w 46"/>
                <a:gd name="T27" fmla="*/ 12 h 26"/>
                <a:gd name="T28" fmla="*/ 44 w 46"/>
                <a:gd name="T29" fmla="*/ 17 h 26"/>
                <a:gd name="T30" fmla="*/ 44 w 46"/>
                <a:gd name="T31" fmla="*/ 19 h 26"/>
                <a:gd name="T32" fmla="*/ 46 w 46"/>
                <a:gd name="T33" fmla="*/ 19 h 26"/>
                <a:gd name="T34" fmla="*/ 44 w 46"/>
                <a:gd name="T35" fmla="*/ 21 h 26"/>
                <a:gd name="T36" fmla="*/ 42 w 46"/>
                <a:gd name="T37" fmla="*/ 24 h 26"/>
                <a:gd name="T38" fmla="*/ 39 w 46"/>
                <a:gd name="T39" fmla="*/ 26 h 26"/>
                <a:gd name="T40" fmla="*/ 32 w 46"/>
                <a:gd name="T41" fmla="*/ 24 h 26"/>
                <a:gd name="T42" fmla="*/ 27 w 46"/>
                <a:gd name="T43" fmla="*/ 22 h 26"/>
                <a:gd name="T44" fmla="*/ 29 w 46"/>
                <a:gd name="T45" fmla="*/ 24 h 26"/>
                <a:gd name="T46" fmla="*/ 30 w 46"/>
                <a:gd name="T47" fmla="*/ 24 h 26"/>
                <a:gd name="T48" fmla="*/ 15 w 46"/>
                <a:gd name="T49" fmla="*/ 19 h 26"/>
                <a:gd name="T50" fmla="*/ 5 w 46"/>
                <a:gd name="T51" fmla="*/ 17 h 26"/>
                <a:gd name="T52" fmla="*/ 0 w 46"/>
                <a:gd name="T53" fmla="*/ 14 h 26"/>
                <a:gd name="T54" fmla="*/ 0 w 46"/>
                <a:gd name="T55" fmla="*/ 12 h 26"/>
                <a:gd name="T56" fmla="*/ 3 w 46"/>
                <a:gd name="T57" fmla="*/ 9 h 26"/>
                <a:gd name="T58" fmla="*/ 5 w 46"/>
                <a:gd name="T59" fmla="*/ 7 h 26"/>
                <a:gd name="T60" fmla="*/ 6 w 46"/>
                <a:gd name="T61" fmla="*/ 7 h 26"/>
                <a:gd name="T62" fmla="*/ 8 w 46"/>
                <a:gd name="T63" fmla="*/ 5 h 26"/>
                <a:gd name="T64" fmla="*/ 10 w 46"/>
                <a:gd name="T65" fmla="*/ 4 h 26"/>
                <a:gd name="T66" fmla="*/ 10 w 46"/>
                <a:gd name="T67" fmla="*/ 2 h 26"/>
                <a:gd name="T68" fmla="*/ 10 w 46"/>
                <a:gd name="T69" fmla="*/ 0 h 26"/>
                <a:gd name="T70" fmla="*/ 13 w 46"/>
                <a:gd name="T71" fmla="*/ 0 h 26"/>
                <a:gd name="T72" fmla="*/ 13 w 46"/>
                <a:gd name="T73"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6" h="26">
                  <a:moveTo>
                    <a:pt x="13" y="0"/>
                  </a:moveTo>
                  <a:lnTo>
                    <a:pt x="15" y="0"/>
                  </a:lnTo>
                  <a:lnTo>
                    <a:pt x="18" y="2"/>
                  </a:lnTo>
                  <a:lnTo>
                    <a:pt x="18" y="2"/>
                  </a:lnTo>
                  <a:lnTo>
                    <a:pt x="20" y="2"/>
                  </a:lnTo>
                  <a:lnTo>
                    <a:pt x="20" y="4"/>
                  </a:lnTo>
                  <a:lnTo>
                    <a:pt x="20" y="4"/>
                  </a:lnTo>
                  <a:lnTo>
                    <a:pt x="24" y="5"/>
                  </a:lnTo>
                  <a:lnTo>
                    <a:pt x="24" y="7"/>
                  </a:lnTo>
                  <a:lnTo>
                    <a:pt x="25" y="7"/>
                  </a:lnTo>
                  <a:lnTo>
                    <a:pt x="27" y="9"/>
                  </a:lnTo>
                  <a:lnTo>
                    <a:pt x="27" y="9"/>
                  </a:lnTo>
                  <a:lnTo>
                    <a:pt x="29" y="9"/>
                  </a:lnTo>
                  <a:lnTo>
                    <a:pt x="30" y="9"/>
                  </a:lnTo>
                  <a:lnTo>
                    <a:pt x="30" y="10"/>
                  </a:lnTo>
                  <a:lnTo>
                    <a:pt x="30" y="10"/>
                  </a:lnTo>
                  <a:lnTo>
                    <a:pt x="30" y="12"/>
                  </a:lnTo>
                  <a:lnTo>
                    <a:pt x="32" y="12"/>
                  </a:lnTo>
                  <a:lnTo>
                    <a:pt x="32" y="12"/>
                  </a:lnTo>
                  <a:lnTo>
                    <a:pt x="36" y="10"/>
                  </a:lnTo>
                  <a:lnTo>
                    <a:pt x="37" y="9"/>
                  </a:lnTo>
                  <a:lnTo>
                    <a:pt x="39" y="10"/>
                  </a:lnTo>
                  <a:lnTo>
                    <a:pt x="39" y="10"/>
                  </a:lnTo>
                  <a:lnTo>
                    <a:pt x="41" y="12"/>
                  </a:lnTo>
                  <a:lnTo>
                    <a:pt x="42" y="10"/>
                  </a:lnTo>
                  <a:lnTo>
                    <a:pt x="44" y="10"/>
                  </a:lnTo>
                  <a:lnTo>
                    <a:pt x="46" y="12"/>
                  </a:lnTo>
                  <a:lnTo>
                    <a:pt x="46" y="12"/>
                  </a:lnTo>
                  <a:lnTo>
                    <a:pt x="44" y="15"/>
                  </a:lnTo>
                  <a:lnTo>
                    <a:pt x="44" y="17"/>
                  </a:lnTo>
                  <a:lnTo>
                    <a:pt x="44" y="19"/>
                  </a:lnTo>
                  <a:lnTo>
                    <a:pt x="44" y="19"/>
                  </a:lnTo>
                  <a:lnTo>
                    <a:pt x="46" y="19"/>
                  </a:lnTo>
                  <a:lnTo>
                    <a:pt x="46" y="19"/>
                  </a:lnTo>
                  <a:lnTo>
                    <a:pt x="44" y="21"/>
                  </a:lnTo>
                  <a:lnTo>
                    <a:pt x="44" y="21"/>
                  </a:lnTo>
                  <a:lnTo>
                    <a:pt x="44" y="22"/>
                  </a:lnTo>
                  <a:lnTo>
                    <a:pt x="42" y="24"/>
                  </a:lnTo>
                  <a:lnTo>
                    <a:pt x="41" y="26"/>
                  </a:lnTo>
                  <a:lnTo>
                    <a:pt x="39" y="26"/>
                  </a:lnTo>
                  <a:lnTo>
                    <a:pt x="37" y="26"/>
                  </a:lnTo>
                  <a:lnTo>
                    <a:pt x="32" y="24"/>
                  </a:lnTo>
                  <a:lnTo>
                    <a:pt x="29" y="22"/>
                  </a:lnTo>
                  <a:lnTo>
                    <a:pt x="27" y="22"/>
                  </a:lnTo>
                  <a:lnTo>
                    <a:pt x="27" y="24"/>
                  </a:lnTo>
                  <a:lnTo>
                    <a:pt x="29" y="24"/>
                  </a:lnTo>
                  <a:lnTo>
                    <a:pt x="30" y="24"/>
                  </a:lnTo>
                  <a:lnTo>
                    <a:pt x="30" y="24"/>
                  </a:lnTo>
                  <a:lnTo>
                    <a:pt x="24" y="22"/>
                  </a:lnTo>
                  <a:lnTo>
                    <a:pt x="15" y="19"/>
                  </a:lnTo>
                  <a:lnTo>
                    <a:pt x="12" y="19"/>
                  </a:lnTo>
                  <a:lnTo>
                    <a:pt x="5" y="17"/>
                  </a:lnTo>
                  <a:lnTo>
                    <a:pt x="3" y="15"/>
                  </a:lnTo>
                  <a:lnTo>
                    <a:pt x="0" y="14"/>
                  </a:lnTo>
                  <a:lnTo>
                    <a:pt x="0" y="14"/>
                  </a:lnTo>
                  <a:lnTo>
                    <a:pt x="0" y="12"/>
                  </a:lnTo>
                  <a:lnTo>
                    <a:pt x="1" y="10"/>
                  </a:lnTo>
                  <a:lnTo>
                    <a:pt x="3" y="9"/>
                  </a:lnTo>
                  <a:lnTo>
                    <a:pt x="5" y="9"/>
                  </a:lnTo>
                  <a:lnTo>
                    <a:pt x="5" y="7"/>
                  </a:lnTo>
                  <a:lnTo>
                    <a:pt x="6" y="9"/>
                  </a:lnTo>
                  <a:lnTo>
                    <a:pt x="6" y="7"/>
                  </a:lnTo>
                  <a:lnTo>
                    <a:pt x="6" y="7"/>
                  </a:lnTo>
                  <a:lnTo>
                    <a:pt x="8" y="5"/>
                  </a:lnTo>
                  <a:lnTo>
                    <a:pt x="10" y="5"/>
                  </a:lnTo>
                  <a:lnTo>
                    <a:pt x="10" y="4"/>
                  </a:lnTo>
                  <a:lnTo>
                    <a:pt x="10" y="4"/>
                  </a:lnTo>
                  <a:lnTo>
                    <a:pt x="10" y="2"/>
                  </a:lnTo>
                  <a:lnTo>
                    <a:pt x="10" y="2"/>
                  </a:lnTo>
                  <a:lnTo>
                    <a:pt x="10" y="0"/>
                  </a:lnTo>
                  <a:lnTo>
                    <a:pt x="12" y="0"/>
                  </a:lnTo>
                  <a:lnTo>
                    <a:pt x="13" y="0"/>
                  </a:lnTo>
                  <a:lnTo>
                    <a:pt x="13" y="0"/>
                  </a:lnTo>
                  <a:lnTo>
                    <a:pt x="13"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 name="Freeform 218">
              <a:extLst>
                <a:ext uri="{FF2B5EF4-FFF2-40B4-BE49-F238E27FC236}">
                  <a16:creationId xmlns:a16="http://schemas.microsoft.com/office/drawing/2014/main" id="{2040E87C-B94B-42AF-A3D9-91D541E7806A}"/>
                </a:ext>
              </a:extLst>
            </p:cNvPr>
            <p:cNvSpPr>
              <a:spLocks/>
            </p:cNvSpPr>
            <p:nvPr/>
          </p:nvSpPr>
          <p:spPr bwMode="auto">
            <a:xfrm>
              <a:off x="2423" y="2700"/>
              <a:ext cx="2" cy="0"/>
            </a:xfrm>
            <a:custGeom>
              <a:avLst/>
              <a:gdLst>
                <a:gd name="T0" fmla="*/ 0 w 2"/>
                <a:gd name="T1" fmla="*/ 2 w 2"/>
                <a:gd name="T2" fmla="*/ 2 w 2"/>
                <a:gd name="T3" fmla="*/ 2 w 2"/>
                <a:gd name="T4" fmla="*/ 0 w 2"/>
                <a:gd name="T5" fmla="*/ 0 w 2"/>
                <a:gd name="T6" fmla="*/ 0 w 2"/>
              </a:gdLst>
              <a:ahLst/>
              <a:cxnLst>
                <a:cxn ang="0">
                  <a:pos x="T0" y="0"/>
                </a:cxn>
                <a:cxn ang="0">
                  <a:pos x="T1" y="0"/>
                </a:cxn>
                <a:cxn ang="0">
                  <a:pos x="T2" y="0"/>
                </a:cxn>
                <a:cxn ang="0">
                  <a:pos x="T3" y="0"/>
                </a:cxn>
                <a:cxn ang="0">
                  <a:pos x="T4" y="0"/>
                </a:cxn>
                <a:cxn ang="0">
                  <a:pos x="T5" y="0"/>
                </a:cxn>
                <a:cxn ang="0">
                  <a:pos x="T6" y="0"/>
                </a:cxn>
              </a:cxnLst>
              <a:rect l="0" t="0" r="r" b="b"/>
              <a:pathLst>
                <a:path w="2">
                  <a:moveTo>
                    <a:pt x="0" y="0"/>
                  </a:moveTo>
                  <a:lnTo>
                    <a:pt x="2" y="0"/>
                  </a:lnTo>
                  <a:lnTo>
                    <a:pt x="2" y="0"/>
                  </a:lnTo>
                  <a:lnTo>
                    <a:pt x="2" y="0"/>
                  </a:lnTo>
                  <a:lnTo>
                    <a:pt x="0" y="0"/>
                  </a:lnTo>
                  <a:lnTo>
                    <a:pt x="0" y="0"/>
                  </a:lnTo>
                  <a:lnTo>
                    <a:pt x="0"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219">
              <a:extLst>
                <a:ext uri="{FF2B5EF4-FFF2-40B4-BE49-F238E27FC236}">
                  <a16:creationId xmlns:a16="http://schemas.microsoft.com/office/drawing/2014/main" id="{736A560E-5460-4C7C-8488-8EAD061333D6}"/>
                </a:ext>
              </a:extLst>
            </p:cNvPr>
            <p:cNvSpPr>
              <a:spLocks/>
            </p:cNvSpPr>
            <p:nvPr/>
          </p:nvSpPr>
          <p:spPr bwMode="auto">
            <a:xfrm>
              <a:off x="4323" y="2284"/>
              <a:ext cx="126" cy="114"/>
            </a:xfrm>
            <a:custGeom>
              <a:avLst/>
              <a:gdLst>
                <a:gd name="T0" fmla="*/ 126 w 126"/>
                <a:gd name="T1" fmla="*/ 5 h 114"/>
                <a:gd name="T2" fmla="*/ 119 w 126"/>
                <a:gd name="T3" fmla="*/ 12 h 114"/>
                <a:gd name="T4" fmla="*/ 109 w 126"/>
                <a:gd name="T5" fmla="*/ 18 h 114"/>
                <a:gd name="T6" fmla="*/ 106 w 126"/>
                <a:gd name="T7" fmla="*/ 23 h 114"/>
                <a:gd name="T8" fmla="*/ 106 w 126"/>
                <a:gd name="T9" fmla="*/ 32 h 114"/>
                <a:gd name="T10" fmla="*/ 107 w 126"/>
                <a:gd name="T11" fmla="*/ 39 h 114"/>
                <a:gd name="T12" fmla="*/ 104 w 126"/>
                <a:gd name="T13" fmla="*/ 46 h 114"/>
                <a:gd name="T14" fmla="*/ 104 w 126"/>
                <a:gd name="T15" fmla="*/ 59 h 114"/>
                <a:gd name="T16" fmla="*/ 99 w 126"/>
                <a:gd name="T17" fmla="*/ 68 h 114"/>
                <a:gd name="T18" fmla="*/ 83 w 126"/>
                <a:gd name="T19" fmla="*/ 75 h 114"/>
                <a:gd name="T20" fmla="*/ 66 w 126"/>
                <a:gd name="T21" fmla="*/ 85 h 114"/>
                <a:gd name="T22" fmla="*/ 53 w 126"/>
                <a:gd name="T23" fmla="*/ 93 h 114"/>
                <a:gd name="T24" fmla="*/ 37 w 126"/>
                <a:gd name="T25" fmla="*/ 104 h 114"/>
                <a:gd name="T26" fmla="*/ 25 w 126"/>
                <a:gd name="T27" fmla="*/ 110 h 114"/>
                <a:gd name="T28" fmla="*/ 12 w 126"/>
                <a:gd name="T29" fmla="*/ 114 h 114"/>
                <a:gd name="T30" fmla="*/ 5 w 126"/>
                <a:gd name="T31" fmla="*/ 110 h 114"/>
                <a:gd name="T32" fmla="*/ 0 w 126"/>
                <a:gd name="T33" fmla="*/ 105 h 114"/>
                <a:gd name="T34" fmla="*/ 3 w 126"/>
                <a:gd name="T35" fmla="*/ 100 h 114"/>
                <a:gd name="T36" fmla="*/ 1 w 126"/>
                <a:gd name="T37" fmla="*/ 97 h 114"/>
                <a:gd name="T38" fmla="*/ 1 w 126"/>
                <a:gd name="T39" fmla="*/ 93 h 114"/>
                <a:gd name="T40" fmla="*/ 1 w 126"/>
                <a:gd name="T41" fmla="*/ 90 h 114"/>
                <a:gd name="T42" fmla="*/ 3 w 126"/>
                <a:gd name="T43" fmla="*/ 88 h 114"/>
                <a:gd name="T44" fmla="*/ 5 w 126"/>
                <a:gd name="T45" fmla="*/ 87 h 114"/>
                <a:gd name="T46" fmla="*/ 3 w 126"/>
                <a:gd name="T47" fmla="*/ 83 h 114"/>
                <a:gd name="T48" fmla="*/ 5 w 126"/>
                <a:gd name="T49" fmla="*/ 81 h 114"/>
                <a:gd name="T50" fmla="*/ 8 w 126"/>
                <a:gd name="T51" fmla="*/ 80 h 114"/>
                <a:gd name="T52" fmla="*/ 12 w 126"/>
                <a:gd name="T53" fmla="*/ 80 h 114"/>
                <a:gd name="T54" fmla="*/ 10 w 126"/>
                <a:gd name="T55" fmla="*/ 78 h 114"/>
                <a:gd name="T56" fmla="*/ 12 w 126"/>
                <a:gd name="T57" fmla="*/ 75 h 114"/>
                <a:gd name="T58" fmla="*/ 15 w 126"/>
                <a:gd name="T59" fmla="*/ 71 h 114"/>
                <a:gd name="T60" fmla="*/ 12 w 126"/>
                <a:gd name="T61" fmla="*/ 64 h 114"/>
                <a:gd name="T62" fmla="*/ 12 w 126"/>
                <a:gd name="T63" fmla="*/ 63 h 114"/>
                <a:gd name="T64" fmla="*/ 10 w 126"/>
                <a:gd name="T65" fmla="*/ 61 h 114"/>
                <a:gd name="T66" fmla="*/ 3 w 126"/>
                <a:gd name="T67" fmla="*/ 61 h 114"/>
                <a:gd name="T68" fmla="*/ 1 w 126"/>
                <a:gd name="T69" fmla="*/ 52 h 114"/>
                <a:gd name="T70" fmla="*/ 3 w 126"/>
                <a:gd name="T71" fmla="*/ 46 h 114"/>
                <a:gd name="T72" fmla="*/ 1 w 126"/>
                <a:gd name="T73" fmla="*/ 34 h 114"/>
                <a:gd name="T74" fmla="*/ 6 w 126"/>
                <a:gd name="T75" fmla="*/ 34 h 114"/>
                <a:gd name="T76" fmla="*/ 10 w 126"/>
                <a:gd name="T77" fmla="*/ 30 h 114"/>
                <a:gd name="T78" fmla="*/ 12 w 126"/>
                <a:gd name="T79" fmla="*/ 25 h 114"/>
                <a:gd name="T80" fmla="*/ 17 w 126"/>
                <a:gd name="T81" fmla="*/ 23 h 114"/>
                <a:gd name="T82" fmla="*/ 15 w 126"/>
                <a:gd name="T83" fmla="*/ 18 h 114"/>
                <a:gd name="T84" fmla="*/ 17 w 126"/>
                <a:gd name="T85" fmla="*/ 12 h 114"/>
                <a:gd name="T86" fmla="*/ 24 w 126"/>
                <a:gd name="T87" fmla="*/ 13 h 114"/>
                <a:gd name="T88" fmla="*/ 30 w 126"/>
                <a:gd name="T89" fmla="*/ 15 h 114"/>
                <a:gd name="T90" fmla="*/ 37 w 126"/>
                <a:gd name="T91" fmla="*/ 12 h 114"/>
                <a:gd name="T92" fmla="*/ 46 w 126"/>
                <a:gd name="T93" fmla="*/ 8 h 114"/>
                <a:gd name="T94" fmla="*/ 51 w 126"/>
                <a:gd name="T95" fmla="*/ 10 h 114"/>
                <a:gd name="T96" fmla="*/ 58 w 126"/>
                <a:gd name="T97" fmla="*/ 13 h 114"/>
                <a:gd name="T98" fmla="*/ 68 w 126"/>
                <a:gd name="T99" fmla="*/ 13 h 114"/>
                <a:gd name="T100" fmla="*/ 82 w 126"/>
                <a:gd name="T101" fmla="*/ 10 h 114"/>
                <a:gd name="T102" fmla="*/ 97 w 126"/>
                <a:gd name="T103" fmla="*/ 3 h 114"/>
                <a:gd name="T104" fmla="*/ 106 w 126"/>
                <a:gd name="T105" fmla="*/ 5 h 114"/>
                <a:gd name="T106" fmla="*/ 114 w 126"/>
                <a:gd name="T107" fmla="*/ 3 h 114"/>
                <a:gd name="T108" fmla="*/ 123 w 126"/>
                <a:gd name="T109" fmla="*/ 0 h 114"/>
                <a:gd name="T110" fmla="*/ 124 w 126"/>
                <a:gd name="T111"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6" h="114">
                  <a:moveTo>
                    <a:pt x="126" y="3"/>
                  </a:moveTo>
                  <a:lnTo>
                    <a:pt x="126" y="3"/>
                  </a:lnTo>
                  <a:lnTo>
                    <a:pt x="126" y="5"/>
                  </a:lnTo>
                  <a:lnTo>
                    <a:pt x="124" y="6"/>
                  </a:lnTo>
                  <a:lnTo>
                    <a:pt x="121" y="10"/>
                  </a:lnTo>
                  <a:lnTo>
                    <a:pt x="119" y="12"/>
                  </a:lnTo>
                  <a:lnTo>
                    <a:pt x="116" y="15"/>
                  </a:lnTo>
                  <a:lnTo>
                    <a:pt x="112" y="17"/>
                  </a:lnTo>
                  <a:lnTo>
                    <a:pt x="109" y="18"/>
                  </a:lnTo>
                  <a:lnTo>
                    <a:pt x="107" y="18"/>
                  </a:lnTo>
                  <a:lnTo>
                    <a:pt x="106" y="20"/>
                  </a:lnTo>
                  <a:lnTo>
                    <a:pt x="106" y="23"/>
                  </a:lnTo>
                  <a:lnTo>
                    <a:pt x="106" y="25"/>
                  </a:lnTo>
                  <a:lnTo>
                    <a:pt x="106" y="29"/>
                  </a:lnTo>
                  <a:lnTo>
                    <a:pt x="106" y="32"/>
                  </a:lnTo>
                  <a:lnTo>
                    <a:pt x="107" y="34"/>
                  </a:lnTo>
                  <a:lnTo>
                    <a:pt x="107" y="35"/>
                  </a:lnTo>
                  <a:lnTo>
                    <a:pt x="107" y="39"/>
                  </a:lnTo>
                  <a:lnTo>
                    <a:pt x="106" y="40"/>
                  </a:lnTo>
                  <a:lnTo>
                    <a:pt x="106" y="44"/>
                  </a:lnTo>
                  <a:lnTo>
                    <a:pt x="104" y="46"/>
                  </a:lnTo>
                  <a:lnTo>
                    <a:pt x="104" y="52"/>
                  </a:lnTo>
                  <a:lnTo>
                    <a:pt x="104" y="58"/>
                  </a:lnTo>
                  <a:lnTo>
                    <a:pt x="104" y="59"/>
                  </a:lnTo>
                  <a:lnTo>
                    <a:pt x="102" y="63"/>
                  </a:lnTo>
                  <a:lnTo>
                    <a:pt x="101" y="66"/>
                  </a:lnTo>
                  <a:lnTo>
                    <a:pt x="99" y="68"/>
                  </a:lnTo>
                  <a:lnTo>
                    <a:pt x="94" y="68"/>
                  </a:lnTo>
                  <a:lnTo>
                    <a:pt x="89" y="71"/>
                  </a:lnTo>
                  <a:lnTo>
                    <a:pt x="83" y="75"/>
                  </a:lnTo>
                  <a:lnTo>
                    <a:pt x="78" y="78"/>
                  </a:lnTo>
                  <a:lnTo>
                    <a:pt x="73" y="81"/>
                  </a:lnTo>
                  <a:lnTo>
                    <a:pt x="66" y="85"/>
                  </a:lnTo>
                  <a:lnTo>
                    <a:pt x="63" y="87"/>
                  </a:lnTo>
                  <a:lnTo>
                    <a:pt x="58" y="90"/>
                  </a:lnTo>
                  <a:lnTo>
                    <a:pt x="53" y="93"/>
                  </a:lnTo>
                  <a:lnTo>
                    <a:pt x="47" y="97"/>
                  </a:lnTo>
                  <a:lnTo>
                    <a:pt x="44" y="98"/>
                  </a:lnTo>
                  <a:lnTo>
                    <a:pt x="37" y="104"/>
                  </a:lnTo>
                  <a:lnTo>
                    <a:pt x="34" y="105"/>
                  </a:lnTo>
                  <a:lnTo>
                    <a:pt x="30" y="109"/>
                  </a:lnTo>
                  <a:lnTo>
                    <a:pt x="25" y="110"/>
                  </a:lnTo>
                  <a:lnTo>
                    <a:pt x="20" y="114"/>
                  </a:lnTo>
                  <a:lnTo>
                    <a:pt x="13" y="114"/>
                  </a:lnTo>
                  <a:lnTo>
                    <a:pt x="12" y="114"/>
                  </a:lnTo>
                  <a:lnTo>
                    <a:pt x="10" y="112"/>
                  </a:lnTo>
                  <a:lnTo>
                    <a:pt x="8" y="110"/>
                  </a:lnTo>
                  <a:lnTo>
                    <a:pt x="5" y="110"/>
                  </a:lnTo>
                  <a:lnTo>
                    <a:pt x="3" y="107"/>
                  </a:lnTo>
                  <a:lnTo>
                    <a:pt x="3" y="105"/>
                  </a:lnTo>
                  <a:lnTo>
                    <a:pt x="0" y="105"/>
                  </a:lnTo>
                  <a:lnTo>
                    <a:pt x="0" y="104"/>
                  </a:lnTo>
                  <a:lnTo>
                    <a:pt x="1" y="102"/>
                  </a:lnTo>
                  <a:lnTo>
                    <a:pt x="3" y="100"/>
                  </a:lnTo>
                  <a:lnTo>
                    <a:pt x="1" y="98"/>
                  </a:lnTo>
                  <a:lnTo>
                    <a:pt x="1" y="98"/>
                  </a:lnTo>
                  <a:lnTo>
                    <a:pt x="1" y="97"/>
                  </a:lnTo>
                  <a:lnTo>
                    <a:pt x="3" y="97"/>
                  </a:lnTo>
                  <a:lnTo>
                    <a:pt x="1" y="95"/>
                  </a:lnTo>
                  <a:lnTo>
                    <a:pt x="1" y="93"/>
                  </a:lnTo>
                  <a:lnTo>
                    <a:pt x="1" y="93"/>
                  </a:lnTo>
                  <a:lnTo>
                    <a:pt x="1" y="92"/>
                  </a:lnTo>
                  <a:lnTo>
                    <a:pt x="1" y="90"/>
                  </a:lnTo>
                  <a:lnTo>
                    <a:pt x="1" y="90"/>
                  </a:lnTo>
                  <a:lnTo>
                    <a:pt x="3" y="88"/>
                  </a:lnTo>
                  <a:lnTo>
                    <a:pt x="3" y="88"/>
                  </a:lnTo>
                  <a:lnTo>
                    <a:pt x="3" y="87"/>
                  </a:lnTo>
                  <a:lnTo>
                    <a:pt x="5" y="87"/>
                  </a:lnTo>
                  <a:lnTo>
                    <a:pt x="5" y="87"/>
                  </a:lnTo>
                  <a:lnTo>
                    <a:pt x="5" y="85"/>
                  </a:lnTo>
                  <a:lnTo>
                    <a:pt x="3" y="85"/>
                  </a:lnTo>
                  <a:lnTo>
                    <a:pt x="3" y="83"/>
                  </a:lnTo>
                  <a:lnTo>
                    <a:pt x="3" y="83"/>
                  </a:lnTo>
                  <a:lnTo>
                    <a:pt x="5" y="81"/>
                  </a:lnTo>
                  <a:lnTo>
                    <a:pt x="5" y="81"/>
                  </a:lnTo>
                  <a:lnTo>
                    <a:pt x="6" y="80"/>
                  </a:lnTo>
                  <a:lnTo>
                    <a:pt x="6" y="80"/>
                  </a:lnTo>
                  <a:lnTo>
                    <a:pt x="8" y="80"/>
                  </a:lnTo>
                  <a:lnTo>
                    <a:pt x="10" y="80"/>
                  </a:lnTo>
                  <a:lnTo>
                    <a:pt x="12" y="80"/>
                  </a:lnTo>
                  <a:lnTo>
                    <a:pt x="12" y="80"/>
                  </a:lnTo>
                  <a:lnTo>
                    <a:pt x="12" y="80"/>
                  </a:lnTo>
                  <a:lnTo>
                    <a:pt x="10" y="78"/>
                  </a:lnTo>
                  <a:lnTo>
                    <a:pt x="10" y="78"/>
                  </a:lnTo>
                  <a:lnTo>
                    <a:pt x="10" y="78"/>
                  </a:lnTo>
                  <a:lnTo>
                    <a:pt x="12" y="76"/>
                  </a:lnTo>
                  <a:lnTo>
                    <a:pt x="12" y="75"/>
                  </a:lnTo>
                  <a:lnTo>
                    <a:pt x="13" y="75"/>
                  </a:lnTo>
                  <a:lnTo>
                    <a:pt x="15" y="73"/>
                  </a:lnTo>
                  <a:lnTo>
                    <a:pt x="15" y="71"/>
                  </a:lnTo>
                  <a:lnTo>
                    <a:pt x="13" y="66"/>
                  </a:lnTo>
                  <a:lnTo>
                    <a:pt x="13" y="66"/>
                  </a:lnTo>
                  <a:lnTo>
                    <a:pt x="12" y="64"/>
                  </a:lnTo>
                  <a:lnTo>
                    <a:pt x="10" y="64"/>
                  </a:lnTo>
                  <a:lnTo>
                    <a:pt x="10" y="64"/>
                  </a:lnTo>
                  <a:lnTo>
                    <a:pt x="12" y="63"/>
                  </a:lnTo>
                  <a:lnTo>
                    <a:pt x="13" y="63"/>
                  </a:lnTo>
                  <a:lnTo>
                    <a:pt x="12" y="61"/>
                  </a:lnTo>
                  <a:lnTo>
                    <a:pt x="10" y="61"/>
                  </a:lnTo>
                  <a:lnTo>
                    <a:pt x="10" y="61"/>
                  </a:lnTo>
                  <a:lnTo>
                    <a:pt x="6" y="61"/>
                  </a:lnTo>
                  <a:lnTo>
                    <a:pt x="3" y="61"/>
                  </a:lnTo>
                  <a:lnTo>
                    <a:pt x="3" y="56"/>
                  </a:lnTo>
                  <a:lnTo>
                    <a:pt x="1" y="54"/>
                  </a:lnTo>
                  <a:lnTo>
                    <a:pt x="1" y="52"/>
                  </a:lnTo>
                  <a:lnTo>
                    <a:pt x="3" y="47"/>
                  </a:lnTo>
                  <a:lnTo>
                    <a:pt x="3" y="46"/>
                  </a:lnTo>
                  <a:lnTo>
                    <a:pt x="3" y="46"/>
                  </a:lnTo>
                  <a:lnTo>
                    <a:pt x="3" y="44"/>
                  </a:lnTo>
                  <a:lnTo>
                    <a:pt x="0" y="40"/>
                  </a:lnTo>
                  <a:lnTo>
                    <a:pt x="1" y="34"/>
                  </a:lnTo>
                  <a:lnTo>
                    <a:pt x="3" y="32"/>
                  </a:lnTo>
                  <a:lnTo>
                    <a:pt x="3" y="32"/>
                  </a:lnTo>
                  <a:lnTo>
                    <a:pt x="6" y="34"/>
                  </a:lnTo>
                  <a:lnTo>
                    <a:pt x="6" y="34"/>
                  </a:lnTo>
                  <a:lnTo>
                    <a:pt x="8" y="32"/>
                  </a:lnTo>
                  <a:lnTo>
                    <a:pt x="10" y="30"/>
                  </a:lnTo>
                  <a:lnTo>
                    <a:pt x="12" y="30"/>
                  </a:lnTo>
                  <a:lnTo>
                    <a:pt x="12" y="25"/>
                  </a:lnTo>
                  <a:lnTo>
                    <a:pt x="12" y="25"/>
                  </a:lnTo>
                  <a:lnTo>
                    <a:pt x="13" y="25"/>
                  </a:lnTo>
                  <a:lnTo>
                    <a:pt x="15" y="25"/>
                  </a:lnTo>
                  <a:lnTo>
                    <a:pt x="17" y="23"/>
                  </a:lnTo>
                  <a:lnTo>
                    <a:pt x="17" y="23"/>
                  </a:lnTo>
                  <a:lnTo>
                    <a:pt x="15" y="18"/>
                  </a:lnTo>
                  <a:lnTo>
                    <a:pt x="15" y="18"/>
                  </a:lnTo>
                  <a:lnTo>
                    <a:pt x="15" y="13"/>
                  </a:lnTo>
                  <a:lnTo>
                    <a:pt x="17" y="12"/>
                  </a:lnTo>
                  <a:lnTo>
                    <a:pt x="17" y="12"/>
                  </a:lnTo>
                  <a:lnTo>
                    <a:pt x="18" y="12"/>
                  </a:lnTo>
                  <a:lnTo>
                    <a:pt x="22" y="12"/>
                  </a:lnTo>
                  <a:lnTo>
                    <a:pt x="24" y="13"/>
                  </a:lnTo>
                  <a:lnTo>
                    <a:pt x="25" y="15"/>
                  </a:lnTo>
                  <a:lnTo>
                    <a:pt x="27" y="15"/>
                  </a:lnTo>
                  <a:lnTo>
                    <a:pt x="30" y="15"/>
                  </a:lnTo>
                  <a:lnTo>
                    <a:pt x="32" y="15"/>
                  </a:lnTo>
                  <a:lnTo>
                    <a:pt x="34" y="13"/>
                  </a:lnTo>
                  <a:lnTo>
                    <a:pt x="37" y="12"/>
                  </a:lnTo>
                  <a:lnTo>
                    <a:pt x="39" y="12"/>
                  </a:lnTo>
                  <a:lnTo>
                    <a:pt x="41" y="12"/>
                  </a:lnTo>
                  <a:lnTo>
                    <a:pt x="46" y="8"/>
                  </a:lnTo>
                  <a:lnTo>
                    <a:pt x="49" y="8"/>
                  </a:lnTo>
                  <a:lnTo>
                    <a:pt x="49" y="8"/>
                  </a:lnTo>
                  <a:lnTo>
                    <a:pt x="51" y="10"/>
                  </a:lnTo>
                  <a:lnTo>
                    <a:pt x="54" y="12"/>
                  </a:lnTo>
                  <a:lnTo>
                    <a:pt x="56" y="13"/>
                  </a:lnTo>
                  <a:lnTo>
                    <a:pt x="58" y="13"/>
                  </a:lnTo>
                  <a:lnTo>
                    <a:pt x="59" y="13"/>
                  </a:lnTo>
                  <a:lnTo>
                    <a:pt x="65" y="13"/>
                  </a:lnTo>
                  <a:lnTo>
                    <a:pt x="68" y="13"/>
                  </a:lnTo>
                  <a:lnTo>
                    <a:pt x="71" y="13"/>
                  </a:lnTo>
                  <a:lnTo>
                    <a:pt x="75" y="12"/>
                  </a:lnTo>
                  <a:lnTo>
                    <a:pt x="82" y="10"/>
                  </a:lnTo>
                  <a:lnTo>
                    <a:pt x="90" y="6"/>
                  </a:lnTo>
                  <a:lnTo>
                    <a:pt x="95" y="3"/>
                  </a:lnTo>
                  <a:lnTo>
                    <a:pt x="97" y="3"/>
                  </a:lnTo>
                  <a:lnTo>
                    <a:pt x="99" y="3"/>
                  </a:lnTo>
                  <a:lnTo>
                    <a:pt x="102" y="5"/>
                  </a:lnTo>
                  <a:lnTo>
                    <a:pt x="106" y="5"/>
                  </a:lnTo>
                  <a:lnTo>
                    <a:pt x="107" y="5"/>
                  </a:lnTo>
                  <a:lnTo>
                    <a:pt x="111" y="5"/>
                  </a:lnTo>
                  <a:lnTo>
                    <a:pt x="114" y="3"/>
                  </a:lnTo>
                  <a:lnTo>
                    <a:pt x="118" y="3"/>
                  </a:lnTo>
                  <a:lnTo>
                    <a:pt x="121" y="1"/>
                  </a:lnTo>
                  <a:lnTo>
                    <a:pt x="123" y="0"/>
                  </a:lnTo>
                  <a:lnTo>
                    <a:pt x="123" y="0"/>
                  </a:lnTo>
                  <a:lnTo>
                    <a:pt x="124" y="0"/>
                  </a:lnTo>
                  <a:lnTo>
                    <a:pt x="124" y="0"/>
                  </a:lnTo>
                  <a:lnTo>
                    <a:pt x="126" y="1"/>
                  </a:lnTo>
                  <a:lnTo>
                    <a:pt x="126" y="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0">
              <a:extLst>
                <a:ext uri="{FF2B5EF4-FFF2-40B4-BE49-F238E27FC236}">
                  <a16:creationId xmlns:a16="http://schemas.microsoft.com/office/drawing/2014/main" id="{E027A6A8-F037-41D4-B478-92F77F772BCB}"/>
                </a:ext>
              </a:extLst>
            </p:cNvPr>
            <p:cNvSpPr>
              <a:spLocks/>
            </p:cNvSpPr>
            <p:nvPr/>
          </p:nvSpPr>
          <p:spPr bwMode="auto">
            <a:xfrm>
              <a:off x="4227" y="3555"/>
              <a:ext cx="25" cy="34"/>
            </a:xfrm>
            <a:custGeom>
              <a:avLst/>
              <a:gdLst>
                <a:gd name="T0" fmla="*/ 22 w 25"/>
                <a:gd name="T1" fmla="*/ 5 h 34"/>
                <a:gd name="T2" fmla="*/ 22 w 25"/>
                <a:gd name="T3" fmla="*/ 5 h 34"/>
                <a:gd name="T4" fmla="*/ 24 w 25"/>
                <a:gd name="T5" fmla="*/ 7 h 34"/>
                <a:gd name="T6" fmla="*/ 25 w 25"/>
                <a:gd name="T7" fmla="*/ 9 h 34"/>
                <a:gd name="T8" fmla="*/ 24 w 25"/>
                <a:gd name="T9" fmla="*/ 10 h 34"/>
                <a:gd name="T10" fmla="*/ 24 w 25"/>
                <a:gd name="T11" fmla="*/ 12 h 34"/>
                <a:gd name="T12" fmla="*/ 24 w 25"/>
                <a:gd name="T13" fmla="*/ 14 h 34"/>
                <a:gd name="T14" fmla="*/ 25 w 25"/>
                <a:gd name="T15" fmla="*/ 16 h 34"/>
                <a:gd name="T16" fmla="*/ 25 w 25"/>
                <a:gd name="T17" fmla="*/ 17 h 34"/>
                <a:gd name="T18" fmla="*/ 25 w 25"/>
                <a:gd name="T19" fmla="*/ 24 h 34"/>
                <a:gd name="T20" fmla="*/ 25 w 25"/>
                <a:gd name="T21" fmla="*/ 24 h 34"/>
                <a:gd name="T22" fmla="*/ 24 w 25"/>
                <a:gd name="T23" fmla="*/ 22 h 34"/>
                <a:gd name="T24" fmla="*/ 24 w 25"/>
                <a:gd name="T25" fmla="*/ 24 h 34"/>
                <a:gd name="T26" fmla="*/ 22 w 25"/>
                <a:gd name="T27" fmla="*/ 26 h 34"/>
                <a:gd name="T28" fmla="*/ 22 w 25"/>
                <a:gd name="T29" fmla="*/ 31 h 34"/>
                <a:gd name="T30" fmla="*/ 22 w 25"/>
                <a:gd name="T31" fmla="*/ 34 h 34"/>
                <a:gd name="T32" fmla="*/ 19 w 25"/>
                <a:gd name="T33" fmla="*/ 34 h 34"/>
                <a:gd name="T34" fmla="*/ 13 w 25"/>
                <a:gd name="T35" fmla="*/ 34 h 34"/>
                <a:gd name="T36" fmla="*/ 10 w 25"/>
                <a:gd name="T37" fmla="*/ 33 h 34"/>
                <a:gd name="T38" fmla="*/ 5 w 25"/>
                <a:gd name="T39" fmla="*/ 29 h 34"/>
                <a:gd name="T40" fmla="*/ 3 w 25"/>
                <a:gd name="T41" fmla="*/ 26 h 34"/>
                <a:gd name="T42" fmla="*/ 1 w 25"/>
                <a:gd name="T43" fmla="*/ 22 h 34"/>
                <a:gd name="T44" fmla="*/ 0 w 25"/>
                <a:gd name="T45" fmla="*/ 22 h 34"/>
                <a:gd name="T46" fmla="*/ 0 w 25"/>
                <a:gd name="T47" fmla="*/ 22 h 34"/>
                <a:gd name="T48" fmla="*/ 0 w 25"/>
                <a:gd name="T49" fmla="*/ 19 h 34"/>
                <a:gd name="T50" fmla="*/ 0 w 25"/>
                <a:gd name="T51" fmla="*/ 16 h 34"/>
                <a:gd name="T52" fmla="*/ 0 w 25"/>
                <a:gd name="T53" fmla="*/ 16 h 34"/>
                <a:gd name="T54" fmla="*/ 3 w 25"/>
                <a:gd name="T55" fmla="*/ 10 h 34"/>
                <a:gd name="T56" fmla="*/ 5 w 25"/>
                <a:gd name="T57" fmla="*/ 9 h 34"/>
                <a:gd name="T58" fmla="*/ 7 w 25"/>
                <a:gd name="T59" fmla="*/ 5 h 34"/>
                <a:gd name="T60" fmla="*/ 8 w 25"/>
                <a:gd name="T61" fmla="*/ 2 h 34"/>
                <a:gd name="T62" fmla="*/ 10 w 25"/>
                <a:gd name="T63" fmla="*/ 0 h 34"/>
                <a:gd name="T64" fmla="*/ 12 w 25"/>
                <a:gd name="T65" fmla="*/ 0 h 34"/>
                <a:gd name="T66" fmla="*/ 12 w 25"/>
                <a:gd name="T67" fmla="*/ 0 h 34"/>
                <a:gd name="T68" fmla="*/ 17 w 25"/>
                <a:gd name="T69" fmla="*/ 4 h 34"/>
                <a:gd name="T70" fmla="*/ 20 w 25"/>
                <a:gd name="T71" fmla="*/ 5 h 34"/>
                <a:gd name="T72" fmla="*/ 22 w 25"/>
                <a:gd name="T73" fmla="*/ 5 h 34"/>
                <a:gd name="T74" fmla="*/ 22 w 25"/>
                <a:gd name="T75" fmla="*/ 5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5" h="34">
                  <a:moveTo>
                    <a:pt x="22" y="5"/>
                  </a:moveTo>
                  <a:lnTo>
                    <a:pt x="22" y="5"/>
                  </a:lnTo>
                  <a:lnTo>
                    <a:pt x="24" y="7"/>
                  </a:lnTo>
                  <a:lnTo>
                    <a:pt x="25" y="9"/>
                  </a:lnTo>
                  <a:lnTo>
                    <a:pt x="24" y="10"/>
                  </a:lnTo>
                  <a:lnTo>
                    <a:pt x="24" y="12"/>
                  </a:lnTo>
                  <a:lnTo>
                    <a:pt x="24" y="14"/>
                  </a:lnTo>
                  <a:lnTo>
                    <a:pt x="25" y="16"/>
                  </a:lnTo>
                  <a:lnTo>
                    <a:pt x="25" y="17"/>
                  </a:lnTo>
                  <a:lnTo>
                    <a:pt x="25" y="24"/>
                  </a:lnTo>
                  <a:lnTo>
                    <a:pt x="25" y="24"/>
                  </a:lnTo>
                  <a:lnTo>
                    <a:pt x="24" y="22"/>
                  </a:lnTo>
                  <a:lnTo>
                    <a:pt x="24" y="24"/>
                  </a:lnTo>
                  <a:lnTo>
                    <a:pt x="22" y="26"/>
                  </a:lnTo>
                  <a:lnTo>
                    <a:pt x="22" y="31"/>
                  </a:lnTo>
                  <a:lnTo>
                    <a:pt x="22" y="34"/>
                  </a:lnTo>
                  <a:lnTo>
                    <a:pt x="19" y="34"/>
                  </a:lnTo>
                  <a:lnTo>
                    <a:pt x="13" y="34"/>
                  </a:lnTo>
                  <a:lnTo>
                    <a:pt x="10" y="33"/>
                  </a:lnTo>
                  <a:lnTo>
                    <a:pt x="5" y="29"/>
                  </a:lnTo>
                  <a:lnTo>
                    <a:pt x="3" y="26"/>
                  </a:lnTo>
                  <a:lnTo>
                    <a:pt x="1" y="22"/>
                  </a:lnTo>
                  <a:lnTo>
                    <a:pt x="0" y="22"/>
                  </a:lnTo>
                  <a:lnTo>
                    <a:pt x="0" y="22"/>
                  </a:lnTo>
                  <a:lnTo>
                    <a:pt x="0" y="19"/>
                  </a:lnTo>
                  <a:lnTo>
                    <a:pt x="0" y="16"/>
                  </a:lnTo>
                  <a:lnTo>
                    <a:pt x="0" y="16"/>
                  </a:lnTo>
                  <a:lnTo>
                    <a:pt x="3" y="10"/>
                  </a:lnTo>
                  <a:lnTo>
                    <a:pt x="5" y="9"/>
                  </a:lnTo>
                  <a:lnTo>
                    <a:pt x="7" y="5"/>
                  </a:lnTo>
                  <a:lnTo>
                    <a:pt x="8" y="2"/>
                  </a:lnTo>
                  <a:lnTo>
                    <a:pt x="10" y="0"/>
                  </a:lnTo>
                  <a:lnTo>
                    <a:pt x="12" y="0"/>
                  </a:lnTo>
                  <a:lnTo>
                    <a:pt x="12" y="0"/>
                  </a:lnTo>
                  <a:lnTo>
                    <a:pt x="17" y="4"/>
                  </a:lnTo>
                  <a:lnTo>
                    <a:pt x="20" y="5"/>
                  </a:lnTo>
                  <a:lnTo>
                    <a:pt x="22" y="5"/>
                  </a:lnTo>
                  <a:lnTo>
                    <a:pt x="22" y="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1">
              <a:extLst>
                <a:ext uri="{FF2B5EF4-FFF2-40B4-BE49-F238E27FC236}">
                  <a16:creationId xmlns:a16="http://schemas.microsoft.com/office/drawing/2014/main" id="{3F7E94DF-24CC-4185-8EF1-91F28A1AC369}"/>
                </a:ext>
              </a:extLst>
            </p:cNvPr>
            <p:cNvSpPr>
              <a:spLocks noEditPoints="1"/>
            </p:cNvSpPr>
            <p:nvPr/>
          </p:nvSpPr>
          <p:spPr bwMode="auto">
            <a:xfrm>
              <a:off x="2245" y="2621"/>
              <a:ext cx="14" cy="4"/>
            </a:xfrm>
            <a:custGeom>
              <a:avLst/>
              <a:gdLst>
                <a:gd name="T0" fmla="*/ 10 w 14"/>
                <a:gd name="T1" fmla="*/ 2 h 4"/>
                <a:gd name="T2" fmla="*/ 9 w 14"/>
                <a:gd name="T3" fmla="*/ 2 h 4"/>
                <a:gd name="T4" fmla="*/ 9 w 14"/>
                <a:gd name="T5" fmla="*/ 2 h 4"/>
                <a:gd name="T6" fmla="*/ 9 w 14"/>
                <a:gd name="T7" fmla="*/ 0 h 4"/>
                <a:gd name="T8" fmla="*/ 7 w 14"/>
                <a:gd name="T9" fmla="*/ 0 h 4"/>
                <a:gd name="T10" fmla="*/ 7 w 14"/>
                <a:gd name="T11" fmla="*/ 0 h 4"/>
                <a:gd name="T12" fmla="*/ 7 w 14"/>
                <a:gd name="T13" fmla="*/ 0 h 4"/>
                <a:gd name="T14" fmla="*/ 9 w 14"/>
                <a:gd name="T15" fmla="*/ 0 h 4"/>
                <a:gd name="T16" fmla="*/ 9 w 14"/>
                <a:gd name="T17" fmla="*/ 2 h 4"/>
                <a:gd name="T18" fmla="*/ 10 w 14"/>
                <a:gd name="T19" fmla="*/ 2 h 4"/>
                <a:gd name="T20" fmla="*/ 10 w 14"/>
                <a:gd name="T21" fmla="*/ 2 h 4"/>
                <a:gd name="T22" fmla="*/ 14 w 14"/>
                <a:gd name="T23" fmla="*/ 4 h 4"/>
                <a:gd name="T24" fmla="*/ 14 w 14"/>
                <a:gd name="T25" fmla="*/ 4 h 4"/>
                <a:gd name="T26" fmla="*/ 12 w 14"/>
                <a:gd name="T27" fmla="*/ 4 h 4"/>
                <a:gd name="T28" fmla="*/ 10 w 14"/>
                <a:gd name="T29" fmla="*/ 4 h 4"/>
                <a:gd name="T30" fmla="*/ 10 w 14"/>
                <a:gd name="T31" fmla="*/ 2 h 4"/>
                <a:gd name="T32" fmla="*/ 10 w 14"/>
                <a:gd name="T33" fmla="*/ 2 h 4"/>
                <a:gd name="T34" fmla="*/ 14 w 14"/>
                <a:gd name="T35" fmla="*/ 2 h 4"/>
                <a:gd name="T36" fmla="*/ 14 w 14"/>
                <a:gd name="T37" fmla="*/ 4 h 4"/>
                <a:gd name="T38" fmla="*/ 14 w 14"/>
                <a:gd name="T39" fmla="*/ 4 h 4"/>
                <a:gd name="T40" fmla="*/ 14 w 14"/>
                <a:gd name="T41" fmla="*/ 4 h 4"/>
                <a:gd name="T42" fmla="*/ 2 w 14"/>
                <a:gd name="T43" fmla="*/ 2 h 4"/>
                <a:gd name="T44" fmla="*/ 4 w 14"/>
                <a:gd name="T45" fmla="*/ 4 h 4"/>
                <a:gd name="T46" fmla="*/ 5 w 14"/>
                <a:gd name="T47" fmla="*/ 4 h 4"/>
                <a:gd name="T48" fmla="*/ 5 w 14"/>
                <a:gd name="T49" fmla="*/ 4 h 4"/>
                <a:gd name="T50" fmla="*/ 4 w 14"/>
                <a:gd name="T51" fmla="*/ 4 h 4"/>
                <a:gd name="T52" fmla="*/ 4 w 14"/>
                <a:gd name="T53" fmla="*/ 4 h 4"/>
                <a:gd name="T54" fmla="*/ 2 w 14"/>
                <a:gd name="T55" fmla="*/ 4 h 4"/>
                <a:gd name="T56" fmla="*/ 2 w 14"/>
                <a:gd name="T57" fmla="*/ 4 h 4"/>
                <a:gd name="T58" fmla="*/ 0 w 14"/>
                <a:gd name="T59" fmla="*/ 4 h 4"/>
                <a:gd name="T60" fmla="*/ 2 w 14"/>
                <a:gd name="T61" fmla="*/ 2 h 4"/>
                <a:gd name="T62" fmla="*/ 2 w 14"/>
                <a:gd name="T63"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 h="4">
                  <a:moveTo>
                    <a:pt x="10" y="2"/>
                  </a:moveTo>
                  <a:lnTo>
                    <a:pt x="9" y="2"/>
                  </a:lnTo>
                  <a:lnTo>
                    <a:pt x="9" y="2"/>
                  </a:lnTo>
                  <a:lnTo>
                    <a:pt x="9" y="0"/>
                  </a:lnTo>
                  <a:lnTo>
                    <a:pt x="7" y="0"/>
                  </a:lnTo>
                  <a:lnTo>
                    <a:pt x="7" y="0"/>
                  </a:lnTo>
                  <a:lnTo>
                    <a:pt x="7" y="0"/>
                  </a:lnTo>
                  <a:lnTo>
                    <a:pt x="9" y="0"/>
                  </a:lnTo>
                  <a:lnTo>
                    <a:pt x="9" y="2"/>
                  </a:lnTo>
                  <a:lnTo>
                    <a:pt x="10" y="2"/>
                  </a:lnTo>
                  <a:lnTo>
                    <a:pt x="10" y="2"/>
                  </a:lnTo>
                  <a:close/>
                  <a:moveTo>
                    <a:pt x="14" y="4"/>
                  </a:moveTo>
                  <a:lnTo>
                    <a:pt x="14" y="4"/>
                  </a:lnTo>
                  <a:lnTo>
                    <a:pt x="12" y="4"/>
                  </a:lnTo>
                  <a:lnTo>
                    <a:pt x="10" y="4"/>
                  </a:lnTo>
                  <a:lnTo>
                    <a:pt x="10" y="2"/>
                  </a:lnTo>
                  <a:lnTo>
                    <a:pt x="10" y="2"/>
                  </a:lnTo>
                  <a:lnTo>
                    <a:pt x="14" y="2"/>
                  </a:lnTo>
                  <a:lnTo>
                    <a:pt x="14" y="4"/>
                  </a:lnTo>
                  <a:lnTo>
                    <a:pt x="14" y="4"/>
                  </a:lnTo>
                  <a:lnTo>
                    <a:pt x="14" y="4"/>
                  </a:lnTo>
                  <a:close/>
                  <a:moveTo>
                    <a:pt x="2" y="2"/>
                  </a:moveTo>
                  <a:lnTo>
                    <a:pt x="4" y="4"/>
                  </a:lnTo>
                  <a:lnTo>
                    <a:pt x="5" y="4"/>
                  </a:lnTo>
                  <a:lnTo>
                    <a:pt x="5" y="4"/>
                  </a:lnTo>
                  <a:lnTo>
                    <a:pt x="4" y="4"/>
                  </a:lnTo>
                  <a:lnTo>
                    <a:pt x="4" y="4"/>
                  </a:lnTo>
                  <a:lnTo>
                    <a:pt x="2" y="4"/>
                  </a:lnTo>
                  <a:lnTo>
                    <a:pt x="2" y="4"/>
                  </a:lnTo>
                  <a:lnTo>
                    <a:pt x="0" y="4"/>
                  </a:lnTo>
                  <a:lnTo>
                    <a:pt x="2" y="2"/>
                  </a:lnTo>
                  <a:lnTo>
                    <a:pt x="2" y="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22">
              <a:extLst>
                <a:ext uri="{FF2B5EF4-FFF2-40B4-BE49-F238E27FC236}">
                  <a16:creationId xmlns:a16="http://schemas.microsoft.com/office/drawing/2014/main" id="{DBD59BA0-0F22-4478-A2B4-CE065697DF7A}"/>
                </a:ext>
              </a:extLst>
            </p:cNvPr>
            <p:cNvSpPr>
              <a:spLocks/>
            </p:cNvSpPr>
            <p:nvPr/>
          </p:nvSpPr>
          <p:spPr bwMode="auto">
            <a:xfrm>
              <a:off x="3895" y="2590"/>
              <a:ext cx="202" cy="316"/>
            </a:xfrm>
            <a:custGeom>
              <a:avLst/>
              <a:gdLst>
                <a:gd name="T0" fmla="*/ 202 w 202"/>
                <a:gd name="T1" fmla="*/ 116 h 316"/>
                <a:gd name="T2" fmla="*/ 202 w 202"/>
                <a:gd name="T3" fmla="*/ 156 h 316"/>
                <a:gd name="T4" fmla="*/ 195 w 202"/>
                <a:gd name="T5" fmla="*/ 156 h 316"/>
                <a:gd name="T6" fmla="*/ 181 w 202"/>
                <a:gd name="T7" fmla="*/ 159 h 316"/>
                <a:gd name="T8" fmla="*/ 179 w 202"/>
                <a:gd name="T9" fmla="*/ 169 h 316"/>
                <a:gd name="T10" fmla="*/ 176 w 202"/>
                <a:gd name="T11" fmla="*/ 176 h 316"/>
                <a:gd name="T12" fmla="*/ 171 w 202"/>
                <a:gd name="T13" fmla="*/ 179 h 316"/>
                <a:gd name="T14" fmla="*/ 173 w 202"/>
                <a:gd name="T15" fmla="*/ 185 h 316"/>
                <a:gd name="T16" fmla="*/ 169 w 202"/>
                <a:gd name="T17" fmla="*/ 190 h 316"/>
                <a:gd name="T18" fmla="*/ 166 w 202"/>
                <a:gd name="T19" fmla="*/ 193 h 316"/>
                <a:gd name="T20" fmla="*/ 167 w 202"/>
                <a:gd name="T21" fmla="*/ 202 h 316"/>
                <a:gd name="T22" fmla="*/ 162 w 202"/>
                <a:gd name="T23" fmla="*/ 210 h 316"/>
                <a:gd name="T24" fmla="*/ 162 w 202"/>
                <a:gd name="T25" fmla="*/ 215 h 316"/>
                <a:gd name="T26" fmla="*/ 171 w 202"/>
                <a:gd name="T27" fmla="*/ 219 h 316"/>
                <a:gd name="T28" fmla="*/ 173 w 202"/>
                <a:gd name="T29" fmla="*/ 229 h 316"/>
                <a:gd name="T30" fmla="*/ 176 w 202"/>
                <a:gd name="T31" fmla="*/ 239 h 316"/>
                <a:gd name="T32" fmla="*/ 181 w 202"/>
                <a:gd name="T33" fmla="*/ 241 h 316"/>
                <a:gd name="T34" fmla="*/ 179 w 202"/>
                <a:gd name="T35" fmla="*/ 249 h 316"/>
                <a:gd name="T36" fmla="*/ 167 w 202"/>
                <a:gd name="T37" fmla="*/ 251 h 316"/>
                <a:gd name="T38" fmla="*/ 164 w 202"/>
                <a:gd name="T39" fmla="*/ 253 h 316"/>
                <a:gd name="T40" fmla="*/ 157 w 202"/>
                <a:gd name="T41" fmla="*/ 258 h 316"/>
                <a:gd name="T42" fmla="*/ 155 w 202"/>
                <a:gd name="T43" fmla="*/ 263 h 316"/>
                <a:gd name="T44" fmla="*/ 149 w 202"/>
                <a:gd name="T45" fmla="*/ 268 h 316"/>
                <a:gd name="T46" fmla="*/ 138 w 202"/>
                <a:gd name="T47" fmla="*/ 280 h 316"/>
                <a:gd name="T48" fmla="*/ 126 w 202"/>
                <a:gd name="T49" fmla="*/ 285 h 316"/>
                <a:gd name="T50" fmla="*/ 113 w 202"/>
                <a:gd name="T51" fmla="*/ 287 h 316"/>
                <a:gd name="T52" fmla="*/ 104 w 202"/>
                <a:gd name="T53" fmla="*/ 288 h 316"/>
                <a:gd name="T54" fmla="*/ 108 w 202"/>
                <a:gd name="T55" fmla="*/ 295 h 316"/>
                <a:gd name="T56" fmla="*/ 101 w 202"/>
                <a:gd name="T57" fmla="*/ 302 h 316"/>
                <a:gd name="T58" fmla="*/ 96 w 202"/>
                <a:gd name="T59" fmla="*/ 306 h 316"/>
                <a:gd name="T60" fmla="*/ 77 w 202"/>
                <a:gd name="T61" fmla="*/ 307 h 316"/>
                <a:gd name="T62" fmla="*/ 68 w 202"/>
                <a:gd name="T63" fmla="*/ 312 h 316"/>
                <a:gd name="T64" fmla="*/ 60 w 202"/>
                <a:gd name="T65" fmla="*/ 311 h 316"/>
                <a:gd name="T66" fmla="*/ 56 w 202"/>
                <a:gd name="T67" fmla="*/ 311 h 316"/>
                <a:gd name="T68" fmla="*/ 44 w 202"/>
                <a:gd name="T69" fmla="*/ 316 h 316"/>
                <a:gd name="T70" fmla="*/ 39 w 202"/>
                <a:gd name="T71" fmla="*/ 312 h 316"/>
                <a:gd name="T72" fmla="*/ 36 w 202"/>
                <a:gd name="T73" fmla="*/ 304 h 316"/>
                <a:gd name="T74" fmla="*/ 25 w 202"/>
                <a:gd name="T75" fmla="*/ 290 h 316"/>
                <a:gd name="T76" fmla="*/ 15 w 202"/>
                <a:gd name="T77" fmla="*/ 282 h 316"/>
                <a:gd name="T78" fmla="*/ 10 w 202"/>
                <a:gd name="T79" fmla="*/ 271 h 316"/>
                <a:gd name="T80" fmla="*/ 25 w 202"/>
                <a:gd name="T81" fmla="*/ 268 h 316"/>
                <a:gd name="T82" fmla="*/ 39 w 202"/>
                <a:gd name="T83" fmla="*/ 268 h 316"/>
                <a:gd name="T84" fmla="*/ 32 w 202"/>
                <a:gd name="T85" fmla="*/ 258 h 316"/>
                <a:gd name="T86" fmla="*/ 31 w 202"/>
                <a:gd name="T87" fmla="*/ 241 h 316"/>
                <a:gd name="T88" fmla="*/ 31 w 202"/>
                <a:gd name="T89" fmla="*/ 231 h 316"/>
                <a:gd name="T90" fmla="*/ 24 w 202"/>
                <a:gd name="T91" fmla="*/ 217 h 316"/>
                <a:gd name="T92" fmla="*/ 13 w 202"/>
                <a:gd name="T93" fmla="*/ 208 h 316"/>
                <a:gd name="T94" fmla="*/ 0 w 202"/>
                <a:gd name="T95" fmla="*/ 188 h 316"/>
                <a:gd name="T96" fmla="*/ 13 w 202"/>
                <a:gd name="T97" fmla="*/ 161 h 316"/>
                <a:gd name="T98" fmla="*/ 39 w 202"/>
                <a:gd name="T99" fmla="*/ 123 h 316"/>
                <a:gd name="T100" fmla="*/ 43 w 202"/>
                <a:gd name="T101" fmla="*/ 81 h 316"/>
                <a:gd name="T102" fmla="*/ 46 w 202"/>
                <a:gd name="T103" fmla="*/ 62 h 316"/>
                <a:gd name="T104" fmla="*/ 34 w 202"/>
                <a:gd name="T105" fmla="*/ 41 h 316"/>
                <a:gd name="T106" fmla="*/ 31 w 202"/>
                <a:gd name="T107" fmla="*/ 21 h 316"/>
                <a:gd name="T108" fmla="*/ 55 w 202"/>
                <a:gd name="T109" fmla="*/ 4 h 316"/>
                <a:gd name="T110" fmla="*/ 101 w 202"/>
                <a:gd name="T111" fmla="*/ 28 h 316"/>
                <a:gd name="T112" fmla="*/ 147 w 202"/>
                <a:gd name="T113" fmla="*/ 52 h 316"/>
                <a:gd name="T114" fmla="*/ 191 w 202"/>
                <a:gd name="T115" fmla="*/ 75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02" h="316">
                  <a:moveTo>
                    <a:pt x="202" y="81"/>
                  </a:moveTo>
                  <a:lnTo>
                    <a:pt x="202" y="89"/>
                  </a:lnTo>
                  <a:lnTo>
                    <a:pt x="202" y="99"/>
                  </a:lnTo>
                  <a:lnTo>
                    <a:pt x="202" y="108"/>
                  </a:lnTo>
                  <a:lnTo>
                    <a:pt x="202" y="116"/>
                  </a:lnTo>
                  <a:lnTo>
                    <a:pt x="202" y="125"/>
                  </a:lnTo>
                  <a:lnTo>
                    <a:pt x="202" y="133"/>
                  </a:lnTo>
                  <a:lnTo>
                    <a:pt x="202" y="144"/>
                  </a:lnTo>
                  <a:lnTo>
                    <a:pt x="202" y="152"/>
                  </a:lnTo>
                  <a:lnTo>
                    <a:pt x="202" y="156"/>
                  </a:lnTo>
                  <a:lnTo>
                    <a:pt x="202" y="156"/>
                  </a:lnTo>
                  <a:lnTo>
                    <a:pt x="202" y="156"/>
                  </a:lnTo>
                  <a:lnTo>
                    <a:pt x="200" y="156"/>
                  </a:lnTo>
                  <a:lnTo>
                    <a:pt x="197" y="156"/>
                  </a:lnTo>
                  <a:lnTo>
                    <a:pt x="195" y="156"/>
                  </a:lnTo>
                  <a:lnTo>
                    <a:pt x="191" y="156"/>
                  </a:lnTo>
                  <a:lnTo>
                    <a:pt x="188" y="157"/>
                  </a:lnTo>
                  <a:lnTo>
                    <a:pt x="185" y="156"/>
                  </a:lnTo>
                  <a:lnTo>
                    <a:pt x="183" y="157"/>
                  </a:lnTo>
                  <a:lnTo>
                    <a:pt x="181" y="159"/>
                  </a:lnTo>
                  <a:lnTo>
                    <a:pt x="181" y="164"/>
                  </a:lnTo>
                  <a:lnTo>
                    <a:pt x="181" y="166"/>
                  </a:lnTo>
                  <a:lnTo>
                    <a:pt x="181" y="167"/>
                  </a:lnTo>
                  <a:lnTo>
                    <a:pt x="179" y="167"/>
                  </a:lnTo>
                  <a:lnTo>
                    <a:pt x="179" y="169"/>
                  </a:lnTo>
                  <a:lnTo>
                    <a:pt x="178" y="171"/>
                  </a:lnTo>
                  <a:lnTo>
                    <a:pt x="178" y="173"/>
                  </a:lnTo>
                  <a:lnTo>
                    <a:pt x="176" y="173"/>
                  </a:lnTo>
                  <a:lnTo>
                    <a:pt x="176" y="174"/>
                  </a:lnTo>
                  <a:lnTo>
                    <a:pt x="176" y="176"/>
                  </a:lnTo>
                  <a:lnTo>
                    <a:pt x="176" y="176"/>
                  </a:lnTo>
                  <a:lnTo>
                    <a:pt x="174" y="176"/>
                  </a:lnTo>
                  <a:lnTo>
                    <a:pt x="173" y="178"/>
                  </a:lnTo>
                  <a:lnTo>
                    <a:pt x="171" y="178"/>
                  </a:lnTo>
                  <a:lnTo>
                    <a:pt x="171" y="179"/>
                  </a:lnTo>
                  <a:lnTo>
                    <a:pt x="171" y="179"/>
                  </a:lnTo>
                  <a:lnTo>
                    <a:pt x="171" y="181"/>
                  </a:lnTo>
                  <a:lnTo>
                    <a:pt x="171" y="183"/>
                  </a:lnTo>
                  <a:lnTo>
                    <a:pt x="173" y="185"/>
                  </a:lnTo>
                  <a:lnTo>
                    <a:pt x="173" y="185"/>
                  </a:lnTo>
                  <a:lnTo>
                    <a:pt x="173" y="186"/>
                  </a:lnTo>
                  <a:lnTo>
                    <a:pt x="174" y="186"/>
                  </a:lnTo>
                  <a:lnTo>
                    <a:pt x="173" y="188"/>
                  </a:lnTo>
                  <a:lnTo>
                    <a:pt x="171" y="188"/>
                  </a:lnTo>
                  <a:lnTo>
                    <a:pt x="169" y="190"/>
                  </a:lnTo>
                  <a:lnTo>
                    <a:pt x="169" y="190"/>
                  </a:lnTo>
                  <a:lnTo>
                    <a:pt x="167" y="190"/>
                  </a:lnTo>
                  <a:lnTo>
                    <a:pt x="166" y="191"/>
                  </a:lnTo>
                  <a:lnTo>
                    <a:pt x="166" y="193"/>
                  </a:lnTo>
                  <a:lnTo>
                    <a:pt x="166" y="193"/>
                  </a:lnTo>
                  <a:lnTo>
                    <a:pt x="166" y="195"/>
                  </a:lnTo>
                  <a:lnTo>
                    <a:pt x="166" y="196"/>
                  </a:lnTo>
                  <a:lnTo>
                    <a:pt x="167" y="198"/>
                  </a:lnTo>
                  <a:lnTo>
                    <a:pt x="167" y="200"/>
                  </a:lnTo>
                  <a:lnTo>
                    <a:pt x="167" y="202"/>
                  </a:lnTo>
                  <a:lnTo>
                    <a:pt x="167" y="203"/>
                  </a:lnTo>
                  <a:lnTo>
                    <a:pt x="167" y="205"/>
                  </a:lnTo>
                  <a:lnTo>
                    <a:pt x="166" y="205"/>
                  </a:lnTo>
                  <a:lnTo>
                    <a:pt x="162" y="207"/>
                  </a:lnTo>
                  <a:lnTo>
                    <a:pt x="162" y="210"/>
                  </a:lnTo>
                  <a:lnTo>
                    <a:pt x="161" y="212"/>
                  </a:lnTo>
                  <a:lnTo>
                    <a:pt x="161" y="213"/>
                  </a:lnTo>
                  <a:lnTo>
                    <a:pt x="161" y="215"/>
                  </a:lnTo>
                  <a:lnTo>
                    <a:pt x="161" y="215"/>
                  </a:lnTo>
                  <a:lnTo>
                    <a:pt x="162" y="215"/>
                  </a:lnTo>
                  <a:lnTo>
                    <a:pt x="164" y="215"/>
                  </a:lnTo>
                  <a:lnTo>
                    <a:pt x="166" y="215"/>
                  </a:lnTo>
                  <a:lnTo>
                    <a:pt x="167" y="215"/>
                  </a:lnTo>
                  <a:lnTo>
                    <a:pt x="171" y="215"/>
                  </a:lnTo>
                  <a:lnTo>
                    <a:pt x="171" y="219"/>
                  </a:lnTo>
                  <a:lnTo>
                    <a:pt x="171" y="220"/>
                  </a:lnTo>
                  <a:lnTo>
                    <a:pt x="171" y="222"/>
                  </a:lnTo>
                  <a:lnTo>
                    <a:pt x="173" y="227"/>
                  </a:lnTo>
                  <a:lnTo>
                    <a:pt x="173" y="227"/>
                  </a:lnTo>
                  <a:lnTo>
                    <a:pt x="173" y="229"/>
                  </a:lnTo>
                  <a:lnTo>
                    <a:pt x="174" y="229"/>
                  </a:lnTo>
                  <a:lnTo>
                    <a:pt x="174" y="229"/>
                  </a:lnTo>
                  <a:lnTo>
                    <a:pt x="174" y="236"/>
                  </a:lnTo>
                  <a:lnTo>
                    <a:pt x="174" y="237"/>
                  </a:lnTo>
                  <a:lnTo>
                    <a:pt x="176" y="239"/>
                  </a:lnTo>
                  <a:lnTo>
                    <a:pt x="176" y="239"/>
                  </a:lnTo>
                  <a:lnTo>
                    <a:pt x="178" y="239"/>
                  </a:lnTo>
                  <a:lnTo>
                    <a:pt x="178" y="241"/>
                  </a:lnTo>
                  <a:lnTo>
                    <a:pt x="179" y="241"/>
                  </a:lnTo>
                  <a:lnTo>
                    <a:pt x="181" y="241"/>
                  </a:lnTo>
                  <a:lnTo>
                    <a:pt x="181" y="242"/>
                  </a:lnTo>
                  <a:lnTo>
                    <a:pt x="181" y="244"/>
                  </a:lnTo>
                  <a:lnTo>
                    <a:pt x="181" y="248"/>
                  </a:lnTo>
                  <a:lnTo>
                    <a:pt x="179" y="249"/>
                  </a:lnTo>
                  <a:lnTo>
                    <a:pt x="179" y="249"/>
                  </a:lnTo>
                  <a:lnTo>
                    <a:pt x="178" y="249"/>
                  </a:lnTo>
                  <a:lnTo>
                    <a:pt x="176" y="249"/>
                  </a:lnTo>
                  <a:lnTo>
                    <a:pt x="173" y="248"/>
                  </a:lnTo>
                  <a:lnTo>
                    <a:pt x="171" y="249"/>
                  </a:lnTo>
                  <a:lnTo>
                    <a:pt x="167" y="251"/>
                  </a:lnTo>
                  <a:lnTo>
                    <a:pt x="167" y="251"/>
                  </a:lnTo>
                  <a:lnTo>
                    <a:pt x="166" y="251"/>
                  </a:lnTo>
                  <a:lnTo>
                    <a:pt x="166" y="251"/>
                  </a:lnTo>
                  <a:lnTo>
                    <a:pt x="164" y="251"/>
                  </a:lnTo>
                  <a:lnTo>
                    <a:pt x="164" y="253"/>
                  </a:lnTo>
                  <a:lnTo>
                    <a:pt x="162" y="253"/>
                  </a:lnTo>
                  <a:lnTo>
                    <a:pt x="159" y="254"/>
                  </a:lnTo>
                  <a:lnTo>
                    <a:pt x="159" y="256"/>
                  </a:lnTo>
                  <a:lnTo>
                    <a:pt x="157" y="256"/>
                  </a:lnTo>
                  <a:lnTo>
                    <a:pt x="157" y="258"/>
                  </a:lnTo>
                  <a:lnTo>
                    <a:pt x="157" y="260"/>
                  </a:lnTo>
                  <a:lnTo>
                    <a:pt x="157" y="261"/>
                  </a:lnTo>
                  <a:lnTo>
                    <a:pt x="157" y="261"/>
                  </a:lnTo>
                  <a:lnTo>
                    <a:pt x="155" y="263"/>
                  </a:lnTo>
                  <a:lnTo>
                    <a:pt x="155" y="263"/>
                  </a:lnTo>
                  <a:lnTo>
                    <a:pt x="154" y="263"/>
                  </a:lnTo>
                  <a:lnTo>
                    <a:pt x="154" y="265"/>
                  </a:lnTo>
                  <a:lnTo>
                    <a:pt x="152" y="268"/>
                  </a:lnTo>
                  <a:lnTo>
                    <a:pt x="150" y="268"/>
                  </a:lnTo>
                  <a:lnTo>
                    <a:pt x="149" y="268"/>
                  </a:lnTo>
                  <a:lnTo>
                    <a:pt x="143" y="273"/>
                  </a:lnTo>
                  <a:lnTo>
                    <a:pt x="143" y="275"/>
                  </a:lnTo>
                  <a:lnTo>
                    <a:pt x="142" y="277"/>
                  </a:lnTo>
                  <a:lnTo>
                    <a:pt x="140" y="278"/>
                  </a:lnTo>
                  <a:lnTo>
                    <a:pt x="138" y="280"/>
                  </a:lnTo>
                  <a:lnTo>
                    <a:pt x="138" y="280"/>
                  </a:lnTo>
                  <a:lnTo>
                    <a:pt x="137" y="282"/>
                  </a:lnTo>
                  <a:lnTo>
                    <a:pt x="135" y="282"/>
                  </a:lnTo>
                  <a:lnTo>
                    <a:pt x="132" y="285"/>
                  </a:lnTo>
                  <a:lnTo>
                    <a:pt x="126" y="285"/>
                  </a:lnTo>
                  <a:lnTo>
                    <a:pt x="125" y="285"/>
                  </a:lnTo>
                  <a:lnTo>
                    <a:pt x="121" y="285"/>
                  </a:lnTo>
                  <a:lnTo>
                    <a:pt x="118" y="287"/>
                  </a:lnTo>
                  <a:lnTo>
                    <a:pt x="118" y="287"/>
                  </a:lnTo>
                  <a:lnTo>
                    <a:pt x="113" y="287"/>
                  </a:lnTo>
                  <a:lnTo>
                    <a:pt x="109" y="287"/>
                  </a:lnTo>
                  <a:lnTo>
                    <a:pt x="106" y="287"/>
                  </a:lnTo>
                  <a:lnTo>
                    <a:pt x="104" y="288"/>
                  </a:lnTo>
                  <a:lnTo>
                    <a:pt x="104" y="288"/>
                  </a:lnTo>
                  <a:lnTo>
                    <a:pt x="104" y="288"/>
                  </a:lnTo>
                  <a:lnTo>
                    <a:pt x="104" y="290"/>
                  </a:lnTo>
                  <a:lnTo>
                    <a:pt x="104" y="290"/>
                  </a:lnTo>
                  <a:lnTo>
                    <a:pt x="108" y="292"/>
                  </a:lnTo>
                  <a:lnTo>
                    <a:pt x="108" y="294"/>
                  </a:lnTo>
                  <a:lnTo>
                    <a:pt x="108" y="295"/>
                  </a:lnTo>
                  <a:lnTo>
                    <a:pt x="106" y="295"/>
                  </a:lnTo>
                  <a:lnTo>
                    <a:pt x="106" y="295"/>
                  </a:lnTo>
                  <a:lnTo>
                    <a:pt x="106" y="295"/>
                  </a:lnTo>
                  <a:lnTo>
                    <a:pt x="104" y="299"/>
                  </a:lnTo>
                  <a:lnTo>
                    <a:pt x="101" y="302"/>
                  </a:lnTo>
                  <a:lnTo>
                    <a:pt x="99" y="302"/>
                  </a:lnTo>
                  <a:lnTo>
                    <a:pt x="99" y="302"/>
                  </a:lnTo>
                  <a:lnTo>
                    <a:pt x="97" y="306"/>
                  </a:lnTo>
                  <a:lnTo>
                    <a:pt x="97" y="306"/>
                  </a:lnTo>
                  <a:lnTo>
                    <a:pt x="96" y="306"/>
                  </a:lnTo>
                  <a:lnTo>
                    <a:pt x="90" y="306"/>
                  </a:lnTo>
                  <a:lnTo>
                    <a:pt x="85" y="306"/>
                  </a:lnTo>
                  <a:lnTo>
                    <a:pt x="82" y="307"/>
                  </a:lnTo>
                  <a:lnTo>
                    <a:pt x="80" y="307"/>
                  </a:lnTo>
                  <a:lnTo>
                    <a:pt x="77" y="307"/>
                  </a:lnTo>
                  <a:lnTo>
                    <a:pt x="75" y="309"/>
                  </a:lnTo>
                  <a:lnTo>
                    <a:pt x="75" y="309"/>
                  </a:lnTo>
                  <a:lnTo>
                    <a:pt x="72" y="309"/>
                  </a:lnTo>
                  <a:lnTo>
                    <a:pt x="70" y="312"/>
                  </a:lnTo>
                  <a:lnTo>
                    <a:pt x="68" y="312"/>
                  </a:lnTo>
                  <a:lnTo>
                    <a:pt x="65" y="312"/>
                  </a:lnTo>
                  <a:lnTo>
                    <a:pt x="63" y="314"/>
                  </a:lnTo>
                  <a:lnTo>
                    <a:pt x="63" y="314"/>
                  </a:lnTo>
                  <a:lnTo>
                    <a:pt x="61" y="312"/>
                  </a:lnTo>
                  <a:lnTo>
                    <a:pt x="60" y="311"/>
                  </a:lnTo>
                  <a:lnTo>
                    <a:pt x="58" y="309"/>
                  </a:lnTo>
                  <a:lnTo>
                    <a:pt x="58" y="309"/>
                  </a:lnTo>
                  <a:lnTo>
                    <a:pt x="58" y="309"/>
                  </a:lnTo>
                  <a:lnTo>
                    <a:pt x="56" y="309"/>
                  </a:lnTo>
                  <a:lnTo>
                    <a:pt x="56" y="311"/>
                  </a:lnTo>
                  <a:lnTo>
                    <a:pt x="55" y="312"/>
                  </a:lnTo>
                  <a:lnTo>
                    <a:pt x="51" y="314"/>
                  </a:lnTo>
                  <a:lnTo>
                    <a:pt x="49" y="314"/>
                  </a:lnTo>
                  <a:lnTo>
                    <a:pt x="48" y="316"/>
                  </a:lnTo>
                  <a:lnTo>
                    <a:pt x="44" y="316"/>
                  </a:lnTo>
                  <a:lnTo>
                    <a:pt x="43" y="316"/>
                  </a:lnTo>
                  <a:lnTo>
                    <a:pt x="41" y="316"/>
                  </a:lnTo>
                  <a:lnTo>
                    <a:pt x="37" y="316"/>
                  </a:lnTo>
                  <a:lnTo>
                    <a:pt x="39" y="314"/>
                  </a:lnTo>
                  <a:lnTo>
                    <a:pt x="39" y="312"/>
                  </a:lnTo>
                  <a:lnTo>
                    <a:pt x="39" y="311"/>
                  </a:lnTo>
                  <a:lnTo>
                    <a:pt x="39" y="311"/>
                  </a:lnTo>
                  <a:lnTo>
                    <a:pt x="37" y="309"/>
                  </a:lnTo>
                  <a:lnTo>
                    <a:pt x="37" y="309"/>
                  </a:lnTo>
                  <a:lnTo>
                    <a:pt x="36" y="304"/>
                  </a:lnTo>
                  <a:lnTo>
                    <a:pt x="34" y="300"/>
                  </a:lnTo>
                  <a:lnTo>
                    <a:pt x="31" y="295"/>
                  </a:lnTo>
                  <a:lnTo>
                    <a:pt x="29" y="292"/>
                  </a:lnTo>
                  <a:lnTo>
                    <a:pt x="25" y="290"/>
                  </a:lnTo>
                  <a:lnTo>
                    <a:pt x="25" y="290"/>
                  </a:lnTo>
                  <a:lnTo>
                    <a:pt x="24" y="290"/>
                  </a:lnTo>
                  <a:lnTo>
                    <a:pt x="24" y="290"/>
                  </a:lnTo>
                  <a:lnTo>
                    <a:pt x="20" y="287"/>
                  </a:lnTo>
                  <a:lnTo>
                    <a:pt x="15" y="283"/>
                  </a:lnTo>
                  <a:lnTo>
                    <a:pt x="15" y="282"/>
                  </a:lnTo>
                  <a:lnTo>
                    <a:pt x="13" y="278"/>
                  </a:lnTo>
                  <a:lnTo>
                    <a:pt x="10" y="277"/>
                  </a:lnTo>
                  <a:lnTo>
                    <a:pt x="10" y="275"/>
                  </a:lnTo>
                  <a:lnTo>
                    <a:pt x="8" y="273"/>
                  </a:lnTo>
                  <a:lnTo>
                    <a:pt x="10" y="271"/>
                  </a:lnTo>
                  <a:lnTo>
                    <a:pt x="12" y="270"/>
                  </a:lnTo>
                  <a:lnTo>
                    <a:pt x="13" y="268"/>
                  </a:lnTo>
                  <a:lnTo>
                    <a:pt x="17" y="268"/>
                  </a:lnTo>
                  <a:lnTo>
                    <a:pt x="20" y="268"/>
                  </a:lnTo>
                  <a:lnTo>
                    <a:pt x="25" y="268"/>
                  </a:lnTo>
                  <a:lnTo>
                    <a:pt x="31" y="268"/>
                  </a:lnTo>
                  <a:lnTo>
                    <a:pt x="31" y="268"/>
                  </a:lnTo>
                  <a:lnTo>
                    <a:pt x="32" y="268"/>
                  </a:lnTo>
                  <a:lnTo>
                    <a:pt x="36" y="268"/>
                  </a:lnTo>
                  <a:lnTo>
                    <a:pt x="39" y="268"/>
                  </a:lnTo>
                  <a:lnTo>
                    <a:pt x="41" y="268"/>
                  </a:lnTo>
                  <a:lnTo>
                    <a:pt x="39" y="266"/>
                  </a:lnTo>
                  <a:lnTo>
                    <a:pt x="36" y="263"/>
                  </a:lnTo>
                  <a:lnTo>
                    <a:pt x="34" y="261"/>
                  </a:lnTo>
                  <a:lnTo>
                    <a:pt x="32" y="258"/>
                  </a:lnTo>
                  <a:lnTo>
                    <a:pt x="31" y="254"/>
                  </a:lnTo>
                  <a:lnTo>
                    <a:pt x="31" y="251"/>
                  </a:lnTo>
                  <a:lnTo>
                    <a:pt x="29" y="246"/>
                  </a:lnTo>
                  <a:lnTo>
                    <a:pt x="29" y="242"/>
                  </a:lnTo>
                  <a:lnTo>
                    <a:pt x="31" y="241"/>
                  </a:lnTo>
                  <a:lnTo>
                    <a:pt x="31" y="237"/>
                  </a:lnTo>
                  <a:lnTo>
                    <a:pt x="31" y="236"/>
                  </a:lnTo>
                  <a:lnTo>
                    <a:pt x="31" y="234"/>
                  </a:lnTo>
                  <a:lnTo>
                    <a:pt x="31" y="232"/>
                  </a:lnTo>
                  <a:lnTo>
                    <a:pt x="31" y="231"/>
                  </a:lnTo>
                  <a:lnTo>
                    <a:pt x="29" y="227"/>
                  </a:lnTo>
                  <a:lnTo>
                    <a:pt x="27" y="227"/>
                  </a:lnTo>
                  <a:lnTo>
                    <a:pt x="27" y="224"/>
                  </a:lnTo>
                  <a:lnTo>
                    <a:pt x="25" y="219"/>
                  </a:lnTo>
                  <a:lnTo>
                    <a:pt x="24" y="217"/>
                  </a:lnTo>
                  <a:lnTo>
                    <a:pt x="22" y="215"/>
                  </a:lnTo>
                  <a:lnTo>
                    <a:pt x="20" y="213"/>
                  </a:lnTo>
                  <a:lnTo>
                    <a:pt x="20" y="210"/>
                  </a:lnTo>
                  <a:lnTo>
                    <a:pt x="19" y="208"/>
                  </a:lnTo>
                  <a:lnTo>
                    <a:pt x="13" y="208"/>
                  </a:lnTo>
                  <a:lnTo>
                    <a:pt x="10" y="208"/>
                  </a:lnTo>
                  <a:lnTo>
                    <a:pt x="8" y="205"/>
                  </a:lnTo>
                  <a:lnTo>
                    <a:pt x="5" y="200"/>
                  </a:lnTo>
                  <a:lnTo>
                    <a:pt x="1" y="196"/>
                  </a:lnTo>
                  <a:lnTo>
                    <a:pt x="0" y="188"/>
                  </a:lnTo>
                  <a:lnTo>
                    <a:pt x="0" y="183"/>
                  </a:lnTo>
                  <a:lnTo>
                    <a:pt x="0" y="181"/>
                  </a:lnTo>
                  <a:lnTo>
                    <a:pt x="3" y="178"/>
                  </a:lnTo>
                  <a:lnTo>
                    <a:pt x="7" y="171"/>
                  </a:lnTo>
                  <a:lnTo>
                    <a:pt x="13" y="161"/>
                  </a:lnTo>
                  <a:lnTo>
                    <a:pt x="17" y="156"/>
                  </a:lnTo>
                  <a:lnTo>
                    <a:pt x="24" y="147"/>
                  </a:lnTo>
                  <a:lnTo>
                    <a:pt x="32" y="138"/>
                  </a:lnTo>
                  <a:lnTo>
                    <a:pt x="37" y="132"/>
                  </a:lnTo>
                  <a:lnTo>
                    <a:pt x="39" y="123"/>
                  </a:lnTo>
                  <a:lnTo>
                    <a:pt x="39" y="111"/>
                  </a:lnTo>
                  <a:lnTo>
                    <a:pt x="41" y="104"/>
                  </a:lnTo>
                  <a:lnTo>
                    <a:pt x="41" y="94"/>
                  </a:lnTo>
                  <a:lnTo>
                    <a:pt x="43" y="86"/>
                  </a:lnTo>
                  <a:lnTo>
                    <a:pt x="43" y="81"/>
                  </a:lnTo>
                  <a:lnTo>
                    <a:pt x="43" y="72"/>
                  </a:lnTo>
                  <a:lnTo>
                    <a:pt x="44" y="70"/>
                  </a:lnTo>
                  <a:lnTo>
                    <a:pt x="48" y="63"/>
                  </a:lnTo>
                  <a:lnTo>
                    <a:pt x="48" y="63"/>
                  </a:lnTo>
                  <a:lnTo>
                    <a:pt x="46" y="62"/>
                  </a:lnTo>
                  <a:lnTo>
                    <a:pt x="41" y="57"/>
                  </a:lnTo>
                  <a:lnTo>
                    <a:pt x="41" y="55"/>
                  </a:lnTo>
                  <a:lnTo>
                    <a:pt x="39" y="53"/>
                  </a:lnTo>
                  <a:lnTo>
                    <a:pt x="41" y="52"/>
                  </a:lnTo>
                  <a:lnTo>
                    <a:pt x="34" y="41"/>
                  </a:lnTo>
                  <a:lnTo>
                    <a:pt x="32" y="41"/>
                  </a:lnTo>
                  <a:lnTo>
                    <a:pt x="32" y="40"/>
                  </a:lnTo>
                  <a:lnTo>
                    <a:pt x="32" y="38"/>
                  </a:lnTo>
                  <a:lnTo>
                    <a:pt x="32" y="31"/>
                  </a:lnTo>
                  <a:lnTo>
                    <a:pt x="31" y="21"/>
                  </a:lnTo>
                  <a:lnTo>
                    <a:pt x="29" y="9"/>
                  </a:lnTo>
                  <a:lnTo>
                    <a:pt x="36" y="6"/>
                  </a:lnTo>
                  <a:lnTo>
                    <a:pt x="41" y="4"/>
                  </a:lnTo>
                  <a:lnTo>
                    <a:pt x="48" y="0"/>
                  </a:lnTo>
                  <a:lnTo>
                    <a:pt x="55" y="4"/>
                  </a:lnTo>
                  <a:lnTo>
                    <a:pt x="63" y="9"/>
                  </a:lnTo>
                  <a:lnTo>
                    <a:pt x="72" y="12"/>
                  </a:lnTo>
                  <a:lnTo>
                    <a:pt x="82" y="17"/>
                  </a:lnTo>
                  <a:lnTo>
                    <a:pt x="90" y="23"/>
                  </a:lnTo>
                  <a:lnTo>
                    <a:pt x="101" y="28"/>
                  </a:lnTo>
                  <a:lnTo>
                    <a:pt x="109" y="33"/>
                  </a:lnTo>
                  <a:lnTo>
                    <a:pt x="118" y="38"/>
                  </a:lnTo>
                  <a:lnTo>
                    <a:pt x="128" y="43"/>
                  </a:lnTo>
                  <a:lnTo>
                    <a:pt x="137" y="46"/>
                  </a:lnTo>
                  <a:lnTo>
                    <a:pt x="147" y="52"/>
                  </a:lnTo>
                  <a:lnTo>
                    <a:pt x="155" y="57"/>
                  </a:lnTo>
                  <a:lnTo>
                    <a:pt x="164" y="62"/>
                  </a:lnTo>
                  <a:lnTo>
                    <a:pt x="174" y="67"/>
                  </a:lnTo>
                  <a:lnTo>
                    <a:pt x="183" y="70"/>
                  </a:lnTo>
                  <a:lnTo>
                    <a:pt x="191" y="75"/>
                  </a:lnTo>
                  <a:lnTo>
                    <a:pt x="202" y="8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 name="Freeform 223">
              <a:extLst>
                <a:ext uri="{FF2B5EF4-FFF2-40B4-BE49-F238E27FC236}">
                  <a16:creationId xmlns:a16="http://schemas.microsoft.com/office/drawing/2014/main" id="{1194A872-E23C-4F44-BAC9-9CC565C44005}"/>
                </a:ext>
              </a:extLst>
            </p:cNvPr>
            <p:cNvSpPr>
              <a:spLocks noEditPoints="1"/>
            </p:cNvSpPr>
            <p:nvPr/>
          </p:nvSpPr>
          <p:spPr bwMode="auto">
            <a:xfrm>
              <a:off x="4629" y="4046"/>
              <a:ext cx="363" cy="97"/>
            </a:xfrm>
            <a:custGeom>
              <a:avLst/>
              <a:gdLst>
                <a:gd name="T0" fmla="*/ 2 w 363"/>
                <a:gd name="T1" fmla="*/ 4 h 97"/>
                <a:gd name="T2" fmla="*/ 0 w 363"/>
                <a:gd name="T3" fmla="*/ 2 h 97"/>
                <a:gd name="T4" fmla="*/ 2 w 363"/>
                <a:gd name="T5" fmla="*/ 0 h 97"/>
                <a:gd name="T6" fmla="*/ 2 w 363"/>
                <a:gd name="T7" fmla="*/ 4 h 97"/>
                <a:gd name="T8" fmla="*/ 335 w 363"/>
                <a:gd name="T9" fmla="*/ 79 h 97"/>
                <a:gd name="T10" fmla="*/ 339 w 363"/>
                <a:gd name="T11" fmla="*/ 79 h 97"/>
                <a:gd name="T12" fmla="*/ 344 w 363"/>
                <a:gd name="T13" fmla="*/ 75 h 97"/>
                <a:gd name="T14" fmla="*/ 344 w 363"/>
                <a:gd name="T15" fmla="*/ 79 h 97"/>
                <a:gd name="T16" fmla="*/ 340 w 363"/>
                <a:gd name="T17" fmla="*/ 79 h 97"/>
                <a:gd name="T18" fmla="*/ 342 w 363"/>
                <a:gd name="T19" fmla="*/ 84 h 97"/>
                <a:gd name="T20" fmla="*/ 346 w 363"/>
                <a:gd name="T21" fmla="*/ 84 h 97"/>
                <a:gd name="T22" fmla="*/ 349 w 363"/>
                <a:gd name="T23" fmla="*/ 82 h 97"/>
                <a:gd name="T24" fmla="*/ 352 w 363"/>
                <a:gd name="T25" fmla="*/ 80 h 97"/>
                <a:gd name="T26" fmla="*/ 358 w 363"/>
                <a:gd name="T27" fmla="*/ 79 h 97"/>
                <a:gd name="T28" fmla="*/ 359 w 363"/>
                <a:gd name="T29" fmla="*/ 77 h 97"/>
                <a:gd name="T30" fmla="*/ 361 w 363"/>
                <a:gd name="T31" fmla="*/ 80 h 97"/>
                <a:gd name="T32" fmla="*/ 361 w 363"/>
                <a:gd name="T33" fmla="*/ 84 h 97"/>
                <a:gd name="T34" fmla="*/ 359 w 363"/>
                <a:gd name="T35" fmla="*/ 87 h 97"/>
                <a:gd name="T36" fmla="*/ 359 w 363"/>
                <a:gd name="T37" fmla="*/ 89 h 97"/>
                <a:gd name="T38" fmla="*/ 358 w 363"/>
                <a:gd name="T39" fmla="*/ 89 h 97"/>
                <a:gd name="T40" fmla="*/ 354 w 363"/>
                <a:gd name="T41" fmla="*/ 85 h 97"/>
                <a:gd name="T42" fmla="*/ 349 w 363"/>
                <a:gd name="T43" fmla="*/ 85 h 97"/>
                <a:gd name="T44" fmla="*/ 349 w 363"/>
                <a:gd name="T45" fmla="*/ 89 h 97"/>
                <a:gd name="T46" fmla="*/ 347 w 363"/>
                <a:gd name="T47" fmla="*/ 89 h 97"/>
                <a:gd name="T48" fmla="*/ 347 w 363"/>
                <a:gd name="T49" fmla="*/ 90 h 97"/>
                <a:gd name="T50" fmla="*/ 351 w 363"/>
                <a:gd name="T51" fmla="*/ 92 h 97"/>
                <a:gd name="T52" fmla="*/ 352 w 363"/>
                <a:gd name="T53" fmla="*/ 90 h 97"/>
                <a:gd name="T54" fmla="*/ 356 w 363"/>
                <a:gd name="T55" fmla="*/ 90 h 97"/>
                <a:gd name="T56" fmla="*/ 356 w 363"/>
                <a:gd name="T57" fmla="*/ 94 h 97"/>
                <a:gd name="T58" fmla="*/ 356 w 363"/>
                <a:gd name="T59" fmla="*/ 96 h 97"/>
                <a:gd name="T60" fmla="*/ 352 w 363"/>
                <a:gd name="T61" fmla="*/ 97 h 97"/>
                <a:gd name="T62" fmla="*/ 347 w 363"/>
                <a:gd name="T63" fmla="*/ 94 h 97"/>
                <a:gd name="T64" fmla="*/ 347 w 363"/>
                <a:gd name="T65" fmla="*/ 94 h 97"/>
                <a:gd name="T66" fmla="*/ 344 w 363"/>
                <a:gd name="T67" fmla="*/ 96 h 97"/>
                <a:gd name="T68" fmla="*/ 339 w 363"/>
                <a:gd name="T69" fmla="*/ 92 h 97"/>
                <a:gd name="T70" fmla="*/ 335 w 363"/>
                <a:gd name="T71" fmla="*/ 90 h 97"/>
                <a:gd name="T72" fmla="*/ 332 w 363"/>
                <a:gd name="T73" fmla="*/ 96 h 97"/>
                <a:gd name="T74" fmla="*/ 328 w 363"/>
                <a:gd name="T75" fmla="*/ 96 h 97"/>
                <a:gd name="T76" fmla="*/ 328 w 363"/>
                <a:gd name="T77" fmla="*/ 94 h 97"/>
                <a:gd name="T78" fmla="*/ 328 w 363"/>
                <a:gd name="T79" fmla="*/ 90 h 97"/>
                <a:gd name="T80" fmla="*/ 330 w 363"/>
                <a:gd name="T81" fmla="*/ 87 h 97"/>
                <a:gd name="T82" fmla="*/ 328 w 363"/>
                <a:gd name="T83" fmla="*/ 84 h 97"/>
                <a:gd name="T84" fmla="*/ 328 w 363"/>
                <a:gd name="T85" fmla="*/ 82 h 97"/>
                <a:gd name="T86" fmla="*/ 330 w 363"/>
                <a:gd name="T87" fmla="*/ 80 h 97"/>
                <a:gd name="T88" fmla="*/ 328 w 363"/>
                <a:gd name="T89" fmla="*/ 79 h 97"/>
                <a:gd name="T90" fmla="*/ 328 w 363"/>
                <a:gd name="T91" fmla="*/ 75 h 97"/>
                <a:gd name="T92" fmla="*/ 328 w 363"/>
                <a:gd name="T93" fmla="*/ 72 h 97"/>
                <a:gd name="T94" fmla="*/ 332 w 363"/>
                <a:gd name="T95" fmla="*/ 67 h 97"/>
                <a:gd name="T96" fmla="*/ 334 w 363"/>
                <a:gd name="T97" fmla="*/ 67 h 97"/>
                <a:gd name="T98" fmla="*/ 334 w 363"/>
                <a:gd name="T99" fmla="*/ 68 h 97"/>
                <a:gd name="T100" fmla="*/ 335 w 363"/>
                <a:gd name="T101" fmla="*/ 68 h 97"/>
                <a:gd name="T102" fmla="*/ 334 w 363"/>
                <a:gd name="T103" fmla="*/ 73 h 97"/>
                <a:gd name="T104" fmla="*/ 334 w 363"/>
                <a:gd name="T105" fmla="*/ 77 h 97"/>
                <a:gd name="T106" fmla="*/ 335 w 363"/>
                <a:gd name="T107" fmla="*/ 79 h 97"/>
                <a:gd name="T108" fmla="*/ 337 w 363"/>
                <a:gd name="T109" fmla="*/ 77 h 97"/>
                <a:gd name="T110" fmla="*/ 335 w 363"/>
                <a:gd name="T111" fmla="*/ 77 h 97"/>
                <a:gd name="T112" fmla="*/ 335 w 363"/>
                <a:gd name="T113" fmla="*/ 75 h 97"/>
                <a:gd name="T114" fmla="*/ 335 w 363"/>
                <a:gd name="T115" fmla="*/ 72 h 97"/>
                <a:gd name="T116" fmla="*/ 339 w 363"/>
                <a:gd name="T117" fmla="*/ 72 h 97"/>
                <a:gd name="T118" fmla="*/ 339 w 363"/>
                <a:gd name="T119" fmla="*/ 77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63" h="97">
                  <a:moveTo>
                    <a:pt x="2" y="4"/>
                  </a:moveTo>
                  <a:lnTo>
                    <a:pt x="2" y="4"/>
                  </a:lnTo>
                  <a:lnTo>
                    <a:pt x="0" y="4"/>
                  </a:lnTo>
                  <a:lnTo>
                    <a:pt x="0" y="2"/>
                  </a:lnTo>
                  <a:lnTo>
                    <a:pt x="0" y="0"/>
                  </a:lnTo>
                  <a:lnTo>
                    <a:pt x="2" y="0"/>
                  </a:lnTo>
                  <a:lnTo>
                    <a:pt x="2" y="2"/>
                  </a:lnTo>
                  <a:lnTo>
                    <a:pt x="2" y="4"/>
                  </a:lnTo>
                  <a:lnTo>
                    <a:pt x="2" y="4"/>
                  </a:lnTo>
                  <a:close/>
                  <a:moveTo>
                    <a:pt x="335" y="79"/>
                  </a:moveTo>
                  <a:lnTo>
                    <a:pt x="337" y="79"/>
                  </a:lnTo>
                  <a:lnTo>
                    <a:pt x="339" y="79"/>
                  </a:lnTo>
                  <a:lnTo>
                    <a:pt x="342" y="75"/>
                  </a:lnTo>
                  <a:lnTo>
                    <a:pt x="344" y="75"/>
                  </a:lnTo>
                  <a:lnTo>
                    <a:pt x="344" y="79"/>
                  </a:lnTo>
                  <a:lnTo>
                    <a:pt x="344" y="79"/>
                  </a:lnTo>
                  <a:lnTo>
                    <a:pt x="344" y="80"/>
                  </a:lnTo>
                  <a:lnTo>
                    <a:pt x="340" y="79"/>
                  </a:lnTo>
                  <a:lnTo>
                    <a:pt x="340" y="80"/>
                  </a:lnTo>
                  <a:lnTo>
                    <a:pt x="342" y="84"/>
                  </a:lnTo>
                  <a:lnTo>
                    <a:pt x="344" y="84"/>
                  </a:lnTo>
                  <a:lnTo>
                    <a:pt x="346" y="84"/>
                  </a:lnTo>
                  <a:lnTo>
                    <a:pt x="347" y="84"/>
                  </a:lnTo>
                  <a:lnTo>
                    <a:pt x="349" y="82"/>
                  </a:lnTo>
                  <a:lnTo>
                    <a:pt x="351" y="80"/>
                  </a:lnTo>
                  <a:lnTo>
                    <a:pt x="352" y="80"/>
                  </a:lnTo>
                  <a:lnTo>
                    <a:pt x="356" y="80"/>
                  </a:lnTo>
                  <a:lnTo>
                    <a:pt x="358" y="79"/>
                  </a:lnTo>
                  <a:lnTo>
                    <a:pt x="358" y="77"/>
                  </a:lnTo>
                  <a:lnTo>
                    <a:pt x="359" y="77"/>
                  </a:lnTo>
                  <a:lnTo>
                    <a:pt x="361" y="79"/>
                  </a:lnTo>
                  <a:lnTo>
                    <a:pt x="361" y="80"/>
                  </a:lnTo>
                  <a:lnTo>
                    <a:pt x="363" y="82"/>
                  </a:lnTo>
                  <a:lnTo>
                    <a:pt x="361" y="84"/>
                  </a:lnTo>
                  <a:lnTo>
                    <a:pt x="361" y="85"/>
                  </a:lnTo>
                  <a:lnTo>
                    <a:pt x="359" y="87"/>
                  </a:lnTo>
                  <a:lnTo>
                    <a:pt x="359" y="87"/>
                  </a:lnTo>
                  <a:lnTo>
                    <a:pt x="359" y="89"/>
                  </a:lnTo>
                  <a:lnTo>
                    <a:pt x="358" y="89"/>
                  </a:lnTo>
                  <a:lnTo>
                    <a:pt x="358" y="89"/>
                  </a:lnTo>
                  <a:lnTo>
                    <a:pt x="356" y="87"/>
                  </a:lnTo>
                  <a:lnTo>
                    <a:pt x="354" y="85"/>
                  </a:lnTo>
                  <a:lnTo>
                    <a:pt x="351" y="85"/>
                  </a:lnTo>
                  <a:lnTo>
                    <a:pt x="349" y="85"/>
                  </a:lnTo>
                  <a:lnTo>
                    <a:pt x="349" y="87"/>
                  </a:lnTo>
                  <a:lnTo>
                    <a:pt x="349" y="89"/>
                  </a:lnTo>
                  <a:lnTo>
                    <a:pt x="347" y="89"/>
                  </a:lnTo>
                  <a:lnTo>
                    <a:pt x="347" y="89"/>
                  </a:lnTo>
                  <a:lnTo>
                    <a:pt x="347" y="89"/>
                  </a:lnTo>
                  <a:lnTo>
                    <a:pt x="347" y="90"/>
                  </a:lnTo>
                  <a:lnTo>
                    <a:pt x="349" y="92"/>
                  </a:lnTo>
                  <a:lnTo>
                    <a:pt x="351" y="92"/>
                  </a:lnTo>
                  <a:lnTo>
                    <a:pt x="352" y="92"/>
                  </a:lnTo>
                  <a:lnTo>
                    <a:pt x="352" y="90"/>
                  </a:lnTo>
                  <a:lnTo>
                    <a:pt x="354" y="90"/>
                  </a:lnTo>
                  <a:lnTo>
                    <a:pt x="356" y="90"/>
                  </a:lnTo>
                  <a:lnTo>
                    <a:pt x="358" y="92"/>
                  </a:lnTo>
                  <a:lnTo>
                    <a:pt x="356" y="94"/>
                  </a:lnTo>
                  <a:lnTo>
                    <a:pt x="356" y="94"/>
                  </a:lnTo>
                  <a:lnTo>
                    <a:pt x="356" y="96"/>
                  </a:lnTo>
                  <a:lnTo>
                    <a:pt x="354" y="96"/>
                  </a:lnTo>
                  <a:lnTo>
                    <a:pt x="352" y="97"/>
                  </a:lnTo>
                  <a:lnTo>
                    <a:pt x="349" y="96"/>
                  </a:lnTo>
                  <a:lnTo>
                    <a:pt x="347" y="94"/>
                  </a:lnTo>
                  <a:lnTo>
                    <a:pt x="347" y="94"/>
                  </a:lnTo>
                  <a:lnTo>
                    <a:pt x="347" y="94"/>
                  </a:lnTo>
                  <a:lnTo>
                    <a:pt x="346" y="94"/>
                  </a:lnTo>
                  <a:lnTo>
                    <a:pt x="344" y="96"/>
                  </a:lnTo>
                  <a:lnTo>
                    <a:pt x="342" y="94"/>
                  </a:lnTo>
                  <a:lnTo>
                    <a:pt x="339" y="92"/>
                  </a:lnTo>
                  <a:lnTo>
                    <a:pt x="337" y="92"/>
                  </a:lnTo>
                  <a:lnTo>
                    <a:pt x="335" y="90"/>
                  </a:lnTo>
                  <a:lnTo>
                    <a:pt x="334" y="96"/>
                  </a:lnTo>
                  <a:lnTo>
                    <a:pt x="332" y="96"/>
                  </a:lnTo>
                  <a:lnTo>
                    <a:pt x="330" y="97"/>
                  </a:lnTo>
                  <a:lnTo>
                    <a:pt x="328" y="96"/>
                  </a:lnTo>
                  <a:lnTo>
                    <a:pt x="328" y="96"/>
                  </a:lnTo>
                  <a:lnTo>
                    <a:pt x="328" y="94"/>
                  </a:lnTo>
                  <a:lnTo>
                    <a:pt x="328" y="92"/>
                  </a:lnTo>
                  <a:lnTo>
                    <a:pt x="328" y="90"/>
                  </a:lnTo>
                  <a:lnTo>
                    <a:pt x="330" y="89"/>
                  </a:lnTo>
                  <a:lnTo>
                    <a:pt x="330" y="87"/>
                  </a:lnTo>
                  <a:lnTo>
                    <a:pt x="328" y="85"/>
                  </a:lnTo>
                  <a:lnTo>
                    <a:pt x="328" y="84"/>
                  </a:lnTo>
                  <a:lnTo>
                    <a:pt x="328" y="82"/>
                  </a:lnTo>
                  <a:lnTo>
                    <a:pt x="328" y="82"/>
                  </a:lnTo>
                  <a:lnTo>
                    <a:pt x="330" y="80"/>
                  </a:lnTo>
                  <a:lnTo>
                    <a:pt x="330" y="80"/>
                  </a:lnTo>
                  <a:lnTo>
                    <a:pt x="328" y="80"/>
                  </a:lnTo>
                  <a:lnTo>
                    <a:pt x="328" y="79"/>
                  </a:lnTo>
                  <a:lnTo>
                    <a:pt x="328" y="77"/>
                  </a:lnTo>
                  <a:lnTo>
                    <a:pt x="328" y="75"/>
                  </a:lnTo>
                  <a:lnTo>
                    <a:pt x="328" y="73"/>
                  </a:lnTo>
                  <a:lnTo>
                    <a:pt x="328" y="72"/>
                  </a:lnTo>
                  <a:lnTo>
                    <a:pt x="330" y="70"/>
                  </a:lnTo>
                  <a:lnTo>
                    <a:pt x="332" y="67"/>
                  </a:lnTo>
                  <a:lnTo>
                    <a:pt x="332" y="67"/>
                  </a:lnTo>
                  <a:lnTo>
                    <a:pt x="334" y="67"/>
                  </a:lnTo>
                  <a:lnTo>
                    <a:pt x="334" y="67"/>
                  </a:lnTo>
                  <a:lnTo>
                    <a:pt x="334" y="68"/>
                  </a:lnTo>
                  <a:lnTo>
                    <a:pt x="334" y="68"/>
                  </a:lnTo>
                  <a:lnTo>
                    <a:pt x="335" y="68"/>
                  </a:lnTo>
                  <a:lnTo>
                    <a:pt x="335" y="72"/>
                  </a:lnTo>
                  <a:lnTo>
                    <a:pt x="334" y="73"/>
                  </a:lnTo>
                  <a:lnTo>
                    <a:pt x="334" y="73"/>
                  </a:lnTo>
                  <a:lnTo>
                    <a:pt x="334" y="77"/>
                  </a:lnTo>
                  <a:lnTo>
                    <a:pt x="334" y="79"/>
                  </a:lnTo>
                  <a:lnTo>
                    <a:pt x="335" y="79"/>
                  </a:lnTo>
                  <a:lnTo>
                    <a:pt x="335" y="79"/>
                  </a:lnTo>
                  <a:close/>
                  <a:moveTo>
                    <a:pt x="337" y="77"/>
                  </a:moveTo>
                  <a:lnTo>
                    <a:pt x="337" y="79"/>
                  </a:lnTo>
                  <a:lnTo>
                    <a:pt x="335" y="77"/>
                  </a:lnTo>
                  <a:lnTo>
                    <a:pt x="335" y="75"/>
                  </a:lnTo>
                  <a:lnTo>
                    <a:pt x="335" y="75"/>
                  </a:lnTo>
                  <a:lnTo>
                    <a:pt x="335" y="73"/>
                  </a:lnTo>
                  <a:lnTo>
                    <a:pt x="335" y="72"/>
                  </a:lnTo>
                  <a:lnTo>
                    <a:pt x="337" y="72"/>
                  </a:lnTo>
                  <a:lnTo>
                    <a:pt x="339" y="72"/>
                  </a:lnTo>
                  <a:lnTo>
                    <a:pt x="340" y="75"/>
                  </a:lnTo>
                  <a:lnTo>
                    <a:pt x="339" y="77"/>
                  </a:lnTo>
                  <a:lnTo>
                    <a:pt x="337" y="7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 name="Freeform 224">
              <a:extLst>
                <a:ext uri="{FF2B5EF4-FFF2-40B4-BE49-F238E27FC236}">
                  <a16:creationId xmlns:a16="http://schemas.microsoft.com/office/drawing/2014/main" id="{AAB9C0B0-E036-4D8C-814B-ABDF4C990D73}"/>
                </a:ext>
              </a:extLst>
            </p:cNvPr>
            <p:cNvSpPr>
              <a:spLocks/>
            </p:cNvSpPr>
            <p:nvPr/>
          </p:nvSpPr>
          <p:spPr bwMode="auto">
            <a:xfrm>
              <a:off x="3635" y="2836"/>
              <a:ext cx="36" cy="97"/>
            </a:xfrm>
            <a:custGeom>
              <a:avLst/>
              <a:gdLst>
                <a:gd name="T0" fmla="*/ 17 w 36"/>
                <a:gd name="T1" fmla="*/ 7 h 97"/>
                <a:gd name="T2" fmla="*/ 15 w 36"/>
                <a:gd name="T3" fmla="*/ 15 h 97"/>
                <a:gd name="T4" fmla="*/ 24 w 36"/>
                <a:gd name="T5" fmla="*/ 20 h 97"/>
                <a:gd name="T6" fmla="*/ 27 w 36"/>
                <a:gd name="T7" fmla="*/ 27 h 97"/>
                <a:gd name="T8" fmla="*/ 27 w 36"/>
                <a:gd name="T9" fmla="*/ 34 h 97"/>
                <a:gd name="T10" fmla="*/ 32 w 36"/>
                <a:gd name="T11" fmla="*/ 39 h 97"/>
                <a:gd name="T12" fmla="*/ 32 w 36"/>
                <a:gd name="T13" fmla="*/ 54 h 97"/>
                <a:gd name="T14" fmla="*/ 32 w 36"/>
                <a:gd name="T15" fmla="*/ 71 h 97"/>
                <a:gd name="T16" fmla="*/ 30 w 36"/>
                <a:gd name="T17" fmla="*/ 82 h 97"/>
                <a:gd name="T18" fmla="*/ 30 w 36"/>
                <a:gd name="T19" fmla="*/ 85 h 97"/>
                <a:gd name="T20" fmla="*/ 34 w 36"/>
                <a:gd name="T21" fmla="*/ 90 h 97"/>
                <a:gd name="T22" fmla="*/ 32 w 36"/>
                <a:gd name="T23" fmla="*/ 94 h 97"/>
                <a:gd name="T24" fmla="*/ 24 w 36"/>
                <a:gd name="T25" fmla="*/ 95 h 97"/>
                <a:gd name="T26" fmla="*/ 20 w 36"/>
                <a:gd name="T27" fmla="*/ 95 h 97"/>
                <a:gd name="T28" fmla="*/ 18 w 36"/>
                <a:gd name="T29" fmla="*/ 92 h 97"/>
                <a:gd name="T30" fmla="*/ 15 w 36"/>
                <a:gd name="T31" fmla="*/ 89 h 97"/>
                <a:gd name="T32" fmla="*/ 13 w 36"/>
                <a:gd name="T33" fmla="*/ 87 h 97"/>
                <a:gd name="T34" fmla="*/ 10 w 36"/>
                <a:gd name="T35" fmla="*/ 82 h 97"/>
                <a:gd name="T36" fmla="*/ 12 w 36"/>
                <a:gd name="T37" fmla="*/ 80 h 97"/>
                <a:gd name="T38" fmla="*/ 12 w 36"/>
                <a:gd name="T39" fmla="*/ 77 h 97"/>
                <a:gd name="T40" fmla="*/ 12 w 36"/>
                <a:gd name="T41" fmla="*/ 71 h 97"/>
                <a:gd name="T42" fmla="*/ 10 w 36"/>
                <a:gd name="T43" fmla="*/ 70 h 97"/>
                <a:gd name="T44" fmla="*/ 12 w 36"/>
                <a:gd name="T45" fmla="*/ 58 h 97"/>
                <a:gd name="T46" fmla="*/ 13 w 36"/>
                <a:gd name="T47" fmla="*/ 54 h 97"/>
                <a:gd name="T48" fmla="*/ 10 w 36"/>
                <a:gd name="T49" fmla="*/ 49 h 97"/>
                <a:gd name="T50" fmla="*/ 8 w 36"/>
                <a:gd name="T51" fmla="*/ 46 h 97"/>
                <a:gd name="T52" fmla="*/ 10 w 36"/>
                <a:gd name="T53" fmla="*/ 42 h 97"/>
                <a:gd name="T54" fmla="*/ 10 w 36"/>
                <a:gd name="T55" fmla="*/ 37 h 97"/>
                <a:gd name="T56" fmla="*/ 10 w 36"/>
                <a:gd name="T57" fmla="*/ 32 h 97"/>
                <a:gd name="T58" fmla="*/ 6 w 36"/>
                <a:gd name="T59" fmla="*/ 32 h 97"/>
                <a:gd name="T60" fmla="*/ 5 w 36"/>
                <a:gd name="T61" fmla="*/ 32 h 97"/>
                <a:gd name="T62" fmla="*/ 6 w 36"/>
                <a:gd name="T63" fmla="*/ 31 h 97"/>
                <a:gd name="T64" fmla="*/ 6 w 36"/>
                <a:gd name="T65" fmla="*/ 29 h 97"/>
                <a:gd name="T66" fmla="*/ 6 w 36"/>
                <a:gd name="T67" fmla="*/ 27 h 97"/>
                <a:gd name="T68" fmla="*/ 6 w 36"/>
                <a:gd name="T69" fmla="*/ 25 h 97"/>
                <a:gd name="T70" fmla="*/ 8 w 36"/>
                <a:gd name="T71" fmla="*/ 17 h 97"/>
                <a:gd name="T72" fmla="*/ 6 w 36"/>
                <a:gd name="T73" fmla="*/ 15 h 97"/>
                <a:gd name="T74" fmla="*/ 3 w 36"/>
                <a:gd name="T75" fmla="*/ 12 h 97"/>
                <a:gd name="T76" fmla="*/ 0 w 36"/>
                <a:gd name="T77" fmla="*/ 8 h 97"/>
                <a:gd name="T78" fmla="*/ 0 w 36"/>
                <a:gd name="T79" fmla="*/ 5 h 97"/>
                <a:gd name="T80" fmla="*/ 0 w 36"/>
                <a:gd name="T81" fmla="*/ 0 h 97"/>
                <a:gd name="T82" fmla="*/ 10 w 36"/>
                <a:gd name="T83" fmla="*/ 3 h 97"/>
                <a:gd name="T84" fmla="*/ 13 w 36"/>
                <a:gd name="T85" fmla="*/ 3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6" h="97">
                  <a:moveTo>
                    <a:pt x="18" y="2"/>
                  </a:moveTo>
                  <a:lnTo>
                    <a:pt x="17" y="5"/>
                  </a:lnTo>
                  <a:lnTo>
                    <a:pt x="17" y="7"/>
                  </a:lnTo>
                  <a:lnTo>
                    <a:pt x="15" y="8"/>
                  </a:lnTo>
                  <a:lnTo>
                    <a:pt x="15" y="14"/>
                  </a:lnTo>
                  <a:lnTo>
                    <a:pt x="15" y="15"/>
                  </a:lnTo>
                  <a:lnTo>
                    <a:pt x="15" y="15"/>
                  </a:lnTo>
                  <a:lnTo>
                    <a:pt x="18" y="17"/>
                  </a:lnTo>
                  <a:lnTo>
                    <a:pt x="24" y="20"/>
                  </a:lnTo>
                  <a:lnTo>
                    <a:pt x="27" y="22"/>
                  </a:lnTo>
                  <a:lnTo>
                    <a:pt x="27" y="22"/>
                  </a:lnTo>
                  <a:lnTo>
                    <a:pt x="27" y="27"/>
                  </a:lnTo>
                  <a:lnTo>
                    <a:pt x="27" y="31"/>
                  </a:lnTo>
                  <a:lnTo>
                    <a:pt x="27" y="32"/>
                  </a:lnTo>
                  <a:lnTo>
                    <a:pt x="27" y="34"/>
                  </a:lnTo>
                  <a:lnTo>
                    <a:pt x="29" y="36"/>
                  </a:lnTo>
                  <a:lnTo>
                    <a:pt x="30" y="39"/>
                  </a:lnTo>
                  <a:lnTo>
                    <a:pt x="32" y="39"/>
                  </a:lnTo>
                  <a:lnTo>
                    <a:pt x="32" y="46"/>
                  </a:lnTo>
                  <a:lnTo>
                    <a:pt x="32" y="49"/>
                  </a:lnTo>
                  <a:lnTo>
                    <a:pt x="32" y="54"/>
                  </a:lnTo>
                  <a:lnTo>
                    <a:pt x="32" y="60"/>
                  </a:lnTo>
                  <a:lnTo>
                    <a:pt x="32" y="65"/>
                  </a:lnTo>
                  <a:lnTo>
                    <a:pt x="32" y="71"/>
                  </a:lnTo>
                  <a:lnTo>
                    <a:pt x="32" y="80"/>
                  </a:lnTo>
                  <a:lnTo>
                    <a:pt x="30" y="80"/>
                  </a:lnTo>
                  <a:lnTo>
                    <a:pt x="30" y="82"/>
                  </a:lnTo>
                  <a:lnTo>
                    <a:pt x="30" y="83"/>
                  </a:lnTo>
                  <a:lnTo>
                    <a:pt x="32" y="85"/>
                  </a:lnTo>
                  <a:lnTo>
                    <a:pt x="30" y="85"/>
                  </a:lnTo>
                  <a:lnTo>
                    <a:pt x="32" y="87"/>
                  </a:lnTo>
                  <a:lnTo>
                    <a:pt x="32" y="87"/>
                  </a:lnTo>
                  <a:lnTo>
                    <a:pt x="34" y="90"/>
                  </a:lnTo>
                  <a:lnTo>
                    <a:pt x="36" y="94"/>
                  </a:lnTo>
                  <a:lnTo>
                    <a:pt x="32" y="94"/>
                  </a:lnTo>
                  <a:lnTo>
                    <a:pt x="32" y="94"/>
                  </a:lnTo>
                  <a:lnTo>
                    <a:pt x="25" y="95"/>
                  </a:lnTo>
                  <a:lnTo>
                    <a:pt x="24" y="97"/>
                  </a:lnTo>
                  <a:lnTo>
                    <a:pt x="24" y="95"/>
                  </a:lnTo>
                  <a:lnTo>
                    <a:pt x="22" y="95"/>
                  </a:lnTo>
                  <a:lnTo>
                    <a:pt x="22" y="95"/>
                  </a:lnTo>
                  <a:lnTo>
                    <a:pt x="20" y="95"/>
                  </a:lnTo>
                  <a:lnTo>
                    <a:pt x="20" y="94"/>
                  </a:lnTo>
                  <a:lnTo>
                    <a:pt x="20" y="92"/>
                  </a:lnTo>
                  <a:lnTo>
                    <a:pt x="18" y="92"/>
                  </a:lnTo>
                  <a:lnTo>
                    <a:pt x="17" y="90"/>
                  </a:lnTo>
                  <a:lnTo>
                    <a:pt x="15" y="90"/>
                  </a:lnTo>
                  <a:lnTo>
                    <a:pt x="15" y="89"/>
                  </a:lnTo>
                  <a:lnTo>
                    <a:pt x="15" y="89"/>
                  </a:lnTo>
                  <a:lnTo>
                    <a:pt x="13" y="87"/>
                  </a:lnTo>
                  <a:lnTo>
                    <a:pt x="13" y="87"/>
                  </a:lnTo>
                  <a:lnTo>
                    <a:pt x="12" y="83"/>
                  </a:lnTo>
                  <a:lnTo>
                    <a:pt x="12" y="83"/>
                  </a:lnTo>
                  <a:lnTo>
                    <a:pt x="10" y="82"/>
                  </a:lnTo>
                  <a:lnTo>
                    <a:pt x="12" y="82"/>
                  </a:lnTo>
                  <a:lnTo>
                    <a:pt x="10" y="80"/>
                  </a:lnTo>
                  <a:lnTo>
                    <a:pt x="12" y="80"/>
                  </a:lnTo>
                  <a:lnTo>
                    <a:pt x="12" y="80"/>
                  </a:lnTo>
                  <a:lnTo>
                    <a:pt x="12" y="78"/>
                  </a:lnTo>
                  <a:lnTo>
                    <a:pt x="12" y="77"/>
                  </a:lnTo>
                  <a:lnTo>
                    <a:pt x="13" y="75"/>
                  </a:lnTo>
                  <a:lnTo>
                    <a:pt x="13" y="73"/>
                  </a:lnTo>
                  <a:lnTo>
                    <a:pt x="12" y="71"/>
                  </a:lnTo>
                  <a:lnTo>
                    <a:pt x="12" y="71"/>
                  </a:lnTo>
                  <a:lnTo>
                    <a:pt x="10" y="71"/>
                  </a:lnTo>
                  <a:lnTo>
                    <a:pt x="10" y="70"/>
                  </a:lnTo>
                  <a:lnTo>
                    <a:pt x="10" y="68"/>
                  </a:lnTo>
                  <a:lnTo>
                    <a:pt x="12" y="65"/>
                  </a:lnTo>
                  <a:lnTo>
                    <a:pt x="12" y="58"/>
                  </a:lnTo>
                  <a:lnTo>
                    <a:pt x="12" y="56"/>
                  </a:lnTo>
                  <a:lnTo>
                    <a:pt x="13" y="54"/>
                  </a:lnTo>
                  <a:lnTo>
                    <a:pt x="13" y="54"/>
                  </a:lnTo>
                  <a:lnTo>
                    <a:pt x="13" y="53"/>
                  </a:lnTo>
                  <a:lnTo>
                    <a:pt x="12" y="51"/>
                  </a:lnTo>
                  <a:lnTo>
                    <a:pt x="10" y="49"/>
                  </a:lnTo>
                  <a:lnTo>
                    <a:pt x="8" y="48"/>
                  </a:lnTo>
                  <a:lnTo>
                    <a:pt x="8" y="46"/>
                  </a:lnTo>
                  <a:lnTo>
                    <a:pt x="8" y="46"/>
                  </a:lnTo>
                  <a:lnTo>
                    <a:pt x="10" y="44"/>
                  </a:lnTo>
                  <a:lnTo>
                    <a:pt x="10" y="44"/>
                  </a:lnTo>
                  <a:lnTo>
                    <a:pt x="10" y="42"/>
                  </a:lnTo>
                  <a:lnTo>
                    <a:pt x="10" y="41"/>
                  </a:lnTo>
                  <a:lnTo>
                    <a:pt x="10" y="39"/>
                  </a:lnTo>
                  <a:lnTo>
                    <a:pt x="10" y="37"/>
                  </a:lnTo>
                  <a:lnTo>
                    <a:pt x="12" y="34"/>
                  </a:lnTo>
                  <a:lnTo>
                    <a:pt x="10" y="34"/>
                  </a:lnTo>
                  <a:lnTo>
                    <a:pt x="10" y="32"/>
                  </a:lnTo>
                  <a:lnTo>
                    <a:pt x="8" y="32"/>
                  </a:lnTo>
                  <a:lnTo>
                    <a:pt x="8" y="32"/>
                  </a:lnTo>
                  <a:lnTo>
                    <a:pt x="6" y="32"/>
                  </a:lnTo>
                  <a:lnTo>
                    <a:pt x="5" y="32"/>
                  </a:lnTo>
                  <a:lnTo>
                    <a:pt x="5" y="32"/>
                  </a:lnTo>
                  <a:lnTo>
                    <a:pt x="5" y="32"/>
                  </a:lnTo>
                  <a:lnTo>
                    <a:pt x="6" y="31"/>
                  </a:lnTo>
                  <a:lnTo>
                    <a:pt x="5" y="31"/>
                  </a:lnTo>
                  <a:lnTo>
                    <a:pt x="6" y="31"/>
                  </a:lnTo>
                  <a:lnTo>
                    <a:pt x="6" y="29"/>
                  </a:lnTo>
                  <a:lnTo>
                    <a:pt x="6" y="29"/>
                  </a:lnTo>
                  <a:lnTo>
                    <a:pt x="6" y="29"/>
                  </a:lnTo>
                  <a:lnTo>
                    <a:pt x="6" y="29"/>
                  </a:lnTo>
                  <a:lnTo>
                    <a:pt x="6" y="29"/>
                  </a:lnTo>
                  <a:lnTo>
                    <a:pt x="6" y="27"/>
                  </a:lnTo>
                  <a:lnTo>
                    <a:pt x="6" y="27"/>
                  </a:lnTo>
                  <a:lnTo>
                    <a:pt x="6" y="27"/>
                  </a:lnTo>
                  <a:lnTo>
                    <a:pt x="6" y="25"/>
                  </a:lnTo>
                  <a:lnTo>
                    <a:pt x="6" y="25"/>
                  </a:lnTo>
                  <a:lnTo>
                    <a:pt x="8" y="24"/>
                  </a:lnTo>
                  <a:lnTo>
                    <a:pt x="8" y="17"/>
                  </a:lnTo>
                  <a:lnTo>
                    <a:pt x="8" y="17"/>
                  </a:lnTo>
                  <a:lnTo>
                    <a:pt x="8" y="15"/>
                  </a:lnTo>
                  <a:lnTo>
                    <a:pt x="6" y="15"/>
                  </a:lnTo>
                  <a:lnTo>
                    <a:pt x="5" y="14"/>
                  </a:lnTo>
                  <a:lnTo>
                    <a:pt x="3" y="14"/>
                  </a:lnTo>
                  <a:lnTo>
                    <a:pt x="3" y="12"/>
                  </a:lnTo>
                  <a:lnTo>
                    <a:pt x="1" y="10"/>
                  </a:lnTo>
                  <a:lnTo>
                    <a:pt x="0" y="10"/>
                  </a:lnTo>
                  <a:lnTo>
                    <a:pt x="0" y="8"/>
                  </a:lnTo>
                  <a:lnTo>
                    <a:pt x="0" y="8"/>
                  </a:lnTo>
                  <a:lnTo>
                    <a:pt x="0" y="7"/>
                  </a:lnTo>
                  <a:lnTo>
                    <a:pt x="0" y="5"/>
                  </a:lnTo>
                  <a:lnTo>
                    <a:pt x="1" y="2"/>
                  </a:lnTo>
                  <a:lnTo>
                    <a:pt x="1" y="2"/>
                  </a:lnTo>
                  <a:lnTo>
                    <a:pt x="0" y="0"/>
                  </a:lnTo>
                  <a:lnTo>
                    <a:pt x="3" y="2"/>
                  </a:lnTo>
                  <a:lnTo>
                    <a:pt x="10" y="2"/>
                  </a:lnTo>
                  <a:lnTo>
                    <a:pt x="10" y="3"/>
                  </a:lnTo>
                  <a:lnTo>
                    <a:pt x="10" y="3"/>
                  </a:lnTo>
                  <a:lnTo>
                    <a:pt x="12" y="3"/>
                  </a:lnTo>
                  <a:lnTo>
                    <a:pt x="13" y="3"/>
                  </a:lnTo>
                  <a:lnTo>
                    <a:pt x="18" y="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 name="Freeform 225">
              <a:extLst>
                <a:ext uri="{FF2B5EF4-FFF2-40B4-BE49-F238E27FC236}">
                  <a16:creationId xmlns:a16="http://schemas.microsoft.com/office/drawing/2014/main" id="{14BD57C8-D59B-428B-AE3A-7C127406F476}"/>
                </a:ext>
              </a:extLst>
            </p:cNvPr>
            <p:cNvSpPr>
              <a:spLocks noEditPoints="1"/>
            </p:cNvSpPr>
            <p:nvPr/>
          </p:nvSpPr>
          <p:spPr bwMode="auto">
            <a:xfrm>
              <a:off x="5507" y="2652"/>
              <a:ext cx="159" cy="290"/>
            </a:xfrm>
            <a:custGeom>
              <a:avLst/>
              <a:gdLst>
                <a:gd name="T0" fmla="*/ 60 w 159"/>
                <a:gd name="T1" fmla="*/ 5 h 290"/>
                <a:gd name="T2" fmla="*/ 65 w 159"/>
                <a:gd name="T3" fmla="*/ 19 h 290"/>
                <a:gd name="T4" fmla="*/ 75 w 159"/>
                <a:gd name="T5" fmla="*/ 27 h 290"/>
                <a:gd name="T6" fmla="*/ 72 w 159"/>
                <a:gd name="T7" fmla="*/ 44 h 290"/>
                <a:gd name="T8" fmla="*/ 77 w 159"/>
                <a:gd name="T9" fmla="*/ 54 h 290"/>
                <a:gd name="T10" fmla="*/ 90 w 159"/>
                <a:gd name="T11" fmla="*/ 44 h 290"/>
                <a:gd name="T12" fmla="*/ 101 w 159"/>
                <a:gd name="T13" fmla="*/ 53 h 290"/>
                <a:gd name="T14" fmla="*/ 113 w 159"/>
                <a:gd name="T15" fmla="*/ 42 h 290"/>
                <a:gd name="T16" fmla="*/ 126 w 159"/>
                <a:gd name="T17" fmla="*/ 42 h 290"/>
                <a:gd name="T18" fmla="*/ 140 w 159"/>
                <a:gd name="T19" fmla="*/ 71 h 290"/>
                <a:gd name="T20" fmla="*/ 154 w 159"/>
                <a:gd name="T21" fmla="*/ 90 h 290"/>
                <a:gd name="T22" fmla="*/ 155 w 159"/>
                <a:gd name="T23" fmla="*/ 102 h 290"/>
                <a:gd name="T24" fmla="*/ 152 w 159"/>
                <a:gd name="T25" fmla="*/ 119 h 290"/>
                <a:gd name="T26" fmla="*/ 143 w 159"/>
                <a:gd name="T27" fmla="*/ 119 h 290"/>
                <a:gd name="T28" fmla="*/ 120 w 159"/>
                <a:gd name="T29" fmla="*/ 119 h 290"/>
                <a:gd name="T30" fmla="*/ 101 w 159"/>
                <a:gd name="T31" fmla="*/ 133 h 290"/>
                <a:gd name="T32" fmla="*/ 97 w 159"/>
                <a:gd name="T33" fmla="*/ 146 h 290"/>
                <a:gd name="T34" fmla="*/ 106 w 159"/>
                <a:gd name="T35" fmla="*/ 172 h 290"/>
                <a:gd name="T36" fmla="*/ 94 w 159"/>
                <a:gd name="T37" fmla="*/ 162 h 290"/>
                <a:gd name="T38" fmla="*/ 77 w 159"/>
                <a:gd name="T39" fmla="*/ 155 h 290"/>
                <a:gd name="T40" fmla="*/ 68 w 159"/>
                <a:gd name="T41" fmla="*/ 140 h 290"/>
                <a:gd name="T42" fmla="*/ 51 w 159"/>
                <a:gd name="T43" fmla="*/ 146 h 290"/>
                <a:gd name="T44" fmla="*/ 41 w 159"/>
                <a:gd name="T45" fmla="*/ 182 h 290"/>
                <a:gd name="T46" fmla="*/ 34 w 159"/>
                <a:gd name="T47" fmla="*/ 213 h 290"/>
                <a:gd name="T48" fmla="*/ 49 w 159"/>
                <a:gd name="T49" fmla="*/ 232 h 290"/>
                <a:gd name="T50" fmla="*/ 60 w 159"/>
                <a:gd name="T51" fmla="*/ 257 h 290"/>
                <a:gd name="T52" fmla="*/ 54 w 159"/>
                <a:gd name="T53" fmla="*/ 249 h 290"/>
                <a:gd name="T54" fmla="*/ 70 w 159"/>
                <a:gd name="T55" fmla="*/ 266 h 290"/>
                <a:gd name="T56" fmla="*/ 87 w 159"/>
                <a:gd name="T57" fmla="*/ 283 h 290"/>
                <a:gd name="T58" fmla="*/ 77 w 159"/>
                <a:gd name="T59" fmla="*/ 284 h 290"/>
                <a:gd name="T60" fmla="*/ 70 w 159"/>
                <a:gd name="T61" fmla="*/ 283 h 290"/>
                <a:gd name="T62" fmla="*/ 63 w 159"/>
                <a:gd name="T63" fmla="*/ 273 h 290"/>
                <a:gd name="T64" fmla="*/ 48 w 159"/>
                <a:gd name="T65" fmla="*/ 267 h 290"/>
                <a:gd name="T66" fmla="*/ 36 w 159"/>
                <a:gd name="T67" fmla="*/ 252 h 290"/>
                <a:gd name="T68" fmla="*/ 24 w 159"/>
                <a:gd name="T69" fmla="*/ 238 h 290"/>
                <a:gd name="T70" fmla="*/ 17 w 159"/>
                <a:gd name="T71" fmla="*/ 225 h 290"/>
                <a:gd name="T72" fmla="*/ 25 w 159"/>
                <a:gd name="T73" fmla="*/ 194 h 290"/>
                <a:gd name="T74" fmla="*/ 41 w 159"/>
                <a:gd name="T75" fmla="*/ 174 h 290"/>
                <a:gd name="T76" fmla="*/ 36 w 159"/>
                <a:gd name="T77" fmla="*/ 155 h 290"/>
                <a:gd name="T78" fmla="*/ 34 w 159"/>
                <a:gd name="T79" fmla="*/ 133 h 290"/>
                <a:gd name="T80" fmla="*/ 15 w 159"/>
                <a:gd name="T81" fmla="*/ 109 h 290"/>
                <a:gd name="T82" fmla="*/ 22 w 159"/>
                <a:gd name="T83" fmla="*/ 97 h 290"/>
                <a:gd name="T84" fmla="*/ 24 w 159"/>
                <a:gd name="T85" fmla="*/ 82 h 290"/>
                <a:gd name="T86" fmla="*/ 12 w 159"/>
                <a:gd name="T87" fmla="*/ 61 h 290"/>
                <a:gd name="T88" fmla="*/ 5 w 159"/>
                <a:gd name="T89" fmla="*/ 42 h 290"/>
                <a:gd name="T90" fmla="*/ 5 w 159"/>
                <a:gd name="T91" fmla="*/ 37 h 290"/>
                <a:gd name="T92" fmla="*/ 12 w 159"/>
                <a:gd name="T93" fmla="*/ 15 h 290"/>
                <a:gd name="T94" fmla="*/ 27 w 159"/>
                <a:gd name="T95" fmla="*/ 13 h 290"/>
                <a:gd name="T96" fmla="*/ 36 w 159"/>
                <a:gd name="T97" fmla="*/ 7 h 290"/>
                <a:gd name="T98" fmla="*/ 43 w 159"/>
                <a:gd name="T99" fmla="*/ 1 h 290"/>
                <a:gd name="T100" fmla="*/ 96 w 159"/>
                <a:gd name="T101" fmla="*/ 167 h 290"/>
                <a:gd name="T102" fmla="*/ 96 w 159"/>
                <a:gd name="T103" fmla="*/ 167 h 290"/>
                <a:gd name="T104" fmla="*/ 49 w 159"/>
                <a:gd name="T105" fmla="*/ 211 h 290"/>
                <a:gd name="T106" fmla="*/ 48 w 159"/>
                <a:gd name="T107" fmla="*/ 215 h 290"/>
                <a:gd name="T108" fmla="*/ 17 w 159"/>
                <a:gd name="T109" fmla="*/ 223 h 290"/>
                <a:gd name="T110" fmla="*/ 20 w 159"/>
                <a:gd name="T111" fmla="*/ 242 h 290"/>
                <a:gd name="T112" fmla="*/ 32 w 159"/>
                <a:gd name="T113" fmla="*/ 252 h 290"/>
                <a:gd name="T114" fmla="*/ 43 w 159"/>
                <a:gd name="T115" fmla="*/ 271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9" h="290">
                  <a:moveTo>
                    <a:pt x="53" y="1"/>
                  </a:moveTo>
                  <a:lnTo>
                    <a:pt x="51" y="3"/>
                  </a:lnTo>
                  <a:lnTo>
                    <a:pt x="53" y="3"/>
                  </a:lnTo>
                  <a:lnTo>
                    <a:pt x="53" y="3"/>
                  </a:lnTo>
                  <a:lnTo>
                    <a:pt x="54" y="1"/>
                  </a:lnTo>
                  <a:lnTo>
                    <a:pt x="54" y="1"/>
                  </a:lnTo>
                  <a:lnTo>
                    <a:pt x="56" y="0"/>
                  </a:lnTo>
                  <a:lnTo>
                    <a:pt x="56" y="1"/>
                  </a:lnTo>
                  <a:lnTo>
                    <a:pt x="58" y="3"/>
                  </a:lnTo>
                  <a:lnTo>
                    <a:pt x="60" y="5"/>
                  </a:lnTo>
                  <a:lnTo>
                    <a:pt x="60" y="5"/>
                  </a:lnTo>
                  <a:lnTo>
                    <a:pt x="60" y="7"/>
                  </a:lnTo>
                  <a:lnTo>
                    <a:pt x="60" y="7"/>
                  </a:lnTo>
                  <a:lnTo>
                    <a:pt x="60" y="8"/>
                  </a:lnTo>
                  <a:lnTo>
                    <a:pt x="58" y="10"/>
                  </a:lnTo>
                  <a:lnTo>
                    <a:pt x="58" y="13"/>
                  </a:lnTo>
                  <a:lnTo>
                    <a:pt x="58" y="15"/>
                  </a:lnTo>
                  <a:lnTo>
                    <a:pt x="60" y="17"/>
                  </a:lnTo>
                  <a:lnTo>
                    <a:pt x="61" y="19"/>
                  </a:lnTo>
                  <a:lnTo>
                    <a:pt x="65" y="19"/>
                  </a:lnTo>
                  <a:lnTo>
                    <a:pt x="65" y="19"/>
                  </a:lnTo>
                  <a:lnTo>
                    <a:pt x="66" y="17"/>
                  </a:lnTo>
                  <a:lnTo>
                    <a:pt x="66" y="17"/>
                  </a:lnTo>
                  <a:lnTo>
                    <a:pt x="68" y="17"/>
                  </a:lnTo>
                  <a:lnTo>
                    <a:pt x="72" y="17"/>
                  </a:lnTo>
                  <a:lnTo>
                    <a:pt x="73" y="17"/>
                  </a:lnTo>
                  <a:lnTo>
                    <a:pt x="73" y="19"/>
                  </a:lnTo>
                  <a:lnTo>
                    <a:pt x="73" y="22"/>
                  </a:lnTo>
                  <a:lnTo>
                    <a:pt x="73" y="24"/>
                  </a:lnTo>
                  <a:lnTo>
                    <a:pt x="75" y="27"/>
                  </a:lnTo>
                  <a:lnTo>
                    <a:pt x="75" y="29"/>
                  </a:lnTo>
                  <a:lnTo>
                    <a:pt x="73" y="32"/>
                  </a:lnTo>
                  <a:lnTo>
                    <a:pt x="72" y="36"/>
                  </a:lnTo>
                  <a:lnTo>
                    <a:pt x="72" y="37"/>
                  </a:lnTo>
                  <a:lnTo>
                    <a:pt x="70" y="39"/>
                  </a:lnTo>
                  <a:lnTo>
                    <a:pt x="70" y="41"/>
                  </a:lnTo>
                  <a:lnTo>
                    <a:pt x="70" y="41"/>
                  </a:lnTo>
                  <a:lnTo>
                    <a:pt x="70" y="42"/>
                  </a:lnTo>
                  <a:lnTo>
                    <a:pt x="72" y="42"/>
                  </a:lnTo>
                  <a:lnTo>
                    <a:pt x="72" y="44"/>
                  </a:lnTo>
                  <a:lnTo>
                    <a:pt x="72" y="46"/>
                  </a:lnTo>
                  <a:lnTo>
                    <a:pt x="72" y="48"/>
                  </a:lnTo>
                  <a:lnTo>
                    <a:pt x="68" y="53"/>
                  </a:lnTo>
                  <a:lnTo>
                    <a:pt x="66" y="58"/>
                  </a:lnTo>
                  <a:lnTo>
                    <a:pt x="68" y="58"/>
                  </a:lnTo>
                  <a:lnTo>
                    <a:pt x="70" y="58"/>
                  </a:lnTo>
                  <a:lnTo>
                    <a:pt x="72" y="59"/>
                  </a:lnTo>
                  <a:lnTo>
                    <a:pt x="72" y="59"/>
                  </a:lnTo>
                  <a:lnTo>
                    <a:pt x="75" y="56"/>
                  </a:lnTo>
                  <a:lnTo>
                    <a:pt x="77" y="54"/>
                  </a:lnTo>
                  <a:lnTo>
                    <a:pt x="80" y="53"/>
                  </a:lnTo>
                  <a:lnTo>
                    <a:pt x="80" y="53"/>
                  </a:lnTo>
                  <a:lnTo>
                    <a:pt x="82" y="51"/>
                  </a:lnTo>
                  <a:lnTo>
                    <a:pt x="84" y="49"/>
                  </a:lnTo>
                  <a:lnTo>
                    <a:pt x="84" y="48"/>
                  </a:lnTo>
                  <a:lnTo>
                    <a:pt x="85" y="48"/>
                  </a:lnTo>
                  <a:lnTo>
                    <a:pt x="85" y="48"/>
                  </a:lnTo>
                  <a:lnTo>
                    <a:pt x="87" y="48"/>
                  </a:lnTo>
                  <a:lnTo>
                    <a:pt x="89" y="46"/>
                  </a:lnTo>
                  <a:lnTo>
                    <a:pt x="90" y="44"/>
                  </a:lnTo>
                  <a:lnTo>
                    <a:pt x="90" y="44"/>
                  </a:lnTo>
                  <a:lnTo>
                    <a:pt x="92" y="46"/>
                  </a:lnTo>
                  <a:lnTo>
                    <a:pt x="96" y="48"/>
                  </a:lnTo>
                  <a:lnTo>
                    <a:pt x="97" y="49"/>
                  </a:lnTo>
                  <a:lnTo>
                    <a:pt x="99" y="49"/>
                  </a:lnTo>
                  <a:lnTo>
                    <a:pt x="99" y="51"/>
                  </a:lnTo>
                  <a:lnTo>
                    <a:pt x="99" y="51"/>
                  </a:lnTo>
                  <a:lnTo>
                    <a:pt x="101" y="53"/>
                  </a:lnTo>
                  <a:lnTo>
                    <a:pt x="101" y="53"/>
                  </a:lnTo>
                  <a:lnTo>
                    <a:pt x="101" y="53"/>
                  </a:lnTo>
                  <a:lnTo>
                    <a:pt x="101" y="51"/>
                  </a:lnTo>
                  <a:lnTo>
                    <a:pt x="102" y="51"/>
                  </a:lnTo>
                  <a:lnTo>
                    <a:pt x="104" y="49"/>
                  </a:lnTo>
                  <a:lnTo>
                    <a:pt x="106" y="49"/>
                  </a:lnTo>
                  <a:lnTo>
                    <a:pt x="108" y="49"/>
                  </a:lnTo>
                  <a:lnTo>
                    <a:pt x="108" y="48"/>
                  </a:lnTo>
                  <a:lnTo>
                    <a:pt x="109" y="46"/>
                  </a:lnTo>
                  <a:lnTo>
                    <a:pt x="111" y="44"/>
                  </a:lnTo>
                  <a:lnTo>
                    <a:pt x="111" y="44"/>
                  </a:lnTo>
                  <a:lnTo>
                    <a:pt x="113" y="42"/>
                  </a:lnTo>
                  <a:lnTo>
                    <a:pt x="113" y="42"/>
                  </a:lnTo>
                  <a:lnTo>
                    <a:pt x="113" y="42"/>
                  </a:lnTo>
                  <a:lnTo>
                    <a:pt x="113" y="41"/>
                  </a:lnTo>
                  <a:lnTo>
                    <a:pt x="113" y="41"/>
                  </a:lnTo>
                  <a:lnTo>
                    <a:pt x="114" y="41"/>
                  </a:lnTo>
                  <a:lnTo>
                    <a:pt x="116" y="41"/>
                  </a:lnTo>
                  <a:lnTo>
                    <a:pt x="120" y="41"/>
                  </a:lnTo>
                  <a:lnTo>
                    <a:pt x="123" y="42"/>
                  </a:lnTo>
                  <a:lnTo>
                    <a:pt x="125" y="42"/>
                  </a:lnTo>
                  <a:lnTo>
                    <a:pt x="126" y="42"/>
                  </a:lnTo>
                  <a:lnTo>
                    <a:pt x="128" y="44"/>
                  </a:lnTo>
                  <a:lnTo>
                    <a:pt x="130" y="49"/>
                  </a:lnTo>
                  <a:lnTo>
                    <a:pt x="133" y="53"/>
                  </a:lnTo>
                  <a:lnTo>
                    <a:pt x="135" y="54"/>
                  </a:lnTo>
                  <a:lnTo>
                    <a:pt x="137" y="56"/>
                  </a:lnTo>
                  <a:lnTo>
                    <a:pt x="138" y="58"/>
                  </a:lnTo>
                  <a:lnTo>
                    <a:pt x="140" y="59"/>
                  </a:lnTo>
                  <a:lnTo>
                    <a:pt x="142" y="63"/>
                  </a:lnTo>
                  <a:lnTo>
                    <a:pt x="142" y="66"/>
                  </a:lnTo>
                  <a:lnTo>
                    <a:pt x="140" y="71"/>
                  </a:lnTo>
                  <a:lnTo>
                    <a:pt x="142" y="75"/>
                  </a:lnTo>
                  <a:lnTo>
                    <a:pt x="142" y="80"/>
                  </a:lnTo>
                  <a:lnTo>
                    <a:pt x="145" y="82"/>
                  </a:lnTo>
                  <a:lnTo>
                    <a:pt x="147" y="83"/>
                  </a:lnTo>
                  <a:lnTo>
                    <a:pt x="147" y="85"/>
                  </a:lnTo>
                  <a:lnTo>
                    <a:pt x="149" y="87"/>
                  </a:lnTo>
                  <a:lnTo>
                    <a:pt x="152" y="88"/>
                  </a:lnTo>
                  <a:lnTo>
                    <a:pt x="154" y="88"/>
                  </a:lnTo>
                  <a:lnTo>
                    <a:pt x="154" y="90"/>
                  </a:lnTo>
                  <a:lnTo>
                    <a:pt x="154" y="90"/>
                  </a:lnTo>
                  <a:lnTo>
                    <a:pt x="154" y="92"/>
                  </a:lnTo>
                  <a:lnTo>
                    <a:pt x="155" y="94"/>
                  </a:lnTo>
                  <a:lnTo>
                    <a:pt x="157" y="94"/>
                  </a:lnTo>
                  <a:lnTo>
                    <a:pt x="157" y="94"/>
                  </a:lnTo>
                  <a:lnTo>
                    <a:pt x="159" y="95"/>
                  </a:lnTo>
                  <a:lnTo>
                    <a:pt x="157" y="97"/>
                  </a:lnTo>
                  <a:lnTo>
                    <a:pt x="157" y="99"/>
                  </a:lnTo>
                  <a:lnTo>
                    <a:pt x="157" y="100"/>
                  </a:lnTo>
                  <a:lnTo>
                    <a:pt x="155" y="100"/>
                  </a:lnTo>
                  <a:lnTo>
                    <a:pt x="155" y="102"/>
                  </a:lnTo>
                  <a:lnTo>
                    <a:pt x="155" y="104"/>
                  </a:lnTo>
                  <a:lnTo>
                    <a:pt x="155" y="105"/>
                  </a:lnTo>
                  <a:lnTo>
                    <a:pt x="155" y="107"/>
                  </a:lnTo>
                  <a:lnTo>
                    <a:pt x="155" y="109"/>
                  </a:lnTo>
                  <a:lnTo>
                    <a:pt x="155" y="111"/>
                  </a:lnTo>
                  <a:lnTo>
                    <a:pt x="155" y="114"/>
                  </a:lnTo>
                  <a:lnTo>
                    <a:pt x="155" y="116"/>
                  </a:lnTo>
                  <a:lnTo>
                    <a:pt x="155" y="117"/>
                  </a:lnTo>
                  <a:lnTo>
                    <a:pt x="154" y="119"/>
                  </a:lnTo>
                  <a:lnTo>
                    <a:pt x="152" y="119"/>
                  </a:lnTo>
                  <a:lnTo>
                    <a:pt x="150" y="121"/>
                  </a:lnTo>
                  <a:lnTo>
                    <a:pt x="149" y="121"/>
                  </a:lnTo>
                  <a:lnTo>
                    <a:pt x="149" y="121"/>
                  </a:lnTo>
                  <a:lnTo>
                    <a:pt x="149" y="123"/>
                  </a:lnTo>
                  <a:lnTo>
                    <a:pt x="147" y="123"/>
                  </a:lnTo>
                  <a:lnTo>
                    <a:pt x="147" y="123"/>
                  </a:lnTo>
                  <a:lnTo>
                    <a:pt x="145" y="123"/>
                  </a:lnTo>
                  <a:lnTo>
                    <a:pt x="145" y="123"/>
                  </a:lnTo>
                  <a:lnTo>
                    <a:pt x="145" y="121"/>
                  </a:lnTo>
                  <a:lnTo>
                    <a:pt x="143" y="119"/>
                  </a:lnTo>
                  <a:lnTo>
                    <a:pt x="142" y="119"/>
                  </a:lnTo>
                  <a:lnTo>
                    <a:pt x="138" y="121"/>
                  </a:lnTo>
                  <a:lnTo>
                    <a:pt x="135" y="121"/>
                  </a:lnTo>
                  <a:lnTo>
                    <a:pt x="131" y="121"/>
                  </a:lnTo>
                  <a:lnTo>
                    <a:pt x="128" y="121"/>
                  </a:lnTo>
                  <a:lnTo>
                    <a:pt x="126" y="121"/>
                  </a:lnTo>
                  <a:lnTo>
                    <a:pt x="125" y="121"/>
                  </a:lnTo>
                  <a:lnTo>
                    <a:pt x="123" y="121"/>
                  </a:lnTo>
                  <a:lnTo>
                    <a:pt x="121" y="121"/>
                  </a:lnTo>
                  <a:lnTo>
                    <a:pt x="120" y="119"/>
                  </a:lnTo>
                  <a:lnTo>
                    <a:pt x="118" y="119"/>
                  </a:lnTo>
                  <a:lnTo>
                    <a:pt x="116" y="121"/>
                  </a:lnTo>
                  <a:lnTo>
                    <a:pt x="113" y="121"/>
                  </a:lnTo>
                  <a:lnTo>
                    <a:pt x="111" y="121"/>
                  </a:lnTo>
                  <a:lnTo>
                    <a:pt x="108" y="123"/>
                  </a:lnTo>
                  <a:lnTo>
                    <a:pt x="106" y="126"/>
                  </a:lnTo>
                  <a:lnTo>
                    <a:pt x="104" y="126"/>
                  </a:lnTo>
                  <a:lnTo>
                    <a:pt x="104" y="128"/>
                  </a:lnTo>
                  <a:lnTo>
                    <a:pt x="102" y="131"/>
                  </a:lnTo>
                  <a:lnTo>
                    <a:pt x="101" y="133"/>
                  </a:lnTo>
                  <a:lnTo>
                    <a:pt x="99" y="134"/>
                  </a:lnTo>
                  <a:lnTo>
                    <a:pt x="99" y="134"/>
                  </a:lnTo>
                  <a:lnTo>
                    <a:pt x="99" y="136"/>
                  </a:lnTo>
                  <a:lnTo>
                    <a:pt x="96" y="136"/>
                  </a:lnTo>
                  <a:lnTo>
                    <a:pt x="94" y="136"/>
                  </a:lnTo>
                  <a:lnTo>
                    <a:pt x="94" y="136"/>
                  </a:lnTo>
                  <a:lnTo>
                    <a:pt x="94" y="141"/>
                  </a:lnTo>
                  <a:lnTo>
                    <a:pt x="96" y="143"/>
                  </a:lnTo>
                  <a:lnTo>
                    <a:pt x="96" y="146"/>
                  </a:lnTo>
                  <a:lnTo>
                    <a:pt x="97" y="146"/>
                  </a:lnTo>
                  <a:lnTo>
                    <a:pt x="97" y="151"/>
                  </a:lnTo>
                  <a:lnTo>
                    <a:pt x="97" y="153"/>
                  </a:lnTo>
                  <a:lnTo>
                    <a:pt x="101" y="155"/>
                  </a:lnTo>
                  <a:lnTo>
                    <a:pt x="102" y="157"/>
                  </a:lnTo>
                  <a:lnTo>
                    <a:pt x="102" y="158"/>
                  </a:lnTo>
                  <a:lnTo>
                    <a:pt x="102" y="160"/>
                  </a:lnTo>
                  <a:lnTo>
                    <a:pt x="102" y="162"/>
                  </a:lnTo>
                  <a:lnTo>
                    <a:pt x="102" y="165"/>
                  </a:lnTo>
                  <a:lnTo>
                    <a:pt x="106" y="172"/>
                  </a:lnTo>
                  <a:lnTo>
                    <a:pt x="106" y="172"/>
                  </a:lnTo>
                  <a:lnTo>
                    <a:pt x="106" y="172"/>
                  </a:lnTo>
                  <a:lnTo>
                    <a:pt x="106" y="172"/>
                  </a:lnTo>
                  <a:lnTo>
                    <a:pt x="104" y="169"/>
                  </a:lnTo>
                  <a:lnTo>
                    <a:pt x="102" y="167"/>
                  </a:lnTo>
                  <a:lnTo>
                    <a:pt x="101" y="163"/>
                  </a:lnTo>
                  <a:lnTo>
                    <a:pt x="99" y="163"/>
                  </a:lnTo>
                  <a:lnTo>
                    <a:pt x="99" y="163"/>
                  </a:lnTo>
                  <a:lnTo>
                    <a:pt x="99" y="165"/>
                  </a:lnTo>
                  <a:lnTo>
                    <a:pt x="96" y="163"/>
                  </a:lnTo>
                  <a:lnTo>
                    <a:pt x="94" y="162"/>
                  </a:lnTo>
                  <a:lnTo>
                    <a:pt x="94" y="158"/>
                  </a:lnTo>
                  <a:lnTo>
                    <a:pt x="92" y="160"/>
                  </a:lnTo>
                  <a:lnTo>
                    <a:pt x="92" y="160"/>
                  </a:lnTo>
                  <a:lnTo>
                    <a:pt x="90" y="158"/>
                  </a:lnTo>
                  <a:lnTo>
                    <a:pt x="89" y="157"/>
                  </a:lnTo>
                  <a:lnTo>
                    <a:pt x="87" y="157"/>
                  </a:lnTo>
                  <a:lnTo>
                    <a:pt x="85" y="155"/>
                  </a:lnTo>
                  <a:lnTo>
                    <a:pt x="85" y="155"/>
                  </a:lnTo>
                  <a:lnTo>
                    <a:pt x="84" y="153"/>
                  </a:lnTo>
                  <a:lnTo>
                    <a:pt x="77" y="155"/>
                  </a:lnTo>
                  <a:lnTo>
                    <a:pt x="70" y="153"/>
                  </a:lnTo>
                  <a:lnTo>
                    <a:pt x="68" y="155"/>
                  </a:lnTo>
                  <a:lnTo>
                    <a:pt x="66" y="155"/>
                  </a:lnTo>
                  <a:lnTo>
                    <a:pt x="66" y="153"/>
                  </a:lnTo>
                  <a:lnTo>
                    <a:pt x="66" y="151"/>
                  </a:lnTo>
                  <a:lnTo>
                    <a:pt x="66" y="146"/>
                  </a:lnTo>
                  <a:lnTo>
                    <a:pt x="68" y="143"/>
                  </a:lnTo>
                  <a:lnTo>
                    <a:pt x="68" y="141"/>
                  </a:lnTo>
                  <a:lnTo>
                    <a:pt x="68" y="140"/>
                  </a:lnTo>
                  <a:lnTo>
                    <a:pt x="68" y="140"/>
                  </a:lnTo>
                  <a:lnTo>
                    <a:pt x="66" y="138"/>
                  </a:lnTo>
                  <a:lnTo>
                    <a:pt x="63" y="138"/>
                  </a:lnTo>
                  <a:lnTo>
                    <a:pt x="61" y="136"/>
                  </a:lnTo>
                  <a:lnTo>
                    <a:pt x="60" y="138"/>
                  </a:lnTo>
                  <a:lnTo>
                    <a:pt x="54" y="138"/>
                  </a:lnTo>
                  <a:lnTo>
                    <a:pt x="53" y="140"/>
                  </a:lnTo>
                  <a:lnTo>
                    <a:pt x="49" y="141"/>
                  </a:lnTo>
                  <a:lnTo>
                    <a:pt x="49" y="143"/>
                  </a:lnTo>
                  <a:lnTo>
                    <a:pt x="51" y="145"/>
                  </a:lnTo>
                  <a:lnTo>
                    <a:pt x="51" y="146"/>
                  </a:lnTo>
                  <a:lnTo>
                    <a:pt x="49" y="151"/>
                  </a:lnTo>
                  <a:lnTo>
                    <a:pt x="49" y="153"/>
                  </a:lnTo>
                  <a:lnTo>
                    <a:pt x="49" y="160"/>
                  </a:lnTo>
                  <a:lnTo>
                    <a:pt x="49" y="163"/>
                  </a:lnTo>
                  <a:lnTo>
                    <a:pt x="48" y="165"/>
                  </a:lnTo>
                  <a:lnTo>
                    <a:pt x="46" y="169"/>
                  </a:lnTo>
                  <a:lnTo>
                    <a:pt x="46" y="172"/>
                  </a:lnTo>
                  <a:lnTo>
                    <a:pt x="44" y="174"/>
                  </a:lnTo>
                  <a:lnTo>
                    <a:pt x="43" y="177"/>
                  </a:lnTo>
                  <a:lnTo>
                    <a:pt x="41" y="182"/>
                  </a:lnTo>
                  <a:lnTo>
                    <a:pt x="41" y="184"/>
                  </a:lnTo>
                  <a:lnTo>
                    <a:pt x="39" y="189"/>
                  </a:lnTo>
                  <a:lnTo>
                    <a:pt x="36" y="194"/>
                  </a:lnTo>
                  <a:lnTo>
                    <a:pt x="36" y="198"/>
                  </a:lnTo>
                  <a:lnTo>
                    <a:pt x="34" y="199"/>
                  </a:lnTo>
                  <a:lnTo>
                    <a:pt x="34" y="201"/>
                  </a:lnTo>
                  <a:lnTo>
                    <a:pt x="34" y="203"/>
                  </a:lnTo>
                  <a:lnTo>
                    <a:pt x="34" y="206"/>
                  </a:lnTo>
                  <a:lnTo>
                    <a:pt x="34" y="211"/>
                  </a:lnTo>
                  <a:lnTo>
                    <a:pt x="34" y="213"/>
                  </a:lnTo>
                  <a:lnTo>
                    <a:pt x="36" y="216"/>
                  </a:lnTo>
                  <a:lnTo>
                    <a:pt x="36" y="218"/>
                  </a:lnTo>
                  <a:lnTo>
                    <a:pt x="36" y="220"/>
                  </a:lnTo>
                  <a:lnTo>
                    <a:pt x="37" y="220"/>
                  </a:lnTo>
                  <a:lnTo>
                    <a:pt x="37" y="221"/>
                  </a:lnTo>
                  <a:lnTo>
                    <a:pt x="44" y="218"/>
                  </a:lnTo>
                  <a:lnTo>
                    <a:pt x="46" y="220"/>
                  </a:lnTo>
                  <a:lnTo>
                    <a:pt x="48" y="221"/>
                  </a:lnTo>
                  <a:lnTo>
                    <a:pt x="48" y="223"/>
                  </a:lnTo>
                  <a:lnTo>
                    <a:pt x="49" y="232"/>
                  </a:lnTo>
                  <a:lnTo>
                    <a:pt x="49" y="233"/>
                  </a:lnTo>
                  <a:lnTo>
                    <a:pt x="51" y="235"/>
                  </a:lnTo>
                  <a:lnTo>
                    <a:pt x="53" y="235"/>
                  </a:lnTo>
                  <a:lnTo>
                    <a:pt x="53" y="235"/>
                  </a:lnTo>
                  <a:lnTo>
                    <a:pt x="53" y="235"/>
                  </a:lnTo>
                  <a:lnTo>
                    <a:pt x="53" y="235"/>
                  </a:lnTo>
                  <a:lnTo>
                    <a:pt x="54" y="237"/>
                  </a:lnTo>
                  <a:lnTo>
                    <a:pt x="54" y="238"/>
                  </a:lnTo>
                  <a:lnTo>
                    <a:pt x="58" y="255"/>
                  </a:lnTo>
                  <a:lnTo>
                    <a:pt x="60" y="257"/>
                  </a:lnTo>
                  <a:lnTo>
                    <a:pt x="60" y="259"/>
                  </a:lnTo>
                  <a:lnTo>
                    <a:pt x="58" y="257"/>
                  </a:lnTo>
                  <a:lnTo>
                    <a:pt x="58" y="254"/>
                  </a:lnTo>
                  <a:lnTo>
                    <a:pt x="56" y="252"/>
                  </a:lnTo>
                  <a:lnTo>
                    <a:pt x="56" y="252"/>
                  </a:lnTo>
                  <a:lnTo>
                    <a:pt x="54" y="252"/>
                  </a:lnTo>
                  <a:lnTo>
                    <a:pt x="54" y="252"/>
                  </a:lnTo>
                  <a:lnTo>
                    <a:pt x="56" y="250"/>
                  </a:lnTo>
                  <a:lnTo>
                    <a:pt x="56" y="250"/>
                  </a:lnTo>
                  <a:lnTo>
                    <a:pt x="54" y="249"/>
                  </a:lnTo>
                  <a:lnTo>
                    <a:pt x="53" y="249"/>
                  </a:lnTo>
                  <a:lnTo>
                    <a:pt x="53" y="252"/>
                  </a:lnTo>
                  <a:lnTo>
                    <a:pt x="53" y="254"/>
                  </a:lnTo>
                  <a:lnTo>
                    <a:pt x="56" y="257"/>
                  </a:lnTo>
                  <a:lnTo>
                    <a:pt x="58" y="259"/>
                  </a:lnTo>
                  <a:lnTo>
                    <a:pt x="60" y="261"/>
                  </a:lnTo>
                  <a:lnTo>
                    <a:pt x="61" y="261"/>
                  </a:lnTo>
                  <a:lnTo>
                    <a:pt x="63" y="262"/>
                  </a:lnTo>
                  <a:lnTo>
                    <a:pt x="65" y="264"/>
                  </a:lnTo>
                  <a:lnTo>
                    <a:pt x="70" y="266"/>
                  </a:lnTo>
                  <a:lnTo>
                    <a:pt x="72" y="266"/>
                  </a:lnTo>
                  <a:lnTo>
                    <a:pt x="75" y="266"/>
                  </a:lnTo>
                  <a:lnTo>
                    <a:pt x="77" y="266"/>
                  </a:lnTo>
                  <a:lnTo>
                    <a:pt x="78" y="266"/>
                  </a:lnTo>
                  <a:lnTo>
                    <a:pt x="80" y="267"/>
                  </a:lnTo>
                  <a:lnTo>
                    <a:pt x="84" y="273"/>
                  </a:lnTo>
                  <a:lnTo>
                    <a:pt x="90" y="278"/>
                  </a:lnTo>
                  <a:lnTo>
                    <a:pt x="89" y="279"/>
                  </a:lnTo>
                  <a:lnTo>
                    <a:pt x="89" y="281"/>
                  </a:lnTo>
                  <a:lnTo>
                    <a:pt x="87" y="283"/>
                  </a:lnTo>
                  <a:lnTo>
                    <a:pt x="87" y="284"/>
                  </a:lnTo>
                  <a:lnTo>
                    <a:pt x="85" y="286"/>
                  </a:lnTo>
                  <a:lnTo>
                    <a:pt x="84" y="286"/>
                  </a:lnTo>
                  <a:lnTo>
                    <a:pt x="82" y="286"/>
                  </a:lnTo>
                  <a:lnTo>
                    <a:pt x="82" y="286"/>
                  </a:lnTo>
                  <a:lnTo>
                    <a:pt x="82" y="286"/>
                  </a:lnTo>
                  <a:lnTo>
                    <a:pt x="80" y="284"/>
                  </a:lnTo>
                  <a:lnTo>
                    <a:pt x="80" y="284"/>
                  </a:lnTo>
                  <a:lnTo>
                    <a:pt x="80" y="284"/>
                  </a:lnTo>
                  <a:lnTo>
                    <a:pt x="77" y="284"/>
                  </a:lnTo>
                  <a:lnTo>
                    <a:pt x="73" y="286"/>
                  </a:lnTo>
                  <a:lnTo>
                    <a:pt x="73" y="288"/>
                  </a:lnTo>
                  <a:lnTo>
                    <a:pt x="73" y="288"/>
                  </a:lnTo>
                  <a:lnTo>
                    <a:pt x="72" y="290"/>
                  </a:lnTo>
                  <a:lnTo>
                    <a:pt x="72" y="290"/>
                  </a:lnTo>
                  <a:lnTo>
                    <a:pt x="70" y="288"/>
                  </a:lnTo>
                  <a:lnTo>
                    <a:pt x="70" y="288"/>
                  </a:lnTo>
                  <a:lnTo>
                    <a:pt x="68" y="286"/>
                  </a:lnTo>
                  <a:lnTo>
                    <a:pt x="68" y="286"/>
                  </a:lnTo>
                  <a:lnTo>
                    <a:pt x="70" y="283"/>
                  </a:lnTo>
                  <a:lnTo>
                    <a:pt x="70" y="281"/>
                  </a:lnTo>
                  <a:lnTo>
                    <a:pt x="70" y="279"/>
                  </a:lnTo>
                  <a:lnTo>
                    <a:pt x="70" y="278"/>
                  </a:lnTo>
                  <a:lnTo>
                    <a:pt x="70" y="278"/>
                  </a:lnTo>
                  <a:lnTo>
                    <a:pt x="68" y="278"/>
                  </a:lnTo>
                  <a:lnTo>
                    <a:pt x="66" y="278"/>
                  </a:lnTo>
                  <a:lnTo>
                    <a:pt x="65" y="276"/>
                  </a:lnTo>
                  <a:lnTo>
                    <a:pt x="65" y="274"/>
                  </a:lnTo>
                  <a:lnTo>
                    <a:pt x="65" y="274"/>
                  </a:lnTo>
                  <a:lnTo>
                    <a:pt x="63" y="273"/>
                  </a:lnTo>
                  <a:lnTo>
                    <a:pt x="61" y="274"/>
                  </a:lnTo>
                  <a:lnTo>
                    <a:pt x="61" y="274"/>
                  </a:lnTo>
                  <a:lnTo>
                    <a:pt x="56" y="273"/>
                  </a:lnTo>
                  <a:lnTo>
                    <a:pt x="54" y="269"/>
                  </a:lnTo>
                  <a:lnTo>
                    <a:pt x="54" y="269"/>
                  </a:lnTo>
                  <a:lnTo>
                    <a:pt x="53" y="269"/>
                  </a:lnTo>
                  <a:lnTo>
                    <a:pt x="53" y="271"/>
                  </a:lnTo>
                  <a:lnTo>
                    <a:pt x="53" y="273"/>
                  </a:lnTo>
                  <a:lnTo>
                    <a:pt x="53" y="274"/>
                  </a:lnTo>
                  <a:lnTo>
                    <a:pt x="48" y="267"/>
                  </a:lnTo>
                  <a:lnTo>
                    <a:pt x="44" y="266"/>
                  </a:lnTo>
                  <a:lnTo>
                    <a:pt x="44" y="261"/>
                  </a:lnTo>
                  <a:lnTo>
                    <a:pt x="43" y="261"/>
                  </a:lnTo>
                  <a:lnTo>
                    <a:pt x="43" y="261"/>
                  </a:lnTo>
                  <a:lnTo>
                    <a:pt x="41" y="259"/>
                  </a:lnTo>
                  <a:lnTo>
                    <a:pt x="43" y="257"/>
                  </a:lnTo>
                  <a:lnTo>
                    <a:pt x="41" y="257"/>
                  </a:lnTo>
                  <a:lnTo>
                    <a:pt x="39" y="257"/>
                  </a:lnTo>
                  <a:lnTo>
                    <a:pt x="37" y="255"/>
                  </a:lnTo>
                  <a:lnTo>
                    <a:pt x="36" y="252"/>
                  </a:lnTo>
                  <a:lnTo>
                    <a:pt x="36" y="252"/>
                  </a:lnTo>
                  <a:lnTo>
                    <a:pt x="34" y="249"/>
                  </a:lnTo>
                  <a:lnTo>
                    <a:pt x="32" y="249"/>
                  </a:lnTo>
                  <a:lnTo>
                    <a:pt x="31" y="249"/>
                  </a:lnTo>
                  <a:lnTo>
                    <a:pt x="32" y="247"/>
                  </a:lnTo>
                  <a:lnTo>
                    <a:pt x="31" y="245"/>
                  </a:lnTo>
                  <a:lnTo>
                    <a:pt x="29" y="244"/>
                  </a:lnTo>
                  <a:lnTo>
                    <a:pt x="27" y="244"/>
                  </a:lnTo>
                  <a:lnTo>
                    <a:pt x="25" y="238"/>
                  </a:lnTo>
                  <a:lnTo>
                    <a:pt x="24" y="238"/>
                  </a:lnTo>
                  <a:lnTo>
                    <a:pt x="22" y="237"/>
                  </a:lnTo>
                  <a:lnTo>
                    <a:pt x="20" y="238"/>
                  </a:lnTo>
                  <a:lnTo>
                    <a:pt x="20" y="240"/>
                  </a:lnTo>
                  <a:lnTo>
                    <a:pt x="19" y="240"/>
                  </a:lnTo>
                  <a:lnTo>
                    <a:pt x="19" y="240"/>
                  </a:lnTo>
                  <a:lnTo>
                    <a:pt x="17" y="240"/>
                  </a:lnTo>
                  <a:lnTo>
                    <a:pt x="15" y="237"/>
                  </a:lnTo>
                  <a:lnTo>
                    <a:pt x="15" y="233"/>
                  </a:lnTo>
                  <a:lnTo>
                    <a:pt x="15" y="230"/>
                  </a:lnTo>
                  <a:lnTo>
                    <a:pt x="17" y="225"/>
                  </a:lnTo>
                  <a:lnTo>
                    <a:pt x="19" y="220"/>
                  </a:lnTo>
                  <a:lnTo>
                    <a:pt x="20" y="215"/>
                  </a:lnTo>
                  <a:lnTo>
                    <a:pt x="20" y="215"/>
                  </a:lnTo>
                  <a:lnTo>
                    <a:pt x="22" y="209"/>
                  </a:lnTo>
                  <a:lnTo>
                    <a:pt x="25" y="203"/>
                  </a:lnTo>
                  <a:lnTo>
                    <a:pt x="25" y="201"/>
                  </a:lnTo>
                  <a:lnTo>
                    <a:pt x="25" y="199"/>
                  </a:lnTo>
                  <a:lnTo>
                    <a:pt x="25" y="198"/>
                  </a:lnTo>
                  <a:lnTo>
                    <a:pt x="25" y="194"/>
                  </a:lnTo>
                  <a:lnTo>
                    <a:pt x="25" y="194"/>
                  </a:lnTo>
                  <a:lnTo>
                    <a:pt x="25" y="192"/>
                  </a:lnTo>
                  <a:lnTo>
                    <a:pt x="27" y="192"/>
                  </a:lnTo>
                  <a:lnTo>
                    <a:pt x="29" y="191"/>
                  </a:lnTo>
                  <a:lnTo>
                    <a:pt x="31" y="187"/>
                  </a:lnTo>
                  <a:lnTo>
                    <a:pt x="34" y="184"/>
                  </a:lnTo>
                  <a:lnTo>
                    <a:pt x="37" y="179"/>
                  </a:lnTo>
                  <a:lnTo>
                    <a:pt x="39" y="175"/>
                  </a:lnTo>
                  <a:lnTo>
                    <a:pt x="39" y="174"/>
                  </a:lnTo>
                  <a:lnTo>
                    <a:pt x="41" y="174"/>
                  </a:lnTo>
                  <a:lnTo>
                    <a:pt x="41" y="174"/>
                  </a:lnTo>
                  <a:lnTo>
                    <a:pt x="43" y="172"/>
                  </a:lnTo>
                  <a:lnTo>
                    <a:pt x="43" y="170"/>
                  </a:lnTo>
                  <a:lnTo>
                    <a:pt x="41" y="165"/>
                  </a:lnTo>
                  <a:lnTo>
                    <a:pt x="39" y="163"/>
                  </a:lnTo>
                  <a:lnTo>
                    <a:pt x="39" y="160"/>
                  </a:lnTo>
                  <a:lnTo>
                    <a:pt x="39" y="158"/>
                  </a:lnTo>
                  <a:lnTo>
                    <a:pt x="37" y="158"/>
                  </a:lnTo>
                  <a:lnTo>
                    <a:pt x="39" y="157"/>
                  </a:lnTo>
                  <a:lnTo>
                    <a:pt x="37" y="155"/>
                  </a:lnTo>
                  <a:lnTo>
                    <a:pt x="36" y="155"/>
                  </a:lnTo>
                  <a:lnTo>
                    <a:pt x="34" y="153"/>
                  </a:lnTo>
                  <a:lnTo>
                    <a:pt x="34" y="150"/>
                  </a:lnTo>
                  <a:lnTo>
                    <a:pt x="34" y="148"/>
                  </a:lnTo>
                  <a:lnTo>
                    <a:pt x="32" y="146"/>
                  </a:lnTo>
                  <a:lnTo>
                    <a:pt x="32" y="145"/>
                  </a:lnTo>
                  <a:lnTo>
                    <a:pt x="34" y="145"/>
                  </a:lnTo>
                  <a:lnTo>
                    <a:pt x="34" y="143"/>
                  </a:lnTo>
                  <a:lnTo>
                    <a:pt x="34" y="138"/>
                  </a:lnTo>
                  <a:lnTo>
                    <a:pt x="34" y="136"/>
                  </a:lnTo>
                  <a:lnTo>
                    <a:pt x="34" y="133"/>
                  </a:lnTo>
                  <a:lnTo>
                    <a:pt x="32" y="131"/>
                  </a:lnTo>
                  <a:lnTo>
                    <a:pt x="31" y="129"/>
                  </a:lnTo>
                  <a:lnTo>
                    <a:pt x="29" y="128"/>
                  </a:lnTo>
                  <a:lnTo>
                    <a:pt x="25" y="123"/>
                  </a:lnTo>
                  <a:lnTo>
                    <a:pt x="22" y="121"/>
                  </a:lnTo>
                  <a:lnTo>
                    <a:pt x="20" y="119"/>
                  </a:lnTo>
                  <a:lnTo>
                    <a:pt x="19" y="116"/>
                  </a:lnTo>
                  <a:lnTo>
                    <a:pt x="17" y="114"/>
                  </a:lnTo>
                  <a:lnTo>
                    <a:pt x="15" y="112"/>
                  </a:lnTo>
                  <a:lnTo>
                    <a:pt x="15" y="109"/>
                  </a:lnTo>
                  <a:lnTo>
                    <a:pt x="15" y="105"/>
                  </a:lnTo>
                  <a:lnTo>
                    <a:pt x="15" y="104"/>
                  </a:lnTo>
                  <a:lnTo>
                    <a:pt x="15" y="104"/>
                  </a:lnTo>
                  <a:lnTo>
                    <a:pt x="17" y="102"/>
                  </a:lnTo>
                  <a:lnTo>
                    <a:pt x="17" y="102"/>
                  </a:lnTo>
                  <a:lnTo>
                    <a:pt x="20" y="100"/>
                  </a:lnTo>
                  <a:lnTo>
                    <a:pt x="22" y="102"/>
                  </a:lnTo>
                  <a:lnTo>
                    <a:pt x="22" y="100"/>
                  </a:lnTo>
                  <a:lnTo>
                    <a:pt x="22" y="100"/>
                  </a:lnTo>
                  <a:lnTo>
                    <a:pt x="22" y="97"/>
                  </a:lnTo>
                  <a:lnTo>
                    <a:pt x="22" y="94"/>
                  </a:lnTo>
                  <a:lnTo>
                    <a:pt x="22" y="90"/>
                  </a:lnTo>
                  <a:lnTo>
                    <a:pt x="22" y="87"/>
                  </a:lnTo>
                  <a:lnTo>
                    <a:pt x="27" y="85"/>
                  </a:lnTo>
                  <a:lnTo>
                    <a:pt x="27" y="83"/>
                  </a:lnTo>
                  <a:lnTo>
                    <a:pt x="29" y="83"/>
                  </a:lnTo>
                  <a:lnTo>
                    <a:pt x="29" y="82"/>
                  </a:lnTo>
                  <a:lnTo>
                    <a:pt x="27" y="80"/>
                  </a:lnTo>
                  <a:lnTo>
                    <a:pt x="27" y="80"/>
                  </a:lnTo>
                  <a:lnTo>
                    <a:pt x="24" y="82"/>
                  </a:lnTo>
                  <a:lnTo>
                    <a:pt x="24" y="82"/>
                  </a:lnTo>
                  <a:lnTo>
                    <a:pt x="22" y="78"/>
                  </a:lnTo>
                  <a:lnTo>
                    <a:pt x="22" y="76"/>
                  </a:lnTo>
                  <a:lnTo>
                    <a:pt x="22" y="76"/>
                  </a:lnTo>
                  <a:lnTo>
                    <a:pt x="20" y="73"/>
                  </a:lnTo>
                  <a:lnTo>
                    <a:pt x="20" y="71"/>
                  </a:lnTo>
                  <a:lnTo>
                    <a:pt x="20" y="70"/>
                  </a:lnTo>
                  <a:lnTo>
                    <a:pt x="17" y="66"/>
                  </a:lnTo>
                  <a:lnTo>
                    <a:pt x="15" y="65"/>
                  </a:lnTo>
                  <a:lnTo>
                    <a:pt x="12" y="61"/>
                  </a:lnTo>
                  <a:lnTo>
                    <a:pt x="10" y="58"/>
                  </a:lnTo>
                  <a:lnTo>
                    <a:pt x="7" y="54"/>
                  </a:lnTo>
                  <a:lnTo>
                    <a:pt x="7" y="53"/>
                  </a:lnTo>
                  <a:lnTo>
                    <a:pt x="5" y="53"/>
                  </a:lnTo>
                  <a:lnTo>
                    <a:pt x="5" y="53"/>
                  </a:lnTo>
                  <a:lnTo>
                    <a:pt x="7" y="49"/>
                  </a:lnTo>
                  <a:lnTo>
                    <a:pt x="7" y="48"/>
                  </a:lnTo>
                  <a:lnTo>
                    <a:pt x="5" y="46"/>
                  </a:lnTo>
                  <a:lnTo>
                    <a:pt x="5" y="44"/>
                  </a:lnTo>
                  <a:lnTo>
                    <a:pt x="5" y="42"/>
                  </a:lnTo>
                  <a:lnTo>
                    <a:pt x="3" y="42"/>
                  </a:lnTo>
                  <a:lnTo>
                    <a:pt x="1" y="42"/>
                  </a:lnTo>
                  <a:lnTo>
                    <a:pt x="1" y="41"/>
                  </a:lnTo>
                  <a:lnTo>
                    <a:pt x="0" y="39"/>
                  </a:lnTo>
                  <a:lnTo>
                    <a:pt x="0" y="39"/>
                  </a:lnTo>
                  <a:lnTo>
                    <a:pt x="0" y="39"/>
                  </a:lnTo>
                  <a:lnTo>
                    <a:pt x="1" y="39"/>
                  </a:lnTo>
                  <a:lnTo>
                    <a:pt x="1" y="39"/>
                  </a:lnTo>
                  <a:lnTo>
                    <a:pt x="3" y="37"/>
                  </a:lnTo>
                  <a:lnTo>
                    <a:pt x="5" y="37"/>
                  </a:lnTo>
                  <a:lnTo>
                    <a:pt x="7" y="37"/>
                  </a:lnTo>
                  <a:lnTo>
                    <a:pt x="7" y="37"/>
                  </a:lnTo>
                  <a:lnTo>
                    <a:pt x="7" y="36"/>
                  </a:lnTo>
                  <a:lnTo>
                    <a:pt x="5" y="30"/>
                  </a:lnTo>
                  <a:lnTo>
                    <a:pt x="7" y="29"/>
                  </a:lnTo>
                  <a:lnTo>
                    <a:pt x="8" y="25"/>
                  </a:lnTo>
                  <a:lnTo>
                    <a:pt x="7" y="24"/>
                  </a:lnTo>
                  <a:lnTo>
                    <a:pt x="8" y="19"/>
                  </a:lnTo>
                  <a:lnTo>
                    <a:pt x="10" y="17"/>
                  </a:lnTo>
                  <a:lnTo>
                    <a:pt x="12" y="15"/>
                  </a:lnTo>
                  <a:lnTo>
                    <a:pt x="12" y="13"/>
                  </a:lnTo>
                  <a:lnTo>
                    <a:pt x="12" y="13"/>
                  </a:lnTo>
                  <a:lnTo>
                    <a:pt x="13" y="13"/>
                  </a:lnTo>
                  <a:lnTo>
                    <a:pt x="15" y="15"/>
                  </a:lnTo>
                  <a:lnTo>
                    <a:pt x="17" y="15"/>
                  </a:lnTo>
                  <a:lnTo>
                    <a:pt x="19" y="15"/>
                  </a:lnTo>
                  <a:lnTo>
                    <a:pt x="20" y="15"/>
                  </a:lnTo>
                  <a:lnTo>
                    <a:pt x="20" y="15"/>
                  </a:lnTo>
                  <a:lnTo>
                    <a:pt x="25" y="13"/>
                  </a:lnTo>
                  <a:lnTo>
                    <a:pt x="27" y="13"/>
                  </a:lnTo>
                  <a:lnTo>
                    <a:pt x="29" y="13"/>
                  </a:lnTo>
                  <a:lnTo>
                    <a:pt x="29" y="13"/>
                  </a:lnTo>
                  <a:lnTo>
                    <a:pt x="29" y="12"/>
                  </a:lnTo>
                  <a:lnTo>
                    <a:pt x="31" y="12"/>
                  </a:lnTo>
                  <a:lnTo>
                    <a:pt x="31" y="8"/>
                  </a:lnTo>
                  <a:lnTo>
                    <a:pt x="31" y="7"/>
                  </a:lnTo>
                  <a:lnTo>
                    <a:pt x="32" y="7"/>
                  </a:lnTo>
                  <a:lnTo>
                    <a:pt x="32" y="7"/>
                  </a:lnTo>
                  <a:lnTo>
                    <a:pt x="34" y="7"/>
                  </a:lnTo>
                  <a:lnTo>
                    <a:pt x="36" y="7"/>
                  </a:lnTo>
                  <a:lnTo>
                    <a:pt x="37" y="7"/>
                  </a:lnTo>
                  <a:lnTo>
                    <a:pt x="37" y="7"/>
                  </a:lnTo>
                  <a:lnTo>
                    <a:pt x="39" y="7"/>
                  </a:lnTo>
                  <a:lnTo>
                    <a:pt x="39" y="5"/>
                  </a:lnTo>
                  <a:lnTo>
                    <a:pt x="41" y="5"/>
                  </a:lnTo>
                  <a:lnTo>
                    <a:pt x="39" y="3"/>
                  </a:lnTo>
                  <a:lnTo>
                    <a:pt x="39" y="1"/>
                  </a:lnTo>
                  <a:lnTo>
                    <a:pt x="39" y="1"/>
                  </a:lnTo>
                  <a:lnTo>
                    <a:pt x="41" y="1"/>
                  </a:lnTo>
                  <a:lnTo>
                    <a:pt x="43" y="1"/>
                  </a:lnTo>
                  <a:lnTo>
                    <a:pt x="44" y="1"/>
                  </a:lnTo>
                  <a:lnTo>
                    <a:pt x="46" y="1"/>
                  </a:lnTo>
                  <a:lnTo>
                    <a:pt x="46" y="0"/>
                  </a:lnTo>
                  <a:lnTo>
                    <a:pt x="48" y="0"/>
                  </a:lnTo>
                  <a:lnTo>
                    <a:pt x="49" y="0"/>
                  </a:lnTo>
                  <a:lnTo>
                    <a:pt x="49" y="1"/>
                  </a:lnTo>
                  <a:lnTo>
                    <a:pt x="53" y="1"/>
                  </a:lnTo>
                  <a:lnTo>
                    <a:pt x="53" y="1"/>
                  </a:lnTo>
                  <a:close/>
                  <a:moveTo>
                    <a:pt x="96" y="167"/>
                  </a:moveTo>
                  <a:lnTo>
                    <a:pt x="96" y="167"/>
                  </a:lnTo>
                  <a:lnTo>
                    <a:pt x="96" y="167"/>
                  </a:lnTo>
                  <a:lnTo>
                    <a:pt x="96" y="167"/>
                  </a:lnTo>
                  <a:lnTo>
                    <a:pt x="94" y="167"/>
                  </a:lnTo>
                  <a:lnTo>
                    <a:pt x="94" y="165"/>
                  </a:lnTo>
                  <a:lnTo>
                    <a:pt x="94" y="163"/>
                  </a:lnTo>
                  <a:lnTo>
                    <a:pt x="94" y="163"/>
                  </a:lnTo>
                  <a:lnTo>
                    <a:pt x="96" y="165"/>
                  </a:lnTo>
                  <a:lnTo>
                    <a:pt x="96" y="167"/>
                  </a:lnTo>
                  <a:lnTo>
                    <a:pt x="96" y="167"/>
                  </a:lnTo>
                  <a:lnTo>
                    <a:pt x="96" y="167"/>
                  </a:lnTo>
                  <a:close/>
                  <a:moveTo>
                    <a:pt x="99" y="174"/>
                  </a:moveTo>
                  <a:lnTo>
                    <a:pt x="99" y="175"/>
                  </a:lnTo>
                  <a:lnTo>
                    <a:pt x="99" y="174"/>
                  </a:lnTo>
                  <a:lnTo>
                    <a:pt x="99" y="174"/>
                  </a:lnTo>
                  <a:lnTo>
                    <a:pt x="99" y="174"/>
                  </a:lnTo>
                  <a:lnTo>
                    <a:pt x="99" y="174"/>
                  </a:lnTo>
                  <a:close/>
                  <a:moveTo>
                    <a:pt x="51" y="211"/>
                  </a:moveTo>
                  <a:lnTo>
                    <a:pt x="51" y="211"/>
                  </a:lnTo>
                  <a:lnTo>
                    <a:pt x="49" y="211"/>
                  </a:lnTo>
                  <a:lnTo>
                    <a:pt x="49" y="211"/>
                  </a:lnTo>
                  <a:lnTo>
                    <a:pt x="49" y="209"/>
                  </a:lnTo>
                  <a:lnTo>
                    <a:pt x="51" y="209"/>
                  </a:lnTo>
                  <a:lnTo>
                    <a:pt x="51" y="211"/>
                  </a:lnTo>
                  <a:lnTo>
                    <a:pt x="51" y="211"/>
                  </a:lnTo>
                  <a:close/>
                  <a:moveTo>
                    <a:pt x="51" y="213"/>
                  </a:moveTo>
                  <a:lnTo>
                    <a:pt x="51" y="215"/>
                  </a:lnTo>
                  <a:lnTo>
                    <a:pt x="51" y="216"/>
                  </a:lnTo>
                  <a:lnTo>
                    <a:pt x="49" y="216"/>
                  </a:lnTo>
                  <a:lnTo>
                    <a:pt x="48" y="216"/>
                  </a:lnTo>
                  <a:lnTo>
                    <a:pt x="48" y="215"/>
                  </a:lnTo>
                  <a:lnTo>
                    <a:pt x="49" y="213"/>
                  </a:lnTo>
                  <a:lnTo>
                    <a:pt x="51" y="215"/>
                  </a:lnTo>
                  <a:lnTo>
                    <a:pt x="51" y="213"/>
                  </a:lnTo>
                  <a:close/>
                  <a:moveTo>
                    <a:pt x="17" y="223"/>
                  </a:moveTo>
                  <a:lnTo>
                    <a:pt x="17" y="225"/>
                  </a:lnTo>
                  <a:lnTo>
                    <a:pt x="17" y="223"/>
                  </a:lnTo>
                  <a:lnTo>
                    <a:pt x="17" y="223"/>
                  </a:lnTo>
                  <a:lnTo>
                    <a:pt x="17" y="221"/>
                  </a:lnTo>
                  <a:lnTo>
                    <a:pt x="17" y="223"/>
                  </a:lnTo>
                  <a:lnTo>
                    <a:pt x="17" y="223"/>
                  </a:lnTo>
                  <a:close/>
                  <a:moveTo>
                    <a:pt x="19" y="245"/>
                  </a:moveTo>
                  <a:lnTo>
                    <a:pt x="19" y="247"/>
                  </a:lnTo>
                  <a:lnTo>
                    <a:pt x="19" y="247"/>
                  </a:lnTo>
                  <a:lnTo>
                    <a:pt x="17" y="249"/>
                  </a:lnTo>
                  <a:lnTo>
                    <a:pt x="17" y="249"/>
                  </a:lnTo>
                  <a:lnTo>
                    <a:pt x="17" y="245"/>
                  </a:lnTo>
                  <a:lnTo>
                    <a:pt x="17" y="242"/>
                  </a:lnTo>
                  <a:lnTo>
                    <a:pt x="17" y="240"/>
                  </a:lnTo>
                  <a:lnTo>
                    <a:pt x="19" y="242"/>
                  </a:lnTo>
                  <a:lnTo>
                    <a:pt x="20" y="242"/>
                  </a:lnTo>
                  <a:lnTo>
                    <a:pt x="19" y="245"/>
                  </a:lnTo>
                  <a:lnTo>
                    <a:pt x="19" y="245"/>
                  </a:lnTo>
                  <a:lnTo>
                    <a:pt x="19" y="245"/>
                  </a:lnTo>
                  <a:close/>
                  <a:moveTo>
                    <a:pt x="22" y="245"/>
                  </a:moveTo>
                  <a:lnTo>
                    <a:pt x="22" y="245"/>
                  </a:lnTo>
                  <a:lnTo>
                    <a:pt x="22" y="242"/>
                  </a:lnTo>
                  <a:lnTo>
                    <a:pt x="24" y="244"/>
                  </a:lnTo>
                  <a:lnTo>
                    <a:pt x="22" y="245"/>
                  </a:lnTo>
                  <a:lnTo>
                    <a:pt x="22" y="245"/>
                  </a:lnTo>
                  <a:close/>
                  <a:moveTo>
                    <a:pt x="32" y="252"/>
                  </a:moveTo>
                  <a:lnTo>
                    <a:pt x="32" y="254"/>
                  </a:lnTo>
                  <a:lnTo>
                    <a:pt x="32" y="254"/>
                  </a:lnTo>
                  <a:lnTo>
                    <a:pt x="31" y="252"/>
                  </a:lnTo>
                  <a:lnTo>
                    <a:pt x="31" y="252"/>
                  </a:lnTo>
                  <a:lnTo>
                    <a:pt x="31" y="250"/>
                  </a:lnTo>
                  <a:lnTo>
                    <a:pt x="32" y="252"/>
                  </a:lnTo>
                  <a:lnTo>
                    <a:pt x="32" y="252"/>
                  </a:lnTo>
                  <a:close/>
                  <a:moveTo>
                    <a:pt x="43" y="273"/>
                  </a:moveTo>
                  <a:lnTo>
                    <a:pt x="43" y="273"/>
                  </a:lnTo>
                  <a:lnTo>
                    <a:pt x="43" y="271"/>
                  </a:lnTo>
                  <a:lnTo>
                    <a:pt x="43" y="269"/>
                  </a:lnTo>
                  <a:lnTo>
                    <a:pt x="44" y="271"/>
                  </a:lnTo>
                  <a:lnTo>
                    <a:pt x="43" y="273"/>
                  </a:lnTo>
                  <a:lnTo>
                    <a:pt x="43" y="27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 name="Freeform 226">
              <a:extLst>
                <a:ext uri="{FF2B5EF4-FFF2-40B4-BE49-F238E27FC236}">
                  <a16:creationId xmlns:a16="http://schemas.microsoft.com/office/drawing/2014/main" id="{FCE658C7-6228-4A9A-A943-337F449A1A35}"/>
                </a:ext>
              </a:extLst>
            </p:cNvPr>
            <p:cNvSpPr>
              <a:spLocks noEditPoints="1"/>
            </p:cNvSpPr>
            <p:nvPr/>
          </p:nvSpPr>
          <p:spPr bwMode="auto">
            <a:xfrm>
              <a:off x="4930" y="2192"/>
              <a:ext cx="149" cy="105"/>
            </a:xfrm>
            <a:custGeom>
              <a:avLst/>
              <a:gdLst>
                <a:gd name="T0" fmla="*/ 62 w 149"/>
                <a:gd name="T1" fmla="*/ 25 h 105"/>
                <a:gd name="T2" fmla="*/ 55 w 149"/>
                <a:gd name="T3" fmla="*/ 22 h 105"/>
                <a:gd name="T4" fmla="*/ 39 w 149"/>
                <a:gd name="T5" fmla="*/ 25 h 105"/>
                <a:gd name="T6" fmla="*/ 38 w 149"/>
                <a:gd name="T7" fmla="*/ 25 h 105"/>
                <a:gd name="T8" fmla="*/ 39 w 149"/>
                <a:gd name="T9" fmla="*/ 37 h 105"/>
                <a:gd name="T10" fmla="*/ 53 w 149"/>
                <a:gd name="T11" fmla="*/ 35 h 105"/>
                <a:gd name="T12" fmla="*/ 60 w 149"/>
                <a:gd name="T13" fmla="*/ 35 h 105"/>
                <a:gd name="T14" fmla="*/ 70 w 149"/>
                <a:gd name="T15" fmla="*/ 39 h 105"/>
                <a:gd name="T16" fmla="*/ 77 w 149"/>
                <a:gd name="T17" fmla="*/ 35 h 105"/>
                <a:gd name="T18" fmla="*/ 80 w 149"/>
                <a:gd name="T19" fmla="*/ 39 h 105"/>
                <a:gd name="T20" fmla="*/ 86 w 149"/>
                <a:gd name="T21" fmla="*/ 42 h 105"/>
                <a:gd name="T22" fmla="*/ 94 w 149"/>
                <a:gd name="T23" fmla="*/ 44 h 105"/>
                <a:gd name="T24" fmla="*/ 106 w 149"/>
                <a:gd name="T25" fmla="*/ 40 h 105"/>
                <a:gd name="T26" fmla="*/ 116 w 149"/>
                <a:gd name="T27" fmla="*/ 39 h 105"/>
                <a:gd name="T28" fmla="*/ 122 w 149"/>
                <a:gd name="T29" fmla="*/ 47 h 105"/>
                <a:gd name="T30" fmla="*/ 122 w 149"/>
                <a:gd name="T31" fmla="*/ 52 h 105"/>
                <a:gd name="T32" fmla="*/ 127 w 149"/>
                <a:gd name="T33" fmla="*/ 61 h 105"/>
                <a:gd name="T34" fmla="*/ 137 w 149"/>
                <a:gd name="T35" fmla="*/ 59 h 105"/>
                <a:gd name="T36" fmla="*/ 142 w 149"/>
                <a:gd name="T37" fmla="*/ 71 h 105"/>
                <a:gd name="T38" fmla="*/ 145 w 149"/>
                <a:gd name="T39" fmla="*/ 81 h 105"/>
                <a:gd name="T40" fmla="*/ 147 w 149"/>
                <a:gd name="T41" fmla="*/ 90 h 105"/>
                <a:gd name="T42" fmla="*/ 142 w 149"/>
                <a:gd name="T43" fmla="*/ 90 h 105"/>
                <a:gd name="T44" fmla="*/ 132 w 149"/>
                <a:gd name="T45" fmla="*/ 90 h 105"/>
                <a:gd name="T46" fmla="*/ 120 w 149"/>
                <a:gd name="T47" fmla="*/ 92 h 105"/>
                <a:gd name="T48" fmla="*/ 120 w 149"/>
                <a:gd name="T49" fmla="*/ 88 h 105"/>
                <a:gd name="T50" fmla="*/ 103 w 149"/>
                <a:gd name="T51" fmla="*/ 93 h 105"/>
                <a:gd name="T52" fmla="*/ 84 w 149"/>
                <a:gd name="T53" fmla="*/ 105 h 105"/>
                <a:gd name="T54" fmla="*/ 79 w 149"/>
                <a:gd name="T55" fmla="*/ 92 h 105"/>
                <a:gd name="T56" fmla="*/ 80 w 149"/>
                <a:gd name="T57" fmla="*/ 76 h 105"/>
                <a:gd name="T58" fmla="*/ 75 w 149"/>
                <a:gd name="T59" fmla="*/ 69 h 105"/>
                <a:gd name="T60" fmla="*/ 60 w 149"/>
                <a:gd name="T61" fmla="*/ 69 h 105"/>
                <a:gd name="T62" fmla="*/ 55 w 149"/>
                <a:gd name="T63" fmla="*/ 80 h 105"/>
                <a:gd name="T64" fmla="*/ 50 w 149"/>
                <a:gd name="T65" fmla="*/ 83 h 105"/>
                <a:gd name="T66" fmla="*/ 39 w 149"/>
                <a:gd name="T67" fmla="*/ 92 h 105"/>
                <a:gd name="T68" fmla="*/ 33 w 149"/>
                <a:gd name="T69" fmla="*/ 92 h 105"/>
                <a:gd name="T70" fmla="*/ 27 w 149"/>
                <a:gd name="T71" fmla="*/ 92 h 105"/>
                <a:gd name="T72" fmla="*/ 19 w 149"/>
                <a:gd name="T73" fmla="*/ 95 h 105"/>
                <a:gd name="T74" fmla="*/ 10 w 149"/>
                <a:gd name="T75" fmla="*/ 98 h 105"/>
                <a:gd name="T76" fmla="*/ 9 w 149"/>
                <a:gd name="T77" fmla="*/ 85 h 105"/>
                <a:gd name="T78" fmla="*/ 19 w 149"/>
                <a:gd name="T79" fmla="*/ 71 h 105"/>
                <a:gd name="T80" fmla="*/ 14 w 149"/>
                <a:gd name="T81" fmla="*/ 63 h 105"/>
                <a:gd name="T82" fmla="*/ 12 w 149"/>
                <a:gd name="T83" fmla="*/ 51 h 105"/>
                <a:gd name="T84" fmla="*/ 5 w 149"/>
                <a:gd name="T85" fmla="*/ 47 h 105"/>
                <a:gd name="T86" fmla="*/ 2 w 149"/>
                <a:gd name="T87" fmla="*/ 39 h 105"/>
                <a:gd name="T88" fmla="*/ 14 w 149"/>
                <a:gd name="T89" fmla="*/ 35 h 105"/>
                <a:gd name="T90" fmla="*/ 24 w 149"/>
                <a:gd name="T91" fmla="*/ 34 h 105"/>
                <a:gd name="T92" fmla="*/ 27 w 149"/>
                <a:gd name="T93" fmla="*/ 29 h 105"/>
                <a:gd name="T94" fmla="*/ 29 w 149"/>
                <a:gd name="T95" fmla="*/ 27 h 105"/>
                <a:gd name="T96" fmla="*/ 31 w 149"/>
                <a:gd name="T97" fmla="*/ 23 h 105"/>
                <a:gd name="T98" fmla="*/ 24 w 149"/>
                <a:gd name="T99" fmla="*/ 22 h 105"/>
                <a:gd name="T100" fmla="*/ 36 w 149"/>
                <a:gd name="T101" fmla="*/ 20 h 105"/>
                <a:gd name="T102" fmla="*/ 38 w 149"/>
                <a:gd name="T103" fmla="*/ 10 h 105"/>
                <a:gd name="T104" fmla="*/ 45 w 149"/>
                <a:gd name="T105" fmla="*/ 8 h 105"/>
                <a:gd name="T106" fmla="*/ 57 w 149"/>
                <a:gd name="T107" fmla="*/ 1 h 105"/>
                <a:gd name="T108" fmla="*/ 63 w 149"/>
                <a:gd name="T109" fmla="*/ 5 h 105"/>
                <a:gd name="T110" fmla="*/ 63 w 149"/>
                <a:gd name="T111" fmla="*/ 8 h 105"/>
                <a:gd name="T112" fmla="*/ 58 w 149"/>
                <a:gd name="T113" fmla="*/ 15 h 105"/>
                <a:gd name="T114" fmla="*/ 63 w 149"/>
                <a:gd name="T115" fmla="*/ 20 h 105"/>
                <a:gd name="T116" fmla="*/ 62 w 149"/>
                <a:gd name="T117" fmla="*/ 0 h 105"/>
                <a:gd name="T118" fmla="*/ 63 w 149"/>
                <a:gd name="T119" fmla="*/ 1 h 105"/>
                <a:gd name="T120" fmla="*/ 60 w 149"/>
                <a:gd name="T121" fmla="*/ 29 h 105"/>
                <a:gd name="T122" fmla="*/ 63 w 149"/>
                <a:gd name="T123" fmla="*/ 29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9" h="105">
                  <a:moveTo>
                    <a:pt x="68" y="18"/>
                  </a:moveTo>
                  <a:lnTo>
                    <a:pt x="68" y="20"/>
                  </a:lnTo>
                  <a:lnTo>
                    <a:pt x="68" y="20"/>
                  </a:lnTo>
                  <a:lnTo>
                    <a:pt x="65" y="22"/>
                  </a:lnTo>
                  <a:lnTo>
                    <a:pt x="63" y="23"/>
                  </a:lnTo>
                  <a:lnTo>
                    <a:pt x="62" y="25"/>
                  </a:lnTo>
                  <a:lnTo>
                    <a:pt x="62" y="25"/>
                  </a:lnTo>
                  <a:lnTo>
                    <a:pt x="62" y="27"/>
                  </a:lnTo>
                  <a:lnTo>
                    <a:pt x="60" y="27"/>
                  </a:lnTo>
                  <a:lnTo>
                    <a:pt x="58" y="23"/>
                  </a:lnTo>
                  <a:lnTo>
                    <a:pt x="58" y="23"/>
                  </a:lnTo>
                  <a:lnTo>
                    <a:pt x="55" y="22"/>
                  </a:lnTo>
                  <a:lnTo>
                    <a:pt x="51" y="20"/>
                  </a:lnTo>
                  <a:lnTo>
                    <a:pt x="50" y="20"/>
                  </a:lnTo>
                  <a:lnTo>
                    <a:pt x="46" y="22"/>
                  </a:lnTo>
                  <a:lnTo>
                    <a:pt x="41" y="22"/>
                  </a:lnTo>
                  <a:lnTo>
                    <a:pt x="41" y="23"/>
                  </a:lnTo>
                  <a:lnTo>
                    <a:pt x="39" y="25"/>
                  </a:lnTo>
                  <a:lnTo>
                    <a:pt x="39" y="25"/>
                  </a:lnTo>
                  <a:lnTo>
                    <a:pt x="41" y="27"/>
                  </a:lnTo>
                  <a:lnTo>
                    <a:pt x="41" y="27"/>
                  </a:lnTo>
                  <a:lnTo>
                    <a:pt x="39" y="27"/>
                  </a:lnTo>
                  <a:lnTo>
                    <a:pt x="38" y="27"/>
                  </a:lnTo>
                  <a:lnTo>
                    <a:pt x="38" y="25"/>
                  </a:lnTo>
                  <a:lnTo>
                    <a:pt x="36" y="27"/>
                  </a:lnTo>
                  <a:lnTo>
                    <a:pt x="36" y="29"/>
                  </a:lnTo>
                  <a:lnTo>
                    <a:pt x="36" y="30"/>
                  </a:lnTo>
                  <a:lnTo>
                    <a:pt x="36" y="34"/>
                  </a:lnTo>
                  <a:lnTo>
                    <a:pt x="38" y="37"/>
                  </a:lnTo>
                  <a:lnTo>
                    <a:pt x="39" y="37"/>
                  </a:lnTo>
                  <a:lnTo>
                    <a:pt x="39" y="37"/>
                  </a:lnTo>
                  <a:lnTo>
                    <a:pt x="43" y="35"/>
                  </a:lnTo>
                  <a:lnTo>
                    <a:pt x="45" y="35"/>
                  </a:lnTo>
                  <a:lnTo>
                    <a:pt x="46" y="35"/>
                  </a:lnTo>
                  <a:lnTo>
                    <a:pt x="50" y="35"/>
                  </a:lnTo>
                  <a:lnTo>
                    <a:pt x="53" y="35"/>
                  </a:lnTo>
                  <a:lnTo>
                    <a:pt x="53" y="35"/>
                  </a:lnTo>
                  <a:lnTo>
                    <a:pt x="53" y="35"/>
                  </a:lnTo>
                  <a:lnTo>
                    <a:pt x="55" y="35"/>
                  </a:lnTo>
                  <a:lnTo>
                    <a:pt x="55" y="37"/>
                  </a:lnTo>
                  <a:lnTo>
                    <a:pt x="58" y="35"/>
                  </a:lnTo>
                  <a:lnTo>
                    <a:pt x="60" y="35"/>
                  </a:lnTo>
                  <a:lnTo>
                    <a:pt x="62" y="35"/>
                  </a:lnTo>
                  <a:lnTo>
                    <a:pt x="62" y="35"/>
                  </a:lnTo>
                  <a:lnTo>
                    <a:pt x="63" y="39"/>
                  </a:lnTo>
                  <a:lnTo>
                    <a:pt x="65" y="39"/>
                  </a:lnTo>
                  <a:lnTo>
                    <a:pt x="65" y="40"/>
                  </a:lnTo>
                  <a:lnTo>
                    <a:pt x="70" y="39"/>
                  </a:lnTo>
                  <a:lnTo>
                    <a:pt x="70" y="37"/>
                  </a:lnTo>
                  <a:lnTo>
                    <a:pt x="72" y="37"/>
                  </a:lnTo>
                  <a:lnTo>
                    <a:pt x="74" y="37"/>
                  </a:lnTo>
                  <a:lnTo>
                    <a:pt x="75" y="37"/>
                  </a:lnTo>
                  <a:lnTo>
                    <a:pt x="75" y="35"/>
                  </a:lnTo>
                  <a:lnTo>
                    <a:pt x="77" y="35"/>
                  </a:lnTo>
                  <a:lnTo>
                    <a:pt x="79" y="35"/>
                  </a:lnTo>
                  <a:lnTo>
                    <a:pt x="79" y="35"/>
                  </a:lnTo>
                  <a:lnTo>
                    <a:pt x="79" y="35"/>
                  </a:lnTo>
                  <a:lnTo>
                    <a:pt x="79" y="37"/>
                  </a:lnTo>
                  <a:lnTo>
                    <a:pt x="79" y="37"/>
                  </a:lnTo>
                  <a:lnTo>
                    <a:pt x="80" y="39"/>
                  </a:lnTo>
                  <a:lnTo>
                    <a:pt x="82" y="39"/>
                  </a:lnTo>
                  <a:lnTo>
                    <a:pt x="84" y="39"/>
                  </a:lnTo>
                  <a:lnTo>
                    <a:pt x="84" y="40"/>
                  </a:lnTo>
                  <a:lnTo>
                    <a:pt x="84" y="42"/>
                  </a:lnTo>
                  <a:lnTo>
                    <a:pt x="84" y="42"/>
                  </a:lnTo>
                  <a:lnTo>
                    <a:pt x="86" y="42"/>
                  </a:lnTo>
                  <a:lnTo>
                    <a:pt x="89" y="40"/>
                  </a:lnTo>
                  <a:lnTo>
                    <a:pt x="89" y="40"/>
                  </a:lnTo>
                  <a:lnTo>
                    <a:pt x="91" y="42"/>
                  </a:lnTo>
                  <a:lnTo>
                    <a:pt x="92" y="44"/>
                  </a:lnTo>
                  <a:lnTo>
                    <a:pt x="92" y="44"/>
                  </a:lnTo>
                  <a:lnTo>
                    <a:pt x="94" y="44"/>
                  </a:lnTo>
                  <a:lnTo>
                    <a:pt x="94" y="42"/>
                  </a:lnTo>
                  <a:lnTo>
                    <a:pt x="96" y="42"/>
                  </a:lnTo>
                  <a:lnTo>
                    <a:pt x="98" y="40"/>
                  </a:lnTo>
                  <a:lnTo>
                    <a:pt x="99" y="40"/>
                  </a:lnTo>
                  <a:lnTo>
                    <a:pt x="101" y="40"/>
                  </a:lnTo>
                  <a:lnTo>
                    <a:pt x="106" y="40"/>
                  </a:lnTo>
                  <a:lnTo>
                    <a:pt x="108" y="40"/>
                  </a:lnTo>
                  <a:lnTo>
                    <a:pt x="110" y="40"/>
                  </a:lnTo>
                  <a:lnTo>
                    <a:pt x="113" y="40"/>
                  </a:lnTo>
                  <a:lnTo>
                    <a:pt x="115" y="39"/>
                  </a:lnTo>
                  <a:lnTo>
                    <a:pt x="115" y="39"/>
                  </a:lnTo>
                  <a:lnTo>
                    <a:pt x="116" y="39"/>
                  </a:lnTo>
                  <a:lnTo>
                    <a:pt x="120" y="39"/>
                  </a:lnTo>
                  <a:lnTo>
                    <a:pt x="120" y="39"/>
                  </a:lnTo>
                  <a:lnTo>
                    <a:pt x="120" y="40"/>
                  </a:lnTo>
                  <a:lnTo>
                    <a:pt x="120" y="42"/>
                  </a:lnTo>
                  <a:lnTo>
                    <a:pt x="120" y="44"/>
                  </a:lnTo>
                  <a:lnTo>
                    <a:pt x="122" y="47"/>
                  </a:lnTo>
                  <a:lnTo>
                    <a:pt x="122" y="49"/>
                  </a:lnTo>
                  <a:lnTo>
                    <a:pt x="123" y="49"/>
                  </a:lnTo>
                  <a:lnTo>
                    <a:pt x="123" y="51"/>
                  </a:lnTo>
                  <a:lnTo>
                    <a:pt x="123" y="51"/>
                  </a:lnTo>
                  <a:lnTo>
                    <a:pt x="122" y="52"/>
                  </a:lnTo>
                  <a:lnTo>
                    <a:pt x="122" y="52"/>
                  </a:lnTo>
                  <a:lnTo>
                    <a:pt x="122" y="52"/>
                  </a:lnTo>
                  <a:lnTo>
                    <a:pt x="122" y="54"/>
                  </a:lnTo>
                  <a:lnTo>
                    <a:pt x="123" y="57"/>
                  </a:lnTo>
                  <a:lnTo>
                    <a:pt x="123" y="59"/>
                  </a:lnTo>
                  <a:lnTo>
                    <a:pt x="125" y="61"/>
                  </a:lnTo>
                  <a:lnTo>
                    <a:pt x="127" y="61"/>
                  </a:lnTo>
                  <a:lnTo>
                    <a:pt x="128" y="61"/>
                  </a:lnTo>
                  <a:lnTo>
                    <a:pt x="128" y="59"/>
                  </a:lnTo>
                  <a:lnTo>
                    <a:pt x="130" y="57"/>
                  </a:lnTo>
                  <a:lnTo>
                    <a:pt x="130" y="57"/>
                  </a:lnTo>
                  <a:lnTo>
                    <a:pt x="132" y="57"/>
                  </a:lnTo>
                  <a:lnTo>
                    <a:pt x="137" y="59"/>
                  </a:lnTo>
                  <a:lnTo>
                    <a:pt x="142" y="61"/>
                  </a:lnTo>
                  <a:lnTo>
                    <a:pt x="142" y="63"/>
                  </a:lnTo>
                  <a:lnTo>
                    <a:pt x="144" y="64"/>
                  </a:lnTo>
                  <a:lnTo>
                    <a:pt x="142" y="68"/>
                  </a:lnTo>
                  <a:lnTo>
                    <a:pt x="142" y="69"/>
                  </a:lnTo>
                  <a:lnTo>
                    <a:pt x="142" y="71"/>
                  </a:lnTo>
                  <a:lnTo>
                    <a:pt x="144" y="73"/>
                  </a:lnTo>
                  <a:lnTo>
                    <a:pt x="144" y="76"/>
                  </a:lnTo>
                  <a:lnTo>
                    <a:pt x="144" y="78"/>
                  </a:lnTo>
                  <a:lnTo>
                    <a:pt x="145" y="78"/>
                  </a:lnTo>
                  <a:lnTo>
                    <a:pt x="145" y="80"/>
                  </a:lnTo>
                  <a:lnTo>
                    <a:pt x="145" y="81"/>
                  </a:lnTo>
                  <a:lnTo>
                    <a:pt x="144" y="83"/>
                  </a:lnTo>
                  <a:lnTo>
                    <a:pt x="145" y="85"/>
                  </a:lnTo>
                  <a:lnTo>
                    <a:pt x="145" y="85"/>
                  </a:lnTo>
                  <a:lnTo>
                    <a:pt x="149" y="86"/>
                  </a:lnTo>
                  <a:lnTo>
                    <a:pt x="149" y="88"/>
                  </a:lnTo>
                  <a:lnTo>
                    <a:pt x="147" y="90"/>
                  </a:lnTo>
                  <a:lnTo>
                    <a:pt x="147" y="92"/>
                  </a:lnTo>
                  <a:lnTo>
                    <a:pt x="145" y="92"/>
                  </a:lnTo>
                  <a:lnTo>
                    <a:pt x="144" y="93"/>
                  </a:lnTo>
                  <a:lnTo>
                    <a:pt x="144" y="92"/>
                  </a:lnTo>
                  <a:lnTo>
                    <a:pt x="144" y="92"/>
                  </a:lnTo>
                  <a:lnTo>
                    <a:pt x="142" y="90"/>
                  </a:lnTo>
                  <a:lnTo>
                    <a:pt x="140" y="88"/>
                  </a:lnTo>
                  <a:lnTo>
                    <a:pt x="137" y="88"/>
                  </a:lnTo>
                  <a:lnTo>
                    <a:pt x="135" y="88"/>
                  </a:lnTo>
                  <a:lnTo>
                    <a:pt x="134" y="88"/>
                  </a:lnTo>
                  <a:lnTo>
                    <a:pt x="132" y="88"/>
                  </a:lnTo>
                  <a:lnTo>
                    <a:pt x="132" y="90"/>
                  </a:lnTo>
                  <a:lnTo>
                    <a:pt x="130" y="90"/>
                  </a:lnTo>
                  <a:lnTo>
                    <a:pt x="128" y="90"/>
                  </a:lnTo>
                  <a:lnTo>
                    <a:pt x="127" y="92"/>
                  </a:lnTo>
                  <a:lnTo>
                    <a:pt x="122" y="93"/>
                  </a:lnTo>
                  <a:lnTo>
                    <a:pt x="120" y="92"/>
                  </a:lnTo>
                  <a:lnTo>
                    <a:pt x="120" y="92"/>
                  </a:lnTo>
                  <a:lnTo>
                    <a:pt x="120" y="92"/>
                  </a:lnTo>
                  <a:lnTo>
                    <a:pt x="122" y="90"/>
                  </a:lnTo>
                  <a:lnTo>
                    <a:pt x="122" y="88"/>
                  </a:lnTo>
                  <a:lnTo>
                    <a:pt x="122" y="88"/>
                  </a:lnTo>
                  <a:lnTo>
                    <a:pt x="120" y="88"/>
                  </a:lnTo>
                  <a:lnTo>
                    <a:pt x="120" y="88"/>
                  </a:lnTo>
                  <a:lnTo>
                    <a:pt x="120" y="86"/>
                  </a:lnTo>
                  <a:lnTo>
                    <a:pt x="116" y="86"/>
                  </a:lnTo>
                  <a:lnTo>
                    <a:pt x="115" y="86"/>
                  </a:lnTo>
                  <a:lnTo>
                    <a:pt x="111" y="88"/>
                  </a:lnTo>
                  <a:lnTo>
                    <a:pt x="106" y="92"/>
                  </a:lnTo>
                  <a:lnTo>
                    <a:pt x="103" y="93"/>
                  </a:lnTo>
                  <a:lnTo>
                    <a:pt x="101" y="97"/>
                  </a:lnTo>
                  <a:lnTo>
                    <a:pt x="96" y="98"/>
                  </a:lnTo>
                  <a:lnTo>
                    <a:pt x="92" y="100"/>
                  </a:lnTo>
                  <a:lnTo>
                    <a:pt x="87" y="104"/>
                  </a:lnTo>
                  <a:lnTo>
                    <a:pt x="86" y="105"/>
                  </a:lnTo>
                  <a:lnTo>
                    <a:pt x="84" y="105"/>
                  </a:lnTo>
                  <a:lnTo>
                    <a:pt x="82" y="105"/>
                  </a:lnTo>
                  <a:lnTo>
                    <a:pt x="80" y="104"/>
                  </a:lnTo>
                  <a:lnTo>
                    <a:pt x="80" y="102"/>
                  </a:lnTo>
                  <a:lnTo>
                    <a:pt x="79" y="98"/>
                  </a:lnTo>
                  <a:lnTo>
                    <a:pt x="77" y="95"/>
                  </a:lnTo>
                  <a:lnTo>
                    <a:pt x="79" y="92"/>
                  </a:lnTo>
                  <a:lnTo>
                    <a:pt x="79" y="88"/>
                  </a:lnTo>
                  <a:lnTo>
                    <a:pt x="79" y="83"/>
                  </a:lnTo>
                  <a:lnTo>
                    <a:pt x="80" y="80"/>
                  </a:lnTo>
                  <a:lnTo>
                    <a:pt x="80" y="78"/>
                  </a:lnTo>
                  <a:lnTo>
                    <a:pt x="80" y="76"/>
                  </a:lnTo>
                  <a:lnTo>
                    <a:pt x="80" y="76"/>
                  </a:lnTo>
                  <a:lnTo>
                    <a:pt x="79" y="76"/>
                  </a:lnTo>
                  <a:lnTo>
                    <a:pt x="77" y="76"/>
                  </a:lnTo>
                  <a:lnTo>
                    <a:pt x="75" y="76"/>
                  </a:lnTo>
                  <a:lnTo>
                    <a:pt x="75" y="76"/>
                  </a:lnTo>
                  <a:lnTo>
                    <a:pt x="75" y="75"/>
                  </a:lnTo>
                  <a:lnTo>
                    <a:pt x="75" y="69"/>
                  </a:lnTo>
                  <a:lnTo>
                    <a:pt x="75" y="66"/>
                  </a:lnTo>
                  <a:lnTo>
                    <a:pt x="70" y="64"/>
                  </a:lnTo>
                  <a:lnTo>
                    <a:pt x="67" y="63"/>
                  </a:lnTo>
                  <a:lnTo>
                    <a:pt x="65" y="64"/>
                  </a:lnTo>
                  <a:lnTo>
                    <a:pt x="62" y="66"/>
                  </a:lnTo>
                  <a:lnTo>
                    <a:pt x="60" y="69"/>
                  </a:lnTo>
                  <a:lnTo>
                    <a:pt x="58" y="73"/>
                  </a:lnTo>
                  <a:lnTo>
                    <a:pt x="57" y="75"/>
                  </a:lnTo>
                  <a:lnTo>
                    <a:pt x="55" y="75"/>
                  </a:lnTo>
                  <a:lnTo>
                    <a:pt x="55" y="76"/>
                  </a:lnTo>
                  <a:lnTo>
                    <a:pt x="55" y="76"/>
                  </a:lnTo>
                  <a:lnTo>
                    <a:pt x="55" y="80"/>
                  </a:lnTo>
                  <a:lnTo>
                    <a:pt x="55" y="81"/>
                  </a:lnTo>
                  <a:lnTo>
                    <a:pt x="55" y="85"/>
                  </a:lnTo>
                  <a:lnTo>
                    <a:pt x="53" y="85"/>
                  </a:lnTo>
                  <a:lnTo>
                    <a:pt x="51" y="85"/>
                  </a:lnTo>
                  <a:lnTo>
                    <a:pt x="50" y="85"/>
                  </a:lnTo>
                  <a:lnTo>
                    <a:pt x="50" y="83"/>
                  </a:lnTo>
                  <a:lnTo>
                    <a:pt x="46" y="83"/>
                  </a:lnTo>
                  <a:lnTo>
                    <a:pt x="43" y="83"/>
                  </a:lnTo>
                  <a:lnTo>
                    <a:pt x="41" y="85"/>
                  </a:lnTo>
                  <a:lnTo>
                    <a:pt x="39" y="86"/>
                  </a:lnTo>
                  <a:lnTo>
                    <a:pt x="39" y="88"/>
                  </a:lnTo>
                  <a:lnTo>
                    <a:pt x="39" y="92"/>
                  </a:lnTo>
                  <a:lnTo>
                    <a:pt x="39" y="93"/>
                  </a:lnTo>
                  <a:lnTo>
                    <a:pt x="38" y="95"/>
                  </a:lnTo>
                  <a:lnTo>
                    <a:pt x="38" y="95"/>
                  </a:lnTo>
                  <a:lnTo>
                    <a:pt x="36" y="95"/>
                  </a:lnTo>
                  <a:lnTo>
                    <a:pt x="34" y="95"/>
                  </a:lnTo>
                  <a:lnTo>
                    <a:pt x="33" y="92"/>
                  </a:lnTo>
                  <a:lnTo>
                    <a:pt x="31" y="90"/>
                  </a:lnTo>
                  <a:lnTo>
                    <a:pt x="29" y="90"/>
                  </a:lnTo>
                  <a:lnTo>
                    <a:pt x="29" y="90"/>
                  </a:lnTo>
                  <a:lnTo>
                    <a:pt x="29" y="90"/>
                  </a:lnTo>
                  <a:lnTo>
                    <a:pt x="27" y="92"/>
                  </a:lnTo>
                  <a:lnTo>
                    <a:pt x="27" y="92"/>
                  </a:lnTo>
                  <a:lnTo>
                    <a:pt x="27" y="92"/>
                  </a:lnTo>
                  <a:lnTo>
                    <a:pt x="26" y="92"/>
                  </a:lnTo>
                  <a:lnTo>
                    <a:pt x="24" y="92"/>
                  </a:lnTo>
                  <a:lnTo>
                    <a:pt x="24" y="93"/>
                  </a:lnTo>
                  <a:lnTo>
                    <a:pt x="22" y="93"/>
                  </a:lnTo>
                  <a:lnTo>
                    <a:pt x="19" y="95"/>
                  </a:lnTo>
                  <a:lnTo>
                    <a:pt x="17" y="97"/>
                  </a:lnTo>
                  <a:lnTo>
                    <a:pt x="17" y="97"/>
                  </a:lnTo>
                  <a:lnTo>
                    <a:pt x="17" y="98"/>
                  </a:lnTo>
                  <a:lnTo>
                    <a:pt x="15" y="97"/>
                  </a:lnTo>
                  <a:lnTo>
                    <a:pt x="14" y="98"/>
                  </a:lnTo>
                  <a:lnTo>
                    <a:pt x="10" y="98"/>
                  </a:lnTo>
                  <a:lnTo>
                    <a:pt x="9" y="97"/>
                  </a:lnTo>
                  <a:lnTo>
                    <a:pt x="7" y="95"/>
                  </a:lnTo>
                  <a:lnTo>
                    <a:pt x="7" y="93"/>
                  </a:lnTo>
                  <a:lnTo>
                    <a:pt x="9" y="92"/>
                  </a:lnTo>
                  <a:lnTo>
                    <a:pt x="9" y="86"/>
                  </a:lnTo>
                  <a:lnTo>
                    <a:pt x="9" y="85"/>
                  </a:lnTo>
                  <a:lnTo>
                    <a:pt x="12" y="81"/>
                  </a:lnTo>
                  <a:lnTo>
                    <a:pt x="14" y="78"/>
                  </a:lnTo>
                  <a:lnTo>
                    <a:pt x="15" y="76"/>
                  </a:lnTo>
                  <a:lnTo>
                    <a:pt x="17" y="75"/>
                  </a:lnTo>
                  <a:lnTo>
                    <a:pt x="17" y="73"/>
                  </a:lnTo>
                  <a:lnTo>
                    <a:pt x="19" y="71"/>
                  </a:lnTo>
                  <a:lnTo>
                    <a:pt x="19" y="69"/>
                  </a:lnTo>
                  <a:lnTo>
                    <a:pt x="19" y="69"/>
                  </a:lnTo>
                  <a:lnTo>
                    <a:pt x="19" y="68"/>
                  </a:lnTo>
                  <a:lnTo>
                    <a:pt x="17" y="66"/>
                  </a:lnTo>
                  <a:lnTo>
                    <a:pt x="15" y="64"/>
                  </a:lnTo>
                  <a:lnTo>
                    <a:pt x="14" y="63"/>
                  </a:lnTo>
                  <a:lnTo>
                    <a:pt x="14" y="59"/>
                  </a:lnTo>
                  <a:lnTo>
                    <a:pt x="12" y="57"/>
                  </a:lnTo>
                  <a:lnTo>
                    <a:pt x="15" y="52"/>
                  </a:lnTo>
                  <a:lnTo>
                    <a:pt x="14" y="51"/>
                  </a:lnTo>
                  <a:lnTo>
                    <a:pt x="14" y="51"/>
                  </a:lnTo>
                  <a:lnTo>
                    <a:pt x="12" y="51"/>
                  </a:lnTo>
                  <a:lnTo>
                    <a:pt x="12" y="49"/>
                  </a:lnTo>
                  <a:lnTo>
                    <a:pt x="10" y="51"/>
                  </a:lnTo>
                  <a:lnTo>
                    <a:pt x="7" y="51"/>
                  </a:lnTo>
                  <a:lnTo>
                    <a:pt x="7" y="49"/>
                  </a:lnTo>
                  <a:lnTo>
                    <a:pt x="5" y="49"/>
                  </a:lnTo>
                  <a:lnTo>
                    <a:pt x="5" y="47"/>
                  </a:lnTo>
                  <a:lnTo>
                    <a:pt x="5" y="47"/>
                  </a:lnTo>
                  <a:lnTo>
                    <a:pt x="5" y="46"/>
                  </a:lnTo>
                  <a:lnTo>
                    <a:pt x="0" y="46"/>
                  </a:lnTo>
                  <a:lnTo>
                    <a:pt x="0" y="44"/>
                  </a:lnTo>
                  <a:lnTo>
                    <a:pt x="0" y="44"/>
                  </a:lnTo>
                  <a:lnTo>
                    <a:pt x="2" y="39"/>
                  </a:lnTo>
                  <a:lnTo>
                    <a:pt x="2" y="37"/>
                  </a:lnTo>
                  <a:lnTo>
                    <a:pt x="2" y="37"/>
                  </a:lnTo>
                  <a:lnTo>
                    <a:pt x="3" y="35"/>
                  </a:lnTo>
                  <a:lnTo>
                    <a:pt x="7" y="34"/>
                  </a:lnTo>
                  <a:lnTo>
                    <a:pt x="10" y="35"/>
                  </a:lnTo>
                  <a:lnTo>
                    <a:pt x="14" y="35"/>
                  </a:lnTo>
                  <a:lnTo>
                    <a:pt x="17" y="35"/>
                  </a:lnTo>
                  <a:lnTo>
                    <a:pt x="17" y="37"/>
                  </a:lnTo>
                  <a:lnTo>
                    <a:pt x="19" y="37"/>
                  </a:lnTo>
                  <a:lnTo>
                    <a:pt x="21" y="37"/>
                  </a:lnTo>
                  <a:lnTo>
                    <a:pt x="22" y="35"/>
                  </a:lnTo>
                  <a:lnTo>
                    <a:pt x="24" y="34"/>
                  </a:lnTo>
                  <a:lnTo>
                    <a:pt x="24" y="32"/>
                  </a:lnTo>
                  <a:lnTo>
                    <a:pt x="24" y="29"/>
                  </a:lnTo>
                  <a:lnTo>
                    <a:pt x="26" y="29"/>
                  </a:lnTo>
                  <a:lnTo>
                    <a:pt x="26" y="29"/>
                  </a:lnTo>
                  <a:lnTo>
                    <a:pt x="26" y="29"/>
                  </a:lnTo>
                  <a:lnTo>
                    <a:pt x="27" y="29"/>
                  </a:lnTo>
                  <a:lnTo>
                    <a:pt x="27" y="27"/>
                  </a:lnTo>
                  <a:lnTo>
                    <a:pt x="27" y="27"/>
                  </a:lnTo>
                  <a:lnTo>
                    <a:pt x="27" y="29"/>
                  </a:lnTo>
                  <a:lnTo>
                    <a:pt x="29" y="27"/>
                  </a:lnTo>
                  <a:lnTo>
                    <a:pt x="29" y="27"/>
                  </a:lnTo>
                  <a:lnTo>
                    <a:pt x="29" y="27"/>
                  </a:lnTo>
                  <a:lnTo>
                    <a:pt x="27" y="25"/>
                  </a:lnTo>
                  <a:lnTo>
                    <a:pt x="27" y="25"/>
                  </a:lnTo>
                  <a:lnTo>
                    <a:pt x="27" y="23"/>
                  </a:lnTo>
                  <a:lnTo>
                    <a:pt x="27" y="23"/>
                  </a:lnTo>
                  <a:lnTo>
                    <a:pt x="29" y="23"/>
                  </a:lnTo>
                  <a:lnTo>
                    <a:pt x="31" y="23"/>
                  </a:lnTo>
                  <a:lnTo>
                    <a:pt x="31" y="23"/>
                  </a:lnTo>
                  <a:lnTo>
                    <a:pt x="31" y="22"/>
                  </a:lnTo>
                  <a:lnTo>
                    <a:pt x="29" y="22"/>
                  </a:lnTo>
                  <a:lnTo>
                    <a:pt x="27" y="22"/>
                  </a:lnTo>
                  <a:lnTo>
                    <a:pt x="24" y="22"/>
                  </a:lnTo>
                  <a:lnTo>
                    <a:pt x="24" y="22"/>
                  </a:lnTo>
                  <a:lnTo>
                    <a:pt x="24" y="20"/>
                  </a:lnTo>
                  <a:lnTo>
                    <a:pt x="24" y="20"/>
                  </a:lnTo>
                  <a:lnTo>
                    <a:pt x="31" y="20"/>
                  </a:lnTo>
                  <a:lnTo>
                    <a:pt x="33" y="20"/>
                  </a:lnTo>
                  <a:lnTo>
                    <a:pt x="36" y="20"/>
                  </a:lnTo>
                  <a:lnTo>
                    <a:pt x="36" y="20"/>
                  </a:lnTo>
                  <a:lnTo>
                    <a:pt x="36" y="18"/>
                  </a:lnTo>
                  <a:lnTo>
                    <a:pt x="38" y="18"/>
                  </a:lnTo>
                  <a:lnTo>
                    <a:pt x="38" y="17"/>
                  </a:lnTo>
                  <a:lnTo>
                    <a:pt x="36" y="11"/>
                  </a:lnTo>
                  <a:lnTo>
                    <a:pt x="36" y="10"/>
                  </a:lnTo>
                  <a:lnTo>
                    <a:pt x="38" y="10"/>
                  </a:lnTo>
                  <a:lnTo>
                    <a:pt x="38" y="6"/>
                  </a:lnTo>
                  <a:lnTo>
                    <a:pt x="38" y="6"/>
                  </a:lnTo>
                  <a:lnTo>
                    <a:pt x="39" y="5"/>
                  </a:lnTo>
                  <a:lnTo>
                    <a:pt x="41" y="6"/>
                  </a:lnTo>
                  <a:lnTo>
                    <a:pt x="43" y="8"/>
                  </a:lnTo>
                  <a:lnTo>
                    <a:pt x="45" y="8"/>
                  </a:lnTo>
                  <a:lnTo>
                    <a:pt x="45" y="8"/>
                  </a:lnTo>
                  <a:lnTo>
                    <a:pt x="46" y="8"/>
                  </a:lnTo>
                  <a:lnTo>
                    <a:pt x="50" y="6"/>
                  </a:lnTo>
                  <a:lnTo>
                    <a:pt x="53" y="5"/>
                  </a:lnTo>
                  <a:lnTo>
                    <a:pt x="57" y="3"/>
                  </a:lnTo>
                  <a:lnTo>
                    <a:pt x="57" y="1"/>
                  </a:lnTo>
                  <a:lnTo>
                    <a:pt x="58" y="0"/>
                  </a:lnTo>
                  <a:lnTo>
                    <a:pt x="58" y="0"/>
                  </a:lnTo>
                  <a:lnTo>
                    <a:pt x="58" y="0"/>
                  </a:lnTo>
                  <a:lnTo>
                    <a:pt x="62" y="3"/>
                  </a:lnTo>
                  <a:lnTo>
                    <a:pt x="63" y="5"/>
                  </a:lnTo>
                  <a:lnTo>
                    <a:pt x="63" y="5"/>
                  </a:lnTo>
                  <a:lnTo>
                    <a:pt x="63" y="5"/>
                  </a:lnTo>
                  <a:lnTo>
                    <a:pt x="63" y="5"/>
                  </a:lnTo>
                  <a:lnTo>
                    <a:pt x="65" y="6"/>
                  </a:lnTo>
                  <a:lnTo>
                    <a:pt x="65" y="6"/>
                  </a:lnTo>
                  <a:lnTo>
                    <a:pt x="65" y="8"/>
                  </a:lnTo>
                  <a:lnTo>
                    <a:pt x="63" y="8"/>
                  </a:lnTo>
                  <a:lnTo>
                    <a:pt x="63" y="8"/>
                  </a:lnTo>
                  <a:lnTo>
                    <a:pt x="62" y="11"/>
                  </a:lnTo>
                  <a:lnTo>
                    <a:pt x="58" y="13"/>
                  </a:lnTo>
                  <a:lnTo>
                    <a:pt x="58" y="13"/>
                  </a:lnTo>
                  <a:lnTo>
                    <a:pt x="58" y="15"/>
                  </a:lnTo>
                  <a:lnTo>
                    <a:pt x="58" y="15"/>
                  </a:lnTo>
                  <a:lnTo>
                    <a:pt x="58" y="17"/>
                  </a:lnTo>
                  <a:lnTo>
                    <a:pt x="60" y="17"/>
                  </a:lnTo>
                  <a:lnTo>
                    <a:pt x="60" y="17"/>
                  </a:lnTo>
                  <a:lnTo>
                    <a:pt x="62" y="18"/>
                  </a:lnTo>
                  <a:lnTo>
                    <a:pt x="62" y="20"/>
                  </a:lnTo>
                  <a:lnTo>
                    <a:pt x="63" y="20"/>
                  </a:lnTo>
                  <a:lnTo>
                    <a:pt x="68" y="18"/>
                  </a:lnTo>
                  <a:lnTo>
                    <a:pt x="68" y="18"/>
                  </a:lnTo>
                  <a:lnTo>
                    <a:pt x="68" y="18"/>
                  </a:lnTo>
                  <a:close/>
                  <a:moveTo>
                    <a:pt x="63" y="1"/>
                  </a:moveTo>
                  <a:lnTo>
                    <a:pt x="62" y="1"/>
                  </a:lnTo>
                  <a:lnTo>
                    <a:pt x="62" y="0"/>
                  </a:lnTo>
                  <a:lnTo>
                    <a:pt x="62" y="0"/>
                  </a:lnTo>
                  <a:lnTo>
                    <a:pt x="62" y="0"/>
                  </a:lnTo>
                  <a:lnTo>
                    <a:pt x="62" y="0"/>
                  </a:lnTo>
                  <a:lnTo>
                    <a:pt x="63" y="1"/>
                  </a:lnTo>
                  <a:lnTo>
                    <a:pt x="63" y="1"/>
                  </a:lnTo>
                  <a:lnTo>
                    <a:pt x="63" y="1"/>
                  </a:lnTo>
                  <a:close/>
                  <a:moveTo>
                    <a:pt x="63" y="29"/>
                  </a:moveTo>
                  <a:lnTo>
                    <a:pt x="62" y="30"/>
                  </a:lnTo>
                  <a:lnTo>
                    <a:pt x="62" y="30"/>
                  </a:lnTo>
                  <a:lnTo>
                    <a:pt x="60" y="29"/>
                  </a:lnTo>
                  <a:lnTo>
                    <a:pt x="60" y="29"/>
                  </a:lnTo>
                  <a:lnTo>
                    <a:pt x="60" y="29"/>
                  </a:lnTo>
                  <a:lnTo>
                    <a:pt x="60" y="29"/>
                  </a:lnTo>
                  <a:lnTo>
                    <a:pt x="62" y="29"/>
                  </a:lnTo>
                  <a:lnTo>
                    <a:pt x="63" y="29"/>
                  </a:lnTo>
                  <a:lnTo>
                    <a:pt x="63" y="29"/>
                  </a:lnTo>
                  <a:lnTo>
                    <a:pt x="63" y="29"/>
                  </a:lnTo>
                  <a:lnTo>
                    <a:pt x="63" y="2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 name="Freeform 227">
              <a:extLst>
                <a:ext uri="{FF2B5EF4-FFF2-40B4-BE49-F238E27FC236}">
                  <a16:creationId xmlns:a16="http://schemas.microsoft.com/office/drawing/2014/main" id="{F3B1CF2B-4332-451E-A43D-E8F03A199447}"/>
                </a:ext>
              </a:extLst>
            </p:cNvPr>
            <p:cNvSpPr>
              <a:spLocks noEditPoints="1"/>
            </p:cNvSpPr>
            <p:nvPr/>
          </p:nvSpPr>
          <p:spPr bwMode="auto">
            <a:xfrm>
              <a:off x="7237" y="3211"/>
              <a:ext cx="25" cy="17"/>
            </a:xfrm>
            <a:custGeom>
              <a:avLst/>
              <a:gdLst>
                <a:gd name="T0" fmla="*/ 1 w 25"/>
                <a:gd name="T1" fmla="*/ 2 h 17"/>
                <a:gd name="T2" fmla="*/ 1 w 25"/>
                <a:gd name="T3" fmla="*/ 2 h 17"/>
                <a:gd name="T4" fmla="*/ 1 w 25"/>
                <a:gd name="T5" fmla="*/ 2 h 17"/>
                <a:gd name="T6" fmla="*/ 1 w 25"/>
                <a:gd name="T7" fmla="*/ 2 h 17"/>
                <a:gd name="T8" fmla="*/ 0 w 25"/>
                <a:gd name="T9" fmla="*/ 2 h 17"/>
                <a:gd name="T10" fmla="*/ 0 w 25"/>
                <a:gd name="T11" fmla="*/ 0 h 17"/>
                <a:gd name="T12" fmla="*/ 1 w 25"/>
                <a:gd name="T13" fmla="*/ 2 h 17"/>
                <a:gd name="T14" fmla="*/ 1 w 25"/>
                <a:gd name="T15" fmla="*/ 2 h 17"/>
                <a:gd name="T16" fmla="*/ 1 w 25"/>
                <a:gd name="T17" fmla="*/ 2 h 17"/>
                <a:gd name="T18" fmla="*/ 1 w 25"/>
                <a:gd name="T19" fmla="*/ 2 h 17"/>
                <a:gd name="T20" fmla="*/ 25 w 25"/>
                <a:gd name="T21" fmla="*/ 17 h 17"/>
                <a:gd name="T22" fmla="*/ 25 w 25"/>
                <a:gd name="T23" fmla="*/ 17 h 17"/>
                <a:gd name="T24" fmla="*/ 25 w 25"/>
                <a:gd name="T25" fmla="*/ 17 h 17"/>
                <a:gd name="T26" fmla="*/ 25 w 25"/>
                <a:gd name="T27" fmla="*/ 17 h 17"/>
                <a:gd name="T28" fmla="*/ 25 w 25"/>
                <a:gd name="T29" fmla="*/ 15 h 17"/>
                <a:gd name="T30" fmla="*/ 25 w 25"/>
                <a:gd name="T31" fmla="*/ 15 h 17"/>
                <a:gd name="T32" fmla="*/ 25 w 25"/>
                <a:gd name="T33" fmla="*/ 15 h 17"/>
                <a:gd name="T34" fmla="*/ 25 w 25"/>
                <a:gd name="T35" fmla="*/ 17 h 17"/>
                <a:gd name="T36" fmla="*/ 25 w 25"/>
                <a:gd name="T37" fmla="*/ 17 h 17"/>
                <a:gd name="T38" fmla="*/ 25 w 25"/>
                <a:gd name="T39"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5" h="17">
                  <a:moveTo>
                    <a:pt x="1" y="2"/>
                  </a:moveTo>
                  <a:lnTo>
                    <a:pt x="1" y="2"/>
                  </a:lnTo>
                  <a:lnTo>
                    <a:pt x="1" y="2"/>
                  </a:lnTo>
                  <a:lnTo>
                    <a:pt x="1" y="2"/>
                  </a:lnTo>
                  <a:lnTo>
                    <a:pt x="0" y="2"/>
                  </a:lnTo>
                  <a:lnTo>
                    <a:pt x="0" y="0"/>
                  </a:lnTo>
                  <a:lnTo>
                    <a:pt x="1" y="2"/>
                  </a:lnTo>
                  <a:lnTo>
                    <a:pt x="1" y="2"/>
                  </a:lnTo>
                  <a:lnTo>
                    <a:pt x="1" y="2"/>
                  </a:lnTo>
                  <a:lnTo>
                    <a:pt x="1" y="2"/>
                  </a:lnTo>
                  <a:close/>
                  <a:moveTo>
                    <a:pt x="25" y="17"/>
                  </a:moveTo>
                  <a:lnTo>
                    <a:pt x="25" y="17"/>
                  </a:lnTo>
                  <a:lnTo>
                    <a:pt x="25" y="17"/>
                  </a:lnTo>
                  <a:lnTo>
                    <a:pt x="25" y="17"/>
                  </a:lnTo>
                  <a:lnTo>
                    <a:pt x="25" y="15"/>
                  </a:lnTo>
                  <a:lnTo>
                    <a:pt x="25" y="15"/>
                  </a:lnTo>
                  <a:lnTo>
                    <a:pt x="25" y="15"/>
                  </a:lnTo>
                  <a:lnTo>
                    <a:pt x="25" y="17"/>
                  </a:lnTo>
                  <a:lnTo>
                    <a:pt x="25" y="17"/>
                  </a:lnTo>
                  <a:lnTo>
                    <a:pt x="25" y="1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228">
              <a:extLst>
                <a:ext uri="{FF2B5EF4-FFF2-40B4-BE49-F238E27FC236}">
                  <a16:creationId xmlns:a16="http://schemas.microsoft.com/office/drawing/2014/main" id="{8EF333D4-5FDC-457F-A1EF-04B74D19C234}"/>
                </a:ext>
              </a:extLst>
            </p:cNvPr>
            <p:cNvSpPr>
              <a:spLocks noEditPoints="1"/>
            </p:cNvSpPr>
            <p:nvPr/>
          </p:nvSpPr>
          <p:spPr bwMode="auto">
            <a:xfrm>
              <a:off x="6018" y="3204"/>
              <a:ext cx="64" cy="26"/>
            </a:xfrm>
            <a:custGeom>
              <a:avLst/>
              <a:gdLst>
                <a:gd name="T0" fmla="*/ 29 w 64"/>
                <a:gd name="T1" fmla="*/ 3 h 26"/>
                <a:gd name="T2" fmla="*/ 29 w 64"/>
                <a:gd name="T3" fmla="*/ 0 h 26"/>
                <a:gd name="T4" fmla="*/ 31 w 64"/>
                <a:gd name="T5" fmla="*/ 0 h 26"/>
                <a:gd name="T6" fmla="*/ 19 w 64"/>
                <a:gd name="T7" fmla="*/ 24 h 26"/>
                <a:gd name="T8" fmla="*/ 17 w 64"/>
                <a:gd name="T9" fmla="*/ 22 h 26"/>
                <a:gd name="T10" fmla="*/ 17 w 64"/>
                <a:gd name="T11" fmla="*/ 21 h 26"/>
                <a:gd name="T12" fmla="*/ 21 w 64"/>
                <a:gd name="T13" fmla="*/ 21 h 26"/>
                <a:gd name="T14" fmla="*/ 21 w 64"/>
                <a:gd name="T15" fmla="*/ 17 h 26"/>
                <a:gd name="T16" fmla="*/ 21 w 64"/>
                <a:gd name="T17" fmla="*/ 17 h 26"/>
                <a:gd name="T18" fmla="*/ 17 w 64"/>
                <a:gd name="T19" fmla="*/ 17 h 26"/>
                <a:gd name="T20" fmla="*/ 17 w 64"/>
                <a:gd name="T21" fmla="*/ 15 h 26"/>
                <a:gd name="T22" fmla="*/ 21 w 64"/>
                <a:gd name="T23" fmla="*/ 10 h 26"/>
                <a:gd name="T24" fmla="*/ 24 w 64"/>
                <a:gd name="T25" fmla="*/ 9 h 26"/>
                <a:gd name="T26" fmla="*/ 35 w 64"/>
                <a:gd name="T27" fmla="*/ 7 h 26"/>
                <a:gd name="T28" fmla="*/ 41 w 64"/>
                <a:gd name="T29" fmla="*/ 7 h 26"/>
                <a:gd name="T30" fmla="*/ 50 w 64"/>
                <a:gd name="T31" fmla="*/ 7 h 26"/>
                <a:gd name="T32" fmla="*/ 55 w 64"/>
                <a:gd name="T33" fmla="*/ 5 h 26"/>
                <a:gd name="T34" fmla="*/ 57 w 64"/>
                <a:gd name="T35" fmla="*/ 3 h 26"/>
                <a:gd name="T36" fmla="*/ 62 w 64"/>
                <a:gd name="T37" fmla="*/ 5 h 26"/>
                <a:gd name="T38" fmla="*/ 64 w 64"/>
                <a:gd name="T39" fmla="*/ 5 h 26"/>
                <a:gd name="T40" fmla="*/ 55 w 64"/>
                <a:gd name="T41" fmla="*/ 10 h 26"/>
                <a:gd name="T42" fmla="*/ 52 w 64"/>
                <a:gd name="T43" fmla="*/ 12 h 26"/>
                <a:gd name="T44" fmla="*/ 48 w 64"/>
                <a:gd name="T45" fmla="*/ 15 h 26"/>
                <a:gd name="T46" fmla="*/ 43 w 64"/>
                <a:gd name="T47" fmla="*/ 15 h 26"/>
                <a:gd name="T48" fmla="*/ 40 w 64"/>
                <a:gd name="T49" fmla="*/ 17 h 26"/>
                <a:gd name="T50" fmla="*/ 36 w 64"/>
                <a:gd name="T51" fmla="*/ 19 h 26"/>
                <a:gd name="T52" fmla="*/ 33 w 64"/>
                <a:gd name="T53" fmla="*/ 19 h 26"/>
                <a:gd name="T54" fmla="*/ 23 w 64"/>
                <a:gd name="T55" fmla="*/ 24 h 26"/>
                <a:gd name="T56" fmla="*/ 0 w 64"/>
                <a:gd name="T57" fmla="*/ 22 h 26"/>
                <a:gd name="T58" fmla="*/ 9 w 64"/>
                <a:gd name="T59" fmla="*/ 21 h 26"/>
                <a:gd name="T60" fmla="*/ 7 w 64"/>
                <a:gd name="T61" fmla="*/ 22 h 26"/>
                <a:gd name="T62" fmla="*/ 6 w 64"/>
                <a:gd name="T63" fmla="*/ 24 h 26"/>
                <a:gd name="T64" fmla="*/ 2 w 64"/>
                <a:gd name="T65" fmla="*/ 24 h 26"/>
                <a:gd name="T66" fmla="*/ 2 w 64"/>
                <a:gd name="T67" fmla="*/ 24 h 26"/>
                <a:gd name="T68" fmla="*/ 0 w 64"/>
                <a:gd name="T69" fmla="*/ 22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4" h="26">
                  <a:moveTo>
                    <a:pt x="31" y="0"/>
                  </a:moveTo>
                  <a:lnTo>
                    <a:pt x="29" y="3"/>
                  </a:lnTo>
                  <a:lnTo>
                    <a:pt x="29" y="2"/>
                  </a:lnTo>
                  <a:lnTo>
                    <a:pt x="29" y="0"/>
                  </a:lnTo>
                  <a:lnTo>
                    <a:pt x="31" y="0"/>
                  </a:lnTo>
                  <a:lnTo>
                    <a:pt x="31" y="0"/>
                  </a:lnTo>
                  <a:close/>
                  <a:moveTo>
                    <a:pt x="21" y="26"/>
                  </a:moveTo>
                  <a:lnTo>
                    <a:pt x="19" y="24"/>
                  </a:lnTo>
                  <a:lnTo>
                    <a:pt x="19" y="22"/>
                  </a:lnTo>
                  <a:lnTo>
                    <a:pt x="17" y="22"/>
                  </a:lnTo>
                  <a:lnTo>
                    <a:pt x="17" y="21"/>
                  </a:lnTo>
                  <a:lnTo>
                    <a:pt x="17" y="21"/>
                  </a:lnTo>
                  <a:lnTo>
                    <a:pt x="19" y="21"/>
                  </a:lnTo>
                  <a:lnTo>
                    <a:pt x="21" y="21"/>
                  </a:lnTo>
                  <a:lnTo>
                    <a:pt x="23" y="19"/>
                  </a:lnTo>
                  <a:lnTo>
                    <a:pt x="21" y="17"/>
                  </a:lnTo>
                  <a:lnTo>
                    <a:pt x="21" y="17"/>
                  </a:lnTo>
                  <a:lnTo>
                    <a:pt x="21" y="17"/>
                  </a:lnTo>
                  <a:lnTo>
                    <a:pt x="19" y="17"/>
                  </a:lnTo>
                  <a:lnTo>
                    <a:pt x="17" y="17"/>
                  </a:lnTo>
                  <a:lnTo>
                    <a:pt x="17" y="17"/>
                  </a:lnTo>
                  <a:lnTo>
                    <a:pt x="17" y="15"/>
                  </a:lnTo>
                  <a:lnTo>
                    <a:pt x="19" y="14"/>
                  </a:lnTo>
                  <a:lnTo>
                    <a:pt x="21" y="10"/>
                  </a:lnTo>
                  <a:lnTo>
                    <a:pt x="23" y="10"/>
                  </a:lnTo>
                  <a:lnTo>
                    <a:pt x="24" y="9"/>
                  </a:lnTo>
                  <a:lnTo>
                    <a:pt x="26" y="9"/>
                  </a:lnTo>
                  <a:lnTo>
                    <a:pt x="35" y="7"/>
                  </a:lnTo>
                  <a:lnTo>
                    <a:pt x="36" y="7"/>
                  </a:lnTo>
                  <a:lnTo>
                    <a:pt x="41" y="7"/>
                  </a:lnTo>
                  <a:lnTo>
                    <a:pt x="48" y="7"/>
                  </a:lnTo>
                  <a:lnTo>
                    <a:pt x="50" y="7"/>
                  </a:lnTo>
                  <a:lnTo>
                    <a:pt x="52" y="5"/>
                  </a:lnTo>
                  <a:lnTo>
                    <a:pt x="55" y="5"/>
                  </a:lnTo>
                  <a:lnTo>
                    <a:pt x="55" y="3"/>
                  </a:lnTo>
                  <a:lnTo>
                    <a:pt x="57" y="3"/>
                  </a:lnTo>
                  <a:lnTo>
                    <a:pt x="59" y="3"/>
                  </a:lnTo>
                  <a:lnTo>
                    <a:pt x="62" y="5"/>
                  </a:lnTo>
                  <a:lnTo>
                    <a:pt x="62" y="5"/>
                  </a:lnTo>
                  <a:lnTo>
                    <a:pt x="64" y="5"/>
                  </a:lnTo>
                  <a:lnTo>
                    <a:pt x="60" y="9"/>
                  </a:lnTo>
                  <a:lnTo>
                    <a:pt x="55" y="10"/>
                  </a:lnTo>
                  <a:lnTo>
                    <a:pt x="53" y="12"/>
                  </a:lnTo>
                  <a:lnTo>
                    <a:pt x="52" y="12"/>
                  </a:lnTo>
                  <a:lnTo>
                    <a:pt x="48" y="14"/>
                  </a:lnTo>
                  <a:lnTo>
                    <a:pt x="48" y="15"/>
                  </a:lnTo>
                  <a:lnTo>
                    <a:pt x="45" y="15"/>
                  </a:lnTo>
                  <a:lnTo>
                    <a:pt x="43" y="15"/>
                  </a:lnTo>
                  <a:lnTo>
                    <a:pt x="41" y="17"/>
                  </a:lnTo>
                  <a:lnTo>
                    <a:pt x="40" y="17"/>
                  </a:lnTo>
                  <a:lnTo>
                    <a:pt x="36" y="19"/>
                  </a:lnTo>
                  <a:lnTo>
                    <a:pt x="36" y="19"/>
                  </a:lnTo>
                  <a:lnTo>
                    <a:pt x="35" y="19"/>
                  </a:lnTo>
                  <a:lnTo>
                    <a:pt x="33" y="19"/>
                  </a:lnTo>
                  <a:lnTo>
                    <a:pt x="26" y="22"/>
                  </a:lnTo>
                  <a:lnTo>
                    <a:pt x="23" y="24"/>
                  </a:lnTo>
                  <a:lnTo>
                    <a:pt x="21" y="26"/>
                  </a:lnTo>
                  <a:close/>
                  <a:moveTo>
                    <a:pt x="0" y="22"/>
                  </a:moveTo>
                  <a:lnTo>
                    <a:pt x="4" y="22"/>
                  </a:lnTo>
                  <a:lnTo>
                    <a:pt x="9" y="21"/>
                  </a:lnTo>
                  <a:lnTo>
                    <a:pt x="9" y="21"/>
                  </a:lnTo>
                  <a:lnTo>
                    <a:pt x="7" y="22"/>
                  </a:lnTo>
                  <a:lnTo>
                    <a:pt x="7" y="24"/>
                  </a:lnTo>
                  <a:lnTo>
                    <a:pt x="6" y="24"/>
                  </a:lnTo>
                  <a:lnTo>
                    <a:pt x="6" y="24"/>
                  </a:lnTo>
                  <a:lnTo>
                    <a:pt x="2" y="24"/>
                  </a:lnTo>
                  <a:lnTo>
                    <a:pt x="2" y="24"/>
                  </a:lnTo>
                  <a:lnTo>
                    <a:pt x="2" y="24"/>
                  </a:lnTo>
                  <a:lnTo>
                    <a:pt x="0" y="24"/>
                  </a:lnTo>
                  <a:lnTo>
                    <a:pt x="0" y="22"/>
                  </a:lnTo>
                  <a:lnTo>
                    <a:pt x="0" y="2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9">
              <a:extLst>
                <a:ext uri="{FF2B5EF4-FFF2-40B4-BE49-F238E27FC236}">
                  <a16:creationId xmlns:a16="http://schemas.microsoft.com/office/drawing/2014/main" id="{E704F001-F761-47FC-9997-AE8010A9B459}"/>
                </a:ext>
              </a:extLst>
            </p:cNvPr>
            <p:cNvSpPr>
              <a:spLocks noEditPoints="1"/>
            </p:cNvSpPr>
            <p:nvPr/>
          </p:nvSpPr>
          <p:spPr bwMode="auto">
            <a:xfrm>
              <a:off x="4644" y="2146"/>
              <a:ext cx="272" cy="187"/>
            </a:xfrm>
            <a:custGeom>
              <a:avLst/>
              <a:gdLst>
                <a:gd name="T0" fmla="*/ 255 w 272"/>
                <a:gd name="T1" fmla="*/ 131 h 187"/>
                <a:gd name="T2" fmla="*/ 240 w 272"/>
                <a:gd name="T3" fmla="*/ 139 h 187"/>
                <a:gd name="T4" fmla="*/ 231 w 272"/>
                <a:gd name="T5" fmla="*/ 160 h 187"/>
                <a:gd name="T6" fmla="*/ 219 w 272"/>
                <a:gd name="T7" fmla="*/ 167 h 187"/>
                <a:gd name="T8" fmla="*/ 204 w 272"/>
                <a:gd name="T9" fmla="*/ 172 h 187"/>
                <a:gd name="T10" fmla="*/ 202 w 272"/>
                <a:gd name="T11" fmla="*/ 182 h 187"/>
                <a:gd name="T12" fmla="*/ 190 w 272"/>
                <a:gd name="T13" fmla="*/ 185 h 187"/>
                <a:gd name="T14" fmla="*/ 182 w 272"/>
                <a:gd name="T15" fmla="*/ 180 h 187"/>
                <a:gd name="T16" fmla="*/ 170 w 272"/>
                <a:gd name="T17" fmla="*/ 177 h 187"/>
                <a:gd name="T18" fmla="*/ 166 w 272"/>
                <a:gd name="T19" fmla="*/ 168 h 187"/>
                <a:gd name="T20" fmla="*/ 166 w 272"/>
                <a:gd name="T21" fmla="*/ 155 h 187"/>
                <a:gd name="T22" fmla="*/ 144 w 272"/>
                <a:gd name="T23" fmla="*/ 143 h 187"/>
                <a:gd name="T24" fmla="*/ 130 w 272"/>
                <a:gd name="T25" fmla="*/ 132 h 187"/>
                <a:gd name="T26" fmla="*/ 117 w 272"/>
                <a:gd name="T27" fmla="*/ 127 h 187"/>
                <a:gd name="T28" fmla="*/ 103 w 272"/>
                <a:gd name="T29" fmla="*/ 124 h 187"/>
                <a:gd name="T30" fmla="*/ 93 w 272"/>
                <a:gd name="T31" fmla="*/ 117 h 187"/>
                <a:gd name="T32" fmla="*/ 81 w 272"/>
                <a:gd name="T33" fmla="*/ 114 h 187"/>
                <a:gd name="T34" fmla="*/ 72 w 272"/>
                <a:gd name="T35" fmla="*/ 119 h 187"/>
                <a:gd name="T36" fmla="*/ 50 w 272"/>
                <a:gd name="T37" fmla="*/ 122 h 187"/>
                <a:gd name="T38" fmla="*/ 38 w 272"/>
                <a:gd name="T39" fmla="*/ 134 h 187"/>
                <a:gd name="T40" fmla="*/ 26 w 272"/>
                <a:gd name="T41" fmla="*/ 119 h 187"/>
                <a:gd name="T42" fmla="*/ 26 w 272"/>
                <a:gd name="T43" fmla="*/ 97 h 187"/>
                <a:gd name="T44" fmla="*/ 19 w 272"/>
                <a:gd name="T45" fmla="*/ 88 h 187"/>
                <a:gd name="T46" fmla="*/ 14 w 272"/>
                <a:gd name="T47" fmla="*/ 81 h 187"/>
                <a:gd name="T48" fmla="*/ 19 w 272"/>
                <a:gd name="T49" fmla="*/ 80 h 187"/>
                <a:gd name="T50" fmla="*/ 12 w 272"/>
                <a:gd name="T51" fmla="*/ 71 h 187"/>
                <a:gd name="T52" fmla="*/ 5 w 272"/>
                <a:gd name="T53" fmla="*/ 66 h 187"/>
                <a:gd name="T54" fmla="*/ 11 w 272"/>
                <a:gd name="T55" fmla="*/ 49 h 187"/>
                <a:gd name="T56" fmla="*/ 23 w 272"/>
                <a:gd name="T57" fmla="*/ 52 h 187"/>
                <a:gd name="T58" fmla="*/ 36 w 272"/>
                <a:gd name="T59" fmla="*/ 54 h 187"/>
                <a:gd name="T60" fmla="*/ 43 w 272"/>
                <a:gd name="T61" fmla="*/ 49 h 187"/>
                <a:gd name="T62" fmla="*/ 33 w 272"/>
                <a:gd name="T63" fmla="*/ 35 h 187"/>
                <a:gd name="T64" fmla="*/ 24 w 272"/>
                <a:gd name="T65" fmla="*/ 17 h 187"/>
                <a:gd name="T66" fmla="*/ 7 w 272"/>
                <a:gd name="T67" fmla="*/ 23 h 187"/>
                <a:gd name="T68" fmla="*/ 7 w 272"/>
                <a:gd name="T69" fmla="*/ 40 h 187"/>
                <a:gd name="T70" fmla="*/ 11 w 272"/>
                <a:gd name="T71" fmla="*/ 17 h 187"/>
                <a:gd name="T72" fmla="*/ 33 w 272"/>
                <a:gd name="T73" fmla="*/ 13 h 187"/>
                <a:gd name="T74" fmla="*/ 46 w 272"/>
                <a:gd name="T75" fmla="*/ 25 h 187"/>
                <a:gd name="T76" fmla="*/ 57 w 272"/>
                <a:gd name="T77" fmla="*/ 39 h 187"/>
                <a:gd name="T78" fmla="*/ 77 w 272"/>
                <a:gd name="T79" fmla="*/ 39 h 187"/>
                <a:gd name="T80" fmla="*/ 89 w 272"/>
                <a:gd name="T81" fmla="*/ 37 h 187"/>
                <a:gd name="T82" fmla="*/ 89 w 272"/>
                <a:gd name="T83" fmla="*/ 22 h 187"/>
                <a:gd name="T84" fmla="*/ 105 w 272"/>
                <a:gd name="T85" fmla="*/ 11 h 187"/>
                <a:gd name="T86" fmla="*/ 111 w 272"/>
                <a:gd name="T87" fmla="*/ 10 h 187"/>
                <a:gd name="T88" fmla="*/ 115 w 272"/>
                <a:gd name="T89" fmla="*/ 13 h 187"/>
                <a:gd name="T90" fmla="*/ 108 w 272"/>
                <a:gd name="T91" fmla="*/ 5 h 187"/>
                <a:gd name="T92" fmla="*/ 120 w 272"/>
                <a:gd name="T93" fmla="*/ 3 h 187"/>
                <a:gd name="T94" fmla="*/ 130 w 272"/>
                <a:gd name="T95" fmla="*/ 11 h 187"/>
                <a:gd name="T96" fmla="*/ 144 w 272"/>
                <a:gd name="T97" fmla="*/ 15 h 187"/>
                <a:gd name="T98" fmla="*/ 144 w 272"/>
                <a:gd name="T99" fmla="*/ 22 h 187"/>
                <a:gd name="T100" fmla="*/ 146 w 272"/>
                <a:gd name="T101" fmla="*/ 27 h 187"/>
                <a:gd name="T102" fmla="*/ 146 w 272"/>
                <a:gd name="T103" fmla="*/ 35 h 187"/>
                <a:gd name="T104" fmla="*/ 166 w 272"/>
                <a:gd name="T105" fmla="*/ 40 h 187"/>
                <a:gd name="T106" fmla="*/ 173 w 272"/>
                <a:gd name="T107" fmla="*/ 39 h 187"/>
                <a:gd name="T108" fmla="*/ 187 w 272"/>
                <a:gd name="T109" fmla="*/ 57 h 187"/>
                <a:gd name="T110" fmla="*/ 200 w 272"/>
                <a:gd name="T111" fmla="*/ 78 h 187"/>
                <a:gd name="T112" fmla="*/ 224 w 272"/>
                <a:gd name="T113" fmla="*/ 97 h 187"/>
                <a:gd name="T114" fmla="*/ 248 w 272"/>
                <a:gd name="T115" fmla="*/ 112 h 187"/>
                <a:gd name="T116" fmla="*/ 262 w 272"/>
                <a:gd name="T117" fmla="*/ 115 h 187"/>
                <a:gd name="T118" fmla="*/ 272 w 272"/>
                <a:gd name="T119" fmla="*/ 121 h 187"/>
                <a:gd name="T120" fmla="*/ 12 w 272"/>
                <a:gd name="T121" fmla="*/ 100 h 187"/>
                <a:gd name="T122" fmla="*/ 12 w 272"/>
                <a:gd name="T123" fmla="*/ 10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72" h="187">
                  <a:moveTo>
                    <a:pt x="269" y="136"/>
                  </a:moveTo>
                  <a:lnTo>
                    <a:pt x="269" y="136"/>
                  </a:lnTo>
                  <a:lnTo>
                    <a:pt x="266" y="136"/>
                  </a:lnTo>
                  <a:lnTo>
                    <a:pt x="262" y="134"/>
                  </a:lnTo>
                  <a:lnTo>
                    <a:pt x="257" y="132"/>
                  </a:lnTo>
                  <a:lnTo>
                    <a:pt x="255" y="131"/>
                  </a:lnTo>
                  <a:lnTo>
                    <a:pt x="255" y="131"/>
                  </a:lnTo>
                  <a:lnTo>
                    <a:pt x="254" y="131"/>
                  </a:lnTo>
                  <a:lnTo>
                    <a:pt x="252" y="132"/>
                  </a:lnTo>
                  <a:lnTo>
                    <a:pt x="252" y="136"/>
                  </a:lnTo>
                  <a:lnTo>
                    <a:pt x="250" y="138"/>
                  </a:lnTo>
                  <a:lnTo>
                    <a:pt x="247" y="138"/>
                  </a:lnTo>
                  <a:lnTo>
                    <a:pt x="242" y="138"/>
                  </a:lnTo>
                  <a:lnTo>
                    <a:pt x="240" y="139"/>
                  </a:lnTo>
                  <a:lnTo>
                    <a:pt x="236" y="141"/>
                  </a:lnTo>
                  <a:lnTo>
                    <a:pt x="236" y="143"/>
                  </a:lnTo>
                  <a:lnTo>
                    <a:pt x="235" y="144"/>
                  </a:lnTo>
                  <a:lnTo>
                    <a:pt x="235" y="150"/>
                  </a:lnTo>
                  <a:lnTo>
                    <a:pt x="233" y="155"/>
                  </a:lnTo>
                  <a:lnTo>
                    <a:pt x="231" y="158"/>
                  </a:lnTo>
                  <a:lnTo>
                    <a:pt x="231" y="160"/>
                  </a:lnTo>
                  <a:lnTo>
                    <a:pt x="228" y="163"/>
                  </a:lnTo>
                  <a:lnTo>
                    <a:pt x="224" y="165"/>
                  </a:lnTo>
                  <a:lnTo>
                    <a:pt x="223" y="165"/>
                  </a:lnTo>
                  <a:lnTo>
                    <a:pt x="223" y="167"/>
                  </a:lnTo>
                  <a:lnTo>
                    <a:pt x="223" y="167"/>
                  </a:lnTo>
                  <a:lnTo>
                    <a:pt x="221" y="168"/>
                  </a:lnTo>
                  <a:lnTo>
                    <a:pt x="219" y="167"/>
                  </a:lnTo>
                  <a:lnTo>
                    <a:pt x="218" y="168"/>
                  </a:lnTo>
                  <a:lnTo>
                    <a:pt x="216" y="168"/>
                  </a:lnTo>
                  <a:lnTo>
                    <a:pt x="212" y="170"/>
                  </a:lnTo>
                  <a:lnTo>
                    <a:pt x="207" y="172"/>
                  </a:lnTo>
                  <a:lnTo>
                    <a:pt x="206" y="172"/>
                  </a:lnTo>
                  <a:lnTo>
                    <a:pt x="204" y="172"/>
                  </a:lnTo>
                  <a:lnTo>
                    <a:pt x="204" y="172"/>
                  </a:lnTo>
                  <a:lnTo>
                    <a:pt x="204" y="173"/>
                  </a:lnTo>
                  <a:lnTo>
                    <a:pt x="206" y="173"/>
                  </a:lnTo>
                  <a:lnTo>
                    <a:pt x="206" y="175"/>
                  </a:lnTo>
                  <a:lnTo>
                    <a:pt x="204" y="177"/>
                  </a:lnTo>
                  <a:lnTo>
                    <a:pt x="204" y="178"/>
                  </a:lnTo>
                  <a:lnTo>
                    <a:pt x="202" y="180"/>
                  </a:lnTo>
                  <a:lnTo>
                    <a:pt x="202" y="182"/>
                  </a:lnTo>
                  <a:lnTo>
                    <a:pt x="199" y="184"/>
                  </a:lnTo>
                  <a:lnTo>
                    <a:pt x="197" y="185"/>
                  </a:lnTo>
                  <a:lnTo>
                    <a:pt x="195" y="185"/>
                  </a:lnTo>
                  <a:lnTo>
                    <a:pt x="194" y="185"/>
                  </a:lnTo>
                  <a:lnTo>
                    <a:pt x="194" y="185"/>
                  </a:lnTo>
                  <a:lnTo>
                    <a:pt x="192" y="185"/>
                  </a:lnTo>
                  <a:lnTo>
                    <a:pt x="190" y="185"/>
                  </a:lnTo>
                  <a:lnTo>
                    <a:pt x="188" y="187"/>
                  </a:lnTo>
                  <a:lnTo>
                    <a:pt x="188" y="187"/>
                  </a:lnTo>
                  <a:lnTo>
                    <a:pt x="187" y="185"/>
                  </a:lnTo>
                  <a:lnTo>
                    <a:pt x="187" y="184"/>
                  </a:lnTo>
                  <a:lnTo>
                    <a:pt x="185" y="182"/>
                  </a:lnTo>
                  <a:lnTo>
                    <a:pt x="182" y="180"/>
                  </a:lnTo>
                  <a:lnTo>
                    <a:pt x="182" y="180"/>
                  </a:lnTo>
                  <a:lnTo>
                    <a:pt x="180" y="182"/>
                  </a:lnTo>
                  <a:lnTo>
                    <a:pt x="177" y="182"/>
                  </a:lnTo>
                  <a:lnTo>
                    <a:pt x="175" y="180"/>
                  </a:lnTo>
                  <a:lnTo>
                    <a:pt x="173" y="180"/>
                  </a:lnTo>
                  <a:lnTo>
                    <a:pt x="171" y="178"/>
                  </a:lnTo>
                  <a:lnTo>
                    <a:pt x="171" y="177"/>
                  </a:lnTo>
                  <a:lnTo>
                    <a:pt x="170" y="177"/>
                  </a:lnTo>
                  <a:lnTo>
                    <a:pt x="168" y="177"/>
                  </a:lnTo>
                  <a:lnTo>
                    <a:pt x="168" y="175"/>
                  </a:lnTo>
                  <a:lnTo>
                    <a:pt x="168" y="175"/>
                  </a:lnTo>
                  <a:lnTo>
                    <a:pt x="168" y="173"/>
                  </a:lnTo>
                  <a:lnTo>
                    <a:pt x="168" y="172"/>
                  </a:lnTo>
                  <a:lnTo>
                    <a:pt x="168" y="168"/>
                  </a:lnTo>
                  <a:lnTo>
                    <a:pt x="166" y="168"/>
                  </a:lnTo>
                  <a:lnTo>
                    <a:pt x="166" y="168"/>
                  </a:lnTo>
                  <a:lnTo>
                    <a:pt x="166" y="167"/>
                  </a:lnTo>
                  <a:lnTo>
                    <a:pt x="168" y="165"/>
                  </a:lnTo>
                  <a:lnTo>
                    <a:pt x="168" y="163"/>
                  </a:lnTo>
                  <a:lnTo>
                    <a:pt x="166" y="161"/>
                  </a:lnTo>
                  <a:lnTo>
                    <a:pt x="166" y="158"/>
                  </a:lnTo>
                  <a:lnTo>
                    <a:pt x="166" y="155"/>
                  </a:lnTo>
                  <a:lnTo>
                    <a:pt x="166" y="153"/>
                  </a:lnTo>
                  <a:lnTo>
                    <a:pt x="158" y="153"/>
                  </a:lnTo>
                  <a:lnTo>
                    <a:pt x="151" y="153"/>
                  </a:lnTo>
                  <a:lnTo>
                    <a:pt x="151" y="153"/>
                  </a:lnTo>
                  <a:lnTo>
                    <a:pt x="147" y="148"/>
                  </a:lnTo>
                  <a:lnTo>
                    <a:pt x="146" y="144"/>
                  </a:lnTo>
                  <a:lnTo>
                    <a:pt x="144" y="143"/>
                  </a:lnTo>
                  <a:lnTo>
                    <a:pt x="139" y="141"/>
                  </a:lnTo>
                  <a:lnTo>
                    <a:pt x="135" y="139"/>
                  </a:lnTo>
                  <a:lnTo>
                    <a:pt x="134" y="138"/>
                  </a:lnTo>
                  <a:lnTo>
                    <a:pt x="132" y="136"/>
                  </a:lnTo>
                  <a:lnTo>
                    <a:pt x="132" y="134"/>
                  </a:lnTo>
                  <a:lnTo>
                    <a:pt x="132" y="132"/>
                  </a:lnTo>
                  <a:lnTo>
                    <a:pt x="130" y="132"/>
                  </a:lnTo>
                  <a:lnTo>
                    <a:pt x="130" y="131"/>
                  </a:lnTo>
                  <a:lnTo>
                    <a:pt x="130" y="131"/>
                  </a:lnTo>
                  <a:lnTo>
                    <a:pt x="123" y="129"/>
                  </a:lnTo>
                  <a:lnTo>
                    <a:pt x="122" y="127"/>
                  </a:lnTo>
                  <a:lnTo>
                    <a:pt x="120" y="129"/>
                  </a:lnTo>
                  <a:lnTo>
                    <a:pt x="118" y="129"/>
                  </a:lnTo>
                  <a:lnTo>
                    <a:pt x="117" y="127"/>
                  </a:lnTo>
                  <a:lnTo>
                    <a:pt x="115" y="129"/>
                  </a:lnTo>
                  <a:lnTo>
                    <a:pt x="113" y="129"/>
                  </a:lnTo>
                  <a:lnTo>
                    <a:pt x="111" y="129"/>
                  </a:lnTo>
                  <a:lnTo>
                    <a:pt x="111" y="127"/>
                  </a:lnTo>
                  <a:lnTo>
                    <a:pt x="108" y="126"/>
                  </a:lnTo>
                  <a:lnTo>
                    <a:pt x="105" y="124"/>
                  </a:lnTo>
                  <a:lnTo>
                    <a:pt x="103" y="124"/>
                  </a:lnTo>
                  <a:lnTo>
                    <a:pt x="100" y="122"/>
                  </a:lnTo>
                  <a:lnTo>
                    <a:pt x="96" y="122"/>
                  </a:lnTo>
                  <a:lnTo>
                    <a:pt x="94" y="121"/>
                  </a:lnTo>
                  <a:lnTo>
                    <a:pt x="93" y="121"/>
                  </a:lnTo>
                  <a:lnTo>
                    <a:pt x="93" y="121"/>
                  </a:lnTo>
                  <a:lnTo>
                    <a:pt x="93" y="119"/>
                  </a:lnTo>
                  <a:lnTo>
                    <a:pt x="93" y="117"/>
                  </a:lnTo>
                  <a:lnTo>
                    <a:pt x="93" y="117"/>
                  </a:lnTo>
                  <a:lnTo>
                    <a:pt x="91" y="115"/>
                  </a:lnTo>
                  <a:lnTo>
                    <a:pt x="91" y="115"/>
                  </a:lnTo>
                  <a:lnTo>
                    <a:pt x="88" y="115"/>
                  </a:lnTo>
                  <a:lnTo>
                    <a:pt x="84" y="115"/>
                  </a:lnTo>
                  <a:lnTo>
                    <a:pt x="82" y="114"/>
                  </a:lnTo>
                  <a:lnTo>
                    <a:pt x="81" y="114"/>
                  </a:lnTo>
                  <a:lnTo>
                    <a:pt x="77" y="114"/>
                  </a:lnTo>
                  <a:lnTo>
                    <a:pt x="76" y="114"/>
                  </a:lnTo>
                  <a:lnTo>
                    <a:pt x="74" y="115"/>
                  </a:lnTo>
                  <a:lnTo>
                    <a:pt x="74" y="115"/>
                  </a:lnTo>
                  <a:lnTo>
                    <a:pt x="74" y="117"/>
                  </a:lnTo>
                  <a:lnTo>
                    <a:pt x="72" y="119"/>
                  </a:lnTo>
                  <a:lnTo>
                    <a:pt x="72" y="119"/>
                  </a:lnTo>
                  <a:lnTo>
                    <a:pt x="70" y="119"/>
                  </a:lnTo>
                  <a:lnTo>
                    <a:pt x="69" y="119"/>
                  </a:lnTo>
                  <a:lnTo>
                    <a:pt x="64" y="117"/>
                  </a:lnTo>
                  <a:lnTo>
                    <a:pt x="58" y="117"/>
                  </a:lnTo>
                  <a:lnTo>
                    <a:pt x="55" y="119"/>
                  </a:lnTo>
                  <a:lnTo>
                    <a:pt x="53" y="121"/>
                  </a:lnTo>
                  <a:lnTo>
                    <a:pt x="50" y="122"/>
                  </a:lnTo>
                  <a:lnTo>
                    <a:pt x="46" y="126"/>
                  </a:lnTo>
                  <a:lnTo>
                    <a:pt x="45" y="127"/>
                  </a:lnTo>
                  <a:lnTo>
                    <a:pt x="43" y="132"/>
                  </a:lnTo>
                  <a:lnTo>
                    <a:pt x="43" y="132"/>
                  </a:lnTo>
                  <a:lnTo>
                    <a:pt x="41" y="134"/>
                  </a:lnTo>
                  <a:lnTo>
                    <a:pt x="40" y="134"/>
                  </a:lnTo>
                  <a:lnTo>
                    <a:pt x="38" y="134"/>
                  </a:lnTo>
                  <a:lnTo>
                    <a:pt x="34" y="136"/>
                  </a:lnTo>
                  <a:lnTo>
                    <a:pt x="33" y="136"/>
                  </a:lnTo>
                  <a:lnTo>
                    <a:pt x="28" y="136"/>
                  </a:lnTo>
                  <a:lnTo>
                    <a:pt x="28" y="134"/>
                  </a:lnTo>
                  <a:lnTo>
                    <a:pt x="26" y="127"/>
                  </a:lnTo>
                  <a:lnTo>
                    <a:pt x="26" y="122"/>
                  </a:lnTo>
                  <a:lnTo>
                    <a:pt x="26" y="119"/>
                  </a:lnTo>
                  <a:lnTo>
                    <a:pt x="26" y="114"/>
                  </a:lnTo>
                  <a:lnTo>
                    <a:pt x="26" y="110"/>
                  </a:lnTo>
                  <a:lnTo>
                    <a:pt x="26" y="107"/>
                  </a:lnTo>
                  <a:lnTo>
                    <a:pt x="26" y="105"/>
                  </a:lnTo>
                  <a:lnTo>
                    <a:pt x="26" y="102"/>
                  </a:lnTo>
                  <a:lnTo>
                    <a:pt x="26" y="98"/>
                  </a:lnTo>
                  <a:lnTo>
                    <a:pt x="26" y="97"/>
                  </a:lnTo>
                  <a:lnTo>
                    <a:pt x="26" y="95"/>
                  </a:lnTo>
                  <a:lnTo>
                    <a:pt x="24" y="93"/>
                  </a:lnTo>
                  <a:lnTo>
                    <a:pt x="24" y="92"/>
                  </a:lnTo>
                  <a:lnTo>
                    <a:pt x="23" y="90"/>
                  </a:lnTo>
                  <a:lnTo>
                    <a:pt x="21" y="90"/>
                  </a:lnTo>
                  <a:lnTo>
                    <a:pt x="21" y="88"/>
                  </a:lnTo>
                  <a:lnTo>
                    <a:pt x="19" y="88"/>
                  </a:lnTo>
                  <a:lnTo>
                    <a:pt x="16" y="86"/>
                  </a:lnTo>
                  <a:lnTo>
                    <a:pt x="16" y="86"/>
                  </a:lnTo>
                  <a:lnTo>
                    <a:pt x="14" y="88"/>
                  </a:lnTo>
                  <a:lnTo>
                    <a:pt x="12" y="90"/>
                  </a:lnTo>
                  <a:lnTo>
                    <a:pt x="12" y="86"/>
                  </a:lnTo>
                  <a:lnTo>
                    <a:pt x="12" y="85"/>
                  </a:lnTo>
                  <a:lnTo>
                    <a:pt x="14" y="81"/>
                  </a:lnTo>
                  <a:lnTo>
                    <a:pt x="16" y="81"/>
                  </a:lnTo>
                  <a:lnTo>
                    <a:pt x="17" y="83"/>
                  </a:lnTo>
                  <a:lnTo>
                    <a:pt x="19" y="83"/>
                  </a:lnTo>
                  <a:lnTo>
                    <a:pt x="21" y="83"/>
                  </a:lnTo>
                  <a:lnTo>
                    <a:pt x="21" y="81"/>
                  </a:lnTo>
                  <a:lnTo>
                    <a:pt x="21" y="80"/>
                  </a:lnTo>
                  <a:lnTo>
                    <a:pt x="19" y="80"/>
                  </a:lnTo>
                  <a:lnTo>
                    <a:pt x="19" y="78"/>
                  </a:lnTo>
                  <a:lnTo>
                    <a:pt x="19" y="75"/>
                  </a:lnTo>
                  <a:lnTo>
                    <a:pt x="19" y="73"/>
                  </a:lnTo>
                  <a:lnTo>
                    <a:pt x="19" y="73"/>
                  </a:lnTo>
                  <a:lnTo>
                    <a:pt x="17" y="71"/>
                  </a:lnTo>
                  <a:lnTo>
                    <a:pt x="16" y="73"/>
                  </a:lnTo>
                  <a:lnTo>
                    <a:pt x="12" y="71"/>
                  </a:lnTo>
                  <a:lnTo>
                    <a:pt x="9" y="71"/>
                  </a:lnTo>
                  <a:lnTo>
                    <a:pt x="9" y="73"/>
                  </a:lnTo>
                  <a:lnTo>
                    <a:pt x="11" y="76"/>
                  </a:lnTo>
                  <a:lnTo>
                    <a:pt x="9" y="75"/>
                  </a:lnTo>
                  <a:lnTo>
                    <a:pt x="7" y="73"/>
                  </a:lnTo>
                  <a:lnTo>
                    <a:pt x="5" y="69"/>
                  </a:lnTo>
                  <a:lnTo>
                    <a:pt x="5" y="66"/>
                  </a:lnTo>
                  <a:lnTo>
                    <a:pt x="5" y="61"/>
                  </a:lnTo>
                  <a:lnTo>
                    <a:pt x="5" y="57"/>
                  </a:lnTo>
                  <a:lnTo>
                    <a:pt x="7" y="54"/>
                  </a:lnTo>
                  <a:lnTo>
                    <a:pt x="7" y="49"/>
                  </a:lnTo>
                  <a:lnTo>
                    <a:pt x="9" y="46"/>
                  </a:lnTo>
                  <a:lnTo>
                    <a:pt x="9" y="47"/>
                  </a:lnTo>
                  <a:lnTo>
                    <a:pt x="11" y="49"/>
                  </a:lnTo>
                  <a:lnTo>
                    <a:pt x="12" y="51"/>
                  </a:lnTo>
                  <a:lnTo>
                    <a:pt x="14" y="51"/>
                  </a:lnTo>
                  <a:lnTo>
                    <a:pt x="16" y="51"/>
                  </a:lnTo>
                  <a:lnTo>
                    <a:pt x="17" y="51"/>
                  </a:lnTo>
                  <a:lnTo>
                    <a:pt x="19" y="51"/>
                  </a:lnTo>
                  <a:lnTo>
                    <a:pt x="21" y="51"/>
                  </a:lnTo>
                  <a:lnTo>
                    <a:pt x="23" y="52"/>
                  </a:lnTo>
                  <a:lnTo>
                    <a:pt x="24" y="54"/>
                  </a:lnTo>
                  <a:lnTo>
                    <a:pt x="26" y="54"/>
                  </a:lnTo>
                  <a:lnTo>
                    <a:pt x="31" y="54"/>
                  </a:lnTo>
                  <a:lnTo>
                    <a:pt x="33" y="52"/>
                  </a:lnTo>
                  <a:lnTo>
                    <a:pt x="34" y="54"/>
                  </a:lnTo>
                  <a:lnTo>
                    <a:pt x="34" y="54"/>
                  </a:lnTo>
                  <a:lnTo>
                    <a:pt x="36" y="54"/>
                  </a:lnTo>
                  <a:lnTo>
                    <a:pt x="36" y="52"/>
                  </a:lnTo>
                  <a:lnTo>
                    <a:pt x="34" y="51"/>
                  </a:lnTo>
                  <a:lnTo>
                    <a:pt x="36" y="49"/>
                  </a:lnTo>
                  <a:lnTo>
                    <a:pt x="40" y="51"/>
                  </a:lnTo>
                  <a:lnTo>
                    <a:pt x="41" y="49"/>
                  </a:lnTo>
                  <a:lnTo>
                    <a:pt x="41" y="49"/>
                  </a:lnTo>
                  <a:lnTo>
                    <a:pt x="43" y="49"/>
                  </a:lnTo>
                  <a:lnTo>
                    <a:pt x="43" y="47"/>
                  </a:lnTo>
                  <a:lnTo>
                    <a:pt x="43" y="46"/>
                  </a:lnTo>
                  <a:lnTo>
                    <a:pt x="43" y="44"/>
                  </a:lnTo>
                  <a:lnTo>
                    <a:pt x="41" y="42"/>
                  </a:lnTo>
                  <a:lnTo>
                    <a:pt x="40" y="40"/>
                  </a:lnTo>
                  <a:lnTo>
                    <a:pt x="34" y="37"/>
                  </a:lnTo>
                  <a:lnTo>
                    <a:pt x="33" y="35"/>
                  </a:lnTo>
                  <a:lnTo>
                    <a:pt x="31" y="32"/>
                  </a:lnTo>
                  <a:lnTo>
                    <a:pt x="29" y="30"/>
                  </a:lnTo>
                  <a:lnTo>
                    <a:pt x="29" y="27"/>
                  </a:lnTo>
                  <a:lnTo>
                    <a:pt x="28" y="23"/>
                  </a:lnTo>
                  <a:lnTo>
                    <a:pt x="26" y="18"/>
                  </a:lnTo>
                  <a:lnTo>
                    <a:pt x="26" y="18"/>
                  </a:lnTo>
                  <a:lnTo>
                    <a:pt x="24" y="17"/>
                  </a:lnTo>
                  <a:lnTo>
                    <a:pt x="23" y="17"/>
                  </a:lnTo>
                  <a:lnTo>
                    <a:pt x="19" y="17"/>
                  </a:lnTo>
                  <a:lnTo>
                    <a:pt x="16" y="18"/>
                  </a:lnTo>
                  <a:lnTo>
                    <a:pt x="12" y="18"/>
                  </a:lnTo>
                  <a:lnTo>
                    <a:pt x="12" y="18"/>
                  </a:lnTo>
                  <a:lnTo>
                    <a:pt x="9" y="22"/>
                  </a:lnTo>
                  <a:lnTo>
                    <a:pt x="7" y="23"/>
                  </a:lnTo>
                  <a:lnTo>
                    <a:pt x="5" y="28"/>
                  </a:lnTo>
                  <a:lnTo>
                    <a:pt x="7" y="30"/>
                  </a:lnTo>
                  <a:lnTo>
                    <a:pt x="7" y="30"/>
                  </a:lnTo>
                  <a:lnTo>
                    <a:pt x="7" y="37"/>
                  </a:lnTo>
                  <a:lnTo>
                    <a:pt x="7" y="40"/>
                  </a:lnTo>
                  <a:lnTo>
                    <a:pt x="7" y="40"/>
                  </a:lnTo>
                  <a:lnTo>
                    <a:pt x="7" y="40"/>
                  </a:lnTo>
                  <a:lnTo>
                    <a:pt x="5" y="37"/>
                  </a:lnTo>
                  <a:lnTo>
                    <a:pt x="2" y="32"/>
                  </a:lnTo>
                  <a:lnTo>
                    <a:pt x="0" y="27"/>
                  </a:lnTo>
                  <a:lnTo>
                    <a:pt x="4" y="22"/>
                  </a:lnTo>
                  <a:lnTo>
                    <a:pt x="7" y="18"/>
                  </a:lnTo>
                  <a:lnTo>
                    <a:pt x="11" y="17"/>
                  </a:lnTo>
                  <a:lnTo>
                    <a:pt x="11" y="17"/>
                  </a:lnTo>
                  <a:lnTo>
                    <a:pt x="14" y="15"/>
                  </a:lnTo>
                  <a:lnTo>
                    <a:pt x="19" y="13"/>
                  </a:lnTo>
                  <a:lnTo>
                    <a:pt x="23" y="13"/>
                  </a:lnTo>
                  <a:lnTo>
                    <a:pt x="28" y="11"/>
                  </a:lnTo>
                  <a:lnTo>
                    <a:pt x="29" y="11"/>
                  </a:lnTo>
                  <a:lnTo>
                    <a:pt x="31" y="11"/>
                  </a:lnTo>
                  <a:lnTo>
                    <a:pt x="33" y="13"/>
                  </a:lnTo>
                  <a:lnTo>
                    <a:pt x="34" y="13"/>
                  </a:lnTo>
                  <a:lnTo>
                    <a:pt x="38" y="17"/>
                  </a:lnTo>
                  <a:lnTo>
                    <a:pt x="41" y="18"/>
                  </a:lnTo>
                  <a:lnTo>
                    <a:pt x="45" y="22"/>
                  </a:lnTo>
                  <a:lnTo>
                    <a:pt x="46" y="23"/>
                  </a:lnTo>
                  <a:lnTo>
                    <a:pt x="46" y="23"/>
                  </a:lnTo>
                  <a:lnTo>
                    <a:pt x="46" y="25"/>
                  </a:lnTo>
                  <a:lnTo>
                    <a:pt x="50" y="30"/>
                  </a:lnTo>
                  <a:lnTo>
                    <a:pt x="52" y="32"/>
                  </a:lnTo>
                  <a:lnTo>
                    <a:pt x="53" y="34"/>
                  </a:lnTo>
                  <a:lnTo>
                    <a:pt x="55" y="35"/>
                  </a:lnTo>
                  <a:lnTo>
                    <a:pt x="55" y="37"/>
                  </a:lnTo>
                  <a:lnTo>
                    <a:pt x="57" y="39"/>
                  </a:lnTo>
                  <a:lnTo>
                    <a:pt x="57" y="39"/>
                  </a:lnTo>
                  <a:lnTo>
                    <a:pt x="58" y="39"/>
                  </a:lnTo>
                  <a:lnTo>
                    <a:pt x="62" y="39"/>
                  </a:lnTo>
                  <a:lnTo>
                    <a:pt x="64" y="39"/>
                  </a:lnTo>
                  <a:lnTo>
                    <a:pt x="65" y="37"/>
                  </a:lnTo>
                  <a:lnTo>
                    <a:pt x="67" y="37"/>
                  </a:lnTo>
                  <a:lnTo>
                    <a:pt x="72" y="39"/>
                  </a:lnTo>
                  <a:lnTo>
                    <a:pt x="77" y="39"/>
                  </a:lnTo>
                  <a:lnTo>
                    <a:pt x="82" y="39"/>
                  </a:lnTo>
                  <a:lnTo>
                    <a:pt x="84" y="39"/>
                  </a:lnTo>
                  <a:lnTo>
                    <a:pt x="86" y="39"/>
                  </a:lnTo>
                  <a:lnTo>
                    <a:pt x="88" y="39"/>
                  </a:lnTo>
                  <a:lnTo>
                    <a:pt x="88" y="39"/>
                  </a:lnTo>
                  <a:lnTo>
                    <a:pt x="88" y="37"/>
                  </a:lnTo>
                  <a:lnTo>
                    <a:pt x="89" y="37"/>
                  </a:lnTo>
                  <a:lnTo>
                    <a:pt x="89" y="37"/>
                  </a:lnTo>
                  <a:lnTo>
                    <a:pt x="88" y="35"/>
                  </a:lnTo>
                  <a:lnTo>
                    <a:pt x="88" y="35"/>
                  </a:lnTo>
                  <a:lnTo>
                    <a:pt x="86" y="28"/>
                  </a:lnTo>
                  <a:lnTo>
                    <a:pt x="86" y="23"/>
                  </a:lnTo>
                  <a:lnTo>
                    <a:pt x="88" y="23"/>
                  </a:lnTo>
                  <a:lnTo>
                    <a:pt x="89" y="22"/>
                  </a:lnTo>
                  <a:lnTo>
                    <a:pt x="91" y="18"/>
                  </a:lnTo>
                  <a:lnTo>
                    <a:pt x="93" y="17"/>
                  </a:lnTo>
                  <a:lnTo>
                    <a:pt x="94" y="17"/>
                  </a:lnTo>
                  <a:lnTo>
                    <a:pt x="100" y="17"/>
                  </a:lnTo>
                  <a:lnTo>
                    <a:pt x="103" y="15"/>
                  </a:lnTo>
                  <a:lnTo>
                    <a:pt x="103" y="15"/>
                  </a:lnTo>
                  <a:lnTo>
                    <a:pt x="105" y="11"/>
                  </a:lnTo>
                  <a:lnTo>
                    <a:pt x="105" y="10"/>
                  </a:lnTo>
                  <a:lnTo>
                    <a:pt x="105" y="8"/>
                  </a:lnTo>
                  <a:lnTo>
                    <a:pt x="106" y="8"/>
                  </a:lnTo>
                  <a:lnTo>
                    <a:pt x="106" y="8"/>
                  </a:lnTo>
                  <a:lnTo>
                    <a:pt x="110" y="8"/>
                  </a:lnTo>
                  <a:lnTo>
                    <a:pt x="110" y="10"/>
                  </a:lnTo>
                  <a:lnTo>
                    <a:pt x="111" y="10"/>
                  </a:lnTo>
                  <a:lnTo>
                    <a:pt x="111" y="10"/>
                  </a:lnTo>
                  <a:lnTo>
                    <a:pt x="113" y="11"/>
                  </a:lnTo>
                  <a:lnTo>
                    <a:pt x="113" y="13"/>
                  </a:lnTo>
                  <a:lnTo>
                    <a:pt x="113" y="13"/>
                  </a:lnTo>
                  <a:lnTo>
                    <a:pt x="113" y="13"/>
                  </a:lnTo>
                  <a:lnTo>
                    <a:pt x="115" y="13"/>
                  </a:lnTo>
                  <a:lnTo>
                    <a:pt x="115" y="13"/>
                  </a:lnTo>
                  <a:lnTo>
                    <a:pt x="115" y="11"/>
                  </a:lnTo>
                  <a:lnTo>
                    <a:pt x="115" y="11"/>
                  </a:lnTo>
                  <a:lnTo>
                    <a:pt x="113" y="10"/>
                  </a:lnTo>
                  <a:lnTo>
                    <a:pt x="111" y="6"/>
                  </a:lnTo>
                  <a:lnTo>
                    <a:pt x="110" y="6"/>
                  </a:lnTo>
                  <a:lnTo>
                    <a:pt x="108" y="5"/>
                  </a:lnTo>
                  <a:lnTo>
                    <a:pt x="108" y="5"/>
                  </a:lnTo>
                  <a:lnTo>
                    <a:pt x="110" y="3"/>
                  </a:lnTo>
                  <a:lnTo>
                    <a:pt x="111" y="3"/>
                  </a:lnTo>
                  <a:lnTo>
                    <a:pt x="113" y="3"/>
                  </a:lnTo>
                  <a:lnTo>
                    <a:pt x="115" y="3"/>
                  </a:lnTo>
                  <a:lnTo>
                    <a:pt x="117" y="3"/>
                  </a:lnTo>
                  <a:lnTo>
                    <a:pt x="117" y="0"/>
                  </a:lnTo>
                  <a:lnTo>
                    <a:pt x="120" y="3"/>
                  </a:lnTo>
                  <a:lnTo>
                    <a:pt x="122" y="6"/>
                  </a:lnTo>
                  <a:lnTo>
                    <a:pt x="123" y="6"/>
                  </a:lnTo>
                  <a:lnTo>
                    <a:pt x="125" y="6"/>
                  </a:lnTo>
                  <a:lnTo>
                    <a:pt x="127" y="6"/>
                  </a:lnTo>
                  <a:lnTo>
                    <a:pt x="129" y="8"/>
                  </a:lnTo>
                  <a:lnTo>
                    <a:pt x="129" y="8"/>
                  </a:lnTo>
                  <a:lnTo>
                    <a:pt x="130" y="11"/>
                  </a:lnTo>
                  <a:lnTo>
                    <a:pt x="132" y="11"/>
                  </a:lnTo>
                  <a:lnTo>
                    <a:pt x="134" y="13"/>
                  </a:lnTo>
                  <a:lnTo>
                    <a:pt x="139" y="13"/>
                  </a:lnTo>
                  <a:lnTo>
                    <a:pt x="142" y="13"/>
                  </a:lnTo>
                  <a:lnTo>
                    <a:pt x="142" y="15"/>
                  </a:lnTo>
                  <a:lnTo>
                    <a:pt x="144" y="15"/>
                  </a:lnTo>
                  <a:lnTo>
                    <a:pt x="144" y="15"/>
                  </a:lnTo>
                  <a:lnTo>
                    <a:pt x="144" y="17"/>
                  </a:lnTo>
                  <a:lnTo>
                    <a:pt x="144" y="17"/>
                  </a:lnTo>
                  <a:lnTo>
                    <a:pt x="144" y="18"/>
                  </a:lnTo>
                  <a:lnTo>
                    <a:pt x="144" y="20"/>
                  </a:lnTo>
                  <a:lnTo>
                    <a:pt x="144" y="20"/>
                  </a:lnTo>
                  <a:lnTo>
                    <a:pt x="142" y="22"/>
                  </a:lnTo>
                  <a:lnTo>
                    <a:pt x="144" y="22"/>
                  </a:lnTo>
                  <a:lnTo>
                    <a:pt x="146" y="23"/>
                  </a:lnTo>
                  <a:lnTo>
                    <a:pt x="147" y="23"/>
                  </a:lnTo>
                  <a:lnTo>
                    <a:pt x="147" y="25"/>
                  </a:lnTo>
                  <a:lnTo>
                    <a:pt x="147" y="25"/>
                  </a:lnTo>
                  <a:lnTo>
                    <a:pt x="147" y="27"/>
                  </a:lnTo>
                  <a:lnTo>
                    <a:pt x="146" y="25"/>
                  </a:lnTo>
                  <a:lnTo>
                    <a:pt x="146" y="27"/>
                  </a:lnTo>
                  <a:lnTo>
                    <a:pt x="146" y="28"/>
                  </a:lnTo>
                  <a:lnTo>
                    <a:pt x="146" y="30"/>
                  </a:lnTo>
                  <a:lnTo>
                    <a:pt x="147" y="30"/>
                  </a:lnTo>
                  <a:lnTo>
                    <a:pt x="146" y="32"/>
                  </a:lnTo>
                  <a:lnTo>
                    <a:pt x="146" y="34"/>
                  </a:lnTo>
                  <a:lnTo>
                    <a:pt x="146" y="35"/>
                  </a:lnTo>
                  <a:lnTo>
                    <a:pt x="146" y="35"/>
                  </a:lnTo>
                  <a:lnTo>
                    <a:pt x="147" y="37"/>
                  </a:lnTo>
                  <a:lnTo>
                    <a:pt x="153" y="40"/>
                  </a:lnTo>
                  <a:lnTo>
                    <a:pt x="154" y="40"/>
                  </a:lnTo>
                  <a:lnTo>
                    <a:pt x="159" y="40"/>
                  </a:lnTo>
                  <a:lnTo>
                    <a:pt x="161" y="40"/>
                  </a:lnTo>
                  <a:lnTo>
                    <a:pt x="163" y="40"/>
                  </a:lnTo>
                  <a:lnTo>
                    <a:pt x="166" y="40"/>
                  </a:lnTo>
                  <a:lnTo>
                    <a:pt x="166" y="40"/>
                  </a:lnTo>
                  <a:lnTo>
                    <a:pt x="168" y="40"/>
                  </a:lnTo>
                  <a:lnTo>
                    <a:pt x="170" y="40"/>
                  </a:lnTo>
                  <a:lnTo>
                    <a:pt x="171" y="39"/>
                  </a:lnTo>
                  <a:lnTo>
                    <a:pt x="171" y="39"/>
                  </a:lnTo>
                  <a:lnTo>
                    <a:pt x="171" y="39"/>
                  </a:lnTo>
                  <a:lnTo>
                    <a:pt x="173" y="39"/>
                  </a:lnTo>
                  <a:lnTo>
                    <a:pt x="177" y="40"/>
                  </a:lnTo>
                  <a:lnTo>
                    <a:pt x="178" y="42"/>
                  </a:lnTo>
                  <a:lnTo>
                    <a:pt x="180" y="44"/>
                  </a:lnTo>
                  <a:lnTo>
                    <a:pt x="182" y="46"/>
                  </a:lnTo>
                  <a:lnTo>
                    <a:pt x="183" y="49"/>
                  </a:lnTo>
                  <a:lnTo>
                    <a:pt x="185" y="54"/>
                  </a:lnTo>
                  <a:lnTo>
                    <a:pt x="187" y="57"/>
                  </a:lnTo>
                  <a:lnTo>
                    <a:pt x="188" y="59"/>
                  </a:lnTo>
                  <a:lnTo>
                    <a:pt x="190" y="63"/>
                  </a:lnTo>
                  <a:lnTo>
                    <a:pt x="192" y="69"/>
                  </a:lnTo>
                  <a:lnTo>
                    <a:pt x="192" y="71"/>
                  </a:lnTo>
                  <a:lnTo>
                    <a:pt x="192" y="73"/>
                  </a:lnTo>
                  <a:lnTo>
                    <a:pt x="195" y="75"/>
                  </a:lnTo>
                  <a:lnTo>
                    <a:pt x="200" y="78"/>
                  </a:lnTo>
                  <a:lnTo>
                    <a:pt x="202" y="80"/>
                  </a:lnTo>
                  <a:lnTo>
                    <a:pt x="207" y="83"/>
                  </a:lnTo>
                  <a:lnTo>
                    <a:pt x="211" y="86"/>
                  </a:lnTo>
                  <a:lnTo>
                    <a:pt x="216" y="92"/>
                  </a:lnTo>
                  <a:lnTo>
                    <a:pt x="216" y="92"/>
                  </a:lnTo>
                  <a:lnTo>
                    <a:pt x="219" y="95"/>
                  </a:lnTo>
                  <a:lnTo>
                    <a:pt x="224" y="97"/>
                  </a:lnTo>
                  <a:lnTo>
                    <a:pt x="228" y="97"/>
                  </a:lnTo>
                  <a:lnTo>
                    <a:pt x="231" y="100"/>
                  </a:lnTo>
                  <a:lnTo>
                    <a:pt x="233" y="102"/>
                  </a:lnTo>
                  <a:lnTo>
                    <a:pt x="233" y="102"/>
                  </a:lnTo>
                  <a:lnTo>
                    <a:pt x="236" y="103"/>
                  </a:lnTo>
                  <a:lnTo>
                    <a:pt x="242" y="107"/>
                  </a:lnTo>
                  <a:lnTo>
                    <a:pt x="248" y="112"/>
                  </a:lnTo>
                  <a:lnTo>
                    <a:pt x="252" y="114"/>
                  </a:lnTo>
                  <a:lnTo>
                    <a:pt x="254" y="114"/>
                  </a:lnTo>
                  <a:lnTo>
                    <a:pt x="254" y="114"/>
                  </a:lnTo>
                  <a:lnTo>
                    <a:pt x="255" y="114"/>
                  </a:lnTo>
                  <a:lnTo>
                    <a:pt x="257" y="114"/>
                  </a:lnTo>
                  <a:lnTo>
                    <a:pt x="259" y="114"/>
                  </a:lnTo>
                  <a:lnTo>
                    <a:pt x="262" y="115"/>
                  </a:lnTo>
                  <a:lnTo>
                    <a:pt x="262" y="115"/>
                  </a:lnTo>
                  <a:lnTo>
                    <a:pt x="264" y="117"/>
                  </a:lnTo>
                  <a:lnTo>
                    <a:pt x="266" y="119"/>
                  </a:lnTo>
                  <a:lnTo>
                    <a:pt x="267" y="119"/>
                  </a:lnTo>
                  <a:lnTo>
                    <a:pt x="271" y="121"/>
                  </a:lnTo>
                  <a:lnTo>
                    <a:pt x="271" y="121"/>
                  </a:lnTo>
                  <a:lnTo>
                    <a:pt x="272" y="121"/>
                  </a:lnTo>
                  <a:lnTo>
                    <a:pt x="272" y="122"/>
                  </a:lnTo>
                  <a:lnTo>
                    <a:pt x="269" y="126"/>
                  </a:lnTo>
                  <a:lnTo>
                    <a:pt x="269" y="129"/>
                  </a:lnTo>
                  <a:lnTo>
                    <a:pt x="269" y="132"/>
                  </a:lnTo>
                  <a:lnTo>
                    <a:pt x="269" y="136"/>
                  </a:lnTo>
                  <a:lnTo>
                    <a:pt x="269" y="136"/>
                  </a:lnTo>
                  <a:close/>
                  <a:moveTo>
                    <a:pt x="12" y="100"/>
                  </a:moveTo>
                  <a:lnTo>
                    <a:pt x="12" y="102"/>
                  </a:lnTo>
                  <a:lnTo>
                    <a:pt x="11" y="98"/>
                  </a:lnTo>
                  <a:lnTo>
                    <a:pt x="11" y="95"/>
                  </a:lnTo>
                  <a:lnTo>
                    <a:pt x="11" y="93"/>
                  </a:lnTo>
                  <a:lnTo>
                    <a:pt x="12" y="93"/>
                  </a:lnTo>
                  <a:lnTo>
                    <a:pt x="11" y="95"/>
                  </a:lnTo>
                  <a:lnTo>
                    <a:pt x="12" y="10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30">
              <a:extLst>
                <a:ext uri="{FF2B5EF4-FFF2-40B4-BE49-F238E27FC236}">
                  <a16:creationId xmlns:a16="http://schemas.microsoft.com/office/drawing/2014/main" id="{459F8B85-4CE5-470C-9711-54E2B8DA01A1}"/>
                </a:ext>
              </a:extLst>
            </p:cNvPr>
            <p:cNvSpPr>
              <a:spLocks noEditPoints="1"/>
            </p:cNvSpPr>
            <p:nvPr/>
          </p:nvSpPr>
          <p:spPr bwMode="auto">
            <a:xfrm>
              <a:off x="3780" y="2282"/>
              <a:ext cx="77" cy="164"/>
            </a:xfrm>
            <a:custGeom>
              <a:avLst/>
              <a:gdLst>
                <a:gd name="T0" fmla="*/ 75 w 77"/>
                <a:gd name="T1" fmla="*/ 102 h 164"/>
                <a:gd name="T2" fmla="*/ 75 w 77"/>
                <a:gd name="T3" fmla="*/ 109 h 164"/>
                <a:gd name="T4" fmla="*/ 77 w 77"/>
                <a:gd name="T5" fmla="*/ 114 h 164"/>
                <a:gd name="T6" fmla="*/ 67 w 77"/>
                <a:gd name="T7" fmla="*/ 119 h 164"/>
                <a:gd name="T8" fmla="*/ 60 w 77"/>
                <a:gd name="T9" fmla="*/ 124 h 164"/>
                <a:gd name="T10" fmla="*/ 58 w 77"/>
                <a:gd name="T11" fmla="*/ 128 h 164"/>
                <a:gd name="T12" fmla="*/ 53 w 77"/>
                <a:gd name="T13" fmla="*/ 131 h 164"/>
                <a:gd name="T14" fmla="*/ 50 w 77"/>
                <a:gd name="T15" fmla="*/ 136 h 164"/>
                <a:gd name="T16" fmla="*/ 53 w 77"/>
                <a:gd name="T17" fmla="*/ 146 h 164"/>
                <a:gd name="T18" fmla="*/ 50 w 77"/>
                <a:gd name="T19" fmla="*/ 153 h 164"/>
                <a:gd name="T20" fmla="*/ 46 w 77"/>
                <a:gd name="T21" fmla="*/ 160 h 164"/>
                <a:gd name="T22" fmla="*/ 38 w 77"/>
                <a:gd name="T23" fmla="*/ 164 h 164"/>
                <a:gd name="T24" fmla="*/ 36 w 77"/>
                <a:gd name="T25" fmla="*/ 150 h 164"/>
                <a:gd name="T26" fmla="*/ 31 w 77"/>
                <a:gd name="T27" fmla="*/ 133 h 164"/>
                <a:gd name="T28" fmla="*/ 29 w 77"/>
                <a:gd name="T29" fmla="*/ 121 h 164"/>
                <a:gd name="T30" fmla="*/ 19 w 77"/>
                <a:gd name="T31" fmla="*/ 114 h 164"/>
                <a:gd name="T32" fmla="*/ 14 w 77"/>
                <a:gd name="T33" fmla="*/ 102 h 164"/>
                <a:gd name="T34" fmla="*/ 7 w 77"/>
                <a:gd name="T35" fmla="*/ 97 h 164"/>
                <a:gd name="T36" fmla="*/ 4 w 77"/>
                <a:gd name="T37" fmla="*/ 94 h 164"/>
                <a:gd name="T38" fmla="*/ 0 w 77"/>
                <a:gd name="T39" fmla="*/ 82 h 164"/>
                <a:gd name="T40" fmla="*/ 0 w 77"/>
                <a:gd name="T41" fmla="*/ 75 h 164"/>
                <a:gd name="T42" fmla="*/ 9 w 77"/>
                <a:gd name="T43" fmla="*/ 68 h 164"/>
                <a:gd name="T44" fmla="*/ 14 w 77"/>
                <a:gd name="T45" fmla="*/ 63 h 164"/>
                <a:gd name="T46" fmla="*/ 14 w 77"/>
                <a:gd name="T47" fmla="*/ 56 h 164"/>
                <a:gd name="T48" fmla="*/ 15 w 77"/>
                <a:gd name="T49" fmla="*/ 48 h 164"/>
                <a:gd name="T50" fmla="*/ 15 w 77"/>
                <a:gd name="T51" fmla="*/ 39 h 164"/>
                <a:gd name="T52" fmla="*/ 14 w 77"/>
                <a:gd name="T53" fmla="*/ 34 h 164"/>
                <a:gd name="T54" fmla="*/ 15 w 77"/>
                <a:gd name="T55" fmla="*/ 24 h 164"/>
                <a:gd name="T56" fmla="*/ 14 w 77"/>
                <a:gd name="T57" fmla="*/ 20 h 164"/>
                <a:gd name="T58" fmla="*/ 17 w 77"/>
                <a:gd name="T59" fmla="*/ 17 h 164"/>
                <a:gd name="T60" fmla="*/ 21 w 77"/>
                <a:gd name="T61" fmla="*/ 12 h 164"/>
                <a:gd name="T62" fmla="*/ 26 w 77"/>
                <a:gd name="T63" fmla="*/ 8 h 164"/>
                <a:gd name="T64" fmla="*/ 41 w 77"/>
                <a:gd name="T65" fmla="*/ 0 h 164"/>
                <a:gd name="T66" fmla="*/ 45 w 77"/>
                <a:gd name="T67" fmla="*/ 2 h 164"/>
                <a:gd name="T68" fmla="*/ 46 w 77"/>
                <a:gd name="T69" fmla="*/ 3 h 164"/>
                <a:gd name="T70" fmla="*/ 48 w 77"/>
                <a:gd name="T71" fmla="*/ 2 h 164"/>
                <a:gd name="T72" fmla="*/ 51 w 77"/>
                <a:gd name="T73" fmla="*/ 7 h 164"/>
                <a:gd name="T74" fmla="*/ 55 w 77"/>
                <a:gd name="T75" fmla="*/ 14 h 164"/>
                <a:gd name="T76" fmla="*/ 62 w 77"/>
                <a:gd name="T77" fmla="*/ 10 h 164"/>
                <a:gd name="T78" fmla="*/ 69 w 77"/>
                <a:gd name="T79" fmla="*/ 8 h 164"/>
                <a:gd name="T80" fmla="*/ 67 w 77"/>
                <a:gd name="T81" fmla="*/ 14 h 164"/>
                <a:gd name="T82" fmla="*/ 58 w 77"/>
                <a:gd name="T83" fmla="*/ 24 h 164"/>
                <a:gd name="T84" fmla="*/ 57 w 77"/>
                <a:gd name="T85" fmla="*/ 31 h 164"/>
                <a:gd name="T86" fmla="*/ 63 w 77"/>
                <a:gd name="T87" fmla="*/ 37 h 164"/>
                <a:gd name="T88" fmla="*/ 67 w 77"/>
                <a:gd name="T89" fmla="*/ 44 h 164"/>
                <a:gd name="T90" fmla="*/ 67 w 77"/>
                <a:gd name="T91" fmla="*/ 54 h 164"/>
                <a:gd name="T92" fmla="*/ 58 w 77"/>
                <a:gd name="T93" fmla="*/ 66 h 164"/>
                <a:gd name="T94" fmla="*/ 50 w 77"/>
                <a:gd name="T95" fmla="*/ 73 h 164"/>
                <a:gd name="T96" fmla="*/ 51 w 77"/>
                <a:gd name="T97" fmla="*/ 82 h 164"/>
                <a:gd name="T98" fmla="*/ 62 w 77"/>
                <a:gd name="T99" fmla="*/ 85 h 164"/>
                <a:gd name="T100" fmla="*/ 63 w 77"/>
                <a:gd name="T101" fmla="*/ 89 h 164"/>
                <a:gd name="T102" fmla="*/ 69 w 77"/>
                <a:gd name="T103" fmla="*/ 89 h 164"/>
                <a:gd name="T104" fmla="*/ 72 w 77"/>
                <a:gd name="T105" fmla="*/ 95 h 164"/>
                <a:gd name="T106" fmla="*/ 72 w 77"/>
                <a:gd name="T107" fmla="*/ 95 h 164"/>
                <a:gd name="T108" fmla="*/ 77 w 77"/>
                <a:gd name="T109" fmla="*/ 97 h 164"/>
                <a:gd name="T110" fmla="*/ 69 w 77"/>
                <a:gd name="T111" fmla="*/ 63 h 164"/>
                <a:gd name="T112" fmla="*/ 72 w 77"/>
                <a:gd name="T113" fmla="*/ 60 h 164"/>
                <a:gd name="T114" fmla="*/ 65 w 77"/>
                <a:gd name="T115" fmla="*/ 85 h 164"/>
                <a:gd name="T116" fmla="*/ 63 w 77"/>
                <a:gd name="T117" fmla="*/ 85 h 164"/>
                <a:gd name="T118" fmla="*/ 62 w 77"/>
                <a:gd name="T119" fmla="*/ 82 h 164"/>
                <a:gd name="T120" fmla="*/ 67 w 77"/>
                <a:gd name="T121" fmla="*/ 82 h 164"/>
                <a:gd name="T122" fmla="*/ 67 w 77"/>
                <a:gd name="T123" fmla="*/ 83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7" h="164">
                  <a:moveTo>
                    <a:pt x="77" y="97"/>
                  </a:moveTo>
                  <a:lnTo>
                    <a:pt x="77" y="97"/>
                  </a:lnTo>
                  <a:lnTo>
                    <a:pt x="75" y="102"/>
                  </a:lnTo>
                  <a:lnTo>
                    <a:pt x="75" y="104"/>
                  </a:lnTo>
                  <a:lnTo>
                    <a:pt x="75" y="106"/>
                  </a:lnTo>
                  <a:lnTo>
                    <a:pt x="75" y="109"/>
                  </a:lnTo>
                  <a:lnTo>
                    <a:pt x="77" y="112"/>
                  </a:lnTo>
                  <a:lnTo>
                    <a:pt x="77" y="112"/>
                  </a:lnTo>
                  <a:lnTo>
                    <a:pt x="77" y="114"/>
                  </a:lnTo>
                  <a:lnTo>
                    <a:pt x="74" y="116"/>
                  </a:lnTo>
                  <a:lnTo>
                    <a:pt x="70" y="117"/>
                  </a:lnTo>
                  <a:lnTo>
                    <a:pt x="67" y="119"/>
                  </a:lnTo>
                  <a:lnTo>
                    <a:pt x="63" y="123"/>
                  </a:lnTo>
                  <a:lnTo>
                    <a:pt x="62" y="123"/>
                  </a:lnTo>
                  <a:lnTo>
                    <a:pt x="60" y="124"/>
                  </a:lnTo>
                  <a:lnTo>
                    <a:pt x="60" y="126"/>
                  </a:lnTo>
                  <a:lnTo>
                    <a:pt x="60" y="126"/>
                  </a:lnTo>
                  <a:lnTo>
                    <a:pt x="58" y="128"/>
                  </a:lnTo>
                  <a:lnTo>
                    <a:pt x="57" y="129"/>
                  </a:lnTo>
                  <a:lnTo>
                    <a:pt x="53" y="129"/>
                  </a:lnTo>
                  <a:lnTo>
                    <a:pt x="53" y="131"/>
                  </a:lnTo>
                  <a:lnTo>
                    <a:pt x="51" y="133"/>
                  </a:lnTo>
                  <a:lnTo>
                    <a:pt x="51" y="135"/>
                  </a:lnTo>
                  <a:lnTo>
                    <a:pt x="50" y="136"/>
                  </a:lnTo>
                  <a:lnTo>
                    <a:pt x="51" y="140"/>
                  </a:lnTo>
                  <a:lnTo>
                    <a:pt x="53" y="145"/>
                  </a:lnTo>
                  <a:lnTo>
                    <a:pt x="53" y="146"/>
                  </a:lnTo>
                  <a:lnTo>
                    <a:pt x="53" y="148"/>
                  </a:lnTo>
                  <a:lnTo>
                    <a:pt x="51" y="152"/>
                  </a:lnTo>
                  <a:lnTo>
                    <a:pt x="50" y="153"/>
                  </a:lnTo>
                  <a:lnTo>
                    <a:pt x="48" y="155"/>
                  </a:lnTo>
                  <a:lnTo>
                    <a:pt x="46" y="158"/>
                  </a:lnTo>
                  <a:lnTo>
                    <a:pt x="46" y="160"/>
                  </a:lnTo>
                  <a:lnTo>
                    <a:pt x="45" y="160"/>
                  </a:lnTo>
                  <a:lnTo>
                    <a:pt x="41" y="162"/>
                  </a:lnTo>
                  <a:lnTo>
                    <a:pt x="38" y="164"/>
                  </a:lnTo>
                  <a:lnTo>
                    <a:pt x="38" y="158"/>
                  </a:lnTo>
                  <a:lnTo>
                    <a:pt x="36" y="153"/>
                  </a:lnTo>
                  <a:lnTo>
                    <a:pt x="36" y="150"/>
                  </a:lnTo>
                  <a:lnTo>
                    <a:pt x="34" y="143"/>
                  </a:lnTo>
                  <a:lnTo>
                    <a:pt x="33" y="138"/>
                  </a:lnTo>
                  <a:lnTo>
                    <a:pt x="31" y="133"/>
                  </a:lnTo>
                  <a:lnTo>
                    <a:pt x="31" y="128"/>
                  </a:lnTo>
                  <a:lnTo>
                    <a:pt x="29" y="123"/>
                  </a:lnTo>
                  <a:lnTo>
                    <a:pt x="29" y="121"/>
                  </a:lnTo>
                  <a:lnTo>
                    <a:pt x="26" y="119"/>
                  </a:lnTo>
                  <a:lnTo>
                    <a:pt x="22" y="117"/>
                  </a:lnTo>
                  <a:lnTo>
                    <a:pt x="19" y="114"/>
                  </a:lnTo>
                  <a:lnTo>
                    <a:pt x="15" y="111"/>
                  </a:lnTo>
                  <a:lnTo>
                    <a:pt x="15" y="107"/>
                  </a:lnTo>
                  <a:lnTo>
                    <a:pt x="14" y="102"/>
                  </a:lnTo>
                  <a:lnTo>
                    <a:pt x="12" y="100"/>
                  </a:lnTo>
                  <a:lnTo>
                    <a:pt x="10" y="99"/>
                  </a:lnTo>
                  <a:lnTo>
                    <a:pt x="7" y="97"/>
                  </a:lnTo>
                  <a:lnTo>
                    <a:pt x="5" y="95"/>
                  </a:lnTo>
                  <a:lnTo>
                    <a:pt x="4" y="95"/>
                  </a:lnTo>
                  <a:lnTo>
                    <a:pt x="4" y="94"/>
                  </a:lnTo>
                  <a:lnTo>
                    <a:pt x="2" y="89"/>
                  </a:lnTo>
                  <a:lnTo>
                    <a:pt x="0" y="85"/>
                  </a:lnTo>
                  <a:lnTo>
                    <a:pt x="0" y="82"/>
                  </a:lnTo>
                  <a:lnTo>
                    <a:pt x="0" y="78"/>
                  </a:lnTo>
                  <a:lnTo>
                    <a:pt x="0" y="77"/>
                  </a:lnTo>
                  <a:lnTo>
                    <a:pt x="0" y="75"/>
                  </a:lnTo>
                  <a:lnTo>
                    <a:pt x="5" y="73"/>
                  </a:lnTo>
                  <a:lnTo>
                    <a:pt x="7" y="68"/>
                  </a:lnTo>
                  <a:lnTo>
                    <a:pt x="9" y="68"/>
                  </a:lnTo>
                  <a:lnTo>
                    <a:pt x="10" y="66"/>
                  </a:lnTo>
                  <a:lnTo>
                    <a:pt x="12" y="65"/>
                  </a:lnTo>
                  <a:lnTo>
                    <a:pt x="14" y="63"/>
                  </a:lnTo>
                  <a:lnTo>
                    <a:pt x="14" y="61"/>
                  </a:lnTo>
                  <a:lnTo>
                    <a:pt x="14" y="60"/>
                  </a:lnTo>
                  <a:lnTo>
                    <a:pt x="14" y="56"/>
                  </a:lnTo>
                  <a:lnTo>
                    <a:pt x="15" y="53"/>
                  </a:lnTo>
                  <a:lnTo>
                    <a:pt x="17" y="51"/>
                  </a:lnTo>
                  <a:lnTo>
                    <a:pt x="15" y="48"/>
                  </a:lnTo>
                  <a:lnTo>
                    <a:pt x="15" y="46"/>
                  </a:lnTo>
                  <a:lnTo>
                    <a:pt x="15" y="41"/>
                  </a:lnTo>
                  <a:lnTo>
                    <a:pt x="15" y="39"/>
                  </a:lnTo>
                  <a:lnTo>
                    <a:pt x="15" y="39"/>
                  </a:lnTo>
                  <a:lnTo>
                    <a:pt x="14" y="36"/>
                  </a:lnTo>
                  <a:lnTo>
                    <a:pt x="14" y="34"/>
                  </a:lnTo>
                  <a:lnTo>
                    <a:pt x="15" y="31"/>
                  </a:lnTo>
                  <a:lnTo>
                    <a:pt x="15" y="27"/>
                  </a:lnTo>
                  <a:lnTo>
                    <a:pt x="15" y="24"/>
                  </a:lnTo>
                  <a:lnTo>
                    <a:pt x="15" y="22"/>
                  </a:lnTo>
                  <a:lnTo>
                    <a:pt x="15" y="20"/>
                  </a:lnTo>
                  <a:lnTo>
                    <a:pt x="14" y="20"/>
                  </a:lnTo>
                  <a:lnTo>
                    <a:pt x="14" y="19"/>
                  </a:lnTo>
                  <a:lnTo>
                    <a:pt x="14" y="19"/>
                  </a:lnTo>
                  <a:lnTo>
                    <a:pt x="17" y="17"/>
                  </a:lnTo>
                  <a:lnTo>
                    <a:pt x="17" y="14"/>
                  </a:lnTo>
                  <a:lnTo>
                    <a:pt x="19" y="14"/>
                  </a:lnTo>
                  <a:lnTo>
                    <a:pt x="21" y="12"/>
                  </a:lnTo>
                  <a:lnTo>
                    <a:pt x="21" y="10"/>
                  </a:lnTo>
                  <a:lnTo>
                    <a:pt x="21" y="10"/>
                  </a:lnTo>
                  <a:lnTo>
                    <a:pt x="26" y="8"/>
                  </a:lnTo>
                  <a:lnTo>
                    <a:pt x="29" y="5"/>
                  </a:lnTo>
                  <a:lnTo>
                    <a:pt x="31" y="3"/>
                  </a:lnTo>
                  <a:lnTo>
                    <a:pt x="41" y="0"/>
                  </a:lnTo>
                  <a:lnTo>
                    <a:pt x="43" y="0"/>
                  </a:lnTo>
                  <a:lnTo>
                    <a:pt x="45" y="0"/>
                  </a:lnTo>
                  <a:lnTo>
                    <a:pt x="45" y="2"/>
                  </a:lnTo>
                  <a:lnTo>
                    <a:pt x="43" y="3"/>
                  </a:lnTo>
                  <a:lnTo>
                    <a:pt x="45" y="5"/>
                  </a:lnTo>
                  <a:lnTo>
                    <a:pt x="46" y="3"/>
                  </a:lnTo>
                  <a:lnTo>
                    <a:pt x="45" y="3"/>
                  </a:lnTo>
                  <a:lnTo>
                    <a:pt x="45" y="2"/>
                  </a:lnTo>
                  <a:lnTo>
                    <a:pt x="48" y="2"/>
                  </a:lnTo>
                  <a:lnTo>
                    <a:pt x="50" y="2"/>
                  </a:lnTo>
                  <a:lnTo>
                    <a:pt x="51" y="3"/>
                  </a:lnTo>
                  <a:lnTo>
                    <a:pt x="51" y="7"/>
                  </a:lnTo>
                  <a:lnTo>
                    <a:pt x="55" y="12"/>
                  </a:lnTo>
                  <a:lnTo>
                    <a:pt x="53" y="14"/>
                  </a:lnTo>
                  <a:lnTo>
                    <a:pt x="55" y="14"/>
                  </a:lnTo>
                  <a:lnTo>
                    <a:pt x="58" y="14"/>
                  </a:lnTo>
                  <a:lnTo>
                    <a:pt x="58" y="10"/>
                  </a:lnTo>
                  <a:lnTo>
                    <a:pt x="62" y="10"/>
                  </a:lnTo>
                  <a:lnTo>
                    <a:pt x="65" y="7"/>
                  </a:lnTo>
                  <a:lnTo>
                    <a:pt x="69" y="7"/>
                  </a:lnTo>
                  <a:lnTo>
                    <a:pt x="69" y="8"/>
                  </a:lnTo>
                  <a:lnTo>
                    <a:pt x="69" y="12"/>
                  </a:lnTo>
                  <a:lnTo>
                    <a:pt x="69" y="12"/>
                  </a:lnTo>
                  <a:lnTo>
                    <a:pt x="67" y="14"/>
                  </a:lnTo>
                  <a:lnTo>
                    <a:pt x="63" y="20"/>
                  </a:lnTo>
                  <a:lnTo>
                    <a:pt x="60" y="22"/>
                  </a:lnTo>
                  <a:lnTo>
                    <a:pt x="58" y="24"/>
                  </a:lnTo>
                  <a:lnTo>
                    <a:pt x="57" y="25"/>
                  </a:lnTo>
                  <a:lnTo>
                    <a:pt x="57" y="27"/>
                  </a:lnTo>
                  <a:lnTo>
                    <a:pt x="57" y="31"/>
                  </a:lnTo>
                  <a:lnTo>
                    <a:pt x="58" y="34"/>
                  </a:lnTo>
                  <a:lnTo>
                    <a:pt x="62" y="36"/>
                  </a:lnTo>
                  <a:lnTo>
                    <a:pt x="63" y="37"/>
                  </a:lnTo>
                  <a:lnTo>
                    <a:pt x="67" y="41"/>
                  </a:lnTo>
                  <a:lnTo>
                    <a:pt x="67" y="42"/>
                  </a:lnTo>
                  <a:lnTo>
                    <a:pt x="67" y="44"/>
                  </a:lnTo>
                  <a:lnTo>
                    <a:pt x="69" y="48"/>
                  </a:lnTo>
                  <a:lnTo>
                    <a:pt x="69" y="49"/>
                  </a:lnTo>
                  <a:lnTo>
                    <a:pt x="67" y="54"/>
                  </a:lnTo>
                  <a:lnTo>
                    <a:pt x="65" y="58"/>
                  </a:lnTo>
                  <a:lnTo>
                    <a:pt x="62" y="63"/>
                  </a:lnTo>
                  <a:lnTo>
                    <a:pt x="58" y="66"/>
                  </a:lnTo>
                  <a:lnTo>
                    <a:pt x="51" y="70"/>
                  </a:lnTo>
                  <a:lnTo>
                    <a:pt x="50" y="71"/>
                  </a:lnTo>
                  <a:lnTo>
                    <a:pt x="50" y="73"/>
                  </a:lnTo>
                  <a:lnTo>
                    <a:pt x="48" y="75"/>
                  </a:lnTo>
                  <a:lnTo>
                    <a:pt x="48" y="77"/>
                  </a:lnTo>
                  <a:lnTo>
                    <a:pt x="51" y="82"/>
                  </a:lnTo>
                  <a:lnTo>
                    <a:pt x="53" y="85"/>
                  </a:lnTo>
                  <a:lnTo>
                    <a:pt x="57" y="85"/>
                  </a:lnTo>
                  <a:lnTo>
                    <a:pt x="62" y="85"/>
                  </a:lnTo>
                  <a:lnTo>
                    <a:pt x="62" y="87"/>
                  </a:lnTo>
                  <a:lnTo>
                    <a:pt x="62" y="89"/>
                  </a:lnTo>
                  <a:lnTo>
                    <a:pt x="63" y="89"/>
                  </a:lnTo>
                  <a:lnTo>
                    <a:pt x="65" y="89"/>
                  </a:lnTo>
                  <a:lnTo>
                    <a:pt x="67" y="87"/>
                  </a:lnTo>
                  <a:lnTo>
                    <a:pt x="69" y="89"/>
                  </a:lnTo>
                  <a:lnTo>
                    <a:pt x="70" y="92"/>
                  </a:lnTo>
                  <a:lnTo>
                    <a:pt x="72" y="94"/>
                  </a:lnTo>
                  <a:lnTo>
                    <a:pt x="72" y="95"/>
                  </a:lnTo>
                  <a:lnTo>
                    <a:pt x="72" y="95"/>
                  </a:lnTo>
                  <a:lnTo>
                    <a:pt x="70" y="95"/>
                  </a:lnTo>
                  <a:lnTo>
                    <a:pt x="72" y="95"/>
                  </a:lnTo>
                  <a:lnTo>
                    <a:pt x="74" y="97"/>
                  </a:lnTo>
                  <a:lnTo>
                    <a:pt x="75" y="95"/>
                  </a:lnTo>
                  <a:lnTo>
                    <a:pt x="77" y="97"/>
                  </a:lnTo>
                  <a:lnTo>
                    <a:pt x="77" y="97"/>
                  </a:lnTo>
                  <a:close/>
                  <a:moveTo>
                    <a:pt x="72" y="61"/>
                  </a:moveTo>
                  <a:lnTo>
                    <a:pt x="69" y="63"/>
                  </a:lnTo>
                  <a:lnTo>
                    <a:pt x="70" y="61"/>
                  </a:lnTo>
                  <a:lnTo>
                    <a:pt x="72" y="60"/>
                  </a:lnTo>
                  <a:lnTo>
                    <a:pt x="72" y="60"/>
                  </a:lnTo>
                  <a:lnTo>
                    <a:pt x="72" y="61"/>
                  </a:lnTo>
                  <a:close/>
                  <a:moveTo>
                    <a:pt x="67" y="85"/>
                  </a:moveTo>
                  <a:lnTo>
                    <a:pt x="65" y="85"/>
                  </a:lnTo>
                  <a:lnTo>
                    <a:pt x="65" y="85"/>
                  </a:lnTo>
                  <a:lnTo>
                    <a:pt x="63" y="85"/>
                  </a:lnTo>
                  <a:lnTo>
                    <a:pt x="63" y="85"/>
                  </a:lnTo>
                  <a:lnTo>
                    <a:pt x="62" y="85"/>
                  </a:lnTo>
                  <a:lnTo>
                    <a:pt x="62" y="83"/>
                  </a:lnTo>
                  <a:lnTo>
                    <a:pt x="62" y="82"/>
                  </a:lnTo>
                  <a:lnTo>
                    <a:pt x="62" y="80"/>
                  </a:lnTo>
                  <a:lnTo>
                    <a:pt x="65" y="80"/>
                  </a:lnTo>
                  <a:lnTo>
                    <a:pt x="67" y="82"/>
                  </a:lnTo>
                  <a:lnTo>
                    <a:pt x="67" y="83"/>
                  </a:lnTo>
                  <a:lnTo>
                    <a:pt x="67" y="83"/>
                  </a:lnTo>
                  <a:lnTo>
                    <a:pt x="67" y="83"/>
                  </a:lnTo>
                  <a:lnTo>
                    <a:pt x="67" y="85"/>
                  </a:lnTo>
                  <a:lnTo>
                    <a:pt x="67" y="8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9" name="Freeform 231">
              <a:extLst>
                <a:ext uri="{FF2B5EF4-FFF2-40B4-BE49-F238E27FC236}">
                  <a16:creationId xmlns:a16="http://schemas.microsoft.com/office/drawing/2014/main" id="{C0965945-2E84-46C6-B931-FEFB4EF0DEC9}"/>
                </a:ext>
              </a:extLst>
            </p:cNvPr>
            <p:cNvSpPr>
              <a:spLocks noEditPoints="1"/>
            </p:cNvSpPr>
            <p:nvPr/>
          </p:nvSpPr>
          <p:spPr bwMode="auto">
            <a:xfrm>
              <a:off x="7182" y="3409"/>
              <a:ext cx="27" cy="58"/>
            </a:xfrm>
            <a:custGeom>
              <a:avLst/>
              <a:gdLst>
                <a:gd name="T0" fmla="*/ 27 w 27"/>
                <a:gd name="T1" fmla="*/ 0 h 58"/>
                <a:gd name="T2" fmla="*/ 27 w 27"/>
                <a:gd name="T3" fmla="*/ 1 h 58"/>
                <a:gd name="T4" fmla="*/ 27 w 27"/>
                <a:gd name="T5" fmla="*/ 1 h 58"/>
                <a:gd name="T6" fmla="*/ 26 w 27"/>
                <a:gd name="T7" fmla="*/ 1 h 58"/>
                <a:gd name="T8" fmla="*/ 26 w 27"/>
                <a:gd name="T9" fmla="*/ 1 h 58"/>
                <a:gd name="T10" fmla="*/ 27 w 27"/>
                <a:gd name="T11" fmla="*/ 0 h 58"/>
                <a:gd name="T12" fmla="*/ 27 w 27"/>
                <a:gd name="T13" fmla="*/ 0 h 58"/>
                <a:gd name="T14" fmla="*/ 27 w 27"/>
                <a:gd name="T15" fmla="*/ 0 h 58"/>
                <a:gd name="T16" fmla="*/ 27 w 27"/>
                <a:gd name="T17" fmla="*/ 0 h 58"/>
                <a:gd name="T18" fmla="*/ 27 w 27"/>
                <a:gd name="T19" fmla="*/ 0 h 58"/>
                <a:gd name="T20" fmla="*/ 27 w 27"/>
                <a:gd name="T21" fmla="*/ 0 h 58"/>
                <a:gd name="T22" fmla="*/ 5 w 27"/>
                <a:gd name="T23" fmla="*/ 52 h 58"/>
                <a:gd name="T24" fmla="*/ 5 w 27"/>
                <a:gd name="T25" fmla="*/ 52 h 58"/>
                <a:gd name="T26" fmla="*/ 5 w 27"/>
                <a:gd name="T27" fmla="*/ 51 h 58"/>
                <a:gd name="T28" fmla="*/ 7 w 27"/>
                <a:gd name="T29" fmla="*/ 51 h 58"/>
                <a:gd name="T30" fmla="*/ 5 w 27"/>
                <a:gd name="T31" fmla="*/ 51 h 58"/>
                <a:gd name="T32" fmla="*/ 5 w 27"/>
                <a:gd name="T33" fmla="*/ 54 h 58"/>
                <a:gd name="T34" fmla="*/ 3 w 27"/>
                <a:gd name="T35" fmla="*/ 52 h 58"/>
                <a:gd name="T36" fmla="*/ 2 w 27"/>
                <a:gd name="T37" fmla="*/ 51 h 58"/>
                <a:gd name="T38" fmla="*/ 0 w 27"/>
                <a:gd name="T39" fmla="*/ 51 h 58"/>
                <a:gd name="T40" fmla="*/ 2 w 27"/>
                <a:gd name="T41" fmla="*/ 49 h 58"/>
                <a:gd name="T42" fmla="*/ 2 w 27"/>
                <a:gd name="T43" fmla="*/ 51 h 58"/>
                <a:gd name="T44" fmla="*/ 2 w 27"/>
                <a:gd name="T45" fmla="*/ 51 h 58"/>
                <a:gd name="T46" fmla="*/ 3 w 27"/>
                <a:gd name="T47" fmla="*/ 51 h 58"/>
                <a:gd name="T48" fmla="*/ 5 w 27"/>
                <a:gd name="T49" fmla="*/ 51 h 58"/>
                <a:gd name="T50" fmla="*/ 3 w 27"/>
                <a:gd name="T51" fmla="*/ 51 h 58"/>
                <a:gd name="T52" fmla="*/ 5 w 27"/>
                <a:gd name="T53" fmla="*/ 52 h 58"/>
                <a:gd name="T54" fmla="*/ 5 w 27"/>
                <a:gd name="T55" fmla="*/ 52 h 58"/>
                <a:gd name="T56" fmla="*/ 9 w 27"/>
                <a:gd name="T57" fmla="*/ 54 h 58"/>
                <a:gd name="T58" fmla="*/ 9 w 27"/>
                <a:gd name="T59" fmla="*/ 58 h 58"/>
                <a:gd name="T60" fmla="*/ 9 w 27"/>
                <a:gd name="T61" fmla="*/ 56 h 58"/>
                <a:gd name="T62" fmla="*/ 9 w 27"/>
                <a:gd name="T63" fmla="*/ 56 h 58"/>
                <a:gd name="T64" fmla="*/ 9 w 27"/>
                <a:gd name="T65" fmla="*/ 54 h 58"/>
                <a:gd name="T66" fmla="*/ 9 w 27"/>
                <a:gd name="T67" fmla="*/ 54 h 58"/>
                <a:gd name="T68" fmla="*/ 9 w 27"/>
                <a:gd name="T69" fmla="*/ 54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7" h="58">
                  <a:moveTo>
                    <a:pt x="27" y="0"/>
                  </a:moveTo>
                  <a:lnTo>
                    <a:pt x="27" y="1"/>
                  </a:lnTo>
                  <a:lnTo>
                    <a:pt x="27" y="1"/>
                  </a:lnTo>
                  <a:lnTo>
                    <a:pt x="26" y="1"/>
                  </a:lnTo>
                  <a:lnTo>
                    <a:pt x="26" y="1"/>
                  </a:lnTo>
                  <a:lnTo>
                    <a:pt x="27" y="0"/>
                  </a:lnTo>
                  <a:lnTo>
                    <a:pt x="27" y="0"/>
                  </a:lnTo>
                  <a:lnTo>
                    <a:pt x="27" y="0"/>
                  </a:lnTo>
                  <a:lnTo>
                    <a:pt x="27" y="0"/>
                  </a:lnTo>
                  <a:lnTo>
                    <a:pt x="27" y="0"/>
                  </a:lnTo>
                  <a:lnTo>
                    <a:pt x="27" y="0"/>
                  </a:lnTo>
                  <a:close/>
                  <a:moveTo>
                    <a:pt x="5" y="52"/>
                  </a:moveTo>
                  <a:lnTo>
                    <a:pt x="5" y="52"/>
                  </a:lnTo>
                  <a:lnTo>
                    <a:pt x="5" y="51"/>
                  </a:lnTo>
                  <a:lnTo>
                    <a:pt x="7" y="51"/>
                  </a:lnTo>
                  <a:lnTo>
                    <a:pt x="5" y="51"/>
                  </a:lnTo>
                  <a:lnTo>
                    <a:pt x="5" y="54"/>
                  </a:lnTo>
                  <a:lnTo>
                    <a:pt x="3" y="52"/>
                  </a:lnTo>
                  <a:lnTo>
                    <a:pt x="2" y="51"/>
                  </a:lnTo>
                  <a:lnTo>
                    <a:pt x="0" y="51"/>
                  </a:lnTo>
                  <a:lnTo>
                    <a:pt x="2" y="49"/>
                  </a:lnTo>
                  <a:lnTo>
                    <a:pt x="2" y="51"/>
                  </a:lnTo>
                  <a:lnTo>
                    <a:pt x="2" y="51"/>
                  </a:lnTo>
                  <a:lnTo>
                    <a:pt x="3" y="51"/>
                  </a:lnTo>
                  <a:lnTo>
                    <a:pt x="5" y="51"/>
                  </a:lnTo>
                  <a:lnTo>
                    <a:pt x="3" y="51"/>
                  </a:lnTo>
                  <a:lnTo>
                    <a:pt x="5" y="52"/>
                  </a:lnTo>
                  <a:lnTo>
                    <a:pt x="5" y="52"/>
                  </a:lnTo>
                  <a:close/>
                  <a:moveTo>
                    <a:pt x="9" y="54"/>
                  </a:moveTo>
                  <a:lnTo>
                    <a:pt x="9" y="58"/>
                  </a:lnTo>
                  <a:lnTo>
                    <a:pt x="9" y="56"/>
                  </a:lnTo>
                  <a:lnTo>
                    <a:pt x="9" y="56"/>
                  </a:lnTo>
                  <a:lnTo>
                    <a:pt x="9" y="54"/>
                  </a:lnTo>
                  <a:lnTo>
                    <a:pt x="9" y="54"/>
                  </a:lnTo>
                  <a:lnTo>
                    <a:pt x="9" y="5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 name="Freeform 232">
              <a:extLst>
                <a:ext uri="{FF2B5EF4-FFF2-40B4-BE49-F238E27FC236}">
                  <a16:creationId xmlns:a16="http://schemas.microsoft.com/office/drawing/2014/main" id="{EC3987FA-F342-4587-9A59-697A957A2B2A}"/>
                </a:ext>
              </a:extLst>
            </p:cNvPr>
            <p:cNvSpPr>
              <a:spLocks noEditPoints="1"/>
            </p:cNvSpPr>
            <p:nvPr/>
          </p:nvSpPr>
          <p:spPr bwMode="auto">
            <a:xfrm>
              <a:off x="4129" y="2164"/>
              <a:ext cx="368" cy="154"/>
            </a:xfrm>
            <a:custGeom>
              <a:avLst/>
              <a:gdLst>
                <a:gd name="T0" fmla="*/ 64 w 368"/>
                <a:gd name="T1" fmla="*/ 26 h 154"/>
                <a:gd name="T2" fmla="*/ 34 w 368"/>
                <a:gd name="T3" fmla="*/ 33 h 154"/>
                <a:gd name="T4" fmla="*/ 10 w 368"/>
                <a:gd name="T5" fmla="*/ 48 h 154"/>
                <a:gd name="T6" fmla="*/ 10 w 368"/>
                <a:gd name="T7" fmla="*/ 38 h 154"/>
                <a:gd name="T8" fmla="*/ 12 w 368"/>
                <a:gd name="T9" fmla="*/ 28 h 154"/>
                <a:gd name="T10" fmla="*/ 17 w 368"/>
                <a:gd name="T11" fmla="*/ 16 h 154"/>
                <a:gd name="T12" fmla="*/ 14 w 368"/>
                <a:gd name="T13" fmla="*/ 7 h 154"/>
                <a:gd name="T14" fmla="*/ 24 w 368"/>
                <a:gd name="T15" fmla="*/ 2 h 154"/>
                <a:gd name="T16" fmla="*/ 38 w 368"/>
                <a:gd name="T17" fmla="*/ 4 h 154"/>
                <a:gd name="T18" fmla="*/ 308 w 368"/>
                <a:gd name="T19" fmla="*/ 16 h 154"/>
                <a:gd name="T20" fmla="*/ 324 w 368"/>
                <a:gd name="T21" fmla="*/ 16 h 154"/>
                <a:gd name="T22" fmla="*/ 334 w 368"/>
                <a:gd name="T23" fmla="*/ 19 h 154"/>
                <a:gd name="T24" fmla="*/ 341 w 368"/>
                <a:gd name="T25" fmla="*/ 24 h 154"/>
                <a:gd name="T26" fmla="*/ 346 w 368"/>
                <a:gd name="T27" fmla="*/ 36 h 154"/>
                <a:gd name="T28" fmla="*/ 346 w 368"/>
                <a:gd name="T29" fmla="*/ 50 h 154"/>
                <a:gd name="T30" fmla="*/ 366 w 368"/>
                <a:gd name="T31" fmla="*/ 60 h 154"/>
                <a:gd name="T32" fmla="*/ 358 w 368"/>
                <a:gd name="T33" fmla="*/ 68 h 154"/>
                <a:gd name="T34" fmla="*/ 354 w 368"/>
                <a:gd name="T35" fmla="*/ 74 h 154"/>
                <a:gd name="T36" fmla="*/ 356 w 368"/>
                <a:gd name="T37" fmla="*/ 85 h 154"/>
                <a:gd name="T38" fmla="*/ 361 w 368"/>
                <a:gd name="T39" fmla="*/ 94 h 154"/>
                <a:gd name="T40" fmla="*/ 358 w 368"/>
                <a:gd name="T41" fmla="*/ 106 h 154"/>
                <a:gd name="T42" fmla="*/ 363 w 368"/>
                <a:gd name="T43" fmla="*/ 116 h 154"/>
                <a:gd name="T44" fmla="*/ 365 w 368"/>
                <a:gd name="T45" fmla="*/ 121 h 154"/>
                <a:gd name="T46" fmla="*/ 356 w 368"/>
                <a:gd name="T47" fmla="*/ 125 h 154"/>
                <a:gd name="T48" fmla="*/ 346 w 368"/>
                <a:gd name="T49" fmla="*/ 121 h 154"/>
                <a:gd name="T50" fmla="*/ 329 w 368"/>
                <a:gd name="T51" fmla="*/ 118 h 154"/>
                <a:gd name="T52" fmla="*/ 317 w 368"/>
                <a:gd name="T53" fmla="*/ 120 h 154"/>
                <a:gd name="T54" fmla="*/ 291 w 368"/>
                <a:gd name="T55" fmla="*/ 123 h 154"/>
                <a:gd name="T56" fmla="*/ 252 w 368"/>
                <a:gd name="T57" fmla="*/ 133 h 154"/>
                <a:gd name="T58" fmla="*/ 231 w 368"/>
                <a:gd name="T59" fmla="*/ 132 h 154"/>
                <a:gd name="T60" fmla="*/ 211 w 368"/>
                <a:gd name="T61" fmla="*/ 132 h 154"/>
                <a:gd name="T62" fmla="*/ 206 w 368"/>
                <a:gd name="T63" fmla="*/ 145 h 154"/>
                <a:gd name="T64" fmla="*/ 197 w 368"/>
                <a:gd name="T65" fmla="*/ 150 h 154"/>
                <a:gd name="T66" fmla="*/ 199 w 368"/>
                <a:gd name="T67" fmla="*/ 128 h 154"/>
                <a:gd name="T68" fmla="*/ 178 w 368"/>
                <a:gd name="T69" fmla="*/ 133 h 154"/>
                <a:gd name="T70" fmla="*/ 149 w 368"/>
                <a:gd name="T71" fmla="*/ 147 h 154"/>
                <a:gd name="T72" fmla="*/ 117 w 368"/>
                <a:gd name="T73" fmla="*/ 135 h 154"/>
                <a:gd name="T74" fmla="*/ 91 w 368"/>
                <a:gd name="T75" fmla="*/ 143 h 154"/>
                <a:gd name="T76" fmla="*/ 67 w 368"/>
                <a:gd name="T77" fmla="*/ 140 h 154"/>
                <a:gd name="T78" fmla="*/ 53 w 368"/>
                <a:gd name="T79" fmla="*/ 132 h 154"/>
                <a:gd name="T80" fmla="*/ 36 w 368"/>
                <a:gd name="T81" fmla="*/ 133 h 154"/>
                <a:gd name="T82" fmla="*/ 50 w 368"/>
                <a:gd name="T83" fmla="*/ 125 h 154"/>
                <a:gd name="T84" fmla="*/ 36 w 368"/>
                <a:gd name="T85" fmla="*/ 123 h 154"/>
                <a:gd name="T86" fmla="*/ 28 w 368"/>
                <a:gd name="T87" fmla="*/ 109 h 154"/>
                <a:gd name="T88" fmla="*/ 17 w 368"/>
                <a:gd name="T89" fmla="*/ 97 h 154"/>
                <a:gd name="T90" fmla="*/ 14 w 368"/>
                <a:gd name="T91" fmla="*/ 89 h 154"/>
                <a:gd name="T92" fmla="*/ 19 w 368"/>
                <a:gd name="T93" fmla="*/ 92 h 154"/>
                <a:gd name="T94" fmla="*/ 21 w 368"/>
                <a:gd name="T95" fmla="*/ 87 h 154"/>
                <a:gd name="T96" fmla="*/ 22 w 368"/>
                <a:gd name="T97" fmla="*/ 79 h 154"/>
                <a:gd name="T98" fmla="*/ 24 w 368"/>
                <a:gd name="T99" fmla="*/ 63 h 154"/>
                <a:gd name="T100" fmla="*/ 10 w 368"/>
                <a:gd name="T101" fmla="*/ 53 h 154"/>
                <a:gd name="T102" fmla="*/ 34 w 368"/>
                <a:gd name="T103" fmla="*/ 45 h 154"/>
                <a:gd name="T104" fmla="*/ 45 w 368"/>
                <a:gd name="T105" fmla="*/ 43 h 154"/>
                <a:gd name="T106" fmla="*/ 62 w 368"/>
                <a:gd name="T107" fmla="*/ 41 h 154"/>
                <a:gd name="T108" fmla="*/ 70 w 368"/>
                <a:gd name="T109" fmla="*/ 33 h 154"/>
                <a:gd name="T110" fmla="*/ 81 w 368"/>
                <a:gd name="T111" fmla="*/ 24 h 154"/>
                <a:gd name="T112" fmla="*/ 139 w 368"/>
                <a:gd name="T113" fmla="*/ 5 h 154"/>
                <a:gd name="T114" fmla="*/ 182 w 368"/>
                <a:gd name="T115" fmla="*/ 5 h 154"/>
                <a:gd name="T116" fmla="*/ 206 w 368"/>
                <a:gd name="T117" fmla="*/ 21 h 154"/>
                <a:gd name="T118" fmla="*/ 235 w 368"/>
                <a:gd name="T119" fmla="*/ 28 h 154"/>
                <a:gd name="T120" fmla="*/ 281 w 368"/>
                <a:gd name="T121" fmla="*/ 29 h 154"/>
                <a:gd name="T122" fmla="*/ 2 w 368"/>
                <a:gd name="T123" fmla="*/ 50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68" h="154">
                  <a:moveTo>
                    <a:pt x="45" y="4"/>
                  </a:moveTo>
                  <a:lnTo>
                    <a:pt x="45" y="5"/>
                  </a:lnTo>
                  <a:lnTo>
                    <a:pt x="45" y="9"/>
                  </a:lnTo>
                  <a:lnTo>
                    <a:pt x="48" y="14"/>
                  </a:lnTo>
                  <a:lnTo>
                    <a:pt x="52" y="16"/>
                  </a:lnTo>
                  <a:lnTo>
                    <a:pt x="64" y="22"/>
                  </a:lnTo>
                  <a:lnTo>
                    <a:pt x="65" y="22"/>
                  </a:lnTo>
                  <a:lnTo>
                    <a:pt x="64" y="24"/>
                  </a:lnTo>
                  <a:lnTo>
                    <a:pt x="64" y="26"/>
                  </a:lnTo>
                  <a:lnTo>
                    <a:pt x="64" y="28"/>
                  </a:lnTo>
                  <a:lnTo>
                    <a:pt x="60" y="29"/>
                  </a:lnTo>
                  <a:lnTo>
                    <a:pt x="50" y="26"/>
                  </a:lnTo>
                  <a:lnTo>
                    <a:pt x="48" y="26"/>
                  </a:lnTo>
                  <a:lnTo>
                    <a:pt x="46" y="26"/>
                  </a:lnTo>
                  <a:lnTo>
                    <a:pt x="43" y="28"/>
                  </a:lnTo>
                  <a:lnTo>
                    <a:pt x="40" y="28"/>
                  </a:lnTo>
                  <a:lnTo>
                    <a:pt x="34" y="29"/>
                  </a:lnTo>
                  <a:lnTo>
                    <a:pt x="34" y="33"/>
                  </a:lnTo>
                  <a:lnTo>
                    <a:pt x="31" y="36"/>
                  </a:lnTo>
                  <a:lnTo>
                    <a:pt x="24" y="39"/>
                  </a:lnTo>
                  <a:lnTo>
                    <a:pt x="21" y="41"/>
                  </a:lnTo>
                  <a:lnTo>
                    <a:pt x="16" y="46"/>
                  </a:lnTo>
                  <a:lnTo>
                    <a:pt x="12" y="50"/>
                  </a:lnTo>
                  <a:lnTo>
                    <a:pt x="12" y="50"/>
                  </a:lnTo>
                  <a:lnTo>
                    <a:pt x="10" y="51"/>
                  </a:lnTo>
                  <a:lnTo>
                    <a:pt x="10" y="50"/>
                  </a:lnTo>
                  <a:lnTo>
                    <a:pt x="10" y="48"/>
                  </a:lnTo>
                  <a:lnTo>
                    <a:pt x="10" y="46"/>
                  </a:lnTo>
                  <a:lnTo>
                    <a:pt x="10" y="45"/>
                  </a:lnTo>
                  <a:lnTo>
                    <a:pt x="12" y="43"/>
                  </a:lnTo>
                  <a:lnTo>
                    <a:pt x="14" y="41"/>
                  </a:lnTo>
                  <a:lnTo>
                    <a:pt x="21" y="39"/>
                  </a:lnTo>
                  <a:lnTo>
                    <a:pt x="21" y="38"/>
                  </a:lnTo>
                  <a:lnTo>
                    <a:pt x="17" y="38"/>
                  </a:lnTo>
                  <a:lnTo>
                    <a:pt x="14" y="38"/>
                  </a:lnTo>
                  <a:lnTo>
                    <a:pt x="10" y="38"/>
                  </a:lnTo>
                  <a:lnTo>
                    <a:pt x="9" y="38"/>
                  </a:lnTo>
                  <a:lnTo>
                    <a:pt x="7" y="36"/>
                  </a:lnTo>
                  <a:lnTo>
                    <a:pt x="7" y="34"/>
                  </a:lnTo>
                  <a:lnTo>
                    <a:pt x="7" y="34"/>
                  </a:lnTo>
                  <a:lnTo>
                    <a:pt x="9" y="34"/>
                  </a:lnTo>
                  <a:lnTo>
                    <a:pt x="9" y="33"/>
                  </a:lnTo>
                  <a:lnTo>
                    <a:pt x="10" y="31"/>
                  </a:lnTo>
                  <a:lnTo>
                    <a:pt x="12" y="29"/>
                  </a:lnTo>
                  <a:lnTo>
                    <a:pt x="12" y="28"/>
                  </a:lnTo>
                  <a:lnTo>
                    <a:pt x="12" y="28"/>
                  </a:lnTo>
                  <a:lnTo>
                    <a:pt x="12" y="26"/>
                  </a:lnTo>
                  <a:lnTo>
                    <a:pt x="12" y="26"/>
                  </a:lnTo>
                  <a:lnTo>
                    <a:pt x="12" y="24"/>
                  </a:lnTo>
                  <a:lnTo>
                    <a:pt x="12" y="22"/>
                  </a:lnTo>
                  <a:lnTo>
                    <a:pt x="16" y="19"/>
                  </a:lnTo>
                  <a:lnTo>
                    <a:pt x="17" y="19"/>
                  </a:lnTo>
                  <a:lnTo>
                    <a:pt x="17" y="17"/>
                  </a:lnTo>
                  <a:lnTo>
                    <a:pt x="17" y="16"/>
                  </a:lnTo>
                  <a:lnTo>
                    <a:pt x="17" y="12"/>
                  </a:lnTo>
                  <a:lnTo>
                    <a:pt x="17" y="12"/>
                  </a:lnTo>
                  <a:lnTo>
                    <a:pt x="16" y="12"/>
                  </a:lnTo>
                  <a:lnTo>
                    <a:pt x="16" y="10"/>
                  </a:lnTo>
                  <a:lnTo>
                    <a:pt x="14" y="10"/>
                  </a:lnTo>
                  <a:lnTo>
                    <a:pt x="12" y="10"/>
                  </a:lnTo>
                  <a:lnTo>
                    <a:pt x="12" y="9"/>
                  </a:lnTo>
                  <a:lnTo>
                    <a:pt x="12" y="9"/>
                  </a:lnTo>
                  <a:lnTo>
                    <a:pt x="14" y="7"/>
                  </a:lnTo>
                  <a:lnTo>
                    <a:pt x="16" y="7"/>
                  </a:lnTo>
                  <a:lnTo>
                    <a:pt x="16" y="7"/>
                  </a:lnTo>
                  <a:lnTo>
                    <a:pt x="17" y="5"/>
                  </a:lnTo>
                  <a:lnTo>
                    <a:pt x="17" y="4"/>
                  </a:lnTo>
                  <a:lnTo>
                    <a:pt x="17" y="4"/>
                  </a:lnTo>
                  <a:lnTo>
                    <a:pt x="19" y="4"/>
                  </a:lnTo>
                  <a:lnTo>
                    <a:pt x="21" y="4"/>
                  </a:lnTo>
                  <a:lnTo>
                    <a:pt x="22" y="2"/>
                  </a:lnTo>
                  <a:lnTo>
                    <a:pt x="24" y="2"/>
                  </a:lnTo>
                  <a:lnTo>
                    <a:pt x="26" y="0"/>
                  </a:lnTo>
                  <a:lnTo>
                    <a:pt x="29" y="0"/>
                  </a:lnTo>
                  <a:lnTo>
                    <a:pt x="29" y="0"/>
                  </a:lnTo>
                  <a:lnTo>
                    <a:pt x="31" y="0"/>
                  </a:lnTo>
                  <a:lnTo>
                    <a:pt x="33" y="2"/>
                  </a:lnTo>
                  <a:lnTo>
                    <a:pt x="34" y="4"/>
                  </a:lnTo>
                  <a:lnTo>
                    <a:pt x="36" y="4"/>
                  </a:lnTo>
                  <a:lnTo>
                    <a:pt x="36" y="4"/>
                  </a:lnTo>
                  <a:lnTo>
                    <a:pt x="38" y="4"/>
                  </a:lnTo>
                  <a:lnTo>
                    <a:pt x="40" y="4"/>
                  </a:lnTo>
                  <a:lnTo>
                    <a:pt x="41" y="4"/>
                  </a:lnTo>
                  <a:lnTo>
                    <a:pt x="41" y="4"/>
                  </a:lnTo>
                  <a:lnTo>
                    <a:pt x="43" y="2"/>
                  </a:lnTo>
                  <a:lnTo>
                    <a:pt x="45" y="4"/>
                  </a:lnTo>
                  <a:lnTo>
                    <a:pt x="45" y="4"/>
                  </a:lnTo>
                  <a:close/>
                  <a:moveTo>
                    <a:pt x="305" y="14"/>
                  </a:moveTo>
                  <a:lnTo>
                    <a:pt x="305" y="16"/>
                  </a:lnTo>
                  <a:lnTo>
                    <a:pt x="308" y="16"/>
                  </a:lnTo>
                  <a:lnTo>
                    <a:pt x="310" y="17"/>
                  </a:lnTo>
                  <a:lnTo>
                    <a:pt x="310" y="17"/>
                  </a:lnTo>
                  <a:lnTo>
                    <a:pt x="312" y="16"/>
                  </a:lnTo>
                  <a:lnTo>
                    <a:pt x="315" y="16"/>
                  </a:lnTo>
                  <a:lnTo>
                    <a:pt x="317" y="16"/>
                  </a:lnTo>
                  <a:lnTo>
                    <a:pt x="318" y="16"/>
                  </a:lnTo>
                  <a:lnTo>
                    <a:pt x="320" y="16"/>
                  </a:lnTo>
                  <a:lnTo>
                    <a:pt x="322" y="17"/>
                  </a:lnTo>
                  <a:lnTo>
                    <a:pt x="324" y="16"/>
                  </a:lnTo>
                  <a:lnTo>
                    <a:pt x="324" y="14"/>
                  </a:lnTo>
                  <a:lnTo>
                    <a:pt x="325" y="14"/>
                  </a:lnTo>
                  <a:lnTo>
                    <a:pt x="325" y="14"/>
                  </a:lnTo>
                  <a:lnTo>
                    <a:pt x="327" y="12"/>
                  </a:lnTo>
                  <a:lnTo>
                    <a:pt x="329" y="14"/>
                  </a:lnTo>
                  <a:lnTo>
                    <a:pt x="329" y="14"/>
                  </a:lnTo>
                  <a:lnTo>
                    <a:pt x="329" y="16"/>
                  </a:lnTo>
                  <a:lnTo>
                    <a:pt x="330" y="16"/>
                  </a:lnTo>
                  <a:lnTo>
                    <a:pt x="334" y="19"/>
                  </a:lnTo>
                  <a:lnTo>
                    <a:pt x="336" y="21"/>
                  </a:lnTo>
                  <a:lnTo>
                    <a:pt x="336" y="21"/>
                  </a:lnTo>
                  <a:lnTo>
                    <a:pt x="336" y="21"/>
                  </a:lnTo>
                  <a:lnTo>
                    <a:pt x="336" y="22"/>
                  </a:lnTo>
                  <a:lnTo>
                    <a:pt x="337" y="22"/>
                  </a:lnTo>
                  <a:lnTo>
                    <a:pt x="337" y="22"/>
                  </a:lnTo>
                  <a:lnTo>
                    <a:pt x="339" y="22"/>
                  </a:lnTo>
                  <a:lnTo>
                    <a:pt x="341" y="24"/>
                  </a:lnTo>
                  <a:lnTo>
                    <a:pt x="341" y="24"/>
                  </a:lnTo>
                  <a:lnTo>
                    <a:pt x="341" y="24"/>
                  </a:lnTo>
                  <a:lnTo>
                    <a:pt x="341" y="26"/>
                  </a:lnTo>
                  <a:lnTo>
                    <a:pt x="341" y="26"/>
                  </a:lnTo>
                  <a:lnTo>
                    <a:pt x="342" y="28"/>
                  </a:lnTo>
                  <a:lnTo>
                    <a:pt x="344" y="29"/>
                  </a:lnTo>
                  <a:lnTo>
                    <a:pt x="344" y="29"/>
                  </a:lnTo>
                  <a:lnTo>
                    <a:pt x="346" y="33"/>
                  </a:lnTo>
                  <a:lnTo>
                    <a:pt x="346" y="34"/>
                  </a:lnTo>
                  <a:lnTo>
                    <a:pt x="346" y="36"/>
                  </a:lnTo>
                  <a:lnTo>
                    <a:pt x="346" y="38"/>
                  </a:lnTo>
                  <a:lnTo>
                    <a:pt x="344" y="41"/>
                  </a:lnTo>
                  <a:lnTo>
                    <a:pt x="344" y="41"/>
                  </a:lnTo>
                  <a:lnTo>
                    <a:pt x="344" y="43"/>
                  </a:lnTo>
                  <a:lnTo>
                    <a:pt x="344" y="45"/>
                  </a:lnTo>
                  <a:lnTo>
                    <a:pt x="346" y="46"/>
                  </a:lnTo>
                  <a:lnTo>
                    <a:pt x="346" y="48"/>
                  </a:lnTo>
                  <a:lnTo>
                    <a:pt x="346" y="50"/>
                  </a:lnTo>
                  <a:lnTo>
                    <a:pt x="346" y="50"/>
                  </a:lnTo>
                  <a:lnTo>
                    <a:pt x="348" y="51"/>
                  </a:lnTo>
                  <a:lnTo>
                    <a:pt x="351" y="53"/>
                  </a:lnTo>
                  <a:lnTo>
                    <a:pt x="353" y="53"/>
                  </a:lnTo>
                  <a:lnTo>
                    <a:pt x="356" y="51"/>
                  </a:lnTo>
                  <a:lnTo>
                    <a:pt x="358" y="51"/>
                  </a:lnTo>
                  <a:lnTo>
                    <a:pt x="360" y="53"/>
                  </a:lnTo>
                  <a:lnTo>
                    <a:pt x="363" y="57"/>
                  </a:lnTo>
                  <a:lnTo>
                    <a:pt x="366" y="60"/>
                  </a:lnTo>
                  <a:lnTo>
                    <a:pt x="366" y="60"/>
                  </a:lnTo>
                  <a:lnTo>
                    <a:pt x="366" y="62"/>
                  </a:lnTo>
                  <a:lnTo>
                    <a:pt x="368" y="62"/>
                  </a:lnTo>
                  <a:lnTo>
                    <a:pt x="366" y="62"/>
                  </a:lnTo>
                  <a:lnTo>
                    <a:pt x="366" y="62"/>
                  </a:lnTo>
                  <a:lnTo>
                    <a:pt x="363" y="58"/>
                  </a:lnTo>
                  <a:lnTo>
                    <a:pt x="361" y="60"/>
                  </a:lnTo>
                  <a:lnTo>
                    <a:pt x="361" y="62"/>
                  </a:lnTo>
                  <a:lnTo>
                    <a:pt x="360" y="67"/>
                  </a:lnTo>
                  <a:lnTo>
                    <a:pt x="358" y="68"/>
                  </a:lnTo>
                  <a:lnTo>
                    <a:pt x="356" y="68"/>
                  </a:lnTo>
                  <a:lnTo>
                    <a:pt x="354" y="68"/>
                  </a:lnTo>
                  <a:lnTo>
                    <a:pt x="353" y="68"/>
                  </a:lnTo>
                  <a:lnTo>
                    <a:pt x="353" y="68"/>
                  </a:lnTo>
                  <a:lnTo>
                    <a:pt x="353" y="68"/>
                  </a:lnTo>
                  <a:lnTo>
                    <a:pt x="353" y="70"/>
                  </a:lnTo>
                  <a:lnTo>
                    <a:pt x="353" y="72"/>
                  </a:lnTo>
                  <a:lnTo>
                    <a:pt x="353" y="72"/>
                  </a:lnTo>
                  <a:lnTo>
                    <a:pt x="354" y="74"/>
                  </a:lnTo>
                  <a:lnTo>
                    <a:pt x="356" y="74"/>
                  </a:lnTo>
                  <a:lnTo>
                    <a:pt x="356" y="75"/>
                  </a:lnTo>
                  <a:lnTo>
                    <a:pt x="354" y="77"/>
                  </a:lnTo>
                  <a:lnTo>
                    <a:pt x="354" y="77"/>
                  </a:lnTo>
                  <a:lnTo>
                    <a:pt x="354" y="77"/>
                  </a:lnTo>
                  <a:lnTo>
                    <a:pt x="354" y="79"/>
                  </a:lnTo>
                  <a:lnTo>
                    <a:pt x="356" y="80"/>
                  </a:lnTo>
                  <a:lnTo>
                    <a:pt x="358" y="82"/>
                  </a:lnTo>
                  <a:lnTo>
                    <a:pt x="356" y="85"/>
                  </a:lnTo>
                  <a:lnTo>
                    <a:pt x="358" y="87"/>
                  </a:lnTo>
                  <a:lnTo>
                    <a:pt x="358" y="89"/>
                  </a:lnTo>
                  <a:lnTo>
                    <a:pt x="358" y="92"/>
                  </a:lnTo>
                  <a:lnTo>
                    <a:pt x="358" y="92"/>
                  </a:lnTo>
                  <a:lnTo>
                    <a:pt x="358" y="92"/>
                  </a:lnTo>
                  <a:lnTo>
                    <a:pt x="360" y="92"/>
                  </a:lnTo>
                  <a:lnTo>
                    <a:pt x="360" y="94"/>
                  </a:lnTo>
                  <a:lnTo>
                    <a:pt x="361" y="94"/>
                  </a:lnTo>
                  <a:lnTo>
                    <a:pt x="361" y="94"/>
                  </a:lnTo>
                  <a:lnTo>
                    <a:pt x="360" y="96"/>
                  </a:lnTo>
                  <a:lnTo>
                    <a:pt x="360" y="97"/>
                  </a:lnTo>
                  <a:lnTo>
                    <a:pt x="358" y="99"/>
                  </a:lnTo>
                  <a:lnTo>
                    <a:pt x="358" y="99"/>
                  </a:lnTo>
                  <a:lnTo>
                    <a:pt x="358" y="101"/>
                  </a:lnTo>
                  <a:lnTo>
                    <a:pt x="356" y="103"/>
                  </a:lnTo>
                  <a:lnTo>
                    <a:pt x="356" y="104"/>
                  </a:lnTo>
                  <a:lnTo>
                    <a:pt x="356" y="104"/>
                  </a:lnTo>
                  <a:lnTo>
                    <a:pt x="358" y="106"/>
                  </a:lnTo>
                  <a:lnTo>
                    <a:pt x="360" y="106"/>
                  </a:lnTo>
                  <a:lnTo>
                    <a:pt x="363" y="108"/>
                  </a:lnTo>
                  <a:lnTo>
                    <a:pt x="363" y="109"/>
                  </a:lnTo>
                  <a:lnTo>
                    <a:pt x="363" y="111"/>
                  </a:lnTo>
                  <a:lnTo>
                    <a:pt x="363" y="111"/>
                  </a:lnTo>
                  <a:lnTo>
                    <a:pt x="363" y="111"/>
                  </a:lnTo>
                  <a:lnTo>
                    <a:pt x="363" y="113"/>
                  </a:lnTo>
                  <a:lnTo>
                    <a:pt x="363" y="114"/>
                  </a:lnTo>
                  <a:lnTo>
                    <a:pt x="363" y="116"/>
                  </a:lnTo>
                  <a:lnTo>
                    <a:pt x="363" y="116"/>
                  </a:lnTo>
                  <a:lnTo>
                    <a:pt x="366" y="118"/>
                  </a:lnTo>
                  <a:lnTo>
                    <a:pt x="366" y="120"/>
                  </a:lnTo>
                  <a:lnTo>
                    <a:pt x="366" y="120"/>
                  </a:lnTo>
                  <a:lnTo>
                    <a:pt x="366" y="121"/>
                  </a:lnTo>
                  <a:lnTo>
                    <a:pt x="366" y="123"/>
                  </a:lnTo>
                  <a:lnTo>
                    <a:pt x="366" y="123"/>
                  </a:lnTo>
                  <a:lnTo>
                    <a:pt x="366" y="121"/>
                  </a:lnTo>
                  <a:lnTo>
                    <a:pt x="365" y="121"/>
                  </a:lnTo>
                  <a:lnTo>
                    <a:pt x="363" y="121"/>
                  </a:lnTo>
                  <a:lnTo>
                    <a:pt x="363" y="123"/>
                  </a:lnTo>
                  <a:lnTo>
                    <a:pt x="361" y="123"/>
                  </a:lnTo>
                  <a:lnTo>
                    <a:pt x="360" y="125"/>
                  </a:lnTo>
                  <a:lnTo>
                    <a:pt x="358" y="126"/>
                  </a:lnTo>
                  <a:lnTo>
                    <a:pt x="358" y="126"/>
                  </a:lnTo>
                  <a:lnTo>
                    <a:pt x="356" y="126"/>
                  </a:lnTo>
                  <a:lnTo>
                    <a:pt x="356" y="126"/>
                  </a:lnTo>
                  <a:lnTo>
                    <a:pt x="356" y="125"/>
                  </a:lnTo>
                  <a:lnTo>
                    <a:pt x="356" y="121"/>
                  </a:lnTo>
                  <a:lnTo>
                    <a:pt x="356" y="120"/>
                  </a:lnTo>
                  <a:lnTo>
                    <a:pt x="354" y="120"/>
                  </a:lnTo>
                  <a:lnTo>
                    <a:pt x="354" y="120"/>
                  </a:lnTo>
                  <a:lnTo>
                    <a:pt x="353" y="118"/>
                  </a:lnTo>
                  <a:lnTo>
                    <a:pt x="353" y="118"/>
                  </a:lnTo>
                  <a:lnTo>
                    <a:pt x="351" y="120"/>
                  </a:lnTo>
                  <a:lnTo>
                    <a:pt x="349" y="121"/>
                  </a:lnTo>
                  <a:lnTo>
                    <a:pt x="346" y="121"/>
                  </a:lnTo>
                  <a:lnTo>
                    <a:pt x="344" y="120"/>
                  </a:lnTo>
                  <a:lnTo>
                    <a:pt x="342" y="120"/>
                  </a:lnTo>
                  <a:lnTo>
                    <a:pt x="339" y="118"/>
                  </a:lnTo>
                  <a:lnTo>
                    <a:pt x="337" y="118"/>
                  </a:lnTo>
                  <a:lnTo>
                    <a:pt x="336" y="118"/>
                  </a:lnTo>
                  <a:lnTo>
                    <a:pt x="334" y="118"/>
                  </a:lnTo>
                  <a:lnTo>
                    <a:pt x="332" y="118"/>
                  </a:lnTo>
                  <a:lnTo>
                    <a:pt x="330" y="118"/>
                  </a:lnTo>
                  <a:lnTo>
                    <a:pt x="329" y="118"/>
                  </a:lnTo>
                  <a:lnTo>
                    <a:pt x="327" y="118"/>
                  </a:lnTo>
                  <a:lnTo>
                    <a:pt x="325" y="120"/>
                  </a:lnTo>
                  <a:lnTo>
                    <a:pt x="322" y="123"/>
                  </a:lnTo>
                  <a:lnTo>
                    <a:pt x="320" y="123"/>
                  </a:lnTo>
                  <a:lnTo>
                    <a:pt x="320" y="121"/>
                  </a:lnTo>
                  <a:lnTo>
                    <a:pt x="318" y="120"/>
                  </a:lnTo>
                  <a:lnTo>
                    <a:pt x="318" y="120"/>
                  </a:lnTo>
                  <a:lnTo>
                    <a:pt x="317" y="120"/>
                  </a:lnTo>
                  <a:lnTo>
                    <a:pt x="317" y="120"/>
                  </a:lnTo>
                  <a:lnTo>
                    <a:pt x="315" y="121"/>
                  </a:lnTo>
                  <a:lnTo>
                    <a:pt x="312" y="123"/>
                  </a:lnTo>
                  <a:lnTo>
                    <a:pt x="308" y="123"/>
                  </a:lnTo>
                  <a:lnTo>
                    <a:pt x="305" y="125"/>
                  </a:lnTo>
                  <a:lnTo>
                    <a:pt x="301" y="125"/>
                  </a:lnTo>
                  <a:lnTo>
                    <a:pt x="300" y="125"/>
                  </a:lnTo>
                  <a:lnTo>
                    <a:pt x="296" y="125"/>
                  </a:lnTo>
                  <a:lnTo>
                    <a:pt x="293" y="123"/>
                  </a:lnTo>
                  <a:lnTo>
                    <a:pt x="291" y="123"/>
                  </a:lnTo>
                  <a:lnTo>
                    <a:pt x="289" y="123"/>
                  </a:lnTo>
                  <a:lnTo>
                    <a:pt x="284" y="126"/>
                  </a:lnTo>
                  <a:lnTo>
                    <a:pt x="276" y="130"/>
                  </a:lnTo>
                  <a:lnTo>
                    <a:pt x="269" y="132"/>
                  </a:lnTo>
                  <a:lnTo>
                    <a:pt x="265" y="133"/>
                  </a:lnTo>
                  <a:lnTo>
                    <a:pt x="262" y="133"/>
                  </a:lnTo>
                  <a:lnTo>
                    <a:pt x="259" y="133"/>
                  </a:lnTo>
                  <a:lnTo>
                    <a:pt x="253" y="133"/>
                  </a:lnTo>
                  <a:lnTo>
                    <a:pt x="252" y="133"/>
                  </a:lnTo>
                  <a:lnTo>
                    <a:pt x="250" y="133"/>
                  </a:lnTo>
                  <a:lnTo>
                    <a:pt x="248" y="132"/>
                  </a:lnTo>
                  <a:lnTo>
                    <a:pt x="245" y="130"/>
                  </a:lnTo>
                  <a:lnTo>
                    <a:pt x="243" y="128"/>
                  </a:lnTo>
                  <a:lnTo>
                    <a:pt x="243" y="128"/>
                  </a:lnTo>
                  <a:lnTo>
                    <a:pt x="240" y="128"/>
                  </a:lnTo>
                  <a:lnTo>
                    <a:pt x="235" y="132"/>
                  </a:lnTo>
                  <a:lnTo>
                    <a:pt x="233" y="132"/>
                  </a:lnTo>
                  <a:lnTo>
                    <a:pt x="231" y="132"/>
                  </a:lnTo>
                  <a:lnTo>
                    <a:pt x="228" y="133"/>
                  </a:lnTo>
                  <a:lnTo>
                    <a:pt x="226" y="135"/>
                  </a:lnTo>
                  <a:lnTo>
                    <a:pt x="224" y="135"/>
                  </a:lnTo>
                  <a:lnTo>
                    <a:pt x="221" y="135"/>
                  </a:lnTo>
                  <a:lnTo>
                    <a:pt x="219" y="135"/>
                  </a:lnTo>
                  <a:lnTo>
                    <a:pt x="218" y="133"/>
                  </a:lnTo>
                  <a:lnTo>
                    <a:pt x="216" y="132"/>
                  </a:lnTo>
                  <a:lnTo>
                    <a:pt x="212" y="132"/>
                  </a:lnTo>
                  <a:lnTo>
                    <a:pt x="211" y="132"/>
                  </a:lnTo>
                  <a:lnTo>
                    <a:pt x="211" y="132"/>
                  </a:lnTo>
                  <a:lnTo>
                    <a:pt x="209" y="133"/>
                  </a:lnTo>
                  <a:lnTo>
                    <a:pt x="209" y="138"/>
                  </a:lnTo>
                  <a:lnTo>
                    <a:pt x="209" y="138"/>
                  </a:lnTo>
                  <a:lnTo>
                    <a:pt x="211" y="143"/>
                  </a:lnTo>
                  <a:lnTo>
                    <a:pt x="211" y="143"/>
                  </a:lnTo>
                  <a:lnTo>
                    <a:pt x="209" y="145"/>
                  </a:lnTo>
                  <a:lnTo>
                    <a:pt x="207" y="145"/>
                  </a:lnTo>
                  <a:lnTo>
                    <a:pt x="206" y="145"/>
                  </a:lnTo>
                  <a:lnTo>
                    <a:pt x="206" y="145"/>
                  </a:lnTo>
                  <a:lnTo>
                    <a:pt x="206" y="150"/>
                  </a:lnTo>
                  <a:lnTo>
                    <a:pt x="204" y="150"/>
                  </a:lnTo>
                  <a:lnTo>
                    <a:pt x="202" y="152"/>
                  </a:lnTo>
                  <a:lnTo>
                    <a:pt x="200" y="154"/>
                  </a:lnTo>
                  <a:lnTo>
                    <a:pt x="200" y="154"/>
                  </a:lnTo>
                  <a:lnTo>
                    <a:pt x="197" y="152"/>
                  </a:lnTo>
                  <a:lnTo>
                    <a:pt x="197" y="152"/>
                  </a:lnTo>
                  <a:lnTo>
                    <a:pt x="197" y="150"/>
                  </a:lnTo>
                  <a:lnTo>
                    <a:pt x="195" y="145"/>
                  </a:lnTo>
                  <a:lnTo>
                    <a:pt x="195" y="142"/>
                  </a:lnTo>
                  <a:lnTo>
                    <a:pt x="195" y="140"/>
                  </a:lnTo>
                  <a:lnTo>
                    <a:pt x="199" y="137"/>
                  </a:lnTo>
                  <a:lnTo>
                    <a:pt x="202" y="135"/>
                  </a:lnTo>
                  <a:lnTo>
                    <a:pt x="202" y="132"/>
                  </a:lnTo>
                  <a:lnTo>
                    <a:pt x="202" y="130"/>
                  </a:lnTo>
                  <a:lnTo>
                    <a:pt x="200" y="130"/>
                  </a:lnTo>
                  <a:lnTo>
                    <a:pt x="199" y="128"/>
                  </a:lnTo>
                  <a:lnTo>
                    <a:pt x="197" y="130"/>
                  </a:lnTo>
                  <a:lnTo>
                    <a:pt x="194" y="132"/>
                  </a:lnTo>
                  <a:lnTo>
                    <a:pt x="194" y="132"/>
                  </a:lnTo>
                  <a:lnTo>
                    <a:pt x="192" y="133"/>
                  </a:lnTo>
                  <a:lnTo>
                    <a:pt x="192" y="135"/>
                  </a:lnTo>
                  <a:lnTo>
                    <a:pt x="190" y="135"/>
                  </a:lnTo>
                  <a:lnTo>
                    <a:pt x="187" y="137"/>
                  </a:lnTo>
                  <a:lnTo>
                    <a:pt x="182" y="135"/>
                  </a:lnTo>
                  <a:lnTo>
                    <a:pt x="178" y="133"/>
                  </a:lnTo>
                  <a:lnTo>
                    <a:pt x="175" y="132"/>
                  </a:lnTo>
                  <a:lnTo>
                    <a:pt x="173" y="130"/>
                  </a:lnTo>
                  <a:lnTo>
                    <a:pt x="171" y="132"/>
                  </a:lnTo>
                  <a:lnTo>
                    <a:pt x="166" y="135"/>
                  </a:lnTo>
                  <a:lnTo>
                    <a:pt x="161" y="142"/>
                  </a:lnTo>
                  <a:lnTo>
                    <a:pt x="159" y="143"/>
                  </a:lnTo>
                  <a:lnTo>
                    <a:pt x="154" y="145"/>
                  </a:lnTo>
                  <a:lnTo>
                    <a:pt x="151" y="147"/>
                  </a:lnTo>
                  <a:lnTo>
                    <a:pt x="149" y="147"/>
                  </a:lnTo>
                  <a:lnTo>
                    <a:pt x="142" y="147"/>
                  </a:lnTo>
                  <a:lnTo>
                    <a:pt x="139" y="147"/>
                  </a:lnTo>
                  <a:lnTo>
                    <a:pt x="137" y="149"/>
                  </a:lnTo>
                  <a:lnTo>
                    <a:pt x="132" y="147"/>
                  </a:lnTo>
                  <a:lnTo>
                    <a:pt x="129" y="145"/>
                  </a:lnTo>
                  <a:lnTo>
                    <a:pt x="127" y="143"/>
                  </a:lnTo>
                  <a:lnTo>
                    <a:pt x="123" y="138"/>
                  </a:lnTo>
                  <a:lnTo>
                    <a:pt x="122" y="137"/>
                  </a:lnTo>
                  <a:lnTo>
                    <a:pt x="117" y="135"/>
                  </a:lnTo>
                  <a:lnTo>
                    <a:pt x="110" y="132"/>
                  </a:lnTo>
                  <a:lnTo>
                    <a:pt x="106" y="130"/>
                  </a:lnTo>
                  <a:lnTo>
                    <a:pt x="101" y="130"/>
                  </a:lnTo>
                  <a:lnTo>
                    <a:pt x="96" y="130"/>
                  </a:lnTo>
                  <a:lnTo>
                    <a:pt x="94" y="132"/>
                  </a:lnTo>
                  <a:lnTo>
                    <a:pt x="94" y="137"/>
                  </a:lnTo>
                  <a:lnTo>
                    <a:pt x="93" y="138"/>
                  </a:lnTo>
                  <a:lnTo>
                    <a:pt x="93" y="142"/>
                  </a:lnTo>
                  <a:lnTo>
                    <a:pt x="91" y="143"/>
                  </a:lnTo>
                  <a:lnTo>
                    <a:pt x="91" y="143"/>
                  </a:lnTo>
                  <a:lnTo>
                    <a:pt x="89" y="143"/>
                  </a:lnTo>
                  <a:lnTo>
                    <a:pt x="87" y="142"/>
                  </a:lnTo>
                  <a:lnTo>
                    <a:pt x="84" y="143"/>
                  </a:lnTo>
                  <a:lnTo>
                    <a:pt x="79" y="145"/>
                  </a:lnTo>
                  <a:lnTo>
                    <a:pt x="77" y="147"/>
                  </a:lnTo>
                  <a:lnTo>
                    <a:pt x="70" y="143"/>
                  </a:lnTo>
                  <a:lnTo>
                    <a:pt x="69" y="142"/>
                  </a:lnTo>
                  <a:lnTo>
                    <a:pt x="67" y="140"/>
                  </a:lnTo>
                  <a:lnTo>
                    <a:pt x="65" y="137"/>
                  </a:lnTo>
                  <a:lnTo>
                    <a:pt x="65" y="137"/>
                  </a:lnTo>
                  <a:lnTo>
                    <a:pt x="65" y="135"/>
                  </a:lnTo>
                  <a:lnTo>
                    <a:pt x="65" y="133"/>
                  </a:lnTo>
                  <a:lnTo>
                    <a:pt x="64" y="133"/>
                  </a:lnTo>
                  <a:lnTo>
                    <a:pt x="62" y="133"/>
                  </a:lnTo>
                  <a:lnTo>
                    <a:pt x="60" y="133"/>
                  </a:lnTo>
                  <a:lnTo>
                    <a:pt x="58" y="133"/>
                  </a:lnTo>
                  <a:lnTo>
                    <a:pt x="53" y="132"/>
                  </a:lnTo>
                  <a:lnTo>
                    <a:pt x="50" y="130"/>
                  </a:lnTo>
                  <a:lnTo>
                    <a:pt x="48" y="133"/>
                  </a:lnTo>
                  <a:lnTo>
                    <a:pt x="46" y="135"/>
                  </a:lnTo>
                  <a:lnTo>
                    <a:pt x="45" y="135"/>
                  </a:lnTo>
                  <a:lnTo>
                    <a:pt x="45" y="133"/>
                  </a:lnTo>
                  <a:lnTo>
                    <a:pt x="46" y="132"/>
                  </a:lnTo>
                  <a:lnTo>
                    <a:pt x="41" y="132"/>
                  </a:lnTo>
                  <a:lnTo>
                    <a:pt x="38" y="133"/>
                  </a:lnTo>
                  <a:lnTo>
                    <a:pt x="36" y="133"/>
                  </a:lnTo>
                  <a:lnTo>
                    <a:pt x="34" y="133"/>
                  </a:lnTo>
                  <a:lnTo>
                    <a:pt x="34" y="132"/>
                  </a:lnTo>
                  <a:lnTo>
                    <a:pt x="36" y="132"/>
                  </a:lnTo>
                  <a:lnTo>
                    <a:pt x="38" y="132"/>
                  </a:lnTo>
                  <a:lnTo>
                    <a:pt x="43" y="130"/>
                  </a:lnTo>
                  <a:lnTo>
                    <a:pt x="45" y="130"/>
                  </a:lnTo>
                  <a:lnTo>
                    <a:pt x="46" y="128"/>
                  </a:lnTo>
                  <a:lnTo>
                    <a:pt x="48" y="126"/>
                  </a:lnTo>
                  <a:lnTo>
                    <a:pt x="50" y="125"/>
                  </a:lnTo>
                  <a:lnTo>
                    <a:pt x="46" y="125"/>
                  </a:lnTo>
                  <a:lnTo>
                    <a:pt x="38" y="126"/>
                  </a:lnTo>
                  <a:lnTo>
                    <a:pt x="33" y="126"/>
                  </a:lnTo>
                  <a:lnTo>
                    <a:pt x="31" y="126"/>
                  </a:lnTo>
                  <a:lnTo>
                    <a:pt x="31" y="126"/>
                  </a:lnTo>
                  <a:lnTo>
                    <a:pt x="29" y="125"/>
                  </a:lnTo>
                  <a:lnTo>
                    <a:pt x="31" y="123"/>
                  </a:lnTo>
                  <a:lnTo>
                    <a:pt x="33" y="123"/>
                  </a:lnTo>
                  <a:lnTo>
                    <a:pt x="36" y="123"/>
                  </a:lnTo>
                  <a:lnTo>
                    <a:pt x="36" y="120"/>
                  </a:lnTo>
                  <a:lnTo>
                    <a:pt x="33" y="118"/>
                  </a:lnTo>
                  <a:lnTo>
                    <a:pt x="33" y="118"/>
                  </a:lnTo>
                  <a:lnTo>
                    <a:pt x="31" y="118"/>
                  </a:lnTo>
                  <a:lnTo>
                    <a:pt x="29" y="116"/>
                  </a:lnTo>
                  <a:lnTo>
                    <a:pt x="29" y="114"/>
                  </a:lnTo>
                  <a:lnTo>
                    <a:pt x="28" y="111"/>
                  </a:lnTo>
                  <a:lnTo>
                    <a:pt x="26" y="111"/>
                  </a:lnTo>
                  <a:lnTo>
                    <a:pt x="28" y="109"/>
                  </a:lnTo>
                  <a:lnTo>
                    <a:pt x="29" y="109"/>
                  </a:lnTo>
                  <a:lnTo>
                    <a:pt x="31" y="104"/>
                  </a:lnTo>
                  <a:lnTo>
                    <a:pt x="29" y="103"/>
                  </a:lnTo>
                  <a:lnTo>
                    <a:pt x="28" y="103"/>
                  </a:lnTo>
                  <a:lnTo>
                    <a:pt x="24" y="101"/>
                  </a:lnTo>
                  <a:lnTo>
                    <a:pt x="22" y="101"/>
                  </a:lnTo>
                  <a:lnTo>
                    <a:pt x="22" y="99"/>
                  </a:lnTo>
                  <a:lnTo>
                    <a:pt x="19" y="97"/>
                  </a:lnTo>
                  <a:lnTo>
                    <a:pt x="17" y="97"/>
                  </a:lnTo>
                  <a:lnTo>
                    <a:pt x="17" y="99"/>
                  </a:lnTo>
                  <a:lnTo>
                    <a:pt x="16" y="97"/>
                  </a:lnTo>
                  <a:lnTo>
                    <a:pt x="14" y="97"/>
                  </a:lnTo>
                  <a:lnTo>
                    <a:pt x="12" y="96"/>
                  </a:lnTo>
                  <a:lnTo>
                    <a:pt x="12" y="96"/>
                  </a:lnTo>
                  <a:lnTo>
                    <a:pt x="12" y="92"/>
                  </a:lnTo>
                  <a:lnTo>
                    <a:pt x="14" y="92"/>
                  </a:lnTo>
                  <a:lnTo>
                    <a:pt x="14" y="91"/>
                  </a:lnTo>
                  <a:lnTo>
                    <a:pt x="14" y="89"/>
                  </a:lnTo>
                  <a:lnTo>
                    <a:pt x="14" y="87"/>
                  </a:lnTo>
                  <a:lnTo>
                    <a:pt x="14" y="87"/>
                  </a:lnTo>
                  <a:lnTo>
                    <a:pt x="16" y="87"/>
                  </a:lnTo>
                  <a:lnTo>
                    <a:pt x="17" y="89"/>
                  </a:lnTo>
                  <a:lnTo>
                    <a:pt x="17" y="91"/>
                  </a:lnTo>
                  <a:lnTo>
                    <a:pt x="17" y="92"/>
                  </a:lnTo>
                  <a:lnTo>
                    <a:pt x="19" y="94"/>
                  </a:lnTo>
                  <a:lnTo>
                    <a:pt x="19" y="94"/>
                  </a:lnTo>
                  <a:lnTo>
                    <a:pt x="19" y="92"/>
                  </a:lnTo>
                  <a:lnTo>
                    <a:pt x="21" y="92"/>
                  </a:lnTo>
                  <a:lnTo>
                    <a:pt x="21" y="92"/>
                  </a:lnTo>
                  <a:lnTo>
                    <a:pt x="22" y="92"/>
                  </a:lnTo>
                  <a:lnTo>
                    <a:pt x="28" y="92"/>
                  </a:lnTo>
                  <a:lnTo>
                    <a:pt x="28" y="91"/>
                  </a:lnTo>
                  <a:lnTo>
                    <a:pt x="24" y="91"/>
                  </a:lnTo>
                  <a:lnTo>
                    <a:pt x="24" y="91"/>
                  </a:lnTo>
                  <a:lnTo>
                    <a:pt x="22" y="89"/>
                  </a:lnTo>
                  <a:lnTo>
                    <a:pt x="21" y="87"/>
                  </a:lnTo>
                  <a:lnTo>
                    <a:pt x="21" y="85"/>
                  </a:lnTo>
                  <a:lnTo>
                    <a:pt x="21" y="85"/>
                  </a:lnTo>
                  <a:lnTo>
                    <a:pt x="21" y="84"/>
                  </a:lnTo>
                  <a:lnTo>
                    <a:pt x="24" y="84"/>
                  </a:lnTo>
                  <a:lnTo>
                    <a:pt x="26" y="80"/>
                  </a:lnTo>
                  <a:lnTo>
                    <a:pt x="24" y="80"/>
                  </a:lnTo>
                  <a:lnTo>
                    <a:pt x="24" y="79"/>
                  </a:lnTo>
                  <a:lnTo>
                    <a:pt x="22" y="80"/>
                  </a:lnTo>
                  <a:lnTo>
                    <a:pt x="22" y="79"/>
                  </a:lnTo>
                  <a:lnTo>
                    <a:pt x="22" y="77"/>
                  </a:lnTo>
                  <a:lnTo>
                    <a:pt x="22" y="77"/>
                  </a:lnTo>
                  <a:lnTo>
                    <a:pt x="22" y="75"/>
                  </a:lnTo>
                  <a:lnTo>
                    <a:pt x="21" y="72"/>
                  </a:lnTo>
                  <a:lnTo>
                    <a:pt x="19" y="70"/>
                  </a:lnTo>
                  <a:lnTo>
                    <a:pt x="19" y="70"/>
                  </a:lnTo>
                  <a:lnTo>
                    <a:pt x="22" y="67"/>
                  </a:lnTo>
                  <a:lnTo>
                    <a:pt x="24" y="65"/>
                  </a:lnTo>
                  <a:lnTo>
                    <a:pt x="24" y="63"/>
                  </a:lnTo>
                  <a:lnTo>
                    <a:pt x="22" y="63"/>
                  </a:lnTo>
                  <a:lnTo>
                    <a:pt x="16" y="65"/>
                  </a:lnTo>
                  <a:lnTo>
                    <a:pt x="12" y="65"/>
                  </a:lnTo>
                  <a:lnTo>
                    <a:pt x="9" y="67"/>
                  </a:lnTo>
                  <a:lnTo>
                    <a:pt x="9" y="65"/>
                  </a:lnTo>
                  <a:lnTo>
                    <a:pt x="9" y="63"/>
                  </a:lnTo>
                  <a:lnTo>
                    <a:pt x="9" y="62"/>
                  </a:lnTo>
                  <a:lnTo>
                    <a:pt x="9" y="57"/>
                  </a:lnTo>
                  <a:lnTo>
                    <a:pt x="10" y="53"/>
                  </a:lnTo>
                  <a:lnTo>
                    <a:pt x="12" y="53"/>
                  </a:lnTo>
                  <a:lnTo>
                    <a:pt x="16" y="48"/>
                  </a:lnTo>
                  <a:lnTo>
                    <a:pt x="21" y="43"/>
                  </a:lnTo>
                  <a:lnTo>
                    <a:pt x="26" y="43"/>
                  </a:lnTo>
                  <a:lnTo>
                    <a:pt x="28" y="41"/>
                  </a:lnTo>
                  <a:lnTo>
                    <a:pt x="31" y="41"/>
                  </a:lnTo>
                  <a:lnTo>
                    <a:pt x="31" y="43"/>
                  </a:lnTo>
                  <a:lnTo>
                    <a:pt x="31" y="43"/>
                  </a:lnTo>
                  <a:lnTo>
                    <a:pt x="34" y="45"/>
                  </a:lnTo>
                  <a:lnTo>
                    <a:pt x="40" y="45"/>
                  </a:lnTo>
                  <a:lnTo>
                    <a:pt x="41" y="45"/>
                  </a:lnTo>
                  <a:lnTo>
                    <a:pt x="41" y="43"/>
                  </a:lnTo>
                  <a:lnTo>
                    <a:pt x="40" y="41"/>
                  </a:lnTo>
                  <a:lnTo>
                    <a:pt x="40" y="39"/>
                  </a:lnTo>
                  <a:lnTo>
                    <a:pt x="43" y="39"/>
                  </a:lnTo>
                  <a:lnTo>
                    <a:pt x="45" y="41"/>
                  </a:lnTo>
                  <a:lnTo>
                    <a:pt x="45" y="41"/>
                  </a:lnTo>
                  <a:lnTo>
                    <a:pt x="45" y="43"/>
                  </a:lnTo>
                  <a:lnTo>
                    <a:pt x="43" y="43"/>
                  </a:lnTo>
                  <a:lnTo>
                    <a:pt x="45" y="45"/>
                  </a:lnTo>
                  <a:lnTo>
                    <a:pt x="50" y="43"/>
                  </a:lnTo>
                  <a:lnTo>
                    <a:pt x="57" y="43"/>
                  </a:lnTo>
                  <a:lnTo>
                    <a:pt x="58" y="43"/>
                  </a:lnTo>
                  <a:lnTo>
                    <a:pt x="64" y="43"/>
                  </a:lnTo>
                  <a:lnTo>
                    <a:pt x="65" y="43"/>
                  </a:lnTo>
                  <a:lnTo>
                    <a:pt x="64" y="41"/>
                  </a:lnTo>
                  <a:lnTo>
                    <a:pt x="62" y="41"/>
                  </a:lnTo>
                  <a:lnTo>
                    <a:pt x="60" y="41"/>
                  </a:lnTo>
                  <a:lnTo>
                    <a:pt x="60" y="39"/>
                  </a:lnTo>
                  <a:lnTo>
                    <a:pt x="64" y="38"/>
                  </a:lnTo>
                  <a:lnTo>
                    <a:pt x="65" y="36"/>
                  </a:lnTo>
                  <a:lnTo>
                    <a:pt x="74" y="36"/>
                  </a:lnTo>
                  <a:lnTo>
                    <a:pt x="81" y="34"/>
                  </a:lnTo>
                  <a:lnTo>
                    <a:pt x="81" y="34"/>
                  </a:lnTo>
                  <a:lnTo>
                    <a:pt x="79" y="34"/>
                  </a:lnTo>
                  <a:lnTo>
                    <a:pt x="70" y="33"/>
                  </a:lnTo>
                  <a:lnTo>
                    <a:pt x="69" y="31"/>
                  </a:lnTo>
                  <a:lnTo>
                    <a:pt x="65" y="29"/>
                  </a:lnTo>
                  <a:lnTo>
                    <a:pt x="65" y="29"/>
                  </a:lnTo>
                  <a:lnTo>
                    <a:pt x="65" y="28"/>
                  </a:lnTo>
                  <a:lnTo>
                    <a:pt x="65" y="26"/>
                  </a:lnTo>
                  <a:lnTo>
                    <a:pt x="65" y="24"/>
                  </a:lnTo>
                  <a:lnTo>
                    <a:pt x="67" y="22"/>
                  </a:lnTo>
                  <a:lnTo>
                    <a:pt x="70" y="22"/>
                  </a:lnTo>
                  <a:lnTo>
                    <a:pt x="81" y="24"/>
                  </a:lnTo>
                  <a:lnTo>
                    <a:pt x="89" y="22"/>
                  </a:lnTo>
                  <a:lnTo>
                    <a:pt x="98" y="26"/>
                  </a:lnTo>
                  <a:lnTo>
                    <a:pt x="106" y="26"/>
                  </a:lnTo>
                  <a:lnTo>
                    <a:pt x="110" y="24"/>
                  </a:lnTo>
                  <a:lnTo>
                    <a:pt x="111" y="19"/>
                  </a:lnTo>
                  <a:lnTo>
                    <a:pt x="123" y="12"/>
                  </a:lnTo>
                  <a:lnTo>
                    <a:pt x="127" y="9"/>
                  </a:lnTo>
                  <a:lnTo>
                    <a:pt x="132" y="7"/>
                  </a:lnTo>
                  <a:lnTo>
                    <a:pt x="139" y="5"/>
                  </a:lnTo>
                  <a:lnTo>
                    <a:pt x="146" y="2"/>
                  </a:lnTo>
                  <a:lnTo>
                    <a:pt x="147" y="2"/>
                  </a:lnTo>
                  <a:lnTo>
                    <a:pt x="163" y="4"/>
                  </a:lnTo>
                  <a:lnTo>
                    <a:pt x="175" y="4"/>
                  </a:lnTo>
                  <a:lnTo>
                    <a:pt x="180" y="0"/>
                  </a:lnTo>
                  <a:lnTo>
                    <a:pt x="182" y="2"/>
                  </a:lnTo>
                  <a:lnTo>
                    <a:pt x="182" y="2"/>
                  </a:lnTo>
                  <a:lnTo>
                    <a:pt x="182" y="4"/>
                  </a:lnTo>
                  <a:lnTo>
                    <a:pt x="182" y="5"/>
                  </a:lnTo>
                  <a:lnTo>
                    <a:pt x="183" y="7"/>
                  </a:lnTo>
                  <a:lnTo>
                    <a:pt x="185" y="9"/>
                  </a:lnTo>
                  <a:lnTo>
                    <a:pt x="190" y="12"/>
                  </a:lnTo>
                  <a:lnTo>
                    <a:pt x="197" y="10"/>
                  </a:lnTo>
                  <a:lnTo>
                    <a:pt x="199" y="10"/>
                  </a:lnTo>
                  <a:lnTo>
                    <a:pt x="199" y="10"/>
                  </a:lnTo>
                  <a:lnTo>
                    <a:pt x="202" y="17"/>
                  </a:lnTo>
                  <a:lnTo>
                    <a:pt x="204" y="19"/>
                  </a:lnTo>
                  <a:lnTo>
                    <a:pt x="206" y="21"/>
                  </a:lnTo>
                  <a:lnTo>
                    <a:pt x="207" y="21"/>
                  </a:lnTo>
                  <a:lnTo>
                    <a:pt x="209" y="19"/>
                  </a:lnTo>
                  <a:lnTo>
                    <a:pt x="211" y="19"/>
                  </a:lnTo>
                  <a:lnTo>
                    <a:pt x="212" y="19"/>
                  </a:lnTo>
                  <a:lnTo>
                    <a:pt x="218" y="21"/>
                  </a:lnTo>
                  <a:lnTo>
                    <a:pt x="219" y="22"/>
                  </a:lnTo>
                  <a:lnTo>
                    <a:pt x="226" y="26"/>
                  </a:lnTo>
                  <a:lnTo>
                    <a:pt x="233" y="26"/>
                  </a:lnTo>
                  <a:lnTo>
                    <a:pt x="235" y="28"/>
                  </a:lnTo>
                  <a:lnTo>
                    <a:pt x="243" y="29"/>
                  </a:lnTo>
                  <a:lnTo>
                    <a:pt x="247" y="29"/>
                  </a:lnTo>
                  <a:lnTo>
                    <a:pt x="253" y="28"/>
                  </a:lnTo>
                  <a:lnTo>
                    <a:pt x="264" y="26"/>
                  </a:lnTo>
                  <a:lnTo>
                    <a:pt x="271" y="28"/>
                  </a:lnTo>
                  <a:lnTo>
                    <a:pt x="274" y="29"/>
                  </a:lnTo>
                  <a:lnTo>
                    <a:pt x="276" y="29"/>
                  </a:lnTo>
                  <a:lnTo>
                    <a:pt x="277" y="29"/>
                  </a:lnTo>
                  <a:lnTo>
                    <a:pt x="281" y="29"/>
                  </a:lnTo>
                  <a:lnTo>
                    <a:pt x="288" y="26"/>
                  </a:lnTo>
                  <a:lnTo>
                    <a:pt x="291" y="22"/>
                  </a:lnTo>
                  <a:lnTo>
                    <a:pt x="293" y="22"/>
                  </a:lnTo>
                  <a:lnTo>
                    <a:pt x="296" y="21"/>
                  </a:lnTo>
                  <a:lnTo>
                    <a:pt x="303" y="17"/>
                  </a:lnTo>
                  <a:lnTo>
                    <a:pt x="305" y="14"/>
                  </a:lnTo>
                  <a:lnTo>
                    <a:pt x="305" y="14"/>
                  </a:lnTo>
                  <a:close/>
                  <a:moveTo>
                    <a:pt x="5" y="50"/>
                  </a:moveTo>
                  <a:lnTo>
                    <a:pt x="2" y="50"/>
                  </a:lnTo>
                  <a:lnTo>
                    <a:pt x="0" y="50"/>
                  </a:lnTo>
                  <a:lnTo>
                    <a:pt x="2" y="48"/>
                  </a:lnTo>
                  <a:lnTo>
                    <a:pt x="4" y="46"/>
                  </a:lnTo>
                  <a:lnTo>
                    <a:pt x="5" y="46"/>
                  </a:lnTo>
                  <a:lnTo>
                    <a:pt x="5" y="48"/>
                  </a:lnTo>
                  <a:lnTo>
                    <a:pt x="5" y="50"/>
                  </a:lnTo>
                  <a:lnTo>
                    <a:pt x="5" y="5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1" name="Freeform 233">
              <a:extLst>
                <a:ext uri="{FF2B5EF4-FFF2-40B4-BE49-F238E27FC236}">
                  <a16:creationId xmlns:a16="http://schemas.microsoft.com/office/drawing/2014/main" id="{6A1403E1-DB4E-4B98-BD70-DF3678FCDCD1}"/>
                </a:ext>
              </a:extLst>
            </p:cNvPr>
            <p:cNvSpPr>
              <a:spLocks noEditPoints="1"/>
            </p:cNvSpPr>
            <p:nvPr/>
          </p:nvSpPr>
          <p:spPr bwMode="auto">
            <a:xfrm>
              <a:off x="2447" y="2832"/>
              <a:ext cx="26" cy="24"/>
            </a:xfrm>
            <a:custGeom>
              <a:avLst/>
              <a:gdLst>
                <a:gd name="T0" fmla="*/ 22 w 26"/>
                <a:gd name="T1" fmla="*/ 2 h 24"/>
                <a:gd name="T2" fmla="*/ 21 w 26"/>
                <a:gd name="T3" fmla="*/ 2 h 24"/>
                <a:gd name="T4" fmla="*/ 21 w 26"/>
                <a:gd name="T5" fmla="*/ 2 h 24"/>
                <a:gd name="T6" fmla="*/ 22 w 26"/>
                <a:gd name="T7" fmla="*/ 0 h 24"/>
                <a:gd name="T8" fmla="*/ 26 w 26"/>
                <a:gd name="T9" fmla="*/ 0 h 24"/>
                <a:gd name="T10" fmla="*/ 26 w 26"/>
                <a:gd name="T11" fmla="*/ 0 h 24"/>
                <a:gd name="T12" fmla="*/ 26 w 26"/>
                <a:gd name="T13" fmla="*/ 0 h 24"/>
                <a:gd name="T14" fmla="*/ 22 w 26"/>
                <a:gd name="T15" fmla="*/ 2 h 24"/>
                <a:gd name="T16" fmla="*/ 17 w 26"/>
                <a:gd name="T17" fmla="*/ 23 h 24"/>
                <a:gd name="T18" fmla="*/ 14 w 26"/>
                <a:gd name="T19" fmla="*/ 24 h 24"/>
                <a:gd name="T20" fmla="*/ 5 w 26"/>
                <a:gd name="T21" fmla="*/ 24 h 24"/>
                <a:gd name="T22" fmla="*/ 2 w 26"/>
                <a:gd name="T23" fmla="*/ 24 h 24"/>
                <a:gd name="T24" fmla="*/ 0 w 26"/>
                <a:gd name="T25" fmla="*/ 24 h 24"/>
                <a:gd name="T26" fmla="*/ 3 w 26"/>
                <a:gd name="T27" fmla="*/ 23 h 24"/>
                <a:gd name="T28" fmla="*/ 5 w 26"/>
                <a:gd name="T29" fmla="*/ 21 h 24"/>
                <a:gd name="T30" fmla="*/ 7 w 26"/>
                <a:gd name="T31" fmla="*/ 21 h 24"/>
                <a:gd name="T32" fmla="*/ 7 w 26"/>
                <a:gd name="T33" fmla="*/ 21 h 24"/>
                <a:gd name="T34" fmla="*/ 9 w 26"/>
                <a:gd name="T35" fmla="*/ 16 h 24"/>
                <a:gd name="T36" fmla="*/ 7 w 26"/>
                <a:gd name="T37" fmla="*/ 14 h 24"/>
                <a:gd name="T38" fmla="*/ 7 w 26"/>
                <a:gd name="T39" fmla="*/ 14 h 24"/>
                <a:gd name="T40" fmla="*/ 7 w 26"/>
                <a:gd name="T41" fmla="*/ 12 h 24"/>
                <a:gd name="T42" fmla="*/ 5 w 26"/>
                <a:gd name="T43" fmla="*/ 12 h 24"/>
                <a:gd name="T44" fmla="*/ 3 w 26"/>
                <a:gd name="T45" fmla="*/ 12 h 24"/>
                <a:gd name="T46" fmla="*/ 5 w 26"/>
                <a:gd name="T47" fmla="*/ 11 h 24"/>
                <a:gd name="T48" fmla="*/ 9 w 26"/>
                <a:gd name="T49" fmla="*/ 11 h 24"/>
                <a:gd name="T50" fmla="*/ 10 w 26"/>
                <a:gd name="T51" fmla="*/ 11 h 24"/>
                <a:gd name="T52" fmla="*/ 14 w 26"/>
                <a:gd name="T53" fmla="*/ 11 h 24"/>
                <a:gd name="T54" fmla="*/ 15 w 26"/>
                <a:gd name="T55" fmla="*/ 9 h 24"/>
                <a:gd name="T56" fmla="*/ 19 w 26"/>
                <a:gd name="T57" fmla="*/ 9 h 24"/>
                <a:gd name="T58" fmla="*/ 17 w 26"/>
                <a:gd name="T59" fmla="*/ 12 h 24"/>
                <a:gd name="T60" fmla="*/ 15 w 26"/>
                <a:gd name="T61" fmla="*/ 12 h 24"/>
                <a:gd name="T62" fmla="*/ 17 w 26"/>
                <a:gd name="T63" fmla="*/ 14 h 24"/>
                <a:gd name="T64" fmla="*/ 15 w 26"/>
                <a:gd name="T65" fmla="*/ 16 h 24"/>
                <a:gd name="T66" fmla="*/ 17 w 26"/>
                <a:gd name="T67" fmla="*/ 18 h 24"/>
                <a:gd name="T68" fmla="*/ 17 w 26"/>
                <a:gd name="T69" fmla="*/ 19 h 24"/>
                <a:gd name="T70" fmla="*/ 17 w 26"/>
                <a:gd name="T71" fmla="*/ 21 h 24"/>
                <a:gd name="T72" fmla="*/ 17 w 26"/>
                <a:gd name="T73" fmla="*/ 23 h 24"/>
                <a:gd name="T74" fmla="*/ 17 w 26"/>
                <a:gd name="T75" fmla="*/ 23 h 24"/>
                <a:gd name="T76" fmla="*/ 17 w 26"/>
                <a:gd name="T77"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6" h="24">
                  <a:moveTo>
                    <a:pt x="22" y="2"/>
                  </a:moveTo>
                  <a:lnTo>
                    <a:pt x="21" y="2"/>
                  </a:lnTo>
                  <a:lnTo>
                    <a:pt x="21" y="2"/>
                  </a:lnTo>
                  <a:lnTo>
                    <a:pt x="22" y="0"/>
                  </a:lnTo>
                  <a:lnTo>
                    <a:pt x="26" y="0"/>
                  </a:lnTo>
                  <a:lnTo>
                    <a:pt x="26" y="0"/>
                  </a:lnTo>
                  <a:lnTo>
                    <a:pt x="26" y="0"/>
                  </a:lnTo>
                  <a:lnTo>
                    <a:pt x="22" y="2"/>
                  </a:lnTo>
                  <a:close/>
                  <a:moveTo>
                    <a:pt x="17" y="23"/>
                  </a:moveTo>
                  <a:lnTo>
                    <a:pt x="14" y="24"/>
                  </a:lnTo>
                  <a:lnTo>
                    <a:pt x="5" y="24"/>
                  </a:lnTo>
                  <a:lnTo>
                    <a:pt x="2" y="24"/>
                  </a:lnTo>
                  <a:lnTo>
                    <a:pt x="0" y="24"/>
                  </a:lnTo>
                  <a:lnTo>
                    <a:pt x="3" y="23"/>
                  </a:lnTo>
                  <a:lnTo>
                    <a:pt x="5" y="21"/>
                  </a:lnTo>
                  <a:lnTo>
                    <a:pt x="7" y="21"/>
                  </a:lnTo>
                  <a:lnTo>
                    <a:pt x="7" y="21"/>
                  </a:lnTo>
                  <a:lnTo>
                    <a:pt x="9" y="16"/>
                  </a:lnTo>
                  <a:lnTo>
                    <a:pt x="7" y="14"/>
                  </a:lnTo>
                  <a:lnTo>
                    <a:pt x="7" y="14"/>
                  </a:lnTo>
                  <a:lnTo>
                    <a:pt x="7" y="12"/>
                  </a:lnTo>
                  <a:lnTo>
                    <a:pt x="5" y="12"/>
                  </a:lnTo>
                  <a:lnTo>
                    <a:pt x="3" y="12"/>
                  </a:lnTo>
                  <a:lnTo>
                    <a:pt x="5" y="11"/>
                  </a:lnTo>
                  <a:lnTo>
                    <a:pt x="9" y="11"/>
                  </a:lnTo>
                  <a:lnTo>
                    <a:pt x="10" y="11"/>
                  </a:lnTo>
                  <a:lnTo>
                    <a:pt x="14" y="11"/>
                  </a:lnTo>
                  <a:lnTo>
                    <a:pt x="15" y="9"/>
                  </a:lnTo>
                  <a:lnTo>
                    <a:pt x="19" y="9"/>
                  </a:lnTo>
                  <a:lnTo>
                    <a:pt x="17" y="12"/>
                  </a:lnTo>
                  <a:lnTo>
                    <a:pt x="15" y="12"/>
                  </a:lnTo>
                  <a:lnTo>
                    <a:pt x="17" y="14"/>
                  </a:lnTo>
                  <a:lnTo>
                    <a:pt x="15" y="16"/>
                  </a:lnTo>
                  <a:lnTo>
                    <a:pt x="17" y="18"/>
                  </a:lnTo>
                  <a:lnTo>
                    <a:pt x="17" y="19"/>
                  </a:lnTo>
                  <a:lnTo>
                    <a:pt x="17" y="21"/>
                  </a:lnTo>
                  <a:lnTo>
                    <a:pt x="17" y="23"/>
                  </a:lnTo>
                  <a:lnTo>
                    <a:pt x="17" y="23"/>
                  </a:lnTo>
                  <a:lnTo>
                    <a:pt x="17" y="2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2" name="Freeform 234">
              <a:extLst>
                <a:ext uri="{FF2B5EF4-FFF2-40B4-BE49-F238E27FC236}">
                  <a16:creationId xmlns:a16="http://schemas.microsoft.com/office/drawing/2014/main" id="{0C4FFC52-AA53-4BD2-BFB5-2F10A7CC1D1E}"/>
                </a:ext>
              </a:extLst>
            </p:cNvPr>
            <p:cNvSpPr>
              <a:spLocks noEditPoints="1"/>
            </p:cNvSpPr>
            <p:nvPr/>
          </p:nvSpPr>
          <p:spPr bwMode="auto">
            <a:xfrm>
              <a:off x="7023" y="3165"/>
              <a:ext cx="56" cy="48"/>
            </a:xfrm>
            <a:custGeom>
              <a:avLst/>
              <a:gdLst>
                <a:gd name="T0" fmla="*/ 19 w 56"/>
                <a:gd name="T1" fmla="*/ 0 h 48"/>
                <a:gd name="T2" fmla="*/ 19 w 56"/>
                <a:gd name="T3" fmla="*/ 0 h 48"/>
                <a:gd name="T4" fmla="*/ 19 w 56"/>
                <a:gd name="T5" fmla="*/ 0 h 48"/>
                <a:gd name="T6" fmla="*/ 19 w 56"/>
                <a:gd name="T7" fmla="*/ 0 h 48"/>
                <a:gd name="T8" fmla="*/ 19 w 56"/>
                <a:gd name="T9" fmla="*/ 0 h 48"/>
                <a:gd name="T10" fmla="*/ 19 w 56"/>
                <a:gd name="T11" fmla="*/ 0 h 48"/>
                <a:gd name="T12" fmla="*/ 19 w 56"/>
                <a:gd name="T13" fmla="*/ 0 h 48"/>
                <a:gd name="T14" fmla="*/ 0 w 56"/>
                <a:gd name="T15" fmla="*/ 3 h 48"/>
                <a:gd name="T16" fmla="*/ 0 w 56"/>
                <a:gd name="T17" fmla="*/ 3 h 48"/>
                <a:gd name="T18" fmla="*/ 0 w 56"/>
                <a:gd name="T19" fmla="*/ 3 h 48"/>
                <a:gd name="T20" fmla="*/ 0 w 56"/>
                <a:gd name="T21" fmla="*/ 3 h 48"/>
                <a:gd name="T22" fmla="*/ 0 w 56"/>
                <a:gd name="T23" fmla="*/ 3 h 48"/>
                <a:gd name="T24" fmla="*/ 0 w 56"/>
                <a:gd name="T25" fmla="*/ 3 h 48"/>
                <a:gd name="T26" fmla="*/ 0 w 56"/>
                <a:gd name="T27" fmla="*/ 3 h 48"/>
                <a:gd name="T28" fmla="*/ 46 w 56"/>
                <a:gd name="T29" fmla="*/ 25 h 48"/>
                <a:gd name="T30" fmla="*/ 46 w 56"/>
                <a:gd name="T31" fmla="*/ 27 h 48"/>
                <a:gd name="T32" fmla="*/ 46 w 56"/>
                <a:gd name="T33" fmla="*/ 25 h 48"/>
                <a:gd name="T34" fmla="*/ 46 w 56"/>
                <a:gd name="T35" fmla="*/ 25 h 48"/>
                <a:gd name="T36" fmla="*/ 46 w 56"/>
                <a:gd name="T37" fmla="*/ 25 h 48"/>
                <a:gd name="T38" fmla="*/ 46 w 56"/>
                <a:gd name="T39" fmla="*/ 25 h 48"/>
                <a:gd name="T40" fmla="*/ 56 w 56"/>
                <a:gd name="T41" fmla="*/ 48 h 48"/>
                <a:gd name="T42" fmla="*/ 55 w 56"/>
                <a:gd name="T43" fmla="*/ 48 h 48"/>
                <a:gd name="T44" fmla="*/ 55 w 56"/>
                <a:gd name="T45" fmla="*/ 46 h 48"/>
                <a:gd name="T46" fmla="*/ 55 w 56"/>
                <a:gd name="T47" fmla="*/ 46 h 48"/>
                <a:gd name="T48" fmla="*/ 56 w 56"/>
                <a:gd name="T49" fmla="*/ 46 h 48"/>
                <a:gd name="T50" fmla="*/ 56 w 56"/>
                <a:gd name="T51" fmla="*/ 46 h 48"/>
                <a:gd name="T52" fmla="*/ 56 w 56"/>
                <a:gd name="T53" fmla="*/ 46 h 48"/>
                <a:gd name="T54" fmla="*/ 56 w 56"/>
                <a:gd name="T55" fmla="*/ 46 h 48"/>
                <a:gd name="T56" fmla="*/ 56 w 56"/>
                <a:gd name="T57" fmla="*/ 46 h 48"/>
                <a:gd name="T58" fmla="*/ 56 w 56"/>
                <a:gd name="T59" fmla="*/ 48 h 48"/>
                <a:gd name="T60" fmla="*/ 56 w 56"/>
                <a:gd name="T61"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6" h="48">
                  <a:moveTo>
                    <a:pt x="19" y="0"/>
                  </a:moveTo>
                  <a:lnTo>
                    <a:pt x="19" y="0"/>
                  </a:lnTo>
                  <a:lnTo>
                    <a:pt x="19" y="0"/>
                  </a:lnTo>
                  <a:lnTo>
                    <a:pt x="19" y="0"/>
                  </a:lnTo>
                  <a:lnTo>
                    <a:pt x="19" y="0"/>
                  </a:lnTo>
                  <a:lnTo>
                    <a:pt x="19" y="0"/>
                  </a:lnTo>
                  <a:lnTo>
                    <a:pt x="19" y="0"/>
                  </a:lnTo>
                  <a:close/>
                  <a:moveTo>
                    <a:pt x="0" y="3"/>
                  </a:moveTo>
                  <a:lnTo>
                    <a:pt x="0" y="3"/>
                  </a:lnTo>
                  <a:lnTo>
                    <a:pt x="0" y="3"/>
                  </a:lnTo>
                  <a:lnTo>
                    <a:pt x="0" y="3"/>
                  </a:lnTo>
                  <a:lnTo>
                    <a:pt x="0" y="3"/>
                  </a:lnTo>
                  <a:lnTo>
                    <a:pt x="0" y="3"/>
                  </a:lnTo>
                  <a:lnTo>
                    <a:pt x="0" y="3"/>
                  </a:lnTo>
                  <a:close/>
                  <a:moveTo>
                    <a:pt x="46" y="25"/>
                  </a:moveTo>
                  <a:lnTo>
                    <a:pt x="46" y="27"/>
                  </a:lnTo>
                  <a:lnTo>
                    <a:pt x="46" y="25"/>
                  </a:lnTo>
                  <a:lnTo>
                    <a:pt x="46" y="25"/>
                  </a:lnTo>
                  <a:lnTo>
                    <a:pt x="46" y="25"/>
                  </a:lnTo>
                  <a:lnTo>
                    <a:pt x="46" y="25"/>
                  </a:lnTo>
                  <a:close/>
                  <a:moveTo>
                    <a:pt x="56" y="48"/>
                  </a:moveTo>
                  <a:lnTo>
                    <a:pt x="55" y="48"/>
                  </a:lnTo>
                  <a:lnTo>
                    <a:pt x="55" y="46"/>
                  </a:lnTo>
                  <a:lnTo>
                    <a:pt x="55" y="46"/>
                  </a:lnTo>
                  <a:lnTo>
                    <a:pt x="56" y="46"/>
                  </a:lnTo>
                  <a:lnTo>
                    <a:pt x="56" y="46"/>
                  </a:lnTo>
                  <a:lnTo>
                    <a:pt x="56" y="46"/>
                  </a:lnTo>
                  <a:lnTo>
                    <a:pt x="56" y="46"/>
                  </a:lnTo>
                  <a:lnTo>
                    <a:pt x="56" y="46"/>
                  </a:lnTo>
                  <a:lnTo>
                    <a:pt x="56" y="48"/>
                  </a:lnTo>
                  <a:lnTo>
                    <a:pt x="56" y="4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3" name="Freeform 235">
              <a:extLst>
                <a:ext uri="{FF2B5EF4-FFF2-40B4-BE49-F238E27FC236}">
                  <a16:creationId xmlns:a16="http://schemas.microsoft.com/office/drawing/2014/main" id="{0905FAB1-3D36-465F-BEE7-6525C411E749}"/>
                </a:ext>
              </a:extLst>
            </p:cNvPr>
            <p:cNvSpPr>
              <a:spLocks noEditPoints="1"/>
            </p:cNvSpPr>
            <p:nvPr/>
          </p:nvSpPr>
          <p:spPr bwMode="auto">
            <a:xfrm>
              <a:off x="5907" y="2551"/>
              <a:ext cx="70" cy="70"/>
            </a:xfrm>
            <a:custGeom>
              <a:avLst/>
              <a:gdLst>
                <a:gd name="T0" fmla="*/ 51 w 70"/>
                <a:gd name="T1" fmla="*/ 58 h 70"/>
                <a:gd name="T2" fmla="*/ 51 w 70"/>
                <a:gd name="T3" fmla="*/ 63 h 70"/>
                <a:gd name="T4" fmla="*/ 50 w 70"/>
                <a:gd name="T5" fmla="*/ 68 h 70"/>
                <a:gd name="T6" fmla="*/ 48 w 70"/>
                <a:gd name="T7" fmla="*/ 70 h 70"/>
                <a:gd name="T8" fmla="*/ 46 w 70"/>
                <a:gd name="T9" fmla="*/ 65 h 70"/>
                <a:gd name="T10" fmla="*/ 45 w 70"/>
                <a:gd name="T11" fmla="*/ 62 h 70"/>
                <a:gd name="T12" fmla="*/ 41 w 70"/>
                <a:gd name="T13" fmla="*/ 58 h 70"/>
                <a:gd name="T14" fmla="*/ 40 w 70"/>
                <a:gd name="T15" fmla="*/ 58 h 70"/>
                <a:gd name="T16" fmla="*/ 38 w 70"/>
                <a:gd name="T17" fmla="*/ 55 h 70"/>
                <a:gd name="T18" fmla="*/ 36 w 70"/>
                <a:gd name="T19" fmla="*/ 48 h 70"/>
                <a:gd name="T20" fmla="*/ 36 w 70"/>
                <a:gd name="T21" fmla="*/ 45 h 70"/>
                <a:gd name="T22" fmla="*/ 36 w 70"/>
                <a:gd name="T23" fmla="*/ 41 h 70"/>
                <a:gd name="T24" fmla="*/ 36 w 70"/>
                <a:gd name="T25" fmla="*/ 38 h 70"/>
                <a:gd name="T26" fmla="*/ 36 w 70"/>
                <a:gd name="T27" fmla="*/ 33 h 70"/>
                <a:gd name="T28" fmla="*/ 48 w 70"/>
                <a:gd name="T29" fmla="*/ 14 h 70"/>
                <a:gd name="T30" fmla="*/ 51 w 70"/>
                <a:gd name="T31" fmla="*/ 10 h 70"/>
                <a:gd name="T32" fmla="*/ 53 w 70"/>
                <a:gd name="T33" fmla="*/ 5 h 70"/>
                <a:gd name="T34" fmla="*/ 60 w 70"/>
                <a:gd name="T35" fmla="*/ 4 h 70"/>
                <a:gd name="T36" fmla="*/ 63 w 70"/>
                <a:gd name="T37" fmla="*/ 0 h 70"/>
                <a:gd name="T38" fmla="*/ 65 w 70"/>
                <a:gd name="T39" fmla="*/ 2 h 70"/>
                <a:gd name="T40" fmla="*/ 67 w 70"/>
                <a:gd name="T41" fmla="*/ 4 h 70"/>
                <a:gd name="T42" fmla="*/ 70 w 70"/>
                <a:gd name="T43" fmla="*/ 5 h 70"/>
                <a:gd name="T44" fmla="*/ 70 w 70"/>
                <a:gd name="T45" fmla="*/ 9 h 70"/>
                <a:gd name="T46" fmla="*/ 69 w 70"/>
                <a:gd name="T47" fmla="*/ 12 h 70"/>
                <a:gd name="T48" fmla="*/ 69 w 70"/>
                <a:gd name="T49" fmla="*/ 16 h 70"/>
                <a:gd name="T50" fmla="*/ 65 w 70"/>
                <a:gd name="T51" fmla="*/ 24 h 70"/>
                <a:gd name="T52" fmla="*/ 63 w 70"/>
                <a:gd name="T53" fmla="*/ 31 h 70"/>
                <a:gd name="T54" fmla="*/ 62 w 70"/>
                <a:gd name="T55" fmla="*/ 39 h 70"/>
                <a:gd name="T56" fmla="*/ 60 w 70"/>
                <a:gd name="T57" fmla="*/ 46 h 70"/>
                <a:gd name="T58" fmla="*/ 57 w 70"/>
                <a:gd name="T59" fmla="*/ 53 h 70"/>
                <a:gd name="T60" fmla="*/ 53 w 70"/>
                <a:gd name="T61" fmla="*/ 56 h 70"/>
                <a:gd name="T62" fmla="*/ 4 w 70"/>
                <a:gd name="T63" fmla="*/ 17 h 70"/>
                <a:gd name="T64" fmla="*/ 2 w 70"/>
                <a:gd name="T65" fmla="*/ 19 h 70"/>
                <a:gd name="T66" fmla="*/ 2 w 70"/>
                <a:gd name="T67" fmla="*/ 17 h 70"/>
                <a:gd name="T68" fmla="*/ 4 w 70"/>
                <a:gd name="T69" fmla="*/ 17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0" h="70">
                  <a:moveTo>
                    <a:pt x="53" y="56"/>
                  </a:moveTo>
                  <a:lnTo>
                    <a:pt x="51" y="58"/>
                  </a:lnTo>
                  <a:lnTo>
                    <a:pt x="51" y="62"/>
                  </a:lnTo>
                  <a:lnTo>
                    <a:pt x="51" y="63"/>
                  </a:lnTo>
                  <a:lnTo>
                    <a:pt x="51" y="65"/>
                  </a:lnTo>
                  <a:lnTo>
                    <a:pt x="50" y="68"/>
                  </a:lnTo>
                  <a:lnTo>
                    <a:pt x="50" y="70"/>
                  </a:lnTo>
                  <a:lnTo>
                    <a:pt x="48" y="70"/>
                  </a:lnTo>
                  <a:lnTo>
                    <a:pt x="46" y="68"/>
                  </a:lnTo>
                  <a:lnTo>
                    <a:pt x="46" y="65"/>
                  </a:lnTo>
                  <a:lnTo>
                    <a:pt x="46" y="62"/>
                  </a:lnTo>
                  <a:lnTo>
                    <a:pt x="45" y="62"/>
                  </a:lnTo>
                  <a:lnTo>
                    <a:pt x="43" y="60"/>
                  </a:lnTo>
                  <a:lnTo>
                    <a:pt x="41" y="58"/>
                  </a:lnTo>
                  <a:lnTo>
                    <a:pt x="40" y="58"/>
                  </a:lnTo>
                  <a:lnTo>
                    <a:pt x="40" y="58"/>
                  </a:lnTo>
                  <a:lnTo>
                    <a:pt x="40" y="56"/>
                  </a:lnTo>
                  <a:lnTo>
                    <a:pt x="38" y="55"/>
                  </a:lnTo>
                  <a:lnTo>
                    <a:pt x="36" y="48"/>
                  </a:lnTo>
                  <a:lnTo>
                    <a:pt x="36" y="48"/>
                  </a:lnTo>
                  <a:lnTo>
                    <a:pt x="36" y="46"/>
                  </a:lnTo>
                  <a:lnTo>
                    <a:pt x="36" y="45"/>
                  </a:lnTo>
                  <a:lnTo>
                    <a:pt x="36" y="45"/>
                  </a:lnTo>
                  <a:lnTo>
                    <a:pt x="36" y="41"/>
                  </a:lnTo>
                  <a:lnTo>
                    <a:pt x="36" y="39"/>
                  </a:lnTo>
                  <a:lnTo>
                    <a:pt x="36" y="38"/>
                  </a:lnTo>
                  <a:lnTo>
                    <a:pt x="36" y="34"/>
                  </a:lnTo>
                  <a:lnTo>
                    <a:pt x="36" y="33"/>
                  </a:lnTo>
                  <a:lnTo>
                    <a:pt x="46" y="17"/>
                  </a:lnTo>
                  <a:lnTo>
                    <a:pt x="48" y="14"/>
                  </a:lnTo>
                  <a:lnTo>
                    <a:pt x="50" y="12"/>
                  </a:lnTo>
                  <a:lnTo>
                    <a:pt x="51" y="10"/>
                  </a:lnTo>
                  <a:lnTo>
                    <a:pt x="53" y="9"/>
                  </a:lnTo>
                  <a:lnTo>
                    <a:pt x="53" y="5"/>
                  </a:lnTo>
                  <a:lnTo>
                    <a:pt x="55" y="5"/>
                  </a:lnTo>
                  <a:lnTo>
                    <a:pt x="60" y="4"/>
                  </a:lnTo>
                  <a:lnTo>
                    <a:pt x="62" y="2"/>
                  </a:lnTo>
                  <a:lnTo>
                    <a:pt x="63" y="0"/>
                  </a:lnTo>
                  <a:lnTo>
                    <a:pt x="65" y="0"/>
                  </a:lnTo>
                  <a:lnTo>
                    <a:pt x="65" y="2"/>
                  </a:lnTo>
                  <a:lnTo>
                    <a:pt x="67" y="2"/>
                  </a:lnTo>
                  <a:lnTo>
                    <a:pt x="67" y="4"/>
                  </a:lnTo>
                  <a:lnTo>
                    <a:pt x="70" y="4"/>
                  </a:lnTo>
                  <a:lnTo>
                    <a:pt x="70" y="5"/>
                  </a:lnTo>
                  <a:lnTo>
                    <a:pt x="70" y="7"/>
                  </a:lnTo>
                  <a:lnTo>
                    <a:pt x="70" y="9"/>
                  </a:lnTo>
                  <a:lnTo>
                    <a:pt x="69" y="10"/>
                  </a:lnTo>
                  <a:lnTo>
                    <a:pt x="69" y="12"/>
                  </a:lnTo>
                  <a:lnTo>
                    <a:pt x="69" y="14"/>
                  </a:lnTo>
                  <a:lnTo>
                    <a:pt x="69" y="16"/>
                  </a:lnTo>
                  <a:lnTo>
                    <a:pt x="67" y="21"/>
                  </a:lnTo>
                  <a:lnTo>
                    <a:pt x="65" y="24"/>
                  </a:lnTo>
                  <a:lnTo>
                    <a:pt x="65" y="26"/>
                  </a:lnTo>
                  <a:lnTo>
                    <a:pt x="63" y="31"/>
                  </a:lnTo>
                  <a:lnTo>
                    <a:pt x="63" y="34"/>
                  </a:lnTo>
                  <a:lnTo>
                    <a:pt x="62" y="39"/>
                  </a:lnTo>
                  <a:lnTo>
                    <a:pt x="60" y="45"/>
                  </a:lnTo>
                  <a:lnTo>
                    <a:pt x="60" y="46"/>
                  </a:lnTo>
                  <a:lnTo>
                    <a:pt x="58" y="48"/>
                  </a:lnTo>
                  <a:lnTo>
                    <a:pt x="57" y="53"/>
                  </a:lnTo>
                  <a:lnTo>
                    <a:pt x="53" y="56"/>
                  </a:lnTo>
                  <a:lnTo>
                    <a:pt x="53" y="56"/>
                  </a:lnTo>
                  <a:close/>
                  <a:moveTo>
                    <a:pt x="4" y="17"/>
                  </a:moveTo>
                  <a:lnTo>
                    <a:pt x="4" y="17"/>
                  </a:lnTo>
                  <a:lnTo>
                    <a:pt x="4" y="19"/>
                  </a:lnTo>
                  <a:lnTo>
                    <a:pt x="2" y="19"/>
                  </a:lnTo>
                  <a:lnTo>
                    <a:pt x="0" y="17"/>
                  </a:lnTo>
                  <a:lnTo>
                    <a:pt x="2" y="17"/>
                  </a:lnTo>
                  <a:lnTo>
                    <a:pt x="4" y="17"/>
                  </a:lnTo>
                  <a:lnTo>
                    <a:pt x="4" y="1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4" name="Freeform 236">
              <a:extLst>
                <a:ext uri="{FF2B5EF4-FFF2-40B4-BE49-F238E27FC236}">
                  <a16:creationId xmlns:a16="http://schemas.microsoft.com/office/drawing/2014/main" id="{A7B1A84C-5DAF-4E18-A512-954843461DCB}"/>
                </a:ext>
              </a:extLst>
            </p:cNvPr>
            <p:cNvSpPr>
              <a:spLocks noEditPoints="1"/>
            </p:cNvSpPr>
            <p:nvPr/>
          </p:nvSpPr>
          <p:spPr bwMode="auto">
            <a:xfrm>
              <a:off x="4199" y="3068"/>
              <a:ext cx="214" cy="204"/>
            </a:xfrm>
            <a:custGeom>
              <a:avLst/>
              <a:gdLst>
                <a:gd name="T0" fmla="*/ 199 w 214"/>
                <a:gd name="T1" fmla="*/ 129 h 204"/>
                <a:gd name="T2" fmla="*/ 201 w 214"/>
                <a:gd name="T3" fmla="*/ 131 h 204"/>
                <a:gd name="T4" fmla="*/ 195 w 214"/>
                <a:gd name="T5" fmla="*/ 104 h 204"/>
                <a:gd name="T6" fmla="*/ 190 w 214"/>
                <a:gd name="T7" fmla="*/ 100 h 204"/>
                <a:gd name="T8" fmla="*/ 192 w 214"/>
                <a:gd name="T9" fmla="*/ 92 h 204"/>
                <a:gd name="T10" fmla="*/ 202 w 214"/>
                <a:gd name="T11" fmla="*/ 75 h 204"/>
                <a:gd name="T12" fmla="*/ 201 w 214"/>
                <a:gd name="T13" fmla="*/ 85 h 204"/>
                <a:gd name="T14" fmla="*/ 201 w 214"/>
                <a:gd name="T15" fmla="*/ 75 h 204"/>
                <a:gd name="T16" fmla="*/ 35 w 214"/>
                <a:gd name="T17" fmla="*/ 0 h 204"/>
                <a:gd name="T18" fmla="*/ 55 w 214"/>
                <a:gd name="T19" fmla="*/ 0 h 204"/>
                <a:gd name="T20" fmla="*/ 76 w 214"/>
                <a:gd name="T21" fmla="*/ 0 h 204"/>
                <a:gd name="T22" fmla="*/ 91 w 214"/>
                <a:gd name="T23" fmla="*/ 0 h 204"/>
                <a:gd name="T24" fmla="*/ 113 w 214"/>
                <a:gd name="T25" fmla="*/ 13 h 204"/>
                <a:gd name="T26" fmla="*/ 137 w 214"/>
                <a:gd name="T27" fmla="*/ 27 h 204"/>
                <a:gd name="T28" fmla="*/ 159 w 214"/>
                <a:gd name="T29" fmla="*/ 39 h 204"/>
                <a:gd name="T30" fmla="*/ 159 w 214"/>
                <a:gd name="T31" fmla="*/ 46 h 204"/>
                <a:gd name="T32" fmla="*/ 161 w 214"/>
                <a:gd name="T33" fmla="*/ 49 h 204"/>
                <a:gd name="T34" fmla="*/ 177 w 214"/>
                <a:gd name="T35" fmla="*/ 61 h 204"/>
                <a:gd name="T36" fmla="*/ 190 w 214"/>
                <a:gd name="T37" fmla="*/ 70 h 204"/>
                <a:gd name="T38" fmla="*/ 185 w 214"/>
                <a:gd name="T39" fmla="*/ 85 h 204"/>
                <a:gd name="T40" fmla="*/ 185 w 214"/>
                <a:gd name="T41" fmla="*/ 104 h 204"/>
                <a:gd name="T42" fmla="*/ 197 w 214"/>
                <a:gd name="T43" fmla="*/ 114 h 204"/>
                <a:gd name="T44" fmla="*/ 192 w 214"/>
                <a:gd name="T45" fmla="*/ 129 h 204"/>
                <a:gd name="T46" fmla="*/ 194 w 214"/>
                <a:gd name="T47" fmla="*/ 146 h 204"/>
                <a:gd name="T48" fmla="*/ 199 w 214"/>
                <a:gd name="T49" fmla="*/ 163 h 204"/>
                <a:gd name="T50" fmla="*/ 204 w 214"/>
                <a:gd name="T51" fmla="*/ 174 h 204"/>
                <a:gd name="T52" fmla="*/ 214 w 214"/>
                <a:gd name="T53" fmla="*/ 180 h 204"/>
                <a:gd name="T54" fmla="*/ 202 w 214"/>
                <a:gd name="T55" fmla="*/ 189 h 204"/>
                <a:gd name="T56" fmla="*/ 185 w 214"/>
                <a:gd name="T57" fmla="*/ 194 h 204"/>
                <a:gd name="T58" fmla="*/ 166 w 214"/>
                <a:gd name="T59" fmla="*/ 196 h 204"/>
                <a:gd name="T60" fmla="*/ 158 w 214"/>
                <a:gd name="T61" fmla="*/ 204 h 204"/>
                <a:gd name="T62" fmla="*/ 146 w 214"/>
                <a:gd name="T63" fmla="*/ 203 h 204"/>
                <a:gd name="T64" fmla="*/ 132 w 214"/>
                <a:gd name="T65" fmla="*/ 203 h 204"/>
                <a:gd name="T66" fmla="*/ 120 w 214"/>
                <a:gd name="T67" fmla="*/ 203 h 204"/>
                <a:gd name="T68" fmla="*/ 108 w 214"/>
                <a:gd name="T69" fmla="*/ 201 h 204"/>
                <a:gd name="T70" fmla="*/ 105 w 214"/>
                <a:gd name="T71" fmla="*/ 197 h 204"/>
                <a:gd name="T72" fmla="*/ 101 w 214"/>
                <a:gd name="T73" fmla="*/ 191 h 204"/>
                <a:gd name="T74" fmla="*/ 101 w 214"/>
                <a:gd name="T75" fmla="*/ 182 h 204"/>
                <a:gd name="T76" fmla="*/ 100 w 214"/>
                <a:gd name="T77" fmla="*/ 172 h 204"/>
                <a:gd name="T78" fmla="*/ 89 w 214"/>
                <a:gd name="T79" fmla="*/ 163 h 204"/>
                <a:gd name="T80" fmla="*/ 88 w 214"/>
                <a:gd name="T81" fmla="*/ 165 h 204"/>
                <a:gd name="T82" fmla="*/ 77 w 214"/>
                <a:gd name="T83" fmla="*/ 162 h 204"/>
                <a:gd name="T84" fmla="*/ 69 w 214"/>
                <a:gd name="T85" fmla="*/ 160 h 204"/>
                <a:gd name="T86" fmla="*/ 55 w 214"/>
                <a:gd name="T87" fmla="*/ 155 h 204"/>
                <a:gd name="T88" fmla="*/ 50 w 214"/>
                <a:gd name="T89" fmla="*/ 151 h 204"/>
                <a:gd name="T90" fmla="*/ 43 w 214"/>
                <a:gd name="T91" fmla="*/ 148 h 204"/>
                <a:gd name="T92" fmla="*/ 31 w 214"/>
                <a:gd name="T93" fmla="*/ 145 h 204"/>
                <a:gd name="T94" fmla="*/ 26 w 214"/>
                <a:gd name="T95" fmla="*/ 133 h 204"/>
                <a:gd name="T96" fmla="*/ 17 w 214"/>
                <a:gd name="T97" fmla="*/ 116 h 204"/>
                <a:gd name="T98" fmla="*/ 5 w 214"/>
                <a:gd name="T99" fmla="*/ 102 h 204"/>
                <a:gd name="T100" fmla="*/ 5 w 214"/>
                <a:gd name="T101" fmla="*/ 90 h 204"/>
                <a:gd name="T102" fmla="*/ 0 w 214"/>
                <a:gd name="T103" fmla="*/ 75 h 204"/>
                <a:gd name="T104" fmla="*/ 7 w 214"/>
                <a:gd name="T105" fmla="*/ 66 h 204"/>
                <a:gd name="T106" fmla="*/ 19 w 214"/>
                <a:gd name="T107" fmla="*/ 53 h 204"/>
                <a:gd name="T108" fmla="*/ 24 w 214"/>
                <a:gd name="T109" fmla="*/ 46 h 204"/>
                <a:gd name="T110" fmla="*/ 28 w 214"/>
                <a:gd name="T111" fmla="*/ 41 h 204"/>
                <a:gd name="T112" fmla="*/ 23 w 214"/>
                <a:gd name="T113" fmla="*/ 36 h 204"/>
                <a:gd name="T114" fmla="*/ 23 w 214"/>
                <a:gd name="T115" fmla="*/ 32 h 204"/>
                <a:gd name="T116" fmla="*/ 24 w 214"/>
                <a:gd name="T117" fmla="*/ 27 h 204"/>
                <a:gd name="T118" fmla="*/ 29 w 214"/>
                <a:gd name="T119" fmla="*/ 24 h 204"/>
                <a:gd name="T120" fmla="*/ 29 w 214"/>
                <a:gd name="T121" fmla="*/ 10 h 204"/>
                <a:gd name="T122" fmla="*/ 23 w 214"/>
                <a:gd name="T123" fmla="*/ 1 h 204"/>
                <a:gd name="T124" fmla="*/ 28 w 214"/>
                <a:gd name="T125" fmla="*/ 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14" h="204">
                  <a:moveTo>
                    <a:pt x="199" y="133"/>
                  </a:moveTo>
                  <a:lnTo>
                    <a:pt x="199" y="133"/>
                  </a:lnTo>
                  <a:lnTo>
                    <a:pt x="199" y="133"/>
                  </a:lnTo>
                  <a:lnTo>
                    <a:pt x="197" y="133"/>
                  </a:lnTo>
                  <a:lnTo>
                    <a:pt x="199" y="131"/>
                  </a:lnTo>
                  <a:lnTo>
                    <a:pt x="199" y="129"/>
                  </a:lnTo>
                  <a:lnTo>
                    <a:pt x="202" y="128"/>
                  </a:lnTo>
                  <a:lnTo>
                    <a:pt x="202" y="128"/>
                  </a:lnTo>
                  <a:lnTo>
                    <a:pt x="204" y="126"/>
                  </a:lnTo>
                  <a:lnTo>
                    <a:pt x="202" y="128"/>
                  </a:lnTo>
                  <a:lnTo>
                    <a:pt x="202" y="131"/>
                  </a:lnTo>
                  <a:lnTo>
                    <a:pt x="201" y="131"/>
                  </a:lnTo>
                  <a:lnTo>
                    <a:pt x="199" y="133"/>
                  </a:lnTo>
                  <a:lnTo>
                    <a:pt x="199" y="133"/>
                  </a:lnTo>
                  <a:close/>
                  <a:moveTo>
                    <a:pt x="195" y="99"/>
                  </a:moveTo>
                  <a:lnTo>
                    <a:pt x="197" y="102"/>
                  </a:lnTo>
                  <a:lnTo>
                    <a:pt x="197" y="104"/>
                  </a:lnTo>
                  <a:lnTo>
                    <a:pt x="195" y="104"/>
                  </a:lnTo>
                  <a:lnTo>
                    <a:pt x="195" y="104"/>
                  </a:lnTo>
                  <a:lnTo>
                    <a:pt x="194" y="104"/>
                  </a:lnTo>
                  <a:lnTo>
                    <a:pt x="194" y="102"/>
                  </a:lnTo>
                  <a:lnTo>
                    <a:pt x="194" y="102"/>
                  </a:lnTo>
                  <a:lnTo>
                    <a:pt x="192" y="100"/>
                  </a:lnTo>
                  <a:lnTo>
                    <a:pt x="190" y="100"/>
                  </a:lnTo>
                  <a:lnTo>
                    <a:pt x="189" y="99"/>
                  </a:lnTo>
                  <a:lnTo>
                    <a:pt x="190" y="97"/>
                  </a:lnTo>
                  <a:lnTo>
                    <a:pt x="190" y="93"/>
                  </a:lnTo>
                  <a:lnTo>
                    <a:pt x="190" y="92"/>
                  </a:lnTo>
                  <a:lnTo>
                    <a:pt x="192" y="90"/>
                  </a:lnTo>
                  <a:lnTo>
                    <a:pt x="192" y="92"/>
                  </a:lnTo>
                  <a:lnTo>
                    <a:pt x="194" y="93"/>
                  </a:lnTo>
                  <a:lnTo>
                    <a:pt x="194" y="97"/>
                  </a:lnTo>
                  <a:lnTo>
                    <a:pt x="195" y="99"/>
                  </a:lnTo>
                  <a:lnTo>
                    <a:pt x="195" y="99"/>
                  </a:lnTo>
                  <a:lnTo>
                    <a:pt x="195" y="99"/>
                  </a:lnTo>
                  <a:close/>
                  <a:moveTo>
                    <a:pt x="202" y="75"/>
                  </a:moveTo>
                  <a:lnTo>
                    <a:pt x="202" y="75"/>
                  </a:lnTo>
                  <a:lnTo>
                    <a:pt x="202" y="76"/>
                  </a:lnTo>
                  <a:lnTo>
                    <a:pt x="202" y="78"/>
                  </a:lnTo>
                  <a:lnTo>
                    <a:pt x="202" y="82"/>
                  </a:lnTo>
                  <a:lnTo>
                    <a:pt x="201" y="83"/>
                  </a:lnTo>
                  <a:lnTo>
                    <a:pt x="201" y="85"/>
                  </a:lnTo>
                  <a:lnTo>
                    <a:pt x="199" y="83"/>
                  </a:lnTo>
                  <a:lnTo>
                    <a:pt x="199" y="83"/>
                  </a:lnTo>
                  <a:lnTo>
                    <a:pt x="199" y="83"/>
                  </a:lnTo>
                  <a:lnTo>
                    <a:pt x="199" y="78"/>
                  </a:lnTo>
                  <a:lnTo>
                    <a:pt x="199" y="75"/>
                  </a:lnTo>
                  <a:lnTo>
                    <a:pt x="201" y="75"/>
                  </a:lnTo>
                  <a:lnTo>
                    <a:pt x="202" y="75"/>
                  </a:lnTo>
                  <a:lnTo>
                    <a:pt x="202" y="75"/>
                  </a:lnTo>
                  <a:close/>
                  <a:moveTo>
                    <a:pt x="29" y="0"/>
                  </a:moveTo>
                  <a:lnTo>
                    <a:pt x="29" y="0"/>
                  </a:lnTo>
                  <a:lnTo>
                    <a:pt x="31" y="0"/>
                  </a:lnTo>
                  <a:lnTo>
                    <a:pt x="35" y="0"/>
                  </a:lnTo>
                  <a:lnTo>
                    <a:pt x="38" y="0"/>
                  </a:lnTo>
                  <a:lnTo>
                    <a:pt x="41" y="0"/>
                  </a:lnTo>
                  <a:lnTo>
                    <a:pt x="45" y="0"/>
                  </a:lnTo>
                  <a:lnTo>
                    <a:pt x="48" y="0"/>
                  </a:lnTo>
                  <a:lnTo>
                    <a:pt x="52" y="0"/>
                  </a:lnTo>
                  <a:lnTo>
                    <a:pt x="55" y="0"/>
                  </a:lnTo>
                  <a:lnTo>
                    <a:pt x="59" y="0"/>
                  </a:lnTo>
                  <a:lnTo>
                    <a:pt x="62" y="0"/>
                  </a:lnTo>
                  <a:lnTo>
                    <a:pt x="65" y="0"/>
                  </a:lnTo>
                  <a:lnTo>
                    <a:pt x="69" y="0"/>
                  </a:lnTo>
                  <a:lnTo>
                    <a:pt x="72" y="0"/>
                  </a:lnTo>
                  <a:lnTo>
                    <a:pt x="76" y="0"/>
                  </a:lnTo>
                  <a:lnTo>
                    <a:pt x="79" y="0"/>
                  </a:lnTo>
                  <a:lnTo>
                    <a:pt x="82" y="0"/>
                  </a:lnTo>
                  <a:lnTo>
                    <a:pt x="86" y="0"/>
                  </a:lnTo>
                  <a:lnTo>
                    <a:pt x="88" y="0"/>
                  </a:lnTo>
                  <a:lnTo>
                    <a:pt x="89" y="0"/>
                  </a:lnTo>
                  <a:lnTo>
                    <a:pt x="91" y="0"/>
                  </a:lnTo>
                  <a:lnTo>
                    <a:pt x="93" y="1"/>
                  </a:lnTo>
                  <a:lnTo>
                    <a:pt x="96" y="3"/>
                  </a:lnTo>
                  <a:lnTo>
                    <a:pt x="101" y="7"/>
                  </a:lnTo>
                  <a:lnTo>
                    <a:pt x="105" y="8"/>
                  </a:lnTo>
                  <a:lnTo>
                    <a:pt x="108" y="10"/>
                  </a:lnTo>
                  <a:lnTo>
                    <a:pt x="113" y="13"/>
                  </a:lnTo>
                  <a:lnTo>
                    <a:pt x="117" y="15"/>
                  </a:lnTo>
                  <a:lnTo>
                    <a:pt x="122" y="17"/>
                  </a:lnTo>
                  <a:lnTo>
                    <a:pt x="125" y="20"/>
                  </a:lnTo>
                  <a:lnTo>
                    <a:pt x="129" y="22"/>
                  </a:lnTo>
                  <a:lnTo>
                    <a:pt x="134" y="24"/>
                  </a:lnTo>
                  <a:lnTo>
                    <a:pt x="137" y="27"/>
                  </a:lnTo>
                  <a:lnTo>
                    <a:pt x="141" y="29"/>
                  </a:lnTo>
                  <a:lnTo>
                    <a:pt x="146" y="30"/>
                  </a:lnTo>
                  <a:lnTo>
                    <a:pt x="149" y="34"/>
                  </a:lnTo>
                  <a:lnTo>
                    <a:pt x="154" y="36"/>
                  </a:lnTo>
                  <a:lnTo>
                    <a:pt x="158" y="37"/>
                  </a:lnTo>
                  <a:lnTo>
                    <a:pt x="159" y="39"/>
                  </a:lnTo>
                  <a:lnTo>
                    <a:pt x="159" y="39"/>
                  </a:lnTo>
                  <a:lnTo>
                    <a:pt x="161" y="41"/>
                  </a:lnTo>
                  <a:lnTo>
                    <a:pt x="161" y="42"/>
                  </a:lnTo>
                  <a:lnTo>
                    <a:pt x="161" y="44"/>
                  </a:lnTo>
                  <a:lnTo>
                    <a:pt x="159" y="46"/>
                  </a:lnTo>
                  <a:lnTo>
                    <a:pt x="159" y="46"/>
                  </a:lnTo>
                  <a:lnTo>
                    <a:pt x="159" y="47"/>
                  </a:lnTo>
                  <a:lnTo>
                    <a:pt x="159" y="47"/>
                  </a:lnTo>
                  <a:lnTo>
                    <a:pt x="159" y="47"/>
                  </a:lnTo>
                  <a:lnTo>
                    <a:pt x="161" y="47"/>
                  </a:lnTo>
                  <a:lnTo>
                    <a:pt x="161" y="49"/>
                  </a:lnTo>
                  <a:lnTo>
                    <a:pt x="161" y="49"/>
                  </a:lnTo>
                  <a:lnTo>
                    <a:pt x="163" y="51"/>
                  </a:lnTo>
                  <a:lnTo>
                    <a:pt x="165" y="53"/>
                  </a:lnTo>
                  <a:lnTo>
                    <a:pt x="168" y="54"/>
                  </a:lnTo>
                  <a:lnTo>
                    <a:pt x="170" y="56"/>
                  </a:lnTo>
                  <a:lnTo>
                    <a:pt x="173" y="58"/>
                  </a:lnTo>
                  <a:lnTo>
                    <a:pt x="177" y="61"/>
                  </a:lnTo>
                  <a:lnTo>
                    <a:pt x="180" y="63"/>
                  </a:lnTo>
                  <a:lnTo>
                    <a:pt x="182" y="64"/>
                  </a:lnTo>
                  <a:lnTo>
                    <a:pt x="185" y="66"/>
                  </a:lnTo>
                  <a:lnTo>
                    <a:pt x="189" y="68"/>
                  </a:lnTo>
                  <a:lnTo>
                    <a:pt x="190" y="70"/>
                  </a:lnTo>
                  <a:lnTo>
                    <a:pt x="190" y="70"/>
                  </a:lnTo>
                  <a:lnTo>
                    <a:pt x="190" y="71"/>
                  </a:lnTo>
                  <a:lnTo>
                    <a:pt x="189" y="75"/>
                  </a:lnTo>
                  <a:lnTo>
                    <a:pt x="189" y="76"/>
                  </a:lnTo>
                  <a:lnTo>
                    <a:pt x="187" y="80"/>
                  </a:lnTo>
                  <a:lnTo>
                    <a:pt x="187" y="80"/>
                  </a:lnTo>
                  <a:lnTo>
                    <a:pt x="185" y="85"/>
                  </a:lnTo>
                  <a:lnTo>
                    <a:pt x="183" y="88"/>
                  </a:lnTo>
                  <a:lnTo>
                    <a:pt x="182" y="93"/>
                  </a:lnTo>
                  <a:lnTo>
                    <a:pt x="182" y="97"/>
                  </a:lnTo>
                  <a:lnTo>
                    <a:pt x="183" y="99"/>
                  </a:lnTo>
                  <a:lnTo>
                    <a:pt x="183" y="102"/>
                  </a:lnTo>
                  <a:lnTo>
                    <a:pt x="185" y="104"/>
                  </a:lnTo>
                  <a:lnTo>
                    <a:pt x="187" y="104"/>
                  </a:lnTo>
                  <a:lnTo>
                    <a:pt x="189" y="105"/>
                  </a:lnTo>
                  <a:lnTo>
                    <a:pt x="190" y="109"/>
                  </a:lnTo>
                  <a:lnTo>
                    <a:pt x="192" y="111"/>
                  </a:lnTo>
                  <a:lnTo>
                    <a:pt x="195" y="112"/>
                  </a:lnTo>
                  <a:lnTo>
                    <a:pt x="197" y="114"/>
                  </a:lnTo>
                  <a:lnTo>
                    <a:pt x="195" y="117"/>
                  </a:lnTo>
                  <a:lnTo>
                    <a:pt x="194" y="117"/>
                  </a:lnTo>
                  <a:lnTo>
                    <a:pt x="192" y="121"/>
                  </a:lnTo>
                  <a:lnTo>
                    <a:pt x="192" y="124"/>
                  </a:lnTo>
                  <a:lnTo>
                    <a:pt x="192" y="129"/>
                  </a:lnTo>
                  <a:lnTo>
                    <a:pt x="192" y="129"/>
                  </a:lnTo>
                  <a:lnTo>
                    <a:pt x="194" y="129"/>
                  </a:lnTo>
                  <a:lnTo>
                    <a:pt x="194" y="133"/>
                  </a:lnTo>
                  <a:lnTo>
                    <a:pt x="192" y="138"/>
                  </a:lnTo>
                  <a:lnTo>
                    <a:pt x="192" y="139"/>
                  </a:lnTo>
                  <a:lnTo>
                    <a:pt x="192" y="141"/>
                  </a:lnTo>
                  <a:lnTo>
                    <a:pt x="194" y="146"/>
                  </a:lnTo>
                  <a:lnTo>
                    <a:pt x="195" y="150"/>
                  </a:lnTo>
                  <a:lnTo>
                    <a:pt x="195" y="151"/>
                  </a:lnTo>
                  <a:lnTo>
                    <a:pt x="194" y="151"/>
                  </a:lnTo>
                  <a:lnTo>
                    <a:pt x="199" y="157"/>
                  </a:lnTo>
                  <a:lnTo>
                    <a:pt x="197" y="160"/>
                  </a:lnTo>
                  <a:lnTo>
                    <a:pt x="199" y="163"/>
                  </a:lnTo>
                  <a:lnTo>
                    <a:pt x="201" y="167"/>
                  </a:lnTo>
                  <a:lnTo>
                    <a:pt x="201" y="168"/>
                  </a:lnTo>
                  <a:lnTo>
                    <a:pt x="201" y="170"/>
                  </a:lnTo>
                  <a:lnTo>
                    <a:pt x="201" y="172"/>
                  </a:lnTo>
                  <a:lnTo>
                    <a:pt x="202" y="172"/>
                  </a:lnTo>
                  <a:lnTo>
                    <a:pt x="204" y="174"/>
                  </a:lnTo>
                  <a:lnTo>
                    <a:pt x="204" y="175"/>
                  </a:lnTo>
                  <a:lnTo>
                    <a:pt x="207" y="175"/>
                  </a:lnTo>
                  <a:lnTo>
                    <a:pt x="207" y="175"/>
                  </a:lnTo>
                  <a:lnTo>
                    <a:pt x="209" y="177"/>
                  </a:lnTo>
                  <a:lnTo>
                    <a:pt x="213" y="179"/>
                  </a:lnTo>
                  <a:lnTo>
                    <a:pt x="214" y="180"/>
                  </a:lnTo>
                  <a:lnTo>
                    <a:pt x="214" y="180"/>
                  </a:lnTo>
                  <a:lnTo>
                    <a:pt x="214" y="180"/>
                  </a:lnTo>
                  <a:lnTo>
                    <a:pt x="213" y="182"/>
                  </a:lnTo>
                  <a:lnTo>
                    <a:pt x="207" y="186"/>
                  </a:lnTo>
                  <a:lnTo>
                    <a:pt x="204" y="187"/>
                  </a:lnTo>
                  <a:lnTo>
                    <a:pt x="202" y="189"/>
                  </a:lnTo>
                  <a:lnTo>
                    <a:pt x="199" y="191"/>
                  </a:lnTo>
                  <a:lnTo>
                    <a:pt x="197" y="191"/>
                  </a:lnTo>
                  <a:lnTo>
                    <a:pt x="194" y="192"/>
                  </a:lnTo>
                  <a:lnTo>
                    <a:pt x="192" y="194"/>
                  </a:lnTo>
                  <a:lnTo>
                    <a:pt x="189" y="194"/>
                  </a:lnTo>
                  <a:lnTo>
                    <a:pt x="185" y="194"/>
                  </a:lnTo>
                  <a:lnTo>
                    <a:pt x="182" y="196"/>
                  </a:lnTo>
                  <a:lnTo>
                    <a:pt x="178" y="197"/>
                  </a:lnTo>
                  <a:lnTo>
                    <a:pt x="177" y="199"/>
                  </a:lnTo>
                  <a:lnTo>
                    <a:pt x="173" y="197"/>
                  </a:lnTo>
                  <a:lnTo>
                    <a:pt x="170" y="196"/>
                  </a:lnTo>
                  <a:lnTo>
                    <a:pt x="166" y="196"/>
                  </a:lnTo>
                  <a:lnTo>
                    <a:pt x="165" y="197"/>
                  </a:lnTo>
                  <a:lnTo>
                    <a:pt x="165" y="197"/>
                  </a:lnTo>
                  <a:lnTo>
                    <a:pt x="165" y="199"/>
                  </a:lnTo>
                  <a:lnTo>
                    <a:pt x="163" y="201"/>
                  </a:lnTo>
                  <a:lnTo>
                    <a:pt x="161" y="203"/>
                  </a:lnTo>
                  <a:lnTo>
                    <a:pt x="158" y="204"/>
                  </a:lnTo>
                  <a:lnTo>
                    <a:pt x="154" y="204"/>
                  </a:lnTo>
                  <a:lnTo>
                    <a:pt x="151" y="204"/>
                  </a:lnTo>
                  <a:lnTo>
                    <a:pt x="149" y="204"/>
                  </a:lnTo>
                  <a:lnTo>
                    <a:pt x="149" y="203"/>
                  </a:lnTo>
                  <a:lnTo>
                    <a:pt x="148" y="203"/>
                  </a:lnTo>
                  <a:lnTo>
                    <a:pt x="146" y="203"/>
                  </a:lnTo>
                  <a:lnTo>
                    <a:pt x="142" y="203"/>
                  </a:lnTo>
                  <a:lnTo>
                    <a:pt x="141" y="204"/>
                  </a:lnTo>
                  <a:lnTo>
                    <a:pt x="139" y="204"/>
                  </a:lnTo>
                  <a:lnTo>
                    <a:pt x="134" y="204"/>
                  </a:lnTo>
                  <a:lnTo>
                    <a:pt x="132" y="204"/>
                  </a:lnTo>
                  <a:lnTo>
                    <a:pt x="132" y="203"/>
                  </a:lnTo>
                  <a:lnTo>
                    <a:pt x="130" y="201"/>
                  </a:lnTo>
                  <a:lnTo>
                    <a:pt x="127" y="199"/>
                  </a:lnTo>
                  <a:lnTo>
                    <a:pt x="124" y="199"/>
                  </a:lnTo>
                  <a:lnTo>
                    <a:pt x="122" y="201"/>
                  </a:lnTo>
                  <a:lnTo>
                    <a:pt x="122" y="203"/>
                  </a:lnTo>
                  <a:lnTo>
                    <a:pt x="120" y="203"/>
                  </a:lnTo>
                  <a:lnTo>
                    <a:pt x="118" y="203"/>
                  </a:lnTo>
                  <a:lnTo>
                    <a:pt x="118" y="203"/>
                  </a:lnTo>
                  <a:lnTo>
                    <a:pt x="117" y="203"/>
                  </a:lnTo>
                  <a:lnTo>
                    <a:pt x="113" y="203"/>
                  </a:lnTo>
                  <a:lnTo>
                    <a:pt x="108" y="203"/>
                  </a:lnTo>
                  <a:lnTo>
                    <a:pt x="108" y="201"/>
                  </a:lnTo>
                  <a:lnTo>
                    <a:pt x="108" y="201"/>
                  </a:lnTo>
                  <a:lnTo>
                    <a:pt x="106" y="199"/>
                  </a:lnTo>
                  <a:lnTo>
                    <a:pt x="106" y="197"/>
                  </a:lnTo>
                  <a:lnTo>
                    <a:pt x="105" y="197"/>
                  </a:lnTo>
                  <a:lnTo>
                    <a:pt x="105" y="197"/>
                  </a:lnTo>
                  <a:lnTo>
                    <a:pt x="105" y="197"/>
                  </a:lnTo>
                  <a:lnTo>
                    <a:pt x="103" y="196"/>
                  </a:lnTo>
                  <a:lnTo>
                    <a:pt x="103" y="194"/>
                  </a:lnTo>
                  <a:lnTo>
                    <a:pt x="101" y="194"/>
                  </a:lnTo>
                  <a:lnTo>
                    <a:pt x="101" y="192"/>
                  </a:lnTo>
                  <a:lnTo>
                    <a:pt x="101" y="192"/>
                  </a:lnTo>
                  <a:lnTo>
                    <a:pt x="101" y="191"/>
                  </a:lnTo>
                  <a:lnTo>
                    <a:pt x="103" y="189"/>
                  </a:lnTo>
                  <a:lnTo>
                    <a:pt x="103" y="187"/>
                  </a:lnTo>
                  <a:lnTo>
                    <a:pt x="103" y="186"/>
                  </a:lnTo>
                  <a:lnTo>
                    <a:pt x="101" y="184"/>
                  </a:lnTo>
                  <a:lnTo>
                    <a:pt x="101" y="182"/>
                  </a:lnTo>
                  <a:lnTo>
                    <a:pt x="101" y="182"/>
                  </a:lnTo>
                  <a:lnTo>
                    <a:pt x="101" y="180"/>
                  </a:lnTo>
                  <a:lnTo>
                    <a:pt x="101" y="179"/>
                  </a:lnTo>
                  <a:lnTo>
                    <a:pt x="101" y="179"/>
                  </a:lnTo>
                  <a:lnTo>
                    <a:pt x="101" y="177"/>
                  </a:lnTo>
                  <a:lnTo>
                    <a:pt x="100" y="174"/>
                  </a:lnTo>
                  <a:lnTo>
                    <a:pt x="100" y="172"/>
                  </a:lnTo>
                  <a:lnTo>
                    <a:pt x="100" y="170"/>
                  </a:lnTo>
                  <a:lnTo>
                    <a:pt x="96" y="167"/>
                  </a:lnTo>
                  <a:lnTo>
                    <a:pt x="96" y="167"/>
                  </a:lnTo>
                  <a:lnTo>
                    <a:pt x="91" y="163"/>
                  </a:lnTo>
                  <a:lnTo>
                    <a:pt x="89" y="162"/>
                  </a:lnTo>
                  <a:lnTo>
                    <a:pt x="89" y="163"/>
                  </a:lnTo>
                  <a:lnTo>
                    <a:pt x="89" y="163"/>
                  </a:lnTo>
                  <a:lnTo>
                    <a:pt x="89" y="165"/>
                  </a:lnTo>
                  <a:lnTo>
                    <a:pt x="89" y="165"/>
                  </a:lnTo>
                  <a:lnTo>
                    <a:pt x="89" y="165"/>
                  </a:lnTo>
                  <a:lnTo>
                    <a:pt x="88" y="165"/>
                  </a:lnTo>
                  <a:lnTo>
                    <a:pt x="88" y="165"/>
                  </a:lnTo>
                  <a:lnTo>
                    <a:pt x="86" y="165"/>
                  </a:lnTo>
                  <a:lnTo>
                    <a:pt x="84" y="163"/>
                  </a:lnTo>
                  <a:lnTo>
                    <a:pt x="81" y="163"/>
                  </a:lnTo>
                  <a:lnTo>
                    <a:pt x="79" y="165"/>
                  </a:lnTo>
                  <a:lnTo>
                    <a:pt x="79" y="163"/>
                  </a:lnTo>
                  <a:lnTo>
                    <a:pt x="77" y="162"/>
                  </a:lnTo>
                  <a:lnTo>
                    <a:pt x="76" y="162"/>
                  </a:lnTo>
                  <a:lnTo>
                    <a:pt x="74" y="162"/>
                  </a:lnTo>
                  <a:lnTo>
                    <a:pt x="71" y="160"/>
                  </a:lnTo>
                  <a:lnTo>
                    <a:pt x="69" y="160"/>
                  </a:lnTo>
                  <a:lnTo>
                    <a:pt x="69" y="160"/>
                  </a:lnTo>
                  <a:lnTo>
                    <a:pt x="69" y="160"/>
                  </a:lnTo>
                  <a:lnTo>
                    <a:pt x="65" y="158"/>
                  </a:lnTo>
                  <a:lnTo>
                    <a:pt x="64" y="158"/>
                  </a:lnTo>
                  <a:lnTo>
                    <a:pt x="60" y="157"/>
                  </a:lnTo>
                  <a:lnTo>
                    <a:pt x="60" y="155"/>
                  </a:lnTo>
                  <a:lnTo>
                    <a:pt x="57" y="155"/>
                  </a:lnTo>
                  <a:lnTo>
                    <a:pt x="55" y="155"/>
                  </a:lnTo>
                  <a:lnTo>
                    <a:pt x="53" y="153"/>
                  </a:lnTo>
                  <a:lnTo>
                    <a:pt x="52" y="153"/>
                  </a:lnTo>
                  <a:lnTo>
                    <a:pt x="50" y="153"/>
                  </a:lnTo>
                  <a:lnTo>
                    <a:pt x="50" y="153"/>
                  </a:lnTo>
                  <a:lnTo>
                    <a:pt x="50" y="151"/>
                  </a:lnTo>
                  <a:lnTo>
                    <a:pt x="50" y="151"/>
                  </a:lnTo>
                  <a:lnTo>
                    <a:pt x="48" y="151"/>
                  </a:lnTo>
                  <a:lnTo>
                    <a:pt x="47" y="151"/>
                  </a:lnTo>
                  <a:lnTo>
                    <a:pt x="45" y="151"/>
                  </a:lnTo>
                  <a:lnTo>
                    <a:pt x="45" y="151"/>
                  </a:lnTo>
                  <a:lnTo>
                    <a:pt x="43" y="150"/>
                  </a:lnTo>
                  <a:lnTo>
                    <a:pt x="43" y="148"/>
                  </a:lnTo>
                  <a:lnTo>
                    <a:pt x="43" y="146"/>
                  </a:lnTo>
                  <a:lnTo>
                    <a:pt x="41" y="146"/>
                  </a:lnTo>
                  <a:lnTo>
                    <a:pt x="40" y="145"/>
                  </a:lnTo>
                  <a:lnTo>
                    <a:pt x="33" y="145"/>
                  </a:lnTo>
                  <a:lnTo>
                    <a:pt x="33" y="145"/>
                  </a:lnTo>
                  <a:lnTo>
                    <a:pt x="31" y="145"/>
                  </a:lnTo>
                  <a:lnTo>
                    <a:pt x="29" y="143"/>
                  </a:lnTo>
                  <a:lnTo>
                    <a:pt x="29" y="141"/>
                  </a:lnTo>
                  <a:lnTo>
                    <a:pt x="28" y="138"/>
                  </a:lnTo>
                  <a:lnTo>
                    <a:pt x="28" y="138"/>
                  </a:lnTo>
                  <a:lnTo>
                    <a:pt x="26" y="136"/>
                  </a:lnTo>
                  <a:lnTo>
                    <a:pt x="26" y="133"/>
                  </a:lnTo>
                  <a:lnTo>
                    <a:pt x="24" y="129"/>
                  </a:lnTo>
                  <a:lnTo>
                    <a:pt x="23" y="126"/>
                  </a:lnTo>
                  <a:lnTo>
                    <a:pt x="21" y="122"/>
                  </a:lnTo>
                  <a:lnTo>
                    <a:pt x="21" y="121"/>
                  </a:lnTo>
                  <a:lnTo>
                    <a:pt x="19" y="117"/>
                  </a:lnTo>
                  <a:lnTo>
                    <a:pt x="17" y="116"/>
                  </a:lnTo>
                  <a:lnTo>
                    <a:pt x="16" y="114"/>
                  </a:lnTo>
                  <a:lnTo>
                    <a:pt x="16" y="112"/>
                  </a:lnTo>
                  <a:lnTo>
                    <a:pt x="12" y="111"/>
                  </a:lnTo>
                  <a:lnTo>
                    <a:pt x="9" y="109"/>
                  </a:lnTo>
                  <a:lnTo>
                    <a:pt x="7" y="107"/>
                  </a:lnTo>
                  <a:lnTo>
                    <a:pt x="5" y="102"/>
                  </a:lnTo>
                  <a:lnTo>
                    <a:pt x="4" y="100"/>
                  </a:lnTo>
                  <a:lnTo>
                    <a:pt x="4" y="99"/>
                  </a:lnTo>
                  <a:lnTo>
                    <a:pt x="4" y="95"/>
                  </a:lnTo>
                  <a:lnTo>
                    <a:pt x="4" y="93"/>
                  </a:lnTo>
                  <a:lnTo>
                    <a:pt x="5" y="90"/>
                  </a:lnTo>
                  <a:lnTo>
                    <a:pt x="5" y="90"/>
                  </a:lnTo>
                  <a:lnTo>
                    <a:pt x="5" y="88"/>
                  </a:lnTo>
                  <a:lnTo>
                    <a:pt x="4" y="85"/>
                  </a:lnTo>
                  <a:lnTo>
                    <a:pt x="4" y="83"/>
                  </a:lnTo>
                  <a:lnTo>
                    <a:pt x="4" y="82"/>
                  </a:lnTo>
                  <a:lnTo>
                    <a:pt x="2" y="80"/>
                  </a:lnTo>
                  <a:lnTo>
                    <a:pt x="0" y="75"/>
                  </a:lnTo>
                  <a:lnTo>
                    <a:pt x="0" y="75"/>
                  </a:lnTo>
                  <a:lnTo>
                    <a:pt x="0" y="73"/>
                  </a:lnTo>
                  <a:lnTo>
                    <a:pt x="0" y="70"/>
                  </a:lnTo>
                  <a:lnTo>
                    <a:pt x="2" y="66"/>
                  </a:lnTo>
                  <a:lnTo>
                    <a:pt x="2" y="66"/>
                  </a:lnTo>
                  <a:lnTo>
                    <a:pt x="7" y="66"/>
                  </a:lnTo>
                  <a:lnTo>
                    <a:pt x="9" y="64"/>
                  </a:lnTo>
                  <a:lnTo>
                    <a:pt x="12" y="63"/>
                  </a:lnTo>
                  <a:lnTo>
                    <a:pt x="16" y="58"/>
                  </a:lnTo>
                  <a:lnTo>
                    <a:pt x="16" y="56"/>
                  </a:lnTo>
                  <a:lnTo>
                    <a:pt x="17" y="54"/>
                  </a:lnTo>
                  <a:lnTo>
                    <a:pt x="19" y="53"/>
                  </a:lnTo>
                  <a:lnTo>
                    <a:pt x="21" y="51"/>
                  </a:lnTo>
                  <a:lnTo>
                    <a:pt x="21" y="51"/>
                  </a:lnTo>
                  <a:lnTo>
                    <a:pt x="21" y="49"/>
                  </a:lnTo>
                  <a:lnTo>
                    <a:pt x="23" y="47"/>
                  </a:lnTo>
                  <a:lnTo>
                    <a:pt x="24" y="46"/>
                  </a:lnTo>
                  <a:lnTo>
                    <a:pt x="24" y="46"/>
                  </a:lnTo>
                  <a:lnTo>
                    <a:pt x="24" y="44"/>
                  </a:lnTo>
                  <a:lnTo>
                    <a:pt x="24" y="44"/>
                  </a:lnTo>
                  <a:lnTo>
                    <a:pt x="26" y="44"/>
                  </a:lnTo>
                  <a:lnTo>
                    <a:pt x="28" y="42"/>
                  </a:lnTo>
                  <a:lnTo>
                    <a:pt x="28" y="42"/>
                  </a:lnTo>
                  <a:lnTo>
                    <a:pt x="28" y="41"/>
                  </a:lnTo>
                  <a:lnTo>
                    <a:pt x="28" y="39"/>
                  </a:lnTo>
                  <a:lnTo>
                    <a:pt x="28" y="37"/>
                  </a:lnTo>
                  <a:lnTo>
                    <a:pt x="28" y="37"/>
                  </a:lnTo>
                  <a:lnTo>
                    <a:pt x="26" y="37"/>
                  </a:lnTo>
                  <a:lnTo>
                    <a:pt x="24" y="37"/>
                  </a:lnTo>
                  <a:lnTo>
                    <a:pt x="23" y="36"/>
                  </a:lnTo>
                  <a:lnTo>
                    <a:pt x="21" y="36"/>
                  </a:lnTo>
                  <a:lnTo>
                    <a:pt x="21" y="36"/>
                  </a:lnTo>
                  <a:lnTo>
                    <a:pt x="21" y="34"/>
                  </a:lnTo>
                  <a:lnTo>
                    <a:pt x="21" y="34"/>
                  </a:lnTo>
                  <a:lnTo>
                    <a:pt x="21" y="34"/>
                  </a:lnTo>
                  <a:lnTo>
                    <a:pt x="23" y="32"/>
                  </a:lnTo>
                  <a:lnTo>
                    <a:pt x="21" y="32"/>
                  </a:lnTo>
                  <a:lnTo>
                    <a:pt x="21" y="30"/>
                  </a:lnTo>
                  <a:lnTo>
                    <a:pt x="21" y="30"/>
                  </a:lnTo>
                  <a:lnTo>
                    <a:pt x="23" y="27"/>
                  </a:lnTo>
                  <a:lnTo>
                    <a:pt x="24" y="27"/>
                  </a:lnTo>
                  <a:lnTo>
                    <a:pt x="24" y="27"/>
                  </a:lnTo>
                  <a:lnTo>
                    <a:pt x="26" y="25"/>
                  </a:lnTo>
                  <a:lnTo>
                    <a:pt x="26" y="25"/>
                  </a:lnTo>
                  <a:lnTo>
                    <a:pt x="28" y="25"/>
                  </a:lnTo>
                  <a:lnTo>
                    <a:pt x="28" y="25"/>
                  </a:lnTo>
                  <a:lnTo>
                    <a:pt x="29" y="25"/>
                  </a:lnTo>
                  <a:lnTo>
                    <a:pt x="29" y="24"/>
                  </a:lnTo>
                  <a:lnTo>
                    <a:pt x="29" y="22"/>
                  </a:lnTo>
                  <a:lnTo>
                    <a:pt x="29" y="20"/>
                  </a:lnTo>
                  <a:lnTo>
                    <a:pt x="29" y="18"/>
                  </a:lnTo>
                  <a:lnTo>
                    <a:pt x="28" y="15"/>
                  </a:lnTo>
                  <a:lnTo>
                    <a:pt x="29" y="13"/>
                  </a:lnTo>
                  <a:lnTo>
                    <a:pt x="29" y="10"/>
                  </a:lnTo>
                  <a:lnTo>
                    <a:pt x="28" y="8"/>
                  </a:lnTo>
                  <a:lnTo>
                    <a:pt x="26" y="7"/>
                  </a:lnTo>
                  <a:lnTo>
                    <a:pt x="24" y="7"/>
                  </a:lnTo>
                  <a:lnTo>
                    <a:pt x="23" y="3"/>
                  </a:lnTo>
                  <a:lnTo>
                    <a:pt x="23" y="1"/>
                  </a:lnTo>
                  <a:lnTo>
                    <a:pt x="23" y="1"/>
                  </a:lnTo>
                  <a:lnTo>
                    <a:pt x="23" y="1"/>
                  </a:lnTo>
                  <a:lnTo>
                    <a:pt x="23" y="1"/>
                  </a:lnTo>
                  <a:lnTo>
                    <a:pt x="24" y="1"/>
                  </a:lnTo>
                  <a:lnTo>
                    <a:pt x="26" y="1"/>
                  </a:lnTo>
                  <a:lnTo>
                    <a:pt x="28" y="0"/>
                  </a:lnTo>
                  <a:lnTo>
                    <a:pt x="28" y="0"/>
                  </a:lnTo>
                  <a:lnTo>
                    <a:pt x="29" y="0"/>
                  </a:lnTo>
                  <a:lnTo>
                    <a:pt x="29"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5" name="Freeform 237">
              <a:extLst>
                <a:ext uri="{FF2B5EF4-FFF2-40B4-BE49-F238E27FC236}">
                  <a16:creationId xmlns:a16="http://schemas.microsoft.com/office/drawing/2014/main" id="{26FE6502-6EC2-49CB-A3F7-34A30A985D0A}"/>
                </a:ext>
              </a:extLst>
            </p:cNvPr>
            <p:cNvSpPr>
              <a:spLocks noEditPoints="1"/>
            </p:cNvSpPr>
            <p:nvPr/>
          </p:nvSpPr>
          <p:spPr bwMode="auto">
            <a:xfrm>
              <a:off x="4061" y="1874"/>
              <a:ext cx="345" cy="231"/>
            </a:xfrm>
            <a:custGeom>
              <a:avLst/>
              <a:gdLst>
                <a:gd name="T0" fmla="*/ 277 w 345"/>
                <a:gd name="T1" fmla="*/ 166 h 231"/>
                <a:gd name="T2" fmla="*/ 248 w 345"/>
                <a:gd name="T3" fmla="*/ 183 h 231"/>
                <a:gd name="T4" fmla="*/ 244 w 345"/>
                <a:gd name="T5" fmla="*/ 190 h 231"/>
                <a:gd name="T6" fmla="*/ 272 w 345"/>
                <a:gd name="T7" fmla="*/ 202 h 231"/>
                <a:gd name="T8" fmla="*/ 262 w 345"/>
                <a:gd name="T9" fmla="*/ 212 h 231"/>
                <a:gd name="T10" fmla="*/ 229 w 345"/>
                <a:gd name="T11" fmla="*/ 229 h 231"/>
                <a:gd name="T12" fmla="*/ 215 w 345"/>
                <a:gd name="T13" fmla="*/ 208 h 231"/>
                <a:gd name="T14" fmla="*/ 217 w 345"/>
                <a:gd name="T15" fmla="*/ 191 h 231"/>
                <a:gd name="T16" fmla="*/ 197 w 345"/>
                <a:gd name="T17" fmla="*/ 183 h 231"/>
                <a:gd name="T18" fmla="*/ 185 w 345"/>
                <a:gd name="T19" fmla="*/ 173 h 231"/>
                <a:gd name="T20" fmla="*/ 191 w 345"/>
                <a:gd name="T21" fmla="*/ 169 h 231"/>
                <a:gd name="T22" fmla="*/ 188 w 345"/>
                <a:gd name="T23" fmla="*/ 161 h 231"/>
                <a:gd name="T24" fmla="*/ 166 w 345"/>
                <a:gd name="T25" fmla="*/ 171 h 231"/>
                <a:gd name="T26" fmla="*/ 147 w 345"/>
                <a:gd name="T27" fmla="*/ 193 h 231"/>
                <a:gd name="T28" fmla="*/ 137 w 345"/>
                <a:gd name="T29" fmla="*/ 203 h 231"/>
                <a:gd name="T30" fmla="*/ 118 w 345"/>
                <a:gd name="T31" fmla="*/ 203 h 231"/>
                <a:gd name="T32" fmla="*/ 125 w 345"/>
                <a:gd name="T33" fmla="*/ 191 h 231"/>
                <a:gd name="T34" fmla="*/ 133 w 345"/>
                <a:gd name="T35" fmla="*/ 173 h 231"/>
                <a:gd name="T36" fmla="*/ 140 w 345"/>
                <a:gd name="T37" fmla="*/ 174 h 231"/>
                <a:gd name="T38" fmla="*/ 154 w 345"/>
                <a:gd name="T39" fmla="*/ 174 h 231"/>
                <a:gd name="T40" fmla="*/ 142 w 345"/>
                <a:gd name="T41" fmla="*/ 156 h 231"/>
                <a:gd name="T42" fmla="*/ 135 w 345"/>
                <a:gd name="T43" fmla="*/ 145 h 231"/>
                <a:gd name="T44" fmla="*/ 130 w 345"/>
                <a:gd name="T45" fmla="*/ 132 h 231"/>
                <a:gd name="T46" fmla="*/ 120 w 345"/>
                <a:gd name="T47" fmla="*/ 125 h 231"/>
                <a:gd name="T48" fmla="*/ 104 w 345"/>
                <a:gd name="T49" fmla="*/ 116 h 231"/>
                <a:gd name="T50" fmla="*/ 85 w 345"/>
                <a:gd name="T51" fmla="*/ 123 h 231"/>
                <a:gd name="T52" fmla="*/ 54 w 345"/>
                <a:gd name="T53" fmla="*/ 139 h 231"/>
                <a:gd name="T54" fmla="*/ 36 w 345"/>
                <a:gd name="T55" fmla="*/ 132 h 231"/>
                <a:gd name="T56" fmla="*/ 13 w 345"/>
                <a:gd name="T57" fmla="*/ 132 h 231"/>
                <a:gd name="T58" fmla="*/ 7 w 345"/>
                <a:gd name="T59" fmla="*/ 125 h 231"/>
                <a:gd name="T60" fmla="*/ 0 w 345"/>
                <a:gd name="T61" fmla="*/ 115 h 231"/>
                <a:gd name="T62" fmla="*/ 13 w 345"/>
                <a:gd name="T63" fmla="*/ 101 h 231"/>
                <a:gd name="T64" fmla="*/ 10 w 345"/>
                <a:gd name="T65" fmla="*/ 84 h 231"/>
                <a:gd name="T66" fmla="*/ 37 w 345"/>
                <a:gd name="T67" fmla="*/ 57 h 231"/>
                <a:gd name="T68" fmla="*/ 36 w 345"/>
                <a:gd name="T69" fmla="*/ 45 h 231"/>
                <a:gd name="T70" fmla="*/ 29 w 345"/>
                <a:gd name="T71" fmla="*/ 23 h 231"/>
                <a:gd name="T72" fmla="*/ 48 w 345"/>
                <a:gd name="T73" fmla="*/ 14 h 231"/>
                <a:gd name="T74" fmla="*/ 84 w 345"/>
                <a:gd name="T75" fmla="*/ 18 h 231"/>
                <a:gd name="T76" fmla="*/ 106 w 345"/>
                <a:gd name="T77" fmla="*/ 24 h 231"/>
                <a:gd name="T78" fmla="*/ 118 w 345"/>
                <a:gd name="T79" fmla="*/ 24 h 231"/>
                <a:gd name="T80" fmla="*/ 132 w 345"/>
                <a:gd name="T81" fmla="*/ 24 h 231"/>
                <a:gd name="T82" fmla="*/ 149 w 345"/>
                <a:gd name="T83" fmla="*/ 28 h 231"/>
                <a:gd name="T84" fmla="*/ 162 w 345"/>
                <a:gd name="T85" fmla="*/ 28 h 231"/>
                <a:gd name="T86" fmla="*/ 174 w 345"/>
                <a:gd name="T87" fmla="*/ 11 h 231"/>
                <a:gd name="T88" fmla="*/ 197 w 345"/>
                <a:gd name="T89" fmla="*/ 2 h 231"/>
                <a:gd name="T90" fmla="*/ 222 w 345"/>
                <a:gd name="T91" fmla="*/ 0 h 231"/>
                <a:gd name="T92" fmla="*/ 231 w 345"/>
                <a:gd name="T93" fmla="*/ 24 h 231"/>
                <a:gd name="T94" fmla="*/ 239 w 345"/>
                <a:gd name="T95" fmla="*/ 36 h 231"/>
                <a:gd name="T96" fmla="*/ 253 w 345"/>
                <a:gd name="T97" fmla="*/ 41 h 231"/>
                <a:gd name="T98" fmla="*/ 255 w 345"/>
                <a:gd name="T99" fmla="*/ 57 h 231"/>
                <a:gd name="T100" fmla="*/ 272 w 345"/>
                <a:gd name="T101" fmla="*/ 64 h 231"/>
                <a:gd name="T102" fmla="*/ 292 w 345"/>
                <a:gd name="T103" fmla="*/ 60 h 231"/>
                <a:gd name="T104" fmla="*/ 308 w 345"/>
                <a:gd name="T105" fmla="*/ 72 h 231"/>
                <a:gd name="T106" fmla="*/ 328 w 345"/>
                <a:gd name="T107" fmla="*/ 77 h 231"/>
                <a:gd name="T108" fmla="*/ 345 w 345"/>
                <a:gd name="T109" fmla="*/ 86 h 231"/>
                <a:gd name="T110" fmla="*/ 337 w 345"/>
                <a:gd name="T111" fmla="*/ 103 h 231"/>
                <a:gd name="T112" fmla="*/ 337 w 345"/>
                <a:gd name="T113" fmla="*/ 113 h 231"/>
                <a:gd name="T114" fmla="*/ 342 w 345"/>
                <a:gd name="T115" fmla="*/ 123 h 231"/>
                <a:gd name="T116" fmla="*/ 320 w 345"/>
                <a:gd name="T117" fmla="*/ 135 h 231"/>
                <a:gd name="T118" fmla="*/ 309 w 345"/>
                <a:gd name="T119" fmla="*/ 150 h 231"/>
                <a:gd name="T120" fmla="*/ 191 w 345"/>
                <a:gd name="T121" fmla="*/ 183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45" h="231">
                  <a:moveTo>
                    <a:pt x="309" y="156"/>
                  </a:moveTo>
                  <a:lnTo>
                    <a:pt x="308" y="156"/>
                  </a:lnTo>
                  <a:lnTo>
                    <a:pt x="301" y="156"/>
                  </a:lnTo>
                  <a:lnTo>
                    <a:pt x="296" y="157"/>
                  </a:lnTo>
                  <a:lnTo>
                    <a:pt x="292" y="161"/>
                  </a:lnTo>
                  <a:lnTo>
                    <a:pt x="289" y="161"/>
                  </a:lnTo>
                  <a:lnTo>
                    <a:pt x="286" y="162"/>
                  </a:lnTo>
                  <a:lnTo>
                    <a:pt x="284" y="164"/>
                  </a:lnTo>
                  <a:lnTo>
                    <a:pt x="282" y="166"/>
                  </a:lnTo>
                  <a:lnTo>
                    <a:pt x="279" y="166"/>
                  </a:lnTo>
                  <a:lnTo>
                    <a:pt x="277" y="166"/>
                  </a:lnTo>
                  <a:lnTo>
                    <a:pt x="275" y="166"/>
                  </a:lnTo>
                  <a:lnTo>
                    <a:pt x="272" y="168"/>
                  </a:lnTo>
                  <a:lnTo>
                    <a:pt x="270" y="169"/>
                  </a:lnTo>
                  <a:lnTo>
                    <a:pt x="267" y="168"/>
                  </a:lnTo>
                  <a:lnTo>
                    <a:pt x="263" y="169"/>
                  </a:lnTo>
                  <a:lnTo>
                    <a:pt x="255" y="176"/>
                  </a:lnTo>
                  <a:lnTo>
                    <a:pt x="251" y="181"/>
                  </a:lnTo>
                  <a:lnTo>
                    <a:pt x="251" y="181"/>
                  </a:lnTo>
                  <a:lnTo>
                    <a:pt x="250" y="183"/>
                  </a:lnTo>
                  <a:lnTo>
                    <a:pt x="248" y="183"/>
                  </a:lnTo>
                  <a:lnTo>
                    <a:pt x="248" y="183"/>
                  </a:lnTo>
                  <a:lnTo>
                    <a:pt x="251" y="179"/>
                  </a:lnTo>
                  <a:lnTo>
                    <a:pt x="253" y="179"/>
                  </a:lnTo>
                  <a:lnTo>
                    <a:pt x="253" y="178"/>
                  </a:lnTo>
                  <a:lnTo>
                    <a:pt x="253" y="176"/>
                  </a:lnTo>
                  <a:lnTo>
                    <a:pt x="251" y="174"/>
                  </a:lnTo>
                  <a:lnTo>
                    <a:pt x="248" y="179"/>
                  </a:lnTo>
                  <a:lnTo>
                    <a:pt x="246" y="179"/>
                  </a:lnTo>
                  <a:lnTo>
                    <a:pt x="244" y="181"/>
                  </a:lnTo>
                  <a:lnTo>
                    <a:pt x="244" y="185"/>
                  </a:lnTo>
                  <a:lnTo>
                    <a:pt x="244" y="186"/>
                  </a:lnTo>
                  <a:lnTo>
                    <a:pt x="244" y="190"/>
                  </a:lnTo>
                  <a:lnTo>
                    <a:pt x="248" y="195"/>
                  </a:lnTo>
                  <a:lnTo>
                    <a:pt x="251" y="202"/>
                  </a:lnTo>
                  <a:lnTo>
                    <a:pt x="255" y="203"/>
                  </a:lnTo>
                  <a:lnTo>
                    <a:pt x="256" y="205"/>
                  </a:lnTo>
                  <a:lnTo>
                    <a:pt x="258" y="205"/>
                  </a:lnTo>
                  <a:lnTo>
                    <a:pt x="262" y="203"/>
                  </a:lnTo>
                  <a:lnTo>
                    <a:pt x="263" y="203"/>
                  </a:lnTo>
                  <a:lnTo>
                    <a:pt x="267" y="203"/>
                  </a:lnTo>
                  <a:lnTo>
                    <a:pt x="268" y="202"/>
                  </a:lnTo>
                  <a:lnTo>
                    <a:pt x="270" y="202"/>
                  </a:lnTo>
                  <a:lnTo>
                    <a:pt x="272" y="202"/>
                  </a:lnTo>
                  <a:lnTo>
                    <a:pt x="275" y="202"/>
                  </a:lnTo>
                  <a:lnTo>
                    <a:pt x="277" y="203"/>
                  </a:lnTo>
                  <a:lnTo>
                    <a:pt x="275" y="205"/>
                  </a:lnTo>
                  <a:lnTo>
                    <a:pt x="275" y="207"/>
                  </a:lnTo>
                  <a:lnTo>
                    <a:pt x="275" y="210"/>
                  </a:lnTo>
                  <a:lnTo>
                    <a:pt x="274" y="212"/>
                  </a:lnTo>
                  <a:lnTo>
                    <a:pt x="270" y="214"/>
                  </a:lnTo>
                  <a:lnTo>
                    <a:pt x="267" y="212"/>
                  </a:lnTo>
                  <a:lnTo>
                    <a:pt x="263" y="214"/>
                  </a:lnTo>
                  <a:lnTo>
                    <a:pt x="263" y="212"/>
                  </a:lnTo>
                  <a:lnTo>
                    <a:pt x="262" y="212"/>
                  </a:lnTo>
                  <a:lnTo>
                    <a:pt x="260" y="210"/>
                  </a:lnTo>
                  <a:lnTo>
                    <a:pt x="258" y="210"/>
                  </a:lnTo>
                  <a:lnTo>
                    <a:pt x="256" y="210"/>
                  </a:lnTo>
                  <a:lnTo>
                    <a:pt x="255" y="214"/>
                  </a:lnTo>
                  <a:lnTo>
                    <a:pt x="250" y="217"/>
                  </a:lnTo>
                  <a:lnTo>
                    <a:pt x="248" y="219"/>
                  </a:lnTo>
                  <a:lnTo>
                    <a:pt x="244" y="219"/>
                  </a:lnTo>
                  <a:lnTo>
                    <a:pt x="241" y="219"/>
                  </a:lnTo>
                  <a:lnTo>
                    <a:pt x="238" y="220"/>
                  </a:lnTo>
                  <a:lnTo>
                    <a:pt x="232" y="225"/>
                  </a:lnTo>
                  <a:lnTo>
                    <a:pt x="229" y="229"/>
                  </a:lnTo>
                  <a:lnTo>
                    <a:pt x="226" y="231"/>
                  </a:lnTo>
                  <a:lnTo>
                    <a:pt x="224" y="229"/>
                  </a:lnTo>
                  <a:lnTo>
                    <a:pt x="220" y="229"/>
                  </a:lnTo>
                  <a:lnTo>
                    <a:pt x="217" y="225"/>
                  </a:lnTo>
                  <a:lnTo>
                    <a:pt x="217" y="224"/>
                  </a:lnTo>
                  <a:lnTo>
                    <a:pt x="219" y="224"/>
                  </a:lnTo>
                  <a:lnTo>
                    <a:pt x="219" y="222"/>
                  </a:lnTo>
                  <a:lnTo>
                    <a:pt x="220" y="215"/>
                  </a:lnTo>
                  <a:lnTo>
                    <a:pt x="220" y="214"/>
                  </a:lnTo>
                  <a:lnTo>
                    <a:pt x="219" y="210"/>
                  </a:lnTo>
                  <a:lnTo>
                    <a:pt x="215" y="208"/>
                  </a:lnTo>
                  <a:lnTo>
                    <a:pt x="214" y="208"/>
                  </a:lnTo>
                  <a:lnTo>
                    <a:pt x="212" y="208"/>
                  </a:lnTo>
                  <a:lnTo>
                    <a:pt x="207" y="203"/>
                  </a:lnTo>
                  <a:lnTo>
                    <a:pt x="203" y="203"/>
                  </a:lnTo>
                  <a:lnTo>
                    <a:pt x="202" y="205"/>
                  </a:lnTo>
                  <a:lnTo>
                    <a:pt x="200" y="203"/>
                  </a:lnTo>
                  <a:lnTo>
                    <a:pt x="200" y="203"/>
                  </a:lnTo>
                  <a:lnTo>
                    <a:pt x="205" y="198"/>
                  </a:lnTo>
                  <a:lnTo>
                    <a:pt x="212" y="193"/>
                  </a:lnTo>
                  <a:lnTo>
                    <a:pt x="214" y="193"/>
                  </a:lnTo>
                  <a:lnTo>
                    <a:pt x="217" y="191"/>
                  </a:lnTo>
                  <a:lnTo>
                    <a:pt x="220" y="188"/>
                  </a:lnTo>
                  <a:lnTo>
                    <a:pt x="220" y="185"/>
                  </a:lnTo>
                  <a:lnTo>
                    <a:pt x="220" y="183"/>
                  </a:lnTo>
                  <a:lnTo>
                    <a:pt x="219" y="185"/>
                  </a:lnTo>
                  <a:lnTo>
                    <a:pt x="217" y="185"/>
                  </a:lnTo>
                  <a:lnTo>
                    <a:pt x="214" y="183"/>
                  </a:lnTo>
                  <a:lnTo>
                    <a:pt x="212" y="181"/>
                  </a:lnTo>
                  <a:lnTo>
                    <a:pt x="207" y="183"/>
                  </a:lnTo>
                  <a:lnTo>
                    <a:pt x="205" y="183"/>
                  </a:lnTo>
                  <a:lnTo>
                    <a:pt x="198" y="185"/>
                  </a:lnTo>
                  <a:lnTo>
                    <a:pt x="197" y="183"/>
                  </a:lnTo>
                  <a:lnTo>
                    <a:pt x="190" y="179"/>
                  </a:lnTo>
                  <a:lnTo>
                    <a:pt x="188" y="178"/>
                  </a:lnTo>
                  <a:lnTo>
                    <a:pt x="186" y="178"/>
                  </a:lnTo>
                  <a:lnTo>
                    <a:pt x="185" y="178"/>
                  </a:lnTo>
                  <a:lnTo>
                    <a:pt x="186" y="176"/>
                  </a:lnTo>
                  <a:lnTo>
                    <a:pt x="188" y="176"/>
                  </a:lnTo>
                  <a:lnTo>
                    <a:pt x="190" y="176"/>
                  </a:lnTo>
                  <a:lnTo>
                    <a:pt x="190" y="176"/>
                  </a:lnTo>
                  <a:lnTo>
                    <a:pt x="190" y="174"/>
                  </a:lnTo>
                  <a:lnTo>
                    <a:pt x="186" y="174"/>
                  </a:lnTo>
                  <a:lnTo>
                    <a:pt x="185" y="173"/>
                  </a:lnTo>
                  <a:lnTo>
                    <a:pt x="183" y="173"/>
                  </a:lnTo>
                  <a:lnTo>
                    <a:pt x="181" y="171"/>
                  </a:lnTo>
                  <a:lnTo>
                    <a:pt x="185" y="171"/>
                  </a:lnTo>
                  <a:lnTo>
                    <a:pt x="186" y="173"/>
                  </a:lnTo>
                  <a:lnTo>
                    <a:pt x="191" y="173"/>
                  </a:lnTo>
                  <a:lnTo>
                    <a:pt x="197" y="173"/>
                  </a:lnTo>
                  <a:lnTo>
                    <a:pt x="198" y="173"/>
                  </a:lnTo>
                  <a:lnTo>
                    <a:pt x="200" y="169"/>
                  </a:lnTo>
                  <a:lnTo>
                    <a:pt x="200" y="169"/>
                  </a:lnTo>
                  <a:lnTo>
                    <a:pt x="197" y="171"/>
                  </a:lnTo>
                  <a:lnTo>
                    <a:pt x="191" y="169"/>
                  </a:lnTo>
                  <a:lnTo>
                    <a:pt x="190" y="169"/>
                  </a:lnTo>
                  <a:lnTo>
                    <a:pt x="190" y="168"/>
                  </a:lnTo>
                  <a:lnTo>
                    <a:pt x="188" y="164"/>
                  </a:lnTo>
                  <a:lnTo>
                    <a:pt x="188" y="162"/>
                  </a:lnTo>
                  <a:lnTo>
                    <a:pt x="188" y="159"/>
                  </a:lnTo>
                  <a:lnTo>
                    <a:pt x="186" y="156"/>
                  </a:lnTo>
                  <a:lnTo>
                    <a:pt x="186" y="154"/>
                  </a:lnTo>
                  <a:lnTo>
                    <a:pt x="185" y="152"/>
                  </a:lnTo>
                  <a:lnTo>
                    <a:pt x="186" y="156"/>
                  </a:lnTo>
                  <a:lnTo>
                    <a:pt x="186" y="159"/>
                  </a:lnTo>
                  <a:lnTo>
                    <a:pt x="188" y="161"/>
                  </a:lnTo>
                  <a:lnTo>
                    <a:pt x="188" y="166"/>
                  </a:lnTo>
                  <a:lnTo>
                    <a:pt x="186" y="168"/>
                  </a:lnTo>
                  <a:lnTo>
                    <a:pt x="185" y="169"/>
                  </a:lnTo>
                  <a:lnTo>
                    <a:pt x="183" y="169"/>
                  </a:lnTo>
                  <a:lnTo>
                    <a:pt x="181" y="168"/>
                  </a:lnTo>
                  <a:lnTo>
                    <a:pt x="181" y="164"/>
                  </a:lnTo>
                  <a:lnTo>
                    <a:pt x="179" y="166"/>
                  </a:lnTo>
                  <a:lnTo>
                    <a:pt x="178" y="169"/>
                  </a:lnTo>
                  <a:lnTo>
                    <a:pt x="176" y="169"/>
                  </a:lnTo>
                  <a:lnTo>
                    <a:pt x="173" y="169"/>
                  </a:lnTo>
                  <a:lnTo>
                    <a:pt x="166" y="171"/>
                  </a:lnTo>
                  <a:lnTo>
                    <a:pt x="166" y="173"/>
                  </a:lnTo>
                  <a:lnTo>
                    <a:pt x="164" y="176"/>
                  </a:lnTo>
                  <a:lnTo>
                    <a:pt x="164" y="178"/>
                  </a:lnTo>
                  <a:lnTo>
                    <a:pt x="164" y="179"/>
                  </a:lnTo>
                  <a:lnTo>
                    <a:pt x="161" y="183"/>
                  </a:lnTo>
                  <a:lnTo>
                    <a:pt x="161" y="185"/>
                  </a:lnTo>
                  <a:lnTo>
                    <a:pt x="155" y="190"/>
                  </a:lnTo>
                  <a:lnTo>
                    <a:pt x="154" y="190"/>
                  </a:lnTo>
                  <a:lnTo>
                    <a:pt x="150" y="191"/>
                  </a:lnTo>
                  <a:lnTo>
                    <a:pt x="149" y="193"/>
                  </a:lnTo>
                  <a:lnTo>
                    <a:pt x="147" y="193"/>
                  </a:lnTo>
                  <a:lnTo>
                    <a:pt x="145" y="193"/>
                  </a:lnTo>
                  <a:lnTo>
                    <a:pt x="143" y="193"/>
                  </a:lnTo>
                  <a:lnTo>
                    <a:pt x="143" y="195"/>
                  </a:lnTo>
                  <a:lnTo>
                    <a:pt x="143" y="197"/>
                  </a:lnTo>
                  <a:lnTo>
                    <a:pt x="145" y="198"/>
                  </a:lnTo>
                  <a:lnTo>
                    <a:pt x="145" y="205"/>
                  </a:lnTo>
                  <a:lnTo>
                    <a:pt x="145" y="207"/>
                  </a:lnTo>
                  <a:lnTo>
                    <a:pt x="143" y="205"/>
                  </a:lnTo>
                  <a:lnTo>
                    <a:pt x="142" y="203"/>
                  </a:lnTo>
                  <a:lnTo>
                    <a:pt x="140" y="202"/>
                  </a:lnTo>
                  <a:lnTo>
                    <a:pt x="137" y="203"/>
                  </a:lnTo>
                  <a:lnTo>
                    <a:pt x="132" y="205"/>
                  </a:lnTo>
                  <a:lnTo>
                    <a:pt x="130" y="205"/>
                  </a:lnTo>
                  <a:lnTo>
                    <a:pt x="128" y="205"/>
                  </a:lnTo>
                  <a:lnTo>
                    <a:pt x="128" y="205"/>
                  </a:lnTo>
                  <a:lnTo>
                    <a:pt x="126" y="205"/>
                  </a:lnTo>
                  <a:lnTo>
                    <a:pt x="128" y="207"/>
                  </a:lnTo>
                  <a:lnTo>
                    <a:pt x="128" y="207"/>
                  </a:lnTo>
                  <a:lnTo>
                    <a:pt x="128" y="207"/>
                  </a:lnTo>
                  <a:lnTo>
                    <a:pt x="126" y="207"/>
                  </a:lnTo>
                  <a:lnTo>
                    <a:pt x="121" y="205"/>
                  </a:lnTo>
                  <a:lnTo>
                    <a:pt x="118" y="203"/>
                  </a:lnTo>
                  <a:lnTo>
                    <a:pt x="116" y="202"/>
                  </a:lnTo>
                  <a:lnTo>
                    <a:pt x="118" y="200"/>
                  </a:lnTo>
                  <a:lnTo>
                    <a:pt x="118" y="200"/>
                  </a:lnTo>
                  <a:lnTo>
                    <a:pt x="121" y="200"/>
                  </a:lnTo>
                  <a:lnTo>
                    <a:pt x="121" y="200"/>
                  </a:lnTo>
                  <a:lnTo>
                    <a:pt x="123" y="198"/>
                  </a:lnTo>
                  <a:lnTo>
                    <a:pt x="123" y="198"/>
                  </a:lnTo>
                  <a:lnTo>
                    <a:pt x="123" y="197"/>
                  </a:lnTo>
                  <a:lnTo>
                    <a:pt x="121" y="195"/>
                  </a:lnTo>
                  <a:lnTo>
                    <a:pt x="123" y="193"/>
                  </a:lnTo>
                  <a:lnTo>
                    <a:pt x="125" y="191"/>
                  </a:lnTo>
                  <a:lnTo>
                    <a:pt x="126" y="190"/>
                  </a:lnTo>
                  <a:lnTo>
                    <a:pt x="126" y="188"/>
                  </a:lnTo>
                  <a:lnTo>
                    <a:pt x="128" y="186"/>
                  </a:lnTo>
                  <a:lnTo>
                    <a:pt x="132" y="185"/>
                  </a:lnTo>
                  <a:lnTo>
                    <a:pt x="132" y="183"/>
                  </a:lnTo>
                  <a:lnTo>
                    <a:pt x="132" y="181"/>
                  </a:lnTo>
                  <a:lnTo>
                    <a:pt x="130" y="178"/>
                  </a:lnTo>
                  <a:lnTo>
                    <a:pt x="130" y="176"/>
                  </a:lnTo>
                  <a:lnTo>
                    <a:pt x="130" y="174"/>
                  </a:lnTo>
                  <a:lnTo>
                    <a:pt x="132" y="174"/>
                  </a:lnTo>
                  <a:lnTo>
                    <a:pt x="133" y="173"/>
                  </a:lnTo>
                  <a:lnTo>
                    <a:pt x="135" y="173"/>
                  </a:lnTo>
                  <a:lnTo>
                    <a:pt x="135" y="173"/>
                  </a:lnTo>
                  <a:lnTo>
                    <a:pt x="135" y="173"/>
                  </a:lnTo>
                  <a:lnTo>
                    <a:pt x="135" y="176"/>
                  </a:lnTo>
                  <a:lnTo>
                    <a:pt x="137" y="176"/>
                  </a:lnTo>
                  <a:lnTo>
                    <a:pt x="137" y="176"/>
                  </a:lnTo>
                  <a:lnTo>
                    <a:pt x="138" y="173"/>
                  </a:lnTo>
                  <a:lnTo>
                    <a:pt x="138" y="174"/>
                  </a:lnTo>
                  <a:lnTo>
                    <a:pt x="140" y="174"/>
                  </a:lnTo>
                  <a:lnTo>
                    <a:pt x="140" y="174"/>
                  </a:lnTo>
                  <a:lnTo>
                    <a:pt x="140" y="174"/>
                  </a:lnTo>
                  <a:lnTo>
                    <a:pt x="142" y="174"/>
                  </a:lnTo>
                  <a:lnTo>
                    <a:pt x="142" y="174"/>
                  </a:lnTo>
                  <a:lnTo>
                    <a:pt x="143" y="176"/>
                  </a:lnTo>
                  <a:lnTo>
                    <a:pt x="145" y="174"/>
                  </a:lnTo>
                  <a:lnTo>
                    <a:pt x="145" y="174"/>
                  </a:lnTo>
                  <a:lnTo>
                    <a:pt x="147" y="174"/>
                  </a:lnTo>
                  <a:lnTo>
                    <a:pt x="149" y="176"/>
                  </a:lnTo>
                  <a:lnTo>
                    <a:pt x="149" y="176"/>
                  </a:lnTo>
                  <a:lnTo>
                    <a:pt x="152" y="176"/>
                  </a:lnTo>
                  <a:lnTo>
                    <a:pt x="154" y="176"/>
                  </a:lnTo>
                  <a:lnTo>
                    <a:pt x="154" y="174"/>
                  </a:lnTo>
                  <a:lnTo>
                    <a:pt x="149" y="171"/>
                  </a:lnTo>
                  <a:lnTo>
                    <a:pt x="150" y="169"/>
                  </a:lnTo>
                  <a:lnTo>
                    <a:pt x="150" y="166"/>
                  </a:lnTo>
                  <a:lnTo>
                    <a:pt x="149" y="164"/>
                  </a:lnTo>
                  <a:lnTo>
                    <a:pt x="149" y="164"/>
                  </a:lnTo>
                  <a:lnTo>
                    <a:pt x="145" y="162"/>
                  </a:lnTo>
                  <a:lnTo>
                    <a:pt x="143" y="161"/>
                  </a:lnTo>
                  <a:lnTo>
                    <a:pt x="143" y="159"/>
                  </a:lnTo>
                  <a:lnTo>
                    <a:pt x="142" y="159"/>
                  </a:lnTo>
                  <a:lnTo>
                    <a:pt x="142" y="157"/>
                  </a:lnTo>
                  <a:lnTo>
                    <a:pt x="142" y="156"/>
                  </a:lnTo>
                  <a:lnTo>
                    <a:pt x="142" y="156"/>
                  </a:lnTo>
                  <a:lnTo>
                    <a:pt x="142" y="154"/>
                  </a:lnTo>
                  <a:lnTo>
                    <a:pt x="142" y="152"/>
                  </a:lnTo>
                  <a:lnTo>
                    <a:pt x="142" y="150"/>
                  </a:lnTo>
                  <a:lnTo>
                    <a:pt x="142" y="150"/>
                  </a:lnTo>
                  <a:lnTo>
                    <a:pt x="140" y="150"/>
                  </a:lnTo>
                  <a:lnTo>
                    <a:pt x="138" y="149"/>
                  </a:lnTo>
                  <a:lnTo>
                    <a:pt x="138" y="149"/>
                  </a:lnTo>
                  <a:lnTo>
                    <a:pt x="135" y="145"/>
                  </a:lnTo>
                  <a:lnTo>
                    <a:pt x="135" y="145"/>
                  </a:lnTo>
                  <a:lnTo>
                    <a:pt x="135" y="145"/>
                  </a:lnTo>
                  <a:lnTo>
                    <a:pt x="133" y="144"/>
                  </a:lnTo>
                  <a:lnTo>
                    <a:pt x="135" y="142"/>
                  </a:lnTo>
                  <a:lnTo>
                    <a:pt x="135" y="140"/>
                  </a:lnTo>
                  <a:lnTo>
                    <a:pt x="135" y="139"/>
                  </a:lnTo>
                  <a:lnTo>
                    <a:pt x="135" y="137"/>
                  </a:lnTo>
                  <a:lnTo>
                    <a:pt x="135" y="133"/>
                  </a:lnTo>
                  <a:lnTo>
                    <a:pt x="135" y="132"/>
                  </a:lnTo>
                  <a:lnTo>
                    <a:pt x="133" y="132"/>
                  </a:lnTo>
                  <a:lnTo>
                    <a:pt x="133" y="132"/>
                  </a:lnTo>
                  <a:lnTo>
                    <a:pt x="132" y="132"/>
                  </a:lnTo>
                  <a:lnTo>
                    <a:pt x="130" y="132"/>
                  </a:lnTo>
                  <a:lnTo>
                    <a:pt x="130" y="130"/>
                  </a:lnTo>
                  <a:lnTo>
                    <a:pt x="128" y="127"/>
                  </a:lnTo>
                  <a:lnTo>
                    <a:pt x="125" y="127"/>
                  </a:lnTo>
                  <a:lnTo>
                    <a:pt x="123" y="127"/>
                  </a:lnTo>
                  <a:lnTo>
                    <a:pt x="121" y="128"/>
                  </a:lnTo>
                  <a:lnTo>
                    <a:pt x="121" y="127"/>
                  </a:lnTo>
                  <a:lnTo>
                    <a:pt x="121" y="127"/>
                  </a:lnTo>
                  <a:lnTo>
                    <a:pt x="120" y="125"/>
                  </a:lnTo>
                  <a:lnTo>
                    <a:pt x="120" y="127"/>
                  </a:lnTo>
                  <a:lnTo>
                    <a:pt x="120" y="127"/>
                  </a:lnTo>
                  <a:lnTo>
                    <a:pt x="120" y="125"/>
                  </a:lnTo>
                  <a:lnTo>
                    <a:pt x="118" y="123"/>
                  </a:lnTo>
                  <a:lnTo>
                    <a:pt x="116" y="123"/>
                  </a:lnTo>
                  <a:lnTo>
                    <a:pt x="114" y="123"/>
                  </a:lnTo>
                  <a:lnTo>
                    <a:pt x="114" y="122"/>
                  </a:lnTo>
                  <a:lnTo>
                    <a:pt x="113" y="122"/>
                  </a:lnTo>
                  <a:lnTo>
                    <a:pt x="111" y="122"/>
                  </a:lnTo>
                  <a:lnTo>
                    <a:pt x="111" y="120"/>
                  </a:lnTo>
                  <a:lnTo>
                    <a:pt x="109" y="118"/>
                  </a:lnTo>
                  <a:lnTo>
                    <a:pt x="108" y="118"/>
                  </a:lnTo>
                  <a:lnTo>
                    <a:pt x="104" y="116"/>
                  </a:lnTo>
                  <a:lnTo>
                    <a:pt x="104" y="116"/>
                  </a:lnTo>
                  <a:lnTo>
                    <a:pt x="104" y="116"/>
                  </a:lnTo>
                  <a:lnTo>
                    <a:pt x="102" y="118"/>
                  </a:lnTo>
                  <a:lnTo>
                    <a:pt x="101" y="118"/>
                  </a:lnTo>
                  <a:lnTo>
                    <a:pt x="99" y="118"/>
                  </a:lnTo>
                  <a:lnTo>
                    <a:pt x="97" y="120"/>
                  </a:lnTo>
                  <a:lnTo>
                    <a:pt x="94" y="120"/>
                  </a:lnTo>
                  <a:lnTo>
                    <a:pt x="92" y="120"/>
                  </a:lnTo>
                  <a:lnTo>
                    <a:pt x="90" y="120"/>
                  </a:lnTo>
                  <a:lnTo>
                    <a:pt x="87" y="122"/>
                  </a:lnTo>
                  <a:lnTo>
                    <a:pt x="85" y="123"/>
                  </a:lnTo>
                  <a:lnTo>
                    <a:pt x="85" y="123"/>
                  </a:lnTo>
                  <a:lnTo>
                    <a:pt x="82" y="123"/>
                  </a:lnTo>
                  <a:lnTo>
                    <a:pt x="80" y="125"/>
                  </a:lnTo>
                  <a:lnTo>
                    <a:pt x="80" y="127"/>
                  </a:lnTo>
                  <a:lnTo>
                    <a:pt x="78" y="128"/>
                  </a:lnTo>
                  <a:lnTo>
                    <a:pt x="77" y="130"/>
                  </a:lnTo>
                  <a:lnTo>
                    <a:pt x="72" y="132"/>
                  </a:lnTo>
                  <a:lnTo>
                    <a:pt x="68" y="132"/>
                  </a:lnTo>
                  <a:lnTo>
                    <a:pt x="63" y="133"/>
                  </a:lnTo>
                  <a:lnTo>
                    <a:pt x="58" y="135"/>
                  </a:lnTo>
                  <a:lnTo>
                    <a:pt x="56" y="137"/>
                  </a:lnTo>
                  <a:lnTo>
                    <a:pt x="54" y="139"/>
                  </a:lnTo>
                  <a:lnTo>
                    <a:pt x="53" y="139"/>
                  </a:lnTo>
                  <a:lnTo>
                    <a:pt x="51" y="137"/>
                  </a:lnTo>
                  <a:lnTo>
                    <a:pt x="48" y="133"/>
                  </a:lnTo>
                  <a:lnTo>
                    <a:pt x="46" y="132"/>
                  </a:lnTo>
                  <a:lnTo>
                    <a:pt x="44" y="132"/>
                  </a:lnTo>
                  <a:lnTo>
                    <a:pt x="43" y="132"/>
                  </a:lnTo>
                  <a:lnTo>
                    <a:pt x="41" y="133"/>
                  </a:lnTo>
                  <a:lnTo>
                    <a:pt x="39" y="133"/>
                  </a:lnTo>
                  <a:lnTo>
                    <a:pt x="37" y="132"/>
                  </a:lnTo>
                  <a:lnTo>
                    <a:pt x="37" y="132"/>
                  </a:lnTo>
                  <a:lnTo>
                    <a:pt x="36" y="132"/>
                  </a:lnTo>
                  <a:lnTo>
                    <a:pt x="31" y="130"/>
                  </a:lnTo>
                  <a:lnTo>
                    <a:pt x="29" y="130"/>
                  </a:lnTo>
                  <a:lnTo>
                    <a:pt x="29" y="130"/>
                  </a:lnTo>
                  <a:lnTo>
                    <a:pt x="29" y="130"/>
                  </a:lnTo>
                  <a:lnTo>
                    <a:pt x="24" y="130"/>
                  </a:lnTo>
                  <a:lnTo>
                    <a:pt x="20" y="128"/>
                  </a:lnTo>
                  <a:lnTo>
                    <a:pt x="19" y="128"/>
                  </a:lnTo>
                  <a:lnTo>
                    <a:pt x="19" y="128"/>
                  </a:lnTo>
                  <a:lnTo>
                    <a:pt x="17" y="130"/>
                  </a:lnTo>
                  <a:lnTo>
                    <a:pt x="15" y="132"/>
                  </a:lnTo>
                  <a:lnTo>
                    <a:pt x="13" y="132"/>
                  </a:lnTo>
                  <a:lnTo>
                    <a:pt x="13" y="132"/>
                  </a:lnTo>
                  <a:lnTo>
                    <a:pt x="13" y="130"/>
                  </a:lnTo>
                  <a:lnTo>
                    <a:pt x="13" y="130"/>
                  </a:lnTo>
                  <a:lnTo>
                    <a:pt x="13" y="128"/>
                  </a:lnTo>
                  <a:lnTo>
                    <a:pt x="12" y="128"/>
                  </a:lnTo>
                  <a:lnTo>
                    <a:pt x="12" y="127"/>
                  </a:lnTo>
                  <a:lnTo>
                    <a:pt x="10" y="127"/>
                  </a:lnTo>
                  <a:lnTo>
                    <a:pt x="10" y="127"/>
                  </a:lnTo>
                  <a:lnTo>
                    <a:pt x="10" y="127"/>
                  </a:lnTo>
                  <a:lnTo>
                    <a:pt x="8" y="127"/>
                  </a:lnTo>
                  <a:lnTo>
                    <a:pt x="7" y="125"/>
                  </a:lnTo>
                  <a:lnTo>
                    <a:pt x="5" y="123"/>
                  </a:lnTo>
                  <a:lnTo>
                    <a:pt x="3" y="123"/>
                  </a:lnTo>
                  <a:lnTo>
                    <a:pt x="3" y="122"/>
                  </a:lnTo>
                  <a:lnTo>
                    <a:pt x="3" y="122"/>
                  </a:lnTo>
                  <a:lnTo>
                    <a:pt x="3" y="120"/>
                  </a:lnTo>
                  <a:lnTo>
                    <a:pt x="3" y="120"/>
                  </a:lnTo>
                  <a:lnTo>
                    <a:pt x="1" y="118"/>
                  </a:lnTo>
                  <a:lnTo>
                    <a:pt x="1" y="118"/>
                  </a:lnTo>
                  <a:lnTo>
                    <a:pt x="1" y="118"/>
                  </a:lnTo>
                  <a:lnTo>
                    <a:pt x="0" y="118"/>
                  </a:lnTo>
                  <a:lnTo>
                    <a:pt x="0" y="115"/>
                  </a:lnTo>
                  <a:lnTo>
                    <a:pt x="3" y="111"/>
                  </a:lnTo>
                  <a:lnTo>
                    <a:pt x="3" y="110"/>
                  </a:lnTo>
                  <a:lnTo>
                    <a:pt x="5" y="104"/>
                  </a:lnTo>
                  <a:lnTo>
                    <a:pt x="5" y="103"/>
                  </a:lnTo>
                  <a:lnTo>
                    <a:pt x="7" y="103"/>
                  </a:lnTo>
                  <a:lnTo>
                    <a:pt x="7" y="101"/>
                  </a:lnTo>
                  <a:lnTo>
                    <a:pt x="8" y="99"/>
                  </a:lnTo>
                  <a:lnTo>
                    <a:pt x="8" y="99"/>
                  </a:lnTo>
                  <a:lnTo>
                    <a:pt x="10" y="101"/>
                  </a:lnTo>
                  <a:lnTo>
                    <a:pt x="13" y="101"/>
                  </a:lnTo>
                  <a:lnTo>
                    <a:pt x="13" y="101"/>
                  </a:lnTo>
                  <a:lnTo>
                    <a:pt x="13" y="99"/>
                  </a:lnTo>
                  <a:lnTo>
                    <a:pt x="13" y="99"/>
                  </a:lnTo>
                  <a:lnTo>
                    <a:pt x="12" y="98"/>
                  </a:lnTo>
                  <a:lnTo>
                    <a:pt x="10" y="96"/>
                  </a:lnTo>
                  <a:lnTo>
                    <a:pt x="10" y="96"/>
                  </a:lnTo>
                  <a:lnTo>
                    <a:pt x="12" y="94"/>
                  </a:lnTo>
                  <a:lnTo>
                    <a:pt x="12" y="93"/>
                  </a:lnTo>
                  <a:lnTo>
                    <a:pt x="12" y="91"/>
                  </a:lnTo>
                  <a:lnTo>
                    <a:pt x="10" y="87"/>
                  </a:lnTo>
                  <a:lnTo>
                    <a:pt x="10" y="86"/>
                  </a:lnTo>
                  <a:lnTo>
                    <a:pt x="10" y="84"/>
                  </a:lnTo>
                  <a:lnTo>
                    <a:pt x="15" y="79"/>
                  </a:lnTo>
                  <a:lnTo>
                    <a:pt x="15" y="77"/>
                  </a:lnTo>
                  <a:lnTo>
                    <a:pt x="17" y="75"/>
                  </a:lnTo>
                  <a:lnTo>
                    <a:pt x="22" y="70"/>
                  </a:lnTo>
                  <a:lnTo>
                    <a:pt x="24" y="67"/>
                  </a:lnTo>
                  <a:lnTo>
                    <a:pt x="25" y="65"/>
                  </a:lnTo>
                  <a:lnTo>
                    <a:pt x="29" y="62"/>
                  </a:lnTo>
                  <a:lnTo>
                    <a:pt x="31" y="60"/>
                  </a:lnTo>
                  <a:lnTo>
                    <a:pt x="36" y="60"/>
                  </a:lnTo>
                  <a:lnTo>
                    <a:pt x="36" y="58"/>
                  </a:lnTo>
                  <a:lnTo>
                    <a:pt x="37" y="57"/>
                  </a:lnTo>
                  <a:lnTo>
                    <a:pt x="37" y="57"/>
                  </a:lnTo>
                  <a:lnTo>
                    <a:pt x="37" y="53"/>
                  </a:lnTo>
                  <a:lnTo>
                    <a:pt x="37" y="50"/>
                  </a:lnTo>
                  <a:lnTo>
                    <a:pt x="36" y="50"/>
                  </a:lnTo>
                  <a:lnTo>
                    <a:pt x="36" y="48"/>
                  </a:lnTo>
                  <a:lnTo>
                    <a:pt x="36" y="48"/>
                  </a:lnTo>
                  <a:lnTo>
                    <a:pt x="36" y="48"/>
                  </a:lnTo>
                  <a:lnTo>
                    <a:pt x="37" y="48"/>
                  </a:lnTo>
                  <a:lnTo>
                    <a:pt x="37" y="47"/>
                  </a:lnTo>
                  <a:lnTo>
                    <a:pt x="37" y="47"/>
                  </a:lnTo>
                  <a:lnTo>
                    <a:pt x="36" y="45"/>
                  </a:lnTo>
                  <a:lnTo>
                    <a:pt x="34" y="43"/>
                  </a:lnTo>
                  <a:lnTo>
                    <a:pt x="32" y="38"/>
                  </a:lnTo>
                  <a:lnTo>
                    <a:pt x="31" y="35"/>
                  </a:lnTo>
                  <a:lnTo>
                    <a:pt x="29" y="33"/>
                  </a:lnTo>
                  <a:lnTo>
                    <a:pt x="29" y="31"/>
                  </a:lnTo>
                  <a:lnTo>
                    <a:pt x="29" y="29"/>
                  </a:lnTo>
                  <a:lnTo>
                    <a:pt x="29" y="28"/>
                  </a:lnTo>
                  <a:lnTo>
                    <a:pt x="29" y="26"/>
                  </a:lnTo>
                  <a:lnTo>
                    <a:pt x="29" y="26"/>
                  </a:lnTo>
                  <a:lnTo>
                    <a:pt x="29" y="24"/>
                  </a:lnTo>
                  <a:lnTo>
                    <a:pt x="29" y="23"/>
                  </a:lnTo>
                  <a:lnTo>
                    <a:pt x="31" y="23"/>
                  </a:lnTo>
                  <a:lnTo>
                    <a:pt x="32" y="23"/>
                  </a:lnTo>
                  <a:lnTo>
                    <a:pt x="32" y="23"/>
                  </a:lnTo>
                  <a:lnTo>
                    <a:pt x="34" y="24"/>
                  </a:lnTo>
                  <a:lnTo>
                    <a:pt x="36" y="24"/>
                  </a:lnTo>
                  <a:lnTo>
                    <a:pt x="37" y="23"/>
                  </a:lnTo>
                  <a:lnTo>
                    <a:pt x="41" y="19"/>
                  </a:lnTo>
                  <a:lnTo>
                    <a:pt x="43" y="16"/>
                  </a:lnTo>
                  <a:lnTo>
                    <a:pt x="43" y="16"/>
                  </a:lnTo>
                  <a:lnTo>
                    <a:pt x="46" y="16"/>
                  </a:lnTo>
                  <a:lnTo>
                    <a:pt x="48" y="14"/>
                  </a:lnTo>
                  <a:lnTo>
                    <a:pt x="49" y="16"/>
                  </a:lnTo>
                  <a:lnTo>
                    <a:pt x="53" y="14"/>
                  </a:lnTo>
                  <a:lnTo>
                    <a:pt x="54" y="14"/>
                  </a:lnTo>
                  <a:lnTo>
                    <a:pt x="56" y="14"/>
                  </a:lnTo>
                  <a:lnTo>
                    <a:pt x="60" y="14"/>
                  </a:lnTo>
                  <a:lnTo>
                    <a:pt x="66" y="14"/>
                  </a:lnTo>
                  <a:lnTo>
                    <a:pt x="70" y="14"/>
                  </a:lnTo>
                  <a:lnTo>
                    <a:pt x="73" y="14"/>
                  </a:lnTo>
                  <a:lnTo>
                    <a:pt x="78" y="16"/>
                  </a:lnTo>
                  <a:lnTo>
                    <a:pt x="82" y="16"/>
                  </a:lnTo>
                  <a:lnTo>
                    <a:pt x="84" y="18"/>
                  </a:lnTo>
                  <a:lnTo>
                    <a:pt x="85" y="18"/>
                  </a:lnTo>
                  <a:lnTo>
                    <a:pt x="89" y="19"/>
                  </a:lnTo>
                  <a:lnTo>
                    <a:pt x="92" y="19"/>
                  </a:lnTo>
                  <a:lnTo>
                    <a:pt x="96" y="19"/>
                  </a:lnTo>
                  <a:lnTo>
                    <a:pt x="96" y="19"/>
                  </a:lnTo>
                  <a:lnTo>
                    <a:pt x="99" y="23"/>
                  </a:lnTo>
                  <a:lnTo>
                    <a:pt x="99" y="24"/>
                  </a:lnTo>
                  <a:lnTo>
                    <a:pt x="101" y="24"/>
                  </a:lnTo>
                  <a:lnTo>
                    <a:pt x="102" y="24"/>
                  </a:lnTo>
                  <a:lnTo>
                    <a:pt x="104" y="24"/>
                  </a:lnTo>
                  <a:lnTo>
                    <a:pt x="106" y="24"/>
                  </a:lnTo>
                  <a:lnTo>
                    <a:pt x="106" y="28"/>
                  </a:lnTo>
                  <a:lnTo>
                    <a:pt x="108" y="28"/>
                  </a:lnTo>
                  <a:lnTo>
                    <a:pt x="108" y="28"/>
                  </a:lnTo>
                  <a:lnTo>
                    <a:pt x="109" y="26"/>
                  </a:lnTo>
                  <a:lnTo>
                    <a:pt x="109" y="24"/>
                  </a:lnTo>
                  <a:lnTo>
                    <a:pt x="109" y="24"/>
                  </a:lnTo>
                  <a:lnTo>
                    <a:pt x="113" y="24"/>
                  </a:lnTo>
                  <a:lnTo>
                    <a:pt x="114" y="24"/>
                  </a:lnTo>
                  <a:lnTo>
                    <a:pt x="116" y="24"/>
                  </a:lnTo>
                  <a:lnTo>
                    <a:pt x="116" y="24"/>
                  </a:lnTo>
                  <a:lnTo>
                    <a:pt x="118" y="24"/>
                  </a:lnTo>
                  <a:lnTo>
                    <a:pt x="121" y="24"/>
                  </a:lnTo>
                  <a:lnTo>
                    <a:pt x="123" y="24"/>
                  </a:lnTo>
                  <a:lnTo>
                    <a:pt x="125" y="26"/>
                  </a:lnTo>
                  <a:lnTo>
                    <a:pt x="125" y="28"/>
                  </a:lnTo>
                  <a:lnTo>
                    <a:pt x="126" y="29"/>
                  </a:lnTo>
                  <a:lnTo>
                    <a:pt x="126" y="29"/>
                  </a:lnTo>
                  <a:lnTo>
                    <a:pt x="128" y="26"/>
                  </a:lnTo>
                  <a:lnTo>
                    <a:pt x="128" y="26"/>
                  </a:lnTo>
                  <a:lnTo>
                    <a:pt x="130" y="24"/>
                  </a:lnTo>
                  <a:lnTo>
                    <a:pt x="132" y="24"/>
                  </a:lnTo>
                  <a:lnTo>
                    <a:pt x="132" y="24"/>
                  </a:lnTo>
                  <a:lnTo>
                    <a:pt x="133" y="23"/>
                  </a:lnTo>
                  <a:lnTo>
                    <a:pt x="133" y="23"/>
                  </a:lnTo>
                  <a:lnTo>
                    <a:pt x="135" y="23"/>
                  </a:lnTo>
                  <a:lnTo>
                    <a:pt x="135" y="24"/>
                  </a:lnTo>
                  <a:lnTo>
                    <a:pt x="137" y="28"/>
                  </a:lnTo>
                  <a:lnTo>
                    <a:pt x="137" y="29"/>
                  </a:lnTo>
                  <a:lnTo>
                    <a:pt x="138" y="31"/>
                  </a:lnTo>
                  <a:lnTo>
                    <a:pt x="140" y="29"/>
                  </a:lnTo>
                  <a:lnTo>
                    <a:pt x="142" y="29"/>
                  </a:lnTo>
                  <a:lnTo>
                    <a:pt x="145" y="29"/>
                  </a:lnTo>
                  <a:lnTo>
                    <a:pt x="149" y="28"/>
                  </a:lnTo>
                  <a:lnTo>
                    <a:pt x="152" y="28"/>
                  </a:lnTo>
                  <a:lnTo>
                    <a:pt x="154" y="28"/>
                  </a:lnTo>
                  <a:lnTo>
                    <a:pt x="155" y="28"/>
                  </a:lnTo>
                  <a:lnTo>
                    <a:pt x="157" y="29"/>
                  </a:lnTo>
                  <a:lnTo>
                    <a:pt x="157" y="33"/>
                  </a:lnTo>
                  <a:lnTo>
                    <a:pt x="159" y="35"/>
                  </a:lnTo>
                  <a:lnTo>
                    <a:pt x="161" y="35"/>
                  </a:lnTo>
                  <a:lnTo>
                    <a:pt x="162" y="33"/>
                  </a:lnTo>
                  <a:lnTo>
                    <a:pt x="162" y="31"/>
                  </a:lnTo>
                  <a:lnTo>
                    <a:pt x="162" y="29"/>
                  </a:lnTo>
                  <a:lnTo>
                    <a:pt x="162" y="28"/>
                  </a:lnTo>
                  <a:lnTo>
                    <a:pt x="162" y="26"/>
                  </a:lnTo>
                  <a:lnTo>
                    <a:pt x="161" y="24"/>
                  </a:lnTo>
                  <a:lnTo>
                    <a:pt x="162" y="21"/>
                  </a:lnTo>
                  <a:lnTo>
                    <a:pt x="164" y="19"/>
                  </a:lnTo>
                  <a:lnTo>
                    <a:pt x="164" y="18"/>
                  </a:lnTo>
                  <a:lnTo>
                    <a:pt x="166" y="14"/>
                  </a:lnTo>
                  <a:lnTo>
                    <a:pt x="167" y="12"/>
                  </a:lnTo>
                  <a:lnTo>
                    <a:pt x="169" y="11"/>
                  </a:lnTo>
                  <a:lnTo>
                    <a:pt x="171" y="9"/>
                  </a:lnTo>
                  <a:lnTo>
                    <a:pt x="173" y="9"/>
                  </a:lnTo>
                  <a:lnTo>
                    <a:pt x="174" y="11"/>
                  </a:lnTo>
                  <a:lnTo>
                    <a:pt x="176" y="9"/>
                  </a:lnTo>
                  <a:lnTo>
                    <a:pt x="181" y="7"/>
                  </a:lnTo>
                  <a:lnTo>
                    <a:pt x="185" y="9"/>
                  </a:lnTo>
                  <a:lnTo>
                    <a:pt x="185" y="9"/>
                  </a:lnTo>
                  <a:lnTo>
                    <a:pt x="186" y="9"/>
                  </a:lnTo>
                  <a:lnTo>
                    <a:pt x="190" y="11"/>
                  </a:lnTo>
                  <a:lnTo>
                    <a:pt x="190" y="11"/>
                  </a:lnTo>
                  <a:lnTo>
                    <a:pt x="191" y="11"/>
                  </a:lnTo>
                  <a:lnTo>
                    <a:pt x="193" y="9"/>
                  </a:lnTo>
                  <a:lnTo>
                    <a:pt x="195" y="7"/>
                  </a:lnTo>
                  <a:lnTo>
                    <a:pt x="197" y="2"/>
                  </a:lnTo>
                  <a:lnTo>
                    <a:pt x="197" y="2"/>
                  </a:lnTo>
                  <a:lnTo>
                    <a:pt x="198" y="2"/>
                  </a:lnTo>
                  <a:lnTo>
                    <a:pt x="200" y="2"/>
                  </a:lnTo>
                  <a:lnTo>
                    <a:pt x="202" y="2"/>
                  </a:lnTo>
                  <a:lnTo>
                    <a:pt x="205" y="4"/>
                  </a:lnTo>
                  <a:lnTo>
                    <a:pt x="207" y="4"/>
                  </a:lnTo>
                  <a:lnTo>
                    <a:pt x="212" y="0"/>
                  </a:lnTo>
                  <a:lnTo>
                    <a:pt x="214" y="0"/>
                  </a:lnTo>
                  <a:lnTo>
                    <a:pt x="217" y="0"/>
                  </a:lnTo>
                  <a:lnTo>
                    <a:pt x="220" y="0"/>
                  </a:lnTo>
                  <a:lnTo>
                    <a:pt x="222" y="0"/>
                  </a:lnTo>
                  <a:lnTo>
                    <a:pt x="224" y="2"/>
                  </a:lnTo>
                  <a:lnTo>
                    <a:pt x="226" y="4"/>
                  </a:lnTo>
                  <a:lnTo>
                    <a:pt x="227" y="7"/>
                  </a:lnTo>
                  <a:lnTo>
                    <a:pt x="231" y="12"/>
                  </a:lnTo>
                  <a:lnTo>
                    <a:pt x="236" y="18"/>
                  </a:lnTo>
                  <a:lnTo>
                    <a:pt x="236" y="19"/>
                  </a:lnTo>
                  <a:lnTo>
                    <a:pt x="236" y="21"/>
                  </a:lnTo>
                  <a:lnTo>
                    <a:pt x="232" y="21"/>
                  </a:lnTo>
                  <a:lnTo>
                    <a:pt x="231" y="21"/>
                  </a:lnTo>
                  <a:lnTo>
                    <a:pt x="231" y="23"/>
                  </a:lnTo>
                  <a:lnTo>
                    <a:pt x="231" y="24"/>
                  </a:lnTo>
                  <a:lnTo>
                    <a:pt x="232" y="26"/>
                  </a:lnTo>
                  <a:lnTo>
                    <a:pt x="232" y="28"/>
                  </a:lnTo>
                  <a:lnTo>
                    <a:pt x="232" y="29"/>
                  </a:lnTo>
                  <a:lnTo>
                    <a:pt x="232" y="31"/>
                  </a:lnTo>
                  <a:lnTo>
                    <a:pt x="232" y="31"/>
                  </a:lnTo>
                  <a:lnTo>
                    <a:pt x="232" y="33"/>
                  </a:lnTo>
                  <a:lnTo>
                    <a:pt x="232" y="33"/>
                  </a:lnTo>
                  <a:lnTo>
                    <a:pt x="232" y="35"/>
                  </a:lnTo>
                  <a:lnTo>
                    <a:pt x="232" y="35"/>
                  </a:lnTo>
                  <a:lnTo>
                    <a:pt x="238" y="35"/>
                  </a:lnTo>
                  <a:lnTo>
                    <a:pt x="239" y="36"/>
                  </a:lnTo>
                  <a:lnTo>
                    <a:pt x="241" y="36"/>
                  </a:lnTo>
                  <a:lnTo>
                    <a:pt x="243" y="36"/>
                  </a:lnTo>
                  <a:lnTo>
                    <a:pt x="244" y="36"/>
                  </a:lnTo>
                  <a:lnTo>
                    <a:pt x="246" y="36"/>
                  </a:lnTo>
                  <a:lnTo>
                    <a:pt x="248" y="36"/>
                  </a:lnTo>
                  <a:lnTo>
                    <a:pt x="250" y="36"/>
                  </a:lnTo>
                  <a:lnTo>
                    <a:pt x="250" y="38"/>
                  </a:lnTo>
                  <a:lnTo>
                    <a:pt x="250" y="40"/>
                  </a:lnTo>
                  <a:lnTo>
                    <a:pt x="251" y="41"/>
                  </a:lnTo>
                  <a:lnTo>
                    <a:pt x="253" y="41"/>
                  </a:lnTo>
                  <a:lnTo>
                    <a:pt x="253" y="41"/>
                  </a:lnTo>
                  <a:lnTo>
                    <a:pt x="253" y="41"/>
                  </a:lnTo>
                  <a:lnTo>
                    <a:pt x="253" y="43"/>
                  </a:lnTo>
                  <a:lnTo>
                    <a:pt x="253" y="43"/>
                  </a:lnTo>
                  <a:lnTo>
                    <a:pt x="253" y="45"/>
                  </a:lnTo>
                  <a:lnTo>
                    <a:pt x="255" y="48"/>
                  </a:lnTo>
                  <a:lnTo>
                    <a:pt x="255" y="50"/>
                  </a:lnTo>
                  <a:lnTo>
                    <a:pt x="255" y="50"/>
                  </a:lnTo>
                  <a:lnTo>
                    <a:pt x="255" y="52"/>
                  </a:lnTo>
                  <a:lnTo>
                    <a:pt x="255" y="53"/>
                  </a:lnTo>
                  <a:lnTo>
                    <a:pt x="255" y="53"/>
                  </a:lnTo>
                  <a:lnTo>
                    <a:pt x="255" y="57"/>
                  </a:lnTo>
                  <a:lnTo>
                    <a:pt x="256" y="58"/>
                  </a:lnTo>
                  <a:lnTo>
                    <a:pt x="258" y="58"/>
                  </a:lnTo>
                  <a:lnTo>
                    <a:pt x="258" y="62"/>
                  </a:lnTo>
                  <a:lnTo>
                    <a:pt x="260" y="62"/>
                  </a:lnTo>
                  <a:lnTo>
                    <a:pt x="262" y="60"/>
                  </a:lnTo>
                  <a:lnTo>
                    <a:pt x="263" y="58"/>
                  </a:lnTo>
                  <a:lnTo>
                    <a:pt x="267" y="60"/>
                  </a:lnTo>
                  <a:lnTo>
                    <a:pt x="268" y="60"/>
                  </a:lnTo>
                  <a:lnTo>
                    <a:pt x="270" y="62"/>
                  </a:lnTo>
                  <a:lnTo>
                    <a:pt x="270" y="64"/>
                  </a:lnTo>
                  <a:lnTo>
                    <a:pt x="272" y="64"/>
                  </a:lnTo>
                  <a:lnTo>
                    <a:pt x="274" y="64"/>
                  </a:lnTo>
                  <a:lnTo>
                    <a:pt x="275" y="64"/>
                  </a:lnTo>
                  <a:lnTo>
                    <a:pt x="277" y="65"/>
                  </a:lnTo>
                  <a:lnTo>
                    <a:pt x="279" y="65"/>
                  </a:lnTo>
                  <a:lnTo>
                    <a:pt x="280" y="65"/>
                  </a:lnTo>
                  <a:lnTo>
                    <a:pt x="280" y="64"/>
                  </a:lnTo>
                  <a:lnTo>
                    <a:pt x="286" y="62"/>
                  </a:lnTo>
                  <a:lnTo>
                    <a:pt x="287" y="62"/>
                  </a:lnTo>
                  <a:lnTo>
                    <a:pt x="289" y="62"/>
                  </a:lnTo>
                  <a:lnTo>
                    <a:pt x="291" y="60"/>
                  </a:lnTo>
                  <a:lnTo>
                    <a:pt x="292" y="60"/>
                  </a:lnTo>
                  <a:lnTo>
                    <a:pt x="294" y="60"/>
                  </a:lnTo>
                  <a:lnTo>
                    <a:pt x="296" y="62"/>
                  </a:lnTo>
                  <a:lnTo>
                    <a:pt x="296" y="64"/>
                  </a:lnTo>
                  <a:lnTo>
                    <a:pt x="297" y="65"/>
                  </a:lnTo>
                  <a:lnTo>
                    <a:pt x="299" y="69"/>
                  </a:lnTo>
                  <a:lnTo>
                    <a:pt x="304" y="74"/>
                  </a:lnTo>
                  <a:lnTo>
                    <a:pt x="306" y="74"/>
                  </a:lnTo>
                  <a:lnTo>
                    <a:pt x="306" y="74"/>
                  </a:lnTo>
                  <a:lnTo>
                    <a:pt x="308" y="74"/>
                  </a:lnTo>
                  <a:lnTo>
                    <a:pt x="308" y="74"/>
                  </a:lnTo>
                  <a:lnTo>
                    <a:pt x="308" y="72"/>
                  </a:lnTo>
                  <a:lnTo>
                    <a:pt x="309" y="70"/>
                  </a:lnTo>
                  <a:lnTo>
                    <a:pt x="309" y="70"/>
                  </a:lnTo>
                  <a:lnTo>
                    <a:pt x="313" y="74"/>
                  </a:lnTo>
                  <a:lnTo>
                    <a:pt x="315" y="74"/>
                  </a:lnTo>
                  <a:lnTo>
                    <a:pt x="316" y="74"/>
                  </a:lnTo>
                  <a:lnTo>
                    <a:pt x="320" y="75"/>
                  </a:lnTo>
                  <a:lnTo>
                    <a:pt x="321" y="77"/>
                  </a:lnTo>
                  <a:lnTo>
                    <a:pt x="325" y="77"/>
                  </a:lnTo>
                  <a:lnTo>
                    <a:pt x="327" y="77"/>
                  </a:lnTo>
                  <a:lnTo>
                    <a:pt x="327" y="77"/>
                  </a:lnTo>
                  <a:lnTo>
                    <a:pt x="328" y="77"/>
                  </a:lnTo>
                  <a:lnTo>
                    <a:pt x="328" y="79"/>
                  </a:lnTo>
                  <a:lnTo>
                    <a:pt x="330" y="81"/>
                  </a:lnTo>
                  <a:lnTo>
                    <a:pt x="332" y="81"/>
                  </a:lnTo>
                  <a:lnTo>
                    <a:pt x="333" y="81"/>
                  </a:lnTo>
                  <a:lnTo>
                    <a:pt x="335" y="82"/>
                  </a:lnTo>
                  <a:lnTo>
                    <a:pt x="339" y="84"/>
                  </a:lnTo>
                  <a:lnTo>
                    <a:pt x="340" y="86"/>
                  </a:lnTo>
                  <a:lnTo>
                    <a:pt x="342" y="84"/>
                  </a:lnTo>
                  <a:lnTo>
                    <a:pt x="344" y="84"/>
                  </a:lnTo>
                  <a:lnTo>
                    <a:pt x="345" y="84"/>
                  </a:lnTo>
                  <a:lnTo>
                    <a:pt x="345" y="86"/>
                  </a:lnTo>
                  <a:lnTo>
                    <a:pt x="344" y="87"/>
                  </a:lnTo>
                  <a:lnTo>
                    <a:pt x="344" y="89"/>
                  </a:lnTo>
                  <a:lnTo>
                    <a:pt x="345" y="91"/>
                  </a:lnTo>
                  <a:lnTo>
                    <a:pt x="345" y="93"/>
                  </a:lnTo>
                  <a:lnTo>
                    <a:pt x="345" y="94"/>
                  </a:lnTo>
                  <a:lnTo>
                    <a:pt x="344" y="96"/>
                  </a:lnTo>
                  <a:lnTo>
                    <a:pt x="342" y="98"/>
                  </a:lnTo>
                  <a:lnTo>
                    <a:pt x="340" y="99"/>
                  </a:lnTo>
                  <a:lnTo>
                    <a:pt x="339" y="101"/>
                  </a:lnTo>
                  <a:lnTo>
                    <a:pt x="337" y="101"/>
                  </a:lnTo>
                  <a:lnTo>
                    <a:pt x="337" y="103"/>
                  </a:lnTo>
                  <a:lnTo>
                    <a:pt x="339" y="104"/>
                  </a:lnTo>
                  <a:lnTo>
                    <a:pt x="340" y="104"/>
                  </a:lnTo>
                  <a:lnTo>
                    <a:pt x="344" y="106"/>
                  </a:lnTo>
                  <a:lnTo>
                    <a:pt x="344" y="106"/>
                  </a:lnTo>
                  <a:lnTo>
                    <a:pt x="342" y="108"/>
                  </a:lnTo>
                  <a:lnTo>
                    <a:pt x="342" y="108"/>
                  </a:lnTo>
                  <a:lnTo>
                    <a:pt x="339" y="108"/>
                  </a:lnTo>
                  <a:lnTo>
                    <a:pt x="339" y="108"/>
                  </a:lnTo>
                  <a:lnTo>
                    <a:pt x="337" y="110"/>
                  </a:lnTo>
                  <a:lnTo>
                    <a:pt x="337" y="111"/>
                  </a:lnTo>
                  <a:lnTo>
                    <a:pt x="337" y="113"/>
                  </a:lnTo>
                  <a:lnTo>
                    <a:pt x="339" y="115"/>
                  </a:lnTo>
                  <a:lnTo>
                    <a:pt x="340" y="115"/>
                  </a:lnTo>
                  <a:lnTo>
                    <a:pt x="340" y="116"/>
                  </a:lnTo>
                  <a:lnTo>
                    <a:pt x="340" y="118"/>
                  </a:lnTo>
                  <a:lnTo>
                    <a:pt x="340" y="120"/>
                  </a:lnTo>
                  <a:lnTo>
                    <a:pt x="340" y="122"/>
                  </a:lnTo>
                  <a:lnTo>
                    <a:pt x="340" y="122"/>
                  </a:lnTo>
                  <a:lnTo>
                    <a:pt x="340" y="122"/>
                  </a:lnTo>
                  <a:lnTo>
                    <a:pt x="342" y="122"/>
                  </a:lnTo>
                  <a:lnTo>
                    <a:pt x="342" y="123"/>
                  </a:lnTo>
                  <a:lnTo>
                    <a:pt x="342" y="123"/>
                  </a:lnTo>
                  <a:lnTo>
                    <a:pt x="340" y="125"/>
                  </a:lnTo>
                  <a:lnTo>
                    <a:pt x="340" y="130"/>
                  </a:lnTo>
                  <a:lnTo>
                    <a:pt x="339" y="132"/>
                  </a:lnTo>
                  <a:lnTo>
                    <a:pt x="339" y="133"/>
                  </a:lnTo>
                  <a:lnTo>
                    <a:pt x="339" y="135"/>
                  </a:lnTo>
                  <a:lnTo>
                    <a:pt x="337" y="135"/>
                  </a:lnTo>
                  <a:lnTo>
                    <a:pt x="332" y="135"/>
                  </a:lnTo>
                  <a:lnTo>
                    <a:pt x="327" y="135"/>
                  </a:lnTo>
                  <a:lnTo>
                    <a:pt x="325" y="135"/>
                  </a:lnTo>
                  <a:lnTo>
                    <a:pt x="321" y="135"/>
                  </a:lnTo>
                  <a:lnTo>
                    <a:pt x="320" y="135"/>
                  </a:lnTo>
                  <a:lnTo>
                    <a:pt x="318" y="139"/>
                  </a:lnTo>
                  <a:lnTo>
                    <a:pt x="316" y="140"/>
                  </a:lnTo>
                  <a:lnTo>
                    <a:pt x="315" y="140"/>
                  </a:lnTo>
                  <a:lnTo>
                    <a:pt x="311" y="142"/>
                  </a:lnTo>
                  <a:lnTo>
                    <a:pt x="309" y="144"/>
                  </a:lnTo>
                  <a:lnTo>
                    <a:pt x="309" y="145"/>
                  </a:lnTo>
                  <a:lnTo>
                    <a:pt x="309" y="147"/>
                  </a:lnTo>
                  <a:lnTo>
                    <a:pt x="309" y="149"/>
                  </a:lnTo>
                  <a:lnTo>
                    <a:pt x="309" y="149"/>
                  </a:lnTo>
                  <a:lnTo>
                    <a:pt x="308" y="149"/>
                  </a:lnTo>
                  <a:lnTo>
                    <a:pt x="309" y="150"/>
                  </a:lnTo>
                  <a:lnTo>
                    <a:pt x="309" y="150"/>
                  </a:lnTo>
                  <a:lnTo>
                    <a:pt x="309" y="150"/>
                  </a:lnTo>
                  <a:lnTo>
                    <a:pt x="309" y="152"/>
                  </a:lnTo>
                  <a:lnTo>
                    <a:pt x="309" y="152"/>
                  </a:lnTo>
                  <a:lnTo>
                    <a:pt x="309" y="152"/>
                  </a:lnTo>
                  <a:lnTo>
                    <a:pt x="308" y="154"/>
                  </a:lnTo>
                  <a:lnTo>
                    <a:pt x="308" y="156"/>
                  </a:lnTo>
                  <a:lnTo>
                    <a:pt x="309" y="156"/>
                  </a:lnTo>
                  <a:lnTo>
                    <a:pt x="309" y="156"/>
                  </a:lnTo>
                  <a:close/>
                  <a:moveTo>
                    <a:pt x="190" y="181"/>
                  </a:moveTo>
                  <a:lnTo>
                    <a:pt x="191" y="183"/>
                  </a:lnTo>
                  <a:lnTo>
                    <a:pt x="190" y="181"/>
                  </a:lnTo>
                  <a:lnTo>
                    <a:pt x="183" y="181"/>
                  </a:lnTo>
                  <a:lnTo>
                    <a:pt x="181" y="179"/>
                  </a:lnTo>
                  <a:lnTo>
                    <a:pt x="181" y="178"/>
                  </a:lnTo>
                  <a:lnTo>
                    <a:pt x="179" y="176"/>
                  </a:lnTo>
                  <a:lnTo>
                    <a:pt x="181" y="178"/>
                  </a:lnTo>
                  <a:lnTo>
                    <a:pt x="183" y="179"/>
                  </a:lnTo>
                  <a:lnTo>
                    <a:pt x="190" y="181"/>
                  </a:lnTo>
                  <a:lnTo>
                    <a:pt x="190" y="18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6" name="Freeform 238">
              <a:extLst>
                <a:ext uri="{FF2B5EF4-FFF2-40B4-BE49-F238E27FC236}">
                  <a16:creationId xmlns:a16="http://schemas.microsoft.com/office/drawing/2014/main" id="{18CD8408-5343-4889-9446-C60300976EDB}"/>
                </a:ext>
              </a:extLst>
            </p:cNvPr>
            <p:cNvSpPr>
              <a:spLocks/>
            </p:cNvSpPr>
            <p:nvPr/>
          </p:nvSpPr>
          <p:spPr bwMode="auto">
            <a:xfrm>
              <a:off x="4203" y="2969"/>
              <a:ext cx="104" cy="107"/>
            </a:xfrm>
            <a:custGeom>
              <a:avLst/>
              <a:gdLst>
                <a:gd name="T0" fmla="*/ 78 w 104"/>
                <a:gd name="T1" fmla="*/ 99 h 107"/>
                <a:gd name="T2" fmla="*/ 68 w 104"/>
                <a:gd name="T3" fmla="*/ 99 h 107"/>
                <a:gd name="T4" fmla="*/ 58 w 104"/>
                <a:gd name="T5" fmla="*/ 99 h 107"/>
                <a:gd name="T6" fmla="*/ 48 w 104"/>
                <a:gd name="T7" fmla="*/ 99 h 107"/>
                <a:gd name="T8" fmla="*/ 37 w 104"/>
                <a:gd name="T9" fmla="*/ 99 h 107"/>
                <a:gd name="T10" fmla="*/ 27 w 104"/>
                <a:gd name="T11" fmla="*/ 99 h 107"/>
                <a:gd name="T12" fmla="*/ 24 w 104"/>
                <a:gd name="T13" fmla="*/ 99 h 107"/>
                <a:gd name="T14" fmla="*/ 20 w 104"/>
                <a:gd name="T15" fmla="*/ 100 h 107"/>
                <a:gd name="T16" fmla="*/ 19 w 104"/>
                <a:gd name="T17" fmla="*/ 100 h 107"/>
                <a:gd name="T18" fmla="*/ 15 w 104"/>
                <a:gd name="T19" fmla="*/ 100 h 107"/>
                <a:gd name="T20" fmla="*/ 12 w 104"/>
                <a:gd name="T21" fmla="*/ 106 h 107"/>
                <a:gd name="T22" fmla="*/ 8 w 104"/>
                <a:gd name="T23" fmla="*/ 107 h 107"/>
                <a:gd name="T24" fmla="*/ 7 w 104"/>
                <a:gd name="T25" fmla="*/ 106 h 107"/>
                <a:gd name="T26" fmla="*/ 1 w 104"/>
                <a:gd name="T27" fmla="*/ 106 h 107"/>
                <a:gd name="T28" fmla="*/ 0 w 104"/>
                <a:gd name="T29" fmla="*/ 99 h 107"/>
                <a:gd name="T30" fmla="*/ 1 w 104"/>
                <a:gd name="T31" fmla="*/ 94 h 107"/>
                <a:gd name="T32" fmla="*/ 3 w 104"/>
                <a:gd name="T33" fmla="*/ 82 h 107"/>
                <a:gd name="T34" fmla="*/ 5 w 104"/>
                <a:gd name="T35" fmla="*/ 77 h 107"/>
                <a:gd name="T36" fmla="*/ 7 w 104"/>
                <a:gd name="T37" fmla="*/ 71 h 107"/>
                <a:gd name="T38" fmla="*/ 8 w 104"/>
                <a:gd name="T39" fmla="*/ 65 h 107"/>
                <a:gd name="T40" fmla="*/ 12 w 104"/>
                <a:gd name="T41" fmla="*/ 61 h 107"/>
                <a:gd name="T42" fmla="*/ 19 w 104"/>
                <a:gd name="T43" fmla="*/ 56 h 107"/>
                <a:gd name="T44" fmla="*/ 31 w 104"/>
                <a:gd name="T45" fmla="*/ 42 h 107"/>
                <a:gd name="T46" fmla="*/ 34 w 104"/>
                <a:gd name="T47" fmla="*/ 39 h 107"/>
                <a:gd name="T48" fmla="*/ 32 w 104"/>
                <a:gd name="T49" fmla="*/ 37 h 107"/>
                <a:gd name="T50" fmla="*/ 29 w 104"/>
                <a:gd name="T51" fmla="*/ 36 h 107"/>
                <a:gd name="T52" fmla="*/ 25 w 104"/>
                <a:gd name="T53" fmla="*/ 34 h 107"/>
                <a:gd name="T54" fmla="*/ 24 w 104"/>
                <a:gd name="T55" fmla="*/ 29 h 107"/>
                <a:gd name="T56" fmla="*/ 25 w 104"/>
                <a:gd name="T57" fmla="*/ 24 h 107"/>
                <a:gd name="T58" fmla="*/ 24 w 104"/>
                <a:gd name="T59" fmla="*/ 22 h 107"/>
                <a:gd name="T60" fmla="*/ 25 w 104"/>
                <a:gd name="T61" fmla="*/ 17 h 107"/>
                <a:gd name="T62" fmla="*/ 25 w 104"/>
                <a:gd name="T63" fmla="*/ 13 h 107"/>
                <a:gd name="T64" fmla="*/ 29 w 104"/>
                <a:gd name="T65" fmla="*/ 8 h 107"/>
                <a:gd name="T66" fmla="*/ 36 w 104"/>
                <a:gd name="T67" fmla="*/ 8 h 107"/>
                <a:gd name="T68" fmla="*/ 41 w 104"/>
                <a:gd name="T69" fmla="*/ 10 h 107"/>
                <a:gd name="T70" fmla="*/ 46 w 104"/>
                <a:gd name="T71" fmla="*/ 8 h 107"/>
                <a:gd name="T72" fmla="*/ 49 w 104"/>
                <a:gd name="T73" fmla="*/ 12 h 107"/>
                <a:gd name="T74" fmla="*/ 51 w 104"/>
                <a:gd name="T75" fmla="*/ 12 h 107"/>
                <a:gd name="T76" fmla="*/ 58 w 104"/>
                <a:gd name="T77" fmla="*/ 8 h 107"/>
                <a:gd name="T78" fmla="*/ 63 w 104"/>
                <a:gd name="T79" fmla="*/ 7 h 107"/>
                <a:gd name="T80" fmla="*/ 73 w 104"/>
                <a:gd name="T81" fmla="*/ 8 h 107"/>
                <a:gd name="T82" fmla="*/ 77 w 104"/>
                <a:gd name="T83" fmla="*/ 7 h 107"/>
                <a:gd name="T84" fmla="*/ 89 w 104"/>
                <a:gd name="T85" fmla="*/ 5 h 107"/>
                <a:gd name="T86" fmla="*/ 89 w 104"/>
                <a:gd name="T87" fmla="*/ 7 h 107"/>
                <a:gd name="T88" fmla="*/ 94 w 104"/>
                <a:gd name="T89" fmla="*/ 10 h 107"/>
                <a:gd name="T90" fmla="*/ 94 w 104"/>
                <a:gd name="T91" fmla="*/ 15 h 107"/>
                <a:gd name="T92" fmla="*/ 97 w 104"/>
                <a:gd name="T93" fmla="*/ 24 h 107"/>
                <a:gd name="T94" fmla="*/ 101 w 104"/>
                <a:gd name="T95" fmla="*/ 27 h 107"/>
                <a:gd name="T96" fmla="*/ 102 w 104"/>
                <a:gd name="T97" fmla="*/ 31 h 107"/>
                <a:gd name="T98" fmla="*/ 104 w 104"/>
                <a:gd name="T99" fmla="*/ 37 h 107"/>
                <a:gd name="T100" fmla="*/ 104 w 104"/>
                <a:gd name="T101" fmla="*/ 46 h 107"/>
                <a:gd name="T102" fmla="*/ 104 w 104"/>
                <a:gd name="T103" fmla="*/ 49 h 107"/>
                <a:gd name="T104" fmla="*/ 101 w 104"/>
                <a:gd name="T105" fmla="*/ 53 h 107"/>
                <a:gd name="T106" fmla="*/ 101 w 104"/>
                <a:gd name="T107" fmla="*/ 56 h 107"/>
                <a:gd name="T108" fmla="*/ 99 w 104"/>
                <a:gd name="T109" fmla="*/ 58 h 107"/>
                <a:gd name="T110" fmla="*/ 96 w 104"/>
                <a:gd name="T111" fmla="*/ 59 h 107"/>
                <a:gd name="T112" fmla="*/ 90 w 104"/>
                <a:gd name="T113" fmla="*/ 66 h 107"/>
                <a:gd name="T114" fmla="*/ 87 w 104"/>
                <a:gd name="T115" fmla="*/ 73 h 107"/>
                <a:gd name="T116" fmla="*/ 84 w 104"/>
                <a:gd name="T117" fmla="*/ 80 h 107"/>
                <a:gd name="T118" fmla="*/ 84 w 104"/>
                <a:gd name="T119" fmla="*/ 9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04" h="107">
                  <a:moveTo>
                    <a:pt x="84" y="99"/>
                  </a:moveTo>
                  <a:lnTo>
                    <a:pt x="82" y="99"/>
                  </a:lnTo>
                  <a:lnTo>
                    <a:pt x="78" y="99"/>
                  </a:lnTo>
                  <a:lnTo>
                    <a:pt x="75" y="99"/>
                  </a:lnTo>
                  <a:lnTo>
                    <a:pt x="72" y="99"/>
                  </a:lnTo>
                  <a:lnTo>
                    <a:pt x="68" y="99"/>
                  </a:lnTo>
                  <a:lnTo>
                    <a:pt x="65" y="99"/>
                  </a:lnTo>
                  <a:lnTo>
                    <a:pt x="61" y="99"/>
                  </a:lnTo>
                  <a:lnTo>
                    <a:pt x="58" y="99"/>
                  </a:lnTo>
                  <a:lnTo>
                    <a:pt x="55" y="99"/>
                  </a:lnTo>
                  <a:lnTo>
                    <a:pt x="51" y="99"/>
                  </a:lnTo>
                  <a:lnTo>
                    <a:pt x="48" y="99"/>
                  </a:lnTo>
                  <a:lnTo>
                    <a:pt x="44" y="99"/>
                  </a:lnTo>
                  <a:lnTo>
                    <a:pt x="41" y="99"/>
                  </a:lnTo>
                  <a:lnTo>
                    <a:pt x="37" y="99"/>
                  </a:lnTo>
                  <a:lnTo>
                    <a:pt x="34" y="99"/>
                  </a:lnTo>
                  <a:lnTo>
                    <a:pt x="31" y="99"/>
                  </a:lnTo>
                  <a:lnTo>
                    <a:pt x="27" y="99"/>
                  </a:lnTo>
                  <a:lnTo>
                    <a:pt x="25" y="99"/>
                  </a:lnTo>
                  <a:lnTo>
                    <a:pt x="25" y="99"/>
                  </a:lnTo>
                  <a:lnTo>
                    <a:pt x="24" y="99"/>
                  </a:lnTo>
                  <a:lnTo>
                    <a:pt x="24" y="99"/>
                  </a:lnTo>
                  <a:lnTo>
                    <a:pt x="22" y="100"/>
                  </a:lnTo>
                  <a:lnTo>
                    <a:pt x="20" y="100"/>
                  </a:lnTo>
                  <a:lnTo>
                    <a:pt x="19" y="100"/>
                  </a:lnTo>
                  <a:lnTo>
                    <a:pt x="19" y="100"/>
                  </a:lnTo>
                  <a:lnTo>
                    <a:pt x="19" y="100"/>
                  </a:lnTo>
                  <a:lnTo>
                    <a:pt x="17" y="100"/>
                  </a:lnTo>
                  <a:lnTo>
                    <a:pt x="15" y="100"/>
                  </a:lnTo>
                  <a:lnTo>
                    <a:pt x="15" y="100"/>
                  </a:lnTo>
                  <a:lnTo>
                    <a:pt x="15" y="102"/>
                  </a:lnTo>
                  <a:lnTo>
                    <a:pt x="13" y="104"/>
                  </a:lnTo>
                  <a:lnTo>
                    <a:pt x="12" y="106"/>
                  </a:lnTo>
                  <a:lnTo>
                    <a:pt x="10" y="106"/>
                  </a:lnTo>
                  <a:lnTo>
                    <a:pt x="8" y="107"/>
                  </a:lnTo>
                  <a:lnTo>
                    <a:pt x="8" y="107"/>
                  </a:lnTo>
                  <a:lnTo>
                    <a:pt x="7" y="107"/>
                  </a:lnTo>
                  <a:lnTo>
                    <a:pt x="7" y="107"/>
                  </a:lnTo>
                  <a:lnTo>
                    <a:pt x="7" y="106"/>
                  </a:lnTo>
                  <a:lnTo>
                    <a:pt x="5" y="106"/>
                  </a:lnTo>
                  <a:lnTo>
                    <a:pt x="1" y="106"/>
                  </a:lnTo>
                  <a:lnTo>
                    <a:pt x="1" y="106"/>
                  </a:lnTo>
                  <a:lnTo>
                    <a:pt x="1" y="106"/>
                  </a:lnTo>
                  <a:lnTo>
                    <a:pt x="0" y="100"/>
                  </a:lnTo>
                  <a:lnTo>
                    <a:pt x="0" y="99"/>
                  </a:lnTo>
                  <a:lnTo>
                    <a:pt x="1" y="97"/>
                  </a:lnTo>
                  <a:lnTo>
                    <a:pt x="1" y="95"/>
                  </a:lnTo>
                  <a:lnTo>
                    <a:pt x="1" y="94"/>
                  </a:lnTo>
                  <a:lnTo>
                    <a:pt x="1" y="90"/>
                  </a:lnTo>
                  <a:lnTo>
                    <a:pt x="1" y="88"/>
                  </a:lnTo>
                  <a:lnTo>
                    <a:pt x="3" y="82"/>
                  </a:lnTo>
                  <a:lnTo>
                    <a:pt x="3" y="82"/>
                  </a:lnTo>
                  <a:lnTo>
                    <a:pt x="3" y="78"/>
                  </a:lnTo>
                  <a:lnTo>
                    <a:pt x="5" y="77"/>
                  </a:lnTo>
                  <a:lnTo>
                    <a:pt x="5" y="77"/>
                  </a:lnTo>
                  <a:lnTo>
                    <a:pt x="5" y="75"/>
                  </a:lnTo>
                  <a:lnTo>
                    <a:pt x="7" y="71"/>
                  </a:lnTo>
                  <a:lnTo>
                    <a:pt x="8" y="70"/>
                  </a:lnTo>
                  <a:lnTo>
                    <a:pt x="8" y="66"/>
                  </a:lnTo>
                  <a:lnTo>
                    <a:pt x="8" y="65"/>
                  </a:lnTo>
                  <a:lnTo>
                    <a:pt x="8" y="65"/>
                  </a:lnTo>
                  <a:lnTo>
                    <a:pt x="10" y="63"/>
                  </a:lnTo>
                  <a:lnTo>
                    <a:pt x="12" y="61"/>
                  </a:lnTo>
                  <a:lnTo>
                    <a:pt x="13" y="59"/>
                  </a:lnTo>
                  <a:lnTo>
                    <a:pt x="15" y="58"/>
                  </a:lnTo>
                  <a:lnTo>
                    <a:pt x="19" y="56"/>
                  </a:lnTo>
                  <a:lnTo>
                    <a:pt x="19" y="56"/>
                  </a:lnTo>
                  <a:lnTo>
                    <a:pt x="27" y="48"/>
                  </a:lnTo>
                  <a:lnTo>
                    <a:pt x="31" y="42"/>
                  </a:lnTo>
                  <a:lnTo>
                    <a:pt x="32" y="41"/>
                  </a:lnTo>
                  <a:lnTo>
                    <a:pt x="32" y="41"/>
                  </a:lnTo>
                  <a:lnTo>
                    <a:pt x="34" y="39"/>
                  </a:lnTo>
                  <a:lnTo>
                    <a:pt x="32" y="37"/>
                  </a:lnTo>
                  <a:lnTo>
                    <a:pt x="32" y="37"/>
                  </a:lnTo>
                  <a:lnTo>
                    <a:pt x="32" y="37"/>
                  </a:lnTo>
                  <a:lnTo>
                    <a:pt x="31" y="36"/>
                  </a:lnTo>
                  <a:lnTo>
                    <a:pt x="31" y="36"/>
                  </a:lnTo>
                  <a:lnTo>
                    <a:pt x="29" y="36"/>
                  </a:lnTo>
                  <a:lnTo>
                    <a:pt x="29" y="34"/>
                  </a:lnTo>
                  <a:lnTo>
                    <a:pt x="27" y="34"/>
                  </a:lnTo>
                  <a:lnTo>
                    <a:pt x="25" y="34"/>
                  </a:lnTo>
                  <a:lnTo>
                    <a:pt x="24" y="32"/>
                  </a:lnTo>
                  <a:lnTo>
                    <a:pt x="24" y="32"/>
                  </a:lnTo>
                  <a:lnTo>
                    <a:pt x="24" y="29"/>
                  </a:lnTo>
                  <a:lnTo>
                    <a:pt x="25" y="25"/>
                  </a:lnTo>
                  <a:lnTo>
                    <a:pt x="25" y="25"/>
                  </a:lnTo>
                  <a:lnTo>
                    <a:pt x="25" y="24"/>
                  </a:lnTo>
                  <a:lnTo>
                    <a:pt x="25" y="24"/>
                  </a:lnTo>
                  <a:lnTo>
                    <a:pt x="24" y="22"/>
                  </a:lnTo>
                  <a:lnTo>
                    <a:pt x="24" y="22"/>
                  </a:lnTo>
                  <a:lnTo>
                    <a:pt x="24" y="20"/>
                  </a:lnTo>
                  <a:lnTo>
                    <a:pt x="25" y="17"/>
                  </a:lnTo>
                  <a:lnTo>
                    <a:pt x="25" y="17"/>
                  </a:lnTo>
                  <a:lnTo>
                    <a:pt x="27" y="15"/>
                  </a:lnTo>
                  <a:lnTo>
                    <a:pt x="25" y="13"/>
                  </a:lnTo>
                  <a:lnTo>
                    <a:pt x="25" y="13"/>
                  </a:lnTo>
                  <a:lnTo>
                    <a:pt x="25" y="12"/>
                  </a:lnTo>
                  <a:lnTo>
                    <a:pt x="27" y="10"/>
                  </a:lnTo>
                  <a:lnTo>
                    <a:pt x="29" y="8"/>
                  </a:lnTo>
                  <a:lnTo>
                    <a:pt x="31" y="8"/>
                  </a:lnTo>
                  <a:lnTo>
                    <a:pt x="32" y="8"/>
                  </a:lnTo>
                  <a:lnTo>
                    <a:pt x="36" y="8"/>
                  </a:lnTo>
                  <a:lnTo>
                    <a:pt x="37" y="10"/>
                  </a:lnTo>
                  <a:lnTo>
                    <a:pt x="39" y="10"/>
                  </a:lnTo>
                  <a:lnTo>
                    <a:pt x="41" y="10"/>
                  </a:lnTo>
                  <a:lnTo>
                    <a:pt x="44" y="7"/>
                  </a:lnTo>
                  <a:lnTo>
                    <a:pt x="44" y="8"/>
                  </a:lnTo>
                  <a:lnTo>
                    <a:pt x="46" y="8"/>
                  </a:lnTo>
                  <a:lnTo>
                    <a:pt x="46" y="12"/>
                  </a:lnTo>
                  <a:lnTo>
                    <a:pt x="48" y="12"/>
                  </a:lnTo>
                  <a:lnTo>
                    <a:pt x="49" y="12"/>
                  </a:lnTo>
                  <a:lnTo>
                    <a:pt x="49" y="13"/>
                  </a:lnTo>
                  <a:lnTo>
                    <a:pt x="51" y="12"/>
                  </a:lnTo>
                  <a:lnTo>
                    <a:pt x="51" y="12"/>
                  </a:lnTo>
                  <a:lnTo>
                    <a:pt x="53" y="10"/>
                  </a:lnTo>
                  <a:lnTo>
                    <a:pt x="55" y="8"/>
                  </a:lnTo>
                  <a:lnTo>
                    <a:pt x="58" y="8"/>
                  </a:lnTo>
                  <a:lnTo>
                    <a:pt x="60" y="8"/>
                  </a:lnTo>
                  <a:lnTo>
                    <a:pt x="61" y="8"/>
                  </a:lnTo>
                  <a:lnTo>
                    <a:pt x="63" y="7"/>
                  </a:lnTo>
                  <a:lnTo>
                    <a:pt x="67" y="7"/>
                  </a:lnTo>
                  <a:lnTo>
                    <a:pt x="70" y="8"/>
                  </a:lnTo>
                  <a:lnTo>
                    <a:pt x="73" y="8"/>
                  </a:lnTo>
                  <a:lnTo>
                    <a:pt x="77" y="8"/>
                  </a:lnTo>
                  <a:lnTo>
                    <a:pt x="77" y="8"/>
                  </a:lnTo>
                  <a:lnTo>
                    <a:pt x="77" y="7"/>
                  </a:lnTo>
                  <a:lnTo>
                    <a:pt x="80" y="3"/>
                  </a:lnTo>
                  <a:lnTo>
                    <a:pt x="85" y="0"/>
                  </a:lnTo>
                  <a:lnTo>
                    <a:pt x="89" y="5"/>
                  </a:lnTo>
                  <a:lnTo>
                    <a:pt x="89" y="7"/>
                  </a:lnTo>
                  <a:lnTo>
                    <a:pt x="89" y="7"/>
                  </a:lnTo>
                  <a:lnTo>
                    <a:pt x="89" y="7"/>
                  </a:lnTo>
                  <a:lnTo>
                    <a:pt x="90" y="8"/>
                  </a:lnTo>
                  <a:lnTo>
                    <a:pt x="94" y="10"/>
                  </a:lnTo>
                  <a:lnTo>
                    <a:pt x="94" y="10"/>
                  </a:lnTo>
                  <a:lnTo>
                    <a:pt x="94" y="12"/>
                  </a:lnTo>
                  <a:lnTo>
                    <a:pt x="94" y="15"/>
                  </a:lnTo>
                  <a:lnTo>
                    <a:pt x="94" y="15"/>
                  </a:lnTo>
                  <a:lnTo>
                    <a:pt x="94" y="20"/>
                  </a:lnTo>
                  <a:lnTo>
                    <a:pt x="96" y="20"/>
                  </a:lnTo>
                  <a:lnTo>
                    <a:pt x="97" y="24"/>
                  </a:lnTo>
                  <a:lnTo>
                    <a:pt x="99" y="25"/>
                  </a:lnTo>
                  <a:lnTo>
                    <a:pt x="101" y="25"/>
                  </a:lnTo>
                  <a:lnTo>
                    <a:pt x="101" y="27"/>
                  </a:lnTo>
                  <a:lnTo>
                    <a:pt x="101" y="31"/>
                  </a:lnTo>
                  <a:lnTo>
                    <a:pt x="102" y="31"/>
                  </a:lnTo>
                  <a:lnTo>
                    <a:pt x="102" y="31"/>
                  </a:lnTo>
                  <a:lnTo>
                    <a:pt x="102" y="32"/>
                  </a:lnTo>
                  <a:lnTo>
                    <a:pt x="102" y="34"/>
                  </a:lnTo>
                  <a:lnTo>
                    <a:pt x="104" y="37"/>
                  </a:lnTo>
                  <a:lnTo>
                    <a:pt x="104" y="41"/>
                  </a:lnTo>
                  <a:lnTo>
                    <a:pt x="104" y="44"/>
                  </a:lnTo>
                  <a:lnTo>
                    <a:pt x="104" y="46"/>
                  </a:lnTo>
                  <a:lnTo>
                    <a:pt x="104" y="48"/>
                  </a:lnTo>
                  <a:lnTo>
                    <a:pt x="104" y="49"/>
                  </a:lnTo>
                  <a:lnTo>
                    <a:pt x="104" y="49"/>
                  </a:lnTo>
                  <a:lnTo>
                    <a:pt x="102" y="49"/>
                  </a:lnTo>
                  <a:lnTo>
                    <a:pt x="102" y="51"/>
                  </a:lnTo>
                  <a:lnTo>
                    <a:pt x="101" y="53"/>
                  </a:lnTo>
                  <a:lnTo>
                    <a:pt x="101" y="53"/>
                  </a:lnTo>
                  <a:lnTo>
                    <a:pt x="101" y="56"/>
                  </a:lnTo>
                  <a:lnTo>
                    <a:pt x="101" y="56"/>
                  </a:lnTo>
                  <a:lnTo>
                    <a:pt x="101" y="56"/>
                  </a:lnTo>
                  <a:lnTo>
                    <a:pt x="99" y="56"/>
                  </a:lnTo>
                  <a:lnTo>
                    <a:pt x="99" y="58"/>
                  </a:lnTo>
                  <a:lnTo>
                    <a:pt x="97" y="58"/>
                  </a:lnTo>
                  <a:lnTo>
                    <a:pt x="96" y="59"/>
                  </a:lnTo>
                  <a:lnTo>
                    <a:pt x="96" y="59"/>
                  </a:lnTo>
                  <a:lnTo>
                    <a:pt x="94" y="63"/>
                  </a:lnTo>
                  <a:lnTo>
                    <a:pt x="92" y="66"/>
                  </a:lnTo>
                  <a:lnTo>
                    <a:pt x="90" y="66"/>
                  </a:lnTo>
                  <a:lnTo>
                    <a:pt x="89" y="68"/>
                  </a:lnTo>
                  <a:lnTo>
                    <a:pt x="89" y="70"/>
                  </a:lnTo>
                  <a:lnTo>
                    <a:pt x="87" y="73"/>
                  </a:lnTo>
                  <a:lnTo>
                    <a:pt x="87" y="75"/>
                  </a:lnTo>
                  <a:lnTo>
                    <a:pt x="85" y="77"/>
                  </a:lnTo>
                  <a:lnTo>
                    <a:pt x="84" y="80"/>
                  </a:lnTo>
                  <a:lnTo>
                    <a:pt x="84" y="87"/>
                  </a:lnTo>
                  <a:lnTo>
                    <a:pt x="84" y="95"/>
                  </a:lnTo>
                  <a:lnTo>
                    <a:pt x="84" y="9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7" name="Freeform 239">
              <a:extLst>
                <a:ext uri="{FF2B5EF4-FFF2-40B4-BE49-F238E27FC236}">
                  <a16:creationId xmlns:a16="http://schemas.microsoft.com/office/drawing/2014/main" id="{FBFF3507-93AA-4EC7-814B-3B31D5FEABB3}"/>
                </a:ext>
              </a:extLst>
            </p:cNvPr>
            <p:cNvSpPr>
              <a:spLocks/>
            </p:cNvSpPr>
            <p:nvPr/>
          </p:nvSpPr>
          <p:spPr bwMode="auto">
            <a:xfrm>
              <a:off x="561" y="3056"/>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8" name="Rectangle 240">
              <a:extLst>
                <a:ext uri="{FF2B5EF4-FFF2-40B4-BE49-F238E27FC236}">
                  <a16:creationId xmlns:a16="http://schemas.microsoft.com/office/drawing/2014/main" id="{3FDB2DEE-5862-43E1-BD9E-4FE91E911FCC}"/>
                </a:ext>
              </a:extLst>
            </p:cNvPr>
            <p:cNvSpPr>
              <a:spLocks noChangeArrowheads="1"/>
            </p:cNvSpPr>
            <p:nvPr/>
          </p:nvSpPr>
          <p:spPr bwMode="auto">
            <a:xfrm>
              <a:off x="7161" y="3044"/>
              <a:ext cx="1" cy="1"/>
            </a:xfrm>
            <a:prstGeom prst="rect">
              <a:avLst/>
            </a:prstGeom>
            <a:grpFill/>
            <a:ln w="317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9" name="Freeform 241">
              <a:extLst>
                <a:ext uri="{FF2B5EF4-FFF2-40B4-BE49-F238E27FC236}">
                  <a16:creationId xmlns:a16="http://schemas.microsoft.com/office/drawing/2014/main" id="{49BE6F8E-99FD-42E7-A8AF-B712877FA51D}"/>
                </a:ext>
              </a:extLst>
            </p:cNvPr>
            <p:cNvSpPr>
              <a:spLocks/>
            </p:cNvSpPr>
            <p:nvPr/>
          </p:nvSpPr>
          <p:spPr bwMode="auto">
            <a:xfrm>
              <a:off x="7158" y="3034"/>
              <a:ext cx="0" cy="0"/>
            </a:xfrm>
            <a:custGeom>
              <a:avLst/>
              <a:gdLst/>
              <a:ahLst/>
              <a:cxnLst>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0" name="Rectangle 242">
              <a:extLst>
                <a:ext uri="{FF2B5EF4-FFF2-40B4-BE49-F238E27FC236}">
                  <a16:creationId xmlns:a16="http://schemas.microsoft.com/office/drawing/2014/main" id="{9A2E8F3D-500F-4BCD-9DE9-865827524719}"/>
                </a:ext>
              </a:extLst>
            </p:cNvPr>
            <p:cNvSpPr>
              <a:spLocks noChangeArrowheads="1"/>
            </p:cNvSpPr>
            <p:nvPr/>
          </p:nvSpPr>
          <p:spPr bwMode="auto">
            <a:xfrm>
              <a:off x="7295" y="2727"/>
              <a:ext cx="1" cy="1"/>
            </a:xfrm>
            <a:prstGeom prst="rect">
              <a:avLst/>
            </a:prstGeom>
            <a:grpFill/>
            <a:ln w="317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1" name="Freeform 243">
              <a:extLst>
                <a:ext uri="{FF2B5EF4-FFF2-40B4-BE49-F238E27FC236}">
                  <a16:creationId xmlns:a16="http://schemas.microsoft.com/office/drawing/2014/main" id="{F96C503F-470C-45F0-8626-8BEB4090298A}"/>
                </a:ext>
              </a:extLst>
            </p:cNvPr>
            <p:cNvSpPr>
              <a:spLocks/>
            </p:cNvSpPr>
            <p:nvPr/>
          </p:nvSpPr>
          <p:spPr bwMode="auto">
            <a:xfrm>
              <a:off x="7143" y="2488"/>
              <a:ext cx="1" cy="2"/>
            </a:xfrm>
            <a:custGeom>
              <a:avLst/>
              <a:gdLst>
                <a:gd name="T0" fmla="*/ 1 w 1"/>
                <a:gd name="T1" fmla="*/ 2 h 2"/>
                <a:gd name="T2" fmla="*/ 1 w 1"/>
                <a:gd name="T3" fmla="*/ 2 h 2"/>
                <a:gd name="T4" fmla="*/ 0 w 1"/>
                <a:gd name="T5" fmla="*/ 2 h 2"/>
                <a:gd name="T6" fmla="*/ 1 w 1"/>
                <a:gd name="T7" fmla="*/ 2 h 2"/>
                <a:gd name="T8" fmla="*/ 1 w 1"/>
                <a:gd name="T9" fmla="*/ 0 h 2"/>
                <a:gd name="T10" fmla="*/ 1 w 1"/>
                <a:gd name="T11" fmla="*/ 0 h 2"/>
                <a:gd name="T12" fmla="*/ 1 w 1"/>
                <a:gd name="T13" fmla="*/ 2 h 2"/>
                <a:gd name="T14" fmla="*/ 1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1" y="2"/>
                  </a:moveTo>
                  <a:lnTo>
                    <a:pt x="1" y="2"/>
                  </a:lnTo>
                  <a:lnTo>
                    <a:pt x="0" y="2"/>
                  </a:lnTo>
                  <a:lnTo>
                    <a:pt x="1" y="2"/>
                  </a:lnTo>
                  <a:lnTo>
                    <a:pt x="1" y="0"/>
                  </a:lnTo>
                  <a:lnTo>
                    <a:pt x="1" y="0"/>
                  </a:lnTo>
                  <a:lnTo>
                    <a:pt x="1" y="2"/>
                  </a:lnTo>
                  <a:lnTo>
                    <a:pt x="1" y="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Freeform 244">
              <a:extLst>
                <a:ext uri="{FF2B5EF4-FFF2-40B4-BE49-F238E27FC236}">
                  <a16:creationId xmlns:a16="http://schemas.microsoft.com/office/drawing/2014/main" id="{D4D888C3-01E2-43F6-A399-5A96AABC3C69}"/>
                </a:ext>
              </a:extLst>
            </p:cNvPr>
            <p:cNvSpPr>
              <a:spLocks/>
            </p:cNvSpPr>
            <p:nvPr/>
          </p:nvSpPr>
          <p:spPr bwMode="auto">
            <a:xfrm>
              <a:off x="6836" y="2674"/>
              <a:ext cx="2" cy="2"/>
            </a:xfrm>
            <a:custGeom>
              <a:avLst/>
              <a:gdLst>
                <a:gd name="T0" fmla="*/ 0 w 2"/>
                <a:gd name="T1" fmla="*/ 2 h 2"/>
                <a:gd name="T2" fmla="*/ 0 w 2"/>
                <a:gd name="T3" fmla="*/ 2 h 2"/>
                <a:gd name="T4" fmla="*/ 0 w 2"/>
                <a:gd name="T5" fmla="*/ 0 h 2"/>
                <a:gd name="T6" fmla="*/ 0 w 2"/>
                <a:gd name="T7" fmla="*/ 0 h 2"/>
                <a:gd name="T8" fmla="*/ 0 w 2"/>
                <a:gd name="T9" fmla="*/ 0 h 2"/>
                <a:gd name="T10" fmla="*/ 0 w 2"/>
                <a:gd name="T11" fmla="*/ 0 h 2"/>
                <a:gd name="T12" fmla="*/ 0 w 2"/>
                <a:gd name="T13" fmla="*/ 0 h 2"/>
                <a:gd name="T14" fmla="*/ 2 w 2"/>
                <a:gd name="T15" fmla="*/ 0 h 2"/>
                <a:gd name="T16" fmla="*/ 0 w 2"/>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2">
                  <a:moveTo>
                    <a:pt x="0" y="2"/>
                  </a:moveTo>
                  <a:lnTo>
                    <a:pt x="0" y="2"/>
                  </a:lnTo>
                  <a:lnTo>
                    <a:pt x="0" y="0"/>
                  </a:lnTo>
                  <a:lnTo>
                    <a:pt x="0" y="0"/>
                  </a:lnTo>
                  <a:lnTo>
                    <a:pt x="0" y="0"/>
                  </a:lnTo>
                  <a:lnTo>
                    <a:pt x="0" y="0"/>
                  </a:lnTo>
                  <a:lnTo>
                    <a:pt x="0" y="0"/>
                  </a:lnTo>
                  <a:lnTo>
                    <a:pt x="2" y="0"/>
                  </a:lnTo>
                  <a:lnTo>
                    <a:pt x="0" y="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3" name="Freeform 245">
              <a:extLst>
                <a:ext uri="{FF2B5EF4-FFF2-40B4-BE49-F238E27FC236}">
                  <a16:creationId xmlns:a16="http://schemas.microsoft.com/office/drawing/2014/main" id="{FCA8DB41-ED9E-49F5-BDB1-5B7FD0E91E01}"/>
                </a:ext>
              </a:extLst>
            </p:cNvPr>
            <p:cNvSpPr>
              <a:spLocks noEditPoints="1"/>
            </p:cNvSpPr>
            <p:nvPr/>
          </p:nvSpPr>
          <p:spPr bwMode="auto">
            <a:xfrm>
              <a:off x="387" y="1072"/>
              <a:ext cx="1963" cy="1609"/>
            </a:xfrm>
            <a:custGeom>
              <a:avLst/>
              <a:gdLst>
                <a:gd name="T0" fmla="*/ 683 w 1963"/>
                <a:gd name="T1" fmla="*/ 595 h 1609"/>
                <a:gd name="T2" fmla="*/ 715 w 1963"/>
                <a:gd name="T3" fmla="*/ 675 h 1609"/>
                <a:gd name="T4" fmla="*/ 638 w 1963"/>
                <a:gd name="T5" fmla="*/ 591 h 1609"/>
                <a:gd name="T6" fmla="*/ 575 w 1963"/>
                <a:gd name="T7" fmla="*/ 547 h 1609"/>
                <a:gd name="T8" fmla="*/ 412 w 1963"/>
                <a:gd name="T9" fmla="*/ 502 h 1609"/>
                <a:gd name="T10" fmla="*/ 356 w 1963"/>
                <a:gd name="T11" fmla="*/ 555 h 1609"/>
                <a:gd name="T12" fmla="*/ 328 w 1963"/>
                <a:gd name="T13" fmla="*/ 513 h 1609"/>
                <a:gd name="T14" fmla="*/ 243 w 1963"/>
                <a:gd name="T15" fmla="*/ 646 h 1609"/>
                <a:gd name="T16" fmla="*/ 143 w 1963"/>
                <a:gd name="T17" fmla="*/ 697 h 1609"/>
                <a:gd name="T18" fmla="*/ 200 w 1963"/>
                <a:gd name="T19" fmla="*/ 652 h 1609"/>
                <a:gd name="T20" fmla="*/ 137 w 1963"/>
                <a:gd name="T21" fmla="*/ 571 h 1609"/>
                <a:gd name="T22" fmla="*/ 63 w 1963"/>
                <a:gd name="T23" fmla="*/ 487 h 1609"/>
                <a:gd name="T24" fmla="*/ 133 w 1963"/>
                <a:gd name="T25" fmla="*/ 346 h 1609"/>
                <a:gd name="T26" fmla="*/ 149 w 1963"/>
                <a:gd name="T27" fmla="*/ 274 h 1609"/>
                <a:gd name="T28" fmla="*/ 162 w 1963"/>
                <a:gd name="T29" fmla="*/ 58 h 1609"/>
                <a:gd name="T30" fmla="*/ 392 w 1963"/>
                <a:gd name="T31" fmla="*/ 58 h 1609"/>
                <a:gd name="T32" fmla="*/ 431 w 1963"/>
                <a:gd name="T33" fmla="*/ 525 h 1609"/>
                <a:gd name="T34" fmla="*/ 475 w 1963"/>
                <a:gd name="T35" fmla="*/ 542 h 1609"/>
                <a:gd name="T36" fmla="*/ 676 w 1963"/>
                <a:gd name="T37" fmla="*/ 632 h 1609"/>
                <a:gd name="T38" fmla="*/ 320 w 1963"/>
                <a:gd name="T39" fmla="*/ 620 h 1609"/>
                <a:gd name="T40" fmla="*/ 296 w 1963"/>
                <a:gd name="T41" fmla="*/ 618 h 1609"/>
                <a:gd name="T42" fmla="*/ 304 w 1963"/>
                <a:gd name="T43" fmla="*/ 649 h 1609"/>
                <a:gd name="T44" fmla="*/ 701 w 1963"/>
                <a:gd name="T45" fmla="*/ 664 h 1609"/>
                <a:gd name="T46" fmla="*/ 710 w 1963"/>
                <a:gd name="T47" fmla="*/ 707 h 1609"/>
                <a:gd name="T48" fmla="*/ 732 w 1963"/>
                <a:gd name="T49" fmla="*/ 693 h 1609"/>
                <a:gd name="T50" fmla="*/ 174 w 1963"/>
                <a:gd name="T51" fmla="*/ 716 h 1609"/>
                <a:gd name="T52" fmla="*/ 108 w 1963"/>
                <a:gd name="T53" fmla="*/ 717 h 1609"/>
                <a:gd name="T54" fmla="*/ 44 w 1963"/>
                <a:gd name="T55" fmla="*/ 762 h 1609"/>
                <a:gd name="T56" fmla="*/ 1514 w 1963"/>
                <a:gd name="T57" fmla="*/ 930 h 1609"/>
                <a:gd name="T58" fmla="*/ 1574 w 1963"/>
                <a:gd name="T59" fmla="*/ 975 h 1609"/>
                <a:gd name="T60" fmla="*/ 1589 w 1963"/>
                <a:gd name="T61" fmla="*/ 993 h 1609"/>
                <a:gd name="T62" fmla="*/ 1562 w 1963"/>
                <a:gd name="T63" fmla="*/ 1072 h 1609"/>
                <a:gd name="T64" fmla="*/ 1610 w 1963"/>
                <a:gd name="T65" fmla="*/ 1007 h 1609"/>
                <a:gd name="T66" fmla="*/ 1661 w 1963"/>
                <a:gd name="T67" fmla="*/ 1046 h 1609"/>
                <a:gd name="T68" fmla="*/ 1764 w 1963"/>
                <a:gd name="T69" fmla="*/ 1062 h 1609"/>
                <a:gd name="T70" fmla="*/ 1901 w 1963"/>
                <a:gd name="T71" fmla="*/ 980 h 1609"/>
                <a:gd name="T72" fmla="*/ 1940 w 1963"/>
                <a:gd name="T73" fmla="*/ 1029 h 1609"/>
                <a:gd name="T74" fmla="*/ 1899 w 1963"/>
                <a:gd name="T75" fmla="*/ 1092 h 1609"/>
                <a:gd name="T76" fmla="*/ 1807 w 1963"/>
                <a:gd name="T77" fmla="*/ 1164 h 1609"/>
                <a:gd name="T78" fmla="*/ 1783 w 1963"/>
                <a:gd name="T79" fmla="*/ 1172 h 1609"/>
                <a:gd name="T80" fmla="*/ 1778 w 1963"/>
                <a:gd name="T81" fmla="*/ 1191 h 1609"/>
                <a:gd name="T82" fmla="*/ 1774 w 1963"/>
                <a:gd name="T83" fmla="*/ 1239 h 1609"/>
                <a:gd name="T84" fmla="*/ 1713 w 1963"/>
                <a:gd name="T85" fmla="*/ 1316 h 1609"/>
                <a:gd name="T86" fmla="*/ 1696 w 1963"/>
                <a:gd name="T87" fmla="*/ 1406 h 1609"/>
                <a:gd name="T88" fmla="*/ 1629 w 1963"/>
                <a:gd name="T89" fmla="*/ 1380 h 1609"/>
                <a:gd name="T90" fmla="*/ 1521 w 1963"/>
                <a:gd name="T91" fmla="*/ 1375 h 1609"/>
                <a:gd name="T92" fmla="*/ 1466 w 1963"/>
                <a:gd name="T93" fmla="*/ 1385 h 1609"/>
                <a:gd name="T94" fmla="*/ 1376 w 1963"/>
                <a:gd name="T95" fmla="*/ 1445 h 1609"/>
                <a:gd name="T96" fmla="*/ 1235 w 1963"/>
                <a:gd name="T97" fmla="*/ 1368 h 1609"/>
                <a:gd name="T98" fmla="*/ 919 w 1963"/>
                <a:gd name="T99" fmla="*/ 1249 h 1609"/>
                <a:gd name="T100" fmla="*/ 866 w 1963"/>
                <a:gd name="T101" fmla="*/ 1108 h 1609"/>
                <a:gd name="T102" fmla="*/ 890 w 1963"/>
                <a:gd name="T103" fmla="*/ 941 h 1609"/>
                <a:gd name="T104" fmla="*/ 895 w 1963"/>
                <a:gd name="T105" fmla="*/ 917 h 1609"/>
                <a:gd name="T106" fmla="*/ 890 w 1963"/>
                <a:gd name="T107" fmla="*/ 913 h 1609"/>
                <a:gd name="T108" fmla="*/ 895 w 1963"/>
                <a:gd name="T109" fmla="*/ 941 h 1609"/>
                <a:gd name="T110" fmla="*/ 1507 w 1963"/>
                <a:gd name="T111" fmla="*/ 966 h 1609"/>
                <a:gd name="T112" fmla="*/ 1574 w 1963"/>
                <a:gd name="T113" fmla="*/ 1016 h 1609"/>
                <a:gd name="T114" fmla="*/ 1889 w 1963"/>
                <a:gd name="T115" fmla="*/ 1111 h 1609"/>
                <a:gd name="T116" fmla="*/ 1795 w 1963"/>
                <a:gd name="T117" fmla="*/ 1244 h 1609"/>
                <a:gd name="T118" fmla="*/ 1684 w 1963"/>
                <a:gd name="T119" fmla="*/ 1360 h 1609"/>
                <a:gd name="T120" fmla="*/ 1709 w 1963"/>
                <a:gd name="T121" fmla="*/ 1438 h 1609"/>
                <a:gd name="T122" fmla="*/ 1677 w 1963"/>
                <a:gd name="T123" fmla="*/ 1495 h 1609"/>
                <a:gd name="T124" fmla="*/ 234 w 1963"/>
                <a:gd name="T125" fmla="*/ 1573 h 1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963" h="1609">
                  <a:moveTo>
                    <a:pt x="540" y="100"/>
                  </a:moveTo>
                  <a:lnTo>
                    <a:pt x="540" y="116"/>
                  </a:lnTo>
                  <a:lnTo>
                    <a:pt x="540" y="133"/>
                  </a:lnTo>
                  <a:lnTo>
                    <a:pt x="540" y="148"/>
                  </a:lnTo>
                  <a:lnTo>
                    <a:pt x="540" y="163"/>
                  </a:lnTo>
                  <a:lnTo>
                    <a:pt x="540" y="179"/>
                  </a:lnTo>
                  <a:lnTo>
                    <a:pt x="540" y="192"/>
                  </a:lnTo>
                  <a:lnTo>
                    <a:pt x="540" y="208"/>
                  </a:lnTo>
                  <a:lnTo>
                    <a:pt x="540" y="223"/>
                  </a:lnTo>
                  <a:lnTo>
                    <a:pt x="540" y="237"/>
                  </a:lnTo>
                  <a:lnTo>
                    <a:pt x="540" y="250"/>
                  </a:lnTo>
                  <a:lnTo>
                    <a:pt x="540" y="266"/>
                  </a:lnTo>
                  <a:lnTo>
                    <a:pt x="540" y="279"/>
                  </a:lnTo>
                  <a:lnTo>
                    <a:pt x="540" y="293"/>
                  </a:lnTo>
                  <a:lnTo>
                    <a:pt x="540" y="306"/>
                  </a:lnTo>
                  <a:lnTo>
                    <a:pt x="540" y="320"/>
                  </a:lnTo>
                  <a:lnTo>
                    <a:pt x="540" y="332"/>
                  </a:lnTo>
                  <a:lnTo>
                    <a:pt x="540" y="346"/>
                  </a:lnTo>
                  <a:lnTo>
                    <a:pt x="540" y="359"/>
                  </a:lnTo>
                  <a:lnTo>
                    <a:pt x="540" y="371"/>
                  </a:lnTo>
                  <a:lnTo>
                    <a:pt x="540" y="385"/>
                  </a:lnTo>
                  <a:lnTo>
                    <a:pt x="540" y="397"/>
                  </a:lnTo>
                  <a:lnTo>
                    <a:pt x="540" y="409"/>
                  </a:lnTo>
                  <a:lnTo>
                    <a:pt x="540" y="422"/>
                  </a:lnTo>
                  <a:lnTo>
                    <a:pt x="540" y="434"/>
                  </a:lnTo>
                  <a:lnTo>
                    <a:pt x="540" y="446"/>
                  </a:lnTo>
                  <a:lnTo>
                    <a:pt x="540" y="458"/>
                  </a:lnTo>
                  <a:lnTo>
                    <a:pt x="540" y="470"/>
                  </a:lnTo>
                  <a:lnTo>
                    <a:pt x="540" y="482"/>
                  </a:lnTo>
                  <a:lnTo>
                    <a:pt x="540" y="494"/>
                  </a:lnTo>
                  <a:lnTo>
                    <a:pt x="540" y="504"/>
                  </a:lnTo>
                  <a:lnTo>
                    <a:pt x="540" y="516"/>
                  </a:lnTo>
                  <a:lnTo>
                    <a:pt x="540" y="528"/>
                  </a:lnTo>
                  <a:lnTo>
                    <a:pt x="544" y="530"/>
                  </a:lnTo>
                  <a:lnTo>
                    <a:pt x="549" y="531"/>
                  </a:lnTo>
                  <a:lnTo>
                    <a:pt x="551" y="528"/>
                  </a:lnTo>
                  <a:lnTo>
                    <a:pt x="556" y="530"/>
                  </a:lnTo>
                  <a:lnTo>
                    <a:pt x="559" y="531"/>
                  </a:lnTo>
                  <a:lnTo>
                    <a:pt x="563" y="530"/>
                  </a:lnTo>
                  <a:lnTo>
                    <a:pt x="566" y="526"/>
                  </a:lnTo>
                  <a:lnTo>
                    <a:pt x="570" y="526"/>
                  </a:lnTo>
                  <a:lnTo>
                    <a:pt x="575" y="526"/>
                  </a:lnTo>
                  <a:lnTo>
                    <a:pt x="576" y="526"/>
                  </a:lnTo>
                  <a:lnTo>
                    <a:pt x="576" y="528"/>
                  </a:lnTo>
                  <a:lnTo>
                    <a:pt x="576" y="533"/>
                  </a:lnTo>
                  <a:lnTo>
                    <a:pt x="575" y="537"/>
                  </a:lnTo>
                  <a:lnTo>
                    <a:pt x="578" y="540"/>
                  </a:lnTo>
                  <a:lnTo>
                    <a:pt x="582" y="542"/>
                  </a:lnTo>
                  <a:lnTo>
                    <a:pt x="583" y="543"/>
                  </a:lnTo>
                  <a:lnTo>
                    <a:pt x="585" y="547"/>
                  </a:lnTo>
                  <a:lnTo>
                    <a:pt x="588" y="552"/>
                  </a:lnTo>
                  <a:lnTo>
                    <a:pt x="592" y="554"/>
                  </a:lnTo>
                  <a:lnTo>
                    <a:pt x="594" y="557"/>
                  </a:lnTo>
                  <a:lnTo>
                    <a:pt x="597" y="560"/>
                  </a:lnTo>
                  <a:lnTo>
                    <a:pt x="600" y="562"/>
                  </a:lnTo>
                  <a:lnTo>
                    <a:pt x="604" y="566"/>
                  </a:lnTo>
                  <a:lnTo>
                    <a:pt x="606" y="569"/>
                  </a:lnTo>
                  <a:lnTo>
                    <a:pt x="607" y="572"/>
                  </a:lnTo>
                  <a:lnTo>
                    <a:pt x="607" y="577"/>
                  </a:lnTo>
                  <a:lnTo>
                    <a:pt x="607" y="579"/>
                  </a:lnTo>
                  <a:lnTo>
                    <a:pt x="609" y="581"/>
                  </a:lnTo>
                  <a:lnTo>
                    <a:pt x="612" y="577"/>
                  </a:lnTo>
                  <a:lnTo>
                    <a:pt x="614" y="576"/>
                  </a:lnTo>
                  <a:lnTo>
                    <a:pt x="617" y="572"/>
                  </a:lnTo>
                  <a:lnTo>
                    <a:pt x="621" y="571"/>
                  </a:lnTo>
                  <a:lnTo>
                    <a:pt x="624" y="571"/>
                  </a:lnTo>
                  <a:lnTo>
                    <a:pt x="628" y="566"/>
                  </a:lnTo>
                  <a:lnTo>
                    <a:pt x="628" y="560"/>
                  </a:lnTo>
                  <a:lnTo>
                    <a:pt x="629" y="560"/>
                  </a:lnTo>
                  <a:lnTo>
                    <a:pt x="631" y="559"/>
                  </a:lnTo>
                  <a:lnTo>
                    <a:pt x="631" y="557"/>
                  </a:lnTo>
                  <a:lnTo>
                    <a:pt x="629" y="554"/>
                  </a:lnTo>
                  <a:lnTo>
                    <a:pt x="635" y="554"/>
                  </a:lnTo>
                  <a:lnTo>
                    <a:pt x="638" y="552"/>
                  </a:lnTo>
                  <a:lnTo>
                    <a:pt x="641" y="550"/>
                  </a:lnTo>
                  <a:lnTo>
                    <a:pt x="647" y="547"/>
                  </a:lnTo>
                  <a:lnTo>
                    <a:pt x="648" y="548"/>
                  </a:lnTo>
                  <a:lnTo>
                    <a:pt x="650" y="550"/>
                  </a:lnTo>
                  <a:lnTo>
                    <a:pt x="653" y="555"/>
                  </a:lnTo>
                  <a:lnTo>
                    <a:pt x="655" y="557"/>
                  </a:lnTo>
                  <a:lnTo>
                    <a:pt x="653" y="559"/>
                  </a:lnTo>
                  <a:lnTo>
                    <a:pt x="653" y="560"/>
                  </a:lnTo>
                  <a:lnTo>
                    <a:pt x="657" y="566"/>
                  </a:lnTo>
                  <a:lnTo>
                    <a:pt x="657" y="567"/>
                  </a:lnTo>
                  <a:lnTo>
                    <a:pt x="659" y="567"/>
                  </a:lnTo>
                  <a:lnTo>
                    <a:pt x="662" y="569"/>
                  </a:lnTo>
                  <a:lnTo>
                    <a:pt x="662" y="571"/>
                  </a:lnTo>
                  <a:lnTo>
                    <a:pt x="665" y="574"/>
                  </a:lnTo>
                  <a:lnTo>
                    <a:pt x="667" y="574"/>
                  </a:lnTo>
                  <a:lnTo>
                    <a:pt x="667" y="576"/>
                  </a:lnTo>
                  <a:lnTo>
                    <a:pt x="667" y="577"/>
                  </a:lnTo>
                  <a:lnTo>
                    <a:pt x="669" y="579"/>
                  </a:lnTo>
                  <a:lnTo>
                    <a:pt x="669" y="581"/>
                  </a:lnTo>
                  <a:lnTo>
                    <a:pt x="671" y="583"/>
                  </a:lnTo>
                  <a:lnTo>
                    <a:pt x="674" y="584"/>
                  </a:lnTo>
                  <a:lnTo>
                    <a:pt x="676" y="586"/>
                  </a:lnTo>
                  <a:lnTo>
                    <a:pt x="677" y="588"/>
                  </a:lnTo>
                  <a:lnTo>
                    <a:pt x="681" y="591"/>
                  </a:lnTo>
                  <a:lnTo>
                    <a:pt x="683" y="595"/>
                  </a:lnTo>
                  <a:lnTo>
                    <a:pt x="686" y="598"/>
                  </a:lnTo>
                  <a:lnTo>
                    <a:pt x="686" y="601"/>
                  </a:lnTo>
                  <a:lnTo>
                    <a:pt x="688" y="605"/>
                  </a:lnTo>
                  <a:lnTo>
                    <a:pt x="691" y="610"/>
                  </a:lnTo>
                  <a:lnTo>
                    <a:pt x="694" y="615"/>
                  </a:lnTo>
                  <a:lnTo>
                    <a:pt x="694" y="618"/>
                  </a:lnTo>
                  <a:lnTo>
                    <a:pt x="698" y="622"/>
                  </a:lnTo>
                  <a:lnTo>
                    <a:pt x="700" y="627"/>
                  </a:lnTo>
                  <a:lnTo>
                    <a:pt x="703" y="632"/>
                  </a:lnTo>
                  <a:lnTo>
                    <a:pt x="705" y="634"/>
                  </a:lnTo>
                  <a:lnTo>
                    <a:pt x="706" y="639"/>
                  </a:lnTo>
                  <a:lnTo>
                    <a:pt x="708" y="642"/>
                  </a:lnTo>
                  <a:lnTo>
                    <a:pt x="708" y="644"/>
                  </a:lnTo>
                  <a:lnTo>
                    <a:pt x="706" y="646"/>
                  </a:lnTo>
                  <a:lnTo>
                    <a:pt x="710" y="647"/>
                  </a:lnTo>
                  <a:lnTo>
                    <a:pt x="712" y="647"/>
                  </a:lnTo>
                  <a:lnTo>
                    <a:pt x="712" y="651"/>
                  </a:lnTo>
                  <a:lnTo>
                    <a:pt x="712" y="654"/>
                  </a:lnTo>
                  <a:lnTo>
                    <a:pt x="713" y="656"/>
                  </a:lnTo>
                  <a:lnTo>
                    <a:pt x="715" y="656"/>
                  </a:lnTo>
                  <a:lnTo>
                    <a:pt x="715" y="658"/>
                  </a:lnTo>
                  <a:lnTo>
                    <a:pt x="717" y="659"/>
                  </a:lnTo>
                  <a:lnTo>
                    <a:pt x="717" y="663"/>
                  </a:lnTo>
                  <a:lnTo>
                    <a:pt x="720" y="663"/>
                  </a:lnTo>
                  <a:lnTo>
                    <a:pt x="722" y="663"/>
                  </a:lnTo>
                  <a:lnTo>
                    <a:pt x="724" y="664"/>
                  </a:lnTo>
                  <a:lnTo>
                    <a:pt x="725" y="666"/>
                  </a:lnTo>
                  <a:lnTo>
                    <a:pt x="729" y="668"/>
                  </a:lnTo>
                  <a:lnTo>
                    <a:pt x="730" y="670"/>
                  </a:lnTo>
                  <a:lnTo>
                    <a:pt x="734" y="671"/>
                  </a:lnTo>
                  <a:lnTo>
                    <a:pt x="737" y="671"/>
                  </a:lnTo>
                  <a:lnTo>
                    <a:pt x="739" y="675"/>
                  </a:lnTo>
                  <a:lnTo>
                    <a:pt x="742" y="676"/>
                  </a:lnTo>
                  <a:lnTo>
                    <a:pt x="744" y="680"/>
                  </a:lnTo>
                  <a:lnTo>
                    <a:pt x="748" y="681"/>
                  </a:lnTo>
                  <a:lnTo>
                    <a:pt x="749" y="680"/>
                  </a:lnTo>
                  <a:lnTo>
                    <a:pt x="751" y="681"/>
                  </a:lnTo>
                  <a:lnTo>
                    <a:pt x="751" y="683"/>
                  </a:lnTo>
                  <a:lnTo>
                    <a:pt x="751" y="685"/>
                  </a:lnTo>
                  <a:lnTo>
                    <a:pt x="751" y="687"/>
                  </a:lnTo>
                  <a:lnTo>
                    <a:pt x="749" y="688"/>
                  </a:lnTo>
                  <a:lnTo>
                    <a:pt x="749" y="692"/>
                  </a:lnTo>
                  <a:lnTo>
                    <a:pt x="749" y="693"/>
                  </a:lnTo>
                  <a:lnTo>
                    <a:pt x="749" y="695"/>
                  </a:lnTo>
                  <a:lnTo>
                    <a:pt x="749" y="697"/>
                  </a:lnTo>
                  <a:lnTo>
                    <a:pt x="749" y="700"/>
                  </a:lnTo>
                  <a:lnTo>
                    <a:pt x="751" y="704"/>
                  </a:lnTo>
                  <a:lnTo>
                    <a:pt x="751" y="705"/>
                  </a:lnTo>
                  <a:lnTo>
                    <a:pt x="751" y="707"/>
                  </a:lnTo>
                  <a:lnTo>
                    <a:pt x="748" y="712"/>
                  </a:lnTo>
                  <a:lnTo>
                    <a:pt x="748" y="716"/>
                  </a:lnTo>
                  <a:lnTo>
                    <a:pt x="748" y="716"/>
                  </a:lnTo>
                  <a:lnTo>
                    <a:pt x="746" y="719"/>
                  </a:lnTo>
                  <a:lnTo>
                    <a:pt x="742" y="722"/>
                  </a:lnTo>
                  <a:lnTo>
                    <a:pt x="741" y="724"/>
                  </a:lnTo>
                  <a:lnTo>
                    <a:pt x="739" y="724"/>
                  </a:lnTo>
                  <a:lnTo>
                    <a:pt x="736" y="724"/>
                  </a:lnTo>
                  <a:lnTo>
                    <a:pt x="734" y="719"/>
                  </a:lnTo>
                  <a:lnTo>
                    <a:pt x="732" y="716"/>
                  </a:lnTo>
                  <a:lnTo>
                    <a:pt x="730" y="712"/>
                  </a:lnTo>
                  <a:lnTo>
                    <a:pt x="730" y="710"/>
                  </a:lnTo>
                  <a:lnTo>
                    <a:pt x="732" y="709"/>
                  </a:lnTo>
                  <a:lnTo>
                    <a:pt x="737" y="707"/>
                  </a:lnTo>
                  <a:lnTo>
                    <a:pt x="737" y="707"/>
                  </a:lnTo>
                  <a:lnTo>
                    <a:pt x="736" y="705"/>
                  </a:lnTo>
                  <a:lnTo>
                    <a:pt x="736" y="705"/>
                  </a:lnTo>
                  <a:lnTo>
                    <a:pt x="734" y="702"/>
                  </a:lnTo>
                  <a:lnTo>
                    <a:pt x="734" y="698"/>
                  </a:lnTo>
                  <a:lnTo>
                    <a:pt x="734" y="697"/>
                  </a:lnTo>
                  <a:lnTo>
                    <a:pt x="734" y="692"/>
                  </a:lnTo>
                  <a:lnTo>
                    <a:pt x="732" y="690"/>
                  </a:lnTo>
                  <a:lnTo>
                    <a:pt x="730" y="685"/>
                  </a:lnTo>
                  <a:lnTo>
                    <a:pt x="729" y="683"/>
                  </a:lnTo>
                  <a:lnTo>
                    <a:pt x="730" y="681"/>
                  </a:lnTo>
                  <a:lnTo>
                    <a:pt x="732" y="680"/>
                  </a:lnTo>
                  <a:lnTo>
                    <a:pt x="727" y="683"/>
                  </a:lnTo>
                  <a:lnTo>
                    <a:pt x="720" y="687"/>
                  </a:lnTo>
                  <a:lnTo>
                    <a:pt x="717" y="688"/>
                  </a:lnTo>
                  <a:lnTo>
                    <a:pt x="717" y="688"/>
                  </a:lnTo>
                  <a:lnTo>
                    <a:pt x="717" y="688"/>
                  </a:lnTo>
                  <a:lnTo>
                    <a:pt x="717" y="692"/>
                  </a:lnTo>
                  <a:lnTo>
                    <a:pt x="717" y="692"/>
                  </a:lnTo>
                  <a:lnTo>
                    <a:pt x="717" y="692"/>
                  </a:lnTo>
                  <a:lnTo>
                    <a:pt x="715" y="695"/>
                  </a:lnTo>
                  <a:lnTo>
                    <a:pt x="713" y="698"/>
                  </a:lnTo>
                  <a:lnTo>
                    <a:pt x="713" y="698"/>
                  </a:lnTo>
                  <a:lnTo>
                    <a:pt x="710" y="698"/>
                  </a:lnTo>
                  <a:lnTo>
                    <a:pt x="710" y="697"/>
                  </a:lnTo>
                  <a:lnTo>
                    <a:pt x="708" y="693"/>
                  </a:lnTo>
                  <a:lnTo>
                    <a:pt x="708" y="692"/>
                  </a:lnTo>
                  <a:lnTo>
                    <a:pt x="710" y="692"/>
                  </a:lnTo>
                  <a:lnTo>
                    <a:pt x="712" y="688"/>
                  </a:lnTo>
                  <a:lnTo>
                    <a:pt x="713" y="687"/>
                  </a:lnTo>
                  <a:lnTo>
                    <a:pt x="717" y="678"/>
                  </a:lnTo>
                  <a:lnTo>
                    <a:pt x="718" y="678"/>
                  </a:lnTo>
                  <a:lnTo>
                    <a:pt x="722" y="676"/>
                  </a:lnTo>
                  <a:lnTo>
                    <a:pt x="717" y="676"/>
                  </a:lnTo>
                  <a:lnTo>
                    <a:pt x="715" y="675"/>
                  </a:lnTo>
                  <a:lnTo>
                    <a:pt x="715" y="675"/>
                  </a:lnTo>
                  <a:lnTo>
                    <a:pt x="713" y="673"/>
                  </a:lnTo>
                  <a:lnTo>
                    <a:pt x="713" y="671"/>
                  </a:lnTo>
                  <a:lnTo>
                    <a:pt x="710" y="670"/>
                  </a:lnTo>
                  <a:lnTo>
                    <a:pt x="710" y="670"/>
                  </a:lnTo>
                  <a:lnTo>
                    <a:pt x="708" y="666"/>
                  </a:lnTo>
                  <a:lnTo>
                    <a:pt x="706" y="666"/>
                  </a:lnTo>
                  <a:lnTo>
                    <a:pt x="706" y="664"/>
                  </a:lnTo>
                  <a:lnTo>
                    <a:pt x="706" y="663"/>
                  </a:lnTo>
                  <a:lnTo>
                    <a:pt x="706" y="663"/>
                  </a:lnTo>
                  <a:lnTo>
                    <a:pt x="705" y="661"/>
                  </a:lnTo>
                  <a:lnTo>
                    <a:pt x="703" y="661"/>
                  </a:lnTo>
                  <a:lnTo>
                    <a:pt x="703" y="658"/>
                  </a:lnTo>
                  <a:lnTo>
                    <a:pt x="701" y="656"/>
                  </a:lnTo>
                  <a:lnTo>
                    <a:pt x="700" y="656"/>
                  </a:lnTo>
                  <a:lnTo>
                    <a:pt x="698" y="652"/>
                  </a:lnTo>
                  <a:lnTo>
                    <a:pt x="696" y="651"/>
                  </a:lnTo>
                  <a:lnTo>
                    <a:pt x="696" y="651"/>
                  </a:lnTo>
                  <a:lnTo>
                    <a:pt x="698" y="647"/>
                  </a:lnTo>
                  <a:lnTo>
                    <a:pt x="696" y="647"/>
                  </a:lnTo>
                  <a:lnTo>
                    <a:pt x="694" y="647"/>
                  </a:lnTo>
                  <a:lnTo>
                    <a:pt x="684" y="642"/>
                  </a:lnTo>
                  <a:lnTo>
                    <a:pt x="686" y="637"/>
                  </a:lnTo>
                  <a:lnTo>
                    <a:pt x="683" y="629"/>
                  </a:lnTo>
                  <a:lnTo>
                    <a:pt x="681" y="627"/>
                  </a:lnTo>
                  <a:lnTo>
                    <a:pt x="681" y="625"/>
                  </a:lnTo>
                  <a:lnTo>
                    <a:pt x="683" y="623"/>
                  </a:lnTo>
                  <a:lnTo>
                    <a:pt x="683" y="623"/>
                  </a:lnTo>
                  <a:lnTo>
                    <a:pt x="688" y="627"/>
                  </a:lnTo>
                  <a:lnTo>
                    <a:pt x="691" y="629"/>
                  </a:lnTo>
                  <a:lnTo>
                    <a:pt x="691" y="629"/>
                  </a:lnTo>
                  <a:lnTo>
                    <a:pt x="686" y="623"/>
                  </a:lnTo>
                  <a:lnTo>
                    <a:pt x="684" y="622"/>
                  </a:lnTo>
                  <a:lnTo>
                    <a:pt x="684" y="620"/>
                  </a:lnTo>
                  <a:lnTo>
                    <a:pt x="683" y="618"/>
                  </a:lnTo>
                  <a:lnTo>
                    <a:pt x="684" y="618"/>
                  </a:lnTo>
                  <a:lnTo>
                    <a:pt x="689" y="618"/>
                  </a:lnTo>
                  <a:lnTo>
                    <a:pt x="689" y="618"/>
                  </a:lnTo>
                  <a:lnTo>
                    <a:pt x="684" y="617"/>
                  </a:lnTo>
                  <a:lnTo>
                    <a:pt x="683" y="617"/>
                  </a:lnTo>
                  <a:lnTo>
                    <a:pt x="681" y="618"/>
                  </a:lnTo>
                  <a:lnTo>
                    <a:pt x="681" y="618"/>
                  </a:lnTo>
                  <a:lnTo>
                    <a:pt x="679" y="618"/>
                  </a:lnTo>
                  <a:lnTo>
                    <a:pt x="679" y="618"/>
                  </a:lnTo>
                  <a:lnTo>
                    <a:pt x="677" y="615"/>
                  </a:lnTo>
                  <a:lnTo>
                    <a:pt x="676" y="613"/>
                  </a:lnTo>
                  <a:lnTo>
                    <a:pt x="674" y="612"/>
                  </a:lnTo>
                  <a:lnTo>
                    <a:pt x="674" y="608"/>
                  </a:lnTo>
                  <a:lnTo>
                    <a:pt x="674" y="606"/>
                  </a:lnTo>
                  <a:lnTo>
                    <a:pt x="674" y="603"/>
                  </a:lnTo>
                  <a:lnTo>
                    <a:pt x="676" y="596"/>
                  </a:lnTo>
                  <a:lnTo>
                    <a:pt x="677" y="595"/>
                  </a:lnTo>
                  <a:lnTo>
                    <a:pt x="677" y="595"/>
                  </a:lnTo>
                  <a:lnTo>
                    <a:pt x="676" y="595"/>
                  </a:lnTo>
                  <a:lnTo>
                    <a:pt x="676" y="595"/>
                  </a:lnTo>
                  <a:lnTo>
                    <a:pt x="674" y="598"/>
                  </a:lnTo>
                  <a:lnTo>
                    <a:pt x="672" y="603"/>
                  </a:lnTo>
                  <a:lnTo>
                    <a:pt x="671" y="605"/>
                  </a:lnTo>
                  <a:lnTo>
                    <a:pt x="669" y="605"/>
                  </a:lnTo>
                  <a:lnTo>
                    <a:pt x="669" y="603"/>
                  </a:lnTo>
                  <a:lnTo>
                    <a:pt x="665" y="600"/>
                  </a:lnTo>
                  <a:lnTo>
                    <a:pt x="662" y="600"/>
                  </a:lnTo>
                  <a:lnTo>
                    <a:pt x="660" y="596"/>
                  </a:lnTo>
                  <a:lnTo>
                    <a:pt x="657" y="589"/>
                  </a:lnTo>
                  <a:lnTo>
                    <a:pt x="655" y="586"/>
                  </a:lnTo>
                  <a:lnTo>
                    <a:pt x="655" y="586"/>
                  </a:lnTo>
                  <a:lnTo>
                    <a:pt x="653" y="584"/>
                  </a:lnTo>
                  <a:lnTo>
                    <a:pt x="653" y="583"/>
                  </a:lnTo>
                  <a:lnTo>
                    <a:pt x="652" y="574"/>
                  </a:lnTo>
                  <a:lnTo>
                    <a:pt x="648" y="567"/>
                  </a:lnTo>
                  <a:lnTo>
                    <a:pt x="648" y="564"/>
                  </a:lnTo>
                  <a:lnTo>
                    <a:pt x="648" y="562"/>
                  </a:lnTo>
                  <a:lnTo>
                    <a:pt x="648" y="560"/>
                  </a:lnTo>
                  <a:lnTo>
                    <a:pt x="648" y="564"/>
                  </a:lnTo>
                  <a:lnTo>
                    <a:pt x="647" y="566"/>
                  </a:lnTo>
                  <a:lnTo>
                    <a:pt x="647" y="566"/>
                  </a:lnTo>
                  <a:lnTo>
                    <a:pt x="647" y="567"/>
                  </a:lnTo>
                  <a:lnTo>
                    <a:pt x="648" y="569"/>
                  </a:lnTo>
                  <a:lnTo>
                    <a:pt x="647" y="569"/>
                  </a:lnTo>
                  <a:lnTo>
                    <a:pt x="645" y="569"/>
                  </a:lnTo>
                  <a:lnTo>
                    <a:pt x="648" y="574"/>
                  </a:lnTo>
                  <a:lnTo>
                    <a:pt x="648" y="581"/>
                  </a:lnTo>
                  <a:lnTo>
                    <a:pt x="650" y="584"/>
                  </a:lnTo>
                  <a:lnTo>
                    <a:pt x="652" y="589"/>
                  </a:lnTo>
                  <a:lnTo>
                    <a:pt x="652" y="591"/>
                  </a:lnTo>
                  <a:lnTo>
                    <a:pt x="652" y="595"/>
                  </a:lnTo>
                  <a:lnTo>
                    <a:pt x="653" y="601"/>
                  </a:lnTo>
                  <a:lnTo>
                    <a:pt x="653" y="603"/>
                  </a:lnTo>
                  <a:lnTo>
                    <a:pt x="653" y="603"/>
                  </a:lnTo>
                  <a:lnTo>
                    <a:pt x="653" y="605"/>
                  </a:lnTo>
                  <a:lnTo>
                    <a:pt x="652" y="605"/>
                  </a:lnTo>
                  <a:lnTo>
                    <a:pt x="650" y="605"/>
                  </a:lnTo>
                  <a:lnTo>
                    <a:pt x="648" y="603"/>
                  </a:lnTo>
                  <a:lnTo>
                    <a:pt x="647" y="600"/>
                  </a:lnTo>
                  <a:lnTo>
                    <a:pt x="645" y="598"/>
                  </a:lnTo>
                  <a:lnTo>
                    <a:pt x="638" y="600"/>
                  </a:lnTo>
                  <a:lnTo>
                    <a:pt x="638" y="600"/>
                  </a:lnTo>
                  <a:lnTo>
                    <a:pt x="638" y="596"/>
                  </a:lnTo>
                  <a:lnTo>
                    <a:pt x="638" y="593"/>
                  </a:lnTo>
                  <a:lnTo>
                    <a:pt x="638" y="591"/>
                  </a:lnTo>
                  <a:lnTo>
                    <a:pt x="635" y="584"/>
                  </a:lnTo>
                  <a:lnTo>
                    <a:pt x="635" y="583"/>
                  </a:lnTo>
                  <a:lnTo>
                    <a:pt x="640" y="581"/>
                  </a:lnTo>
                  <a:lnTo>
                    <a:pt x="638" y="581"/>
                  </a:lnTo>
                  <a:lnTo>
                    <a:pt x="636" y="581"/>
                  </a:lnTo>
                  <a:lnTo>
                    <a:pt x="635" y="581"/>
                  </a:lnTo>
                  <a:lnTo>
                    <a:pt x="635" y="577"/>
                  </a:lnTo>
                  <a:lnTo>
                    <a:pt x="633" y="576"/>
                  </a:lnTo>
                  <a:lnTo>
                    <a:pt x="633" y="576"/>
                  </a:lnTo>
                  <a:lnTo>
                    <a:pt x="633" y="579"/>
                  </a:lnTo>
                  <a:lnTo>
                    <a:pt x="633" y="581"/>
                  </a:lnTo>
                  <a:lnTo>
                    <a:pt x="633" y="583"/>
                  </a:lnTo>
                  <a:lnTo>
                    <a:pt x="633" y="584"/>
                  </a:lnTo>
                  <a:lnTo>
                    <a:pt x="633" y="584"/>
                  </a:lnTo>
                  <a:lnTo>
                    <a:pt x="633" y="586"/>
                  </a:lnTo>
                  <a:lnTo>
                    <a:pt x="631" y="586"/>
                  </a:lnTo>
                  <a:lnTo>
                    <a:pt x="629" y="584"/>
                  </a:lnTo>
                  <a:lnTo>
                    <a:pt x="629" y="583"/>
                  </a:lnTo>
                  <a:lnTo>
                    <a:pt x="628" y="583"/>
                  </a:lnTo>
                  <a:lnTo>
                    <a:pt x="626" y="583"/>
                  </a:lnTo>
                  <a:lnTo>
                    <a:pt x="626" y="581"/>
                  </a:lnTo>
                  <a:lnTo>
                    <a:pt x="624" y="579"/>
                  </a:lnTo>
                  <a:lnTo>
                    <a:pt x="621" y="577"/>
                  </a:lnTo>
                  <a:lnTo>
                    <a:pt x="617" y="576"/>
                  </a:lnTo>
                  <a:lnTo>
                    <a:pt x="617" y="576"/>
                  </a:lnTo>
                  <a:lnTo>
                    <a:pt x="617" y="577"/>
                  </a:lnTo>
                  <a:lnTo>
                    <a:pt x="617" y="579"/>
                  </a:lnTo>
                  <a:lnTo>
                    <a:pt x="617" y="579"/>
                  </a:lnTo>
                  <a:lnTo>
                    <a:pt x="616" y="581"/>
                  </a:lnTo>
                  <a:lnTo>
                    <a:pt x="616" y="581"/>
                  </a:lnTo>
                  <a:lnTo>
                    <a:pt x="617" y="581"/>
                  </a:lnTo>
                  <a:lnTo>
                    <a:pt x="619" y="581"/>
                  </a:lnTo>
                  <a:lnTo>
                    <a:pt x="623" y="583"/>
                  </a:lnTo>
                  <a:lnTo>
                    <a:pt x="624" y="584"/>
                  </a:lnTo>
                  <a:lnTo>
                    <a:pt x="624" y="584"/>
                  </a:lnTo>
                  <a:lnTo>
                    <a:pt x="626" y="586"/>
                  </a:lnTo>
                  <a:lnTo>
                    <a:pt x="626" y="586"/>
                  </a:lnTo>
                  <a:lnTo>
                    <a:pt x="628" y="588"/>
                  </a:lnTo>
                  <a:lnTo>
                    <a:pt x="628" y="589"/>
                  </a:lnTo>
                  <a:lnTo>
                    <a:pt x="626" y="591"/>
                  </a:lnTo>
                  <a:lnTo>
                    <a:pt x="629" y="591"/>
                  </a:lnTo>
                  <a:lnTo>
                    <a:pt x="631" y="591"/>
                  </a:lnTo>
                  <a:lnTo>
                    <a:pt x="635" y="595"/>
                  </a:lnTo>
                  <a:lnTo>
                    <a:pt x="635" y="596"/>
                  </a:lnTo>
                  <a:lnTo>
                    <a:pt x="635" y="600"/>
                  </a:lnTo>
                  <a:lnTo>
                    <a:pt x="635" y="600"/>
                  </a:lnTo>
                  <a:lnTo>
                    <a:pt x="633" y="601"/>
                  </a:lnTo>
                  <a:lnTo>
                    <a:pt x="628" y="601"/>
                  </a:lnTo>
                  <a:lnTo>
                    <a:pt x="624" y="605"/>
                  </a:lnTo>
                  <a:lnTo>
                    <a:pt x="624" y="605"/>
                  </a:lnTo>
                  <a:lnTo>
                    <a:pt x="623" y="603"/>
                  </a:lnTo>
                  <a:lnTo>
                    <a:pt x="619" y="601"/>
                  </a:lnTo>
                  <a:lnTo>
                    <a:pt x="616" y="600"/>
                  </a:lnTo>
                  <a:lnTo>
                    <a:pt x="606" y="593"/>
                  </a:lnTo>
                  <a:lnTo>
                    <a:pt x="606" y="591"/>
                  </a:lnTo>
                  <a:lnTo>
                    <a:pt x="606" y="591"/>
                  </a:lnTo>
                  <a:lnTo>
                    <a:pt x="606" y="589"/>
                  </a:lnTo>
                  <a:lnTo>
                    <a:pt x="604" y="589"/>
                  </a:lnTo>
                  <a:lnTo>
                    <a:pt x="602" y="588"/>
                  </a:lnTo>
                  <a:lnTo>
                    <a:pt x="600" y="584"/>
                  </a:lnTo>
                  <a:lnTo>
                    <a:pt x="599" y="583"/>
                  </a:lnTo>
                  <a:lnTo>
                    <a:pt x="599" y="581"/>
                  </a:lnTo>
                  <a:lnTo>
                    <a:pt x="597" y="579"/>
                  </a:lnTo>
                  <a:lnTo>
                    <a:pt x="594" y="576"/>
                  </a:lnTo>
                  <a:lnTo>
                    <a:pt x="590" y="574"/>
                  </a:lnTo>
                  <a:lnTo>
                    <a:pt x="588" y="572"/>
                  </a:lnTo>
                  <a:lnTo>
                    <a:pt x="587" y="572"/>
                  </a:lnTo>
                  <a:lnTo>
                    <a:pt x="587" y="572"/>
                  </a:lnTo>
                  <a:lnTo>
                    <a:pt x="588" y="571"/>
                  </a:lnTo>
                  <a:lnTo>
                    <a:pt x="588" y="571"/>
                  </a:lnTo>
                  <a:lnTo>
                    <a:pt x="583" y="571"/>
                  </a:lnTo>
                  <a:lnTo>
                    <a:pt x="580" y="567"/>
                  </a:lnTo>
                  <a:lnTo>
                    <a:pt x="571" y="562"/>
                  </a:lnTo>
                  <a:lnTo>
                    <a:pt x="568" y="559"/>
                  </a:lnTo>
                  <a:lnTo>
                    <a:pt x="564" y="559"/>
                  </a:lnTo>
                  <a:lnTo>
                    <a:pt x="563" y="557"/>
                  </a:lnTo>
                  <a:lnTo>
                    <a:pt x="563" y="557"/>
                  </a:lnTo>
                  <a:lnTo>
                    <a:pt x="564" y="555"/>
                  </a:lnTo>
                  <a:lnTo>
                    <a:pt x="566" y="555"/>
                  </a:lnTo>
                  <a:lnTo>
                    <a:pt x="566" y="554"/>
                  </a:lnTo>
                  <a:lnTo>
                    <a:pt x="568" y="550"/>
                  </a:lnTo>
                  <a:lnTo>
                    <a:pt x="568" y="550"/>
                  </a:lnTo>
                  <a:lnTo>
                    <a:pt x="568" y="547"/>
                  </a:lnTo>
                  <a:lnTo>
                    <a:pt x="568" y="545"/>
                  </a:lnTo>
                  <a:lnTo>
                    <a:pt x="568" y="543"/>
                  </a:lnTo>
                  <a:lnTo>
                    <a:pt x="568" y="542"/>
                  </a:lnTo>
                  <a:lnTo>
                    <a:pt x="568" y="542"/>
                  </a:lnTo>
                  <a:lnTo>
                    <a:pt x="568" y="542"/>
                  </a:lnTo>
                  <a:lnTo>
                    <a:pt x="570" y="540"/>
                  </a:lnTo>
                  <a:lnTo>
                    <a:pt x="570" y="540"/>
                  </a:lnTo>
                  <a:lnTo>
                    <a:pt x="571" y="543"/>
                  </a:lnTo>
                  <a:lnTo>
                    <a:pt x="573" y="545"/>
                  </a:lnTo>
                  <a:lnTo>
                    <a:pt x="573" y="548"/>
                  </a:lnTo>
                  <a:lnTo>
                    <a:pt x="573" y="554"/>
                  </a:lnTo>
                  <a:lnTo>
                    <a:pt x="573" y="554"/>
                  </a:lnTo>
                  <a:lnTo>
                    <a:pt x="573" y="552"/>
                  </a:lnTo>
                  <a:lnTo>
                    <a:pt x="573" y="548"/>
                  </a:lnTo>
                  <a:lnTo>
                    <a:pt x="573" y="547"/>
                  </a:lnTo>
                  <a:lnTo>
                    <a:pt x="575" y="547"/>
                  </a:lnTo>
                  <a:lnTo>
                    <a:pt x="575" y="545"/>
                  </a:lnTo>
                  <a:lnTo>
                    <a:pt x="578" y="545"/>
                  </a:lnTo>
                  <a:lnTo>
                    <a:pt x="578" y="545"/>
                  </a:lnTo>
                  <a:lnTo>
                    <a:pt x="573" y="543"/>
                  </a:lnTo>
                  <a:lnTo>
                    <a:pt x="571" y="538"/>
                  </a:lnTo>
                  <a:lnTo>
                    <a:pt x="570" y="538"/>
                  </a:lnTo>
                  <a:lnTo>
                    <a:pt x="568" y="538"/>
                  </a:lnTo>
                  <a:lnTo>
                    <a:pt x="566" y="540"/>
                  </a:lnTo>
                  <a:lnTo>
                    <a:pt x="563" y="545"/>
                  </a:lnTo>
                  <a:lnTo>
                    <a:pt x="561" y="547"/>
                  </a:lnTo>
                  <a:lnTo>
                    <a:pt x="556" y="550"/>
                  </a:lnTo>
                  <a:lnTo>
                    <a:pt x="551" y="550"/>
                  </a:lnTo>
                  <a:lnTo>
                    <a:pt x="547" y="550"/>
                  </a:lnTo>
                  <a:lnTo>
                    <a:pt x="542" y="548"/>
                  </a:lnTo>
                  <a:lnTo>
                    <a:pt x="534" y="543"/>
                  </a:lnTo>
                  <a:lnTo>
                    <a:pt x="532" y="543"/>
                  </a:lnTo>
                  <a:lnTo>
                    <a:pt x="534" y="540"/>
                  </a:lnTo>
                  <a:lnTo>
                    <a:pt x="534" y="538"/>
                  </a:lnTo>
                  <a:lnTo>
                    <a:pt x="534" y="537"/>
                  </a:lnTo>
                  <a:lnTo>
                    <a:pt x="534" y="535"/>
                  </a:lnTo>
                  <a:lnTo>
                    <a:pt x="532" y="535"/>
                  </a:lnTo>
                  <a:lnTo>
                    <a:pt x="532" y="535"/>
                  </a:lnTo>
                  <a:lnTo>
                    <a:pt x="532" y="537"/>
                  </a:lnTo>
                  <a:lnTo>
                    <a:pt x="532" y="538"/>
                  </a:lnTo>
                  <a:lnTo>
                    <a:pt x="532" y="538"/>
                  </a:lnTo>
                  <a:lnTo>
                    <a:pt x="530" y="540"/>
                  </a:lnTo>
                  <a:lnTo>
                    <a:pt x="527" y="540"/>
                  </a:lnTo>
                  <a:lnTo>
                    <a:pt x="518" y="538"/>
                  </a:lnTo>
                  <a:lnTo>
                    <a:pt x="510" y="537"/>
                  </a:lnTo>
                  <a:lnTo>
                    <a:pt x="503" y="535"/>
                  </a:lnTo>
                  <a:lnTo>
                    <a:pt x="493" y="537"/>
                  </a:lnTo>
                  <a:lnTo>
                    <a:pt x="486" y="538"/>
                  </a:lnTo>
                  <a:lnTo>
                    <a:pt x="482" y="538"/>
                  </a:lnTo>
                  <a:lnTo>
                    <a:pt x="479" y="538"/>
                  </a:lnTo>
                  <a:lnTo>
                    <a:pt x="479" y="537"/>
                  </a:lnTo>
                  <a:lnTo>
                    <a:pt x="481" y="537"/>
                  </a:lnTo>
                  <a:lnTo>
                    <a:pt x="481" y="537"/>
                  </a:lnTo>
                  <a:lnTo>
                    <a:pt x="479" y="533"/>
                  </a:lnTo>
                  <a:lnTo>
                    <a:pt x="475" y="531"/>
                  </a:lnTo>
                  <a:lnTo>
                    <a:pt x="472" y="531"/>
                  </a:lnTo>
                  <a:lnTo>
                    <a:pt x="470" y="530"/>
                  </a:lnTo>
                  <a:lnTo>
                    <a:pt x="470" y="530"/>
                  </a:lnTo>
                  <a:lnTo>
                    <a:pt x="469" y="528"/>
                  </a:lnTo>
                  <a:lnTo>
                    <a:pt x="465" y="528"/>
                  </a:lnTo>
                  <a:lnTo>
                    <a:pt x="465" y="526"/>
                  </a:lnTo>
                  <a:lnTo>
                    <a:pt x="465" y="521"/>
                  </a:lnTo>
                  <a:lnTo>
                    <a:pt x="467" y="518"/>
                  </a:lnTo>
                  <a:lnTo>
                    <a:pt x="467" y="516"/>
                  </a:lnTo>
                  <a:lnTo>
                    <a:pt x="469" y="513"/>
                  </a:lnTo>
                  <a:lnTo>
                    <a:pt x="469" y="514"/>
                  </a:lnTo>
                  <a:lnTo>
                    <a:pt x="465" y="516"/>
                  </a:lnTo>
                  <a:lnTo>
                    <a:pt x="463" y="518"/>
                  </a:lnTo>
                  <a:lnTo>
                    <a:pt x="462" y="521"/>
                  </a:lnTo>
                  <a:lnTo>
                    <a:pt x="460" y="523"/>
                  </a:lnTo>
                  <a:lnTo>
                    <a:pt x="458" y="525"/>
                  </a:lnTo>
                  <a:lnTo>
                    <a:pt x="457" y="525"/>
                  </a:lnTo>
                  <a:lnTo>
                    <a:pt x="452" y="523"/>
                  </a:lnTo>
                  <a:lnTo>
                    <a:pt x="450" y="521"/>
                  </a:lnTo>
                  <a:lnTo>
                    <a:pt x="446" y="521"/>
                  </a:lnTo>
                  <a:lnTo>
                    <a:pt x="446" y="521"/>
                  </a:lnTo>
                  <a:lnTo>
                    <a:pt x="448" y="520"/>
                  </a:lnTo>
                  <a:lnTo>
                    <a:pt x="448" y="518"/>
                  </a:lnTo>
                  <a:lnTo>
                    <a:pt x="450" y="514"/>
                  </a:lnTo>
                  <a:lnTo>
                    <a:pt x="450" y="514"/>
                  </a:lnTo>
                  <a:lnTo>
                    <a:pt x="441" y="514"/>
                  </a:lnTo>
                  <a:lnTo>
                    <a:pt x="441" y="513"/>
                  </a:lnTo>
                  <a:lnTo>
                    <a:pt x="441" y="511"/>
                  </a:lnTo>
                  <a:lnTo>
                    <a:pt x="441" y="511"/>
                  </a:lnTo>
                  <a:lnTo>
                    <a:pt x="440" y="511"/>
                  </a:lnTo>
                  <a:lnTo>
                    <a:pt x="438" y="511"/>
                  </a:lnTo>
                  <a:lnTo>
                    <a:pt x="434" y="513"/>
                  </a:lnTo>
                  <a:lnTo>
                    <a:pt x="433" y="511"/>
                  </a:lnTo>
                  <a:lnTo>
                    <a:pt x="433" y="511"/>
                  </a:lnTo>
                  <a:lnTo>
                    <a:pt x="434" y="509"/>
                  </a:lnTo>
                  <a:lnTo>
                    <a:pt x="436" y="508"/>
                  </a:lnTo>
                  <a:lnTo>
                    <a:pt x="434" y="506"/>
                  </a:lnTo>
                  <a:lnTo>
                    <a:pt x="433" y="506"/>
                  </a:lnTo>
                  <a:lnTo>
                    <a:pt x="431" y="504"/>
                  </a:lnTo>
                  <a:lnTo>
                    <a:pt x="431" y="501"/>
                  </a:lnTo>
                  <a:lnTo>
                    <a:pt x="433" y="499"/>
                  </a:lnTo>
                  <a:lnTo>
                    <a:pt x="438" y="496"/>
                  </a:lnTo>
                  <a:lnTo>
                    <a:pt x="436" y="496"/>
                  </a:lnTo>
                  <a:lnTo>
                    <a:pt x="433" y="496"/>
                  </a:lnTo>
                  <a:lnTo>
                    <a:pt x="431" y="497"/>
                  </a:lnTo>
                  <a:lnTo>
                    <a:pt x="428" y="501"/>
                  </a:lnTo>
                  <a:lnTo>
                    <a:pt x="426" y="501"/>
                  </a:lnTo>
                  <a:lnTo>
                    <a:pt x="424" y="501"/>
                  </a:lnTo>
                  <a:lnTo>
                    <a:pt x="422" y="501"/>
                  </a:lnTo>
                  <a:lnTo>
                    <a:pt x="421" y="501"/>
                  </a:lnTo>
                  <a:lnTo>
                    <a:pt x="421" y="501"/>
                  </a:lnTo>
                  <a:lnTo>
                    <a:pt x="419" y="502"/>
                  </a:lnTo>
                  <a:lnTo>
                    <a:pt x="419" y="502"/>
                  </a:lnTo>
                  <a:lnTo>
                    <a:pt x="417" y="504"/>
                  </a:lnTo>
                  <a:lnTo>
                    <a:pt x="417" y="504"/>
                  </a:lnTo>
                  <a:lnTo>
                    <a:pt x="416" y="502"/>
                  </a:lnTo>
                  <a:lnTo>
                    <a:pt x="414" y="501"/>
                  </a:lnTo>
                  <a:lnTo>
                    <a:pt x="414" y="501"/>
                  </a:lnTo>
                  <a:lnTo>
                    <a:pt x="414" y="501"/>
                  </a:lnTo>
                  <a:lnTo>
                    <a:pt x="412" y="502"/>
                  </a:lnTo>
                  <a:lnTo>
                    <a:pt x="412" y="504"/>
                  </a:lnTo>
                  <a:lnTo>
                    <a:pt x="409" y="504"/>
                  </a:lnTo>
                  <a:lnTo>
                    <a:pt x="407" y="504"/>
                  </a:lnTo>
                  <a:lnTo>
                    <a:pt x="405" y="502"/>
                  </a:lnTo>
                  <a:lnTo>
                    <a:pt x="405" y="501"/>
                  </a:lnTo>
                  <a:lnTo>
                    <a:pt x="405" y="499"/>
                  </a:lnTo>
                  <a:lnTo>
                    <a:pt x="410" y="492"/>
                  </a:lnTo>
                  <a:lnTo>
                    <a:pt x="410" y="492"/>
                  </a:lnTo>
                  <a:lnTo>
                    <a:pt x="409" y="492"/>
                  </a:lnTo>
                  <a:lnTo>
                    <a:pt x="405" y="496"/>
                  </a:lnTo>
                  <a:lnTo>
                    <a:pt x="405" y="497"/>
                  </a:lnTo>
                  <a:lnTo>
                    <a:pt x="402" y="497"/>
                  </a:lnTo>
                  <a:lnTo>
                    <a:pt x="402" y="497"/>
                  </a:lnTo>
                  <a:lnTo>
                    <a:pt x="400" y="497"/>
                  </a:lnTo>
                  <a:lnTo>
                    <a:pt x="398" y="497"/>
                  </a:lnTo>
                  <a:lnTo>
                    <a:pt x="398" y="499"/>
                  </a:lnTo>
                  <a:lnTo>
                    <a:pt x="398" y="499"/>
                  </a:lnTo>
                  <a:lnTo>
                    <a:pt x="398" y="501"/>
                  </a:lnTo>
                  <a:lnTo>
                    <a:pt x="400" y="499"/>
                  </a:lnTo>
                  <a:lnTo>
                    <a:pt x="402" y="499"/>
                  </a:lnTo>
                  <a:lnTo>
                    <a:pt x="402" y="499"/>
                  </a:lnTo>
                  <a:lnTo>
                    <a:pt x="400" y="502"/>
                  </a:lnTo>
                  <a:lnTo>
                    <a:pt x="398" y="506"/>
                  </a:lnTo>
                  <a:lnTo>
                    <a:pt x="398" y="508"/>
                  </a:lnTo>
                  <a:lnTo>
                    <a:pt x="397" y="508"/>
                  </a:lnTo>
                  <a:lnTo>
                    <a:pt x="395" y="508"/>
                  </a:lnTo>
                  <a:lnTo>
                    <a:pt x="395" y="508"/>
                  </a:lnTo>
                  <a:lnTo>
                    <a:pt x="398" y="511"/>
                  </a:lnTo>
                  <a:lnTo>
                    <a:pt x="398" y="511"/>
                  </a:lnTo>
                  <a:lnTo>
                    <a:pt x="400" y="513"/>
                  </a:lnTo>
                  <a:lnTo>
                    <a:pt x="400" y="513"/>
                  </a:lnTo>
                  <a:lnTo>
                    <a:pt x="400" y="516"/>
                  </a:lnTo>
                  <a:lnTo>
                    <a:pt x="400" y="516"/>
                  </a:lnTo>
                  <a:lnTo>
                    <a:pt x="398" y="518"/>
                  </a:lnTo>
                  <a:lnTo>
                    <a:pt x="397" y="518"/>
                  </a:lnTo>
                  <a:lnTo>
                    <a:pt x="395" y="518"/>
                  </a:lnTo>
                  <a:lnTo>
                    <a:pt x="393" y="520"/>
                  </a:lnTo>
                  <a:lnTo>
                    <a:pt x="393" y="520"/>
                  </a:lnTo>
                  <a:lnTo>
                    <a:pt x="393" y="521"/>
                  </a:lnTo>
                  <a:lnTo>
                    <a:pt x="395" y="520"/>
                  </a:lnTo>
                  <a:lnTo>
                    <a:pt x="397" y="520"/>
                  </a:lnTo>
                  <a:lnTo>
                    <a:pt x="400" y="518"/>
                  </a:lnTo>
                  <a:lnTo>
                    <a:pt x="402" y="518"/>
                  </a:lnTo>
                  <a:lnTo>
                    <a:pt x="404" y="518"/>
                  </a:lnTo>
                  <a:lnTo>
                    <a:pt x="405" y="518"/>
                  </a:lnTo>
                  <a:lnTo>
                    <a:pt x="405" y="520"/>
                  </a:lnTo>
                  <a:lnTo>
                    <a:pt x="407" y="521"/>
                  </a:lnTo>
                  <a:lnTo>
                    <a:pt x="405" y="521"/>
                  </a:lnTo>
                  <a:lnTo>
                    <a:pt x="405" y="523"/>
                  </a:lnTo>
                  <a:lnTo>
                    <a:pt x="404" y="523"/>
                  </a:lnTo>
                  <a:lnTo>
                    <a:pt x="402" y="525"/>
                  </a:lnTo>
                  <a:lnTo>
                    <a:pt x="402" y="525"/>
                  </a:lnTo>
                  <a:lnTo>
                    <a:pt x="402" y="526"/>
                  </a:lnTo>
                  <a:lnTo>
                    <a:pt x="402" y="528"/>
                  </a:lnTo>
                  <a:lnTo>
                    <a:pt x="402" y="533"/>
                  </a:lnTo>
                  <a:lnTo>
                    <a:pt x="402" y="533"/>
                  </a:lnTo>
                  <a:lnTo>
                    <a:pt x="400" y="533"/>
                  </a:lnTo>
                  <a:lnTo>
                    <a:pt x="400" y="533"/>
                  </a:lnTo>
                  <a:lnTo>
                    <a:pt x="398" y="535"/>
                  </a:lnTo>
                  <a:lnTo>
                    <a:pt x="397" y="540"/>
                  </a:lnTo>
                  <a:lnTo>
                    <a:pt x="397" y="540"/>
                  </a:lnTo>
                  <a:lnTo>
                    <a:pt x="395" y="540"/>
                  </a:lnTo>
                  <a:lnTo>
                    <a:pt x="395" y="540"/>
                  </a:lnTo>
                  <a:lnTo>
                    <a:pt x="395" y="540"/>
                  </a:lnTo>
                  <a:lnTo>
                    <a:pt x="393" y="540"/>
                  </a:lnTo>
                  <a:lnTo>
                    <a:pt x="392" y="542"/>
                  </a:lnTo>
                  <a:lnTo>
                    <a:pt x="390" y="542"/>
                  </a:lnTo>
                  <a:lnTo>
                    <a:pt x="386" y="540"/>
                  </a:lnTo>
                  <a:lnTo>
                    <a:pt x="385" y="540"/>
                  </a:lnTo>
                  <a:lnTo>
                    <a:pt x="385" y="538"/>
                  </a:lnTo>
                  <a:lnTo>
                    <a:pt x="381" y="540"/>
                  </a:lnTo>
                  <a:lnTo>
                    <a:pt x="380" y="538"/>
                  </a:lnTo>
                  <a:lnTo>
                    <a:pt x="378" y="535"/>
                  </a:lnTo>
                  <a:lnTo>
                    <a:pt x="378" y="535"/>
                  </a:lnTo>
                  <a:lnTo>
                    <a:pt x="378" y="538"/>
                  </a:lnTo>
                  <a:lnTo>
                    <a:pt x="378" y="540"/>
                  </a:lnTo>
                  <a:lnTo>
                    <a:pt x="376" y="543"/>
                  </a:lnTo>
                  <a:lnTo>
                    <a:pt x="375" y="548"/>
                  </a:lnTo>
                  <a:lnTo>
                    <a:pt x="375" y="548"/>
                  </a:lnTo>
                  <a:lnTo>
                    <a:pt x="375" y="547"/>
                  </a:lnTo>
                  <a:lnTo>
                    <a:pt x="373" y="543"/>
                  </a:lnTo>
                  <a:lnTo>
                    <a:pt x="373" y="542"/>
                  </a:lnTo>
                  <a:lnTo>
                    <a:pt x="371" y="545"/>
                  </a:lnTo>
                  <a:lnTo>
                    <a:pt x="371" y="545"/>
                  </a:lnTo>
                  <a:lnTo>
                    <a:pt x="371" y="548"/>
                  </a:lnTo>
                  <a:lnTo>
                    <a:pt x="371" y="548"/>
                  </a:lnTo>
                  <a:lnTo>
                    <a:pt x="368" y="547"/>
                  </a:lnTo>
                  <a:lnTo>
                    <a:pt x="368" y="547"/>
                  </a:lnTo>
                  <a:lnTo>
                    <a:pt x="368" y="548"/>
                  </a:lnTo>
                  <a:lnTo>
                    <a:pt x="368" y="550"/>
                  </a:lnTo>
                  <a:lnTo>
                    <a:pt x="368" y="550"/>
                  </a:lnTo>
                  <a:lnTo>
                    <a:pt x="363" y="555"/>
                  </a:lnTo>
                  <a:lnTo>
                    <a:pt x="363" y="555"/>
                  </a:lnTo>
                  <a:lnTo>
                    <a:pt x="361" y="555"/>
                  </a:lnTo>
                  <a:lnTo>
                    <a:pt x="361" y="555"/>
                  </a:lnTo>
                  <a:lnTo>
                    <a:pt x="357" y="557"/>
                  </a:lnTo>
                  <a:lnTo>
                    <a:pt x="357" y="557"/>
                  </a:lnTo>
                  <a:lnTo>
                    <a:pt x="356" y="555"/>
                  </a:lnTo>
                  <a:lnTo>
                    <a:pt x="356" y="555"/>
                  </a:lnTo>
                  <a:lnTo>
                    <a:pt x="356" y="557"/>
                  </a:lnTo>
                  <a:lnTo>
                    <a:pt x="356" y="559"/>
                  </a:lnTo>
                  <a:lnTo>
                    <a:pt x="354" y="560"/>
                  </a:lnTo>
                  <a:lnTo>
                    <a:pt x="351" y="564"/>
                  </a:lnTo>
                  <a:lnTo>
                    <a:pt x="351" y="566"/>
                  </a:lnTo>
                  <a:lnTo>
                    <a:pt x="349" y="567"/>
                  </a:lnTo>
                  <a:lnTo>
                    <a:pt x="349" y="567"/>
                  </a:lnTo>
                  <a:lnTo>
                    <a:pt x="347" y="567"/>
                  </a:lnTo>
                  <a:lnTo>
                    <a:pt x="344" y="566"/>
                  </a:lnTo>
                  <a:lnTo>
                    <a:pt x="344" y="566"/>
                  </a:lnTo>
                  <a:lnTo>
                    <a:pt x="345" y="567"/>
                  </a:lnTo>
                  <a:lnTo>
                    <a:pt x="345" y="567"/>
                  </a:lnTo>
                  <a:lnTo>
                    <a:pt x="344" y="569"/>
                  </a:lnTo>
                  <a:lnTo>
                    <a:pt x="342" y="569"/>
                  </a:lnTo>
                  <a:lnTo>
                    <a:pt x="340" y="567"/>
                  </a:lnTo>
                  <a:lnTo>
                    <a:pt x="339" y="569"/>
                  </a:lnTo>
                  <a:lnTo>
                    <a:pt x="337" y="571"/>
                  </a:lnTo>
                  <a:lnTo>
                    <a:pt x="333" y="569"/>
                  </a:lnTo>
                  <a:lnTo>
                    <a:pt x="330" y="567"/>
                  </a:lnTo>
                  <a:lnTo>
                    <a:pt x="330" y="567"/>
                  </a:lnTo>
                  <a:lnTo>
                    <a:pt x="330" y="566"/>
                  </a:lnTo>
                  <a:lnTo>
                    <a:pt x="330" y="564"/>
                  </a:lnTo>
                  <a:lnTo>
                    <a:pt x="332" y="562"/>
                  </a:lnTo>
                  <a:lnTo>
                    <a:pt x="332" y="562"/>
                  </a:lnTo>
                  <a:lnTo>
                    <a:pt x="335" y="559"/>
                  </a:lnTo>
                  <a:lnTo>
                    <a:pt x="339" y="559"/>
                  </a:lnTo>
                  <a:lnTo>
                    <a:pt x="340" y="557"/>
                  </a:lnTo>
                  <a:lnTo>
                    <a:pt x="344" y="555"/>
                  </a:lnTo>
                  <a:lnTo>
                    <a:pt x="344" y="554"/>
                  </a:lnTo>
                  <a:lnTo>
                    <a:pt x="347" y="548"/>
                  </a:lnTo>
                  <a:lnTo>
                    <a:pt x="347" y="547"/>
                  </a:lnTo>
                  <a:lnTo>
                    <a:pt x="345" y="547"/>
                  </a:lnTo>
                  <a:lnTo>
                    <a:pt x="340" y="552"/>
                  </a:lnTo>
                  <a:lnTo>
                    <a:pt x="339" y="552"/>
                  </a:lnTo>
                  <a:lnTo>
                    <a:pt x="339" y="552"/>
                  </a:lnTo>
                  <a:lnTo>
                    <a:pt x="333" y="550"/>
                  </a:lnTo>
                  <a:lnTo>
                    <a:pt x="332" y="550"/>
                  </a:lnTo>
                  <a:lnTo>
                    <a:pt x="332" y="547"/>
                  </a:lnTo>
                  <a:lnTo>
                    <a:pt x="333" y="542"/>
                  </a:lnTo>
                  <a:lnTo>
                    <a:pt x="333" y="540"/>
                  </a:lnTo>
                  <a:lnTo>
                    <a:pt x="337" y="535"/>
                  </a:lnTo>
                  <a:lnTo>
                    <a:pt x="339" y="531"/>
                  </a:lnTo>
                  <a:lnTo>
                    <a:pt x="340" y="528"/>
                  </a:lnTo>
                  <a:lnTo>
                    <a:pt x="342" y="521"/>
                  </a:lnTo>
                  <a:lnTo>
                    <a:pt x="342" y="518"/>
                  </a:lnTo>
                  <a:lnTo>
                    <a:pt x="340" y="514"/>
                  </a:lnTo>
                  <a:lnTo>
                    <a:pt x="340" y="511"/>
                  </a:lnTo>
                  <a:lnTo>
                    <a:pt x="342" y="511"/>
                  </a:lnTo>
                  <a:lnTo>
                    <a:pt x="349" y="506"/>
                  </a:lnTo>
                  <a:lnTo>
                    <a:pt x="352" y="504"/>
                  </a:lnTo>
                  <a:lnTo>
                    <a:pt x="359" y="499"/>
                  </a:lnTo>
                  <a:lnTo>
                    <a:pt x="361" y="499"/>
                  </a:lnTo>
                  <a:lnTo>
                    <a:pt x="363" y="501"/>
                  </a:lnTo>
                  <a:lnTo>
                    <a:pt x="363" y="502"/>
                  </a:lnTo>
                  <a:lnTo>
                    <a:pt x="364" y="502"/>
                  </a:lnTo>
                  <a:lnTo>
                    <a:pt x="368" y="502"/>
                  </a:lnTo>
                  <a:lnTo>
                    <a:pt x="369" y="502"/>
                  </a:lnTo>
                  <a:lnTo>
                    <a:pt x="375" y="502"/>
                  </a:lnTo>
                  <a:lnTo>
                    <a:pt x="383" y="506"/>
                  </a:lnTo>
                  <a:lnTo>
                    <a:pt x="385" y="506"/>
                  </a:lnTo>
                  <a:lnTo>
                    <a:pt x="385" y="504"/>
                  </a:lnTo>
                  <a:lnTo>
                    <a:pt x="383" y="502"/>
                  </a:lnTo>
                  <a:lnTo>
                    <a:pt x="378" y="502"/>
                  </a:lnTo>
                  <a:lnTo>
                    <a:pt x="375" y="501"/>
                  </a:lnTo>
                  <a:lnTo>
                    <a:pt x="368" y="496"/>
                  </a:lnTo>
                  <a:lnTo>
                    <a:pt x="366" y="494"/>
                  </a:lnTo>
                  <a:lnTo>
                    <a:pt x="366" y="492"/>
                  </a:lnTo>
                  <a:lnTo>
                    <a:pt x="369" y="492"/>
                  </a:lnTo>
                  <a:lnTo>
                    <a:pt x="369" y="491"/>
                  </a:lnTo>
                  <a:lnTo>
                    <a:pt x="369" y="491"/>
                  </a:lnTo>
                  <a:lnTo>
                    <a:pt x="371" y="489"/>
                  </a:lnTo>
                  <a:lnTo>
                    <a:pt x="373" y="485"/>
                  </a:lnTo>
                  <a:lnTo>
                    <a:pt x="375" y="484"/>
                  </a:lnTo>
                  <a:lnTo>
                    <a:pt x="380" y="480"/>
                  </a:lnTo>
                  <a:lnTo>
                    <a:pt x="378" y="480"/>
                  </a:lnTo>
                  <a:lnTo>
                    <a:pt x="375" y="480"/>
                  </a:lnTo>
                  <a:lnTo>
                    <a:pt x="373" y="482"/>
                  </a:lnTo>
                  <a:lnTo>
                    <a:pt x="371" y="484"/>
                  </a:lnTo>
                  <a:lnTo>
                    <a:pt x="369" y="485"/>
                  </a:lnTo>
                  <a:lnTo>
                    <a:pt x="368" y="489"/>
                  </a:lnTo>
                  <a:lnTo>
                    <a:pt x="368" y="489"/>
                  </a:lnTo>
                  <a:lnTo>
                    <a:pt x="364" y="491"/>
                  </a:lnTo>
                  <a:lnTo>
                    <a:pt x="357" y="491"/>
                  </a:lnTo>
                  <a:lnTo>
                    <a:pt x="357" y="489"/>
                  </a:lnTo>
                  <a:lnTo>
                    <a:pt x="356" y="489"/>
                  </a:lnTo>
                  <a:lnTo>
                    <a:pt x="356" y="489"/>
                  </a:lnTo>
                  <a:lnTo>
                    <a:pt x="349" y="492"/>
                  </a:lnTo>
                  <a:lnTo>
                    <a:pt x="347" y="494"/>
                  </a:lnTo>
                  <a:lnTo>
                    <a:pt x="345" y="497"/>
                  </a:lnTo>
                  <a:lnTo>
                    <a:pt x="342" y="499"/>
                  </a:lnTo>
                  <a:lnTo>
                    <a:pt x="339" y="499"/>
                  </a:lnTo>
                  <a:lnTo>
                    <a:pt x="337" y="501"/>
                  </a:lnTo>
                  <a:lnTo>
                    <a:pt x="333" y="504"/>
                  </a:lnTo>
                  <a:lnTo>
                    <a:pt x="333" y="506"/>
                  </a:lnTo>
                  <a:lnTo>
                    <a:pt x="333" y="508"/>
                  </a:lnTo>
                  <a:lnTo>
                    <a:pt x="333" y="509"/>
                  </a:lnTo>
                  <a:lnTo>
                    <a:pt x="333" y="511"/>
                  </a:lnTo>
                  <a:lnTo>
                    <a:pt x="332" y="511"/>
                  </a:lnTo>
                  <a:lnTo>
                    <a:pt x="328" y="513"/>
                  </a:lnTo>
                  <a:lnTo>
                    <a:pt x="323" y="520"/>
                  </a:lnTo>
                  <a:lnTo>
                    <a:pt x="323" y="521"/>
                  </a:lnTo>
                  <a:lnTo>
                    <a:pt x="323" y="521"/>
                  </a:lnTo>
                  <a:lnTo>
                    <a:pt x="323" y="523"/>
                  </a:lnTo>
                  <a:lnTo>
                    <a:pt x="323" y="525"/>
                  </a:lnTo>
                  <a:lnTo>
                    <a:pt x="321" y="526"/>
                  </a:lnTo>
                  <a:lnTo>
                    <a:pt x="318" y="530"/>
                  </a:lnTo>
                  <a:lnTo>
                    <a:pt x="316" y="530"/>
                  </a:lnTo>
                  <a:lnTo>
                    <a:pt x="315" y="530"/>
                  </a:lnTo>
                  <a:lnTo>
                    <a:pt x="313" y="530"/>
                  </a:lnTo>
                  <a:lnTo>
                    <a:pt x="311" y="528"/>
                  </a:lnTo>
                  <a:lnTo>
                    <a:pt x="309" y="528"/>
                  </a:lnTo>
                  <a:lnTo>
                    <a:pt x="309" y="528"/>
                  </a:lnTo>
                  <a:lnTo>
                    <a:pt x="311" y="530"/>
                  </a:lnTo>
                  <a:lnTo>
                    <a:pt x="315" y="533"/>
                  </a:lnTo>
                  <a:lnTo>
                    <a:pt x="316" y="535"/>
                  </a:lnTo>
                  <a:lnTo>
                    <a:pt x="316" y="537"/>
                  </a:lnTo>
                  <a:lnTo>
                    <a:pt x="316" y="538"/>
                  </a:lnTo>
                  <a:lnTo>
                    <a:pt x="316" y="540"/>
                  </a:lnTo>
                  <a:lnTo>
                    <a:pt x="315" y="542"/>
                  </a:lnTo>
                  <a:lnTo>
                    <a:pt x="313" y="543"/>
                  </a:lnTo>
                  <a:lnTo>
                    <a:pt x="308" y="543"/>
                  </a:lnTo>
                  <a:lnTo>
                    <a:pt x="306" y="545"/>
                  </a:lnTo>
                  <a:lnTo>
                    <a:pt x="306" y="545"/>
                  </a:lnTo>
                  <a:lnTo>
                    <a:pt x="309" y="547"/>
                  </a:lnTo>
                  <a:lnTo>
                    <a:pt x="309" y="547"/>
                  </a:lnTo>
                  <a:lnTo>
                    <a:pt x="308" y="550"/>
                  </a:lnTo>
                  <a:lnTo>
                    <a:pt x="308" y="550"/>
                  </a:lnTo>
                  <a:lnTo>
                    <a:pt x="304" y="552"/>
                  </a:lnTo>
                  <a:lnTo>
                    <a:pt x="303" y="552"/>
                  </a:lnTo>
                  <a:lnTo>
                    <a:pt x="303" y="552"/>
                  </a:lnTo>
                  <a:lnTo>
                    <a:pt x="303" y="550"/>
                  </a:lnTo>
                  <a:lnTo>
                    <a:pt x="303" y="550"/>
                  </a:lnTo>
                  <a:lnTo>
                    <a:pt x="301" y="548"/>
                  </a:lnTo>
                  <a:lnTo>
                    <a:pt x="301" y="550"/>
                  </a:lnTo>
                  <a:lnTo>
                    <a:pt x="297" y="552"/>
                  </a:lnTo>
                  <a:lnTo>
                    <a:pt x="296" y="554"/>
                  </a:lnTo>
                  <a:lnTo>
                    <a:pt x="297" y="554"/>
                  </a:lnTo>
                  <a:lnTo>
                    <a:pt x="297" y="554"/>
                  </a:lnTo>
                  <a:lnTo>
                    <a:pt x="296" y="557"/>
                  </a:lnTo>
                  <a:lnTo>
                    <a:pt x="296" y="557"/>
                  </a:lnTo>
                  <a:lnTo>
                    <a:pt x="294" y="559"/>
                  </a:lnTo>
                  <a:lnTo>
                    <a:pt x="289" y="564"/>
                  </a:lnTo>
                  <a:lnTo>
                    <a:pt x="289" y="564"/>
                  </a:lnTo>
                  <a:lnTo>
                    <a:pt x="287" y="567"/>
                  </a:lnTo>
                  <a:lnTo>
                    <a:pt x="287" y="571"/>
                  </a:lnTo>
                  <a:lnTo>
                    <a:pt x="287" y="572"/>
                  </a:lnTo>
                  <a:lnTo>
                    <a:pt x="292" y="574"/>
                  </a:lnTo>
                  <a:lnTo>
                    <a:pt x="294" y="574"/>
                  </a:lnTo>
                  <a:lnTo>
                    <a:pt x="297" y="576"/>
                  </a:lnTo>
                  <a:lnTo>
                    <a:pt x="301" y="577"/>
                  </a:lnTo>
                  <a:lnTo>
                    <a:pt x="303" y="581"/>
                  </a:lnTo>
                  <a:lnTo>
                    <a:pt x="303" y="581"/>
                  </a:lnTo>
                  <a:lnTo>
                    <a:pt x="303" y="583"/>
                  </a:lnTo>
                  <a:lnTo>
                    <a:pt x="303" y="583"/>
                  </a:lnTo>
                  <a:lnTo>
                    <a:pt x="301" y="586"/>
                  </a:lnTo>
                  <a:lnTo>
                    <a:pt x="297" y="589"/>
                  </a:lnTo>
                  <a:lnTo>
                    <a:pt x="296" y="591"/>
                  </a:lnTo>
                  <a:lnTo>
                    <a:pt x="294" y="591"/>
                  </a:lnTo>
                  <a:lnTo>
                    <a:pt x="292" y="591"/>
                  </a:lnTo>
                  <a:lnTo>
                    <a:pt x="291" y="596"/>
                  </a:lnTo>
                  <a:lnTo>
                    <a:pt x="289" y="598"/>
                  </a:lnTo>
                  <a:lnTo>
                    <a:pt x="289" y="600"/>
                  </a:lnTo>
                  <a:lnTo>
                    <a:pt x="289" y="600"/>
                  </a:lnTo>
                  <a:lnTo>
                    <a:pt x="286" y="603"/>
                  </a:lnTo>
                  <a:lnTo>
                    <a:pt x="286" y="603"/>
                  </a:lnTo>
                  <a:lnTo>
                    <a:pt x="286" y="603"/>
                  </a:lnTo>
                  <a:lnTo>
                    <a:pt x="286" y="605"/>
                  </a:lnTo>
                  <a:lnTo>
                    <a:pt x="286" y="608"/>
                  </a:lnTo>
                  <a:lnTo>
                    <a:pt x="286" y="608"/>
                  </a:lnTo>
                  <a:lnTo>
                    <a:pt x="282" y="608"/>
                  </a:lnTo>
                  <a:lnTo>
                    <a:pt x="279" y="610"/>
                  </a:lnTo>
                  <a:lnTo>
                    <a:pt x="279" y="610"/>
                  </a:lnTo>
                  <a:lnTo>
                    <a:pt x="279" y="612"/>
                  </a:lnTo>
                  <a:lnTo>
                    <a:pt x="270" y="613"/>
                  </a:lnTo>
                  <a:lnTo>
                    <a:pt x="268" y="617"/>
                  </a:lnTo>
                  <a:lnTo>
                    <a:pt x="268" y="618"/>
                  </a:lnTo>
                  <a:lnTo>
                    <a:pt x="265" y="620"/>
                  </a:lnTo>
                  <a:lnTo>
                    <a:pt x="263" y="622"/>
                  </a:lnTo>
                  <a:lnTo>
                    <a:pt x="262" y="622"/>
                  </a:lnTo>
                  <a:lnTo>
                    <a:pt x="260" y="623"/>
                  </a:lnTo>
                  <a:lnTo>
                    <a:pt x="260" y="623"/>
                  </a:lnTo>
                  <a:lnTo>
                    <a:pt x="258" y="625"/>
                  </a:lnTo>
                  <a:lnTo>
                    <a:pt x="256" y="627"/>
                  </a:lnTo>
                  <a:lnTo>
                    <a:pt x="256" y="629"/>
                  </a:lnTo>
                  <a:lnTo>
                    <a:pt x="255" y="629"/>
                  </a:lnTo>
                  <a:lnTo>
                    <a:pt x="251" y="630"/>
                  </a:lnTo>
                  <a:lnTo>
                    <a:pt x="251" y="630"/>
                  </a:lnTo>
                  <a:lnTo>
                    <a:pt x="251" y="634"/>
                  </a:lnTo>
                  <a:lnTo>
                    <a:pt x="250" y="634"/>
                  </a:lnTo>
                  <a:lnTo>
                    <a:pt x="250" y="632"/>
                  </a:lnTo>
                  <a:lnTo>
                    <a:pt x="248" y="634"/>
                  </a:lnTo>
                  <a:lnTo>
                    <a:pt x="243" y="635"/>
                  </a:lnTo>
                  <a:lnTo>
                    <a:pt x="243" y="637"/>
                  </a:lnTo>
                  <a:lnTo>
                    <a:pt x="243" y="637"/>
                  </a:lnTo>
                  <a:lnTo>
                    <a:pt x="243" y="639"/>
                  </a:lnTo>
                  <a:lnTo>
                    <a:pt x="244" y="641"/>
                  </a:lnTo>
                  <a:lnTo>
                    <a:pt x="244" y="642"/>
                  </a:lnTo>
                  <a:lnTo>
                    <a:pt x="243" y="646"/>
                  </a:lnTo>
                  <a:lnTo>
                    <a:pt x="243" y="646"/>
                  </a:lnTo>
                  <a:lnTo>
                    <a:pt x="241" y="647"/>
                  </a:lnTo>
                  <a:lnTo>
                    <a:pt x="239" y="649"/>
                  </a:lnTo>
                  <a:lnTo>
                    <a:pt x="238" y="649"/>
                  </a:lnTo>
                  <a:lnTo>
                    <a:pt x="238" y="649"/>
                  </a:lnTo>
                  <a:lnTo>
                    <a:pt x="236" y="651"/>
                  </a:lnTo>
                  <a:lnTo>
                    <a:pt x="236" y="651"/>
                  </a:lnTo>
                  <a:lnTo>
                    <a:pt x="234" y="651"/>
                  </a:lnTo>
                  <a:lnTo>
                    <a:pt x="232" y="652"/>
                  </a:lnTo>
                  <a:lnTo>
                    <a:pt x="231" y="654"/>
                  </a:lnTo>
                  <a:lnTo>
                    <a:pt x="231" y="654"/>
                  </a:lnTo>
                  <a:lnTo>
                    <a:pt x="229" y="656"/>
                  </a:lnTo>
                  <a:lnTo>
                    <a:pt x="227" y="656"/>
                  </a:lnTo>
                  <a:lnTo>
                    <a:pt x="226" y="656"/>
                  </a:lnTo>
                  <a:lnTo>
                    <a:pt x="226" y="656"/>
                  </a:lnTo>
                  <a:lnTo>
                    <a:pt x="224" y="656"/>
                  </a:lnTo>
                  <a:lnTo>
                    <a:pt x="224" y="658"/>
                  </a:lnTo>
                  <a:lnTo>
                    <a:pt x="222" y="661"/>
                  </a:lnTo>
                  <a:lnTo>
                    <a:pt x="222" y="661"/>
                  </a:lnTo>
                  <a:lnTo>
                    <a:pt x="220" y="663"/>
                  </a:lnTo>
                  <a:lnTo>
                    <a:pt x="220" y="661"/>
                  </a:lnTo>
                  <a:lnTo>
                    <a:pt x="217" y="661"/>
                  </a:lnTo>
                  <a:lnTo>
                    <a:pt x="215" y="661"/>
                  </a:lnTo>
                  <a:lnTo>
                    <a:pt x="214" y="663"/>
                  </a:lnTo>
                  <a:lnTo>
                    <a:pt x="212" y="664"/>
                  </a:lnTo>
                  <a:lnTo>
                    <a:pt x="214" y="664"/>
                  </a:lnTo>
                  <a:lnTo>
                    <a:pt x="215" y="664"/>
                  </a:lnTo>
                  <a:lnTo>
                    <a:pt x="215" y="666"/>
                  </a:lnTo>
                  <a:lnTo>
                    <a:pt x="214" y="666"/>
                  </a:lnTo>
                  <a:lnTo>
                    <a:pt x="212" y="666"/>
                  </a:lnTo>
                  <a:lnTo>
                    <a:pt x="210" y="666"/>
                  </a:lnTo>
                  <a:lnTo>
                    <a:pt x="210" y="668"/>
                  </a:lnTo>
                  <a:lnTo>
                    <a:pt x="207" y="668"/>
                  </a:lnTo>
                  <a:lnTo>
                    <a:pt x="205" y="668"/>
                  </a:lnTo>
                  <a:lnTo>
                    <a:pt x="203" y="671"/>
                  </a:lnTo>
                  <a:lnTo>
                    <a:pt x="203" y="673"/>
                  </a:lnTo>
                  <a:lnTo>
                    <a:pt x="203" y="673"/>
                  </a:lnTo>
                  <a:lnTo>
                    <a:pt x="205" y="673"/>
                  </a:lnTo>
                  <a:lnTo>
                    <a:pt x="207" y="673"/>
                  </a:lnTo>
                  <a:lnTo>
                    <a:pt x="207" y="675"/>
                  </a:lnTo>
                  <a:lnTo>
                    <a:pt x="207" y="675"/>
                  </a:lnTo>
                  <a:lnTo>
                    <a:pt x="209" y="676"/>
                  </a:lnTo>
                  <a:lnTo>
                    <a:pt x="209" y="676"/>
                  </a:lnTo>
                  <a:lnTo>
                    <a:pt x="205" y="680"/>
                  </a:lnTo>
                  <a:lnTo>
                    <a:pt x="205" y="681"/>
                  </a:lnTo>
                  <a:lnTo>
                    <a:pt x="203" y="681"/>
                  </a:lnTo>
                  <a:lnTo>
                    <a:pt x="203" y="681"/>
                  </a:lnTo>
                  <a:lnTo>
                    <a:pt x="203" y="678"/>
                  </a:lnTo>
                  <a:lnTo>
                    <a:pt x="203" y="678"/>
                  </a:lnTo>
                  <a:lnTo>
                    <a:pt x="202" y="676"/>
                  </a:lnTo>
                  <a:lnTo>
                    <a:pt x="202" y="678"/>
                  </a:lnTo>
                  <a:lnTo>
                    <a:pt x="200" y="681"/>
                  </a:lnTo>
                  <a:lnTo>
                    <a:pt x="198" y="683"/>
                  </a:lnTo>
                  <a:lnTo>
                    <a:pt x="186" y="688"/>
                  </a:lnTo>
                  <a:lnTo>
                    <a:pt x="185" y="690"/>
                  </a:lnTo>
                  <a:lnTo>
                    <a:pt x="185" y="692"/>
                  </a:lnTo>
                  <a:lnTo>
                    <a:pt x="183" y="693"/>
                  </a:lnTo>
                  <a:lnTo>
                    <a:pt x="183" y="695"/>
                  </a:lnTo>
                  <a:lnTo>
                    <a:pt x="181" y="697"/>
                  </a:lnTo>
                  <a:lnTo>
                    <a:pt x="181" y="695"/>
                  </a:lnTo>
                  <a:lnTo>
                    <a:pt x="181" y="690"/>
                  </a:lnTo>
                  <a:lnTo>
                    <a:pt x="181" y="690"/>
                  </a:lnTo>
                  <a:lnTo>
                    <a:pt x="179" y="688"/>
                  </a:lnTo>
                  <a:lnTo>
                    <a:pt x="179" y="688"/>
                  </a:lnTo>
                  <a:lnTo>
                    <a:pt x="179" y="690"/>
                  </a:lnTo>
                  <a:lnTo>
                    <a:pt x="178" y="690"/>
                  </a:lnTo>
                  <a:lnTo>
                    <a:pt x="176" y="690"/>
                  </a:lnTo>
                  <a:lnTo>
                    <a:pt x="176" y="690"/>
                  </a:lnTo>
                  <a:lnTo>
                    <a:pt x="174" y="692"/>
                  </a:lnTo>
                  <a:lnTo>
                    <a:pt x="171" y="695"/>
                  </a:lnTo>
                  <a:lnTo>
                    <a:pt x="167" y="695"/>
                  </a:lnTo>
                  <a:lnTo>
                    <a:pt x="167" y="697"/>
                  </a:lnTo>
                  <a:lnTo>
                    <a:pt x="166" y="698"/>
                  </a:lnTo>
                  <a:lnTo>
                    <a:pt x="166" y="698"/>
                  </a:lnTo>
                  <a:lnTo>
                    <a:pt x="164" y="698"/>
                  </a:lnTo>
                  <a:lnTo>
                    <a:pt x="162" y="698"/>
                  </a:lnTo>
                  <a:lnTo>
                    <a:pt x="162" y="698"/>
                  </a:lnTo>
                  <a:lnTo>
                    <a:pt x="161" y="700"/>
                  </a:lnTo>
                  <a:lnTo>
                    <a:pt x="161" y="700"/>
                  </a:lnTo>
                  <a:lnTo>
                    <a:pt x="157" y="700"/>
                  </a:lnTo>
                  <a:lnTo>
                    <a:pt x="157" y="700"/>
                  </a:lnTo>
                  <a:lnTo>
                    <a:pt x="155" y="702"/>
                  </a:lnTo>
                  <a:lnTo>
                    <a:pt x="154" y="704"/>
                  </a:lnTo>
                  <a:lnTo>
                    <a:pt x="152" y="704"/>
                  </a:lnTo>
                  <a:lnTo>
                    <a:pt x="149" y="705"/>
                  </a:lnTo>
                  <a:lnTo>
                    <a:pt x="147" y="704"/>
                  </a:lnTo>
                  <a:lnTo>
                    <a:pt x="147" y="704"/>
                  </a:lnTo>
                  <a:lnTo>
                    <a:pt x="147" y="702"/>
                  </a:lnTo>
                  <a:lnTo>
                    <a:pt x="147" y="700"/>
                  </a:lnTo>
                  <a:lnTo>
                    <a:pt x="149" y="698"/>
                  </a:lnTo>
                  <a:lnTo>
                    <a:pt x="149" y="698"/>
                  </a:lnTo>
                  <a:lnTo>
                    <a:pt x="150" y="698"/>
                  </a:lnTo>
                  <a:lnTo>
                    <a:pt x="152" y="698"/>
                  </a:lnTo>
                  <a:lnTo>
                    <a:pt x="152" y="698"/>
                  </a:lnTo>
                  <a:lnTo>
                    <a:pt x="150" y="698"/>
                  </a:lnTo>
                  <a:lnTo>
                    <a:pt x="149" y="697"/>
                  </a:lnTo>
                  <a:lnTo>
                    <a:pt x="147" y="697"/>
                  </a:lnTo>
                  <a:lnTo>
                    <a:pt x="145" y="697"/>
                  </a:lnTo>
                  <a:lnTo>
                    <a:pt x="143" y="697"/>
                  </a:lnTo>
                  <a:lnTo>
                    <a:pt x="143" y="698"/>
                  </a:lnTo>
                  <a:lnTo>
                    <a:pt x="143" y="700"/>
                  </a:lnTo>
                  <a:lnTo>
                    <a:pt x="142" y="704"/>
                  </a:lnTo>
                  <a:lnTo>
                    <a:pt x="142" y="704"/>
                  </a:lnTo>
                  <a:lnTo>
                    <a:pt x="137" y="710"/>
                  </a:lnTo>
                  <a:lnTo>
                    <a:pt x="135" y="712"/>
                  </a:lnTo>
                  <a:lnTo>
                    <a:pt x="133" y="712"/>
                  </a:lnTo>
                  <a:lnTo>
                    <a:pt x="133" y="714"/>
                  </a:lnTo>
                  <a:lnTo>
                    <a:pt x="132" y="716"/>
                  </a:lnTo>
                  <a:lnTo>
                    <a:pt x="130" y="716"/>
                  </a:lnTo>
                  <a:lnTo>
                    <a:pt x="130" y="716"/>
                  </a:lnTo>
                  <a:lnTo>
                    <a:pt x="128" y="716"/>
                  </a:lnTo>
                  <a:lnTo>
                    <a:pt x="128" y="714"/>
                  </a:lnTo>
                  <a:lnTo>
                    <a:pt x="128" y="714"/>
                  </a:lnTo>
                  <a:lnTo>
                    <a:pt x="128" y="714"/>
                  </a:lnTo>
                  <a:lnTo>
                    <a:pt x="128" y="712"/>
                  </a:lnTo>
                  <a:lnTo>
                    <a:pt x="126" y="710"/>
                  </a:lnTo>
                  <a:lnTo>
                    <a:pt x="126" y="709"/>
                  </a:lnTo>
                  <a:lnTo>
                    <a:pt x="125" y="709"/>
                  </a:lnTo>
                  <a:lnTo>
                    <a:pt x="125" y="710"/>
                  </a:lnTo>
                  <a:lnTo>
                    <a:pt x="125" y="716"/>
                  </a:lnTo>
                  <a:lnTo>
                    <a:pt x="125" y="716"/>
                  </a:lnTo>
                  <a:lnTo>
                    <a:pt x="123" y="717"/>
                  </a:lnTo>
                  <a:lnTo>
                    <a:pt x="121" y="719"/>
                  </a:lnTo>
                  <a:lnTo>
                    <a:pt x="120" y="719"/>
                  </a:lnTo>
                  <a:lnTo>
                    <a:pt x="118" y="716"/>
                  </a:lnTo>
                  <a:lnTo>
                    <a:pt x="114" y="716"/>
                  </a:lnTo>
                  <a:lnTo>
                    <a:pt x="114" y="716"/>
                  </a:lnTo>
                  <a:lnTo>
                    <a:pt x="116" y="717"/>
                  </a:lnTo>
                  <a:lnTo>
                    <a:pt x="114" y="721"/>
                  </a:lnTo>
                  <a:lnTo>
                    <a:pt x="113" y="722"/>
                  </a:lnTo>
                  <a:lnTo>
                    <a:pt x="111" y="722"/>
                  </a:lnTo>
                  <a:lnTo>
                    <a:pt x="111" y="722"/>
                  </a:lnTo>
                  <a:lnTo>
                    <a:pt x="111" y="721"/>
                  </a:lnTo>
                  <a:lnTo>
                    <a:pt x="111" y="719"/>
                  </a:lnTo>
                  <a:lnTo>
                    <a:pt x="113" y="717"/>
                  </a:lnTo>
                  <a:lnTo>
                    <a:pt x="111" y="716"/>
                  </a:lnTo>
                  <a:lnTo>
                    <a:pt x="111" y="714"/>
                  </a:lnTo>
                  <a:lnTo>
                    <a:pt x="113" y="714"/>
                  </a:lnTo>
                  <a:lnTo>
                    <a:pt x="114" y="710"/>
                  </a:lnTo>
                  <a:lnTo>
                    <a:pt x="116" y="710"/>
                  </a:lnTo>
                  <a:lnTo>
                    <a:pt x="118" y="710"/>
                  </a:lnTo>
                  <a:lnTo>
                    <a:pt x="118" y="710"/>
                  </a:lnTo>
                  <a:lnTo>
                    <a:pt x="120" y="710"/>
                  </a:lnTo>
                  <a:lnTo>
                    <a:pt x="120" y="710"/>
                  </a:lnTo>
                  <a:lnTo>
                    <a:pt x="120" y="709"/>
                  </a:lnTo>
                  <a:lnTo>
                    <a:pt x="121" y="707"/>
                  </a:lnTo>
                  <a:lnTo>
                    <a:pt x="125" y="705"/>
                  </a:lnTo>
                  <a:lnTo>
                    <a:pt x="126" y="702"/>
                  </a:lnTo>
                  <a:lnTo>
                    <a:pt x="130" y="697"/>
                  </a:lnTo>
                  <a:lnTo>
                    <a:pt x="133" y="693"/>
                  </a:lnTo>
                  <a:lnTo>
                    <a:pt x="138" y="690"/>
                  </a:lnTo>
                  <a:lnTo>
                    <a:pt x="142" y="687"/>
                  </a:lnTo>
                  <a:lnTo>
                    <a:pt x="152" y="683"/>
                  </a:lnTo>
                  <a:lnTo>
                    <a:pt x="152" y="683"/>
                  </a:lnTo>
                  <a:lnTo>
                    <a:pt x="152" y="685"/>
                  </a:lnTo>
                  <a:lnTo>
                    <a:pt x="152" y="685"/>
                  </a:lnTo>
                  <a:lnTo>
                    <a:pt x="154" y="685"/>
                  </a:lnTo>
                  <a:lnTo>
                    <a:pt x="157" y="685"/>
                  </a:lnTo>
                  <a:lnTo>
                    <a:pt x="157" y="683"/>
                  </a:lnTo>
                  <a:lnTo>
                    <a:pt x="159" y="685"/>
                  </a:lnTo>
                  <a:lnTo>
                    <a:pt x="157" y="685"/>
                  </a:lnTo>
                  <a:lnTo>
                    <a:pt x="155" y="687"/>
                  </a:lnTo>
                  <a:lnTo>
                    <a:pt x="155" y="687"/>
                  </a:lnTo>
                  <a:lnTo>
                    <a:pt x="159" y="692"/>
                  </a:lnTo>
                  <a:lnTo>
                    <a:pt x="159" y="692"/>
                  </a:lnTo>
                  <a:lnTo>
                    <a:pt x="161" y="692"/>
                  </a:lnTo>
                  <a:lnTo>
                    <a:pt x="161" y="692"/>
                  </a:lnTo>
                  <a:lnTo>
                    <a:pt x="161" y="688"/>
                  </a:lnTo>
                  <a:lnTo>
                    <a:pt x="161" y="688"/>
                  </a:lnTo>
                  <a:lnTo>
                    <a:pt x="164" y="688"/>
                  </a:lnTo>
                  <a:lnTo>
                    <a:pt x="164" y="688"/>
                  </a:lnTo>
                  <a:lnTo>
                    <a:pt x="166" y="688"/>
                  </a:lnTo>
                  <a:lnTo>
                    <a:pt x="167" y="690"/>
                  </a:lnTo>
                  <a:lnTo>
                    <a:pt x="169" y="690"/>
                  </a:lnTo>
                  <a:lnTo>
                    <a:pt x="169" y="690"/>
                  </a:lnTo>
                  <a:lnTo>
                    <a:pt x="169" y="690"/>
                  </a:lnTo>
                  <a:lnTo>
                    <a:pt x="169" y="688"/>
                  </a:lnTo>
                  <a:lnTo>
                    <a:pt x="166" y="685"/>
                  </a:lnTo>
                  <a:lnTo>
                    <a:pt x="164" y="685"/>
                  </a:lnTo>
                  <a:lnTo>
                    <a:pt x="164" y="683"/>
                  </a:lnTo>
                  <a:lnTo>
                    <a:pt x="166" y="681"/>
                  </a:lnTo>
                  <a:lnTo>
                    <a:pt x="166" y="678"/>
                  </a:lnTo>
                  <a:lnTo>
                    <a:pt x="167" y="675"/>
                  </a:lnTo>
                  <a:lnTo>
                    <a:pt x="169" y="673"/>
                  </a:lnTo>
                  <a:lnTo>
                    <a:pt x="173" y="670"/>
                  </a:lnTo>
                  <a:lnTo>
                    <a:pt x="174" y="668"/>
                  </a:lnTo>
                  <a:lnTo>
                    <a:pt x="179" y="664"/>
                  </a:lnTo>
                  <a:lnTo>
                    <a:pt x="188" y="659"/>
                  </a:lnTo>
                  <a:lnTo>
                    <a:pt x="191" y="658"/>
                  </a:lnTo>
                  <a:lnTo>
                    <a:pt x="195" y="654"/>
                  </a:lnTo>
                  <a:lnTo>
                    <a:pt x="197" y="652"/>
                  </a:lnTo>
                  <a:lnTo>
                    <a:pt x="197" y="654"/>
                  </a:lnTo>
                  <a:lnTo>
                    <a:pt x="197" y="656"/>
                  </a:lnTo>
                  <a:lnTo>
                    <a:pt x="198" y="656"/>
                  </a:lnTo>
                  <a:lnTo>
                    <a:pt x="200" y="656"/>
                  </a:lnTo>
                  <a:lnTo>
                    <a:pt x="200" y="656"/>
                  </a:lnTo>
                  <a:lnTo>
                    <a:pt x="200" y="654"/>
                  </a:lnTo>
                  <a:lnTo>
                    <a:pt x="200" y="652"/>
                  </a:lnTo>
                  <a:lnTo>
                    <a:pt x="200" y="651"/>
                  </a:lnTo>
                  <a:lnTo>
                    <a:pt x="200" y="649"/>
                  </a:lnTo>
                  <a:lnTo>
                    <a:pt x="200" y="647"/>
                  </a:lnTo>
                  <a:lnTo>
                    <a:pt x="202" y="646"/>
                  </a:lnTo>
                  <a:lnTo>
                    <a:pt x="205" y="642"/>
                  </a:lnTo>
                  <a:lnTo>
                    <a:pt x="207" y="639"/>
                  </a:lnTo>
                  <a:lnTo>
                    <a:pt x="209" y="637"/>
                  </a:lnTo>
                  <a:lnTo>
                    <a:pt x="210" y="635"/>
                  </a:lnTo>
                  <a:lnTo>
                    <a:pt x="212" y="634"/>
                  </a:lnTo>
                  <a:lnTo>
                    <a:pt x="215" y="630"/>
                  </a:lnTo>
                  <a:lnTo>
                    <a:pt x="217" y="630"/>
                  </a:lnTo>
                  <a:lnTo>
                    <a:pt x="219" y="630"/>
                  </a:lnTo>
                  <a:lnTo>
                    <a:pt x="219" y="630"/>
                  </a:lnTo>
                  <a:lnTo>
                    <a:pt x="220" y="630"/>
                  </a:lnTo>
                  <a:lnTo>
                    <a:pt x="220" y="632"/>
                  </a:lnTo>
                  <a:lnTo>
                    <a:pt x="222" y="632"/>
                  </a:lnTo>
                  <a:lnTo>
                    <a:pt x="224" y="630"/>
                  </a:lnTo>
                  <a:lnTo>
                    <a:pt x="224" y="630"/>
                  </a:lnTo>
                  <a:lnTo>
                    <a:pt x="222" y="630"/>
                  </a:lnTo>
                  <a:lnTo>
                    <a:pt x="222" y="630"/>
                  </a:lnTo>
                  <a:lnTo>
                    <a:pt x="220" y="627"/>
                  </a:lnTo>
                  <a:lnTo>
                    <a:pt x="219" y="627"/>
                  </a:lnTo>
                  <a:lnTo>
                    <a:pt x="219" y="625"/>
                  </a:lnTo>
                  <a:lnTo>
                    <a:pt x="219" y="622"/>
                  </a:lnTo>
                  <a:lnTo>
                    <a:pt x="220" y="617"/>
                  </a:lnTo>
                  <a:lnTo>
                    <a:pt x="220" y="612"/>
                  </a:lnTo>
                  <a:lnTo>
                    <a:pt x="222" y="608"/>
                  </a:lnTo>
                  <a:lnTo>
                    <a:pt x="224" y="606"/>
                  </a:lnTo>
                  <a:lnTo>
                    <a:pt x="229" y="606"/>
                  </a:lnTo>
                  <a:lnTo>
                    <a:pt x="226" y="605"/>
                  </a:lnTo>
                  <a:lnTo>
                    <a:pt x="226" y="605"/>
                  </a:lnTo>
                  <a:lnTo>
                    <a:pt x="224" y="605"/>
                  </a:lnTo>
                  <a:lnTo>
                    <a:pt x="222" y="601"/>
                  </a:lnTo>
                  <a:lnTo>
                    <a:pt x="222" y="598"/>
                  </a:lnTo>
                  <a:lnTo>
                    <a:pt x="224" y="595"/>
                  </a:lnTo>
                  <a:lnTo>
                    <a:pt x="229" y="589"/>
                  </a:lnTo>
                  <a:lnTo>
                    <a:pt x="232" y="586"/>
                  </a:lnTo>
                  <a:lnTo>
                    <a:pt x="232" y="586"/>
                  </a:lnTo>
                  <a:lnTo>
                    <a:pt x="232" y="586"/>
                  </a:lnTo>
                  <a:lnTo>
                    <a:pt x="234" y="577"/>
                  </a:lnTo>
                  <a:lnTo>
                    <a:pt x="236" y="572"/>
                  </a:lnTo>
                  <a:lnTo>
                    <a:pt x="234" y="577"/>
                  </a:lnTo>
                  <a:lnTo>
                    <a:pt x="229" y="581"/>
                  </a:lnTo>
                  <a:lnTo>
                    <a:pt x="220" y="586"/>
                  </a:lnTo>
                  <a:lnTo>
                    <a:pt x="214" y="589"/>
                  </a:lnTo>
                  <a:lnTo>
                    <a:pt x="210" y="591"/>
                  </a:lnTo>
                  <a:lnTo>
                    <a:pt x="207" y="589"/>
                  </a:lnTo>
                  <a:lnTo>
                    <a:pt x="205" y="586"/>
                  </a:lnTo>
                  <a:lnTo>
                    <a:pt x="205" y="584"/>
                  </a:lnTo>
                  <a:lnTo>
                    <a:pt x="203" y="583"/>
                  </a:lnTo>
                  <a:lnTo>
                    <a:pt x="205" y="579"/>
                  </a:lnTo>
                  <a:lnTo>
                    <a:pt x="205" y="577"/>
                  </a:lnTo>
                  <a:lnTo>
                    <a:pt x="207" y="576"/>
                  </a:lnTo>
                  <a:lnTo>
                    <a:pt x="210" y="577"/>
                  </a:lnTo>
                  <a:lnTo>
                    <a:pt x="212" y="577"/>
                  </a:lnTo>
                  <a:lnTo>
                    <a:pt x="209" y="576"/>
                  </a:lnTo>
                  <a:lnTo>
                    <a:pt x="205" y="574"/>
                  </a:lnTo>
                  <a:lnTo>
                    <a:pt x="203" y="574"/>
                  </a:lnTo>
                  <a:lnTo>
                    <a:pt x="202" y="577"/>
                  </a:lnTo>
                  <a:lnTo>
                    <a:pt x="200" y="579"/>
                  </a:lnTo>
                  <a:lnTo>
                    <a:pt x="198" y="579"/>
                  </a:lnTo>
                  <a:lnTo>
                    <a:pt x="198" y="577"/>
                  </a:lnTo>
                  <a:lnTo>
                    <a:pt x="198" y="581"/>
                  </a:lnTo>
                  <a:lnTo>
                    <a:pt x="197" y="584"/>
                  </a:lnTo>
                  <a:lnTo>
                    <a:pt x="197" y="588"/>
                  </a:lnTo>
                  <a:lnTo>
                    <a:pt x="198" y="595"/>
                  </a:lnTo>
                  <a:lnTo>
                    <a:pt x="198" y="598"/>
                  </a:lnTo>
                  <a:lnTo>
                    <a:pt x="195" y="598"/>
                  </a:lnTo>
                  <a:lnTo>
                    <a:pt x="193" y="596"/>
                  </a:lnTo>
                  <a:lnTo>
                    <a:pt x="188" y="588"/>
                  </a:lnTo>
                  <a:lnTo>
                    <a:pt x="186" y="584"/>
                  </a:lnTo>
                  <a:lnTo>
                    <a:pt x="181" y="581"/>
                  </a:lnTo>
                  <a:lnTo>
                    <a:pt x="179" y="581"/>
                  </a:lnTo>
                  <a:lnTo>
                    <a:pt x="178" y="583"/>
                  </a:lnTo>
                  <a:lnTo>
                    <a:pt x="176" y="583"/>
                  </a:lnTo>
                  <a:lnTo>
                    <a:pt x="173" y="581"/>
                  </a:lnTo>
                  <a:lnTo>
                    <a:pt x="169" y="577"/>
                  </a:lnTo>
                  <a:lnTo>
                    <a:pt x="167" y="574"/>
                  </a:lnTo>
                  <a:lnTo>
                    <a:pt x="166" y="576"/>
                  </a:lnTo>
                  <a:lnTo>
                    <a:pt x="162" y="579"/>
                  </a:lnTo>
                  <a:lnTo>
                    <a:pt x="159" y="581"/>
                  </a:lnTo>
                  <a:lnTo>
                    <a:pt x="157" y="581"/>
                  </a:lnTo>
                  <a:lnTo>
                    <a:pt x="152" y="584"/>
                  </a:lnTo>
                  <a:lnTo>
                    <a:pt x="150" y="584"/>
                  </a:lnTo>
                  <a:lnTo>
                    <a:pt x="150" y="586"/>
                  </a:lnTo>
                  <a:lnTo>
                    <a:pt x="150" y="586"/>
                  </a:lnTo>
                  <a:lnTo>
                    <a:pt x="149" y="589"/>
                  </a:lnTo>
                  <a:lnTo>
                    <a:pt x="142" y="591"/>
                  </a:lnTo>
                  <a:lnTo>
                    <a:pt x="133" y="589"/>
                  </a:lnTo>
                  <a:lnTo>
                    <a:pt x="137" y="588"/>
                  </a:lnTo>
                  <a:lnTo>
                    <a:pt x="140" y="588"/>
                  </a:lnTo>
                  <a:lnTo>
                    <a:pt x="142" y="584"/>
                  </a:lnTo>
                  <a:lnTo>
                    <a:pt x="140" y="581"/>
                  </a:lnTo>
                  <a:lnTo>
                    <a:pt x="140" y="579"/>
                  </a:lnTo>
                  <a:lnTo>
                    <a:pt x="140" y="576"/>
                  </a:lnTo>
                  <a:lnTo>
                    <a:pt x="143" y="572"/>
                  </a:lnTo>
                  <a:lnTo>
                    <a:pt x="140" y="572"/>
                  </a:lnTo>
                  <a:lnTo>
                    <a:pt x="138" y="574"/>
                  </a:lnTo>
                  <a:lnTo>
                    <a:pt x="137" y="571"/>
                  </a:lnTo>
                  <a:lnTo>
                    <a:pt x="137" y="566"/>
                  </a:lnTo>
                  <a:lnTo>
                    <a:pt x="138" y="564"/>
                  </a:lnTo>
                  <a:lnTo>
                    <a:pt x="138" y="560"/>
                  </a:lnTo>
                  <a:lnTo>
                    <a:pt x="140" y="557"/>
                  </a:lnTo>
                  <a:lnTo>
                    <a:pt x="140" y="555"/>
                  </a:lnTo>
                  <a:lnTo>
                    <a:pt x="138" y="550"/>
                  </a:lnTo>
                  <a:lnTo>
                    <a:pt x="133" y="540"/>
                  </a:lnTo>
                  <a:lnTo>
                    <a:pt x="132" y="531"/>
                  </a:lnTo>
                  <a:lnTo>
                    <a:pt x="128" y="528"/>
                  </a:lnTo>
                  <a:lnTo>
                    <a:pt x="132" y="521"/>
                  </a:lnTo>
                  <a:lnTo>
                    <a:pt x="133" y="516"/>
                  </a:lnTo>
                  <a:lnTo>
                    <a:pt x="138" y="513"/>
                  </a:lnTo>
                  <a:lnTo>
                    <a:pt x="137" y="513"/>
                  </a:lnTo>
                  <a:lnTo>
                    <a:pt x="135" y="513"/>
                  </a:lnTo>
                  <a:lnTo>
                    <a:pt x="133" y="513"/>
                  </a:lnTo>
                  <a:lnTo>
                    <a:pt x="133" y="514"/>
                  </a:lnTo>
                  <a:lnTo>
                    <a:pt x="132" y="516"/>
                  </a:lnTo>
                  <a:lnTo>
                    <a:pt x="128" y="525"/>
                  </a:lnTo>
                  <a:lnTo>
                    <a:pt x="125" y="528"/>
                  </a:lnTo>
                  <a:lnTo>
                    <a:pt x="123" y="528"/>
                  </a:lnTo>
                  <a:lnTo>
                    <a:pt x="126" y="530"/>
                  </a:lnTo>
                  <a:lnTo>
                    <a:pt x="126" y="531"/>
                  </a:lnTo>
                  <a:lnTo>
                    <a:pt x="126" y="535"/>
                  </a:lnTo>
                  <a:lnTo>
                    <a:pt x="126" y="538"/>
                  </a:lnTo>
                  <a:lnTo>
                    <a:pt x="126" y="540"/>
                  </a:lnTo>
                  <a:lnTo>
                    <a:pt x="123" y="540"/>
                  </a:lnTo>
                  <a:lnTo>
                    <a:pt x="120" y="542"/>
                  </a:lnTo>
                  <a:lnTo>
                    <a:pt x="113" y="545"/>
                  </a:lnTo>
                  <a:lnTo>
                    <a:pt x="104" y="547"/>
                  </a:lnTo>
                  <a:lnTo>
                    <a:pt x="101" y="547"/>
                  </a:lnTo>
                  <a:lnTo>
                    <a:pt x="96" y="543"/>
                  </a:lnTo>
                  <a:lnTo>
                    <a:pt x="96" y="542"/>
                  </a:lnTo>
                  <a:lnTo>
                    <a:pt x="96" y="540"/>
                  </a:lnTo>
                  <a:lnTo>
                    <a:pt x="89" y="533"/>
                  </a:lnTo>
                  <a:lnTo>
                    <a:pt x="85" y="528"/>
                  </a:lnTo>
                  <a:lnTo>
                    <a:pt x="84" y="528"/>
                  </a:lnTo>
                  <a:lnTo>
                    <a:pt x="80" y="526"/>
                  </a:lnTo>
                  <a:lnTo>
                    <a:pt x="78" y="523"/>
                  </a:lnTo>
                  <a:lnTo>
                    <a:pt x="78" y="521"/>
                  </a:lnTo>
                  <a:lnTo>
                    <a:pt x="78" y="520"/>
                  </a:lnTo>
                  <a:lnTo>
                    <a:pt x="77" y="520"/>
                  </a:lnTo>
                  <a:lnTo>
                    <a:pt x="75" y="520"/>
                  </a:lnTo>
                  <a:lnTo>
                    <a:pt x="72" y="518"/>
                  </a:lnTo>
                  <a:lnTo>
                    <a:pt x="78" y="511"/>
                  </a:lnTo>
                  <a:lnTo>
                    <a:pt x="80" y="506"/>
                  </a:lnTo>
                  <a:lnTo>
                    <a:pt x="82" y="504"/>
                  </a:lnTo>
                  <a:lnTo>
                    <a:pt x="85" y="506"/>
                  </a:lnTo>
                  <a:lnTo>
                    <a:pt x="89" y="508"/>
                  </a:lnTo>
                  <a:lnTo>
                    <a:pt x="90" y="508"/>
                  </a:lnTo>
                  <a:lnTo>
                    <a:pt x="92" y="509"/>
                  </a:lnTo>
                  <a:lnTo>
                    <a:pt x="94" y="511"/>
                  </a:lnTo>
                  <a:lnTo>
                    <a:pt x="92" y="514"/>
                  </a:lnTo>
                  <a:lnTo>
                    <a:pt x="90" y="516"/>
                  </a:lnTo>
                  <a:lnTo>
                    <a:pt x="92" y="516"/>
                  </a:lnTo>
                  <a:lnTo>
                    <a:pt x="96" y="513"/>
                  </a:lnTo>
                  <a:lnTo>
                    <a:pt x="99" y="509"/>
                  </a:lnTo>
                  <a:lnTo>
                    <a:pt x="99" y="509"/>
                  </a:lnTo>
                  <a:lnTo>
                    <a:pt x="101" y="511"/>
                  </a:lnTo>
                  <a:lnTo>
                    <a:pt x="102" y="513"/>
                  </a:lnTo>
                  <a:lnTo>
                    <a:pt x="104" y="516"/>
                  </a:lnTo>
                  <a:lnTo>
                    <a:pt x="108" y="513"/>
                  </a:lnTo>
                  <a:lnTo>
                    <a:pt x="109" y="509"/>
                  </a:lnTo>
                  <a:lnTo>
                    <a:pt x="108" y="508"/>
                  </a:lnTo>
                  <a:lnTo>
                    <a:pt x="106" y="508"/>
                  </a:lnTo>
                  <a:lnTo>
                    <a:pt x="101" y="506"/>
                  </a:lnTo>
                  <a:lnTo>
                    <a:pt x="101" y="506"/>
                  </a:lnTo>
                  <a:lnTo>
                    <a:pt x="104" y="506"/>
                  </a:lnTo>
                  <a:lnTo>
                    <a:pt x="106" y="504"/>
                  </a:lnTo>
                  <a:lnTo>
                    <a:pt x="104" y="502"/>
                  </a:lnTo>
                  <a:lnTo>
                    <a:pt x="102" y="501"/>
                  </a:lnTo>
                  <a:lnTo>
                    <a:pt x="99" y="506"/>
                  </a:lnTo>
                  <a:lnTo>
                    <a:pt x="90" y="506"/>
                  </a:lnTo>
                  <a:lnTo>
                    <a:pt x="84" y="502"/>
                  </a:lnTo>
                  <a:lnTo>
                    <a:pt x="78" y="504"/>
                  </a:lnTo>
                  <a:lnTo>
                    <a:pt x="77" y="502"/>
                  </a:lnTo>
                  <a:lnTo>
                    <a:pt x="75" y="502"/>
                  </a:lnTo>
                  <a:lnTo>
                    <a:pt x="78" y="499"/>
                  </a:lnTo>
                  <a:lnTo>
                    <a:pt x="82" y="497"/>
                  </a:lnTo>
                  <a:lnTo>
                    <a:pt x="82" y="496"/>
                  </a:lnTo>
                  <a:lnTo>
                    <a:pt x="80" y="496"/>
                  </a:lnTo>
                  <a:lnTo>
                    <a:pt x="77" y="497"/>
                  </a:lnTo>
                  <a:lnTo>
                    <a:pt x="77" y="496"/>
                  </a:lnTo>
                  <a:lnTo>
                    <a:pt x="77" y="492"/>
                  </a:lnTo>
                  <a:lnTo>
                    <a:pt x="77" y="492"/>
                  </a:lnTo>
                  <a:lnTo>
                    <a:pt x="75" y="494"/>
                  </a:lnTo>
                  <a:lnTo>
                    <a:pt x="73" y="494"/>
                  </a:lnTo>
                  <a:lnTo>
                    <a:pt x="72" y="492"/>
                  </a:lnTo>
                  <a:lnTo>
                    <a:pt x="73" y="491"/>
                  </a:lnTo>
                  <a:lnTo>
                    <a:pt x="75" y="489"/>
                  </a:lnTo>
                  <a:lnTo>
                    <a:pt x="73" y="489"/>
                  </a:lnTo>
                  <a:lnTo>
                    <a:pt x="73" y="491"/>
                  </a:lnTo>
                  <a:lnTo>
                    <a:pt x="72" y="492"/>
                  </a:lnTo>
                  <a:lnTo>
                    <a:pt x="72" y="494"/>
                  </a:lnTo>
                  <a:lnTo>
                    <a:pt x="72" y="496"/>
                  </a:lnTo>
                  <a:lnTo>
                    <a:pt x="70" y="497"/>
                  </a:lnTo>
                  <a:lnTo>
                    <a:pt x="68" y="496"/>
                  </a:lnTo>
                  <a:lnTo>
                    <a:pt x="66" y="494"/>
                  </a:lnTo>
                  <a:lnTo>
                    <a:pt x="66" y="489"/>
                  </a:lnTo>
                  <a:lnTo>
                    <a:pt x="63" y="487"/>
                  </a:lnTo>
                  <a:lnTo>
                    <a:pt x="61" y="484"/>
                  </a:lnTo>
                  <a:lnTo>
                    <a:pt x="63" y="480"/>
                  </a:lnTo>
                  <a:lnTo>
                    <a:pt x="63" y="479"/>
                  </a:lnTo>
                  <a:lnTo>
                    <a:pt x="61" y="479"/>
                  </a:lnTo>
                  <a:lnTo>
                    <a:pt x="58" y="480"/>
                  </a:lnTo>
                  <a:lnTo>
                    <a:pt x="56" y="479"/>
                  </a:lnTo>
                  <a:lnTo>
                    <a:pt x="56" y="477"/>
                  </a:lnTo>
                  <a:lnTo>
                    <a:pt x="56" y="475"/>
                  </a:lnTo>
                  <a:lnTo>
                    <a:pt x="58" y="473"/>
                  </a:lnTo>
                  <a:lnTo>
                    <a:pt x="58" y="475"/>
                  </a:lnTo>
                  <a:lnTo>
                    <a:pt x="63" y="473"/>
                  </a:lnTo>
                  <a:lnTo>
                    <a:pt x="63" y="472"/>
                  </a:lnTo>
                  <a:lnTo>
                    <a:pt x="60" y="470"/>
                  </a:lnTo>
                  <a:lnTo>
                    <a:pt x="58" y="468"/>
                  </a:lnTo>
                  <a:lnTo>
                    <a:pt x="60" y="467"/>
                  </a:lnTo>
                  <a:lnTo>
                    <a:pt x="63" y="467"/>
                  </a:lnTo>
                  <a:lnTo>
                    <a:pt x="66" y="465"/>
                  </a:lnTo>
                  <a:lnTo>
                    <a:pt x="65" y="463"/>
                  </a:lnTo>
                  <a:lnTo>
                    <a:pt x="65" y="462"/>
                  </a:lnTo>
                  <a:lnTo>
                    <a:pt x="65" y="460"/>
                  </a:lnTo>
                  <a:lnTo>
                    <a:pt x="65" y="456"/>
                  </a:lnTo>
                  <a:lnTo>
                    <a:pt x="70" y="448"/>
                  </a:lnTo>
                  <a:lnTo>
                    <a:pt x="75" y="441"/>
                  </a:lnTo>
                  <a:lnTo>
                    <a:pt x="77" y="439"/>
                  </a:lnTo>
                  <a:lnTo>
                    <a:pt x="78" y="438"/>
                  </a:lnTo>
                  <a:lnTo>
                    <a:pt x="82" y="439"/>
                  </a:lnTo>
                  <a:lnTo>
                    <a:pt x="84" y="441"/>
                  </a:lnTo>
                  <a:lnTo>
                    <a:pt x="84" y="439"/>
                  </a:lnTo>
                  <a:lnTo>
                    <a:pt x="84" y="439"/>
                  </a:lnTo>
                  <a:lnTo>
                    <a:pt x="82" y="436"/>
                  </a:lnTo>
                  <a:lnTo>
                    <a:pt x="85" y="436"/>
                  </a:lnTo>
                  <a:lnTo>
                    <a:pt x="87" y="433"/>
                  </a:lnTo>
                  <a:lnTo>
                    <a:pt x="87" y="431"/>
                  </a:lnTo>
                  <a:lnTo>
                    <a:pt x="85" y="433"/>
                  </a:lnTo>
                  <a:lnTo>
                    <a:pt x="84" y="434"/>
                  </a:lnTo>
                  <a:lnTo>
                    <a:pt x="82" y="433"/>
                  </a:lnTo>
                  <a:lnTo>
                    <a:pt x="82" y="427"/>
                  </a:lnTo>
                  <a:lnTo>
                    <a:pt x="84" y="422"/>
                  </a:lnTo>
                  <a:lnTo>
                    <a:pt x="84" y="421"/>
                  </a:lnTo>
                  <a:lnTo>
                    <a:pt x="85" y="417"/>
                  </a:lnTo>
                  <a:lnTo>
                    <a:pt x="90" y="417"/>
                  </a:lnTo>
                  <a:lnTo>
                    <a:pt x="90" y="417"/>
                  </a:lnTo>
                  <a:lnTo>
                    <a:pt x="90" y="417"/>
                  </a:lnTo>
                  <a:lnTo>
                    <a:pt x="89" y="414"/>
                  </a:lnTo>
                  <a:lnTo>
                    <a:pt x="89" y="410"/>
                  </a:lnTo>
                  <a:lnTo>
                    <a:pt x="90" y="410"/>
                  </a:lnTo>
                  <a:lnTo>
                    <a:pt x="96" y="407"/>
                  </a:lnTo>
                  <a:lnTo>
                    <a:pt x="99" y="409"/>
                  </a:lnTo>
                  <a:lnTo>
                    <a:pt x="102" y="410"/>
                  </a:lnTo>
                  <a:lnTo>
                    <a:pt x="106" y="414"/>
                  </a:lnTo>
                  <a:lnTo>
                    <a:pt x="106" y="416"/>
                  </a:lnTo>
                  <a:lnTo>
                    <a:pt x="104" y="416"/>
                  </a:lnTo>
                  <a:lnTo>
                    <a:pt x="104" y="417"/>
                  </a:lnTo>
                  <a:lnTo>
                    <a:pt x="102" y="417"/>
                  </a:lnTo>
                  <a:lnTo>
                    <a:pt x="102" y="419"/>
                  </a:lnTo>
                  <a:lnTo>
                    <a:pt x="104" y="417"/>
                  </a:lnTo>
                  <a:lnTo>
                    <a:pt x="108" y="414"/>
                  </a:lnTo>
                  <a:lnTo>
                    <a:pt x="109" y="416"/>
                  </a:lnTo>
                  <a:lnTo>
                    <a:pt x="111" y="417"/>
                  </a:lnTo>
                  <a:lnTo>
                    <a:pt x="113" y="417"/>
                  </a:lnTo>
                  <a:lnTo>
                    <a:pt x="116" y="416"/>
                  </a:lnTo>
                  <a:lnTo>
                    <a:pt x="118" y="414"/>
                  </a:lnTo>
                  <a:lnTo>
                    <a:pt x="121" y="410"/>
                  </a:lnTo>
                  <a:lnTo>
                    <a:pt x="125" y="407"/>
                  </a:lnTo>
                  <a:lnTo>
                    <a:pt x="130" y="400"/>
                  </a:lnTo>
                  <a:lnTo>
                    <a:pt x="132" y="397"/>
                  </a:lnTo>
                  <a:lnTo>
                    <a:pt x="133" y="395"/>
                  </a:lnTo>
                  <a:lnTo>
                    <a:pt x="135" y="397"/>
                  </a:lnTo>
                  <a:lnTo>
                    <a:pt x="135" y="398"/>
                  </a:lnTo>
                  <a:lnTo>
                    <a:pt x="137" y="400"/>
                  </a:lnTo>
                  <a:lnTo>
                    <a:pt x="147" y="398"/>
                  </a:lnTo>
                  <a:lnTo>
                    <a:pt x="150" y="398"/>
                  </a:lnTo>
                  <a:lnTo>
                    <a:pt x="154" y="395"/>
                  </a:lnTo>
                  <a:lnTo>
                    <a:pt x="157" y="390"/>
                  </a:lnTo>
                  <a:lnTo>
                    <a:pt x="159" y="388"/>
                  </a:lnTo>
                  <a:lnTo>
                    <a:pt x="161" y="383"/>
                  </a:lnTo>
                  <a:lnTo>
                    <a:pt x="159" y="378"/>
                  </a:lnTo>
                  <a:lnTo>
                    <a:pt x="157" y="375"/>
                  </a:lnTo>
                  <a:lnTo>
                    <a:pt x="155" y="364"/>
                  </a:lnTo>
                  <a:lnTo>
                    <a:pt x="152" y="359"/>
                  </a:lnTo>
                  <a:lnTo>
                    <a:pt x="149" y="356"/>
                  </a:lnTo>
                  <a:lnTo>
                    <a:pt x="147" y="358"/>
                  </a:lnTo>
                  <a:lnTo>
                    <a:pt x="149" y="352"/>
                  </a:lnTo>
                  <a:lnTo>
                    <a:pt x="152" y="352"/>
                  </a:lnTo>
                  <a:lnTo>
                    <a:pt x="155" y="352"/>
                  </a:lnTo>
                  <a:lnTo>
                    <a:pt x="157" y="351"/>
                  </a:lnTo>
                  <a:lnTo>
                    <a:pt x="157" y="349"/>
                  </a:lnTo>
                  <a:lnTo>
                    <a:pt x="159" y="346"/>
                  </a:lnTo>
                  <a:lnTo>
                    <a:pt x="159" y="342"/>
                  </a:lnTo>
                  <a:lnTo>
                    <a:pt x="157" y="341"/>
                  </a:lnTo>
                  <a:lnTo>
                    <a:pt x="157" y="339"/>
                  </a:lnTo>
                  <a:lnTo>
                    <a:pt x="155" y="335"/>
                  </a:lnTo>
                  <a:lnTo>
                    <a:pt x="154" y="335"/>
                  </a:lnTo>
                  <a:lnTo>
                    <a:pt x="152" y="335"/>
                  </a:lnTo>
                  <a:lnTo>
                    <a:pt x="147" y="341"/>
                  </a:lnTo>
                  <a:lnTo>
                    <a:pt x="143" y="341"/>
                  </a:lnTo>
                  <a:lnTo>
                    <a:pt x="142" y="341"/>
                  </a:lnTo>
                  <a:lnTo>
                    <a:pt x="138" y="344"/>
                  </a:lnTo>
                  <a:lnTo>
                    <a:pt x="133" y="346"/>
                  </a:lnTo>
                  <a:lnTo>
                    <a:pt x="130" y="349"/>
                  </a:lnTo>
                  <a:lnTo>
                    <a:pt x="125" y="356"/>
                  </a:lnTo>
                  <a:lnTo>
                    <a:pt x="123" y="359"/>
                  </a:lnTo>
                  <a:lnTo>
                    <a:pt x="121" y="359"/>
                  </a:lnTo>
                  <a:lnTo>
                    <a:pt x="120" y="352"/>
                  </a:lnTo>
                  <a:lnTo>
                    <a:pt x="113" y="347"/>
                  </a:lnTo>
                  <a:lnTo>
                    <a:pt x="111" y="349"/>
                  </a:lnTo>
                  <a:lnTo>
                    <a:pt x="113" y="351"/>
                  </a:lnTo>
                  <a:lnTo>
                    <a:pt x="114" y="352"/>
                  </a:lnTo>
                  <a:lnTo>
                    <a:pt x="116" y="352"/>
                  </a:lnTo>
                  <a:lnTo>
                    <a:pt x="116" y="354"/>
                  </a:lnTo>
                  <a:lnTo>
                    <a:pt x="114" y="358"/>
                  </a:lnTo>
                  <a:lnTo>
                    <a:pt x="113" y="356"/>
                  </a:lnTo>
                  <a:lnTo>
                    <a:pt x="108" y="352"/>
                  </a:lnTo>
                  <a:lnTo>
                    <a:pt x="104" y="351"/>
                  </a:lnTo>
                  <a:lnTo>
                    <a:pt x="92" y="351"/>
                  </a:lnTo>
                  <a:lnTo>
                    <a:pt x="85" y="354"/>
                  </a:lnTo>
                  <a:lnTo>
                    <a:pt x="84" y="352"/>
                  </a:lnTo>
                  <a:lnTo>
                    <a:pt x="84" y="352"/>
                  </a:lnTo>
                  <a:lnTo>
                    <a:pt x="82" y="354"/>
                  </a:lnTo>
                  <a:lnTo>
                    <a:pt x="82" y="354"/>
                  </a:lnTo>
                  <a:lnTo>
                    <a:pt x="80" y="356"/>
                  </a:lnTo>
                  <a:lnTo>
                    <a:pt x="80" y="356"/>
                  </a:lnTo>
                  <a:lnTo>
                    <a:pt x="77" y="356"/>
                  </a:lnTo>
                  <a:lnTo>
                    <a:pt x="70" y="354"/>
                  </a:lnTo>
                  <a:lnTo>
                    <a:pt x="56" y="351"/>
                  </a:lnTo>
                  <a:lnTo>
                    <a:pt x="53" y="349"/>
                  </a:lnTo>
                  <a:lnTo>
                    <a:pt x="51" y="344"/>
                  </a:lnTo>
                  <a:lnTo>
                    <a:pt x="51" y="341"/>
                  </a:lnTo>
                  <a:lnTo>
                    <a:pt x="51" y="339"/>
                  </a:lnTo>
                  <a:lnTo>
                    <a:pt x="51" y="335"/>
                  </a:lnTo>
                  <a:lnTo>
                    <a:pt x="49" y="334"/>
                  </a:lnTo>
                  <a:lnTo>
                    <a:pt x="44" y="327"/>
                  </a:lnTo>
                  <a:lnTo>
                    <a:pt x="43" y="325"/>
                  </a:lnTo>
                  <a:lnTo>
                    <a:pt x="43" y="323"/>
                  </a:lnTo>
                  <a:lnTo>
                    <a:pt x="43" y="325"/>
                  </a:lnTo>
                  <a:lnTo>
                    <a:pt x="46" y="325"/>
                  </a:lnTo>
                  <a:lnTo>
                    <a:pt x="49" y="325"/>
                  </a:lnTo>
                  <a:lnTo>
                    <a:pt x="51" y="320"/>
                  </a:lnTo>
                  <a:lnTo>
                    <a:pt x="55" y="318"/>
                  </a:lnTo>
                  <a:lnTo>
                    <a:pt x="58" y="320"/>
                  </a:lnTo>
                  <a:lnTo>
                    <a:pt x="56" y="318"/>
                  </a:lnTo>
                  <a:lnTo>
                    <a:pt x="56" y="318"/>
                  </a:lnTo>
                  <a:lnTo>
                    <a:pt x="48" y="315"/>
                  </a:lnTo>
                  <a:lnTo>
                    <a:pt x="48" y="317"/>
                  </a:lnTo>
                  <a:lnTo>
                    <a:pt x="32" y="312"/>
                  </a:lnTo>
                  <a:lnTo>
                    <a:pt x="22" y="306"/>
                  </a:lnTo>
                  <a:lnTo>
                    <a:pt x="20" y="305"/>
                  </a:lnTo>
                  <a:lnTo>
                    <a:pt x="20" y="301"/>
                  </a:lnTo>
                  <a:lnTo>
                    <a:pt x="22" y="298"/>
                  </a:lnTo>
                  <a:lnTo>
                    <a:pt x="22" y="298"/>
                  </a:lnTo>
                  <a:lnTo>
                    <a:pt x="22" y="300"/>
                  </a:lnTo>
                  <a:lnTo>
                    <a:pt x="24" y="300"/>
                  </a:lnTo>
                  <a:lnTo>
                    <a:pt x="29" y="296"/>
                  </a:lnTo>
                  <a:lnTo>
                    <a:pt x="32" y="293"/>
                  </a:lnTo>
                  <a:lnTo>
                    <a:pt x="39" y="291"/>
                  </a:lnTo>
                  <a:lnTo>
                    <a:pt x="41" y="289"/>
                  </a:lnTo>
                  <a:lnTo>
                    <a:pt x="43" y="288"/>
                  </a:lnTo>
                  <a:lnTo>
                    <a:pt x="46" y="283"/>
                  </a:lnTo>
                  <a:lnTo>
                    <a:pt x="49" y="281"/>
                  </a:lnTo>
                  <a:lnTo>
                    <a:pt x="53" y="279"/>
                  </a:lnTo>
                  <a:lnTo>
                    <a:pt x="56" y="277"/>
                  </a:lnTo>
                  <a:lnTo>
                    <a:pt x="58" y="279"/>
                  </a:lnTo>
                  <a:lnTo>
                    <a:pt x="60" y="279"/>
                  </a:lnTo>
                  <a:lnTo>
                    <a:pt x="65" y="281"/>
                  </a:lnTo>
                  <a:lnTo>
                    <a:pt x="66" y="279"/>
                  </a:lnTo>
                  <a:lnTo>
                    <a:pt x="68" y="279"/>
                  </a:lnTo>
                  <a:lnTo>
                    <a:pt x="68" y="277"/>
                  </a:lnTo>
                  <a:lnTo>
                    <a:pt x="63" y="274"/>
                  </a:lnTo>
                  <a:lnTo>
                    <a:pt x="63" y="272"/>
                  </a:lnTo>
                  <a:lnTo>
                    <a:pt x="65" y="271"/>
                  </a:lnTo>
                  <a:lnTo>
                    <a:pt x="70" y="266"/>
                  </a:lnTo>
                  <a:lnTo>
                    <a:pt x="75" y="266"/>
                  </a:lnTo>
                  <a:lnTo>
                    <a:pt x="78" y="266"/>
                  </a:lnTo>
                  <a:lnTo>
                    <a:pt x="85" y="259"/>
                  </a:lnTo>
                  <a:lnTo>
                    <a:pt x="89" y="257"/>
                  </a:lnTo>
                  <a:lnTo>
                    <a:pt x="97" y="257"/>
                  </a:lnTo>
                  <a:lnTo>
                    <a:pt x="104" y="257"/>
                  </a:lnTo>
                  <a:lnTo>
                    <a:pt x="106" y="259"/>
                  </a:lnTo>
                  <a:lnTo>
                    <a:pt x="102" y="257"/>
                  </a:lnTo>
                  <a:lnTo>
                    <a:pt x="101" y="259"/>
                  </a:lnTo>
                  <a:lnTo>
                    <a:pt x="101" y="259"/>
                  </a:lnTo>
                  <a:lnTo>
                    <a:pt x="102" y="260"/>
                  </a:lnTo>
                  <a:lnTo>
                    <a:pt x="102" y="262"/>
                  </a:lnTo>
                  <a:lnTo>
                    <a:pt x="101" y="267"/>
                  </a:lnTo>
                  <a:lnTo>
                    <a:pt x="101" y="272"/>
                  </a:lnTo>
                  <a:lnTo>
                    <a:pt x="99" y="274"/>
                  </a:lnTo>
                  <a:lnTo>
                    <a:pt x="97" y="276"/>
                  </a:lnTo>
                  <a:lnTo>
                    <a:pt x="104" y="281"/>
                  </a:lnTo>
                  <a:lnTo>
                    <a:pt x="114" y="283"/>
                  </a:lnTo>
                  <a:lnTo>
                    <a:pt x="120" y="281"/>
                  </a:lnTo>
                  <a:lnTo>
                    <a:pt x="123" y="283"/>
                  </a:lnTo>
                  <a:lnTo>
                    <a:pt x="125" y="283"/>
                  </a:lnTo>
                  <a:lnTo>
                    <a:pt x="133" y="283"/>
                  </a:lnTo>
                  <a:lnTo>
                    <a:pt x="138" y="284"/>
                  </a:lnTo>
                  <a:lnTo>
                    <a:pt x="140" y="283"/>
                  </a:lnTo>
                  <a:lnTo>
                    <a:pt x="145" y="274"/>
                  </a:lnTo>
                  <a:lnTo>
                    <a:pt x="147" y="272"/>
                  </a:lnTo>
                  <a:lnTo>
                    <a:pt x="149" y="274"/>
                  </a:lnTo>
                  <a:lnTo>
                    <a:pt x="152" y="276"/>
                  </a:lnTo>
                  <a:lnTo>
                    <a:pt x="154" y="274"/>
                  </a:lnTo>
                  <a:lnTo>
                    <a:pt x="155" y="277"/>
                  </a:lnTo>
                  <a:lnTo>
                    <a:pt x="154" y="272"/>
                  </a:lnTo>
                  <a:lnTo>
                    <a:pt x="154" y="269"/>
                  </a:lnTo>
                  <a:lnTo>
                    <a:pt x="145" y="266"/>
                  </a:lnTo>
                  <a:lnTo>
                    <a:pt x="140" y="267"/>
                  </a:lnTo>
                  <a:lnTo>
                    <a:pt x="138" y="266"/>
                  </a:lnTo>
                  <a:lnTo>
                    <a:pt x="138" y="262"/>
                  </a:lnTo>
                  <a:lnTo>
                    <a:pt x="133" y="252"/>
                  </a:lnTo>
                  <a:lnTo>
                    <a:pt x="130" y="250"/>
                  </a:lnTo>
                  <a:lnTo>
                    <a:pt x="128" y="250"/>
                  </a:lnTo>
                  <a:lnTo>
                    <a:pt x="126" y="247"/>
                  </a:lnTo>
                  <a:lnTo>
                    <a:pt x="125" y="243"/>
                  </a:lnTo>
                  <a:lnTo>
                    <a:pt x="128" y="242"/>
                  </a:lnTo>
                  <a:lnTo>
                    <a:pt x="130" y="240"/>
                  </a:lnTo>
                  <a:lnTo>
                    <a:pt x="132" y="242"/>
                  </a:lnTo>
                  <a:lnTo>
                    <a:pt x="135" y="247"/>
                  </a:lnTo>
                  <a:lnTo>
                    <a:pt x="137" y="248"/>
                  </a:lnTo>
                  <a:lnTo>
                    <a:pt x="135" y="254"/>
                  </a:lnTo>
                  <a:lnTo>
                    <a:pt x="138" y="259"/>
                  </a:lnTo>
                  <a:lnTo>
                    <a:pt x="145" y="264"/>
                  </a:lnTo>
                  <a:lnTo>
                    <a:pt x="149" y="262"/>
                  </a:lnTo>
                  <a:lnTo>
                    <a:pt x="152" y="262"/>
                  </a:lnTo>
                  <a:lnTo>
                    <a:pt x="155" y="264"/>
                  </a:lnTo>
                  <a:lnTo>
                    <a:pt x="161" y="267"/>
                  </a:lnTo>
                  <a:lnTo>
                    <a:pt x="162" y="267"/>
                  </a:lnTo>
                  <a:lnTo>
                    <a:pt x="171" y="266"/>
                  </a:lnTo>
                  <a:lnTo>
                    <a:pt x="171" y="262"/>
                  </a:lnTo>
                  <a:lnTo>
                    <a:pt x="171" y="259"/>
                  </a:lnTo>
                  <a:lnTo>
                    <a:pt x="167" y="257"/>
                  </a:lnTo>
                  <a:lnTo>
                    <a:pt x="162" y="257"/>
                  </a:lnTo>
                  <a:lnTo>
                    <a:pt x="159" y="254"/>
                  </a:lnTo>
                  <a:lnTo>
                    <a:pt x="155" y="255"/>
                  </a:lnTo>
                  <a:lnTo>
                    <a:pt x="149" y="259"/>
                  </a:lnTo>
                  <a:lnTo>
                    <a:pt x="145" y="257"/>
                  </a:lnTo>
                  <a:lnTo>
                    <a:pt x="143" y="255"/>
                  </a:lnTo>
                  <a:lnTo>
                    <a:pt x="140" y="252"/>
                  </a:lnTo>
                  <a:lnTo>
                    <a:pt x="138" y="247"/>
                  </a:lnTo>
                  <a:lnTo>
                    <a:pt x="142" y="242"/>
                  </a:lnTo>
                  <a:lnTo>
                    <a:pt x="143" y="238"/>
                  </a:lnTo>
                  <a:lnTo>
                    <a:pt x="142" y="237"/>
                  </a:lnTo>
                  <a:lnTo>
                    <a:pt x="137" y="235"/>
                  </a:lnTo>
                  <a:lnTo>
                    <a:pt x="130" y="237"/>
                  </a:lnTo>
                  <a:lnTo>
                    <a:pt x="128" y="235"/>
                  </a:lnTo>
                  <a:lnTo>
                    <a:pt x="128" y="233"/>
                  </a:lnTo>
                  <a:lnTo>
                    <a:pt x="125" y="237"/>
                  </a:lnTo>
                  <a:lnTo>
                    <a:pt x="121" y="237"/>
                  </a:lnTo>
                  <a:lnTo>
                    <a:pt x="118" y="237"/>
                  </a:lnTo>
                  <a:lnTo>
                    <a:pt x="108" y="233"/>
                  </a:lnTo>
                  <a:lnTo>
                    <a:pt x="104" y="228"/>
                  </a:lnTo>
                  <a:lnTo>
                    <a:pt x="102" y="225"/>
                  </a:lnTo>
                  <a:lnTo>
                    <a:pt x="99" y="214"/>
                  </a:lnTo>
                  <a:lnTo>
                    <a:pt x="96" y="208"/>
                  </a:lnTo>
                  <a:lnTo>
                    <a:pt x="72" y="185"/>
                  </a:lnTo>
                  <a:lnTo>
                    <a:pt x="61" y="180"/>
                  </a:lnTo>
                  <a:lnTo>
                    <a:pt x="55" y="173"/>
                  </a:lnTo>
                  <a:lnTo>
                    <a:pt x="53" y="172"/>
                  </a:lnTo>
                  <a:lnTo>
                    <a:pt x="49" y="172"/>
                  </a:lnTo>
                  <a:lnTo>
                    <a:pt x="44" y="168"/>
                  </a:lnTo>
                  <a:lnTo>
                    <a:pt x="48" y="167"/>
                  </a:lnTo>
                  <a:lnTo>
                    <a:pt x="49" y="165"/>
                  </a:lnTo>
                  <a:lnTo>
                    <a:pt x="48" y="168"/>
                  </a:lnTo>
                  <a:lnTo>
                    <a:pt x="49" y="168"/>
                  </a:lnTo>
                  <a:lnTo>
                    <a:pt x="51" y="168"/>
                  </a:lnTo>
                  <a:lnTo>
                    <a:pt x="53" y="165"/>
                  </a:lnTo>
                  <a:lnTo>
                    <a:pt x="55" y="158"/>
                  </a:lnTo>
                  <a:lnTo>
                    <a:pt x="56" y="146"/>
                  </a:lnTo>
                  <a:lnTo>
                    <a:pt x="56" y="141"/>
                  </a:lnTo>
                  <a:lnTo>
                    <a:pt x="70" y="143"/>
                  </a:lnTo>
                  <a:lnTo>
                    <a:pt x="78" y="141"/>
                  </a:lnTo>
                  <a:lnTo>
                    <a:pt x="82" y="141"/>
                  </a:lnTo>
                  <a:lnTo>
                    <a:pt x="92" y="139"/>
                  </a:lnTo>
                  <a:lnTo>
                    <a:pt x="96" y="138"/>
                  </a:lnTo>
                  <a:lnTo>
                    <a:pt x="101" y="134"/>
                  </a:lnTo>
                  <a:lnTo>
                    <a:pt x="108" y="126"/>
                  </a:lnTo>
                  <a:lnTo>
                    <a:pt x="113" y="117"/>
                  </a:lnTo>
                  <a:lnTo>
                    <a:pt x="113" y="114"/>
                  </a:lnTo>
                  <a:lnTo>
                    <a:pt x="114" y="116"/>
                  </a:lnTo>
                  <a:lnTo>
                    <a:pt x="114" y="114"/>
                  </a:lnTo>
                  <a:lnTo>
                    <a:pt x="114" y="110"/>
                  </a:lnTo>
                  <a:lnTo>
                    <a:pt x="116" y="102"/>
                  </a:lnTo>
                  <a:lnTo>
                    <a:pt x="118" y="95"/>
                  </a:lnTo>
                  <a:lnTo>
                    <a:pt x="130" y="76"/>
                  </a:lnTo>
                  <a:lnTo>
                    <a:pt x="135" y="68"/>
                  </a:lnTo>
                  <a:lnTo>
                    <a:pt x="137" y="64"/>
                  </a:lnTo>
                  <a:lnTo>
                    <a:pt x="138" y="63"/>
                  </a:lnTo>
                  <a:lnTo>
                    <a:pt x="140" y="64"/>
                  </a:lnTo>
                  <a:lnTo>
                    <a:pt x="140" y="66"/>
                  </a:lnTo>
                  <a:lnTo>
                    <a:pt x="142" y="66"/>
                  </a:lnTo>
                  <a:lnTo>
                    <a:pt x="140" y="66"/>
                  </a:lnTo>
                  <a:lnTo>
                    <a:pt x="138" y="69"/>
                  </a:lnTo>
                  <a:lnTo>
                    <a:pt x="137" y="71"/>
                  </a:lnTo>
                  <a:lnTo>
                    <a:pt x="135" y="71"/>
                  </a:lnTo>
                  <a:lnTo>
                    <a:pt x="137" y="71"/>
                  </a:lnTo>
                  <a:lnTo>
                    <a:pt x="142" y="69"/>
                  </a:lnTo>
                  <a:lnTo>
                    <a:pt x="143" y="68"/>
                  </a:lnTo>
                  <a:lnTo>
                    <a:pt x="155" y="64"/>
                  </a:lnTo>
                  <a:lnTo>
                    <a:pt x="162" y="58"/>
                  </a:lnTo>
                  <a:lnTo>
                    <a:pt x="162" y="56"/>
                  </a:lnTo>
                  <a:lnTo>
                    <a:pt x="173" y="47"/>
                  </a:lnTo>
                  <a:lnTo>
                    <a:pt x="174" y="47"/>
                  </a:lnTo>
                  <a:lnTo>
                    <a:pt x="176" y="49"/>
                  </a:lnTo>
                  <a:lnTo>
                    <a:pt x="173" y="54"/>
                  </a:lnTo>
                  <a:lnTo>
                    <a:pt x="174" y="56"/>
                  </a:lnTo>
                  <a:lnTo>
                    <a:pt x="173" y="63"/>
                  </a:lnTo>
                  <a:lnTo>
                    <a:pt x="176" y="63"/>
                  </a:lnTo>
                  <a:lnTo>
                    <a:pt x="178" y="64"/>
                  </a:lnTo>
                  <a:lnTo>
                    <a:pt x="178" y="63"/>
                  </a:lnTo>
                  <a:lnTo>
                    <a:pt x="178" y="59"/>
                  </a:lnTo>
                  <a:lnTo>
                    <a:pt x="178" y="56"/>
                  </a:lnTo>
                  <a:lnTo>
                    <a:pt x="179" y="52"/>
                  </a:lnTo>
                  <a:lnTo>
                    <a:pt x="181" y="54"/>
                  </a:lnTo>
                  <a:lnTo>
                    <a:pt x="186" y="51"/>
                  </a:lnTo>
                  <a:lnTo>
                    <a:pt x="179" y="51"/>
                  </a:lnTo>
                  <a:lnTo>
                    <a:pt x="176" y="46"/>
                  </a:lnTo>
                  <a:lnTo>
                    <a:pt x="174" y="46"/>
                  </a:lnTo>
                  <a:lnTo>
                    <a:pt x="181" y="35"/>
                  </a:lnTo>
                  <a:lnTo>
                    <a:pt x="188" y="30"/>
                  </a:lnTo>
                  <a:lnTo>
                    <a:pt x="190" y="30"/>
                  </a:lnTo>
                  <a:lnTo>
                    <a:pt x="191" y="32"/>
                  </a:lnTo>
                  <a:lnTo>
                    <a:pt x="191" y="34"/>
                  </a:lnTo>
                  <a:lnTo>
                    <a:pt x="190" y="34"/>
                  </a:lnTo>
                  <a:lnTo>
                    <a:pt x="188" y="37"/>
                  </a:lnTo>
                  <a:lnTo>
                    <a:pt x="188" y="39"/>
                  </a:lnTo>
                  <a:lnTo>
                    <a:pt x="190" y="39"/>
                  </a:lnTo>
                  <a:lnTo>
                    <a:pt x="193" y="37"/>
                  </a:lnTo>
                  <a:lnTo>
                    <a:pt x="195" y="35"/>
                  </a:lnTo>
                  <a:lnTo>
                    <a:pt x="202" y="35"/>
                  </a:lnTo>
                  <a:lnTo>
                    <a:pt x="203" y="34"/>
                  </a:lnTo>
                  <a:lnTo>
                    <a:pt x="203" y="32"/>
                  </a:lnTo>
                  <a:lnTo>
                    <a:pt x="214" y="32"/>
                  </a:lnTo>
                  <a:lnTo>
                    <a:pt x="215" y="32"/>
                  </a:lnTo>
                  <a:lnTo>
                    <a:pt x="220" y="27"/>
                  </a:lnTo>
                  <a:lnTo>
                    <a:pt x="226" y="22"/>
                  </a:lnTo>
                  <a:lnTo>
                    <a:pt x="229" y="18"/>
                  </a:lnTo>
                  <a:lnTo>
                    <a:pt x="232" y="10"/>
                  </a:lnTo>
                  <a:lnTo>
                    <a:pt x="238" y="5"/>
                  </a:lnTo>
                  <a:lnTo>
                    <a:pt x="243" y="0"/>
                  </a:lnTo>
                  <a:lnTo>
                    <a:pt x="244" y="0"/>
                  </a:lnTo>
                  <a:lnTo>
                    <a:pt x="243" y="1"/>
                  </a:lnTo>
                  <a:lnTo>
                    <a:pt x="241" y="3"/>
                  </a:lnTo>
                  <a:lnTo>
                    <a:pt x="243" y="6"/>
                  </a:lnTo>
                  <a:lnTo>
                    <a:pt x="255" y="13"/>
                  </a:lnTo>
                  <a:lnTo>
                    <a:pt x="258" y="13"/>
                  </a:lnTo>
                  <a:lnTo>
                    <a:pt x="260" y="17"/>
                  </a:lnTo>
                  <a:lnTo>
                    <a:pt x="258" y="20"/>
                  </a:lnTo>
                  <a:lnTo>
                    <a:pt x="256" y="23"/>
                  </a:lnTo>
                  <a:lnTo>
                    <a:pt x="250" y="29"/>
                  </a:lnTo>
                  <a:lnTo>
                    <a:pt x="251" y="29"/>
                  </a:lnTo>
                  <a:lnTo>
                    <a:pt x="253" y="32"/>
                  </a:lnTo>
                  <a:lnTo>
                    <a:pt x="255" y="34"/>
                  </a:lnTo>
                  <a:lnTo>
                    <a:pt x="258" y="32"/>
                  </a:lnTo>
                  <a:lnTo>
                    <a:pt x="260" y="30"/>
                  </a:lnTo>
                  <a:lnTo>
                    <a:pt x="265" y="23"/>
                  </a:lnTo>
                  <a:lnTo>
                    <a:pt x="267" y="18"/>
                  </a:lnTo>
                  <a:lnTo>
                    <a:pt x="268" y="18"/>
                  </a:lnTo>
                  <a:lnTo>
                    <a:pt x="272" y="18"/>
                  </a:lnTo>
                  <a:lnTo>
                    <a:pt x="275" y="20"/>
                  </a:lnTo>
                  <a:lnTo>
                    <a:pt x="277" y="23"/>
                  </a:lnTo>
                  <a:lnTo>
                    <a:pt x="277" y="29"/>
                  </a:lnTo>
                  <a:lnTo>
                    <a:pt x="275" y="30"/>
                  </a:lnTo>
                  <a:lnTo>
                    <a:pt x="279" y="32"/>
                  </a:lnTo>
                  <a:lnTo>
                    <a:pt x="282" y="34"/>
                  </a:lnTo>
                  <a:lnTo>
                    <a:pt x="287" y="35"/>
                  </a:lnTo>
                  <a:lnTo>
                    <a:pt x="292" y="30"/>
                  </a:lnTo>
                  <a:lnTo>
                    <a:pt x="296" y="30"/>
                  </a:lnTo>
                  <a:lnTo>
                    <a:pt x="299" y="30"/>
                  </a:lnTo>
                  <a:lnTo>
                    <a:pt x="304" y="27"/>
                  </a:lnTo>
                  <a:lnTo>
                    <a:pt x="313" y="30"/>
                  </a:lnTo>
                  <a:lnTo>
                    <a:pt x="316" y="30"/>
                  </a:lnTo>
                  <a:lnTo>
                    <a:pt x="320" y="30"/>
                  </a:lnTo>
                  <a:lnTo>
                    <a:pt x="323" y="32"/>
                  </a:lnTo>
                  <a:lnTo>
                    <a:pt x="325" y="35"/>
                  </a:lnTo>
                  <a:lnTo>
                    <a:pt x="320" y="39"/>
                  </a:lnTo>
                  <a:lnTo>
                    <a:pt x="320" y="44"/>
                  </a:lnTo>
                  <a:lnTo>
                    <a:pt x="321" y="46"/>
                  </a:lnTo>
                  <a:lnTo>
                    <a:pt x="323" y="46"/>
                  </a:lnTo>
                  <a:lnTo>
                    <a:pt x="323" y="49"/>
                  </a:lnTo>
                  <a:lnTo>
                    <a:pt x="325" y="49"/>
                  </a:lnTo>
                  <a:lnTo>
                    <a:pt x="333" y="49"/>
                  </a:lnTo>
                  <a:lnTo>
                    <a:pt x="333" y="51"/>
                  </a:lnTo>
                  <a:lnTo>
                    <a:pt x="332" y="52"/>
                  </a:lnTo>
                  <a:lnTo>
                    <a:pt x="330" y="56"/>
                  </a:lnTo>
                  <a:lnTo>
                    <a:pt x="344" y="58"/>
                  </a:lnTo>
                  <a:lnTo>
                    <a:pt x="345" y="56"/>
                  </a:lnTo>
                  <a:lnTo>
                    <a:pt x="349" y="54"/>
                  </a:lnTo>
                  <a:lnTo>
                    <a:pt x="354" y="52"/>
                  </a:lnTo>
                  <a:lnTo>
                    <a:pt x="357" y="52"/>
                  </a:lnTo>
                  <a:lnTo>
                    <a:pt x="359" y="56"/>
                  </a:lnTo>
                  <a:lnTo>
                    <a:pt x="363" y="56"/>
                  </a:lnTo>
                  <a:lnTo>
                    <a:pt x="364" y="56"/>
                  </a:lnTo>
                  <a:lnTo>
                    <a:pt x="369" y="52"/>
                  </a:lnTo>
                  <a:lnTo>
                    <a:pt x="376" y="52"/>
                  </a:lnTo>
                  <a:lnTo>
                    <a:pt x="378" y="52"/>
                  </a:lnTo>
                  <a:lnTo>
                    <a:pt x="381" y="52"/>
                  </a:lnTo>
                  <a:lnTo>
                    <a:pt x="390" y="58"/>
                  </a:lnTo>
                  <a:lnTo>
                    <a:pt x="392" y="58"/>
                  </a:lnTo>
                  <a:lnTo>
                    <a:pt x="397" y="63"/>
                  </a:lnTo>
                  <a:lnTo>
                    <a:pt x="398" y="63"/>
                  </a:lnTo>
                  <a:lnTo>
                    <a:pt x="400" y="61"/>
                  </a:lnTo>
                  <a:lnTo>
                    <a:pt x="404" y="61"/>
                  </a:lnTo>
                  <a:lnTo>
                    <a:pt x="405" y="63"/>
                  </a:lnTo>
                  <a:lnTo>
                    <a:pt x="409" y="64"/>
                  </a:lnTo>
                  <a:lnTo>
                    <a:pt x="410" y="68"/>
                  </a:lnTo>
                  <a:lnTo>
                    <a:pt x="410" y="69"/>
                  </a:lnTo>
                  <a:lnTo>
                    <a:pt x="424" y="71"/>
                  </a:lnTo>
                  <a:lnTo>
                    <a:pt x="429" y="69"/>
                  </a:lnTo>
                  <a:lnTo>
                    <a:pt x="438" y="71"/>
                  </a:lnTo>
                  <a:lnTo>
                    <a:pt x="443" y="73"/>
                  </a:lnTo>
                  <a:lnTo>
                    <a:pt x="448" y="71"/>
                  </a:lnTo>
                  <a:lnTo>
                    <a:pt x="455" y="78"/>
                  </a:lnTo>
                  <a:lnTo>
                    <a:pt x="458" y="80"/>
                  </a:lnTo>
                  <a:lnTo>
                    <a:pt x="460" y="80"/>
                  </a:lnTo>
                  <a:lnTo>
                    <a:pt x="470" y="81"/>
                  </a:lnTo>
                  <a:lnTo>
                    <a:pt x="474" y="78"/>
                  </a:lnTo>
                  <a:lnTo>
                    <a:pt x="481" y="78"/>
                  </a:lnTo>
                  <a:lnTo>
                    <a:pt x="487" y="75"/>
                  </a:lnTo>
                  <a:lnTo>
                    <a:pt x="491" y="75"/>
                  </a:lnTo>
                  <a:lnTo>
                    <a:pt x="494" y="76"/>
                  </a:lnTo>
                  <a:lnTo>
                    <a:pt x="496" y="76"/>
                  </a:lnTo>
                  <a:lnTo>
                    <a:pt x="498" y="75"/>
                  </a:lnTo>
                  <a:lnTo>
                    <a:pt x="508" y="80"/>
                  </a:lnTo>
                  <a:lnTo>
                    <a:pt x="513" y="85"/>
                  </a:lnTo>
                  <a:lnTo>
                    <a:pt x="515" y="88"/>
                  </a:lnTo>
                  <a:lnTo>
                    <a:pt x="527" y="93"/>
                  </a:lnTo>
                  <a:lnTo>
                    <a:pt x="530" y="97"/>
                  </a:lnTo>
                  <a:lnTo>
                    <a:pt x="532" y="100"/>
                  </a:lnTo>
                  <a:lnTo>
                    <a:pt x="534" y="100"/>
                  </a:lnTo>
                  <a:lnTo>
                    <a:pt x="534" y="100"/>
                  </a:lnTo>
                  <a:lnTo>
                    <a:pt x="539" y="100"/>
                  </a:lnTo>
                  <a:lnTo>
                    <a:pt x="540" y="100"/>
                  </a:lnTo>
                  <a:lnTo>
                    <a:pt x="540" y="100"/>
                  </a:lnTo>
                  <a:close/>
                  <a:moveTo>
                    <a:pt x="58" y="274"/>
                  </a:moveTo>
                  <a:lnTo>
                    <a:pt x="56" y="276"/>
                  </a:lnTo>
                  <a:lnTo>
                    <a:pt x="56" y="274"/>
                  </a:lnTo>
                  <a:lnTo>
                    <a:pt x="60" y="272"/>
                  </a:lnTo>
                  <a:lnTo>
                    <a:pt x="63" y="271"/>
                  </a:lnTo>
                  <a:lnTo>
                    <a:pt x="63" y="271"/>
                  </a:lnTo>
                  <a:lnTo>
                    <a:pt x="61" y="272"/>
                  </a:lnTo>
                  <a:lnTo>
                    <a:pt x="58" y="274"/>
                  </a:lnTo>
                  <a:close/>
                  <a:moveTo>
                    <a:pt x="407" y="508"/>
                  </a:moveTo>
                  <a:lnTo>
                    <a:pt x="404" y="508"/>
                  </a:lnTo>
                  <a:lnTo>
                    <a:pt x="404" y="508"/>
                  </a:lnTo>
                  <a:lnTo>
                    <a:pt x="404" y="506"/>
                  </a:lnTo>
                  <a:lnTo>
                    <a:pt x="404" y="504"/>
                  </a:lnTo>
                  <a:lnTo>
                    <a:pt x="404" y="504"/>
                  </a:lnTo>
                  <a:lnTo>
                    <a:pt x="405" y="502"/>
                  </a:lnTo>
                  <a:lnTo>
                    <a:pt x="407" y="504"/>
                  </a:lnTo>
                  <a:lnTo>
                    <a:pt x="407" y="506"/>
                  </a:lnTo>
                  <a:lnTo>
                    <a:pt x="407" y="508"/>
                  </a:lnTo>
                  <a:close/>
                  <a:moveTo>
                    <a:pt x="328" y="525"/>
                  </a:moveTo>
                  <a:lnTo>
                    <a:pt x="327" y="525"/>
                  </a:lnTo>
                  <a:lnTo>
                    <a:pt x="328" y="523"/>
                  </a:lnTo>
                  <a:lnTo>
                    <a:pt x="330" y="520"/>
                  </a:lnTo>
                  <a:lnTo>
                    <a:pt x="330" y="520"/>
                  </a:lnTo>
                  <a:lnTo>
                    <a:pt x="332" y="521"/>
                  </a:lnTo>
                  <a:lnTo>
                    <a:pt x="328" y="525"/>
                  </a:lnTo>
                  <a:lnTo>
                    <a:pt x="328" y="525"/>
                  </a:lnTo>
                  <a:lnTo>
                    <a:pt x="328" y="525"/>
                  </a:lnTo>
                  <a:close/>
                  <a:moveTo>
                    <a:pt x="412" y="521"/>
                  </a:moveTo>
                  <a:lnTo>
                    <a:pt x="412" y="523"/>
                  </a:lnTo>
                  <a:lnTo>
                    <a:pt x="412" y="525"/>
                  </a:lnTo>
                  <a:lnTo>
                    <a:pt x="412" y="526"/>
                  </a:lnTo>
                  <a:lnTo>
                    <a:pt x="410" y="528"/>
                  </a:lnTo>
                  <a:lnTo>
                    <a:pt x="410" y="531"/>
                  </a:lnTo>
                  <a:lnTo>
                    <a:pt x="410" y="531"/>
                  </a:lnTo>
                  <a:lnTo>
                    <a:pt x="410" y="533"/>
                  </a:lnTo>
                  <a:lnTo>
                    <a:pt x="409" y="531"/>
                  </a:lnTo>
                  <a:lnTo>
                    <a:pt x="409" y="531"/>
                  </a:lnTo>
                  <a:lnTo>
                    <a:pt x="409" y="530"/>
                  </a:lnTo>
                  <a:lnTo>
                    <a:pt x="409" y="530"/>
                  </a:lnTo>
                  <a:lnTo>
                    <a:pt x="407" y="528"/>
                  </a:lnTo>
                  <a:lnTo>
                    <a:pt x="409" y="526"/>
                  </a:lnTo>
                  <a:lnTo>
                    <a:pt x="409" y="526"/>
                  </a:lnTo>
                  <a:lnTo>
                    <a:pt x="409" y="525"/>
                  </a:lnTo>
                  <a:lnTo>
                    <a:pt x="409" y="521"/>
                  </a:lnTo>
                  <a:lnTo>
                    <a:pt x="410" y="521"/>
                  </a:lnTo>
                  <a:lnTo>
                    <a:pt x="410" y="521"/>
                  </a:lnTo>
                  <a:lnTo>
                    <a:pt x="410" y="523"/>
                  </a:lnTo>
                  <a:lnTo>
                    <a:pt x="410" y="521"/>
                  </a:lnTo>
                  <a:lnTo>
                    <a:pt x="410" y="521"/>
                  </a:lnTo>
                  <a:lnTo>
                    <a:pt x="412" y="520"/>
                  </a:lnTo>
                  <a:lnTo>
                    <a:pt x="412" y="521"/>
                  </a:lnTo>
                  <a:lnTo>
                    <a:pt x="412" y="521"/>
                  </a:lnTo>
                  <a:close/>
                  <a:moveTo>
                    <a:pt x="436" y="521"/>
                  </a:moveTo>
                  <a:lnTo>
                    <a:pt x="436" y="523"/>
                  </a:lnTo>
                  <a:lnTo>
                    <a:pt x="441" y="523"/>
                  </a:lnTo>
                  <a:lnTo>
                    <a:pt x="441" y="523"/>
                  </a:lnTo>
                  <a:lnTo>
                    <a:pt x="441" y="523"/>
                  </a:lnTo>
                  <a:lnTo>
                    <a:pt x="441" y="525"/>
                  </a:lnTo>
                  <a:lnTo>
                    <a:pt x="440" y="525"/>
                  </a:lnTo>
                  <a:lnTo>
                    <a:pt x="436" y="526"/>
                  </a:lnTo>
                  <a:lnTo>
                    <a:pt x="433" y="528"/>
                  </a:lnTo>
                  <a:lnTo>
                    <a:pt x="433" y="528"/>
                  </a:lnTo>
                  <a:lnTo>
                    <a:pt x="431" y="526"/>
                  </a:lnTo>
                  <a:lnTo>
                    <a:pt x="431" y="525"/>
                  </a:lnTo>
                  <a:lnTo>
                    <a:pt x="431" y="525"/>
                  </a:lnTo>
                  <a:lnTo>
                    <a:pt x="431" y="523"/>
                  </a:lnTo>
                  <a:lnTo>
                    <a:pt x="431" y="523"/>
                  </a:lnTo>
                  <a:lnTo>
                    <a:pt x="433" y="521"/>
                  </a:lnTo>
                  <a:lnTo>
                    <a:pt x="433" y="521"/>
                  </a:lnTo>
                  <a:lnTo>
                    <a:pt x="436" y="521"/>
                  </a:lnTo>
                  <a:lnTo>
                    <a:pt x="436" y="521"/>
                  </a:lnTo>
                  <a:close/>
                  <a:moveTo>
                    <a:pt x="460" y="526"/>
                  </a:moveTo>
                  <a:lnTo>
                    <a:pt x="460" y="526"/>
                  </a:lnTo>
                  <a:lnTo>
                    <a:pt x="458" y="526"/>
                  </a:lnTo>
                  <a:lnTo>
                    <a:pt x="458" y="526"/>
                  </a:lnTo>
                  <a:lnTo>
                    <a:pt x="460" y="523"/>
                  </a:lnTo>
                  <a:lnTo>
                    <a:pt x="462" y="525"/>
                  </a:lnTo>
                  <a:lnTo>
                    <a:pt x="460" y="526"/>
                  </a:lnTo>
                  <a:close/>
                  <a:moveTo>
                    <a:pt x="58" y="525"/>
                  </a:moveTo>
                  <a:lnTo>
                    <a:pt x="60" y="526"/>
                  </a:lnTo>
                  <a:lnTo>
                    <a:pt x="60" y="526"/>
                  </a:lnTo>
                  <a:lnTo>
                    <a:pt x="63" y="526"/>
                  </a:lnTo>
                  <a:lnTo>
                    <a:pt x="63" y="526"/>
                  </a:lnTo>
                  <a:lnTo>
                    <a:pt x="65" y="526"/>
                  </a:lnTo>
                  <a:lnTo>
                    <a:pt x="65" y="528"/>
                  </a:lnTo>
                  <a:lnTo>
                    <a:pt x="66" y="530"/>
                  </a:lnTo>
                  <a:lnTo>
                    <a:pt x="65" y="533"/>
                  </a:lnTo>
                  <a:lnTo>
                    <a:pt x="65" y="535"/>
                  </a:lnTo>
                  <a:lnTo>
                    <a:pt x="65" y="537"/>
                  </a:lnTo>
                  <a:lnTo>
                    <a:pt x="66" y="538"/>
                  </a:lnTo>
                  <a:lnTo>
                    <a:pt x="68" y="540"/>
                  </a:lnTo>
                  <a:lnTo>
                    <a:pt x="68" y="542"/>
                  </a:lnTo>
                  <a:lnTo>
                    <a:pt x="65" y="543"/>
                  </a:lnTo>
                  <a:lnTo>
                    <a:pt x="61" y="543"/>
                  </a:lnTo>
                  <a:lnTo>
                    <a:pt x="58" y="545"/>
                  </a:lnTo>
                  <a:lnTo>
                    <a:pt x="58" y="547"/>
                  </a:lnTo>
                  <a:lnTo>
                    <a:pt x="58" y="548"/>
                  </a:lnTo>
                  <a:lnTo>
                    <a:pt x="56" y="548"/>
                  </a:lnTo>
                  <a:lnTo>
                    <a:pt x="56" y="548"/>
                  </a:lnTo>
                  <a:lnTo>
                    <a:pt x="55" y="547"/>
                  </a:lnTo>
                  <a:lnTo>
                    <a:pt x="53" y="545"/>
                  </a:lnTo>
                  <a:lnTo>
                    <a:pt x="48" y="545"/>
                  </a:lnTo>
                  <a:lnTo>
                    <a:pt x="41" y="540"/>
                  </a:lnTo>
                  <a:lnTo>
                    <a:pt x="37" y="538"/>
                  </a:lnTo>
                  <a:lnTo>
                    <a:pt x="36" y="535"/>
                  </a:lnTo>
                  <a:lnTo>
                    <a:pt x="32" y="531"/>
                  </a:lnTo>
                  <a:lnTo>
                    <a:pt x="34" y="530"/>
                  </a:lnTo>
                  <a:lnTo>
                    <a:pt x="36" y="530"/>
                  </a:lnTo>
                  <a:lnTo>
                    <a:pt x="44" y="531"/>
                  </a:lnTo>
                  <a:lnTo>
                    <a:pt x="44" y="528"/>
                  </a:lnTo>
                  <a:lnTo>
                    <a:pt x="46" y="526"/>
                  </a:lnTo>
                  <a:lnTo>
                    <a:pt x="48" y="526"/>
                  </a:lnTo>
                  <a:lnTo>
                    <a:pt x="51" y="525"/>
                  </a:lnTo>
                  <a:lnTo>
                    <a:pt x="51" y="525"/>
                  </a:lnTo>
                  <a:lnTo>
                    <a:pt x="53" y="525"/>
                  </a:lnTo>
                  <a:lnTo>
                    <a:pt x="55" y="525"/>
                  </a:lnTo>
                  <a:lnTo>
                    <a:pt x="56" y="525"/>
                  </a:lnTo>
                  <a:lnTo>
                    <a:pt x="58" y="525"/>
                  </a:lnTo>
                  <a:lnTo>
                    <a:pt x="58" y="525"/>
                  </a:lnTo>
                  <a:close/>
                  <a:moveTo>
                    <a:pt x="410" y="547"/>
                  </a:moveTo>
                  <a:lnTo>
                    <a:pt x="409" y="547"/>
                  </a:lnTo>
                  <a:lnTo>
                    <a:pt x="409" y="545"/>
                  </a:lnTo>
                  <a:lnTo>
                    <a:pt x="409" y="543"/>
                  </a:lnTo>
                  <a:lnTo>
                    <a:pt x="410" y="542"/>
                  </a:lnTo>
                  <a:lnTo>
                    <a:pt x="410" y="542"/>
                  </a:lnTo>
                  <a:lnTo>
                    <a:pt x="414" y="538"/>
                  </a:lnTo>
                  <a:lnTo>
                    <a:pt x="416" y="535"/>
                  </a:lnTo>
                  <a:lnTo>
                    <a:pt x="419" y="531"/>
                  </a:lnTo>
                  <a:lnTo>
                    <a:pt x="421" y="526"/>
                  </a:lnTo>
                  <a:lnTo>
                    <a:pt x="421" y="525"/>
                  </a:lnTo>
                  <a:lnTo>
                    <a:pt x="422" y="525"/>
                  </a:lnTo>
                  <a:lnTo>
                    <a:pt x="424" y="526"/>
                  </a:lnTo>
                  <a:lnTo>
                    <a:pt x="426" y="528"/>
                  </a:lnTo>
                  <a:lnTo>
                    <a:pt x="426" y="530"/>
                  </a:lnTo>
                  <a:lnTo>
                    <a:pt x="419" y="537"/>
                  </a:lnTo>
                  <a:lnTo>
                    <a:pt x="417" y="537"/>
                  </a:lnTo>
                  <a:lnTo>
                    <a:pt x="417" y="540"/>
                  </a:lnTo>
                  <a:lnTo>
                    <a:pt x="417" y="540"/>
                  </a:lnTo>
                  <a:lnTo>
                    <a:pt x="416" y="540"/>
                  </a:lnTo>
                  <a:lnTo>
                    <a:pt x="416" y="542"/>
                  </a:lnTo>
                  <a:lnTo>
                    <a:pt x="416" y="543"/>
                  </a:lnTo>
                  <a:lnTo>
                    <a:pt x="414" y="543"/>
                  </a:lnTo>
                  <a:lnTo>
                    <a:pt x="414" y="545"/>
                  </a:lnTo>
                  <a:lnTo>
                    <a:pt x="412" y="545"/>
                  </a:lnTo>
                  <a:lnTo>
                    <a:pt x="412" y="545"/>
                  </a:lnTo>
                  <a:lnTo>
                    <a:pt x="410" y="547"/>
                  </a:lnTo>
                  <a:lnTo>
                    <a:pt x="410" y="547"/>
                  </a:lnTo>
                  <a:close/>
                  <a:moveTo>
                    <a:pt x="405" y="537"/>
                  </a:moveTo>
                  <a:lnTo>
                    <a:pt x="404" y="538"/>
                  </a:lnTo>
                  <a:lnTo>
                    <a:pt x="400" y="537"/>
                  </a:lnTo>
                  <a:lnTo>
                    <a:pt x="402" y="535"/>
                  </a:lnTo>
                  <a:lnTo>
                    <a:pt x="404" y="533"/>
                  </a:lnTo>
                  <a:lnTo>
                    <a:pt x="407" y="535"/>
                  </a:lnTo>
                  <a:lnTo>
                    <a:pt x="405" y="537"/>
                  </a:lnTo>
                  <a:lnTo>
                    <a:pt x="405" y="537"/>
                  </a:lnTo>
                  <a:close/>
                  <a:moveTo>
                    <a:pt x="472" y="547"/>
                  </a:moveTo>
                  <a:lnTo>
                    <a:pt x="470" y="547"/>
                  </a:lnTo>
                  <a:lnTo>
                    <a:pt x="472" y="543"/>
                  </a:lnTo>
                  <a:lnTo>
                    <a:pt x="474" y="542"/>
                  </a:lnTo>
                  <a:lnTo>
                    <a:pt x="475" y="540"/>
                  </a:lnTo>
                  <a:lnTo>
                    <a:pt x="477" y="538"/>
                  </a:lnTo>
                  <a:lnTo>
                    <a:pt x="477" y="540"/>
                  </a:lnTo>
                  <a:lnTo>
                    <a:pt x="475" y="542"/>
                  </a:lnTo>
                  <a:lnTo>
                    <a:pt x="472" y="547"/>
                  </a:lnTo>
                  <a:close/>
                  <a:moveTo>
                    <a:pt x="157" y="593"/>
                  </a:moveTo>
                  <a:lnTo>
                    <a:pt x="155" y="593"/>
                  </a:lnTo>
                  <a:lnTo>
                    <a:pt x="154" y="593"/>
                  </a:lnTo>
                  <a:lnTo>
                    <a:pt x="154" y="589"/>
                  </a:lnTo>
                  <a:lnTo>
                    <a:pt x="154" y="589"/>
                  </a:lnTo>
                  <a:lnTo>
                    <a:pt x="155" y="586"/>
                  </a:lnTo>
                  <a:lnTo>
                    <a:pt x="161" y="584"/>
                  </a:lnTo>
                  <a:lnTo>
                    <a:pt x="161" y="584"/>
                  </a:lnTo>
                  <a:lnTo>
                    <a:pt x="157" y="593"/>
                  </a:lnTo>
                  <a:close/>
                  <a:moveTo>
                    <a:pt x="320" y="596"/>
                  </a:moveTo>
                  <a:lnTo>
                    <a:pt x="318" y="596"/>
                  </a:lnTo>
                  <a:lnTo>
                    <a:pt x="318" y="595"/>
                  </a:lnTo>
                  <a:lnTo>
                    <a:pt x="316" y="593"/>
                  </a:lnTo>
                  <a:lnTo>
                    <a:pt x="316" y="593"/>
                  </a:lnTo>
                  <a:lnTo>
                    <a:pt x="320" y="591"/>
                  </a:lnTo>
                  <a:lnTo>
                    <a:pt x="321" y="591"/>
                  </a:lnTo>
                  <a:lnTo>
                    <a:pt x="321" y="591"/>
                  </a:lnTo>
                  <a:lnTo>
                    <a:pt x="321" y="591"/>
                  </a:lnTo>
                  <a:lnTo>
                    <a:pt x="321" y="593"/>
                  </a:lnTo>
                  <a:lnTo>
                    <a:pt x="321" y="595"/>
                  </a:lnTo>
                  <a:lnTo>
                    <a:pt x="320" y="596"/>
                  </a:lnTo>
                  <a:close/>
                  <a:moveTo>
                    <a:pt x="321" y="600"/>
                  </a:moveTo>
                  <a:lnTo>
                    <a:pt x="321" y="601"/>
                  </a:lnTo>
                  <a:lnTo>
                    <a:pt x="321" y="598"/>
                  </a:lnTo>
                  <a:lnTo>
                    <a:pt x="323" y="598"/>
                  </a:lnTo>
                  <a:lnTo>
                    <a:pt x="325" y="600"/>
                  </a:lnTo>
                  <a:lnTo>
                    <a:pt x="327" y="600"/>
                  </a:lnTo>
                  <a:lnTo>
                    <a:pt x="327" y="601"/>
                  </a:lnTo>
                  <a:lnTo>
                    <a:pt x="328" y="603"/>
                  </a:lnTo>
                  <a:lnTo>
                    <a:pt x="328" y="601"/>
                  </a:lnTo>
                  <a:lnTo>
                    <a:pt x="330" y="601"/>
                  </a:lnTo>
                  <a:lnTo>
                    <a:pt x="328" y="605"/>
                  </a:lnTo>
                  <a:lnTo>
                    <a:pt x="327" y="606"/>
                  </a:lnTo>
                  <a:lnTo>
                    <a:pt x="327" y="608"/>
                  </a:lnTo>
                  <a:lnTo>
                    <a:pt x="325" y="606"/>
                  </a:lnTo>
                  <a:lnTo>
                    <a:pt x="325" y="606"/>
                  </a:lnTo>
                  <a:lnTo>
                    <a:pt x="325" y="605"/>
                  </a:lnTo>
                  <a:lnTo>
                    <a:pt x="323" y="605"/>
                  </a:lnTo>
                  <a:lnTo>
                    <a:pt x="323" y="605"/>
                  </a:lnTo>
                  <a:lnTo>
                    <a:pt x="321" y="606"/>
                  </a:lnTo>
                  <a:lnTo>
                    <a:pt x="321" y="606"/>
                  </a:lnTo>
                  <a:lnTo>
                    <a:pt x="323" y="608"/>
                  </a:lnTo>
                  <a:lnTo>
                    <a:pt x="323" y="608"/>
                  </a:lnTo>
                  <a:lnTo>
                    <a:pt x="321" y="608"/>
                  </a:lnTo>
                  <a:lnTo>
                    <a:pt x="320" y="608"/>
                  </a:lnTo>
                  <a:lnTo>
                    <a:pt x="318" y="610"/>
                  </a:lnTo>
                  <a:lnTo>
                    <a:pt x="318" y="610"/>
                  </a:lnTo>
                  <a:lnTo>
                    <a:pt x="318" y="606"/>
                  </a:lnTo>
                  <a:lnTo>
                    <a:pt x="318" y="608"/>
                  </a:lnTo>
                  <a:lnTo>
                    <a:pt x="316" y="610"/>
                  </a:lnTo>
                  <a:lnTo>
                    <a:pt x="316" y="612"/>
                  </a:lnTo>
                  <a:lnTo>
                    <a:pt x="315" y="612"/>
                  </a:lnTo>
                  <a:lnTo>
                    <a:pt x="313" y="613"/>
                  </a:lnTo>
                  <a:lnTo>
                    <a:pt x="313" y="613"/>
                  </a:lnTo>
                  <a:lnTo>
                    <a:pt x="311" y="613"/>
                  </a:lnTo>
                  <a:lnTo>
                    <a:pt x="309" y="613"/>
                  </a:lnTo>
                  <a:lnTo>
                    <a:pt x="304" y="612"/>
                  </a:lnTo>
                  <a:lnTo>
                    <a:pt x="303" y="610"/>
                  </a:lnTo>
                  <a:lnTo>
                    <a:pt x="308" y="605"/>
                  </a:lnTo>
                  <a:lnTo>
                    <a:pt x="309" y="603"/>
                  </a:lnTo>
                  <a:lnTo>
                    <a:pt x="311" y="603"/>
                  </a:lnTo>
                  <a:lnTo>
                    <a:pt x="313" y="603"/>
                  </a:lnTo>
                  <a:lnTo>
                    <a:pt x="315" y="603"/>
                  </a:lnTo>
                  <a:lnTo>
                    <a:pt x="315" y="601"/>
                  </a:lnTo>
                  <a:lnTo>
                    <a:pt x="313" y="600"/>
                  </a:lnTo>
                  <a:lnTo>
                    <a:pt x="313" y="598"/>
                  </a:lnTo>
                  <a:lnTo>
                    <a:pt x="316" y="596"/>
                  </a:lnTo>
                  <a:lnTo>
                    <a:pt x="316" y="598"/>
                  </a:lnTo>
                  <a:lnTo>
                    <a:pt x="318" y="598"/>
                  </a:lnTo>
                  <a:lnTo>
                    <a:pt x="320" y="600"/>
                  </a:lnTo>
                  <a:lnTo>
                    <a:pt x="321" y="600"/>
                  </a:lnTo>
                  <a:lnTo>
                    <a:pt x="321" y="600"/>
                  </a:lnTo>
                  <a:close/>
                  <a:moveTo>
                    <a:pt x="662" y="608"/>
                  </a:moveTo>
                  <a:lnTo>
                    <a:pt x="667" y="608"/>
                  </a:lnTo>
                  <a:lnTo>
                    <a:pt x="671" y="608"/>
                  </a:lnTo>
                  <a:lnTo>
                    <a:pt x="674" y="613"/>
                  </a:lnTo>
                  <a:lnTo>
                    <a:pt x="676" y="618"/>
                  </a:lnTo>
                  <a:lnTo>
                    <a:pt x="676" y="620"/>
                  </a:lnTo>
                  <a:lnTo>
                    <a:pt x="677" y="623"/>
                  </a:lnTo>
                  <a:lnTo>
                    <a:pt x="677" y="627"/>
                  </a:lnTo>
                  <a:lnTo>
                    <a:pt x="677" y="627"/>
                  </a:lnTo>
                  <a:lnTo>
                    <a:pt x="676" y="625"/>
                  </a:lnTo>
                  <a:lnTo>
                    <a:pt x="674" y="622"/>
                  </a:lnTo>
                  <a:lnTo>
                    <a:pt x="674" y="620"/>
                  </a:lnTo>
                  <a:lnTo>
                    <a:pt x="674" y="618"/>
                  </a:lnTo>
                  <a:lnTo>
                    <a:pt x="672" y="618"/>
                  </a:lnTo>
                  <a:lnTo>
                    <a:pt x="671" y="613"/>
                  </a:lnTo>
                  <a:lnTo>
                    <a:pt x="671" y="613"/>
                  </a:lnTo>
                  <a:lnTo>
                    <a:pt x="671" y="612"/>
                  </a:lnTo>
                  <a:lnTo>
                    <a:pt x="669" y="612"/>
                  </a:lnTo>
                  <a:lnTo>
                    <a:pt x="669" y="612"/>
                  </a:lnTo>
                  <a:lnTo>
                    <a:pt x="669" y="612"/>
                  </a:lnTo>
                  <a:lnTo>
                    <a:pt x="669" y="615"/>
                  </a:lnTo>
                  <a:lnTo>
                    <a:pt x="669" y="617"/>
                  </a:lnTo>
                  <a:lnTo>
                    <a:pt x="672" y="623"/>
                  </a:lnTo>
                  <a:lnTo>
                    <a:pt x="676" y="627"/>
                  </a:lnTo>
                  <a:lnTo>
                    <a:pt x="676" y="629"/>
                  </a:lnTo>
                  <a:lnTo>
                    <a:pt x="676" y="632"/>
                  </a:lnTo>
                  <a:lnTo>
                    <a:pt x="676" y="634"/>
                  </a:lnTo>
                  <a:lnTo>
                    <a:pt x="676" y="635"/>
                  </a:lnTo>
                  <a:lnTo>
                    <a:pt x="676" y="637"/>
                  </a:lnTo>
                  <a:lnTo>
                    <a:pt x="676" y="637"/>
                  </a:lnTo>
                  <a:lnTo>
                    <a:pt x="672" y="639"/>
                  </a:lnTo>
                  <a:lnTo>
                    <a:pt x="669" y="644"/>
                  </a:lnTo>
                  <a:lnTo>
                    <a:pt x="665" y="647"/>
                  </a:lnTo>
                  <a:lnTo>
                    <a:pt x="665" y="647"/>
                  </a:lnTo>
                  <a:lnTo>
                    <a:pt x="664" y="647"/>
                  </a:lnTo>
                  <a:lnTo>
                    <a:pt x="664" y="646"/>
                  </a:lnTo>
                  <a:lnTo>
                    <a:pt x="662" y="644"/>
                  </a:lnTo>
                  <a:lnTo>
                    <a:pt x="662" y="642"/>
                  </a:lnTo>
                  <a:lnTo>
                    <a:pt x="664" y="641"/>
                  </a:lnTo>
                  <a:lnTo>
                    <a:pt x="665" y="634"/>
                  </a:lnTo>
                  <a:lnTo>
                    <a:pt x="665" y="632"/>
                  </a:lnTo>
                  <a:lnTo>
                    <a:pt x="664" y="629"/>
                  </a:lnTo>
                  <a:lnTo>
                    <a:pt x="662" y="627"/>
                  </a:lnTo>
                  <a:lnTo>
                    <a:pt x="660" y="623"/>
                  </a:lnTo>
                  <a:lnTo>
                    <a:pt x="660" y="613"/>
                  </a:lnTo>
                  <a:lnTo>
                    <a:pt x="660" y="610"/>
                  </a:lnTo>
                  <a:lnTo>
                    <a:pt x="659" y="608"/>
                  </a:lnTo>
                  <a:lnTo>
                    <a:pt x="659" y="606"/>
                  </a:lnTo>
                  <a:lnTo>
                    <a:pt x="657" y="603"/>
                  </a:lnTo>
                  <a:lnTo>
                    <a:pt x="657" y="601"/>
                  </a:lnTo>
                  <a:lnTo>
                    <a:pt x="657" y="601"/>
                  </a:lnTo>
                  <a:lnTo>
                    <a:pt x="659" y="601"/>
                  </a:lnTo>
                  <a:lnTo>
                    <a:pt x="660" y="605"/>
                  </a:lnTo>
                  <a:lnTo>
                    <a:pt x="662" y="608"/>
                  </a:lnTo>
                  <a:lnTo>
                    <a:pt x="662" y="608"/>
                  </a:lnTo>
                  <a:close/>
                  <a:moveTo>
                    <a:pt x="669" y="605"/>
                  </a:moveTo>
                  <a:lnTo>
                    <a:pt x="669" y="606"/>
                  </a:lnTo>
                  <a:lnTo>
                    <a:pt x="665" y="606"/>
                  </a:lnTo>
                  <a:lnTo>
                    <a:pt x="664" y="605"/>
                  </a:lnTo>
                  <a:lnTo>
                    <a:pt x="662" y="603"/>
                  </a:lnTo>
                  <a:lnTo>
                    <a:pt x="662" y="601"/>
                  </a:lnTo>
                  <a:lnTo>
                    <a:pt x="664" y="601"/>
                  </a:lnTo>
                  <a:lnTo>
                    <a:pt x="667" y="603"/>
                  </a:lnTo>
                  <a:lnTo>
                    <a:pt x="669" y="605"/>
                  </a:lnTo>
                  <a:close/>
                  <a:moveTo>
                    <a:pt x="641" y="605"/>
                  </a:moveTo>
                  <a:lnTo>
                    <a:pt x="643" y="608"/>
                  </a:lnTo>
                  <a:lnTo>
                    <a:pt x="643" y="608"/>
                  </a:lnTo>
                  <a:lnTo>
                    <a:pt x="643" y="612"/>
                  </a:lnTo>
                  <a:lnTo>
                    <a:pt x="641" y="612"/>
                  </a:lnTo>
                  <a:lnTo>
                    <a:pt x="643" y="613"/>
                  </a:lnTo>
                  <a:lnTo>
                    <a:pt x="643" y="613"/>
                  </a:lnTo>
                  <a:lnTo>
                    <a:pt x="645" y="613"/>
                  </a:lnTo>
                  <a:lnTo>
                    <a:pt x="647" y="610"/>
                  </a:lnTo>
                  <a:lnTo>
                    <a:pt x="648" y="608"/>
                  </a:lnTo>
                  <a:lnTo>
                    <a:pt x="648" y="608"/>
                  </a:lnTo>
                  <a:lnTo>
                    <a:pt x="652" y="610"/>
                  </a:lnTo>
                  <a:lnTo>
                    <a:pt x="655" y="612"/>
                  </a:lnTo>
                  <a:lnTo>
                    <a:pt x="657" y="613"/>
                  </a:lnTo>
                  <a:lnTo>
                    <a:pt x="657" y="615"/>
                  </a:lnTo>
                  <a:lnTo>
                    <a:pt x="655" y="620"/>
                  </a:lnTo>
                  <a:lnTo>
                    <a:pt x="653" y="620"/>
                  </a:lnTo>
                  <a:lnTo>
                    <a:pt x="652" y="620"/>
                  </a:lnTo>
                  <a:lnTo>
                    <a:pt x="650" y="620"/>
                  </a:lnTo>
                  <a:lnTo>
                    <a:pt x="648" y="622"/>
                  </a:lnTo>
                  <a:lnTo>
                    <a:pt x="650" y="623"/>
                  </a:lnTo>
                  <a:lnTo>
                    <a:pt x="655" y="623"/>
                  </a:lnTo>
                  <a:lnTo>
                    <a:pt x="657" y="625"/>
                  </a:lnTo>
                  <a:lnTo>
                    <a:pt x="657" y="629"/>
                  </a:lnTo>
                  <a:lnTo>
                    <a:pt x="657" y="632"/>
                  </a:lnTo>
                  <a:lnTo>
                    <a:pt x="653" y="630"/>
                  </a:lnTo>
                  <a:lnTo>
                    <a:pt x="652" y="629"/>
                  </a:lnTo>
                  <a:lnTo>
                    <a:pt x="645" y="625"/>
                  </a:lnTo>
                  <a:lnTo>
                    <a:pt x="645" y="625"/>
                  </a:lnTo>
                  <a:lnTo>
                    <a:pt x="643" y="625"/>
                  </a:lnTo>
                  <a:lnTo>
                    <a:pt x="643" y="629"/>
                  </a:lnTo>
                  <a:lnTo>
                    <a:pt x="643" y="632"/>
                  </a:lnTo>
                  <a:lnTo>
                    <a:pt x="641" y="634"/>
                  </a:lnTo>
                  <a:lnTo>
                    <a:pt x="638" y="634"/>
                  </a:lnTo>
                  <a:lnTo>
                    <a:pt x="636" y="630"/>
                  </a:lnTo>
                  <a:lnTo>
                    <a:pt x="635" y="625"/>
                  </a:lnTo>
                  <a:lnTo>
                    <a:pt x="629" y="618"/>
                  </a:lnTo>
                  <a:lnTo>
                    <a:pt x="628" y="618"/>
                  </a:lnTo>
                  <a:lnTo>
                    <a:pt x="624" y="615"/>
                  </a:lnTo>
                  <a:lnTo>
                    <a:pt x="626" y="612"/>
                  </a:lnTo>
                  <a:lnTo>
                    <a:pt x="626" y="610"/>
                  </a:lnTo>
                  <a:lnTo>
                    <a:pt x="628" y="610"/>
                  </a:lnTo>
                  <a:lnTo>
                    <a:pt x="629" y="608"/>
                  </a:lnTo>
                  <a:lnTo>
                    <a:pt x="629" y="605"/>
                  </a:lnTo>
                  <a:lnTo>
                    <a:pt x="631" y="608"/>
                  </a:lnTo>
                  <a:lnTo>
                    <a:pt x="633" y="610"/>
                  </a:lnTo>
                  <a:lnTo>
                    <a:pt x="633" y="608"/>
                  </a:lnTo>
                  <a:lnTo>
                    <a:pt x="635" y="606"/>
                  </a:lnTo>
                  <a:lnTo>
                    <a:pt x="636" y="606"/>
                  </a:lnTo>
                  <a:lnTo>
                    <a:pt x="636" y="606"/>
                  </a:lnTo>
                  <a:lnTo>
                    <a:pt x="638" y="605"/>
                  </a:lnTo>
                  <a:lnTo>
                    <a:pt x="640" y="603"/>
                  </a:lnTo>
                  <a:lnTo>
                    <a:pt x="641" y="605"/>
                  </a:lnTo>
                  <a:lnTo>
                    <a:pt x="641" y="605"/>
                  </a:lnTo>
                  <a:close/>
                  <a:moveTo>
                    <a:pt x="311" y="620"/>
                  </a:moveTo>
                  <a:lnTo>
                    <a:pt x="311" y="622"/>
                  </a:lnTo>
                  <a:lnTo>
                    <a:pt x="313" y="622"/>
                  </a:lnTo>
                  <a:lnTo>
                    <a:pt x="315" y="620"/>
                  </a:lnTo>
                  <a:lnTo>
                    <a:pt x="316" y="618"/>
                  </a:lnTo>
                  <a:lnTo>
                    <a:pt x="318" y="618"/>
                  </a:lnTo>
                  <a:lnTo>
                    <a:pt x="320" y="620"/>
                  </a:lnTo>
                  <a:lnTo>
                    <a:pt x="321" y="620"/>
                  </a:lnTo>
                  <a:lnTo>
                    <a:pt x="321" y="622"/>
                  </a:lnTo>
                  <a:lnTo>
                    <a:pt x="320" y="623"/>
                  </a:lnTo>
                  <a:lnTo>
                    <a:pt x="320" y="623"/>
                  </a:lnTo>
                  <a:lnTo>
                    <a:pt x="321" y="625"/>
                  </a:lnTo>
                  <a:lnTo>
                    <a:pt x="325" y="627"/>
                  </a:lnTo>
                  <a:lnTo>
                    <a:pt x="325" y="627"/>
                  </a:lnTo>
                  <a:lnTo>
                    <a:pt x="325" y="629"/>
                  </a:lnTo>
                  <a:lnTo>
                    <a:pt x="321" y="632"/>
                  </a:lnTo>
                  <a:lnTo>
                    <a:pt x="321" y="632"/>
                  </a:lnTo>
                  <a:lnTo>
                    <a:pt x="321" y="632"/>
                  </a:lnTo>
                  <a:lnTo>
                    <a:pt x="316" y="632"/>
                  </a:lnTo>
                  <a:lnTo>
                    <a:pt x="313" y="630"/>
                  </a:lnTo>
                  <a:lnTo>
                    <a:pt x="311" y="630"/>
                  </a:lnTo>
                  <a:lnTo>
                    <a:pt x="311" y="632"/>
                  </a:lnTo>
                  <a:lnTo>
                    <a:pt x="309" y="632"/>
                  </a:lnTo>
                  <a:lnTo>
                    <a:pt x="309" y="632"/>
                  </a:lnTo>
                  <a:lnTo>
                    <a:pt x="313" y="634"/>
                  </a:lnTo>
                  <a:lnTo>
                    <a:pt x="315" y="634"/>
                  </a:lnTo>
                  <a:lnTo>
                    <a:pt x="315" y="635"/>
                  </a:lnTo>
                  <a:lnTo>
                    <a:pt x="316" y="637"/>
                  </a:lnTo>
                  <a:lnTo>
                    <a:pt x="315" y="637"/>
                  </a:lnTo>
                  <a:lnTo>
                    <a:pt x="313" y="637"/>
                  </a:lnTo>
                  <a:lnTo>
                    <a:pt x="311" y="637"/>
                  </a:lnTo>
                  <a:lnTo>
                    <a:pt x="309" y="639"/>
                  </a:lnTo>
                  <a:lnTo>
                    <a:pt x="308" y="641"/>
                  </a:lnTo>
                  <a:lnTo>
                    <a:pt x="304" y="641"/>
                  </a:lnTo>
                  <a:lnTo>
                    <a:pt x="301" y="642"/>
                  </a:lnTo>
                  <a:lnTo>
                    <a:pt x="299" y="644"/>
                  </a:lnTo>
                  <a:lnTo>
                    <a:pt x="299" y="646"/>
                  </a:lnTo>
                  <a:lnTo>
                    <a:pt x="297" y="646"/>
                  </a:lnTo>
                  <a:lnTo>
                    <a:pt x="296" y="647"/>
                  </a:lnTo>
                  <a:lnTo>
                    <a:pt x="297" y="647"/>
                  </a:lnTo>
                  <a:lnTo>
                    <a:pt x="297" y="649"/>
                  </a:lnTo>
                  <a:lnTo>
                    <a:pt x="297" y="649"/>
                  </a:lnTo>
                  <a:lnTo>
                    <a:pt x="297" y="651"/>
                  </a:lnTo>
                  <a:lnTo>
                    <a:pt x="296" y="654"/>
                  </a:lnTo>
                  <a:lnTo>
                    <a:pt x="291" y="658"/>
                  </a:lnTo>
                  <a:lnTo>
                    <a:pt x="289" y="656"/>
                  </a:lnTo>
                  <a:lnTo>
                    <a:pt x="289" y="656"/>
                  </a:lnTo>
                  <a:lnTo>
                    <a:pt x="289" y="656"/>
                  </a:lnTo>
                  <a:lnTo>
                    <a:pt x="289" y="656"/>
                  </a:lnTo>
                  <a:lnTo>
                    <a:pt x="294" y="649"/>
                  </a:lnTo>
                  <a:lnTo>
                    <a:pt x="294" y="649"/>
                  </a:lnTo>
                  <a:lnTo>
                    <a:pt x="292" y="649"/>
                  </a:lnTo>
                  <a:lnTo>
                    <a:pt x="291" y="647"/>
                  </a:lnTo>
                  <a:lnTo>
                    <a:pt x="289" y="647"/>
                  </a:lnTo>
                  <a:lnTo>
                    <a:pt x="289" y="647"/>
                  </a:lnTo>
                  <a:lnTo>
                    <a:pt x="289" y="647"/>
                  </a:lnTo>
                  <a:lnTo>
                    <a:pt x="291" y="646"/>
                  </a:lnTo>
                  <a:lnTo>
                    <a:pt x="289" y="644"/>
                  </a:lnTo>
                  <a:lnTo>
                    <a:pt x="289" y="644"/>
                  </a:lnTo>
                  <a:lnTo>
                    <a:pt x="287" y="644"/>
                  </a:lnTo>
                  <a:lnTo>
                    <a:pt x="286" y="644"/>
                  </a:lnTo>
                  <a:lnTo>
                    <a:pt x="284" y="644"/>
                  </a:lnTo>
                  <a:lnTo>
                    <a:pt x="284" y="646"/>
                  </a:lnTo>
                  <a:lnTo>
                    <a:pt x="284" y="646"/>
                  </a:lnTo>
                  <a:lnTo>
                    <a:pt x="286" y="646"/>
                  </a:lnTo>
                  <a:lnTo>
                    <a:pt x="286" y="646"/>
                  </a:lnTo>
                  <a:lnTo>
                    <a:pt x="286" y="647"/>
                  </a:lnTo>
                  <a:lnTo>
                    <a:pt x="287" y="647"/>
                  </a:lnTo>
                  <a:lnTo>
                    <a:pt x="287" y="649"/>
                  </a:lnTo>
                  <a:lnTo>
                    <a:pt x="286" y="651"/>
                  </a:lnTo>
                  <a:lnTo>
                    <a:pt x="286" y="652"/>
                  </a:lnTo>
                  <a:lnTo>
                    <a:pt x="284" y="652"/>
                  </a:lnTo>
                  <a:lnTo>
                    <a:pt x="280" y="647"/>
                  </a:lnTo>
                  <a:lnTo>
                    <a:pt x="279" y="642"/>
                  </a:lnTo>
                  <a:lnTo>
                    <a:pt x="277" y="637"/>
                  </a:lnTo>
                  <a:lnTo>
                    <a:pt x="277" y="635"/>
                  </a:lnTo>
                  <a:lnTo>
                    <a:pt x="277" y="634"/>
                  </a:lnTo>
                  <a:lnTo>
                    <a:pt x="280" y="629"/>
                  </a:lnTo>
                  <a:lnTo>
                    <a:pt x="282" y="629"/>
                  </a:lnTo>
                  <a:lnTo>
                    <a:pt x="286" y="627"/>
                  </a:lnTo>
                  <a:lnTo>
                    <a:pt x="287" y="625"/>
                  </a:lnTo>
                  <a:lnTo>
                    <a:pt x="287" y="625"/>
                  </a:lnTo>
                  <a:lnTo>
                    <a:pt x="289" y="627"/>
                  </a:lnTo>
                  <a:lnTo>
                    <a:pt x="291" y="629"/>
                  </a:lnTo>
                  <a:lnTo>
                    <a:pt x="291" y="629"/>
                  </a:lnTo>
                  <a:lnTo>
                    <a:pt x="291" y="629"/>
                  </a:lnTo>
                  <a:lnTo>
                    <a:pt x="291" y="630"/>
                  </a:lnTo>
                  <a:lnTo>
                    <a:pt x="292" y="634"/>
                  </a:lnTo>
                  <a:lnTo>
                    <a:pt x="294" y="635"/>
                  </a:lnTo>
                  <a:lnTo>
                    <a:pt x="296" y="637"/>
                  </a:lnTo>
                  <a:lnTo>
                    <a:pt x="296" y="639"/>
                  </a:lnTo>
                  <a:lnTo>
                    <a:pt x="296" y="635"/>
                  </a:lnTo>
                  <a:lnTo>
                    <a:pt x="294" y="634"/>
                  </a:lnTo>
                  <a:lnTo>
                    <a:pt x="294" y="629"/>
                  </a:lnTo>
                  <a:lnTo>
                    <a:pt x="294" y="627"/>
                  </a:lnTo>
                  <a:lnTo>
                    <a:pt x="294" y="625"/>
                  </a:lnTo>
                  <a:lnTo>
                    <a:pt x="296" y="627"/>
                  </a:lnTo>
                  <a:lnTo>
                    <a:pt x="296" y="625"/>
                  </a:lnTo>
                  <a:lnTo>
                    <a:pt x="294" y="623"/>
                  </a:lnTo>
                  <a:lnTo>
                    <a:pt x="292" y="622"/>
                  </a:lnTo>
                  <a:lnTo>
                    <a:pt x="292" y="620"/>
                  </a:lnTo>
                  <a:lnTo>
                    <a:pt x="292" y="620"/>
                  </a:lnTo>
                  <a:lnTo>
                    <a:pt x="294" y="618"/>
                  </a:lnTo>
                  <a:lnTo>
                    <a:pt x="294" y="618"/>
                  </a:lnTo>
                  <a:lnTo>
                    <a:pt x="294" y="618"/>
                  </a:lnTo>
                  <a:lnTo>
                    <a:pt x="296" y="618"/>
                  </a:lnTo>
                  <a:lnTo>
                    <a:pt x="297" y="618"/>
                  </a:lnTo>
                  <a:lnTo>
                    <a:pt x="299" y="622"/>
                  </a:lnTo>
                  <a:lnTo>
                    <a:pt x="299" y="623"/>
                  </a:lnTo>
                  <a:lnTo>
                    <a:pt x="301" y="623"/>
                  </a:lnTo>
                  <a:lnTo>
                    <a:pt x="301" y="622"/>
                  </a:lnTo>
                  <a:lnTo>
                    <a:pt x="301" y="622"/>
                  </a:lnTo>
                  <a:lnTo>
                    <a:pt x="303" y="620"/>
                  </a:lnTo>
                  <a:lnTo>
                    <a:pt x="303" y="620"/>
                  </a:lnTo>
                  <a:lnTo>
                    <a:pt x="304" y="620"/>
                  </a:lnTo>
                  <a:lnTo>
                    <a:pt x="306" y="620"/>
                  </a:lnTo>
                  <a:lnTo>
                    <a:pt x="306" y="620"/>
                  </a:lnTo>
                  <a:lnTo>
                    <a:pt x="306" y="618"/>
                  </a:lnTo>
                  <a:lnTo>
                    <a:pt x="306" y="618"/>
                  </a:lnTo>
                  <a:lnTo>
                    <a:pt x="306" y="617"/>
                  </a:lnTo>
                  <a:lnTo>
                    <a:pt x="304" y="615"/>
                  </a:lnTo>
                  <a:lnTo>
                    <a:pt x="306" y="615"/>
                  </a:lnTo>
                  <a:lnTo>
                    <a:pt x="311" y="615"/>
                  </a:lnTo>
                  <a:lnTo>
                    <a:pt x="313" y="617"/>
                  </a:lnTo>
                  <a:lnTo>
                    <a:pt x="311" y="620"/>
                  </a:lnTo>
                  <a:lnTo>
                    <a:pt x="311" y="620"/>
                  </a:lnTo>
                  <a:close/>
                  <a:moveTo>
                    <a:pt x="304" y="618"/>
                  </a:moveTo>
                  <a:lnTo>
                    <a:pt x="304" y="620"/>
                  </a:lnTo>
                  <a:lnTo>
                    <a:pt x="304" y="620"/>
                  </a:lnTo>
                  <a:lnTo>
                    <a:pt x="303" y="618"/>
                  </a:lnTo>
                  <a:lnTo>
                    <a:pt x="301" y="617"/>
                  </a:lnTo>
                  <a:lnTo>
                    <a:pt x="299" y="615"/>
                  </a:lnTo>
                  <a:lnTo>
                    <a:pt x="299" y="615"/>
                  </a:lnTo>
                  <a:lnTo>
                    <a:pt x="301" y="615"/>
                  </a:lnTo>
                  <a:lnTo>
                    <a:pt x="303" y="615"/>
                  </a:lnTo>
                  <a:lnTo>
                    <a:pt x="304" y="617"/>
                  </a:lnTo>
                  <a:lnTo>
                    <a:pt x="304" y="618"/>
                  </a:lnTo>
                  <a:lnTo>
                    <a:pt x="304" y="618"/>
                  </a:lnTo>
                  <a:close/>
                  <a:moveTo>
                    <a:pt x="655" y="637"/>
                  </a:moveTo>
                  <a:lnTo>
                    <a:pt x="657" y="641"/>
                  </a:lnTo>
                  <a:lnTo>
                    <a:pt x="659" y="644"/>
                  </a:lnTo>
                  <a:lnTo>
                    <a:pt x="660" y="647"/>
                  </a:lnTo>
                  <a:lnTo>
                    <a:pt x="662" y="654"/>
                  </a:lnTo>
                  <a:lnTo>
                    <a:pt x="662" y="658"/>
                  </a:lnTo>
                  <a:lnTo>
                    <a:pt x="662" y="659"/>
                  </a:lnTo>
                  <a:lnTo>
                    <a:pt x="662" y="663"/>
                  </a:lnTo>
                  <a:lnTo>
                    <a:pt x="662" y="664"/>
                  </a:lnTo>
                  <a:lnTo>
                    <a:pt x="662" y="664"/>
                  </a:lnTo>
                  <a:lnTo>
                    <a:pt x="662" y="666"/>
                  </a:lnTo>
                  <a:lnTo>
                    <a:pt x="662" y="668"/>
                  </a:lnTo>
                  <a:lnTo>
                    <a:pt x="662" y="673"/>
                  </a:lnTo>
                  <a:lnTo>
                    <a:pt x="662" y="676"/>
                  </a:lnTo>
                  <a:lnTo>
                    <a:pt x="662" y="676"/>
                  </a:lnTo>
                  <a:lnTo>
                    <a:pt x="660" y="675"/>
                  </a:lnTo>
                  <a:lnTo>
                    <a:pt x="659" y="675"/>
                  </a:lnTo>
                  <a:lnTo>
                    <a:pt x="659" y="673"/>
                  </a:lnTo>
                  <a:lnTo>
                    <a:pt x="657" y="668"/>
                  </a:lnTo>
                  <a:lnTo>
                    <a:pt x="655" y="666"/>
                  </a:lnTo>
                  <a:lnTo>
                    <a:pt x="655" y="664"/>
                  </a:lnTo>
                  <a:lnTo>
                    <a:pt x="655" y="663"/>
                  </a:lnTo>
                  <a:lnTo>
                    <a:pt x="657" y="663"/>
                  </a:lnTo>
                  <a:lnTo>
                    <a:pt x="657" y="661"/>
                  </a:lnTo>
                  <a:lnTo>
                    <a:pt x="657" y="659"/>
                  </a:lnTo>
                  <a:lnTo>
                    <a:pt x="657" y="661"/>
                  </a:lnTo>
                  <a:lnTo>
                    <a:pt x="655" y="661"/>
                  </a:lnTo>
                  <a:lnTo>
                    <a:pt x="653" y="659"/>
                  </a:lnTo>
                  <a:lnTo>
                    <a:pt x="652" y="659"/>
                  </a:lnTo>
                  <a:lnTo>
                    <a:pt x="652" y="656"/>
                  </a:lnTo>
                  <a:lnTo>
                    <a:pt x="652" y="654"/>
                  </a:lnTo>
                  <a:lnTo>
                    <a:pt x="650" y="656"/>
                  </a:lnTo>
                  <a:lnTo>
                    <a:pt x="648" y="656"/>
                  </a:lnTo>
                  <a:lnTo>
                    <a:pt x="648" y="654"/>
                  </a:lnTo>
                  <a:lnTo>
                    <a:pt x="648" y="652"/>
                  </a:lnTo>
                  <a:lnTo>
                    <a:pt x="650" y="651"/>
                  </a:lnTo>
                  <a:lnTo>
                    <a:pt x="652" y="647"/>
                  </a:lnTo>
                  <a:lnTo>
                    <a:pt x="652" y="647"/>
                  </a:lnTo>
                  <a:lnTo>
                    <a:pt x="650" y="647"/>
                  </a:lnTo>
                  <a:lnTo>
                    <a:pt x="648" y="646"/>
                  </a:lnTo>
                  <a:lnTo>
                    <a:pt x="648" y="642"/>
                  </a:lnTo>
                  <a:lnTo>
                    <a:pt x="647" y="641"/>
                  </a:lnTo>
                  <a:lnTo>
                    <a:pt x="645" y="641"/>
                  </a:lnTo>
                  <a:lnTo>
                    <a:pt x="643" y="646"/>
                  </a:lnTo>
                  <a:lnTo>
                    <a:pt x="643" y="647"/>
                  </a:lnTo>
                  <a:lnTo>
                    <a:pt x="640" y="649"/>
                  </a:lnTo>
                  <a:lnTo>
                    <a:pt x="640" y="647"/>
                  </a:lnTo>
                  <a:lnTo>
                    <a:pt x="640" y="646"/>
                  </a:lnTo>
                  <a:lnTo>
                    <a:pt x="640" y="641"/>
                  </a:lnTo>
                  <a:lnTo>
                    <a:pt x="640" y="639"/>
                  </a:lnTo>
                  <a:lnTo>
                    <a:pt x="640" y="637"/>
                  </a:lnTo>
                  <a:lnTo>
                    <a:pt x="641" y="637"/>
                  </a:lnTo>
                  <a:lnTo>
                    <a:pt x="643" y="637"/>
                  </a:lnTo>
                  <a:lnTo>
                    <a:pt x="645" y="635"/>
                  </a:lnTo>
                  <a:lnTo>
                    <a:pt x="645" y="634"/>
                  </a:lnTo>
                  <a:lnTo>
                    <a:pt x="647" y="630"/>
                  </a:lnTo>
                  <a:lnTo>
                    <a:pt x="647" y="630"/>
                  </a:lnTo>
                  <a:lnTo>
                    <a:pt x="648" y="630"/>
                  </a:lnTo>
                  <a:lnTo>
                    <a:pt x="653" y="634"/>
                  </a:lnTo>
                  <a:lnTo>
                    <a:pt x="653" y="634"/>
                  </a:lnTo>
                  <a:lnTo>
                    <a:pt x="655" y="637"/>
                  </a:lnTo>
                  <a:lnTo>
                    <a:pt x="655" y="637"/>
                  </a:lnTo>
                  <a:close/>
                  <a:moveTo>
                    <a:pt x="309" y="644"/>
                  </a:moveTo>
                  <a:lnTo>
                    <a:pt x="308" y="646"/>
                  </a:lnTo>
                  <a:lnTo>
                    <a:pt x="306" y="646"/>
                  </a:lnTo>
                  <a:lnTo>
                    <a:pt x="304" y="647"/>
                  </a:lnTo>
                  <a:lnTo>
                    <a:pt x="304" y="649"/>
                  </a:lnTo>
                  <a:lnTo>
                    <a:pt x="303" y="647"/>
                  </a:lnTo>
                  <a:lnTo>
                    <a:pt x="303" y="644"/>
                  </a:lnTo>
                  <a:lnTo>
                    <a:pt x="304" y="642"/>
                  </a:lnTo>
                  <a:lnTo>
                    <a:pt x="311" y="642"/>
                  </a:lnTo>
                  <a:lnTo>
                    <a:pt x="311" y="644"/>
                  </a:lnTo>
                  <a:lnTo>
                    <a:pt x="311" y="644"/>
                  </a:lnTo>
                  <a:lnTo>
                    <a:pt x="311" y="644"/>
                  </a:lnTo>
                  <a:lnTo>
                    <a:pt x="309" y="644"/>
                  </a:lnTo>
                  <a:close/>
                  <a:moveTo>
                    <a:pt x="686" y="649"/>
                  </a:moveTo>
                  <a:lnTo>
                    <a:pt x="688" y="649"/>
                  </a:lnTo>
                  <a:lnTo>
                    <a:pt x="689" y="649"/>
                  </a:lnTo>
                  <a:lnTo>
                    <a:pt x="689" y="649"/>
                  </a:lnTo>
                  <a:lnTo>
                    <a:pt x="693" y="649"/>
                  </a:lnTo>
                  <a:lnTo>
                    <a:pt x="694" y="651"/>
                  </a:lnTo>
                  <a:lnTo>
                    <a:pt x="694" y="652"/>
                  </a:lnTo>
                  <a:lnTo>
                    <a:pt x="694" y="654"/>
                  </a:lnTo>
                  <a:lnTo>
                    <a:pt x="694" y="656"/>
                  </a:lnTo>
                  <a:lnTo>
                    <a:pt x="694" y="659"/>
                  </a:lnTo>
                  <a:lnTo>
                    <a:pt x="694" y="661"/>
                  </a:lnTo>
                  <a:lnTo>
                    <a:pt x="694" y="661"/>
                  </a:lnTo>
                  <a:lnTo>
                    <a:pt x="693" y="663"/>
                  </a:lnTo>
                  <a:lnTo>
                    <a:pt x="693" y="663"/>
                  </a:lnTo>
                  <a:lnTo>
                    <a:pt x="691" y="659"/>
                  </a:lnTo>
                  <a:lnTo>
                    <a:pt x="689" y="656"/>
                  </a:lnTo>
                  <a:lnTo>
                    <a:pt x="688" y="654"/>
                  </a:lnTo>
                  <a:lnTo>
                    <a:pt x="688" y="656"/>
                  </a:lnTo>
                  <a:lnTo>
                    <a:pt x="688" y="656"/>
                  </a:lnTo>
                  <a:lnTo>
                    <a:pt x="689" y="659"/>
                  </a:lnTo>
                  <a:lnTo>
                    <a:pt x="689" y="659"/>
                  </a:lnTo>
                  <a:lnTo>
                    <a:pt x="691" y="661"/>
                  </a:lnTo>
                  <a:lnTo>
                    <a:pt x="691" y="663"/>
                  </a:lnTo>
                  <a:lnTo>
                    <a:pt x="691" y="664"/>
                  </a:lnTo>
                  <a:lnTo>
                    <a:pt x="691" y="666"/>
                  </a:lnTo>
                  <a:lnTo>
                    <a:pt x="691" y="666"/>
                  </a:lnTo>
                  <a:lnTo>
                    <a:pt x="691" y="668"/>
                  </a:lnTo>
                  <a:lnTo>
                    <a:pt x="689" y="668"/>
                  </a:lnTo>
                  <a:lnTo>
                    <a:pt x="686" y="668"/>
                  </a:lnTo>
                  <a:lnTo>
                    <a:pt x="684" y="668"/>
                  </a:lnTo>
                  <a:lnTo>
                    <a:pt x="683" y="668"/>
                  </a:lnTo>
                  <a:lnTo>
                    <a:pt x="681" y="666"/>
                  </a:lnTo>
                  <a:lnTo>
                    <a:pt x="681" y="666"/>
                  </a:lnTo>
                  <a:lnTo>
                    <a:pt x="681" y="663"/>
                  </a:lnTo>
                  <a:lnTo>
                    <a:pt x="681" y="659"/>
                  </a:lnTo>
                  <a:lnTo>
                    <a:pt x="681" y="656"/>
                  </a:lnTo>
                  <a:lnTo>
                    <a:pt x="679" y="652"/>
                  </a:lnTo>
                  <a:lnTo>
                    <a:pt x="677" y="651"/>
                  </a:lnTo>
                  <a:lnTo>
                    <a:pt x="676" y="651"/>
                  </a:lnTo>
                  <a:lnTo>
                    <a:pt x="676" y="649"/>
                  </a:lnTo>
                  <a:lnTo>
                    <a:pt x="676" y="647"/>
                  </a:lnTo>
                  <a:lnTo>
                    <a:pt x="677" y="646"/>
                  </a:lnTo>
                  <a:lnTo>
                    <a:pt x="681" y="647"/>
                  </a:lnTo>
                  <a:lnTo>
                    <a:pt x="686" y="649"/>
                  </a:lnTo>
                  <a:lnTo>
                    <a:pt x="686" y="649"/>
                  </a:lnTo>
                  <a:close/>
                  <a:moveTo>
                    <a:pt x="674" y="654"/>
                  </a:moveTo>
                  <a:lnTo>
                    <a:pt x="676" y="656"/>
                  </a:lnTo>
                  <a:lnTo>
                    <a:pt x="677" y="656"/>
                  </a:lnTo>
                  <a:lnTo>
                    <a:pt x="679" y="658"/>
                  </a:lnTo>
                  <a:lnTo>
                    <a:pt x="679" y="661"/>
                  </a:lnTo>
                  <a:lnTo>
                    <a:pt x="679" y="663"/>
                  </a:lnTo>
                  <a:lnTo>
                    <a:pt x="677" y="663"/>
                  </a:lnTo>
                  <a:lnTo>
                    <a:pt x="677" y="663"/>
                  </a:lnTo>
                  <a:lnTo>
                    <a:pt x="677" y="666"/>
                  </a:lnTo>
                  <a:lnTo>
                    <a:pt x="677" y="670"/>
                  </a:lnTo>
                  <a:lnTo>
                    <a:pt x="677" y="673"/>
                  </a:lnTo>
                  <a:lnTo>
                    <a:pt x="676" y="676"/>
                  </a:lnTo>
                  <a:lnTo>
                    <a:pt x="676" y="680"/>
                  </a:lnTo>
                  <a:lnTo>
                    <a:pt x="676" y="680"/>
                  </a:lnTo>
                  <a:lnTo>
                    <a:pt x="674" y="680"/>
                  </a:lnTo>
                  <a:lnTo>
                    <a:pt x="674" y="680"/>
                  </a:lnTo>
                  <a:lnTo>
                    <a:pt x="674" y="680"/>
                  </a:lnTo>
                  <a:lnTo>
                    <a:pt x="672" y="681"/>
                  </a:lnTo>
                  <a:lnTo>
                    <a:pt x="671" y="681"/>
                  </a:lnTo>
                  <a:lnTo>
                    <a:pt x="671" y="676"/>
                  </a:lnTo>
                  <a:lnTo>
                    <a:pt x="671" y="670"/>
                  </a:lnTo>
                  <a:lnTo>
                    <a:pt x="672" y="668"/>
                  </a:lnTo>
                  <a:lnTo>
                    <a:pt x="672" y="666"/>
                  </a:lnTo>
                  <a:lnTo>
                    <a:pt x="669" y="663"/>
                  </a:lnTo>
                  <a:lnTo>
                    <a:pt x="669" y="663"/>
                  </a:lnTo>
                  <a:lnTo>
                    <a:pt x="667" y="659"/>
                  </a:lnTo>
                  <a:lnTo>
                    <a:pt x="667" y="658"/>
                  </a:lnTo>
                  <a:lnTo>
                    <a:pt x="667" y="654"/>
                  </a:lnTo>
                  <a:lnTo>
                    <a:pt x="669" y="652"/>
                  </a:lnTo>
                  <a:lnTo>
                    <a:pt x="672" y="651"/>
                  </a:lnTo>
                  <a:lnTo>
                    <a:pt x="674" y="652"/>
                  </a:lnTo>
                  <a:lnTo>
                    <a:pt x="674" y="654"/>
                  </a:lnTo>
                  <a:lnTo>
                    <a:pt x="674" y="654"/>
                  </a:lnTo>
                  <a:lnTo>
                    <a:pt x="674" y="654"/>
                  </a:lnTo>
                  <a:close/>
                  <a:moveTo>
                    <a:pt x="698" y="666"/>
                  </a:moveTo>
                  <a:lnTo>
                    <a:pt x="698" y="666"/>
                  </a:lnTo>
                  <a:lnTo>
                    <a:pt x="696" y="666"/>
                  </a:lnTo>
                  <a:lnTo>
                    <a:pt x="694" y="666"/>
                  </a:lnTo>
                  <a:lnTo>
                    <a:pt x="694" y="664"/>
                  </a:lnTo>
                  <a:lnTo>
                    <a:pt x="694" y="663"/>
                  </a:lnTo>
                  <a:lnTo>
                    <a:pt x="696" y="661"/>
                  </a:lnTo>
                  <a:lnTo>
                    <a:pt x="696" y="659"/>
                  </a:lnTo>
                  <a:lnTo>
                    <a:pt x="696" y="656"/>
                  </a:lnTo>
                  <a:lnTo>
                    <a:pt x="700" y="659"/>
                  </a:lnTo>
                  <a:lnTo>
                    <a:pt x="701" y="661"/>
                  </a:lnTo>
                  <a:lnTo>
                    <a:pt x="701" y="664"/>
                  </a:lnTo>
                  <a:lnTo>
                    <a:pt x="701" y="664"/>
                  </a:lnTo>
                  <a:lnTo>
                    <a:pt x="700" y="664"/>
                  </a:lnTo>
                  <a:lnTo>
                    <a:pt x="698" y="666"/>
                  </a:lnTo>
                  <a:close/>
                  <a:moveTo>
                    <a:pt x="286" y="666"/>
                  </a:moveTo>
                  <a:lnTo>
                    <a:pt x="286" y="666"/>
                  </a:lnTo>
                  <a:lnTo>
                    <a:pt x="284" y="664"/>
                  </a:lnTo>
                  <a:lnTo>
                    <a:pt x="284" y="664"/>
                  </a:lnTo>
                  <a:lnTo>
                    <a:pt x="286" y="663"/>
                  </a:lnTo>
                  <a:lnTo>
                    <a:pt x="289" y="663"/>
                  </a:lnTo>
                  <a:lnTo>
                    <a:pt x="289" y="663"/>
                  </a:lnTo>
                  <a:lnTo>
                    <a:pt x="289" y="664"/>
                  </a:lnTo>
                  <a:lnTo>
                    <a:pt x="287" y="664"/>
                  </a:lnTo>
                  <a:lnTo>
                    <a:pt x="287" y="666"/>
                  </a:lnTo>
                  <a:lnTo>
                    <a:pt x="286" y="666"/>
                  </a:lnTo>
                  <a:close/>
                  <a:moveTo>
                    <a:pt x="277" y="668"/>
                  </a:moveTo>
                  <a:lnTo>
                    <a:pt x="275" y="670"/>
                  </a:lnTo>
                  <a:lnTo>
                    <a:pt x="275" y="670"/>
                  </a:lnTo>
                  <a:lnTo>
                    <a:pt x="275" y="668"/>
                  </a:lnTo>
                  <a:lnTo>
                    <a:pt x="275" y="668"/>
                  </a:lnTo>
                  <a:lnTo>
                    <a:pt x="277" y="666"/>
                  </a:lnTo>
                  <a:lnTo>
                    <a:pt x="279" y="664"/>
                  </a:lnTo>
                  <a:lnTo>
                    <a:pt x="280" y="663"/>
                  </a:lnTo>
                  <a:lnTo>
                    <a:pt x="282" y="663"/>
                  </a:lnTo>
                  <a:lnTo>
                    <a:pt x="282" y="664"/>
                  </a:lnTo>
                  <a:lnTo>
                    <a:pt x="280" y="666"/>
                  </a:lnTo>
                  <a:lnTo>
                    <a:pt x="277" y="668"/>
                  </a:lnTo>
                  <a:lnTo>
                    <a:pt x="277" y="668"/>
                  </a:lnTo>
                  <a:close/>
                  <a:moveTo>
                    <a:pt x="710" y="680"/>
                  </a:moveTo>
                  <a:lnTo>
                    <a:pt x="710" y="685"/>
                  </a:lnTo>
                  <a:lnTo>
                    <a:pt x="710" y="685"/>
                  </a:lnTo>
                  <a:lnTo>
                    <a:pt x="708" y="685"/>
                  </a:lnTo>
                  <a:lnTo>
                    <a:pt x="708" y="687"/>
                  </a:lnTo>
                  <a:lnTo>
                    <a:pt x="706" y="685"/>
                  </a:lnTo>
                  <a:lnTo>
                    <a:pt x="705" y="685"/>
                  </a:lnTo>
                  <a:lnTo>
                    <a:pt x="705" y="685"/>
                  </a:lnTo>
                  <a:lnTo>
                    <a:pt x="705" y="683"/>
                  </a:lnTo>
                  <a:lnTo>
                    <a:pt x="705" y="681"/>
                  </a:lnTo>
                  <a:lnTo>
                    <a:pt x="701" y="681"/>
                  </a:lnTo>
                  <a:lnTo>
                    <a:pt x="700" y="681"/>
                  </a:lnTo>
                  <a:lnTo>
                    <a:pt x="700" y="680"/>
                  </a:lnTo>
                  <a:lnTo>
                    <a:pt x="700" y="676"/>
                  </a:lnTo>
                  <a:lnTo>
                    <a:pt x="700" y="676"/>
                  </a:lnTo>
                  <a:lnTo>
                    <a:pt x="701" y="675"/>
                  </a:lnTo>
                  <a:lnTo>
                    <a:pt x="703" y="673"/>
                  </a:lnTo>
                  <a:lnTo>
                    <a:pt x="703" y="671"/>
                  </a:lnTo>
                  <a:lnTo>
                    <a:pt x="705" y="666"/>
                  </a:lnTo>
                  <a:lnTo>
                    <a:pt x="706" y="666"/>
                  </a:lnTo>
                  <a:lnTo>
                    <a:pt x="708" y="670"/>
                  </a:lnTo>
                  <a:lnTo>
                    <a:pt x="712" y="675"/>
                  </a:lnTo>
                  <a:lnTo>
                    <a:pt x="710" y="680"/>
                  </a:lnTo>
                  <a:lnTo>
                    <a:pt x="710" y="680"/>
                  </a:lnTo>
                  <a:close/>
                  <a:moveTo>
                    <a:pt x="698" y="675"/>
                  </a:moveTo>
                  <a:lnTo>
                    <a:pt x="696" y="675"/>
                  </a:lnTo>
                  <a:lnTo>
                    <a:pt x="696" y="675"/>
                  </a:lnTo>
                  <a:lnTo>
                    <a:pt x="693" y="671"/>
                  </a:lnTo>
                  <a:lnTo>
                    <a:pt x="693" y="671"/>
                  </a:lnTo>
                  <a:lnTo>
                    <a:pt x="693" y="670"/>
                  </a:lnTo>
                  <a:lnTo>
                    <a:pt x="694" y="668"/>
                  </a:lnTo>
                  <a:lnTo>
                    <a:pt x="696" y="668"/>
                  </a:lnTo>
                  <a:lnTo>
                    <a:pt x="700" y="668"/>
                  </a:lnTo>
                  <a:lnTo>
                    <a:pt x="701" y="668"/>
                  </a:lnTo>
                  <a:lnTo>
                    <a:pt x="701" y="670"/>
                  </a:lnTo>
                  <a:lnTo>
                    <a:pt x="701" y="670"/>
                  </a:lnTo>
                  <a:lnTo>
                    <a:pt x="700" y="671"/>
                  </a:lnTo>
                  <a:lnTo>
                    <a:pt x="700" y="671"/>
                  </a:lnTo>
                  <a:lnTo>
                    <a:pt x="700" y="673"/>
                  </a:lnTo>
                  <a:lnTo>
                    <a:pt x="700" y="673"/>
                  </a:lnTo>
                  <a:lnTo>
                    <a:pt x="698" y="675"/>
                  </a:lnTo>
                  <a:lnTo>
                    <a:pt x="698" y="675"/>
                  </a:lnTo>
                  <a:close/>
                  <a:moveTo>
                    <a:pt x="683" y="671"/>
                  </a:moveTo>
                  <a:lnTo>
                    <a:pt x="686" y="673"/>
                  </a:lnTo>
                  <a:lnTo>
                    <a:pt x="689" y="673"/>
                  </a:lnTo>
                  <a:lnTo>
                    <a:pt x="691" y="675"/>
                  </a:lnTo>
                  <a:lnTo>
                    <a:pt x="691" y="675"/>
                  </a:lnTo>
                  <a:lnTo>
                    <a:pt x="693" y="676"/>
                  </a:lnTo>
                  <a:lnTo>
                    <a:pt x="693" y="678"/>
                  </a:lnTo>
                  <a:lnTo>
                    <a:pt x="693" y="680"/>
                  </a:lnTo>
                  <a:lnTo>
                    <a:pt x="691" y="680"/>
                  </a:lnTo>
                  <a:lnTo>
                    <a:pt x="691" y="680"/>
                  </a:lnTo>
                  <a:lnTo>
                    <a:pt x="698" y="683"/>
                  </a:lnTo>
                  <a:lnTo>
                    <a:pt x="701" y="687"/>
                  </a:lnTo>
                  <a:lnTo>
                    <a:pt x="703" y="688"/>
                  </a:lnTo>
                  <a:lnTo>
                    <a:pt x="703" y="690"/>
                  </a:lnTo>
                  <a:lnTo>
                    <a:pt x="705" y="693"/>
                  </a:lnTo>
                  <a:lnTo>
                    <a:pt x="708" y="698"/>
                  </a:lnTo>
                  <a:lnTo>
                    <a:pt x="708" y="700"/>
                  </a:lnTo>
                  <a:lnTo>
                    <a:pt x="710" y="702"/>
                  </a:lnTo>
                  <a:lnTo>
                    <a:pt x="710" y="702"/>
                  </a:lnTo>
                  <a:lnTo>
                    <a:pt x="706" y="700"/>
                  </a:lnTo>
                  <a:lnTo>
                    <a:pt x="703" y="697"/>
                  </a:lnTo>
                  <a:lnTo>
                    <a:pt x="703" y="697"/>
                  </a:lnTo>
                  <a:lnTo>
                    <a:pt x="703" y="698"/>
                  </a:lnTo>
                  <a:lnTo>
                    <a:pt x="701" y="700"/>
                  </a:lnTo>
                  <a:lnTo>
                    <a:pt x="701" y="702"/>
                  </a:lnTo>
                  <a:lnTo>
                    <a:pt x="701" y="702"/>
                  </a:lnTo>
                  <a:lnTo>
                    <a:pt x="705" y="700"/>
                  </a:lnTo>
                  <a:lnTo>
                    <a:pt x="708" y="704"/>
                  </a:lnTo>
                  <a:lnTo>
                    <a:pt x="708" y="704"/>
                  </a:lnTo>
                  <a:lnTo>
                    <a:pt x="710" y="707"/>
                  </a:lnTo>
                  <a:lnTo>
                    <a:pt x="710" y="707"/>
                  </a:lnTo>
                  <a:lnTo>
                    <a:pt x="710" y="709"/>
                  </a:lnTo>
                  <a:lnTo>
                    <a:pt x="708" y="709"/>
                  </a:lnTo>
                  <a:lnTo>
                    <a:pt x="708" y="710"/>
                  </a:lnTo>
                  <a:lnTo>
                    <a:pt x="710" y="710"/>
                  </a:lnTo>
                  <a:lnTo>
                    <a:pt x="713" y="709"/>
                  </a:lnTo>
                  <a:lnTo>
                    <a:pt x="713" y="710"/>
                  </a:lnTo>
                  <a:lnTo>
                    <a:pt x="713" y="716"/>
                  </a:lnTo>
                  <a:lnTo>
                    <a:pt x="713" y="719"/>
                  </a:lnTo>
                  <a:lnTo>
                    <a:pt x="713" y="719"/>
                  </a:lnTo>
                  <a:lnTo>
                    <a:pt x="713" y="721"/>
                  </a:lnTo>
                  <a:lnTo>
                    <a:pt x="713" y="722"/>
                  </a:lnTo>
                  <a:lnTo>
                    <a:pt x="713" y="722"/>
                  </a:lnTo>
                  <a:lnTo>
                    <a:pt x="713" y="724"/>
                  </a:lnTo>
                  <a:lnTo>
                    <a:pt x="713" y="726"/>
                  </a:lnTo>
                  <a:lnTo>
                    <a:pt x="712" y="727"/>
                  </a:lnTo>
                  <a:lnTo>
                    <a:pt x="710" y="727"/>
                  </a:lnTo>
                  <a:lnTo>
                    <a:pt x="710" y="726"/>
                  </a:lnTo>
                  <a:lnTo>
                    <a:pt x="708" y="724"/>
                  </a:lnTo>
                  <a:lnTo>
                    <a:pt x="706" y="721"/>
                  </a:lnTo>
                  <a:lnTo>
                    <a:pt x="706" y="719"/>
                  </a:lnTo>
                  <a:lnTo>
                    <a:pt x="705" y="719"/>
                  </a:lnTo>
                  <a:lnTo>
                    <a:pt x="703" y="719"/>
                  </a:lnTo>
                  <a:lnTo>
                    <a:pt x="703" y="719"/>
                  </a:lnTo>
                  <a:lnTo>
                    <a:pt x="701" y="717"/>
                  </a:lnTo>
                  <a:lnTo>
                    <a:pt x="701" y="716"/>
                  </a:lnTo>
                  <a:lnTo>
                    <a:pt x="701" y="714"/>
                  </a:lnTo>
                  <a:lnTo>
                    <a:pt x="701" y="712"/>
                  </a:lnTo>
                  <a:lnTo>
                    <a:pt x="700" y="712"/>
                  </a:lnTo>
                  <a:lnTo>
                    <a:pt x="700" y="712"/>
                  </a:lnTo>
                  <a:lnTo>
                    <a:pt x="700" y="716"/>
                  </a:lnTo>
                  <a:lnTo>
                    <a:pt x="700" y="716"/>
                  </a:lnTo>
                  <a:lnTo>
                    <a:pt x="698" y="716"/>
                  </a:lnTo>
                  <a:lnTo>
                    <a:pt x="696" y="710"/>
                  </a:lnTo>
                  <a:lnTo>
                    <a:pt x="693" y="707"/>
                  </a:lnTo>
                  <a:lnTo>
                    <a:pt x="691" y="707"/>
                  </a:lnTo>
                  <a:lnTo>
                    <a:pt x="691" y="705"/>
                  </a:lnTo>
                  <a:lnTo>
                    <a:pt x="693" y="705"/>
                  </a:lnTo>
                  <a:lnTo>
                    <a:pt x="694" y="705"/>
                  </a:lnTo>
                  <a:lnTo>
                    <a:pt x="694" y="704"/>
                  </a:lnTo>
                  <a:lnTo>
                    <a:pt x="693" y="700"/>
                  </a:lnTo>
                  <a:lnTo>
                    <a:pt x="693" y="698"/>
                  </a:lnTo>
                  <a:lnTo>
                    <a:pt x="693" y="697"/>
                  </a:lnTo>
                  <a:lnTo>
                    <a:pt x="693" y="697"/>
                  </a:lnTo>
                  <a:lnTo>
                    <a:pt x="689" y="697"/>
                  </a:lnTo>
                  <a:lnTo>
                    <a:pt x="688" y="697"/>
                  </a:lnTo>
                  <a:lnTo>
                    <a:pt x="688" y="695"/>
                  </a:lnTo>
                  <a:lnTo>
                    <a:pt x="686" y="693"/>
                  </a:lnTo>
                  <a:lnTo>
                    <a:pt x="684" y="693"/>
                  </a:lnTo>
                  <a:lnTo>
                    <a:pt x="683" y="693"/>
                  </a:lnTo>
                  <a:lnTo>
                    <a:pt x="681" y="692"/>
                  </a:lnTo>
                  <a:lnTo>
                    <a:pt x="681" y="690"/>
                  </a:lnTo>
                  <a:lnTo>
                    <a:pt x="681" y="690"/>
                  </a:lnTo>
                  <a:lnTo>
                    <a:pt x="683" y="688"/>
                  </a:lnTo>
                  <a:lnTo>
                    <a:pt x="684" y="690"/>
                  </a:lnTo>
                  <a:lnTo>
                    <a:pt x="686" y="690"/>
                  </a:lnTo>
                  <a:lnTo>
                    <a:pt x="686" y="690"/>
                  </a:lnTo>
                  <a:lnTo>
                    <a:pt x="688" y="688"/>
                  </a:lnTo>
                  <a:lnTo>
                    <a:pt x="688" y="687"/>
                  </a:lnTo>
                  <a:lnTo>
                    <a:pt x="689" y="687"/>
                  </a:lnTo>
                  <a:lnTo>
                    <a:pt x="689" y="685"/>
                  </a:lnTo>
                  <a:lnTo>
                    <a:pt x="688" y="683"/>
                  </a:lnTo>
                  <a:lnTo>
                    <a:pt x="686" y="681"/>
                  </a:lnTo>
                  <a:lnTo>
                    <a:pt x="683" y="683"/>
                  </a:lnTo>
                  <a:lnTo>
                    <a:pt x="681" y="685"/>
                  </a:lnTo>
                  <a:lnTo>
                    <a:pt x="679" y="685"/>
                  </a:lnTo>
                  <a:lnTo>
                    <a:pt x="679" y="683"/>
                  </a:lnTo>
                  <a:lnTo>
                    <a:pt x="683" y="680"/>
                  </a:lnTo>
                  <a:lnTo>
                    <a:pt x="684" y="678"/>
                  </a:lnTo>
                  <a:lnTo>
                    <a:pt x="683" y="678"/>
                  </a:lnTo>
                  <a:lnTo>
                    <a:pt x="683" y="676"/>
                  </a:lnTo>
                  <a:lnTo>
                    <a:pt x="683" y="673"/>
                  </a:lnTo>
                  <a:lnTo>
                    <a:pt x="683" y="671"/>
                  </a:lnTo>
                  <a:close/>
                  <a:moveTo>
                    <a:pt x="732" y="700"/>
                  </a:moveTo>
                  <a:lnTo>
                    <a:pt x="732" y="705"/>
                  </a:lnTo>
                  <a:lnTo>
                    <a:pt x="730" y="709"/>
                  </a:lnTo>
                  <a:lnTo>
                    <a:pt x="729" y="710"/>
                  </a:lnTo>
                  <a:lnTo>
                    <a:pt x="727" y="710"/>
                  </a:lnTo>
                  <a:lnTo>
                    <a:pt x="725" y="709"/>
                  </a:lnTo>
                  <a:lnTo>
                    <a:pt x="725" y="709"/>
                  </a:lnTo>
                  <a:lnTo>
                    <a:pt x="724" y="709"/>
                  </a:lnTo>
                  <a:lnTo>
                    <a:pt x="724" y="707"/>
                  </a:lnTo>
                  <a:lnTo>
                    <a:pt x="724" y="705"/>
                  </a:lnTo>
                  <a:lnTo>
                    <a:pt x="724" y="704"/>
                  </a:lnTo>
                  <a:lnTo>
                    <a:pt x="724" y="705"/>
                  </a:lnTo>
                  <a:lnTo>
                    <a:pt x="722" y="705"/>
                  </a:lnTo>
                  <a:lnTo>
                    <a:pt x="720" y="707"/>
                  </a:lnTo>
                  <a:lnTo>
                    <a:pt x="718" y="710"/>
                  </a:lnTo>
                  <a:lnTo>
                    <a:pt x="717" y="712"/>
                  </a:lnTo>
                  <a:lnTo>
                    <a:pt x="717" y="710"/>
                  </a:lnTo>
                  <a:lnTo>
                    <a:pt x="717" y="705"/>
                  </a:lnTo>
                  <a:lnTo>
                    <a:pt x="715" y="704"/>
                  </a:lnTo>
                  <a:lnTo>
                    <a:pt x="717" y="700"/>
                  </a:lnTo>
                  <a:lnTo>
                    <a:pt x="720" y="697"/>
                  </a:lnTo>
                  <a:lnTo>
                    <a:pt x="720" y="690"/>
                  </a:lnTo>
                  <a:lnTo>
                    <a:pt x="727" y="685"/>
                  </a:lnTo>
                  <a:lnTo>
                    <a:pt x="727" y="685"/>
                  </a:lnTo>
                  <a:lnTo>
                    <a:pt x="730" y="688"/>
                  </a:lnTo>
                  <a:lnTo>
                    <a:pt x="732" y="693"/>
                  </a:lnTo>
                  <a:lnTo>
                    <a:pt x="732" y="695"/>
                  </a:lnTo>
                  <a:lnTo>
                    <a:pt x="732" y="698"/>
                  </a:lnTo>
                  <a:lnTo>
                    <a:pt x="732" y="700"/>
                  </a:lnTo>
                  <a:lnTo>
                    <a:pt x="732" y="700"/>
                  </a:lnTo>
                  <a:close/>
                  <a:moveTo>
                    <a:pt x="260" y="690"/>
                  </a:moveTo>
                  <a:lnTo>
                    <a:pt x="260" y="690"/>
                  </a:lnTo>
                  <a:lnTo>
                    <a:pt x="258" y="690"/>
                  </a:lnTo>
                  <a:lnTo>
                    <a:pt x="256" y="690"/>
                  </a:lnTo>
                  <a:lnTo>
                    <a:pt x="256" y="690"/>
                  </a:lnTo>
                  <a:lnTo>
                    <a:pt x="260" y="687"/>
                  </a:lnTo>
                  <a:lnTo>
                    <a:pt x="260" y="687"/>
                  </a:lnTo>
                  <a:lnTo>
                    <a:pt x="260" y="687"/>
                  </a:lnTo>
                  <a:lnTo>
                    <a:pt x="260" y="687"/>
                  </a:lnTo>
                  <a:lnTo>
                    <a:pt x="260" y="690"/>
                  </a:lnTo>
                  <a:lnTo>
                    <a:pt x="260" y="690"/>
                  </a:lnTo>
                  <a:close/>
                  <a:moveTo>
                    <a:pt x="688" y="698"/>
                  </a:moveTo>
                  <a:lnTo>
                    <a:pt x="688" y="700"/>
                  </a:lnTo>
                  <a:lnTo>
                    <a:pt x="688" y="700"/>
                  </a:lnTo>
                  <a:lnTo>
                    <a:pt x="686" y="702"/>
                  </a:lnTo>
                  <a:lnTo>
                    <a:pt x="686" y="704"/>
                  </a:lnTo>
                  <a:lnTo>
                    <a:pt x="684" y="705"/>
                  </a:lnTo>
                  <a:lnTo>
                    <a:pt x="684" y="705"/>
                  </a:lnTo>
                  <a:lnTo>
                    <a:pt x="683" y="707"/>
                  </a:lnTo>
                  <a:lnTo>
                    <a:pt x="681" y="709"/>
                  </a:lnTo>
                  <a:lnTo>
                    <a:pt x="681" y="704"/>
                  </a:lnTo>
                  <a:lnTo>
                    <a:pt x="679" y="700"/>
                  </a:lnTo>
                  <a:lnTo>
                    <a:pt x="681" y="698"/>
                  </a:lnTo>
                  <a:lnTo>
                    <a:pt x="683" y="700"/>
                  </a:lnTo>
                  <a:lnTo>
                    <a:pt x="684" y="700"/>
                  </a:lnTo>
                  <a:lnTo>
                    <a:pt x="688" y="698"/>
                  </a:lnTo>
                  <a:lnTo>
                    <a:pt x="688" y="698"/>
                  </a:lnTo>
                  <a:lnTo>
                    <a:pt x="688" y="698"/>
                  </a:lnTo>
                  <a:close/>
                  <a:moveTo>
                    <a:pt x="162" y="707"/>
                  </a:moveTo>
                  <a:lnTo>
                    <a:pt x="162" y="707"/>
                  </a:lnTo>
                  <a:lnTo>
                    <a:pt x="162" y="707"/>
                  </a:lnTo>
                  <a:lnTo>
                    <a:pt x="164" y="705"/>
                  </a:lnTo>
                  <a:lnTo>
                    <a:pt x="164" y="704"/>
                  </a:lnTo>
                  <a:lnTo>
                    <a:pt x="164" y="705"/>
                  </a:lnTo>
                  <a:lnTo>
                    <a:pt x="164" y="707"/>
                  </a:lnTo>
                  <a:lnTo>
                    <a:pt x="164" y="709"/>
                  </a:lnTo>
                  <a:lnTo>
                    <a:pt x="166" y="710"/>
                  </a:lnTo>
                  <a:lnTo>
                    <a:pt x="166" y="710"/>
                  </a:lnTo>
                  <a:lnTo>
                    <a:pt x="164" y="712"/>
                  </a:lnTo>
                  <a:lnTo>
                    <a:pt x="162" y="710"/>
                  </a:lnTo>
                  <a:lnTo>
                    <a:pt x="161" y="712"/>
                  </a:lnTo>
                  <a:lnTo>
                    <a:pt x="161" y="712"/>
                  </a:lnTo>
                  <a:lnTo>
                    <a:pt x="159" y="712"/>
                  </a:lnTo>
                  <a:lnTo>
                    <a:pt x="159" y="707"/>
                  </a:lnTo>
                  <a:lnTo>
                    <a:pt x="159" y="705"/>
                  </a:lnTo>
                  <a:lnTo>
                    <a:pt x="161" y="704"/>
                  </a:lnTo>
                  <a:lnTo>
                    <a:pt x="161" y="704"/>
                  </a:lnTo>
                  <a:lnTo>
                    <a:pt x="162" y="704"/>
                  </a:lnTo>
                  <a:lnTo>
                    <a:pt x="162" y="705"/>
                  </a:lnTo>
                  <a:lnTo>
                    <a:pt x="162" y="705"/>
                  </a:lnTo>
                  <a:lnTo>
                    <a:pt x="162" y="707"/>
                  </a:lnTo>
                  <a:lnTo>
                    <a:pt x="162" y="707"/>
                  </a:lnTo>
                  <a:close/>
                  <a:moveTo>
                    <a:pt x="169" y="705"/>
                  </a:moveTo>
                  <a:lnTo>
                    <a:pt x="169" y="709"/>
                  </a:lnTo>
                  <a:lnTo>
                    <a:pt x="166" y="707"/>
                  </a:lnTo>
                  <a:lnTo>
                    <a:pt x="166" y="705"/>
                  </a:lnTo>
                  <a:lnTo>
                    <a:pt x="166" y="705"/>
                  </a:lnTo>
                  <a:lnTo>
                    <a:pt x="167" y="705"/>
                  </a:lnTo>
                  <a:lnTo>
                    <a:pt x="169" y="705"/>
                  </a:lnTo>
                  <a:close/>
                  <a:moveTo>
                    <a:pt x="696" y="721"/>
                  </a:moveTo>
                  <a:lnTo>
                    <a:pt x="696" y="721"/>
                  </a:lnTo>
                  <a:lnTo>
                    <a:pt x="698" y="721"/>
                  </a:lnTo>
                  <a:lnTo>
                    <a:pt x="698" y="719"/>
                  </a:lnTo>
                  <a:lnTo>
                    <a:pt x="700" y="721"/>
                  </a:lnTo>
                  <a:lnTo>
                    <a:pt x="700" y="721"/>
                  </a:lnTo>
                  <a:lnTo>
                    <a:pt x="701" y="721"/>
                  </a:lnTo>
                  <a:lnTo>
                    <a:pt x="701" y="722"/>
                  </a:lnTo>
                  <a:lnTo>
                    <a:pt x="700" y="726"/>
                  </a:lnTo>
                  <a:lnTo>
                    <a:pt x="700" y="726"/>
                  </a:lnTo>
                  <a:lnTo>
                    <a:pt x="700" y="727"/>
                  </a:lnTo>
                  <a:lnTo>
                    <a:pt x="698" y="727"/>
                  </a:lnTo>
                  <a:lnTo>
                    <a:pt x="696" y="726"/>
                  </a:lnTo>
                  <a:lnTo>
                    <a:pt x="693" y="722"/>
                  </a:lnTo>
                  <a:lnTo>
                    <a:pt x="693" y="719"/>
                  </a:lnTo>
                  <a:lnTo>
                    <a:pt x="693" y="719"/>
                  </a:lnTo>
                  <a:lnTo>
                    <a:pt x="691" y="719"/>
                  </a:lnTo>
                  <a:lnTo>
                    <a:pt x="689" y="714"/>
                  </a:lnTo>
                  <a:lnTo>
                    <a:pt x="689" y="712"/>
                  </a:lnTo>
                  <a:lnTo>
                    <a:pt x="688" y="710"/>
                  </a:lnTo>
                  <a:lnTo>
                    <a:pt x="686" y="710"/>
                  </a:lnTo>
                  <a:lnTo>
                    <a:pt x="684" y="709"/>
                  </a:lnTo>
                  <a:lnTo>
                    <a:pt x="686" y="707"/>
                  </a:lnTo>
                  <a:lnTo>
                    <a:pt x="688" y="707"/>
                  </a:lnTo>
                  <a:lnTo>
                    <a:pt x="691" y="710"/>
                  </a:lnTo>
                  <a:lnTo>
                    <a:pt x="693" y="712"/>
                  </a:lnTo>
                  <a:lnTo>
                    <a:pt x="694" y="714"/>
                  </a:lnTo>
                  <a:lnTo>
                    <a:pt x="694" y="716"/>
                  </a:lnTo>
                  <a:lnTo>
                    <a:pt x="694" y="717"/>
                  </a:lnTo>
                  <a:lnTo>
                    <a:pt x="696" y="721"/>
                  </a:lnTo>
                  <a:lnTo>
                    <a:pt x="696" y="721"/>
                  </a:lnTo>
                  <a:close/>
                  <a:moveTo>
                    <a:pt x="178" y="712"/>
                  </a:moveTo>
                  <a:lnTo>
                    <a:pt x="176" y="714"/>
                  </a:lnTo>
                  <a:lnTo>
                    <a:pt x="176" y="714"/>
                  </a:lnTo>
                  <a:lnTo>
                    <a:pt x="174" y="716"/>
                  </a:lnTo>
                  <a:lnTo>
                    <a:pt x="174" y="716"/>
                  </a:lnTo>
                  <a:lnTo>
                    <a:pt x="173" y="719"/>
                  </a:lnTo>
                  <a:lnTo>
                    <a:pt x="171" y="719"/>
                  </a:lnTo>
                  <a:lnTo>
                    <a:pt x="173" y="717"/>
                  </a:lnTo>
                  <a:lnTo>
                    <a:pt x="173" y="716"/>
                  </a:lnTo>
                  <a:lnTo>
                    <a:pt x="173" y="716"/>
                  </a:lnTo>
                  <a:lnTo>
                    <a:pt x="171" y="714"/>
                  </a:lnTo>
                  <a:lnTo>
                    <a:pt x="173" y="714"/>
                  </a:lnTo>
                  <a:lnTo>
                    <a:pt x="173" y="712"/>
                  </a:lnTo>
                  <a:lnTo>
                    <a:pt x="174" y="710"/>
                  </a:lnTo>
                  <a:lnTo>
                    <a:pt x="176" y="710"/>
                  </a:lnTo>
                  <a:lnTo>
                    <a:pt x="176" y="709"/>
                  </a:lnTo>
                  <a:lnTo>
                    <a:pt x="178" y="709"/>
                  </a:lnTo>
                  <a:lnTo>
                    <a:pt x="178" y="709"/>
                  </a:lnTo>
                  <a:lnTo>
                    <a:pt x="178" y="710"/>
                  </a:lnTo>
                  <a:lnTo>
                    <a:pt x="178" y="710"/>
                  </a:lnTo>
                  <a:lnTo>
                    <a:pt x="178" y="712"/>
                  </a:lnTo>
                  <a:lnTo>
                    <a:pt x="178" y="712"/>
                  </a:lnTo>
                  <a:lnTo>
                    <a:pt x="178" y="712"/>
                  </a:lnTo>
                  <a:close/>
                  <a:moveTo>
                    <a:pt x="725" y="714"/>
                  </a:moveTo>
                  <a:lnTo>
                    <a:pt x="727" y="719"/>
                  </a:lnTo>
                  <a:lnTo>
                    <a:pt x="727" y="721"/>
                  </a:lnTo>
                  <a:lnTo>
                    <a:pt x="725" y="721"/>
                  </a:lnTo>
                  <a:lnTo>
                    <a:pt x="724" y="721"/>
                  </a:lnTo>
                  <a:lnTo>
                    <a:pt x="724" y="721"/>
                  </a:lnTo>
                  <a:lnTo>
                    <a:pt x="724" y="719"/>
                  </a:lnTo>
                  <a:lnTo>
                    <a:pt x="724" y="717"/>
                  </a:lnTo>
                  <a:lnTo>
                    <a:pt x="724" y="716"/>
                  </a:lnTo>
                  <a:lnTo>
                    <a:pt x="722" y="716"/>
                  </a:lnTo>
                  <a:lnTo>
                    <a:pt x="720" y="716"/>
                  </a:lnTo>
                  <a:lnTo>
                    <a:pt x="720" y="714"/>
                  </a:lnTo>
                  <a:lnTo>
                    <a:pt x="722" y="712"/>
                  </a:lnTo>
                  <a:lnTo>
                    <a:pt x="720" y="710"/>
                  </a:lnTo>
                  <a:lnTo>
                    <a:pt x="720" y="709"/>
                  </a:lnTo>
                  <a:lnTo>
                    <a:pt x="722" y="709"/>
                  </a:lnTo>
                  <a:lnTo>
                    <a:pt x="722" y="709"/>
                  </a:lnTo>
                  <a:lnTo>
                    <a:pt x="724" y="710"/>
                  </a:lnTo>
                  <a:lnTo>
                    <a:pt x="725" y="714"/>
                  </a:lnTo>
                  <a:lnTo>
                    <a:pt x="725" y="714"/>
                  </a:lnTo>
                  <a:close/>
                  <a:moveTo>
                    <a:pt x="185" y="712"/>
                  </a:moveTo>
                  <a:lnTo>
                    <a:pt x="185" y="716"/>
                  </a:lnTo>
                  <a:lnTo>
                    <a:pt x="185" y="716"/>
                  </a:lnTo>
                  <a:lnTo>
                    <a:pt x="183" y="714"/>
                  </a:lnTo>
                  <a:lnTo>
                    <a:pt x="183" y="716"/>
                  </a:lnTo>
                  <a:lnTo>
                    <a:pt x="181" y="716"/>
                  </a:lnTo>
                  <a:lnTo>
                    <a:pt x="183" y="714"/>
                  </a:lnTo>
                  <a:lnTo>
                    <a:pt x="181" y="714"/>
                  </a:lnTo>
                  <a:lnTo>
                    <a:pt x="183" y="714"/>
                  </a:lnTo>
                  <a:lnTo>
                    <a:pt x="183" y="712"/>
                  </a:lnTo>
                  <a:lnTo>
                    <a:pt x="183" y="710"/>
                  </a:lnTo>
                  <a:lnTo>
                    <a:pt x="183" y="710"/>
                  </a:lnTo>
                  <a:lnTo>
                    <a:pt x="185" y="710"/>
                  </a:lnTo>
                  <a:lnTo>
                    <a:pt x="185" y="712"/>
                  </a:lnTo>
                  <a:lnTo>
                    <a:pt x="185" y="712"/>
                  </a:lnTo>
                  <a:close/>
                  <a:moveTo>
                    <a:pt x="188" y="719"/>
                  </a:moveTo>
                  <a:lnTo>
                    <a:pt x="186" y="719"/>
                  </a:lnTo>
                  <a:lnTo>
                    <a:pt x="186" y="717"/>
                  </a:lnTo>
                  <a:lnTo>
                    <a:pt x="186" y="716"/>
                  </a:lnTo>
                  <a:lnTo>
                    <a:pt x="185" y="716"/>
                  </a:lnTo>
                  <a:lnTo>
                    <a:pt x="186" y="716"/>
                  </a:lnTo>
                  <a:lnTo>
                    <a:pt x="188" y="717"/>
                  </a:lnTo>
                  <a:lnTo>
                    <a:pt x="188" y="719"/>
                  </a:lnTo>
                  <a:lnTo>
                    <a:pt x="188" y="719"/>
                  </a:lnTo>
                  <a:close/>
                  <a:moveTo>
                    <a:pt x="108" y="717"/>
                  </a:moveTo>
                  <a:lnTo>
                    <a:pt x="109" y="724"/>
                  </a:lnTo>
                  <a:lnTo>
                    <a:pt x="111" y="724"/>
                  </a:lnTo>
                  <a:lnTo>
                    <a:pt x="113" y="726"/>
                  </a:lnTo>
                  <a:lnTo>
                    <a:pt x="114" y="726"/>
                  </a:lnTo>
                  <a:lnTo>
                    <a:pt x="114" y="726"/>
                  </a:lnTo>
                  <a:lnTo>
                    <a:pt x="116" y="727"/>
                  </a:lnTo>
                  <a:lnTo>
                    <a:pt x="116" y="727"/>
                  </a:lnTo>
                  <a:lnTo>
                    <a:pt x="111" y="726"/>
                  </a:lnTo>
                  <a:lnTo>
                    <a:pt x="108" y="729"/>
                  </a:lnTo>
                  <a:lnTo>
                    <a:pt x="106" y="729"/>
                  </a:lnTo>
                  <a:lnTo>
                    <a:pt x="97" y="729"/>
                  </a:lnTo>
                  <a:lnTo>
                    <a:pt x="96" y="731"/>
                  </a:lnTo>
                  <a:lnTo>
                    <a:pt x="94" y="731"/>
                  </a:lnTo>
                  <a:lnTo>
                    <a:pt x="92" y="734"/>
                  </a:lnTo>
                  <a:lnTo>
                    <a:pt x="90" y="736"/>
                  </a:lnTo>
                  <a:lnTo>
                    <a:pt x="89" y="736"/>
                  </a:lnTo>
                  <a:lnTo>
                    <a:pt x="87" y="738"/>
                  </a:lnTo>
                  <a:lnTo>
                    <a:pt x="84" y="736"/>
                  </a:lnTo>
                  <a:lnTo>
                    <a:pt x="82" y="736"/>
                  </a:lnTo>
                  <a:lnTo>
                    <a:pt x="82" y="734"/>
                  </a:lnTo>
                  <a:lnTo>
                    <a:pt x="80" y="733"/>
                  </a:lnTo>
                  <a:lnTo>
                    <a:pt x="80" y="731"/>
                  </a:lnTo>
                  <a:lnTo>
                    <a:pt x="82" y="731"/>
                  </a:lnTo>
                  <a:lnTo>
                    <a:pt x="84" y="729"/>
                  </a:lnTo>
                  <a:lnTo>
                    <a:pt x="85" y="727"/>
                  </a:lnTo>
                  <a:lnTo>
                    <a:pt x="89" y="721"/>
                  </a:lnTo>
                  <a:lnTo>
                    <a:pt x="89" y="721"/>
                  </a:lnTo>
                  <a:lnTo>
                    <a:pt x="90" y="721"/>
                  </a:lnTo>
                  <a:lnTo>
                    <a:pt x="92" y="721"/>
                  </a:lnTo>
                  <a:lnTo>
                    <a:pt x="96" y="719"/>
                  </a:lnTo>
                  <a:lnTo>
                    <a:pt x="101" y="716"/>
                  </a:lnTo>
                  <a:lnTo>
                    <a:pt x="102" y="716"/>
                  </a:lnTo>
                  <a:lnTo>
                    <a:pt x="106" y="716"/>
                  </a:lnTo>
                  <a:lnTo>
                    <a:pt x="108" y="716"/>
                  </a:lnTo>
                  <a:lnTo>
                    <a:pt x="108" y="717"/>
                  </a:lnTo>
                  <a:lnTo>
                    <a:pt x="108" y="717"/>
                  </a:lnTo>
                  <a:lnTo>
                    <a:pt x="108" y="717"/>
                  </a:lnTo>
                  <a:close/>
                  <a:moveTo>
                    <a:pt x="132" y="722"/>
                  </a:moveTo>
                  <a:lnTo>
                    <a:pt x="130" y="722"/>
                  </a:lnTo>
                  <a:lnTo>
                    <a:pt x="130" y="721"/>
                  </a:lnTo>
                  <a:lnTo>
                    <a:pt x="128" y="721"/>
                  </a:lnTo>
                  <a:lnTo>
                    <a:pt x="128" y="719"/>
                  </a:lnTo>
                  <a:lnTo>
                    <a:pt x="132" y="717"/>
                  </a:lnTo>
                  <a:lnTo>
                    <a:pt x="132" y="717"/>
                  </a:lnTo>
                  <a:lnTo>
                    <a:pt x="132" y="719"/>
                  </a:lnTo>
                  <a:lnTo>
                    <a:pt x="132" y="719"/>
                  </a:lnTo>
                  <a:lnTo>
                    <a:pt x="132" y="722"/>
                  </a:lnTo>
                  <a:lnTo>
                    <a:pt x="132" y="722"/>
                  </a:lnTo>
                  <a:close/>
                  <a:moveTo>
                    <a:pt x="126" y="738"/>
                  </a:moveTo>
                  <a:lnTo>
                    <a:pt x="125" y="738"/>
                  </a:lnTo>
                  <a:lnTo>
                    <a:pt x="123" y="738"/>
                  </a:lnTo>
                  <a:lnTo>
                    <a:pt x="121" y="736"/>
                  </a:lnTo>
                  <a:lnTo>
                    <a:pt x="121" y="734"/>
                  </a:lnTo>
                  <a:lnTo>
                    <a:pt x="125" y="734"/>
                  </a:lnTo>
                  <a:lnTo>
                    <a:pt x="125" y="736"/>
                  </a:lnTo>
                  <a:lnTo>
                    <a:pt x="126" y="738"/>
                  </a:lnTo>
                  <a:lnTo>
                    <a:pt x="126" y="738"/>
                  </a:lnTo>
                  <a:close/>
                  <a:moveTo>
                    <a:pt x="68" y="746"/>
                  </a:moveTo>
                  <a:lnTo>
                    <a:pt x="68" y="746"/>
                  </a:lnTo>
                  <a:lnTo>
                    <a:pt x="66" y="746"/>
                  </a:lnTo>
                  <a:lnTo>
                    <a:pt x="66" y="745"/>
                  </a:lnTo>
                  <a:lnTo>
                    <a:pt x="66" y="741"/>
                  </a:lnTo>
                  <a:lnTo>
                    <a:pt x="68" y="741"/>
                  </a:lnTo>
                  <a:lnTo>
                    <a:pt x="68" y="741"/>
                  </a:lnTo>
                  <a:lnTo>
                    <a:pt x="68" y="741"/>
                  </a:lnTo>
                  <a:lnTo>
                    <a:pt x="70" y="743"/>
                  </a:lnTo>
                  <a:lnTo>
                    <a:pt x="70" y="743"/>
                  </a:lnTo>
                  <a:lnTo>
                    <a:pt x="72" y="745"/>
                  </a:lnTo>
                  <a:lnTo>
                    <a:pt x="70" y="745"/>
                  </a:lnTo>
                  <a:lnTo>
                    <a:pt x="68" y="746"/>
                  </a:lnTo>
                  <a:lnTo>
                    <a:pt x="68" y="746"/>
                  </a:lnTo>
                  <a:close/>
                  <a:moveTo>
                    <a:pt x="63" y="748"/>
                  </a:moveTo>
                  <a:lnTo>
                    <a:pt x="61" y="748"/>
                  </a:lnTo>
                  <a:lnTo>
                    <a:pt x="61" y="748"/>
                  </a:lnTo>
                  <a:lnTo>
                    <a:pt x="61" y="748"/>
                  </a:lnTo>
                  <a:lnTo>
                    <a:pt x="60" y="748"/>
                  </a:lnTo>
                  <a:lnTo>
                    <a:pt x="58" y="748"/>
                  </a:lnTo>
                  <a:lnTo>
                    <a:pt x="58" y="746"/>
                  </a:lnTo>
                  <a:lnTo>
                    <a:pt x="58" y="745"/>
                  </a:lnTo>
                  <a:lnTo>
                    <a:pt x="58" y="745"/>
                  </a:lnTo>
                  <a:lnTo>
                    <a:pt x="60" y="745"/>
                  </a:lnTo>
                  <a:lnTo>
                    <a:pt x="60" y="743"/>
                  </a:lnTo>
                  <a:lnTo>
                    <a:pt x="61" y="743"/>
                  </a:lnTo>
                  <a:lnTo>
                    <a:pt x="65" y="745"/>
                  </a:lnTo>
                  <a:lnTo>
                    <a:pt x="65" y="746"/>
                  </a:lnTo>
                  <a:lnTo>
                    <a:pt x="66" y="746"/>
                  </a:lnTo>
                  <a:lnTo>
                    <a:pt x="65" y="748"/>
                  </a:lnTo>
                  <a:lnTo>
                    <a:pt x="63" y="748"/>
                  </a:lnTo>
                  <a:lnTo>
                    <a:pt x="63" y="748"/>
                  </a:lnTo>
                  <a:close/>
                  <a:moveTo>
                    <a:pt x="48" y="753"/>
                  </a:moveTo>
                  <a:lnTo>
                    <a:pt x="49" y="755"/>
                  </a:lnTo>
                  <a:lnTo>
                    <a:pt x="49" y="753"/>
                  </a:lnTo>
                  <a:lnTo>
                    <a:pt x="51" y="753"/>
                  </a:lnTo>
                  <a:lnTo>
                    <a:pt x="53" y="751"/>
                  </a:lnTo>
                  <a:lnTo>
                    <a:pt x="53" y="750"/>
                  </a:lnTo>
                  <a:lnTo>
                    <a:pt x="53" y="751"/>
                  </a:lnTo>
                  <a:lnTo>
                    <a:pt x="55" y="753"/>
                  </a:lnTo>
                  <a:lnTo>
                    <a:pt x="53" y="755"/>
                  </a:lnTo>
                  <a:lnTo>
                    <a:pt x="51" y="756"/>
                  </a:lnTo>
                  <a:lnTo>
                    <a:pt x="49" y="758"/>
                  </a:lnTo>
                  <a:lnTo>
                    <a:pt x="49" y="760"/>
                  </a:lnTo>
                  <a:lnTo>
                    <a:pt x="53" y="760"/>
                  </a:lnTo>
                  <a:lnTo>
                    <a:pt x="53" y="760"/>
                  </a:lnTo>
                  <a:lnTo>
                    <a:pt x="55" y="760"/>
                  </a:lnTo>
                  <a:lnTo>
                    <a:pt x="53" y="760"/>
                  </a:lnTo>
                  <a:lnTo>
                    <a:pt x="51" y="762"/>
                  </a:lnTo>
                  <a:lnTo>
                    <a:pt x="49" y="763"/>
                  </a:lnTo>
                  <a:lnTo>
                    <a:pt x="46" y="765"/>
                  </a:lnTo>
                  <a:lnTo>
                    <a:pt x="44" y="767"/>
                  </a:lnTo>
                  <a:lnTo>
                    <a:pt x="44" y="768"/>
                  </a:lnTo>
                  <a:lnTo>
                    <a:pt x="41" y="768"/>
                  </a:lnTo>
                  <a:lnTo>
                    <a:pt x="37" y="768"/>
                  </a:lnTo>
                  <a:lnTo>
                    <a:pt x="36" y="770"/>
                  </a:lnTo>
                  <a:lnTo>
                    <a:pt x="34" y="772"/>
                  </a:lnTo>
                  <a:lnTo>
                    <a:pt x="34" y="772"/>
                  </a:lnTo>
                  <a:lnTo>
                    <a:pt x="34" y="772"/>
                  </a:lnTo>
                  <a:lnTo>
                    <a:pt x="32" y="772"/>
                  </a:lnTo>
                  <a:lnTo>
                    <a:pt x="31" y="774"/>
                  </a:lnTo>
                  <a:lnTo>
                    <a:pt x="31" y="774"/>
                  </a:lnTo>
                  <a:lnTo>
                    <a:pt x="29" y="774"/>
                  </a:lnTo>
                  <a:lnTo>
                    <a:pt x="29" y="774"/>
                  </a:lnTo>
                  <a:lnTo>
                    <a:pt x="27" y="774"/>
                  </a:lnTo>
                  <a:lnTo>
                    <a:pt x="25" y="772"/>
                  </a:lnTo>
                  <a:lnTo>
                    <a:pt x="25" y="772"/>
                  </a:lnTo>
                  <a:lnTo>
                    <a:pt x="27" y="770"/>
                  </a:lnTo>
                  <a:lnTo>
                    <a:pt x="29" y="770"/>
                  </a:lnTo>
                  <a:lnTo>
                    <a:pt x="31" y="770"/>
                  </a:lnTo>
                  <a:lnTo>
                    <a:pt x="32" y="768"/>
                  </a:lnTo>
                  <a:lnTo>
                    <a:pt x="37" y="767"/>
                  </a:lnTo>
                  <a:lnTo>
                    <a:pt x="37" y="765"/>
                  </a:lnTo>
                  <a:lnTo>
                    <a:pt x="39" y="762"/>
                  </a:lnTo>
                  <a:lnTo>
                    <a:pt x="39" y="762"/>
                  </a:lnTo>
                  <a:lnTo>
                    <a:pt x="41" y="760"/>
                  </a:lnTo>
                  <a:lnTo>
                    <a:pt x="43" y="760"/>
                  </a:lnTo>
                  <a:lnTo>
                    <a:pt x="44" y="762"/>
                  </a:lnTo>
                  <a:lnTo>
                    <a:pt x="44" y="762"/>
                  </a:lnTo>
                  <a:lnTo>
                    <a:pt x="44" y="762"/>
                  </a:lnTo>
                  <a:lnTo>
                    <a:pt x="44" y="760"/>
                  </a:lnTo>
                  <a:lnTo>
                    <a:pt x="46" y="760"/>
                  </a:lnTo>
                  <a:lnTo>
                    <a:pt x="44" y="758"/>
                  </a:lnTo>
                  <a:lnTo>
                    <a:pt x="43" y="758"/>
                  </a:lnTo>
                  <a:lnTo>
                    <a:pt x="41" y="758"/>
                  </a:lnTo>
                  <a:lnTo>
                    <a:pt x="41" y="758"/>
                  </a:lnTo>
                  <a:lnTo>
                    <a:pt x="39" y="756"/>
                  </a:lnTo>
                  <a:lnTo>
                    <a:pt x="39" y="756"/>
                  </a:lnTo>
                  <a:lnTo>
                    <a:pt x="37" y="755"/>
                  </a:lnTo>
                  <a:lnTo>
                    <a:pt x="39" y="755"/>
                  </a:lnTo>
                  <a:lnTo>
                    <a:pt x="39" y="753"/>
                  </a:lnTo>
                  <a:lnTo>
                    <a:pt x="39" y="751"/>
                  </a:lnTo>
                  <a:lnTo>
                    <a:pt x="41" y="751"/>
                  </a:lnTo>
                  <a:lnTo>
                    <a:pt x="44" y="751"/>
                  </a:lnTo>
                  <a:lnTo>
                    <a:pt x="46" y="750"/>
                  </a:lnTo>
                  <a:lnTo>
                    <a:pt x="48" y="750"/>
                  </a:lnTo>
                  <a:lnTo>
                    <a:pt x="48" y="750"/>
                  </a:lnTo>
                  <a:lnTo>
                    <a:pt x="48" y="753"/>
                  </a:lnTo>
                  <a:lnTo>
                    <a:pt x="48" y="753"/>
                  </a:lnTo>
                  <a:close/>
                  <a:moveTo>
                    <a:pt x="56" y="760"/>
                  </a:moveTo>
                  <a:lnTo>
                    <a:pt x="56" y="760"/>
                  </a:lnTo>
                  <a:lnTo>
                    <a:pt x="55" y="758"/>
                  </a:lnTo>
                  <a:lnTo>
                    <a:pt x="55" y="758"/>
                  </a:lnTo>
                  <a:lnTo>
                    <a:pt x="55" y="756"/>
                  </a:lnTo>
                  <a:lnTo>
                    <a:pt x="56" y="756"/>
                  </a:lnTo>
                  <a:lnTo>
                    <a:pt x="56" y="755"/>
                  </a:lnTo>
                  <a:lnTo>
                    <a:pt x="58" y="755"/>
                  </a:lnTo>
                  <a:lnTo>
                    <a:pt x="58" y="755"/>
                  </a:lnTo>
                  <a:lnTo>
                    <a:pt x="58" y="756"/>
                  </a:lnTo>
                  <a:lnTo>
                    <a:pt x="56" y="758"/>
                  </a:lnTo>
                  <a:lnTo>
                    <a:pt x="56" y="760"/>
                  </a:lnTo>
                  <a:close/>
                  <a:moveTo>
                    <a:pt x="22" y="772"/>
                  </a:moveTo>
                  <a:lnTo>
                    <a:pt x="17" y="775"/>
                  </a:lnTo>
                  <a:lnTo>
                    <a:pt x="13" y="777"/>
                  </a:lnTo>
                  <a:lnTo>
                    <a:pt x="13" y="780"/>
                  </a:lnTo>
                  <a:lnTo>
                    <a:pt x="12" y="780"/>
                  </a:lnTo>
                  <a:lnTo>
                    <a:pt x="10" y="780"/>
                  </a:lnTo>
                  <a:lnTo>
                    <a:pt x="10" y="782"/>
                  </a:lnTo>
                  <a:lnTo>
                    <a:pt x="8" y="784"/>
                  </a:lnTo>
                  <a:lnTo>
                    <a:pt x="7" y="784"/>
                  </a:lnTo>
                  <a:lnTo>
                    <a:pt x="1" y="787"/>
                  </a:lnTo>
                  <a:lnTo>
                    <a:pt x="0" y="787"/>
                  </a:lnTo>
                  <a:lnTo>
                    <a:pt x="1" y="787"/>
                  </a:lnTo>
                  <a:lnTo>
                    <a:pt x="3" y="785"/>
                  </a:lnTo>
                  <a:lnTo>
                    <a:pt x="3" y="784"/>
                  </a:lnTo>
                  <a:lnTo>
                    <a:pt x="5" y="782"/>
                  </a:lnTo>
                  <a:lnTo>
                    <a:pt x="7" y="780"/>
                  </a:lnTo>
                  <a:lnTo>
                    <a:pt x="7" y="780"/>
                  </a:lnTo>
                  <a:lnTo>
                    <a:pt x="7" y="777"/>
                  </a:lnTo>
                  <a:lnTo>
                    <a:pt x="7" y="777"/>
                  </a:lnTo>
                  <a:lnTo>
                    <a:pt x="8" y="775"/>
                  </a:lnTo>
                  <a:lnTo>
                    <a:pt x="8" y="774"/>
                  </a:lnTo>
                  <a:lnTo>
                    <a:pt x="10" y="774"/>
                  </a:lnTo>
                  <a:lnTo>
                    <a:pt x="13" y="774"/>
                  </a:lnTo>
                  <a:lnTo>
                    <a:pt x="13" y="774"/>
                  </a:lnTo>
                  <a:lnTo>
                    <a:pt x="15" y="772"/>
                  </a:lnTo>
                  <a:lnTo>
                    <a:pt x="13" y="772"/>
                  </a:lnTo>
                  <a:lnTo>
                    <a:pt x="13" y="770"/>
                  </a:lnTo>
                  <a:lnTo>
                    <a:pt x="13" y="768"/>
                  </a:lnTo>
                  <a:lnTo>
                    <a:pt x="15" y="768"/>
                  </a:lnTo>
                  <a:lnTo>
                    <a:pt x="15" y="767"/>
                  </a:lnTo>
                  <a:lnTo>
                    <a:pt x="17" y="765"/>
                  </a:lnTo>
                  <a:lnTo>
                    <a:pt x="20" y="765"/>
                  </a:lnTo>
                  <a:lnTo>
                    <a:pt x="22" y="765"/>
                  </a:lnTo>
                  <a:lnTo>
                    <a:pt x="25" y="767"/>
                  </a:lnTo>
                  <a:lnTo>
                    <a:pt x="25" y="767"/>
                  </a:lnTo>
                  <a:lnTo>
                    <a:pt x="24" y="768"/>
                  </a:lnTo>
                  <a:lnTo>
                    <a:pt x="24" y="770"/>
                  </a:lnTo>
                  <a:lnTo>
                    <a:pt x="22" y="772"/>
                  </a:lnTo>
                  <a:lnTo>
                    <a:pt x="22" y="772"/>
                  </a:lnTo>
                  <a:close/>
                  <a:moveTo>
                    <a:pt x="1454" y="915"/>
                  </a:moveTo>
                  <a:lnTo>
                    <a:pt x="1458" y="915"/>
                  </a:lnTo>
                  <a:lnTo>
                    <a:pt x="1459" y="915"/>
                  </a:lnTo>
                  <a:lnTo>
                    <a:pt x="1461" y="915"/>
                  </a:lnTo>
                  <a:lnTo>
                    <a:pt x="1463" y="915"/>
                  </a:lnTo>
                  <a:lnTo>
                    <a:pt x="1465" y="917"/>
                  </a:lnTo>
                  <a:lnTo>
                    <a:pt x="1468" y="917"/>
                  </a:lnTo>
                  <a:lnTo>
                    <a:pt x="1470" y="918"/>
                  </a:lnTo>
                  <a:lnTo>
                    <a:pt x="1471" y="920"/>
                  </a:lnTo>
                  <a:lnTo>
                    <a:pt x="1473" y="922"/>
                  </a:lnTo>
                  <a:lnTo>
                    <a:pt x="1473" y="925"/>
                  </a:lnTo>
                  <a:lnTo>
                    <a:pt x="1475" y="925"/>
                  </a:lnTo>
                  <a:lnTo>
                    <a:pt x="1475" y="924"/>
                  </a:lnTo>
                  <a:lnTo>
                    <a:pt x="1478" y="924"/>
                  </a:lnTo>
                  <a:lnTo>
                    <a:pt x="1482" y="924"/>
                  </a:lnTo>
                  <a:lnTo>
                    <a:pt x="1483" y="927"/>
                  </a:lnTo>
                  <a:lnTo>
                    <a:pt x="1489" y="929"/>
                  </a:lnTo>
                  <a:lnTo>
                    <a:pt x="1490" y="930"/>
                  </a:lnTo>
                  <a:lnTo>
                    <a:pt x="1494" y="930"/>
                  </a:lnTo>
                  <a:lnTo>
                    <a:pt x="1497" y="929"/>
                  </a:lnTo>
                  <a:lnTo>
                    <a:pt x="1500" y="927"/>
                  </a:lnTo>
                  <a:lnTo>
                    <a:pt x="1502" y="927"/>
                  </a:lnTo>
                  <a:lnTo>
                    <a:pt x="1504" y="927"/>
                  </a:lnTo>
                  <a:lnTo>
                    <a:pt x="1504" y="929"/>
                  </a:lnTo>
                  <a:lnTo>
                    <a:pt x="1506" y="929"/>
                  </a:lnTo>
                  <a:lnTo>
                    <a:pt x="1507" y="929"/>
                  </a:lnTo>
                  <a:lnTo>
                    <a:pt x="1514" y="930"/>
                  </a:lnTo>
                  <a:lnTo>
                    <a:pt x="1518" y="929"/>
                  </a:lnTo>
                  <a:lnTo>
                    <a:pt x="1519" y="930"/>
                  </a:lnTo>
                  <a:lnTo>
                    <a:pt x="1519" y="932"/>
                  </a:lnTo>
                  <a:lnTo>
                    <a:pt x="1521" y="932"/>
                  </a:lnTo>
                  <a:lnTo>
                    <a:pt x="1524" y="932"/>
                  </a:lnTo>
                  <a:lnTo>
                    <a:pt x="1528" y="932"/>
                  </a:lnTo>
                  <a:lnTo>
                    <a:pt x="1528" y="932"/>
                  </a:lnTo>
                  <a:lnTo>
                    <a:pt x="1526" y="932"/>
                  </a:lnTo>
                  <a:lnTo>
                    <a:pt x="1526" y="934"/>
                  </a:lnTo>
                  <a:lnTo>
                    <a:pt x="1524" y="934"/>
                  </a:lnTo>
                  <a:lnTo>
                    <a:pt x="1523" y="935"/>
                  </a:lnTo>
                  <a:lnTo>
                    <a:pt x="1519" y="937"/>
                  </a:lnTo>
                  <a:lnTo>
                    <a:pt x="1516" y="939"/>
                  </a:lnTo>
                  <a:lnTo>
                    <a:pt x="1509" y="941"/>
                  </a:lnTo>
                  <a:lnTo>
                    <a:pt x="1504" y="944"/>
                  </a:lnTo>
                  <a:lnTo>
                    <a:pt x="1502" y="946"/>
                  </a:lnTo>
                  <a:lnTo>
                    <a:pt x="1494" y="954"/>
                  </a:lnTo>
                  <a:lnTo>
                    <a:pt x="1489" y="959"/>
                  </a:lnTo>
                  <a:lnTo>
                    <a:pt x="1480" y="966"/>
                  </a:lnTo>
                  <a:lnTo>
                    <a:pt x="1480" y="966"/>
                  </a:lnTo>
                  <a:lnTo>
                    <a:pt x="1480" y="968"/>
                  </a:lnTo>
                  <a:lnTo>
                    <a:pt x="1480" y="968"/>
                  </a:lnTo>
                  <a:lnTo>
                    <a:pt x="1482" y="970"/>
                  </a:lnTo>
                  <a:lnTo>
                    <a:pt x="1483" y="970"/>
                  </a:lnTo>
                  <a:lnTo>
                    <a:pt x="1485" y="970"/>
                  </a:lnTo>
                  <a:lnTo>
                    <a:pt x="1490" y="968"/>
                  </a:lnTo>
                  <a:lnTo>
                    <a:pt x="1494" y="966"/>
                  </a:lnTo>
                  <a:lnTo>
                    <a:pt x="1497" y="964"/>
                  </a:lnTo>
                  <a:lnTo>
                    <a:pt x="1497" y="964"/>
                  </a:lnTo>
                  <a:lnTo>
                    <a:pt x="1497" y="964"/>
                  </a:lnTo>
                  <a:lnTo>
                    <a:pt x="1499" y="964"/>
                  </a:lnTo>
                  <a:lnTo>
                    <a:pt x="1502" y="963"/>
                  </a:lnTo>
                  <a:lnTo>
                    <a:pt x="1502" y="961"/>
                  </a:lnTo>
                  <a:lnTo>
                    <a:pt x="1504" y="961"/>
                  </a:lnTo>
                  <a:lnTo>
                    <a:pt x="1504" y="963"/>
                  </a:lnTo>
                  <a:lnTo>
                    <a:pt x="1506" y="963"/>
                  </a:lnTo>
                  <a:lnTo>
                    <a:pt x="1504" y="964"/>
                  </a:lnTo>
                  <a:lnTo>
                    <a:pt x="1504" y="966"/>
                  </a:lnTo>
                  <a:lnTo>
                    <a:pt x="1504" y="968"/>
                  </a:lnTo>
                  <a:lnTo>
                    <a:pt x="1504" y="968"/>
                  </a:lnTo>
                  <a:lnTo>
                    <a:pt x="1502" y="970"/>
                  </a:lnTo>
                  <a:lnTo>
                    <a:pt x="1502" y="971"/>
                  </a:lnTo>
                  <a:lnTo>
                    <a:pt x="1502" y="971"/>
                  </a:lnTo>
                  <a:lnTo>
                    <a:pt x="1506" y="971"/>
                  </a:lnTo>
                  <a:lnTo>
                    <a:pt x="1506" y="970"/>
                  </a:lnTo>
                  <a:lnTo>
                    <a:pt x="1506" y="970"/>
                  </a:lnTo>
                  <a:lnTo>
                    <a:pt x="1506" y="970"/>
                  </a:lnTo>
                  <a:lnTo>
                    <a:pt x="1506" y="970"/>
                  </a:lnTo>
                  <a:lnTo>
                    <a:pt x="1507" y="971"/>
                  </a:lnTo>
                  <a:lnTo>
                    <a:pt x="1509" y="971"/>
                  </a:lnTo>
                  <a:lnTo>
                    <a:pt x="1511" y="973"/>
                  </a:lnTo>
                  <a:lnTo>
                    <a:pt x="1512" y="971"/>
                  </a:lnTo>
                  <a:lnTo>
                    <a:pt x="1518" y="970"/>
                  </a:lnTo>
                  <a:lnTo>
                    <a:pt x="1519" y="968"/>
                  </a:lnTo>
                  <a:lnTo>
                    <a:pt x="1523" y="966"/>
                  </a:lnTo>
                  <a:lnTo>
                    <a:pt x="1526" y="964"/>
                  </a:lnTo>
                  <a:lnTo>
                    <a:pt x="1530" y="964"/>
                  </a:lnTo>
                  <a:lnTo>
                    <a:pt x="1531" y="964"/>
                  </a:lnTo>
                  <a:lnTo>
                    <a:pt x="1533" y="963"/>
                  </a:lnTo>
                  <a:lnTo>
                    <a:pt x="1536" y="961"/>
                  </a:lnTo>
                  <a:lnTo>
                    <a:pt x="1536" y="961"/>
                  </a:lnTo>
                  <a:lnTo>
                    <a:pt x="1538" y="959"/>
                  </a:lnTo>
                  <a:lnTo>
                    <a:pt x="1540" y="959"/>
                  </a:lnTo>
                  <a:lnTo>
                    <a:pt x="1542" y="958"/>
                  </a:lnTo>
                  <a:lnTo>
                    <a:pt x="1542" y="956"/>
                  </a:lnTo>
                  <a:lnTo>
                    <a:pt x="1545" y="954"/>
                  </a:lnTo>
                  <a:lnTo>
                    <a:pt x="1545" y="954"/>
                  </a:lnTo>
                  <a:lnTo>
                    <a:pt x="1547" y="954"/>
                  </a:lnTo>
                  <a:lnTo>
                    <a:pt x="1547" y="954"/>
                  </a:lnTo>
                  <a:lnTo>
                    <a:pt x="1547" y="956"/>
                  </a:lnTo>
                  <a:lnTo>
                    <a:pt x="1547" y="956"/>
                  </a:lnTo>
                  <a:lnTo>
                    <a:pt x="1548" y="958"/>
                  </a:lnTo>
                  <a:lnTo>
                    <a:pt x="1548" y="958"/>
                  </a:lnTo>
                  <a:lnTo>
                    <a:pt x="1548" y="959"/>
                  </a:lnTo>
                  <a:lnTo>
                    <a:pt x="1548" y="959"/>
                  </a:lnTo>
                  <a:lnTo>
                    <a:pt x="1548" y="961"/>
                  </a:lnTo>
                  <a:lnTo>
                    <a:pt x="1550" y="961"/>
                  </a:lnTo>
                  <a:lnTo>
                    <a:pt x="1548" y="964"/>
                  </a:lnTo>
                  <a:lnTo>
                    <a:pt x="1548" y="964"/>
                  </a:lnTo>
                  <a:lnTo>
                    <a:pt x="1550" y="966"/>
                  </a:lnTo>
                  <a:lnTo>
                    <a:pt x="1550" y="966"/>
                  </a:lnTo>
                  <a:lnTo>
                    <a:pt x="1550" y="966"/>
                  </a:lnTo>
                  <a:lnTo>
                    <a:pt x="1550" y="964"/>
                  </a:lnTo>
                  <a:lnTo>
                    <a:pt x="1550" y="964"/>
                  </a:lnTo>
                  <a:lnTo>
                    <a:pt x="1550" y="964"/>
                  </a:lnTo>
                  <a:lnTo>
                    <a:pt x="1554" y="963"/>
                  </a:lnTo>
                  <a:lnTo>
                    <a:pt x="1555" y="961"/>
                  </a:lnTo>
                  <a:lnTo>
                    <a:pt x="1555" y="963"/>
                  </a:lnTo>
                  <a:lnTo>
                    <a:pt x="1560" y="963"/>
                  </a:lnTo>
                  <a:lnTo>
                    <a:pt x="1562" y="964"/>
                  </a:lnTo>
                  <a:lnTo>
                    <a:pt x="1564" y="964"/>
                  </a:lnTo>
                  <a:lnTo>
                    <a:pt x="1566" y="966"/>
                  </a:lnTo>
                  <a:lnTo>
                    <a:pt x="1567" y="970"/>
                  </a:lnTo>
                  <a:lnTo>
                    <a:pt x="1569" y="971"/>
                  </a:lnTo>
                  <a:lnTo>
                    <a:pt x="1569" y="971"/>
                  </a:lnTo>
                  <a:lnTo>
                    <a:pt x="1571" y="971"/>
                  </a:lnTo>
                  <a:lnTo>
                    <a:pt x="1571" y="973"/>
                  </a:lnTo>
                  <a:lnTo>
                    <a:pt x="1571" y="975"/>
                  </a:lnTo>
                  <a:lnTo>
                    <a:pt x="1574" y="975"/>
                  </a:lnTo>
                  <a:lnTo>
                    <a:pt x="1576" y="975"/>
                  </a:lnTo>
                  <a:lnTo>
                    <a:pt x="1577" y="973"/>
                  </a:lnTo>
                  <a:lnTo>
                    <a:pt x="1577" y="973"/>
                  </a:lnTo>
                  <a:lnTo>
                    <a:pt x="1579" y="975"/>
                  </a:lnTo>
                  <a:lnTo>
                    <a:pt x="1581" y="975"/>
                  </a:lnTo>
                  <a:lnTo>
                    <a:pt x="1581" y="975"/>
                  </a:lnTo>
                  <a:lnTo>
                    <a:pt x="1583" y="975"/>
                  </a:lnTo>
                  <a:lnTo>
                    <a:pt x="1584" y="975"/>
                  </a:lnTo>
                  <a:lnTo>
                    <a:pt x="1584" y="976"/>
                  </a:lnTo>
                  <a:lnTo>
                    <a:pt x="1584" y="976"/>
                  </a:lnTo>
                  <a:lnTo>
                    <a:pt x="1586" y="975"/>
                  </a:lnTo>
                  <a:lnTo>
                    <a:pt x="1589" y="971"/>
                  </a:lnTo>
                  <a:lnTo>
                    <a:pt x="1593" y="970"/>
                  </a:lnTo>
                  <a:lnTo>
                    <a:pt x="1595" y="970"/>
                  </a:lnTo>
                  <a:lnTo>
                    <a:pt x="1595" y="970"/>
                  </a:lnTo>
                  <a:lnTo>
                    <a:pt x="1598" y="970"/>
                  </a:lnTo>
                  <a:lnTo>
                    <a:pt x="1600" y="970"/>
                  </a:lnTo>
                  <a:lnTo>
                    <a:pt x="1603" y="970"/>
                  </a:lnTo>
                  <a:lnTo>
                    <a:pt x="1607" y="970"/>
                  </a:lnTo>
                  <a:lnTo>
                    <a:pt x="1610" y="968"/>
                  </a:lnTo>
                  <a:lnTo>
                    <a:pt x="1613" y="966"/>
                  </a:lnTo>
                  <a:lnTo>
                    <a:pt x="1615" y="966"/>
                  </a:lnTo>
                  <a:lnTo>
                    <a:pt x="1617" y="968"/>
                  </a:lnTo>
                  <a:lnTo>
                    <a:pt x="1615" y="968"/>
                  </a:lnTo>
                  <a:lnTo>
                    <a:pt x="1615" y="970"/>
                  </a:lnTo>
                  <a:lnTo>
                    <a:pt x="1615" y="971"/>
                  </a:lnTo>
                  <a:lnTo>
                    <a:pt x="1615" y="973"/>
                  </a:lnTo>
                  <a:lnTo>
                    <a:pt x="1615" y="973"/>
                  </a:lnTo>
                  <a:lnTo>
                    <a:pt x="1615" y="975"/>
                  </a:lnTo>
                  <a:lnTo>
                    <a:pt x="1615" y="975"/>
                  </a:lnTo>
                  <a:lnTo>
                    <a:pt x="1617" y="975"/>
                  </a:lnTo>
                  <a:lnTo>
                    <a:pt x="1619" y="975"/>
                  </a:lnTo>
                  <a:lnTo>
                    <a:pt x="1620" y="975"/>
                  </a:lnTo>
                  <a:lnTo>
                    <a:pt x="1622" y="975"/>
                  </a:lnTo>
                  <a:lnTo>
                    <a:pt x="1622" y="975"/>
                  </a:lnTo>
                  <a:lnTo>
                    <a:pt x="1624" y="976"/>
                  </a:lnTo>
                  <a:lnTo>
                    <a:pt x="1625" y="976"/>
                  </a:lnTo>
                  <a:lnTo>
                    <a:pt x="1625" y="976"/>
                  </a:lnTo>
                  <a:lnTo>
                    <a:pt x="1627" y="975"/>
                  </a:lnTo>
                  <a:lnTo>
                    <a:pt x="1627" y="975"/>
                  </a:lnTo>
                  <a:lnTo>
                    <a:pt x="1629" y="975"/>
                  </a:lnTo>
                  <a:lnTo>
                    <a:pt x="1629" y="975"/>
                  </a:lnTo>
                  <a:lnTo>
                    <a:pt x="1629" y="975"/>
                  </a:lnTo>
                  <a:lnTo>
                    <a:pt x="1631" y="976"/>
                  </a:lnTo>
                  <a:lnTo>
                    <a:pt x="1631" y="978"/>
                  </a:lnTo>
                  <a:lnTo>
                    <a:pt x="1631" y="980"/>
                  </a:lnTo>
                  <a:lnTo>
                    <a:pt x="1631" y="980"/>
                  </a:lnTo>
                  <a:lnTo>
                    <a:pt x="1631" y="981"/>
                  </a:lnTo>
                  <a:lnTo>
                    <a:pt x="1631" y="981"/>
                  </a:lnTo>
                  <a:lnTo>
                    <a:pt x="1631" y="983"/>
                  </a:lnTo>
                  <a:lnTo>
                    <a:pt x="1631" y="983"/>
                  </a:lnTo>
                  <a:lnTo>
                    <a:pt x="1632" y="983"/>
                  </a:lnTo>
                  <a:lnTo>
                    <a:pt x="1634" y="983"/>
                  </a:lnTo>
                  <a:lnTo>
                    <a:pt x="1634" y="985"/>
                  </a:lnTo>
                  <a:lnTo>
                    <a:pt x="1634" y="985"/>
                  </a:lnTo>
                  <a:lnTo>
                    <a:pt x="1634" y="987"/>
                  </a:lnTo>
                  <a:lnTo>
                    <a:pt x="1634" y="987"/>
                  </a:lnTo>
                  <a:lnTo>
                    <a:pt x="1637" y="988"/>
                  </a:lnTo>
                  <a:lnTo>
                    <a:pt x="1637" y="988"/>
                  </a:lnTo>
                  <a:lnTo>
                    <a:pt x="1637" y="988"/>
                  </a:lnTo>
                  <a:lnTo>
                    <a:pt x="1636" y="990"/>
                  </a:lnTo>
                  <a:lnTo>
                    <a:pt x="1636" y="990"/>
                  </a:lnTo>
                  <a:lnTo>
                    <a:pt x="1629" y="988"/>
                  </a:lnTo>
                  <a:lnTo>
                    <a:pt x="1627" y="988"/>
                  </a:lnTo>
                  <a:lnTo>
                    <a:pt x="1625" y="988"/>
                  </a:lnTo>
                  <a:lnTo>
                    <a:pt x="1625" y="988"/>
                  </a:lnTo>
                  <a:lnTo>
                    <a:pt x="1625" y="988"/>
                  </a:lnTo>
                  <a:lnTo>
                    <a:pt x="1625" y="988"/>
                  </a:lnTo>
                  <a:lnTo>
                    <a:pt x="1625" y="988"/>
                  </a:lnTo>
                  <a:lnTo>
                    <a:pt x="1624" y="988"/>
                  </a:lnTo>
                  <a:lnTo>
                    <a:pt x="1624" y="987"/>
                  </a:lnTo>
                  <a:lnTo>
                    <a:pt x="1624" y="987"/>
                  </a:lnTo>
                  <a:lnTo>
                    <a:pt x="1622" y="987"/>
                  </a:lnTo>
                  <a:lnTo>
                    <a:pt x="1620" y="990"/>
                  </a:lnTo>
                  <a:lnTo>
                    <a:pt x="1622" y="990"/>
                  </a:lnTo>
                  <a:lnTo>
                    <a:pt x="1620" y="992"/>
                  </a:lnTo>
                  <a:lnTo>
                    <a:pt x="1622" y="992"/>
                  </a:lnTo>
                  <a:lnTo>
                    <a:pt x="1622" y="992"/>
                  </a:lnTo>
                  <a:lnTo>
                    <a:pt x="1620" y="992"/>
                  </a:lnTo>
                  <a:lnTo>
                    <a:pt x="1620" y="992"/>
                  </a:lnTo>
                  <a:lnTo>
                    <a:pt x="1620" y="992"/>
                  </a:lnTo>
                  <a:lnTo>
                    <a:pt x="1617" y="988"/>
                  </a:lnTo>
                  <a:lnTo>
                    <a:pt x="1613" y="987"/>
                  </a:lnTo>
                  <a:lnTo>
                    <a:pt x="1610" y="987"/>
                  </a:lnTo>
                  <a:lnTo>
                    <a:pt x="1608" y="985"/>
                  </a:lnTo>
                  <a:lnTo>
                    <a:pt x="1607" y="985"/>
                  </a:lnTo>
                  <a:lnTo>
                    <a:pt x="1605" y="987"/>
                  </a:lnTo>
                  <a:lnTo>
                    <a:pt x="1603" y="988"/>
                  </a:lnTo>
                  <a:lnTo>
                    <a:pt x="1601" y="988"/>
                  </a:lnTo>
                  <a:lnTo>
                    <a:pt x="1600" y="988"/>
                  </a:lnTo>
                  <a:lnTo>
                    <a:pt x="1598" y="990"/>
                  </a:lnTo>
                  <a:lnTo>
                    <a:pt x="1598" y="990"/>
                  </a:lnTo>
                  <a:lnTo>
                    <a:pt x="1598" y="990"/>
                  </a:lnTo>
                  <a:lnTo>
                    <a:pt x="1596" y="990"/>
                  </a:lnTo>
                  <a:lnTo>
                    <a:pt x="1595" y="990"/>
                  </a:lnTo>
                  <a:lnTo>
                    <a:pt x="1593" y="990"/>
                  </a:lnTo>
                  <a:lnTo>
                    <a:pt x="1591" y="990"/>
                  </a:lnTo>
                  <a:lnTo>
                    <a:pt x="1589" y="992"/>
                  </a:lnTo>
                  <a:lnTo>
                    <a:pt x="1589" y="993"/>
                  </a:lnTo>
                  <a:lnTo>
                    <a:pt x="1589" y="993"/>
                  </a:lnTo>
                  <a:lnTo>
                    <a:pt x="1586" y="995"/>
                  </a:lnTo>
                  <a:lnTo>
                    <a:pt x="1586" y="995"/>
                  </a:lnTo>
                  <a:lnTo>
                    <a:pt x="1584" y="997"/>
                  </a:lnTo>
                  <a:lnTo>
                    <a:pt x="1584" y="999"/>
                  </a:lnTo>
                  <a:lnTo>
                    <a:pt x="1584" y="999"/>
                  </a:lnTo>
                  <a:lnTo>
                    <a:pt x="1584" y="999"/>
                  </a:lnTo>
                  <a:lnTo>
                    <a:pt x="1583" y="999"/>
                  </a:lnTo>
                  <a:lnTo>
                    <a:pt x="1583" y="997"/>
                  </a:lnTo>
                  <a:lnTo>
                    <a:pt x="1584" y="995"/>
                  </a:lnTo>
                  <a:lnTo>
                    <a:pt x="1584" y="995"/>
                  </a:lnTo>
                  <a:lnTo>
                    <a:pt x="1586" y="995"/>
                  </a:lnTo>
                  <a:lnTo>
                    <a:pt x="1586" y="993"/>
                  </a:lnTo>
                  <a:lnTo>
                    <a:pt x="1586" y="992"/>
                  </a:lnTo>
                  <a:lnTo>
                    <a:pt x="1586" y="992"/>
                  </a:lnTo>
                  <a:lnTo>
                    <a:pt x="1584" y="992"/>
                  </a:lnTo>
                  <a:lnTo>
                    <a:pt x="1584" y="992"/>
                  </a:lnTo>
                  <a:lnTo>
                    <a:pt x="1583" y="992"/>
                  </a:lnTo>
                  <a:lnTo>
                    <a:pt x="1583" y="992"/>
                  </a:lnTo>
                  <a:lnTo>
                    <a:pt x="1581" y="993"/>
                  </a:lnTo>
                  <a:lnTo>
                    <a:pt x="1581" y="995"/>
                  </a:lnTo>
                  <a:lnTo>
                    <a:pt x="1579" y="997"/>
                  </a:lnTo>
                  <a:lnTo>
                    <a:pt x="1579" y="997"/>
                  </a:lnTo>
                  <a:lnTo>
                    <a:pt x="1577" y="995"/>
                  </a:lnTo>
                  <a:lnTo>
                    <a:pt x="1577" y="993"/>
                  </a:lnTo>
                  <a:lnTo>
                    <a:pt x="1577" y="993"/>
                  </a:lnTo>
                  <a:lnTo>
                    <a:pt x="1577" y="992"/>
                  </a:lnTo>
                  <a:lnTo>
                    <a:pt x="1577" y="990"/>
                  </a:lnTo>
                  <a:lnTo>
                    <a:pt x="1577" y="992"/>
                  </a:lnTo>
                  <a:lnTo>
                    <a:pt x="1577" y="993"/>
                  </a:lnTo>
                  <a:lnTo>
                    <a:pt x="1576" y="995"/>
                  </a:lnTo>
                  <a:lnTo>
                    <a:pt x="1576" y="997"/>
                  </a:lnTo>
                  <a:lnTo>
                    <a:pt x="1574" y="997"/>
                  </a:lnTo>
                  <a:lnTo>
                    <a:pt x="1574" y="999"/>
                  </a:lnTo>
                  <a:lnTo>
                    <a:pt x="1572" y="1002"/>
                  </a:lnTo>
                  <a:lnTo>
                    <a:pt x="1569" y="1005"/>
                  </a:lnTo>
                  <a:lnTo>
                    <a:pt x="1567" y="1009"/>
                  </a:lnTo>
                  <a:lnTo>
                    <a:pt x="1567" y="1010"/>
                  </a:lnTo>
                  <a:lnTo>
                    <a:pt x="1566" y="1010"/>
                  </a:lnTo>
                  <a:lnTo>
                    <a:pt x="1566" y="1012"/>
                  </a:lnTo>
                  <a:lnTo>
                    <a:pt x="1566" y="1014"/>
                  </a:lnTo>
                  <a:lnTo>
                    <a:pt x="1566" y="1014"/>
                  </a:lnTo>
                  <a:lnTo>
                    <a:pt x="1564" y="1016"/>
                  </a:lnTo>
                  <a:lnTo>
                    <a:pt x="1562" y="1017"/>
                  </a:lnTo>
                  <a:lnTo>
                    <a:pt x="1560" y="1017"/>
                  </a:lnTo>
                  <a:lnTo>
                    <a:pt x="1560" y="1019"/>
                  </a:lnTo>
                  <a:lnTo>
                    <a:pt x="1559" y="1022"/>
                  </a:lnTo>
                  <a:lnTo>
                    <a:pt x="1559" y="1024"/>
                  </a:lnTo>
                  <a:lnTo>
                    <a:pt x="1557" y="1026"/>
                  </a:lnTo>
                  <a:lnTo>
                    <a:pt x="1559" y="1027"/>
                  </a:lnTo>
                  <a:lnTo>
                    <a:pt x="1559" y="1027"/>
                  </a:lnTo>
                  <a:lnTo>
                    <a:pt x="1560" y="1027"/>
                  </a:lnTo>
                  <a:lnTo>
                    <a:pt x="1560" y="1026"/>
                  </a:lnTo>
                  <a:lnTo>
                    <a:pt x="1560" y="1026"/>
                  </a:lnTo>
                  <a:lnTo>
                    <a:pt x="1562" y="1026"/>
                  </a:lnTo>
                  <a:lnTo>
                    <a:pt x="1564" y="1024"/>
                  </a:lnTo>
                  <a:lnTo>
                    <a:pt x="1564" y="1021"/>
                  </a:lnTo>
                  <a:lnTo>
                    <a:pt x="1566" y="1019"/>
                  </a:lnTo>
                  <a:lnTo>
                    <a:pt x="1567" y="1019"/>
                  </a:lnTo>
                  <a:lnTo>
                    <a:pt x="1567" y="1019"/>
                  </a:lnTo>
                  <a:lnTo>
                    <a:pt x="1569" y="1019"/>
                  </a:lnTo>
                  <a:lnTo>
                    <a:pt x="1569" y="1019"/>
                  </a:lnTo>
                  <a:lnTo>
                    <a:pt x="1571" y="1021"/>
                  </a:lnTo>
                  <a:lnTo>
                    <a:pt x="1571" y="1021"/>
                  </a:lnTo>
                  <a:lnTo>
                    <a:pt x="1571" y="1022"/>
                  </a:lnTo>
                  <a:lnTo>
                    <a:pt x="1571" y="1022"/>
                  </a:lnTo>
                  <a:lnTo>
                    <a:pt x="1571" y="1024"/>
                  </a:lnTo>
                  <a:lnTo>
                    <a:pt x="1569" y="1026"/>
                  </a:lnTo>
                  <a:lnTo>
                    <a:pt x="1567" y="1029"/>
                  </a:lnTo>
                  <a:lnTo>
                    <a:pt x="1567" y="1033"/>
                  </a:lnTo>
                  <a:lnTo>
                    <a:pt x="1567" y="1034"/>
                  </a:lnTo>
                  <a:lnTo>
                    <a:pt x="1567" y="1036"/>
                  </a:lnTo>
                  <a:lnTo>
                    <a:pt x="1567" y="1038"/>
                  </a:lnTo>
                  <a:lnTo>
                    <a:pt x="1566" y="1039"/>
                  </a:lnTo>
                  <a:lnTo>
                    <a:pt x="1566" y="1041"/>
                  </a:lnTo>
                  <a:lnTo>
                    <a:pt x="1564" y="1043"/>
                  </a:lnTo>
                  <a:lnTo>
                    <a:pt x="1564" y="1045"/>
                  </a:lnTo>
                  <a:lnTo>
                    <a:pt x="1564" y="1046"/>
                  </a:lnTo>
                  <a:lnTo>
                    <a:pt x="1564" y="1048"/>
                  </a:lnTo>
                  <a:lnTo>
                    <a:pt x="1564" y="1050"/>
                  </a:lnTo>
                  <a:lnTo>
                    <a:pt x="1564" y="1050"/>
                  </a:lnTo>
                  <a:lnTo>
                    <a:pt x="1562" y="1053"/>
                  </a:lnTo>
                  <a:lnTo>
                    <a:pt x="1562" y="1055"/>
                  </a:lnTo>
                  <a:lnTo>
                    <a:pt x="1562" y="1056"/>
                  </a:lnTo>
                  <a:lnTo>
                    <a:pt x="1562" y="1056"/>
                  </a:lnTo>
                  <a:lnTo>
                    <a:pt x="1560" y="1060"/>
                  </a:lnTo>
                  <a:lnTo>
                    <a:pt x="1560" y="1062"/>
                  </a:lnTo>
                  <a:lnTo>
                    <a:pt x="1560" y="1062"/>
                  </a:lnTo>
                  <a:lnTo>
                    <a:pt x="1560" y="1065"/>
                  </a:lnTo>
                  <a:lnTo>
                    <a:pt x="1560" y="1065"/>
                  </a:lnTo>
                  <a:lnTo>
                    <a:pt x="1560" y="1065"/>
                  </a:lnTo>
                  <a:lnTo>
                    <a:pt x="1560" y="1067"/>
                  </a:lnTo>
                  <a:lnTo>
                    <a:pt x="1560" y="1067"/>
                  </a:lnTo>
                  <a:lnTo>
                    <a:pt x="1560" y="1067"/>
                  </a:lnTo>
                  <a:lnTo>
                    <a:pt x="1560" y="1068"/>
                  </a:lnTo>
                  <a:lnTo>
                    <a:pt x="1560" y="1068"/>
                  </a:lnTo>
                  <a:lnTo>
                    <a:pt x="1560" y="1070"/>
                  </a:lnTo>
                  <a:lnTo>
                    <a:pt x="1562" y="1072"/>
                  </a:lnTo>
                  <a:lnTo>
                    <a:pt x="1562" y="1072"/>
                  </a:lnTo>
                  <a:lnTo>
                    <a:pt x="1562" y="1074"/>
                  </a:lnTo>
                  <a:lnTo>
                    <a:pt x="1562" y="1075"/>
                  </a:lnTo>
                  <a:lnTo>
                    <a:pt x="1562" y="1077"/>
                  </a:lnTo>
                  <a:lnTo>
                    <a:pt x="1562" y="1080"/>
                  </a:lnTo>
                  <a:lnTo>
                    <a:pt x="1562" y="1085"/>
                  </a:lnTo>
                  <a:lnTo>
                    <a:pt x="1562" y="1089"/>
                  </a:lnTo>
                  <a:lnTo>
                    <a:pt x="1562" y="1091"/>
                  </a:lnTo>
                  <a:lnTo>
                    <a:pt x="1564" y="1092"/>
                  </a:lnTo>
                  <a:lnTo>
                    <a:pt x="1564" y="1092"/>
                  </a:lnTo>
                  <a:lnTo>
                    <a:pt x="1566" y="1094"/>
                  </a:lnTo>
                  <a:lnTo>
                    <a:pt x="1566" y="1097"/>
                  </a:lnTo>
                  <a:lnTo>
                    <a:pt x="1567" y="1101"/>
                  </a:lnTo>
                  <a:lnTo>
                    <a:pt x="1567" y="1101"/>
                  </a:lnTo>
                  <a:lnTo>
                    <a:pt x="1569" y="1102"/>
                  </a:lnTo>
                  <a:lnTo>
                    <a:pt x="1569" y="1102"/>
                  </a:lnTo>
                  <a:lnTo>
                    <a:pt x="1569" y="1102"/>
                  </a:lnTo>
                  <a:lnTo>
                    <a:pt x="1569" y="1102"/>
                  </a:lnTo>
                  <a:lnTo>
                    <a:pt x="1571" y="1104"/>
                  </a:lnTo>
                  <a:lnTo>
                    <a:pt x="1572" y="1104"/>
                  </a:lnTo>
                  <a:lnTo>
                    <a:pt x="1574" y="1104"/>
                  </a:lnTo>
                  <a:lnTo>
                    <a:pt x="1576" y="1102"/>
                  </a:lnTo>
                  <a:lnTo>
                    <a:pt x="1581" y="1099"/>
                  </a:lnTo>
                  <a:lnTo>
                    <a:pt x="1583" y="1097"/>
                  </a:lnTo>
                  <a:lnTo>
                    <a:pt x="1584" y="1097"/>
                  </a:lnTo>
                  <a:lnTo>
                    <a:pt x="1586" y="1094"/>
                  </a:lnTo>
                  <a:lnTo>
                    <a:pt x="1586" y="1092"/>
                  </a:lnTo>
                  <a:lnTo>
                    <a:pt x="1589" y="1089"/>
                  </a:lnTo>
                  <a:lnTo>
                    <a:pt x="1589" y="1087"/>
                  </a:lnTo>
                  <a:lnTo>
                    <a:pt x="1591" y="1084"/>
                  </a:lnTo>
                  <a:lnTo>
                    <a:pt x="1591" y="1080"/>
                  </a:lnTo>
                  <a:lnTo>
                    <a:pt x="1593" y="1077"/>
                  </a:lnTo>
                  <a:lnTo>
                    <a:pt x="1593" y="1075"/>
                  </a:lnTo>
                  <a:lnTo>
                    <a:pt x="1593" y="1072"/>
                  </a:lnTo>
                  <a:lnTo>
                    <a:pt x="1591" y="1068"/>
                  </a:lnTo>
                  <a:lnTo>
                    <a:pt x="1591" y="1065"/>
                  </a:lnTo>
                  <a:lnTo>
                    <a:pt x="1589" y="1063"/>
                  </a:lnTo>
                  <a:lnTo>
                    <a:pt x="1589" y="1062"/>
                  </a:lnTo>
                  <a:lnTo>
                    <a:pt x="1588" y="1058"/>
                  </a:lnTo>
                  <a:lnTo>
                    <a:pt x="1586" y="1051"/>
                  </a:lnTo>
                  <a:lnTo>
                    <a:pt x="1586" y="1051"/>
                  </a:lnTo>
                  <a:lnTo>
                    <a:pt x="1588" y="1048"/>
                  </a:lnTo>
                  <a:lnTo>
                    <a:pt x="1588" y="1048"/>
                  </a:lnTo>
                  <a:lnTo>
                    <a:pt x="1588" y="1045"/>
                  </a:lnTo>
                  <a:lnTo>
                    <a:pt x="1588" y="1043"/>
                  </a:lnTo>
                  <a:lnTo>
                    <a:pt x="1586" y="1041"/>
                  </a:lnTo>
                  <a:lnTo>
                    <a:pt x="1586" y="1041"/>
                  </a:lnTo>
                  <a:lnTo>
                    <a:pt x="1589" y="1038"/>
                  </a:lnTo>
                  <a:lnTo>
                    <a:pt x="1589" y="1036"/>
                  </a:lnTo>
                  <a:lnTo>
                    <a:pt x="1591" y="1034"/>
                  </a:lnTo>
                  <a:lnTo>
                    <a:pt x="1591" y="1031"/>
                  </a:lnTo>
                  <a:lnTo>
                    <a:pt x="1591" y="1027"/>
                  </a:lnTo>
                  <a:lnTo>
                    <a:pt x="1591" y="1026"/>
                  </a:lnTo>
                  <a:lnTo>
                    <a:pt x="1591" y="1024"/>
                  </a:lnTo>
                  <a:lnTo>
                    <a:pt x="1591" y="1024"/>
                  </a:lnTo>
                  <a:lnTo>
                    <a:pt x="1593" y="1022"/>
                  </a:lnTo>
                  <a:lnTo>
                    <a:pt x="1595" y="1022"/>
                  </a:lnTo>
                  <a:lnTo>
                    <a:pt x="1595" y="1021"/>
                  </a:lnTo>
                  <a:lnTo>
                    <a:pt x="1595" y="1019"/>
                  </a:lnTo>
                  <a:lnTo>
                    <a:pt x="1596" y="1017"/>
                  </a:lnTo>
                  <a:lnTo>
                    <a:pt x="1596" y="1017"/>
                  </a:lnTo>
                  <a:lnTo>
                    <a:pt x="1596" y="1017"/>
                  </a:lnTo>
                  <a:lnTo>
                    <a:pt x="1598" y="1017"/>
                  </a:lnTo>
                  <a:lnTo>
                    <a:pt x="1598" y="1016"/>
                  </a:lnTo>
                  <a:lnTo>
                    <a:pt x="1600" y="1017"/>
                  </a:lnTo>
                  <a:lnTo>
                    <a:pt x="1601" y="1016"/>
                  </a:lnTo>
                  <a:lnTo>
                    <a:pt x="1603" y="1012"/>
                  </a:lnTo>
                  <a:lnTo>
                    <a:pt x="1603" y="1010"/>
                  </a:lnTo>
                  <a:lnTo>
                    <a:pt x="1605" y="1010"/>
                  </a:lnTo>
                  <a:lnTo>
                    <a:pt x="1605" y="1010"/>
                  </a:lnTo>
                  <a:lnTo>
                    <a:pt x="1605" y="1010"/>
                  </a:lnTo>
                  <a:lnTo>
                    <a:pt x="1605" y="1012"/>
                  </a:lnTo>
                  <a:lnTo>
                    <a:pt x="1605" y="1014"/>
                  </a:lnTo>
                  <a:lnTo>
                    <a:pt x="1605" y="1014"/>
                  </a:lnTo>
                  <a:lnTo>
                    <a:pt x="1603" y="1016"/>
                  </a:lnTo>
                  <a:lnTo>
                    <a:pt x="1605" y="1016"/>
                  </a:lnTo>
                  <a:lnTo>
                    <a:pt x="1603" y="1019"/>
                  </a:lnTo>
                  <a:lnTo>
                    <a:pt x="1603" y="1021"/>
                  </a:lnTo>
                  <a:lnTo>
                    <a:pt x="1603" y="1021"/>
                  </a:lnTo>
                  <a:lnTo>
                    <a:pt x="1605" y="1021"/>
                  </a:lnTo>
                  <a:lnTo>
                    <a:pt x="1605" y="1019"/>
                  </a:lnTo>
                  <a:lnTo>
                    <a:pt x="1605" y="1019"/>
                  </a:lnTo>
                  <a:lnTo>
                    <a:pt x="1605" y="1017"/>
                  </a:lnTo>
                  <a:lnTo>
                    <a:pt x="1605" y="1017"/>
                  </a:lnTo>
                  <a:lnTo>
                    <a:pt x="1605" y="1016"/>
                  </a:lnTo>
                  <a:lnTo>
                    <a:pt x="1607" y="1016"/>
                  </a:lnTo>
                  <a:lnTo>
                    <a:pt x="1607" y="1016"/>
                  </a:lnTo>
                  <a:lnTo>
                    <a:pt x="1607" y="1016"/>
                  </a:lnTo>
                  <a:lnTo>
                    <a:pt x="1607" y="1017"/>
                  </a:lnTo>
                  <a:lnTo>
                    <a:pt x="1605" y="1021"/>
                  </a:lnTo>
                  <a:lnTo>
                    <a:pt x="1605" y="1021"/>
                  </a:lnTo>
                  <a:lnTo>
                    <a:pt x="1605" y="1022"/>
                  </a:lnTo>
                  <a:lnTo>
                    <a:pt x="1607" y="1021"/>
                  </a:lnTo>
                  <a:lnTo>
                    <a:pt x="1608" y="1017"/>
                  </a:lnTo>
                  <a:lnTo>
                    <a:pt x="1608" y="1014"/>
                  </a:lnTo>
                  <a:lnTo>
                    <a:pt x="1608" y="1014"/>
                  </a:lnTo>
                  <a:lnTo>
                    <a:pt x="1608" y="1010"/>
                  </a:lnTo>
                  <a:lnTo>
                    <a:pt x="1608" y="1009"/>
                  </a:lnTo>
                  <a:lnTo>
                    <a:pt x="1608" y="1009"/>
                  </a:lnTo>
                  <a:lnTo>
                    <a:pt x="1610" y="1007"/>
                  </a:lnTo>
                  <a:lnTo>
                    <a:pt x="1612" y="1005"/>
                  </a:lnTo>
                  <a:lnTo>
                    <a:pt x="1613" y="1005"/>
                  </a:lnTo>
                  <a:lnTo>
                    <a:pt x="1615" y="1005"/>
                  </a:lnTo>
                  <a:lnTo>
                    <a:pt x="1617" y="1005"/>
                  </a:lnTo>
                  <a:lnTo>
                    <a:pt x="1617" y="1004"/>
                  </a:lnTo>
                  <a:lnTo>
                    <a:pt x="1617" y="1004"/>
                  </a:lnTo>
                  <a:lnTo>
                    <a:pt x="1615" y="1004"/>
                  </a:lnTo>
                  <a:lnTo>
                    <a:pt x="1615" y="1004"/>
                  </a:lnTo>
                  <a:lnTo>
                    <a:pt x="1613" y="1002"/>
                  </a:lnTo>
                  <a:lnTo>
                    <a:pt x="1613" y="1000"/>
                  </a:lnTo>
                  <a:lnTo>
                    <a:pt x="1613" y="999"/>
                  </a:lnTo>
                  <a:lnTo>
                    <a:pt x="1615" y="999"/>
                  </a:lnTo>
                  <a:lnTo>
                    <a:pt x="1617" y="997"/>
                  </a:lnTo>
                  <a:lnTo>
                    <a:pt x="1617" y="995"/>
                  </a:lnTo>
                  <a:lnTo>
                    <a:pt x="1617" y="995"/>
                  </a:lnTo>
                  <a:lnTo>
                    <a:pt x="1617" y="995"/>
                  </a:lnTo>
                  <a:lnTo>
                    <a:pt x="1619" y="995"/>
                  </a:lnTo>
                  <a:lnTo>
                    <a:pt x="1620" y="995"/>
                  </a:lnTo>
                  <a:lnTo>
                    <a:pt x="1620" y="993"/>
                  </a:lnTo>
                  <a:lnTo>
                    <a:pt x="1620" y="993"/>
                  </a:lnTo>
                  <a:lnTo>
                    <a:pt x="1622" y="995"/>
                  </a:lnTo>
                  <a:lnTo>
                    <a:pt x="1624" y="997"/>
                  </a:lnTo>
                  <a:lnTo>
                    <a:pt x="1627" y="997"/>
                  </a:lnTo>
                  <a:lnTo>
                    <a:pt x="1629" y="997"/>
                  </a:lnTo>
                  <a:lnTo>
                    <a:pt x="1631" y="999"/>
                  </a:lnTo>
                  <a:lnTo>
                    <a:pt x="1632" y="999"/>
                  </a:lnTo>
                  <a:lnTo>
                    <a:pt x="1632" y="1000"/>
                  </a:lnTo>
                  <a:lnTo>
                    <a:pt x="1632" y="1002"/>
                  </a:lnTo>
                  <a:lnTo>
                    <a:pt x="1634" y="1002"/>
                  </a:lnTo>
                  <a:lnTo>
                    <a:pt x="1636" y="1002"/>
                  </a:lnTo>
                  <a:lnTo>
                    <a:pt x="1637" y="1002"/>
                  </a:lnTo>
                  <a:lnTo>
                    <a:pt x="1637" y="1004"/>
                  </a:lnTo>
                  <a:lnTo>
                    <a:pt x="1643" y="1005"/>
                  </a:lnTo>
                  <a:lnTo>
                    <a:pt x="1644" y="1007"/>
                  </a:lnTo>
                  <a:lnTo>
                    <a:pt x="1646" y="1007"/>
                  </a:lnTo>
                  <a:lnTo>
                    <a:pt x="1646" y="1009"/>
                  </a:lnTo>
                  <a:lnTo>
                    <a:pt x="1646" y="1009"/>
                  </a:lnTo>
                  <a:lnTo>
                    <a:pt x="1646" y="1010"/>
                  </a:lnTo>
                  <a:lnTo>
                    <a:pt x="1648" y="1010"/>
                  </a:lnTo>
                  <a:lnTo>
                    <a:pt x="1648" y="1010"/>
                  </a:lnTo>
                  <a:lnTo>
                    <a:pt x="1648" y="1012"/>
                  </a:lnTo>
                  <a:lnTo>
                    <a:pt x="1648" y="1014"/>
                  </a:lnTo>
                  <a:lnTo>
                    <a:pt x="1648" y="1014"/>
                  </a:lnTo>
                  <a:lnTo>
                    <a:pt x="1649" y="1014"/>
                  </a:lnTo>
                  <a:lnTo>
                    <a:pt x="1649" y="1014"/>
                  </a:lnTo>
                  <a:lnTo>
                    <a:pt x="1648" y="1014"/>
                  </a:lnTo>
                  <a:lnTo>
                    <a:pt x="1646" y="1014"/>
                  </a:lnTo>
                  <a:lnTo>
                    <a:pt x="1646" y="1016"/>
                  </a:lnTo>
                  <a:lnTo>
                    <a:pt x="1646" y="1016"/>
                  </a:lnTo>
                  <a:lnTo>
                    <a:pt x="1646" y="1017"/>
                  </a:lnTo>
                  <a:lnTo>
                    <a:pt x="1648" y="1019"/>
                  </a:lnTo>
                  <a:lnTo>
                    <a:pt x="1648" y="1021"/>
                  </a:lnTo>
                  <a:lnTo>
                    <a:pt x="1649" y="1024"/>
                  </a:lnTo>
                  <a:lnTo>
                    <a:pt x="1648" y="1026"/>
                  </a:lnTo>
                  <a:lnTo>
                    <a:pt x="1648" y="1027"/>
                  </a:lnTo>
                  <a:lnTo>
                    <a:pt x="1648" y="1031"/>
                  </a:lnTo>
                  <a:lnTo>
                    <a:pt x="1648" y="1033"/>
                  </a:lnTo>
                  <a:lnTo>
                    <a:pt x="1648" y="1034"/>
                  </a:lnTo>
                  <a:lnTo>
                    <a:pt x="1646" y="1036"/>
                  </a:lnTo>
                  <a:lnTo>
                    <a:pt x="1646" y="1034"/>
                  </a:lnTo>
                  <a:lnTo>
                    <a:pt x="1644" y="1034"/>
                  </a:lnTo>
                  <a:lnTo>
                    <a:pt x="1644" y="1036"/>
                  </a:lnTo>
                  <a:lnTo>
                    <a:pt x="1644" y="1036"/>
                  </a:lnTo>
                  <a:lnTo>
                    <a:pt x="1643" y="1039"/>
                  </a:lnTo>
                  <a:lnTo>
                    <a:pt x="1643" y="1041"/>
                  </a:lnTo>
                  <a:lnTo>
                    <a:pt x="1641" y="1041"/>
                  </a:lnTo>
                  <a:lnTo>
                    <a:pt x="1641" y="1041"/>
                  </a:lnTo>
                  <a:lnTo>
                    <a:pt x="1641" y="1041"/>
                  </a:lnTo>
                  <a:lnTo>
                    <a:pt x="1641" y="1043"/>
                  </a:lnTo>
                  <a:lnTo>
                    <a:pt x="1639" y="1043"/>
                  </a:lnTo>
                  <a:lnTo>
                    <a:pt x="1637" y="1043"/>
                  </a:lnTo>
                  <a:lnTo>
                    <a:pt x="1636" y="1046"/>
                  </a:lnTo>
                  <a:lnTo>
                    <a:pt x="1637" y="1046"/>
                  </a:lnTo>
                  <a:lnTo>
                    <a:pt x="1636" y="1048"/>
                  </a:lnTo>
                  <a:lnTo>
                    <a:pt x="1636" y="1050"/>
                  </a:lnTo>
                  <a:lnTo>
                    <a:pt x="1637" y="1050"/>
                  </a:lnTo>
                  <a:lnTo>
                    <a:pt x="1637" y="1051"/>
                  </a:lnTo>
                  <a:lnTo>
                    <a:pt x="1641" y="1053"/>
                  </a:lnTo>
                  <a:lnTo>
                    <a:pt x="1641" y="1053"/>
                  </a:lnTo>
                  <a:lnTo>
                    <a:pt x="1643" y="1051"/>
                  </a:lnTo>
                  <a:lnTo>
                    <a:pt x="1643" y="1050"/>
                  </a:lnTo>
                  <a:lnTo>
                    <a:pt x="1644" y="1050"/>
                  </a:lnTo>
                  <a:lnTo>
                    <a:pt x="1646" y="1050"/>
                  </a:lnTo>
                  <a:lnTo>
                    <a:pt x="1646" y="1048"/>
                  </a:lnTo>
                  <a:lnTo>
                    <a:pt x="1648" y="1046"/>
                  </a:lnTo>
                  <a:lnTo>
                    <a:pt x="1648" y="1045"/>
                  </a:lnTo>
                  <a:lnTo>
                    <a:pt x="1646" y="1045"/>
                  </a:lnTo>
                  <a:lnTo>
                    <a:pt x="1648" y="1045"/>
                  </a:lnTo>
                  <a:lnTo>
                    <a:pt x="1648" y="1045"/>
                  </a:lnTo>
                  <a:lnTo>
                    <a:pt x="1648" y="1045"/>
                  </a:lnTo>
                  <a:lnTo>
                    <a:pt x="1649" y="1043"/>
                  </a:lnTo>
                  <a:lnTo>
                    <a:pt x="1649" y="1043"/>
                  </a:lnTo>
                  <a:lnTo>
                    <a:pt x="1653" y="1041"/>
                  </a:lnTo>
                  <a:lnTo>
                    <a:pt x="1654" y="1041"/>
                  </a:lnTo>
                  <a:lnTo>
                    <a:pt x="1654" y="1041"/>
                  </a:lnTo>
                  <a:lnTo>
                    <a:pt x="1656" y="1041"/>
                  </a:lnTo>
                  <a:lnTo>
                    <a:pt x="1658" y="1043"/>
                  </a:lnTo>
                  <a:lnTo>
                    <a:pt x="1660" y="1045"/>
                  </a:lnTo>
                  <a:lnTo>
                    <a:pt x="1661" y="1046"/>
                  </a:lnTo>
                  <a:lnTo>
                    <a:pt x="1661" y="1051"/>
                  </a:lnTo>
                  <a:lnTo>
                    <a:pt x="1663" y="1062"/>
                  </a:lnTo>
                  <a:lnTo>
                    <a:pt x="1665" y="1067"/>
                  </a:lnTo>
                  <a:lnTo>
                    <a:pt x="1665" y="1068"/>
                  </a:lnTo>
                  <a:lnTo>
                    <a:pt x="1665" y="1068"/>
                  </a:lnTo>
                  <a:lnTo>
                    <a:pt x="1665" y="1075"/>
                  </a:lnTo>
                  <a:lnTo>
                    <a:pt x="1663" y="1079"/>
                  </a:lnTo>
                  <a:lnTo>
                    <a:pt x="1661" y="1080"/>
                  </a:lnTo>
                  <a:lnTo>
                    <a:pt x="1660" y="1082"/>
                  </a:lnTo>
                  <a:lnTo>
                    <a:pt x="1656" y="1085"/>
                  </a:lnTo>
                  <a:lnTo>
                    <a:pt x="1654" y="1085"/>
                  </a:lnTo>
                  <a:lnTo>
                    <a:pt x="1653" y="1087"/>
                  </a:lnTo>
                  <a:lnTo>
                    <a:pt x="1653" y="1087"/>
                  </a:lnTo>
                  <a:lnTo>
                    <a:pt x="1653" y="1087"/>
                  </a:lnTo>
                  <a:lnTo>
                    <a:pt x="1651" y="1089"/>
                  </a:lnTo>
                  <a:lnTo>
                    <a:pt x="1651" y="1091"/>
                  </a:lnTo>
                  <a:lnTo>
                    <a:pt x="1651" y="1092"/>
                  </a:lnTo>
                  <a:lnTo>
                    <a:pt x="1651" y="1094"/>
                  </a:lnTo>
                  <a:lnTo>
                    <a:pt x="1651" y="1094"/>
                  </a:lnTo>
                  <a:lnTo>
                    <a:pt x="1649" y="1096"/>
                  </a:lnTo>
                  <a:lnTo>
                    <a:pt x="1649" y="1096"/>
                  </a:lnTo>
                  <a:lnTo>
                    <a:pt x="1649" y="1096"/>
                  </a:lnTo>
                  <a:lnTo>
                    <a:pt x="1649" y="1096"/>
                  </a:lnTo>
                  <a:lnTo>
                    <a:pt x="1649" y="1096"/>
                  </a:lnTo>
                  <a:lnTo>
                    <a:pt x="1648" y="1096"/>
                  </a:lnTo>
                  <a:lnTo>
                    <a:pt x="1648" y="1097"/>
                  </a:lnTo>
                  <a:lnTo>
                    <a:pt x="1646" y="1101"/>
                  </a:lnTo>
                  <a:lnTo>
                    <a:pt x="1646" y="1101"/>
                  </a:lnTo>
                  <a:lnTo>
                    <a:pt x="1646" y="1101"/>
                  </a:lnTo>
                  <a:lnTo>
                    <a:pt x="1648" y="1102"/>
                  </a:lnTo>
                  <a:lnTo>
                    <a:pt x="1649" y="1102"/>
                  </a:lnTo>
                  <a:lnTo>
                    <a:pt x="1649" y="1102"/>
                  </a:lnTo>
                  <a:lnTo>
                    <a:pt x="1653" y="1104"/>
                  </a:lnTo>
                  <a:lnTo>
                    <a:pt x="1654" y="1106"/>
                  </a:lnTo>
                  <a:lnTo>
                    <a:pt x="1654" y="1106"/>
                  </a:lnTo>
                  <a:lnTo>
                    <a:pt x="1656" y="1106"/>
                  </a:lnTo>
                  <a:lnTo>
                    <a:pt x="1656" y="1106"/>
                  </a:lnTo>
                  <a:lnTo>
                    <a:pt x="1656" y="1106"/>
                  </a:lnTo>
                  <a:lnTo>
                    <a:pt x="1658" y="1106"/>
                  </a:lnTo>
                  <a:lnTo>
                    <a:pt x="1658" y="1106"/>
                  </a:lnTo>
                  <a:lnTo>
                    <a:pt x="1660" y="1106"/>
                  </a:lnTo>
                  <a:lnTo>
                    <a:pt x="1660" y="1108"/>
                  </a:lnTo>
                  <a:lnTo>
                    <a:pt x="1654" y="1108"/>
                  </a:lnTo>
                  <a:lnTo>
                    <a:pt x="1654" y="1109"/>
                  </a:lnTo>
                  <a:lnTo>
                    <a:pt x="1654" y="1109"/>
                  </a:lnTo>
                  <a:lnTo>
                    <a:pt x="1656" y="1109"/>
                  </a:lnTo>
                  <a:lnTo>
                    <a:pt x="1658" y="1108"/>
                  </a:lnTo>
                  <a:lnTo>
                    <a:pt x="1660" y="1108"/>
                  </a:lnTo>
                  <a:lnTo>
                    <a:pt x="1661" y="1109"/>
                  </a:lnTo>
                  <a:lnTo>
                    <a:pt x="1661" y="1108"/>
                  </a:lnTo>
                  <a:lnTo>
                    <a:pt x="1661" y="1108"/>
                  </a:lnTo>
                  <a:lnTo>
                    <a:pt x="1663" y="1109"/>
                  </a:lnTo>
                  <a:lnTo>
                    <a:pt x="1665" y="1109"/>
                  </a:lnTo>
                  <a:lnTo>
                    <a:pt x="1665" y="1109"/>
                  </a:lnTo>
                  <a:lnTo>
                    <a:pt x="1666" y="1109"/>
                  </a:lnTo>
                  <a:lnTo>
                    <a:pt x="1668" y="1108"/>
                  </a:lnTo>
                  <a:lnTo>
                    <a:pt x="1672" y="1108"/>
                  </a:lnTo>
                  <a:lnTo>
                    <a:pt x="1673" y="1108"/>
                  </a:lnTo>
                  <a:lnTo>
                    <a:pt x="1677" y="1108"/>
                  </a:lnTo>
                  <a:lnTo>
                    <a:pt x="1678" y="1108"/>
                  </a:lnTo>
                  <a:lnTo>
                    <a:pt x="1680" y="1106"/>
                  </a:lnTo>
                  <a:lnTo>
                    <a:pt x="1684" y="1102"/>
                  </a:lnTo>
                  <a:lnTo>
                    <a:pt x="1689" y="1101"/>
                  </a:lnTo>
                  <a:lnTo>
                    <a:pt x="1696" y="1097"/>
                  </a:lnTo>
                  <a:lnTo>
                    <a:pt x="1706" y="1094"/>
                  </a:lnTo>
                  <a:lnTo>
                    <a:pt x="1708" y="1092"/>
                  </a:lnTo>
                  <a:lnTo>
                    <a:pt x="1709" y="1092"/>
                  </a:lnTo>
                  <a:lnTo>
                    <a:pt x="1709" y="1091"/>
                  </a:lnTo>
                  <a:lnTo>
                    <a:pt x="1711" y="1091"/>
                  </a:lnTo>
                  <a:lnTo>
                    <a:pt x="1718" y="1087"/>
                  </a:lnTo>
                  <a:lnTo>
                    <a:pt x="1721" y="1084"/>
                  </a:lnTo>
                  <a:lnTo>
                    <a:pt x="1723" y="1082"/>
                  </a:lnTo>
                  <a:lnTo>
                    <a:pt x="1725" y="1082"/>
                  </a:lnTo>
                  <a:lnTo>
                    <a:pt x="1726" y="1080"/>
                  </a:lnTo>
                  <a:lnTo>
                    <a:pt x="1728" y="1079"/>
                  </a:lnTo>
                  <a:lnTo>
                    <a:pt x="1730" y="1077"/>
                  </a:lnTo>
                  <a:lnTo>
                    <a:pt x="1732" y="1075"/>
                  </a:lnTo>
                  <a:lnTo>
                    <a:pt x="1733" y="1075"/>
                  </a:lnTo>
                  <a:lnTo>
                    <a:pt x="1733" y="1074"/>
                  </a:lnTo>
                  <a:lnTo>
                    <a:pt x="1733" y="1074"/>
                  </a:lnTo>
                  <a:lnTo>
                    <a:pt x="1733" y="1072"/>
                  </a:lnTo>
                  <a:lnTo>
                    <a:pt x="1733" y="1070"/>
                  </a:lnTo>
                  <a:lnTo>
                    <a:pt x="1733" y="1068"/>
                  </a:lnTo>
                  <a:lnTo>
                    <a:pt x="1733" y="1068"/>
                  </a:lnTo>
                  <a:lnTo>
                    <a:pt x="1733" y="1067"/>
                  </a:lnTo>
                  <a:lnTo>
                    <a:pt x="1733" y="1067"/>
                  </a:lnTo>
                  <a:lnTo>
                    <a:pt x="1730" y="1067"/>
                  </a:lnTo>
                  <a:lnTo>
                    <a:pt x="1730" y="1062"/>
                  </a:lnTo>
                  <a:lnTo>
                    <a:pt x="1730" y="1062"/>
                  </a:lnTo>
                  <a:lnTo>
                    <a:pt x="1730" y="1062"/>
                  </a:lnTo>
                  <a:lnTo>
                    <a:pt x="1737" y="1060"/>
                  </a:lnTo>
                  <a:lnTo>
                    <a:pt x="1742" y="1058"/>
                  </a:lnTo>
                  <a:lnTo>
                    <a:pt x="1747" y="1058"/>
                  </a:lnTo>
                  <a:lnTo>
                    <a:pt x="1754" y="1060"/>
                  </a:lnTo>
                  <a:lnTo>
                    <a:pt x="1755" y="1060"/>
                  </a:lnTo>
                  <a:lnTo>
                    <a:pt x="1757" y="1062"/>
                  </a:lnTo>
                  <a:lnTo>
                    <a:pt x="1759" y="1062"/>
                  </a:lnTo>
                  <a:lnTo>
                    <a:pt x="1761" y="1062"/>
                  </a:lnTo>
                  <a:lnTo>
                    <a:pt x="1764" y="1062"/>
                  </a:lnTo>
                  <a:lnTo>
                    <a:pt x="1767" y="1062"/>
                  </a:lnTo>
                  <a:lnTo>
                    <a:pt x="1769" y="1062"/>
                  </a:lnTo>
                  <a:lnTo>
                    <a:pt x="1771" y="1062"/>
                  </a:lnTo>
                  <a:lnTo>
                    <a:pt x="1771" y="1062"/>
                  </a:lnTo>
                  <a:lnTo>
                    <a:pt x="1771" y="1062"/>
                  </a:lnTo>
                  <a:lnTo>
                    <a:pt x="1771" y="1060"/>
                  </a:lnTo>
                  <a:lnTo>
                    <a:pt x="1774" y="1060"/>
                  </a:lnTo>
                  <a:lnTo>
                    <a:pt x="1774" y="1060"/>
                  </a:lnTo>
                  <a:lnTo>
                    <a:pt x="1776" y="1060"/>
                  </a:lnTo>
                  <a:lnTo>
                    <a:pt x="1776" y="1058"/>
                  </a:lnTo>
                  <a:lnTo>
                    <a:pt x="1778" y="1056"/>
                  </a:lnTo>
                  <a:lnTo>
                    <a:pt x="1779" y="1055"/>
                  </a:lnTo>
                  <a:lnTo>
                    <a:pt x="1781" y="1055"/>
                  </a:lnTo>
                  <a:lnTo>
                    <a:pt x="1783" y="1055"/>
                  </a:lnTo>
                  <a:lnTo>
                    <a:pt x="1785" y="1055"/>
                  </a:lnTo>
                  <a:lnTo>
                    <a:pt x="1785" y="1053"/>
                  </a:lnTo>
                  <a:lnTo>
                    <a:pt x="1785" y="1053"/>
                  </a:lnTo>
                  <a:lnTo>
                    <a:pt x="1785" y="1053"/>
                  </a:lnTo>
                  <a:lnTo>
                    <a:pt x="1785" y="1051"/>
                  </a:lnTo>
                  <a:lnTo>
                    <a:pt x="1785" y="1051"/>
                  </a:lnTo>
                  <a:lnTo>
                    <a:pt x="1785" y="1051"/>
                  </a:lnTo>
                  <a:lnTo>
                    <a:pt x="1785" y="1051"/>
                  </a:lnTo>
                  <a:lnTo>
                    <a:pt x="1785" y="1048"/>
                  </a:lnTo>
                  <a:lnTo>
                    <a:pt x="1785" y="1048"/>
                  </a:lnTo>
                  <a:lnTo>
                    <a:pt x="1785" y="1046"/>
                  </a:lnTo>
                  <a:lnTo>
                    <a:pt x="1783" y="1046"/>
                  </a:lnTo>
                  <a:lnTo>
                    <a:pt x="1783" y="1046"/>
                  </a:lnTo>
                  <a:lnTo>
                    <a:pt x="1785" y="1045"/>
                  </a:lnTo>
                  <a:lnTo>
                    <a:pt x="1785" y="1046"/>
                  </a:lnTo>
                  <a:lnTo>
                    <a:pt x="1785" y="1046"/>
                  </a:lnTo>
                  <a:lnTo>
                    <a:pt x="1785" y="1046"/>
                  </a:lnTo>
                  <a:lnTo>
                    <a:pt x="1786" y="1045"/>
                  </a:lnTo>
                  <a:lnTo>
                    <a:pt x="1786" y="1045"/>
                  </a:lnTo>
                  <a:lnTo>
                    <a:pt x="1786" y="1043"/>
                  </a:lnTo>
                  <a:lnTo>
                    <a:pt x="1788" y="1043"/>
                  </a:lnTo>
                  <a:lnTo>
                    <a:pt x="1786" y="1043"/>
                  </a:lnTo>
                  <a:lnTo>
                    <a:pt x="1785" y="1043"/>
                  </a:lnTo>
                  <a:lnTo>
                    <a:pt x="1785" y="1043"/>
                  </a:lnTo>
                  <a:lnTo>
                    <a:pt x="1786" y="1041"/>
                  </a:lnTo>
                  <a:lnTo>
                    <a:pt x="1786" y="1041"/>
                  </a:lnTo>
                  <a:lnTo>
                    <a:pt x="1785" y="1039"/>
                  </a:lnTo>
                  <a:lnTo>
                    <a:pt x="1785" y="1039"/>
                  </a:lnTo>
                  <a:lnTo>
                    <a:pt x="1783" y="1041"/>
                  </a:lnTo>
                  <a:lnTo>
                    <a:pt x="1783" y="1041"/>
                  </a:lnTo>
                  <a:lnTo>
                    <a:pt x="1783" y="1041"/>
                  </a:lnTo>
                  <a:lnTo>
                    <a:pt x="1781" y="1039"/>
                  </a:lnTo>
                  <a:lnTo>
                    <a:pt x="1785" y="1038"/>
                  </a:lnTo>
                  <a:lnTo>
                    <a:pt x="1791" y="1033"/>
                  </a:lnTo>
                  <a:lnTo>
                    <a:pt x="1793" y="1031"/>
                  </a:lnTo>
                  <a:lnTo>
                    <a:pt x="1793" y="1031"/>
                  </a:lnTo>
                  <a:lnTo>
                    <a:pt x="1793" y="1029"/>
                  </a:lnTo>
                  <a:lnTo>
                    <a:pt x="1793" y="1029"/>
                  </a:lnTo>
                  <a:lnTo>
                    <a:pt x="1793" y="1029"/>
                  </a:lnTo>
                  <a:lnTo>
                    <a:pt x="1800" y="1022"/>
                  </a:lnTo>
                  <a:lnTo>
                    <a:pt x="1805" y="1019"/>
                  </a:lnTo>
                  <a:lnTo>
                    <a:pt x="1809" y="1017"/>
                  </a:lnTo>
                  <a:lnTo>
                    <a:pt x="1810" y="1016"/>
                  </a:lnTo>
                  <a:lnTo>
                    <a:pt x="1812" y="1016"/>
                  </a:lnTo>
                  <a:lnTo>
                    <a:pt x="1814" y="1016"/>
                  </a:lnTo>
                  <a:lnTo>
                    <a:pt x="1814" y="1016"/>
                  </a:lnTo>
                  <a:lnTo>
                    <a:pt x="1819" y="1016"/>
                  </a:lnTo>
                  <a:lnTo>
                    <a:pt x="1827" y="1016"/>
                  </a:lnTo>
                  <a:lnTo>
                    <a:pt x="1834" y="1016"/>
                  </a:lnTo>
                  <a:lnTo>
                    <a:pt x="1843" y="1016"/>
                  </a:lnTo>
                  <a:lnTo>
                    <a:pt x="1851" y="1016"/>
                  </a:lnTo>
                  <a:lnTo>
                    <a:pt x="1858" y="1016"/>
                  </a:lnTo>
                  <a:lnTo>
                    <a:pt x="1867" y="1016"/>
                  </a:lnTo>
                  <a:lnTo>
                    <a:pt x="1875" y="1016"/>
                  </a:lnTo>
                  <a:lnTo>
                    <a:pt x="1877" y="1010"/>
                  </a:lnTo>
                  <a:lnTo>
                    <a:pt x="1879" y="1007"/>
                  </a:lnTo>
                  <a:lnTo>
                    <a:pt x="1880" y="1009"/>
                  </a:lnTo>
                  <a:lnTo>
                    <a:pt x="1882" y="1009"/>
                  </a:lnTo>
                  <a:lnTo>
                    <a:pt x="1884" y="1007"/>
                  </a:lnTo>
                  <a:lnTo>
                    <a:pt x="1886" y="1007"/>
                  </a:lnTo>
                  <a:lnTo>
                    <a:pt x="1886" y="1007"/>
                  </a:lnTo>
                  <a:lnTo>
                    <a:pt x="1886" y="1007"/>
                  </a:lnTo>
                  <a:lnTo>
                    <a:pt x="1887" y="1009"/>
                  </a:lnTo>
                  <a:lnTo>
                    <a:pt x="1887" y="1009"/>
                  </a:lnTo>
                  <a:lnTo>
                    <a:pt x="1887" y="1007"/>
                  </a:lnTo>
                  <a:lnTo>
                    <a:pt x="1887" y="1005"/>
                  </a:lnTo>
                  <a:lnTo>
                    <a:pt x="1889" y="1005"/>
                  </a:lnTo>
                  <a:lnTo>
                    <a:pt x="1889" y="1005"/>
                  </a:lnTo>
                  <a:lnTo>
                    <a:pt x="1891" y="1005"/>
                  </a:lnTo>
                  <a:lnTo>
                    <a:pt x="1891" y="1004"/>
                  </a:lnTo>
                  <a:lnTo>
                    <a:pt x="1891" y="1004"/>
                  </a:lnTo>
                  <a:lnTo>
                    <a:pt x="1891" y="1002"/>
                  </a:lnTo>
                  <a:lnTo>
                    <a:pt x="1891" y="1000"/>
                  </a:lnTo>
                  <a:lnTo>
                    <a:pt x="1892" y="999"/>
                  </a:lnTo>
                  <a:lnTo>
                    <a:pt x="1896" y="997"/>
                  </a:lnTo>
                  <a:lnTo>
                    <a:pt x="1896" y="995"/>
                  </a:lnTo>
                  <a:lnTo>
                    <a:pt x="1896" y="993"/>
                  </a:lnTo>
                  <a:lnTo>
                    <a:pt x="1897" y="992"/>
                  </a:lnTo>
                  <a:lnTo>
                    <a:pt x="1897" y="992"/>
                  </a:lnTo>
                  <a:lnTo>
                    <a:pt x="1899" y="990"/>
                  </a:lnTo>
                  <a:lnTo>
                    <a:pt x="1897" y="988"/>
                  </a:lnTo>
                  <a:lnTo>
                    <a:pt x="1897" y="987"/>
                  </a:lnTo>
                  <a:lnTo>
                    <a:pt x="1899" y="985"/>
                  </a:lnTo>
                  <a:lnTo>
                    <a:pt x="1899" y="981"/>
                  </a:lnTo>
                  <a:lnTo>
                    <a:pt x="1901" y="980"/>
                  </a:lnTo>
                  <a:lnTo>
                    <a:pt x="1903" y="976"/>
                  </a:lnTo>
                  <a:lnTo>
                    <a:pt x="1903" y="973"/>
                  </a:lnTo>
                  <a:lnTo>
                    <a:pt x="1904" y="970"/>
                  </a:lnTo>
                  <a:lnTo>
                    <a:pt x="1906" y="964"/>
                  </a:lnTo>
                  <a:lnTo>
                    <a:pt x="1909" y="961"/>
                  </a:lnTo>
                  <a:lnTo>
                    <a:pt x="1911" y="958"/>
                  </a:lnTo>
                  <a:lnTo>
                    <a:pt x="1915" y="954"/>
                  </a:lnTo>
                  <a:lnTo>
                    <a:pt x="1916" y="951"/>
                  </a:lnTo>
                  <a:lnTo>
                    <a:pt x="1918" y="949"/>
                  </a:lnTo>
                  <a:lnTo>
                    <a:pt x="1918" y="947"/>
                  </a:lnTo>
                  <a:lnTo>
                    <a:pt x="1920" y="947"/>
                  </a:lnTo>
                  <a:lnTo>
                    <a:pt x="1921" y="949"/>
                  </a:lnTo>
                  <a:lnTo>
                    <a:pt x="1921" y="951"/>
                  </a:lnTo>
                  <a:lnTo>
                    <a:pt x="1921" y="952"/>
                  </a:lnTo>
                  <a:lnTo>
                    <a:pt x="1923" y="954"/>
                  </a:lnTo>
                  <a:lnTo>
                    <a:pt x="1925" y="954"/>
                  </a:lnTo>
                  <a:lnTo>
                    <a:pt x="1925" y="954"/>
                  </a:lnTo>
                  <a:lnTo>
                    <a:pt x="1927" y="954"/>
                  </a:lnTo>
                  <a:lnTo>
                    <a:pt x="1930" y="954"/>
                  </a:lnTo>
                  <a:lnTo>
                    <a:pt x="1933" y="952"/>
                  </a:lnTo>
                  <a:lnTo>
                    <a:pt x="1935" y="952"/>
                  </a:lnTo>
                  <a:lnTo>
                    <a:pt x="1935" y="951"/>
                  </a:lnTo>
                  <a:lnTo>
                    <a:pt x="1937" y="951"/>
                  </a:lnTo>
                  <a:lnTo>
                    <a:pt x="1939" y="951"/>
                  </a:lnTo>
                  <a:lnTo>
                    <a:pt x="1940" y="952"/>
                  </a:lnTo>
                  <a:lnTo>
                    <a:pt x="1944" y="956"/>
                  </a:lnTo>
                  <a:lnTo>
                    <a:pt x="1945" y="958"/>
                  </a:lnTo>
                  <a:lnTo>
                    <a:pt x="1945" y="963"/>
                  </a:lnTo>
                  <a:lnTo>
                    <a:pt x="1945" y="966"/>
                  </a:lnTo>
                  <a:lnTo>
                    <a:pt x="1945" y="971"/>
                  </a:lnTo>
                  <a:lnTo>
                    <a:pt x="1947" y="975"/>
                  </a:lnTo>
                  <a:lnTo>
                    <a:pt x="1947" y="980"/>
                  </a:lnTo>
                  <a:lnTo>
                    <a:pt x="1947" y="983"/>
                  </a:lnTo>
                  <a:lnTo>
                    <a:pt x="1947" y="987"/>
                  </a:lnTo>
                  <a:lnTo>
                    <a:pt x="1947" y="990"/>
                  </a:lnTo>
                  <a:lnTo>
                    <a:pt x="1947" y="990"/>
                  </a:lnTo>
                  <a:lnTo>
                    <a:pt x="1947" y="992"/>
                  </a:lnTo>
                  <a:lnTo>
                    <a:pt x="1947" y="992"/>
                  </a:lnTo>
                  <a:lnTo>
                    <a:pt x="1947" y="992"/>
                  </a:lnTo>
                  <a:lnTo>
                    <a:pt x="1947" y="993"/>
                  </a:lnTo>
                  <a:lnTo>
                    <a:pt x="1947" y="993"/>
                  </a:lnTo>
                  <a:lnTo>
                    <a:pt x="1947" y="993"/>
                  </a:lnTo>
                  <a:lnTo>
                    <a:pt x="1945" y="995"/>
                  </a:lnTo>
                  <a:lnTo>
                    <a:pt x="1945" y="995"/>
                  </a:lnTo>
                  <a:lnTo>
                    <a:pt x="1947" y="997"/>
                  </a:lnTo>
                  <a:lnTo>
                    <a:pt x="1947" y="997"/>
                  </a:lnTo>
                  <a:lnTo>
                    <a:pt x="1947" y="997"/>
                  </a:lnTo>
                  <a:lnTo>
                    <a:pt x="1949" y="997"/>
                  </a:lnTo>
                  <a:lnTo>
                    <a:pt x="1949" y="999"/>
                  </a:lnTo>
                  <a:lnTo>
                    <a:pt x="1951" y="999"/>
                  </a:lnTo>
                  <a:lnTo>
                    <a:pt x="1951" y="999"/>
                  </a:lnTo>
                  <a:lnTo>
                    <a:pt x="1952" y="999"/>
                  </a:lnTo>
                  <a:lnTo>
                    <a:pt x="1954" y="999"/>
                  </a:lnTo>
                  <a:lnTo>
                    <a:pt x="1954" y="1000"/>
                  </a:lnTo>
                  <a:lnTo>
                    <a:pt x="1954" y="1002"/>
                  </a:lnTo>
                  <a:lnTo>
                    <a:pt x="1952" y="1002"/>
                  </a:lnTo>
                  <a:lnTo>
                    <a:pt x="1952" y="1002"/>
                  </a:lnTo>
                  <a:lnTo>
                    <a:pt x="1952" y="1004"/>
                  </a:lnTo>
                  <a:lnTo>
                    <a:pt x="1952" y="1004"/>
                  </a:lnTo>
                  <a:lnTo>
                    <a:pt x="1952" y="1004"/>
                  </a:lnTo>
                  <a:lnTo>
                    <a:pt x="1954" y="1005"/>
                  </a:lnTo>
                  <a:lnTo>
                    <a:pt x="1954" y="1007"/>
                  </a:lnTo>
                  <a:lnTo>
                    <a:pt x="1952" y="1007"/>
                  </a:lnTo>
                  <a:lnTo>
                    <a:pt x="1952" y="1009"/>
                  </a:lnTo>
                  <a:lnTo>
                    <a:pt x="1952" y="1009"/>
                  </a:lnTo>
                  <a:lnTo>
                    <a:pt x="1954" y="1010"/>
                  </a:lnTo>
                  <a:lnTo>
                    <a:pt x="1954" y="1010"/>
                  </a:lnTo>
                  <a:lnTo>
                    <a:pt x="1956" y="1012"/>
                  </a:lnTo>
                  <a:lnTo>
                    <a:pt x="1956" y="1010"/>
                  </a:lnTo>
                  <a:lnTo>
                    <a:pt x="1956" y="1010"/>
                  </a:lnTo>
                  <a:lnTo>
                    <a:pt x="1957" y="1010"/>
                  </a:lnTo>
                  <a:lnTo>
                    <a:pt x="1957" y="1010"/>
                  </a:lnTo>
                  <a:lnTo>
                    <a:pt x="1959" y="1010"/>
                  </a:lnTo>
                  <a:lnTo>
                    <a:pt x="1959" y="1010"/>
                  </a:lnTo>
                  <a:lnTo>
                    <a:pt x="1959" y="1012"/>
                  </a:lnTo>
                  <a:lnTo>
                    <a:pt x="1959" y="1014"/>
                  </a:lnTo>
                  <a:lnTo>
                    <a:pt x="1961" y="1016"/>
                  </a:lnTo>
                  <a:lnTo>
                    <a:pt x="1959" y="1017"/>
                  </a:lnTo>
                  <a:lnTo>
                    <a:pt x="1959" y="1019"/>
                  </a:lnTo>
                  <a:lnTo>
                    <a:pt x="1961" y="1019"/>
                  </a:lnTo>
                  <a:lnTo>
                    <a:pt x="1963" y="1019"/>
                  </a:lnTo>
                  <a:lnTo>
                    <a:pt x="1963" y="1021"/>
                  </a:lnTo>
                  <a:lnTo>
                    <a:pt x="1957" y="1024"/>
                  </a:lnTo>
                  <a:lnTo>
                    <a:pt x="1954" y="1024"/>
                  </a:lnTo>
                  <a:lnTo>
                    <a:pt x="1952" y="1024"/>
                  </a:lnTo>
                  <a:lnTo>
                    <a:pt x="1951" y="1026"/>
                  </a:lnTo>
                  <a:lnTo>
                    <a:pt x="1951" y="1027"/>
                  </a:lnTo>
                  <a:lnTo>
                    <a:pt x="1949" y="1027"/>
                  </a:lnTo>
                  <a:lnTo>
                    <a:pt x="1947" y="1027"/>
                  </a:lnTo>
                  <a:lnTo>
                    <a:pt x="1947" y="1027"/>
                  </a:lnTo>
                  <a:lnTo>
                    <a:pt x="1945" y="1027"/>
                  </a:lnTo>
                  <a:lnTo>
                    <a:pt x="1944" y="1031"/>
                  </a:lnTo>
                  <a:lnTo>
                    <a:pt x="1944" y="1029"/>
                  </a:lnTo>
                  <a:lnTo>
                    <a:pt x="1942" y="1031"/>
                  </a:lnTo>
                  <a:lnTo>
                    <a:pt x="1942" y="1031"/>
                  </a:lnTo>
                  <a:lnTo>
                    <a:pt x="1942" y="1033"/>
                  </a:lnTo>
                  <a:lnTo>
                    <a:pt x="1940" y="1031"/>
                  </a:lnTo>
                  <a:lnTo>
                    <a:pt x="1940" y="1029"/>
                  </a:lnTo>
                  <a:lnTo>
                    <a:pt x="1940" y="1029"/>
                  </a:lnTo>
                  <a:lnTo>
                    <a:pt x="1939" y="1029"/>
                  </a:lnTo>
                  <a:lnTo>
                    <a:pt x="1937" y="1029"/>
                  </a:lnTo>
                  <a:lnTo>
                    <a:pt x="1937" y="1029"/>
                  </a:lnTo>
                  <a:lnTo>
                    <a:pt x="1937" y="1029"/>
                  </a:lnTo>
                  <a:lnTo>
                    <a:pt x="1935" y="1031"/>
                  </a:lnTo>
                  <a:lnTo>
                    <a:pt x="1935" y="1029"/>
                  </a:lnTo>
                  <a:lnTo>
                    <a:pt x="1933" y="1029"/>
                  </a:lnTo>
                  <a:lnTo>
                    <a:pt x="1933" y="1031"/>
                  </a:lnTo>
                  <a:lnTo>
                    <a:pt x="1932" y="1033"/>
                  </a:lnTo>
                  <a:lnTo>
                    <a:pt x="1932" y="1034"/>
                  </a:lnTo>
                  <a:lnTo>
                    <a:pt x="1932" y="1036"/>
                  </a:lnTo>
                  <a:lnTo>
                    <a:pt x="1932" y="1036"/>
                  </a:lnTo>
                  <a:lnTo>
                    <a:pt x="1930" y="1034"/>
                  </a:lnTo>
                  <a:lnTo>
                    <a:pt x="1928" y="1033"/>
                  </a:lnTo>
                  <a:lnTo>
                    <a:pt x="1927" y="1033"/>
                  </a:lnTo>
                  <a:lnTo>
                    <a:pt x="1927" y="1033"/>
                  </a:lnTo>
                  <a:lnTo>
                    <a:pt x="1928" y="1031"/>
                  </a:lnTo>
                  <a:lnTo>
                    <a:pt x="1928" y="1031"/>
                  </a:lnTo>
                  <a:lnTo>
                    <a:pt x="1927" y="1031"/>
                  </a:lnTo>
                  <a:lnTo>
                    <a:pt x="1927" y="1031"/>
                  </a:lnTo>
                  <a:lnTo>
                    <a:pt x="1928" y="1029"/>
                  </a:lnTo>
                  <a:lnTo>
                    <a:pt x="1928" y="1027"/>
                  </a:lnTo>
                  <a:lnTo>
                    <a:pt x="1927" y="1027"/>
                  </a:lnTo>
                  <a:lnTo>
                    <a:pt x="1927" y="1029"/>
                  </a:lnTo>
                  <a:lnTo>
                    <a:pt x="1923" y="1031"/>
                  </a:lnTo>
                  <a:lnTo>
                    <a:pt x="1923" y="1033"/>
                  </a:lnTo>
                  <a:lnTo>
                    <a:pt x="1921" y="1038"/>
                  </a:lnTo>
                  <a:lnTo>
                    <a:pt x="1921" y="1039"/>
                  </a:lnTo>
                  <a:lnTo>
                    <a:pt x="1920" y="1041"/>
                  </a:lnTo>
                  <a:lnTo>
                    <a:pt x="1918" y="1043"/>
                  </a:lnTo>
                  <a:lnTo>
                    <a:pt x="1916" y="1043"/>
                  </a:lnTo>
                  <a:lnTo>
                    <a:pt x="1915" y="1043"/>
                  </a:lnTo>
                  <a:lnTo>
                    <a:pt x="1915" y="1045"/>
                  </a:lnTo>
                  <a:lnTo>
                    <a:pt x="1913" y="1045"/>
                  </a:lnTo>
                  <a:lnTo>
                    <a:pt x="1913" y="1043"/>
                  </a:lnTo>
                  <a:lnTo>
                    <a:pt x="1913" y="1043"/>
                  </a:lnTo>
                  <a:lnTo>
                    <a:pt x="1911" y="1046"/>
                  </a:lnTo>
                  <a:lnTo>
                    <a:pt x="1911" y="1046"/>
                  </a:lnTo>
                  <a:lnTo>
                    <a:pt x="1911" y="1045"/>
                  </a:lnTo>
                  <a:lnTo>
                    <a:pt x="1911" y="1043"/>
                  </a:lnTo>
                  <a:lnTo>
                    <a:pt x="1909" y="1043"/>
                  </a:lnTo>
                  <a:lnTo>
                    <a:pt x="1909" y="1046"/>
                  </a:lnTo>
                  <a:lnTo>
                    <a:pt x="1908" y="1046"/>
                  </a:lnTo>
                  <a:lnTo>
                    <a:pt x="1908" y="1045"/>
                  </a:lnTo>
                  <a:lnTo>
                    <a:pt x="1908" y="1045"/>
                  </a:lnTo>
                  <a:lnTo>
                    <a:pt x="1908" y="1046"/>
                  </a:lnTo>
                  <a:lnTo>
                    <a:pt x="1908" y="1048"/>
                  </a:lnTo>
                  <a:lnTo>
                    <a:pt x="1908" y="1048"/>
                  </a:lnTo>
                  <a:lnTo>
                    <a:pt x="1908" y="1048"/>
                  </a:lnTo>
                  <a:lnTo>
                    <a:pt x="1906" y="1048"/>
                  </a:lnTo>
                  <a:lnTo>
                    <a:pt x="1906" y="1048"/>
                  </a:lnTo>
                  <a:lnTo>
                    <a:pt x="1904" y="1048"/>
                  </a:lnTo>
                  <a:lnTo>
                    <a:pt x="1904" y="1048"/>
                  </a:lnTo>
                  <a:lnTo>
                    <a:pt x="1904" y="1046"/>
                  </a:lnTo>
                  <a:lnTo>
                    <a:pt x="1903" y="1046"/>
                  </a:lnTo>
                  <a:lnTo>
                    <a:pt x="1901" y="1048"/>
                  </a:lnTo>
                  <a:lnTo>
                    <a:pt x="1899" y="1051"/>
                  </a:lnTo>
                  <a:lnTo>
                    <a:pt x="1899" y="1051"/>
                  </a:lnTo>
                  <a:lnTo>
                    <a:pt x="1899" y="1053"/>
                  </a:lnTo>
                  <a:lnTo>
                    <a:pt x="1897" y="1056"/>
                  </a:lnTo>
                  <a:lnTo>
                    <a:pt x="1894" y="1060"/>
                  </a:lnTo>
                  <a:lnTo>
                    <a:pt x="1892" y="1065"/>
                  </a:lnTo>
                  <a:lnTo>
                    <a:pt x="1891" y="1065"/>
                  </a:lnTo>
                  <a:lnTo>
                    <a:pt x="1891" y="1067"/>
                  </a:lnTo>
                  <a:lnTo>
                    <a:pt x="1889" y="1070"/>
                  </a:lnTo>
                  <a:lnTo>
                    <a:pt x="1887" y="1074"/>
                  </a:lnTo>
                  <a:lnTo>
                    <a:pt x="1889" y="1075"/>
                  </a:lnTo>
                  <a:lnTo>
                    <a:pt x="1889" y="1075"/>
                  </a:lnTo>
                  <a:lnTo>
                    <a:pt x="1889" y="1077"/>
                  </a:lnTo>
                  <a:lnTo>
                    <a:pt x="1891" y="1077"/>
                  </a:lnTo>
                  <a:lnTo>
                    <a:pt x="1891" y="1077"/>
                  </a:lnTo>
                  <a:lnTo>
                    <a:pt x="1892" y="1077"/>
                  </a:lnTo>
                  <a:lnTo>
                    <a:pt x="1892" y="1079"/>
                  </a:lnTo>
                  <a:lnTo>
                    <a:pt x="1892" y="1079"/>
                  </a:lnTo>
                  <a:lnTo>
                    <a:pt x="1891" y="1079"/>
                  </a:lnTo>
                  <a:lnTo>
                    <a:pt x="1889" y="1080"/>
                  </a:lnTo>
                  <a:lnTo>
                    <a:pt x="1887" y="1080"/>
                  </a:lnTo>
                  <a:lnTo>
                    <a:pt x="1887" y="1082"/>
                  </a:lnTo>
                  <a:lnTo>
                    <a:pt x="1886" y="1084"/>
                  </a:lnTo>
                  <a:lnTo>
                    <a:pt x="1884" y="1085"/>
                  </a:lnTo>
                  <a:lnTo>
                    <a:pt x="1886" y="1087"/>
                  </a:lnTo>
                  <a:lnTo>
                    <a:pt x="1889" y="1087"/>
                  </a:lnTo>
                  <a:lnTo>
                    <a:pt x="1889" y="1089"/>
                  </a:lnTo>
                  <a:lnTo>
                    <a:pt x="1892" y="1094"/>
                  </a:lnTo>
                  <a:lnTo>
                    <a:pt x="1892" y="1094"/>
                  </a:lnTo>
                  <a:lnTo>
                    <a:pt x="1891" y="1096"/>
                  </a:lnTo>
                  <a:lnTo>
                    <a:pt x="1894" y="1096"/>
                  </a:lnTo>
                  <a:lnTo>
                    <a:pt x="1894" y="1099"/>
                  </a:lnTo>
                  <a:lnTo>
                    <a:pt x="1896" y="1101"/>
                  </a:lnTo>
                  <a:lnTo>
                    <a:pt x="1897" y="1101"/>
                  </a:lnTo>
                  <a:lnTo>
                    <a:pt x="1901" y="1101"/>
                  </a:lnTo>
                  <a:lnTo>
                    <a:pt x="1904" y="1099"/>
                  </a:lnTo>
                  <a:lnTo>
                    <a:pt x="1904" y="1097"/>
                  </a:lnTo>
                  <a:lnTo>
                    <a:pt x="1903" y="1096"/>
                  </a:lnTo>
                  <a:lnTo>
                    <a:pt x="1903" y="1094"/>
                  </a:lnTo>
                  <a:lnTo>
                    <a:pt x="1901" y="1092"/>
                  </a:lnTo>
                  <a:lnTo>
                    <a:pt x="1901" y="1094"/>
                  </a:lnTo>
                  <a:lnTo>
                    <a:pt x="1899" y="1092"/>
                  </a:lnTo>
                  <a:lnTo>
                    <a:pt x="1899" y="1092"/>
                  </a:lnTo>
                  <a:lnTo>
                    <a:pt x="1899" y="1092"/>
                  </a:lnTo>
                  <a:lnTo>
                    <a:pt x="1901" y="1092"/>
                  </a:lnTo>
                  <a:lnTo>
                    <a:pt x="1903" y="1092"/>
                  </a:lnTo>
                  <a:lnTo>
                    <a:pt x="1904" y="1096"/>
                  </a:lnTo>
                  <a:lnTo>
                    <a:pt x="1904" y="1099"/>
                  </a:lnTo>
                  <a:lnTo>
                    <a:pt x="1906" y="1102"/>
                  </a:lnTo>
                  <a:lnTo>
                    <a:pt x="1904" y="1102"/>
                  </a:lnTo>
                  <a:lnTo>
                    <a:pt x="1904" y="1102"/>
                  </a:lnTo>
                  <a:lnTo>
                    <a:pt x="1903" y="1102"/>
                  </a:lnTo>
                  <a:lnTo>
                    <a:pt x="1896" y="1104"/>
                  </a:lnTo>
                  <a:lnTo>
                    <a:pt x="1894" y="1106"/>
                  </a:lnTo>
                  <a:lnTo>
                    <a:pt x="1891" y="1106"/>
                  </a:lnTo>
                  <a:lnTo>
                    <a:pt x="1891" y="1106"/>
                  </a:lnTo>
                  <a:lnTo>
                    <a:pt x="1891" y="1104"/>
                  </a:lnTo>
                  <a:lnTo>
                    <a:pt x="1891" y="1102"/>
                  </a:lnTo>
                  <a:lnTo>
                    <a:pt x="1891" y="1102"/>
                  </a:lnTo>
                  <a:lnTo>
                    <a:pt x="1886" y="1106"/>
                  </a:lnTo>
                  <a:lnTo>
                    <a:pt x="1884" y="1106"/>
                  </a:lnTo>
                  <a:lnTo>
                    <a:pt x="1882" y="1108"/>
                  </a:lnTo>
                  <a:lnTo>
                    <a:pt x="1880" y="1108"/>
                  </a:lnTo>
                  <a:lnTo>
                    <a:pt x="1880" y="1104"/>
                  </a:lnTo>
                  <a:lnTo>
                    <a:pt x="1882" y="1101"/>
                  </a:lnTo>
                  <a:lnTo>
                    <a:pt x="1882" y="1101"/>
                  </a:lnTo>
                  <a:lnTo>
                    <a:pt x="1879" y="1102"/>
                  </a:lnTo>
                  <a:lnTo>
                    <a:pt x="1879" y="1102"/>
                  </a:lnTo>
                  <a:lnTo>
                    <a:pt x="1879" y="1101"/>
                  </a:lnTo>
                  <a:lnTo>
                    <a:pt x="1879" y="1101"/>
                  </a:lnTo>
                  <a:lnTo>
                    <a:pt x="1877" y="1099"/>
                  </a:lnTo>
                  <a:lnTo>
                    <a:pt x="1877" y="1102"/>
                  </a:lnTo>
                  <a:lnTo>
                    <a:pt x="1877" y="1104"/>
                  </a:lnTo>
                  <a:lnTo>
                    <a:pt x="1877" y="1109"/>
                  </a:lnTo>
                  <a:lnTo>
                    <a:pt x="1875" y="1111"/>
                  </a:lnTo>
                  <a:lnTo>
                    <a:pt x="1870" y="1111"/>
                  </a:lnTo>
                  <a:lnTo>
                    <a:pt x="1867" y="1111"/>
                  </a:lnTo>
                  <a:lnTo>
                    <a:pt x="1863" y="1111"/>
                  </a:lnTo>
                  <a:lnTo>
                    <a:pt x="1860" y="1113"/>
                  </a:lnTo>
                  <a:lnTo>
                    <a:pt x="1858" y="1113"/>
                  </a:lnTo>
                  <a:lnTo>
                    <a:pt x="1856" y="1113"/>
                  </a:lnTo>
                  <a:lnTo>
                    <a:pt x="1850" y="1113"/>
                  </a:lnTo>
                  <a:lnTo>
                    <a:pt x="1848" y="1113"/>
                  </a:lnTo>
                  <a:lnTo>
                    <a:pt x="1846" y="1114"/>
                  </a:lnTo>
                  <a:lnTo>
                    <a:pt x="1843" y="1116"/>
                  </a:lnTo>
                  <a:lnTo>
                    <a:pt x="1836" y="1120"/>
                  </a:lnTo>
                  <a:lnTo>
                    <a:pt x="1834" y="1121"/>
                  </a:lnTo>
                  <a:lnTo>
                    <a:pt x="1831" y="1123"/>
                  </a:lnTo>
                  <a:lnTo>
                    <a:pt x="1831" y="1125"/>
                  </a:lnTo>
                  <a:lnTo>
                    <a:pt x="1829" y="1125"/>
                  </a:lnTo>
                  <a:lnTo>
                    <a:pt x="1827" y="1126"/>
                  </a:lnTo>
                  <a:lnTo>
                    <a:pt x="1827" y="1126"/>
                  </a:lnTo>
                  <a:lnTo>
                    <a:pt x="1827" y="1125"/>
                  </a:lnTo>
                  <a:lnTo>
                    <a:pt x="1829" y="1123"/>
                  </a:lnTo>
                  <a:lnTo>
                    <a:pt x="1829" y="1118"/>
                  </a:lnTo>
                  <a:lnTo>
                    <a:pt x="1829" y="1116"/>
                  </a:lnTo>
                  <a:lnTo>
                    <a:pt x="1829" y="1114"/>
                  </a:lnTo>
                  <a:lnTo>
                    <a:pt x="1827" y="1114"/>
                  </a:lnTo>
                  <a:lnTo>
                    <a:pt x="1829" y="1116"/>
                  </a:lnTo>
                  <a:lnTo>
                    <a:pt x="1829" y="1120"/>
                  </a:lnTo>
                  <a:lnTo>
                    <a:pt x="1829" y="1123"/>
                  </a:lnTo>
                  <a:lnTo>
                    <a:pt x="1827" y="1126"/>
                  </a:lnTo>
                  <a:lnTo>
                    <a:pt x="1826" y="1126"/>
                  </a:lnTo>
                  <a:lnTo>
                    <a:pt x="1826" y="1128"/>
                  </a:lnTo>
                  <a:lnTo>
                    <a:pt x="1824" y="1128"/>
                  </a:lnTo>
                  <a:lnTo>
                    <a:pt x="1824" y="1128"/>
                  </a:lnTo>
                  <a:lnTo>
                    <a:pt x="1822" y="1130"/>
                  </a:lnTo>
                  <a:lnTo>
                    <a:pt x="1822" y="1131"/>
                  </a:lnTo>
                  <a:lnTo>
                    <a:pt x="1822" y="1133"/>
                  </a:lnTo>
                  <a:lnTo>
                    <a:pt x="1826" y="1135"/>
                  </a:lnTo>
                  <a:lnTo>
                    <a:pt x="1827" y="1133"/>
                  </a:lnTo>
                  <a:lnTo>
                    <a:pt x="1827" y="1135"/>
                  </a:lnTo>
                  <a:lnTo>
                    <a:pt x="1827" y="1137"/>
                  </a:lnTo>
                  <a:lnTo>
                    <a:pt x="1827" y="1138"/>
                  </a:lnTo>
                  <a:lnTo>
                    <a:pt x="1827" y="1140"/>
                  </a:lnTo>
                  <a:lnTo>
                    <a:pt x="1827" y="1143"/>
                  </a:lnTo>
                  <a:lnTo>
                    <a:pt x="1826" y="1147"/>
                  </a:lnTo>
                  <a:lnTo>
                    <a:pt x="1826" y="1150"/>
                  </a:lnTo>
                  <a:lnTo>
                    <a:pt x="1826" y="1149"/>
                  </a:lnTo>
                  <a:lnTo>
                    <a:pt x="1826" y="1145"/>
                  </a:lnTo>
                  <a:lnTo>
                    <a:pt x="1826" y="1145"/>
                  </a:lnTo>
                  <a:lnTo>
                    <a:pt x="1826" y="1147"/>
                  </a:lnTo>
                  <a:lnTo>
                    <a:pt x="1824" y="1152"/>
                  </a:lnTo>
                  <a:lnTo>
                    <a:pt x="1822" y="1155"/>
                  </a:lnTo>
                  <a:lnTo>
                    <a:pt x="1820" y="1157"/>
                  </a:lnTo>
                  <a:lnTo>
                    <a:pt x="1819" y="1157"/>
                  </a:lnTo>
                  <a:lnTo>
                    <a:pt x="1819" y="1157"/>
                  </a:lnTo>
                  <a:lnTo>
                    <a:pt x="1819" y="1159"/>
                  </a:lnTo>
                  <a:lnTo>
                    <a:pt x="1819" y="1160"/>
                  </a:lnTo>
                  <a:lnTo>
                    <a:pt x="1819" y="1162"/>
                  </a:lnTo>
                  <a:lnTo>
                    <a:pt x="1817" y="1160"/>
                  </a:lnTo>
                  <a:lnTo>
                    <a:pt x="1815" y="1162"/>
                  </a:lnTo>
                  <a:lnTo>
                    <a:pt x="1815" y="1162"/>
                  </a:lnTo>
                  <a:lnTo>
                    <a:pt x="1815" y="1164"/>
                  </a:lnTo>
                  <a:lnTo>
                    <a:pt x="1815" y="1164"/>
                  </a:lnTo>
                  <a:lnTo>
                    <a:pt x="1812" y="1169"/>
                  </a:lnTo>
                  <a:lnTo>
                    <a:pt x="1809" y="1171"/>
                  </a:lnTo>
                  <a:lnTo>
                    <a:pt x="1809" y="1171"/>
                  </a:lnTo>
                  <a:lnTo>
                    <a:pt x="1810" y="1169"/>
                  </a:lnTo>
                  <a:lnTo>
                    <a:pt x="1810" y="1166"/>
                  </a:lnTo>
                  <a:lnTo>
                    <a:pt x="1809" y="1166"/>
                  </a:lnTo>
                  <a:lnTo>
                    <a:pt x="1807" y="1164"/>
                  </a:lnTo>
                  <a:lnTo>
                    <a:pt x="1805" y="1164"/>
                  </a:lnTo>
                  <a:lnTo>
                    <a:pt x="1803" y="1162"/>
                  </a:lnTo>
                  <a:lnTo>
                    <a:pt x="1802" y="1162"/>
                  </a:lnTo>
                  <a:lnTo>
                    <a:pt x="1798" y="1157"/>
                  </a:lnTo>
                  <a:lnTo>
                    <a:pt x="1798" y="1157"/>
                  </a:lnTo>
                  <a:lnTo>
                    <a:pt x="1798" y="1155"/>
                  </a:lnTo>
                  <a:lnTo>
                    <a:pt x="1798" y="1152"/>
                  </a:lnTo>
                  <a:lnTo>
                    <a:pt x="1800" y="1150"/>
                  </a:lnTo>
                  <a:lnTo>
                    <a:pt x="1802" y="1149"/>
                  </a:lnTo>
                  <a:lnTo>
                    <a:pt x="1805" y="1149"/>
                  </a:lnTo>
                  <a:lnTo>
                    <a:pt x="1805" y="1147"/>
                  </a:lnTo>
                  <a:lnTo>
                    <a:pt x="1807" y="1145"/>
                  </a:lnTo>
                  <a:lnTo>
                    <a:pt x="1805" y="1149"/>
                  </a:lnTo>
                  <a:lnTo>
                    <a:pt x="1802" y="1149"/>
                  </a:lnTo>
                  <a:lnTo>
                    <a:pt x="1800" y="1149"/>
                  </a:lnTo>
                  <a:lnTo>
                    <a:pt x="1798" y="1150"/>
                  </a:lnTo>
                  <a:lnTo>
                    <a:pt x="1798" y="1152"/>
                  </a:lnTo>
                  <a:lnTo>
                    <a:pt x="1797" y="1154"/>
                  </a:lnTo>
                  <a:lnTo>
                    <a:pt x="1797" y="1155"/>
                  </a:lnTo>
                  <a:lnTo>
                    <a:pt x="1797" y="1155"/>
                  </a:lnTo>
                  <a:lnTo>
                    <a:pt x="1797" y="1159"/>
                  </a:lnTo>
                  <a:lnTo>
                    <a:pt x="1798" y="1160"/>
                  </a:lnTo>
                  <a:lnTo>
                    <a:pt x="1800" y="1162"/>
                  </a:lnTo>
                  <a:lnTo>
                    <a:pt x="1800" y="1167"/>
                  </a:lnTo>
                  <a:lnTo>
                    <a:pt x="1802" y="1171"/>
                  </a:lnTo>
                  <a:lnTo>
                    <a:pt x="1805" y="1174"/>
                  </a:lnTo>
                  <a:lnTo>
                    <a:pt x="1807" y="1176"/>
                  </a:lnTo>
                  <a:lnTo>
                    <a:pt x="1807" y="1176"/>
                  </a:lnTo>
                  <a:lnTo>
                    <a:pt x="1805" y="1179"/>
                  </a:lnTo>
                  <a:lnTo>
                    <a:pt x="1805" y="1179"/>
                  </a:lnTo>
                  <a:lnTo>
                    <a:pt x="1805" y="1179"/>
                  </a:lnTo>
                  <a:lnTo>
                    <a:pt x="1807" y="1181"/>
                  </a:lnTo>
                  <a:lnTo>
                    <a:pt x="1807" y="1183"/>
                  </a:lnTo>
                  <a:lnTo>
                    <a:pt x="1807" y="1184"/>
                  </a:lnTo>
                  <a:lnTo>
                    <a:pt x="1807" y="1184"/>
                  </a:lnTo>
                  <a:lnTo>
                    <a:pt x="1807" y="1186"/>
                  </a:lnTo>
                  <a:lnTo>
                    <a:pt x="1807" y="1184"/>
                  </a:lnTo>
                  <a:lnTo>
                    <a:pt x="1807" y="1184"/>
                  </a:lnTo>
                  <a:lnTo>
                    <a:pt x="1805" y="1184"/>
                  </a:lnTo>
                  <a:lnTo>
                    <a:pt x="1805" y="1184"/>
                  </a:lnTo>
                  <a:lnTo>
                    <a:pt x="1805" y="1188"/>
                  </a:lnTo>
                  <a:lnTo>
                    <a:pt x="1805" y="1188"/>
                  </a:lnTo>
                  <a:lnTo>
                    <a:pt x="1803" y="1188"/>
                  </a:lnTo>
                  <a:lnTo>
                    <a:pt x="1802" y="1191"/>
                  </a:lnTo>
                  <a:lnTo>
                    <a:pt x="1802" y="1193"/>
                  </a:lnTo>
                  <a:lnTo>
                    <a:pt x="1797" y="1203"/>
                  </a:lnTo>
                  <a:lnTo>
                    <a:pt x="1797" y="1205"/>
                  </a:lnTo>
                  <a:lnTo>
                    <a:pt x="1797" y="1205"/>
                  </a:lnTo>
                  <a:lnTo>
                    <a:pt x="1795" y="1206"/>
                  </a:lnTo>
                  <a:lnTo>
                    <a:pt x="1793" y="1206"/>
                  </a:lnTo>
                  <a:lnTo>
                    <a:pt x="1791" y="1208"/>
                  </a:lnTo>
                  <a:lnTo>
                    <a:pt x="1791" y="1212"/>
                  </a:lnTo>
                  <a:lnTo>
                    <a:pt x="1790" y="1215"/>
                  </a:lnTo>
                  <a:lnTo>
                    <a:pt x="1790" y="1213"/>
                  </a:lnTo>
                  <a:lnTo>
                    <a:pt x="1788" y="1212"/>
                  </a:lnTo>
                  <a:lnTo>
                    <a:pt x="1790" y="1208"/>
                  </a:lnTo>
                  <a:lnTo>
                    <a:pt x="1791" y="1203"/>
                  </a:lnTo>
                  <a:lnTo>
                    <a:pt x="1793" y="1200"/>
                  </a:lnTo>
                  <a:lnTo>
                    <a:pt x="1795" y="1198"/>
                  </a:lnTo>
                  <a:lnTo>
                    <a:pt x="1795" y="1195"/>
                  </a:lnTo>
                  <a:lnTo>
                    <a:pt x="1793" y="1195"/>
                  </a:lnTo>
                  <a:lnTo>
                    <a:pt x="1791" y="1195"/>
                  </a:lnTo>
                  <a:lnTo>
                    <a:pt x="1791" y="1193"/>
                  </a:lnTo>
                  <a:lnTo>
                    <a:pt x="1793" y="1193"/>
                  </a:lnTo>
                  <a:lnTo>
                    <a:pt x="1791" y="1191"/>
                  </a:lnTo>
                  <a:lnTo>
                    <a:pt x="1791" y="1191"/>
                  </a:lnTo>
                  <a:lnTo>
                    <a:pt x="1790" y="1189"/>
                  </a:lnTo>
                  <a:lnTo>
                    <a:pt x="1791" y="1189"/>
                  </a:lnTo>
                  <a:lnTo>
                    <a:pt x="1791" y="1188"/>
                  </a:lnTo>
                  <a:lnTo>
                    <a:pt x="1791" y="1186"/>
                  </a:lnTo>
                  <a:lnTo>
                    <a:pt x="1791" y="1186"/>
                  </a:lnTo>
                  <a:lnTo>
                    <a:pt x="1791" y="1186"/>
                  </a:lnTo>
                  <a:lnTo>
                    <a:pt x="1790" y="1186"/>
                  </a:lnTo>
                  <a:lnTo>
                    <a:pt x="1790" y="1188"/>
                  </a:lnTo>
                  <a:lnTo>
                    <a:pt x="1790" y="1186"/>
                  </a:lnTo>
                  <a:lnTo>
                    <a:pt x="1788" y="1186"/>
                  </a:lnTo>
                  <a:lnTo>
                    <a:pt x="1788" y="1188"/>
                  </a:lnTo>
                  <a:lnTo>
                    <a:pt x="1788" y="1188"/>
                  </a:lnTo>
                  <a:lnTo>
                    <a:pt x="1786" y="1186"/>
                  </a:lnTo>
                  <a:lnTo>
                    <a:pt x="1785" y="1186"/>
                  </a:lnTo>
                  <a:lnTo>
                    <a:pt x="1783" y="1184"/>
                  </a:lnTo>
                  <a:lnTo>
                    <a:pt x="1783" y="1183"/>
                  </a:lnTo>
                  <a:lnTo>
                    <a:pt x="1783" y="1179"/>
                  </a:lnTo>
                  <a:lnTo>
                    <a:pt x="1785" y="1179"/>
                  </a:lnTo>
                  <a:lnTo>
                    <a:pt x="1786" y="1179"/>
                  </a:lnTo>
                  <a:lnTo>
                    <a:pt x="1788" y="1179"/>
                  </a:lnTo>
                  <a:lnTo>
                    <a:pt x="1788" y="1179"/>
                  </a:lnTo>
                  <a:lnTo>
                    <a:pt x="1788" y="1179"/>
                  </a:lnTo>
                  <a:lnTo>
                    <a:pt x="1785" y="1177"/>
                  </a:lnTo>
                  <a:lnTo>
                    <a:pt x="1785" y="1176"/>
                  </a:lnTo>
                  <a:lnTo>
                    <a:pt x="1783" y="1176"/>
                  </a:lnTo>
                  <a:lnTo>
                    <a:pt x="1783" y="1176"/>
                  </a:lnTo>
                  <a:lnTo>
                    <a:pt x="1783" y="1177"/>
                  </a:lnTo>
                  <a:lnTo>
                    <a:pt x="1783" y="1174"/>
                  </a:lnTo>
                  <a:lnTo>
                    <a:pt x="1785" y="1174"/>
                  </a:lnTo>
                  <a:lnTo>
                    <a:pt x="1786" y="1174"/>
                  </a:lnTo>
                  <a:lnTo>
                    <a:pt x="1785" y="1172"/>
                  </a:lnTo>
                  <a:lnTo>
                    <a:pt x="1785" y="1171"/>
                  </a:lnTo>
                  <a:lnTo>
                    <a:pt x="1783" y="1172"/>
                  </a:lnTo>
                  <a:lnTo>
                    <a:pt x="1783" y="1171"/>
                  </a:lnTo>
                  <a:lnTo>
                    <a:pt x="1783" y="1169"/>
                  </a:lnTo>
                  <a:lnTo>
                    <a:pt x="1785" y="1169"/>
                  </a:lnTo>
                  <a:lnTo>
                    <a:pt x="1785" y="1171"/>
                  </a:lnTo>
                  <a:lnTo>
                    <a:pt x="1786" y="1167"/>
                  </a:lnTo>
                  <a:lnTo>
                    <a:pt x="1786" y="1167"/>
                  </a:lnTo>
                  <a:lnTo>
                    <a:pt x="1785" y="1169"/>
                  </a:lnTo>
                  <a:lnTo>
                    <a:pt x="1785" y="1166"/>
                  </a:lnTo>
                  <a:lnTo>
                    <a:pt x="1786" y="1162"/>
                  </a:lnTo>
                  <a:lnTo>
                    <a:pt x="1788" y="1160"/>
                  </a:lnTo>
                  <a:lnTo>
                    <a:pt x="1790" y="1160"/>
                  </a:lnTo>
                  <a:lnTo>
                    <a:pt x="1791" y="1160"/>
                  </a:lnTo>
                  <a:lnTo>
                    <a:pt x="1790" y="1160"/>
                  </a:lnTo>
                  <a:lnTo>
                    <a:pt x="1788" y="1160"/>
                  </a:lnTo>
                  <a:lnTo>
                    <a:pt x="1790" y="1159"/>
                  </a:lnTo>
                  <a:lnTo>
                    <a:pt x="1790" y="1159"/>
                  </a:lnTo>
                  <a:lnTo>
                    <a:pt x="1791" y="1157"/>
                  </a:lnTo>
                  <a:lnTo>
                    <a:pt x="1790" y="1157"/>
                  </a:lnTo>
                  <a:lnTo>
                    <a:pt x="1790" y="1155"/>
                  </a:lnTo>
                  <a:lnTo>
                    <a:pt x="1788" y="1155"/>
                  </a:lnTo>
                  <a:lnTo>
                    <a:pt x="1788" y="1155"/>
                  </a:lnTo>
                  <a:lnTo>
                    <a:pt x="1786" y="1157"/>
                  </a:lnTo>
                  <a:lnTo>
                    <a:pt x="1786" y="1159"/>
                  </a:lnTo>
                  <a:lnTo>
                    <a:pt x="1786" y="1159"/>
                  </a:lnTo>
                  <a:lnTo>
                    <a:pt x="1786" y="1160"/>
                  </a:lnTo>
                  <a:lnTo>
                    <a:pt x="1785" y="1160"/>
                  </a:lnTo>
                  <a:lnTo>
                    <a:pt x="1785" y="1159"/>
                  </a:lnTo>
                  <a:lnTo>
                    <a:pt x="1785" y="1159"/>
                  </a:lnTo>
                  <a:lnTo>
                    <a:pt x="1785" y="1160"/>
                  </a:lnTo>
                  <a:lnTo>
                    <a:pt x="1783" y="1162"/>
                  </a:lnTo>
                  <a:lnTo>
                    <a:pt x="1783" y="1160"/>
                  </a:lnTo>
                  <a:lnTo>
                    <a:pt x="1781" y="1160"/>
                  </a:lnTo>
                  <a:lnTo>
                    <a:pt x="1783" y="1160"/>
                  </a:lnTo>
                  <a:lnTo>
                    <a:pt x="1781" y="1162"/>
                  </a:lnTo>
                  <a:lnTo>
                    <a:pt x="1781" y="1162"/>
                  </a:lnTo>
                  <a:lnTo>
                    <a:pt x="1781" y="1164"/>
                  </a:lnTo>
                  <a:lnTo>
                    <a:pt x="1781" y="1164"/>
                  </a:lnTo>
                  <a:lnTo>
                    <a:pt x="1778" y="1164"/>
                  </a:lnTo>
                  <a:lnTo>
                    <a:pt x="1778" y="1164"/>
                  </a:lnTo>
                  <a:lnTo>
                    <a:pt x="1779" y="1166"/>
                  </a:lnTo>
                  <a:lnTo>
                    <a:pt x="1781" y="1167"/>
                  </a:lnTo>
                  <a:lnTo>
                    <a:pt x="1781" y="1167"/>
                  </a:lnTo>
                  <a:lnTo>
                    <a:pt x="1779" y="1169"/>
                  </a:lnTo>
                  <a:lnTo>
                    <a:pt x="1778" y="1169"/>
                  </a:lnTo>
                  <a:lnTo>
                    <a:pt x="1778" y="1169"/>
                  </a:lnTo>
                  <a:lnTo>
                    <a:pt x="1779" y="1169"/>
                  </a:lnTo>
                  <a:lnTo>
                    <a:pt x="1779" y="1171"/>
                  </a:lnTo>
                  <a:lnTo>
                    <a:pt x="1779" y="1172"/>
                  </a:lnTo>
                  <a:lnTo>
                    <a:pt x="1779" y="1174"/>
                  </a:lnTo>
                  <a:lnTo>
                    <a:pt x="1779" y="1176"/>
                  </a:lnTo>
                  <a:lnTo>
                    <a:pt x="1778" y="1176"/>
                  </a:lnTo>
                  <a:lnTo>
                    <a:pt x="1779" y="1181"/>
                  </a:lnTo>
                  <a:lnTo>
                    <a:pt x="1779" y="1183"/>
                  </a:lnTo>
                  <a:lnTo>
                    <a:pt x="1781" y="1184"/>
                  </a:lnTo>
                  <a:lnTo>
                    <a:pt x="1781" y="1186"/>
                  </a:lnTo>
                  <a:lnTo>
                    <a:pt x="1779" y="1186"/>
                  </a:lnTo>
                  <a:lnTo>
                    <a:pt x="1779" y="1184"/>
                  </a:lnTo>
                  <a:lnTo>
                    <a:pt x="1778" y="1184"/>
                  </a:lnTo>
                  <a:lnTo>
                    <a:pt x="1776" y="1181"/>
                  </a:lnTo>
                  <a:lnTo>
                    <a:pt x="1776" y="1181"/>
                  </a:lnTo>
                  <a:lnTo>
                    <a:pt x="1776" y="1179"/>
                  </a:lnTo>
                  <a:lnTo>
                    <a:pt x="1776" y="1181"/>
                  </a:lnTo>
                  <a:lnTo>
                    <a:pt x="1776" y="1183"/>
                  </a:lnTo>
                  <a:lnTo>
                    <a:pt x="1781" y="1188"/>
                  </a:lnTo>
                  <a:lnTo>
                    <a:pt x="1781" y="1189"/>
                  </a:lnTo>
                  <a:lnTo>
                    <a:pt x="1783" y="1191"/>
                  </a:lnTo>
                  <a:lnTo>
                    <a:pt x="1783" y="1193"/>
                  </a:lnTo>
                  <a:lnTo>
                    <a:pt x="1781" y="1191"/>
                  </a:lnTo>
                  <a:lnTo>
                    <a:pt x="1779" y="1189"/>
                  </a:lnTo>
                  <a:lnTo>
                    <a:pt x="1778" y="1189"/>
                  </a:lnTo>
                  <a:lnTo>
                    <a:pt x="1774" y="1188"/>
                  </a:lnTo>
                  <a:lnTo>
                    <a:pt x="1773" y="1184"/>
                  </a:lnTo>
                  <a:lnTo>
                    <a:pt x="1773" y="1186"/>
                  </a:lnTo>
                  <a:lnTo>
                    <a:pt x="1771" y="1188"/>
                  </a:lnTo>
                  <a:lnTo>
                    <a:pt x="1771" y="1186"/>
                  </a:lnTo>
                  <a:lnTo>
                    <a:pt x="1769" y="1184"/>
                  </a:lnTo>
                  <a:lnTo>
                    <a:pt x="1769" y="1183"/>
                  </a:lnTo>
                  <a:lnTo>
                    <a:pt x="1767" y="1183"/>
                  </a:lnTo>
                  <a:lnTo>
                    <a:pt x="1766" y="1184"/>
                  </a:lnTo>
                  <a:lnTo>
                    <a:pt x="1766" y="1184"/>
                  </a:lnTo>
                  <a:lnTo>
                    <a:pt x="1764" y="1183"/>
                  </a:lnTo>
                  <a:lnTo>
                    <a:pt x="1766" y="1181"/>
                  </a:lnTo>
                  <a:lnTo>
                    <a:pt x="1767" y="1179"/>
                  </a:lnTo>
                  <a:lnTo>
                    <a:pt x="1769" y="1177"/>
                  </a:lnTo>
                  <a:lnTo>
                    <a:pt x="1769" y="1176"/>
                  </a:lnTo>
                  <a:lnTo>
                    <a:pt x="1769" y="1172"/>
                  </a:lnTo>
                  <a:lnTo>
                    <a:pt x="1769" y="1176"/>
                  </a:lnTo>
                  <a:lnTo>
                    <a:pt x="1767" y="1177"/>
                  </a:lnTo>
                  <a:lnTo>
                    <a:pt x="1766" y="1177"/>
                  </a:lnTo>
                  <a:lnTo>
                    <a:pt x="1764" y="1179"/>
                  </a:lnTo>
                  <a:lnTo>
                    <a:pt x="1764" y="1181"/>
                  </a:lnTo>
                  <a:lnTo>
                    <a:pt x="1764" y="1184"/>
                  </a:lnTo>
                  <a:lnTo>
                    <a:pt x="1764" y="1186"/>
                  </a:lnTo>
                  <a:lnTo>
                    <a:pt x="1766" y="1186"/>
                  </a:lnTo>
                  <a:lnTo>
                    <a:pt x="1767" y="1186"/>
                  </a:lnTo>
                  <a:lnTo>
                    <a:pt x="1769" y="1186"/>
                  </a:lnTo>
                  <a:lnTo>
                    <a:pt x="1771" y="1189"/>
                  </a:lnTo>
                  <a:lnTo>
                    <a:pt x="1776" y="1191"/>
                  </a:lnTo>
                  <a:lnTo>
                    <a:pt x="1778" y="1191"/>
                  </a:lnTo>
                  <a:lnTo>
                    <a:pt x="1779" y="1195"/>
                  </a:lnTo>
                  <a:lnTo>
                    <a:pt x="1781" y="1195"/>
                  </a:lnTo>
                  <a:lnTo>
                    <a:pt x="1783" y="1196"/>
                  </a:lnTo>
                  <a:lnTo>
                    <a:pt x="1783" y="1198"/>
                  </a:lnTo>
                  <a:lnTo>
                    <a:pt x="1783" y="1200"/>
                  </a:lnTo>
                  <a:lnTo>
                    <a:pt x="1783" y="1201"/>
                  </a:lnTo>
                  <a:lnTo>
                    <a:pt x="1783" y="1201"/>
                  </a:lnTo>
                  <a:lnTo>
                    <a:pt x="1779" y="1201"/>
                  </a:lnTo>
                  <a:lnTo>
                    <a:pt x="1779" y="1201"/>
                  </a:lnTo>
                  <a:lnTo>
                    <a:pt x="1773" y="1196"/>
                  </a:lnTo>
                  <a:lnTo>
                    <a:pt x="1773" y="1195"/>
                  </a:lnTo>
                  <a:lnTo>
                    <a:pt x="1771" y="1191"/>
                  </a:lnTo>
                  <a:lnTo>
                    <a:pt x="1767" y="1189"/>
                  </a:lnTo>
                  <a:lnTo>
                    <a:pt x="1767" y="1189"/>
                  </a:lnTo>
                  <a:lnTo>
                    <a:pt x="1771" y="1193"/>
                  </a:lnTo>
                  <a:lnTo>
                    <a:pt x="1773" y="1196"/>
                  </a:lnTo>
                  <a:lnTo>
                    <a:pt x="1774" y="1198"/>
                  </a:lnTo>
                  <a:lnTo>
                    <a:pt x="1776" y="1200"/>
                  </a:lnTo>
                  <a:lnTo>
                    <a:pt x="1778" y="1201"/>
                  </a:lnTo>
                  <a:lnTo>
                    <a:pt x="1779" y="1203"/>
                  </a:lnTo>
                  <a:lnTo>
                    <a:pt x="1783" y="1205"/>
                  </a:lnTo>
                  <a:lnTo>
                    <a:pt x="1781" y="1205"/>
                  </a:lnTo>
                  <a:lnTo>
                    <a:pt x="1783" y="1206"/>
                  </a:lnTo>
                  <a:lnTo>
                    <a:pt x="1785" y="1208"/>
                  </a:lnTo>
                  <a:lnTo>
                    <a:pt x="1783" y="1210"/>
                  </a:lnTo>
                  <a:lnTo>
                    <a:pt x="1781" y="1208"/>
                  </a:lnTo>
                  <a:lnTo>
                    <a:pt x="1781" y="1210"/>
                  </a:lnTo>
                  <a:lnTo>
                    <a:pt x="1781" y="1212"/>
                  </a:lnTo>
                  <a:lnTo>
                    <a:pt x="1779" y="1212"/>
                  </a:lnTo>
                  <a:lnTo>
                    <a:pt x="1778" y="1212"/>
                  </a:lnTo>
                  <a:lnTo>
                    <a:pt x="1774" y="1206"/>
                  </a:lnTo>
                  <a:lnTo>
                    <a:pt x="1774" y="1206"/>
                  </a:lnTo>
                  <a:lnTo>
                    <a:pt x="1774" y="1208"/>
                  </a:lnTo>
                  <a:lnTo>
                    <a:pt x="1778" y="1210"/>
                  </a:lnTo>
                  <a:lnTo>
                    <a:pt x="1779" y="1212"/>
                  </a:lnTo>
                  <a:lnTo>
                    <a:pt x="1781" y="1213"/>
                  </a:lnTo>
                  <a:lnTo>
                    <a:pt x="1783" y="1215"/>
                  </a:lnTo>
                  <a:lnTo>
                    <a:pt x="1783" y="1215"/>
                  </a:lnTo>
                  <a:lnTo>
                    <a:pt x="1783" y="1217"/>
                  </a:lnTo>
                  <a:lnTo>
                    <a:pt x="1783" y="1218"/>
                  </a:lnTo>
                  <a:lnTo>
                    <a:pt x="1781" y="1218"/>
                  </a:lnTo>
                  <a:lnTo>
                    <a:pt x="1779" y="1217"/>
                  </a:lnTo>
                  <a:lnTo>
                    <a:pt x="1779" y="1217"/>
                  </a:lnTo>
                  <a:lnTo>
                    <a:pt x="1778" y="1215"/>
                  </a:lnTo>
                  <a:lnTo>
                    <a:pt x="1776" y="1213"/>
                  </a:lnTo>
                  <a:lnTo>
                    <a:pt x="1774" y="1213"/>
                  </a:lnTo>
                  <a:lnTo>
                    <a:pt x="1769" y="1210"/>
                  </a:lnTo>
                  <a:lnTo>
                    <a:pt x="1764" y="1210"/>
                  </a:lnTo>
                  <a:lnTo>
                    <a:pt x="1766" y="1212"/>
                  </a:lnTo>
                  <a:lnTo>
                    <a:pt x="1766" y="1212"/>
                  </a:lnTo>
                  <a:lnTo>
                    <a:pt x="1769" y="1212"/>
                  </a:lnTo>
                  <a:lnTo>
                    <a:pt x="1771" y="1213"/>
                  </a:lnTo>
                  <a:lnTo>
                    <a:pt x="1774" y="1213"/>
                  </a:lnTo>
                  <a:lnTo>
                    <a:pt x="1776" y="1213"/>
                  </a:lnTo>
                  <a:lnTo>
                    <a:pt x="1776" y="1217"/>
                  </a:lnTo>
                  <a:lnTo>
                    <a:pt x="1779" y="1218"/>
                  </a:lnTo>
                  <a:lnTo>
                    <a:pt x="1779" y="1220"/>
                  </a:lnTo>
                  <a:lnTo>
                    <a:pt x="1781" y="1220"/>
                  </a:lnTo>
                  <a:lnTo>
                    <a:pt x="1785" y="1220"/>
                  </a:lnTo>
                  <a:lnTo>
                    <a:pt x="1786" y="1220"/>
                  </a:lnTo>
                  <a:lnTo>
                    <a:pt x="1788" y="1220"/>
                  </a:lnTo>
                  <a:lnTo>
                    <a:pt x="1790" y="1222"/>
                  </a:lnTo>
                  <a:lnTo>
                    <a:pt x="1790" y="1224"/>
                  </a:lnTo>
                  <a:lnTo>
                    <a:pt x="1791" y="1227"/>
                  </a:lnTo>
                  <a:lnTo>
                    <a:pt x="1793" y="1237"/>
                  </a:lnTo>
                  <a:lnTo>
                    <a:pt x="1797" y="1244"/>
                  </a:lnTo>
                  <a:lnTo>
                    <a:pt x="1798" y="1246"/>
                  </a:lnTo>
                  <a:lnTo>
                    <a:pt x="1797" y="1246"/>
                  </a:lnTo>
                  <a:lnTo>
                    <a:pt x="1793" y="1239"/>
                  </a:lnTo>
                  <a:lnTo>
                    <a:pt x="1793" y="1235"/>
                  </a:lnTo>
                  <a:lnTo>
                    <a:pt x="1791" y="1229"/>
                  </a:lnTo>
                  <a:lnTo>
                    <a:pt x="1790" y="1227"/>
                  </a:lnTo>
                  <a:lnTo>
                    <a:pt x="1790" y="1227"/>
                  </a:lnTo>
                  <a:lnTo>
                    <a:pt x="1790" y="1227"/>
                  </a:lnTo>
                  <a:lnTo>
                    <a:pt x="1790" y="1227"/>
                  </a:lnTo>
                  <a:lnTo>
                    <a:pt x="1790" y="1229"/>
                  </a:lnTo>
                  <a:lnTo>
                    <a:pt x="1788" y="1230"/>
                  </a:lnTo>
                  <a:lnTo>
                    <a:pt x="1790" y="1232"/>
                  </a:lnTo>
                  <a:lnTo>
                    <a:pt x="1790" y="1232"/>
                  </a:lnTo>
                  <a:lnTo>
                    <a:pt x="1791" y="1235"/>
                  </a:lnTo>
                  <a:lnTo>
                    <a:pt x="1791" y="1239"/>
                  </a:lnTo>
                  <a:lnTo>
                    <a:pt x="1791" y="1237"/>
                  </a:lnTo>
                  <a:lnTo>
                    <a:pt x="1790" y="1237"/>
                  </a:lnTo>
                  <a:lnTo>
                    <a:pt x="1788" y="1237"/>
                  </a:lnTo>
                  <a:lnTo>
                    <a:pt x="1786" y="1235"/>
                  </a:lnTo>
                  <a:lnTo>
                    <a:pt x="1786" y="1237"/>
                  </a:lnTo>
                  <a:lnTo>
                    <a:pt x="1786" y="1239"/>
                  </a:lnTo>
                  <a:lnTo>
                    <a:pt x="1785" y="1237"/>
                  </a:lnTo>
                  <a:lnTo>
                    <a:pt x="1783" y="1237"/>
                  </a:lnTo>
                  <a:lnTo>
                    <a:pt x="1785" y="1239"/>
                  </a:lnTo>
                  <a:lnTo>
                    <a:pt x="1783" y="1239"/>
                  </a:lnTo>
                  <a:lnTo>
                    <a:pt x="1781" y="1239"/>
                  </a:lnTo>
                  <a:lnTo>
                    <a:pt x="1781" y="1241"/>
                  </a:lnTo>
                  <a:lnTo>
                    <a:pt x="1779" y="1241"/>
                  </a:lnTo>
                  <a:lnTo>
                    <a:pt x="1778" y="1242"/>
                  </a:lnTo>
                  <a:lnTo>
                    <a:pt x="1776" y="1241"/>
                  </a:lnTo>
                  <a:lnTo>
                    <a:pt x="1774" y="1239"/>
                  </a:lnTo>
                  <a:lnTo>
                    <a:pt x="1774" y="1237"/>
                  </a:lnTo>
                  <a:lnTo>
                    <a:pt x="1774" y="1239"/>
                  </a:lnTo>
                  <a:lnTo>
                    <a:pt x="1774" y="1241"/>
                  </a:lnTo>
                  <a:lnTo>
                    <a:pt x="1774" y="1242"/>
                  </a:lnTo>
                  <a:lnTo>
                    <a:pt x="1778" y="1244"/>
                  </a:lnTo>
                  <a:lnTo>
                    <a:pt x="1779" y="1242"/>
                  </a:lnTo>
                  <a:lnTo>
                    <a:pt x="1781" y="1242"/>
                  </a:lnTo>
                  <a:lnTo>
                    <a:pt x="1783" y="1242"/>
                  </a:lnTo>
                  <a:lnTo>
                    <a:pt x="1785" y="1242"/>
                  </a:lnTo>
                  <a:lnTo>
                    <a:pt x="1788" y="1242"/>
                  </a:lnTo>
                  <a:lnTo>
                    <a:pt x="1788" y="1244"/>
                  </a:lnTo>
                  <a:lnTo>
                    <a:pt x="1788" y="1247"/>
                  </a:lnTo>
                  <a:lnTo>
                    <a:pt x="1786" y="1249"/>
                  </a:lnTo>
                  <a:lnTo>
                    <a:pt x="1788" y="1249"/>
                  </a:lnTo>
                  <a:lnTo>
                    <a:pt x="1788" y="1249"/>
                  </a:lnTo>
                  <a:lnTo>
                    <a:pt x="1790" y="1244"/>
                  </a:lnTo>
                  <a:lnTo>
                    <a:pt x="1791" y="1242"/>
                  </a:lnTo>
                  <a:lnTo>
                    <a:pt x="1791" y="1242"/>
                  </a:lnTo>
                  <a:lnTo>
                    <a:pt x="1793" y="1244"/>
                  </a:lnTo>
                  <a:lnTo>
                    <a:pt x="1793" y="1246"/>
                  </a:lnTo>
                  <a:lnTo>
                    <a:pt x="1793" y="1247"/>
                  </a:lnTo>
                  <a:lnTo>
                    <a:pt x="1793" y="1251"/>
                  </a:lnTo>
                  <a:lnTo>
                    <a:pt x="1790" y="1254"/>
                  </a:lnTo>
                  <a:lnTo>
                    <a:pt x="1786" y="1256"/>
                  </a:lnTo>
                  <a:lnTo>
                    <a:pt x="1785" y="1258"/>
                  </a:lnTo>
                  <a:lnTo>
                    <a:pt x="1783" y="1256"/>
                  </a:lnTo>
                  <a:lnTo>
                    <a:pt x="1781" y="1256"/>
                  </a:lnTo>
                  <a:lnTo>
                    <a:pt x="1779" y="1256"/>
                  </a:lnTo>
                  <a:lnTo>
                    <a:pt x="1779" y="1256"/>
                  </a:lnTo>
                  <a:lnTo>
                    <a:pt x="1779" y="1254"/>
                  </a:lnTo>
                  <a:lnTo>
                    <a:pt x="1778" y="1254"/>
                  </a:lnTo>
                  <a:lnTo>
                    <a:pt x="1778" y="1252"/>
                  </a:lnTo>
                  <a:lnTo>
                    <a:pt x="1778" y="1252"/>
                  </a:lnTo>
                  <a:lnTo>
                    <a:pt x="1776" y="1254"/>
                  </a:lnTo>
                  <a:lnTo>
                    <a:pt x="1774" y="1256"/>
                  </a:lnTo>
                  <a:lnTo>
                    <a:pt x="1771" y="1254"/>
                  </a:lnTo>
                  <a:lnTo>
                    <a:pt x="1769" y="1252"/>
                  </a:lnTo>
                  <a:lnTo>
                    <a:pt x="1769" y="1254"/>
                  </a:lnTo>
                  <a:lnTo>
                    <a:pt x="1778" y="1258"/>
                  </a:lnTo>
                  <a:lnTo>
                    <a:pt x="1778" y="1258"/>
                  </a:lnTo>
                  <a:lnTo>
                    <a:pt x="1779" y="1259"/>
                  </a:lnTo>
                  <a:lnTo>
                    <a:pt x="1778" y="1261"/>
                  </a:lnTo>
                  <a:lnTo>
                    <a:pt x="1778" y="1261"/>
                  </a:lnTo>
                  <a:lnTo>
                    <a:pt x="1778" y="1263"/>
                  </a:lnTo>
                  <a:lnTo>
                    <a:pt x="1776" y="1263"/>
                  </a:lnTo>
                  <a:lnTo>
                    <a:pt x="1774" y="1266"/>
                  </a:lnTo>
                  <a:lnTo>
                    <a:pt x="1773" y="1264"/>
                  </a:lnTo>
                  <a:lnTo>
                    <a:pt x="1767" y="1261"/>
                  </a:lnTo>
                  <a:lnTo>
                    <a:pt x="1769" y="1264"/>
                  </a:lnTo>
                  <a:lnTo>
                    <a:pt x="1771" y="1266"/>
                  </a:lnTo>
                  <a:lnTo>
                    <a:pt x="1774" y="1266"/>
                  </a:lnTo>
                  <a:lnTo>
                    <a:pt x="1779" y="1266"/>
                  </a:lnTo>
                  <a:lnTo>
                    <a:pt x="1781" y="1266"/>
                  </a:lnTo>
                  <a:lnTo>
                    <a:pt x="1779" y="1270"/>
                  </a:lnTo>
                  <a:lnTo>
                    <a:pt x="1779" y="1270"/>
                  </a:lnTo>
                  <a:lnTo>
                    <a:pt x="1776" y="1271"/>
                  </a:lnTo>
                  <a:lnTo>
                    <a:pt x="1774" y="1271"/>
                  </a:lnTo>
                  <a:lnTo>
                    <a:pt x="1774" y="1271"/>
                  </a:lnTo>
                  <a:lnTo>
                    <a:pt x="1773" y="1271"/>
                  </a:lnTo>
                  <a:lnTo>
                    <a:pt x="1771" y="1273"/>
                  </a:lnTo>
                  <a:lnTo>
                    <a:pt x="1769" y="1273"/>
                  </a:lnTo>
                  <a:lnTo>
                    <a:pt x="1767" y="1271"/>
                  </a:lnTo>
                  <a:lnTo>
                    <a:pt x="1764" y="1275"/>
                  </a:lnTo>
                  <a:lnTo>
                    <a:pt x="1764" y="1275"/>
                  </a:lnTo>
                  <a:lnTo>
                    <a:pt x="1762" y="1275"/>
                  </a:lnTo>
                  <a:lnTo>
                    <a:pt x="1762" y="1273"/>
                  </a:lnTo>
                  <a:lnTo>
                    <a:pt x="1762" y="1271"/>
                  </a:lnTo>
                  <a:lnTo>
                    <a:pt x="1762" y="1275"/>
                  </a:lnTo>
                  <a:lnTo>
                    <a:pt x="1762" y="1276"/>
                  </a:lnTo>
                  <a:lnTo>
                    <a:pt x="1762" y="1276"/>
                  </a:lnTo>
                  <a:lnTo>
                    <a:pt x="1759" y="1278"/>
                  </a:lnTo>
                  <a:lnTo>
                    <a:pt x="1757" y="1280"/>
                  </a:lnTo>
                  <a:lnTo>
                    <a:pt x="1755" y="1281"/>
                  </a:lnTo>
                  <a:lnTo>
                    <a:pt x="1755" y="1281"/>
                  </a:lnTo>
                  <a:lnTo>
                    <a:pt x="1754" y="1285"/>
                  </a:lnTo>
                  <a:lnTo>
                    <a:pt x="1752" y="1287"/>
                  </a:lnTo>
                  <a:lnTo>
                    <a:pt x="1752" y="1290"/>
                  </a:lnTo>
                  <a:lnTo>
                    <a:pt x="1752" y="1288"/>
                  </a:lnTo>
                  <a:lnTo>
                    <a:pt x="1752" y="1287"/>
                  </a:lnTo>
                  <a:lnTo>
                    <a:pt x="1750" y="1285"/>
                  </a:lnTo>
                  <a:lnTo>
                    <a:pt x="1750" y="1288"/>
                  </a:lnTo>
                  <a:lnTo>
                    <a:pt x="1750" y="1290"/>
                  </a:lnTo>
                  <a:lnTo>
                    <a:pt x="1742" y="1290"/>
                  </a:lnTo>
                  <a:lnTo>
                    <a:pt x="1738" y="1292"/>
                  </a:lnTo>
                  <a:lnTo>
                    <a:pt x="1735" y="1295"/>
                  </a:lnTo>
                  <a:lnTo>
                    <a:pt x="1733" y="1297"/>
                  </a:lnTo>
                  <a:lnTo>
                    <a:pt x="1728" y="1302"/>
                  </a:lnTo>
                  <a:lnTo>
                    <a:pt x="1728" y="1305"/>
                  </a:lnTo>
                  <a:lnTo>
                    <a:pt x="1726" y="1304"/>
                  </a:lnTo>
                  <a:lnTo>
                    <a:pt x="1726" y="1304"/>
                  </a:lnTo>
                  <a:lnTo>
                    <a:pt x="1726" y="1302"/>
                  </a:lnTo>
                  <a:lnTo>
                    <a:pt x="1726" y="1304"/>
                  </a:lnTo>
                  <a:lnTo>
                    <a:pt x="1726" y="1307"/>
                  </a:lnTo>
                  <a:lnTo>
                    <a:pt x="1726" y="1309"/>
                  </a:lnTo>
                  <a:lnTo>
                    <a:pt x="1723" y="1310"/>
                  </a:lnTo>
                  <a:lnTo>
                    <a:pt x="1721" y="1310"/>
                  </a:lnTo>
                  <a:lnTo>
                    <a:pt x="1720" y="1310"/>
                  </a:lnTo>
                  <a:lnTo>
                    <a:pt x="1720" y="1314"/>
                  </a:lnTo>
                  <a:lnTo>
                    <a:pt x="1716" y="1316"/>
                  </a:lnTo>
                  <a:lnTo>
                    <a:pt x="1716" y="1316"/>
                  </a:lnTo>
                  <a:lnTo>
                    <a:pt x="1713" y="1316"/>
                  </a:lnTo>
                  <a:lnTo>
                    <a:pt x="1714" y="1317"/>
                  </a:lnTo>
                  <a:lnTo>
                    <a:pt x="1713" y="1319"/>
                  </a:lnTo>
                  <a:lnTo>
                    <a:pt x="1711" y="1319"/>
                  </a:lnTo>
                  <a:lnTo>
                    <a:pt x="1709" y="1321"/>
                  </a:lnTo>
                  <a:lnTo>
                    <a:pt x="1708" y="1321"/>
                  </a:lnTo>
                  <a:lnTo>
                    <a:pt x="1708" y="1321"/>
                  </a:lnTo>
                  <a:lnTo>
                    <a:pt x="1706" y="1322"/>
                  </a:lnTo>
                  <a:lnTo>
                    <a:pt x="1704" y="1322"/>
                  </a:lnTo>
                  <a:lnTo>
                    <a:pt x="1702" y="1322"/>
                  </a:lnTo>
                  <a:lnTo>
                    <a:pt x="1701" y="1322"/>
                  </a:lnTo>
                  <a:lnTo>
                    <a:pt x="1699" y="1322"/>
                  </a:lnTo>
                  <a:lnTo>
                    <a:pt x="1702" y="1322"/>
                  </a:lnTo>
                  <a:lnTo>
                    <a:pt x="1702" y="1324"/>
                  </a:lnTo>
                  <a:lnTo>
                    <a:pt x="1702" y="1326"/>
                  </a:lnTo>
                  <a:lnTo>
                    <a:pt x="1702" y="1326"/>
                  </a:lnTo>
                  <a:lnTo>
                    <a:pt x="1701" y="1327"/>
                  </a:lnTo>
                  <a:lnTo>
                    <a:pt x="1701" y="1327"/>
                  </a:lnTo>
                  <a:lnTo>
                    <a:pt x="1699" y="1326"/>
                  </a:lnTo>
                  <a:lnTo>
                    <a:pt x="1699" y="1324"/>
                  </a:lnTo>
                  <a:lnTo>
                    <a:pt x="1699" y="1326"/>
                  </a:lnTo>
                  <a:lnTo>
                    <a:pt x="1699" y="1326"/>
                  </a:lnTo>
                  <a:lnTo>
                    <a:pt x="1699" y="1326"/>
                  </a:lnTo>
                  <a:lnTo>
                    <a:pt x="1696" y="1324"/>
                  </a:lnTo>
                  <a:lnTo>
                    <a:pt x="1697" y="1326"/>
                  </a:lnTo>
                  <a:lnTo>
                    <a:pt x="1697" y="1327"/>
                  </a:lnTo>
                  <a:lnTo>
                    <a:pt x="1697" y="1327"/>
                  </a:lnTo>
                  <a:lnTo>
                    <a:pt x="1699" y="1327"/>
                  </a:lnTo>
                  <a:lnTo>
                    <a:pt x="1699" y="1329"/>
                  </a:lnTo>
                  <a:lnTo>
                    <a:pt x="1697" y="1331"/>
                  </a:lnTo>
                  <a:lnTo>
                    <a:pt x="1697" y="1331"/>
                  </a:lnTo>
                  <a:lnTo>
                    <a:pt x="1696" y="1331"/>
                  </a:lnTo>
                  <a:lnTo>
                    <a:pt x="1696" y="1333"/>
                  </a:lnTo>
                  <a:lnTo>
                    <a:pt x="1696" y="1333"/>
                  </a:lnTo>
                  <a:lnTo>
                    <a:pt x="1694" y="1334"/>
                  </a:lnTo>
                  <a:lnTo>
                    <a:pt x="1692" y="1336"/>
                  </a:lnTo>
                  <a:lnTo>
                    <a:pt x="1690" y="1336"/>
                  </a:lnTo>
                  <a:lnTo>
                    <a:pt x="1690" y="1336"/>
                  </a:lnTo>
                  <a:lnTo>
                    <a:pt x="1690" y="1338"/>
                  </a:lnTo>
                  <a:lnTo>
                    <a:pt x="1692" y="1338"/>
                  </a:lnTo>
                  <a:lnTo>
                    <a:pt x="1692" y="1338"/>
                  </a:lnTo>
                  <a:lnTo>
                    <a:pt x="1690" y="1339"/>
                  </a:lnTo>
                  <a:lnTo>
                    <a:pt x="1689" y="1339"/>
                  </a:lnTo>
                  <a:lnTo>
                    <a:pt x="1689" y="1341"/>
                  </a:lnTo>
                  <a:lnTo>
                    <a:pt x="1689" y="1341"/>
                  </a:lnTo>
                  <a:lnTo>
                    <a:pt x="1689" y="1341"/>
                  </a:lnTo>
                  <a:lnTo>
                    <a:pt x="1689" y="1343"/>
                  </a:lnTo>
                  <a:lnTo>
                    <a:pt x="1689" y="1343"/>
                  </a:lnTo>
                  <a:lnTo>
                    <a:pt x="1687" y="1345"/>
                  </a:lnTo>
                  <a:lnTo>
                    <a:pt x="1689" y="1345"/>
                  </a:lnTo>
                  <a:lnTo>
                    <a:pt x="1689" y="1345"/>
                  </a:lnTo>
                  <a:lnTo>
                    <a:pt x="1689" y="1345"/>
                  </a:lnTo>
                  <a:lnTo>
                    <a:pt x="1689" y="1346"/>
                  </a:lnTo>
                  <a:lnTo>
                    <a:pt x="1687" y="1346"/>
                  </a:lnTo>
                  <a:lnTo>
                    <a:pt x="1687" y="1348"/>
                  </a:lnTo>
                  <a:lnTo>
                    <a:pt x="1685" y="1348"/>
                  </a:lnTo>
                  <a:lnTo>
                    <a:pt x="1685" y="1348"/>
                  </a:lnTo>
                  <a:lnTo>
                    <a:pt x="1687" y="1350"/>
                  </a:lnTo>
                  <a:lnTo>
                    <a:pt x="1687" y="1350"/>
                  </a:lnTo>
                  <a:lnTo>
                    <a:pt x="1685" y="1351"/>
                  </a:lnTo>
                  <a:lnTo>
                    <a:pt x="1685" y="1351"/>
                  </a:lnTo>
                  <a:lnTo>
                    <a:pt x="1684" y="1351"/>
                  </a:lnTo>
                  <a:lnTo>
                    <a:pt x="1684" y="1353"/>
                  </a:lnTo>
                  <a:lnTo>
                    <a:pt x="1684" y="1355"/>
                  </a:lnTo>
                  <a:lnTo>
                    <a:pt x="1684" y="1356"/>
                  </a:lnTo>
                  <a:lnTo>
                    <a:pt x="1684" y="1358"/>
                  </a:lnTo>
                  <a:lnTo>
                    <a:pt x="1682" y="1358"/>
                  </a:lnTo>
                  <a:lnTo>
                    <a:pt x="1682" y="1360"/>
                  </a:lnTo>
                  <a:lnTo>
                    <a:pt x="1684" y="1362"/>
                  </a:lnTo>
                  <a:lnTo>
                    <a:pt x="1684" y="1363"/>
                  </a:lnTo>
                  <a:lnTo>
                    <a:pt x="1685" y="1372"/>
                  </a:lnTo>
                  <a:lnTo>
                    <a:pt x="1685" y="1375"/>
                  </a:lnTo>
                  <a:lnTo>
                    <a:pt x="1687" y="1382"/>
                  </a:lnTo>
                  <a:lnTo>
                    <a:pt x="1690" y="1391"/>
                  </a:lnTo>
                  <a:lnTo>
                    <a:pt x="1694" y="1399"/>
                  </a:lnTo>
                  <a:lnTo>
                    <a:pt x="1701" y="1409"/>
                  </a:lnTo>
                  <a:lnTo>
                    <a:pt x="1702" y="1411"/>
                  </a:lnTo>
                  <a:lnTo>
                    <a:pt x="1701" y="1413"/>
                  </a:lnTo>
                  <a:lnTo>
                    <a:pt x="1701" y="1414"/>
                  </a:lnTo>
                  <a:lnTo>
                    <a:pt x="1701" y="1416"/>
                  </a:lnTo>
                  <a:lnTo>
                    <a:pt x="1701" y="1418"/>
                  </a:lnTo>
                  <a:lnTo>
                    <a:pt x="1702" y="1420"/>
                  </a:lnTo>
                  <a:lnTo>
                    <a:pt x="1702" y="1423"/>
                  </a:lnTo>
                  <a:lnTo>
                    <a:pt x="1702" y="1423"/>
                  </a:lnTo>
                  <a:lnTo>
                    <a:pt x="1701" y="1418"/>
                  </a:lnTo>
                  <a:lnTo>
                    <a:pt x="1701" y="1414"/>
                  </a:lnTo>
                  <a:lnTo>
                    <a:pt x="1701" y="1411"/>
                  </a:lnTo>
                  <a:lnTo>
                    <a:pt x="1699" y="1411"/>
                  </a:lnTo>
                  <a:lnTo>
                    <a:pt x="1699" y="1413"/>
                  </a:lnTo>
                  <a:lnTo>
                    <a:pt x="1699" y="1413"/>
                  </a:lnTo>
                  <a:lnTo>
                    <a:pt x="1699" y="1414"/>
                  </a:lnTo>
                  <a:lnTo>
                    <a:pt x="1697" y="1411"/>
                  </a:lnTo>
                  <a:lnTo>
                    <a:pt x="1697" y="1411"/>
                  </a:lnTo>
                  <a:lnTo>
                    <a:pt x="1699" y="1409"/>
                  </a:lnTo>
                  <a:lnTo>
                    <a:pt x="1699" y="1409"/>
                  </a:lnTo>
                  <a:lnTo>
                    <a:pt x="1697" y="1408"/>
                  </a:lnTo>
                  <a:lnTo>
                    <a:pt x="1697" y="1408"/>
                  </a:lnTo>
                  <a:lnTo>
                    <a:pt x="1697" y="1406"/>
                  </a:lnTo>
                  <a:lnTo>
                    <a:pt x="1696" y="1406"/>
                  </a:lnTo>
                  <a:lnTo>
                    <a:pt x="1696" y="1406"/>
                  </a:lnTo>
                  <a:lnTo>
                    <a:pt x="1696" y="1408"/>
                  </a:lnTo>
                  <a:lnTo>
                    <a:pt x="1697" y="1409"/>
                  </a:lnTo>
                  <a:lnTo>
                    <a:pt x="1697" y="1413"/>
                  </a:lnTo>
                  <a:lnTo>
                    <a:pt x="1699" y="1416"/>
                  </a:lnTo>
                  <a:lnTo>
                    <a:pt x="1699" y="1418"/>
                  </a:lnTo>
                  <a:lnTo>
                    <a:pt x="1708" y="1438"/>
                  </a:lnTo>
                  <a:lnTo>
                    <a:pt x="1709" y="1442"/>
                  </a:lnTo>
                  <a:lnTo>
                    <a:pt x="1711" y="1443"/>
                  </a:lnTo>
                  <a:lnTo>
                    <a:pt x="1711" y="1447"/>
                  </a:lnTo>
                  <a:lnTo>
                    <a:pt x="1711" y="1452"/>
                  </a:lnTo>
                  <a:lnTo>
                    <a:pt x="1709" y="1462"/>
                  </a:lnTo>
                  <a:lnTo>
                    <a:pt x="1709" y="1467"/>
                  </a:lnTo>
                  <a:lnTo>
                    <a:pt x="1709" y="1467"/>
                  </a:lnTo>
                  <a:lnTo>
                    <a:pt x="1709" y="1467"/>
                  </a:lnTo>
                  <a:lnTo>
                    <a:pt x="1709" y="1467"/>
                  </a:lnTo>
                  <a:lnTo>
                    <a:pt x="1708" y="1471"/>
                  </a:lnTo>
                  <a:lnTo>
                    <a:pt x="1706" y="1472"/>
                  </a:lnTo>
                  <a:lnTo>
                    <a:pt x="1706" y="1476"/>
                  </a:lnTo>
                  <a:lnTo>
                    <a:pt x="1704" y="1479"/>
                  </a:lnTo>
                  <a:lnTo>
                    <a:pt x="1702" y="1481"/>
                  </a:lnTo>
                  <a:lnTo>
                    <a:pt x="1701" y="1481"/>
                  </a:lnTo>
                  <a:lnTo>
                    <a:pt x="1697" y="1483"/>
                  </a:lnTo>
                  <a:lnTo>
                    <a:pt x="1696" y="1481"/>
                  </a:lnTo>
                  <a:lnTo>
                    <a:pt x="1692" y="1483"/>
                  </a:lnTo>
                  <a:lnTo>
                    <a:pt x="1690" y="1483"/>
                  </a:lnTo>
                  <a:lnTo>
                    <a:pt x="1689" y="1481"/>
                  </a:lnTo>
                  <a:lnTo>
                    <a:pt x="1689" y="1479"/>
                  </a:lnTo>
                  <a:lnTo>
                    <a:pt x="1690" y="1479"/>
                  </a:lnTo>
                  <a:lnTo>
                    <a:pt x="1690" y="1479"/>
                  </a:lnTo>
                  <a:lnTo>
                    <a:pt x="1694" y="1481"/>
                  </a:lnTo>
                  <a:lnTo>
                    <a:pt x="1694" y="1479"/>
                  </a:lnTo>
                  <a:lnTo>
                    <a:pt x="1692" y="1479"/>
                  </a:lnTo>
                  <a:lnTo>
                    <a:pt x="1692" y="1478"/>
                  </a:lnTo>
                  <a:lnTo>
                    <a:pt x="1690" y="1478"/>
                  </a:lnTo>
                  <a:lnTo>
                    <a:pt x="1689" y="1472"/>
                  </a:lnTo>
                  <a:lnTo>
                    <a:pt x="1685" y="1471"/>
                  </a:lnTo>
                  <a:lnTo>
                    <a:pt x="1685" y="1467"/>
                  </a:lnTo>
                  <a:lnTo>
                    <a:pt x="1682" y="1467"/>
                  </a:lnTo>
                  <a:lnTo>
                    <a:pt x="1678" y="1466"/>
                  </a:lnTo>
                  <a:lnTo>
                    <a:pt x="1677" y="1460"/>
                  </a:lnTo>
                  <a:lnTo>
                    <a:pt x="1677" y="1455"/>
                  </a:lnTo>
                  <a:lnTo>
                    <a:pt x="1675" y="1454"/>
                  </a:lnTo>
                  <a:lnTo>
                    <a:pt x="1675" y="1454"/>
                  </a:lnTo>
                  <a:lnTo>
                    <a:pt x="1675" y="1452"/>
                  </a:lnTo>
                  <a:lnTo>
                    <a:pt x="1677" y="1450"/>
                  </a:lnTo>
                  <a:lnTo>
                    <a:pt x="1675" y="1450"/>
                  </a:lnTo>
                  <a:lnTo>
                    <a:pt x="1675" y="1450"/>
                  </a:lnTo>
                  <a:lnTo>
                    <a:pt x="1673" y="1452"/>
                  </a:lnTo>
                  <a:lnTo>
                    <a:pt x="1673" y="1454"/>
                  </a:lnTo>
                  <a:lnTo>
                    <a:pt x="1673" y="1452"/>
                  </a:lnTo>
                  <a:lnTo>
                    <a:pt x="1672" y="1450"/>
                  </a:lnTo>
                  <a:lnTo>
                    <a:pt x="1672" y="1445"/>
                  </a:lnTo>
                  <a:lnTo>
                    <a:pt x="1673" y="1443"/>
                  </a:lnTo>
                  <a:lnTo>
                    <a:pt x="1672" y="1443"/>
                  </a:lnTo>
                  <a:lnTo>
                    <a:pt x="1670" y="1445"/>
                  </a:lnTo>
                  <a:lnTo>
                    <a:pt x="1670" y="1445"/>
                  </a:lnTo>
                  <a:lnTo>
                    <a:pt x="1670" y="1447"/>
                  </a:lnTo>
                  <a:lnTo>
                    <a:pt x="1668" y="1447"/>
                  </a:lnTo>
                  <a:lnTo>
                    <a:pt x="1668" y="1445"/>
                  </a:lnTo>
                  <a:lnTo>
                    <a:pt x="1666" y="1445"/>
                  </a:lnTo>
                  <a:lnTo>
                    <a:pt x="1665" y="1442"/>
                  </a:lnTo>
                  <a:lnTo>
                    <a:pt x="1661" y="1435"/>
                  </a:lnTo>
                  <a:lnTo>
                    <a:pt x="1661" y="1433"/>
                  </a:lnTo>
                  <a:lnTo>
                    <a:pt x="1660" y="1433"/>
                  </a:lnTo>
                  <a:lnTo>
                    <a:pt x="1660" y="1431"/>
                  </a:lnTo>
                  <a:lnTo>
                    <a:pt x="1661" y="1431"/>
                  </a:lnTo>
                  <a:lnTo>
                    <a:pt x="1663" y="1428"/>
                  </a:lnTo>
                  <a:lnTo>
                    <a:pt x="1665" y="1426"/>
                  </a:lnTo>
                  <a:lnTo>
                    <a:pt x="1666" y="1425"/>
                  </a:lnTo>
                  <a:lnTo>
                    <a:pt x="1665" y="1425"/>
                  </a:lnTo>
                  <a:lnTo>
                    <a:pt x="1665" y="1423"/>
                  </a:lnTo>
                  <a:lnTo>
                    <a:pt x="1663" y="1425"/>
                  </a:lnTo>
                  <a:lnTo>
                    <a:pt x="1663" y="1425"/>
                  </a:lnTo>
                  <a:lnTo>
                    <a:pt x="1663" y="1423"/>
                  </a:lnTo>
                  <a:lnTo>
                    <a:pt x="1661" y="1421"/>
                  </a:lnTo>
                  <a:lnTo>
                    <a:pt x="1660" y="1423"/>
                  </a:lnTo>
                  <a:lnTo>
                    <a:pt x="1661" y="1425"/>
                  </a:lnTo>
                  <a:lnTo>
                    <a:pt x="1661" y="1425"/>
                  </a:lnTo>
                  <a:lnTo>
                    <a:pt x="1661" y="1426"/>
                  </a:lnTo>
                  <a:lnTo>
                    <a:pt x="1661" y="1426"/>
                  </a:lnTo>
                  <a:lnTo>
                    <a:pt x="1661" y="1428"/>
                  </a:lnTo>
                  <a:lnTo>
                    <a:pt x="1660" y="1428"/>
                  </a:lnTo>
                  <a:lnTo>
                    <a:pt x="1660" y="1428"/>
                  </a:lnTo>
                  <a:lnTo>
                    <a:pt x="1658" y="1428"/>
                  </a:lnTo>
                  <a:lnTo>
                    <a:pt x="1658" y="1426"/>
                  </a:lnTo>
                  <a:lnTo>
                    <a:pt x="1658" y="1425"/>
                  </a:lnTo>
                  <a:lnTo>
                    <a:pt x="1660" y="1416"/>
                  </a:lnTo>
                  <a:lnTo>
                    <a:pt x="1661" y="1411"/>
                  </a:lnTo>
                  <a:lnTo>
                    <a:pt x="1661" y="1404"/>
                  </a:lnTo>
                  <a:lnTo>
                    <a:pt x="1661" y="1404"/>
                  </a:lnTo>
                  <a:lnTo>
                    <a:pt x="1661" y="1403"/>
                  </a:lnTo>
                  <a:lnTo>
                    <a:pt x="1658" y="1399"/>
                  </a:lnTo>
                  <a:lnTo>
                    <a:pt x="1649" y="1391"/>
                  </a:lnTo>
                  <a:lnTo>
                    <a:pt x="1641" y="1380"/>
                  </a:lnTo>
                  <a:lnTo>
                    <a:pt x="1634" y="1375"/>
                  </a:lnTo>
                  <a:lnTo>
                    <a:pt x="1629" y="1377"/>
                  </a:lnTo>
                  <a:lnTo>
                    <a:pt x="1629" y="1377"/>
                  </a:lnTo>
                  <a:lnTo>
                    <a:pt x="1627" y="1379"/>
                  </a:lnTo>
                  <a:lnTo>
                    <a:pt x="1629" y="1380"/>
                  </a:lnTo>
                  <a:lnTo>
                    <a:pt x="1627" y="1380"/>
                  </a:lnTo>
                  <a:lnTo>
                    <a:pt x="1627" y="1380"/>
                  </a:lnTo>
                  <a:lnTo>
                    <a:pt x="1624" y="1380"/>
                  </a:lnTo>
                  <a:lnTo>
                    <a:pt x="1620" y="1384"/>
                  </a:lnTo>
                  <a:lnTo>
                    <a:pt x="1619" y="1384"/>
                  </a:lnTo>
                  <a:lnTo>
                    <a:pt x="1617" y="1384"/>
                  </a:lnTo>
                  <a:lnTo>
                    <a:pt x="1615" y="1384"/>
                  </a:lnTo>
                  <a:lnTo>
                    <a:pt x="1612" y="1384"/>
                  </a:lnTo>
                  <a:lnTo>
                    <a:pt x="1610" y="1385"/>
                  </a:lnTo>
                  <a:lnTo>
                    <a:pt x="1608" y="1385"/>
                  </a:lnTo>
                  <a:lnTo>
                    <a:pt x="1608" y="1384"/>
                  </a:lnTo>
                  <a:lnTo>
                    <a:pt x="1608" y="1382"/>
                  </a:lnTo>
                  <a:lnTo>
                    <a:pt x="1608" y="1382"/>
                  </a:lnTo>
                  <a:lnTo>
                    <a:pt x="1610" y="1384"/>
                  </a:lnTo>
                  <a:lnTo>
                    <a:pt x="1610" y="1384"/>
                  </a:lnTo>
                  <a:lnTo>
                    <a:pt x="1610" y="1382"/>
                  </a:lnTo>
                  <a:lnTo>
                    <a:pt x="1608" y="1380"/>
                  </a:lnTo>
                  <a:lnTo>
                    <a:pt x="1607" y="1379"/>
                  </a:lnTo>
                  <a:lnTo>
                    <a:pt x="1603" y="1375"/>
                  </a:lnTo>
                  <a:lnTo>
                    <a:pt x="1603" y="1375"/>
                  </a:lnTo>
                  <a:lnTo>
                    <a:pt x="1605" y="1375"/>
                  </a:lnTo>
                  <a:lnTo>
                    <a:pt x="1603" y="1374"/>
                  </a:lnTo>
                  <a:lnTo>
                    <a:pt x="1603" y="1374"/>
                  </a:lnTo>
                  <a:lnTo>
                    <a:pt x="1605" y="1372"/>
                  </a:lnTo>
                  <a:lnTo>
                    <a:pt x="1603" y="1372"/>
                  </a:lnTo>
                  <a:lnTo>
                    <a:pt x="1601" y="1374"/>
                  </a:lnTo>
                  <a:lnTo>
                    <a:pt x="1601" y="1374"/>
                  </a:lnTo>
                  <a:lnTo>
                    <a:pt x="1601" y="1375"/>
                  </a:lnTo>
                  <a:lnTo>
                    <a:pt x="1601" y="1374"/>
                  </a:lnTo>
                  <a:lnTo>
                    <a:pt x="1600" y="1374"/>
                  </a:lnTo>
                  <a:lnTo>
                    <a:pt x="1593" y="1370"/>
                  </a:lnTo>
                  <a:lnTo>
                    <a:pt x="1588" y="1370"/>
                  </a:lnTo>
                  <a:lnTo>
                    <a:pt x="1591" y="1368"/>
                  </a:lnTo>
                  <a:lnTo>
                    <a:pt x="1595" y="1368"/>
                  </a:lnTo>
                  <a:lnTo>
                    <a:pt x="1595" y="1368"/>
                  </a:lnTo>
                  <a:lnTo>
                    <a:pt x="1593" y="1368"/>
                  </a:lnTo>
                  <a:lnTo>
                    <a:pt x="1591" y="1367"/>
                  </a:lnTo>
                  <a:lnTo>
                    <a:pt x="1589" y="1367"/>
                  </a:lnTo>
                  <a:lnTo>
                    <a:pt x="1588" y="1367"/>
                  </a:lnTo>
                  <a:lnTo>
                    <a:pt x="1586" y="1368"/>
                  </a:lnTo>
                  <a:lnTo>
                    <a:pt x="1584" y="1368"/>
                  </a:lnTo>
                  <a:lnTo>
                    <a:pt x="1584" y="1368"/>
                  </a:lnTo>
                  <a:lnTo>
                    <a:pt x="1577" y="1370"/>
                  </a:lnTo>
                  <a:lnTo>
                    <a:pt x="1574" y="1370"/>
                  </a:lnTo>
                  <a:lnTo>
                    <a:pt x="1574" y="1370"/>
                  </a:lnTo>
                  <a:lnTo>
                    <a:pt x="1576" y="1370"/>
                  </a:lnTo>
                  <a:lnTo>
                    <a:pt x="1577" y="1368"/>
                  </a:lnTo>
                  <a:lnTo>
                    <a:pt x="1577" y="1367"/>
                  </a:lnTo>
                  <a:lnTo>
                    <a:pt x="1577" y="1365"/>
                  </a:lnTo>
                  <a:lnTo>
                    <a:pt x="1577" y="1367"/>
                  </a:lnTo>
                  <a:lnTo>
                    <a:pt x="1576" y="1367"/>
                  </a:lnTo>
                  <a:lnTo>
                    <a:pt x="1576" y="1367"/>
                  </a:lnTo>
                  <a:lnTo>
                    <a:pt x="1574" y="1367"/>
                  </a:lnTo>
                  <a:lnTo>
                    <a:pt x="1574" y="1368"/>
                  </a:lnTo>
                  <a:lnTo>
                    <a:pt x="1572" y="1370"/>
                  </a:lnTo>
                  <a:lnTo>
                    <a:pt x="1572" y="1370"/>
                  </a:lnTo>
                  <a:lnTo>
                    <a:pt x="1569" y="1372"/>
                  </a:lnTo>
                  <a:lnTo>
                    <a:pt x="1567" y="1372"/>
                  </a:lnTo>
                  <a:lnTo>
                    <a:pt x="1569" y="1370"/>
                  </a:lnTo>
                  <a:lnTo>
                    <a:pt x="1569" y="1370"/>
                  </a:lnTo>
                  <a:lnTo>
                    <a:pt x="1567" y="1370"/>
                  </a:lnTo>
                  <a:lnTo>
                    <a:pt x="1566" y="1372"/>
                  </a:lnTo>
                  <a:lnTo>
                    <a:pt x="1559" y="1374"/>
                  </a:lnTo>
                  <a:lnTo>
                    <a:pt x="1559" y="1372"/>
                  </a:lnTo>
                  <a:lnTo>
                    <a:pt x="1560" y="1372"/>
                  </a:lnTo>
                  <a:lnTo>
                    <a:pt x="1562" y="1372"/>
                  </a:lnTo>
                  <a:lnTo>
                    <a:pt x="1562" y="1370"/>
                  </a:lnTo>
                  <a:lnTo>
                    <a:pt x="1560" y="1368"/>
                  </a:lnTo>
                  <a:lnTo>
                    <a:pt x="1560" y="1368"/>
                  </a:lnTo>
                  <a:lnTo>
                    <a:pt x="1560" y="1368"/>
                  </a:lnTo>
                  <a:lnTo>
                    <a:pt x="1560" y="1365"/>
                  </a:lnTo>
                  <a:lnTo>
                    <a:pt x="1559" y="1365"/>
                  </a:lnTo>
                  <a:lnTo>
                    <a:pt x="1559" y="1363"/>
                  </a:lnTo>
                  <a:lnTo>
                    <a:pt x="1557" y="1363"/>
                  </a:lnTo>
                  <a:lnTo>
                    <a:pt x="1557" y="1365"/>
                  </a:lnTo>
                  <a:lnTo>
                    <a:pt x="1555" y="1368"/>
                  </a:lnTo>
                  <a:lnTo>
                    <a:pt x="1555" y="1370"/>
                  </a:lnTo>
                  <a:lnTo>
                    <a:pt x="1554" y="1370"/>
                  </a:lnTo>
                  <a:lnTo>
                    <a:pt x="1552" y="1370"/>
                  </a:lnTo>
                  <a:lnTo>
                    <a:pt x="1545" y="1370"/>
                  </a:lnTo>
                  <a:lnTo>
                    <a:pt x="1543" y="1368"/>
                  </a:lnTo>
                  <a:lnTo>
                    <a:pt x="1542" y="1368"/>
                  </a:lnTo>
                  <a:lnTo>
                    <a:pt x="1542" y="1368"/>
                  </a:lnTo>
                  <a:lnTo>
                    <a:pt x="1538" y="1370"/>
                  </a:lnTo>
                  <a:lnTo>
                    <a:pt x="1535" y="1370"/>
                  </a:lnTo>
                  <a:lnTo>
                    <a:pt x="1535" y="1370"/>
                  </a:lnTo>
                  <a:lnTo>
                    <a:pt x="1533" y="1370"/>
                  </a:lnTo>
                  <a:lnTo>
                    <a:pt x="1531" y="1374"/>
                  </a:lnTo>
                  <a:lnTo>
                    <a:pt x="1528" y="1375"/>
                  </a:lnTo>
                  <a:lnTo>
                    <a:pt x="1521" y="1372"/>
                  </a:lnTo>
                  <a:lnTo>
                    <a:pt x="1519" y="1370"/>
                  </a:lnTo>
                  <a:lnTo>
                    <a:pt x="1518" y="1370"/>
                  </a:lnTo>
                  <a:lnTo>
                    <a:pt x="1516" y="1370"/>
                  </a:lnTo>
                  <a:lnTo>
                    <a:pt x="1514" y="1372"/>
                  </a:lnTo>
                  <a:lnTo>
                    <a:pt x="1512" y="1375"/>
                  </a:lnTo>
                  <a:lnTo>
                    <a:pt x="1514" y="1377"/>
                  </a:lnTo>
                  <a:lnTo>
                    <a:pt x="1516" y="1377"/>
                  </a:lnTo>
                  <a:lnTo>
                    <a:pt x="1519" y="1377"/>
                  </a:lnTo>
                  <a:lnTo>
                    <a:pt x="1521" y="1375"/>
                  </a:lnTo>
                  <a:lnTo>
                    <a:pt x="1523" y="1375"/>
                  </a:lnTo>
                  <a:lnTo>
                    <a:pt x="1524" y="1375"/>
                  </a:lnTo>
                  <a:lnTo>
                    <a:pt x="1524" y="1374"/>
                  </a:lnTo>
                  <a:lnTo>
                    <a:pt x="1526" y="1375"/>
                  </a:lnTo>
                  <a:lnTo>
                    <a:pt x="1526" y="1375"/>
                  </a:lnTo>
                  <a:lnTo>
                    <a:pt x="1524" y="1377"/>
                  </a:lnTo>
                  <a:lnTo>
                    <a:pt x="1524" y="1377"/>
                  </a:lnTo>
                  <a:lnTo>
                    <a:pt x="1523" y="1379"/>
                  </a:lnTo>
                  <a:lnTo>
                    <a:pt x="1524" y="1380"/>
                  </a:lnTo>
                  <a:lnTo>
                    <a:pt x="1526" y="1380"/>
                  </a:lnTo>
                  <a:lnTo>
                    <a:pt x="1528" y="1380"/>
                  </a:lnTo>
                  <a:lnTo>
                    <a:pt x="1528" y="1379"/>
                  </a:lnTo>
                  <a:lnTo>
                    <a:pt x="1530" y="1377"/>
                  </a:lnTo>
                  <a:lnTo>
                    <a:pt x="1531" y="1377"/>
                  </a:lnTo>
                  <a:lnTo>
                    <a:pt x="1531" y="1379"/>
                  </a:lnTo>
                  <a:lnTo>
                    <a:pt x="1531" y="1379"/>
                  </a:lnTo>
                  <a:lnTo>
                    <a:pt x="1531" y="1380"/>
                  </a:lnTo>
                  <a:lnTo>
                    <a:pt x="1531" y="1382"/>
                  </a:lnTo>
                  <a:lnTo>
                    <a:pt x="1531" y="1382"/>
                  </a:lnTo>
                  <a:lnTo>
                    <a:pt x="1530" y="1382"/>
                  </a:lnTo>
                  <a:lnTo>
                    <a:pt x="1530" y="1384"/>
                  </a:lnTo>
                  <a:lnTo>
                    <a:pt x="1528" y="1384"/>
                  </a:lnTo>
                  <a:lnTo>
                    <a:pt x="1528" y="1385"/>
                  </a:lnTo>
                  <a:lnTo>
                    <a:pt x="1528" y="1385"/>
                  </a:lnTo>
                  <a:lnTo>
                    <a:pt x="1526" y="1385"/>
                  </a:lnTo>
                  <a:lnTo>
                    <a:pt x="1526" y="1385"/>
                  </a:lnTo>
                  <a:lnTo>
                    <a:pt x="1526" y="1385"/>
                  </a:lnTo>
                  <a:lnTo>
                    <a:pt x="1524" y="1387"/>
                  </a:lnTo>
                  <a:lnTo>
                    <a:pt x="1526" y="1389"/>
                  </a:lnTo>
                  <a:lnTo>
                    <a:pt x="1528" y="1389"/>
                  </a:lnTo>
                  <a:lnTo>
                    <a:pt x="1530" y="1391"/>
                  </a:lnTo>
                  <a:lnTo>
                    <a:pt x="1535" y="1392"/>
                  </a:lnTo>
                  <a:lnTo>
                    <a:pt x="1535" y="1392"/>
                  </a:lnTo>
                  <a:lnTo>
                    <a:pt x="1536" y="1394"/>
                  </a:lnTo>
                  <a:lnTo>
                    <a:pt x="1538" y="1396"/>
                  </a:lnTo>
                  <a:lnTo>
                    <a:pt x="1538" y="1396"/>
                  </a:lnTo>
                  <a:lnTo>
                    <a:pt x="1538" y="1397"/>
                  </a:lnTo>
                  <a:lnTo>
                    <a:pt x="1536" y="1397"/>
                  </a:lnTo>
                  <a:lnTo>
                    <a:pt x="1536" y="1399"/>
                  </a:lnTo>
                  <a:lnTo>
                    <a:pt x="1536" y="1399"/>
                  </a:lnTo>
                  <a:lnTo>
                    <a:pt x="1535" y="1399"/>
                  </a:lnTo>
                  <a:lnTo>
                    <a:pt x="1535" y="1397"/>
                  </a:lnTo>
                  <a:lnTo>
                    <a:pt x="1533" y="1401"/>
                  </a:lnTo>
                  <a:lnTo>
                    <a:pt x="1531" y="1401"/>
                  </a:lnTo>
                  <a:lnTo>
                    <a:pt x="1533" y="1399"/>
                  </a:lnTo>
                  <a:lnTo>
                    <a:pt x="1531" y="1397"/>
                  </a:lnTo>
                  <a:lnTo>
                    <a:pt x="1530" y="1396"/>
                  </a:lnTo>
                  <a:lnTo>
                    <a:pt x="1530" y="1394"/>
                  </a:lnTo>
                  <a:lnTo>
                    <a:pt x="1528" y="1394"/>
                  </a:lnTo>
                  <a:lnTo>
                    <a:pt x="1528" y="1394"/>
                  </a:lnTo>
                  <a:lnTo>
                    <a:pt x="1526" y="1392"/>
                  </a:lnTo>
                  <a:lnTo>
                    <a:pt x="1524" y="1394"/>
                  </a:lnTo>
                  <a:lnTo>
                    <a:pt x="1524" y="1392"/>
                  </a:lnTo>
                  <a:lnTo>
                    <a:pt x="1524" y="1392"/>
                  </a:lnTo>
                  <a:lnTo>
                    <a:pt x="1523" y="1391"/>
                  </a:lnTo>
                  <a:lnTo>
                    <a:pt x="1523" y="1391"/>
                  </a:lnTo>
                  <a:lnTo>
                    <a:pt x="1516" y="1389"/>
                  </a:lnTo>
                  <a:lnTo>
                    <a:pt x="1516" y="1389"/>
                  </a:lnTo>
                  <a:lnTo>
                    <a:pt x="1518" y="1389"/>
                  </a:lnTo>
                  <a:lnTo>
                    <a:pt x="1518" y="1391"/>
                  </a:lnTo>
                  <a:lnTo>
                    <a:pt x="1519" y="1391"/>
                  </a:lnTo>
                  <a:lnTo>
                    <a:pt x="1519" y="1392"/>
                  </a:lnTo>
                  <a:lnTo>
                    <a:pt x="1518" y="1394"/>
                  </a:lnTo>
                  <a:lnTo>
                    <a:pt x="1518" y="1394"/>
                  </a:lnTo>
                  <a:lnTo>
                    <a:pt x="1518" y="1396"/>
                  </a:lnTo>
                  <a:lnTo>
                    <a:pt x="1518" y="1397"/>
                  </a:lnTo>
                  <a:lnTo>
                    <a:pt x="1516" y="1397"/>
                  </a:lnTo>
                  <a:lnTo>
                    <a:pt x="1514" y="1397"/>
                  </a:lnTo>
                  <a:lnTo>
                    <a:pt x="1514" y="1394"/>
                  </a:lnTo>
                  <a:lnTo>
                    <a:pt x="1512" y="1394"/>
                  </a:lnTo>
                  <a:lnTo>
                    <a:pt x="1511" y="1394"/>
                  </a:lnTo>
                  <a:lnTo>
                    <a:pt x="1509" y="1394"/>
                  </a:lnTo>
                  <a:lnTo>
                    <a:pt x="1507" y="1397"/>
                  </a:lnTo>
                  <a:lnTo>
                    <a:pt x="1506" y="1397"/>
                  </a:lnTo>
                  <a:lnTo>
                    <a:pt x="1500" y="1396"/>
                  </a:lnTo>
                  <a:lnTo>
                    <a:pt x="1495" y="1394"/>
                  </a:lnTo>
                  <a:lnTo>
                    <a:pt x="1495" y="1392"/>
                  </a:lnTo>
                  <a:lnTo>
                    <a:pt x="1495" y="1392"/>
                  </a:lnTo>
                  <a:lnTo>
                    <a:pt x="1497" y="1392"/>
                  </a:lnTo>
                  <a:lnTo>
                    <a:pt x="1497" y="1392"/>
                  </a:lnTo>
                  <a:lnTo>
                    <a:pt x="1495" y="1391"/>
                  </a:lnTo>
                  <a:lnTo>
                    <a:pt x="1495" y="1389"/>
                  </a:lnTo>
                  <a:lnTo>
                    <a:pt x="1495" y="1387"/>
                  </a:lnTo>
                  <a:lnTo>
                    <a:pt x="1495" y="1387"/>
                  </a:lnTo>
                  <a:lnTo>
                    <a:pt x="1494" y="1389"/>
                  </a:lnTo>
                  <a:lnTo>
                    <a:pt x="1490" y="1387"/>
                  </a:lnTo>
                  <a:lnTo>
                    <a:pt x="1490" y="1387"/>
                  </a:lnTo>
                  <a:lnTo>
                    <a:pt x="1487" y="1384"/>
                  </a:lnTo>
                  <a:lnTo>
                    <a:pt x="1485" y="1384"/>
                  </a:lnTo>
                  <a:lnTo>
                    <a:pt x="1483" y="1382"/>
                  </a:lnTo>
                  <a:lnTo>
                    <a:pt x="1482" y="1382"/>
                  </a:lnTo>
                  <a:lnTo>
                    <a:pt x="1480" y="1384"/>
                  </a:lnTo>
                  <a:lnTo>
                    <a:pt x="1478" y="1385"/>
                  </a:lnTo>
                  <a:lnTo>
                    <a:pt x="1480" y="1385"/>
                  </a:lnTo>
                  <a:lnTo>
                    <a:pt x="1480" y="1387"/>
                  </a:lnTo>
                  <a:lnTo>
                    <a:pt x="1480" y="1387"/>
                  </a:lnTo>
                  <a:lnTo>
                    <a:pt x="1477" y="1387"/>
                  </a:lnTo>
                  <a:lnTo>
                    <a:pt x="1468" y="1387"/>
                  </a:lnTo>
                  <a:lnTo>
                    <a:pt x="1466" y="1385"/>
                  </a:lnTo>
                  <a:lnTo>
                    <a:pt x="1463" y="1384"/>
                  </a:lnTo>
                  <a:lnTo>
                    <a:pt x="1459" y="1384"/>
                  </a:lnTo>
                  <a:lnTo>
                    <a:pt x="1456" y="1382"/>
                  </a:lnTo>
                  <a:lnTo>
                    <a:pt x="1454" y="1384"/>
                  </a:lnTo>
                  <a:lnTo>
                    <a:pt x="1449" y="1384"/>
                  </a:lnTo>
                  <a:lnTo>
                    <a:pt x="1447" y="1384"/>
                  </a:lnTo>
                  <a:lnTo>
                    <a:pt x="1446" y="1384"/>
                  </a:lnTo>
                  <a:lnTo>
                    <a:pt x="1446" y="1384"/>
                  </a:lnTo>
                  <a:lnTo>
                    <a:pt x="1446" y="1382"/>
                  </a:lnTo>
                  <a:lnTo>
                    <a:pt x="1446" y="1382"/>
                  </a:lnTo>
                  <a:lnTo>
                    <a:pt x="1446" y="1382"/>
                  </a:lnTo>
                  <a:lnTo>
                    <a:pt x="1447" y="1380"/>
                  </a:lnTo>
                  <a:lnTo>
                    <a:pt x="1447" y="1379"/>
                  </a:lnTo>
                  <a:lnTo>
                    <a:pt x="1447" y="1379"/>
                  </a:lnTo>
                  <a:lnTo>
                    <a:pt x="1446" y="1379"/>
                  </a:lnTo>
                  <a:lnTo>
                    <a:pt x="1444" y="1382"/>
                  </a:lnTo>
                  <a:lnTo>
                    <a:pt x="1446" y="1384"/>
                  </a:lnTo>
                  <a:lnTo>
                    <a:pt x="1446" y="1385"/>
                  </a:lnTo>
                  <a:lnTo>
                    <a:pt x="1441" y="1385"/>
                  </a:lnTo>
                  <a:lnTo>
                    <a:pt x="1432" y="1389"/>
                  </a:lnTo>
                  <a:lnTo>
                    <a:pt x="1429" y="1392"/>
                  </a:lnTo>
                  <a:lnTo>
                    <a:pt x="1429" y="1391"/>
                  </a:lnTo>
                  <a:lnTo>
                    <a:pt x="1432" y="1387"/>
                  </a:lnTo>
                  <a:lnTo>
                    <a:pt x="1432" y="1387"/>
                  </a:lnTo>
                  <a:lnTo>
                    <a:pt x="1429" y="1389"/>
                  </a:lnTo>
                  <a:lnTo>
                    <a:pt x="1429" y="1387"/>
                  </a:lnTo>
                  <a:lnTo>
                    <a:pt x="1429" y="1385"/>
                  </a:lnTo>
                  <a:lnTo>
                    <a:pt x="1429" y="1384"/>
                  </a:lnTo>
                  <a:lnTo>
                    <a:pt x="1427" y="1384"/>
                  </a:lnTo>
                  <a:lnTo>
                    <a:pt x="1425" y="1385"/>
                  </a:lnTo>
                  <a:lnTo>
                    <a:pt x="1425" y="1385"/>
                  </a:lnTo>
                  <a:lnTo>
                    <a:pt x="1423" y="1384"/>
                  </a:lnTo>
                  <a:lnTo>
                    <a:pt x="1423" y="1384"/>
                  </a:lnTo>
                  <a:lnTo>
                    <a:pt x="1423" y="1389"/>
                  </a:lnTo>
                  <a:lnTo>
                    <a:pt x="1425" y="1391"/>
                  </a:lnTo>
                  <a:lnTo>
                    <a:pt x="1425" y="1392"/>
                  </a:lnTo>
                  <a:lnTo>
                    <a:pt x="1423" y="1394"/>
                  </a:lnTo>
                  <a:lnTo>
                    <a:pt x="1422" y="1396"/>
                  </a:lnTo>
                  <a:lnTo>
                    <a:pt x="1420" y="1397"/>
                  </a:lnTo>
                  <a:lnTo>
                    <a:pt x="1418" y="1401"/>
                  </a:lnTo>
                  <a:lnTo>
                    <a:pt x="1417" y="1403"/>
                  </a:lnTo>
                  <a:lnTo>
                    <a:pt x="1412" y="1406"/>
                  </a:lnTo>
                  <a:lnTo>
                    <a:pt x="1410" y="1406"/>
                  </a:lnTo>
                  <a:lnTo>
                    <a:pt x="1408" y="1408"/>
                  </a:lnTo>
                  <a:lnTo>
                    <a:pt x="1405" y="1409"/>
                  </a:lnTo>
                  <a:lnTo>
                    <a:pt x="1401" y="1411"/>
                  </a:lnTo>
                  <a:lnTo>
                    <a:pt x="1400" y="1411"/>
                  </a:lnTo>
                  <a:lnTo>
                    <a:pt x="1401" y="1409"/>
                  </a:lnTo>
                  <a:lnTo>
                    <a:pt x="1405" y="1408"/>
                  </a:lnTo>
                  <a:lnTo>
                    <a:pt x="1403" y="1408"/>
                  </a:lnTo>
                  <a:lnTo>
                    <a:pt x="1400" y="1408"/>
                  </a:lnTo>
                  <a:lnTo>
                    <a:pt x="1398" y="1408"/>
                  </a:lnTo>
                  <a:lnTo>
                    <a:pt x="1398" y="1408"/>
                  </a:lnTo>
                  <a:lnTo>
                    <a:pt x="1396" y="1409"/>
                  </a:lnTo>
                  <a:lnTo>
                    <a:pt x="1394" y="1408"/>
                  </a:lnTo>
                  <a:lnTo>
                    <a:pt x="1394" y="1408"/>
                  </a:lnTo>
                  <a:lnTo>
                    <a:pt x="1393" y="1406"/>
                  </a:lnTo>
                  <a:lnTo>
                    <a:pt x="1393" y="1406"/>
                  </a:lnTo>
                  <a:lnTo>
                    <a:pt x="1393" y="1406"/>
                  </a:lnTo>
                  <a:lnTo>
                    <a:pt x="1394" y="1411"/>
                  </a:lnTo>
                  <a:lnTo>
                    <a:pt x="1396" y="1411"/>
                  </a:lnTo>
                  <a:lnTo>
                    <a:pt x="1396" y="1411"/>
                  </a:lnTo>
                  <a:lnTo>
                    <a:pt x="1394" y="1413"/>
                  </a:lnTo>
                  <a:lnTo>
                    <a:pt x="1394" y="1414"/>
                  </a:lnTo>
                  <a:lnTo>
                    <a:pt x="1391" y="1414"/>
                  </a:lnTo>
                  <a:lnTo>
                    <a:pt x="1389" y="1413"/>
                  </a:lnTo>
                  <a:lnTo>
                    <a:pt x="1389" y="1414"/>
                  </a:lnTo>
                  <a:lnTo>
                    <a:pt x="1389" y="1416"/>
                  </a:lnTo>
                  <a:lnTo>
                    <a:pt x="1388" y="1418"/>
                  </a:lnTo>
                  <a:lnTo>
                    <a:pt x="1388" y="1418"/>
                  </a:lnTo>
                  <a:lnTo>
                    <a:pt x="1388" y="1418"/>
                  </a:lnTo>
                  <a:lnTo>
                    <a:pt x="1386" y="1416"/>
                  </a:lnTo>
                  <a:lnTo>
                    <a:pt x="1386" y="1418"/>
                  </a:lnTo>
                  <a:lnTo>
                    <a:pt x="1384" y="1418"/>
                  </a:lnTo>
                  <a:lnTo>
                    <a:pt x="1384" y="1418"/>
                  </a:lnTo>
                  <a:lnTo>
                    <a:pt x="1382" y="1418"/>
                  </a:lnTo>
                  <a:lnTo>
                    <a:pt x="1382" y="1420"/>
                  </a:lnTo>
                  <a:lnTo>
                    <a:pt x="1382" y="1420"/>
                  </a:lnTo>
                  <a:lnTo>
                    <a:pt x="1384" y="1420"/>
                  </a:lnTo>
                  <a:lnTo>
                    <a:pt x="1384" y="1421"/>
                  </a:lnTo>
                  <a:lnTo>
                    <a:pt x="1382" y="1425"/>
                  </a:lnTo>
                  <a:lnTo>
                    <a:pt x="1381" y="1425"/>
                  </a:lnTo>
                  <a:lnTo>
                    <a:pt x="1377" y="1425"/>
                  </a:lnTo>
                  <a:lnTo>
                    <a:pt x="1377" y="1425"/>
                  </a:lnTo>
                  <a:lnTo>
                    <a:pt x="1377" y="1425"/>
                  </a:lnTo>
                  <a:lnTo>
                    <a:pt x="1379" y="1428"/>
                  </a:lnTo>
                  <a:lnTo>
                    <a:pt x="1377" y="1435"/>
                  </a:lnTo>
                  <a:lnTo>
                    <a:pt x="1377" y="1437"/>
                  </a:lnTo>
                  <a:lnTo>
                    <a:pt x="1376" y="1437"/>
                  </a:lnTo>
                  <a:lnTo>
                    <a:pt x="1376" y="1437"/>
                  </a:lnTo>
                  <a:lnTo>
                    <a:pt x="1372" y="1435"/>
                  </a:lnTo>
                  <a:lnTo>
                    <a:pt x="1370" y="1433"/>
                  </a:lnTo>
                  <a:lnTo>
                    <a:pt x="1372" y="1437"/>
                  </a:lnTo>
                  <a:lnTo>
                    <a:pt x="1376" y="1438"/>
                  </a:lnTo>
                  <a:lnTo>
                    <a:pt x="1376" y="1440"/>
                  </a:lnTo>
                  <a:lnTo>
                    <a:pt x="1376" y="1440"/>
                  </a:lnTo>
                  <a:lnTo>
                    <a:pt x="1376" y="1442"/>
                  </a:lnTo>
                  <a:lnTo>
                    <a:pt x="1374" y="1443"/>
                  </a:lnTo>
                  <a:lnTo>
                    <a:pt x="1376" y="1445"/>
                  </a:lnTo>
                  <a:lnTo>
                    <a:pt x="1376" y="1449"/>
                  </a:lnTo>
                  <a:lnTo>
                    <a:pt x="1376" y="1450"/>
                  </a:lnTo>
                  <a:lnTo>
                    <a:pt x="1377" y="1454"/>
                  </a:lnTo>
                  <a:lnTo>
                    <a:pt x="1377" y="1455"/>
                  </a:lnTo>
                  <a:lnTo>
                    <a:pt x="1381" y="1462"/>
                  </a:lnTo>
                  <a:lnTo>
                    <a:pt x="1382" y="1462"/>
                  </a:lnTo>
                  <a:lnTo>
                    <a:pt x="1382" y="1464"/>
                  </a:lnTo>
                  <a:lnTo>
                    <a:pt x="1382" y="1466"/>
                  </a:lnTo>
                  <a:lnTo>
                    <a:pt x="1381" y="1466"/>
                  </a:lnTo>
                  <a:lnTo>
                    <a:pt x="1379" y="1466"/>
                  </a:lnTo>
                  <a:lnTo>
                    <a:pt x="1379" y="1467"/>
                  </a:lnTo>
                  <a:lnTo>
                    <a:pt x="1379" y="1467"/>
                  </a:lnTo>
                  <a:lnTo>
                    <a:pt x="1377" y="1467"/>
                  </a:lnTo>
                  <a:lnTo>
                    <a:pt x="1377" y="1467"/>
                  </a:lnTo>
                  <a:lnTo>
                    <a:pt x="1374" y="1464"/>
                  </a:lnTo>
                  <a:lnTo>
                    <a:pt x="1370" y="1464"/>
                  </a:lnTo>
                  <a:lnTo>
                    <a:pt x="1365" y="1462"/>
                  </a:lnTo>
                  <a:lnTo>
                    <a:pt x="1360" y="1462"/>
                  </a:lnTo>
                  <a:lnTo>
                    <a:pt x="1358" y="1460"/>
                  </a:lnTo>
                  <a:lnTo>
                    <a:pt x="1357" y="1459"/>
                  </a:lnTo>
                  <a:lnTo>
                    <a:pt x="1355" y="1459"/>
                  </a:lnTo>
                  <a:lnTo>
                    <a:pt x="1353" y="1459"/>
                  </a:lnTo>
                  <a:lnTo>
                    <a:pt x="1352" y="1457"/>
                  </a:lnTo>
                  <a:lnTo>
                    <a:pt x="1350" y="1457"/>
                  </a:lnTo>
                  <a:lnTo>
                    <a:pt x="1346" y="1455"/>
                  </a:lnTo>
                  <a:lnTo>
                    <a:pt x="1345" y="1455"/>
                  </a:lnTo>
                  <a:lnTo>
                    <a:pt x="1343" y="1452"/>
                  </a:lnTo>
                  <a:lnTo>
                    <a:pt x="1343" y="1452"/>
                  </a:lnTo>
                  <a:lnTo>
                    <a:pt x="1343" y="1449"/>
                  </a:lnTo>
                  <a:lnTo>
                    <a:pt x="1341" y="1445"/>
                  </a:lnTo>
                  <a:lnTo>
                    <a:pt x="1338" y="1442"/>
                  </a:lnTo>
                  <a:lnTo>
                    <a:pt x="1338" y="1442"/>
                  </a:lnTo>
                  <a:lnTo>
                    <a:pt x="1338" y="1442"/>
                  </a:lnTo>
                  <a:lnTo>
                    <a:pt x="1338" y="1442"/>
                  </a:lnTo>
                  <a:lnTo>
                    <a:pt x="1338" y="1440"/>
                  </a:lnTo>
                  <a:lnTo>
                    <a:pt x="1338" y="1438"/>
                  </a:lnTo>
                  <a:lnTo>
                    <a:pt x="1338" y="1437"/>
                  </a:lnTo>
                  <a:lnTo>
                    <a:pt x="1336" y="1437"/>
                  </a:lnTo>
                  <a:lnTo>
                    <a:pt x="1338" y="1435"/>
                  </a:lnTo>
                  <a:lnTo>
                    <a:pt x="1338" y="1433"/>
                  </a:lnTo>
                  <a:lnTo>
                    <a:pt x="1338" y="1431"/>
                  </a:lnTo>
                  <a:lnTo>
                    <a:pt x="1336" y="1430"/>
                  </a:lnTo>
                  <a:lnTo>
                    <a:pt x="1333" y="1428"/>
                  </a:lnTo>
                  <a:lnTo>
                    <a:pt x="1329" y="1425"/>
                  </a:lnTo>
                  <a:lnTo>
                    <a:pt x="1328" y="1421"/>
                  </a:lnTo>
                  <a:lnTo>
                    <a:pt x="1326" y="1418"/>
                  </a:lnTo>
                  <a:lnTo>
                    <a:pt x="1324" y="1416"/>
                  </a:lnTo>
                  <a:lnTo>
                    <a:pt x="1323" y="1414"/>
                  </a:lnTo>
                  <a:lnTo>
                    <a:pt x="1321" y="1413"/>
                  </a:lnTo>
                  <a:lnTo>
                    <a:pt x="1321" y="1411"/>
                  </a:lnTo>
                  <a:lnTo>
                    <a:pt x="1321" y="1411"/>
                  </a:lnTo>
                  <a:lnTo>
                    <a:pt x="1321" y="1408"/>
                  </a:lnTo>
                  <a:lnTo>
                    <a:pt x="1317" y="1404"/>
                  </a:lnTo>
                  <a:lnTo>
                    <a:pt x="1316" y="1401"/>
                  </a:lnTo>
                  <a:lnTo>
                    <a:pt x="1316" y="1399"/>
                  </a:lnTo>
                  <a:lnTo>
                    <a:pt x="1314" y="1396"/>
                  </a:lnTo>
                  <a:lnTo>
                    <a:pt x="1311" y="1392"/>
                  </a:lnTo>
                  <a:lnTo>
                    <a:pt x="1309" y="1391"/>
                  </a:lnTo>
                  <a:lnTo>
                    <a:pt x="1307" y="1391"/>
                  </a:lnTo>
                  <a:lnTo>
                    <a:pt x="1307" y="1391"/>
                  </a:lnTo>
                  <a:lnTo>
                    <a:pt x="1302" y="1385"/>
                  </a:lnTo>
                  <a:lnTo>
                    <a:pt x="1302" y="1384"/>
                  </a:lnTo>
                  <a:lnTo>
                    <a:pt x="1300" y="1384"/>
                  </a:lnTo>
                  <a:lnTo>
                    <a:pt x="1299" y="1384"/>
                  </a:lnTo>
                  <a:lnTo>
                    <a:pt x="1299" y="1382"/>
                  </a:lnTo>
                  <a:lnTo>
                    <a:pt x="1299" y="1382"/>
                  </a:lnTo>
                  <a:lnTo>
                    <a:pt x="1297" y="1382"/>
                  </a:lnTo>
                  <a:lnTo>
                    <a:pt x="1297" y="1382"/>
                  </a:lnTo>
                  <a:lnTo>
                    <a:pt x="1293" y="1382"/>
                  </a:lnTo>
                  <a:lnTo>
                    <a:pt x="1290" y="1382"/>
                  </a:lnTo>
                  <a:lnTo>
                    <a:pt x="1287" y="1382"/>
                  </a:lnTo>
                  <a:lnTo>
                    <a:pt x="1285" y="1380"/>
                  </a:lnTo>
                  <a:lnTo>
                    <a:pt x="1283" y="1380"/>
                  </a:lnTo>
                  <a:lnTo>
                    <a:pt x="1281" y="1382"/>
                  </a:lnTo>
                  <a:lnTo>
                    <a:pt x="1280" y="1384"/>
                  </a:lnTo>
                  <a:lnTo>
                    <a:pt x="1278" y="1384"/>
                  </a:lnTo>
                  <a:lnTo>
                    <a:pt x="1275" y="1385"/>
                  </a:lnTo>
                  <a:lnTo>
                    <a:pt x="1273" y="1391"/>
                  </a:lnTo>
                  <a:lnTo>
                    <a:pt x="1273" y="1392"/>
                  </a:lnTo>
                  <a:lnTo>
                    <a:pt x="1273" y="1394"/>
                  </a:lnTo>
                  <a:lnTo>
                    <a:pt x="1273" y="1396"/>
                  </a:lnTo>
                  <a:lnTo>
                    <a:pt x="1271" y="1396"/>
                  </a:lnTo>
                  <a:lnTo>
                    <a:pt x="1269" y="1397"/>
                  </a:lnTo>
                  <a:lnTo>
                    <a:pt x="1268" y="1399"/>
                  </a:lnTo>
                  <a:lnTo>
                    <a:pt x="1266" y="1401"/>
                  </a:lnTo>
                  <a:lnTo>
                    <a:pt x="1264" y="1399"/>
                  </a:lnTo>
                  <a:lnTo>
                    <a:pt x="1263" y="1399"/>
                  </a:lnTo>
                  <a:lnTo>
                    <a:pt x="1257" y="1396"/>
                  </a:lnTo>
                  <a:lnTo>
                    <a:pt x="1254" y="1394"/>
                  </a:lnTo>
                  <a:lnTo>
                    <a:pt x="1251" y="1392"/>
                  </a:lnTo>
                  <a:lnTo>
                    <a:pt x="1249" y="1392"/>
                  </a:lnTo>
                  <a:lnTo>
                    <a:pt x="1247" y="1389"/>
                  </a:lnTo>
                  <a:lnTo>
                    <a:pt x="1246" y="1389"/>
                  </a:lnTo>
                  <a:lnTo>
                    <a:pt x="1244" y="1387"/>
                  </a:lnTo>
                  <a:lnTo>
                    <a:pt x="1240" y="1385"/>
                  </a:lnTo>
                  <a:lnTo>
                    <a:pt x="1239" y="1382"/>
                  </a:lnTo>
                  <a:lnTo>
                    <a:pt x="1237" y="1379"/>
                  </a:lnTo>
                  <a:lnTo>
                    <a:pt x="1237" y="1375"/>
                  </a:lnTo>
                  <a:lnTo>
                    <a:pt x="1235" y="1368"/>
                  </a:lnTo>
                  <a:lnTo>
                    <a:pt x="1234" y="1365"/>
                  </a:lnTo>
                  <a:lnTo>
                    <a:pt x="1232" y="1363"/>
                  </a:lnTo>
                  <a:lnTo>
                    <a:pt x="1230" y="1362"/>
                  </a:lnTo>
                  <a:lnTo>
                    <a:pt x="1227" y="1360"/>
                  </a:lnTo>
                  <a:lnTo>
                    <a:pt x="1222" y="1356"/>
                  </a:lnTo>
                  <a:lnTo>
                    <a:pt x="1216" y="1351"/>
                  </a:lnTo>
                  <a:lnTo>
                    <a:pt x="1211" y="1348"/>
                  </a:lnTo>
                  <a:lnTo>
                    <a:pt x="1210" y="1346"/>
                  </a:lnTo>
                  <a:lnTo>
                    <a:pt x="1208" y="1345"/>
                  </a:lnTo>
                  <a:lnTo>
                    <a:pt x="1206" y="1341"/>
                  </a:lnTo>
                  <a:lnTo>
                    <a:pt x="1204" y="1339"/>
                  </a:lnTo>
                  <a:lnTo>
                    <a:pt x="1204" y="1339"/>
                  </a:lnTo>
                  <a:lnTo>
                    <a:pt x="1204" y="1339"/>
                  </a:lnTo>
                  <a:lnTo>
                    <a:pt x="1199" y="1339"/>
                  </a:lnTo>
                  <a:lnTo>
                    <a:pt x="1196" y="1339"/>
                  </a:lnTo>
                  <a:lnTo>
                    <a:pt x="1191" y="1339"/>
                  </a:lnTo>
                  <a:lnTo>
                    <a:pt x="1187" y="1339"/>
                  </a:lnTo>
                  <a:lnTo>
                    <a:pt x="1182" y="1339"/>
                  </a:lnTo>
                  <a:lnTo>
                    <a:pt x="1179" y="1339"/>
                  </a:lnTo>
                  <a:lnTo>
                    <a:pt x="1174" y="1339"/>
                  </a:lnTo>
                  <a:lnTo>
                    <a:pt x="1170" y="1339"/>
                  </a:lnTo>
                  <a:lnTo>
                    <a:pt x="1170" y="1341"/>
                  </a:lnTo>
                  <a:lnTo>
                    <a:pt x="1170" y="1343"/>
                  </a:lnTo>
                  <a:lnTo>
                    <a:pt x="1170" y="1346"/>
                  </a:lnTo>
                  <a:lnTo>
                    <a:pt x="1170" y="1348"/>
                  </a:lnTo>
                  <a:lnTo>
                    <a:pt x="1163" y="1348"/>
                  </a:lnTo>
                  <a:lnTo>
                    <a:pt x="1157" y="1348"/>
                  </a:lnTo>
                  <a:lnTo>
                    <a:pt x="1150" y="1348"/>
                  </a:lnTo>
                  <a:lnTo>
                    <a:pt x="1143" y="1348"/>
                  </a:lnTo>
                  <a:lnTo>
                    <a:pt x="1136" y="1348"/>
                  </a:lnTo>
                  <a:lnTo>
                    <a:pt x="1129" y="1348"/>
                  </a:lnTo>
                  <a:lnTo>
                    <a:pt x="1122" y="1348"/>
                  </a:lnTo>
                  <a:lnTo>
                    <a:pt x="1115" y="1348"/>
                  </a:lnTo>
                  <a:lnTo>
                    <a:pt x="1107" y="1346"/>
                  </a:lnTo>
                  <a:lnTo>
                    <a:pt x="1097" y="1343"/>
                  </a:lnTo>
                  <a:lnTo>
                    <a:pt x="1088" y="1339"/>
                  </a:lnTo>
                  <a:lnTo>
                    <a:pt x="1080" y="1336"/>
                  </a:lnTo>
                  <a:lnTo>
                    <a:pt x="1069" y="1333"/>
                  </a:lnTo>
                  <a:lnTo>
                    <a:pt x="1061" y="1329"/>
                  </a:lnTo>
                  <a:lnTo>
                    <a:pt x="1052" y="1326"/>
                  </a:lnTo>
                  <a:lnTo>
                    <a:pt x="1042" y="1322"/>
                  </a:lnTo>
                  <a:lnTo>
                    <a:pt x="1044" y="1321"/>
                  </a:lnTo>
                  <a:lnTo>
                    <a:pt x="1045" y="1317"/>
                  </a:lnTo>
                  <a:lnTo>
                    <a:pt x="1042" y="1317"/>
                  </a:lnTo>
                  <a:lnTo>
                    <a:pt x="1037" y="1319"/>
                  </a:lnTo>
                  <a:lnTo>
                    <a:pt x="1032" y="1319"/>
                  </a:lnTo>
                  <a:lnTo>
                    <a:pt x="1026" y="1319"/>
                  </a:lnTo>
                  <a:lnTo>
                    <a:pt x="1021" y="1319"/>
                  </a:lnTo>
                  <a:lnTo>
                    <a:pt x="1014" y="1321"/>
                  </a:lnTo>
                  <a:lnTo>
                    <a:pt x="1009" y="1321"/>
                  </a:lnTo>
                  <a:lnTo>
                    <a:pt x="1004" y="1321"/>
                  </a:lnTo>
                  <a:lnTo>
                    <a:pt x="999" y="1322"/>
                  </a:lnTo>
                  <a:lnTo>
                    <a:pt x="999" y="1321"/>
                  </a:lnTo>
                  <a:lnTo>
                    <a:pt x="999" y="1319"/>
                  </a:lnTo>
                  <a:lnTo>
                    <a:pt x="997" y="1319"/>
                  </a:lnTo>
                  <a:lnTo>
                    <a:pt x="996" y="1319"/>
                  </a:lnTo>
                  <a:lnTo>
                    <a:pt x="996" y="1316"/>
                  </a:lnTo>
                  <a:lnTo>
                    <a:pt x="996" y="1314"/>
                  </a:lnTo>
                  <a:lnTo>
                    <a:pt x="996" y="1312"/>
                  </a:lnTo>
                  <a:lnTo>
                    <a:pt x="996" y="1309"/>
                  </a:lnTo>
                  <a:lnTo>
                    <a:pt x="992" y="1304"/>
                  </a:lnTo>
                  <a:lnTo>
                    <a:pt x="985" y="1299"/>
                  </a:lnTo>
                  <a:lnTo>
                    <a:pt x="982" y="1297"/>
                  </a:lnTo>
                  <a:lnTo>
                    <a:pt x="980" y="1295"/>
                  </a:lnTo>
                  <a:lnTo>
                    <a:pt x="979" y="1293"/>
                  </a:lnTo>
                  <a:lnTo>
                    <a:pt x="977" y="1293"/>
                  </a:lnTo>
                  <a:lnTo>
                    <a:pt x="977" y="1295"/>
                  </a:lnTo>
                  <a:lnTo>
                    <a:pt x="973" y="1293"/>
                  </a:lnTo>
                  <a:lnTo>
                    <a:pt x="975" y="1292"/>
                  </a:lnTo>
                  <a:lnTo>
                    <a:pt x="972" y="1288"/>
                  </a:lnTo>
                  <a:lnTo>
                    <a:pt x="970" y="1287"/>
                  </a:lnTo>
                  <a:lnTo>
                    <a:pt x="967" y="1288"/>
                  </a:lnTo>
                  <a:lnTo>
                    <a:pt x="960" y="1285"/>
                  </a:lnTo>
                  <a:lnTo>
                    <a:pt x="958" y="1285"/>
                  </a:lnTo>
                  <a:lnTo>
                    <a:pt x="958" y="1281"/>
                  </a:lnTo>
                  <a:lnTo>
                    <a:pt x="955" y="1280"/>
                  </a:lnTo>
                  <a:lnTo>
                    <a:pt x="951" y="1278"/>
                  </a:lnTo>
                  <a:lnTo>
                    <a:pt x="949" y="1280"/>
                  </a:lnTo>
                  <a:lnTo>
                    <a:pt x="946" y="1278"/>
                  </a:lnTo>
                  <a:lnTo>
                    <a:pt x="943" y="1278"/>
                  </a:lnTo>
                  <a:lnTo>
                    <a:pt x="941" y="1278"/>
                  </a:lnTo>
                  <a:lnTo>
                    <a:pt x="936" y="1278"/>
                  </a:lnTo>
                  <a:lnTo>
                    <a:pt x="934" y="1278"/>
                  </a:lnTo>
                  <a:lnTo>
                    <a:pt x="932" y="1276"/>
                  </a:lnTo>
                  <a:lnTo>
                    <a:pt x="931" y="1275"/>
                  </a:lnTo>
                  <a:lnTo>
                    <a:pt x="931" y="1273"/>
                  </a:lnTo>
                  <a:lnTo>
                    <a:pt x="931" y="1271"/>
                  </a:lnTo>
                  <a:lnTo>
                    <a:pt x="931" y="1270"/>
                  </a:lnTo>
                  <a:lnTo>
                    <a:pt x="931" y="1266"/>
                  </a:lnTo>
                  <a:lnTo>
                    <a:pt x="931" y="1263"/>
                  </a:lnTo>
                  <a:lnTo>
                    <a:pt x="931" y="1263"/>
                  </a:lnTo>
                  <a:lnTo>
                    <a:pt x="931" y="1261"/>
                  </a:lnTo>
                  <a:lnTo>
                    <a:pt x="927" y="1261"/>
                  </a:lnTo>
                  <a:lnTo>
                    <a:pt x="927" y="1259"/>
                  </a:lnTo>
                  <a:lnTo>
                    <a:pt x="927" y="1256"/>
                  </a:lnTo>
                  <a:lnTo>
                    <a:pt x="926" y="1256"/>
                  </a:lnTo>
                  <a:lnTo>
                    <a:pt x="924" y="1254"/>
                  </a:lnTo>
                  <a:lnTo>
                    <a:pt x="922" y="1251"/>
                  </a:lnTo>
                  <a:lnTo>
                    <a:pt x="919" y="1249"/>
                  </a:lnTo>
                  <a:lnTo>
                    <a:pt x="917" y="1247"/>
                  </a:lnTo>
                  <a:lnTo>
                    <a:pt x="915" y="1246"/>
                  </a:lnTo>
                  <a:lnTo>
                    <a:pt x="915" y="1244"/>
                  </a:lnTo>
                  <a:lnTo>
                    <a:pt x="912" y="1239"/>
                  </a:lnTo>
                  <a:lnTo>
                    <a:pt x="907" y="1234"/>
                  </a:lnTo>
                  <a:lnTo>
                    <a:pt x="907" y="1232"/>
                  </a:lnTo>
                  <a:lnTo>
                    <a:pt x="907" y="1229"/>
                  </a:lnTo>
                  <a:lnTo>
                    <a:pt x="908" y="1227"/>
                  </a:lnTo>
                  <a:lnTo>
                    <a:pt x="908" y="1225"/>
                  </a:lnTo>
                  <a:lnTo>
                    <a:pt x="908" y="1224"/>
                  </a:lnTo>
                  <a:lnTo>
                    <a:pt x="908" y="1222"/>
                  </a:lnTo>
                  <a:lnTo>
                    <a:pt x="907" y="1220"/>
                  </a:lnTo>
                  <a:lnTo>
                    <a:pt x="902" y="1218"/>
                  </a:lnTo>
                  <a:lnTo>
                    <a:pt x="898" y="1213"/>
                  </a:lnTo>
                  <a:lnTo>
                    <a:pt x="896" y="1210"/>
                  </a:lnTo>
                  <a:lnTo>
                    <a:pt x="895" y="1205"/>
                  </a:lnTo>
                  <a:lnTo>
                    <a:pt x="895" y="1203"/>
                  </a:lnTo>
                  <a:lnTo>
                    <a:pt x="895" y="1200"/>
                  </a:lnTo>
                  <a:lnTo>
                    <a:pt x="896" y="1200"/>
                  </a:lnTo>
                  <a:lnTo>
                    <a:pt x="898" y="1200"/>
                  </a:lnTo>
                  <a:lnTo>
                    <a:pt x="898" y="1200"/>
                  </a:lnTo>
                  <a:lnTo>
                    <a:pt x="898" y="1203"/>
                  </a:lnTo>
                  <a:lnTo>
                    <a:pt x="900" y="1203"/>
                  </a:lnTo>
                  <a:lnTo>
                    <a:pt x="900" y="1205"/>
                  </a:lnTo>
                  <a:lnTo>
                    <a:pt x="902" y="1206"/>
                  </a:lnTo>
                  <a:lnTo>
                    <a:pt x="903" y="1206"/>
                  </a:lnTo>
                  <a:lnTo>
                    <a:pt x="903" y="1206"/>
                  </a:lnTo>
                  <a:lnTo>
                    <a:pt x="903" y="1205"/>
                  </a:lnTo>
                  <a:lnTo>
                    <a:pt x="903" y="1205"/>
                  </a:lnTo>
                  <a:lnTo>
                    <a:pt x="902" y="1203"/>
                  </a:lnTo>
                  <a:lnTo>
                    <a:pt x="902" y="1200"/>
                  </a:lnTo>
                  <a:lnTo>
                    <a:pt x="900" y="1200"/>
                  </a:lnTo>
                  <a:lnTo>
                    <a:pt x="898" y="1196"/>
                  </a:lnTo>
                  <a:lnTo>
                    <a:pt x="898" y="1196"/>
                  </a:lnTo>
                  <a:lnTo>
                    <a:pt x="898" y="1195"/>
                  </a:lnTo>
                  <a:lnTo>
                    <a:pt x="898" y="1195"/>
                  </a:lnTo>
                  <a:lnTo>
                    <a:pt x="902" y="1193"/>
                  </a:lnTo>
                  <a:lnTo>
                    <a:pt x="903" y="1193"/>
                  </a:lnTo>
                  <a:lnTo>
                    <a:pt x="910" y="1193"/>
                  </a:lnTo>
                  <a:lnTo>
                    <a:pt x="912" y="1193"/>
                  </a:lnTo>
                  <a:lnTo>
                    <a:pt x="914" y="1193"/>
                  </a:lnTo>
                  <a:lnTo>
                    <a:pt x="914" y="1193"/>
                  </a:lnTo>
                  <a:lnTo>
                    <a:pt x="912" y="1191"/>
                  </a:lnTo>
                  <a:lnTo>
                    <a:pt x="912" y="1193"/>
                  </a:lnTo>
                  <a:lnTo>
                    <a:pt x="910" y="1193"/>
                  </a:lnTo>
                  <a:lnTo>
                    <a:pt x="907" y="1193"/>
                  </a:lnTo>
                  <a:lnTo>
                    <a:pt x="907" y="1191"/>
                  </a:lnTo>
                  <a:lnTo>
                    <a:pt x="905" y="1191"/>
                  </a:lnTo>
                  <a:lnTo>
                    <a:pt x="905" y="1191"/>
                  </a:lnTo>
                  <a:lnTo>
                    <a:pt x="902" y="1193"/>
                  </a:lnTo>
                  <a:lnTo>
                    <a:pt x="902" y="1193"/>
                  </a:lnTo>
                  <a:lnTo>
                    <a:pt x="898" y="1191"/>
                  </a:lnTo>
                  <a:lnTo>
                    <a:pt x="898" y="1191"/>
                  </a:lnTo>
                  <a:lnTo>
                    <a:pt x="896" y="1191"/>
                  </a:lnTo>
                  <a:lnTo>
                    <a:pt x="895" y="1195"/>
                  </a:lnTo>
                  <a:lnTo>
                    <a:pt x="896" y="1198"/>
                  </a:lnTo>
                  <a:lnTo>
                    <a:pt x="895" y="1198"/>
                  </a:lnTo>
                  <a:lnTo>
                    <a:pt x="893" y="1196"/>
                  </a:lnTo>
                  <a:lnTo>
                    <a:pt x="891" y="1196"/>
                  </a:lnTo>
                  <a:lnTo>
                    <a:pt x="890" y="1195"/>
                  </a:lnTo>
                  <a:lnTo>
                    <a:pt x="888" y="1193"/>
                  </a:lnTo>
                  <a:lnTo>
                    <a:pt x="888" y="1193"/>
                  </a:lnTo>
                  <a:lnTo>
                    <a:pt x="886" y="1195"/>
                  </a:lnTo>
                  <a:lnTo>
                    <a:pt x="886" y="1193"/>
                  </a:lnTo>
                  <a:lnTo>
                    <a:pt x="886" y="1191"/>
                  </a:lnTo>
                  <a:lnTo>
                    <a:pt x="886" y="1188"/>
                  </a:lnTo>
                  <a:lnTo>
                    <a:pt x="888" y="1191"/>
                  </a:lnTo>
                  <a:lnTo>
                    <a:pt x="888" y="1189"/>
                  </a:lnTo>
                  <a:lnTo>
                    <a:pt x="886" y="1188"/>
                  </a:lnTo>
                  <a:lnTo>
                    <a:pt x="884" y="1186"/>
                  </a:lnTo>
                  <a:lnTo>
                    <a:pt x="883" y="1183"/>
                  </a:lnTo>
                  <a:lnTo>
                    <a:pt x="881" y="1181"/>
                  </a:lnTo>
                  <a:lnTo>
                    <a:pt x="878" y="1177"/>
                  </a:lnTo>
                  <a:lnTo>
                    <a:pt x="872" y="1172"/>
                  </a:lnTo>
                  <a:lnTo>
                    <a:pt x="872" y="1167"/>
                  </a:lnTo>
                  <a:lnTo>
                    <a:pt x="871" y="1160"/>
                  </a:lnTo>
                  <a:lnTo>
                    <a:pt x="871" y="1157"/>
                  </a:lnTo>
                  <a:lnTo>
                    <a:pt x="871" y="1154"/>
                  </a:lnTo>
                  <a:lnTo>
                    <a:pt x="869" y="1150"/>
                  </a:lnTo>
                  <a:lnTo>
                    <a:pt x="869" y="1149"/>
                  </a:lnTo>
                  <a:lnTo>
                    <a:pt x="864" y="1143"/>
                  </a:lnTo>
                  <a:lnTo>
                    <a:pt x="860" y="1138"/>
                  </a:lnTo>
                  <a:lnTo>
                    <a:pt x="860" y="1135"/>
                  </a:lnTo>
                  <a:lnTo>
                    <a:pt x="859" y="1133"/>
                  </a:lnTo>
                  <a:lnTo>
                    <a:pt x="860" y="1130"/>
                  </a:lnTo>
                  <a:lnTo>
                    <a:pt x="860" y="1126"/>
                  </a:lnTo>
                  <a:lnTo>
                    <a:pt x="862" y="1126"/>
                  </a:lnTo>
                  <a:lnTo>
                    <a:pt x="862" y="1126"/>
                  </a:lnTo>
                  <a:lnTo>
                    <a:pt x="862" y="1128"/>
                  </a:lnTo>
                  <a:lnTo>
                    <a:pt x="862" y="1128"/>
                  </a:lnTo>
                  <a:lnTo>
                    <a:pt x="862" y="1126"/>
                  </a:lnTo>
                  <a:lnTo>
                    <a:pt x="862" y="1126"/>
                  </a:lnTo>
                  <a:lnTo>
                    <a:pt x="862" y="1126"/>
                  </a:lnTo>
                  <a:lnTo>
                    <a:pt x="862" y="1125"/>
                  </a:lnTo>
                  <a:lnTo>
                    <a:pt x="862" y="1125"/>
                  </a:lnTo>
                  <a:lnTo>
                    <a:pt x="864" y="1121"/>
                  </a:lnTo>
                  <a:lnTo>
                    <a:pt x="864" y="1116"/>
                  </a:lnTo>
                  <a:lnTo>
                    <a:pt x="866" y="1109"/>
                  </a:lnTo>
                  <a:lnTo>
                    <a:pt x="866" y="1108"/>
                  </a:lnTo>
                  <a:lnTo>
                    <a:pt x="864" y="1104"/>
                  </a:lnTo>
                  <a:lnTo>
                    <a:pt x="864" y="1101"/>
                  </a:lnTo>
                  <a:lnTo>
                    <a:pt x="862" y="1099"/>
                  </a:lnTo>
                  <a:lnTo>
                    <a:pt x="862" y="1097"/>
                  </a:lnTo>
                  <a:lnTo>
                    <a:pt x="862" y="1094"/>
                  </a:lnTo>
                  <a:lnTo>
                    <a:pt x="860" y="1091"/>
                  </a:lnTo>
                  <a:lnTo>
                    <a:pt x="859" y="1087"/>
                  </a:lnTo>
                  <a:lnTo>
                    <a:pt x="859" y="1085"/>
                  </a:lnTo>
                  <a:lnTo>
                    <a:pt x="859" y="1079"/>
                  </a:lnTo>
                  <a:lnTo>
                    <a:pt x="859" y="1077"/>
                  </a:lnTo>
                  <a:lnTo>
                    <a:pt x="857" y="1074"/>
                  </a:lnTo>
                  <a:lnTo>
                    <a:pt x="857" y="1070"/>
                  </a:lnTo>
                  <a:lnTo>
                    <a:pt x="857" y="1068"/>
                  </a:lnTo>
                  <a:lnTo>
                    <a:pt x="860" y="1060"/>
                  </a:lnTo>
                  <a:lnTo>
                    <a:pt x="860" y="1058"/>
                  </a:lnTo>
                  <a:lnTo>
                    <a:pt x="860" y="1058"/>
                  </a:lnTo>
                  <a:lnTo>
                    <a:pt x="862" y="1058"/>
                  </a:lnTo>
                  <a:lnTo>
                    <a:pt x="862" y="1056"/>
                  </a:lnTo>
                  <a:lnTo>
                    <a:pt x="860" y="1058"/>
                  </a:lnTo>
                  <a:lnTo>
                    <a:pt x="862" y="1055"/>
                  </a:lnTo>
                  <a:lnTo>
                    <a:pt x="864" y="1051"/>
                  </a:lnTo>
                  <a:lnTo>
                    <a:pt x="864" y="1050"/>
                  </a:lnTo>
                  <a:lnTo>
                    <a:pt x="864" y="1041"/>
                  </a:lnTo>
                  <a:lnTo>
                    <a:pt x="864" y="1033"/>
                  </a:lnTo>
                  <a:lnTo>
                    <a:pt x="866" y="1031"/>
                  </a:lnTo>
                  <a:lnTo>
                    <a:pt x="866" y="1029"/>
                  </a:lnTo>
                  <a:lnTo>
                    <a:pt x="866" y="1026"/>
                  </a:lnTo>
                  <a:lnTo>
                    <a:pt x="866" y="1021"/>
                  </a:lnTo>
                  <a:lnTo>
                    <a:pt x="867" y="1005"/>
                  </a:lnTo>
                  <a:lnTo>
                    <a:pt x="867" y="1002"/>
                  </a:lnTo>
                  <a:lnTo>
                    <a:pt x="867" y="1000"/>
                  </a:lnTo>
                  <a:lnTo>
                    <a:pt x="867" y="993"/>
                  </a:lnTo>
                  <a:lnTo>
                    <a:pt x="867" y="985"/>
                  </a:lnTo>
                  <a:lnTo>
                    <a:pt x="867" y="983"/>
                  </a:lnTo>
                  <a:lnTo>
                    <a:pt x="867" y="981"/>
                  </a:lnTo>
                  <a:lnTo>
                    <a:pt x="867" y="981"/>
                  </a:lnTo>
                  <a:lnTo>
                    <a:pt x="869" y="983"/>
                  </a:lnTo>
                  <a:lnTo>
                    <a:pt x="872" y="983"/>
                  </a:lnTo>
                  <a:lnTo>
                    <a:pt x="876" y="981"/>
                  </a:lnTo>
                  <a:lnTo>
                    <a:pt x="878" y="983"/>
                  </a:lnTo>
                  <a:lnTo>
                    <a:pt x="878" y="985"/>
                  </a:lnTo>
                  <a:lnTo>
                    <a:pt x="879" y="985"/>
                  </a:lnTo>
                  <a:lnTo>
                    <a:pt x="881" y="985"/>
                  </a:lnTo>
                  <a:lnTo>
                    <a:pt x="881" y="983"/>
                  </a:lnTo>
                  <a:lnTo>
                    <a:pt x="879" y="983"/>
                  </a:lnTo>
                  <a:lnTo>
                    <a:pt x="878" y="981"/>
                  </a:lnTo>
                  <a:lnTo>
                    <a:pt x="878" y="981"/>
                  </a:lnTo>
                  <a:lnTo>
                    <a:pt x="872" y="981"/>
                  </a:lnTo>
                  <a:lnTo>
                    <a:pt x="872" y="980"/>
                  </a:lnTo>
                  <a:lnTo>
                    <a:pt x="869" y="981"/>
                  </a:lnTo>
                  <a:lnTo>
                    <a:pt x="867" y="980"/>
                  </a:lnTo>
                  <a:lnTo>
                    <a:pt x="866" y="980"/>
                  </a:lnTo>
                  <a:lnTo>
                    <a:pt x="866" y="978"/>
                  </a:lnTo>
                  <a:lnTo>
                    <a:pt x="866" y="975"/>
                  </a:lnTo>
                  <a:lnTo>
                    <a:pt x="866" y="971"/>
                  </a:lnTo>
                  <a:lnTo>
                    <a:pt x="866" y="975"/>
                  </a:lnTo>
                  <a:lnTo>
                    <a:pt x="867" y="976"/>
                  </a:lnTo>
                  <a:lnTo>
                    <a:pt x="869" y="973"/>
                  </a:lnTo>
                  <a:lnTo>
                    <a:pt x="869" y="970"/>
                  </a:lnTo>
                  <a:lnTo>
                    <a:pt x="867" y="970"/>
                  </a:lnTo>
                  <a:lnTo>
                    <a:pt x="866" y="968"/>
                  </a:lnTo>
                  <a:lnTo>
                    <a:pt x="864" y="964"/>
                  </a:lnTo>
                  <a:lnTo>
                    <a:pt x="869" y="961"/>
                  </a:lnTo>
                  <a:lnTo>
                    <a:pt x="867" y="961"/>
                  </a:lnTo>
                  <a:lnTo>
                    <a:pt x="866" y="959"/>
                  </a:lnTo>
                  <a:lnTo>
                    <a:pt x="864" y="959"/>
                  </a:lnTo>
                  <a:lnTo>
                    <a:pt x="864" y="961"/>
                  </a:lnTo>
                  <a:lnTo>
                    <a:pt x="864" y="961"/>
                  </a:lnTo>
                  <a:lnTo>
                    <a:pt x="864" y="961"/>
                  </a:lnTo>
                  <a:lnTo>
                    <a:pt x="864" y="958"/>
                  </a:lnTo>
                  <a:lnTo>
                    <a:pt x="862" y="954"/>
                  </a:lnTo>
                  <a:lnTo>
                    <a:pt x="860" y="949"/>
                  </a:lnTo>
                  <a:lnTo>
                    <a:pt x="859" y="942"/>
                  </a:lnTo>
                  <a:lnTo>
                    <a:pt x="857" y="939"/>
                  </a:lnTo>
                  <a:lnTo>
                    <a:pt x="855" y="935"/>
                  </a:lnTo>
                  <a:lnTo>
                    <a:pt x="854" y="934"/>
                  </a:lnTo>
                  <a:lnTo>
                    <a:pt x="854" y="929"/>
                  </a:lnTo>
                  <a:lnTo>
                    <a:pt x="854" y="924"/>
                  </a:lnTo>
                  <a:lnTo>
                    <a:pt x="854" y="922"/>
                  </a:lnTo>
                  <a:lnTo>
                    <a:pt x="854" y="922"/>
                  </a:lnTo>
                  <a:lnTo>
                    <a:pt x="859" y="924"/>
                  </a:lnTo>
                  <a:lnTo>
                    <a:pt x="864" y="925"/>
                  </a:lnTo>
                  <a:lnTo>
                    <a:pt x="864" y="927"/>
                  </a:lnTo>
                  <a:lnTo>
                    <a:pt x="867" y="927"/>
                  </a:lnTo>
                  <a:lnTo>
                    <a:pt x="879" y="929"/>
                  </a:lnTo>
                  <a:lnTo>
                    <a:pt x="881" y="929"/>
                  </a:lnTo>
                  <a:lnTo>
                    <a:pt x="883" y="929"/>
                  </a:lnTo>
                  <a:lnTo>
                    <a:pt x="883" y="929"/>
                  </a:lnTo>
                  <a:lnTo>
                    <a:pt x="886" y="930"/>
                  </a:lnTo>
                  <a:lnTo>
                    <a:pt x="886" y="930"/>
                  </a:lnTo>
                  <a:lnTo>
                    <a:pt x="888" y="930"/>
                  </a:lnTo>
                  <a:lnTo>
                    <a:pt x="888" y="930"/>
                  </a:lnTo>
                  <a:lnTo>
                    <a:pt x="890" y="929"/>
                  </a:lnTo>
                  <a:lnTo>
                    <a:pt x="890" y="929"/>
                  </a:lnTo>
                  <a:lnTo>
                    <a:pt x="890" y="930"/>
                  </a:lnTo>
                  <a:lnTo>
                    <a:pt x="891" y="932"/>
                  </a:lnTo>
                  <a:lnTo>
                    <a:pt x="891" y="934"/>
                  </a:lnTo>
                  <a:lnTo>
                    <a:pt x="893" y="935"/>
                  </a:lnTo>
                  <a:lnTo>
                    <a:pt x="890" y="941"/>
                  </a:lnTo>
                  <a:lnTo>
                    <a:pt x="890" y="941"/>
                  </a:lnTo>
                  <a:lnTo>
                    <a:pt x="890" y="939"/>
                  </a:lnTo>
                  <a:lnTo>
                    <a:pt x="890" y="939"/>
                  </a:lnTo>
                  <a:lnTo>
                    <a:pt x="884" y="946"/>
                  </a:lnTo>
                  <a:lnTo>
                    <a:pt x="883" y="949"/>
                  </a:lnTo>
                  <a:lnTo>
                    <a:pt x="883" y="949"/>
                  </a:lnTo>
                  <a:lnTo>
                    <a:pt x="883" y="951"/>
                  </a:lnTo>
                  <a:lnTo>
                    <a:pt x="884" y="951"/>
                  </a:lnTo>
                  <a:lnTo>
                    <a:pt x="884" y="951"/>
                  </a:lnTo>
                  <a:lnTo>
                    <a:pt x="888" y="949"/>
                  </a:lnTo>
                  <a:lnTo>
                    <a:pt x="888" y="949"/>
                  </a:lnTo>
                  <a:lnTo>
                    <a:pt x="886" y="949"/>
                  </a:lnTo>
                  <a:lnTo>
                    <a:pt x="884" y="949"/>
                  </a:lnTo>
                  <a:lnTo>
                    <a:pt x="884" y="947"/>
                  </a:lnTo>
                  <a:lnTo>
                    <a:pt x="884" y="947"/>
                  </a:lnTo>
                  <a:lnTo>
                    <a:pt x="886" y="946"/>
                  </a:lnTo>
                  <a:lnTo>
                    <a:pt x="888" y="944"/>
                  </a:lnTo>
                  <a:lnTo>
                    <a:pt x="890" y="942"/>
                  </a:lnTo>
                  <a:lnTo>
                    <a:pt x="891" y="941"/>
                  </a:lnTo>
                  <a:lnTo>
                    <a:pt x="891" y="939"/>
                  </a:lnTo>
                  <a:lnTo>
                    <a:pt x="893" y="937"/>
                  </a:lnTo>
                  <a:lnTo>
                    <a:pt x="893" y="937"/>
                  </a:lnTo>
                  <a:lnTo>
                    <a:pt x="893" y="935"/>
                  </a:lnTo>
                  <a:lnTo>
                    <a:pt x="893" y="934"/>
                  </a:lnTo>
                  <a:lnTo>
                    <a:pt x="895" y="935"/>
                  </a:lnTo>
                  <a:lnTo>
                    <a:pt x="895" y="937"/>
                  </a:lnTo>
                  <a:lnTo>
                    <a:pt x="895" y="939"/>
                  </a:lnTo>
                  <a:lnTo>
                    <a:pt x="893" y="941"/>
                  </a:lnTo>
                  <a:lnTo>
                    <a:pt x="893" y="941"/>
                  </a:lnTo>
                  <a:lnTo>
                    <a:pt x="893" y="944"/>
                  </a:lnTo>
                  <a:lnTo>
                    <a:pt x="893" y="944"/>
                  </a:lnTo>
                  <a:lnTo>
                    <a:pt x="893" y="944"/>
                  </a:lnTo>
                  <a:lnTo>
                    <a:pt x="891" y="944"/>
                  </a:lnTo>
                  <a:lnTo>
                    <a:pt x="893" y="946"/>
                  </a:lnTo>
                  <a:lnTo>
                    <a:pt x="895" y="947"/>
                  </a:lnTo>
                  <a:lnTo>
                    <a:pt x="895" y="949"/>
                  </a:lnTo>
                  <a:lnTo>
                    <a:pt x="895" y="952"/>
                  </a:lnTo>
                  <a:lnTo>
                    <a:pt x="893" y="952"/>
                  </a:lnTo>
                  <a:lnTo>
                    <a:pt x="893" y="952"/>
                  </a:lnTo>
                  <a:lnTo>
                    <a:pt x="891" y="952"/>
                  </a:lnTo>
                  <a:lnTo>
                    <a:pt x="891" y="952"/>
                  </a:lnTo>
                  <a:lnTo>
                    <a:pt x="890" y="954"/>
                  </a:lnTo>
                  <a:lnTo>
                    <a:pt x="890" y="954"/>
                  </a:lnTo>
                  <a:lnTo>
                    <a:pt x="890" y="951"/>
                  </a:lnTo>
                  <a:lnTo>
                    <a:pt x="890" y="951"/>
                  </a:lnTo>
                  <a:lnTo>
                    <a:pt x="888" y="952"/>
                  </a:lnTo>
                  <a:lnTo>
                    <a:pt x="886" y="954"/>
                  </a:lnTo>
                  <a:lnTo>
                    <a:pt x="886" y="956"/>
                  </a:lnTo>
                  <a:lnTo>
                    <a:pt x="884" y="956"/>
                  </a:lnTo>
                  <a:lnTo>
                    <a:pt x="888" y="958"/>
                  </a:lnTo>
                  <a:lnTo>
                    <a:pt x="890" y="956"/>
                  </a:lnTo>
                  <a:lnTo>
                    <a:pt x="891" y="958"/>
                  </a:lnTo>
                  <a:lnTo>
                    <a:pt x="891" y="958"/>
                  </a:lnTo>
                  <a:lnTo>
                    <a:pt x="893" y="956"/>
                  </a:lnTo>
                  <a:lnTo>
                    <a:pt x="893" y="956"/>
                  </a:lnTo>
                  <a:lnTo>
                    <a:pt x="895" y="952"/>
                  </a:lnTo>
                  <a:lnTo>
                    <a:pt x="895" y="952"/>
                  </a:lnTo>
                  <a:lnTo>
                    <a:pt x="896" y="952"/>
                  </a:lnTo>
                  <a:lnTo>
                    <a:pt x="896" y="952"/>
                  </a:lnTo>
                  <a:lnTo>
                    <a:pt x="898" y="951"/>
                  </a:lnTo>
                  <a:lnTo>
                    <a:pt x="898" y="949"/>
                  </a:lnTo>
                  <a:lnTo>
                    <a:pt x="898" y="946"/>
                  </a:lnTo>
                  <a:lnTo>
                    <a:pt x="898" y="944"/>
                  </a:lnTo>
                  <a:lnTo>
                    <a:pt x="898" y="942"/>
                  </a:lnTo>
                  <a:lnTo>
                    <a:pt x="896" y="942"/>
                  </a:lnTo>
                  <a:lnTo>
                    <a:pt x="896" y="942"/>
                  </a:lnTo>
                  <a:lnTo>
                    <a:pt x="898" y="941"/>
                  </a:lnTo>
                  <a:lnTo>
                    <a:pt x="898" y="939"/>
                  </a:lnTo>
                  <a:lnTo>
                    <a:pt x="896" y="939"/>
                  </a:lnTo>
                  <a:lnTo>
                    <a:pt x="898" y="937"/>
                  </a:lnTo>
                  <a:lnTo>
                    <a:pt x="898" y="935"/>
                  </a:lnTo>
                  <a:lnTo>
                    <a:pt x="898" y="934"/>
                  </a:lnTo>
                  <a:lnTo>
                    <a:pt x="900" y="932"/>
                  </a:lnTo>
                  <a:lnTo>
                    <a:pt x="900" y="930"/>
                  </a:lnTo>
                  <a:lnTo>
                    <a:pt x="898" y="930"/>
                  </a:lnTo>
                  <a:lnTo>
                    <a:pt x="898" y="929"/>
                  </a:lnTo>
                  <a:lnTo>
                    <a:pt x="898" y="927"/>
                  </a:lnTo>
                  <a:lnTo>
                    <a:pt x="896" y="927"/>
                  </a:lnTo>
                  <a:lnTo>
                    <a:pt x="896" y="927"/>
                  </a:lnTo>
                  <a:lnTo>
                    <a:pt x="898" y="930"/>
                  </a:lnTo>
                  <a:lnTo>
                    <a:pt x="898" y="930"/>
                  </a:lnTo>
                  <a:lnTo>
                    <a:pt x="895" y="929"/>
                  </a:lnTo>
                  <a:lnTo>
                    <a:pt x="895" y="929"/>
                  </a:lnTo>
                  <a:lnTo>
                    <a:pt x="895" y="927"/>
                  </a:lnTo>
                  <a:lnTo>
                    <a:pt x="895" y="925"/>
                  </a:lnTo>
                  <a:lnTo>
                    <a:pt x="896" y="925"/>
                  </a:lnTo>
                  <a:lnTo>
                    <a:pt x="896" y="925"/>
                  </a:lnTo>
                  <a:lnTo>
                    <a:pt x="896" y="924"/>
                  </a:lnTo>
                  <a:lnTo>
                    <a:pt x="896" y="922"/>
                  </a:lnTo>
                  <a:lnTo>
                    <a:pt x="895" y="920"/>
                  </a:lnTo>
                  <a:lnTo>
                    <a:pt x="893" y="920"/>
                  </a:lnTo>
                  <a:lnTo>
                    <a:pt x="893" y="920"/>
                  </a:lnTo>
                  <a:lnTo>
                    <a:pt x="893" y="920"/>
                  </a:lnTo>
                  <a:lnTo>
                    <a:pt x="891" y="918"/>
                  </a:lnTo>
                  <a:lnTo>
                    <a:pt x="893" y="918"/>
                  </a:lnTo>
                  <a:lnTo>
                    <a:pt x="893" y="918"/>
                  </a:lnTo>
                  <a:lnTo>
                    <a:pt x="895" y="918"/>
                  </a:lnTo>
                  <a:lnTo>
                    <a:pt x="895" y="918"/>
                  </a:lnTo>
                  <a:lnTo>
                    <a:pt x="895" y="917"/>
                  </a:lnTo>
                  <a:lnTo>
                    <a:pt x="895" y="917"/>
                  </a:lnTo>
                  <a:lnTo>
                    <a:pt x="895" y="913"/>
                  </a:lnTo>
                  <a:lnTo>
                    <a:pt x="895" y="910"/>
                  </a:lnTo>
                  <a:lnTo>
                    <a:pt x="895" y="910"/>
                  </a:lnTo>
                  <a:lnTo>
                    <a:pt x="893" y="910"/>
                  </a:lnTo>
                  <a:lnTo>
                    <a:pt x="893" y="910"/>
                  </a:lnTo>
                  <a:lnTo>
                    <a:pt x="893" y="910"/>
                  </a:lnTo>
                  <a:lnTo>
                    <a:pt x="891" y="910"/>
                  </a:lnTo>
                  <a:lnTo>
                    <a:pt x="891" y="908"/>
                  </a:lnTo>
                  <a:lnTo>
                    <a:pt x="890" y="903"/>
                  </a:lnTo>
                  <a:lnTo>
                    <a:pt x="891" y="903"/>
                  </a:lnTo>
                  <a:lnTo>
                    <a:pt x="900" y="903"/>
                  </a:lnTo>
                  <a:lnTo>
                    <a:pt x="908" y="903"/>
                  </a:lnTo>
                  <a:lnTo>
                    <a:pt x="917" y="903"/>
                  </a:lnTo>
                  <a:lnTo>
                    <a:pt x="924" y="903"/>
                  </a:lnTo>
                  <a:lnTo>
                    <a:pt x="932" y="903"/>
                  </a:lnTo>
                  <a:lnTo>
                    <a:pt x="941" y="903"/>
                  </a:lnTo>
                  <a:lnTo>
                    <a:pt x="949" y="903"/>
                  </a:lnTo>
                  <a:lnTo>
                    <a:pt x="958" y="903"/>
                  </a:lnTo>
                  <a:lnTo>
                    <a:pt x="965" y="903"/>
                  </a:lnTo>
                  <a:lnTo>
                    <a:pt x="973" y="903"/>
                  </a:lnTo>
                  <a:lnTo>
                    <a:pt x="982" y="903"/>
                  </a:lnTo>
                  <a:lnTo>
                    <a:pt x="991" y="903"/>
                  </a:lnTo>
                  <a:lnTo>
                    <a:pt x="999" y="903"/>
                  </a:lnTo>
                  <a:lnTo>
                    <a:pt x="1006" y="903"/>
                  </a:lnTo>
                  <a:lnTo>
                    <a:pt x="1014" y="903"/>
                  </a:lnTo>
                  <a:lnTo>
                    <a:pt x="1023" y="903"/>
                  </a:lnTo>
                  <a:lnTo>
                    <a:pt x="1032" y="903"/>
                  </a:lnTo>
                  <a:lnTo>
                    <a:pt x="1038" y="903"/>
                  </a:lnTo>
                  <a:lnTo>
                    <a:pt x="1047" y="903"/>
                  </a:lnTo>
                  <a:lnTo>
                    <a:pt x="1056" y="903"/>
                  </a:lnTo>
                  <a:lnTo>
                    <a:pt x="1064" y="903"/>
                  </a:lnTo>
                  <a:lnTo>
                    <a:pt x="1073" y="903"/>
                  </a:lnTo>
                  <a:lnTo>
                    <a:pt x="1080" y="903"/>
                  </a:lnTo>
                  <a:lnTo>
                    <a:pt x="1088" y="903"/>
                  </a:lnTo>
                  <a:lnTo>
                    <a:pt x="1097" y="903"/>
                  </a:lnTo>
                  <a:lnTo>
                    <a:pt x="1105" y="903"/>
                  </a:lnTo>
                  <a:lnTo>
                    <a:pt x="1114" y="903"/>
                  </a:lnTo>
                  <a:lnTo>
                    <a:pt x="1121" y="903"/>
                  </a:lnTo>
                  <a:lnTo>
                    <a:pt x="1129" y="903"/>
                  </a:lnTo>
                  <a:lnTo>
                    <a:pt x="1138" y="903"/>
                  </a:lnTo>
                  <a:lnTo>
                    <a:pt x="1146" y="903"/>
                  </a:lnTo>
                  <a:lnTo>
                    <a:pt x="1153" y="903"/>
                  </a:lnTo>
                  <a:lnTo>
                    <a:pt x="1162" y="903"/>
                  </a:lnTo>
                  <a:lnTo>
                    <a:pt x="1170" y="903"/>
                  </a:lnTo>
                  <a:lnTo>
                    <a:pt x="1179" y="903"/>
                  </a:lnTo>
                  <a:lnTo>
                    <a:pt x="1187" y="903"/>
                  </a:lnTo>
                  <a:lnTo>
                    <a:pt x="1194" y="903"/>
                  </a:lnTo>
                  <a:lnTo>
                    <a:pt x="1203" y="903"/>
                  </a:lnTo>
                  <a:lnTo>
                    <a:pt x="1211" y="903"/>
                  </a:lnTo>
                  <a:lnTo>
                    <a:pt x="1220" y="903"/>
                  </a:lnTo>
                  <a:lnTo>
                    <a:pt x="1228" y="903"/>
                  </a:lnTo>
                  <a:lnTo>
                    <a:pt x="1235" y="903"/>
                  </a:lnTo>
                  <a:lnTo>
                    <a:pt x="1244" y="903"/>
                  </a:lnTo>
                  <a:lnTo>
                    <a:pt x="1252" y="903"/>
                  </a:lnTo>
                  <a:lnTo>
                    <a:pt x="1261" y="903"/>
                  </a:lnTo>
                  <a:lnTo>
                    <a:pt x="1268" y="903"/>
                  </a:lnTo>
                  <a:lnTo>
                    <a:pt x="1276" y="903"/>
                  </a:lnTo>
                  <a:lnTo>
                    <a:pt x="1285" y="903"/>
                  </a:lnTo>
                  <a:lnTo>
                    <a:pt x="1293" y="903"/>
                  </a:lnTo>
                  <a:lnTo>
                    <a:pt x="1302" y="903"/>
                  </a:lnTo>
                  <a:lnTo>
                    <a:pt x="1309" y="903"/>
                  </a:lnTo>
                  <a:lnTo>
                    <a:pt x="1317" y="903"/>
                  </a:lnTo>
                  <a:lnTo>
                    <a:pt x="1326" y="903"/>
                  </a:lnTo>
                  <a:lnTo>
                    <a:pt x="1334" y="903"/>
                  </a:lnTo>
                  <a:lnTo>
                    <a:pt x="1343" y="903"/>
                  </a:lnTo>
                  <a:lnTo>
                    <a:pt x="1350" y="903"/>
                  </a:lnTo>
                  <a:lnTo>
                    <a:pt x="1358" y="903"/>
                  </a:lnTo>
                  <a:lnTo>
                    <a:pt x="1367" y="903"/>
                  </a:lnTo>
                  <a:lnTo>
                    <a:pt x="1376" y="903"/>
                  </a:lnTo>
                  <a:lnTo>
                    <a:pt x="1384" y="903"/>
                  </a:lnTo>
                  <a:lnTo>
                    <a:pt x="1391" y="903"/>
                  </a:lnTo>
                  <a:lnTo>
                    <a:pt x="1400" y="903"/>
                  </a:lnTo>
                  <a:lnTo>
                    <a:pt x="1408" y="903"/>
                  </a:lnTo>
                  <a:lnTo>
                    <a:pt x="1417" y="903"/>
                  </a:lnTo>
                  <a:lnTo>
                    <a:pt x="1420" y="903"/>
                  </a:lnTo>
                  <a:lnTo>
                    <a:pt x="1420" y="898"/>
                  </a:lnTo>
                  <a:lnTo>
                    <a:pt x="1420" y="893"/>
                  </a:lnTo>
                  <a:lnTo>
                    <a:pt x="1425" y="893"/>
                  </a:lnTo>
                  <a:lnTo>
                    <a:pt x="1427" y="895"/>
                  </a:lnTo>
                  <a:lnTo>
                    <a:pt x="1427" y="895"/>
                  </a:lnTo>
                  <a:lnTo>
                    <a:pt x="1427" y="896"/>
                  </a:lnTo>
                  <a:lnTo>
                    <a:pt x="1427" y="900"/>
                  </a:lnTo>
                  <a:lnTo>
                    <a:pt x="1427" y="903"/>
                  </a:lnTo>
                  <a:lnTo>
                    <a:pt x="1429" y="908"/>
                  </a:lnTo>
                  <a:lnTo>
                    <a:pt x="1429" y="908"/>
                  </a:lnTo>
                  <a:lnTo>
                    <a:pt x="1429" y="910"/>
                  </a:lnTo>
                  <a:lnTo>
                    <a:pt x="1430" y="910"/>
                  </a:lnTo>
                  <a:lnTo>
                    <a:pt x="1430" y="912"/>
                  </a:lnTo>
                  <a:lnTo>
                    <a:pt x="1435" y="912"/>
                  </a:lnTo>
                  <a:lnTo>
                    <a:pt x="1442" y="913"/>
                  </a:lnTo>
                  <a:lnTo>
                    <a:pt x="1446" y="915"/>
                  </a:lnTo>
                  <a:lnTo>
                    <a:pt x="1447" y="917"/>
                  </a:lnTo>
                  <a:lnTo>
                    <a:pt x="1449" y="917"/>
                  </a:lnTo>
                  <a:lnTo>
                    <a:pt x="1451" y="917"/>
                  </a:lnTo>
                  <a:lnTo>
                    <a:pt x="1453" y="917"/>
                  </a:lnTo>
                  <a:lnTo>
                    <a:pt x="1454" y="915"/>
                  </a:lnTo>
                  <a:lnTo>
                    <a:pt x="1454" y="915"/>
                  </a:lnTo>
                  <a:close/>
                  <a:moveTo>
                    <a:pt x="890" y="913"/>
                  </a:moveTo>
                  <a:lnTo>
                    <a:pt x="890" y="913"/>
                  </a:lnTo>
                  <a:lnTo>
                    <a:pt x="890" y="915"/>
                  </a:lnTo>
                  <a:lnTo>
                    <a:pt x="890" y="915"/>
                  </a:lnTo>
                  <a:lnTo>
                    <a:pt x="888" y="913"/>
                  </a:lnTo>
                  <a:lnTo>
                    <a:pt x="888" y="913"/>
                  </a:lnTo>
                  <a:lnTo>
                    <a:pt x="888" y="915"/>
                  </a:lnTo>
                  <a:lnTo>
                    <a:pt x="888" y="915"/>
                  </a:lnTo>
                  <a:lnTo>
                    <a:pt x="886" y="915"/>
                  </a:lnTo>
                  <a:lnTo>
                    <a:pt x="886" y="913"/>
                  </a:lnTo>
                  <a:lnTo>
                    <a:pt x="886" y="913"/>
                  </a:lnTo>
                  <a:lnTo>
                    <a:pt x="888" y="912"/>
                  </a:lnTo>
                  <a:lnTo>
                    <a:pt x="888" y="912"/>
                  </a:lnTo>
                  <a:lnTo>
                    <a:pt x="890" y="913"/>
                  </a:lnTo>
                  <a:lnTo>
                    <a:pt x="890" y="913"/>
                  </a:lnTo>
                  <a:close/>
                  <a:moveTo>
                    <a:pt x="886" y="918"/>
                  </a:moveTo>
                  <a:lnTo>
                    <a:pt x="886" y="918"/>
                  </a:lnTo>
                  <a:lnTo>
                    <a:pt x="884" y="918"/>
                  </a:lnTo>
                  <a:lnTo>
                    <a:pt x="883" y="918"/>
                  </a:lnTo>
                  <a:lnTo>
                    <a:pt x="883" y="917"/>
                  </a:lnTo>
                  <a:lnTo>
                    <a:pt x="883" y="915"/>
                  </a:lnTo>
                  <a:lnTo>
                    <a:pt x="883" y="915"/>
                  </a:lnTo>
                  <a:lnTo>
                    <a:pt x="884" y="915"/>
                  </a:lnTo>
                  <a:lnTo>
                    <a:pt x="886" y="917"/>
                  </a:lnTo>
                  <a:lnTo>
                    <a:pt x="886" y="918"/>
                  </a:lnTo>
                  <a:lnTo>
                    <a:pt x="886" y="918"/>
                  </a:lnTo>
                  <a:close/>
                  <a:moveTo>
                    <a:pt x="890" y="920"/>
                  </a:moveTo>
                  <a:lnTo>
                    <a:pt x="890" y="920"/>
                  </a:lnTo>
                  <a:lnTo>
                    <a:pt x="888" y="920"/>
                  </a:lnTo>
                  <a:lnTo>
                    <a:pt x="888" y="920"/>
                  </a:lnTo>
                  <a:lnTo>
                    <a:pt x="888" y="918"/>
                  </a:lnTo>
                  <a:lnTo>
                    <a:pt x="888" y="917"/>
                  </a:lnTo>
                  <a:lnTo>
                    <a:pt x="888" y="917"/>
                  </a:lnTo>
                  <a:lnTo>
                    <a:pt x="888" y="917"/>
                  </a:lnTo>
                  <a:lnTo>
                    <a:pt x="888" y="918"/>
                  </a:lnTo>
                  <a:lnTo>
                    <a:pt x="890" y="920"/>
                  </a:lnTo>
                  <a:lnTo>
                    <a:pt x="890" y="920"/>
                  </a:lnTo>
                  <a:close/>
                  <a:moveTo>
                    <a:pt x="895" y="929"/>
                  </a:moveTo>
                  <a:lnTo>
                    <a:pt x="895" y="932"/>
                  </a:lnTo>
                  <a:lnTo>
                    <a:pt x="895" y="930"/>
                  </a:lnTo>
                  <a:lnTo>
                    <a:pt x="898" y="932"/>
                  </a:lnTo>
                  <a:lnTo>
                    <a:pt x="898" y="934"/>
                  </a:lnTo>
                  <a:lnTo>
                    <a:pt x="898" y="934"/>
                  </a:lnTo>
                  <a:lnTo>
                    <a:pt x="896" y="935"/>
                  </a:lnTo>
                  <a:lnTo>
                    <a:pt x="896" y="934"/>
                  </a:lnTo>
                  <a:lnTo>
                    <a:pt x="896" y="934"/>
                  </a:lnTo>
                  <a:lnTo>
                    <a:pt x="895" y="934"/>
                  </a:lnTo>
                  <a:lnTo>
                    <a:pt x="895" y="932"/>
                  </a:lnTo>
                  <a:lnTo>
                    <a:pt x="893" y="932"/>
                  </a:lnTo>
                  <a:lnTo>
                    <a:pt x="893" y="930"/>
                  </a:lnTo>
                  <a:lnTo>
                    <a:pt x="893" y="929"/>
                  </a:lnTo>
                  <a:lnTo>
                    <a:pt x="893" y="929"/>
                  </a:lnTo>
                  <a:lnTo>
                    <a:pt x="893" y="929"/>
                  </a:lnTo>
                  <a:lnTo>
                    <a:pt x="891" y="927"/>
                  </a:lnTo>
                  <a:lnTo>
                    <a:pt x="891" y="925"/>
                  </a:lnTo>
                  <a:lnTo>
                    <a:pt x="891" y="925"/>
                  </a:lnTo>
                  <a:lnTo>
                    <a:pt x="891" y="924"/>
                  </a:lnTo>
                  <a:lnTo>
                    <a:pt x="893" y="922"/>
                  </a:lnTo>
                  <a:lnTo>
                    <a:pt x="893" y="922"/>
                  </a:lnTo>
                  <a:lnTo>
                    <a:pt x="893" y="922"/>
                  </a:lnTo>
                  <a:lnTo>
                    <a:pt x="895" y="922"/>
                  </a:lnTo>
                  <a:lnTo>
                    <a:pt x="895" y="924"/>
                  </a:lnTo>
                  <a:lnTo>
                    <a:pt x="895" y="924"/>
                  </a:lnTo>
                  <a:lnTo>
                    <a:pt x="891" y="925"/>
                  </a:lnTo>
                  <a:lnTo>
                    <a:pt x="891" y="925"/>
                  </a:lnTo>
                  <a:lnTo>
                    <a:pt x="893" y="927"/>
                  </a:lnTo>
                  <a:lnTo>
                    <a:pt x="893" y="927"/>
                  </a:lnTo>
                  <a:lnTo>
                    <a:pt x="895" y="929"/>
                  </a:lnTo>
                  <a:lnTo>
                    <a:pt x="895" y="929"/>
                  </a:lnTo>
                  <a:close/>
                  <a:moveTo>
                    <a:pt x="1540" y="934"/>
                  </a:moveTo>
                  <a:lnTo>
                    <a:pt x="1540" y="935"/>
                  </a:lnTo>
                  <a:lnTo>
                    <a:pt x="1540" y="935"/>
                  </a:lnTo>
                  <a:lnTo>
                    <a:pt x="1540" y="935"/>
                  </a:lnTo>
                  <a:lnTo>
                    <a:pt x="1540" y="935"/>
                  </a:lnTo>
                  <a:lnTo>
                    <a:pt x="1538" y="937"/>
                  </a:lnTo>
                  <a:lnTo>
                    <a:pt x="1536" y="937"/>
                  </a:lnTo>
                  <a:lnTo>
                    <a:pt x="1535" y="937"/>
                  </a:lnTo>
                  <a:lnTo>
                    <a:pt x="1535" y="935"/>
                  </a:lnTo>
                  <a:lnTo>
                    <a:pt x="1536" y="935"/>
                  </a:lnTo>
                  <a:lnTo>
                    <a:pt x="1536" y="935"/>
                  </a:lnTo>
                  <a:lnTo>
                    <a:pt x="1535" y="935"/>
                  </a:lnTo>
                  <a:lnTo>
                    <a:pt x="1535" y="934"/>
                  </a:lnTo>
                  <a:lnTo>
                    <a:pt x="1536" y="934"/>
                  </a:lnTo>
                  <a:lnTo>
                    <a:pt x="1543" y="929"/>
                  </a:lnTo>
                  <a:lnTo>
                    <a:pt x="1547" y="929"/>
                  </a:lnTo>
                  <a:lnTo>
                    <a:pt x="1548" y="927"/>
                  </a:lnTo>
                  <a:lnTo>
                    <a:pt x="1548" y="927"/>
                  </a:lnTo>
                  <a:lnTo>
                    <a:pt x="1547" y="929"/>
                  </a:lnTo>
                  <a:lnTo>
                    <a:pt x="1547" y="930"/>
                  </a:lnTo>
                  <a:lnTo>
                    <a:pt x="1547" y="930"/>
                  </a:lnTo>
                  <a:lnTo>
                    <a:pt x="1547" y="932"/>
                  </a:lnTo>
                  <a:lnTo>
                    <a:pt x="1540" y="934"/>
                  </a:lnTo>
                  <a:lnTo>
                    <a:pt x="1540" y="934"/>
                  </a:lnTo>
                  <a:lnTo>
                    <a:pt x="1540" y="934"/>
                  </a:lnTo>
                  <a:close/>
                  <a:moveTo>
                    <a:pt x="895" y="944"/>
                  </a:moveTo>
                  <a:lnTo>
                    <a:pt x="895" y="944"/>
                  </a:lnTo>
                  <a:lnTo>
                    <a:pt x="895" y="944"/>
                  </a:lnTo>
                  <a:lnTo>
                    <a:pt x="895" y="944"/>
                  </a:lnTo>
                  <a:lnTo>
                    <a:pt x="895" y="942"/>
                  </a:lnTo>
                  <a:lnTo>
                    <a:pt x="895" y="941"/>
                  </a:lnTo>
                  <a:lnTo>
                    <a:pt x="895" y="941"/>
                  </a:lnTo>
                  <a:lnTo>
                    <a:pt x="895" y="941"/>
                  </a:lnTo>
                  <a:lnTo>
                    <a:pt x="895" y="941"/>
                  </a:lnTo>
                  <a:lnTo>
                    <a:pt x="895" y="944"/>
                  </a:lnTo>
                  <a:lnTo>
                    <a:pt x="895" y="944"/>
                  </a:lnTo>
                  <a:close/>
                  <a:moveTo>
                    <a:pt x="898" y="949"/>
                  </a:moveTo>
                  <a:lnTo>
                    <a:pt x="898" y="951"/>
                  </a:lnTo>
                  <a:lnTo>
                    <a:pt x="896" y="951"/>
                  </a:lnTo>
                  <a:lnTo>
                    <a:pt x="896" y="951"/>
                  </a:lnTo>
                  <a:lnTo>
                    <a:pt x="896" y="949"/>
                  </a:lnTo>
                  <a:lnTo>
                    <a:pt x="896" y="949"/>
                  </a:lnTo>
                  <a:lnTo>
                    <a:pt x="895" y="951"/>
                  </a:lnTo>
                  <a:lnTo>
                    <a:pt x="895" y="949"/>
                  </a:lnTo>
                  <a:lnTo>
                    <a:pt x="896" y="947"/>
                  </a:lnTo>
                  <a:lnTo>
                    <a:pt x="896" y="947"/>
                  </a:lnTo>
                  <a:lnTo>
                    <a:pt x="896" y="947"/>
                  </a:lnTo>
                  <a:lnTo>
                    <a:pt x="898" y="949"/>
                  </a:lnTo>
                  <a:lnTo>
                    <a:pt x="898" y="949"/>
                  </a:lnTo>
                  <a:close/>
                  <a:moveTo>
                    <a:pt x="1554" y="954"/>
                  </a:moveTo>
                  <a:lnTo>
                    <a:pt x="1554" y="956"/>
                  </a:lnTo>
                  <a:lnTo>
                    <a:pt x="1554" y="956"/>
                  </a:lnTo>
                  <a:lnTo>
                    <a:pt x="1552" y="959"/>
                  </a:lnTo>
                  <a:lnTo>
                    <a:pt x="1550" y="959"/>
                  </a:lnTo>
                  <a:lnTo>
                    <a:pt x="1550" y="961"/>
                  </a:lnTo>
                  <a:lnTo>
                    <a:pt x="1548" y="959"/>
                  </a:lnTo>
                  <a:lnTo>
                    <a:pt x="1548" y="958"/>
                  </a:lnTo>
                  <a:lnTo>
                    <a:pt x="1550" y="958"/>
                  </a:lnTo>
                  <a:lnTo>
                    <a:pt x="1550" y="958"/>
                  </a:lnTo>
                  <a:lnTo>
                    <a:pt x="1550" y="956"/>
                  </a:lnTo>
                  <a:lnTo>
                    <a:pt x="1550" y="956"/>
                  </a:lnTo>
                  <a:lnTo>
                    <a:pt x="1550" y="956"/>
                  </a:lnTo>
                  <a:lnTo>
                    <a:pt x="1550" y="956"/>
                  </a:lnTo>
                  <a:lnTo>
                    <a:pt x="1550" y="958"/>
                  </a:lnTo>
                  <a:lnTo>
                    <a:pt x="1550" y="958"/>
                  </a:lnTo>
                  <a:lnTo>
                    <a:pt x="1547" y="956"/>
                  </a:lnTo>
                  <a:lnTo>
                    <a:pt x="1547" y="956"/>
                  </a:lnTo>
                  <a:lnTo>
                    <a:pt x="1547" y="954"/>
                  </a:lnTo>
                  <a:lnTo>
                    <a:pt x="1547" y="952"/>
                  </a:lnTo>
                  <a:lnTo>
                    <a:pt x="1550" y="949"/>
                  </a:lnTo>
                  <a:lnTo>
                    <a:pt x="1552" y="949"/>
                  </a:lnTo>
                  <a:lnTo>
                    <a:pt x="1555" y="947"/>
                  </a:lnTo>
                  <a:lnTo>
                    <a:pt x="1559" y="947"/>
                  </a:lnTo>
                  <a:lnTo>
                    <a:pt x="1560" y="947"/>
                  </a:lnTo>
                  <a:lnTo>
                    <a:pt x="1562" y="947"/>
                  </a:lnTo>
                  <a:lnTo>
                    <a:pt x="1564" y="949"/>
                  </a:lnTo>
                  <a:lnTo>
                    <a:pt x="1562" y="949"/>
                  </a:lnTo>
                  <a:lnTo>
                    <a:pt x="1557" y="949"/>
                  </a:lnTo>
                  <a:lnTo>
                    <a:pt x="1557" y="949"/>
                  </a:lnTo>
                  <a:lnTo>
                    <a:pt x="1559" y="951"/>
                  </a:lnTo>
                  <a:lnTo>
                    <a:pt x="1559" y="951"/>
                  </a:lnTo>
                  <a:lnTo>
                    <a:pt x="1559" y="951"/>
                  </a:lnTo>
                  <a:lnTo>
                    <a:pt x="1554" y="954"/>
                  </a:lnTo>
                  <a:lnTo>
                    <a:pt x="1554" y="954"/>
                  </a:lnTo>
                  <a:close/>
                  <a:moveTo>
                    <a:pt x="888" y="954"/>
                  </a:moveTo>
                  <a:lnTo>
                    <a:pt x="888" y="956"/>
                  </a:lnTo>
                  <a:lnTo>
                    <a:pt x="888" y="956"/>
                  </a:lnTo>
                  <a:lnTo>
                    <a:pt x="888" y="954"/>
                  </a:lnTo>
                  <a:lnTo>
                    <a:pt x="888" y="954"/>
                  </a:lnTo>
                  <a:lnTo>
                    <a:pt x="888" y="952"/>
                  </a:lnTo>
                  <a:lnTo>
                    <a:pt x="888" y="954"/>
                  </a:lnTo>
                  <a:lnTo>
                    <a:pt x="888" y="954"/>
                  </a:lnTo>
                  <a:lnTo>
                    <a:pt x="888" y="954"/>
                  </a:lnTo>
                  <a:close/>
                  <a:moveTo>
                    <a:pt x="1511" y="959"/>
                  </a:moveTo>
                  <a:lnTo>
                    <a:pt x="1511" y="961"/>
                  </a:lnTo>
                  <a:lnTo>
                    <a:pt x="1511" y="959"/>
                  </a:lnTo>
                  <a:lnTo>
                    <a:pt x="1511" y="959"/>
                  </a:lnTo>
                  <a:lnTo>
                    <a:pt x="1511" y="959"/>
                  </a:lnTo>
                  <a:lnTo>
                    <a:pt x="1512" y="959"/>
                  </a:lnTo>
                  <a:lnTo>
                    <a:pt x="1512" y="959"/>
                  </a:lnTo>
                  <a:lnTo>
                    <a:pt x="1512" y="959"/>
                  </a:lnTo>
                  <a:lnTo>
                    <a:pt x="1511" y="959"/>
                  </a:lnTo>
                  <a:close/>
                  <a:moveTo>
                    <a:pt x="1506" y="963"/>
                  </a:moveTo>
                  <a:lnTo>
                    <a:pt x="1506" y="963"/>
                  </a:lnTo>
                  <a:lnTo>
                    <a:pt x="1506" y="963"/>
                  </a:lnTo>
                  <a:lnTo>
                    <a:pt x="1506" y="963"/>
                  </a:lnTo>
                  <a:lnTo>
                    <a:pt x="1506" y="961"/>
                  </a:lnTo>
                  <a:lnTo>
                    <a:pt x="1506" y="961"/>
                  </a:lnTo>
                  <a:lnTo>
                    <a:pt x="1506" y="963"/>
                  </a:lnTo>
                  <a:lnTo>
                    <a:pt x="1506" y="963"/>
                  </a:lnTo>
                  <a:lnTo>
                    <a:pt x="1506" y="963"/>
                  </a:lnTo>
                  <a:close/>
                  <a:moveTo>
                    <a:pt x="1509" y="963"/>
                  </a:moveTo>
                  <a:lnTo>
                    <a:pt x="1509" y="963"/>
                  </a:lnTo>
                  <a:lnTo>
                    <a:pt x="1507" y="963"/>
                  </a:lnTo>
                  <a:lnTo>
                    <a:pt x="1507" y="963"/>
                  </a:lnTo>
                  <a:lnTo>
                    <a:pt x="1509" y="961"/>
                  </a:lnTo>
                  <a:lnTo>
                    <a:pt x="1509" y="961"/>
                  </a:lnTo>
                  <a:lnTo>
                    <a:pt x="1509" y="963"/>
                  </a:lnTo>
                  <a:lnTo>
                    <a:pt x="1509" y="963"/>
                  </a:lnTo>
                  <a:lnTo>
                    <a:pt x="1509" y="963"/>
                  </a:lnTo>
                  <a:close/>
                  <a:moveTo>
                    <a:pt x="1506" y="966"/>
                  </a:moveTo>
                  <a:lnTo>
                    <a:pt x="1506" y="968"/>
                  </a:lnTo>
                  <a:lnTo>
                    <a:pt x="1504" y="966"/>
                  </a:lnTo>
                  <a:lnTo>
                    <a:pt x="1504" y="966"/>
                  </a:lnTo>
                  <a:lnTo>
                    <a:pt x="1506" y="966"/>
                  </a:lnTo>
                  <a:lnTo>
                    <a:pt x="1507" y="964"/>
                  </a:lnTo>
                  <a:lnTo>
                    <a:pt x="1509" y="964"/>
                  </a:lnTo>
                  <a:lnTo>
                    <a:pt x="1509" y="964"/>
                  </a:lnTo>
                  <a:lnTo>
                    <a:pt x="1507" y="966"/>
                  </a:lnTo>
                  <a:lnTo>
                    <a:pt x="1507" y="966"/>
                  </a:lnTo>
                  <a:lnTo>
                    <a:pt x="1507" y="966"/>
                  </a:lnTo>
                  <a:lnTo>
                    <a:pt x="1506" y="966"/>
                  </a:lnTo>
                  <a:lnTo>
                    <a:pt x="1506" y="966"/>
                  </a:lnTo>
                  <a:close/>
                  <a:moveTo>
                    <a:pt x="1632" y="978"/>
                  </a:moveTo>
                  <a:lnTo>
                    <a:pt x="1632" y="980"/>
                  </a:lnTo>
                  <a:lnTo>
                    <a:pt x="1632" y="978"/>
                  </a:lnTo>
                  <a:lnTo>
                    <a:pt x="1631" y="978"/>
                  </a:lnTo>
                  <a:lnTo>
                    <a:pt x="1631" y="978"/>
                  </a:lnTo>
                  <a:lnTo>
                    <a:pt x="1631" y="976"/>
                  </a:lnTo>
                  <a:lnTo>
                    <a:pt x="1631" y="975"/>
                  </a:lnTo>
                  <a:lnTo>
                    <a:pt x="1631" y="973"/>
                  </a:lnTo>
                  <a:lnTo>
                    <a:pt x="1632" y="973"/>
                  </a:lnTo>
                  <a:lnTo>
                    <a:pt x="1632" y="973"/>
                  </a:lnTo>
                  <a:lnTo>
                    <a:pt x="1632" y="975"/>
                  </a:lnTo>
                  <a:lnTo>
                    <a:pt x="1632" y="976"/>
                  </a:lnTo>
                  <a:lnTo>
                    <a:pt x="1632" y="976"/>
                  </a:lnTo>
                  <a:lnTo>
                    <a:pt x="1632" y="978"/>
                  </a:lnTo>
                  <a:lnTo>
                    <a:pt x="1632" y="978"/>
                  </a:lnTo>
                  <a:close/>
                  <a:moveTo>
                    <a:pt x="1632" y="981"/>
                  </a:moveTo>
                  <a:lnTo>
                    <a:pt x="1632" y="981"/>
                  </a:lnTo>
                  <a:lnTo>
                    <a:pt x="1632" y="981"/>
                  </a:lnTo>
                  <a:lnTo>
                    <a:pt x="1631" y="980"/>
                  </a:lnTo>
                  <a:lnTo>
                    <a:pt x="1631" y="980"/>
                  </a:lnTo>
                  <a:lnTo>
                    <a:pt x="1632" y="980"/>
                  </a:lnTo>
                  <a:lnTo>
                    <a:pt x="1632" y="980"/>
                  </a:lnTo>
                  <a:lnTo>
                    <a:pt x="1632" y="980"/>
                  </a:lnTo>
                  <a:lnTo>
                    <a:pt x="1632" y="981"/>
                  </a:lnTo>
                  <a:lnTo>
                    <a:pt x="1632" y="981"/>
                  </a:lnTo>
                  <a:lnTo>
                    <a:pt x="1632" y="981"/>
                  </a:lnTo>
                  <a:close/>
                  <a:moveTo>
                    <a:pt x="1644" y="988"/>
                  </a:moveTo>
                  <a:lnTo>
                    <a:pt x="1644" y="988"/>
                  </a:lnTo>
                  <a:lnTo>
                    <a:pt x="1644" y="990"/>
                  </a:lnTo>
                  <a:lnTo>
                    <a:pt x="1643" y="990"/>
                  </a:lnTo>
                  <a:lnTo>
                    <a:pt x="1641" y="990"/>
                  </a:lnTo>
                  <a:lnTo>
                    <a:pt x="1639" y="990"/>
                  </a:lnTo>
                  <a:lnTo>
                    <a:pt x="1637" y="988"/>
                  </a:lnTo>
                  <a:lnTo>
                    <a:pt x="1637" y="988"/>
                  </a:lnTo>
                  <a:lnTo>
                    <a:pt x="1637" y="988"/>
                  </a:lnTo>
                  <a:lnTo>
                    <a:pt x="1637" y="988"/>
                  </a:lnTo>
                  <a:lnTo>
                    <a:pt x="1639" y="988"/>
                  </a:lnTo>
                  <a:lnTo>
                    <a:pt x="1639" y="988"/>
                  </a:lnTo>
                  <a:lnTo>
                    <a:pt x="1641" y="987"/>
                  </a:lnTo>
                  <a:lnTo>
                    <a:pt x="1641" y="987"/>
                  </a:lnTo>
                  <a:lnTo>
                    <a:pt x="1641" y="987"/>
                  </a:lnTo>
                  <a:lnTo>
                    <a:pt x="1641" y="985"/>
                  </a:lnTo>
                  <a:lnTo>
                    <a:pt x="1641" y="985"/>
                  </a:lnTo>
                  <a:lnTo>
                    <a:pt x="1643" y="985"/>
                  </a:lnTo>
                  <a:lnTo>
                    <a:pt x="1643" y="987"/>
                  </a:lnTo>
                  <a:lnTo>
                    <a:pt x="1644" y="988"/>
                  </a:lnTo>
                  <a:lnTo>
                    <a:pt x="1644" y="988"/>
                  </a:lnTo>
                  <a:lnTo>
                    <a:pt x="1644" y="988"/>
                  </a:lnTo>
                  <a:close/>
                  <a:moveTo>
                    <a:pt x="1624" y="993"/>
                  </a:moveTo>
                  <a:lnTo>
                    <a:pt x="1627" y="993"/>
                  </a:lnTo>
                  <a:lnTo>
                    <a:pt x="1627" y="993"/>
                  </a:lnTo>
                  <a:lnTo>
                    <a:pt x="1627" y="993"/>
                  </a:lnTo>
                  <a:lnTo>
                    <a:pt x="1627" y="995"/>
                  </a:lnTo>
                  <a:lnTo>
                    <a:pt x="1627" y="995"/>
                  </a:lnTo>
                  <a:lnTo>
                    <a:pt x="1627" y="995"/>
                  </a:lnTo>
                  <a:lnTo>
                    <a:pt x="1627" y="995"/>
                  </a:lnTo>
                  <a:lnTo>
                    <a:pt x="1625" y="995"/>
                  </a:lnTo>
                  <a:lnTo>
                    <a:pt x="1624" y="993"/>
                  </a:lnTo>
                  <a:lnTo>
                    <a:pt x="1624" y="993"/>
                  </a:lnTo>
                  <a:close/>
                  <a:moveTo>
                    <a:pt x="1605" y="999"/>
                  </a:moveTo>
                  <a:lnTo>
                    <a:pt x="1605" y="999"/>
                  </a:lnTo>
                  <a:lnTo>
                    <a:pt x="1605" y="999"/>
                  </a:lnTo>
                  <a:lnTo>
                    <a:pt x="1605" y="999"/>
                  </a:lnTo>
                  <a:lnTo>
                    <a:pt x="1605" y="995"/>
                  </a:lnTo>
                  <a:lnTo>
                    <a:pt x="1605" y="995"/>
                  </a:lnTo>
                  <a:lnTo>
                    <a:pt x="1607" y="995"/>
                  </a:lnTo>
                  <a:lnTo>
                    <a:pt x="1607" y="995"/>
                  </a:lnTo>
                  <a:lnTo>
                    <a:pt x="1607" y="997"/>
                  </a:lnTo>
                  <a:lnTo>
                    <a:pt x="1607" y="999"/>
                  </a:lnTo>
                  <a:lnTo>
                    <a:pt x="1605" y="999"/>
                  </a:lnTo>
                  <a:lnTo>
                    <a:pt x="1605" y="999"/>
                  </a:lnTo>
                  <a:close/>
                  <a:moveTo>
                    <a:pt x="1579" y="1005"/>
                  </a:moveTo>
                  <a:lnTo>
                    <a:pt x="1579" y="1007"/>
                  </a:lnTo>
                  <a:lnTo>
                    <a:pt x="1579" y="1005"/>
                  </a:lnTo>
                  <a:lnTo>
                    <a:pt x="1577" y="1005"/>
                  </a:lnTo>
                  <a:lnTo>
                    <a:pt x="1579" y="1004"/>
                  </a:lnTo>
                  <a:lnTo>
                    <a:pt x="1579" y="1004"/>
                  </a:lnTo>
                  <a:lnTo>
                    <a:pt x="1579" y="1004"/>
                  </a:lnTo>
                  <a:lnTo>
                    <a:pt x="1579" y="1004"/>
                  </a:lnTo>
                  <a:lnTo>
                    <a:pt x="1581" y="1005"/>
                  </a:lnTo>
                  <a:lnTo>
                    <a:pt x="1579" y="1005"/>
                  </a:lnTo>
                  <a:close/>
                  <a:moveTo>
                    <a:pt x="1577" y="1009"/>
                  </a:moveTo>
                  <a:lnTo>
                    <a:pt x="1577" y="1009"/>
                  </a:lnTo>
                  <a:lnTo>
                    <a:pt x="1576" y="1009"/>
                  </a:lnTo>
                  <a:lnTo>
                    <a:pt x="1576" y="1010"/>
                  </a:lnTo>
                  <a:lnTo>
                    <a:pt x="1576" y="1010"/>
                  </a:lnTo>
                  <a:lnTo>
                    <a:pt x="1576" y="1012"/>
                  </a:lnTo>
                  <a:lnTo>
                    <a:pt x="1576" y="1012"/>
                  </a:lnTo>
                  <a:lnTo>
                    <a:pt x="1576" y="1012"/>
                  </a:lnTo>
                  <a:lnTo>
                    <a:pt x="1576" y="1012"/>
                  </a:lnTo>
                  <a:lnTo>
                    <a:pt x="1576" y="1012"/>
                  </a:lnTo>
                  <a:lnTo>
                    <a:pt x="1576" y="1014"/>
                  </a:lnTo>
                  <a:lnTo>
                    <a:pt x="1576" y="1014"/>
                  </a:lnTo>
                  <a:lnTo>
                    <a:pt x="1576" y="1014"/>
                  </a:lnTo>
                  <a:lnTo>
                    <a:pt x="1574" y="1014"/>
                  </a:lnTo>
                  <a:lnTo>
                    <a:pt x="1574" y="1016"/>
                  </a:lnTo>
                  <a:lnTo>
                    <a:pt x="1574" y="1017"/>
                  </a:lnTo>
                  <a:lnTo>
                    <a:pt x="1574" y="1017"/>
                  </a:lnTo>
                  <a:lnTo>
                    <a:pt x="1574" y="1017"/>
                  </a:lnTo>
                  <a:lnTo>
                    <a:pt x="1572" y="1021"/>
                  </a:lnTo>
                  <a:lnTo>
                    <a:pt x="1571" y="1021"/>
                  </a:lnTo>
                  <a:lnTo>
                    <a:pt x="1571" y="1021"/>
                  </a:lnTo>
                  <a:lnTo>
                    <a:pt x="1571" y="1019"/>
                  </a:lnTo>
                  <a:lnTo>
                    <a:pt x="1569" y="1019"/>
                  </a:lnTo>
                  <a:lnTo>
                    <a:pt x="1569" y="1017"/>
                  </a:lnTo>
                  <a:lnTo>
                    <a:pt x="1569" y="1017"/>
                  </a:lnTo>
                  <a:lnTo>
                    <a:pt x="1571" y="1014"/>
                  </a:lnTo>
                  <a:lnTo>
                    <a:pt x="1572" y="1014"/>
                  </a:lnTo>
                  <a:lnTo>
                    <a:pt x="1572" y="1012"/>
                  </a:lnTo>
                  <a:lnTo>
                    <a:pt x="1572" y="1010"/>
                  </a:lnTo>
                  <a:lnTo>
                    <a:pt x="1574" y="1010"/>
                  </a:lnTo>
                  <a:lnTo>
                    <a:pt x="1576" y="1009"/>
                  </a:lnTo>
                  <a:lnTo>
                    <a:pt x="1576" y="1009"/>
                  </a:lnTo>
                  <a:lnTo>
                    <a:pt x="1576" y="1007"/>
                  </a:lnTo>
                  <a:lnTo>
                    <a:pt x="1577" y="1007"/>
                  </a:lnTo>
                  <a:lnTo>
                    <a:pt x="1577" y="1009"/>
                  </a:lnTo>
                  <a:lnTo>
                    <a:pt x="1577" y="1009"/>
                  </a:lnTo>
                  <a:lnTo>
                    <a:pt x="1577" y="1009"/>
                  </a:lnTo>
                  <a:close/>
                  <a:moveTo>
                    <a:pt x="1596" y="1012"/>
                  </a:moveTo>
                  <a:lnTo>
                    <a:pt x="1596" y="1014"/>
                  </a:lnTo>
                  <a:lnTo>
                    <a:pt x="1596" y="1014"/>
                  </a:lnTo>
                  <a:lnTo>
                    <a:pt x="1596" y="1012"/>
                  </a:lnTo>
                  <a:lnTo>
                    <a:pt x="1595" y="1012"/>
                  </a:lnTo>
                  <a:lnTo>
                    <a:pt x="1596" y="1012"/>
                  </a:lnTo>
                  <a:lnTo>
                    <a:pt x="1596" y="1012"/>
                  </a:lnTo>
                  <a:lnTo>
                    <a:pt x="1596" y="1012"/>
                  </a:lnTo>
                  <a:lnTo>
                    <a:pt x="1596" y="1012"/>
                  </a:lnTo>
                  <a:lnTo>
                    <a:pt x="1596" y="1012"/>
                  </a:lnTo>
                  <a:close/>
                  <a:moveTo>
                    <a:pt x="1939" y="1033"/>
                  </a:moveTo>
                  <a:lnTo>
                    <a:pt x="1937" y="1034"/>
                  </a:lnTo>
                  <a:lnTo>
                    <a:pt x="1937" y="1034"/>
                  </a:lnTo>
                  <a:lnTo>
                    <a:pt x="1937" y="1034"/>
                  </a:lnTo>
                  <a:lnTo>
                    <a:pt x="1937" y="1036"/>
                  </a:lnTo>
                  <a:lnTo>
                    <a:pt x="1935" y="1034"/>
                  </a:lnTo>
                  <a:lnTo>
                    <a:pt x="1935" y="1034"/>
                  </a:lnTo>
                  <a:lnTo>
                    <a:pt x="1935" y="1033"/>
                  </a:lnTo>
                  <a:lnTo>
                    <a:pt x="1935" y="1031"/>
                  </a:lnTo>
                  <a:lnTo>
                    <a:pt x="1937" y="1031"/>
                  </a:lnTo>
                  <a:lnTo>
                    <a:pt x="1939" y="1031"/>
                  </a:lnTo>
                  <a:lnTo>
                    <a:pt x="1939" y="1033"/>
                  </a:lnTo>
                  <a:lnTo>
                    <a:pt x="1939" y="1033"/>
                  </a:lnTo>
                  <a:lnTo>
                    <a:pt x="1939" y="1033"/>
                  </a:lnTo>
                  <a:close/>
                  <a:moveTo>
                    <a:pt x="1786" y="1034"/>
                  </a:moveTo>
                  <a:lnTo>
                    <a:pt x="1786" y="1034"/>
                  </a:lnTo>
                  <a:lnTo>
                    <a:pt x="1786" y="1034"/>
                  </a:lnTo>
                  <a:lnTo>
                    <a:pt x="1786" y="1034"/>
                  </a:lnTo>
                  <a:lnTo>
                    <a:pt x="1786" y="1034"/>
                  </a:lnTo>
                  <a:lnTo>
                    <a:pt x="1788" y="1034"/>
                  </a:lnTo>
                  <a:lnTo>
                    <a:pt x="1788" y="1034"/>
                  </a:lnTo>
                  <a:lnTo>
                    <a:pt x="1786" y="1034"/>
                  </a:lnTo>
                  <a:lnTo>
                    <a:pt x="1786" y="1034"/>
                  </a:lnTo>
                  <a:close/>
                  <a:moveTo>
                    <a:pt x="1930" y="1038"/>
                  </a:moveTo>
                  <a:lnTo>
                    <a:pt x="1930" y="1038"/>
                  </a:lnTo>
                  <a:lnTo>
                    <a:pt x="1928" y="1038"/>
                  </a:lnTo>
                  <a:lnTo>
                    <a:pt x="1928" y="1036"/>
                  </a:lnTo>
                  <a:lnTo>
                    <a:pt x="1928" y="1036"/>
                  </a:lnTo>
                  <a:lnTo>
                    <a:pt x="1930" y="1036"/>
                  </a:lnTo>
                  <a:lnTo>
                    <a:pt x="1930" y="1036"/>
                  </a:lnTo>
                  <a:lnTo>
                    <a:pt x="1930" y="1038"/>
                  </a:lnTo>
                  <a:close/>
                  <a:moveTo>
                    <a:pt x="1783" y="1043"/>
                  </a:moveTo>
                  <a:lnTo>
                    <a:pt x="1783" y="1043"/>
                  </a:lnTo>
                  <a:lnTo>
                    <a:pt x="1783" y="1043"/>
                  </a:lnTo>
                  <a:lnTo>
                    <a:pt x="1783" y="1041"/>
                  </a:lnTo>
                  <a:lnTo>
                    <a:pt x="1785" y="1041"/>
                  </a:lnTo>
                  <a:lnTo>
                    <a:pt x="1785" y="1041"/>
                  </a:lnTo>
                  <a:lnTo>
                    <a:pt x="1783" y="1043"/>
                  </a:lnTo>
                  <a:close/>
                  <a:moveTo>
                    <a:pt x="1733" y="1068"/>
                  </a:moveTo>
                  <a:lnTo>
                    <a:pt x="1732" y="1068"/>
                  </a:lnTo>
                  <a:lnTo>
                    <a:pt x="1732" y="1068"/>
                  </a:lnTo>
                  <a:lnTo>
                    <a:pt x="1732" y="1068"/>
                  </a:lnTo>
                  <a:lnTo>
                    <a:pt x="1732" y="1068"/>
                  </a:lnTo>
                  <a:lnTo>
                    <a:pt x="1732" y="1067"/>
                  </a:lnTo>
                  <a:lnTo>
                    <a:pt x="1732" y="1067"/>
                  </a:lnTo>
                  <a:lnTo>
                    <a:pt x="1733" y="1067"/>
                  </a:lnTo>
                  <a:lnTo>
                    <a:pt x="1733" y="1067"/>
                  </a:lnTo>
                  <a:lnTo>
                    <a:pt x="1733" y="1068"/>
                  </a:lnTo>
                  <a:lnTo>
                    <a:pt x="1733" y="1068"/>
                  </a:lnTo>
                  <a:close/>
                  <a:moveTo>
                    <a:pt x="1880" y="1108"/>
                  </a:moveTo>
                  <a:lnTo>
                    <a:pt x="1879" y="1108"/>
                  </a:lnTo>
                  <a:lnTo>
                    <a:pt x="1879" y="1108"/>
                  </a:lnTo>
                  <a:lnTo>
                    <a:pt x="1879" y="1108"/>
                  </a:lnTo>
                  <a:lnTo>
                    <a:pt x="1879" y="1106"/>
                  </a:lnTo>
                  <a:lnTo>
                    <a:pt x="1879" y="1104"/>
                  </a:lnTo>
                  <a:lnTo>
                    <a:pt x="1880" y="1104"/>
                  </a:lnTo>
                  <a:lnTo>
                    <a:pt x="1880" y="1102"/>
                  </a:lnTo>
                  <a:lnTo>
                    <a:pt x="1880" y="1108"/>
                  </a:lnTo>
                  <a:close/>
                  <a:moveTo>
                    <a:pt x="1877" y="1108"/>
                  </a:moveTo>
                  <a:lnTo>
                    <a:pt x="1877" y="1108"/>
                  </a:lnTo>
                  <a:lnTo>
                    <a:pt x="1877" y="1108"/>
                  </a:lnTo>
                  <a:lnTo>
                    <a:pt x="1877" y="1106"/>
                  </a:lnTo>
                  <a:lnTo>
                    <a:pt x="1877" y="1106"/>
                  </a:lnTo>
                  <a:lnTo>
                    <a:pt x="1879" y="1106"/>
                  </a:lnTo>
                  <a:lnTo>
                    <a:pt x="1877" y="1108"/>
                  </a:lnTo>
                  <a:close/>
                  <a:moveTo>
                    <a:pt x="1894" y="1111"/>
                  </a:moveTo>
                  <a:lnTo>
                    <a:pt x="1889" y="1111"/>
                  </a:lnTo>
                  <a:lnTo>
                    <a:pt x="1887" y="1111"/>
                  </a:lnTo>
                  <a:lnTo>
                    <a:pt x="1889" y="1111"/>
                  </a:lnTo>
                  <a:lnTo>
                    <a:pt x="1891" y="1109"/>
                  </a:lnTo>
                  <a:lnTo>
                    <a:pt x="1892" y="1108"/>
                  </a:lnTo>
                  <a:lnTo>
                    <a:pt x="1894" y="1109"/>
                  </a:lnTo>
                  <a:lnTo>
                    <a:pt x="1894" y="1111"/>
                  </a:lnTo>
                  <a:close/>
                  <a:moveTo>
                    <a:pt x="1904" y="1113"/>
                  </a:moveTo>
                  <a:lnTo>
                    <a:pt x="1903" y="1113"/>
                  </a:lnTo>
                  <a:lnTo>
                    <a:pt x="1899" y="1113"/>
                  </a:lnTo>
                  <a:lnTo>
                    <a:pt x="1903" y="1111"/>
                  </a:lnTo>
                  <a:lnTo>
                    <a:pt x="1903" y="1111"/>
                  </a:lnTo>
                  <a:lnTo>
                    <a:pt x="1903" y="1111"/>
                  </a:lnTo>
                  <a:lnTo>
                    <a:pt x="1903" y="1109"/>
                  </a:lnTo>
                  <a:lnTo>
                    <a:pt x="1904" y="1113"/>
                  </a:lnTo>
                  <a:lnTo>
                    <a:pt x="1904" y="1113"/>
                  </a:lnTo>
                  <a:lnTo>
                    <a:pt x="1904" y="1113"/>
                  </a:lnTo>
                  <a:close/>
                  <a:moveTo>
                    <a:pt x="1856" y="1120"/>
                  </a:moveTo>
                  <a:lnTo>
                    <a:pt x="1855" y="1121"/>
                  </a:lnTo>
                  <a:lnTo>
                    <a:pt x="1856" y="1121"/>
                  </a:lnTo>
                  <a:lnTo>
                    <a:pt x="1856" y="1121"/>
                  </a:lnTo>
                  <a:lnTo>
                    <a:pt x="1858" y="1121"/>
                  </a:lnTo>
                  <a:lnTo>
                    <a:pt x="1860" y="1120"/>
                  </a:lnTo>
                  <a:lnTo>
                    <a:pt x="1862" y="1120"/>
                  </a:lnTo>
                  <a:lnTo>
                    <a:pt x="1863" y="1118"/>
                  </a:lnTo>
                  <a:lnTo>
                    <a:pt x="1863" y="1120"/>
                  </a:lnTo>
                  <a:lnTo>
                    <a:pt x="1865" y="1120"/>
                  </a:lnTo>
                  <a:lnTo>
                    <a:pt x="1867" y="1118"/>
                  </a:lnTo>
                  <a:lnTo>
                    <a:pt x="1860" y="1123"/>
                  </a:lnTo>
                  <a:lnTo>
                    <a:pt x="1858" y="1123"/>
                  </a:lnTo>
                  <a:lnTo>
                    <a:pt x="1855" y="1125"/>
                  </a:lnTo>
                  <a:lnTo>
                    <a:pt x="1853" y="1125"/>
                  </a:lnTo>
                  <a:lnTo>
                    <a:pt x="1851" y="1125"/>
                  </a:lnTo>
                  <a:lnTo>
                    <a:pt x="1843" y="1128"/>
                  </a:lnTo>
                  <a:lnTo>
                    <a:pt x="1843" y="1128"/>
                  </a:lnTo>
                  <a:lnTo>
                    <a:pt x="1841" y="1128"/>
                  </a:lnTo>
                  <a:lnTo>
                    <a:pt x="1834" y="1130"/>
                  </a:lnTo>
                  <a:lnTo>
                    <a:pt x="1831" y="1130"/>
                  </a:lnTo>
                  <a:lnTo>
                    <a:pt x="1829" y="1131"/>
                  </a:lnTo>
                  <a:lnTo>
                    <a:pt x="1831" y="1130"/>
                  </a:lnTo>
                  <a:lnTo>
                    <a:pt x="1831" y="1130"/>
                  </a:lnTo>
                  <a:lnTo>
                    <a:pt x="1831" y="1128"/>
                  </a:lnTo>
                  <a:lnTo>
                    <a:pt x="1829" y="1128"/>
                  </a:lnTo>
                  <a:lnTo>
                    <a:pt x="1829" y="1130"/>
                  </a:lnTo>
                  <a:lnTo>
                    <a:pt x="1827" y="1130"/>
                  </a:lnTo>
                  <a:lnTo>
                    <a:pt x="1827" y="1130"/>
                  </a:lnTo>
                  <a:lnTo>
                    <a:pt x="1827" y="1128"/>
                  </a:lnTo>
                  <a:lnTo>
                    <a:pt x="1827" y="1126"/>
                  </a:lnTo>
                  <a:lnTo>
                    <a:pt x="1829" y="1125"/>
                  </a:lnTo>
                  <a:lnTo>
                    <a:pt x="1832" y="1125"/>
                  </a:lnTo>
                  <a:lnTo>
                    <a:pt x="1832" y="1123"/>
                  </a:lnTo>
                  <a:lnTo>
                    <a:pt x="1834" y="1125"/>
                  </a:lnTo>
                  <a:lnTo>
                    <a:pt x="1834" y="1123"/>
                  </a:lnTo>
                  <a:lnTo>
                    <a:pt x="1834" y="1123"/>
                  </a:lnTo>
                  <a:lnTo>
                    <a:pt x="1836" y="1121"/>
                  </a:lnTo>
                  <a:lnTo>
                    <a:pt x="1838" y="1121"/>
                  </a:lnTo>
                  <a:lnTo>
                    <a:pt x="1838" y="1121"/>
                  </a:lnTo>
                  <a:lnTo>
                    <a:pt x="1839" y="1121"/>
                  </a:lnTo>
                  <a:lnTo>
                    <a:pt x="1839" y="1121"/>
                  </a:lnTo>
                  <a:lnTo>
                    <a:pt x="1841" y="1121"/>
                  </a:lnTo>
                  <a:lnTo>
                    <a:pt x="1843" y="1121"/>
                  </a:lnTo>
                  <a:lnTo>
                    <a:pt x="1844" y="1121"/>
                  </a:lnTo>
                  <a:lnTo>
                    <a:pt x="1846" y="1121"/>
                  </a:lnTo>
                  <a:lnTo>
                    <a:pt x="1850" y="1121"/>
                  </a:lnTo>
                  <a:lnTo>
                    <a:pt x="1853" y="1120"/>
                  </a:lnTo>
                  <a:lnTo>
                    <a:pt x="1855" y="1120"/>
                  </a:lnTo>
                  <a:lnTo>
                    <a:pt x="1858" y="1116"/>
                  </a:lnTo>
                  <a:lnTo>
                    <a:pt x="1860" y="1116"/>
                  </a:lnTo>
                  <a:lnTo>
                    <a:pt x="1858" y="1120"/>
                  </a:lnTo>
                  <a:lnTo>
                    <a:pt x="1856" y="1120"/>
                  </a:lnTo>
                  <a:lnTo>
                    <a:pt x="1856" y="1120"/>
                  </a:lnTo>
                  <a:close/>
                  <a:moveTo>
                    <a:pt x="1824" y="1131"/>
                  </a:moveTo>
                  <a:lnTo>
                    <a:pt x="1822" y="1131"/>
                  </a:lnTo>
                  <a:lnTo>
                    <a:pt x="1824" y="1130"/>
                  </a:lnTo>
                  <a:lnTo>
                    <a:pt x="1826" y="1128"/>
                  </a:lnTo>
                  <a:lnTo>
                    <a:pt x="1826" y="1128"/>
                  </a:lnTo>
                  <a:lnTo>
                    <a:pt x="1826" y="1130"/>
                  </a:lnTo>
                  <a:lnTo>
                    <a:pt x="1826" y="1130"/>
                  </a:lnTo>
                  <a:lnTo>
                    <a:pt x="1824" y="1131"/>
                  </a:lnTo>
                  <a:lnTo>
                    <a:pt x="1824" y="1131"/>
                  </a:lnTo>
                  <a:lnTo>
                    <a:pt x="1824" y="1131"/>
                  </a:lnTo>
                  <a:close/>
                  <a:moveTo>
                    <a:pt x="1824" y="1154"/>
                  </a:moveTo>
                  <a:lnTo>
                    <a:pt x="1822" y="1157"/>
                  </a:lnTo>
                  <a:lnTo>
                    <a:pt x="1822" y="1155"/>
                  </a:lnTo>
                  <a:lnTo>
                    <a:pt x="1826" y="1152"/>
                  </a:lnTo>
                  <a:lnTo>
                    <a:pt x="1824" y="1154"/>
                  </a:lnTo>
                  <a:close/>
                  <a:moveTo>
                    <a:pt x="1802" y="1196"/>
                  </a:moveTo>
                  <a:lnTo>
                    <a:pt x="1800" y="1196"/>
                  </a:lnTo>
                  <a:lnTo>
                    <a:pt x="1803" y="1193"/>
                  </a:lnTo>
                  <a:lnTo>
                    <a:pt x="1805" y="1188"/>
                  </a:lnTo>
                  <a:lnTo>
                    <a:pt x="1807" y="1186"/>
                  </a:lnTo>
                  <a:lnTo>
                    <a:pt x="1805" y="1189"/>
                  </a:lnTo>
                  <a:lnTo>
                    <a:pt x="1803" y="1193"/>
                  </a:lnTo>
                  <a:lnTo>
                    <a:pt x="1802" y="1196"/>
                  </a:lnTo>
                  <a:lnTo>
                    <a:pt x="1802" y="1196"/>
                  </a:lnTo>
                  <a:close/>
                  <a:moveTo>
                    <a:pt x="1795" y="1246"/>
                  </a:moveTo>
                  <a:lnTo>
                    <a:pt x="1795" y="1246"/>
                  </a:lnTo>
                  <a:lnTo>
                    <a:pt x="1795" y="1242"/>
                  </a:lnTo>
                  <a:lnTo>
                    <a:pt x="1795" y="1244"/>
                  </a:lnTo>
                  <a:lnTo>
                    <a:pt x="1795" y="1244"/>
                  </a:lnTo>
                  <a:lnTo>
                    <a:pt x="1795" y="1246"/>
                  </a:lnTo>
                  <a:lnTo>
                    <a:pt x="1795" y="1246"/>
                  </a:lnTo>
                  <a:close/>
                  <a:moveTo>
                    <a:pt x="1798" y="1259"/>
                  </a:moveTo>
                  <a:lnTo>
                    <a:pt x="1795" y="1259"/>
                  </a:lnTo>
                  <a:lnTo>
                    <a:pt x="1795" y="1259"/>
                  </a:lnTo>
                  <a:lnTo>
                    <a:pt x="1798" y="1259"/>
                  </a:lnTo>
                  <a:lnTo>
                    <a:pt x="1798" y="1254"/>
                  </a:lnTo>
                  <a:lnTo>
                    <a:pt x="1798" y="1252"/>
                  </a:lnTo>
                  <a:lnTo>
                    <a:pt x="1798" y="1247"/>
                  </a:lnTo>
                  <a:lnTo>
                    <a:pt x="1798" y="1247"/>
                  </a:lnTo>
                  <a:lnTo>
                    <a:pt x="1798" y="1249"/>
                  </a:lnTo>
                  <a:lnTo>
                    <a:pt x="1800" y="1252"/>
                  </a:lnTo>
                  <a:lnTo>
                    <a:pt x="1798" y="1254"/>
                  </a:lnTo>
                  <a:lnTo>
                    <a:pt x="1798" y="1259"/>
                  </a:lnTo>
                  <a:lnTo>
                    <a:pt x="1798" y="1259"/>
                  </a:lnTo>
                  <a:lnTo>
                    <a:pt x="1798" y="1259"/>
                  </a:lnTo>
                  <a:close/>
                  <a:moveTo>
                    <a:pt x="1793" y="1261"/>
                  </a:moveTo>
                  <a:lnTo>
                    <a:pt x="1790" y="1263"/>
                  </a:lnTo>
                  <a:lnTo>
                    <a:pt x="1790" y="1263"/>
                  </a:lnTo>
                  <a:lnTo>
                    <a:pt x="1791" y="1261"/>
                  </a:lnTo>
                  <a:lnTo>
                    <a:pt x="1793" y="1261"/>
                  </a:lnTo>
                  <a:lnTo>
                    <a:pt x="1793" y="1261"/>
                  </a:lnTo>
                  <a:close/>
                  <a:moveTo>
                    <a:pt x="1779" y="1273"/>
                  </a:moveTo>
                  <a:lnTo>
                    <a:pt x="1778" y="1273"/>
                  </a:lnTo>
                  <a:lnTo>
                    <a:pt x="1781" y="1271"/>
                  </a:lnTo>
                  <a:lnTo>
                    <a:pt x="1785" y="1268"/>
                  </a:lnTo>
                  <a:lnTo>
                    <a:pt x="1785" y="1266"/>
                  </a:lnTo>
                  <a:lnTo>
                    <a:pt x="1781" y="1270"/>
                  </a:lnTo>
                  <a:lnTo>
                    <a:pt x="1779" y="1273"/>
                  </a:lnTo>
                  <a:lnTo>
                    <a:pt x="1779" y="1273"/>
                  </a:lnTo>
                  <a:close/>
                  <a:moveTo>
                    <a:pt x="1778" y="1273"/>
                  </a:moveTo>
                  <a:lnTo>
                    <a:pt x="1778" y="1273"/>
                  </a:lnTo>
                  <a:lnTo>
                    <a:pt x="1778" y="1273"/>
                  </a:lnTo>
                  <a:lnTo>
                    <a:pt x="1776" y="1273"/>
                  </a:lnTo>
                  <a:lnTo>
                    <a:pt x="1776" y="1271"/>
                  </a:lnTo>
                  <a:lnTo>
                    <a:pt x="1776" y="1273"/>
                  </a:lnTo>
                  <a:lnTo>
                    <a:pt x="1778" y="1273"/>
                  </a:lnTo>
                  <a:lnTo>
                    <a:pt x="1778" y="1273"/>
                  </a:lnTo>
                  <a:close/>
                  <a:moveTo>
                    <a:pt x="946" y="1287"/>
                  </a:moveTo>
                  <a:lnTo>
                    <a:pt x="949" y="1288"/>
                  </a:lnTo>
                  <a:lnTo>
                    <a:pt x="951" y="1287"/>
                  </a:lnTo>
                  <a:lnTo>
                    <a:pt x="953" y="1288"/>
                  </a:lnTo>
                  <a:lnTo>
                    <a:pt x="951" y="1288"/>
                  </a:lnTo>
                  <a:lnTo>
                    <a:pt x="948" y="1288"/>
                  </a:lnTo>
                  <a:lnTo>
                    <a:pt x="946" y="1288"/>
                  </a:lnTo>
                  <a:lnTo>
                    <a:pt x="946" y="1288"/>
                  </a:lnTo>
                  <a:lnTo>
                    <a:pt x="944" y="1287"/>
                  </a:lnTo>
                  <a:lnTo>
                    <a:pt x="946" y="1287"/>
                  </a:lnTo>
                  <a:close/>
                  <a:moveTo>
                    <a:pt x="937" y="1288"/>
                  </a:moveTo>
                  <a:lnTo>
                    <a:pt x="936" y="1288"/>
                  </a:lnTo>
                  <a:lnTo>
                    <a:pt x="936" y="1288"/>
                  </a:lnTo>
                  <a:lnTo>
                    <a:pt x="936" y="1287"/>
                  </a:lnTo>
                  <a:lnTo>
                    <a:pt x="936" y="1287"/>
                  </a:lnTo>
                  <a:lnTo>
                    <a:pt x="937" y="1287"/>
                  </a:lnTo>
                  <a:lnTo>
                    <a:pt x="937" y="1288"/>
                  </a:lnTo>
                  <a:lnTo>
                    <a:pt x="937" y="1288"/>
                  </a:lnTo>
                  <a:close/>
                  <a:moveTo>
                    <a:pt x="943" y="1290"/>
                  </a:moveTo>
                  <a:lnTo>
                    <a:pt x="941" y="1290"/>
                  </a:lnTo>
                  <a:lnTo>
                    <a:pt x="941" y="1290"/>
                  </a:lnTo>
                  <a:lnTo>
                    <a:pt x="939" y="1288"/>
                  </a:lnTo>
                  <a:lnTo>
                    <a:pt x="943" y="1288"/>
                  </a:lnTo>
                  <a:lnTo>
                    <a:pt x="944" y="1288"/>
                  </a:lnTo>
                  <a:lnTo>
                    <a:pt x="944" y="1288"/>
                  </a:lnTo>
                  <a:lnTo>
                    <a:pt x="943" y="1290"/>
                  </a:lnTo>
                  <a:lnTo>
                    <a:pt x="943" y="1290"/>
                  </a:lnTo>
                  <a:close/>
                  <a:moveTo>
                    <a:pt x="975" y="1302"/>
                  </a:moveTo>
                  <a:lnTo>
                    <a:pt x="977" y="1304"/>
                  </a:lnTo>
                  <a:lnTo>
                    <a:pt x="975" y="1304"/>
                  </a:lnTo>
                  <a:lnTo>
                    <a:pt x="973" y="1304"/>
                  </a:lnTo>
                  <a:lnTo>
                    <a:pt x="973" y="1304"/>
                  </a:lnTo>
                  <a:lnTo>
                    <a:pt x="972" y="1302"/>
                  </a:lnTo>
                  <a:lnTo>
                    <a:pt x="972" y="1302"/>
                  </a:lnTo>
                  <a:lnTo>
                    <a:pt x="972" y="1302"/>
                  </a:lnTo>
                  <a:lnTo>
                    <a:pt x="972" y="1302"/>
                  </a:lnTo>
                  <a:lnTo>
                    <a:pt x="972" y="1300"/>
                  </a:lnTo>
                  <a:lnTo>
                    <a:pt x="972" y="1300"/>
                  </a:lnTo>
                  <a:lnTo>
                    <a:pt x="975" y="1302"/>
                  </a:lnTo>
                  <a:lnTo>
                    <a:pt x="975" y="1302"/>
                  </a:lnTo>
                  <a:close/>
                  <a:moveTo>
                    <a:pt x="955" y="1305"/>
                  </a:moveTo>
                  <a:lnTo>
                    <a:pt x="953" y="1305"/>
                  </a:lnTo>
                  <a:lnTo>
                    <a:pt x="953" y="1305"/>
                  </a:lnTo>
                  <a:lnTo>
                    <a:pt x="951" y="1305"/>
                  </a:lnTo>
                  <a:lnTo>
                    <a:pt x="953" y="1305"/>
                  </a:lnTo>
                  <a:lnTo>
                    <a:pt x="953" y="1305"/>
                  </a:lnTo>
                  <a:lnTo>
                    <a:pt x="955" y="1305"/>
                  </a:lnTo>
                  <a:lnTo>
                    <a:pt x="955" y="1305"/>
                  </a:lnTo>
                  <a:lnTo>
                    <a:pt x="955" y="1305"/>
                  </a:lnTo>
                  <a:close/>
                  <a:moveTo>
                    <a:pt x="975" y="1316"/>
                  </a:moveTo>
                  <a:lnTo>
                    <a:pt x="973" y="1316"/>
                  </a:lnTo>
                  <a:lnTo>
                    <a:pt x="973" y="1316"/>
                  </a:lnTo>
                  <a:lnTo>
                    <a:pt x="972" y="1312"/>
                  </a:lnTo>
                  <a:lnTo>
                    <a:pt x="970" y="1310"/>
                  </a:lnTo>
                  <a:lnTo>
                    <a:pt x="972" y="1310"/>
                  </a:lnTo>
                  <a:lnTo>
                    <a:pt x="972" y="1312"/>
                  </a:lnTo>
                  <a:lnTo>
                    <a:pt x="975" y="1314"/>
                  </a:lnTo>
                  <a:lnTo>
                    <a:pt x="975" y="1316"/>
                  </a:lnTo>
                  <a:close/>
                  <a:moveTo>
                    <a:pt x="1685" y="1356"/>
                  </a:moveTo>
                  <a:lnTo>
                    <a:pt x="1684" y="1362"/>
                  </a:lnTo>
                  <a:lnTo>
                    <a:pt x="1684" y="1360"/>
                  </a:lnTo>
                  <a:lnTo>
                    <a:pt x="1684" y="1358"/>
                  </a:lnTo>
                  <a:lnTo>
                    <a:pt x="1684" y="1356"/>
                  </a:lnTo>
                  <a:lnTo>
                    <a:pt x="1685" y="1356"/>
                  </a:lnTo>
                  <a:lnTo>
                    <a:pt x="1685" y="1356"/>
                  </a:lnTo>
                  <a:close/>
                  <a:moveTo>
                    <a:pt x="1557" y="1372"/>
                  </a:moveTo>
                  <a:lnTo>
                    <a:pt x="1555" y="1374"/>
                  </a:lnTo>
                  <a:lnTo>
                    <a:pt x="1552" y="1374"/>
                  </a:lnTo>
                  <a:lnTo>
                    <a:pt x="1552" y="1374"/>
                  </a:lnTo>
                  <a:lnTo>
                    <a:pt x="1554" y="1372"/>
                  </a:lnTo>
                  <a:lnTo>
                    <a:pt x="1555" y="1372"/>
                  </a:lnTo>
                  <a:lnTo>
                    <a:pt x="1557" y="1372"/>
                  </a:lnTo>
                  <a:lnTo>
                    <a:pt x="1557" y="1372"/>
                  </a:lnTo>
                  <a:close/>
                  <a:moveTo>
                    <a:pt x="1547" y="1374"/>
                  </a:moveTo>
                  <a:lnTo>
                    <a:pt x="1547" y="1374"/>
                  </a:lnTo>
                  <a:lnTo>
                    <a:pt x="1545" y="1374"/>
                  </a:lnTo>
                  <a:lnTo>
                    <a:pt x="1545" y="1374"/>
                  </a:lnTo>
                  <a:lnTo>
                    <a:pt x="1545" y="1372"/>
                  </a:lnTo>
                  <a:lnTo>
                    <a:pt x="1547" y="1374"/>
                  </a:lnTo>
                  <a:lnTo>
                    <a:pt x="1547" y="1374"/>
                  </a:lnTo>
                  <a:lnTo>
                    <a:pt x="1547" y="1374"/>
                  </a:lnTo>
                  <a:close/>
                  <a:moveTo>
                    <a:pt x="1535" y="1377"/>
                  </a:moveTo>
                  <a:lnTo>
                    <a:pt x="1535" y="1377"/>
                  </a:lnTo>
                  <a:lnTo>
                    <a:pt x="1533" y="1377"/>
                  </a:lnTo>
                  <a:lnTo>
                    <a:pt x="1533" y="1377"/>
                  </a:lnTo>
                  <a:lnTo>
                    <a:pt x="1533" y="1377"/>
                  </a:lnTo>
                  <a:lnTo>
                    <a:pt x="1533" y="1375"/>
                  </a:lnTo>
                  <a:lnTo>
                    <a:pt x="1533" y="1375"/>
                  </a:lnTo>
                  <a:lnTo>
                    <a:pt x="1535" y="1374"/>
                  </a:lnTo>
                  <a:lnTo>
                    <a:pt x="1535" y="1375"/>
                  </a:lnTo>
                  <a:lnTo>
                    <a:pt x="1535" y="1377"/>
                  </a:lnTo>
                  <a:close/>
                  <a:moveTo>
                    <a:pt x="1542" y="1382"/>
                  </a:moveTo>
                  <a:lnTo>
                    <a:pt x="1542" y="1384"/>
                  </a:lnTo>
                  <a:lnTo>
                    <a:pt x="1542" y="1380"/>
                  </a:lnTo>
                  <a:lnTo>
                    <a:pt x="1542" y="1377"/>
                  </a:lnTo>
                  <a:lnTo>
                    <a:pt x="1542" y="1379"/>
                  </a:lnTo>
                  <a:lnTo>
                    <a:pt x="1543" y="1380"/>
                  </a:lnTo>
                  <a:lnTo>
                    <a:pt x="1542" y="1382"/>
                  </a:lnTo>
                  <a:lnTo>
                    <a:pt x="1542" y="1382"/>
                  </a:lnTo>
                  <a:close/>
                  <a:moveTo>
                    <a:pt x="1542" y="1384"/>
                  </a:moveTo>
                  <a:lnTo>
                    <a:pt x="1540" y="1385"/>
                  </a:lnTo>
                  <a:lnTo>
                    <a:pt x="1540" y="1385"/>
                  </a:lnTo>
                  <a:lnTo>
                    <a:pt x="1542" y="1384"/>
                  </a:lnTo>
                  <a:lnTo>
                    <a:pt x="1542" y="1384"/>
                  </a:lnTo>
                  <a:lnTo>
                    <a:pt x="1542" y="1384"/>
                  </a:lnTo>
                  <a:lnTo>
                    <a:pt x="1542" y="1384"/>
                  </a:lnTo>
                  <a:close/>
                  <a:moveTo>
                    <a:pt x="1617" y="1385"/>
                  </a:moveTo>
                  <a:lnTo>
                    <a:pt x="1615" y="1387"/>
                  </a:lnTo>
                  <a:lnTo>
                    <a:pt x="1613" y="1385"/>
                  </a:lnTo>
                  <a:lnTo>
                    <a:pt x="1615" y="1385"/>
                  </a:lnTo>
                  <a:lnTo>
                    <a:pt x="1615" y="1385"/>
                  </a:lnTo>
                  <a:lnTo>
                    <a:pt x="1619" y="1385"/>
                  </a:lnTo>
                  <a:lnTo>
                    <a:pt x="1619" y="1384"/>
                  </a:lnTo>
                  <a:lnTo>
                    <a:pt x="1620" y="1384"/>
                  </a:lnTo>
                  <a:lnTo>
                    <a:pt x="1617" y="1385"/>
                  </a:lnTo>
                  <a:lnTo>
                    <a:pt x="1617" y="1385"/>
                  </a:lnTo>
                  <a:close/>
                  <a:moveTo>
                    <a:pt x="1485" y="1389"/>
                  </a:moveTo>
                  <a:lnTo>
                    <a:pt x="1485" y="1389"/>
                  </a:lnTo>
                  <a:lnTo>
                    <a:pt x="1482" y="1387"/>
                  </a:lnTo>
                  <a:lnTo>
                    <a:pt x="1482" y="1387"/>
                  </a:lnTo>
                  <a:lnTo>
                    <a:pt x="1483" y="1385"/>
                  </a:lnTo>
                  <a:lnTo>
                    <a:pt x="1483" y="1385"/>
                  </a:lnTo>
                  <a:lnTo>
                    <a:pt x="1485" y="1387"/>
                  </a:lnTo>
                  <a:lnTo>
                    <a:pt x="1485" y="1387"/>
                  </a:lnTo>
                  <a:lnTo>
                    <a:pt x="1487" y="1387"/>
                  </a:lnTo>
                  <a:lnTo>
                    <a:pt x="1485" y="1389"/>
                  </a:lnTo>
                  <a:lnTo>
                    <a:pt x="1485" y="1389"/>
                  </a:lnTo>
                  <a:lnTo>
                    <a:pt x="1485" y="1389"/>
                  </a:lnTo>
                  <a:close/>
                  <a:moveTo>
                    <a:pt x="1423" y="1397"/>
                  </a:moveTo>
                  <a:lnTo>
                    <a:pt x="1422" y="1397"/>
                  </a:lnTo>
                  <a:lnTo>
                    <a:pt x="1427" y="1394"/>
                  </a:lnTo>
                  <a:lnTo>
                    <a:pt x="1427" y="1392"/>
                  </a:lnTo>
                  <a:lnTo>
                    <a:pt x="1429" y="1392"/>
                  </a:lnTo>
                  <a:lnTo>
                    <a:pt x="1427" y="1394"/>
                  </a:lnTo>
                  <a:lnTo>
                    <a:pt x="1423" y="1397"/>
                  </a:lnTo>
                  <a:lnTo>
                    <a:pt x="1423" y="1397"/>
                  </a:lnTo>
                  <a:close/>
                  <a:moveTo>
                    <a:pt x="1389" y="1418"/>
                  </a:moveTo>
                  <a:lnTo>
                    <a:pt x="1389" y="1418"/>
                  </a:lnTo>
                  <a:lnTo>
                    <a:pt x="1389" y="1418"/>
                  </a:lnTo>
                  <a:lnTo>
                    <a:pt x="1391" y="1416"/>
                  </a:lnTo>
                  <a:lnTo>
                    <a:pt x="1394" y="1414"/>
                  </a:lnTo>
                  <a:lnTo>
                    <a:pt x="1396" y="1414"/>
                  </a:lnTo>
                  <a:lnTo>
                    <a:pt x="1396" y="1413"/>
                  </a:lnTo>
                  <a:lnTo>
                    <a:pt x="1396" y="1413"/>
                  </a:lnTo>
                  <a:lnTo>
                    <a:pt x="1396" y="1414"/>
                  </a:lnTo>
                  <a:lnTo>
                    <a:pt x="1394" y="1416"/>
                  </a:lnTo>
                  <a:lnTo>
                    <a:pt x="1389" y="1418"/>
                  </a:lnTo>
                  <a:lnTo>
                    <a:pt x="1389" y="1418"/>
                  </a:lnTo>
                  <a:close/>
                  <a:moveTo>
                    <a:pt x="1386" y="1423"/>
                  </a:moveTo>
                  <a:lnTo>
                    <a:pt x="1384" y="1423"/>
                  </a:lnTo>
                  <a:lnTo>
                    <a:pt x="1386" y="1421"/>
                  </a:lnTo>
                  <a:lnTo>
                    <a:pt x="1386" y="1421"/>
                  </a:lnTo>
                  <a:lnTo>
                    <a:pt x="1388" y="1420"/>
                  </a:lnTo>
                  <a:lnTo>
                    <a:pt x="1388" y="1420"/>
                  </a:lnTo>
                  <a:lnTo>
                    <a:pt x="1388" y="1420"/>
                  </a:lnTo>
                  <a:lnTo>
                    <a:pt x="1388" y="1421"/>
                  </a:lnTo>
                  <a:lnTo>
                    <a:pt x="1386" y="1423"/>
                  </a:lnTo>
                  <a:lnTo>
                    <a:pt x="1386" y="1423"/>
                  </a:lnTo>
                  <a:close/>
                  <a:moveTo>
                    <a:pt x="1708" y="1437"/>
                  </a:moveTo>
                  <a:lnTo>
                    <a:pt x="1709" y="1438"/>
                  </a:lnTo>
                  <a:lnTo>
                    <a:pt x="1708" y="1435"/>
                  </a:lnTo>
                  <a:lnTo>
                    <a:pt x="1704" y="1430"/>
                  </a:lnTo>
                  <a:lnTo>
                    <a:pt x="1704" y="1425"/>
                  </a:lnTo>
                  <a:lnTo>
                    <a:pt x="1704" y="1426"/>
                  </a:lnTo>
                  <a:lnTo>
                    <a:pt x="1706" y="1428"/>
                  </a:lnTo>
                  <a:lnTo>
                    <a:pt x="1708" y="1437"/>
                  </a:lnTo>
                  <a:lnTo>
                    <a:pt x="1708" y="1437"/>
                  </a:lnTo>
                  <a:close/>
                  <a:moveTo>
                    <a:pt x="1379" y="1437"/>
                  </a:moveTo>
                  <a:lnTo>
                    <a:pt x="1377" y="1438"/>
                  </a:lnTo>
                  <a:lnTo>
                    <a:pt x="1377" y="1437"/>
                  </a:lnTo>
                  <a:lnTo>
                    <a:pt x="1379" y="1431"/>
                  </a:lnTo>
                  <a:lnTo>
                    <a:pt x="1382" y="1426"/>
                  </a:lnTo>
                  <a:lnTo>
                    <a:pt x="1384" y="1425"/>
                  </a:lnTo>
                  <a:lnTo>
                    <a:pt x="1381" y="1431"/>
                  </a:lnTo>
                  <a:lnTo>
                    <a:pt x="1379" y="1437"/>
                  </a:lnTo>
                  <a:lnTo>
                    <a:pt x="1379" y="1437"/>
                  </a:lnTo>
                  <a:close/>
                  <a:moveTo>
                    <a:pt x="1382" y="1460"/>
                  </a:moveTo>
                  <a:lnTo>
                    <a:pt x="1382" y="1462"/>
                  </a:lnTo>
                  <a:lnTo>
                    <a:pt x="1381" y="1457"/>
                  </a:lnTo>
                  <a:lnTo>
                    <a:pt x="1377" y="1447"/>
                  </a:lnTo>
                  <a:lnTo>
                    <a:pt x="1377" y="1442"/>
                  </a:lnTo>
                  <a:lnTo>
                    <a:pt x="1377" y="1438"/>
                  </a:lnTo>
                  <a:lnTo>
                    <a:pt x="1379" y="1447"/>
                  </a:lnTo>
                  <a:lnTo>
                    <a:pt x="1381" y="1459"/>
                  </a:lnTo>
                  <a:lnTo>
                    <a:pt x="1382" y="1460"/>
                  </a:lnTo>
                  <a:lnTo>
                    <a:pt x="1382" y="1460"/>
                  </a:lnTo>
                  <a:close/>
                  <a:moveTo>
                    <a:pt x="1672" y="1452"/>
                  </a:moveTo>
                  <a:lnTo>
                    <a:pt x="1672" y="1454"/>
                  </a:lnTo>
                  <a:lnTo>
                    <a:pt x="1672" y="1452"/>
                  </a:lnTo>
                  <a:lnTo>
                    <a:pt x="1670" y="1450"/>
                  </a:lnTo>
                  <a:lnTo>
                    <a:pt x="1672" y="1450"/>
                  </a:lnTo>
                  <a:lnTo>
                    <a:pt x="1672" y="1452"/>
                  </a:lnTo>
                  <a:close/>
                  <a:moveTo>
                    <a:pt x="1673" y="1455"/>
                  </a:moveTo>
                  <a:lnTo>
                    <a:pt x="1672" y="1455"/>
                  </a:lnTo>
                  <a:lnTo>
                    <a:pt x="1670" y="1455"/>
                  </a:lnTo>
                  <a:lnTo>
                    <a:pt x="1670" y="1454"/>
                  </a:lnTo>
                  <a:lnTo>
                    <a:pt x="1670" y="1452"/>
                  </a:lnTo>
                  <a:lnTo>
                    <a:pt x="1670" y="1454"/>
                  </a:lnTo>
                  <a:lnTo>
                    <a:pt x="1672" y="1455"/>
                  </a:lnTo>
                  <a:lnTo>
                    <a:pt x="1673" y="1455"/>
                  </a:lnTo>
                  <a:lnTo>
                    <a:pt x="1673" y="1455"/>
                  </a:lnTo>
                  <a:close/>
                  <a:moveTo>
                    <a:pt x="1704" y="1483"/>
                  </a:moveTo>
                  <a:lnTo>
                    <a:pt x="1701" y="1486"/>
                  </a:lnTo>
                  <a:lnTo>
                    <a:pt x="1701" y="1486"/>
                  </a:lnTo>
                  <a:lnTo>
                    <a:pt x="1702" y="1483"/>
                  </a:lnTo>
                  <a:lnTo>
                    <a:pt x="1702" y="1483"/>
                  </a:lnTo>
                  <a:lnTo>
                    <a:pt x="1704" y="1481"/>
                  </a:lnTo>
                  <a:lnTo>
                    <a:pt x="1706" y="1481"/>
                  </a:lnTo>
                  <a:lnTo>
                    <a:pt x="1706" y="1479"/>
                  </a:lnTo>
                  <a:lnTo>
                    <a:pt x="1706" y="1478"/>
                  </a:lnTo>
                  <a:lnTo>
                    <a:pt x="1708" y="1478"/>
                  </a:lnTo>
                  <a:lnTo>
                    <a:pt x="1704" y="1483"/>
                  </a:lnTo>
                  <a:lnTo>
                    <a:pt x="1704" y="1483"/>
                  </a:lnTo>
                  <a:close/>
                  <a:moveTo>
                    <a:pt x="1699" y="1488"/>
                  </a:moveTo>
                  <a:lnTo>
                    <a:pt x="1699" y="1488"/>
                  </a:lnTo>
                  <a:lnTo>
                    <a:pt x="1699" y="1486"/>
                  </a:lnTo>
                  <a:lnTo>
                    <a:pt x="1701" y="1486"/>
                  </a:lnTo>
                  <a:lnTo>
                    <a:pt x="1699" y="1488"/>
                  </a:lnTo>
                  <a:close/>
                  <a:moveTo>
                    <a:pt x="1696" y="1489"/>
                  </a:moveTo>
                  <a:lnTo>
                    <a:pt x="1696" y="1489"/>
                  </a:lnTo>
                  <a:lnTo>
                    <a:pt x="1696" y="1489"/>
                  </a:lnTo>
                  <a:lnTo>
                    <a:pt x="1697" y="1489"/>
                  </a:lnTo>
                  <a:lnTo>
                    <a:pt x="1697" y="1489"/>
                  </a:lnTo>
                  <a:lnTo>
                    <a:pt x="1697" y="1489"/>
                  </a:lnTo>
                  <a:lnTo>
                    <a:pt x="1696" y="1489"/>
                  </a:lnTo>
                  <a:close/>
                  <a:moveTo>
                    <a:pt x="1692" y="1491"/>
                  </a:moveTo>
                  <a:lnTo>
                    <a:pt x="1690" y="1491"/>
                  </a:lnTo>
                  <a:lnTo>
                    <a:pt x="1690" y="1491"/>
                  </a:lnTo>
                  <a:lnTo>
                    <a:pt x="1690" y="1491"/>
                  </a:lnTo>
                  <a:lnTo>
                    <a:pt x="1694" y="1491"/>
                  </a:lnTo>
                  <a:lnTo>
                    <a:pt x="1692" y="1491"/>
                  </a:lnTo>
                  <a:lnTo>
                    <a:pt x="1692" y="1491"/>
                  </a:lnTo>
                  <a:lnTo>
                    <a:pt x="1692" y="1491"/>
                  </a:lnTo>
                  <a:close/>
                  <a:moveTo>
                    <a:pt x="1687" y="1493"/>
                  </a:moveTo>
                  <a:lnTo>
                    <a:pt x="1685" y="1493"/>
                  </a:lnTo>
                  <a:lnTo>
                    <a:pt x="1685" y="1493"/>
                  </a:lnTo>
                  <a:lnTo>
                    <a:pt x="1685" y="1493"/>
                  </a:lnTo>
                  <a:lnTo>
                    <a:pt x="1685" y="1491"/>
                  </a:lnTo>
                  <a:lnTo>
                    <a:pt x="1685" y="1491"/>
                  </a:lnTo>
                  <a:lnTo>
                    <a:pt x="1687" y="1493"/>
                  </a:lnTo>
                  <a:lnTo>
                    <a:pt x="1687" y="1493"/>
                  </a:lnTo>
                  <a:lnTo>
                    <a:pt x="1687" y="1493"/>
                  </a:lnTo>
                  <a:lnTo>
                    <a:pt x="1687" y="1493"/>
                  </a:lnTo>
                  <a:close/>
                  <a:moveTo>
                    <a:pt x="1682" y="1495"/>
                  </a:moveTo>
                  <a:lnTo>
                    <a:pt x="1680" y="1495"/>
                  </a:lnTo>
                  <a:lnTo>
                    <a:pt x="1682" y="1493"/>
                  </a:lnTo>
                  <a:lnTo>
                    <a:pt x="1682" y="1491"/>
                  </a:lnTo>
                  <a:lnTo>
                    <a:pt x="1682" y="1493"/>
                  </a:lnTo>
                  <a:lnTo>
                    <a:pt x="1682" y="1493"/>
                  </a:lnTo>
                  <a:lnTo>
                    <a:pt x="1682" y="1495"/>
                  </a:lnTo>
                  <a:lnTo>
                    <a:pt x="1682" y="1495"/>
                  </a:lnTo>
                  <a:close/>
                  <a:moveTo>
                    <a:pt x="1677" y="1495"/>
                  </a:moveTo>
                  <a:lnTo>
                    <a:pt x="1677" y="1495"/>
                  </a:lnTo>
                  <a:lnTo>
                    <a:pt x="1677" y="1495"/>
                  </a:lnTo>
                  <a:lnTo>
                    <a:pt x="1678" y="1495"/>
                  </a:lnTo>
                  <a:lnTo>
                    <a:pt x="1678" y="1495"/>
                  </a:lnTo>
                  <a:lnTo>
                    <a:pt x="1678" y="1495"/>
                  </a:lnTo>
                  <a:lnTo>
                    <a:pt x="1677" y="1495"/>
                  </a:lnTo>
                  <a:lnTo>
                    <a:pt x="1677" y="1495"/>
                  </a:lnTo>
                  <a:close/>
                  <a:moveTo>
                    <a:pt x="186" y="1549"/>
                  </a:moveTo>
                  <a:lnTo>
                    <a:pt x="185" y="1551"/>
                  </a:lnTo>
                  <a:lnTo>
                    <a:pt x="185" y="1549"/>
                  </a:lnTo>
                  <a:lnTo>
                    <a:pt x="183" y="1549"/>
                  </a:lnTo>
                  <a:lnTo>
                    <a:pt x="181" y="1549"/>
                  </a:lnTo>
                  <a:lnTo>
                    <a:pt x="179" y="1547"/>
                  </a:lnTo>
                  <a:lnTo>
                    <a:pt x="179" y="1547"/>
                  </a:lnTo>
                  <a:lnTo>
                    <a:pt x="179" y="1544"/>
                  </a:lnTo>
                  <a:lnTo>
                    <a:pt x="183" y="1542"/>
                  </a:lnTo>
                  <a:lnTo>
                    <a:pt x="188" y="1544"/>
                  </a:lnTo>
                  <a:lnTo>
                    <a:pt x="188" y="1544"/>
                  </a:lnTo>
                  <a:lnTo>
                    <a:pt x="188" y="1546"/>
                  </a:lnTo>
                  <a:lnTo>
                    <a:pt x="188" y="1547"/>
                  </a:lnTo>
                  <a:lnTo>
                    <a:pt x="188" y="1547"/>
                  </a:lnTo>
                  <a:lnTo>
                    <a:pt x="186" y="1549"/>
                  </a:lnTo>
                  <a:lnTo>
                    <a:pt x="186" y="1549"/>
                  </a:lnTo>
                  <a:close/>
                  <a:moveTo>
                    <a:pt x="171" y="1551"/>
                  </a:moveTo>
                  <a:lnTo>
                    <a:pt x="171" y="1553"/>
                  </a:lnTo>
                  <a:lnTo>
                    <a:pt x="171" y="1553"/>
                  </a:lnTo>
                  <a:lnTo>
                    <a:pt x="171" y="1551"/>
                  </a:lnTo>
                  <a:lnTo>
                    <a:pt x="171" y="1549"/>
                  </a:lnTo>
                  <a:lnTo>
                    <a:pt x="173" y="1549"/>
                  </a:lnTo>
                  <a:lnTo>
                    <a:pt x="173" y="1547"/>
                  </a:lnTo>
                  <a:lnTo>
                    <a:pt x="174" y="1547"/>
                  </a:lnTo>
                  <a:lnTo>
                    <a:pt x="174" y="1549"/>
                  </a:lnTo>
                  <a:lnTo>
                    <a:pt x="174" y="1549"/>
                  </a:lnTo>
                  <a:lnTo>
                    <a:pt x="173" y="1551"/>
                  </a:lnTo>
                  <a:lnTo>
                    <a:pt x="171" y="1551"/>
                  </a:lnTo>
                  <a:lnTo>
                    <a:pt x="171" y="1551"/>
                  </a:lnTo>
                  <a:close/>
                  <a:moveTo>
                    <a:pt x="217" y="1559"/>
                  </a:moveTo>
                  <a:lnTo>
                    <a:pt x="219" y="1559"/>
                  </a:lnTo>
                  <a:lnTo>
                    <a:pt x="219" y="1559"/>
                  </a:lnTo>
                  <a:lnTo>
                    <a:pt x="219" y="1561"/>
                  </a:lnTo>
                  <a:lnTo>
                    <a:pt x="220" y="1561"/>
                  </a:lnTo>
                  <a:lnTo>
                    <a:pt x="220" y="1561"/>
                  </a:lnTo>
                  <a:lnTo>
                    <a:pt x="219" y="1563"/>
                  </a:lnTo>
                  <a:lnTo>
                    <a:pt x="217" y="1563"/>
                  </a:lnTo>
                  <a:lnTo>
                    <a:pt x="217" y="1563"/>
                  </a:lnTo>
                  <a:lnTo>
                    <a:pt x="215" y="1561"/>
                  </a:lnTo>
                  <a:lnTo>
                    <a:pt x="214" y="1561"/>
                  </a:lnTo>
                  <a:lnTo>
                    <a:pt x="214" y="1561"/>
                  </a:lnTo>
                  <a:lnTo>
                    <a:pt x="214" y="1561"/>
                  </a:lnTo>
                  <a:lnTo>
                    <a:pt x="214" y="1561"/>
                  </a:lnTo>
                  <a:lnTo>
                    <a:pt x="214" y="1561"/>
                  </a:lnTo>
                  <a:lnTo>
                    <a:pt x="212" y="1561"/>
                  </a:lnTo>
                  <a:lnTo>
                    <a:pt x="212" y="1561"/>
                  </a:lnTo>
                  <a:lnTo>
                    <a:pt x="210" y="1561"/>
                  </a:lnTo>
                  <a:lnTo>
                    <a:pt x="209" y="1558"/>
                  </a:lnTo>
                  <a:lnTo>
                    <a:pt x="209" y="1558"/>
                  </a:lnTo>
                  <a:lnTo>
                    <a:pt x="209" y="1556"/>
                  </a:lnTo>
                  <a:lnTo>
                    <a:pt x="210" y="1556"/>
                  </a:lnTo>
                  <a:lnTo>
                    <a:pt x="214" y="1554"/>
                  </a:lnTo>
                  <a:lnTo>
                    <a:pt x="214" y="1554"/>
                  </a:lnTo>
                  <a:lnTo>
                    <a:pt x="217" y="1558"/>
                  </a:lnTo>
                  <a:lnTo>
                    <a:pt x="217" y="1558"/>
                  </a:lnTo>
                  <a:lnTo>
                    <a:pt x="217" y="1559"/>
                  </a:lnTo>
                  <a:lnTo>
                    <a:pt x="217" y="1559"/>
                  </a:lnTo>
                  <a:close/>
                  <a:moveTo>
                    <a:pt x="229" y="1564"/>
                  </a:moveTo>
                  <a:lnTo>
                    <a:pt x="232" y="1564"/>
                  </a:lnTo>
                  <a:lnTo>
                    <a:pt x="234" y="1564"/>
                  </a:lnTo>
                  <a:lnTo>
                    <a:pt x="234" y="1564"/>
                  </a:lnTo>
                  <a:lnTo>
                    <a:pt x="238" y="1564"/>
                  </a:lnTo>
                  <a:lnTo>
                    <a:pt x="238" y="1564"/>
                  </a:lnTo>
                  <a:lnTo>
                    <a:pt x="238" y="1566"/>
                  </a:lnTo>
                  <a:lnTo>
                    <a:pt x="236" y="1566"/>
                  </a:lnTo>
                  <a:lnTo>
                    <a:pt x="232" y="1566"/>
                  </a:lnTo>
                  <a:lnTo>
                    <a:pt x="227" y="1566"/>
                  </a:lnTo>
                  <a:lnTo>
                    <a:pt x="227" y="1564"/>
                  </a:lnTo>
                  <a:lnTo>
                    <a:pt x="227" y="1564"/>
                  </a:lnTo>
                  <a:lnTo>
                    <a:pt x="227" y="1563"/>
                  </a:lnTo>
                  <a:lnTo>
                    <a:pt x="229" y="1564"/>
                  </a:lnTo>
                  <a:lnTo>
                    <a:pt x="229" y="1564"/>
                  </a:lnTo>
                  <a:close/>
                  <a:moveTo>
                    <a:pt x="243" y="1570"/>
                  </a:moveTo>
                  <a:lnTo>
                    <a:pt x="243" y="1570"/>
                  </a:lnTo>
                  <a:lnTo>
                    <a:pt x="244" y="1570"/>
                  </a:lnTo>
                  <a:lnTo>
                    <a:pt x="246" y="1570"/>
                  </a:lnTo>
                  <a:lnTo>
                    <a:pt x="250" y="1571"/>
                  </a:lnTo>
                  <a:lnTo>
                    <a:pt x="250" y="1571"/>
                  </a:lnTo>
                  <a:lnTo>
                    <a:pt x="251" y="1573"/>
                  </a:lnTo>
                  <a:lnTo>
                    <a:pt x="251" y="1573"/>
                  </a:lnTo>
                  <a:lnTo>
                    <a:pt x="251" y="1575"/>
                  </a:lnTo>
                  <a:lnTo>
                    <a:pt x="250" y="1575"/>
                  </a:lnTo>
                  <a:lnTo>
                    <a:pt x="248" y="1576"/>
                  </a:lnTo>
                  <a:lnTo>
                    <a:pt x="246" y="1576"/>
                  </a:lnTo>
                  <a:lnTo>
                    <a:pt x="244" y="1576"/>
                  </a:lnTo>
                  <a:lnTo>
                    <a:pt x="243" y="1576"/>
                  </a:lnTo>
                  <a:lnTo>
                    <a:pt x="243" y="1575"/>
                  </a:lnTo>
                  <a:lnTo>
                    <a:pt x="243" y="1573"/>
                  </a:lnTo>
                  <a:lnTo>
                    <a:pt x="241" y="1573"/>
                  </a:lnTo>
                  <a:lnTo>
                    <a:pt x="239" y="1571"/>
                  </a:lnTo>
                  <a:lnTo>
                    <a:pt x="239" y="1570"/>
                  </a:lnTo>
                  <a:lnTo>
                    <a:pt x="238" y="1570"/>
                  </a:lnTo>
                  <a:lnTo>
                    <a:pt x="239" y="1568"/>
                  </a:lnTo>
                  <a:lnTo>
                    <a:pt x="241" y="1568"/>
                  </a:lnTo>
                  <a:lnTo>
                    <a:pt x="241" y="1568"/>
                  </a:lnTo>
                  <a:lnTo>
                    <a:pt x="243" y="1570"/>
                  </a:lnTo>
                  <a:lnTo>
                    <a:pt x="243" y="1570"/>
                  </a:lnTo>
                  <a:close/>
                  <a:moveTo>
                    <a:pt x="236" y="1573"/>
                  </a:moveTo>
                  <a:lnTo>
                    <a:pt x="234" y="1573"/>
                  </a:lnTo>
                  <a:lnTo>
                    <a:pt x="232" y="1573"/>
                  </a:lnTo>
                  <a:lnTo>
                    <a:pt x="232" y="1571"/>
                  </a:lnTo>
                  <a:lnTo>
                    <a:pt x="232" y="1570"/>
                  </a:lnTo>
                  <a:lnTo>
                    <a:pt x="234" y="1570"/>
                  </a:lnTo>
                  <a:lnTo>
                    <a:pt x="234" y="1570"/>
                  </a:lnTo>
                  <a:lnTo>
                    <a:pt x="236" y="1571"/>
                  </a:lnTo>
                  <a:lnTo>
                    <a:pt x="236" y="1571"/>
                  </a:lnTo>
                  <a:lnTo>
                    <a:pt x="236" y="1573"/>
                  </a:lnTo>
                  <a:close/>
                  <a:moveTo>
                    <a:pt x="260" y="1609"/>
                  </a:moveTo>
                  <a:lnTo>
                    <a:pt x="260" y="1609"/>
                  </a:lnTo>
                  <a:lnTo>
                    <a:pt x="258" y="1609"/>
                  </a:lnTo>
                  <a:lnTo>
                    <a:pt x="255" y="1607"/>
                  </a:lnTo>
                  <a:lnTo>
                    <a:pt x="253" y="1605"/>
                  </a:lnTo>
                  <a:lnTo>
                    <a:pt x="255" y="1600"/>
                  </a:lnTo>
                  <a:lnTo>
                    <a:pt x="253" y="1597"/>
                  </a:lnTo>
                  <a:lnTo>
                    <a:pt x="251" y="1593"/>
                  </a:lnTo>
                  <a:lnTo>
                    <a:pt x="251" y="1592"/>
                  </a:lnTo>
                  <a:lnTo>
                    <a:pt x="253" y="1590"/>
                  </a:lnTo>
                  <a:lnTo>
                    <a:pt x="255" y="1588"/>
                  </a:lnTo>
                  <a:lnTo>
                    <a:pt x="255" y="1585"/>
                  </a:lnTo>
                  <a:lnTo>
                    <a:pt x="255" y="1583"/>
                  </a:lnTo>
                  <a:lnTo>
                    <a:pt x="255" y="1583"/>
                  </a:lnTo>
                  <a:lnTo>
                    <a:pt x="260" y="1585"/>
                  </a:lnTo>
                  <a:lnTo>
                    <a:pt x="267" y="1588"/>
                  </a:lnTo>
                  <a:lnTo>
                    <a:pt x="270" y="1592"/>
                  </a:lnTo>
                  <a:lnTo>
                    <a:pt x="270" y="1593"/>
                  </a:lnTo>
                  <a:lnTo>
                    <a:pt x="272" y="1593"/>
                  </a:lnTo>
                  <a:lnTo>
                    <a:pt x="272" y="1595"/>
                  </a:lnTo>
                  <a:lnTo>
                    <a:pt x="274" y="1597"/>
                  </a:lnTo>
                  <a:lnTo>
                    <a:pt x="275" y="1599"/>
                  </a:lnTo>
                  <a:lnTo>
                    <a:pt x="274" y="1600"/>
                  </a:lnTo>
                  <a:lnTo>
                    <a:pt x="270" y="1602"/>
                  </a:lnTo>
                  <a:lnTo>
                    <a:pt x="265" y="1604"/>
                  </a:lnTo>
                  <a:lnTo>
                    <a:pt x="262" y="1607"/>
                  </a:lnTo>
                  <a:lnTo>
                    <a:pt x="260" y="1609"/>
                  </a:lnTo>
                  <a:lnTo>
                    <a:pt x="260" y="160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4" name="Freeform 246">
              <a:extLst>
                <a:ext uri="{FF2B5EF4-FFF2-40B4-BE49-F238E27FC236}">
                  <a16:creationId xmlns:a16="http://schemas.microsoft.com/office/drawing/2014/main" id="{2F55813B-EB9C-414F-A195-345645177BBF}"/>
                </a:ext>
              </a:extLst>
            </p:cNvPr>
            <p:cNvSpPr>
              <a:spLocks/>
            </p:cNvSpPr>
            <p:nvPr/>
          </p:nvSpPr>
          <p:spPr bwMode="auto">
            <a:xfrm>
              <a:off x="2514" y="3649"/>
              <a:ext cx="101" cy="109"/>
            </a:xfrm>
            <a:custGeom>
              <a:avLst/>
              <a:gdLst>
                <a:gd name="T0" fmla="*/ 94 w 101"/>
                <a:gd name="T1" fmla="*/ 85 h 109"/>
                <a:gd name="T2" fmla="*/ 89 w 101"/>
                <a:gd name="T3" fmla="*/ 97 h 109"/>
                <a:gd name="T4" fmla="*/ 79 w 101"/>
                <a:gd name="T5" fmla="*/ 104 h 109"/>
                <a:gd name="T6" fmla="*/ 63 w 101"/>
                <a:gd name="T7" fmla="*/ 109 h 109"/>
                <a:gd name="T8" fmla="*/ 53 w 101"/>
                <a:gd name="T9" fmla="*/ 106 h 109"/>
                <a:gd name="T10" fmla="*/ 43 w 101"/>
                <a:gd name="T11" fmla="*/ 109 h 109"/>
                <a:gd name="T12" fmla="*/ 37 w 101"/>
                <a:gd name="T13" fmla="*/ 106 h 109"/>
                <a:gd name="T14" fmla="*/ 17 w 101"/>
                <a:gd name="T15" fmla="*/ 99 h 109"/>
                <a:gd name="T16" fmla="*/ 10 w 101"/>
                <a:gd name="T17" fmla="*/ 97 h 109"/>
                <a:gd name="T18" fmla="*/ 0 w 101"/>
                <a:gd name="T19" fmla="*/ 87 h 109"/>
                <a:gd name="T20" fmla="*/ 2 w 101"/>
                <a:gd name="T21" fmla="*/ 72 h 109"/>
                <a:gd name="T22" fmla="*/ 3 w 101"/>
                <a:gd name="T23" fmla="*/ 68 h 109"/>
                <a:gd name="T24" fmla="*/ 7 w 101"/>
                <a:gd name="T25" fmla="*/ 63 h 109"/>
                <a:gd name="T26" fmla="*/ 3 w 101"/>
                <a:gd name="T27" fmla="*/ 53 h 109"/>
                <a:gd name="T28" fmla="*/ 5 w 101"/>
                <a:gd name="T29" fmla="*/ 46 h 109"/>
                <a:gd name="T30" fmla="*/ 5 w 101"/>
                <a:gd name="T31" fmla="*/ 43 h 109"/>
                <a:gd name="T32" fmla="*/ 5 w 101"/>
                <a:gd name="T33" fmla="*/ 39 h 109"/>
                <a:gd name="T34" fmla="*/ 8 w 101"/>
                <a:gd name="T35" fmla="*/ 34 h 109"/>
                <a:gd name="T36" fmla="*/ 7 w 101"/>
                <a:gd name="T37" fmla="*/ 31 h 109"/>
                <a:gd name="T38" fmla="*/ 10 w 101"/>
                <a:gd name="T39" fmla="*/ 26 h 109"/>
                <a:gd name="T40" fmla="*/ 10 w 101"/>
                <a:gd name="T41" fmla="*/ 20 h 109"/>
                <a:gd name="T42" fmla="*/ 12 w 101"/>
                <a:gd name="T43" fmla="*/ 17 h 109"/>
                <a:gd name="T44" fmla="*/ 10 w 101"/>
                <a:gd name="T45" fmla="*/ 8 h 109"/>
                <a:gd name="T46" fmla="*/ 13 w 101"/>
                <a:gd name="T47" fmla="*/ 3 h 109"/>
                <a:gd name="T48" fmla="*/ 19 w 101"/>
                <a:gd name="T49" fmla="*/ 5 h 109"/>
                <a:gd name="T50" fmla="*/ 24 w 101"/>
                <a:gd name="T51" fmla="*/ 2 h 109"/>
                <a:gd name="T52" fmla="*/ 31 w 101"/>
                <a:gd name="T53" fmla="*/ 0 h 109"/>
                <a:gd name="T54" fmla="*/ 43 w 101"/>
                <a:gd name="T55" fmla="*/ 12 h 109"/>
                <a:gd name="T56" fmla="*/ 46 w 101"/>
                <a:gd name="T57" fmla="*/ 17 h 109"/>
                <a:gd name="T58" fmla="*/ 46 w 101"/>
                <a:gd name="T59" fmla="*/ 22 h 109"/>
                <a:gd name="T60" fmla="*/ 49 w 101"/>
                <a:gd name="T61" fmla="*/ 20 h 109"/>
                <a:gd name="T62" fmla="*/ 53 w 101"/>
                <a:gd name="T63" fmla="*/ 19 h 109"/>
                <a:gd name="T64" fmla="*/ 53 w 101"/>
                <a:gd name="T65" fmla="*/ 17 h 109"/>
                <a:gd name="T66" fmla="*/ 58 w 101"/>
                <a:gd name="T67" fmla="*/ 22 h 109"/>
                <a:gd name="T68" fmla="*/ 60 w 101"/>
                <a:gd name="T69" fmla="*/ 24 h 109"/>
                <a:gd name="T70" fmla="*/ 63 w 101"/>
                <a:gd name="T71" fmla="*/ 27 h 109"/>
                <a:gd name="T72" fmla="*/ 73 w 101"/>
                <a:gd name="T73" fmla="*/ 31 h 109"/>
                <a:gd name="T74" fmla="*/ 77 w 101"/>
                <a:gd name="T75" fmla="*/ 37 h 109"/>
                <a:gd name="T76" fmla="*/ 85 w 101"/>
                <a:gd name="T77" fmla="*/ 41 h 109"/>
                <a:gd name="T78" fmla="*/ 89 w 101"/>
                <a:gd name="T79" fmla="*/ 44 h 109"/>
                <a:gd name="T80" fmla="*/ 90 w 101"/>
                <a:gd name="T81" fmla="*/ 48 h 109"/>
                <a:gd name="T82" fmla="*/ 94 w 101"/>
                <a:gd name="T83" fmla="*/ 55 h 109"/>
                <a:gd name="T84" fmla="*/ 101 w 101"/>
                <a:gd name="T85" fmla="*/ 58 h 109"/>
                <a:gd name="T86" fmla="*/ 97 w 101"/>
                <a:gd name="T87" fmla="*/ 63 h 109"/>
                <a:gd name="T88" fmla="*/ 94 w 101"/>
                <a:gd name="T89" fmla="*/ 68 h 109"/>
                <a:gd name="T90" fmla="*/ 94 w 101"/>
                <a:gd name="T91" fmla="*/ 80 h 109"/>
                <a:gd name="T92" fmla="*/ 94 w 101"/>
                <a:gd name="T93" fmla="*/ 82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1" h="109">
                  <a:moveTo>
                    <a:pt x="96" y="82"/>
                  </a:moveTo>
                  <a:lnTo>
                    <a:pt x="96" y="84"/>
                  </a:lnTo>
                  <a:lnTo>
                    <a:pt x="94" y="85"/>
                  </a:lnTo>
                  <a:lnTo>
                    <a:pt x="94" y="89"/>
                  </a:lnTo>
                  <a:lnTo>
                    <a:pt x="89" y="94"/>
                  </a:lnTo>
                  <a:lnTo>
                    <a:pt x="89" y="97"/>
                  </a:lnTo>
                  <a:lnTo>
                    <a:pt x="84" y="101"/>
                  </a:lnTo>
                  <a:lnTo>
                    <a:pt x="80" y="104"/>
                  </a:lnTo>
                  <a:lnTo>
                    <a:pt x="79" y="104"/>
                  </a:lnTo>
                  <a:lnTo>
                    <a:pt x="77" y="106"/>
                  </a:lnTo>
                  <a:lnTo>
                    <a:pt x="67" y="109"/>
                  </a:lnTo>
                  <a:lnTo>
                    <a:pt x="63" y="109"/>
                  </a:lnTo>
                  <a:lnTo>
                    <a:pt x="60" y="109"/>
                  </a:lnTo>
                  <a:lnTo>
                    <a:pt x="58" y="107"/>
                  </a:lnTo>
                  <a:lnTo>
                    <a:pt x="53" y="106"/>
                  </a:lnTo>
                  <a:lnTo>
                    <a:pt x="48" y="107"/>
                  </a:lnTo>
                  <a:lnTo>
                    <a:pt x="44" y="109"/>
                  </a:lnTo>
                  <a:lnTo>
                    <a:pt x="43" y="109"/>
                  </a:lnTo>
                  <a:lnTo>
                    <a:pt x="41" y="109"/>
                  </a:lnTo>
                  <a:lnTo>
                    <a:pt x="39" y="107"/>
                  </a:lnTo>
                  <a:lnTo>
                    <a:pt x="37" y="106"/>
                  </a:lnTo>
                  <a:lnTo>
                    <a:pt x="29" y="104"/>
                  </a:lnTo>
                  <a:lnTo>
                    <a:pt x="24" y="99"/>
                  </a:lnTo>
                  <a:lnTo>
                    <a:pt x="17" y="99"/>
                  </a:lnTo>
                  <a:lnTo>
                    <a:pt x="10" y="99"/>
                  </a:lnTo>
                  <a:lnTo>
                    <a:pt x="10" y="99"/>
                  </a:lnTo>
                  <a:lnTo>
                    <a:pt x="10" y="97"/>
                  </a:lnTo>
                  <a:lnTo>
                    <a:pt x="8" y="95"/>
                  </a:lnTo>
                  <a:lnTo>
                    <a:pt x="3" y="90"/>
                  </a:lnTo>
                  <a:lnTo>
                    <a:pt x="0" y="87"/>
                  </a:lnTo>
                  <a:lnTo>
                    <a:pt x="0" y="82"/>
                  </a:lnTo>
                  <a:lnTo>
                    <a:pt x="0" y="77"/>
                  </a:lnTo>
                  <a:lnTo>
                    <a:pt x="2" y="72"/>
                  </a:lnTo>
                  <a:lnTo>
                    <a:pt x="0" y="70"/>
                  </a:lnTo>
                  <a:lnTo>
                    <a:pt x="2" y="68"/>
                  </a:lnTo>
                  <a:lnTo>
                    <a:pt x="3" y="68"/>
                  </a:lnTo>
                  <a:lnTo>
                    <a:pt x="5" y="66"/>
                  </a:lnTo>
                  <a:lnTo>
                    <a:pt x="5" y="65"/>
                  </a:lnTo>
                  <a:lnTo>
                    <a:pt x="7" y="63"/>
                  </a:lnTo>
                  <a:lnTo>
                    <a:pt x="5" y="60"/>
                  </a:lnTo>
                  <a:lnTo>
                    <a:pt x="5" y="56"/>
                  </a:lnTo>
                  <a:lnTo>
                    <a:pt x="3" y="53"/>
                  </a:lnTo>
                  <a:lnTo>
                    <a:pt x="5" y="49"/>
                  </a:lnTo>
                  <a:lnTo>
                    <a:pt x="5" y="48"/>
                  </a:lnTo>
                  <a:lnTo>
                    <a:pt x="5" y="46"/>
                  </a:lnTo>
                  <a:lnTo>
                    <a:pt x="3" y="46"/>
                  </a:lnTo>
                  <a:lnTo>
                    <a:pt x="5" y="44"/>
                  </a:lnTo>
                  <a:lnTo>
                    <a:pt x="5" y="43"/>
                  </a:lnTo>
                  <a:lnTo>
                    <a:pt x="3" y="41"/>
                  </a:lnTo>
                  <a:lnTo>
                    <a:pt x="5" y="39"/>
                  </a:lnTo>
                  <a:lnTo>
                    <a:pt x="5" y="39"/>
                  </a:lnTo>
                  <a:lnTo>
                    <a:pt x="7" y="37"/>
                  </a:lnTo>
                  <a:lnTo>
                    <a:pt x="7" y="36"/>
                  </a:lnTo>
                  <a:lnTo>
                    <a:pt x="8" y="34"/>
                  </a:lnTo>
                  <a:lnTo>
                    <a:pt x="8" y="32"/>
                  </a:lnTo>
                  <a:lnTo>
                    <a:pt x="7" y="32"/>
                  </a:lnTo>
                  <a:lnTo>
                    <a:pt x="7" y="31"/>
                  </a:lnTo>
                  <a:lnTo>
                    <a:pt x="7" y="29"/>
                  </a:lnTo>
                  <a:lnTo>
                    <a:pt x="8" y="27"/>
                  </a:lnTo>
                  <a:lnTo>
                    <a:pt x="10" y="26"/>
                  </a:lnTo>
                  <a:lnTo>
                    <a:pt x="10" y="22"/>
                  </a:lnTo>
                  <a:lnTo>
                    <a:pt x="10" y="20"/>
                  </a:lnTo>
                  <a:lnTo>
                    <a:pt x="10" y="20"/>
                  </a:lnTo>
                  <a:lnTo>
                    <a:pt x="10" y="19"/>
                  </a:lnTo>
                  <a:lnTo>
                    <a:pt x="10" y="19"/>
                  </a:lnTo>
                  <a:lnTo>
                    <a:pt x="12" y="17"/>
                  </a:lnTo>
                  <a:lnTo>
                    <a:pt x="12" y="14"/>
                  </a:lnTo>
                  <a:lnTo>
                    <a:pt x="10" y="12"/>
                  </a:lnTo>
                  <a:lnTo>
                    <a:pt x="10" y="8"/>
                  </a:lnTo>
                  <a:lnTo>
                    <a:pt x="13" y="7"/>
                  </a:lnTo>
                  <a:lnTo>
                    <a:pt x="13" y="5"/>
                  </a:lnTo>
                  <a:lnTo>
                    <a:pt x="13" y="3"/>
                  </a:lnTo>
                  <a:lnTo>
                    <a:pt x="15" y="2"/>
                  </a:lnTo>
                  <a:lnTo>
                    <a:pt x="17" y="3"/>
                  </a:lnTo>
                  <a:lnTo>
                    <a:pt x="19" y="5"/>
                  </a:lnTo>
                  <a:lnTo>
                    <a:pt x="22" y="5"/>
                  </a:lnTo>
                  <a:lnTo>
                    <a:pt x="24" y="3"/>
                  </a:lnTo>
                  <a:lnTo>
                    <a:pt x="24" y="2"/>
                  </a:lnTo>
                  <a:lnTo>
                    <a:pt x="25" y="0"/>
                  </a:lnTo>
                  <a:lnTo>
                    <a:pt x="27" y="0"/>
                  </a:lnTo>
                  <a:lnTo>
                    <a:pt x="31" y="0"/>
                  </a:lnTo>
                  <a:lnTo>
                    <a:pt x="32" y="2"/>
                  </a:lnTo>
                  <a:lnTo>
                    <a:pt x="37" y="8"/>
                  </a:lnTo>
                  <a:lnTo>
                    <a:pt x="43" y="12"/>
                  </a:lnTo>
                  <a:lnTo>
                    <a:pt x="44" y="14"/>
                  </a:lnTo>
                  <a:lnTo>
                    <a:pt x="44" y="15"/>
                  </a:lnTo>
                  <a:lnTo>
                    <a:pt x="46" y="17"/>
                  </a:lnTo>
                  <a:lnTo>
                    <a:pt x="46" y="20"/>
                  </a:lnTo>
                  <a:lnTo>
                    <a:pt x="46" y="22"/>
                  </a:lnTo>
                  <a:lnTo>
                    <a:pt x="46" y="22"/>
                  </a:lnTo>
                  <a:lnTo>
                    <a:pt x="46" y="22"/>
                  </a:lnTo>
                  <a:lnTo>
                    <a:pt x="48" y="22"/>
                  </a:lnTo>
                  <a:lnTo>
                    <a:pt x="49" y="20"/>
                  </a:lnTo>
                  <a:lnTo>
                    <a:pt x="51" y="20"/>
                  </a:lnTo>
                  <a:lnTo>
                    <a:pt x="51" y="19"/>
                  </a:lnTo>
                  <a:lnTo>
                    <a:pt x="53" y="19"/>
                  </a:lnTo>
                  <a:lnTo>
                    <a:pt x="53" y="19"/>
                  </a:lnTo>
                  <a:lnTo>
                    <a:pt x="53" y="17"/>
                  </a:lnTo>
                  <a:lnTo>
                    <a:pt x="53" y="17"/>
                  </a:lnTo>
                  <a:lnTo>
                    <a:pt x="55" y="17"/>
                  </a:lnTo>
                  <a:lnTo>
                    <a:pt x="56" y="19"/>
                  </a:lnTo>
                  <a:lnTo>
                    <a:pt x="58" y="22"/>
                  </a:lnTo>
                  <a:lnTo>
                    <a:pt x="58" y="22"/>
                  </a:lnTo>
                  <a:lnTo>
                    <a:pt x="60" y="24"/>
                  </a:lnTo>
                  <a:lnTo>
                    <a:pt x="60" y="24"/>
                  </a:lnTo>
                  <a:lnTo>
                    <a:pt x="60" y="26"/>
                  </a:lnTo>
                  <a:lnTo>
                    <a:pt x="61" y="27"/>
                  </a:lnTo>
                  <a:lnTo>
                    <a:pt x="63" y="27"/>
                  </a:lnTo>
                  <a:lnTo>
                    <a:pt x="65" y="27"/>
                  </a:lnTo>
                  <a:lnTo>
                    <a:pt x="67" y="29"/>
                  </a:lnTo>
                  <a:lnTo>
                    <a:pt x="73" y="31"/>
                  </a:lnTo>
                  <a:lnTo>
                    <a:pt x="73" y="32"/>
                  </a:lnTo>
                  <a:lnTo>
                    <a:pt x="75" y="34"/>
                  </a:lnTo>
                  <a:lnTo>
                    <a:pt x="77" y="37"/>
                  </a:lnTo>
                  <a:lnTo>
                    <a:pt x="80" y="39"/>
                  </a:lnTo>
                  <a:lnTo>
                    <a:pt x="82" y="41"/>
                  </a:lnTo>
                  <a:lnTo>
                    <a:pt x="85" y="41"/>
                  </a:lnTo>
                  <a:lnTo>
                    <a:pt x="85" y="41"/>
                  </a:lnTo>
                  <a:lnTo>
                    <a:pt x="87" y="43"/>
                  </a:lnTo>
                  <a:lnTo>
                    <a:pt x="89" y="44"/>
                  </a:lnTo>
                  <a:lnTo>
                    <a:pt x="89" y="44"/>
                  </a:lnTo>
                  <a:lnTo>
                    <a:pt x="89" y="44"/>
                  </a:lnTo>
                  <a:lnTo>
                    <a:pt x="90" y="48"/>
                  </a:lnTo>
                  <a:lnTo>
                    <a:pt x="90" y="49"/>
                  </a:lnTo>
                  <a:lnTo>
                    <a:pt x="92" y="51"/>
                  </a:lnTo>
                  <a:lnTo>
                    <a:pt x="94" y="55"/>
                  </a:lnTo>
                  <a:lnTo>
                    <a:pt x="97" y="56"/>
                  </a:lnTo>
                  <a:lnTo>
                    <a:pt x="99" y="56"/>
                  </a:lnTo>
                  <a:lnTo>
                    <a:pt x="101" y="58"/>
                  </a:lnTo>
                  <a:lnTo>
                    <a:pt x="101" y="60"/>
                  </a:lnTo>
                  <a:lnTo>
                    <a:pt x="99" y="61"/>
                  </a:lnTo>
                  <a:lnTo>
                    <a:pt x="97" y="63"/>
                  </a:lnTo>
                  <a:lnTo>
                    <a:pt x="96" y="65"/>
                  </a:lnTo>
                  <a:lnTo>
                    <a:pt x="94" y="66"/>
                  </a:lnTo>
                  <a:lnTo>
                    <a:pt x="94" y="68"/>
                  </a:lnTo>
                  <a:lnTo>
                    <a:pt x="94" y="70"/>
                  </a:lnTo>
                  <a:lnTo>
                    <a:pt x="94" y="77"/>
                  </a:lnTo>
                  <a:lnTo>
                    <a:pt x="94" y="80"/>
                  </a:lnTo>
                  <a:lnTo>
                    <a:pt x="94" y="80"/>
                  </a:lnTo>
                  <a:lnTo>
                    <a:pt x="94" y="80"/>
                  </a:lnTo>
                  <a:lnTo>
                    <a:pt x="94" y="82"/>
                  </a:lnTo>
                  <a:lnTo>
                    <a:pt x="96" y="82"/>
                  </a:lnTo>
                  <a:lnTo>
                    <a:pt x="96" y="8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5" name="Freeform 247">
              <a:extLst>
                <a:ext uri="{FF2B5EF4-FFF2-40B4-BE49-F238E27FC236}">
                  <a16:creationId xmlns:a16="http://schemas.microsoft.com/office/drawing/2014/main" id="{F4A2745D-0C03-4AD2-AAEB-B9CCEE2EE4A8}"/>
                </a:ext>
              </a:extLst>
            </p:cNvPr>
            <p:cNvSpPr>
              <a:spLocks noEditPoints="1"/>
            </p:cNvSpPr>
            <p:nvPr/>
          </p:nvSpPr>
          <p:spPr bwMode="auto">
            <a:xfrm>
              <a:off x="4711" y="2072"/>
              <a:ext cx="330" cy="213"/>
            </a:xfrm>
            <a:custGeom>
              <a:avLst/>
              <a:gdLst>
                <a:gd name="T0" fmla="*/ 286 w 330"/>
                <a:gd name="T1" fmla="*/ 94 h 213"/>
                <a:gd name="T2" fmla="*/ 276 w 330"/>
                <a:gd name="T3" fmla="*/ 108 h 213"/>
                <a:gd name="T4" fmla="*/ 291 w 330"/>
                <a:gd name="T5" fmla="*/ 116 h 213"/>
                <a:gd name="T6" fmla="*/ 301 w 330"/>
                <a:gd name="T7" fmla="*/ 109 h 213"/>
                <a:gd name="T8" fmla="*/ 305 w 330"/>
                <a:gd name="T9" fmla="*/ 113 h 213"/>
                <a:gd name="T10" fmla="*/ 313 w 330"/>
                <a:gd name="T11" fmla="*/ 120 h 213"/>
                <a:gd name="T12" fmla="*/ 330 w 330"/>
                <a:gd name="T13" fmla="*/ 125 h 213"/>
                <a:gd name="T14" fmla="*/ 315 w 330"/>
                <a:gd name="T15" fmla="*/ 131 h 213"/>
                <a:gd name="T16" fmla="*/ 308 w 330"/>
                <a:gd name="T17" fmla="*/ 137 h 213"/>
                <a:gd name="T18" fmla="*/ 299 w 330"/>
                <a:gd name="T19" fmla="*/ 140 h 213"/>
                <a:gd name="T20" fmla="*/ 281 w 330"/>
                <a:gd name="T21" fmla="*/ 140 h 213"/>
                <a:gd name="T22" fmla="*/ 282 w 330"/>
                <a:gd name="T23" fmla="*/ 128 h 213"/>
                <a:gd name="T24" fmla="*/ 277 w 330"/>
                <a:gd name="T25" fmla="*/ 120 h 213"/>
                <a:gd name="T26" fmla="*/ 262 w 330"/>
                <a:gd name="T27" fmla="*/ 128 h 213"/>
                <a:gd name="T28" fmla="*/ 255 w 330"/>
                <a:gd name="T29" fmla="*/ 138 h 213"/>
                <a:gd name="T30" fmla="*/ 248 w 330"/>
                <a:gd name="T31" fmla="*/ 142 h 213"/>
                <a:gd name="T32" fmla="*/ 248 w 330"/>
                <a:gd name="T33" fmla="*/ 147 h 213"/>
                <a:gd name="T34" fmla="*/ 243 w 330"/>
                <a:gd name="T35" fmla="*/ 152 h 213"/>
                <a:gd name="T36" fmla="*/ 222 w 330"/>
                <a:gd name="T37" fmla="*/ 155 h 213"/>
                <a:gd name="T38" fmla="*/ 224 w 330"/>
                <a:gd name="T39" fmla="*/ 169 h 213"/>
                <a:gd name="T40" fmla="*/ 233 w 330"/>
                <a:gd name="T41" fmla="*/ 179 h 213"/>
                <a:gd name="T42" fmla="*/ 234 w 330"/>
                <a:gd name="T43" fmla="*/ 196 h 213"/>
                <a:gd name="T44" fmla="*/ 222 w 330"/>
                <a:gd name="T45" fmla="*/ 212 h 213"/>
                <a:gd name="T46" fmla="*/ 202 w 330"/>
                <a:gd name="T47" fmla="*/ 200 h 213"/>
                <a:gd name="T48" fmla="*/ 192 w 330"/>
                <a:gd name="T49" fmla="*/ 188 h 213"/>
                <a:gd name="T50" fmla="*/ 166 w 330"/>
                <a:gd name="T51" fmla="*/ 176 h 213"/>
                <a:gd name="T52" fmla="*/ 133 w 330"/>
                <a:gd name="T53" fmla="*/ 152 h 213"/>
                <a:gd name="T54" fmla="*/ 115 w 330"/>
                <a:gd name="T55" fmla="*/ 120 h 213"/>
                <a:gd name="T56" fmla="*/ 99 w 330"/>
                <a:gd name="T57" fmla="*/ 114 h 213"/>
                <a:gd name="T58" fmla="*/ 79 w 330"/>
                <a:gd name="T59" fmla="*/ 108 h 213"/>
                <a:gd name="T60" fmla="*/ 80 w 330"/>
                <a:gd name="T61" fmla="*/ 97 h 213"/>
                <a:gd name="T62" fmla="*/ 77 w 330"/>
                <a:gd name="T63" fmla="*/ 89 h 213"/>
                <a:gd name="T64" fmla="*/ 58 w 330"/>
                <a:gd name="T65" fmla="*/ 80 h 213"/>
                <a:gd name="T66" fmla="*/ 41 w 330"/>
                <a:gd name="T67" fmla="*/ 79 h 213"/>
                <a:gd name="T68" fmla="*/ 46 w 330"/>
                <a:gd name="T69" fmla="*/ 87 h 213"/>
                <a:gd name="T70" fmla="*/ 38 w 330"/>
                <a:gd name="T71" fmla="*/ 84 h 213"/>
                <a:gd name="T72" fmla="*/ 19 w 330"/>
                <a:gd name="T73" fmla="*/ 97 h 213"/>
                <a:gd name="T74" fmla="*/ 17 w 330"/>
                <a:gd name="T75" fmla="*/ 113 h 213"/>
                <a:gd name="T76" fmla="*/ 0 w 330"/>
                <a:gd name="T77" fmla="*/ 77 h 213"/>
                <a:gd name="T78" fmla="*/ 0 w 330"/>
                <a:gd name="T79" fmla="*/ 16 h 213"/>
                <a:gd name="T80" fmla="*/ 33 w 330"/>
                <a:gd name="T81" fmla="*/ 5 h 213"/>
                <a:gd name="T82" fmla="*/ 62 w 330"/>
                <a:gd name="T83" fmla="*/ 9 h 213"/>
                <a:gd name="T84" fmla="*/ 89 w 330"/>
                <a:gd name="T85" fmla="*/ 26 h 213"/>
                <a:gd name="T86" fmla="*/ 108 w 330"/>
                <a:gd name="T87" fmla="*/ 48 h 213"/>
                <a:gd name="T88" fmla="*/ 139 w 330"/>
                <a:gd name="T89" fmla="*/ 51 h 213"/>
                <a:gd name="T90" fmla="*/ 168 w 330"/>
                <a:gd name="T91" fmla="*/ 51 h 213"/>
                <a:gd name="T92" fmla="*/ 187 w 330"/>
                <a:gd name="T93" fmla="*/ 67 h 213"/>
                <a:gd name="T94" fmla="*/ 193 w 330"/>
                <a:gd name="T95" fmla="*/ 85 h 213"/>
                <a:gd name="T96" fmla="*/ 204 w 330"/>
                <a:gd name="T97" fmla="*/ 108 h 213"/>
                <a:gd name="T98" fmla="*/ 226 w 330"/>
                <a:gd name="T99" fmla="*/ 114 h 213"/>
                <a:gd name="T100" fmla="*/ 231 w 330"/>
                <a:gd name="T101" fmla="*/ 125 h 213"/>
                <a:gd name="T102" fmla="*/ 241 w 330"/>
                <a:gd name="T103" fmla="*/ 125 h 213"/>
                <a:gd name="T104" fmla="*/ 257 w 330"/>
                <a:gd name="T105" fmla="*/ 108 h 213"/>
                <a:gd name="T106" fmla="*/ 279 w 330"/>
                <a:gd name="T107" fmla="*/ 92 h 213"/>
                <a:gd name="T108" fmla="*/ 282 w 330"/>
                <a:gd name="T109" fmla="*/ 121 h 213"/>
                <a:gd name="T110" fmla="*/ 291 w 330"/>
                <a:gd name="T111" fmla="*/ 149 h 213"/>
                <a:gd name="T112" fmla="*/ 289 w 330"/>
                <a:gd name="T113" fmla="*/ 142 h 213"/>
                <a:gd name="T114" fmla="*/ 303 w 330"/>
                <a:gd name="T115" fmla="*/ 147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30" h="213">
                  <a:moveTo>
                    <a:pt x="287" y="89"/>
                  </a:moveTo>
                  <a:lnTo>
                    <a:pt x="287" y="87"/>
                  </a:lnTo>
                  <a:lnTo>
                    <a:pt x="289" y="87"/>
                  </a:lnTo>
                  <a:lnTo>
                    <a:pt x="291" y="87"/>
                  </a:lnTo>
                  <a:lnTo>
                    <a:pt x="293" y="89"/>
                  </a:lnTo>
                  <a:lnTo>
                    <a:pt x="293" y="89"/>
                  </a:lnTo>
                  <a:lnTo>
                    <a:pt x="293" y="91"/>
                  </a:lnTo>
                  <a:lnTo>
                    <a:pt x="289" y="92"/>
                  </a:lnTo>
                  <a:lnTo>
                    <a:pt x="287" y="94"/>
                  </a:lnTo>
                  <a:lnTo>
                    <a:pt x="286" y="94"/>
                  </a:lnTo>
                  <a:lnTo>
                    <a:pt x="286" y="94"/>
                  </a:lnTo>
                  <a:lnTo>
                    <a:pt x="284" y="96"/>
                  </a:lnTo>
                  <a:lnTo>
                    <a:pt x="284" y="97"/>
                  </a:lnTo>
                  <a:lnTo>
                    <a:pt x="281" y="97"/>
                  </a:lnTo>
                  <a:lnTo>
                    <a:pt x="281" y="99"/>
                  </a:lnTo>
                  <a:lnTo>
                    <a:pt x="279" y="101"/>
                  </a:lnTo>
                  <a:lnTo>
                    <a:pt x="272" y="106"/>
                  </a:lnTo>
                  <a:lnTo>
                    <a:pt x="272" y="106"/>
                  </a:lnTo>
                  <a:lnTo>
                    <a:pt x="274" y="108"/>
                  </a:lnTo>
                  <a:lnTo>
                    <a:pt x="276" y="108"/>
                  </a:lnTo>
                  <a:lnTo>
                    <a:pt x="277" y="109"/>
                  </a:lnTo>
                  <a:lnTo>
                    <a:pt x="279" y="109"/>
                  </a:lnTo>
                  <a:lnTo>
                    <a:pt x="282" y="108"/>
                  </a:lnTo>
                  <a:lnTo>
                    <a:pt x="282" y="109"/>
                  </a:lnTo>
                  <a:lnTo>
                    <a:pt x="284" y="109"/>
                  </a:lnTo>
                  <a:lnTo>
                    <a:pt x="284" y="113"/>
                  </a:lnTo>
                  <a:lnTo>
                    <a:pt x="286" y="114"/>
                  </a:lnTo>
                  <a:lnTo>
                    <a:pt x="287" y="114"/>
                  </a:lnTo>
                  <a:lnTo>
                    <a:pt x="289" y="114"/>
                  </a:lnTo>
                  <a:lnTo>
                    <a:pt x="291" y="116"/>
                  </a:lnTo>
                  <a:lnTo>
                    <a:pt x="293" y="116"/>
                  </a:lnTo>
                  <a:lnTo>
                    <a:pt x="294" y="116"/>
                  </a:lnTo>
                  <a:lnTo>
                    <a:pt x="296" y="116"/>
                  </a:lnTo>
                  <a:lnTo>
                    <a:pt x="296" y="116"/>
                  </a:lnTo>
                  <a:lnTo>
                    <a:pt x="296" y="111"/>
                  </a:lnTo>
                  <a:lnTo>
                    <a:pt x="298" y="113"/>
                  </a:lnTo>
                  <a:lnTo>
                    <a:pt x="299" y="113"/>
                  </a:lnTo>
                  <a:lnTo>
                    <a:pt x="299" y="111"/>
                  </a:lnTo>
                  <a:lnTo>
                    <a:pt x="299" y="111"/>
                  </a:lnTo>
                  <a:lnTo>
                    <a:pt x="301" y="109"/>
                  </a:lnTo>
                  <a:lnTo>
                    <a:pt x="299" y="108"/>
                  </a:lnTo>
                  <a:lnTo>
                    <a:pt x="301" y="106"/>
                  </a:lnTo>
                  <a:lnTo>
                    <a:pt x="301" y="106"/>
                  </a:lnTo>
                  <a:lnTo>
                    <a:pt x="301" y="106"/>
                  </a:lnTo>
                  <a:lnTo>
                    <a:pt x="301" y="108"/>
                  </a:lnTo>
                  <a:lnTo>
                    <a:pt x="301" y="108"/>
                  </a:lnTo>
                  <a:lnTo>
                    <a:pt x="303" y="109"/>
                  </a:lnTo>
                  <a:lnTo>
                    <a:pt x="305" y="109"/>
                  </a:lnTo>
                  <a:lnTo>
                    <a:pt x="305" y="111"/>
                  </a:lnTo>
                  <a:lnTo>
                    <a:pt x="305" y="113"/>
                  </a:lnTo>
                  <a:lnTo>
                    <a:pt x="305" y="114"/>
                  </a:lnTo>
                  <a:lnTo>
                    <a:pt x="306" y="114"/>
                  </a:lnTo>
                  <a:lnTo>
                    <a:pt x="308" y="116"/>
                  </a:lnTo>
                  <a:lnTo>
                    <a:pt x="310" y="114"/>
                  </a:lnTo>
                  <a:lnTo>
                    <a:pt x="311" y="116"/>
                  </a:lnTo>
                  <a:lnTo>
                    <a:pt x="311" y="116"/>
                  </a:lnTo>
                  <a:lnTo>
                    <a:pt x="311" y="118"/>
                  </a:lnTo>
                  <a:lnTo>
                    <a:pt x="311" y="120"/>
                  </a:lnTo>
                  <a:lnTo>
                    <a:pt x="311" y="120"/>
                  </a:lnTo>
                  <a:lnTo>
                    <a:pt x="313" y="120"/>
                  </a:lnTo>
                  <a:lnTo>
                    <a:pt x="315" y="120"/>
                  </a:lnTo>
                  <a:lnTo>
                    <a:pt x="317" y="120"/>
                  </a:lnTo>
                  <a:lnTo>
                    <a:pt x="318" y="120"/>
                  </a:lnTo>
                  <a:lnTo>
                    <a:pt x="320" y="123"/>
                  </a:lnTo>
                  <a:lnTo>
                    <a:pt x="320" y="123"/>
                  </a:lnTo>
                  <a:lnTo>
                    <a:pt x="323" y="123"/>
                  </a:lnTo>
                  <a:lnTo>
                    <a:pt x="325" y="125"/>
                  </a:lnTo>
                  <a:lnTo>
                    <a:pt x="325" y="125"/>
                  </a:lnTo>
                  <a:lnTo>
                    <a:pt x="327" y="123"/>
                  </a:lnTo>
                  <a:lnTo>
                    <a:pt x="330" y="125"/>
                  </a:lnTo>
                  <a:lnTo>
                    <a:pt x="330" y="125"/>
                  </a:lnTo>
                  <a:lnTo>
                    <a:pt x="329" y="125"/>
                  </a:lnTo>
                  <a:lnTo>
                    <a:pt x="323" y="128"/>
                  </a:lnTo>
                  <a:lnTo>
                    <a:pt x="322" y="130"/>
                  </a:lnTo>
                  <a:lnTo>
                    <a:pt x="320" y="131"/>
                  </a:lnTo>
                  <a:lnTo>
                    <a:pt x="320" y="131"/>
                  </a:lnTo>
                  <a:lnTo>
                    <a:pt x="318" y="131"/>
                  </a:lnTo>
                  <a:lnTo>
                    <a:pt x="315" y="130"/>
                  </a:lnTo>
                  <a:lnTo>
                    <a:pt x="315" y="131"/>
                  </a:lnTo>
                  <a:lnTo>
                    <a:pt x="315" y="131"/>
                  </a:lnTo>
                  <a:lnTo>
                    <a:pt x="315" y="131"/>
                  </a:lnTo>
                  <a:lnTo>
                    <a:pt x="315" y="133"/>
                  </a:lnTo>
                  <a:lnTo>
                    <a:pt x="315" y="135"/>
                  </a:lnTo>
                  <a:lnTo>
                    <a:pt x="315" y="135"/>
                  </a:lnTo>
                  <a:lnTo>
                    <a:pt x="313" y="135"/>
                  </a:lnTo>
                  <a:lnTo>
                    <a:pt x="311" y="133"/>
                  </a:lnTo>
                  <a:lnTo>
                    <a:pt x="311" y="133"/>
                  </a:lnTo>
                  <a:lnTo>
                    <a:pt x="311" y="133"/>
                  </a:lnTo>
                  <a:lnTo>
                    <a:pt x="310" y="133"/>
                  </a:lnTo>
                  <a:lnTo>
                    <a:pt x="308" y="137"/>
                  </a:lnTo>
                  <a:lnTo>
                    <a:pt x="308" y="138"/>
                  </a:lnTo>
                  <a:lnTo>
                    <a:pt x="306" y="138"/>
                  </a:lnTo>
                  <a:lnTo>
                    <a:pt x="306" y="138"/>
                  </a:lnTo>
                  <a:lnTo>
                    <a:pt x="305" y="138"/>
                  </a:lnTo>
                  <a:lnTo>
                    <a:pt x="303" y="140"/>
                  </a:lnTo>
                  <a:lnTo>
                    <a:pt x="301" y="142"/>
                  </a:lnTo>
                  <a:lnTo>
                    <a:pt x="301" y="140"/>
                  </a:lnTo>
                  <a:lnTo>
                    <a:pt x="301" y="140"/>
                  </a:lnTo>
                  <a:lnTo>
                    <a:pt x="301" y="140"/>
                  </a:lnTo>
                  <a:lnTo>
                    <a:pt x="299" y="140"/>
                  </a:lnTo>
                  <a:lnTo>
                    <a:pt x="298" y="140"/>
                  </a:lnTo>
                  <a:lnTo>
                    <a:pt x="298" y="138"/>
                  </a:lnTo>
                  <a:lnTo>
                    <a:pt x="296" y="138"/>
                  </a:lnTo>
                  <a:lnTo>
                    <a:pt x="294" y="138"/>
                  </a:lnTo>
                  <a:lnTo>
                    <a:pt x="291" y="138"/>
                  </a:lnTo>
                  <a:lnTo>
                    <a:pt x="289" y="138"/>
                  </a:lnTo>
                  <a:lnTo>
                    <a:pt x="287" y="138"/>
                  </a:lnTo>
                  <a:lnTo>
                    <a:pt x="286" y="138"/>
                  </a:lnTo>
                  <a:lnTo>
                    <a:pt x="282" y="140"/>
                  </a:lnTo>
                  <a:lnTo>
                    <a:pt x="281" y="140"/>
                  </a:lnTo>
                  <a:lnTo>
                    <a:pt x="281" y="138"/>
                  </a:lnTo>
                  <a:lnTo>
                    <a:pt x="279" y="137"/>
                  </a:lnTo>
                  <a:lnTo>
                    <a:pt x="279" y="137"/>
                  </a:lnTo>
                  <a:lnTo>
                    <a:pt x="277" y="137"/>
                  </a:lnTo>
                  <a:lnTo>
                    <a:pt x="277" y="135"/>
                  </a:lnTo>
                  <a:lnTo>
                    <a:pt x="277" y="135"/>
                  </a:lnTo>
                  <a:lnTo>
                    <a:pt x="277" y="133"/>
                  </a:lnTo>
                  <a:lnTo>
                    <a:pt x="277" y="133"/>
                  </a:lnTo>
                  <a:lnTo>
                    <a:pt x="281" y="131"/>
                  </a:lnTo>
                  <a:lnTo>
                    <a:pt x="282" y="128"/>
                  </a:lnTo>
                  <a:lnTo>
                    <a:pt x="282" y="128"/>
                  </a:lnTo>
                  <a:lnTo>
                    <a:pt x="284" y="128"/>
                  </a:lnTo>
                  <a:lnTo>
                    <a:pt x="284" y="126"/>
                  </a:lnTo>
                  <a:lnTo>
                    <a:pt x="284" y="126"/>
                  </a:lnTo>
                  <a:lnTo>
                    <a:pt x="282" y="125"/>
                  </a:lnTo>
                  <a:lnTo>
                    <a:pt x="282" y="125"/>
                  </a:lnTo>
                  <a:lnTo>
                    <a:pt x="282" y="125"/>
                  </a:lnTo>
                  <a:lnTo>
                    <a:pt x="282" y="125"/>
                  </a:lnTo>
                  <a:lnTo>
                    <a:pt x="281" y="123"/>
                  </a:lnTo>
                  <a:lnTo>
                    <a:pt x="277" y="120"/>
                  </a:lnTo>
                  <a:lnTo>
                    <a:pt x="277" y="120"/>
                  </a:lnTo>
                  <a:lnTo>
                    <a:pt x="277" y="120"/>
                  </a:lnTo>
                  <a:lnTo>
                    <a:pt x="276" y="121"/>
                  </a:lnTo>
                  <a:lnTo>
                    <a:pt x="276" y="123"/>
                  </a:lnTo>
                  <a:lnTo>
                    <a:pt x="272" y="125"/>
                  </a:lnTo>
                  <a:lnTo>
                    <a:pt x="269" y="126"/>
                  </a:lnTo>
                  <a:lnTo>
                    <a:pt x="265" y="128"/>
                  </a:lnTo>
                  <a:lnTo>
                    <a:pt x="264" y="128"/>
                  </a:lnTo>
                  <a:lnTo>
                    <a:pt x="264" y="128"/>
                  </a:lnTo>
                  <a:lnTo>
                    <a:pt x="262" y="128"/>
                  </a:lnTo>
                  <a:lnTo>
                    <a:pt x="260" y="126"/>
                  </a:lnTo>
                  <a:lnTo>
                    <a:pt x="258" y="125"/>
                  </a:lnTo>
                  <a:lnTo>
                    <a:pt x="257" y="126"/>
                  </a:lnTo>
                  <a:lnTo>
                    <a:pt x="257" y="126"/>
                  </a:lnTo>
                  <a:lnTo>
                    <a:pt x="257" y="130"/>
                  </a:lnTo>
                  <a:lnTo>
                    <a:pt x="255" y="130"/>
                  </a:lnTo>
                  <a:lnTo>
                    <a:pt x="253" y="131"/>
                  </a:lnTo>
                  <a:lnTo>
                    <a:pt x="257" y="137"/>
                  </a:lnTo>
                  <a:lnTo>
                    <a:pt x="255" y="138"/>
                  </a:lnTo>
                  <a:lnTo>
                    <a:pt x="255" y="138"/>
                  </a:lnTo>
                  <a:lnTo>
                    <a:pt x="255" y="140"/>
                  </a:lnTo>
                  <a:lnTo>
                    <a:pt x="255" y="140"/>
                  </a:lnTo>
                  <a:lnTo>
                    <a:pt x="252" y="140"/>
                  </a:lnTo>
                  <a:lnTo>
                    <a:pt x="250" y="140"/>
                  </a:lnTo>
                  <a:lnTo>
                    <a:pt x="243" y="140"/>
                  </a:lnTo>
                  <a:lnTo>
                    <a:pt x="243" y="140"/>
                  </a:lnTo>
                  <a:lnTo>
                    <a:pt x="243" y="142"/>
                  </a:lnTo>
                  <a:lnTo>
                    <a:pt x="243" y="142"/>
                  </a:lnTo>
                  <a:lnTo>
                    <a:pt x="246" y="142"/>
                  </a:lnTo>
                  <a:lnTo>
                    <a:pt x="248" y="142"/>
                  </a:lnTo>
                  <a:lnTo>
                    <a:pt x="250" y="142"/>
                  </a:lnTo>
                  <a:lnTo>
                    <a:pt x="250" y="143"/>
                  </a:lnTo>
                  <a:lnTo>
                    <a:pt x="250" y="143"/>
                  </a:lnTo>
                  <a:lnTo>
                    <a:pt x="248" y="143"/>
                  </a:lnTo>
                  <a:lnTo>
                    <a:pt x="246" y="143"/>
                  </a:lnTo>
                  <a:lnTo>
                    <a:pt x="246" y="143"/>
                  </a:lnTo>
                  <a:lnTo>
                    <a:pt x="246" y="145"/>
                  </a:lnTo>
                  <a:lnTo>
                    <a:pt x="246" y="145"/>
                  </a:lnTo>
                  <a:lnTo>
                    <a:pt x="248" y="147"/>
                  </a:lnTo>
                  <a:lnTo>
                    <a:pt x="248" y="147"/>
                  </a:lnTo>
                  <a:lnTo>
                    <a:pt x="248" y="147"/>
                  </a:lnTo>
                  <a:lnTo>
                    <a:pt x="246" y="149"/>
                  </a:lnTo>
                  <a:lnTo>
                    <a:pt x="246" y="147"/>
                  </a:lnTo>
                  <a:lnTo>
                    <a:pt x="246" y="147"/>
                  </a:lnTo>
                  <a:lnTo>
                    <a:pt x="246" y="149"/>
                  </a:lnTo>
                  <a:lnTo>
                    <a:pt x="245" y="149"/>
                  </a:lnTo>
                  <a:lnTo>
                    <a:pt x="245" y="149"/>
                  </a:lnTo>
                  <a:lnTo>
                    <a:pt x="245" y="149"/>
                  </a:lnTo>
                  <a:lnTo>
                    <a:pt x="243" y="149"/>
                  </a:lnTo>
                  <a:lnTo>
                    <a:pt x="243" y="152"/>
                  </a:lnTo>
                  <a:lnTo>
                    <a:pt x="243" y="154"/>
                  </a:lnTo>
                  <a:lnTo>
                    <a:pt x="241" y="155"/>
                  </a:lnTo>
                  <a:lnTo>
                    <a:pt x="240" y="157"/>
                  </a:lnTo>
                  <a:lnTo>
                    <a:pt x="238" y="157"/>
                  </a:lnTo>
                  <a:lnTo>
                    <a:pt x="236" y="157"/>
                  </a:lnTo>
                  <a:lnTo>
                    <a:pt x="236" y="155"/>
                  </a:lnTo>
                  <a:lnTo>
                    <a:pt x="233" y="155"/>
                  </a:lnTo>
                  <a:lnTo>
                    <a:pt x="229" y="155"/>
                  </a:lnTo>
                  <a:lnTo>
                    <a:pt x="226" y="154"/>
                  </a:lnTo>
                  <a:lnTo>
                    <a:pt x="222" y="155"/>
                  </a:lnTo>
                  <a:lnTo>
                    <a:pt x="221" y="157"/>
                  </a:lnTo>
                  <a:lnTo>
                    <a:pt x="221" y="157"/>
                  </a:lnTo>
                  <a:lnTo>
                    <a:pt x="219" y="159"/>
                  </a:lnTo>
                  <a:lnTo>
                    <a:pt x="219" y="164"/>
                  </a:lnTo>
                  <a:lnTo>
                    <a:pt x="219" y="164"/>
                  </a:lnTo>
                  <a:lnTo>
                    <a:pt x="219" y="166"/>
                  </a:lnTo>
                  <a:lnTo>
                    <a:pt x="224" y="166"/>
                  </a:lnTo>
                  <a:lnTo>
                    <a:pt x="224" y="167"/>
                  </a:lnTo>
                  <a:lnTo>
                    <a:pt x="224" y="167"/>
                  </a:lnTo>
                  <a:lnTo>
                    <a:pt x="224" y="169"/>
                  </a:lnTo>
                  <a:lnTo>
                    <a:pt x="226" y="169"/>
                  </a:lnTo>
                  <a:lnTo>
                    <a:pt x="226" y="171"/>
                  </a:lnTo>
                  <a:lnTo>
                    <a:pt x="229" y="171"/>
                  </a:lnTo>
                  <a:lnTo>
                    <a:pt x="229" y="169"/>
                  </a:lnTo>
                  <a:lnTo>
                    <a:pt x="231" y="171"/>
                  </a:lnTo>
                  <a:lnTo>
                    <a:pt x="233" y="171"/>
                  </a:lnTo>
                  <a:lnTo>
                    <a:pt x="233" y="171"/>
                  </a:lnTo>
                  <a:lnTo>
                    <a:pt x="234" y="172"/>
                  </a:lnTo>
                  <a:lnTo>
                    <a:pt x="231" y="177"/>
                  </a:lnTo>
                  <a:lnTo>
                    <a:pt x="233" y="179"/>
                  </a:lnTo>
                  <a:lnTo>
                    <a:pt x="233" y="183"/>
                  </a:lnTo>
                  <a:lnTo>
                    <a:pt x="234" y="184"/>
                  </a:lnTo>
                  <a:lnTo>
                    <a:pt x="236" y="186"/>
                  </a:lnTo>
                  <a:lnTo>
                    <a:pt x="238" y="188"/>
                  </a:lnTo>
                  <a:lnTo>
                    <a:pt x="238" y="189"/>
                  </a:lnTo>
                  <a:lnTo>
                    <a:pt x="238" y="189"/>
                  </a:lnTo>
                  <a:lnTo>
                    <a:pt x="238" y="191"/>
                  </a:lnTo>
                  <a:lnTo>
                    <a:pt x="236" y="193"/>
                  </a:lnTo>
                  <a:lnTo>
                    <a:pt x="236" y="195"/>
                  </a:lnTo>
                  <a:lnTo>
                    <a:pt x="234" y="196"/>
                  </a:lnTo>
                  <a:lnTo>
                    <a:pt x="233" y="198"/>
                  </a:lnTo>
                  <a:lnTo>
                    <a:pt x="231" y="201"/>
                  </a:lnTo>
                  <a:lnTo>
                    <a:pt x="228" y="205"/>
                  </a:lnTo>
                  <a:lnTo>
                    <a:pt x="228" y="206"/>
                  </a:lnTo>
                  <a:lnTo>
                    <a:pt x="228" y="212"/>
                  </a:lnTo>
                  <a:lnTo>
                    <a:pt x="226" y="213"/>
                  </a:lnTo>
                  <a:lnTo>
                    <a:pt x="226" y="213"/>
                  </a:lnTo>
                  <a:lnTo>
                    <a:pt x="226" y="213"/>
                  </a:lnTo>
                  <a:lnTo>
                    <a:pt x="224" y="213"/>
                  </a:lnTo>
                  <a:lnTo>
                    <a:pt x="222" y="212"/>
                  </a:lnTo>
                  <a:lnTo>
                    <a:pt x="222" y="212"/>
                  </a:lnTo>
                  <a:lnTo>
                    <a:pt x="221" y="212"/>
                  </a:lnTo>
                  <a:lnTo>
                    <a:pt x="217" y="213"/>
                  </a:lnTo>
                  <a:lnTo>
                    <a:pt x="216" y="212"/>
                  </a:lnTo>
                  <a:lnTo>
                    <a:pt x="212" y="210"/>
                  </a:lnTo>
                  <a:lnTo>
                    <a:pt x="209" y="210"/>
                  </a:lnTo>
                  <a:lnTo>
                    <a:pt x="202" y="210"/>
                  </a:lnTo>
                  <a:lnTo>
                    <a:pt x="202" y="206"/>
                  </a:lnTo>
                  <a:lnTo>
                    <a:pt x="202" y="203"/>
                  </a:lnTo>
                  <a:lnTo>
                    <a:pt x="202" y="200"/>
                  </a:lnTo>
                  <a:lnTo>
                    <a:pt x="205" y="196"/>
                  </a:lnTo>
                  <a:lnTo>
                    <a:pt x="205" y="195"/>
                  </a:lnTo>
                  <a:lnTo>
                    <a:pt x="204" y="195"/>
                  </a:lnTo>
                  <a:lnTo>
                    <a:pt x="204" y="195"/>
                  </a:lnTo>
                  <a:lnTo>
                    <a:pt x="200" y="193"/>
                  </a:lnTo>
                  <a:lnTo>
                    <a:pt x="199" y="193"/>
                  </a:lnTo>
                  <a:lnTo>
                    <a:pt x="197" y="191"/>
                  </a:lnTo>
                  <a:lnTo>
                    <a:pt x="195" y="189"/>
                  </a:lnTo>
                  <a:lnTo>
                    <a:pt x="195" y="189"/>
                  </a:lnTo>
                  <a:lnTo>
                    <a:pt x="192" y="188"/>
                  </a:lnTo>
                  <a:lnTo>
                    <a:pt x="190" y="188"/>
                  </a:lnTo>
                  <a:lnTo>
                    <a:pt x="188" y="188"/>
                  </a:lnTo>
                  <a:lnTo>
                    <a:pt x="187" y="188"/>
                  </a:lnTo>
                  <a:lnTo>
                    <a:pt x="187" y="188"/>
                  </a:lnTo>
                  <a:lnTo>
                    <a:pt x="185" y="188"/>
                  </a:lnTo>
                  <a:lnTo>
                    <a:pt x="181" y="186"/>
                  </a:lnTo>
                  <a:lnTo>
                    <a:pt x="175" y="181"/>
                  </a:lnTo>
                  <a:lnTo>
                    <a:pt x="169" y="177"/>
                  </a:lnTo>
                  <a:lnTo>
                    <a:pt x="166" y="176"/>
                  </a:lnTo>
                  <a:lnTo>
                    <a:pt x="166" y="176"/>
                  </a:lnTo>
                  <a:lnTo>
                    <a:pt x="164" y="174"/>
                  </a:lnTo>
                  <a:lnTo>
                    <a:pt x="161" y="171"/>
                  </a:lnTo>
                  <a:lnTo>
                    <a:pt x="157" y="171"/>
                  </a:lnTo>
                  <a:lnTo>
                    <a:pt x="152" y="169"/>
                  </a:lnTo>
                  <a:lnTo>
                    <a:pt x="149" y="166"/>
                  </a:lnTo>
                  <a:lnTo>
                    <a:pt x="149" y="166"/>
                  </a:lnTo>
                  <a:lnTo>
                    <a:pt x="144" y="160"/>
                  </a:lnTo>
                  <a:lnTo>
                    <a:pt x="140" y="157"/>
                  </a:lnTo>
                  <a:lnTo>
                    <a:pt x="135" y="154"/>
                  </a:lnTo>
                  <a:lnTo>
                    <a:pt x="133" y="152"/>
                  </a:lnTo>
                  <a:lnTo>
                    <a:pt x="128" y="149"/>
                  </a:lnTo>
                  <a:lnTo>
                    <a:pt x="125" y="147"/>
                  </a:lnTo>
                  <a:lnTo>
                    <a:pt x="125" y="145"/>
                  </a:lnTo>
                  <a:lnTo>
                    <a:pt x="125" y="143"/>
                  </a:lnTo>
                  <a:lnTo>
                    <a:pt x="123" y="137"/>
                  </a:lnTo>
                  <a:lnTo>
                    <a:pt x="121" y="133"/>
                  </a:lnTo>
                  <a:lnTo>
                    <a:pt x="120" y="131"/>
                  </a:lnTo>
                  <a:lnTo>
                    <a:pt x="118" y="128"/>
                  </a:lnTo>
                  <a:lnTo>
                    <a:pt x="116" y="123"/>
                  </a:lnTo>
                  <a:lnTo>
                    <a:pt x="115" y="120"/>
                  </a:lnTo>
                  <a:lnTo>
                    <a:pt x="113" y="118"/>
                  </a:lnTo>
                  <a:lnTo>
                    <a:pt x="111" y="116"/>
                  </a:lnTo>
                  <a:lnTo>
                    <a:pt x="110" y="114"/>
                  </a:lnTo>
                  <a:lnTo>
                    <a:pt x="106" y="113"/>
                  </a:lnTo>
                  <a:lnTo>
                    <a:pt x="104" y="113"/>
                  </a:lnTo>
                  <a:lnTo>
                    <a:pt x="104" y="113"/>
                  </a:lnTo>
                  <a:lnTo>
                    <a:pt x="104" y="113"/>
                  </a:lnTo>
                  <a:lnTo>
                    <a:pt x="103" y="114"/>
                  </a:lnTo>
                  <a:lnTo>
                    <a:pt x="101" y="114"/>
                  </a:lnTo>
                  <a:lnTo>
                    <a:pt x="99" y="114"/>
                  </a:lnTo>
                  <a:lnTo>
                    <a:pt x="99" y="114"/>
                  </a:lnTo>
                  <a:lnTo>
                    <a:pt x="96" y="114"/>
                  </a:lnTo>
                  <a:lnTo>
                    <a:pt x="94" y="113"/>
                  </a:lnTo>
                  <a:lnTo>
                    <a:pt x="92" y="114"/>
                  </a:lnTo>
                  <a:lnTo>
                    <a:pt x="87" y="114"/>
                  </a:lnTo>
                  <a:lnTo>
                    <a:pt x="86" y="114"/>
                  </a:lnTo>
                  <a:lnTo>
                    <a:pt x="80" y="111"/>
                  </a:lnTo>
                  <a:lnTo>
                    <a:pt x="79" y="109"/>
                  </a:lnTo>
                  <a:lnTo>
                    <a:pt x="79" y="109"/>
                  </a:lnTo>
                  <a:lnTo>
                    <a:pt x="79" y="108"/>
                  </a:lnTo>
                  <a:lnTo>
                    <a:pt x="79" y="106"/>
                  </a:lnTo>
                  <a:lnTo>
                    <a:pt x="80" y="104"/>
                  </a:lnTo>
                  <a:lnTo>
                    <a:pt x="79" y="104"/>
                  </a:lnTo>
                  <a:lnTo>
                    <a:pt x="79" y="102"/>
                  </a:lnTo>
                  <a:lnTo>
                    <a:pt x="79" y="101"/>
                  </a:lnTo>
                  <a:lnTo>
                    <a:pt x="79" y="99"/>
                  </a:lnTo>
                  <a:lnTo>
                    <a:pt x="80" y="101"/>
                  </a:lnTo>
                  <a:lnTo>
                    <a:pt x="80" y="99"/>
                  </a:lnTo>
                  <a:lnTo>
                    <a:pt x="80" y="99"/>
                  </a:lnTo>
                  <a:lnTo>
                    <a:pt x="80" y="97"/>
                  </a:lnTo>
                  <a:lnTo>
                    <a:pt x="79" y="97"/>
                  </a:lnTo>
                  <a:lnTo>
                    <a:pt x="77" y="96"/>
                  </a:lnTo>
                  <a:lnTo>
                    <a:pt x="75" y="96"/>
                  </a:lnTo>
                  <a:lnTo>
                    <a:pt x="77" y="94"/>
                  </a:lnTo>
                  <a:lnTo>
                    <a:pt x="77" y="94"/>
                  </a:lnTo>
                  <a:lnTo>
                    <a:pt x="77" y="92"/>
                  </a:lnTo>
                  <a:lnTo>
                    <a:pt x="77" y="91"/>
                  </a:lnTo>
                  <a:lnTo>
                    <a:pt x="77" y="91"/>
                  </a:lnTo>
                  <a:lnTo>
                    <a:pt x="77" y="89"/>
                  </a:lnTo>
                  <a:lnTo>
                    <a:pt x="77" y="89"/>
                  </a:lnTo>
                  <a:lnTo>
                    <a:pt x="75" y="89"/>
                  </a:lnTo>
                  <a:lnTo>
                    <a:pt x="75" y="87"/>
                  </a:lnTo>
                  <a:lnTo>
                    <a:pt x="72" y="87"/>
                  </a:lnTo>
                  <a:lnTo>
                    <a:pt x="67" y="87"/>
                  </a:lnTo>
                  <a:lnTo>
                    <a:pt x="65" y="85"/>
                  </a:lnTo>
                  <a:lnTo>
                    <a:pt x="63" y="85"/>
                  </a:lnTo>
                  <a:lnTo>
                    <a:pt x="62" y="82"/>
                  </a:lnTo>
                  <a:lnTo>
                    <a:pt x="62" y="82"/>
                  </a:lnTo>
                  <a:lnTo>
                    <a:pt x="60" y="80"/>
                  </a:lnTo>
                  <a:lnTo>
                    <a:pt x="58" y="80"/>
                  </a:lnTo>
                  <a:lnTo>
                    <a:pt x="56" y="80"/>
                  </a:lnTo>
                  <a:lnTo>
                    <a:pt x="55" y="80"/>
                  </a:lnTo>
                  <a:lnTo>
                    <a:pt x="53" y="77"/>
                  </a:lnTo>
                  <a:lnTo>
                    <a:pt x="50" y="74"/>
                  </a:lnTo>
                  <a:lnTo>
                    <a:pt x="50" y="77"/>
                  </a:lnTo>
                  <a:lnTo>
                    <a:pt x="48" y="77"/>
                  </a:lnTo>
                  <a:lnTo>
                    <a:pt x="46" y="77"/>
                  </a:lnTo>
                  <a:lnTo>
                    <a:pt x="44" y="77"/>
                  </a:lnTo>
                  <a:lnTo>
                    <a:pt x="43" y="77"/>
                  </a:lnTo>
                  <a:lnTo>
                    <a:pt x="41" y="79"/>
                  </a:lnTo>
                  <a:lnTo>
                    <a:pt x="41" y="79"/>
                  </a:lnTo>
                  <a:lnTo>
                    <a:pt x="43" y="80"/>
                  </a:lnTo>
                  <a:lnTo>
                    <a:pt x="44" y="80"/>
                  </a:lnTo>
                  <a:lnTo>
                    <a:pt x="46" y="84"/>
                  </a:lnTo>
                  <a:lnTo>
                    <a:pt x="48" y="85"/>
                  </a:lnTo>
                  <a:lnTo>
                    <a:pt x="48" y="85"/>
                  </a:lnTo>
                  <a:lnTo>
                    <a:pt x="48" y="87"/>
                  </a:lnTo>
                  <a:lnTo>
                    <a:pt x="48" y="87"/>
                  </a:lnTo>
                  <a:lnTo>
                    <a:pt x="46" y="87"/>
                  </a:lnTo>
                  <a:lnTo>
                    <a:pt x="46" y="87"/>
                  </a:lnTo>
                  <a:lnTo>
                    <a:pt x="46" y="87"/>
                  </a:lnTo>
                  <a:lnTo>
                    <a:pt x="46" y="85"/>
                  </a:lnTo>
                  <a:lnTo>
                    <a:pt x="44" y="84"/>
                  </a:lnTo>
                  <a:lnTo>
                    <a:pt x="44" y="84"/>
                  </a:lnTo>
                  <a:lnTo>
                    <a:pt x="43" y="82"/>
                  </a:lnTo>
                  <a:lnTo>
                    <a:pt x="41" y="82"/>
                  </a:lnTo>
                  <a:lnTo>
                    <a:pt x="39" y="82"/>
                  </a:lnTo>
                  <a:lnTo>
                    <a:pt x="39" y="82"/>
                  </a:lnTo>
                  <a:lnTo>
                    <a:pt x="38" y="82"/>
                  </a:lnTo>
                  <a:lnTo>
                    <a:pt x="38" y="84"/>
                  </a:lnTo>
                  <a:lnTo>
                    <a:pt x="38" y="85"/>
                  </a:lnTo>
                  <a:lnTo>
                    <a:pt x="36" y="89"/>
                  </a:lnTo>
                  <a:lnTo>
                    <a:pt x="36" y="89"/>
                  </a:lnTo>
                  <a:lnTo>
                    <a:pt x="33" y="91"/>
                  </a:lnTo>
                  <a:lnTo>
                    <a:pt x="27" y="91"/>
                  </a:lnTo>
                  <a:lnTo>
                    <a:pt x="26" y="91"/>
                  </a:lnTo>
                  <a:lnTo>
                    <a:pt x="24" y="92"/>
                  </a:lnTo>
                  <a:lnTo>
                    <a:pt x="22" y="96"/>
                  </a:lnTo>
                  <a:lnTo>
                    <a:pt x="21" y="97"/>
                  </a:lnTo>
                  <a:lnTo>
                    <a:pt x="19" y="97"/>
                  </a:lnTo>
                  <a:lnTo>
                    <a:pt x="19" y="102"/>
                  </a:lnTo>
                  <a:lnTo>
                    <a:pt x="21" y="108"/>
                  </a:lnTo>
                  <a:lnTo>
                    <a:pt x="21" y="109"/>
                  </a:lnTo>
                  <a:lnTo>
                    <a:pt x="22" y="111"/>
                  </a:lnTo>
                  <a:lnTo>
                    <a:pt x="22" y="111"/>
                  </a:lnTo>
                  <a:lnTo>
                    <a:pt x="21" y="111"/>
                  </a:lnTo>
                  <a:lnTo>
                    <a:pt x="21" y="113"/>
                  </a:lnTo>
                  <a:lnTo>
                    <a:pt x="21" y="113"/>
                  </a:lnTo>
                  <a:lnTo>
                    <a:pt x="19" y="113"/>
                  </a:lnTo>
                  <a:lnTo>
                    <a:pt x="17" y="113"/>
                  </a:lnTo>
                  <a:lnTo>
                    <a:pt x="15" y="113"/>
                  </a:lnTo>
                  <a:lnTo>
                    <a:pt x="10" y="113"/>
                  </a:lnTo>
                  <a:lnTo>
                    <a:pt x="5" y="113"/>
                  </a:lnTo>
                  <a:lnTo>
                    <a:pt x="0" y="111"/>
                  </a:lnTo>
                  <a:lnTo>
                    <a:pt x="0" y="106"/>
                  </a:lnTo>
                  <a:lnTo>
                    <a:pt x="0" y="101"/>
                  </a:lnTo>
                  <a:lnTo>
                    <a:pt x="0" y="94"/>
                  </a:lnTo>
                  <a:lnTo>
                    <a:pt x="0" y="89"/>
                  </a:lnTo>
                  <a:lnTo>
                    <a:pt x="0" y="82"/>
                  </a:lnTo>
                  <a:lnTo>
                    <a:pt x="0" y="77"/>
                  </a:lnTo>
                  <a:lnTo>
                    <a:pt x="0" y="70"/>
                  </a:lnTo>
                  <a:lnTo>
                    <a:pt x="0" y="65"/>
                  </a:lnTo>
                  <a:lnTo>
                    <a:pt x="0" y="58"/>
                  </a:lnTo>
                  <a:lnTo>
                    <a:pt x="0" y="53"/>
                  </a:lnTo>
                  <a:lnTo>
                    <a:pt x="0" y="46"/>
                  </a:lnTo>
                  <a:lnTo>
                    <a:pt x="0" y="39"/>
                  </a:lnTo>
                  <a:lnTo>
                    <a:pt x="0" y="34"/>
                  </a:lnTo>
                  <a:lnTo>
                    <a:pt x="0" y="27"/>
                  </a:lnTo>
                  <a:lnTo>
                    <a:pt x="0" y="22"/>
                  </a:lnTo>
                  <a:lnTo>
                    <a:pt x="0" y="16"/>
                  </a:lnTo>
                  <a:lnTo>
                    <a:pt x="2" y="16"/>
                  </a:lnTo>
                  <a:lnTo>
                    <a:pt x="5" y="14"/>
                  </a:lnTo>
                  <a:lnTo>
                    <a:pt x="9" y="12"/>
                  </a:lnTo>
                  <a:lnTo>
                    <a:pt x="12" y="12"/>
                  </a:lnTo>
                  <a:lnTo>
                    <a:pt x="15" y="10"/>
                  </a:lnTo>
                  <a:lnTo>
                    <a:pt x="19" y="9"/>
                  </a:lnTo>
                  <a:lnTo>
                    <a:pt x="22" y="9"/>
                  </a:lnTo>
                  <a:lnTo>
                    <a:pt x="26" y="7"/>
                  </a:lnTo>
                  <a:lnTo>
                    <a:pt x="29" y="7"/>
                  </a:lnTo>
                  <a:lnTo>
                    <a:pt x="33" y="5"/>
                  </a:lnTo>
                  <a:lnTo>
                    <a:pt x="38" y="4"/>
                  </a:lnTo>
                  <a:lnTo>
                    <a:pt x="41" y="2"/>
                  </a:lnTo>
                  <a:lnTo>
                    <a:pt x="44" y="2"/>
                  </a:lnTo>
                  <a:lnTo>
                    <a:pt x="48" y="0"/>
                  </a:lnTo>
                  <a:lnTo>
                    <a:pt x="50" y="0"/>
                  </a:lnTo>
                  <a:lnTo>
                    <a:pt x="51" y="2"/>
                  </a:lnTo>
                  <a:lnTo>
                    <a:pt x="55" y="4"/>
                  </a:lnTo>
                  <a:lnTo>
                    <a:pt x="56" y="5"/>
                  </a:lnTo>
                  <a:lnTo>
                    <a:pt x="60" y="7"/>
                  </a:lnTo>
                  <a:lnTo>
                    <a:pt x="62" y="9"/>
                  </a:lnTo>
                  <a:lnTo>
                    <a:pt x="65" y="10"/>
                  </a:lnTo>
                  <a:lnTo>
                    <a:pt x="67" y="12"/>
                  </a:lnTo>
                  <a:lnTo>
                    <a:pt x="70" y="14"/>
                  </a:lnTo>
                  <a:lnTo>
                    <a:pt x="74" y="16"/>
                  </a:lnTo>
                  <a:lnTo>
                    <a:pt x="75" y="17"/>
                  </a:lnTo>
                  <a:lnTo>
                    <a:pt x="79" y="19"/>
                  </a:lnTo>
                  <a:lnTo>
                    <a:pt x="80" y="21"/>
                  </a:lnTo>
                  <a:lnTo>
                    <a:pt x="84" y="22"/>
                  </a:lnTo>
                  <a:lnTo>
                    <a:pt x="86" y="24"/>
                  </a:lnTo>
                  <a:lnTo>
                    <a:pt x="89" y="26"/>
                  </a:lnTo>
                  <a:lnTo>
                    <a:pt x="91" y="29"/>
                  </a:lnTo>
                  <a:lnTo>
                    <a:pt x="94" y="31"/>
                  </a:lnTo>
                  <a:lnTo>
                    <a:pt x="96" y="33"/>
                  </a:lnTo>
                  <a:lnTo>
                    <a:pt x="98" y="33"/>
                  </a:lnTo>
                  <a:lnTo>
                    <a:pt x="98" y="36"/>
                  </a:lnTo>
                  <a:lnTo>
                    <a:pt x="99" y="38"/>
                  </a:lnTo>
                  <a:lnTo>
                    <a:pt x="101" y="39"/>
                  </a:lnTo>
                  <a:lnTo>
                    <a:pt x="104" y="43"/>
                  </a:lnTo>
                  <a:lnTo>
                    <a:pt x="106" y="46"/>
                  </a:lnTo>
                  <a:lnTo>
                    <a:pt x="108" y="48"/>
                  </a:lnTo>
                  <a:lnTo>
                    <a:pt x="110" y="50"/>
                  </a:lnTo>
                  <a:lnTo>
                    <a:pt x="113" y="53"/>
                  </a:lnTo>
                  <a:lnTo>
                    <a:pt x="115" y="56"/>
                  </a:lnTo>
                  <a:lnTo>
                    <a:pt x="116" y="56"/>
                  </a:lnTo>
                  <a:lnTo>
                    <a:pt x="120" y="55"/>
                  </a:lnTo>
                  <a:lnTo>
                    <a:pt x="125" y="55"/>
                  </a:lnTo>
                  <a:lnTo>
                    <a:pt x="128" y="53"/>
                  </a:lnTo>
                  <a:lnTo>
                    <a:pt x="132" y="53"/>
                  </a:lnTo>
                  <a:lnTo>
                    <a:pt x="135" y="53"/>
                  </a:lnTo>
                  <a:lnTo>
                    <a:pt x="139" y="51"/>
                  </a:lnTo>
                  <a:lnTo>
                    <a:pt x="144" y="53"/>
                  </a:lnTo>
                  <a:lnTo>
                    <a:pt x="147" y="53"/>
                  </a:lnTo>
                  <a:lnTo>
                    <a:pt x="151" y="53"/>
                  </a:lnTo>
                  <a:lnTo>
                    <a:pt x="154" y="53"/>
                  </a:lnTo>
                  <a:lnTo>
                    <a:pt x="157" y="53"/>
                  </a:lnTo>
                  <a:lnTo>
                    <a:pt x="161" y="53"/>
                  </a:lnTo>
                  <a:lnTo>
                    <a:pt x="163" y="55"/>
                  </a:lnTo>
                  <a:lnTo>
                    <a:pt x="164" y="53"/>
                  </a:lnTo>
                  <a:lnTo>
                    <a:pt x="166" y="53"/>
                  </a:lnTo>
                  <a:lnTo>
                    <a:pt x="168" y="51"/>
                  </a:lnTo>
                  <a:lnTo>
                    <a:pt x="169" y="50"/>
                  </a:lnTo>
                  <a:lnTo>
                    <a:pt x="171" y="50"/>
                  </a:lnTo>
                  <a:lnTo>
                    <a:pt x="173" y="51"/>
                  </a:lnTo>
                  <a:lnTo>
                    <a:pt x="175" y="53"/>
                  </a:lnTo>
                  <a:lnTo>
                    <a:pt x="176" y="55"/>
                  </a:lnTo>
                  <a:lnTo>
                    <a:pt x="178" y="58"/>
                  </a:lnTo>
                  <a:lnTo>
                    <a:pt x="180" y="58"/>
                  </a:lnTo>
                  <a:lnTo>
                    <a:pt x="183" y="60"/>
                  </a:lnTo>
                  <a:lnTo>
                    <a:pt x="185" y="63"/>
                  </a:lnTo>
                  <a:lnTo>
                    <a:pt x="187" y="67"/>
                  </a:lnTo>
                  <a:lnTo>
                    <a:pt x="187" y="70"/>
                  </a:lnTo>
                  <a:lnTo>
                    <a:pt x="188" y="72"/>
                  </a:lnTo>
                  <a:lnTo>
                    <a:pt x="190" y="70"/>
                  </a:lnTo>
                  <a:lnTo>
                    <a:pt x="193" y="70"/>
                  </a:lnTo>
                  <a:lnTo>
                    <a:pt x="195" y="68"/>
                  </a:lnTo>
                  <a:lnTo>
                    <a:pt x="193" y="72"/>
                  </a:lnTo>
                  <a:lnTo>
                    <a:pt x="193" y="75"/>
                  </a:lnTo>
                  <a:lnTo>
                    <a:pt x="193" y="79"/>
                  </a:lnTo>
                  <a:lnTo>
                    <a:pt x="193" y="82"/>
                  </a:lnTo>
                  <a:lnTo>
                    <a:pt x="193" y="85"/>
                  </a:lnTo>
                  <a:lnTo>
                    <a:pt x="193" y="89"/>
                  </a:lnTo>
                  <a:lnTo>
                    <a:pt x="193" y="92"/>
                  </a:lnTo>
                  <a:lnTo>
                    <a:pt x="193" y="94"/>
                  </a:lnTo>
                  <a:lnTo>
                    <a:pt x="197" y="94"/>
                  </a:lnTo>
                  <a:lnTo>
                    <a:pt x="199" y="94"/>
                  </a:lnTo>
                  <a:lnTo>
                    <a:pt x="202" y="94"/>
                  </a:lnTo>
                  <a:lnTo>
                    <a:pt x="202" y="97"/>
                  </a:lnTo>
                  <a:lnTo>
                    <a:pt x="204" y="101"/>
                  </a:lnTo>
                  <a:lnTo>
                    <a:pt x="204" y="104"/>
                  </a:lnTo>
                  <a:lnTo>
                    <a:pt x="204" y="108"/>
                  </a:lnTo>
                  <a:lnTo>
                    <a:pt x="205" y="111"/>
                  </a:lnTo>
                  <a:lnTo>
                    <a:pt x="205" y="113"/>
                  </a:lnTo>
                  <a:lnTo>
                    <a:pt x="205" y="116"/>
                  </a:lnTo>
                  <a:lnTo>
                    <a:pt x="207" y="116"/>
                  </a:lnTo>
                  <a:lnTo>
                    <a:pt x="209" y="116"/>
                  </a:lnTo>
                  <a:lnTo>
                    <a:pt x="212" y="116"/>
                  </a:lnTo>
                  <a:lnTo>
                    <a:pt x="216" y="116"/>
                  </a:lnTo>
                  <a:lnTo>
                    <a:pt x="219" y="116"/>
                  </a:lnTo>
                  <a:lnTo>
                    <a:pt x="222" y="116"/>
                  </a:lnTo>
                  <a:lnTo>
                    <a:pt x="226" y="114"/>
                  </a:lnTo>
                  <a:lnTo>
                    <a:pt x="228" y="116"/>
                  </a:lnTo>
                  <a:lnTo>
                    <a:pt x="228" y="116"/>
                  </a:lnTo>
                  <a:lnTo>
                    <a:pt x="229" y="114"/>
                  </a:lnTo>
                  <a:lnTo>
                    <a:pt x="231" y="116"/>
                  </a:lnTo>
                  <a:lnTo>
                    <a:pt x="231" y="118"/>
                  </a:lnTo>
                  <a:lnTo>
                    <a:pt x="233" y="118"/>
                  </a:lnTo>
                  <a:lnTo>
                    <a:pt x="233" y="120"/>
                  </a:lnTo>
                  <a:lnTo>
                    <a:pt x="233" y="121"/>
                  </a:lnTo>
                  <a:lnTo>
                    <a:pt x="233" y="123"/>
                  </a:lnTo>
                  <a:lnTo>
                    <a:pt x="231" y="125"/>
                  </a:lnTo>
                  <a:lnTo>
                    <a:pt x="233" y="126"/>
                  </a:lnTo>
                  <a:lnTo>
                    <a:pt x="234" y="126"/>
                  </a:lnTo>
                  <a:lnTo>
                    <a:pt x="236" y="128"/>
                  </a:lnTo>
                  <a:lnTo>
                    <a:pt x="240" y="130"/>
                  </a:lnTo>
                  <a:lnTo>
                    <a:pt x="240" y="130"/>
                  </a:lnTo>
                  <a:lnTo>
                    <a:pt x="241" y="130"/>
                  </a:lnTo>
                  <a:lnTo>
                    <a:pt x="243" y="128"/>
                  </a:lnTo>
                  <a:lnTo>
                    <a:pt x="243" y="126"/>
                  </a:lnTo>
                  <a:lnTo>
                    <a:pt x="241" y="126"/>
                  </a:lnTo>
                  <a:lnTo>
                    <a:pt x="241" y="125"/>
                  </a:lnTo>
                  <a:lnTo>
                    <a:pt x="241" y="123"/>
                  </a:lnTo>
                  <a:lnTo>
                    <a:pt x="243" y="121"/>
                  </a:lnTo>
                  <a:lnTo>
                    <a:pt x="245" y="120"/>
                  </a:lnTo>
                  <a:lnTo>
                    <a:pt x="246" y="116"/>
                  </a:lnTo>
                  <a:lnTo>
                    <a:pt x="250" y="114"/>
                  </a:lnTo>
                  <a:lnTo>
                    <a:pt x="252" y="113"/>
                  </a:lnTo>
                  <a:lnTo>
                    <a:pt x="252" y="111"/>
                  </a:lnTo>
                  <a:lnTo>
                    <a:pt x="253" y="109"/>
                  </a:lnTo>
                  <a:lnTo>
                    <a:pt x="255" y="108"/>
                  </a:lnTo>
                  <a:lnTo>
                    <a:pt x="257" y="108"/>
                  </a:lnTo>
                  <a:lnTo>
                    <a:pt x="258" y="106"/>
                  </a:lnTo>
                  <a:lnTo>
                    <a:pt x="260" y="104"/>
                  </a:lnTo>
                  <a:lnTo>
                    <a:pt x="264" y="102"/>
                  </a:lnTo>
                  <a:lnTo>
                    <a:pt x="265" y="102"/>
                  </a:lnTo>
                  <a:lnTo>
                    <a:pt x="269" y="101"/>
                  </a:lnTo>
                  <a:lnTo>
                    <a:pt x="270" y="99"/>
                  </a:lnTo>
                  <a:lnTo>
                    <a:pt x="274" y="96"/>
                  </a:lnTo>
                  <a:lnTo>
                    <a:pt x="276" y="94"/>
                  </a:lnTo>
                  <a:lnTo>
                    <a:pt x="277" y="92"/>
                  </a:lnTo>
                  <a:lnTo>
                    <a:pt x="279" y="92"/>
                  </a:lnTo>
                  <a:lnTo>
                    <a:pt x="279" y="94"/>
                  </a:lnTo>
                  <a:lnTo>
                    <a:pt x="281" y="94"/>
                  </a:lnTo>
                  <a:lnTo>
                    <a:pt x="281" y="92"/>
                  </a:lnTo>
                  <a:lnTo>
                    <a:pt x="282" y="92"/>
                  </a:lnTo>
                  <a:lnTo>
                    <a:pt x="282" y="91"/>
                  </a:lnTo>
                  <a:lnTo>
                    <a:pt x="284" y="89"/>
                  </a:lnTo>
                  <a:lnTo>
                    <a:pt x="286" y="89"/>
                  </a:lnTo>
                  <a:lnTo>
                    <a:pt x="287" y="89"/>
                  </a:lnTo>
                  <a:lnTo>
                    <a:pt x="287" y="89"/>
                  </a:lnTo>
                  <a:close/>
                  <a:moveTo>
                    <a:pt x="282" y="121"/>
                  </a:moveTo>
                  <a:lnTo>
                    <a:pt x="282" y="121"/>
                  </a:lnTo>
                  <a:lnTo>
                    <a:pt x="281" y="120"/>
                  </a:lnTo>
                  <a:lnTo>
                    <a:pt x="281" y="120"/>
                  </a:lnTo>
                  <a:lnTo>
                    <a:pt x="281" y="120"/>
                  </a:lnTo>
                  <a:lnTo>
                    <a:pt x="281" y="120"/>
                  </a:lnTo>
                  <a:lnTo>
                    <a:pt x="281" y="121"/>
                  </a:lnTo>
                  <a:lnTo>
                    <a:pt x="282" y="121"/>
                  </a:lnTo>
                  <a:lnTo>
                    <a:pt x="282" y="121"/>
                  </a:lnTo>
                  <a:close/>
                  <a:moveTo>
                    <a:pt x="293" y="147"/>
                  </a:moveTo>
                  <a:lnTo>
                    <a:pt x="291" y="149"/>
                  </a:lnTo>
                  <a:lnTo>
                    <a:pt x="289" y="149"/>
                  </a:lnTo>
                  <a:lnTo>
                    <a:pt x="289" y="147"/>
                  </a:lnTo>
                  <a:lnTo>
                    <a:pt x="289" y="145"/>
                  </a:lnTo>
                  <a:lnTo>
                    <a:pt x="289" y="145"/>
                  </a:lnTo>
                  <a:lnTo>
                    <a:pt x="289" y="145"/>
                  </a:lnTo>
                  <a:lnTo>
                    <a:pt x="289" y="145"/>
                  </a:lnTo>
                  <a:lnTo>
                    <a:pt x="287" y="143"/>
                  </a:lnTo>
                  <a:lnTo>
                    <a:pt x="287" y="143"/>
                  </a:lnTo>
                  <a:lnTo>
                    <a:pt x="287" y="142"/>
                  </a:lnTo>
                  <a:lnTo>
                    <a:pt x="289" y="142"/>
                  </a:lnTo>
                  <a:lnTo>
                    <a:pt x="289" y="142"/>
                  </a:lnTo>
                  <a:lnTo>
                    <a:pt x="291" y="143"/>
                  </a:lnTo>
                  <a:lnTo>
                    <a:pt x="291" y="143"/>
                  </a:lnTo>
                  <a:lnTo>
                    <a:pt x="293" y="143"/>
                  </a:lnTo>
                  <a:lnTo>
                    <a:pt x="293" y="145"/>
                  </a:lnTo>
                  <a:lnTo>
                    <a:pt x="293" y="147"/>
                  </a:lnTo>
                  <a:lnTo>
                    <a:pt x="293" y="147"/>
                  </a:lnTo>
                  <a:lnTo>
                    <a:pt x="293" y="147"/>
                  </a:lnTo>
                  <a:close/>
                  <a:moveTo>
                    <a:pt x="303" y="147"/>
                  </a:moveTo>
                  <a:lnTo>
                    <a:pt x="303" y="147"/>
                  </a:lnTo>
                  <a:lnTo>
                    <a:pt x="303" y="147"/>
                  </a:lnTo>
                  <a:lnTo>
                    <a:pt x="301" y="147"/>
                  </a:lnTo>
                  <a:lnTo>
                    <a:pt x="301" y="145"/>
                  </a:lnTo>
                  <a:lnTo>
                    <a:pt x="303" y="145"/>
                  </a:lnTo>
                  <a:lnTo>
                    <a:pt x="303" y="145"/>
                  </a:lnTo>
                  <a:lnTo>
                    <a:pt x="303" y="145"/>
                  </a:lnTo>
                  <a:lnTo>
                    <a:pt x="303" y="14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6" name="Freeform 248">
              <a:extLst>
                <a:ext uri="{FF2B5EF4-FFF2-40B4-BE49-F238E27FC236}">
                  <a16:creationId xmlns:a16="http://schemas.microsoft.com/office/drawing/2014/main" id="{3C0D0C38-1F97-4AA3-876D-A87676F6BF8B}"/>
                </a:ext>
              </a:extLst>
            </p:cNvPr>
            <p:cNvSpPr>
              <a:spLocks/>
            </p:cNvSpPr>
            <p:nvPr/>
          </p:nvSpPr>
          <p:spPr bwMode="auto">
            <a:xfrm>
              <a:off x="3874" y="2169"/>
              <a:ext cx="0" cy="0"/>
            </a:xfrm>
            <a:custGeom>
              <a:avLst/>
              <a:gdLst/>
              <a:ahLst/>
              <a:cxnLst>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7" name="Freeform 249">
              <a:extLst>
                <a:ext uri="{FF2B5EF4-FFF2-40B4-BE49-F238E27FC236}">
                  <a16:creationId xmlns:a16="http://schemas.microsoft.com/office/drawing/2014/main" id="{F41058E4-AE97-4709-931D-56A52C13202B}"/>
                </a:ext>
              </a:extLst>
            </p:cNvPr>
            <p:cNvSpPr>
              <a:spLocks noEditPoints="1"/>
            </p:cNvSpPr>
            <p:nvPr/>
          </p:nvSpPr>
          <p:spPr bwMode="auto">
            <a:xfrm>
              <a:off x="2457" y="2792"/>
              <a:ext cx="4" cy="13"/>
            </a:xfrm>
            <a:custGeom>
              <a:avLst/>
              <a:gdLst>
                <a:gd name="T0" fmla="*/ 4 w 4"/>
                <a:gd name="T1" fmla="*/ 5 h 13"/>
                <a:gd name="T2" fmla="*/ 4 w 4"/>
                <a:gd name="T3" fmla="*/ 5 h 13"/>
                <a:gd name="T4" fmla="*/ 2 w 4"/>
                <a:gd name="T5" fmla="*/ 3 h 13"/>
                <a:gd name="T6" fmla="*/ 2 w 4"/>
                <a:gd name="T7" fmla="*/ 1 h 13"/>
                <a:gd name="T8" fmla="*/ 2 w 4"/>
                <a:gd name="T9" fmla="*/ 1 h 13"/>
                <a:gd name="T10" fmla="*/ 4 w 4"/>
                <a:gd name="T11" fmla="*/ 1 h 13"/>
                <a:gd name="T12" fmla="*/ 4 w 4"/>
                <a:gd name="T13" fmla="*/ 0 h 13"/>
                <a:gd name="T14" fmla="*/ 4 w 4"/>
                <a:gd name="T15" fmla="*/ 1 h 13"/>
                <a:gd name="T16" fmla="*/ 4 w 4"/>
                <a:gd name="T17" fmla="*/ 3 h 13"/>
                <a:gd name="T18" fmla="*/ 4 w 4"/>
                <a:gd name="T19" fmla="*/ 5 h 13"/>
                <a:gd name="T20" fmla="*/ 4 w 4"/>
                <a:gd name="T21" fmla="*/ 5 h 13"/>
                <a:gd name="T22" fmla="*/ 2 w 4"/>
                <a:gd name="T23" fmla="*/ 8 h 13"/>
                <a:gd name="T24" fmla="*/ 2 w 4"/>
                <a:gd name="T25" fmla="*/ 8 h 13"/>
                <a:gd name="T26" fmla="*/ 2 w 4"/>
                <a:gd name="T27" fmla="*/ 8 h 13"/>
                <a:gd name="T28" fmla="*/ 2 w 4"/>
                <a:gd name="T29" fmla="*/ 8 h 13"/>
                <a:gd name="T30" fmla="*/ 2 w 4"/>
                <a:gd name="T31" fmla="*/ 8 h 13"/>
                <a:gd name="T32" fmla="*/ 2 w 4"/>
                <a:gd name="T33" fmla="*/ 8 h 13"/>
                <a:gd name="T34" fmla="*/ 2 w 4"/>
                <a:gd name="T35" fmla="*/ 8 h 13"/>
                <a:gd name="T36" fmla="*/ 2 w 4"/>
                <a:gd name="T37" fmla="*/ 8 h 13"/>
                <a:gd name="T38" fmla="*/ 2 w 4"/>
                <a:gd name="T39" fmla="*/ 8 h 13"/>
                <a:gd name="T40" fmla="*/ 2 w 4"/>
                <a:gd name="T41" fmla="*/ 8 h 13"/>
                <a:gd name="T42" fmla="*/ 2 w 4"/>
                <a:gd name="T43" fmla="*/ 8 h 13"/>
                <a:gd name="T44" fmla="*/ 2 w 4"/>
                <a:gd name="T45" fmla="*/ 8 h 13"/>
                <a:gd name="T46" fmla="*/ 2 w 4"/>
                <a:gd name="T47" fmla="*/ 6 h 13"/>
                <a:gd name="T48" fmla="*/ 2 w 4"/>
                <a:gd name="T49" fmla="*/ 6 h 13"/>
                <a:gd name="T50" fmla="*/ 2 w 4"/>
                <a:gd name="T51" fmla="*/ 6 h 13"/>
                <a:gd name="T52" fmla="*/ 2 w 4"/>
                <a:gd name="T53" fmla="*/ 6 h 13"/>
                <a:gd name="T54" fmla="*/ 4 w 4"/>
                <a:gd name="T55" fmla="*/ 6 h 13"/>
                <a:gd name="T56" fmla="*/ 4 w 4"/>
                <a:gd name="T57" fmla="*/ 6 h 13"/>
                <a:gd name="T58" fmla="*/ 4 w 4"/>
                <a:gd name="T59" fmla="*/ 6 h 13"/>
                <a:gd name="T60" fmla="*/ 4 w 4"/>
                <a:gd name="T61" fmla="*/ 6 h 13"/>
                <a:gd name="T62" fmla="*/ 4 w 4"/>
                <a:gd name="T63" fmla="*/ 6 h 13"/>
                <a:gd name="T64" fmla="*/ 2 w 4"/>
                <a:gd name="T65" fmla="*/ 6 h 13"/>
                <a:gd name="T66" fmla="*/ 2 w 4"/>
                <a:gd name="T67" fmla="*/ 8 h 13"/>
                <a:gd name="T68" fmla="*/ 2 w 4"/>
                <a:gd name="T69" fmla="*/ 8 h 13"/>
                <a:gd name="T70" fmla="*/ 0 w 4"/>
                <a:gd name="T71" fmla="*/ 13 h 13"/>
                <a:gd name="T72" fmla="*/ 0 w 4"/>
                <a:gd name="T73" fmla="*/ 13 h 13"/>
                <a:gd name="T74" fmla="*/ 0 w 4"/>
                <a:gd name="T75" fmla="*/ 13 h 13"/>
                <a:gd name="T76" fmla="*/ 0 w 4"/>
                <a:gd name="T77" fmla="*/ 13 h 13"/>
                <a:gd name="T78" fmla="*/ 0 w 4"/>
                <a:gd name="T79" fmla="*/ 13 h 13"/>
                <a:gd name="T80" fmla="*/ 0 w 4"/>
                <a:gd name="T81" fmla="*/ 13 h 13"/>
                <a:gd name="T82" fmla="*/ 0 w 4"/>
                <a:gd name="T83" fmla="*/ 13 h 13"/>
                <a:gd name="T84" fmla="*/ 0 w 4"/>
                <a:gd name="T85" fmla="*/ 13 h 13"/>
                <a:gd name="T86" fmla="*/ 0 w 4"/>
                <a:gd name="T87" fmla="*/ 13 h 13"/>
                <a:gd name="T88" fmla="*/ 0 w 4"/>
                <a:gd name="T89" fmla="*/ 13 h 13"/>
                <a:gd name="T90" fmla="*/ 0 w 4"/>
                <a:gd name="T91" fmla="*/ 13 h 13"/>
                <a:gd name="T92" fmla="*/ 0 w 4"/>
                <a:gd name="T93" fmla="*/ 13 h 13"/>
                <a:gd name="T94" fmla="*/ 0 w 4"/>
                <a:gd name="T95" fmla="*/ 13 h 13"/>
                <a:gd name="T96" fmla="*/ 0 w 4"/>
                <a:gd name="T97" fmla="*/ 13 h 13"/>
                <a:gd name="T98" fmla="*/ 0 w 4"/>
                <a:gd name="T99" fmla="*/ 13 h 13"/>
                <a:gd name="T100" fmla="*/ 0 w 4"/>
                <a:gd name="T101" fmla="*/ 13 h 13"/>
                <a:gd name="T102" fmla="*/ 0 w 4"/>
                <a:gd name="T103"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 h="13">
                  <a:moveTo>
                    <a:pt x="4" y="5"/>
                  </a:moveTo>
                  <a:lnTo>
                    <a:pt x="4" y="5"/>
                  </a:lnTo>
                  <a:lnTo>
                    <a:pt x="2" y="3"/>
                  </a:lnTo>
                  <a:lnTo>
                    <a:pt x="2" y="1"/>
                  </a:lnTo>
                  <a:lnTo>
                    <a:pt x="2" y="1"/>
                  </a:lnTo>
                  <a:lnTo>
                    <a:pt x="4" y="1"/>
                  </a:lnTo>
                  <a:lnTo>
                    <a:pt x="4" y="0"/>
                  </a:lnTo>
                  <a:lnTo>
                    <a:pt x="4" y="1"/>
                  </a:lnTo>
                  <a:lnTo>
                    <a:pt x="4" y="3"/>
                  </a:lnTo>
                  <a:lnTo>
                    <a:pt x="4" y="5"/>
                  </a:lnTo>
                  <a:lnTo>
                    <a:pt x="4" y="5"/>
                  </a:lnTo>
                  <a:close/>
                  <a:moveTo>
                    <a:pt x="2" y="8"/>
                  </a:moveTo>
                  <a:lnTo>
                    <a:pt x="2" y="8"/>
                  </a:lnTo>
                  <a:lnTo>
                    <a:pt x="2" y="8"/>
                  </a:lnTo>
                  <a:lnTo>
                    <a:pt x="2" y="8"/>
                  </a:lnTo>
                  <a:lnTo>
                    <a:pt x="2" y="8"/>
                  </a:lnTo>
                  <a:lnTo>
                    <a:pt x="2" y="8"/>
                  </a:lnTo>
                  <a:lnTo>
                    <a:pt x="2" y="8"/>
                  </a:lnTo>
                  <a:lnTo>
                    <a:pt x="2" y="8"/>
                  </a:lnTo>
                  <a:lnTo>
                    <a:pt x="2" y="8"/>
                  </a:lnTo>
                  <a:lnTo>
                    <a:pt x="2" y="8"/>
                  </a:lnTo>
                  <a:lnTo>
                    <a:pt x="2" y="8"/>
                  </a:lnTo>
                  <a:lnTo>
                    <a:pt x="2" y="8"/>
                  </a:lnTo>
                  <a:lnTo>
                    <a:pt x="2" y="6"/>
                  </a:lnTo>
                  <a:lnTo>
                    <a:pt x="2" y="6"/>
                  </a:lnTo>
                  <a:lnTo>
                    <a:pt x="2" y="6"/>
                  </a:lnTo>
                  <a:lnTo>
                    <a:pt x="2" y="6"/>
                  </a:lnTo>
                  <a:lnTo>
                    <a:pt x="4" y="6"/>
                  </a:lnTo>
                  <a:lnTo>
                    <a:pt x="4" y="6"/>
                  </a:lnTo>
                  <a:lnTo>
                    <a:pt x="4" y="6"/>
                  </a:lnTo>
                  <a:lnTo>
                    <a:pt x="4" y="6"/>
                  </a:lnTo>
                  <a:lnTo>
                    <a:pt x="4" y="6"/>
                  </a:lnTo>
                  <a:lnTo>
                    <a:pt x="2" y="6"/>
                  </a:lnTo>
                  <a:lnTo>
                    <a:pt x="2" y="8"/>
                  </a:lnTo>
                  <a:lnTo>
                    <a:pt x="2" y="8"/>
                  </a:lnTo>
                  <a:close/>
                  <a:moveTo>
                    <a:pt x="0" y="13"/>
                  </a:moveTo>
                  <a:lnTo>
                    <a:pt x="0" y="13"/>
                  </a:lnTo>
                  <a:lnTo>
                    <a:pt x="0" y="13"/>
                  </a:lnTo>
                  <a:lnTo>
                    <a:pt x="0" y="13"/>
                  </a:lnTo>
                  <a:lnTo>
                    <a:pt x="0" y="13"/>
                  </a:lnTo>
                  <a:lnTo>
                    <a:pt x="0" y="13"/>
                  </a:lnTo>
                  <a:lnTo>
                    <a:pt x="0" y="13"/>
                  </a:lnTo>
                  <a:lnTo>
                    <a:pt x="0" y="13"/>
                  </a:lnTo>
                  <a:lnTo>
                    <a:pt x="0" y="13"/>
                  </a:lnTo>
                  <a:lnTo>
                    <a:pt x="0" y="13"/>
                  </a:lnTo>
                  <a:lnTo>
                    <a:pt x="0" y="13"/>
                  </a:lnTo>
                  <a:lnTo>
                    <a:pt x="0" y="13"/>
                  </a:lnTo>
                  <a:lnTo>
                    <a:pt x="0" y="13"/>
                  </a:lnTo>
                  <a:lnTo>
                    <a:pt x="0" y="13"/>
                  </a:lnTo>
                  <a:lnTo>
                    <a:pt x="0" y="13"/>
                  </a:lnTo>
                  <a:lnTo>
                    <a:pt x="0" y="13"/>
                  </a:lnTo>
                  <a:lnTo>
                    <a:pt x="0" y="1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8" name="Freeform 250">
              <a:extLst>
                <a:ext uri="{FF2B5EF4-FFF2-40B4-BE49-F238E27FC236}">
                  <a16:creationId xmlns:a16="http://schemas.microsoft.com/office/drawing/2014/main" id="{82710F67-B52B-487A-9CC9-4576E5741A9E}"/>
                </a:ext>
              </a:extLst>
            </p:cNvPr>
            <p:cNvSpPr>
              <a:spLocks noEditPoints="1"/>
            </p:cNvSpPr>
            <p:nvPr/>
          </p:nvSpPr>
          <p:spPr bwMode="auto">
            <a:xfrm>
              <a:off x="2226" y="2815"/>
              <a:ext cx="260" cy="220"/>
            </a:xfrm>
            <a:custGeom>
              <a:avLst/>
              <a:gdLst>
                <a:gd name="T0" fmla="*/ 252 w 260"/>
                <a:gd name="T1" fmla="*/ 82 h 220"/>
                <a:gd name="T2" fmla="*/ 245 w 260"/>
                <a:gd name="T3" fmla="*/ 92 h 220"/>
                <a:gd name="T4" fmla="*/ 250 w 260"/>
                <a:gd name="T5" fmla="*/ 98 h 220"/>
                <a:gd name="T6" fmla="*/ 240 w 260"/>
                <a:gd name="T7" fmla="*/ 104 h 220"/>
                <a:gd name="T8" fmla="*/ 235 w 260"/>
                <a:gd name="T9" fmla="*/ 111 h 220"/>
                <a:gd name="T10" fmla="*/ 243 w 260"/>
                <a:gd name="T11" fmla="*/ 135 h 220"/>
                <a:gd name="T12" fmla="*/ 242 w 260"/>
                <a:gd name="T13" fmla="*/ 144 h 220"/>
                <a:gd name="T14" fmla="*/ 228 w 260"/>
                <a:gd name="T15" fmla="*/ 150 h 220"/>
                <a:gd name="T16" fmla="*/ 206 w 260"/>
                <a:gd name="T17" fmla="*/ 157 h 220"/>
                <a:gd name="T18" fmla="*/ 194 w 260"/>
                <a:gd name="T19" fmla="*/ 159 h 220"/>
                <a:gd name="T20" fmla="*/ 178 w 260"/>
                <a:gd name="T21" fmla="*/ 156 h 220"/>
                <a:gd name="T22" fmla="*/ 165 w 260"/>
                <a:gd name="T23" fmla="*/ 152 h 220"/>
                <a:gd name="T24" fmla="*/ 177 w 260"/>
                <a:gd name="T25" fmla="*/ 173 h 220"/>
                <a:gd name="T26" fmla="*/ 185 w 260"/>
                <a:gd name="T27" fmla="*/ 188 h 220"/>
                <a:gd name="T28" fmla="*/ 183 w 260"/>
                <a:gd name="T29" fmla="*/ 196 h 220"/>
                <a:gd name="T30" fmla="*/ 173 w 260"/>
                <a:gd name="T31" fmla="*/ 207 h 220"/>
                <a:gd name="T32" fmla="*/ 159 w 260"/>
                <a:gd name="T33" fmla="*/ 212 h 220"/>
                <a:gd name="T34" fmla="*/ 151 w 260"/>
                <a:gd name="T35" fmla="*/ 215 h 220"/>
                <a:gd name="T36" fmla="*/ 135 w 260"/>
                <a:gd name="T37" fmla="*/ 219 h 220"/>
                <a:gd name="T38" fmla="*/ 124 w 260"/>
                <a:gd name="T39" fmla="*/ 203 h 220"/>
                <a:gd name="T40" fmla="*/ 118 w 260"/>
                <a:gd name="T41" fmla="*/ 190 h 220"/>
                <a:gd name="T42" fmla="*/ 110 w 260"/>
                <a:gd name="T43" fmla="*/ 181 h 220"/>
                <a:gd name="T44" fmla="*/ 117 w 260"/>
                <a:gd name="T45" fmla="*/ 169 h 220"/>
                <a:gd name="T46" fmla="*/ 106 w 260"/>
                <a:gd name="T47" fmla="*/ 152 h 220"/>
                <a:gd name="T48" fmla="*/ 110 w 260"/>
                <a:gd name="T49" fmla="*/ 130 h 220"/>
                <a:gd name="T50" fmla="*/ 108 w 260"/>
                <a:gd name="T51" fmla="*/ 115 h 220"/>
                <a:gd name="T52" fmla="*/ 79 w 260"/>
                <a:gd name="T53" fmla="*/ 118 h 220"/>
                <a:gd name="T54" fmla="*/ 62 w 260"/>
                <a:gd name="T55" fmla="*/ 101 h 220"/>
                <a:gd name="T56" fmla="*/ 45 w 260"/>
                <a:gd name="T57" fmla="*/ 101 h 220"/>
                <a:gd name="T58" fmla="*/ 24 w 260"/>
                <a:gd name="T59" fmla="*/ 96 h 220"/>
                <a:gd name="T60" fmla="*/ 17 w 260"/>
                <a:gd name="T61" fmla="*/ 82 h 220"/>
                <a:gd name="T62" fmla="*/ 11 w 260"/>
                <a:gd name="T63" fmla="*/ 60 h 220"/>
                <a:gd name="T64" fmla="*/ 0 w 260"/>
                <a:gd name="T65" fmla="*/ 58 h 220"/>
                <a:gd name="T66" fmla="*/ 9 w 260"/>
                <a:gd name="T67" fmla="*/ 33 h 220"/>
                <a:gd name="T68" fmla="*/ 31 w 260"/>
                <a:gd name="T69" fmla="*/ 9 h 220"/>
                <a:gd name="T70" fmla="*/ 28 w 260"/>
                <a:gd name="T71" fmla="*/ 11 h 220"/>
                <a:gd name="T72" fmla="*/ 33 w 260"/>
                <a:gd name="T73" fmla="*/ 26 h 220"/>
                <a:gd name="T74" fmla="*/ 28 w 260"/>
                <a:gd name="T75" fmla="*/ 52 h 220"/>
                <a:gd name="T76" fmla="*/ 40 w 260"/>
                <a:gd name="T77" fmla="*/ 60 h 220"/>
                <a:gd name="T78" fmla="*/ 38 w 260"/>
                <a:gd name="T79" fmla="*/ 38 h 220"/>
                <a:gd name="T80" fmla="*/ 55 w 260"/>
                <a:gd name="T81" fmla="*/ 17 h 220"/>
                <a:gd name="T82" fmla="*/ 67 w 260"/>
                <a:gd name="T83" fmla="*/ 11 h 220"/>
                <a:gd name="T84" fmla="*/ 67 w 260"/>
                <a:gd name="T85" fmla="*/ 2 h 220"/>
                <a:gd name="T86" fmla="*/ 79 w 260"/>
                <a:gd name="T87" fmla="*/ 12 h 220"/>
                <a:gd name="T88" fmla="*/ 98 w 260"/>
                <a:gd name="T89" fmla="*/ 29 h 220"/>
                <a:gd name="T90" fmla="*/ 141 w 260"/>
                <a:gd name="T91" fmla="*/ 33 h 220"/>
                <a:gd name="T92" fmla="*/ 165 w 260"/>
                <a:gd name="T93" fmla="*/ 41 h 220"/>
                <a:gd name="T94" fmla="*/ 177 w 260"/>
                <a:gd name="T95" fmla="*/ 31 h 220"/>
                <a:gd name="T96" fmla="*/ 219 w 260"/>
                <a:gd name="T97" fmla="*/ 29 h 220"/>
                <a:gd name="T98" fmla="*/ 204 w 260"/>
                <a:gd name="T99" fmla="*/ 35 h 220"/>
                <a:gd name="T100" fmla="*/ 207 w 260"/>
                <a:gd name="T101" fmla="*/ 38 h 220"/>
                <a:gd name="T102" fmla="*/ 214 w 260"/>
                <a:gd name="T103" fmla="*/ 46 h 220"/>
                <a:gd name="T104" fmla="*/ 221 w 260"/>
                <a:gd name="T105" fmla="*/ 45 h 220"/>
                <a:gd name="T106" fmla="*/ 226 w 260"/>
                <a:gd name="T107" fmla="*/ 46 h 220"/>
                <a:gd name="T108" fmla="*/ 238 w 260"/>
                <a:gd name="T109" fmla="*/ 58 h 220"/>
                <a:gd name="T110" fmla="*/ 226 w 260"/>
                <a:gd name="T111" fmla="*/ 70 h 220"/>
                <a:gd name="T112" fmla="*/ 248 w 260"/>
                <a:gd name="T113" fmla="*/ 69 h 220"/>
                <a:gd name="T114" fmla="*/ 180 w 260"/>
                <a:gd name="T115" fmla="*/ 26 h 220"/>
                <a:gd name="T116" fmla="*/ 177 w 260"/>
                <a:gd name="T117" fmla="*/ 21 h 220"/>
                <a:gd name="T118" fmla="*/ 156 w 260"/>
                <a:gd name="T119" fmla="*/ 26 h 220"/>
                <a:gd name="T120" fmla="*/ 238 w 260"/>
                <a:gd name="T121" fmla="*/ 60 h 220"/>
                <a:gd name="T122" fmla="*/ 242 w 260"/>
                <a:gd name="T123" fmla="*/ 58 h 220"/>
                <a:gd name="T124" fmla="*/ 240 w 260"/>
                <a:gd name="T125" fmla="*/ 62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60" h="220">
                  <a:moveTo>
                    <a:pt x="257" y="70"/>
                  </a:moveTo>
                  <a:lnTo>
                    <a:pt x="260" y="75"/>
                  </a:lnTo>
                  <a:lnTo>
                    <a:pt x="260" y="75"/>
                  </a:lnTo>
                  <a:lnTo>
                    <a:pt x="260" y="77"/>
                  </a:lnTo>
                  <a:lnTo>
                    <a:pt x="257" y="77"/>
                  </a:lnTo>
                  <a:lnTo>
                    <a:pt x="257" y="79"/>
                  </a:lnTo>
                  <a:lnTo>
                    <a:pt x="257" y="81"/>
                  </a:lnTo>
                  <a:lnTo>
                    <a:pt x="254" y="81"/>
                  </a:lnTo>
                  <a:lnTo>
                    <a:pt x="252" y="82"/>
                  </a:lnTo>
                  <a:lnTo>
                    <a:pt x="250" y="84"/>
                  </a:lnTo>
                  <a:lnTo>
                    <a:pt x="250" y="84"/>
                  </a:lnTo>
                  <a:lnTo>
                    <a:pt x="247" y="84"/>
                  </a:lnTo>
                  <a:lnTo>
                    <a:pt x="247" y="86"/>
                  </a:lnTo>
                  <a:lnTo>
                    <a:pt x="245" y="87"/>
                  </a:lnTo>
                  <a:lnTo>
                    <a:pt x="245" y="89"/>
                  </a:lnTo>
                  <a:lnTo>
                    <a:pt x="243" y="91"/>
                  </a:lnTo>
                  <a:lnTo>
                    <a:pt x="243" y="91"/>
                  </a:lnTo>
                  <a:lnTo>
                    <a:pt x="245" y="92"/>
                  </a:lnTo>
                  <a:lnTo>
                    <a:pt x="245" y="94"/>
                  </a:lnTo>
                  <a:lnTo>
                    <a:pt x="245" y="96"/>
                  </a:lnTo>
                  <a:lnTo>
                    <a:pt x="245" y="96"/>
                  </a:lnTo>
                  <a:lnTo>
                    <a:pt x="245" y="98"/>
                  </a:lnTo>
                  <a:lnTo>
                    <a:pt x="247" y="98"/>
                  </a:lnTo>
                  <a:lnTo>
                    <a:pt x="248" y="98"/>
                  </a:lnTo>
                  <a:lnTo>
                    <a:pt x="250" y="98"/>
                  </a:lnTo>
                  <a:lnTo>
                    <a:pt x="250" y="98"/>
                  </a:lnTo>
                  <a:lnTo>
                    <a:pt x="250" y="98"/>
                  </a:lnTo>
                  <a:lnTo>
                    <a:pt x="250" y="99"/>
                  </a:lnTo>
                  <a:lnTo>
                    <a:pt x="250" y="101"/>
                  </a:lnTo>
                  <a:lnTo>
                    <a:pt x="250" y="101"/>
                  </a:lnTo>
                  <a:lnTo>
                    <a:pt x="245" y="103"/>
                  </a:lnTo>
                  <a:lnTo>
                    <a:pt x="243" y="104"/>
                  </a:lnTo>
                  <a:lnTo>
                    <a:pt x="243" y="104"/>
                  </a:lnTo>
                  <a:lnTo>
                    <a:pt x="242" y="104"/>
                  </a:lnTo>
                  <a:lnTo>
                    <a:pt x="240" y="104"/>
                  </a:lnTo>
                  <a:lnTo>
                    <a:pt x="240" y="104"/>
                  </a:lnTo>
                  <a:lnTo>
                    <a:pt x="238" y="106"/>
                  </a:lnTo>
                  <a:lnTo>
                    <a:pt x="238" y="106"/>
                  </a:lnTo>
                  <a:lnTo>
                    <a:pt x="236" y="106"/>
                  </a:lnTo>
                  <a:lnTo>
                    <a:pt x="235" y="106"/>
                  </a:lnTo>
                  <a:lnTo>
                    <a:pt x="235" y="108"/>
                  </a:lnTo>
                  <a:lnTo>
                    <a:pt x="235" y="108"/>
                  </a:lnTo>
                  <a:lnTo>
                    <a:pt x="235" y="110"/>
                  </a:lnTo>
                  <a:lnTo>
                    <a:pt x="235" y="111"/>
                  </a:lnTo>
                  <a:lnTo>
                    <a:pt x="235" y="111"/>
                  </a:lnTo>
                  <a:lnTo>
                    <a:pt x="235" y="115"/>
                  </a:lnTo>
                  <a:lnTo>
                    <a:pt x="235" y="116"/>
                  </a:lnTo>
                  <a:lnTo>
                    <a:pt x="233" y="116"/>
                  </a:lnTo>
                  <a:lnTo>
                    <a:pt x="231" y="118"/>
                  </a:lnTo>
                  <a:lnTo>
                    <a:pt x="230" y="120"/>
                  </a:lnTo>
                  <a:lnTo>
                    <a:pt x="231" y="121"/>
                  </a:lnTo>
                  <a:lnTo>
                    <a:pt x="235" y="125"/>
                  </a:lnTo>
                  <a:lnTo>
                    <a:pt x="238" y="130"/>
                  </a:lnTo>
                  <a:lnTo>
                    <a:pt x="243" y="135"/>
                  </a:lnTo>
                  <a:lnTo>
                    <a:pt x="243" y="135"/>
                  </a:lnTo>
                  <a:lnTo>
                    <a:pt x="243" y="135"/>
                  </a:lnTo>
                  <a:lnTo>
                    <a:pt x="245" y="137"/>
                  </a:lnTo>
                  <a:lnTo>
                    <a:pt x="245" y="138"/>
                  </a:lnTo>
                  <a:lnTo>
                    <a:pt x="245" y="140"/>
                  </a:lnTo>
                  <a:lnTo>
                    <a:pt x="245" y="140"/>
                  </a:lnTo>
                  <a:lnTo>
                    <a:pt x="243" y="142"/>
                  </a:lnTo>
                  <a:lnTo>
                    <a:pt x="243" y="144"/>
                  </a:lnTo>
                  <a:lnTo>
                    <a:pt x="242" y="144"/>
                  </a:lnTo>
                  <a:lnTo>
                    <a:pt x="240" y="145"/>
                  </a:lnTo>
                  <a:lnTo>
                    <a:pt x="238" y="147"/>
                  </a:lnTo>
                  <a:lnTo>
                    <a:pt x="238" y="147"/>
                  </a:lnTo>
                  <a:lnTo>
                    <a:pt x="236" y="147"/>
                  </a:lnTo>
                  <a:lnTo>
                    <a:pt x="236" y="149"/>
                  </a:lnTo>
                  <a:lnTo>
                    <a:pt x="233" y="149"/>
                  </a:lnTo>
                  <a:lnTo>
                    <a:pt x="233" y="147"/>
                  </a:lnTo>
                  <a:lnTo>
                    <a:pt x="231" y="149"/>
                  </a:lnTo>
                  <a:lnTo>
                    <a:pt x="228" y="150"/>
                  </a:lnTo>
                  <a:lnTo>
                    <a:pt x="228" y="152"/>
                  </a:lnTo>
                  <a:lnTo>
                    <a:pt x="223" y="154"/>
                  </a:lnTo>
                  <a:lnTo>
                    <a:pt x="218" y="156"/>
                  </a:lnTo>
                  <a:lnTo>
                    <a:pt x="216" y="156"/>
                  </a:lnTo>
                  <a:lnTo>
                    <a:pt x="211" y="154"/>
                  </a:lnTo>
                  <a:lnTo>
                    <a:pt x="209" y="156"/>
                  </a:lnTo>
                  <a:lnTo>
                    <a:pt x="207" y="156"/>
                  </a:lnTo>
                  <a:lnTo>
                    <a:pt x="207" y="157"/>
                  </a:lnTo>
                  <a:lnTo>
                    <a:pt x="206" y="157"/>
                  </a:lnTo>
                  <a:lnTo>
                    <a:pt x="206" y="157"/>
                  </a:lnTo>
                  <a:lnTo>
                    <a:pt x="204" y="159"/>
                  </a:lnTo>
                  <a:lnTo>
                    <a:pt x="204" y="164"/>
                  </a:lnTo>
                  <a:lnTo>
                    <a:pt x="202" y="166"/>
                  </a:lnTo>
                  <a:lnTo>
                    <a:pt x="201" y="166"/>
                  </a:lnTo>
                  <a:lnTo>
                    <a:pt x="199" y="164"/>
                  </a:lnTo>
                  <a:lnTo>
                    <a:pt x="197" y="162"/>
                  </a:lnTo>
                  <a:lnTo>
                    <a:pt x="194" y="159"/>
                  </a:lnTo>
                  <a:lnTo>
                    <a:pt x="194" y="159"/>
                  </a:lnTo>
                  <a:lnTo>
                    <a:pt x="192" y="159"/>
                  </a:lnTo>
                  <a:lnTo>
                    <a:pt x="189" y="159"/>
                  </a:lnTo>
                  <a:lnTo>
                    <a:pt x="189" y="159"/>
                  </a:lnTo>
                  <a:lnTo>
                    <a:pt x="187" y="159"/>
                  </a:lnTo>
                  <a:lnTo>
                    <a:pt x="185" y="159"/>
                  </a:lnTo>
                  <a:lnTo>
                    <a:pt x="182" y="159"/>
                  </a:lnTo>
                  <a:lnTo>
                    <a:pt x="180" y="159"/>
                  </a:lnTo>
                  <a:lnTo>
                    <a:pt x="178" y="157"/>
                  </a:lnTo>
                  <a:lnTo>
                    <a:pt x="178" y="156"/>
                  </a:lnTo>
                  <a:lnTo>
                    <a:pt x="177" y="156"/>
                  </a:lnTo>
                  <a:lnTo>
                    <a:pt x="177" y="156"/>
                  </a:lnTo>
                  <a:lnTo>
                    <a:pt x="175" y="156"/>
                  </a:lnTo>
                  <a:lnTo>
                    <a:pt x="170" y="156"/>
                  </a:lnTo>
                  <a:lnTo>
                    <a:pt x="170" y="156"/>
                  </a:lnTo>
                  <a:lnTo>
                    <a:pt x="168" y="154"/>
                  </a:lnTo>
                  <a:lnTo>
                    <a:pt x="168" y="154"/>
                  </a:lnTo>
                  <a:lnTo>
                    <a:pt x="166" y="152"/>
                  </a:lnTo>
                  <a:lnTo>
                    <a:pt x="165" y="152"/>
                  </a:lnTo>
                  <a:lnTo>
                    <a:pt x="165" y="154"/>
                  </a:lnTo>
                  <a:lnTo>
                    <a:pt x="166" y="156"/>
                  </a:lnTo>
                  <a:lnTo>
                    <a:pt x="168" y="157"/>
                  </a:lnTo>
                  <a:lnTo>
                    <a:pt x="170" y="159"/>
                  </a:lnTo>
                  <a:lnTo>
                    <a:pt x="175" y="164"/>
                  </a:lnTo>
                  <a:lnTo>
                    <a:pt x="177" y="166"/>
                  </a:lnTo>
                  <a:lnTo>
                    <a:pt x="177" y="167"/>
                  </a:lnTo>
                  <a:lnTo>
                    <a:pt x="177" y="171"/>
                  </a:lnTo>
                  <a:lnTo>
                    <a:pt x="177" y="173"/>
                  </a:lnTo>
                  <a:lnTo>
                    <a:pt x="177" y="176"/>
                  </a:lnTo>
                  <a:lnTo>
                    <a:pt x="180" y="181"/>
                  </a:lnTo>
                  <a:lnTo>
                    <a:pt x="180" y="183"/>
                  </a:lnTo>
                  <a:lnTo>
                    <a:pt x="180" y="185"/>
                  </a:lnTo>
                  <a:lnTo>
                    <a:pt x="180" y="186"/>
                  </a:lnTo>
                  <a:lnTo>
                    <a:pt x="180" y="186"/>
                  </a:lnTo>
                  <a:lnTo>
                    <a:pt x="180" y="186"/>
                  </a:lnTo>
                  <a:lnTo>
                    <a:pt x="182" y="186"/>
                  </a:lnTo>
                  <a:lnTo>
                    <a:pt x="185" y="188"/>
                  </a:lnTo>
                  <a:lnTo>
                    <a:pt x="189" y="188"/>
                  </a:lnTo>
                  <a:lnTo>
                    <a:pt x="192" y="188"/>
                  </a:lnTo>
                  <a:lnTo>
                    <a:pt x="192" y="190"/>
                  </a:lnTo>
                  <a:lnTo>
                    <a:pt x="192" y="191"/>
                  </a:lnTo>
                  <a:lnTo>
                    <a:pt x="190" y="193"/>
                  </a:lnTo>
                  <a:lnTo>
                    <a:pt x="190" y="193"/>
                  </a:lnTo>
                  <a:lnTo>
                    <a:pt x="189" y="193"/>
                  </a:lnTo>
                  <a:lnTo>
                    <a:pt x="187" y="195"/>
                  </a:lnTo>
                  <a:lnTo>
                    <a:pt x="183" y="196"/>
                  </a:lnTo>
                  <a:lnTo>
                    <a:pt x="182" y="196"/>
                  </a:lnTo>
                  <a:lnTo>
                    <a:pt x="180" y="196"/>
                  </a:lnTo>
                  <a:lnTo>
                    <a:pt x="180" y="196"/>
                  </a:lnTo>
                  <a:lnTo>
                    <a:pt x="180" y="198"/>
                  </a:lnTo>
                  <a:lnTo>
                    <a:pt x="178" y="200"/>
                  </a:lnTo>
                  <a:lnTo>
                    <a:pt x="178" y="203"/>
                  </a:lnTo>
                  <a:lnTo>
                    <a:pt x="177" y="205"/>
                  </a:lnTo>
                  <a:lnTo>
                    <a:pt x="175" y="207"/>
                  </a:lnTo>
                  <a:lnTo>
                    <a:pt x="173" y="207"/>
                  </a:lnTo>
                  <a:lnTo>
                    <a:pt x="171" y="207"/>
                  </a:lnTo>
                  <a:lnTo>
                    <a:pt x="170" y="207"/>
                  </a:lnTo>
                  <a:lnTo>
                    <a:pt x="170" y="208"/>
                  </a:lnTo>
                  <a:lnTo>
                    <a:pt x="168" y="208"/>
                  </a:lnTo>
                  <a:lnTo>
                    <a:pt x="166" y="210"/>
                  </a:lnTo>
                  <a:lnTo>
                    <a:pt x="165" y="210"/>
                  </a:lnTo>
                  <a:lnTo>
                    <a:pt x="163" y="210"/>
                  </a:lnTo>
                  <a:lnTo>
                    <a:pt x="161" y="212"/>
                  </a:lnTo>
                  <a:lnTo>
                    <a:pt x="159" y="212"/>
                  </a:lnTo>
                  <a:lnTo>
                    <a:pt x="158" y="213"/>
                  </a:lnTo>
                  <a:lnTo>
                    <a:pt x="156" y="215"/>
                  </a:lnTo>
                  <a:lnTo>
                    <a:pt x="154" y="217"/>
                  </a:lnTo>
                  <a:lnTo>
                    <a:pt x="153" y="219"/>
                  </a:lnTo>
                  <a:lnTo>
                    <a:pt x="153" y="220"/>
                  </a:lnTo>
                  <a:lnTo>
                    <a:pt x="151" y="220"/>
                  </a:lnTo>
                  <a:lnTo>
                    <a:pt x="151" y="219"/>
                  </a:lnTo>
                  <a:lnTo>
                    <a:pt x="151" y="217"/>
                  </a:lnTo>
                  <a:lnTo>
                    <a:pt x="151" y="215"/>
                  </a:lnTo>
                  <a:lnTo>
                    <a:pt x="149" y="215"/>
                  </a:lnTo>
                  <a:lnTo>
                    <a:pt x="147" y="215"/>
                  </a:lnTo>
                  <a:lnTo>
                    <a:pt x="147" y="215"/>
                  </a:lnTo>
                  <a:lnTo>
                    <a:pt x="146" y="215"/>
                  </a:lnTo>
                  <a:lnTo>
                    <a:pt x="142" y="217"/>
                  </a:lnTo>
                  <a:lnTo>
                    <a:pt x="142" y="219"/>
                  </a:lnTo>
                  <a:lnTo>
                    <a:pt x="141" y="219"/>
                  </a:lnTo>
                  <a:lnTo>
                    <a:pt x="137" y="219"/>
                  </a:lnTo>
                  <a:lnTo>
                    <a:pt x="135" y="219"/>
                  </a:lnTo>
                  <a:lnTo>
                    <a:pt x="135" y="219"/>
                  </a:lnTo>
                  <a:lnTo>
                    <a:pt x="134" y="219"/>
                  </a:lnTo>
                  <a:lnTo>
                    <a:pt x="130" y="215"/>
                  </a:lnTo>
                  <a:lnTo>
                    <a:pt x="125" y="210"/>
                  </a:lnTo>
                  <a:lnTo>
                    <a:pt x="125" y="208"/>
                  </a:lnTo>
                  <a:lnTo>
                    <a:pt x="125" y="208"/>
                  </a:lnTo>
                  <a:lnTo>
                    <a:pt x="124" y="207"/>
                  </a:lnTo>
                  <a:lnTo>
                    <a:pt x="124" y="203"/>
                  </a:lnTo>
                  <a:lnTo>
                    <a:pt x="124" y="203"/>
                  </a:lnTo>
                  <a:lnTo>
                    <a:pt x="124" y="202"/>
                  </a:lnTo>
                  <a:lnTo>
                    <a:pt x="122" y="198"/>
                  </a:lnTo>
                  <a:lnTo>
                    <a:pt x="120" y="196"/>
                  </a:lnTo>
                  <a:lnTo>
                    <a:pt x="120" y="196"/>
                  </a:lnTo>
                  <a:lnTo>
                    <a:pt x="120" y="195"/>
                  </a:lnTo>
                  <a:lnTo>
                    <a:pt x="120" y="193"/>
                  </a:lnTo>
                  <a:lnTo>
                    <a:pt x="120" y="193"/>
                  </a:lnTo>
                  <a:lnTo>
                    <a:pt x="118" y="190"/>
                  </a:lnTo>
                  <a:lnTo>
                    <a:pt x="118" y="190"/>
                  </a:lnTo>
                  <a:lnTo>
                    <a:pt x="118" y="188"/>
                  </a:lnTo>
                  <a:lnTo>
                    <a:pt x="118" y="188"/>
                  </a:lnTo>
                  <a:lnTo>
                    <a:pt x="117" y="186"/>
                  </a:lnTo>
                  <a:lnTo>
                    <a:pt x="115" y="185"/>
                  </a:lnTo>
                  <a:lnTo>
                    <a:pt x="113" y="183"/>
                  </a:lnTo>
                  <a:lnTo>
                    <a:pt x="112" y="183"/>
                  </a:lnTo>
                  <a:lnTo>
                    <a:pt x="112" y="183"/>
                  </a:lnTo>
                  <a:lnTo>
                    <a:pt x="112" y="181"/>
                  </a:lnTo>
                  <a:lnTo>
                    <a:pt x="110" y="181"/>
                  </a:lnTo>
                  <a:lnTo>
                    <a:pt x="110" y="181"/>
                  </a:lnTo>
                  <a:lnTo>
                    <a:pt x="108" y="179"/>
                  </a:lnTo>
                  <a:lnTo>
                    <a:pt x="106" y="181"/>
                  </a:lnTo>
                  <a:lnTo>
                    <a:pt x="106" y="179"/>
                  </a:lnTo>
                  <a:lnTo>
                    <a:pt x="106" y="179"/>
                  </a:lnTo>
                  <a:lnTo>
                    <a:pt x="113" y="173"/>
                  </a:lnTo>
                  <a:lnTo>
                    <a:pt x="115" y="171"/>
                  </a:lnTo>
                  <a:lnTo>
                    <a:pt x="117" y="171"/>
                  </a:lnTo>
                  <a:lnTo>
                    <a:pt x="117" y="169"/>
                  </a:lnTo>
                  <a:lnTo>
                    <a:pt x="117" y="169"/>
                  </a:lnTo>
                  <a:lnTo>
                    <a:pt x="115" y="167"/>
                  </a:lnTo>
                  <a:lnTo>
                    <a:pt x="113" y="164"/>
                  </a:lnTo>
                  <a:lnTo>
                    <a:pt x="112" y="162"/>
                  </a:lnTo>
                  <a:lnTo>
                    <a:pt x="112" y="162"/>
                  </a:lnTo>
                  <a:lnTo>
                    <a:pt x="110" y="161"/>
                  </a:lnTo>
                  <a:lnTo>
                    <a:pt x="108" y="156"/>
                  </a:lnTo>
                  <a:lnTo>
                    <a:pt x="108" y="154"/>
                  </a:lnTo>
                  <a:lnTo>
                    <a:pt x="106" y="152"/>
                  </a:lnTo>
                  <a:lnTo>
                    <a:pt x="106" y="150"/>
                  </a:lnTo>
                  <a:lnTo>
                    <a:pt x="106" y="149"/>
                  </a:lnTo>
                  <a:lnTo>
                    <a:pt x="106" y="147"/>
                  </a:lnTo>
                  <a:lnTo>
                    <a:pt x="106" y="145"/>
                  </a:lnTo>
                  <a:lnTo>
                    <a:pt x="106" y="140"/>
                  </a:lnTo>
                  <a:lnTo>
                    <a:pt x="106" y="137"/>
                  </a:lnTo>
                  <a:lnTo>
                    <a:pt x="106" y="133"/>
                  </a:lnTo>
                  <a:lnTo>
                    <a:pt x="108" y="132"/>
                  </a:lnTo>
                  <a:lnTo>
                    <a:pt x="110" y="130"/>
                  </a:lnTo>
                  <a:lnTo>
                    <a:pt x="110" y="128"/>
                  </a:lnTo>
                  <a:lnTo>
                    <a:pt x="110" y="125"/>
                  </a:lnTo>
                  <a:lnTo>
                    <a:pt x="112" y="123"/>
                  </a:lnTo>
                  <a:lnTo>
                    <a:pt x="113" y="121"/>
                  </a:lnTo>
                  <a:lnTo>
                    <a:pt x="113" y="118"/>
                  </a:lnTo>
                  <a:lnTo>
                    <a:pt x="113" y="116"/>
                  </a:lnTo>
                  <a:lnTo>
                    <a:pt x="113" y="116"/>
                  </a:lnTo>
                  <a:lnTo>
                    <a:pt x="112" y="115"/>
                  </a:lnTo>
                  <a:lnTo>
                    <a:pt x="108" y="115"/>
                  </a:lnTo>
                  <a:lnTo>
                    <a:pt x="106" y="115"/>
                  </a:lnTo>
                  <a:lnTo>
                    <a:pt x="105" y="115"/>
                  </a:lnTo>
                  <a:lnTo>
                    <a:pt x="101" y="116"/>
                  </a:lnTo>
                  <a:lnTo>
                    <a:pt x="94" y="116"/>
                  </a:lnTo>
                  <a:lnTo>
                    <a:pt x="89" y="116"/>
                  </a:lnTo>
                  <a:lnTo>
                    <a:pt x="86" y="116"/>
                  </a:lnTo>
                  <a:lnTo>
                    <a:pt x="82" y="116"/>
                  </a:lnTo>
                  <a:lnTo>
                    <a:pt x="81" y="116"/>
                  </a:lnTo>
                  <a:lnTo>
                    <a:pt x="79" y="118"/>
                  </a:lnTo>
                  <a:lnTo>
                    <a:pt x="77" y="116"/>
                  </a:lnTo>
                  <a:lnTo>
                    <a:pt x="77" y="116"/>
                  </a:lnTo>
                  <a:lnTo>
                    <a:pt x="76" y="116"/>
                  </a:lnTo>
                  <a:lnTo>
                    <a:pt x="76" y="116"/>
                  </a:lnTo>
                  <a:lnTo>
                    <a:pt x="72" y="113"/>
                  </a:lnTo>
                  <a:lnTo>
                    <a:pt x="70" y="110"/>
                  </a:lnTo>
                  <a:lnTo>
                    <a:pt x="67" y="106"/>
                  </a:lnTo>
                  <a:lnTo>
                    <a:pt x="64" y="101"/>
                  </a:lnTo>
                  <a:lnTo>
                    <a:pt x="62" y="101"/>
                  </a:lnTo>
                  <a:lnTo>
                    <a:pt x="62" y="101"/>
                  </a:lnTo>
                  <a:lnTo>
                    <a:pt x="60" y="101"/>
                  </a:lnTo>
                  <a:lnTo>
                    <a:pt x="57" y="101"/>
                  </a:lnTo>
                  <a:lnTo>
                    <a:pt x="55" y="99"/>
                  </a:lnTo>
                  <a:lnTo>
                    <a:pt x="55" y="99"/>
                  </a:lnTo>
                  <a:lnTo>
                    <a:pt x="52" y="99"/>
                  </a:lnTo>
                  <a:lnTo>
                    <a:pt x="50" y="99"/>
                  </a:lnTo>
                  <a:lnTo>
                    <a:pt x="50" y="99"/>
                  </a:lnTo>
                  <a:lnTo>
                    <a:pt x="45" y="101"/>
                  </a:lnTo>
                  <a:lnTo>
                    <a:pt x="43" y="101"/>
                  </a:lnTo>
                  <a:lnTo>
                    <a:pt x="41" y="101"/>
                  </a:lnTo>
                  <a:lnTo>
                    <a:pt x="36" y="99"/>
                  </a:lnTo>
                  <a:lnTo>
                    <a:pt x="35" y="99"/>
                  </a:lnTo>
                  <a:lnTo>
                    <a:pt x="29" y="99"/>
                  </a:lnTo>
                  <a:lnTo>
                    <a:pt x="28" y="101"/>
                  </a:lnTo>
                  <a:lnTo>
                    <a:pt x="26" y="99"/>
                  </a:lnTo>
                  <a:lnTo>
                    <a:pt x="24" y="98"/>
                  </a:lnTo>
                  <a:lnTo>
                    <a:pt x="24" y="96"/>
                  </a:lnTo>
                  <a:lnTo>
                    <a:pt x="23" y="92"/>
                  </a:lnTo>
                  <a:lnTo>
                    <a:pt x="21" y="92"/>
                  </a:lnTo>
                  <a:lnTo>
                    <a:pt x="19" y="92"/>
                  </a:lnTo>
                  <a:lnTo>
                    <a:pt x="17" y="91"/>
                  </a:lnTo>
                  <a:lnTo>
                    <a:pt x="17" y="91"/>
                  </a:lnTo>
                  <a:lnTo>
                    <a:pt x="17" y="89"/>
                  </a:lnTo>
                  <a:lnTo>
                    <a:pt x="17" y="86"/>
                  </a:lnTo>
                  <a:lnTo>
                    <a:pt x="17" y="84"/>
                  </a:lnTo>
                  <a:lnTo>
                    <a:pt x="17" y="82"/>
                  </a:lnTo>
                  <a:lnTo>
                    <a:pt x="19" y="81"/>
                  </a:lnTo>
                  <a:lnTo>
                    <a:pt x="19" y="79"/>
                  </a:lnTo>
                  <a:lnTo>
                    <a:pt x="19" y="79"/>
                  </a:lnTo>
                  <a:lnTo>
                    <a:pt x="19" y="75"/>
                  </a:lnTo>
                  <a:lnTo>
                    <a:pt x="19" y="74"/>
                  </a:lnTo>
                  <a:lnTo>
                    <a:pt x="16" y="72"/>
                  </a:lnTo>
                  <a:lnTo>
                    <a:pt x="14" y="69"/>
                  </a:lnTo>
                  <a:lnTo>
                    <a:pt x="12" y="65"/>
                  </a:lnTo>
                  <a:lnTo>
                    <a:pt x="11" y="60"/>
                  </a:lnTo>
                  <a:lnTo>
                    <a:pt x="11" y="60"/>
                  </a:lnTo>
                  <a:lnTo>
                    <a:pt x="9" y="60"/>
                  </a:lnTo>
                  <a:lnTo>
                    <a:pt x="7" y="60"/>
                  </a:lnTo>
                  <a:lnTo>
                    <a:pt x="7" y="57"/>
                  </a:lnTo>
                  <a:lnTo>
                    <a:pt x="5" y="57"/>
                  </a:lnTo>
                  <a:lnTo>
                    <a:pt x="4" y="58"/>
                  </a:lnTo>
                  <a:lnTo>
                    <a:pt x="4" y="58"/>
                  </a:lnTo>
                  <a:lnTo>
                    <a:pt x="0" y="58"/>
                  </a:lnTo>
                  <a:lnTo>
                    <a:pt x="0" y="58"/>
                  </a:lnTo>
                  <a:lnTo>
                    <a:pt x="0" y="57"/>
                  </a:lnTo>
                  <a:lnTo>
                    <a:pt x="2" y="55"/>
                  </a:lnTo>
                  <a:lnTo>
                    <a:pt x="4" y="53"/>
                  </a:lnTo>
                  <a:lnTo>
                    <a:pt x="4" y="52"/>
                  </a:lnTo>
                  <a:lnTo>
                    <a:pt x="5" y="48"/>
                  </a:lnTo>
                  <a:lnTo>
                    <a:pt x="7" y="46"/>
                  </a:lnTo>
                  <a:lnTo>
                    <a:pt x="7" y="41"/>
                  </a:lnTo>
                  <a:lnTo>
                    <a:pt x="9" y="40"/>
                  </a:lnTo>
                  <a:lnTo>
                    <a:pt x="9" y="33"/>
                  </a:lnTo>
                  <a:lnTo>
                    <a:pt x="12" y="28"/>
                  </a:lnTo>
                  <a:lnTo>
                    <a:pt x="14" y="26"/>
                  </a:lnTo>
                  <a:lnTo>
                    <a:pt x="16" y="24"/>
                  </a:lnTo>
                  <a:lnTo>
                    <a:pt x="16" y="23"/>
                  </a:lnTo>
                  <a:lnTo>
                    <a:pt x="17" y="21"/>
                  </a:lnTo>
                  <a:lnTo>
                    <a:pt x="21" y="19"/>
                  </a:lnTo>
                  <a:lnTo>
                    <a:pt x="26" y="12"/>
                  </a:lnTo>
                  <a:lnTo>
                    <a:pt x="28" y="11"/>
                  </a:lnTo>
                  <a:lnTo>
                    <a:pt x="31" y="9"/>
                  </a:lnTo>
                  <a:lnTo>
                    <a:pt x="35" y="9"/>
                  </a:lnTo>
                  <a:lnTo>
                    <a:pt x="38" y="7"/>
                  </a:lnTo>
                  <a:lnTo>
                    <a:pt x="38" y="7"/>
                  </a:lnTo>
                  <a:lnTo>
                    <a:pt x="40" y="7"/>
                  </a:lnTo>
                  <a:lnTo>
                    <a:pt x="40" y="7"/>
                  </a:lnTo>
                  <a:lnTo>
                    <a:pt x="38" y="9"/>
                  </a:lnTo>
                  <a:lnTo>
                    <a:pt x="36" y="9"/>
                  </a:lnTo>
                  <a:lnTo>
                    <a:pt x="29" y="11"/>
                  </a:lnTo>
                  <a:lnTo>
                    <a:pt x="28" y="11"/>
                  </a:lnTo>
                  <a:lnTo>
                    <a:pt x="28" y="12"/>
                  </a:lnTo>
                  <a:lnTo>
                    <a:pt x="28" y="14"/>
                  </a:lnTo>
                  <a:lnTo>
                    <a:pt x="28" y="16"/>
                  </a:lnTo>
                  <a:lnTo>
                    <a:pt x="29" y="19"/>
                  </a:lnTo>
                  <a:lnTo>
                    <a:pt x="31" y="21"/>
                  </a:lnTo>
                  <a:lnTo>
                    <a:pt x="33" y="23"/>
                  </a:lnTo>
                  <a:lnTo>
                    <a:pt x="33" y="23"/>
                  </a:lnTo>
                  <a:lnTo>
                    <a:pt x="31" y="23"/>
                  </a:lnTo>
                  <a:lnTo>
                    <a:pt x="33" y="26"/>
                  </a:lnTo>
                  <a:lnTo>
                    <a:pt x="35" y="29"/>
                  </a:lnTo>
                  <a:lnTo>
                    <a:pt x="35" y="29"/>
                  </a:lnTo>
                  <a:lnTo>
                    <a:pt x="33" y="35"/>
                  </a:lnTo>
                  <a:lnTo>
                    <a:pt x="31" y="36"/>
                  </a:lnTo>
                  <a:lnTo>
                    <a:pt x="29" y="40"/>
                  </a:lnTo>
                  <a:lnTo>
                    <a:pt x="28" y="41"/>
                  </a:lnTo>
                  <a:lnTo>
                    <a:pt x="24" y="46"/>
                  </a:lnTo>
                  <a:lnTo>
                    <a:pt x="26" y="50"/>
                  </a:lnTo>
                  <a:lnTo>
                    <a:pt x="28" y="52"/>
                  </a:lnTo>
                  <a:lnTo>
                    <a:pt x="29" y="53"/>
                  </a:lnTo>
                  <a:lnTo>
                    <a:pt x="29" y="55"/>
                  </a:lnTo>
                  <a:lnTo>
                    <a:pt x="31" y="55"/>
                  </a:lnTo>
                  <a:lnTo>
                    <a:pt x="31" y="57"/>
                  </a:lnTo>
                  <a:lnTo>
                    <a:pt x="31" y="60"/>
                  </a:lnTo>
                  <a:lnTo>
                    <a:pt x="33" y="60"/>
                  </a:lnTo>
                  <a:lnTo>
                    <a:pt x="35" y="60"/>
                  </a:lnTo>
                  <a:lnTo>
                    <a:pt x="35" y="60"/>
                  </a:lnTo>
                  <a:lnTo>
                    <a:pt x="40" y="60"/>
                  </a:lnTo>
                  <a:lnTo>
                    <a:pt x="41" y="58"/>
                  </a:lnTo>
                  <a:lnTo>
                    <a:pt x="41" y="58"/>
                  </a:lnTo>
                  <a:lnTo>
                    <a:pt x="45" y="55"/>
                  </a:lnTo>
                  <a:lnTo>
                    <a:pt x="45" y="52"/>
                  </a:lnTo>
                  <a:lnTo>
                    <a:pt x="45" y="48"/>
                  </a:lnTo>
                  <a:lnTo>
                    <a:pt x="45" y="46"/>
                  </a:lnTo>
                  <a:lnTo>
                    <a:pt x="41" y="43"/>
                  </a:lnTo>
                  <a:lnTo>
                    <a:pt x="41" y="40"/>
                  </a:lnTo>
                  <a:lnTo>
                    <a:pt x="38" y="38"/>
                  </a:lnTo>
                  <a:lnTo>
                    <a:pt x="36" y="33"/>
                  </a:lnTo>
                  <a:lnTo>
                    <a:pt x="36" y="33"/>
                  </a:lnTo>
                  <a:lnTo>
                    <a:pt x="36" y="31"/>
                  </a:lnTo>
                  <a:lnTo>
                    <a:pt x="35" y="28"/>
                  </a:lnTo>
                  <a:lnTo>
                    <a:pt x="36" y="26"/>
                  </a:lnTo>
                  <a:lnTo>
                    <a:pt x="36" y="24"/>
                  </a:lnTo>
                  <a:lnTo>
                    <a:pt x="41" y="23"/>
                  </a:lnTo>
                  <a:lnTo>
                    <a:pt x="50" y="19"/>
                  </a:lnTo>
                  <a:lnTo>
                    <a:pt x="55" y="17"/>
                  </a:lnTo>
                  <a:lnTo>
                    <a:pt x="60" y="16"/>
                  </a:lnTo>
                  <a:lnTo>
                    <a:pt x="62" y="16"/>
                  </a:lnTo>
                  <a:lnTo>
                    <a:pt x="64" y="12"/>
                  </a:lnTo>
                  <a:lnTo>
                    <a:pt x="64" y="12"/>
                  </a:lnTo>
                  <a:lnTo>
                    <a:pt x="67" y="14"/>
                  </a:lnTo>
                  <a:lnTo>
                    <a:pt x="69" y="14"/>
                  </a:lnTo>
                  <a:lnTo>
                    <a:pt x="69" y="12"/>
                  </a:lnTo>
                  <a:lnTo>
                    <a:pt x="69" y="11"/>
                  </a:lnTo>
                  <a:lnTo>
                    <a:pt x="67" y="11"/>
                  </a:lnTo>
                  <a:lnTo>
                    <a:pt x="62" y="11"/>
                  </a:lnTo>
                  <a:lnTo>
                    <a:pt x="60" y="11"/>
                  </a:lnTo>
                  <a:lnTo>
                    <a:pt x="60" y="9"/>
                  </a:lnTo>
                  <a:lnTo>
                    <a:pt x="58" y="6"/>
                  </a:lnTo>
                  <a:lnTo>
                    <a:pt x="60" y="4"/>
                  </a:lnTo>
                  <a:lnTo>
                    <a:pt x="60" y="2"/>
                  </a:lnTo>
                  <a:lnTo>
                    <a:pt x="62" y="0"/>
                  </a:lnTo>
                  <a:lnTo>
                    <a:pt x="65" y="0"/>
                  </a:lnTo>
                  <a:lnTo>
                    <a:pt x="67" y="2"/>
                  </a:lnTo>
                  <a:lnTo>
                    <a:pt x="67" y="2"/>
                  </a:lnTo>
                  <a:lnTo>
                    <a:pt x="69" y="4"/>
                  </a:lnTo>
                  <a:lnTo>
                    <a:pt x="69" y="7"/>
                  </a:lnTo>
                  <a:lnTo>
                    <a:pt x="69" y="11"/>
                  </a:lnTo>
                  <a:lnTo>
                    <a:pt x="70" y="12"/>
                  </a:lnTo>
                  <a:lnTo>
                    <a:pt x="72" y="14"/>
                  </a:lnTo>
                  <a:lnTo>
                    <a:pt x="74" y="14"/>
                  </a:lnTo>
                  <a:lnTo>
                    <a:pt x="74" y="14"/>
                  </a:lnTo>
                  <a:lnTo>
                    <a:pt x="79" y="12"/>
                  </a:lnTo>
                  <a:lnTo>
                    <a:pt x="82" y="14"/>
                  </a:lnTo>
                  <a:lnTo>
                    <a:pt x="88" y="14"/>
                  </a:lnTo>
                  <a:lnTo>
                    <a:pt x="91" y="17"/>
                  </a:lnTo>
                  <a:lnTo>
                    <a:pt x="96" y="21"/>
                  </a:lnTo>
                  <a:lnTo>
                    <a:pt x="96" y="23"/>
                  </a:lnTo>
                  <a:lnTo>
                    <a:pt x="98" y="24"/>
                  </a:lnTo>
                  <a:lnTo>
                    <a:pt x="98" y="26"/>
                  </a:lnTo>
                  <a:lnTo>
                    <a:pt x="98" y="28"/>
                  </a:lnTo>
                  <a:lnTo>
                    <a:pt x="98" y="29"/>
                  </a:lnTo>
                  <a:lnTo>
                    <a:pt x="100" y="31"/>
                  </a:lnTo>
                  <a:lnTo>
                    <a:pt x="101" y="33"/>
                  </a:lnTo>
                  <a:lnTo>
                    <a:pt x="106" y="33"/>
                  </a:lnTo>
                  <a:lnTo>
                    <a:pt x="112" y="33"/>
                  </a:lnTo>
                  <a:lnTo>
                    <a:pt x="120" y="31"/>
                  </a:lnTo>
                  <a:lnTo>
                    <a:pt x="124" y="31"/>
                  </a:lnTo>
                  <a:lnTo>
                    <a:pt x="137" y="31"/>
                  </a:lnTo>
                  <a:lnTo>
                    <a:pt x="139" y="31"/>
                  </a:lnTo>
                  <a:lnTo>
                    <a:pt x="141" y="33"/>
                  </a:lnTo>
                  <a:lnTo>
                    <a:pt x="141" y="33"/>
                  </a:lnTo>
                  <a:lnTo>
                    <a:pt x="144" y="38"/>
                  </a:lnTo>
                  <a:lnTo>
                    <a:pt x="147" y="38"/>
                  </a:lnTo>
                  <a:lnTo>
                    <a:pt x="151" y="40"/>
                  </a:lnTo>
                  <a:lnTo>
                    <a:pt x="154" y="40"/>
                  </a:lnTo>
                  <a:lnTo>
                    <a:pt x="158" y="41"/>
                  </a:lnTo>
                  <a:lnTo>
                    <a:pt x="161" y="41"/>
                  </a:lnTo>
                  <a:lnTo>
                    <a:pt x="161" y="41"/>
                  </a:lnTo>
                  <a:lnTo>
                    <a:pt x="165" y="41"/>
                  </a:lnTo>
                  <a:lnTo>
                    <a:pt x="177" y="35"/>
                  </a:lnTo>
                  <a:lnTo>
                    <a:pt x="183" y="35"/>
                  </a:lnTo>
                  <a:lnTo>
                    <a:pt x="185" y="33"/>
                  </a:lnTo>
                  <a:lnTo>
                    <a:pt x="185" y="33"/>
                  </a:lnTo>
                  <a:lnTo>
                    <a:pt x="183" y="31"/>
                  </a:lnTo>
                  <a:lnTo>
                    <a:pt x="177" y="31"/>
                  </a:lnTo>
                  <a:lnTo>
                    <a:pt x="175" y="33"/>
                  </a:lnTo>
                  <a:lnTo>
                    <a:pt x="175" y="31"/>
                  </a:lnTo>
                  <a:lnTo>
                    <a:pt x="177" y="31"/>
                  </a:lnTo>
                  <a:lnTo>
                    <a:pt x="182" y="29"/>
                  </a:lnTo>
                  <a:lnTo>
                    <a:pt x="190" y="29"/>
                  </a:lnTo>
                  <a:lnTo>
                    <a:pt x="195" y="29"/>
                  </a:lnTo>
                  <a:lnTo>
                    <a:pt x="199" y="29"/>
                  </a:lnTo>
                  <a:lnTo>
                    <a:pt x="201" y="29"/>
                  </a:lnTo>
                  <a:lnTo>
                    <a:pt x="206" y="28"/>
                  </a:lnTo>
                  <a:lnTo>
                    <a:pt x="214" y="29"/>
                  </a:lnTo>
                  <a:lnTo>
                    <a:pt x="221" y="28"/>
                  </a:lnTo>
                  <a:lnTo>
                    <a:pt x="219" y="29"/>
                  </a:lnTo>
                  <a:lnTo>
                    <a:pt x="218" y="29"/>
                  </a:lnTo>
                  <a:lnTo>
                    <a:pt x="214" y="31"/>
                  </a:lnTo>
                  <a:lnTo>
                    <a:pt x="211" y="33"/>
                  </a:lnTo>
                  <a:lnTo>
                    <a:pt x="206" y="31"/>
                  </a:lnTo>
                  <a:lnTo>
                    <a:pt x="201" y="33"/>
                  </a:lnTo>
                  <a:lnTo>
                    <a:pt x="202" y="33"/>
                  </a:lnTo>
                  <a:lnTo>
                    <a:pt x="202" y="35"/>
                  </a:lnTo>
                  <a:lnTo>
                    <a:pt x="202" y="35"/>
                  </a:lnTo>
                  <a:lnTo>
                    <a:pt x="204" y="35"/>
                  </a:lnTo>
                  <a:lnTo>
                    <a:pt x="206" y="36"/>
                  </a:lnTo>
                  <a:lnTo>
                    <a:pt x="206" y="36"/>
                  </a:lnTo>
                  <a:lnTo>
                    <a:pt x="206" y="38"/>
                  </a:lnTo>
                  <a:lnTo>
                    <a:pt x="206" y="41"/>
                  </a:lnTo>
                  <a:lnTo>
                    <a:pt x="204" y="41"/>
                  </a:lnTo>
                  <a:lnTo>
                    <a:pt x="206" y="41"/>
                  </a:lnTo>
                  <a:lnTo>
                    <a:pt x="207" y="40"/>
                  </a:lnTo>
                  <a:lnTo>
                    <a:pt x="207" y="40"/>
                  </a:lnTo>
                  <a:lnTo>
                    <a:pt x="207" y="38"/>
                  </a:lnTo>
                  <a:lnTo>
                    <a:pt x="207" y="38"/>
                  </a:lnTo>
                  <a:lnTo>
                    <a:pt x="209" y="40"/>
                  </a:lnTo>
                  <a:lnTo>
                    <a:pt x="211" y="45"/>
                  </a:lnTo>
                  <a:lnTo>
                    <a:pt x="212" y="46"/>
                  </a:lnTo>
                  <a:lnTo>
                    <a:pt x="212" y="46"/>
                  </a:lnTo>
                  <a:lnTo>
                    <a:pt x="212" y="46"/>
                  </a:lnTo>
                  <a:lnTo>
                    <a:pt x="214" y="46"/>
                  </a:lnTo>
                  <a:lnTo>
                    <a:pt x="214" y="45"/>
                  </a:lnTo>
                  <a:lnTo>
                    <a:pt x="214" y="46"/>
                  </a:lnTo>
                  <a:lnTo>
                    <a:pt x="216" y="46"/>
                  </a:lnTo>
                  <a:lnTo>
                    <a:pt x="216" y="46"/>
                  </a:lnTo>
                  <a:lnTo>
                    <a:pt x="216" y="45"/>
                  </a:lnTo>
                  <a:lnTo>
                    <a:pt x="216" y="43"/>
                  </a:lnTo>
                  <a:lnTo>
                    <a:pt x="216" y="43"/>
                  </a:lnTo>
                  <a:lnTo>
                    <a:pt x="216" y="43"/>
                  </a:lnTo>
                  <a:lnTo>
                    <a:pt x="218" y="43"/>
                  </a:lnTo>
                  <a:lnTo>
                    <a:pt x="218" y="43"/>
                  </a:lnTo>
                  <a:lnTo>
                    <a:pt x="221" y="45"/>
                  </a:lnTo>
                  <a:lnTo>
                    <a:pt x="221" y="46"/>
                  </a:lnTo>
                  <a:lnTo>
                    <a:pt x="221" y="48"/>
                  </a:lnTo>
                  <a:lnTo>
                    <a:pt x="223" y="48"/>
                  </a:lnTo>
                  <a:lnTo>
                    <a:pt x="223" y="48"/>
                  </a:lnTo>
                  <a:lnTo>
                    <a:pt x="223" y="50"/>
                  </a:lnTo>
                  <a:lnTo>
                    <a:pt x="224" y="48"/>
                  </a:lnTo>
                  <a:lnTo>
                    <a:pt x="223" y="48"/>
                  </a:lnTo>
                  <a:lnTo>
                    <a:pt x="223" y="46"/>
                  </a:lnTo>
                  <a:lnTo>
                    <a:pt x="226" y="46"/>
                  </a:lnTo>
                  <a:lnTo>
                    <a:pt x="226" y="45"/>
                  </a:lnTo>
                  <a:lnTo>
                    <a:pt x="228" y="45"/>
                  </a:lnTo>
                  <a:lnTo>
                    <a:pt x="231" y="50"/>
                  </a:lnTo>
                  <a:lnTo>
                    <a:pt x="233" y="50"/>
                  </a:lnTo>
                  <a:lnTo>
                    <a:pt x="238" y="52"/>
                  </a:lnTo>
                  <a:lnTo>
                    <a:pt x="240" y="53"/>
                  </a:lnTo>
                  <a:lnTo>
                    <a:pt x="242" y="55"/>
                  </a:lnTo>
                  <a:lnTo>
                    <a:pt x="242" y="57"/>
                  </a:lnTo>
                  <a:lnTo>
                    <a:pt x="238" y="58"/>
                  </a:lnTo>
                  <a:lnTo>
                    <a:pt x="236" y="58"/>
                  </a:lnTo>
                  <a:lnTo>
                    <a:pt x="236" y="60"/>
                  </a:lnTo>
                  <a:lnTo>
                    <a:pt x="236" y="62"/>
                  </a:lnTo>
                  <a:lnTo>
                    <a:pt x="236" y="62"/>
                  </a:lnTo>
                  <a:lnTo>
                    <a:pt x="236" y="63"/>
                  </a:lnTo>
                  <a:lnTo>
                    <a:pt x="235" y="65"/>
                  </a:lnTo>
                  <a:lnTo>
                    <a:pt x="235" y="67"/>
                  </a:lnTo>
                  <a:lnTo>
                    <a:pt x="233" y="70"/>
                  </a:lnTo>
                  <a:lnTo>
                    <a:pt x="226" y="70"/>
                  </a:lnTo>
                  <a:lnTo>
                    <a:pt x="228" y="70"/>
                  </a:lnTo>
                  <a:lnTo>
                    <a:pt x="230" y="72"/>
                  </a:lnTo>
                  <a:lnTo>
                    <a:pt x="231" y="74"/>
                  </a:lnTo>
                  <a:lnTo>
                    <a:pt x="235" y="72"/>
                  </a:lnTo>
                  <a:lnTo>
                    <a:pt x="236" y="72"/>
                  </a:lnTo>
                  <a:lnTo>
                    <a:pt x="240" y="70"/>
                  </a:lnTo>
                  <a:lnTo>
                    <a:pt x="242" y="70"/>
                  </a:lnTo>
                  <a:lnTo>
                    <a:pt x="248" y="70"/>
                  </a:lnTo>
                  <a:lnTo>
                    <a:pt x="248" y="69"/>
                  </a:lnTo>
                  <a:lnTo>
                    <a:pt x="250" y="69"/>
                  </a:lnTo>
                  <a:lnTo>
                    <a:pt x="254" y="69"/>
                  </a:lnTo>
                  <a:lnTo>
                    <a:pt x="257" y="70"/>
                  </a:lnTo>
                  <a:lnTo>
                    <a:pt x="257" y="70"/>
                  </a:lnTo>
                  <a:close/>
                  <a:moveTo>
                    <a:pt x="183" y="21"/>
                  </a:moveTo>
                  <a:lnTo>
                    <a:pt x="183" y="23"/>
                  </a:lnTo>
                  <a:lnTo>
                    <a:pt x="183" y="24"/>
                  </a:lnTo>
                  <a:lnTo>
                    <a:pt x="182" y="26"/>
                  </a:lnTo>
                  <a:lnTo>
                    <a:pt x="180" y="26"/>
                  </a:lnTo>
                  <a:lnTo>
                    <a:pt x="180" y="26"/>
                  </a:lnTo>
                  <a:lnTo>
                    <a:pt x="178" y="26"/>
                  </a:lnTo>
                  <a:lnTo>
                    <a:pt x="177" y="24"/>
                  </a:lnTo>
                  <a:lnTo>
                    <a:pt x="177" y="24"/>
                  </a:lnTo>
                  <a:lnTo>
                    <a:pt x="173" y="24"/>
                  </a:lnTo>
                  <a:lnTo>
                    <a:pt x="173" y="24"/>
                  </a:lnTo>
                  <a:lnTo>
                    <a:pt x="173" y="23"/>
                  </a:lnTo>
                  <a:lnTo>
                    <a:pt x="175" y="21"/>
                  </a:lnTo>
                  <a:lnTo>
                    <a:pt x="177" y="21"/>
                  </a:lnTo>
                  <a:lnTo>
                    <a:pt x="177" y="23"/>
                  </a:lnTo>
                  <a:lnTo>
                    <a:pt x="178" y="23"/>
                  </a:lnTo>
                  <a:lnTo>
                    <a:pt x="180" y="23"/>
                  </a:lnTo>
                  <a:lnTo>
                    <a:pt x="180" y="23"/>
                  </a:lnTo>
                  <a:lnTo>
                    <a:pt x="182" y="21"/>
                  </a:lnTo>
                  <a:lnTo>
                    <a:pt x="183" y="21"/>
                  </a:lnTo>
                  <a:lnTo>
                    <a:pt x="183" y="21"/>
                  </a:lnTo>
                  <a:close/>
                  <a:moveTo>
                    <a:pt x="158" y="24"/>
                  </a:moveTo>
                  <a:lnTo>
                    <a:pt x="156" y="26"/>
                  </a:lnTo>
                  <a:lnTo>
                    <a:pt x="154" y="24"/>
                  </a:lnTo>
                  <a:lnTo>
                    <a:pt x="153" y="24"/>
                  </a:lnTo>
                  <a:lnTo>
                    <a:pt x="154" y="24"/>
                  </a:lnTo>
                  <a:lnTo>
                    <a:pt x="156" y="24"/>
                  </a:lnTo>
                  <a:lnTo>
                    <a:pt x="156" y="24"/>
                  </a:lnTo>
                  <a:lnTo>
                    <a:pt x="158" y="24"/>
                  </a:lnTo>
                  <a:close/>
                  <a:moveTo>
                    <a:pt x="242" y="58"/>
                  </a:moveTo>
                  <a:lnTo>
                    <a:pt x="238" y="60"/>
                  </a:lnTo>
                  <a:lnTo>
                    <a:pt x="238" y="60"/>
                  </a:lnTo>
                  <a:lnTo>
                    <a:pt x="240" y="58"/>
                  </a:lnTo>
                  <a:lnTo>
                    <a:pt x="242" y="58"/>
                  </a:lnTo>
                  <a:lnTo>
                    <a:pt x="242" y="58"/>
                  </a:lnTo>
                  <a:lnTo>
                    <a:pt x="242" y="58"/>
                  </a:lnTo>
                  <a:lnTo>
                    <a:pt x="243" y="58"/>
                  </a:lnTo>
                  <a:lnTo>
                    <a:pt x="243" y="58"/>
                  </a:lnTo>
                  <a:lnTo>
                    <a:pt x="242" y="58"/>
                  </a:lnTo>
                  <a:lnTo>
                    <a:pt x="242" y="58"/>
                  </a:lnTo>
                  <a:lnTo>
                    <a:pt x="242" y="58"/>
                  </a:lnTo>
                  <a:close/>
                  <a:moveTo>
                    <a:pt x="238" y="65"/>
                  </a:moveTo>
                  <a:lnTo>
                    <a:pt x="236" y="65"/>
                  </a:lnTo>
                  <a:lnTo>
                    <a:pt x="236" y="63"/>
                  </a:lnTo>
                  <a:lnTo>
                    <a:pt x="236" y="62"/>
                  </a:lnTo>
                  <a:lnTo>
                    <a:pt x="238" y="60"/>
                  </a:lnTo>
                  <a:lnTo>
                    <a:pt x="240" y="60"/>
                  </a:lnTo>
                  <a:lnTo>
                    <a:pt x="240" y="60"/>
                  </a:lnTo>
                  <a:lnTo>
                    <a:pt x="240" y="62"/>
                  </a:lnTo>
                  <a:lnTo>
                    <a:pt x="240" y="62"/>
                  </a:lnTo>
                  <a:lnTo>
                    <a:pt x="240" y="63"/>
                  </a:lnTo>
                  <a:lnTo>
                    <a:pt x="240" y="63"/>
                  </a:lnTo>
                  <a:lnTo>
                    <a:pt x="238" y="65"/>
                  </a:lnTo>
                  <a:lnTo>
                    <a:pt x="238" y="6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9" name="Freeform 251">
              <a:extLst>
                <a:ext uri="{FF2B5EF4-FFF2-40B4-BE49-F238E27FC236}">
                  <a16:creationId xmlns:a16="http://schemas.microsoft.com/office/drawing/2014/main" id="{C80552CA-DA30-4850-9350-71475FC9AB73}"/>
                </a:ext>
              </a:extLst>
            </p:cNvPr>
            <p:cNvSpPr>
              <a:spLocks noEditPoints="1"/>
            </p:cNvSpPr>
            <p:nvPr/>
          </p:nvSpPr>
          <p:spPr bwMode="auto">
            <a:xfrm>
              <a:off x="2392" y="2686"/>
              <a:ext cx="9" cy="7"/>
            </a:xfrm>
            <a:custGeom>
              <a:avLst/>
              <a:gdLst>
                <a:gd name="T0" fmla="*/ 9 w 9"/>
                <a:gd name="T1" fmla="*/ 0 h 7"/>
                <a:gd name="T2" fmla="*/ 9 w 9"/>
                <a:gd name="T3" fmla="*/ 0 h 7"/>
                <a:gd name="T4" fmla="*/ 9 w 9"/>
                <a:gd name="T5" fmla="*/ 0 h 7"/>
                <a:gd name="T6" fmla="*/ 7 w 9"/>
                <a:gd name="T7" fmla="*/ 0 h 7"/>
                <a:gd name="T8" fmla="*/ 7 w 9"/>
                <a:gd name="T9" fmla="*/ 0 h 7"/>
                <a:gd name="T10" fmla="*/ 7 w 9"/>
                <a:gd name="T11" fmla="*/ 0 h 7"/>
                <a:gd name="T12" fmla="*/ 5 w 9"/>
                <a:gd name="T13" fmla="*/ 0 h 7"/>
                <a:gd name="T14" fmla="*/ 7 w 9"/>
                <a:gd name="T15" fmla="*/ 0 h 7"/>
                <a:gd name="T16" fmla="*/ 9 w 9"/>
                <a:gd name="T17" fmla="*/ 0 h 7"/>
                <a:gd name="T18" fmla="*/ 7 w 9"/>
                <a:gd name="T19" fmla="*/ 5 h 7"/>
                <a:gd name="T20" fmla="*/ 5 w 9"/>
                <a:gd name="T21" fmla="*/ 5 h 7"/>
                <a:gd name="T22" fmla="*/ 5 w 9"/>
                <a:gd name="T23" fmla="*/ 5 h 7"/>
                <a:gd name="T24" fmla="*/ 5 w 9"/>
                <a:gd name="T25" fmla="*/ 5 h 7"/>
                <a:gd name="T26" fmla="*/ 5 w 9"/>
                <a:gd name="T27" fmla="*/ 5 h 7"/>
                <a:gd name="T28" fmla="*/ 7 w 9"/>
                <a:gd name="T29" fmla="*/ 5 h 7"/>
                <a:gd name="T30" fmla="*/ 7 w 9"/>
                <a:gd name="T31" fmla="*/ 5 h 7"/>
                <a:gd name="T32" fmla="*/ 2 w 9"/>
                <a:gd name="T33" fmla="*/ 7 h 7"/>
                <a:gd name="T34" fmla="*/ 2 w 9"/>
                <a:gd name="T35" fmla="*/ 7 h 7"/>
                <a:gd name="T36" fmla="*/ 0 w 9"/>
                <a:gd name="T37" fmla="*/ 7 h 7"/>
                <a:gd name="T38" fmla="*/ 2 w 9"/>
                <a:gd name="T39" fmla="*/ 5 h 7"/>
                <a:gd name="T40" fmla="*/ 4 w 9"/>
                <a:gd name="T41" fmla="*/ 5 h 7"/>
                <a:gd name="T42" fmla="*/ 4 w 9"/>
                <a:gd name="T43" fmla="*/ 7 h 7"/>
                <a:gd name="T44" fmla="*/ 2 w 9"/>
                <a:gd name="T45"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 h="7">
                  <a:moveTo>
                    <a:pt x="9" y="0"/>
                  </a:moveTo>
                  <a:lnTo>
                    <a:pt x="9" y="0"/>
                  </a:lnTo>
                  <a:lnTo>
                    <a:pt x="9" y="0"/>
                  </a:lnTo>
                  <a:lnTo>
                    <a:pt x="7" y="0"/>
                  </a:lnTo>
                  <a:lnTo>
                    <a:pt x="7" y="0"/>
                  </a:lnTo>
                  <a:lnTo>
                    <a:pt x="7" y="0"/>
                  </a:lnTo>
                  <a:lnTo>
                    <a:pt x="5" y="0"/>
                  </a:lnTo>
                  <a:lnTo>
                    <a:pt x="7" y="0"/>
                  </a:lnTo>
                  <a:lnTo>
                    <a:pt x="9" y="0"/>
                  </a:lnTo>
                  <a:close/>
                  <a:moveTo>
                    <a:pt x="7" y="5"/>
                  </a:moveTo>
                  <a:lnTo>
                    <a:pt x="5" y="5"/>
                  </a:lnTo>
                  <a:lnTo>
                    <a:pt x="5" y="5"/>
                  </a:lnTo>
                  <a:lnTo>
                    <a:pt x="5" y="5"/>
                  </a:lnTo>
                  <a:lnTo>
                    <a:pt x="5" y="5"/>
                  </a:lnTo>
                  <a:lnTo>
                    <a:pt x="7" y="5"/>
                  </a:lnTo>
                  <a:lnTo>
                    <a:pt x="7" y="5"/>
                  </a:lnTo>
                  <a:close/>
                  <a:moveTo>
                    <a:pt x="2" y="7"/>
                  </a:moveTo>
                  <a:lnTo>
                    <a:pt x="2" y="7"/>
                  </a:lnTo>
                  <a:lnTo>
                    <a:pt x="0" y="7"/>
                  </a:lnTo>
                  <a:lnTo>
                    <a:pt x="2" y="5"/>
                  </a:lnTo>
                  <a:lnTo>
                    <a:pt x="4" y="5"/>
                  </a:lnTo>
                  <a:lnTo>
                    <a:pt x="4" y="7"/>
                  </a:lnTo>
                  <a:lnTo>
                    <a:pt x="2" y="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0" name="Freeform 252">
              <a:extLst>
                <a:ext uri="{FF2B5EF4-FFF2-40B4-BE49-F238E27FC236}">
                  <a16:creationId xmlns:a16="http://schemas.microsoft.com/office/drawing/2014/main" id="{95D920A2-9FCF-448A-8344-685EF7A0366B}"/>
                </a:ext>
              </a:extLst>
            </p:cNvPr>
            <p:cNvSpPr>
              <a:spLocks noEditPoints="1"/>
            </p:cNvSpPr>
            <p:nvPr/>
          </p:nvSpPr>
          <p:spPr bwMode="auto">
            <a:xfrm>
              <a:off x="2387" y="2693"/>
              <a:ext cx="9" cy="13"/>
            </a:xfrm>
            <a:custGeom>
              <a:avLst/>
              <a:gdLst>
                <a:gd name="T0" fmla="*/ 4 w 9"/>
                <a:gd name="T1" fmla="*/ 1 h 13"/>
                <a:gd name="T2" fmla="*/ 2 w 9"/>
                <a:gd name="T3" fmla="*/ 1 h 13"/>
                <a:gd name="T4" fmla="*/ 0 w 9"/>
                <a:gd name="T5" fmla="*/ 0 h 13"/>
                <a:gd name="T6" fmla="*/ 2 w 9"/>
                <a:gd name="T7" fmla="*/ 0 h 13"/>
                <a:gd name="T8" fmla="*/ 2 w 9"/>
                <a:gd name="T9" fmla="*/ 0 h 13"/>
                <a:gd name="T10" fmla="*/ 4 w 9"/>
                <a:gd name="T11" fmla="*/ 1 h 13"/>
                <a:gd name="T12" fmla="*/ 4 w 9"/>
                <a:gd name="T13" fmla="*/ 1 h 13"/>
                <a:gd name="T14" fmla="*/ 7 w 9"/>
                <a:gd name="T15" fmla="*/ 1 h 13"/>
                <a:gd name="T16" fmla="*/ 5 w 9"/>
                <a:gd name="T17" fmla="*/ 1 h 13"/>
                <a:gd name="T18" fmla="*/ 4 w 9"/>
                <a:gd name="T19" fmla="*/ 1 h 13"/>
                <a:gd name="T20" fmla="*/ 4 w 9"/>
                <a:gd name="T21" fmla="*/ 1 h 13"/>
                <a:gd name="T22" fmla="*/ 5 w 9"/>
                <a:gd name="T23" fmla="*/ 0 h 13"/>
                <a:gd name="T24" fmla="*/ 7 w 9"/>
                <a:gd name="T25" fmla="*/ 1 h 13"/>
                <a:gd name="T26" fmla="*/ 5 w 9"/>
                <a:gd name="T27" fmla="*/ 12 h 13"/>
                <a:gd name="T28" fmla="*/ 5 w 9"/>
                <a:gd name="T29" fmla="*/ 13 h 13"/>
                <a:gd name="T30" fmla="*/ 9 w 9"/>
                <a:gd name="T31" fmla="*/ 13 h 13"/>
                <a:gd name="T32" fmla="*/ 5 w 9"/>
                <a:gd name="T33" fmla="*/ 13 h 13"/>
                <a:gd name="T34" fmla="*/ 2 w 9"/>
                <a:gd name="T35" fmla="*/ 13 h 13"/>
                <a:gd name="T36" fmla="*/ 2 w 9"/>
                <a:gd name="T37" fmla="*/ 12 h 13"/>
                <a:gd name="T38" fmla="*/ 5 w 9"/>
                <a:gd name="T39" fmla="*/ 1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 h="13">
                  <a:moveTo>
                    <a:pt x="4" y="1"/>
                  </a:moveTo>
                  <a:lnTo>
                    <a:pt x="2" y="1"/>
                  </a:lnTo>
                  <a:lnTo>
                    <a:pt x="0" y="0"/>
                  </a:lnTo>
                  <a:lnTo>
                    <a:pt x="2" y="0"/>
                  </a:lnTo>
                  <a:lnTo>
                    <a:pt x="2" y="0"/>
                  </a:lnTo>
                  <a:lnTo>
                    <a:pt x="4" y="1"/>
                  </a:lnTo>
                  <a:lnTo>
                    <a:pt x="4" y="1"/>
                  </a:lnTo>
                  <a:close/>
                  <a:moveTo>
                    <a:pt x="7" y="1"/>
                  </a:moveTo>
                  <a:lnTo>
                    <a:pt x="5" y="1"/>
                  </a:lnTo>
                  <a:lnTo>
                    <a:pt x="4" y="1"/>
                  </a:lnTo>
                  <a:lnTo>
                    <a:pt x="4" y="1"/>
                  </a:lnTo>
                  <a:lnTo>
                    <a:pt x="5" y="0"/>
                  </a:lnTo>
                  <a:lnTo>
                    <a:pt x="7" y="1"/>
                  </a:lnTo>
                  <a:close/>
                  <a:moveTo>
                    <a:pt x="5" y="12"/>
                  </a:moveTo>
                  <a:lnTo>
                    <a:pt x="5" y="13"/>
                  </a:lnTo>
                  <a:lnTo>
                    <a:pt x="9" y="13"/>
                  </a:lnTo>
                  <a:lnTo>
                    <a:pt x="5" y="13"/>
                  </a:lnTo>
                  <a:lnTo>
                    <a:pt x="2" y="13"/>
                  </a:lnTo>
                  <a:lnTo>
                    <a:pt x="2" y="12"/>
                  </a:lnTo>
                  <a:lnTo>
                    <a:pt x="5" y="1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1" name="Freeform 253">
              <a:extLst>
                <a:ext uri="{FF2B5EF4-FFF2-40B4-BE49-F238E27FC236}">
                  <a16:creationId xmlns:a16="http://schemas.microsoft.com/office/drawing/2014/main" id="{086AA117-EB63-49DD-8FF0-2ED846097B42}"/>
                </a:ext>
              </a:extLst>
            </p:cNvPr>
            <p:cNvSpPr>
              <a:spLocks noEditPoints="1"/>
            </p:cNvSpPr>
            <p:nvPr/>
          </p:nvSpPr>
          <p:spPr bwMode="auto">
            <a:xfrm>
              <a:off x="5597" y="2592"/>
              <a:ext cx="141" cy="293"/>
            </a:xfrm>
            <a:custGeom>
              <a:avLst/>
              <a:gdLst>
                <a:gd name="T0" fmla="*/ 101 w 141"/>
                <a:gd name="T1" fmla="*/ 48 h 293"/>
                <a:gd name="T2" fmla="*/ 89 w 141"/>
                <a:gd name="T3" fmla="*/ 48 h 293"/>
                <a:gd name="T4" fmla="*/ 76 w 141"/>
                <a:gd name="T5" fmla="*/ 68 h 293"/>
                <a:gd name="T6" fmla="*/ 71 w 141"/>
                <a:gd name="T7" fmla="*/ 94 h 293"/>
                <a:gd name="T8" fmla="*/ 84 w 141"/>
                <a:gd name="T9" fmla="*/ 114 h 293"/>
                <a:gd name="T10" fmla="*/ 105 w 141"/>
                <a:gd name="T11" fmla="*/ 136 h 293"/>
                <a:gd name="T12" fmla="*/ 117 w 141"/>
                <a:gd name="T13" fmla="*/ 145 h 293"/>
                <a:gd name="T14" fmla="*/ 127 w 141"/>
                <a:gd name="T15" fmla="*/ 160 h 293"/>
                <a:gd name="T16" fmla="*/ 137 w 141"/>
                <a:gd name="T17" fmla="*/ 186 h 293"/>
                <a:gd name="T18" fmla="*/ 141 w 141"/>
                <a:gd name="T19" fmla="*/ 208 h 293"/>
                <a:gd name="T20" fmla="*/ 137 w 141"/>
                <a:gd name="T21" fmla="*/ 227 h 293"/>
                <a:gd name="T22" fmla="*/ 136 w 141"/>
                <a:gd name="T23" fmla="*/ 232 h 293"/>
                <a:gd name="T24" fmla="*/ 118 w 141"/>
                <a:gd name="T25" fmla="*/ 247 h 293"/>
                <a:gd name="T26" fmla="*/ 98 w 141"/>
                <a:gd name="T27" fmla="*/ 256 h 293"/>
                <a:gd name="T28" fmla="*/ 89 w 141"/>
                <a:gd name="T29" fmla="*/ 256 h 293"/>
                <a:gd name="T30" fmla="*/ 84 w 141"/>
                <a:gd name="T31" fmla="*/ 259 h 293"/>
                <a:gd name="T32" fmla="*/ 86 w 141"/>
                <a:gd name="T33" fmla="*/ 268 h 293"/>
                <a:gd name="T34" fmla="*/ 79 w 141"/>
                <a:gd name="T35" fmla="*/ 271 h 293"/>
                <a:gd name="T36" fmla="*/ 62 w 141"/>
                <a:gd name="T37" fmla="*/ 288 h 293"/>
                <a:gd name="T38" fmla="*/ 55 w 141"/>
                <a:gd name="T39" fmla="*/ 268 h 293"/>
                <a:gd name="T40" fmla="*/ 48 w 141"/>
                <a:gd name="T41" fmla="*/ 261 h 293"/>
                <a:gd name="T42" fmla="*/ 53 w 141"/>
                <a:gd name="T43" fmla="*/ 254 h 293"/>
                <a:gd name="T44" fmla="*/ 64 w 141"/>
                <a:gd name="T45" fmla="*/ 247 h 293"/>
                <a:gd name="T46" fmla="*/ 74 w 141"/>
                <a:gd name="T47" fmla="*/ 249 h 293"/>
                <a:gd name="T48" fmla="*/ 72 w 141"/>
                <a:gd name="T49" fmla="*/ 237 h 293"/>
                <a:gd name="T50" fmla="*/ 81 w 141"/>
                <a:gd name="T51" fmla="*/ 234 h 293"/>
                <a:gd name="T52" fmla="*/ 93 w 141"/>
                <a:gd name="T53" fmla="*/ 225 h 293"/>
                <a:gd name="T54" fmla="*/ 105 w 141"/>
                <a:gd name="T55" fmla="*/ 217 h 293"/>
                <a:gd name="T56" fmla="*/ 101 w 141"/>
                <a:gd name="T57" fmla="*/ 188 h 293"/>
                <a:gd name="T58" fmla="*/ 105 w 141"/>
                <a:gd name="T59" fmla="*/ 172 h 293"/>
                <a:gd name="T60" fmla="*/ 105 w 141"/>
                <a:gd name="T61" fmla="*/ 160 h 293"/>
                <a:gd name="T62" fmla="*/ 101 w 141"/>
                <a:gd name="T63" fmla="*/ 148 h 293"/>
                <a:gd name="T64" fmla="*/ 91 w 141"/>
                <a:gd name="T65" fmla="*/ 138 h 293"/>
                <a:gd name="T66" fmla="*/ 84 w 141"/>
                <a:gd name="T67" fmla="*/ 130 h 293"/>
                <a:gd name="T68" fmla="*/ 67 w 141"/>
                <a:gd name="T69" fmla="*/ 113 h 293"/>
                <a:gd name="T70" fmla="*/ 57 w 141"/>
                <a:gd name="T71" fmla="*/ 99 h 293"/>
                <a:gd name="T72" fmla="*/ 45 w 141"/>
                <a:gd name="T73" fmla="*/ 89 h 293"/>
                <a:gd name="T74" fmla="*/ 36 w 141"/>
                <a:gd name="T75" fmla="*/ 75 h 293"/>
                <a:gd name="T76" fmla="*/ 53 w 141"/>
                <a:gd name="T77" fmla="*/ 70 h 293"/>
                <a:gd name="T78" fmla="*/ 48 w 141"/>
                <a:gd name="T79" fmla="*/ 61 h 293"/>
                <a:gd name="T80" fmla="*/ 45 w 141"/>
                <a:gd name="T81" fmla="*/ 53 h 293"/>
                <a:gd name="T82" fmla="*/ 26 w 141"/>
                <a:gd name="T83" fmla="*/ 53 h 293"/>
                <a:gd name="T84" fmla="*/ 16 w 141"/>
                <a:gd name="T85" fmla="*/ 34 h 293"/>
                <a:gd name="T86" fmla="*/ 11 w 141"/>
                <a:gd name="T87" fmla="*/ 34 h 293"/>
                <a:gd name="T88" fmla="*/ 2 w 141"/>
                <a:gd name="T89" fmla="*/ 19 h 293"/>
                <a:gd name="T90" fmla="*/ 14 w 141"/>
                <a:gd name="T91" fmla="*/ 17 h 293"/>
                <a:gd name="T92" fmla="*/ 24 w 141"/>
                <a:gd name="T93" fmla="*/ 12 h 293"/>
                <a:gd name="T94" fmla="*/ 36 w 141"/>
                <a:gd name="T95" fmla="*/ 17 h 293"/>
                <a:gd name="T96" fmla="*/ 48 w 141"/>
                <a:gd name="T97" fmla="*/ 10 h 293"/>
                <a:gd name="T98" fmla="*/ 59 w 141"/>
                <a:gd name="T99" fmla="*/ 2 h 293"/>
                <a:gd name="T100" fmla="*/ 72 w 141"/>
                <a:gd name="T101" fmla="*/ 9 h 293"/>
                <a:gd name="T102" fmla="*/ 84 w 141"/>
                <a:gd name="T103" fmla="*/ 9 h 293"/>
                <a:gd name="T104" fmla="*/ 86 w 141"/>
                <a:gd name="T105" fmla="*/ 21 h 293"/>
                <a:gd name="T106" fmla="*/ 91 w 141"/>
                <a:gd name="T107" fmla="*/ 29 h 293"/>
                <a:gd name="T108" fmla="*/ 103 w 141"/>
                <a:gd name="T109" fmla="*/ 36 h 293"/>
                <a:gd name="T110" fmla="*/ 103 w 141"/>
                <a:gd name="T111" fmla="*/ 43 h 293"/>
                <a:gd name="T112" fmla="*/ 105 w 141"/>
                <a:gd name="T113" fmla="*/ 48 h 293"/>
                <a:gd name="T114" fmla="*/ 91 w 141"/>
                <a:gd name="T115" fmla="*/ 51 h 293"/>
                <a:gd name="T116" fmla="*/ 95 w 141"/>
                <a:gd name="T117" fmla="*/ 53 h 293"/>
                <a:gd name="T118" fmla="*/ 38 w 141"/>
                <a:gd name="T119" fmla="*/ 259 h 293"/>
                <a:gd name="T120" fmla="*/ 36 w 141"/>
                <a:gd name="T121" fmla="*/ 258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1" h="293">
                  <a:moveTo>
                    <a:pt x="113" y="38"/>
                  </a:moveTo>
                  <a:lnTo>
                    <a:pt x="112" y="38"/>
                  </a:lnTo>
                  <a:lnTo>
                    <a:pt x="110" y="38"/>
                  </a:lnTo>
                  <a:lnTo>
                    <a:pt x="108" y="39"/>
                  </a:lnTo>
                  <a:lnTo>
                    <a:pt x="107" y="41"/>
                  </a:lnTo>
                  <a:lnTo>
                    <a:pt x="105" y="41"/>
                  </a:lnTo>
                  <a:lnTo>
                    <a:pt x="101" y="43"/>
                  </a:lnTo>
                  <a:lnTo>
                    <a:pt x="101" y="44"/>
                  </a:lnTo>
                  <a:lnTo>
                    <a:pt x="101" y="46"/>
                  </a:lnTo>
                  <a:lnTo>
                    <a:pt x="101" y="48"/>
                  </a:lnTo>
                  <a:lnTo>
                    <a:pt x="98" y="50"/>
                  </a:lnTo>
                  <a:lnTo>
                    <a:pt x="96" y="50"/>
                  </a:lnTo>
                  <a:lnTo>
                    <a:pt x="96" y="48"/>
                  </a:lnTo>
                  <a:lnTo>
                    <a:pt x="95" y="48"/>
                  </a:lnTo>
                  <a:lnTo>
                    <a:pt x="95" y="50"/>
                  </a:lnTo>
                  <a:lnTo>
                    <a:pt x="93" y="48"/>
                  </a:lnTo>
                  <a:lnTo>
                    <a:pt x="91" y="50"/>
                  </a:lnTo>
                  <a:lnTo>
                    <a:pt x="91" y="50"/>
                  </a:lnTo>
                  <a:lnTo>
                    <a:pt x="89" y="48"/>
                  </a:lnTo>
                  <a:lnTo>
                    <a:pt x="89" y="48"/>
                  </a:lnTo>
                  <a:lnTo>
                    <a:pt x="88" y="48"/>
                  </a:lnTo>
                  <a:lnTo>
                    <a:pt x="88" y="50"/>
                  </a:lnTo>
                  <a:lnTo>
                    <a:pt x="89" y="51"/>
                  </a:lnTo>
                  <a:lnTo>
                    <a:pt x="89" y="53"/>
                  </a:lnTo>
                  <a:lnTo>
                    <a:pt x="86" y="58"/>
                  </a:lnTo>
                  <a:lnTo>
                    <a:pt x="86" y="60"/>
                  </a:lnTo>
                  <a:lnTo>
                    <a:pt x="84" y="63"/>
                  </a:lnTo>
                  <a:lnTo>
                    <a:pt x="83" y="65"/>
                  </a:lnTo>
                  <a:lnTo>
                    <a:pt x="77" y="68"/>
                  </a:lnTo>
                  <a:lnTo>
                    <a:pt x="76" y="68"/>
                  </a:lnTo>
                  <a:lnTo>
                    <a:pt x="74" y="70"/>
                  </a:lnTo>
                  <a:lnTo>
                    <a:pt x="71" y="77"/>
                  </a:lnTo>
                  <a:lnTo>
                    <a:pt x="71" y="79"/>
                  </a:lnTo>
                  <a:lnTo>
                    <a:pt x="71" y="80"/>
                  </a:lnTo>
                  <a:lnTo>
                    <a:pt x="71" y="82"/>
                  </a:lnTo>
                  <a:lnTo>
                    <a:pt x="69" y="85"/>
                  </a:lnTo>
                  <a:lnTo>
                    <a:pt x="67" y="87"/>
                  </a:lnTo>
                  <a:lnTo>
                    <a:pt x="67" y="89"/>
                  </a:lnTo>
                  <a:lnTo>
                    <a:pt x="71" y="94"/>
                  </a:lnTo>
                  <a:lnTo>
                    <a:pt x="71" y="94"/>
                  </a:lnTo>
                  <a:lnTo>
                    <a:pt x="71" y="96"/>
                  </a:lnTo>
                  <a:lnTo>
                    <a:pt x="72" y="97"/>
                  </a:lnTo>
                  <a:lnTo>
                    <a:pt x="72" y="99"/>
                  </a:lnTo>
                  <a:lnTo>
                    <a:pt x="76" y="102"/>
                  </a:lnTo>
                  <a:lnTo>
                    <a:pt x="77" y="104"/>
                  </a:lnTo>
                  <a:lnTo>
                    <a:pt x="79" y="104"/>
                  </a:lnTo>
                  <a:lnTo>
                    <a:pt x="83" y="108"/>
                  </a:lnTo>
                  <a:lnTo>
                    <a:pt x="84" y="109"/>
                  </a:lnTo>
                  <a:lnTo>
                    <a:pt x="84" y="111"/>
                  </a:lnTo>
                  <a:lnTo>
                    <a:pt x="84" y="114"/>
                  </a:lnTo>
                  <a:lnTo>
                    <a:pt x="83" y="113"/>
                  </a:lnTo>
                  <a:lnTo>
                    <a:pt x="83" y="114"/>
                  </a:lnTo>
                  <a:lnTo>
                    <a:pt x="84" y="116"/>
                  </a:lnTo>
                  <a:lnTo>
                    <a:pt x="89" y="121"/>
                  </a:lnTo>
                  <a:lnTo>
                    <a:pt x="93" y="125"/>
                  </a:lnTo>
                  <a:lnTo>
                    <a:pt x="96" y="128"/>
                  </a:lnTo>
                  <a:lnTo>
                    <a:pt x="98" y="131"/>
                  </a:lnTo>
                  <a:lnTo>
                    <a:pt x="101" y="133"/>
                  </a:lnTo>
                  <a:lnTo>
                    <a:pt x="105" y="136"/>
                  </a:lnTo>
                  <a:lnTo>
                    <a:pt x="105" y="136"/>
                  </a:lnTo>
                  <a:lnTo>
                    <a:pt x="105" y="136"/>
                  </a:lnTo>
                  <a:lnTo>
                    <a:pt x="108" y="138"/>
                  </a:lnTo>
                  <a:lnTo>
                    <a:pt x="110" y="140"/>
                  </a:lnTo>
                  <a:lnTo>
                    <a:pt x="110" y="142"/>
                  </a:lnTo>
                  <a:lnTo>
                    <a:pt x="112" y="142"/>
                  </a:lnTo>
                  <a:lnTo>
                    <a:pt x="112" y="142"/>
                  </a:lnTo>
                  <a:lnTo>
                    <a:pt x="113" y="142"/>
                  </a:lnTo>
                  <a:lnTo>
                    <a:pt x="113" y="142"/>
                  </a:lnTo>
                  <a:lnTo>
                    <a:pt x="115" y="143"/>
                  </a:lnTo>
                  <a:lnTo>
                    <a:pt x="117" y="145"/>
                  </a:lnTo>
                  <a:lnTo>
                    <a:pt x="117" y="147"/>
                  </a:lnTo>
                  <a:lnTo>
                    <a:pt x="118" y="147"/>
                  </a:lnTo>
                  <a:lnTo>
                    <a:pt x="118" y="147"/>
                  </a:lnTo>
                  <a:lnTo>
                    <a:pt x="118" y="148"/>
                  </a:lnTo>
                  <a:lnTo>
                    <a:pt x="118" y="148"/>
                  </a:lnTo>
                  <a:lnTo>
                    <a:pt x="120" y="150"/>
                  </a:lnTo>
                  <a:lnTo>
                    <a:pt x="122" y="154"/>
                  </a:lnTo>
                  <a:lnTo>
                    <a:pt x="124" y="157"/>
                  </a:lnTo>
                  <a:lnTo>
                    <a:pt x="127" y="159"/>
                  </a:lnTo>
                  <a:lnTo>
                    <a:pt x="127" y="160"/>
                  </a:lnTo>
                  <a:lnTo>
                    <a:pt x="129" y="160"/>
                  </a:lnTo>
                  <a:lnTo>
                    <a:pt x="130" y="165"/>
                  </a:lnTo>
                  <a:lnTo>
                    <a:pt x="132" y="169"/>
                  </a:lnTo>
                  <a:lnTo>
                    <a:pt x="132" y="172"/>
                  </a:lnTo>
                  <a:lnTo>
                    <a:pt x="134" y="174"/>
                  </a:lnTo>
                  <a:lnTo>
                    <a:pt x="134" y="177"/>
                  </a:lnTo>
                  <a:lnTo>
                    <a:pt x="136" y="181"/>
                  </a:lnTo>
                  <a:lnTo>
                    <a:pt x="136" y="183"/>
                  </a:lnTo>
                  <a:lnTo>
                    <a:pt x="137" y="184"/>
                  </a:lnTo>
                  <a:lnTo>
                    <a:pt x="137" y="186"/>
                  </a:lnTo>
                  <a:lnTo>
                    <a:pt x="137" y="188"/>
                  </a:lnTo>
                  <a:lnTo>
                    <a:pt x="139" y="191"/>
                  </a:lnTo>
                  <a:lnTo>
                    <a:pt x="137" y="193"/>
                  </a:lnTo>
                  <a:lnTo>
                    <a:pt x="137" y="191"/>
                  </a:lnTo>
                  <a:lnTo>
                    <a:pt x="137" y="196"/>
                  </a:lnTo>
                  <a:lnTo>
                    <a:pt x="137" y="198"/>
                  </a:lnTo>
                  <a:lnTo>
                    <a:pt x="137" y="201"/>
                  </a:lnTo>
                  <a:lnTo>
                    <a:pt x="139" y="203"/>
                  </a:lnTo>
                  <a:lnTo>
                    <a:pt x="139" y="206"/>
                  </a:lnTo>
                  <a:lnTo>
                    <a:pt x="141" y="208"/>
                  </a:lnTo>
                  <a:lnTo>
                    <a:pt x="141" y="213"/>
                  </a:lnTo>
                  <a:lnTo>
                    <a:pt x="141" y="215"/>
                  </a:lnTo>
                  <a:lnTo>
                    <a:pt x="139" y="213"/>
                  </a:lnTo>
                  <a:lnTo>
                    <a:pt x="139" y="211"/>
                  </a:lnTo>
                  <a:lnTo>
                    <a:pt x="137" y="213"/>
                  </a:lnTo>
                  <a:lnTo>
                    <a:pt x="137" y="215"/>
                  </a:lnTo>
                  <a:lnTo>
                    <a:pt x="139" y="220"/>
                  </a:lnTo>
                  <a:lnTo>
                    <a:pt x="137" y="218"/>
                  </a:lnTo>
                  <a:lnTo>
                    <a:pt x="137" y="225"/>
                  </a:lnTo>
                  <a:lnTo>
                    <a:pt x="137" y="227"/>
                  </a:lnTo>
                  <a:lnTo>
                    <a:pt x="137" y="229"/>
                  </a:lnTo>
                  <a:lnTo>
                    <a:pt x="137" y="229"/>
                  </a:lnTo>
                  <a:lnTo>
                    <a:pt x="137" y="227"/>
                  </a:lnTo>
                  <a:lnTo>
                    <a:pt x="137" y="227"/>
                  </a:lnTo>
                  <a:lnTo>
                    <a:pt x="136" y="227"/>
                  </a:lnTo>
                  <a:lnTo>
                    <a:pt x="136" y="227"/>
                  </a:lnTo>
                  <a:lnTo>
                    <a:pt x="136" y="229"/>
                  </a:lnTo>
                  <a:lnTo>
                    <a:pt x="136" y="230"/>
                  </a:lnTo>
                  <a:lnTo>
                    <a:pt x="136" y="232"/>
                  </a:lnTo>
                  <a:lnTo>
                    <a:pt x="136" y="232"/>
                  </a:lnTo>
                  <a:lnTo>
                    <a:pt x="136" y="234"/>
                  </a:lnTo>
                  <a:lnTo>
                    <a:pt x="136" y="235"/>
                  </a:lnTo>
                  <a:lnTo>
                    <a:pt x="134" y="235"/>
                  </a:lnTo>
                  <a:lnTo>
                    <a:pt x="132" y="237"/>
                  </a:lnTo>
                  <a:lnTo>
                    <a:pt x="132" y="240"/>
                  </a:lnTo>
                  <a:lnTo>
                    <a:pt x="129" y="240"/>
                  </a:lnTo>
                  <a:lnTo>
                    <a:pt x="127" y="242"/>
                  </a:lnTo>
                  <a:lnTo>
                    <a:pt x="124" y="244"/>
                  </a:lnTo>
                  <a:lnTo>
                    <a:pt x="122" y="246"/>
                  </a:lnTo>
                  <a:lnTo>
                    <a:pt x="118" y="247"/>
                  </a:lnTo>
                  <a:lnTo>
                    <a:pt x="117" y="247"/>
                  </a:lnTo>
                  <a:lnTo>
                    <a:pt x="115" y="249"/>
                  </a:lnTo>
                  <a:lnTo>
                    <a:pt x="113" y="252"/>
                  </a:lnTo>
                  <a:lnTo>
                    <a:pt x="110" y="252"/>
                  </a:lnTo>
                  <a:lnTo>
                    <a:pt x="105" y="254"/>
                  </a:lnTo>
                  <a:lnTo>
                    <a:pt x="103" y="256"/>
                  </a:lnTo>
                  <a:lnTo>
                    <a:pt x="101" y="258"/>
                  </a:lnTo>
                  <a:lnTo>
                    <a:pt x="100" y="258"/>
                  </a:lnTo>
                  <a:lnTo>
                    <a:pt x="98" y="258"/>
                  </a:lnTo>
                  <a:lnTo>
                    <a:pt x="98" y="256"/>
                  </a:lnTo>
                  <a:lnTo>
                    <a:pt x="96" y="256"/>
                  </a:lnTo>
                  <a:lnTo>
                    <a:pt x="95" y="254"/>
                  </a:lnTo>
                  <a:lnTo>
                    <a:pt x="95" y="254"/>
                  </a:lnTo>
                  <a:lnTo>
                    <a:pt x="95" y="252"/>
                  </a:lnTo>
                  <a:lnTo>
                    <a:pt x="95" y="254"/>
                  </a:lnTo>
                  <a:lnTo>
                    <a:pt x="93" y="258"/>
                  </a:lnTo>
                  <a:lnTo>
                    <a:pt x="93" y="258"/>
                  </a:lnTo>
                  <a:lnTo>
                    <a:pt x="93" y="258"/>
                  </a:lnTo>
                  <a:lnTo>
                    <a:pt x="91" y="258"/>
                  </a:lnTo>
                  <a:lnTo>
                    <a:pt x="89" y="256"/>
                  </a:lnTo>
                  <a:lnTo>
                    <a:pt x="86" y="256"/>
                  </a:lnTo>
                  <a:lnTo>
                    <a:pt x="88" y="258"/>
                  </a:lnTo>
                  <a:lnTo>
                    <a:pt x="88" y="258"/>
                  </a:lnTo>
                  <a:lnTo>
                    <a:pt x="89" y="258"/>
                  </a:lnTo>
                  <a:lnTo>
                    <a:pt x="89" y="258"/>
                  </a:lnTo>
                  <a:lnTo>
                    <a:pt x="89" y="259"/>
                  </a:lnTo>
                  <a:lnTo>
                    <a:pt x="89" y="259"/>
                  </a:lnTo>
                  <a:lnTo>
                    <a:pt x="88" y="259"/>
                  </a:lnTo>
                  <a:lnTo>
                    <a:pt x="84" y="259"/>
                  </a:lnTo>
                  <a:lnTo>
                    <a:pt x="84" y="259"/>
                  </a:lnTo>
                  <a:lnTo>
                    <a:pt x="86" y="261"/>
                  </a:lnTo>
                  <a:lnTo>
                    <a:pt x="89" y="263"/>
                  </a:lnTo>
                  <a:lnTo>
                    <a:pt x="89" y="263"/>
                  </a:lnTo>
                  <a:lnTo>
                    <a:pt x="89" y="263"/>
                  </a:lnTo>
                  <a:lnTo>
                    <a:pt x="89" y="264"/>
                  </a:lnTo>
                  <a:lnTo>
                    <a:pt x="88" y="266"/>
                  </a:lnTo>
                  <a:lnTo>
                    <a:pt x="88" y="266"/>
                  </a:lnTo>
                  <a:lnTo>
                    <a:pt x="88" y="268"/>
                  </a:lnTo>
                  <a:lnTo>
                    <a:pt x="86" y="268"/>
                  </a:lnTo>
                  <a:lnTo>
                    <a:pt x="86" y="268"/>
                  </a:lnTo>
                  <a:lnTo>
                    <a:pt x="84" y="266"/>
                  </a:lnTo>
                  <a:lnTo>
                    <a:pt x="77" y="261"/>
                  </a:lnTo>
                  <a:lnTo>
                    <a:pt x="79" y="263"/>
                  </a:lnTo>
                  <a:lnTo>
                    <a:pt x="84" y="269"/>
                  </a:lnTo>
                  <a:lnTo>
                    <a:pt x="86" y="271"/>
                  </a:lnTo>
                  <a:lnTo>
                    <a:pt x="86" y="273"/>
                  </a:lnTo>
                  <a:lnTo>
                    <a:pt x="86" y="273"/>
                  </a:lnTo>
                  <a:lnTo>
                    <a:pt x="84" y="275"/>
                  </a:lnTo>
                  <a:lnTo>
                    <a:pt x="83" y="275"/>
                  </a:lnTo>
                  <a:lnTo>
                    <a:pt x="79" y="271"/>
                  </a:lnTo>
                  <a:lnTo>
                    <a:pt x="74" y="266"/>
                  </a:lnTo>
                  <a:lnTo>
                    <a:pt x="72" y="266"/>
                  </a:lnTo>
                  <a:lnTo>
                    <a:pt x="77" y="271"/>
                  </a:lnTo>
                  <a:lnTo>
                    <a:pt x="77" y="273"/>
                  </a:lnTo>
                  <a:lnTo>
                    <a:pt x="79" y="275"/>
                  </a:lnTo>
                  <a:lnTo>
                    <a:pt x="79" y="276"/>
                  </a:lnTo>
                  <a:lnTo>
                    <a:pt x="77" y="278"/>
                  </a:lnTo>
                  <a:lnTo>
                    <a:pt x="65" y="283"/>
                  </a:lnTo>
                  <a:lnTo>
                    <a:pt x="64" y="285"/>
                  </a:lnTo>
                  <a:lnTo>
                    <a:pt x="62" y="288"/>
                  </a:lnTo>
                  <a:lnTo>
                    <a:pt x="59" y="290"/>
                  </a:lnTo>
                  <a:lnTo>
                    <a:pt x="59" y="292"/>
                  </a:lnTo>
                  <a:lnTo>
                    <a:pt x="53" y="293"/>
                  </a:lnTo>
                  <a:lnTo>
                    <a:pt x="52" y="293"/>
                  </a:lnTo>
                  <a:lnTo>
                    <a:pt x="53" y="290"/>
                  </a:lnTo>
                  <a:lnTo>
                    <a:pt x="52" y="288"/>
                  </a:lnTo>
                  <a:lnTo>
                    <a:pt x="52" y="281"/>
                  </a:lnTo>
                  <a:lnTo>
                    <a:pt x="53" y="273"/>
                  </a:lnTo>
                  <a:lnTo>
                    <a:pt x="53" y="269"/>
                  </a:lnTo>
                  <a:lnTo>
                    <a:pt x="55" y="268"/>
                  </a:lnTo>
                  <a:lnTo>
                    <a:pt x="57" y="268"/>
                  </a:lnTo>
                  <a:lnTo>
                    <a:pt x="57" y="266"/>
                  </a:lnTo>
                  <a:lnTo>
                    <a:pt x="57" y="266"/>
                  </a:lnTo>
                  <a:lnTo>
                    <a:pt x="57" y="264"/>
                  </a:lnTo>
                  <a:lnTo>
                    <a:pt x="55" y="264"/>
                  </a:lnTo>
                  <a:lnTo>
                    <a:pt x="53" y="263"/>
                  </a:lnTo>
                  <a:lnTo>
                    <a:pt x="52" y="261"/>
                  </a:lnTo>
                  <a:lnTo>
                    <a:pt x="50" y="261"/>
                  </a:lnTo>
                  <a:lnTo>
                    <a:pt x="50" y="263"/>
                  </a:lnTo>
                  <a:lnTo>
                    <a:pt x="48" y="261"/>
                  </a:lnTo>
                  <a:lnTo>
                    <a:pt x="48" y="261"/>
                  </a:lnTo>
                  <a:lnTo>
                    <a:pt x="47" y="259"/>
                  </a:lnTo>
                  <a:lnTo>
                    <a:pt x="45" y="258"/>
                  </a:lnTo>
                  <a:lnTo>
                    <a:pt x="45" y="258"/>
                  </a:lnTo>
                  <a:lnTo>
                    <a:pt x="47" y="258"/>
                  </a:lnTo>
                  <a:lnTo>
                    <a:pt x="47" y="256"/>
                  </a:lnTo>
                  <a:lnTo>
                    <a:pt x="50" y="256"/>
                  </a:lnTo>
                  <a:lnTo>
                    <a:pt x="52" y="256"/>
                  </a:lnTo>
                  <a:lnTo>
                    <a:pt x="53" y="256"/>
                  </a:lnTo>
                  <a:lnTo>
                    <a:pt x="53" y="254"/>
                  </a:lnTo>
                  <a:lnTo>
                    <a:pt x="55" y="252"/>
                  </a:lnTo>
                  <a:lnTo>
                    <a:pt x="57" y="252"/>
                  </a:lnTo>
                  <a:lnTo>
                    <a:pt x="57" y="251"/>
                  </a:lnTo>
                  <a:lnTo>
                    <a:pt x="57" y="251"/>
                  </a:lnTo>
                  <a:lnTo>
                    <a:pt x="57" y="249"/>
                  </a:lnTo>
                  <a:lnTo>
                    <a:pt x="57" y="247"/>
                  </a:lnTo>
                  <a:lnTo>
                    <a:pt x="59" y="249"/>
                  </a:lnTo>
                  <a:lnTo>
                    <a:pt x="62" y="249"/>
                  </a:lnTo>
                  <a:lnTo>
                    <a:pt x="62" y="249"/>
                  </a:lnTo>
                  <a:lnTo>
                    <a:pt x="64" y="247"/>
                  </a:lnTo>
                  <a:lnTo>
                    <a:pt x="64" y="247"/>
                  </a:lnTo>
                  <a:lnTo>
                    <a:pt x="64" y="247"/>
                  </a:lnTo>
                  <a:lnTo>
                    <a:pt x="67" y="247"/>
                  </a:lnTo>
                  <a:lnTo>
                    <a:pt x="69" y="246"/>
                  </a:lnTo>
                  <a:lnTo>
                    <a:pt x="71" y="247"/>
                  </a:lnTo>
                  <a:lnTo>
                    <a:pt x="71" y="247"/>
                  </a:lnTo>
                  <a:lnTo>
                    <a:pt x="72" y="249"/>
                  </a:lnTo>
                  <a:lnTo>
                    <a:pt x="72" y="249"/>
                  </a:lnTo>
                  <a:lnTo>
                    <a:pt x="74" y="249"/>
                  </a:lnTo>
                  <a:lnTo>
                    <a:pt x="74" y="249"/>
                  </a:lnTo>
                  <a:lnTo>
                    <a:pt x="77" y="251"/>
                  </a:lnTo>
                  <a:lnTo>
                    <a:pt x="77" y="251"/>
                  </a:lnTo>
                  <a:lnTo>
                    <a:pt x="77" y="247"/>
                  </a:lnTo>
                  <a:lnTo>
                    <a:pt x="77" y="246"/>
                  </a:lnTo>
                  <a:lnTo>
                    <a:pt x="77" y="246"/>
                  </a:lnTo>
                  <a:lnTo>
                    <a:pt x="77" y="246"/>
                  </a:lnTo>
                  <a:lnTo>
                    <a:pt x="72" y="242"/>
                  </a:lnTo>
                  <a:lnTo>
                    <a:pt x="72" y="240"/>
                  </a:lnTo>
                  <a:lnTo>
                    <a:pt x="72" y="239"/>
                  </a:lnTo>
                  <a:lnTo>
                    <a:pt x="72" y="237"/>
                  </a:lnTo>
                  <a:lnTo>
                    <a:pt x="72" y="235"/>
                  </a:lnTo>
                  <a:lnTo>
                    <a:pt x="72" y="235"/>
                  </a:lnTo>
                  <a:lnTo>
                    <a:pt x="72" y="234"/>
                  </a:lnTo>
                  <a:lnTo>
                    <a:pt x="72" y="234"/>
                  </a:lnTo>
                  <a:lnTo>
                    <a:pt x="74" y="234"/>
                  </a:lnTo>
                  <a:lnTo>
                    <a:pt x="74" y="234"/>
                  </a:lnTo>
                  <a:lnTo>
                    <a:pt x="76" y="232"/>
                  </a:lnTo>
                  <a:lnTo>
                    <a:pt x="77" y="232"/>
                  </a:lnTo>
                  <a:lnTo>
                    <a:pt x="79" y="232"/>
                  </a:lnTo>
                  <a:lnTo>
                    <a:pt x="81" y="234"/>
                  </a:lnTo>
                  <a:lnTo>
                    <a:pt x="83" y="234"/>
                  </a:lnTo>
                  <a:lnTo>
                    <a:pt x="83" y="232"/>
                  </a:lnTo>
                  <a:lnTo>
                    <a:pt x="83" y="232"/>
                  </a:lnTo>
                  <a:lnTo>
                    <a:pt x="83" y="229"/>
                  </a:lnTo>
                  <a:lnTo>
                    <a:pt x="83" y="229"/>
                  </a:lnTo>
                  <a:lnTo>
                    <a:pt x="84" y="227"/>
                  </a:lnTo>
                  <a:lnTo>
                    <a:pt x="88" y="227"/>
                  </a:lnTo>
                  <a:lnTo>
                    <a:pt x="88" y="227"/>
                  </a:lnTo>
                  <a:lnTo>
                    <a:pt x="89" y="225"/>
                  </a:lnTo>
                  <a:lnTo>
                    <a:pt x="93" y="225"/>
                  </a:lnTo>
                  <a:lnTo>
                    <a:pt x="95" y="223"/>
                  </a:lnTo>
                  <a:lnTo>
                    <a:pt x="98" y="222"/>
                  </a:lnTo>
                  <a:lnTo>
                    <a:pt x="98" y="222"/>
                  </a:lnTo>
                  <a:lnTo>
                    <a:pt x="100" y="220"/>
                  </a:lnTo>
                  <a:lnTo>
                    <a:pt x="100" y="220"/>
                  </a:lnTo>
                  <a:lnTo>
                    <a:pt x="101" y="222"/>
                  </a:lnTo>
                  <a:lnTo>
                    <a:pt x="103" y="222"/>
                  </a:lnTo>
                  <a:lnTo>
                    <a:pt x="103" y="220"/>
                  </a:lnTo>
                  <a:lnTo>
                    <a:pt x="105" y="218"/>
                  </a:lnTo>
                  <a:lnTo>
                    <a:pt x="105" y="217"/>
                  </a:lnTo>
                  <a:lnTo>
                    <a:pt x="105" y="213"/>
                  </a:lnTo>
                  <a:lnTo>
                    <a:pt x="105" y="210"/>
                  </a:lnTo>
                  <a:lnTo>
                    <a:pt x="103" y="208"/>
                  </a:lnTo>
                  <a:lnTo>
                    <a:pt x="103" y="206"/>
                  </a:lnTo>
                  <a:lnTo>
                    <a:pt x="105" y="203"/>
                  </a:lnTo>
                  <a:lnTo>
                    <a:pt x="107" y="200"/>
                  </a:lnTo>
                  <a:lnTo>
                    <a:pt x="105" y="198"/>
                  </a:lnTo>
                  <a:lnTo>
                    <a:pt x="105" y="194"/>
                  </a:lnTo>
                  <a:lnTo>
                    <a:pt x="103" y="191"/>
                  </a:lnTo>
                  <a:lnTo>
                    <a:pt x="101" y="188"/>
                  </a:lnTo>
                  <a:lnTo>
                    <a:pt x="101" y="188"/>
                  </a:lnTo>
                  <a:lnTo>
                    <a:pt x="101" y="186"/>
                  </a:lnTo>
                  <a:lnTo>
                    <a:pt x="100" y="186"/>
                  </a:lnTo>
                  <a:lnTo>
                    <a:pt x="101" y="183"/>
                  </a:lnTo>
                  <a:lnTo>
                    <a:pt x="101" y="181"/>
                  </a:lnTo>
                  <a:lnTo>
                    <a:pt x="103" y="179"/>
                  </a:lnTo>
                  <a:lnTo>
                    <a:pt x="103" y="177"/>
                  </a:lnTo>
                  <a:lnTo>
                    <a:pt x="105" y="176"/>
                  </a:lnTo>
                  <a:lnTo>
                    <a:pt x="105" y="174"/>
                  </a:lnTo>
                  <a:lnTo>
                    <a:pt x="105" y="172"/>
                  </a:lnTo>
                  <a:lnTo>
                    <a:pt x="105" y="171"/>
                  </a:lnTo>
                  <a:lnTo>
                    <a:pt x="103" y="171"/>
                  </a:lnTo>
                  <a:lnTo>
                    <a:pt x="103" y="169"/>
                  </a:lnTo>
                  <a:lnTo>
                    <a:pt x="103" y="167"/>
                  </a:lnTo>
                  <a:lnTo>
                    <a:pt x="105" y="167"/>
                  </a:lnTo>
                  <a:lnTo>
                    <a:pt x="105" y="165"/>
                  </a:lnTo>
                  <a:lnTo>
                    <a:pt x="107" y="164"/>
                  </a:lnTo>
                  <a:lnTo>
                    <a:pt x="107" y="164"/>
                  </a:lnTo>
                  <a:lnTo>
                    <a:pt x="107" y="162"/>
                  </a:lnTo>
                  <a:lnTo>
                    <a:pt x="105" y="160"/>
                  </a:lnTo>
                  <a:lnTo>
                    <a:pt x="103" y="159"/>
                  </a:lnTo>
                  <a:lnTo>
                    <a:pt x="101" y="157"/>
                  </a:lnTo>
                  <a:lnTo>
                    <a:pt x="100" y="155"/>
                  </a:lnTo>
                  <a:lnTo>
                    <a:pt x="98" y="155"/>
                  </a:lnTo>
                  <a:lnTo>
                    <a:pt x="98" y="154"/>
                  </a:lnTo>
                  <a:lnTo>
                    <a:pt x="98" y="152"/>
                  </a:lnTo>
                  <a:lnTo>
                    <a:pt x="98" y="152"/>
                  </a:lnTo>
                  <a:lnTo>
                    <a:pt x="101" y="150"/>
                  </a:lnTo>
                  <a:lnTo>
                    <a:pt x="101" y="150"/>
                  </a:lnTo>
                  <a:lnTo>
                    <a:pt x="101" y="148"/>
                  </a:lnTo>
                  <a:lnTo>
                    <a:pt x="101" y="148"/>
                  </a:lnTo>
                  <a:lnTo>
                    <a:pt x="101" y="147"/>
                  </a:lnTo>
                  <a:lnTo>
                    <a:pt x="100" y="147"/>
                  </a:lnTo>
                  <a:lnTo>
                    <a:pt x="98" y="145"/>
                  </a:lnTo>
                  <a:lnTo>
                    <a:pt x="96" y="143"/>
                  </a:lnTo>
                  <a:lnTo>
                    <a:pt x="95" y="142"/>
                  </a:lnTo>
                  <a:lnTo>
                    <a:pt x="93" y="142"/>
                  </a:lnTo>
                  <a:lnTo>
                    <a:pt x="93" y="140"/>
                  </a:lnTo>
                  <a:lnTo>
                    <a:pt x="91" y="138"/>
                  </a:lnTo>
                  <a:lnTo>
                    <a:pt x="91" y="138"/>
                  </a:lnTo>
                  <a:lnTo>
                    <a:pt x="89" y="138"/>
                  </a:lnTo>
                  <a:lnTo>
                    <a:pt x="89" y="140"/>
                  </a:lnTo>
                  <a:lnTo>
                    <a:pt x="88" y="140"/>
                  </a:lnTo>
                  <a:lnTo>
                    <a:pt x="88" y="138"/>
                  </a:lnTo>
                  <a:lnTo>
                    <a:pt x="88" y="138"/>
                  </a:lnTo>
                  <a:lnTo>
                    <a:pt x="86" y="136"/>
                  </a:lnTo>
                  <a:lnTo>
                    <a:pt x="86" y="135"/>
                  </a:lnTo>
                  <a:lnTo>
                    <a:pt x="86" y="131"/>
                  </a:lnTo>
                  <a:lnTo>
                    <a:pt x="84" y="131"/>
                  </a:lnTo>
                  <a:lnTo>
                    <a:pt x="84" y="130"/>
                  </a:lnTo>
                  <a:lnTo>
                    <a:pt x="84" y="130"/>
                  </a:lnTo>
                  <a:lnTo>
                    <a:pt x="83" y="128"/>
                  </a:lnTo>
                  <a:lnTo>
                    <a:pt x="81" y="126"/>
                  </a:lnTo>
                  <a:lnTo>
                    <a:pt x="81" y="125"/>
                  </a:lnTo>
                  <a:lnTo>
                    <a:pt x="76" y="121"/>
                  </a:lnTo>
                  <a:lnTo>
                    <a:pt x="74" y="119"/>
                  </a:lnTo>
                  <a:lnTo>
                    <a:pt x="72" y="118"/>
                  </a:lnTo>
                  <a:lnTo>
                    <a:pt x="71" y="116"/>
                  </a:lnTo>
                  <a:lnTo>
                    <a:pt x="69" y="114"/>
                  </a:lnTo>
                  <a:lnTo>
                    <a:pt x="67" y="113"/>
                  </a:lnTo>
                  <a:lnTo>
                    <a:pt x="67" y="111"/>
                  </a:lnTo>
                  <a:lnTo>
                    <a:pt x="67" y="109"/>
                  </a:lnTo>
                  <a:lnTo>
                    <a:pt x="65" y="108"/>
                  </a:lnTo>
                  <a:lnTo>
                    <a:pt x="64" y="106"/>
                  </a:lnTo>
                  <a:lnTo>
                    <a:pt x="64" y="106"/>
                  </a:lnTo>
                  <a:lnTo>
                    <a:pt x="62" y="104"/>
                  </a:lnTo>
                  <a:lnTo>
                    <a:pt x="60" y="104"/>
                  </a:lnTo>
                  <a:lnTo>
                    <a:pt x="59" y="102"/>
                  </a:lnTo>
                  <a:lnTo>
                    <a:pt x="59" y="101"/>
                  </a:lnTo>
                  <a:lnTo>
                    <a:pt x="57" y="99"/>
                  </a:lnTo>
                  <a:lnTo>
                    <a:pt x="57" y="99"/>
                  </a:lnTo>
                  <a:lnTo>
                    <a:pt x="59" y="97"/>
                  </a:lnTo>
                  <a:lnTo>
                    <a:pt x="59" y="96"/>
                  </a:lnTo>
                  <a:lnTo>
                    <a:pt x="59" y="96"/>
                  </a:lnTo>
                  <a:lnTo>
                    <a:pt x="59" y="96"/>
                  </a:lnTo>
                  <a:lnTo>
                    <a:pt x="55" y="94"/>
                  </a:lnTo>
                  <a:lnTo>
                    <a:pt x="50" y="92"/>
                  </a:lnTo>
                  <a:lnTo>
                    <a:pt x="48" y="92"/>
                  </a:lnTo>
                  <a:lnTo>
                    <a:pt x="47" y="90"/>
                  </a:lnTo>
                  <a:lnTo>
                    <a:pt x="45" y="89"/>
                  </a:lnTo>
                  <a:lnTo>
                    <a:pt x="38" y="85"/>
                  </a:lnTo>
                  <a:lnTo>
                    <a:pt x="36" y="84"/>
                  </a:lnTo>
                  <a:lnTo>
                    <a:pt x="35" y="84"/>
                  </a:lnTo>
                  <a:lnTo>
                    <a:pt x="35" y="82"/>
                  </a:lnTo>
                  <a:lnTo>
                    <a:pt x="35" y="82"/>
                  </a:lnTo>
                  <a:lnTo>
                    <a:pt x="35" y="82"/>
                  </a:lnTo>
                  <a:lnTo>
                    <a:pt x="36" y="80"/>
                  </a:lnTo>
                  <a:lnTo>
                    <a:pt x="38" y="79"/>
                  </a:lnTo>
                  <a:lnTo>
                    <a:pt x="38" y="77"/>
                  </a:lnTo>
                  <a:lnTo>
                    <a:pt x="36" y="75"/>
                  </a:lnTo>
                  <a:lnTo>
                    <a:pt x="36" y="75"/>
                  </a:lnTo>
                  <a:lnTo>
                    <a:pt x="38" y="75"/>
                  </a:lnTo>
                  <a:lnTo>
                    <a:pt x="40" y="75"/>
                  </a:lnTo>
                  <a:lnTo>
                    <a:pt x="41" y="75"/>
                  </a:lnTo>
                  <a:lnTo>
                    <a:pt x="47" y="77"/>
                  </a:lnTo>
                  <a:lnTo>
                    <a:pt x="48" y="77"/>
                  </a:lnTo>
                  <a:lnTo>
                    <a:pt x="50" y="73"/>
                  </a:lnTo>
                  <a:lnTo>
                    <a:pt x="52" y="72"/>
                  </a:lnTo>
                  <a:lnTo>
                    <a:pt x="52" y="70"/>
                  </a:lnTo>
                  <a:lnTo>
                    <a:pt x="53" y="70"/>
                  </a:lnTo>
                  <a:lnTo>
                    <a:pt x="55" y="68"/>
                  </a:lnTo>
                  <a:lnTo>
                    <a:pt x="55" y="67"/>
                  </a:lnTo>
                  <a:lnTo>
                    <a:pt x="53" y="65"/>
                  </a:lnTo>
                  <a:lnTo>
                    <a:pt x="53" y="65"/>
                  </a:lnTo>
                  <a:lnTo>
                    <a:pt x="52" y="65"/>
                  </a:lnTo>
                  <a:lnTo>
                    <a:pt x="50" y="65"/>
                  </a:lnTo>
                  <a:lnTo>
                    <a:pt x="50" y="63"/>
                  </a:lnTo>
                  <a:lnTo>
                    <a:pt x="50" y="63"/>
                  </a:lnTo>
                  <a:lnTo>
                    <a:pt x="48" y="61"/>
                  </a:lnTo>
                  <a:lnTo>
                    <a:pt x="48" y="61"/>
                  </a:lnTo>
                  <a:lnTo>
                    <a:pt x="47" y="60"/>
                  </a:lnTo>
                  <a:lnTo>
                    <a:pt x="45" y="60"/>
                  </a:lnTo>
                  <a:lnTo>
                    <a:pt x="43" y="60"/>
                  </a:lnTo>
                  <a:lnTo>
                    <a:pt x="45" y="58"/>
                  </a:lnTo>
                  <a:lnTo>
                    <a:pt x="45" y="58"/>
                  </a:lnTo>
                  <a:lnTo>
                    <a:pt x="47" y="56"/>
                  </a:lnTo>
                  <a:lnTo>
                    <a:pt x="48" y="56"/>
                  </a:lnTo>
                  <a:lnTo>
                    <a:pt x="48" y="55"/>
                  </a:lnTo>
                  <a:lnTo>
                    <a:pt x="47" y="55"/>
                  </a:lnTo>
                  <a:lnTo>
                    <a:pt x="45" y="53"/>
                  </a:lnTo>
                  <a:lnTo>
                    <a:pt x="43" y="51"/>
                  </a:lnTo>
                  <a:lnTo>
                    <a:pt x="40" y="50"/>
                  </a:lnTo>
                  <a:lnTo>
                    <a:pt x="38" y="50"/>
                  </a:lnTo>
                  <a:lnTo>
                    <a:pt x="38" y="50"/>
                  </a:lnTo>
                  <a:lnTo>
                    <a:pt x="35" y="51"/>
                  </a:lnTo>
                  <a:lnTo>
                    <a:pt x="33" y="51"/>
                  </a:lnTo>
                  <a:lnTo>
                    <a:pt x="31" y="55"/>
                  </a:lnTo>
                  <a:lnTo>
                    <a:pt x="30" y="55"/>
                  </a:lnTo>
                  <a:lnTo>
                    <a:pt x="28" y="53"/>
                  </a:lnTo>
                  <a:lnTo>
                    <a:pt x="26" y="53"/>
                  </a:lnTo>
                  <a:lnTo>
                    <a:pt x="21" y="51"/>
                  </a:lnTo>
                  <a:lnTo>
                    <a:pt x="19" y="50"/>
                  </a:lnTo>
                  <a:lnTo>
                    <a:pt x="16" y="44"/>
                  </a:lnTo>
                  <a:lnTo>
                    <a:pt x="14" y="43"/>
                  </a:lnTo>
                  <a:lnTo>
                    <a:pt x="14" y="41"/>
                  </a:lnTo>
                  <a:lnTo>
                    <a:pt x="16" y="39"/>
                  </a:lnTo>
                  <a:lnTo>
                    <a:pt x="16" y="38"/>
                  </a:lnTo>
                  <a:lnTo>
                    <a:pt x="16" y="36"/>
                  </a:lnTo>
                  <a:lnTo>
                    <a:pt x="16" y="36"/>
                  </a:lnTo>
                  <a:lnTo>
                    <a:pt x="16" y="34"/>
                  </a:lnTo>
                  <a:lnTo>
                    <a:pt x="16" y="34"/>
                  </a:lnTo>
                  <a:lnTo>
                    <a:pt x="14" y="34"/>
                  </a:lnTo>
                  <a:lnTo>
                    <a:pt x="14" y="33"/>
                  </a:lnTo>
                  <a:lnTo>
                    <a:pt x="14" y="31"/>
                  </a:lnTo>
                  <a:lnTo>
                    <a:pt x="14" y="33"/>
                  </a:lnTo>
                  <a:lnTo>
                    <a:pt x="12" y="34"/>
                  </a:lnTo>
                  <a:lnTo>
                    <a:pt x="12" y="34"/>
                  </a:lnTo>
                  <a:lnTo>
                    <a:pt x="11" y="34"/>
                  </a:lnTo>
                  <a:lnTo>
                    <a:pt x="11" y="34"/>
                  </a:lnTo>
                  <a:lnTo>
                    <a:pt x="11" y="34"/>
                  </a:lnTo>
                  <a:lnTo>
                    <a:pt x="11" y="33"/>
                  </a:lnTo>
                  <a:lnTo>
                    <a:pt x="9" y="31"/>
                  </a:lnTo>
                  <a:lnTo>
                    <a:pt x="9" y="29"/>
                  </a:lnTo>
                  <a:lnTo>
                    <a:pt x="7" y="29"/>
                  </a:lnTo>
                  <a:lnTo>
                    <a:pt x="7" y="27"/>
                  </a:lnTo>
                  <a:lnTo>
                    <a:pt x="4" y="24"/>
                  </a:lnTo>
                  <a:lnTo>
                    <a:pt x="2" y="22"/>
                  </a:lnTo>
                  <a:lnTo>
                    <a:pt x="0" y="21"/>
                  </a:lnTo>
                  <a:lnTo>
                    <a:pt x="2" y="19"/>
                  </a:lnTo>
                  <a:lnTo>
                    <a:pt x="2" y="19"/>
                  </a:lnTo>
                  <a:lnTo>
                    <a:pt x="4" y="17"/>
                  </a:lnTo>
                  <a:lnTo>
                    <a:pt x="6" y="14"/>
                  </a:lnTo>
                  <a:lnTo>
                    <a:pt x="6" y="14"/>
                  </a:lnTo>
                  <a:lnTo>
                    <a:pt x="6" y="12"/>
                  </a:lnTo>
                  <a:lnTo>
                    <a:pt x="7" y="12"/>
                  </a:lnTo>
                  <a:lnTo>
                    <a:pt x="7" y="12"/>
                  </a:lnTo>
                  <a:lnTo>
                    <a:pt x="9" y="14"/>
                  </a:lnTo>
                  <a:lnTo>
                    <a:pt x="12" y="14"/>
                  </a:lnTo>
                  <a:lnTo>
                    <a:pt x="14" y="15"/>
                  </a:lnTo>
                  <a:lnTo>
                    <a:pt x="14" y="17"/>
                  </a:lnTo>
                  <a:lnTo>
                    <a:pt x="16" y="19"/>
                  </a:lnTo>
                  <a:lnTo>
                    <a:pt x="18" y="19"/>
                  </a:lnTo>
                  <a:lnTo>
                    <a:pt x="18" y="19"/>
                  </a:lnTo>
                  <a:lnTo>
                    <a:pt x="19" y="17"/>
                  </a:lnTo>
                  <a:lnTo>
                    <a:pt x="19" y="17"/>
                  </a:lnTo>
                  <a:lnTo>
                    <a:pt x="19" y="15"/>
                  </a:lnTo>
                  <a:lnTo>
                    <a:pt x="21" y="14"/>
                  </a:lnTo>
                  <a:lnTo>
                    <a:pt x="23" y="14"/>
                  </a:lnTo>
                  <a:lnTo>
                    <a:pt x="23" y="12"/>
                  </a:lnTo>
                  <a:lnTo>
                    <a:pt x="24" y="12"/>
                  </a:lnTo>
                  <a:lnTo>
                    <a:pt x="24" y="12"/>
                  </a:lnTo>
                  <a:lnTo>
                    <a:pt x="26" y="15"/>
                  </a:lnTo>
                  <a:lnTo>
                    <a:pt x="26" y="15"/>
                  </a:lnTo>
                  <a:lnTo>
                    <a:pt x="28" y="15"/>
                  </a:lnTo>
                  <a:lnTo>
                    <a:pt x="28" y="12"/>
                  </a:lnTo>
                  <a:lnTo>
                    <a:pt x="30" y="12"/>
                  </a:lnTo>
                  <a:lnTo>
                    <a:pt x="30" y="12"/>
                  </a:lnTo>
                  <a:lnTo>
                    <a:pt x="35" y="17"/>
                  </a:lnTo>
                  <a:lnTo>
                    <a:pt x="35" y="17"/>
                  </a:lnTo>
                  <a:lnTo>
                    <a:pt x="36" y="17"/>
                  </a:lnTo>
                  <a:lnTo>
                    <a:pt x="36" y="15"/>
                  </a:lnTo>
                  <a:lnTo>
                    <a:pt x="36" y="14"/>
                  </a:lnTo>
                  <a:lnTo>
                    <a:pt x="38" y="12"/>
                  </a:lnTo>
                  <a:lnTo>
                    <a:pt x="40" y="12"/>
                  </a:lnTo>
                  <a:lnTo>
                    <a:pt x="40" y="10"/>
                  </a:lnTo>
                  <a:lnTo>
                    <a:pt x="41" y="12"/>
                  </a:lnTo>
                  <a:lnTo>
                    <a:pt x="41" y="14"/>
                  </a:lnTo>
                  <a:lnTo>
                    <a:pt x="43" y="14"/>
                  </a:lnTo>
                  <a:lnTo>
                    <a:pt x="47" y="10"/>
                  </a:lnTo>
                  <a:lnTo>
                    <a:pt x="48" y="10"/>
                  </a:lnTo>
                  <a:lnTo>
                    <a:pt x="48" y="10"/>
                  </a:lnTo>
                  <a:lnTo>
                    <a:pt x="50" y="10"/>
                  </a:lnTo>
                  <a:lnTo>
                    <a:pt x="50" y="10"/>
                  </a:lnTo>
                  <a:lnTo>
                    <a:pt x="52" y="9"/>
                  </a:lnTo>
                  <a:lnTo>
                    <a:pt x="52" y="7"/>
                  </a:lnTo>
                  <a:lnTo>
                    <a:pt x="52" y="5"/>
                  </a:lnTo>
                  <a:lnTo>
                    <a:pt x="53" y="4"/>
                  </a:lnTo>
                  <a:lnTo>
                    <a:pt x="53" y="4"/>
                  </a:lnTo>
                  <a:lnTo>
                    <a:pt x="55" y="4"/>
                  </a:lnTo>
                  <a:lnTo>
                    <a:pt x="59" y="2"/>
                  </a:lnTo>
                  <a:lnTo>
                    <a:pt x="60" y="0"/>
                  </a:lnTo>
                  <a:lnTo>
                    <a:pt x="60" y="0"/>
                  </a:lnTo>
                  <a:lnTo>
                    <a:pt x="62" y="0"/>
                  </a:lnTo>
                  <a:lnTo>
                    <a:pt x="64" y="2"/>
                  </a:lnTo>
                  <a:lnTo>
                    <a:pt x="65" y="4"/>
                  </a:lnTo>
                  <a:lnTo>
                    <a:pt x="65" y="5"/>
                  </a:lnTo>
                  <a:lnTo>
                    <a:pt x="65" y="5"/>
                  </a:lnTo>
                  <a:lnTo>
                    <a:pt x="69" y="7"/>
                  </a:lnTo>
                  <a:lnTo>
                    <a:pt x="71" y="7"/>
                  </a:lnTo>
                  <a:lnTo>
                    <a:pt x="72" y="9"/>
                  </a:lnTo>
                  <a:lnTo>
                    <a:pt x="72" y="9"/>
                  </a:lnTo>
                  <a:lnTo>
                    <a:pt x="74" y="9"/>
                  </a:lnTo>
                  <a:lnTo>
                    <a:pt x="76" y="7"/>
                  </a:lnTo>
                  <a:lnTo>
                    <a:pt x="76" y="7"/>
                  </a:lnTo>
                  <a:lnTo>
                    <a:pt x="77" y="7"/>
                  </a:lnTo>
                  <a:lnTo>
                    <a:pt x="79" y="9"/>
                  </a:lnTo>
                  <a:lnTo>
                    <a:pt x="79" y="10"/>
                  </a:lnTo>
                  <a:lnTo>
                    <a:pt x="81" y="10"/>
                  </a:lnTo>
                  <a:lnTo>
                    <a:pt x="81" y="10"/>
                  </a:lnTo>
                  <a:lnTo>
                    <a:pt x="84" y="9"/>
                  </a:lnTo>
                  <a:lnTo>
                    <a:pt x="86" y="9"/>
                  </a:lnTo>
                  <a:lnTo>
                    <a:pt x="88" y="10"/>
                  </a:lnTo>
                  <a:lnTo>
                    <a:pt x="89" y="12"/>
                  </a:lnTo>
                  <a:lnTo>
                    <a:pt x="89" y="14"/>
                  </a:lnTo>
                  <a:lnTo>
                    <a:pt x="88" y="14"/>
                  </a:lnTo>
                  <a:lnTo>
                    <a:pt x="88" y="15"/>
                  </a:lnTo>
                  <a:lnTo>
                    <a:pt x="86" y="15"/>
                  </a:lnTo>
                  <a:lnTo>
                    <a:pt x="86" y="17"/>
                  </a:lnTo>
                  <a:lnTo>
                    <a:pt x="86" y="19"/>
                  </a:lnTo>
                  <a:lnTo>
                    <a:pt x="86" y="21"/>
                  </a:lnTo>
                  <a:lnTo>
                    <a:pt x="86" y="21"/>
                  </a:lnTo>
                  <a:lnTo>
                    <a:pt x="88" y="22"/>
                  </a:lnTo>
                  <a:lnTo>
                    <a:pt x="88" y="22"/>
                  </a:lnTo>
                  <a:lnTo>
                    <a:pt x="88" y="26"/>
                  </a:lnTo>
                  <a:lnTo>
                    <a:pt x="88" y="27"/>
                  </a:lnTo>
                  <a:lnTo>
                    <a:pt x="88" y="27"/>
                  </a:lnTo>
                  <a:lnTo>
                    <a:pt x="88" y="27"/>
                  </a:lnTo>
                  <a:lnTo>
                    <a:pt x="89" y="27"/>
                  </a:lnTo>
                  <a:lnTo>
                    <a:pt x="89" y="27"/>
                  </a:lnTo>
                  <a:lnTo>
                    <a:pt x="91" y="29"/>
                  </a:lnTo>
                  <a:lnTo>
                    <a:pt x="93" y="29"/>
                  </a:lnTo>
                  <a:lnTo>
                    <a:pt x="93" y="29"/>
                  </a:lnTo>
                  <a:lnTo>
                    <a:pt x="95" y="29"/>
                  </a:lnTo>
                  <a:lnTo>
                    <a:pt x="95" y="31"/>
                  </a:lnTo>
                  <a:lnTo>
                    <a:pt x="95" y="33"/>
                  </a:lnTo>
                  <a:lnTo>
                    <a:pt x="98" y="34"/>
                  </a:lnTo>
                  <a:lnTo>
                    <a:pt x="100" y="34"/>
                  </a:lnTo>
                  <a:lnTo>
                    <a:pt x="101" y="36"/>
                  </a:lnTo>
                  <a:lnTo>
                    <a:pt x="103" y="34"/>
                  </a:lnTo>
                  <a:lnTo>
                    <a:pt x="103" y="36"/>
                  </a:lnTo>
                  <a:lnTo>
                    <a:pt x="107" y="36"/>
                  </a:lnTo>
                  <a:lnTo>
                    <a:pt x="108" y="34"/>
                  </a:lnTo>
                  <a:lnTo>
                    <a:pt x="110" y="34"/>
                  </a:lnTo>
                  <a:lnTo>
                    <a:pt x="112" y="36"/>
                  </a:lnTo>
                  <a:lnTo>
                    <a:pt x="113" y="38"/>
                  </a:lnTo>
                  <a:lnTo>
                    <a:pt x="113" y="38"/>
                  </a:lnTo>
                  <a:close/>
                  <a:moveTo>
                    <a:pt x="107" y="44"/>
                  </a:moveTo>
                  <a:lnTo>
                    <a:pt x="103" y="46"/>
                  </a:lnTo>
                  <a:lnTo>
                    <a:pt x="101" y="46"/>
                  </a:lnTo>
                  <a:lnTo>
                    <a:pt x="103" y="43"/>
                  </a:lnTo>
                  <a:lnTo>
                    <a:pt x="103" y="43"/>
                  </a:lnTo>
                  <a:lnTo>
                    <a:pt x="105" y="44"/>
                  </a:lnTo>
                  <a:lnTo>
                    <a:pt x="107" y="44"/>
                  </a:lnTo>
                  <a:lnTo>
                    <a:pt x="107" y="44"/>
                  </a:lnTo>
                  <a:close/>
                  <a:moveTo>
                    <a:pt x="105" y="50"/>
                  </a:moveTo>
                  <a:lnTo>
                    <a:pt x="103" y="50"/>
                  </a:lnTo>
                  <a:lnTo>
                    <a:pt x="101" y="50"/>
                  </a:lnTo>
                  <a:lnTo>
                    <a:pt x="103" y="50"/>
                  </a:lnTo>
                  <a:lnTo>
                    <a:pt x="105" y="48"/>
                  </a:lnTo>
                  <a:lnTo>
                    <a:pt x="105" y="48"/>
                  </a:lnTo>
                  <a:lnTo>
                    <a:pt x="105" y="48"/>
                  </a:lnTo>
                  <a:lnTo>
                    <a:pt x="105" y="50"/>
                  </a:lnTo>
                  <a:lnTo>
                    <a:pt x="105" y="50"/>
                  </a:lnTo>
                  <a:close/>
                  <a:moveTo>
                    <a:pt x="91" y="51"/>
                  </a:moveTo>
                  <a:lnTo>
                    <a:pt x="91" y="53"/>
                  </a:lnTo>
                  <a:lnTo>
                    <a:pt x="91" y="51"/>
                  </a:lnTo>
                  <a:lnTo>
                    <a:pt x="89" y="51"/>
                  </a:lnTo>
                  <a:lnTo>
                    <a:pt x="89" y="50"/>
                  </a:lnTo>
                  <a:lnTo>
                    <a:pt x="91" y="51"/>
                  </a:lnTo>
                  <a:lnTo>
                    <a:pt x="91" y="51"/>
                  </a:lnTo>
                  <a:lnTo>
                    <a:pt x="91" y="51"/>
                  </a:lnTo>
                  <a:close/>
                  <a:moveTo>
                    <a:pt x="95" y="53"/>
                  </a:moveTo>
                  <a:lnTo>
                    <a:pt x="95" y="53"/>
                  </a:lnTo>
                  <a:lnTo>
                    <a:pt x="93" y="51"/>
                  </a:lnTo>
                  <a:lnTo>
                    <a:pt x="93" y="51"/>
                  </a:lnTo>
                  <a:lnTo>
                    <a:pt x="95" y="51"/>
                  </a:lnTo>
                  <a:lnTo>
                    <a:pt x="95" y="51"/>
                  </a:lnTo>
                  <a:lnTo>
                    <a:pt x="95" y="53"/>
                  </a:lnTo>
                  <a:lnTo>
                    <a:pt x="95" y="53"/>
                  </a:lnTo>
                  <a:lnTo>
                    <a:pt x="95" y="53"/>
                  </a:lnTo>
                  <a:lnTo>
                    <a:pt x="95" y="53"/>
                  </a:lnTo>
                  <a:close/>
                  <a:moveTo>
                    <a:pt x="98" y="258"/>
                  </a:moveTo>
                  <a:lnTo>
                    <a:pt x="96" y="259"/>
                  </a:lnTo>
                  <a:lnTo>
                    <a:pt x="96" y="258"/>
                  </a:lnTo>
                  <a:lnTo>
                    <a:pt x="96" y="258"/>
                  </a:lnTo>
                  <a:lnTo>
                    <a:pt x="98" y="258"/>
                  </a:lnTo>
                  <a:lnTo>
                    <a:pt x="98" y="258"/>
                  </a:lnTo>
                  <a:lnTo>
                    <a:pt x="98" y="258"/>
                  </a:lnTo>
                  <a:close/>
                  <a:moveTo>
                    <a:pt x="38" y="258"/>
                  </a:moveTo>
                  <a:lnTo>
                    <a:pt x="38" y="259"/>
                  </a:lnTo>
                  <a:lnTo>
                    <a:pt x="38" y="261"/>
                  </a:lnTo>
                  <a:lnTo>
                    <a:pt x="36" y="263"/>
                  </a:lnTo>
                  <a:lnTo>
                    <a:pt x="38" y="264"/>
                  </a:lnTo>
                  <a:lnTo>
                    <a:pt x="36" y="264"/>
                  </a:lnTo>
                  <a:lnTo>
                    <a:pt x="36" y="261"/>
                  </a:lnTo>
                  <a:lnTo>
                    <a:pt x="35" y="259"/>
                  </a:lnTo>
                  <a:lnTo>
                    <a:pt x="33" y="259"/>
                  </a:lnTo>
                  <a:lnTo>
                    <a:pt x="35" y="259"/>
                  </a:lnTo>
                  <a:lnTo>
                    <a:pt x="36" y="258"/>
                  </a:lnTo>
                  <a:lnTo>
                    <a:pt x="36" y="258"/>
                  </a:lnTo>
                  <a:lnTo>
                    <a:pt x="38" y="258"/>
                  </a:lnTo>
                  <a:lnTo>
                    <a:pt x="38" y="258"/>
                  </a:lnTo>
                  <a:close/>
                  <a:moveTo>
                    <a:pt x="86" y="292"/>
                  </a:moveTo>
                  <a:lnTo>
                    <a:pt x="86" y="292"/>
                  </a:lnTo>
                  <a:lnTo>
                    <a:pt x="86" y="290"/>
                  </a:lnTo>
                  <a:lnTo>
                    <a:pt x="88" y="290"/>
                  </a:lnTo>
                  <a:lnTo>
                    <a:pt x="88" y="290"/>
                  </a:lnTo>
                  <a:lnTo>
                    <a:pt x="88" y="290"/>
                  </a:lnTo>
                  <a:lnTo>
                    <a:pt x="86" y="29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2" name="Freeform 254">
              <a:extLst>
                <a:ext uri="{FF2B5EF4-FFF2-40B4-BE49-F238E27FC236}">
                  <a16:creationId xmlns:a16="http://schemas.microsoft.com/office/drawing/2014/main" id="{1BDF7D6B-6FF6-4EF0-B74A-7981929A39E2}"/>
                </a:ext>
              </a:extLst>
            </p:cNvPr>
            <p:cNvSpPr>
              <a:spLocks noEditPoints="1"/>
            </p:cNvSpPr>
            <p:nvPr/>
          </p:nvSpPr>
          <p:spPr bwMode="auto">
            <a:xfrm>
              <a:off x="6835" y="3311"/>
              <a:ext cx="65" cy="130"/>
            </a:xfrm>
            <a:custGeom>
              <a:avLst/>
              <a:gdLst>
                <a:gd name="T0" fmla="*/ 17 w 65"/>
                <a:gd name="T1" fmla="*/ 2 h 130"/>
                <a:gd name="T2" fmla="*/ 20 w 65"/>
                <a:gd name="T3" fmla="*/ 2 h 130"/>
                <a:gd name="T4" fmla="*/ 18 w 65"/>
                <a:gd name="T5" fmla="*/ 4 h 130"/>
                <a:gd name="T6" fmla="*/ 17 w 65"/>
                <a:gd name="T7" fmla="*/ 12 h 130"/>
                <a:gd name="T8" fmla="*/ 18 w 65"/>
                <a:gd name="T9" fmla="*/ 9 h 130"/>
                <a:gd name="T10" fmla="*/ 3 w 65"/>
                <a:gd name="T11" fmla="*/ 23 h 130"/>
                <a:gd name="T12" fmla="*/ 8 w 65"/>
                <a:gd name="T13" fmla="*/ 28 h 130"/>
                <a:gd name="T14" fmla="*/ 10 w 65"/>
                <a:gd name="T15" fmla="*/ 26 h 130"/>
                <a:gd name="T16" fmla="*/ 12 w 65"/>
                <a:gd name="T17" fmla="*/ 35 h 130"/>
                <a:gd name="T18" fmla="*/ 8 w 65"/>
                <a:gd name="T19" fmla="*/ 38 h 130"/>
                <a:gd name="T20" fmla="*/ 3 w 65"/>
                <a:gd name="T21" fmla="*/ 36 h 130"/>
                <a:gd name="T22" fmla="*/ 0 w 65"/>
                <a:gd name="T23" fmla="*/ 21 h 130"/>
                <a:gd name="T24" fmla="*/ 3 w 65"/>
                <a:gd name="T25" fmla="*/ 23 h 130"/>
                <a:gd name="T26" fmla="*/ 30 w 65"/>
                <a:gd name="T27" fmla="*/ 33 h 130"/>
                <a:gd name="T28" fmla="*/ 32 w 65"/>
                <a:gd name="T29" fmla="*/ 29 h 130"/>
                <a:gd name="T30" fmla="*/ 25 w 65"/>
                <a:gd name="T31" fmla="*/ 36 h 130"/>
                <a:gd name="T32" fmla="*/ 29 w 65"/>
                <a:gd name="T33" fmla="*/ 31 h 130"/>
                <a:gd name="T34" fmla="*/ 32 w 65"/>
                <a:gd name="T35" fmla="*/ 45 h 130"/>
                <a:gd name="T36" fmla="*/ 32 w 65"/>
                <a:gd name="T37" fmla="*/ 36 h 130"/>
                <a:gd name="T38" fmla="*/ 32 w 65"/>
                <a:gd name="T39" fmla="*/ 45 h 130"/>
                <a:gd name="T40" fmla="*/ 12 w 65"/>
                <a:gd name="T41" fmla="*/ 38 h 130"/>
                <a:gd name="T42" fmla="*/ 17 w 65"/>
                <a:gd name="T43" fmla="*/ 48 h 130"/>
                <a:gd name="T44" fmla="*/ 22 w 65"/>
                <a:gd name="T45" fmla="*/ 52 h 130"/>
                <a:gd name="T46" fmla="*/ 24 w 65"/>
                <a:gd name="T47" fmla="*/ 53 h 130"/>
                <a:gd name="T48" fmla="*/ 18 w 65"/>
                <a:gd name="T49" fmla="*/ 57 h 130"/>
                <a:gd name="T50" fmla="*/ 17 w 65"/>
                <a:gd name="T51" fmla="*/ 53 h 130"/>
                <a:gd name="T52" fmla="*/ 13 w 65"/>
                <a:gd name="T53" fmla="*/ 48 h 130"/>
                <a:gd name="T54" fmla="*/ 13 w 65"/>
                <a:gd name="T55" fmla="*/ 43 h 130"/>
                <a:gd name="T56" fmla="*/ 17 w 65"/>
                <a:gd name="T57" fmla="*/ 48 h 130"/>
                <a:gd name="T58" fmla="*/ 27 w 65"/>
                <a:gd name="T59" fmla="*/ 52 h 130"/>
                <a:gd name="T60" fmla="*/ 30 w 65"/>
                <a:gd name="T61" fmla="*/ 48 h 130"/>
                <a:gd name="T62" fmla="*/ 34 w 65"/>
                <a:gd name="T63" fmla="*/ 52 h 130"/>
                <a:gd name="T64" fmla="*/ 37 w 65"/>
                <a:gd name="T65" fmla="*/ 62 h 130"/>
                <a:gd name="T66" fmla="*/ 32 w 65"/>
                <a:gd name="T67" fmla="*/ 62 h 130"/>
                <a:gd name="T68" fmla="*/ 32 w 65"/>
                <a:gd name="T69" fmla="*/ 58 h 130"/>
                <a:gd name="T70" fmla="*/ 34 w 65"/>
                <a:gd name="T71" fmla="*/ 60 h 130"/>
                <a:gd name="T72" fmla="*/ 37 w 65"/>
                <a:gd name="T73" fmla="*/ 77 h 130"/>
                <a:gd name="T74" fmla="*/ 36 w 65"/>
                <a:gd name="T75" fmla="*/ 82 h 130"/>
                <a:gd name="T76" fmla="*/ 32 w 65"/>
                <a:gd name="T77" fmla="*/ 79 h 130"/>
                <a:gd name="T78" fmla="*/ 34 w 65"/>
                <a:gd name="T79" fmla="*/ 77 h 130"/>
                <a:gd name="T80" fmla="*/ 37 w 65"/>
                <a:gd name="T81" fmla="*/ 77 h 130"/>
                <a:gd name="T82" fmla="*/ 53 w 65"/>
                <a:gd name="T83" fmla="*/ 106 h 130"/>
                <a:gd name="T84" fmla="*/ 48 w 65"/>
                <a:gd name="T85" fmla="*/ 99 h 130"/>
                <a:gd name="T86" fmla="*/ 53 w 65"/>
                <a:gd name="T87" fmla="*/ 101 h 130"/>
                <a:gd name="T88" fmla="*/ 54 w 65"/>
                <a:gd name="T89" fmla="*/ 104 h 130"/>
                <a:gd name="T90" fmla="*/ 53 w 65"/>
                <a:gd name="T91" fmla="*/ 116 h 130"/>
                <a:gd name="T92" fmla="*/ 54 w 65"/>
                <a:gd name="T93" fmla="*/ 113 h 130"/>
                <a:gd name="T94" fmla="*/ 65 w 65"/>
                <a:gd name="T95" fmla="*/ 130 h 130"/>
                <a:gd name="T96" fmla="*/ 61 w 65"/>
                <a:gd name="T97" fmla="*/ 128 h 130"/>
                <a:gd name="T98" fmla="*/ 65 w 65"/>
                <a:gd name="T99" fmla="*/ 13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5" h="130">
                  <a:moveTo>
                    <a:pt x="18" y="4"/>
                  </a:moveTo>
                  <a:lnTo>
                    <a:pt x="18" y="6"/>
                  </a:lnTo>
                  <a:lnTo>
                    <a:pt x="17" y="6"/>
                  </a:lnTo>
                  <a:lnTo>
                    <a:pt x="17" y="2"/>
                  </a:lnTo>
                  <a:lnTo>
                    <a:pt x="17" y="2"/>
                  </a:lnTo>
                  <a:lnTo>
                    <a:pt x="18" y="0"/>
                  </a:lnTo>
                  <a:lnTo>
                    <a:pt x="18" y="2"/>
                  </a:lnTo>
                  <a:lnTo>
                    <a:pt x="20" y="2"/>
                  </a:lnTo>
                  <a:lnTo>
                    <a:pt x="20" y="4"/>
                  </a:lnTo>
                  <a:lnTo>
                    <a:pt x="18" y="4"/>
                  </a:lnTo>
                  <a:lnTo>
                    <a:pt x="18" y="4"/>
                  </a:lnTo>
                  <a:lnTo>
                    <a:pt x="18" y="4"/>
                  </a:lnTo>
                  <a:lnTo>
                    <a:pt x="18" y="4"/>
                  </a:lnTo>
                  <a:close/>
                  <a:moveTo>
                    <a:pt x="20" y="12"/>
                  </a:moveTo>
                  <a:lnTo>
                    <a:pt x="18" y="12"/>
                  </a:lnTo>
                  <a:lnTo>
                    <a:pt x="17" y="12"/>
                  </a:lnTo>
                  <a:lnTo>
                    <a:pt x="17" y="12"/>
                  </a:lnTo>
                  <a:lnTo>
                    <a:pt x="17" y="11"/>
                  </a:lnTo>
                  <a:lnTo>
                    <a:pt x="17" y="9"/>
                  </a:lnTo>
                  <a:lnTo>
                    <a:pt x="18" y="9"/>
                  </a:lnTo>
                  <a:lnTo>
                    <a:pt x="20" y="11"/>
                  </a:lnTo>
                  <a:lnTo>
                    <a:pt x="20" y="12"/>
                  </a:lnTo>
                  <a:lnTo>
                    <a:pt x="20" y="12"/>
                  </a:lnTo>
                  <a:close/>
                  <a:moveTo>
                    <a:pt x="3" y="23"/>
                  </a:moveTo>
                  <a:lnTo>
                    <a:pt x="5" y="29"/>
                  </a:lnTo>
                  <a:lnTo>
                    <a:pt x="6" y="29"/>
                  </a:lnTo>
                  <a:lnTo>
                    <a:pt x="6" y="29"/>
                  </a:lnTo>
                  <a:lnTo>
                    <a:pt x="8" y="28"/>
                  </a:lnTo>
                  <a:lnTo>
                    <a:pt x="8" y="24"/>
                  </a:lnTo>
                  <a:lnTo>
                    <a:pt x="10" y="24"/>
                  </a:lnTo>
                  <a:lnTo>
                    <a:pt x="10" y="24"/>
                  </a:lnTo>
                  <a:lnTo>
                    <a:pt x="10" y="26"/>
                  </a:lnTo>
                  <a:lnTo>
                    <a:pt x="10" y="28"/>
                  </a:lnTo>
                  <a:lnTo>
                    <a:pt x="12" y="29"/>
                  </a:lnTo>
                  <a:lnTo>
                    <a:pt x="12" y="29"/>
                  </a:lnTo>
                  <a:lnTo>
                    <a:pt x="12" y="35"/>
                  </a:lnTo>
                  <a:lnTo>
                    <a:pt x="13" y="35"/>
                  </a:lnTo>
                  <a:lnTo>
                    <a:pt x="13" y="36"/>
                  </a:lnTo>
                  <a:lnTo>
                    <a:pt x="10" y="38"/>
                  </a:lnTo>
                  <a:lnTo>
                    <a:pt x="8" y="38"/>
                  </a:lnTo>
                  <a:lnTo>
                    <a:pt x="5" y="38"/>
                  </a:lnTo>
                  <a:lnTo>
                    <a:pt x="5" y="38"/>
                  </a:lnTo>
                  <a:lnTo>
                    <a:pt x="5" y="38"/>
                  </a:lnTo>
                  <a:lnTo>
                    <a:pt x="3" y="36"/>
                  </a:lnTo>
                  <a:lnTo>
                    <a:pt x="1" y="35"/>
                  </a:lnTo>
                  <a:lnTo>
                    <a:pt x="1" y="31"/>
                  </a:lnTo>
                  <a:lnTo>
                    <a:pt x="0" y="23"/>
                  </a:lnTo>
                  <a:lnTo>
                    <a:pt x="0" y="21"/>
                  </a:lnTo>
                  <a:lnTo>
                    <a:pt x="0" y="19"/>
                  </a:lnTo>
                  <a:lnTo>
                    <a:pt x="1" y="19"/>
                  </a:lnTo>
                  <a:lnTo>
                    <a:pt x="3" y="21"/>
                  </a:lnTo>
                  <a:lnTo>
                    <a:pt x="3" y="23"/>
                  </a:lnTo>
                  <a:lnTo>
                    <a:pt x="3" y="23"/>
                  </a:lnTo>
                  <a:close/>
                  <a:moveTo>
                    <a:pt x="32" y="33"/>
                  </a:moveTo>
                  <a:lnTo>
                    <a:pt x="30" y="35"/>
                  </a:lnTo>
                  <a:lnTo>
                    <a:pt x="30" y="33"/>
                  </a:lnTo>
                  <a:lnTo>
                    <a:pt x="30" y="26"/>
                  </a:lnTo>
                  <a:lnTo>
                    <a:pt x="30" y="26"/>
                  </a:lnTo>
                  <a:lnTo>
                    <a:pt x="30" y="26"/>
                  </a:lnTo>
                  <a:lnTo>
                    <a:pt x="32" y="29"/>
                  </a:lnTo>
                  <a:lnTo>
                    <a:pt x="32" y="33"/>
                  </a:lnTo>
                  <a:lnTo>
                    <a:pt x="32" y="33"/>
                  </a:lnTo>
                  <a:close/>
                  <a:moveTo>
                    <a:pt x="27" y="35"/>
                  </a:moveTo>
                  <a:lnTo>
                    <a:pt x="25" y="36"/>
                  </a:lnTo>
                  <a:lnTo>
                    <a:pt x="22" y="36"/>
                  </a:lnTo>
                  <a:lnTo>
                    <a:pt x="22" y="35"/>
                  </a:lnTo>
                  <a:lnTo>
                    <a:pt x="25" y="33"/>
                  </a:lnTo>
                  <a:lnTo>
                    <a:pt x="29" y="31"/>
                  </a:lnTo>
                  <a:lnTo>
                    <a:pt x="27" y="35"/>
                  </a:lnTo>
                  <a:lnTo>
                    <a:pt x="27" y="35"/>
                  </a:lnTo>
                  <a:close/>
                  <a:moveTo>
                    <a:pt x="32" y="45"/>
                  </a:moveTo>
                  <a:lnTo>
                    <a:pt x="32" y="45"/>
                  </a:lnTo>
                  <a:lnTo>
                    <a:pt x="32" y="45"/>
                  </a:lnTo>
                  <a:lnTo>
                    <a:pt x="30" y="40"/>
                  </a:lnTo>
                  <a:lnTo>
                    <a:pt x="30" y="35"/>
                  </a:lnTo>
                  <a:lnTo>
                    <a:pt x="32" y="36"/>
                  </a:lnTo>
                  <a:lnTo>
                    <a:pt x="34" y="43"/>
                  </a:lnTo>
                  <a:lnTo>
                    <a:pt x="32" y="45"/>
                  </a:lnTo>
                  <a:lnTo>
                    <a:pt x="32" y="45"/>
                  </a:lnTo>
                  <a:lnTo>
                    <a:pt x="32" y="45"/>
                  </a:lnTo>
                  <a:close/>
                  <a:moveTo>
                    <a:pt x="13" y="40"/>
                  </a:moveTo>
                  <a:lnTo>
                    <a:pt x="13" y="41"/>
                  </a:lnTo>
                  <a:lnTo>
                    <a:pt x="10" y="40"/>
                  </a:lnTo>
                  <a:lnTo>
                    <a:pt x="12" y="38"/>
                  </a:lnTo>
                  <a:lnTo>
                    <a:pt x="13" y="40"/>
                  </a:lnTo>
                  <a:lnTo>
                    <a:pt x="13" y="40"/>
                  </a:lnTo>
                  <a:lnTo>
                    <a:pt x="13" y="40"/>
                  </a:lnTo>
                  <a:close/>
                  <a:moveTo>
                    <a:pt x="17" y="48"/>
                  </a:moveTo>
                  <a:lnTo>
                    <a:pt x="17" y="48"/>
                  </a:lnTo>
                  <a:lnTo>
                    <a:pt x="18" y="48"/>
                  </a:lnTo>
                  <a:lnTo>
                    <a:pt x="18" y="50"/>
                  </a:lnTo>
                  <a:lnTo>
                    <a:pt x="22" y="52"/>
                  </a:lnTo>
                  <a:lnTo>
                    <a:pt x="22" y="52"/>
                  </a:lnTo>
                  <a:lnTo>
                    <a:pt x="22" y="52"/>
                  </a:lnTo>
                  <a:lnTo>
                    <a:pt x="24" y="53"/>
                  </a:lnTo>
                  <a:lnTo>
                    <a:pt x="24" y="53"/>
                  </a:lnTo>
                  <a:lnTo>
                    <a:pt x="25" y="55"/>
                  </a:lnTo>
                  <a:lnTo>
                    <a:pt x="24" y="57"/>
                  </a:lnTo>
                  <a:lnTo>
                    <a:pt x="20" y="55"/>
                  </a:lnTo>
                  <a:lnTo>
                    <a:pt x="18" y="57"/>
                  </a:lnTo>
                  <a:lnTo>
                    <a:pt x="17" y="57"/>
                  </a:lnTo>
                  <a:lnTo>
                    <a:pt x="17" y="57"/>
                  </a:lnTo>
                  <a:lnTo>
                    <a:pt x="17" y="55"/>
                  </a:lnTo>
                  <a:lnTo>
                    <a:pt x="17" y="53"/>
                  </a:lnTo>
                  <a:lnTo>
                    <a:pt x="17" y="50"/>
                  </a:lnTo>
                  <a:lnTo>
                    <a:pt x="15" y="48"/>
                  </a:lnTo>
                  <a:lnTo>
                    <a:pt x="15" y="48"/>
                  </a:lnTo>
                  <a:lnTo>
                    <a:pt x="13" y="48"/>
                  </a:lnTo>
                  <a:lnTo>
                    <a:pt x="13" y="48"/>
                  </a:lnTo>
                  <a:lnTo>
                    <a:pt x="12" y="48"/>
                  </a:lnTo>
                  <a:lnTo>
                    <a:pt x="12" y="45"/>
                  </a:lnTo>
                  <a:lnTo>
                    <a:pt x="13" y="43"/>
                  </a:lnTo>
                  <a:lnTo>
                    <a:pt x="13" y="43"/>
                  </a:lnTo>
                  <a:lnTo>
                    <a:pt x="15" y="45"/>
                  </a:lnTo>
                  <a:lnTo>
                    <a:pt x="17" y="48"/>
                  </a:lnTo>
                  <a:lnTo>
                    <a:pt x="17" y="48"/>
                  </a:lnTo>
                  <a:close/>
                  <a:moveTo>
                    <a:pt x="34" y="53"/>
                  </a:moveTo>
                  <a:lnTo>
                    <a:pt x="32" y="53"/>
                  </a:lnTo>
                  <a:lnTo>
                    <a:pt x="29" y="52"/>
                  </a:lnTo>
                  <a:lnTo>
                    <a:pt x="27" y="52"/>
                  </a:lnTo>
                  <a:lnTo>
                    <a:pt x="27" y="50"/>
                  </a:lnTo>
                  <a:lnTo>
                    <a:pt x="27" y="50"/>
                  </a:lnTo>
                  <a:lnTo>
                    <a:pt x="29" y="50"/>
                  </a:lnTo>
                  <a:lnTo>
                    <a:pt x="30" y="48"/>
                  </a:lnTo>
                  <a:lnTo>
                    <a:pt x="32" y="48"/>
                  </a:lnTo>
                  <a:lnTo>
                    <a:pt x="32" y="50"/>
                  </a:lnTo>
                  <a:lnTo>
                    <a:pt x="34" y="52"/>
                  </a:lnTo>
                  <a:lnTo>
                    <a:pt x="34" y="52"/>
                  </a:lnTo>
                  <a:lnTo>
                    <a:pt x="34" y="53"/>
                  </a:lnTo>
                  <a:lnTo>
                    <a:pt x="34" y="53"/>
                  </a:lnTo>
                  <a:close/>
                  <a:moveTo>
                    <a:pt x="37" y="62"/>
                  </a:moveTo>
                  <a:lnTo>
                    <a:pt x="37" y="62"/>
                  </a:lnTo>
                  <a:lnTo>
                    <a:pt x="37" y="62"/>
                  </a:lnTo>
                  <a:lnTo>
                    <a:pt x="34" y="62"/>
                  </a:lnTo>
                  <a:lnTo>
                    <a:pt x="32" y="62"/>
                  </a:lnTo>
                  <a:lnTo>
                    <a:pt x="32" y="62"/>
                  </a:lnTo>
                  <a:lnTo>
                    <a:pt x="30" y="62"/>
                  </a:lnTo>
                  <a:lnTo>
                    <a:pt x="30" y="60"/>
                  </a:lnTo>
                  <a:lnTo>
                    <a:pt x="30" y="58"/>
                  </a:lnTo>
                  <a:lnTo>
                    <a:pt x="32" y="58"/>
                  </a:lnTo>
                  <a:lnTo>
                    <a:pt x="32" y="58"/>
                  </a:lnTo>
                  <a:lnTo>
                    <a:pt x="32" y="58"/>
                  </a:lnTo>
                  <a:lnTo>
                    <a:pt x="34" y="58"/>
                  </a:lnTo>
                  <a:lnTo>
                    <a:pt x="34" y="60"/>
                  </a:lnTo>
                  <a:lnTo>
                    <a:pt x="36" y="60"/>
                  </a:lnTo>
                  <a:lnTo>
                    <a:pt x="37" y="62"/>
                  </a:lnTo>
                  <a:lnTo>
                    <a:pt x="37" y="62"/>
                  </a:lnTo>
                  <a:close/>
                  <a:moveTo>
                    <a:pt x="37" y="77"/>
                  </a:moveTo>
                  <a:lnTo>
                    <a:pt x="39" y="79"/>
                  </a:lnTo>
                  <a:lnTo>
                    <a:pt x="39" y="79"/>
                  </a:lnTo>
                  <a:lnTo>
                    <a:pt x="37" y="82"/>
                  </a:lnTo>
                  <a:lnTo>
                    <a:pt x="36" y="82"/>
                  </a:lnTo>
                  <a:lnTo>
                    <a:pt x="32" y="81"/>
                  </a:lnTo>
                  <a:lnTo>
                    <a:pt x="34" y="81"/>
                  </a:lnTo>
                  <a:lnTo>
                    <a:pt x="34" y="81"/>
                  </a:lnTo>
                  <a:lnTo>
                    <a:pt x="32" y="79"/>
                  </a:lnTo>
                  <a:lnTo>
                    <a:pt x="32" y="81"/>
                  </a:lnTo>
                  <a:lnTo>
                    <a:pt x="30" y="81"/>
                  </a:lnTo>
                  <a:lnTo>
                    <a:pt x="32" y="79"/>
                  </a:lnTo>
                  <a:lnTo>
                    <a:pt x="34" y="77"/>
                  </a:lnTo>
                  <a:lnTo>
                    <a:pt x="34" y="77"/>
                  </a:lnTo>
                  <a:lnTo>
                    <a:pt x="34" y="77"/>
                  </a:lnTo>
                  <a:lnTo>
                    <a:pt x="34" y="77"/>
                  </a:lnTo>
                  <a:lnTo>
                    <a:pt x="37" y="77"/>
                  </a:lnTo>
                  <a:lnTo>
                    <a:pt x="37" y="77"/>
                  </a:lnTo>
                  <a:close/>
                  <a:moveTo>
                    <a:pt x="54" y="104"/>
                  </a:moveTo>
                  <a:lnTo>
                    <a:pt x="53" y="106"/>
                  </a:lnTo>
                  <a:lnTo>
                    <a:pt x="53" y="106"/>
                  </a:lnTo>
                  <a:lnTo>
                    <a:pt x="48" y="103"/>
                  </a:lnTo>
                  <a:lnTo>
                    <a:pt x="48" y="103"/>
                  </a:lnTo>
                  <a:lnTo>
                    <a:pt x="48" y="99"/>
                  </a:lnTo>
                  <a:lnTo>
                    <a:pt x="48" y="99"/>
                  </a:lnTo>
                  <a:lnTo>
                    <a:pt x="49" y="98"/>
                  </a:lnTo>
                  <a:lnTo>
                    <a:pt x="49" y="98"/>
                  </a:lnTo>
                  <a:lnTo>
                    <a:pt x="51" y="101"/>
                  </a:lnTo>
                  <a:lnTo>
                    <a:pt x="53" y="101"/>
                  </a:lnTo>
                  <a:lnTo>
                    <a:pt x="51" y="101"/>
                  </a:lnTo>
                  <a:lnTo>
                    <a:pt x="53" y="103"/>
                  </a:lnTo>
                  <a:lnTo>
                    <a:pt x="54" y="104"/>
                  </a:lnTo>
                  <a:lnTo>
                    <a:pt x="54" y="104"/>
                  </a:lnTo>
                  <a:close/>
                  <a:moveTo>
                    <a:pt x="56" y="116"/>
                  </a:moveTo>
                  <a:lnTo>
                    <a:pt x="56" y="118"/>
                  </a:lnTo>
                  <a:lnTo>
                    <a:pt x="54" y="118"/>
                  </a:lnTo>
                  <a:lnTo>
                    <a:pt x="53" y="116"/>
                  </a:lnTo>
                  <a:lnTo>
                    <a:pt x="51" y="115"/>
                  </a:lnTo>
                  <a:lnTo>
                    <a:pt x="53" y="113"/>
                  </a:lnTo>
                  <a:lnTo>
                    <a:pt x="53" y="113"/>
                  </a:lnTo>
                  <a:lnTo>
                    <a:pt x="54" y="113"/>
                  </a:lnTo>
                  <a:lnTo>
                    <a:pt x="54" y="115"/>
                  </a:lnTo>
                  <a:lnTo>
                    <a:pt x="56" y="116"/>
                  </a:lnTo>
                  <a:lnTo>
                    <a:pt x="56" y="116"/>
                  </a:lnTo>
                  <a:close/>
                  <a:moveTo>
                    <a:pt x="65" y="130"/>
                  </a:moveTo>
                  <a:lnTo>
                    <a:pt x="63" y="130"/>
                  </a:lnTo>
                  <a:lnTo>
                    <a:pt x="63" y="130"/>
                  </a:lnTo>
                  <a:lnTo>
                    <a:pt x="61" y="130"/>
                  </a:lnTo>
                  <a:lnTo>
                    <a:pt x="61" y="128"/>
                  </a:lnTo>
                  <a:lnTo>
                    <a:pt x="63" y="128"/>
                  </a:lnTo>
                  <a:lnTo>
                    <a:pt x="63" y="128"/>
                  </a:lnTo>
                  <a:lnTo>
                    <a:pt x="65" y="130"/>
                  </a:lnTo>
                  <a:lnTo>
                    <a:pt x="65" y="13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3" name="Freeform 255">
              <a:extLst>
                <a:ext uri="{FF2B5EF4-FFF2-40B4-BE49-F238E27FC236}">
                  <a16:creationId xmlns:a16="http://schemas.microsoft.com/office/drawing/2014/main" id="{6987635E-FAF6-4C1A-8C81-48AA3966347F}"/>
                </a:ext>
              </a:extLst>
            </p:cNvPr>
            <p:cNvSpPr>
              <a:spLocks noEditPoints="1"/>
            </p:cNvSpPr>
            <p:nvPr/>
          </p:nvSpPr>
          <p:spPr bwMode="auto">
            <a:xfrm>
              <a:off x="7129" y="3303"/>
              <a:ext cx="39" cy="20"/>
            </a:xfrm>
            <a:custGeom>
              <a:avLst/>
              <a:gdLst>
                <a:gd name="T0" fmla="*/ 38 w 39"/>
                <a:gd name="T1" fmla="*/ 2 h 20"/>
                <a:gd name="T2" fmla="*/ 38 w 39"/>
                <a:gd name="T3" fmla="*/ 2 h 20"/>
                <a:gd name="T4" fmla="*/ 38 w 39"/>
                <a:gd name="T5" fmla="*/ 2 h 20"/>
                <a:gd name="T6" fmla="*/ 38 w 39"/>
                <a:gd name="T7" fmla="*/ 0 h 20"/>
                <a:gd name="T8" fmla="*/ 38 w 39"/>
                <a:gd name="T9" fmla="*/ 0 h 20"/>
                <a:gd name="T10" fmla="*/ 39 w 39"/>
                <a:gd name="T11" fmla="*/ 0 h 20"/>
                <a:gd name="T12" fmla="*/ 38 w 39"/>
                <a:gd name="T13" fmla="*/ 2 h 20"/>
                <a:gd name="T14" fmla="*/ 2 w 39"/>
                <a:gd name="T15" fmla="*/ 20 h 20"/>
                <a:gd name="T16" fmla="*/ 2 w 39"/>
                <a:gd name="T17" fmla="*/ 20 h 20"/>
                <a:gd name="T18" fmla="*/ 0 w 39"/>
                <a:gd name="T19" fmla="*/ 20 h 20"/>
                <a:gd name="T20" fmla="*/ 0 w 39"/>
                <a:gd name="T21" fmla="*/ 19 h 20"/>
                <a:gd name="T22" fmla="*/ 0 w 39"/>
                <a:gd name="T23" fmla="*/ 19 h 20"/>
                <a:gd name="T24" fmla="*/ 0 w 39"/>
                <a:gd name="T25" fmla="*/ 19 h 20"/>
                <a:gd name="T26" fmla="*/ 2 w 39"/>
                <a:gd name="T27" fmla="*/ 20 h 20"/>
                <a:gd name="T28" fmla="*/ 2 w 39"/>
                <a:gd name="T29" fmla="*/ 20 h 20"/>
                <a:gd name="T30" fmla="*/ 2 w 39"/>
                <a:gd name="T31" fmla="*/ 20 h 20"/>
                <a:gd name="T32" fmla="*/ 2 w 39"/>
                <a:gd name="T33"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 h="20">
                  <a:moveTo>
                    <a:pt x="38" y="2"/>
                  </a:moveTo>
                  <a:lnTo>
                    <a:pt x="38" y="2"/>
                  </a:lnTo>
                  <a:lnTo>
                    <a:pt x="38" y="2"/>
                  </a:lnTo>
                  <a:lnTo>
                    <a:pt x="38" y="0"/>
                  </a:lnTo>
                  <a:lnTo>
                    <a:pt x="38" y="0"/>
                  </a:lnTo>
                  <a:lnTo>
                    <a:pt x="39" y="0"/>
                  </a:lnTo>
                  <a:lnTo>
                    <a:pt x="38" y="2"/>
                  </a:lnTo>
                  <a:close/>
                  <a:moveTo>
                    <a:pt x="2" y="20"/>
                  </a:moveTo>
                  <a:lnTo>
                    <a:pt x="2" y="20"/>
                  </a:lnTo>
                  <a:lnTo>
                    <a:pt x="0" y="20"/>
                  </a:lnTo>
                  <a:lnTo>
                    <a:pt x="0" y="19"/>
                  </a:lnTo>
                  <a:lnTo>
                    <a:pt x="0" y="19"/>
                  </a:lnTo>
                  <a:lnTo>
                    <a:pt x="0" y="19"/>
                  </a:lnTo>
                  <a:lnTo>
                    <a:pt x="2" y="20"/>
                  </a:lnTo>
                  <a:lnTo>
                    <a:pt x="2" y="20"/>
                  </a:lnTo>
                  <a:lnTo>
                    <a:pt x="2" y="20"/>
                  </a:lnTo>
                  <a:lnTo>
                    <a:pt x="2" y="2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4" name="Freeform 256">
              <a:extLst>
                <a:ext uri="{FF2B5EF4-FFF2-40B4-BE49-F238E27FC236}">
                  <a16:creationId xmlns:a16="http://schemas.microsoft.com/office/drawing/2014/main" id="{30EE72E5-166D-4A1B-B185-C8D9E9ABEAD7}"/>
                </a:ext>
              </a:extLst>
            </p:cNvPr>
            <p:cNvSpPr>
              <a:spLocks noEditPoints="1"/>
            </p:cNvSpPr>
            <p:nvPr/>
          </p:nvSpPr>
          <p:spPr bwMode="auto">
            <a:xfrm>
              <a:off x="7232" y="3306"/>
              <a:ext cx="25" cy="12"/>
            </a:xfrm>
            <a:custGeom>
              <a:avLst/>
              <a:gdLst>
                <a:gd name="T0" fmla="*/ 8 w 25"/>
                <a:gd name="T1" fmla="*/ 0 h 12"/>
                <a:gd name="T2" fmla="*/ 12 w 25"/>
                <a:gd name="T3" fmla="*/ 2 h 12"/>
                <a:gd name="T4" fmla="*/ 12 w 25"/>
                <a:gd name="T5" fmla="*/ 5 h 12"/>
                <a:gd name="T6" fmla="*/ 12 w 25"/>
                <a:gd name="T7" fmla="*/ 7 h 12"/>
                <a:gd name="T8" fmla="*/ 8 w 25"/>
                <a:gd name="T9" fmla="*/ 7 h 12"/>
                <a:gd name="T10" fmla="*/ 6 w 25"/>
                <a:gd name="T11" fmla="*/ 7 h 12"/>
                <a:gd name="T12" fmla="*/ 5 w 25"/>
                <a:gd name="T13" fmla="*/ 7 h 12"/>
                <a:gd name="T14" fmla="*/ 3 w 25"/>
                <a:gd name="T15" fmla="*/ 4 h 12"/>
                <a:gd name="T16" fmla="*/ 1 w 25"/>
                <a:gd name="T17" fmla="*/ 4 h 12"/>
                <a:gd name="T18" fmla="*/ 0 w 25"/>
                <a:gd name="T19" fmla="*/ 2 h 12"/>
                <a:gd name="T20" fmla="*/ 3 w 25"/>
                <a:gd name="T21" fmla="*/ 2 h 12"/>
                <a:gd name="T22" fmla="*/ 5 w 25"/>
                <a:gd name="T23" fmla="*/ 2 h 12"/>
                <a:gd name="T24" fmla="*/ 8 w 25"/>
                <a:gd name="T25" fmla="*/ 0 h 12"/>
                <a:gd name="T26" fmla="*/ 8 w 25"/>
                <a:gd name="T27" fmla="*/ 0 h 12"/>
                <a:gd name="T28" fmla="*/ 25 w 25"/>
                <a:gd name="T29" fmla="*/ 12 h 12"/>
                <a:gd name="T30" fmla="*/ 20 w 25"/>
                <a:gd name="T31" fmla="*/ 12 h 12"/>
                <a:gd name="T32" fmla="*/ 18 w 25"/>
                <a:gd name="T33" fmla="*/ 12 h 12"/>
                <a:gd name="T34" fmla="*/ 17 w 25"/>
                <a:gd name="T35" fmla="*/ 12 h 12"/>
                <a:gd name="T36" fmla="*/ 15 w 25"/>
                <a:gd name="T37" fmla="*/ 9 h 12"/>
                <a:gd name="T38" fmla="*/ 15 w 25"/>
                <a:gd name="T39" fmla="*/ 9 h 12"/>
                <a:gd name="T40" fmla="*/ 15 w 25"/>
                <a:gd name="T41" fmla="*/ 9 h 12"/>
                <a:gd name="T42" fmla="*/ 18 w 25"/>
                <a:gd name="T43" fmla="*/ 7 h 12"/>
                <a:gd name="T44" fmla="*/ 24 w 25"/>
                <a:gd name="T45" fmla="*/ 9 h 12"/>
                <a:gd name="T46" fmla="*/ 24 w 25"/>
                <a:gd name="T47" fmla="*/ 11 h 12"/>
                <a:gd name="T48" fmla="*/ 25 w 25"/>
                <a:gd name="T49" fmla="*/ 11 h 12"/>
                <a:gd name="T50" fmla="*/ 25 w 25"/>
                <a:gd name="T51" fmla="*/ 11 h 12"/>
                <a:gd name="T52" fmla="*/ 25 w 25"/>
                <a:gd name="T53" fmla="*/ 12 h 12"/>
                <a:gd name="T54" fmla="*/ 25 w 25"/>
                <a:gd name="T55" fmla="*/ 12 h 12"/>
                <a:gd name="T56" fmla="*/ 25 w 25"/>
                <a:gd name="T57" fmla="*/ 1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5" h="12">
                  <a:moveTo>
                    <a:pt x="8" y="0"/>
                  </a:moveTo>
                  <a:lnTo>
                    <a:pt x="12" y="2"/>
                  </a:lnTo>
                  <a:lnTo>
                    <a:pt x="12" y="5"/>
                  </a:lnTo>
                  <a:lnTo>
                    <a:pt x="12" y="7"/>
                  </a:lnTo>
                  <a:lnTo>
                    <a:pt x="8" y="7"/>
                  </a:lnTo>
                  <a:lnTo>
                    <a:pt x="6" y="7"/>
                  </a:lnTo>
                  <a:lnTo>
                    <a:pt x="5" y="7"/>
                  </a:lnTo>
                  <a:lnTo>
                    <a:pt x="3" y="4"/>
                  </a:lnTo>
                  <a:lnTo>
                    <a:pt x="1" y="4"/>
                  </a:lnTo>
                  <a:lnTo>
                    <a:pt x="0" y="2"/>
                  </a:lnTo>
                  <a:lnTo>
                    <a:pt x="3" y="2"/>
                  </a:lnTo>
                  <a:lnTo>
                    <a:pt x="5" y="2"/>
                  </a:lnTo>
                  <a:lnTo>
                    <a:pt x="8" y="0"/>
                  </a:lnTo>
                  <a:lnTo>
                    <a:pt x="8" y="0"/>
                  </a:lnTo>
                  <a:close/>
                  <a:moveTo>
                    <a:pt x="25" y="12"/>
                  </a:moveTo>
                  <a:lnTo>
                    <a:pt x="20" y="12"/>
                  </a:lnTo>
                  <a:lnTo>
                    <a:pt x="18" y="12"/>
                  </a:lnTo>
                  <a:lnTo>
                    <a:pt x="17" y="12"/>
                  </a:lnTo>
                  <a:lnTo>
                    <a:pt x="15" y="9"/>
                  </a:lnTo>
                  <a:lnTo>
                    <a:pt x="15" y="9"/>
                  </a:lnTo>
                  <a:lnTo>
                    <a:pt x="15" y="9"/>
                  </a:lnTo>
                  <a:lnTo>
                    <a:pt x="18" y="7"/>
                  </a:lnTo>
                  <a:lnTo>
                    <a:pt x="24" y="9"/>
                  </a:lnTo>
                  <a:lnTo>
                    <a:pt x="24" y="11"/>
                  </a:lnTo>
                  <a:lnTo>
                    <a:pt x="25" y="11"/>
                  </a:lnTo>
                  <a:lnTo>
                    <a:pt x="25" y="11"/>
                  </a:lnTo>
                  <a:lnTo>
                    <a:pt x="25" y="12"/>
                  </a:lnTo>
                  <a:lnTo>
                    <a:pt x="25" y="12"/>
                  </a:lnTo>
                  <a:lnTo>
                    <a:pt x="25" y="1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5" name="Freeform 257">
              <a:extLst>
                <a:ext uri="{FF2B5EF4-FFF2-40B4-BE49-F238E27FC236}">
                  <a16:creationId xmlns:a16="http://schemas.microsoft.com/office/drawing/2014/main" id="{33D0F65F-10C5-4CD0-8BC1-B99E5A7B5B1A}"/>
                </a:ext>
              </a:extLst>
            </p:cNvPr>
            <p:cNvSpPr>
              <a:spLocks noEditPoints="1"/>
            </p:cNvSpPr>
            <p:nvPr/>
          </p:nvSpPr>
          <p:spPr bwMode="auto">
            <a:xfrm>
              <a:off x="4453" y="2681"/>
              <a:ext cx="231" cy="131"/>
            </a:xfrm>
            <a:custGeom>
              <a:avLst/>
              <a:gdLst>
                <a:gd name="T0" fmla="*/ 188 w 231"/>
                <a:gd name="T1" fmla="*/ 54 h 131"/>
                <a:gd name="T2" fmla="*/ 186 w 231"/>
                <a:gd name="T3" fmla="*/ 66 h 131"/>
                <a:gd name="T4" fmla="*/ 178 w 231"/>
                <a:gd name="T5" fmla="*/ 71 h 131"/>
                <a:gd name="T6" fmla="*/ 162 w 231"/>
                <a:gd name="T7" fmla="*/ 76 h 131"/>
                <a:gd name="T8" fmla="*/ 142 w 231"/>
                <a:gd name="T9" fmla="*/ 83 h 131"/>
                <a:gd name="T10" fmla="*/ 125 w 231"/>
                <a:gd name="T11" fmla="*/ 90 h 131"/>
                <a:gd name="T12" fmla="*/ 118 w 231"/>
                <a:gd name="T13" fmla="*/ 99 h 131"/>
                <a:gd name="T14" fmla="*/ 104 w 231"/>
                <a:gd name="T15" fmla="*/ 99 h 131"/>
                <a:gd name="T16" fmla="*/ 94 w 231"/>
                <a:gd name="T17" fmla="*/ 105 h 131"/>
                <a:gd name="T18" fmla="*/ 78 w 231"/>
                <a:gd name="T19" fmla="*/ 111 h 131"/>
                <a:gd name="T20" fmla="*/ 60 w 231"/>
                <a:gd name="T21" fmla="*/ 112 h 131"/>
                <a:gd name="T22" fmla="*/ 49 w 231"/>
                <a:gd name="T23" fmla="*/ 119 h 131"/>
                <a:gd name="T24" fmla="*/ 39 w 231"/>
                <a:gd name="T25" fmla="*/ 122 h 131"/>
                <a:gd name="T26" fmla="*/ 29 w 231"/>
                <a:gd name="T27" fmla="*/ 126 h 131"/>
                <a:gd name="T28" fmla="*/ 18 w 231"/>
                <a:gd name="T29" fmla="*/ 124 h 131"/>
                <a:gd name="T30" fmla="*/ 13 w 231"/>
                <a:gd name="T31" fmla="*/ 105 h 131"/>
                <a:gd name="T32" fmla="*/ 10 w 231"/>
                <a:gd name="T33" fmla="*/ 92 h 131"/>
                <a:gd name="T34" fmla="*/ 8 w 231"/>
                <a:gd name="T35" fmla="*/ 83 h 131"/>
                <a:gd name="T36" fmla="*/ 8 w 231"/>
                <a:gd name="T37" fmla="*/ 80 h 131"/>
                <a:gd name="T38" fmla="*/ 3 w 231"/>
                <a:gd name="T39" fmla="*/ 73 h 131"/>
                <a:gd name="T40" fmla="*/ 5 w 231"/>
                <a:gd name="T41" fmla="*/ 71 h 131"/>
                <a:gd name="T42" fmla="*/ 8 w 231"/>
                <a:gd name="T43" fmla="*/ 49 h 131"/>
                <a:gd name="T44" fmla="*/ 12 w 231"/>
                <a:gd name="T45" fmla="*/ 46 h 131"/>
                <a:gd name="T46" fmla="*/ 12 w 231"/>
                <a:gd name="T47" fmla="*/ 41 h 131"/>
                <a:gd name="T48" fmla="*/ 13 w 231"/>
                <a:gd name="T49" fmla="*/ 36 h 131"/>
                <a:gd name="T50" fmla="*/ 15 w 231"/>
                <a:gd name="T51" fmla="*/ 30 h 131"/>
                <a:gd name="T52" fmla="*/ 18 w 231"/>
                <a:gd name="T53" fmla="*/ 30 h 131"/>
                <a:gd name="T54" fmla="*/ 24 w 231"/>
                <a:gd name="T55" fmla="*/ 32 h 131"/>
                <a:gd name="T56" fmla="*/ 29 w 231"/>
                <a:gd name="T57" fmla="*/ 32 h 131"/>
                <a:gd name="T58" fmla="*/ 39 w 231"/>
                <a:gd name="T59" fmla="*/ 32 h 131"/>
                <a:gd name="T60" fmla="*/ 51 w 231"/>
                <a:gd name="T61" fmla="*/ 30 h 131"/>
                <a:gd name="T62" fmla="*/ 63 w 231"/>
                <a:gd name="T63" fmla="*/ 34 h 131"/>
                <a:gd name="T64" fmla="*/ 80 w 231"/>
                <a:gd name="T65" fmla="*/ 34 h 131"/>
                <a:gd name="T66" fmla="*/ 85 w 231"/>
                <a:gd name="T67" fmla="*/ 41 h 131"/>
                <a:gd name="T68" fmla="*/ 94 w 231"/>
                <a:gd name="T69" fmla="*/ 37 h 131"/>
                <a:gd name="T70" fmla="*/ 101 w 231"/>
                <a:gd name="T71" fmla="*/ 25 h 131"/>
                <a:gd name="T72" fmla="*/ 111 w 231"/>
                <a:gd name="T73" fmla="*/ 15 h 131"/>
                <a:gd name="T74" fmla="*/ 128 w 231"/>
                <a:gd name="T75" fmla="*/ 7 h 131"/>
                <a:gd name="T76" fmla="*/ 150 w 231"/>
                <a:gd name="T77" fmla="*/ 5 h 131"/>
                <a:gd name="T78" fmla="*/ 172 w 231"/>
                <a:gd name="T79" fmla="*/ 1 h 131"/>
                <a:gd name="T80" fmla="*/ 183 w 231"/>
                <a:gd name="T81" fmla="*/ 3 h 131"/>
                <a:gd name="T82" fmla="*/ 186 w 231"/>
                <a:gd name="T83" fmla="*/ 12 h 131"/>
                <a:gd name="T84" fmla="*/ 190 w 231"/>
                <a:gd name="T85" fmla="*/ 20 h 131"/>
                <a:gd name="T86" fmla="*/ 193 w 231"/>
                <a:gd name="T87" fmla="*/ 27 h 131"/>
                <a:gd name="T88" fmla="*/ 196 w 231"/>
                <a:gd name="T89" fmla="*/ 34 h 131"/>
                <a:gd name="T90" fmla="*/ 202 w 231"/>
                <a:gd name="T91" fmla="*/ 44 h 131"/>
                <a:gd name="T92" fmla="*/ 0 w 231"/>
                <a:gd name="T93" fmla="*/ 73 h 131"/>
                <a:gd name="T94" fmla="*/ 1 w 231"/>
                <a:gd name="T95" fmla="*/ 71 h 131"/>
                <a:gd name="T96" fmla="*/ 5 w 231"/>
                <a:gd name="T97" fmla="*/ 100 h 131"/>
                <a:gd name="T98" fmla="*/ 5 w 231"/>
                <a:gd name="T99" fmla="*/ 99 h 131"/>
                <a:gd name="T100" fmla="*/ 3 w 231"/>
                <a:gd name="T101" fmla="*/ 105 h 131"/>
                <a:gd name="T102" fmla="*/ 5 w 231"/>
                <a:gd name="T103" fmla="*/ 105 h 131"/>
                <a:gd name="T104" fmla="*/ 219 w 231"/>
                <a:gd name="T105" fmla="*/ 124 h 131"/>
                <a:gd name="T106" fmla="*/ 227 w 231"/>
                <a:gd name="T107" fmla="*/ 129 h 131"/>
                <a:gd name="T108" fmla="*/ 212 w 231"/>
                <a:gd name="T109" fmla="*/ 131 h 131"/>
                <a:gd name="T110" fmla="*/ 208 w 231"/>
                <a:gd name="T111" fmla="*/ 126 h 131"/>
                <a:gd name="T112" fmla="*/ 215 w 231"/>
                <a:gd name="T113" fmla="*/ 126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31" h="131">
                  <a:moveTo>
                    <a:pt x="203" y="46"/>
                  </a:moveTo>
                  <a:lnTo>
                    <a:pt x="193" y="51"/>
                  </a:lnTo>
                  <a:lnTo>
                    <a:pt x="190" y="51"/>
                  </a:lnTo>
                  <a:lnTo>
                    <a:pt x="188" y="54"/>
                  </a:lnTo>
                  <a:lnTo>
                    <a:pt x="186" y="56"/>
                  </a:lnTo>
                  <a:lnTo>
                    <a:pt x="184" y="61"/>
                  </a:lnTo>
                  <a:lnTo>
                    <a:pt x="186" y="65"/>
                  </a:lnTo>
                  <a:lnTo>
                    <a:pt x="186" y="66"/>
                  </a:lnTo>
                  <a:lnTo>
                    <a:pt x="183" y="68"/>
                  </a:lnTo>
                  <a:lnTo>
                    <a:pt x="181" y="68"/>
                  </a:lnTo>
                  <a:lnTo>
                    <a:pt x="178" y="70"/>
                  </a:lnTo>
                  <a:lnTo>
                    <a:pt x="178" y="71"/>
                  </a:lnTo>
                  <a:lnTo>
                    <a:pt x="176" y="71"/>
                  </a:lnTo>
                  <a:lnTo>
                    <a:pt x="174" y="73"/>
                  </a:lnTo>
                  <a:lnTo>
                    <a:pt x="169" y="75"/>
                  </a:lnTo>
                  <a:lnTo>
                    <a:pt x="162" y="76"/>
                  </a:lnTo>
                  <a:lnTo>
                    <a:pt x="154" y="78"/>
                  </a:lnTo>
                  <a:lnTo>
                    <a:pt x="150" y="80"/>
                  </a:lnTo>
                  <a:lnTo>
                    <a:pt x="147" y="82"/>
                  </a:lnTo>
                  <a:lnTo>
                    <a:pt x="142" y="83"/>
                  </a:lnTo>
                  <a:lnTo>
                    <a:pt x="135" y="85"/>
                  </a:lnTo>
                  <a:lnTo>
                    <a:pt x="131" y="87"/>
                  </a:lnTo>
                  <a:lnTo>
                    <a:pt x="126" y="88"/>
                  </a:lnTo>
                  <a:lnTo>
                    <a:pt x="125" y="90"/>
                  </a:lnTo>
                  <a:lnTo>
                    <a:pt x="125" y="92"/>
                  </a:lnTo>
                  <a:lnTo>
                    <a:pt x="123" y="94"/>
                  </a:lnTo>
                  <a:lnTo>
                    <a:pt x="119" y="97"/>
                  </a:lnTo>
                  <a:lnTo>
                    <a:pt x="118" y="99"/>
                  </a:lnTo>
                  <a:lnTo>
                    <a:pt x="116" y="99"/>
                  </a:lnTo>
                  <a:lnTo>
                    <a:pt x="113" y="99"/>
                  </a:lnTo>
                  <a:lnTo>
                    <a:pt x="111" y="99"/>
                  </a:lnTo>
                  <a:lnTo>
                    <a:pt x="104" y="99"/>
                  </a:lnTo>
                  <a:lnTo>
                    <a:pt x="102" y="99"/>
                  </a:lnTo>
                  <a:lnTo>
                    <a:pt x="102" y="100"/>
                  </a:lnTo>
                  <a:lnTo>
                    <a:pt x="97" y="102"/>
                  </a:lnTo>
                  <a:lnTo>
                    <a:pt x="94" y="105"/>
                  </a:lnTo>
                  <a:lnTo>
                    <a:pt x="90" y="107"/>
                  </a:lnTo>
                  <a:lnTo>
                    <a:pt x="85" y="107"/>
                  </a:lnTo>
                  <a:lnTo>
                    <a:pt x="82" y="109"/>
                  </a:lnTo>
                  <a:lnTo>
                    <a:pt x="78" y="111"/>
                  </a:lnTo>
                  <a:lnTo>
                    <a:pt x="77" y="111"/>
                  </a:lnTo>
                  <a:lnTo>
                    <a:pt x="70" y="111"/>
                  </a:lnTo>
                  <a:lnTo>
                    <a:pt x="65" y="111"/>
                  </a:lnTo>
                  <a:lnTo>
                    <a:pt x="60" y="112"/>
                  </a:lnTo>
                  <a:lnTo>
                    <a:pt x="58" y="114"/>
                  </a:lnTo>
                  <a:lnTo>
                    <a:pt x="54" y="117"/>
                  </a:lnTo>
                  <a:lnTo>
                    <a:pt x="51" y="119"/>
                  </a:lnTo>
                  <a:lnTo>
                    <a:pt x="49" y="119"/>
                  </a:lnTo>
                  <a:lnTo>
                    <a:pt x="48" y="122"/>
                  </a:lnTo>
                  <a:lnTo>
                    <a:pt x="46" y="122"/>
                  </a:lnTo>
                  <a:lnTo>
                    <a:pt x="42" y="122"/>
                  </a:lnTo>
                  <a:lnTo>
                    <a:pt x="39" y="122"/>
                  </a:lnTo>
                  <a:lnTo>
                    <a:pt x="36" y="124"/>
                  </a:lnTo>
                  <a:lnTo>
                    <a:pt x="32" y="126"/>
                  </a:lnTo>
                  <a:lnTo>
                    <a:pt x="30" y="126"/>
                  </a:lnTo>
                  <a:lnTo>
                    <a:pt x="29" y="126"/>
                  </a:lnTo>
                  <a:lnTo>
                    <a:pt x="27" y="126"/>
                  </a:lnTo>
                  <a:lnTo>
                    <a:pt x="25" y="124"/>
                  </a:lnTo>
                  <a:lnTo>
                    <a:pt x="20" y="124"/>
                  </a:lnTo>
                  <a:lnTo>
                    <a:pt x="18" y="124"/>
                  </a:lnTo>
                  <a:lnTo>
                    <a:pt x="18" y="121"/>
                  </a:lnTo>
                  <a:lnTo>
                    <a:pt x="13" y="114"/>
                  </a:lnTo>
                  <a:lnTo>
                    <a:pt x="13" y="105"/>
                  </a:lnTo>
                  <a:lnTo>
                    <a:pt x="13" y="105"/>
                  </a:lnTo>
                  <a:lnTo>
                    <a:pt x="13" y="102"/>
                  </a:lnTo>
                  <a:lnTo>
                    <a:pt x="10" y="99"/>
                  </a:lnTo>
                  <a:lnTo>
                    <a:pt x="10" y="95"/>
                  </a:lnTo>
                  <a:lnTo>
                    <a:pt x="10" y="92"/>
                  </a:lnTo>
                  <a:lnTo>
                    <a:pt x="8" y="90"/>
                  </a:lnTo>
                  <a:lnTo>
                    <a:pt x="10" y="88"/>
                  </a:lnTo>
                  <a:lnTo>
                    <a:pt x="10" y="88"/>
                  </a:lnTo>
                  <a:lnTo>
                    <a:pt x="8" y="83"/>
                  </a:lnTo>
                  <a:lnTo>
                    <a:pt x="6" y="83"/>
                  </a:lnTo>
                  <a:lnTo>
                    <a:pt x="6" y="82"/>
                  </a:lnTo>
                  <a:lnTo>
                    <a:pt x="8" y="82"/>
                  </a:lnTo>
                  <a:lnTo>
                    <a:pt x="8" y="80"/>
                  </a:lnTo>
                  <a:lnTo>
                    <a:pt x="6" y="80"/>
                  </a:lnTo>
                  <a:lnTo>
                    <a:pt x="6" y="76"/>
                  </a:lnTo>
                  <a:lnTo>
                    <a:pt x="1" y="75"/>
                  </a:lnTo>
                  <a:lnTo>
                    <a:pt x="3" y="73"/>
                  </a:lnTo>
                  <a:lnTo>
                    <a:pt x="3" y="73"/>
                  </a:lnTo>
                  <a:lnTo>
                    <a:pt x="5" y="75"/>
                  </a:lnTo>
                  <a:lnTo>
                    <a:pt x="5" y="73"/>
                  </a:lnTo>
                  <a:lnTo>
                    <a:pt x="5" y="71"/>
                  </a:lnTo>
                  <a:lnTo>
                    <a:pt x="3" y="66"/>
                  </a:lnTo>
                  <a:lnTo>
                    <a:pt x="6" y="59"/>
                  </a:lnTo>
                  <a:lnTo>
                    <a:pt x="5" y="53"/>
                  </a:lnTo>
                  <a:lnTo>
                    <a:pt x="8" y="49"/>
                  </a:lnTo>
                  <a:lnTo>
                    <a:pt x="10" y="49"/>
                  </a:lnTo>
                  <a:lnTo>
                    <a:pt x="10" y="47"/>
                  </a:lnTo>
                  <a:lnTo>
                    <a:pt x="10" y="46"/>
                  </a:lnTo>
                  <a:lnTo>
                    <a:pt x="12" y="46"/>
                  </a:lnTo>
                  <a:lnTo>
                    <a:pt x="12" y="44"/>
                  </a:lnTo>
                  <a:lnTo>
                    <a:pt x="12" y="44"/>
                  </a:lnTo>
                  <a:lnTo>
                    <a:pt x="12" y="42"/>
                  </a:lnTo>
                  <a:lnTo>
                    <a:pt x="12" y="41"/>
                  </a:lnTo>
                  <a:lnTo>
                    <a:pt x="12" y="39"/>
                  </a:lnTo>
                  <a:lnTo>
                    <a:pt x="12" y="37"/>
                  </a:lnTo>
                  <a:lnTo>
                    <a:pt x="12" y="36"/>
                  </a:lnTo>
                  <a:lnTo>
                    <a:pt x="13" y="36"/>
                  </a:lnTo>
                  <a:lnTo>
                    <a:pt x="13" y="34"/>
                  </a:lnTo>
                  <a:lnTo>
                    <a:pt x="12" y="34"/>
                  </a:lnTo>
                  <a:lnTo>
                    <a:pt x="12" y="32"/>
                  </a:lnTo>
                  <a:lnTo>
                    <a:pt x="15" y="30"/>
                  </a:lnTo>
                  <a:lnTo>
                    <a:pt x="15" y="30"/>
                  </a:lnTo>
                  <a:lnTo>
                    <a:pt x="17" y="29"/>
                  </a:lnTo>
                  <a:lnTo>
                    <a:pt x="18" y="29"/>
                  </a:lnTo>
                  <a:lnTo>
                    <a:pt x="18" y="30"/>
                  </a:lnTo>
                  <a:lnTo>
                    <a:pt x="20" y="30"/>
                  </a:lnTo>
                  <a:lnTo>
                    <a:pt x="22" y="30"/>
                  </a:lnTo>
                  <a:lnTo>
                    <a:pt x="22" y="32"/>
                  </a:lnTo>
                  <a:lnTo>
                    <a:pt x="24" y="32"/>
                  </a:lnTo>
                  <a:lnTo>
                    <a:pt x="25" y="32"/>
                  </a:lnTo>
                  <a:lnTo>
                    <a:pt x="27" y="34"/>
                  </a:lnTo>
                  <a:lnTo>
                    <a:pt x="27" y="32"/>
                  </a:lnTo>
                  <a:lnTo>
                    <a:pt x="29" y="32"/>
                  </a:lnTo>
                  <a:lnTo>
                    <a:pt x="29" y="32"/>
                  </a:lnTo>
                  <a:lnTo>
                    <a:pt x="30" y="32"/>
                  </a:lnTo>
                  <a:lnTo>
                    <a:pt x="36" y="32"/>
                  </a:lnTo>
                  <a:lnTo>
                    <a:pt x="39" y="32"/>
                  </a:lnTo>
                  <a:lnTo>
                    <a:pt x="42" y="30"/>
                  </a:lnTo>
                  <a:lnTo>
                    <a:pt x="46" y="30"/>
                  </a:lnTo>
                  <a:lnTo>
                    <a:pt x="49" y="30"/>
                  </a:lnTo>
                  <a:lnTo>
                    <a:pt x="51" y="30"/>
                  </a:lnTo>
                  <a:lnTo>
                    <a:pt x="51" y="32"/>
                  </a:lnTo>
                  <a:lnTo>
                    <a:pt x="54" y="34"/>
                  </a:lnTo>
                  <a:lnTo>
                    <a:pt x="58" y="34"/>
                  </a:lnTo>
                  <a:lnTo>
                    <a:pt x="63" y="34"/>
                  </a:lnTo>
                  <a:lnTo>
                    <a:pt x="68" y="34"/>
                  </a:lnTo>
                  <a:lnTo>
                    <a:pt x="71" y="36"/>
                  </a:lnTo>
                  <a:lnTo>
                    <a:pt x="77" y="34"/>
                  </a:lnTo>
                  <a:lnTo>
                    <a:pt x="80" y="34"/>
                  </a:lnTo>
                  <a:lnTo>
                    <a:pt x="80" y="34"/>
                  </a:lnTo>
                  <a:lnTo>
                    <a:pt x="82" y="36"/>
                  </a:lnTo>
                  <a:lnTo>
                    <a:pt x="83" y="37"/>
                  </a:lnTo>
                  <a:lnTo>
                    <a:pt x="85" y="41"/>
                  </a:lnTo>
                  <a:lnTo>
                    <a:pt x="89" y="41"/>
                  </a:lnTo>
                  <a:lnTo>
                    <a:pt x="90" y="39"/>
                  </a:lnTo>
                  <a:lnTo>
                    <a:pt x="92" y="39"/>
                  </a:lnTo>
                  <a:lnTo>
                    <a:pt x="94" y="37"/>
                  </a:lnTo>
                  <a:lnTo>
                    <a:pt x="95" y="34"/>
                  </a:lnTo>
                  <a:lnTo>
                    <a:pt x="97" y="30"/>
                  </a:lnTo>
                  <a:lnTo>
                    <a:pt x="99" y="27"/>
                  </a:lnTo>
                  <a:lnTo>
                    <a:pt x="101" y="25"/>
                  </a:lnTo>
                  <a:lnTo>
                    <a:pt x="104" y="22"/>
                  </a:lnTo>
                  <a:lnTo>
                    <a:pt x="106" y="20"/>
                  </a:lnTo>
                  <a:lnTo>
                    <a:pt x="107" y="17"/>
                  </a:lnTo>
                  <a:lnTo>
                    <a:pt x="111" y="15"/>
                  </a:lnTo>
                  <a:lnTo>
                    <a:pt x="116" y="12"/>
                  </a:lnTo>
                  <a:lnTo>
                    <a:pt x="121" y="10"/>
                  </a:lnTo>
                  <a:lnTo>
                    <a:pt x="125" y="8"/>
                  </a:lnTo>
                  <a:lnTo>
                    <a:pt x="128" y="7"/>
                  </a:lnTo>
                  <a:lnTo>
                    <a:pt x="133" y="7"/>
                  </a:lnTo>
                  <a:lnTo>
                    <a:pt x="138" y="7"/>
                  </a:lnTo>
                  <a:lnTo>
                    <a:pt x="143" y="5"/>
                  </a:lnTo>
                  <a:lnTo>
                    <a:pt x="150" y="5"/>
                  </a:lnTo>
                  <a:lnTo>
                    <a:pt x="157" y="3"/>
                  </a:lnTo>
                  <a:lnTo>
                    <a:pt x="162" y="3"/>
                  </a:lnTo>
                  <a:lnTo>
                    <a:pt x="167" y="1"/>
                  </a:lnTo>
                  <a:lnTo>
                    <a:pt x="172" y="1"/>
                  </a:lnTo>
                  <a:lnTo>
                    <a:pt x="176" y="0"/>
                  </a:lnTo>
                  <a:lnTo>
                    <a:pt x="181" y="0"/>
                  </a:lnTo>
                  <a:lnTo>
                    <a:pt x="183" y="1"/>
                  </a:lnTo>
                  <a:lnTo>
                    <a:pt x="183" y="3"/>
                  </a:lnTo>
                  <a:lnTo>
                    <a:pt x="184" y="7"/>
                  </a:lnTo>
                  <a:lnTo>
                    <a:pt x="184" y="8"/>
                  </a:lnTo>
                  <a:lnTo>
                    <a:pt x="186" y="10"/>
                  </a:lnTo>
                  <a:lnTo>
                    <a:pt x="186" y="12"/>
                  </a:lnTo>
                  <a:lnTo>
                    <a:pt x="188" y="13"/>
                  </a:lnTo>
                  <a:lnTo>
                    <a:pt x="188" y="15"/>
                  </a:lnTo>
                  <a:lnTo>
                    <a:pt x="190" y="19"/>
                  </a:lnTo>
                  <a:lnTo>
                    <a:pt x="190" y="20"/>
                  </a:lnTo>
                  <a:lnTo>
                    <a:pt x="191" y="22"/>
                  </a:lnTo>
                  <a:lnTo>
                    <a:pt x="191" y="24"/>
                  </a:lnTo>
                  <a:lnTo>
                    <a:pt x="193" y="25"/>
                  </a:lnTo>
                  <a:lnTo>
                    <a:pt x="193" y="27"/>
                  </a:lnTo>
                  <a:lnTo>
                    <a:pt x="195" y="30"/>
                  </a:lnTo>
                  <a:lnTo>
                    <a:pt x="195" y="32"/>
                  </a:lnTo>
                  <a:lnTo>
                    <a:pt x="196" y="34"/>
                  </a:lnTo>
                  <a:lnTo>
                    <a:pt x="196" y="34"/>
                  </a:lnTo>
                  <a:lnTo>
                    <a:pt x="198" y="36"/>
                  </a:lnTo>
                  <a:lnTo>
                    <a:pt x="198" y="39"/>
                  </a:lnTo>
                  <a:lnTo>
                    <a:pt x="200" y="41"/>
                  </a:lnTo>
                  <a:lnTo>
                    <a:pt x="202" y="44"/>
                  </a:lnTo>
                  <a:lnTo>
                    <a:pt x="203" y="46"/>
                  </a:lnTo>
                  <a:lnTo>
                    <a:pt x="203" y="46"/>
                  </a:lnTo>
                  <a:close/>
                  <a:moveTo>
                    <a:pt x="1" y="73"/>
                  </a:moveTo>
                  <a:lnTo>
                    <a:pt x="0" y="73"/>
                  </a:lnTo>
                  <a:lnTo>
                    <a:pt x="0" y="73"/>
                  </a:lnTo>
                  <a:lnTo>
                    <a:pt x="0" y="71"/>
                  </a:lnTo>
                  <a:lnTo>
                    <a:pt x="1" y="71"/>
                  </a:lnTo>
                  <a:lnTo>
                    <a:pt x="1" y="71"/>
                  </a:lnTo>
                  <a:lnTo>
                    <a:pt x="1" y="73"/>
                  </a:lnTo>
                  <a:lnTo>
                    <a:pt x="1" y="73"/>
                  </a:lnTo>
                  <a:close/>
                  <a:moveTo>
                    <a:pt x="5" y="99"/>
                  </a:moveTo>
                  <a:lnTo>
                    <a:pt x="5" y="100"/>
                  </a:lnTo>
                  <a:lnTo>
                    <a:pt x="5" y="100"/>
                  </a:lnTo>
                  <a:lnTo>
                    <a:pt x="3" y="99"/>
                  </a:lnTo>
                  <a:lnTo>
                    <a:pt x="5" y="97"/>
                  </a:lnTo>
                  <a:lnTo>
                    <a:pt x="5" y="99"/>
                  </a:lnTo>
                  <a:lnTo>
                    <a:pt x="5" y="99"/>
                  </a:lnTo>
                  <a:lnTo>
                    <a:pt x="5" y="99"/>
                  </a:lnTo>
                  <a:close/>
                  <a:moveTo>
                    <a:pt x="5" y="105"/>
                  </a:moveTo>
                  <a:lnTo>
                    <a:pt x="3" y="105"/>
                  </a:lnTo>
                  <a:lnTo>
                    <a:pt x="3" y="104"/>
                  </a:lnTo>
                  <a:lnTo>
                    <a:pt x="5" y="104"/>
                  </a:lnTo>
                  <a:lnTo>
                    <a:pt x="5" y="104"/>
                  </a:lnTo>
                  <a:lnTo>
                    <a:pt x="5" y="105"/>
                  </a:lnTo>
                  <a:lnTo>
                    <a:pt x="5" y="105"/>
                  </a:lnTo>
                  <a:close/>
                  <a:moveTo>
                    <a:pt x="215" y="126"/>
                  </a:moveTo>
                  <a:lnTo>
                    <a:pt x="217" y="126"/>
                  </a:lnTo>
                  <a:lnTo>
                    <a:pt x="219" y="124"/>
                  </a:lnTo>
                  <a:lnTo>
                    <a:pt x="224" y="124"/>
                  </a:lnTo>
                  <a:lnTo>
                    <a:pt x="231" y="128"/>
                  </a:lnTo>
                  <a:lnTo>
                    <a:pt x="229" y="128"/>
                  </a:lnTo>
                  <a:lnTo>
                    <a:pt x="227" y="129"/>
                  </a:lnTo>
                  <a:lnTo>
                    <a:pt x="225" y="129"/>
                  </a:lnTo>
                  <a:lnTo>
                    <a:pt x="222" y="131"/>
                  </a:lnTo>
                  <a:lnTo>
                    <a:pt x="215" y="131"/>
                  </a:lnTo>
                  <a:lnTo>
                    <a:pt x="212" y="131"/>
                  </a:lnTo>
                  <a:lnTo>
                    <a:pt x="210" y="129"/>
                  </a:lnTo>
                  <a:lnTo>
                    <a:pt x="207" y="128"/>
                  </a:lnTo>
                  <a:lnTo>
                    <a:pt x="208" y="126"/>
                  </a:lnTo>
                  <a:lnTo>
                    <a:pt x="208" y="126"/>
                  </a:lnTo>
                  <a:lnTo>
                    <a:pt x="208" y="124"/>
                  </a:lnTo>
                  <a:lnTo>
                    <a:pt x="212" y="124"/>
                  </a:lnTo>
                  <a:lnTo>
                    <a:pt x="214" y="124"/>
                  </a:lnTo>
                  <a:lnTo>
                    <a:pt x="215" y="126"/>
                  </a:lnTo>
                  <a:lnTo>
                    <a:pt x="215" y="12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 name="Freeform 258">
              <a:extLst>
                <a:ext uri="{FF2B5EF4-FFF2-40B4-BE49-F238E27FC236}">
                  <a16:creationId xmlns:a16="http://schemas.microsoft.com/office/drawing/2014/main" id="{8311762B-844D-406E-8B50-5896D77D1F59}"/>
                </a:ext>
              </a:extLst>
            </p:cNvPr>
            <p:cNvSpPr>
              <a:spLocks/>
            </p:cNvSpPr>
            <p:nvPr/>
          </p:nvSpPr>
          <p:spPr bwMode="auto">
            <a:xfrm>
              <a:off x="4501" y="3291"/>
              <a:ext cx="3" cy="7"/>
            </a:xfrm>
            <a:custGeom>
              <a:avLst/>
              <a:gdLst>
                <a:gd name="T0" fmla="*/ 3 w 3"/>
                <a:gd name="T1" fmla="*/ 7 h 7"/>
                <a:gd name="T2" fmla="*/ 1 w 3"/>
                <a:gd name="T3" fmla="*/ 7 h 7"/>
                <a:gd name="T4" fmla="*/ 1 w 3"/>
                <a:gd name="T5" fmla="*/ 7 h 7"/>
                <a:gd name="T6" fmla="*/ 1 w 3"/>
                <a:gd name="T7" fmla="*/ 5 h 7"/>
                <a:gd name="T8" fmla="*/ 1 w 3"/>
                <a:gd name="T9" fmla="*/ 3 h 7"/>
                <a:gd name="T10" fmla="*/ 1 w 3"/>
                <a:gd name="T11" fmla="*/ 3 h 7"/>
                <a:gd name="T12" fmla="*/ 0 w 3"/>
                <a:gd name="T13" fmla="*/ 2 h 7"/>
                <a:gd name="T14" fmla="*/ 1 w 3"/>
                <a:gd name="T15" fmla="*/ 0 h 7"/>
                <a:gd name="T16" fmla="*/ 1 w 3"/>
                <a:gd name="T17" fmla="*/ 2 h 7"/>
                <a:gd name="T18" fmla="*/ 3 w 3"/>
                <a:gd name="T19" fmla="*/ 2 h 7"/>
                <a:gd name="T20" fmla="*/ 3 w 3"/>
                <a:gd name="T21" fmla="*/ 2 h 7"/>
                <a:gd name="T22" fmla="*/ 3 w 3"/>
                <a:gd name="T23" fmla="*/ 3 h 7"/>
                <a:gd name="T24" fmla="*/ 3 w 3"/>
                <a:gd name="T25" fmla="*/ 3 h 7"/>
                <a:gd name="T26" fmla="*/ 3 w 3"/>
                <a:gd name="T27" fmla="*/ 5 h 7"/>
                <a:gd name="T28" fmla="*/ 3 w 3"/>
                <a:gd name="T29"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 h="7">
                  <a:moveTo>
                    <a:pt x="3" y="7"/>
                  </a:moveTo>
                  <a:lnTo>
                    <a:pt x="1" y="7"/>
                  </a:lnTo>
                  <a:lnTo>
                    <a:pt x="1" y="7"/>
                  </a:lnTo>
                  <a:lnTo>
                    <a:pt x="1" y="5"/>
                  </a:lnTo>
                  <a:lnTo>
                    <a:pt x="1" y="3"/>
                  </a:lnTo>
                  <a:lnTo>
                    <a:pt x="1" y="3"/>
                  </a:lnTo>
                  <a:lnTo>
                    <a:pt x="0" y="2"/>
                  </a:lnTo>
                  <a:lnTo>
                    <a:pt x="1" y="0"/>
                  </a:lnTo>
                  <a:lnTo>
                    <a:pt x="1" y="2"/>
                  </a:lnTo>
                  <a:lnTo>
                    <a:pt x="3" y="2"/>
                  </a:lnTo>
                  <a:lnTo>
                    <a:pt x="3" y="2"/>
                  </a:lnTo>
                  <a:lnTo>
                    <a:pt x="3" y="3"/>
                  </a:lnTo>
                  <a:lnTo>
                    <a:pt x="3" y="3"/>
                  </a:lnTo>
                  <a:lnTo>
                    <a:pt x="3" y="5"/>
                  </a:lnTo>
                  <a:lnTo>
                    <a:pt x="3" y="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7" name="Freeform 259">
              <a:extLst>
                <a:ext uri="{FF2B5EF4-FFF2-40B4-BE49-F238E27FC236}">
                  <a16:creationId xmlns:a16="http://schemas.microsoft.com/office/drawing/2014/main" id="{E69B76AB-3C71-4CD2-B44E-9D80326A09A8}"/>
                </a:ext>
              </a:extLst>
            </p:cNvPr>
            <p:cNvSpPr>
              <a:spLocks noEditPoints="1"/>
            </p:cNvSpPr>
            <p:nvPr/>
          </p:nvSpPr>
          <p:spPr bwMode="auto">
            <a:xfrm>
              <a:off x="3951" y="3480"/>
              <a:ext cx="413" cy="583"/>
            </a:xfrm>
            <a:custGeom>
              <a:avLst/>
              <a:gdLst>
                <a:gd name="T0" fmla="*/ 291 w 413"/>
                <a:gd name="T1" fmla="*/ 24 h 583"/>
                <a:gd name="T2" fmla="*/ 296 w 413"/>
                <a:gd name="T3" fmla="*/ 36 h 583"/>
                <a:gd name="T4" fmla="*/ 300 w 413"/>
                <a:gd name="T5" fmla="*/ 56 h 583"/>
                <a:gd name="T6" fmla="*/ 298 w 413"/>
                <a:gd name="T7" fmla="*/ 80 h 583"/>
                <a:gd name="T8" fmla="*/ 284 w 413"/>
                <a:gd name="T9" fmla="*/ 77 h 583"/>
                <a:gd name="T10" fmla="*/ 276 w 413"/>
                <a:gd name="T11" fmla="*/ 97 h 583"/>
                <a:gd name="T12" fmla="*/ 295 w 413"/>
                <a:gd name="T13" fmla="*/ 109 h 583"/>
                <a:gd name="T14" fmla="*/ 301 w 413"/>
                <a:gd name="T15" fmla="*/ 99 h 583"/>
                <a:gd name="T16" fmla="*/ 315 w 413"/>
                <a:gd name="T17" fmla="*/ 104 h 583"/>
                <a:gd name="T18" fmla="*/ 298 w 413"/>
                <a:gd name="T19" fmla="*/ 143 h 583"/>
                <a:gd name="T20" fmla="*/ 274 w 413"/>
                <a:gd name="T21" fmla="*/ 177 h 583"/>
                <a:gd name="T22" fmla="*/ 245 w 413"/>
                <a:gd name="T23" fmla="*/ 212 h 583"/>
                <a:gd name="T24" fmla="*/ 206 w 413"/>
                <a:gd name="T25" fmla="*/ 246 h 583"/>
                <a:gd name="T26" fmla="*/ 176 w 413"/>
                <a:gd name="T27" fmla="*/ 258 h 583"/>
                <a:gd name="T28" fmla="*/ 149 w 413"/>
                <a:gd name="T29" fmla="*/ 259 h 583"/>
                <a:gd name="T30" fmla="*/ 118 w 413"/>
                <a:gd name="T31" fmla="*/ 258 h 583"/>
                <a:gd name="T32" fmla="*/ 89 w 413"/>
                <a:gd name="T33" fmla="*/ 266 h 583"/>
                <a:gd name="T34" fmla="*/ 67 w 413"/>
                <a:gd name="T35" fmla="*/ 275 h 583"/>
                <a:gd name="T36" fmla="*/ 55 w 413"/>
                <a:gd name="T37" fmla="*/ 268 h 583"/>
                <a:gd name="T38" fmla="*/ 46 w 413"/>
                <a:gd name="T39" fmla="*/ 264 h 583"/>
                <a:gd name="T40" fmla="*/ 41 w 413"/>
                <a:gd name="T41" fmla="*/ 259 h 583"/>
                <a:gd name="T42" fmla="*/ 38 w 413"/>
                <a:gd name="T43" fmla="*/ 256 h 583"/>
                <a:gd name="T44" fmla="*/ 31 w 413"/>
                <a:gd name="T45" fmla="*/ 239 h 583"/>
                <a:gd name="T46" fmla="*/ 31 w 413"/>
                <a:gd name="T47" fmla="*/ 229 h 583"/>
                <a:gd name="T48" fmla="*/ 33 w 413"/>
                <a:gd name="T49" fmla="*/ 205 h 583"/>
                <a:gd name="T50" fmla="*/ 2 w 413"/>
                <a:gd name="T51" fmla="*/ 138 h 583"/>
                <a:gd name="T52" fmla="*/ 7 w 413"/>
                <a:gd name="T53" fmla="*/ 131 h 583"/>
                <a:gd name="T54" fmla="*/ 14 w 413"/>
                <a:gd name="T55" fmla="*/ 125 h 583"/>
                <a:gd name="T56" fmla="*/ 19 w 413"/>
                <a:gd name="T57" fmla="*/ 133 h 583"/>
                <a:gd name="T58" fmla="*/ 24 w 413"/>
                <a:gd name="T59" fmla="*/ 140 h 583"/>
                <a:gd name="T60" fmla="*/ 50 w 413"/>
                <a:gd name="T61" fmla="*/ 143 h 583"/>
                <a:gd name="T62" fmla="*/ 58 w 413"/>
                <a:gd name="T63" fmla="*/ 138 h 583"/>
                <a:gd name="T64" fmla="*/ 69 w 413"/>
                <a:gd name="T65" fmla="*/ 111 h 583"/>
                <a:gd name="T66" fmla="*/ 69 w 413"/>
                <a:gd name="T67" fmla="*/ 56 h 583"/>
                <a:gd name="T68" fmla="*/ 84 w 413"/>
                <a:gd name="T69" fmla="*/ 80 h 583"/>
                <a:gd name="T70" fmla="*/ 81 w 413"/>
                <a:gd name="T71" fmla="*/ 94 h 583"/>
                <a:gd name="T72" fmla="*/ 96 w 413"/>
                <a:gd name="T73" fmla="*/ 99 h 583"/>
                <a:gd name="T74" fmla="*/ 106 w 413"/>
                <a:gd name="T75" fmla="*/ 96 h 583"/>
                <a:gd name="T76" fmla="*/ 120 w 413"/>
                <a:gd name="T77" fmla="*/ 82 h 583"/>
                <a:gd name="T78" fmla="*/ 127 w 413"/>
                <a:gd name="T79" fmla="*/ 67 h 583"/>
                <a:gd name="T80" fmla="*/ 144 w 413"/>
                <a:gd name="T81" fmla="*/ 72 h 583"/>
                <a:gd name="T82" fmla="*/ 159 w 413"/>
                <a:gd name="T83" fmla="*/ 77 h 583"/>
                <a:gd name="T84" fmla="*/ 175 w 413"/>
                <a:gd name="T85" fmla="*/ 74 h 583"/>
                <a:gd name="T86" fmla="*/ 182 w 413"/>
                <a:gd name="T87" fmla="*/ 55 h 583"/>
                <a:gd name="T88" fmla="*/ 199 w 413"/>
                <a:gd name="T89" fmla="*/ 45 h 583"/>
                <a:gd name="T90" fmla="*/ 207 w 413"/>
                <a:gd name="T91" fmla="*/ 29 h 583"/>
                <a:gd name="T92" fmla="*/ 218 w 413"/>
                <a:gd name="T93" fmla="*/ 22 h 583"/>
                <a:gd name="T94" fmla="*/ 223 w 413"/>
                <a:gd name="T95" fmla="*/ 16 h 583"/>
                <a:gd name="T96" fmla="*/ 242 w 413"/>
                <a:gd name="T97" fmla="*/ 4 h 583"/>
                <a:gd name="T98" fmla="*/ 271 w 413"/>
                <a:gd name="T99" fmla="*/ 4 h 583"/>
                <a:gd name="T100" fmla="*/ 236 w 413"/>
                <a:gd name="T101" fmla="*/ 169 h 583"/>
                <a:gd name="T102" fmla="*/ 245 w 413"/>
                <a:gd name="T103" fmla="*/ 160 h 583"/>
                <a:gd name="T104" fmla="*/ 248 w 413"/>
                <a:gd name="T105" fmla="*/ 149 h 583"/>
                <a:gd name="T106" fmla="*/ 238 w 413"/>
                <a:gd name="T107" fmla="*/ 140 h 583"/>
                <a:gd name="T108" fmla="*/ 228 w 413"/>
                <a:gd name="T109" fmla="*/ 138 h 583"/>
                <a:gd name="T110" fmla="*/ 214 w 413"/>
                <a:gd name="T111" fmla="*/ 150 h 583"/>
                <a:gd name="T112" fmla="*/ 206 w 413"/>
                <a:gd name="T113" fmla="*/ 159 h 583"/>
                <a:gd name="T114" fmla="*/ 209 w 413"/>
                <a:gd name="T115" fmla="*/ 169 h 583"/>
                <a:gd name="T116" fmla="*/ 212 w 413"/>
                <a:gd name="T117" fmla="*/ 176 h 583"/>
                <a:gd name="T118" fmla="*/ 223 w 413"/>
                <a:gd name="T119" fmla="*/ 181 h 583"/>
                <a:gd name="T120" fmla="*/ 230 w 413"/>
                <a:gd name="T121" fmla="*/ 171 h 583"/>
                <a:gd name="T122" fmla="*/ 236 w 413"/>
                <a:gd name="T123" fmla="*/ 169 h 583"/>
                <a:gd name="T124" fmla="*/ 411 w 413"/>
                <a:gd name="T125" fmla="*/ 580 h 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13" h="583">
                  <a:moveTo>
                    <a:pt x="286" y="5"/>
                  </a:moveTo>
                  <a:lnTo>
                    <a:pt x="286" y="7"/>
                  </a:lnTo>
                  <a:lnTo>
                    <a:pt x="286" y="7"/>
                  </a:lnTo>
                  <a:lnTo>
                    <a:pt x="286" y="10"/>
                  </a:lnTo>
                  <a:lnTo>
                    <a:pt x="288" y="14"/>
                  </a:lnTo>
                  <a:lnTo>
                    <a:pt x="289" y="19"/>
                  </a:lnTo>
                  <a:lnTo>
                    <a:pt x="291" y="24"/>
                  </a:lnTo>
                  <a:lnTo>
                    <a:pt x="291" y="27"/>
                  </a:lnTo>
                  <a:lnTo>
                    <a:pt x="291" y="27"/>
                  </a:lnTo>
                  <a:lnTo>
                    <a:pt x="291" y="29"/>
                  </a:lnTo>
                  <a:lnTo>
                    <a:pt x="293" y="33"/>
                  </a:lnTo>
                  <a:lnTo>
                    <a:pt x="293" y="34"/>
                  </a:lnTo>
                  <a:lnTo>
                    <a:pt x="295" y="34"/>
                  </a:lnTo>
                  <a:lnTo>
                    <a:pt x="296" y="36"/>
                  </a:lnTo>
                  <a:lnTo>
                    <a:pt x="296" y="39"/>
                  </a:lnTo>
                  <a:lnTo>
                    <a:pt x="298" y="45"/>
                  </a:lnTo>
                  <a:lnTo>
                    <a:pt x="298" y="46"/>
                  </a:lnTo>
                  <a:lnTo>
                    <a:pt x="298" y="46"/>
                  </a:lnTo>
                  <a:lnTo>
                    <a:pt x="300" y="48"/>
                  </a:lnTo>
                  <a:lnTo>
                    <a:pt x="300" y="53"/>
                  </a:lnTo>
                  <a:lnTo>
                    <a:pt x="300" y="56"/>
                  </a:lnTo>
                  <a:lnTo>
                    <a:pt x="300" y="62"/>
                  </a:lnTo>
                  <a:lnTo>
                    <a:pt x="300" y="65"/>
                  </a:lnTo>
                  <a:lnTo>
                    <a:pt x="300" y="67"/>
                  </a:lnTo>
                  <a:lnTo>
                    <a:pt x="300" y="74"/>
                  </a:lnTo>
                  <a:lnTo>
                    <a:pt x="298" y="77"/>
                  </a:lnTo>
                  <a:lnTo>
                    <a:pt x="298" y="79"/>
                  </a:lnTo>
                  <a:lnTo>
                    <a:pt x="298" y="80"/>
                  </a:lnTo>
                  <a:lnTo>
                    <a:pt x="298" y="80"/>
                  </a:lnTo>
                  <a:lnTo>
                    <a:pt x="296" y="80"/>
                  </a:lnTo>
                  <a:lnTo>
                    <a:pt x="293" y="79"/>
                  </a:lnTo>
                  <a:lnTo>
                    <a:pt x="288" y="75"/>
                  </a:lnTo>
                  <a:lnTo>
                    <a:pt x="288" y="75"/>
                  </a:lnTo>
                  <a:lnTo>
                    <a:pt x="286" y="75"/>
                  </a:lnTo>
                  <a:lnTo>
                    <a:pt x="284" y="77"/>
                  </a:lnTo>
                  <a:lnTo>
                    <a:pt x="283" y="80"/>
                  </a:lnTo>
                  <a:lnTo>
                    <a:pt x="281" y="84"/>
                  </a:lnTo>
                  <a:lnTo>
                    <a:pt x="279" y="85"/>
                  </a:lnTo>
                  <a:lnTo>
                    <a:pt x="276" y="91"/>
                  </a:lnTo>
                  <a:lnTo>
                    <a:pt x="276" y="91"/>
                  </a:lnTo>
                  <a:lnTo>
                    <a:pt x="276" y="94"/>
                  </a:lnTo>
                  <a:lnTo>
                    <a:pt x="276" y="97"/>
                  </a:lnTo>
                  <a:lnTo>
                    <a:pt x="276" y="97"/>
                  </a:lnTo>
                  <a:lnTo>
                    <a:pt x="277" y="97"/>
                  </a:lnTo>
                  <a:lnTo>
                    <a:pt x="279" y="101"/>
                  </a:lnTo>
                  <a:lnTo>
                    <a:pt x="281" y="104"/>
                  </a:lnTo>
                  <a:lnTo>
                    <a:pt x="286" y="108"/>
                  </a:lnTo>
                  <a:lnTo>
                    <a:pt x="289" y="109"/>
                  </a:lnTo>
                  <a:lnTo>
                    <a:pt x="295" y="109"/>
                  </a:lnTo>
                  <a:lnTo>
                    <a:pt x="298" y="109"/>
                  </a:lnTo>
                  <a:lnTo>
                    <a:pt x="298" y="106"/>
                  </a:lnTo>
                  <a:lnTo>
                    <a:pt x="298" y="101"/>
                  </a:lnTo>
                  <a:lnTo>
                    <a:pt x="300" y="99"/>
                  </a:lnTo>
                  <a:lnTo>
                    <a:pt x="300" y="97"/>
                  </a:lnTo>
                  <a:lnTo>
                    <a:pt x="301" y="99"/>
                  </a:lnTo>
                  <a:lnTo>
                    <a:pt x="301" y="99"/>
                  </a:lnTo>
                  <a:lnTo>
                    <a:pt x="303" y="99"/>
                  </a:lnTo>
                  <a:lnTo>
                    <a:pt x="307" y="99"/>
                  </a:lnTo>
                  <a:lnTo>
                    <a:pt x="308" y="99"/>
                  </a:lnTo>
                  <a:lnTo>
                    <a:pt x="310" y="99"/>
                  </a:lnTo>
                  <a:lnTo>
                    <a:pt x="315" y="99"/>
                  </a:lnTo>
                  <a:lnTo>
                    <a:pt x="317" y="99"/>
                  </a:lnTo>
                  <a:lnTo>
                    <a:pt x="315" y="104"/>
                  </a:lnTo>
                  <a:lnTo>
                    <a:pt x="313" y="111"/>
                  </a:lnTo>
                  <a:lnTo>
                    <a:pt x="312" y="114"/>
                  </a:lnTo>
                  <a:lnTo>
                    <a:pt x="310" y="128"/>
                  </a:lnTo>
                  <a:lnTo>
                    <a:pt x="307" y="135"/>
                  </a:lnTo>
                  <a:lnTo>
                    <a:pt x="305" y="137"/>
                  </a:lnTo>
                  <a:lnTo>
                    <a:pt x="300" y="142"/>
                  </a:lnTo>
                  <a:lnTo>
                    <a:pt x="298" y="143"/>
                  </a:lnTo>
                  <a:lnTo>
                    <a:pt x="298" y="143"/>
                  </a:lnTo>
                  <a:lnTo>
                    <a:pt x="295" y="143"/>
                  </a:lnTo>
                  <a:lnTo>
                    <a:pt x="286" y="154"/>
                  </a:lnTo>
                  <a:lnTo>
                    <a:pt x="284" y="159"/>
                  </a:lnTo>
                  <a:lnTo>
                    <a:pt x="281" y="166"/>
                  </a:lnTo>
                  <a:lnTo>
                    <a:pt x="277" y="169"/>
                  </a:lnTo>
                  <a:lnTo>
                    <a:pt x="274" y="177"/>
                  </a:lnTo>
                  <a:lnTo>
                    <a:pt x="271" y="183"/>
                  </a:lnTo>
                  <a:lnTo>
                    <a:pt x="267" y="189"/>
                  </a:lnTo>
                  <a:lnTo>
                    <a:pt x="260" y="196"/>
                  </a:lnTo>
                  <a:lnTo>
                    <a:pt x="257" y="198"/>
                  </a:lnTo>
                  <a:lnTo>
                    <a:pt x="255" y="200"/>
                  </a:lnTo>
                  <a:lnTo>
                    <a:pt x="252" y="205"/>
                  </a:lnTo>
                  <a:lnTo>
                    <a:pt x="245" y="212"/>
                  </a:lnTo>
                  <a:lnTo>
                    <a:pt x="240" y="218"/>
                  </a:lnTo>
                  <a:lnTo>
                    <a:pt x="231" y="225"/>
                  </a:lnTo>
                  <a:lnTo>
                    <a:pt x="226" y="229"/>
                  </a:lnTo>
                  <a:lnTo>
                    <a:pt x="219" y="235"/>
                  </a:lnTo>
                  <a:lnTo>
                    <a:pt x="218" y="237"/>
                  </a:lnTo>
                  <a:lnTo>
                    <a:pt x="211" y="242"/>
                  </a:lnTo>
                  <a:lnTo>
                    <a:pt x="206" y="246"/>
                  </a:lnTo>
                  <a:lnTo>
                    <a:pt x="195" y="251"/>
                  </a:lnTo>
                  <a:lnTo>
                    <a:pt x="192" y="251"/>
                  </a:lnTo>
                  <a:lnTo>
                    <a:pt x="183" y="251"/>
                  </a:lnTo>
                  <a:lnTo>
                    <a:pt x="180" y="251"/>
                  </a:lnTo>
                  <a:lnTo>
                    <a:pt x="178" y="254"/>
                  </a:lnTo>
                  <a:lnTo>
                    <a:pt x="176" y="258"/>
                  </a:lnTo>
                  <a:lnTo>
                    <a:pt x="176" y="258"/>
                  </a:lnTo>
                  <a:lnTo>
                    <a:pt x="175" y="258"/>
                  </a:lnTo>
                  <a:lnTo>
                    <a:pt x="168" y="256"/>
                  </a:lnTo>
                  <a:lnTo>
                    <a:pt x="164" y="256"/>
                  </a:lnTo>
                  <a:lnTo>
                    <a:pt x="163" y="259"/>
                  </a:lnTo>
                  <a:lnTo>
                    <a:pt x="161" y="261"/>
                  </a:lnTo>
                  <a:lnTo>
                    <a:pt x="158" y="261"/>
                  </a:lnTo>
                  <a:lnTo>
                    <a:pt x="149" y="259"/>
                  </a:lnTo>
                  <a:lnTo>
                    <a:pt x="141" y="258"/>
                  </a:lnTo>
                  <a:lnTo>
                    <a:pt x="137" y="256"/>
                  </a:lnTo>
                  <a:lnTo>
                    <a:pt x="134" y="259"/>
                  </a:lnTo>
                  <a:lnTo>
                    <a:pt x="132" y="259"/>
                  </a:lnTo>
                  <a:lnTo>
                    <a:pt x="125" y="259"/>
                  </a:lnTo>
                  <a:lnTo>
                    <a:pt x="122" y="258"/>
                  </a:lnTo>
                  <a:lnTo>
                    <a:pt x="118" y="258"/>
                  </a:lnTo>
                  <a:lnTo>
                    <a:pt x="115" y="258"/>
                  </a:lnTo>
                  <a:lnTo>
                    <a:pt x="111" y="259"/>
                  </a:lnTo>
                  <a:lnTo>
                    <a:pt x="103" y="266"/>
                  </a:lnTo>
                  <a:lnTo>
                    <a:pt x="99" y="266"/>
                  </a:lnTo>
                  <a:lnTo>
                    <a:pt x="94" y="266"/>
                  </a:lnTo>
                  <a:lnTo>
                    <a:pt x="93" y="266"/>
                  </a:lnTo>
                  <a:lnTo>
                    <a:pt x="89" y="266"/>
                  </a:lnTo>
                  <a:lnTo>
                    <a:pt x="87" y="266"/>
                  </a:lnTo>
                  <a:lnTo>
                    <a:pt x="86" y="266"/>
                  </a:lnTo>
                  <a:lnTo>
                    <a:pt x="84" y="268"/>
                  </a:lnTo>
                  <a:lnTo>
                    <a:pt x="79" y="268"/>
                  </a:lnTo>
                  <a:lnTo>
                    <a:pt x="77" y="270"/>
                  </a:lnTo>
                  <a:lnTo>
                    <a:pt x="69" y="275"/>
                  </a:lnTo>
                  <a:lnTo>
                    <a:pt x="67" y="275"/>
                  </a:lnTo>
                  <a:lnTo>
                    <a:pt x="65" y="275"/>
                  </a:lnTo>
                  <a:lnTo>
                    <a:pt x="62" y="275"/>
                  </a:lnTo>
                  <a:lnTo>
                    <a:pt x="57" y="271"/>
                  </a:lnTo>
                  <a:lnTo>
                    <a:pt x="55" y="271"/>
                  </a:lnTo>
                  <a:lnTo>
                    <a:pt x="57" y="270"/>
                  </a:lnTo>
                  <a:lnTo>
                    <a:pt x="57" y="268"/>
                  </a:lnTo>
                  <a:lnTo>
                    <a:pt x="55" y="268"/>
                  </a:lnTo>
                  <a:lnTo>
                    <a:pt x="55" y="266"/>
                  </a:lnTo>
                  <a:lnTo>
                    <a:pt x="53" y="266"/>
                  </a:lnTo>
                  <a:lnTo>
                    <a:pt x="52" y="264"/>
                  </a:lnTo>
                  <a:lnTo>
                    <a:pt x="48" y="264"/>
                  </a:lnTo>
                  <a:lnTo>
                    <a:pt x="48" y="266"/>
                  </a:lnTo>
                  <a:lnTo>
                    <a:pt x="46" y="266"/>
                  </a:lnTo>
                  <a:lnTo>
                    <a:pt x="46" y="264"/>
                  </a:lnTo>
                  <a:lnTo>
                    <a:pt x="46" y="263"/>
                  </a:lnTo>
                  <a:lnTo>
                    <a:pt x="46" y="261"/>
                  </a:lnTo>
                  <a:lnTo>
                    <a:pt x="46" y="259"/>
                  </a:lnTo>
                  <a:lnTo>
                    <a:pt x="45" y="259"/>
                  </a:lnTo>
                  <a:lnTo>
                    <a:pt x="45" y="259"/>
                  </a:lnTo>
                  <a:lnTo>
                    <a:pt x="41" y="259"/>
                  </a:lnTo>
                  <a:lnTo>
                    <a:pt x="41" y="259"/>
                  </a:lnTo>
                  <a:lnTo>
                    <a:pt x="40" y="259"/>
                  </a:lnTo>
                  <a:lnTo>
                    <a:pt x="40" y="261"/>
                  </a:lnTo>
                  <a:lnTo>
                    <a:pt x="40" y="264"/>
                  </a:lnTo>
                  <a:lnTo>
                    <a:pt x="38" y="264"/>
                  </a:lnTo>
                  <a:lnTo>
                    <a:pt x="38" y="261"/>
                  </a:lnTo>
                  <a:lnTo>
                    <a:pt x="36" y="259"/>
                  </a:lnTo>
                  <a:lnTo>
                    <a:pt x="38" y="256"/>
                  </a:lnTo>
                  <a:lnTo>
                    <a:pt x="40" y="254"/>
                  </a:lnTo>
                  <a:lnTo>
                    <a:pt x="40" y="253"/>
                  </a:lnTo>
                  <a:lnTo>
                    <a:pt x="40" y="251"/>
                  </a:lnTo>
                  <a:lnTo>
                    <a:pt x="36" y="246"/>
                  </a:lnTo>
                  <a:lnTo>
                    <a:pt x="36" y="244"/>
                  </a:lnTo>
                  <a:lnTo>
                    <a:pt x="33" y="242"/>
                  </a:lnTo>
                  <a:lnTo>
                    <a:pt x="31" y="239"/>
                  </a:lnTo>
                  <a:lnTo>
                    <a:pt x="31" y="237"/>
                  </a:lnTo>
                  <a:lnTo>
                    <a:pt x="29" y="235"/>
                  </a:lnTo>
                  <a:lnTo>
                    <a:pt x="28" y="234"/>
                  </a:lnTo>
                  <a:lnTo>
                    <a:pt x="28" y="230"/>
                  </a:lnTo>
                  <a:lnTo>
                    <a:pt x="28" y="229"/>
                  </a:lnTo>
                  <a:lnTo>
                    <a:pt x="29" y="227"/>
                  </a:lnTo>
                  <a:lnTo>
                    <a:pt x="31" y="229"/>
                  </a:lnTo>
                  <a:lnTo>
                    <a:pt x="33" y="229"/>
                  </a:lnTo>
                  <a:lnTo>
                    <a:pt x="34" y="227"/>
                  </a:lnTo>
                  <a:lnTo>
                    <a:pt x="36" y="224"/>
                  </a:lnTo>
                  <a:lnTo>
                    <a:pt x="36" y="218"/>
                  </a:lnTo>
                  <a:lnTo>
                    <a:pt x="36" y="215"/>
                  </a:lnTo>
                  <a:lnTo>
                    <a:pt x="34" y="206"/>
                  </a:lnTo>
                  <a:lnTo>
                    <a:pt x="33" y="205"/>
                  </a:lnTo>
                  <a:lnTo>
                    <a:pt x="29" y="198"/>
                  </a:lnTo>
                  <a:lnTo>
                    <a:pt x="24" y="189"/>
                  </a:lnTo>
                  <a:lnTo>
                    <a:pt x="17" y="177"/>
                  </a:lnTo>
                  <a:lnTo>
                    <a:pt x="16" y="169"/>
                  </a:lnTo>
                  <a:lnTo>
                    <a:pt x="10" y="154"/>
                  </a:lnTo>
                  <a:lnTo>
                    <a:pt x="7" y="145"/>
                  </a:lnTo>
                  <a:lnTo>
                    <a:pt x="2" y="138"/>
                  </a:lnTo>
                  <a:lnTo>
                    <a:pt x="0" y="137"/>
                  </a:lnTo>
                  <a:lnTo>
                    <a:pt x="2" y="137"/>
                  </a:lnTo>
                  <a:lnTo>
                    <a:pt x="4" y="135"/>
                  </a:lnTo>
                  <a:lnTo>
                    <a:pt x="5" y="133"/>
                  </a:lnTo>
                  <a:lnTo>
                    <a:pt x="5" y="133"/>
                  </a:lnTo>
                  <a:lnTo>
                    <a:pt x="7" y="133"/>
                  </a:lnTo>
                  <a:lnTo>
                    <a:pt x="7" y="131"/>
                  </a:lnTo>
                  <a:lnTo>
                    <a:pt x="7" y="131"/>
                  </a:lnTo>
                  <a:lnTo>
                    <a:pt x="7" y="130"/>
                  </a:lnTo>
                  <a:lnTo>
                    <a:pt x="9" y="128"/>
                  </a:lnTo>
                  <a:lnTo>
                    <a:pt x="9" y="126"/>
                  </a:lnTo>
                  <a:lnTo>
                    <a:pt x="10" y="125"/>
                  </a:lnTo>
                  <a:lnTo>
                    <a:pt x="12" y="125"/>
                  </a:lnTo>
                  <a:lnTo>
                    <a:pt x="14" y="125"/>
                  </a:lnTo>
                  <a:lnTo>
                    <a:pt x="16" y="126"/>
                  </a:lnTo>
                  <a:lnTo>
                    <a:pt x="16" y="128"/>
                  </a:lnTo>
                  <a:lnTo>
                    <a:pt x="16" y="128"/>
                  </a:lnTo>
                  <a:lnTo>
                    <a:pt x="17" y="128"/>
                  </a:lnTo>
                  <a:lnTo>
                    <a:pt x="17" y="130"/>
                  </a:lnTo>
                  <a:lnTo>
                    <a:pt x="19" y="131"/>
                  </a:lnTo>
                  <a:lnTo>
                    <a:pt x="19" y="133"/>
                  </a:lnTo>
                  <a:lnTo>
                    <a:pt x="17" y="133"/>
                  </a:lnTo>
                  <a:lnTo>
                    <a:pt x="17" y="135"/>
                  </a:lnTo>
                  <a:lnTo>
                    <a:pt x="19" y="137"/>
                  </a:lnTo>
                  <a:lnTo>
                    <a:pt x="19" y="137"/>
                  </a:lnTo>
                  <a:lnTo>
                    <a:pt x="19" y="138"/>
                  </a:lnTo>
                  <a:lnTo>
                    <a:pt x="22" y="140"/>
                  </a:lnTo>
                  <a:lnTo>
                    <a:pt x="24" y="140"/>
                  </a:lnTo>
                  <a:lnTo>
                    <a:pt x="28" y="140"/>
                  </a:lnTo>
                  <a:lnTo>
                    <a:pt x="29" y="142"/>
                  </a:lnTo>
                  <a:lnTo>
                    <a:pt x="33" y="143"/>
                  </a:lnTo>
                  <a:lnTo>
                    <a:pt x="36" y="143"/>
                  </a:lnTo>
                  <a:lnTo>
                    <a:pt x="41" y="142"/>
                  </a:lnTo>
                  <a:lnTo>
                    <a:pt x="46" y="142"/>
                  </a:lnTo>
                  <a:lnTo>
                    <a:pt x="50" y="143"/>
                  </a:lnTo>
                  <a:lnTo>
                    <a:pt x="53" y="143"/>
                  </a:lnTo>
                  <a:lnTo>
                    <a:pt x="55" y="143"/>
                  </a:lnTo>
                  <a:lnTo>
                    <a:pt x="55" y="142"/>
                  </a:lnTo>
                  <a:lnTo>
                    <a:pt x="55" y="140"/>
                  </a:lnTo>
                  <a:lnTo>
                    <a:pt x="55" y="140"/>
                  </a:lnTo>
                  <a:lnTo>
                    <a:pt x="57" y="140"/>
                  </a:lnTo>
                  <a:lnTo>
                    <a:pt x="58" y="138"/>
                  </a:lnTo>
                  <a:lnTo>
                    <a:pt x="60" y="137"/>
                  </a:lnTo>
                  <a:lnTo>
                    <a:pt x="62" y="135"/>
                  </a:lnTo>
                  <a:lnTo>
                    <a:pt x="67" y="133"/>
                  </a:lnTo>
                  <a:lnTo>
                    <a:pt x="69" y="133"/>
                  </a:lnTo>
                  <a:lnTo>
                    <a:pt x="69" y="130"/>
                  </a:lnTo>
                  <a:lnTo>
                    <a:pt x="69" y="121"/>
                  </a:lnTo>
                  <a:lnTo>
                    <a:pt x="69" y="111"/>
                  </a:lnTo>
                  <a:lnTo>
                    <a:pt x="69" y="102"/>
                  </a:lnTo>
                  <a:lnTo>
                    <a:pt x="69" y="92"/>
                  </a:lnTo>
                  <a:lnTo>
                    <a:pt x="69" y="82"/>
                  </a:lnTo>
                  <a:lnTo>
                    <a:pt x="69" y="74"/>
                  </a:lnTo>
                  <a:lnTo>
                    <a:pt x="69" y="63"/>
                  </a:lnTo>
                  <a:lnTo>
                    <a:pt x="69" y="55"/>
                  </a:lnTo>
                  <a:lnTo>
                    <a:pt x="69" y="56"/>
                  </a:lnTo>
                  <a:lnTo>
                    <a:pt x="76" y="60"/>
                  </a:lnTo>
                  <a:lnTo>
                    <a:pt x="77" y="63"/>
                  </a:lnTo>
                  <a:lnTo>
                    <a:pt x="77" y="65"/>
                  </a:lnTo>
                  <a:lnTo>
                    <a:pt x="81" y="70"/>
                  </a:lnTo>
                  <a:lnTo>
                    <a:pt x="82" y="75"/>
                  </a:lnTo>
                  <a:lnTo>
                    <a:pt x="84" y="79"/>
                  </a:lnTo>
                  <a:lnTo>
                    <a:pt x="84" y="80"/>
                  </a:lnTo>
                  <a:lnTo>
                    <a:pt x="84" y="82"/>
                  </a:lnTo>
                  <a:lnTo>
                    <a:pt x="84" y="84"/>
                  </a:lnTo>
                  <a:lnTo>
                    <a:pt x="84" y="84"/>
                  </a:lnTo>
                  <a:lnTo>
                    <a:pt x="84" y="87"/>
                  </a:lnTo>
                  <a:lnTo>
                    <a:pt x="82" y="89"/>
                  </a:lnTo>
                  <a:lnTo>
                    <a:pt x="81" y="91"/>
                  </a:lnTo>
                  <a:lnTo>
                    <a:pt x="81" y="94"/>
                  </a:lnTo>
                  <a:lnTo>
                    <a:pt x="81" y="97"/>
                  </a:lnTo>
                  <a:lnTo>
                    <a:pt x="82" y="99"/>
                  </a:lnTo>
                  <a:lnTo>
                    <a:pt x="82" y="99"/>
                  </a:lnTo>
                  <a:lnTo>
                    <a:pt x="86" y="97"/>
                  </a:lnTo>
                  <a:lnTo>
                    <a:pt x="87" y="99"/>
                  </a:lnTo>
                  <a:lnTo>
                    <a:pt x="89" y="99"/>
                  </a:lnTo>
                  <a:lnTo>
                    <a:pt x="96" y="99"/>
                  </a:lnTo>
                  <a:lnTo>
                    <a:pt x="98" y="99"/>
                  </a:lnTo>
                  <a:lnTo>
                    <a:pt x="101" y="99"/>
                  </a:lnTo>
                  <a:lnTo>
                    <a:pt x="101" y="99"/>
                  </a:lnTo>
                  <a:lnTo>
                    <a:pt x="103" y="97"/>
                  </a:lnTo>
                  <a:lnTo>
                    <a:pt x="103" y="96"/>
                  </a:lnTo>
                  <a:lnTo>
                    <a:pt x="105" y="96"/>
                  </a:lnTo>
                  <a:lnTo>
                    <a:pt x="106" y="96"/>
                  </a:lnTo>
                  <a:lnTo>
                    <a:pt x="108" y="94"/>
                  </a:lnTo>
                  <a:lnTo>
                    <a:pt x="110" y="94"/>
                  </a:lnTo>
                  <a:lnTo>
                    <a:pt x="111" y="89"/>
                  </a:lnTo>
                  <a:lnTo>
                    <a:pt x="117" y="85"/>
                  </a:lnTo>
                  <a:lnTo>
                    <a:pt x="118" y="85"/>
                  </a:lnTo>
                  <a:lnTo>
                    <a:pt x="118" y="84"/>
                  </a:lnTo>
                  <a:lnTo>
                    <a:pt x="120" y="82"/>
                  </a:lnTo>
                  <a:lnTo>
                    <a:pt x="122" y="79"/>
                  </a:lnTo>
                  <a:lnTo>
                    <a:pt x="123" y="74"/>
                  </a:lnTo>
                  <a:lnTo>
                    <a:pt x="123" y="72"/>
                  </a:lnTo>
                  <a:lnTo>
                    <a:pt x="123" y="70"/>
                  </a:lnTo>
                  <a:lnTo>
                    <a:pt x="125" y="68"/>
                  </a:lnTo>
                  <a:lnTo>
                    <a:pt x="127" y="67"/>
                  </a:lnTo>
                  <a:lnTo>
                    <a:pt x="127" y="67"/>
                  </a:lnTo>
                  <a:lnTo>
                    <a:pt x="129" y="67"/>
                  </a:lnTo>
                  <a:lnTo>
                    <a:pt x="132" y="65"/>
                  </a:lnTo>
                  <a:lnTo>
                    <a:pt x="134" y="67"/>
                  </a:lnTo>
                  <a:lnTo>
                    <a:pt x="137" y="67"/>
                  </a:lnTo>
                  <a:lnTo>
                    <a:pt x="139" y="68"/>
                  </a:lnTo>
                  <a:lnTo>
                    <a:pt x="142" y="72"/>
                  </a:lnTo>
                  <a:lnTo>
                    <a:pt x="144" y="72"/>
                  </a:lnTo>
                  <a:lnTo>
                    <a:pt x="146" y="74"/>
                  </a:lnTo>
                  <a:lnTo>
                    <a:pt x="147" y="74"/>
                  </a:lnTo>
                  <a:lnTo>
                    <a:pt x="149" y="74"/>
                  </a:lnTo>
                  <a:lnTo>
                    <a:pt x="153" y="75"/>
                  </a:lnTo>
                  <a:lnTo>
                    <a:pt x="154" y="75"/>
                  </a:lnTo>
                  <a:lnTo>
                    <a:pt x="156" y="77"/>
                  </a:lnTo>
                  <a:lnTo>
                    <a:pt x="159" y="77"/>
                  </a:lnTo>
                  <a:lnTo>
                    <a:pt x="163" y="77"/>
                  </a:lnTo>
                  <a:lnTo>
                    <a:pt x="164" y="75"/>
                  </a:lnTo>
                  <a:lnTo>
                    <a:pt x="166" y="75"/>
                  </a:lnTo>
                  <a:lnTo>
                    <a:pt x="170" y="75"/>
                  </a:lnTo>
                  <a:lnTo>
                    <a:pt x="171" y="75"/>
                  </a:lnTo>
                  <a:lnTo>
                    <a:pt x="173" y="75"/>
                  </a:lnTo>
                  <a:lnTo>
                    <a:pt x="175" y="74"/>
                  </a:lnTo>
                  <a:lnTo>
                    <a:pt x="176" y="72"/>
                  </a:lnTo>
                  <a:lnTo>
                    <a:pt x="178" y="68"/>
                  </a:lnTo>
                  <a:lnTo>
                    <a:pt x="178" y="67"/>
                  </a:lnTo>
                  <a:lnTo>
                    <a:pt x="180" y="63"/>
                  </a:lnTo>
                  <a:lnTo>
                    <a:pt x="182" y="58"/>
                  </a:lnTo>
                  <a:lnTo>
                    <a:pt x="182" y="55"/>
                  </a:lnTo>
                  <a:lnTo>
                    <a:pt x="182" y="55"/>
                  </a:lnTo>
                  <a:lnTo>
                    <a:pt x="185" y="53"/>
                  </a:lnTo>
                  <a:lnTo>
                    <a:pt x="187" y="53"/>
                  </a:lnTo>
                  <a:lnTo>
                    <a:pt x="192" y="51"/>
                  </a:lnTo>
                  <a:lnTo>
                    <a:pt x="194" y="51"/>
                  </a:lnTo>
                  <a:lnTo>
                    <a:pt x="194" y="50"/>
                  </a:lnTo>
                  <a:lnTo>
                    <a:pt x="195" y="48"/>
                  </a:lnTo>
                  <a:lnTo>
                    <a:pt x="199" y="45"/>
                  </a:lnTo>
                  <a:lnTo>
                    <a:pt x="200" y="45"/>
                  </a:lnTo>
                  <a:lnTo>
                    <a:pt x="202" y="34"/>
                  </a:lnTo>
                  <a:lnTo>
                    <a:pt x="204" y="33"/>
                  </a:lnTo>
                  <a:lnTo>
                    <a:pt x="206" y="31"/>
                  </a:lnTo>
                  <a:lnTo>
                    <a:pt x="206" y="29"/>
                  </a:lnTo>
                  <a:lnTo>
                    <a:pt x="207" y="29"/>
                  </a:lnTo>
                  <a:lnTo>
                    <a:pt x="207" y="29"/>
                  </a:lnTo>
                  <a:lnTo>
                    <a:pt x="209" y="27"/>
                  </a:lnTo>
                  <a:lnTo>
                    <a:pt x="211" y="26"/>
                  </a:lnTo>
                  <a:lnTo>
                    <a:pt x="212" y="26"/>
                  </a:lnTo>
                  <a:lnTo>
                    <a:pt x="214" y="26"/>
                  </a:lnTo>
                  <a:lnTo>
                    <a:pt x="214" y="24"/>
                  </a:lnTo>
                  <a:lnTo>
                    <a:pt x="216" y="22"/>
                  </a:lnTo>
                  <a:lnTo>
                    <a:pt x="218" y="22"/>
                  </a:lnTo>
                  <a:lnTo>
                    <a:pt x="218" y="22"/>
                  </a:lnTo>
                  <a:lnTo>
                    <a:pt x="218" y="21"/>
                  </a:lnTo>
                  <a:lnTo>
                    <a:pt x="219" y="21"/>
                  </a:lnTo>
                  <a:lnTo>
                    <a:pt x="221" y="19"/>
                  </a:lnTo>
                  <a:lnTo>
                    <a:pt x="221" y="19"/>
                  </a:lnTo>
                  <a:lnTo>
                    <a:pt x="221" y="17"/>
                  </a:lnTo>
                  <a:lnTo>
                    <a:pt x="223" y="16"/>
                  </a:lnTo>
                  <a:lnTo>
                    <a:pt x="226" y="12"/>
                  </a:lnTo>
                  <a:lnTo>
                    <a:pt x="230" y="10"/>
                  </a:lnTo>
                  <a:lnTo>
                    <a:pt x="233" y="9"/>
                  </a:lnTo>
                  <a:lnTo>
                    <a:pt x="236" y="9"/>
                  </a:lnTo>
                  <a:lnTo>
                    <a:pt x="238" y="7"/>
                  </a:lnTo>
                  <a:lnTo>
                    <a:pt x="242" y="5"/>
                  </a:lnTo>
                  <a:lnTo>
                    <a:pt x="242" y="4"/>
                  </a:lnTo>
                  <a:lnTo>
                    <a:pt x="245" y="2"/>
                  </a:lnTo>
                  <a:lnTo>
                    <a:pt x="248" y="2"/>
                  </a:lnTo>
                  <a:lnTo>
                    <a:pt x="248" y="2"/>
                  </a:lnTo>
                  <a:lnTo>
                    <a:pt x="255" y="0"/>
                  </a:lnTo>
                  <a:lnTo>
                    <a:pt x="259" y="2"/>
                  </a:lnTo>
                  <a:lnTo>
                    <a:pt x="265" y="4"/>
                  </a:lnTo>
                  <a:lnTo>
                    <a:pt x="271" y="4"/>
                  </a:lnTo>
                  <a:lnTo>
                    <a:pt x="274" y="4"/>
                  </a:lnTo>
                  <a:lnTo>
                    <a:pt x="279" y="4"/>
                  </a:lnTo>
                  <a:lnTo>
                    <a:pt x="281" y="4"/>
                  </a:lnTo>
                  <a:lnTo>
                    <a:pt x="284" y="5"/>
                  </a:lnTo>
                  <a:lnTo>
                    <a:pt x="286" y="5"/>
                  </a:lnTo>
                  <a:lnTo>
                    <a:pt x="286" y="5"/>
                  </a:lnTo>
                  <a:close/>
                  <a:moveTo>
                    <a:pt x="236" y="169"/>
                  </a:moveTo>
                  <a:lnTo>
                    <a:pt x="240" y="167"/>
                  </a:lnTo>
                  <a:lnTo>
                    <a:pt x="242" y="167"/>
                  </a:lnTo>
                  <a:lnTo>
                    <a:pt x="242" y="167"/>
                  </a:lnTo>
                  <a:lnTo>
                    <a:pt x="243" y="166"/>
                  </a:lnTo>
                  <a:lnTo>
                    <a:pt x="243" y="162"/>
                  </a:lnTo>
                  <a:lnTo>
                    <a:pt x="245" y="160"/>
                  </a:lnTo>
                  <a:lnTo>
                    <a:pt x="245" y="160"/>
                  </a:lnTo>
                  <a:lnTo>
                    <a:pt x="247" y="159"/>
                  </a:lnTo>
                  <a:lnTo>
                    <a:pt x="247" y="157"/>
                  </a:lnTo>
                  <a:lnTo>
                    <a:pt x="248" y="155"/>
                  </a:lnTo>
                  <a:lnTo>
                    <a:pt x="248" y="152"/>
                  </a:lnTo>
                  <a:lnTo>
                    <a:pt x="250" y="152"/>
                  </a:lnTo>
                  <a:lnTo>
                    <a:pt x="248" y="150"/>
                  </a:lnTo>
                  <a:lnTo>
                    <a:pt x="248" y="149"/>
                  </a:lnTo>
                  <a:lnTo>
                    <a:pt x="248" y="147"/>
                  </a:lnTo>
                  <a:lnTo>
                    <a:pt x="247" y="147"/>
                  </a:lnTo>
                  <a:lnTo>
                    <a:pt x="245" y="147"/>
                  </a:lnTo>
                  <a:lnTo>
                    <a:pt x="243" y="145"/>
                  </a:lnTo>
                  <a:lnTo>
                    <a:pt x="242" y="143"/>
                  </a:lnTo>
                  <a:lnTo>
                    <a:pt x="240" y="140"/>
                  </a:lnTo>
                  <a:lnTo>
                    <a:pt x="238" y="140"/>
                  </a:lnTo>
                  <a:lnTo>
                    <a:pt x="236" y="138"/>
                  </a:lnTo>
                  <a:lnTo>
                    <a:pt x="236" y="138"/>
                  </a:lnTo>
                  <a:lnTo>
                    <a:pt x="235" y="137"/>
                  </a:lnTo>
                  <a:lnTo>
                    <a:pt x="235" y="137"/>
                  </a:lnTo>
                  <a:lnTo>
                    <a:pt x="233" y="137"/>
                  </a:lnTo>
                  <a:lnTo>
                    <a:pt x="231" y="137"/>
                  </a:lnTo>
                  <a:lnTo>
                    <a:pt x="228" y="138"/>
                  </a:lnTo>
                  <a:lnTo>
                    <a:pt x="224" y="140"/>
                  </a:lnTo>
                  <a:lnTo>
                    <a:pt x="221" y="143"/>
                  </a:lnTo>
                  <a:lnTo>
                    <a:pt x="219" y="143"/>
                  </a:lnTo>
                  <a:lnTo>
                    <a:pt x="218" y="143"/>
                  </a:lnTo>
                  <a:lnTo>
                    <a:pt x="216" y="147"/>
                  </a:lnTo>
                  <a:lnTo>
                    <a:pt x="214" y="149"/>
                  </a:lnTo>
                  <a:lnTo>
                    <a:pt x="214" y="150"/>
                  </a:lnTo>
                  <a:lnTo>
                    <a:pt x="212" y="152"/>
                  </a:lnTo>
                  <a:lnTo>
                    <a:pt x="212" y="152"/>
                  </a:lnTo>
                  <a:lnTo>
                    <a:pt x="211" y="154"/>
                  </a:lnTo>
                  <a:lnTo>
                    <a:pt x="211" y="155"/>
                  </a:lnTo>
                  <a:lnTo>
                    <a:pt x="209" y="157"/>
                  </a:lnTo>
                  <a:lnTo>
                    <a:pt x="207" y="157"/>
                  </a:lnTo>
                  <a:lnTo>
                    <a:pt x="206" y="159"/>
                  </a:lnTo>
                  <a:lnTo>
                    <a:pt x="204" y="159"/>
                  </a:lnTo>
                  <a:lnTo>
                    <a:pt x="204" y="160"/>
                  </a:lnTo>
                  <a:lnTo>
                    <a:pt x="206" y="162"/>
                  </a:lnTo>
                  <a:lnTo>
                    <a:pt x="206" y="164"/>
                  </a:lnTo>
                  <a:lnTo>
                    <a:pt x="207" y="166"/>
                  </a:lnTo>
                  <a:lnTo>
                    <a:pt x="207" y="167"/>
                  </a:lnTo>
                  <a:lnTo>
                    <a:pt x="209" y="169"/>
                  </a:lnTo>
                  <a:lnTo>
                    <a:pt x="211" y="171"/>
                  </a:lnTo>
                  <a:lnTo>
                    <a:pt x="211" y="172"/>
                  </a:lnTo>
                  <a:lnTo>
                    <a:pt x="211" y="174"/>
                  </a:lnTo>
                  <a:lnTo>
                    <a:pt x="211" y="174"/>
                  </a:lnTo>
                  <a:lnTo>
                    <a:pt x="211" y="174"/>
                  </a:lnTo>
                  <a:lnTo>
                    <a:pt x="212" y="174"/>
                  </a:lnTo>
                  <a:lnTo>
                    <a:pt x="212" y="176"/>
                  </a:lnTo>
                  <a:lnTo>
                    <a:pt x="212" y="176"/>
                  </a:lnTo>
                  <a:lnTo>
                    <a:pt x="214" y="176"/>
                  </a:lnTo>
                  <a:lnTo>
                    <a:pt x="214" y="177"/>
                  </a:lnTo>
                  <a:lnTo>
                    <a:pt x="216" y="179"/>
                  </a:lnTo>
                  <a:lnTo>
                    <a:pt x="218" y="181"/>
                  </a:lnTo>
                  <a:lnTo>
                    <a:pt x="221" y="181"/>
                  </a:lnTo>
                  <a:lnTo>
                    <a:pt x="223" y="181"/>
                  </a:lnTo>
                  <a:lnTo>
                    <a:pt x="224" y="181"/>
                  </a:lnTo>
                  <a:lnTo>
                    <a:pt x="224" y="181"/>
                  </a:lnTo>
                  <a:lnTo>
                    <a:pt x="224" y="179"/>
                  </a:lnTo>
                  <a:lnTo>
                    <a:pt x="224" y="177"/>
                  </a:lnTo>
                  <a:lnTo>
                    <a:pt x="226" y="176"/>
                  </a:lnTo>
                  <a:lnTo>
                    <a:pt x="228" y="172"/>
                  </a:lnTo>
                  <a:lnTo>
                    <a:pt x="230" y="171"/>
                  </a:lnTo>
                  <a:lnTo>
                    <a:pt x="231" y="171"/>
                  </a:lnTo>
                  <a:lnTo>
                    <a:pt x="233" y="171"/>
                  </a:lnTo>
                  <a:lnTo>
                    <a:pt x="233" y="171"/>
                  </a:lnTo>
                  <a:lnTo>
                    <a:pt x="235" y="171"/>
                  </a:lnTo>
                  <a:lnTo>
                    <a:pt x="235" y="171"/>
                  </a:lnTo>
                  <a:lnTo>
                    <a:pt x="236" y="169"/>
                  </a:lnTo>
                  <a:lnTo>
                    <a:pt x="236" y="169"/>
                  </a:lnTo>
                  <a:close/>
                  <a:moveTo>
                    <a:pt x="413" y="583"/>
                  </a:moveTo>
                  <a:lnTo>
                    <a:pt x="411" y="583"/>
                  </a:lnTo>
                  <a:lnTo>
                    <a:pt x="407" y="583"/>
                  </a:lnTo>
                  <a:lnTo>
                    <a:pt x="407" y="581"/>
                  </a:lnTo>
                  <a:lnTo>
                    <a:pt x="407" y="580"/>
                  </a:lnTo>
                  <a:lnTo>
                    <a:pt x="409" y="580"/>
                  </a:lnTo>
                  <a:lnTo>
                    <a:pt x="411" y="580"/>
                  </a:lnTo>
                  <a:lnTo>
                    <a:pt x="413" y="581"/>
                  </a:lnTo>
                  <a:lnTo>
                    <a:pt x="413" y="581"/>
                  </a:lnTo>
                  <a:lnTo>
                    <a:pt x="413" y="583"/>
                  </a:lnTo>
                  <a:lnTo>
                    <a:pt x="413" y="58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8" name="Freeform 260">
              <a:extLst>
                <a:ext uri="{FF2B5EF4-FFF2-40B4-BE49-F238E27FC236}">
                  <a16:creationId xmlns:a16="http://schemas.microsoft.com/office/drawing/2014/main" id="{9DFBEFF3-E815-4A85-815F-D9FC749E6ECB}"/>
                </a:ext>
              </a:extLst>
            </p:cNvPr>
            <p:cNvSpPr>
              <a:spLocks/>
            </p:cNvSpPr>
            <p:nvPr/>
          </p:nvSpPr>
          <p:spPr bwMode="auto">
            <a:xfrm>
              <a:off x="4057" y="3206"/>
              <a:ext cx="224" cy="191"/>
            </a:xfrm>
            <a:custGeom>
              <a:avLst/>
              <a:gdLst>
                <a:gd name="T0" fmla="*/ 213 w 224"/>
                <a:gd name="T1" fmla="*/ 27 h 191"/>
                <a:gd name="T2" fmla="*/ 216 w 224"/>
                <a:gd name="T3" fmla="*/ 27 h 191"/>
                <a:gd name="T4" fmla="*/ 219 w 224"/>
                <a:gd name="T5" fmla="*/ 36 h 191"/>
                <a:gd name="T6" fmla="*/ 224 w 224"/>
                <a:gd name="T7" fmla="*/ 44 h 191"/>
                <a:gd name="T8" fmla="*/ 218 w 224"/>
                <a:gd name="T9" fmla="*/ 51 h 191"/>
                <a:gd name="T10" fmla="*/ 218 w 224"/>
                <a:gd name="T11" fmla="*/ 61 h 191"/>
                <a:gd name="T12" fmla="*/ 218 w 224"/>
                <a:gd name="T13" fmla="*/ 68 h 191"/>
                <a:gd name="T14" fmla="*/ 223 w 224"/>
                <a:gd name="T15" fmla="*/ 80 h 191"/>
                <a:gd name="T16" fmla="*/ 213 w 224"/>
                <a:gd name="T17" fmla="*/ 87 h 191"/>
                <a:gd name="T18" fmla="*/ 213 w 224"/>
                <a:gd name="T19" fmla="*/ 95 h 191"/>
                <a:gd name="T20" fmla="*/ 207 w 224"/>
                <a:gd name="T21" fmla="*/ 102 h 191"/>
                <a:gd name="T22" fmla="*/ 209 w 224"/>
                <a:gd name="T23" fmla="*/ 105 h 191"/>
                <a:gd name="T24" fmla="*/ 213 w 224"/>
                <a:gd name="T25" fmla="*/ 112 h 191"/>
                <a:gd name="T26" fmla="*/ 216 w 224"/>
                <a:gd name="T27" fmla="*/ 112 h 191"/>
                <a:gd name="T28" fmla="*/ 194 w 224"/>
                <a:gd name="T29" fmla="*/ 119 h 191"/>
                <a:gd name="T30" fmla="*/ 177 w 224"/>
                <a:gd name="T31" fmla="*/ 126 h 191"/>
                <a:gd name="T32" fmla="*/ 159 w 224"/>
                <a:gd name="T33" fmla="*/ 131 h 191"/>
                <a:gd name="T34" fmla="*/ 163 w 224"/>
                <a:gd name="T35" fmla="*/ 145 h 191"/>
                <a:gd name="T36" fmla="*/ 137 w 224"/>
                <a:gd name="T37" fmla="*/ 148 h 191"/>
                <a:gd name="T38" fmla="*/ 132 w 224"/>
                <a:gd name="T39" fmla="*/ 160 h 191"/>
                <a:gd name="T40" fmla="*/ 112 w 224"/>
                <a:gd name="T41" fmla="*/ 172 h 191"/>
                <a:gd name="T42" fmla="*/ 89 w 224"/>
                <a:gd name="T43" fmla="*/ 191 h 191"/>
                <a:gd name="T44" fmla="*/ 70 w 224"/>
                <a:gd name="T45" fmla="*/ 187 h 191"/>
                <a:gd name="T46" fmla="*/ 57 w 224"/>
                <a:gd name="T47" fmla="*/ 182 h 191"/>
                <a:gd name="T48" fmla="*/ 31 w 224"/>
                <a:gd name="T49" fmla="*/ 182 h 191"/>
                <a:gd name="T50" fmla="*/ 11 w 224"/>
                <a:gd name="T51" fmla="*/ 167 h 191"/>
                <a:gd name="T52" fmla="*/ 0 w 224"/>
                <a:gd name="T53" fmla="*/ 145 h 191"/>
                <a:gd name="T54" fmla="*/ 0 w 224"/>
                <a:gd name="T55" fmla="*/ 107 h 191"/>
                <a:gd name="T56" fmla="*/ 16 w 224"/>
                <a:gd name="T57" fmla="*/ 92 h 191"/>
                <a:gd name="T58" fmla="*/ 40 w 224"/>
                <a:gd name="T59" fmla="*/ 92 h 191"/>
                <a:gd name="T60" fmla="*/ 40 w 224"/>
                <a:gd name="T61" fmla="*/ 80 h 191"/>
                <a:gd name="T62" fmla="*/ 40 w 224"/>
                <a:gd name="T63" fmla="*/ 65 h 191"/>
                <a:gd name="T64" fmla="*/ 40 w 224"/>
                <a:gd name="T65" fmla="*/ 59 h 191"/>
                <a:gd name="T66" fmla="*/ 41 w 224"/>
                <a:gd name="T67" fmla="*/ 53 h 191"/>
                <a:gd name="T68" fmla="*/ 47 w 224"/>
                <a:gd name="T69" fmla="*/ 59 h 191"/>
                <a:gd name="T70" fmla="*/ 53 w 224"/>
                <a:gd name="T71" fmla="*/ 59 h 191"/>
                <a:gd name="T72" fmla="*/ 64 w 224"/>
                <a:gd name="T73" fmla="*/ 58 h 191"/>
                <a:gd name="T74" fmla="*/ 67 w 224"/>
                <a:gd name="T75" fmla="*/ 66 h 191"/>
                <a:gd name="T76" fmla="*/ 79 w 224"/>
                <a:gd name="T77" fmla="*/ 70 h 191"/>
                <a:gd name="T78" fmla="*/ 94 w 224"/>
                <a:gd name="T79" fmla="*/ 71 h 191"/>
                <a:gd name="T80" fmla="*/ 98 w 224"/>
                <a:gd name="T81" fmla="*/ 65 h 191"/>
                <a:gd name="T82" fmla="*/ 106 w 224"/>
                <a:gd name="T83" fmla="*/ 75 h 191"/>
                <a:gd name="T84" fmla="*/ 118 w 224"/>
                <a:gd name="T85" fmla="*/ 80 h 191"/>
                <a:gd name="T86" fmla="*/ 127 w 224"/>
                <a:gd name="T87" fmla="*/ 87 h 191"/>
                <a:gd name="T88" fmla="*/ 134 w 224"/>
                <a:gd name="T89" fmla="*/ 94 h 191"/>
                <a:gd name="T90" fmla="*/ 141 w 224"/>
                <a:gd name="T91" fmla="*/ 99 h 191"/>
                <a:gd name="T92" fmla="*/ 147 w 224"/>
                <a:gd name="T93" fmla="*/ 99 h 191"/>
                <a:gd name="T94" fmla="*/ 151 w 224"/>
                <a:gd name="T95" fmla="*/ 95 h 191"/>
                <a:gd name="T96" fmla="*/ 151 w 224"/>
                <a:gd name="T97" fmla="*/ 75 h 191"/>
                <a:gd name="T98" fmla="*/ 146 w 224"/>
                <a:gd name="T99" fmla="*/ 78 h 191"/>
                <a:gd name="T100" fmla="*/ 137 w 224"/>
                <a:gd name="T101" fmla="*/ 80 h 191"/>
                <a:gd name="T102" fmla="*/ 125 w 224"/>
                <a:gd name="T103" fmla="*/ 70 h 191"/>
                <a:gd name="T104" fmla="*/ 125 w 224"/>
                <a:gd name="T105" fmla="*/ 56 h 191"/>
                <a:gd name="T106" fmla="*/ 129 w 224"/>
                <a:gd name="T107" fmla="*/ 39 h 191"/>
                <a:gd name="T108" fmla="*/ 124 w 224"/>
                <a:gd name="T109" fmla="*/ 20 h 191"/>
                <a:gd name="T110" fmla="*/ 132 w 224"/>
                <a:gd name="T111" fmla="*/ 12 h 191"/>
                <a:gd name="T112" fmla="*/ 141 w 224"/>
                <a:gd name="T113" fmla="*/ 3 h 191"/>
                <a:gd name="T114" fmla="*/ 170 w 224"/>
                <a:gd name="T115" fmla="*/ 0 h 191"/>
                <a:gd name="T116" fmla="*/ 175 w 224"/>
                <a:gd name="T117" fmla="*/ 7 h 191"/>
                <a:gd name="T118" fmla="*/ 187 w 224"/>
                <a:gd name="T119" fmla="*/ 13 h 191"/>
                <a:gd name="T120" fmla="*/ 192 w 224"/>
                <a:gd name="T121" fmla="*/ 15 h 191"/>
                <a:gd name="T122" fmla="*/ 202 w 224"/>
                <a:gd name="T123" fmla="*/ 17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4" h="191">
                  <a:moveTo>
                    <a:pt x="211" y="22"/>
                  </a:moveTo>
                  <a:lnTo>
                    <a:pt x="211" y="24"/>
                  </a:lnTo>
                  <a:lnTo>
                    <a:pt x="211" y="24"/>
                  </a:lnTo>
                  <a:lnTo>
                    <a:pt x="213" y="24"/>
                  </a:lnTo>
                  <a:lnTo>
                    <a:pt x="213" y="25"/>
                  </a:lnTo>
                  <a:lnTo>
                    <a:pt x="213" y="27"/>
                  </a:lnTo>
                  <a:lnTo>
                    <a:pt x="213" y="27"/>
                  </a:lnTo>
                  <a:lnTo>
                    <a:pt x="214" y="27"/>
                  </a:lnTo>
                  <a:lnTo>
                    <a:pt x="214" y="25"/>
                  </a:lnTo>
                  <a:lnTo>
                    <a:pt x="216" y="25"/>
                  </a:lnTo>
                  <a:lnTo>
                    <a:pt x="216" y="27"/>
                  </a:lnTo>
                  <a:lnTo>
                    <a:pt x="216" y="27"/>
                  </a:lnTo>
                  <a:lnTo>
                    <a:pt x="218" y="29"/>
                  </a:lnTo>
                  <a:lnTo>
                    <a:pt x="219" y="30"/>
                  </a:lnTo>
                  <a:lnTo>
                    <a:pt x="219" y="30"/>
                  </a:lnTo>
                  <a:lnTo>
                    <a:pt x="219" y="32"/>
                  </a:lnTo>
                  <a:lnTo>
                    <a:pt x="219" y="34"/>
                  </a:lnTo>
                  <a:lnTo>
                    <a:pt x="219" y="36"/>
                  </a:lnTo>
                  <a:lnTo>
                    <a:pt x="223" y="37"/>
                  </a:lnTo>
                  <a:lnTo>
                    <a:pt x="223" y="39"/>
                  </a:lnTo>
                  <a:lnTo>
                    <a:pt x="223" y="41"/>
                  </a:lnTo>
                  <a:lnTo>
                    <a:pt x="223" y="41"/>
                  </a:lnTo>
                  <a:lnTo>
                    <a:pt x="224" y="42"/>
                  </a:lnTo>
                  <a:lnTo>
                    <a:pt x="224" y="44"/>
                  </a:lnTo>
                  <a:lnTo>
                    <a:pt x="224" y="46"/>
                  </a:lnTo>
                  <a:lnTo>
                    <a:pt x="221" y="49"/>
                  </a:lnTo>
                  <a:lnTo>
                    <a:pt x="221" y="49"/>
                  </a:lnTo>
                  <a:lnTo>
                    <a:pt x="219" y="49"/>
                  </a:lnTo>
                  <a:lnTo>
                    <a:pt x="218" y="51"/>
                  </a:lnTo>
                  <a:lnTo>
                    <a:pt x="218" y="51"/>
                  </a:lnTo>
                  <a:lnTo>
                    <a:pt x="218" y="51"/>
                  </a:lnTo>
                  <a:lnTo>
                    <a:pt x="218" y="53"/>
                  </a:lnTo>
                  <a:lnTo>
                    <a:pt x="219" y="54"/>
                  </a:lnTo>
                  <a:lnTo>
                    <a:pt x="219" y="56"/>
                  </a:lnTo>
                  <a:lnTo>
                    <a:pt x="219" y="58"/>
                  </a:lnTo>
                  <a:lnTo>
                    <a:pt x="218" y="61"/>
                  </a:lnTo>
                  <a:lnTo>
                    <a:pt x="218" y="61"/>
                  </a:lnTo>
                  <a:lnTo>
                    <a:pt x="218" y="63"/>
                  </a:lnTo>
                  <a:lnTo>
                    <a:pt x="218" y="65"/>
                  </a:lnTo>
                  <a:lnTo>
                    <a:pt x="218" y="65"/>
                  </a:lnTo>
                  <a:lnTo>
                    <a:pt x="218" y="66"/>
                  </a:lnTo>
                  <a:lnTo>
                    <a:pt x="218" y="68"/>
                  </a:lnTo>
                  <a:lnTo>
                    <a:pt x="218" y="70"/>
                  </a:lnTo>
                  <a:lnTo>
                    <a:pt x="218" y="75"/>
                  </a:lnTo>
                  <a:lnTo>
                    <a:pt x="219" y="78"/>
                  </a:lnTo>
                  <a:lnTo>
                    <a:pt x="219" y="78"/>
                  </a:lnTo>
                  <a:lnTo>
                    <a:pt x="223" y="78"/>
                  </a:lnTo>
                  <a:lnTo>
                    <a:pt x="223" y="80"/>
                  </a:lnTo>
                  <a:lnTo>
                    <a:pt x="221" y="80"/>
                  </a:lnTo>
                  <a:lnTo>
                    <a:pt x="221" y="82"/>
                  </a:lnTo>
                  <a:lnTo>
                    <a:pt x="221" y="82"/>
                  </a:lnTo>
                  <a:lnTo>
                    <a:pt x="218" y="83"/>
                  </a:lnTo>
                  <a:lnTo>
                    <a:pt x="213" y="85"/>
                  </a:lnTo>
                  <a:lnTo>
                    <a:pt x="213" y="87"/>
                  </a:lnTo>
                  <a:lnTo>
                    <a:pt x="211" y="88"/>
                  </a:lnTo>
                  <a:lnTo>
                    <a:pt x="213" y="90"/>
                  </a:lnTo>
                  <a:lnTo>
                    <a:pt x="213" y="90"/>
                  </a:lnTo>
                  <a:lnTo>
                    <a:pt x="213" y="92"/>
                  </a:lnTo>
                  <a:lnTo>
                    <a:pt x="213" y="94"/>
                  </a:lnTo>
                  <a:lnTo>
                    <a:pt x="213" y="95"/>
                  </a:lnTo>
                  <a:lnTo>
                    <a:pt x="213" y="97"/>
                  </a:lnTo>
                  <a:lnTo>
                    <a:pt x="211" y="97"/>
                  </a:lnTo>
                  <a:lnTo>
                    <a:pt x="211" y="99"/>
                  </a:lnTo>
                  <a:lnTo>
                    <a:pt x="209" y="100"/>
                  </a:lnTo>
                  <a:lnTo>
                    <a:pt x="209" y="102"/>
                  </a:lnTo>
                  <a:lnTo>
                    <a:pt x="207" y="102"/>
                  </a:lnTo>
                  <a:lnTo>
                    <a:pt x="206" y="104"/>
                  </a:lnTo>
                  <a:lnTo>
                    <a:pt x="206" y="104"/>
                  </a:lnTo>
                  <a:lnTo>
                    <a:pt x="207" y="105"/>
                  </a:lnTo>
                  <a:lnTo>
                    <a:pt x="209" y="105"/>
                  </a:lnTo>
                  <a:lnTo>
                    <a:pt x="209" y="105"/>
                  </a:lnTo>
                  <a:lnTo>
                    <a:pt x="209" y="105"/>
                  </a:lnTo>
                  <a:lnTo>
                    <a:pt x="207" y="107"/>
                  </a:lnTo>
                  <a:lnTo>
                    <a:pt x="209" y="107"/>
                  </a:lnTo>
                  <a:lnTo>
                    <a:pt x="211" y="107"/>
                  </a:lnTo>
                  <a:lnTo>
                    <a:pt x="211" y="109"/>
                  </a:lnTo>
                  <a:lnTo>
                    <a:pt x="213" y="111"/>
                  </a:lnTo>
                  <a:lnTo>
                    <a:pt x="213" y="112"/>
                  </a:lnTo>
                  <a:lnTo>
                    <a:pt x="213" y="112"/>
                  </a:lnTo>
                  <a:lnTo>
                    <a:pt x="213" y="112"/>
                  </a:lnTo>
                  <a:lnTo>
                    <a:pt x="214" y="112"/>
                  </a:lnTo>
                  <a:lnTo>
                    <a:pt x="214" y="111"/>
                  </a:lnTo>
                  <a:lnTo>
                    <a:pt x="216" y="111"/>
                  </a:lnTo>
                  <a:lnTo>
                    <a:pt x="216" y="112"/>
                  </a:lnTo>
                  <a:lnTo>
                    <a:pt x="213" y="114"/>
                  </a:lnTo>
                  <a:lnTo>
                    <a:pt x="211" y="114"/>
                  </a:lnTo>
                  <a:lnTo>
                    <a:pt x="204" y="116"/>
                  </a:lnTo>
                  <a:lnTo>
                    <a:pt x="199" y="117"/>
                  </a:lnTo>
                  <a:lnTo>
                    <a:pt x="197" y="117"/>
                  </a:lnTo>
                  <a:lnTo>
                    <a:pt x="194" y="119"/>
                  </a:lnTo>
                  <a:lnTo>
                    <a:pt x="194" y="119"/>
                  </a:lnTo>
                  <a:lnTo>
                    <a:pt x="189" y="121"/>
                  </a:lnTo>
                  <a:lnTo>
                    <a:pt x="187" y="123"/>
                  </a:lnTo>
                  <a:lnTo>
                    <a:pt x="185" y="123"/>
                  </a:lnTo>
                  <a:lnTo>
                    <a:pt x="180" y="124"/>
                  </a:lnTo>
                  <a:lnTo>
                    <a:pt x="177" y="126"/>
                  </a:lnTo>
                  <a:lnTo>
                    <a:pt x="173" y="126"/>
                  </a:lnTo>
                  <a:lnTo>
                    <a:pt x="168" y="128"/>
                  </a:lnTo>
                  <a:lnTo>
                    <a:pt x="165" y="129"/>
                  </a:lnTo>
                  <a:lnTo>
                    <a:pt x="163" y="129"/>
                  </a:lnTo>
                  <a:lnTo>
                    <a:pt x="159" y="131"/>
                  </a:lnTo>
                  <a:lnTo>
                    <a:pt x="159" y="131"/>
                  </a:lnTo>
                  <a:lnTo>
                    <a:pt x="159" y="133"/>
                  </a:lnTo>
                  <a:lnTo>
                    <a:pt x="159" y="134"/>
                  </a:lnTo>
                  <a:lnTo>
                    <a:pt x="161" y="136"/>
                  </a:lnTo>
                  <a:lnTo>
                    <a:pt x="161" y="138"/>
                  </a:lnTo>
                  <a:lnTo>
                    <a:pt x="163" y="141"/>
                  </a:lnTo>
                  <a:lnTo>
                    <a:pt x="163" y="145"/>
                  </a:lnTo>
                  <a:lnTo>
                    <a:pt x="159" y="145"/>
                  </a:lnTo>
                  <a:lnTo>
                    <a:pt x="154" y="145"/>
                  </a:lnTo>
                  <a:lnTo>
                    <a:pt x="149" y="145"/>
                  </a:lnTo>
                  <a:lnTo>
                    <a:pt x="146" y="145"/>
                  </a:lnTo>
                  <a:lnTo>
                    <a:pt x="141" y="146"/>
                  </a:lnTo>
                  <a:lnTo>
                    <a:pt x="137" y="148"/>
                  </a:lnTo>
                  <a:lnTo>
                    <a:pt x="136" y="150"/>
                  </a:lnTo>
                  <a:lnTo>
                    <a:pt x="134" y="151"/>
                  </a:lnTo>
                  <a:lnTo>
                    <a:pt x="134" y="151"/>
                  </a:lnTo>
                  <a:lnTo>
                    <a:pt x="134" y="153"/>
                  </a:lnTo>
                  <a:lnTo>
                    <a:pt x="134" y="157"/>
                  </a:lnTo>
                  <a:lnTo>
                    <a:pt x="132" y="160"/>
                  </a:lnTo>
                  <a:lnTo>
                    <a:pt x="130" y="162"/>
                  </a:lnTo>
                  <a:lnTo>
                    <a:pt x="130" y="162"/>
                  </a:lnTo>
                  <a:lnTo>
                    <a:pt x="124" y="163"/>
                  </a:lnTo>
                  <a:lnTo>
                    <a:pt x="120" y="167"/>
                  </a:lnTo>
                  <a:lnTo>
                    <a:pt x="115" y="169"/>
                  </a:lnTo>
                  <a:lnTo>
                    <a:pt x="112" y="172"/>
                  </a:lnTo>
                  <a:lnTo>
                    <a:pt x="110" y="175"/>
                  </a:lnTo>
                  <a:lnTo>
                    <a:pt x="106" y="180"/>
                  </a:lnTo>
                  <a:lnTo>
                    <a:pt x="101" y="186"/>
                  </a:lnTo>
                  <a:lnTo>
                    <a:pt x="98" y="189"/>
                  </a:lnTo>
                  <a:lnTo>
                    <a:pt x="93" y="191"/>
                  </a:lnTo>
                  <a:lnTo>
                    <a:pt x="89" y="191"/>
                  </a:lnTo>
                  <a:lnTo>
                    <a:pt x="84" y="189"/>
                  </a:lnTo>
                  <a:lnTo>
                    <a:pt x="81" y="189"/>
                  </a:lnTo>
                  <a:lnTo>
                    <a:pt x="77" y="191"/>
                  </a:lnTo>
                  <a:lnTo>
                    <a:pt x="76" y="189"/>
                  </a:lnTo>
                  <a:lnTo>
                    <a:pt x="74" y="187"/>
                  </a:lnTo>
                  <a:lnTo>
                    <a:pt x="70" y="187"/>
                  </a:lnTo>
                  <a:lnTo>
                    <a:pt x="69" y="187"/>
                  </a:lnTo>
                  <a:lnTo>
                    <a:pt x="67" y="187"/>
                  </a:lnTo>
                  <a:lnTo>
                    <a:pt x="64" y="187"/>
                  </a:lnTo>
                  <a:lnTo>
                    <a:pt x="60" y="184"/>
                  </a:lnTo>
                  <a:lnTo>
                    <a:pt x="58" y="182"/>
                  </a:lnTo>
                  <a:lnTo>
                    <a:pt x="57" y="182"/>
                  </a:lnTo>
                  <a:lnTo>
                    <a:pt x="53" y="180"/>
                  </a:lnTo>
                  <a:lnTo>
                    <a:pt x="45" y="180"/>
                  </a:lnTo>
                  <a:lnTo>
                    <a:pt x="45" y="180"/>
                  </a:lnTo>
                  <a:lnTo>
                    <a:pt x="40" y="180"/>
                  </a:lnTo>
                  <a:lnTo>
                    <a:pt x="36" y="182"/>
                  </a:lnTo>
                  <a:lnTo>
                    <a:pt x="31" y="182"/>
                  </a:lnTo>
                  <a:lnTo>
                    <a:pt x="28" y="184"/>
                  </a:lnTo>
                  <a:lnTo>
                    <a:pt x="24" y="180"/>
                  </a:lnTo>
                  <a:lnTo>
                    <a:pt x="19" y="177"/>
                  </a:lnTo>
                  <a:lnTo>
                    <a:pt x="16" y="172"/>
                  </a:lnTo>
                  <a:lnTo>
                    <a:pt x="12" y="169"/>
                  </a:lnTo>
                  <a:lnTo>
                    <a:pt x="11" y="167"/>
                  </a:lnTo>
                  <a:lnTo>
                    <a:pt x="7" y="165"/>
                  </a:lnTo>
                  <a:lnTo>
                    <a:pt x="5" y="163"/>
                  </a:lnTo>
                  <a:lnTo>
                    <a:pt x="4" y="163"/>
                  </a:lnTo>
                  <a:lnTo>
                    <a:pt x="2" y="157"/>
                  </a:lnTo>
                  <a:lnTo>
                    <a:pt x="0" y="150"/>
                  </a:lnTo>
                  <a:lnTo>
                    <a:pt x="0" y="145"/>
                  </a:lnTo>
                  <a:lnTo>
                    <a:pt x="0" y="140"/>
                  </a:lnTo>
                  <a:lnTo>
                    <a:pt x="0" y="133"/>
                  </a:lnTo>
                  <a:lnTo>
                    <a:pt x="0" y="126"/>
                  </a:lnTo>
                  <a:lnTo>
                    <a:pt x="0" y="121"/>
                  </a:lnTo>
                  <a:lnTo>
                    <a:pt x="0" y="114"/>
                  </a:lnTo>
                  <a:lnTo>
                    <a:pt x="0" y="107"/>
                  </a:lnTo>
                  <a:lnTo>
                    <a:pt x="0" y="102"/>
                  </a:lnTo>
                  <a:lnTo>
                    <a:pt x="0" y="95"/>
                  </a:lnTo>
                  <a:lnTo>
                    <a:pt x="0" y="92"/>
                  </a:lnTo>
                  <a:lnTo>
                    <a:pt x="5" y="92"/>
                  </a:lnTo>
                  <a:lnTo>
                    <a:pt x="11" y="92"/>
                  </a:lnTo>
                  <a:lnTo>
                    <a:pt x="16" y="92"/>
                  </a:lnTo>
                  <a:lnTo>
                    <a:pt x="21" y="92"/>
                  </a:lnTo>
                  <a:lnTo>
                    <a:pt x="28" y="92"/>
                  </a:lnTo>
                  <a:lnTo>
                    <a:pt x="33" y="92"/>
                  </a:lnTo>
                  <a:lnTo>
                    <a:pt x="36" y="92"/>
                  </a:lnTo>
                  <a:lnTo>
                    <a:pt x="38" y="92"/>
                  </a:lnTo>
                  <a:lnTo>
                    <a:pt x="40" y="92"/>
                  </a:lnTo>
                  <a:lnTo>
                    <a:pt x="40" y="92"/>
                  </a:lnTo>
                  <a:lnTo>
                    <a:pt x="38" y="88"/>
                  </a:lnTo>
                  <a:lnTo>
                    <a:pt x="38" y="87"/>
                  </a:lnTo>
                  <a:lnTo>
                    <a:pt x="38" y="85"/>
                  </a:lnTo>
                  <a:lnTo>
                    <a:pt x="38" y="83"/>
                  </a:lnTo>
                  <a:lnTo>
                    <a:pt x="40" y="80"/>
                  </a:lnTo>
                  <a:lnTo>
                    <a:pt x="40" y="80"/>
                  </a:lnTo>
                  <a:lnTo>
                    <a:pt x="40" y="75"/>
                  </a:lnTo>
                  <a:lnTo>
                    <a:pt x="40" y="73"/>
                  </a:lnTo>
                  <a:lnTo>
                    <a:pt x="40" y="70"/>
                  </a:lnTo>
                  <a:lnTo>
                    <a:pt x="40" y="68"/>
                  </a:lnTo>
                  <a:lnTo>
                    <a:pt x="40" y="65"/>
                  </a:lnTo>
                  <a:lnTo>
                    <a:pt x="40" y="65"/>
                  </a:lnTo>
                  <a:lnTo>
                    <a:pt x="40" y="63"/>
                  </a:lnTo>
                  <a:lnTo>
                    <a:pt x="40" y="61"/>
                  </a:lnTo>
                  <a:lnTo>
                    <a:pt x="41" y="61"/>
                  </a:lnTo>
                  <a:lnTo>
                    <a:pt x="40" y="61"/>
                  </a:lnTo>
                  <a:lnTo>
                    <a:pt x="40" y="59"/>
                  </a:lnTo>
                  <a:lnTo>
                    <a:pt x="40" y="56"/>
                  </a:lnTo>
                  <a:lnTo>
                    <a:pt x="40" y="53"/>
                  </a:lnTo>
                  <a:lnTo>
                    <a:pt x="40" y="51"/>
                  </a:lnTo>
                  <a:lnTo>
                    <a:pt x="40" y="51"/>
                  </a:lnTo>
                  <a:lnTo>
                    <a:pt x="41" y="51"/>
                  </a:lnTo>
                  <a:lnTo>
                    <a:pt x="41" y="53"/>
                  </a:lnTo>
                  <a:lnTo>
                    <a:pt x="43" y="54"/>
                  </a:lnTo>
                  <a:lnTo>
                    <a:pt x="43" y="54"/>
                  </a:lnTo>
                  <a:lnTo>
                    <a:pt x="47" y="54"/>
                  </a:lnTo>
                  <a:lnTo>
                    <a:pt x="47" y="56"/>
                  </a:lnTo>
                  <a:lnTo>
                    <a:pt x="47" y="58"/>
                  </a:lnTo>
                  <a:lnTo>
                    <a:pt x="47" y="59"/>
                  </a:lnTo>
                  <a:lnTo>
                    <a:pt x="47" y="59"/>
                  </a:lnTo>
                  <a:lnTo>
                    <a:pt x="47" y="61"/>
                  </a:lnTo>
                  <a:lnTo>
                    <a:pt x="48" y="61"/>
                  </a:lnTo>
                  <a:lnTo>
                    <a:pt x="50" y="61"/>
                  </a:lnTo>
                  <a:lnTo>
                    <a:pt x="53" y="59"/>
                  </a:lnTo>
                  <a:lnTo>
                    <a:pt x="53" y="59"/>
                  </a:lnTo>
                  <a:lnTo>
                    <a:pt x="55" y="59"/>
                  </a:lnTo>
                  <a:lnTo>
                    <a:pt x="57" y="59"/>
                  </a:lnTo>
                  <a:lnTo>
                    <a:pt x="60" y="58"/>
                  </a:lnTo>
                  <a:lnTo>
                    <a:pt x="62" y="58"/>
                  </a:lnTo>
                  <a:lnTo>
                    <a:pt x="64" y="58"/>
                  </a:lnTo>
                  <a:lnTo>
                    <a:pt x="64" y="58"/>
                  </a:lnTo>
                  <a:lnTo>
                    <a:pt x="65" y="58"/>
                  </a:lnTo>
                  <a:lnTo>
                    <a:pt x="65" y="59"/>
                  </a:lnTo>
                  <a:lnTo>
                    <a:pt x="64" y="61"/>
                  </a:lnTo>
                  <a:lnTo>
                    <a:pt x="65" y="65"/>
                  </a:lnTo>
                  <a:lnTo>
                    <a:pt x="65" y="65"/>
                  </a:lnTo>
                  <a:lnTo>
                    <a:pt x="67" y="66"/>
                  </a:lnTo>
                  <a:lnTo>
                    <a:pt x="67" y="66"/>
                  </a:lnTo>
                  <a:lnTo>
                    <a:pt x="69" y="68"/>
                  </a:lnTo>
                  <a:lnTo>
                    <a:pt x="70" y="68"/>
                  </a:lnTo>
                  <a:lnTo>
                    <a:pt x="76" y="70"/>
                  </a:lnTo>
                  <a:lnTo>
                    <a:pt x="77" y="70"/>
                  </a:lnTo>
                  <a:lnTo>
                    <a:pt x="79" y="70"/>
                  </a:lnTo>
                  <a:lnTo>
                    <a:pt x="81" y="71"/>
                  </a:lnTo>
                  <a:lnTo>
                    <a:pt x="84" y="71"/>
                  </a:lnTo>
                  <a:lnTo>
                    <a:pt x="86" y="71"/>
                  </a:lnTo>
                  <a:lnTo>
                    <a:pt x="89" y="71"/>
                  </a:lnTo>
                  <a:lnTo>
                    <a:pt x="93" y="71"/>
                  </a:lnTo>
                  <a:lnTo>
                    <a:pt x="94" y="71"/>
                  </a:lnTo>
                  <a:lnTo>
                    <a:pt x="94" y="71"/>
                  </a:lnTo>
                  <a:lnTo>
                    <a:pt x="96" y="71"/>
                  </a:lnTo>
                  <a:lnTo>
                    <a:pt x="96" y="70"/>
                  </a:lnTo>
                  <a:lnTo>
                    <a:pt x="96" y="70"/>
                  </a:lnTo>
                  <a:lnTo>
                    <a:pt x="98" y="66"/>
                  </a:lnTo>
                  <a:lnTo>
                    <a:pt x="98" y="65"/>
                  </a:lnTo>
                  <a:lnTo>
                    <a:pt x="100" y="65"/>
                  </a:lnTo>
                  <a:lnTo>
                    <a:pt x="100" y="65"/>
                  </a:lnTo>
                  <a:lnTo>
                    <a:pt x="101" y="65"/>
                  </a:lnTo>
                  <a:lnTo>
                    <a:pt x="101" y="68"/>
                  </a:lnTo>
                  <a:lnTo>
                    <a:pt x="105" y="71"/>
                  </a:lnTo>
                  <a:lnTo>
                    <a:pt x="106" y="75"/>
                  </a:lnTo>
                  <a:lnTo>
                    <a:pt x="108" y="76"/>
                  </a:lnTo>
                  <a:lnTo>
                    <a:pt x="108" y="76"/>
                  </a:lnTo>
                  <a:lnTo>
                    <a:pt x="110" y="78"/>
                  </a:lnTo>
                  <a:lnTo>
                    <a:pt x="112" y="78"/>
                  </a:lnTo>
                  <a:lnTo>
                    <a:pt x="113" y="78"/>
                  </a:lnTo>
                  <a:lnTo>
                    <a:pt x="118" y="80"/>
                  </a:lnTo>
                  <a:lnTo>
                    <a:pt x="122" y="82"/>
                  </a:lnTo>
                  <a:lnTo>
                    <a:pt x="124" y="82"/>
                  </a:lnTo>
                  <a:lnTo>
                    <a:pt x="125" y="83"/>
                  </a:lnTo>
                  <a:lnTo>
                    <a:pt x="125" y="83"/>
                  </a:lnTo>
                  <a:lnTo>
                    <a:pt x="125" y="85"/>
                  </a:lnTo>
                  <a:lnTo>
                    <a:pt x="127" y="87"/>
                  </a:lnTo>
                  <a:lnTo>
                    <a:pt x="127" y="88"/>
                  </a:lnTo>
                  <a:lnTo>
                    <a:pt x="129" y="88"/>
                  </a:lnTo>
                  <a:lnTo>
                    <a:pt x="129" y="88"/>
                  </a:lnTo>
                  <a:lnTo>
                    <a:pt x="130" y="90"/>
                  </a:lnTo>
                  <a:lnTo>
                    <a:pt x="132" y="92"/>
                  </a:lnTo>
                  <a:lnTo>
                    <a:pt x="134" y="94"/>
                  </a:lnTo>
                  <a:lnTo>
                    <a:pt x="134" y="97"/>
                  </a:lnTo>
                  <a:lnTo>
                    <a:pt x="134" y="99"/>
                  </a:lnTo>
                  <a:lnTo>
                    <a:pt x="136" y="99"/>
                  </a:lnTo>
                  <a:lnTo>
                    <a:pt x="137" y="100"/>
                  </a:lnTo>
                  <a:lnTo>
                    <a:pt x="139" y="100"/>
                  </a:lnTo>
                  <a:lnTo>
                    <a:pt x="141" y="99"/>
                  </a:lnTo>
                  <a:lnTo>
                    <a:pt x="142" y="99"/>
                  </a:lnTo>
                  <a:lnTo>
                    <a:pt x="146" y="97"/>
                  </a:lnTo>
                  <a:lnTo>
                    <a:pt x="146" y="97"/>
                  </a:lnTo>
                  <a:lnTo>
                    <a:pt x="147" y="97"/>
                  </a:lnTo>
                  <a:lnTo>
                    <a:pt x="147" y="97"/>
                  </a:lnTo>
                  <a:lnTo>
                    <a:pt x="147" y="99"/>
                  </a:lnTo>
                  <a:lnTo>
                    <a:pt x="147" y="100"/>
                  </a:lnTo>
                  <a:lnTo>
                    <a:pt x="149" y="100"/>
                  </a:lnTo>
                  <a:lnTo>
                    <a:pt x="151" y="100"/>
                  </a:lnTo>
                  <a:lnTo>
                    <a:pt x="151" y="100"/>
                  </a:lnTo>
                  <a:lnTo>
                    <a:pt x="151" y="99"/>
                  </a:lnTo>
                  <a:lnTo>
                    <a:pt x="151" y="95"/>
                  </a:lnTo>
                  <a:lnTo>
                    <a:pt x="151" y="92"/>
                  </a:lnTo>
                  <a:lnTo>
                    <a:pt x="151" y="88"/>
                  </a:lnTo>
                  <a:lnTo>
                    <a:pt x="151" y="85"/>
                  </a:lnTo>
                  <a:lnTo>
                    <a:pt x="151" y="82"/>
                  </a:lnTo>
                  <a:lnTo>
                    <a:pt x="151" y="78"/>
                  </a:lnTo>
                  <a:lnTo>
                    <a:pt x="151" y="75"/>
                  </a:lnTo>
                  <a:lnTo>
                    <a:pt x="151" y="76"/>
                  </a:lnTo>
                  <a:lnTo>
                    <a:pt x="149" y="76"/>
                  </a:lnTo>
                  <a:lnTo>
                    <a:pt x="146" y="76"/>
                  </a:lnTo>
                  <a:lnTo>
                    <a:pt x="146" y="76"/>
                  </a:lnTo>
                  <a:lnTo>
                    <a:pt x="146" y="78"/>
                  </a:lnTo>
                  <a:lnTo>
                    <a:pt x="146" y="78"/>
                  </a:lnTo>
                  <a:lnTo>
                    <a:pt x="146" y="80"/>
                  </a:lnTo>
                  <a:lnTo>
                    <a:pt x="146" y="80"/>
                  </a:lnTo>
                  <a:lnTo>
                    <a:pt x="144" y="82"/>
                  </a:lnTo>
                  <a:lnTo>
                    <a:pt x="142" y="80"/>
                  </a:lnTo>
                  <a:lnTo>
                    <a:pt x="139" y="80"/>
                  </a:lnTo>
                  <a:lnTo>
                    <a:pt x="137" y="80"/>
                  </a:lnTo>
                  <a:lnTo>
                    <a:pt x="136" y="78"/>
                  </a:lnTo>
                  <a:lnTo>
                    <a:pt x="132" y="75"/>
                  </a:lnTo>
                  <a:lnTo>
                    <a:pt x="132" y="73"/>
                  </a:lnTo>
                  <a:lnTo>
                    <a:pt x="127" y="71"/>
                  </a:lnTo>
                  <a:lnTo>
                    <a:pt x="127" y="70"/>
                  </a:lnTo>
                  <a:lnTo>
                    <a:pt x="125" y="70"/>
                  </a:lnTo>
                  <a:lnTo>
                    <a:pt x="125" y="66"/>
                  </a:lnTo>
                  <a:lnTo>
                    <a:pt x="124" y="65"/>
                  </a:lnTo>
                  <a:lnTo>
                    <a:pt x="124" y="65"/>
                  </a:lnTo>
                  <a:lnTo>
                    <a:pt x="124" y="63"/>
                  </a:lnTo>
                  <a:lnTo>
                    <a:pt x="124" y="59"/>
                  </a:lnTo>
                  <a:lnTo>
                    <a:pt x="125" y="56"/>
                  </a:lnTo>
                  <a:lnTo>
                    <a:pt x="127" y="53"/>
                  </a:lnTo>
                  <a:lnTo>
                    <a:pt x="127" y="49"/>
                  </a:lnTo>
                  <a:lnTo>
                    <a:pt x="129" y="48"/>
                  </a:lnTo>
                  <a:lnTo>
                    <a:pt x="129" y="44"/>
                  </a:lnTo>
                  <a:lnTo>
                    <a:pt x="129" y="41"/>
                  </a:lnTo>
                  <a:lnTo>
                    <a:pt x="129" y="39"/>
                  </a:lnTo>
                  <a:lnTo>
                    <a:pt x="129" y="36"/>
                  </a:lnTo>
                  <a:lnTo>
                    <a:pt x="129" y="32"/>
                  </a:lnTo>
                  <a:lnTo>
                    <a:pt x="129" y="30"/>
                  </a:lnTo>
                  <a:lnTo>
                    <a:pt x="129" y="27"/>
                  </a:lnTo>
                  <a:lnTo>
                    <a:pt x="127" y="24"/>
                  </a:lnTo>
                  <a:lnTo>
                    <a:pt x="124" y="20"/>
                  </a:lnTo>
                  <a:lnTo>
                    <a:pt x="124" y="19"/>
                  </a:lnTo>
                  <a:lnTo>
                    <a:pt x="125" y="19"/>
                  </a:lnTo>
                  <a:lnTo>
                    <a:pt x="129" y="15"/>
                  </a:lnTo>
                  <a:lnTo>
                    <a:pt x="130" y="15"/>
                  </a:lnTo>
                  <a:lnTo>
                    <a:pt x="130" y="13"/>
                  </a:lnTo>
                  <a:lnTo>
                    <a:pt x="132" y="12"/>
                  </a:lnTo>
                  <a:lnTo>
                    <a:pt x="134" y="10"/>
                  </a:lnTo>
                  <a:lnTo>
                    <a:pt x="134" y="8"/>
                  </a:lnTo>
                  <a:lnTo>
                    <a:pt x="134" y="7"/>
                  </a:lnTo>
                  <a:lnTo>
                    <a:pt x="134" y="5"/>
                  </a:lnTo>
                  <a:lnTo>
                    <a:pt x="136" y="5"/>
                  </a:lnTo>
                  <a:lnTo>
                    <a:pt x="141" y="3"/>
                  </a:lnTo>
                  <a:lnTo>
                    <a:pt x="146" y="3"/>
                  </a:lnTo>
                  <a:lnTo>
                    <a:pt x="151" y="1"/>
                  </a:lnTo>
                  <a:lnTo>
                    <a:pt x="156" y="1"/>
                  </a:lnTo>
                  <a:lnTo>
                    <a:pt x="161" y="0"/>
                  </a:lnTo>
                  <a:lnTo>
                    <a:pt x="166" y="0"/>
                  </a:lnTo>
                  <a:lnTo>
                    <a:pt x="170" y="0"/>
                  </a:lnTo>
                  <a:lnTo>
                    <a:pt x="170" y="0"/>
                  </a:lnTo>
                  <a:lnTo>
                    <a:pt x="171" y="3"/>
                  </a:lnTo>
                  <a:lnTo>
                    <a:pt x="171" y="5"/>
                  </a:lnTo>
                  <a:lnTo>
                    <a:pt x="173" y="7"/>
                  </a:lnTo>
                  <a:lnTo>
                    <a:pt x="175" y="7"/>
                  </a:lnTo>
                  <a:lnTo>
                    <a:pt x="175" y="7"/>
                  </a:lnTo>
                  <a:lnTo>
                    <a:pt x="182" y="7"/>
                  </a:lnTo>
                  <a:lnTo>
                    <a:pt x="183" y="8"/>
                  </a:lnTo>
                  <a:lnTo>
                    <a:pt x="185" y="8"/>
                  </a:lnTo>
                  <a:lnTo>
                    <a:pt x="185" y="10"/>
                  </a:lnTo>
                  <a:lnTo>
                    <a:pt x="185" y="12"/>
                  </a:lnTo>
                  <a:lnTo>
                    <a:pt x="187" y="13"/>
                  </a:lnTo>
                  <a:lnTo>
                    <a:pt x="187" y="13"/>
                  </a:lnTo>
                  <a:lnTo>
                    <a:pt x="189" y="13"/>
                  </a:lnTo>
                  <a:lnTo>
                    <a:pt x="190" y="13"/>
                  </a:lnTo>
                  <a:lnTo>
                    <a:pt x="192" y="13"/>
                  </a:lnTo>
                  <a:lnTo>
                    <a:pt x="192" y="13"/>
                  </a:lnTo>
                  <a:lnTo>
                    <a:pt x="192" y="15"/>
                  </a:lnTo>
                  <a:lnTo>
                    <a:pt x="192" y="15"/>
                  </a:lnTo>
                  <a:lnTo>
                    <a:pt x="194" y="15"/>
                  </a:lnTo>
                  <a:lnTo>
                    <a:pt x="195" y="15"/>
                  </a:lnTo>
                  <a:lnTo>
                    <a:pt x="197" y="17"/>
                  </a:lnTo>
                  <a:lnTo>
                    <a:pt x="199" y="17"/>
                  </a:lnTo>
                  <a:lnTo>
                    <a:pt x="202" y="17"/>
                  </a:lnTo>
                  <a:lnTo>
                    <a:pt x="202" y="19"/>
                  </a:lnTo>
                  <a:lnTo>
                    <a:pt x="206" y="20"/>
                  </a:lnTo>
                  <a:lnTo>
                    <a:pt x="207" y="20"/>
                  </a:lnTo>
                  <a:lnTo>
                    <a:pt x="211" y="22"/>
                  </a:lnTo>
                  <a:lnTo>
                    <a:pt x="211" y="2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9" name="Freeform 261">
              <a:extLst>
                <a:ext uri="{FF2B5EF4-FFF2-40B4-BE49-F238E27FC236}">
                  <a16:creationId xmlns:a16="http://schemas.microsoft.com/office/drawing/2014/main" id="{BD88AB4A-F3E9-47B4-BCB1-357B485BC364}"/>
                </a:ext>
              </a:extLst>
            </p:cNvPr>
            <p:cNvSpPr>
              <a:spLocks/>
            </p:cNvSpPr>
            <p:nvPr/>
          </p:nvSpPr>
          <p:spPr bwMode="auto">
            <a:xfrm>
              <a:off x="4121" y="3351"/>
              <a:ext cx="149" cy="134"/>
            </a:xfrm>
            <a:custGeom>
              <a:avLst/>
              <a:gdLst>
                <a:gd name="T0" fmla="*/ 111 w 149"/>
                <a:gd name="T1" fmla="*/ 133 h 134"/>
                <a:gd name="T2" fmla="*/ 101 w 149"/>
                <a:gd name="T3" fmla="*/ 133 h 134"/>
                <a:gd name="T4" fmla="*/ 85 w 149"/>
                <a:gd name="T5" fmla="*/ 129 h 134"/>
                <a:gd name="T6" fmla="*/ 78 w 149"/>
                <a:gd name="T7" fmla="*/ 129 h 134"/>
                <a:gd name="T8" fmla="*/ 73 w 149"/>
                <a:gd name="T9" fmla="*/ 128 h 134"/>
                <a:gd name="T10" fmla="*/ 72 w 149"/>
                <a:gd name="T11" fmla="*/ 126 h 134"/>
                <a:gd name="T12" fmla="*/ 72 w 149"/>
                <a:gd name="T13" fmla="*/ 122 h 134"/>
                <a:gd name="T14" fmla="*/ 63 w 149"/>
                <a:gd name="T15" fmla="*/ 119 h 134"/>
                <a:gd name="T16" fmla="*/ 53 w 149"/>
                <a:gd name="T17" fmla="*/ 117 h 134"/>
                <a:gd name="T18" fmla="*/ 49 w 149"/>
                <a:gd name="T19" fmla="*/ 112 h 134"/>
                <a:gd name="T20" fmla="*/ 46 w 149"/>
                <a:gd name="T21" fmla="*/ 105 h 134"/>
                <a:gd name="T22" fmla="*/ 48 w 149"/>
                <a:gd name="T23" fmla="*/ 100 h 134"/>
                <a:gd name="T24" fmla="*/ 46 w 149"/>
                <a:gd name="T25" fmla="*/ 97 h 134"/>
                <a:gd name="T26" fmla="*/ 39 w 149"/>
                <a:gd name="T27" fmla="*/ 95 h 134"/>
                <a:gd name="T28" fmla="*/ 37 w 149"/>
                <a:gd name="T29" fmla="*/ 88 h 134"/>
                <a:gd name="T30" fmla="*/ 32 w 149"/>
                <a:gd name="T31" fmla="*/ 85 h 134"/>
                <a:gd name="T32" fmla="*/ 18 w 149"/>
                <a:gd name="T33" fmla="*/ 76 h 134"/>
                <a:gd name="T34" fmla="*/ 13 w 149"/>
                <a:gd name="T35" fmla="*/ 68 h 134"/>
                <a:gd name="T36" fmla="*/ 10 w 149"/>
                <a:gd name="T37" fmla="*/ 61 h 134"/>
                <a:gd name="T38" fmla="*/ 5 w 149"/>
                <a:gd name="T39" fmla="*/ 54 h 134"/>
                <a:gd name="T40" fmla="*/ 3 w 149"/>
                <a:gd name="T41" fmla="*/ 49 h 134"/>
                <a:gd name="T42" fmla="*/ 0 w 149"/>
                <a:gd name="T43" fmla="*/ 46 h 134"/>
                <a:gd name="T44" fmla="*/ 0 w 149"/>
                <a:gd name="T45" fmla="*/ 42 h 134"/>
                <a:gd name="T46" fmla="*/ 6 w 149"/>
                <a:gd name="T47" fmla="*/ 42 h 134"/>
                <a:gd name="T48" fmla="*/ 13 w 149"/>
                <a:gd name="T49" fmla="*/ 46 h 134"/>
                <a:gd name="T50" fmla="*/ 25 w 149"/>
                <a:gd name="T51" fmla="*/ 46 h 134"/>
                <a:gd name="T52" fmla="*/ 37 w 149"/>
                <a:gd name="T53" fmla="*/ 41 h 134"/>
                <a:gd name="T54" fmla="*/ 48 w 149"/>
                <a:gd name="T55" fmla="*/ 27 h 134"/>
                <a:gd name="T56" fmla="*/ 60 w 149"/>
                <a:gd name="T57" fmla="*/ 18 h 134"/>
                <a:gd name="T58" fmla="*/ 68 w 149"/>
                <a:gd name="T59" fmla="*/ 15 h 134"/>
                <a:gd name="T60" fmla="*/ 70 w 149"/>
                <a:gd name="T61" fmla="*/ 6 h 134"/>
                <a:gd name="T62" fmla="*/ 73 w 149"/>
                <a:gd name="T63" fmla="*/ 3 h 134"/>
                <a:gd name="T64" fmla="*/ 85 w 149"/>
                <a:gd name="T65" fmla="*/ 0 h 134"/>
                <a:gd name="T66" fmla="*/ 99 w 149"/>
                <a:gd name="T67" fmla="*/ 0 h 134"/>
                <a:gd name="T68" fmla="*/ 99 w 149"/>
                <a:gd name="T69" fmla="*/ 6 h 134"/>
                <a:gd name="T70" fmla="*/ 114 w 149"/>
                <a:gd name="T71" fmla="*/ 6 h 134"/>
                <a:gd name="T72" fmla="*/ 123 w 149"/>
                <a:gd name="T73" fmla="*/ 10 h 134"/>
                <a:gd name="T74" fmla="*/ 138 w 149"/>
                <a:gd name="T75" fmla="*/ 17 h 134"/>
                <a:gd name="T76" fmla="*/ 145 w 149"/>
                <a:gd name="T77" fmla="*/ 20 h 134"/>
                <a:gd name="T78" fmla="*/ 147 w 149"/>
                <a:gd name="T79" fmla="*/ 22 h 134"/>
                <a:gd name="T80" fmla="*/ 149 w 149"/>
                <a:gd name="T81" fmla="*/ 30 h 134"/>
                <a:gd name="T82" fmla="*/ 149 w 149"/>
                <a:gd name="T83" fmla="*/ 47 h 134"/>
                <a:gd name="T84" fmla="*/ 149 w 149"/>
                <a:gd name="T85" fmla="*/ 53 h 134"/>
                <a:gd name="T86" fmla="*/ 147 w 149"/>
                <a:gd name="T87" fmla="*/ 58 h 134"/>
                <a:gd name="T88" fmla="*/ 145 w 149"/>
                <a:gd name="T89" fmla="*/ 61 h 134"/>
                <a:gd name="T90" fmla="*/ 143 w 149"/>
                <a:gd name="T91" fmla="*/ 64 h 134"/>
                <a:gd name="T92" fmla="*/ 145 w 149"/>
                <a:gd name="T93" fmla="*/ 66 h 134"/>
                <a:gd name="T94" fmla="*/ 145 w 149"/>
                <a:gd name="T95" fmla="*/ 71 h 134"/>
                <a:gd name="T96" fmla="*/ 147 w 149"/>
                <a:gd name="T97" fmla="*/ 80 h 134"/>
                <a:gd name="T98" fmla="*/ 149 w 149"/>
                <a:gd name="T99" fmla="*/ 85 h 134"/>
                <a:gd name="T100" fmla="*/ 145 w 149"/>
                <a:gd name="T101" fmla="*/ 93 h 134"/>
                <a:gd name="T102" fmla="*/ 138 w 149"/>
                <a:gd name="T103" fmla="*/ 99 h 134"/>
                <a:gd name="T104" fmla="*/ 138 w 149"/>
                <a:gd name="T105" fmla="*/ 105 h 134"/>
                <a:gd name="T106" fmla="*/ 137 w 149"/>
                <a:gd name="T107" fmla="*/ 112 h 134"/>
                <a:gd name="T108" fmla="*/ 130 w 149"/>
                <a:gd name="T109" fmla="*/ 121 h 134"/>
                <a:gd name="T110" fmla="*/ 121 w 149"/>
                <a:gd name="T111" fmla="*/ 129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49" h="134">
                  <a:moveTo>
                    <a:pt x="116" y="134"/>
                  </a:moveTo>
                  <a:lnTo>
                    <a:pt x="114" y="134"/>
                  </a:lnTo>
                  <a:lnTo>
                    <a:pt x="111" y="133"/>
                  </a:lnTo>
                  <a:lnTo>
                    <a:pt x="109" y="133"/>
                  </a:lnTo>
                  <a:lnTo>
                    <a:pt x="104" y="133"/>
                  </a:lnTo>
                  <a:lnTo>
                    <a:pt x="101" y="133"/>
                  </a:lnTo>
                  <a:lnTo>
                    <a:pt x="94" y="133"/>
                  </a:lnTo>
                  <a:lnTo>
                    <a:pt x="89" y="131"/>
                  </a:lnTo>
                  <a:lnTo>
                    <a:pt x="85" y="129"/>
                  </a:lnTo>
                  <a:lnTo>
                    <a:pt x="78" y="131"/>
                  </a:lnTo>
                  <a:lnTo>
                    <a:pt x="78" y="131"/>
                  </a:lnTo>
                  <a:lnTo>
                    <a:pt x="78" y="129"/>
                  </a:lnTo>
                  <a:lnTo>
                    <a:pt x="77" y="128"/>
                  </a:lnTo>
                  <a:lnTo>
                    <a:pt x="73" y="128"/>
                  </a:lnTo>
                  <a:lnTo>
                    <a:pt x="73" y="128"/>
                  </a:lnTo>
                  <a:lnTo>
                    <a:pt x="73" y="128"/>
                  </a:lnTo>
                  <a:lnTo>
                    <a:pt x="72" y="126"/>
                  </a:lnTo>
                  <a:lnTo>
                    <a:pt x="72" y="126"/>
                  </a:lnTo>
                  <a:lnTo>
                    <a:pt x="73" y="122"/>
                  </a:lnTo>
                  <a:lnTo>
                    <a:pt x="72" y="122"/>
                  </a:lnTo>
                  <a:lnTo>
                    <a:pt x="72" y="122"/>
                  </a:lnTo>
                  <a:lnTo>
                    <a:pt x="70" y="122"/>
                  </a:lnTo>
                  <a:lnTo>
                    <a:pt x="66" y="121"/>
                  </a:lnTo>
                  <a:lnTo>
                    <a:pt x="63" y="119"/>
                  </a:lnTo>
                  <a:lnTo>
                    <a:pt x="56" y="119"/>
                  </a:lnTo>
                  <a:lnTo>
                    <a:pt x="53" y="117"/>
                  </a:lnTo>
                  <a:lnTo>
                    <a:pt x="53" y="117"/>
                  </a:lnTo>
                  <a:lnTo>
                    <a:pt x="53" y="117"/>
                  </a:lnTo>
                  <a:lnTo>
                    <a:pt x="51" y="114"/>
                  </a:lnTo>
                  <a:lnTo>
                    <a:pt x="49" y="112"/>
                  </a:lnTo>
                  <a:lnTo>
                    <a:pt x="46" y="109"/>
                  </a:lnTo>
                  <a:lnTo>
                    <a:pt x="46" y="107"/>
                  </a:lnTo>
                  <a:lnTo>
                    <a:pt x="46" y="105"/>
                  </a:lnTo>
                  <a:lnTo>
                    <a:pt x="46" y="104"/>
                  </a:lnTo>
                  <a:lnTo>
                    <a:pt x="48" y="102"/>
                  </a:lnTo>
                  <a:lnTo>
                    <a:pt x="48" y="100"/>
                  </a:lnTo>
                  <a:lnTo>
                    <a:pt x="46" y="99"/>
                  </a:lnTo>
                  <a:lnTo>
                    <a:pt x="48" y="97"/>
                  </a:lnTo>
                  <a:lnTo>
                    <a:pt x="46" y="97"/>
                  </a:lnTo>
                  <a:lnTo>
                    <a:pt x="46" y="95"/>
                  </a:lnTo>
                  <a:lnTo>
                    <a:pt x="42" y="95"/>
                  </a:lnTo>
                  <a:lnTo>
                    <a:pt x="39" y="95"/>
                  </a:lnTo>
                  <a:lnTo>
                    <a:pt x="39" y="93"/>
                  </a:lnTo>
                  <a:lnTo>
                    <a:pt x="39" y="90"/>
                  </a:lnTo>
                  <a:lnTo>
                    <a:pt x="37" y="88"/>
                  </a:lnTo>
                  <a:lnTo>
                    <a:pt x="37" y="88"/>
                  </a:lnTo>
                  <a:lnTo>
                    <a:pt x="36" y="87"/>
                  </a:lnTo>
                  <a:lnTo>
                    <a:pt x="32" y="85"/>
                  </a:lnTo>
                  <a:lnTo>
                    <a:pt x="27" y="83"/>
                  </a:lnTo>
                  <a:lnTo>
                    <a:pt x="24" y="81"/>
                  </a:lnTo>
                  <a:lnTo>
                    <a:pt x="18" y="76"/>
                  </a:lnTo>
                  <a:lnTo>
                    <a:pt x="17" y="76"/>
                  </a:lnTo>
                  <a:lnTo>
                    <a:pt x="15" y="73"/>
                  </a:lnTo>
                  <a:lnTo>
                    <a:pt x="13" y="68"/>
                  </a:lnTo>
                  <a:lnTo>
                    <a:pt x="13" y="66"/>
                  </a:lnTo>
                  <a:lnTo>
                    <a:pt x="13" y="64"/>
                  </a:lnTo>
                  <a:lnTo>
                    <a:pt x="10" y="61"/>
                  </a:lnTo>
                  <a:lnTo>
                    <a:pt x="10" y="59"/>
                  </a:lnTo>
                  <a:lnTo>
                    <a:pt x="10" y="59"/>
                  </a:lnTo>
                  <a:lnTo>
                    <a:pt x="5" y="54"/>
                  </a:lnTo>
                  <a:lnTo>
                    <a:pt x="5" y="53"/>
                  </a:lnTo>
                  <a:lnTo>
                    <a:pt x="3" y="51"/>
                  </a:lnTo>
                  <a:lnTo>
                    <a:pt x="3" y="49"/>
                  </a:lnTo>
                  <a:lnTo>
                    <a:pt x="1" y="47"/>
                  </a:lnTo>
                  <a:lnTo>
                    <a:pt x="0" y="46"/>
                  </a:lnTo>
                  <a:lnTo>
                    <a:pt x="0" y="46"/>
                  </a:lnTo>
                  <a:lnTo>
                    <a:pt x="0" y="44"/>
                  </a:lnTo>
                  <a:lnTo>
                    <a:pt x="0" y="42"/>
                  </a:lnTo>
                  <a:lnTo>
                    <a:pt x="0" y="42"/>
                  </a:lnTo>
                  <a:lnTo>
                    <a:pt x="3" y="42"/>
                  </a:lnTo>
                  <a:lnTo>
                    <a:pt x="5" y="42"/>
                  </a:lnTo>
                  <a:lnTo>
                    <a:pt x="6" y="42"/>
                  </a:lnTo>
                  <a:lnTo>
                    <a:pt x="10" y="42"/>
                  </a:lnTo>
                  <a:lnTo>
                    <a:pt x="12" y="44"/>
                  </a:lnTo>
                  <a:lnTo>
                    <a:pt x="13" y="46"/>
                  </a:lnTo>
                  <a:lnTo>
                    <a:pt x="17" y="44"/>
                  </a:lnTo>
                  <a:lnTo>
                    <a:pt x="20" y="44"/>
                  </a:lnTo>
                  <a:lnTo>
                    <a:pt x="25" y="46"/>
                  </a:lnTo>
                  <a:lnTo>
                    <a:pt x="29" y="46"/>
                  </a:lnTo>
                  <a:lnTo>
                    <a:pt x="34" y="44"/>
                  </a:lnTo>
                  <a:lnTo>
                    <a:pt x="37" y="41"/>
                  </a:lnTo>
                  <a:lnTo>
                    <a:pt x="42" y="35"/>
                  </a:lnTo>
                  <a:lnTo>
                    <a:pt x="46" y="30"/>
                  </a:lnTo>
                  <a:lnTo>
                    <a:pt x="48" y="27"/>
                  </a:lnTo>
                  <a:lnTo>
                    <a:pt x="51" y="24"/>
                  </a:lnTo>
                  <a:lnTo>
                    <a:pt x="56" y="22"/>
                  </a:lnTo>
                  <a:lnTo>
                    <a:pt x="60" y="18"/>
                  </a:lnTo>
                  <a:lnTo>
                    <a:pt x="66" y="17"/>
                  </a:lnTo>
                  <a:lnTo>
                    <a:pt x="66" y="17"/>
                  </a:lnTo>
                  <a:lnTo>
                    <a:pt x="68" y="15"/>
                  </a:lnTo>
                  <a:lnTo>
                    <a:pt x="70" y="12"/>
                  </a:lnTo>
                  <a:lnTo>
                    <a:pt x="70" y="8"/>
                  </a:lnTo>
                  <a:lnTo>
                    <a:pt x="70" y="6"/>
                  </a:lnTo>
                  <a:lnTo>
                    <a:pt x="70" y="6"/>
                  </a:lnTo>
                  <a:lnTo>
                    <a:pt x="72" y="5"/>
                  </a:lnTo>
                  <a:lnTo>
                    <a:pt x="73" y="3"/>
                  </a:lnTo>
                  <a:lnTo>
                    <a:pt x="77" y="1"/>
                  </a:lnTo>
                  <a:lnTo>
                    <a:pt x="82" y="0"/>
                  </a:lnTo>
                  <a:lnTo>
                    <a:pt x="85" y="0"/>
                  </a:lnTo>
                  <a:lnTo>
                    <a:pt x="90" y="0"/>
                  </a:lnTo>
                  <a:lnTo>
                    <a:pt x="95" y="0"/>
                  </a:lnTo>
                  <a:lnTo>
                    <a:pt x="99" y="0"/>
                  </a:lnTo>
                  <a:lnTo>
                    <a:pt x="99" y="1"/>
                  </a:lnTo>
                  <a:lnTo>
                    <a:pt x="99" y="5"/>
                  </a:lnTo>
                  <a:lnTo>
                    <a:pt x="99" y="6"/>
                  </a:lnTo>
                  <a:lnTo>
                    <a:pt x="102" y="6"/>
                  </a:lnTo>
                  <a:lnTo>
                    <a:pt x="109" y="6"/>
                  </a:lnTo>
                  <a:lnTo>
                    <a:pt x="114" y="6"/>
                  </a:lnTo>
                  <a:lnTo>
                    <a:pt x="118" y="8"/>
                  </a:lnTo>
                  <a:lnTo>
                    <a:pt x="119" y="10"/>
                  </a:lnTo>
                  <a:lnTo>
                    <a:pt x="123" y="10"/>
                  </a:lnTo>
                  <a:lnTo>
                    <a:pt x="128" y="15"/>
                  </a:lnTo>
                  <a:lnTo>
                    <a:pt x="135" y="15"/>
                  </a:lnTo>
                  <a:lnTo>
                    <a:pt x="138" y="17"/>
                  </a:lnTo>
                  <a:lnTo>
                    <a:pt x="142" y="17"/>
                  </a:lnTo>
                  <a:lnTo>
                    <a:pt x="143" y="20"/>
                  </a:lnTo>
                  <a:lnTo>
                    <a:pt x="145" y="20"/>
                  </a:lnTo>
                  <a:lnTo>
                    <a:pt x="147" y="20"/>
                  </a:lnTo>
                  <a:lnTo>
                    <a:pt x="147" y="20"/>
                  </a:lnTo>
                  <a:lnTo>
                    <a:pt x="147" y="22"/>
                  </a:lnTo>
                  <a:lnTo>
                    <a:pt x="147" y="24"/>
                  </a:lnTo>
                  <a:lnTo>
                    <a:pt x="147" y="27"/>
                  </a:lnTo>
                  <a:lnTo>
                    <a:pt x="149" y="30"/>
                  </a:lnTo>
                  <a:lnTo>
                    <a:pt x="149" y="34"/>
                  </a:lnTo>
                  <a:lnTo>
                    <a:pt x="149" y="41"/>
                  </a:lnTo>
                  <a:lnTo>
                    <a:pt x="149" y="47"/>
                  </a:lnTo>
                  <a:lnTo>
                    <a:pt x="149" y="49"/>
                  </a:lnTo>
                  <a:lnTo>
                    <a:pt x="149" y="51"/>
                  </a:lnTo>
                  <a:lnTo>
                    <a:pt x="149" y="53"/>
                  </a:lnTo>
                  <a:lnTo>
                    <a:pt x="149" y="53"/>
                  </a:lnTo>
                  <a:lnTo>
                    <a:pt x="147" y="56"/>
                  </a:lnTo>
                  <a:lnTo>
                    <a:pt x="147" y="58"/>
                  </a:lnTo>
                  <a:lnTo>
                    <a:pt x="147" y="59"/>
                  </a:lnTo>
                  <a:lnTo>
                    <a:pt x="147" y="61"/>
                  </a:lnTo>
                  <a:lnTo>
                    <a:pt x="145" y="61"/>
                  </a:lnTo>
                  <a:lnTo>
                    <a:pt x="143" y="63"/>
                  </a:lnTo>
                  <a:lnTo>
                    <a:pt x="143" y="63"/>
                  </a:lnTo>
                  <a:lnTo>
                    <a:pt x="143" y="64"/>
                  </a:lnTo>
                  <a:lnTo>
                    <a:pt x="143" y="66"/>
                  </a:lnTo>
                  <a:lnTo>
                    <a:pt x="143" y="66"/>
                  </a:lnTo>
                  <a:lnTo>
                    <a:pt x="145" y="66"/>
                  </a:lnTo>
                  <a:lnTo>
                    <a:pt x="145" y="68"/>
                  </a:lnTo>
                  <a:lnTo>
                    <a:pt x="145" y="70"/>
                  </a:lnTo>
                  <a:lnTo>
                    <a:pt x="145" y="71"/>
                  </a:lnTo>
                  <a:lnTo>
                    <a:pt x="145" y="73"/>
                  </a:lnTo>
                  <a:lnTo>
                    <a:pt x="145" y="76"/>
                  </a:lnTo>
                  <a:lnTo>
                    <a:pt x="147" y="80"/>
                  </a:lnTo>
                  <a:lnTo>
                    <a:pt x="149" y="81"/>
                  </a:lnTo>
                  <a:lnTo>
                    <a:pt x="149" y="83"/>
                  </a:lnTo>
                  <a:lnTo>
                    <a:pt x="149" y="85"/>
                  </a:lnTo>
                  <a:lnTo>
                    <a:pt x="149" y="85"/>
                  </a:lnTo>
                  <a:lnTo>
                    <a:pt x="147" y="90"/>
                  </a:lnTo>
                  <a:lnTo>
                    <a:pt x="145" y="93"/>
                  </a:lnTo>
                  <a:lnTo>
                    <a:pt x="142" y="97"/>
                  </a:lnTo>
                  <a:lnTo>
                    <a:pt x="140" y="99"/>
                  </a:lnTo>
                  <a:lnTo>
                    <a:pt x="138" y="99"/>
                  </a:lnTo>
                  <a:lnTo>
                    <a:pt x="138" y="100"/>
                  </a:lnTo>
                  <a:lnTo>
                    <a:pt x="138" y="102"/>
                  </a:lnTo>
                  <a:lnTo>
                    <a:pt x="138" y="105"/>
                  </a:lnTo>
                  <a:lnTo>
                    <a:pt x="137" y="109"/>
                  </a:lnTo>
                  <a:lnTo>
                    <a:pt x="138" y="112"/>
                  </a:lnTo>
                  <a:lnTo>
                    <a:pt x="137" y="112"/>
                  </a:lnTo>
                  <a:lnTo>
                    <a:pt x="137" y="114"/>
                  </a:lnTo>
                  <a:lnTo>
                    <a:pt x="133" y="117"/>
                  </a:lnTo>
                  <a:lnTo>
                    <a:pt x="130" y="121"/>
                  </a:lnTo>
                  <a:lnTo>
                    <a:pt x="128" y="122"/>
                  </a:lnTo>
                  <a:lnTo>
                    <a:pt x="125" y="126"/>
                  </a:lnTo>
                  <a:lnTo>
                    <a:pt x="121" y="129"/>
                  </a:lnTo>
                  <a:lnTo>
                    <a:pt x="118" y="133"/>
                  </a:lnTo>
                  <a:lnTo>
                    <a:pt x="116" y="13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60" name="TextBox 259">
            <a:extLst>
              <a:ext uri="{FF2B5EF4-FFF2-40B4-BE49-F238E27FC236}">
                <a16:creationId xmlns:a16="http://schemas.microsoft.com/office/drawing/2014/main" id="{5029DA2E-BCEE-42EA-8C6E-108288FA5CE7}"/>
              </a:ext>
            </a:extLst>
          </p:cNvPr>
          <p:cNvSpPr txBox="1"/>
          <p:nvPr/>
        </p:nvSpPr>
        <p:spPr>
          <a:xfrm>
            <a:off x="2095500" y="534459"/>
            <a:ext cx="8001000" cy="923330"/>
          </a:xfrm>
          <a:prstGeom prst="rect">
            <a:avLst/>
          </a:prstGeom>
          <a:noFill/>
        </p:spPr>
        <p:txBody>
          <a:bodyPr wrap="square" rtlCol="0">
            <a:spAutoFit/>
          </a:bodyPr>
          <a:lstStyle/>
          <a:p>
            <a:pPr algn="ctr"/>
            <a:r>
              <a:rPr lang="en-GB" sz="5400" b="1" dirty="0">
                <a:solidFill>
                  <a:schemeClr val="bg1"/>
                </a:solidFill>
                <a:latin typeface="Montserrat Medium" panose="00000600000000000000" pitchFamily="50" charset="0"/>
                <a:ea typeface="Roboto" pitchFamily="2" charset="0"/>
              </a:rPr>
              <a:t>World Map</a:t>
            </a:r>
          </a:p>
        </p:txBody>
      </p:sp>
      <p:sp>
        <p:nvSpPr>
          <p:cNvPr id="261" name="TextBox 260">
            <a:extLst>
              <a:ext uri="{FF2B5EF4-FFF2-40B4-BE49-F238E27FC236}">
                <a16:creationId xmlns:a16="http://schemas.microsoft.com/office/drawing/2014/main" id="{BA8114AF-1675-437C-83D7-8612D4C9F1E2}"/>
              </a:ext>
            </a:extLst>
          </p:cNvPr>
          <p:cNvSpPr txBox="1">
            <a:spLocks noChangeArrowheads="1"/>
          </p:cNvSpPr>
          <p:nvPr/>
        </p:nvSpPr>
        <p:spPr bwMode="auto">
          <a:xfrm>
            <a:off x="525974" y="282109"/>
            <a:ext cx="114776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Roboto" panose="02000000000000000000" pitchFamily="2" charset="0"/>
              </a:defRPr>
            </a:lvl1pPr>
            <a:lvl2pPr marL="742950" indent="-285750">
              <a:defRPr>
                <a:solidFill>
                  <a:schemeClr val="tx1"/>
                </a:solidFill>
                <a:latin typeface="Roboto" panose="02000000000000000000" pitchFamily="2" charset="0"/>
              </a:defRPr>
            </a:lvl2pPr>
            <a:lvl3pPr marL="1143000" indent="-228600">
              <a:defRPr>
                <a:solidFill>
                  <a:schemeClr val="tx1"/>
                </a:solidFill>
                <a:latin typeface="Roboto" panose="02000000000000000000" pitchFamily="2" charset="0"/>
              </a:defRPr>
            </a:lvl3pPr>
            <a:lvl4pPr marL="1600200" indent="-228600">
              <a:defRPr>
                <a:solidFill>
                  <a:schemeClr val="tx1"/>
                </a:solidFill>
                <a:latin typeface="Roboto" panose="02000000000000000000" pitchFamily="2" charset="0"/>
              </a:defRPr>
            </a:lvl4pPr>
            <a:lvl5pPr marL="2057400" indent="-228600">
              <a:defRPr>
                <a:solidFill>
                  <a:schemeClr val="tx1"/>
                </a:solidFill>
                <a:latin typeface="Roboto" panose="02000000000000000000" pitchFamily="2" charset="0"/>
              </a:defRPr>
            </a:lvl5pPr>
            <a:lvl6pPr marL="2514600" indent="-228600" defTabSz="457200" fontAlgn="base">
              <a:spcBef>
                <a:spcPct val="0"/>
              </a:spcBef>
              <a:spcAft>
                <a:spcPct val="0"/>
              </a:spcAft>
              <a:defRPr>
                <a:solidFill>
                  <a:schemeClr val="tx1"/>
                </a:solidFill>
                <a:latin typeface="Roboto" panose="02000000000000000000" pitchFamily="2" charset="0"/>
              </a:defRPr>
            </a:lvl6pPr>
            <a:lvl7pPr marL="2971800" indent="-228600" defTabSz="457200" fontAlgn="base">
              <a:spcBef>
                <a:spcPct val="0"/>
              </a:spcBef>
              <a:spcAft>
                <a:spcPct val="0"/>
              </a:spcAft>
              <a:defRPr>
                <a:solidFill>
                  <a:schemeClr val="tx1"/>
                </a:solidFill>
                <a:latin typeface="Roboto" panose="02000000000000000000" pitchFamily="2" charset="0"/>
              </a:defRPr>
            </a:lvl7pPr>
            <a:lvl8pPr marL="3429000" indent="-228600" defTabSz="457200" fontAlgn="base">
              <a:spcBef>
                <a:spcPct val="0"/>
              </a:spcBef>
              <a:spcAft>
                <a:spcPct val="0"/>
              </a:spcAft>
              <a:defRPr>
                <a:solidFill>
                  <a:schemeClr val="tx1"/>
                </a:solidFill>
                <a:latin typeface="Roboto" panose="02000000000000000000" pitchFamily="2" charset="0"/>
              </a:defRPr>
            </a:lvl8pPr>
            <a:lvl9pPr marL="3886200" indent="-228600" defTabSz="457200" fontAlgn="base">
              <a:spcBef>
                <a:spcPct val="0"/>
              </a:spcBef>
              <a:spcAft>
                <a:spcPct val="0"/>
              </a:spcAft>
              <a:defRPr>
                <a:solidFill>
                  <a:schemeClr val="tx1"/>
                </a:solidFill>
                <a:latin typeface="Roboto" panose="02000000000000000000" pitchFamily="2" charset="0"/>
              </a:defRPr>
            </a:lvl9pPr>
          </a:lstStyle>
          <a:p>
            <a:pPr eaLnBrk="1" hangingPunct="1"/>
            <a:r>
              <a:rPr lang="en-US" altLang="en-US" sz="1400" b="1" dirty="0">
                <a:solidFill>
                  <a:schemeClr val="bg1"/>
                </a:solidFill>
                <a:latin typeface="Montserrat" panose="00000500000000000000" pitchFamily="50" charset="0"/>
                <a:ea typeface="Source Sans Pro Semibold" panose="020B0603030403020204" pitchFamily="34" charset="0"/>
              </a:rPr>
              <a:t>Nagata</a:t>
            </a:r>
          </a:p>
        </p:txBody>
      </p:sp>
      <p:sp>
        <p:nvSpPr>
          <p:cNvPr id="262" name="Rectangle 261">
            <a:extLst>
              <a:ext uri="{FF2B5EF4-FFF2-40B4-BE49-F238E27FC236}">
                <a16:creationId xmlns:a16="http://schemas.microsoft.com/office/drawing/2014/main" id="{CC6E476F-7079-4B2E-8FAB-3953C99CA935}"/>
              </a:ext>
            </a:extLst>
          </p:cNvPr>
          <p:cNvSpPr/>
          <p:nvPr/>
        </p:nvSpPr>
        <p:spPr>
          <a:xfrm>
            <a:off x="1479849" y="5297954"/>
            <a:ext cx="9232301" cy="523605"/>
          </a:xfrm>
          <a:prstGeom prst="rect">
            <a:avLst/>
          </a:prstGeom>
        </p:spPr>
        <p:txBody>
          <a:bodyPr wrap="square">
            <a:spAutoFit/>
          </a:bodyPr>
          <a:lstStyle/>
          <a:p>
            <a:pPr algn="ctr">
              <a:lnSpc>
                <a:spcPct val="150000"/>
              </a:lnSpc>
            </a:pP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Lorem ipsum dolor sit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amet</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consectetur</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adipiscing</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elit</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Pellentesque</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scelerisque</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malesua</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libero a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pellentesque</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Morbi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orci</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dui, fermentum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eget</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lectus</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ornareioiu</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viverra</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dignissim</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ris</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Donec lacinia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neque</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non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velit</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dictum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tincidunt</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Etiam</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lacus</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neque</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mattis</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ut</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sem</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Pellentesque</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scelerisque</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malesua</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libero </a:t>
            </a:r>
          </a:p>
        </p:txBody>
      </p:sp>
    </p:spTree>
    <p:extLst>
      <p:ext uri="{BB962C8B-B14F-4D97-AF65-F5344CB8AC3E}">
        <p14:creationId xmlns:p14="http://schemas.microsoft.com/office/powerpoint/2010/main" val="269539204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65B17D66-A962-4493-9FBE-A46ECC26403A}"/>
              </a:ext>
            </a:extLst>
          </p:cNvPr>
          <p:cNvGrpSpPr/>
          <p:nvPr/>
        </p:nvGrpSpPr>
        <p:grpSpPr>
          <a:xfrm>
            <a:off x="749880" y="2000923"/>
            <a:ext cx="5840883" cy="3174675"/>
            <a:chOff x="4654906" y="1871072"/>
            <a:chExt cx="6554802" cy="3562709"/>
          </a:xfrm>
          <a:solidFill>
            <a:schemeClr val="tx2">
              <a:lumMod val="20000"/>
              <a:lumOff val="80000"/>
            </a:schemeClr>
          </a:solidFill>
        </p:grpSpPr>
        <p:sp>
          <p:nvSpPr>
            <p:cNvPr id="3" name="Freeform 24">
              <a:extLst>
                <a:ext uri="{FF2B5EF4-FFF2-40B4-BE49-F238E27FC236}">
                  <a16:creationId xmlns:a16="http://schemas.microsoft.com/office/drawing/2014/main" id="{4D3C6110-706D-40CC-91C6-24933FC863F2}"/>
                </a:ext>
              </a:extLst>
            </p:cNvPr>
            <p:cNvSpPr>
              <a:spLocks noEditPoints="1"/>
            </p:cNvSpPr>
            <p:nvPr/>
          </p:nvSpPr>
          <p:spPr bwMode="auto">
            <a:xfrm>
              <a:off x="8831926" y="1871072"/>
              <a:ext cx="2248130" cy="1874338"/>
            </a:xfrm>
            <a:custGeom>
              <a:avLst/>
              <a:gdLst>
                <a:gd name="T0" fmla="*/ 67 w 1838"/>
                <a:gd name="T1" fmla="*/ 412 h 1532"/>
                <a:gd name="T2" fmla="*/ 161 w 1838"/>
                <a:gd name="T3" fmla="*/ 281 h 1532"/>
                <a:gd name="T4" fmla="*/ 204 w 1838"/>
                <a:gd name="T5" fmla="*/ 234 h 1532"/>
                <a:gd name="T6" fmla="*/ 187 w 1838"/>
                <a:gd name="T7" fmla="*/ 23 h 1532"/>
                <a:gd name="T8" fmla="*/ 317 w 1838"/>
                <a:gd name="T9" fmla="*/ 54 h 1532"/>
                <a:gd name="T10" fmla="*/ 393 w 1838"/>
                <a:gd name="T11" fmla="*/ 2 h 1532"/>
                <a:gd name="T12" fmla="*/ 528 w 1838"/>
                <a:gd name="T13" fmla="*/ 21 h 1532"/>
                <a:gd name="T14" fmla="*/ 771 w 1838"/>
                <a:gd name="T15" fmla="*/ 56 h 1532"/>
                <a:gd name="T16" fmla="*/ 840 w 1838"/>
                <a:gd name="T17" fmla="*/ 73 h 1532"/>
                <a:gd name="T18" fmla="*/ 883 w 1838"/>
                <a:gd name="T19" fmla="*/ 87 h 1532"/>
                <a:gd name="T20" fmla="*/ 1176 w 1838"/>
                <a:gd name="T21" fmla="*/ 127 h 1532"/>
                <a:gd name="T22" fmla="*/ 1273 w 1838"/>
                <a:gd name="T23" fmla="*/ 33 h 1532"/>
                <a:gd name="T24" fmla="*/ 1389 w 1838"/>
                <a:gd name="T25" fmla="*/ 33 h 1532"/>
                <a:gd name="T26" fmla="*/ 1500 w 1838"/>
                <a:gd name="T27" fmla="*/ 80 h 1532"/>
                <a:gd name="T28" fmla="*/ 1656 w 1838"/>
                <a:gd name="T29" fmla="*/ 222 h 1532"/>
                <a:gd name="T30" fmla="*/ 1618 w 1838"/>
                <a:gd name="T31" fmla="*/ 357 h 1532"/>
                <a:gd name="T32" fmla="*/ 1651 w 1838"/>
                <a:gd name="T33" fmla="*/ 450 h 1532"/>
                <a:gd name="T34" fmla="*/ 1680 w 1838"/>
                <a:gd name="T35" fmla="*/ 490 h 1532"/>
                <a:gd name="T36" fmla="*/ 1717 w 1838"/>
                <a:gd name="T37" fmla="*/ 521 h 1532"/>
                <a:gd name="T38" fmla="*/ 1762 w 1838"/>
                <a:gd name="T39" fmla="*/ 625 h 1532"/>
                <a:gd name="T40" fmla="*/ 1829 w 1838"/>
                <a:gd name="T41" fmla="*/ 696 h 1532"/>
                <a:gd name="T42" fmla="*/ 1791 w 1838"/>
                <a:gd name="T43" fmla="*/ 731 h 1532"/>
                <a:gd name="T44" fmla="*/ 1722 w 1838"/>
                <a:gd name="T45" fmla="*/ 753 h 1532"/>
                <a:gd name="T46" fmla="*/ 1609 w 1838"/>
                <a:gd name="T47" fmla="*/ 873 h 1532"/>
                <a:gd name="T48" fmla="*/ 1445 w 1838"/>
                <a:gd name="T49" fmla="*/ 971 h 1532"/>
                <a:gd name="T50" fmla="*/ 1396 w 1838"/>
                <a:gd name="T51" fmla="*/ 1129 h 1532"/>
                <a:gd name="T52" fmla="*/ 1450 w 1838"/>
                <a:gd name="T53" fmla="*/ 1342 h 1532"/>
                <a:gd name="T54" fmla="*/ 1434 w 1838"/>
                <a:gd name="T55" fmla="*/ 1492 h 1532"/>
                <a:gd name="T56" fmla="*/ 1301 w 1838"/>
                <a:gd name="T57" fmla="*/ 1487 h 1532"/>
                <a:gd name="T58" fmla="*/ 1259 w 1838"/>
                <a:gd name="T59" fmla="*/ 1480 h 1532"/>
                <a:gd name="T60" fmla="*/ 1102 w 1838"/>
                <a:gd name="T61" fmla="*/ 1423 h 1532"/>
                <a:gd name="T62" fmla="*/ 1084 w 1838"/>
                <a:gd name="T63" fmla="*/ 1378 h 1532"/>
                <a:gd name="T64" fmla="*/ 1020 w 1838"/>
                <a:gd name="T65" fmla="*/ 1383 h 1532"/>
                <a:gd name="T66" fmla="*/ 963 w 1838"/>
                <a:gd name="T67" fmla="*/ 1321 h 1532"/>
                <a:gd name="T68" fmla="*/ 755 w 1838"/>
                <a:gd name="T69" fmla="*/ 1259 h 1532"/>
                <a:gd name="T70" fmla="*/ 601 w 1838"/>
                <a:gd name="T71" fmla="*/ 1295 h 1532"/>
                <a:gd name="T72" fmla="*/ 478 w 1838"/>
                <a:gd name="T73" fmla="*/ 1359 h 1532"/>
                <a:gd name="T74" fmla="*/ 355 w 1838"/>
                <a:gd name="T75" fmla="*/ 1385 h 1532"/>
                <a:gd name="T76" fmla="*/ 261 w 1838"/>
                <a:gd name="T77" fmla="*/ 1233 h 1532"/>
                <a:gd name="T78" fmla="*/ 0 w 1838"/>
                <a:gd name="T79" fmla="*/ 1110 h 1532"/>
                <a:gd name="T80" fmla="*/ 17 w 1838"/>
                <a:gd name="T81" fmla="*/ 1063 h 1532"/>
                <a:gd name="T82" fmla="*/ 10 w 1838"/>
                <a:gd name="T83" fmla="*/ 999 h 1532"/>
                <a:gd name="T84" fmla="*/ 12 w 1838"/>
                <a:gd name="T85" fmla="*/ 914 h 1532"/>
                <a:gd name="T86" fmla="*/ 121 w 1838"/>
                <a:gd name="T87" fmla="*/ 933 h 1532"/>
                <a:gd name="T88" fmla="*/ 315 w 1838"/>
                <a:gd name="T89" fmla="*/ 843 h 1532"/>
                <a:gd name="T90" fmla="*/ 289 w 1838"/>
                <a:gd name="T91" fmla="*/ 672 h 1532"/>
                <a:gd name="T92" fmla="*/ 232 w 1838"/>
                <a:gd name="T93" fmla="*/ 575 h 1532"/>
                <a:gd name="T94" fmla="*/ 227 w 1838"/>
                <a:gd name="T95" fmla="*/ 537 h 1532"/>
                <a:gd name="T96" fmla="*/ 1202 w 1838"/>
                <a:gd name="T97" fmla="*/ 684 h 1532"/>
                <a:gd name="T98" fmla="*/ 1242 w 1838"/>
                <a:gd name="T99" fmla="*/ 762 h 1532"/>
                <a:gd name="T100" fmla="*/ 1377 w 1838"/>
                <a:gd name="T101" fmla="*/ 753 h 1532"/>
                <a:gd name="T102" fmla="*/ 1486 w 1838"/>
                <a:gd name="T103" fmla="*/ 710 h 1532"/>
                <a:gd name="T104" fmla="*/ 1443 w 1838"/>
                <a:gd name="T105" fmla="*/ 601 h 1532"/>
                <a:gd name="T106" fmla="*/ 1393 w 1838"/>
                <a:gd name="T107" fmla="*/ 577 h 1532"/>
                <a:gd name="T108" fmla="*/ 1320 w 1838"/>
                <a:gd name="T109" fmla="*/ 566 h 1532"/>
                <a:gd name="T110" fmla="*/ 1207 w 1838"/>
                <a:gd name="T111" fmla="*/ 646 h 1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838" h="1532">
                  <a:moveTo>
                    <a:pt x="95" y="521"/>
                  </a:moveTo>
                  <a:lnTo>
                    <a:pt x="95" y="521"/>
                  </a:lnTo>
                  <a:lnTo>
                    <a:pt x="78" y="509"/>
                  </a:lnTo>
                  <a:lnTo>
                    <a:pt x="76" y="506"/>
                  </a:lnTo>
                  <a:lnTo>
                    <a:pt x="78" y="502"/>
                  </a:lnTo>
                  <a:lnTo>
                    <a:pt x="78" y="473"/>
                  </a:lnTo>
                  <a:lnTo>
                    <a:pt x="71" y="442"/>
                  </a:lnTo>
                  <a:lnTo>
                    <a:pt x="67" y="412"/>
                  </a:lnTo>
                  <a:lnTo>
                    <a:pt x="76" y="388"/>
                  </a:lnTo>
                  <a:lnTo>
                    <a:pt x="107" y="348"/>
                  </a:lnTo>
                  <a:lnTo>
                    <a:pt x="107" y="326"/>
                  </a:lnTo>
                  <a:lnTo>
                    <a:pt x="112" y="312"/>
                  </a:lnTo>
                  <a:lnTo>
                    <a:pt x="112" y="300"/>
                  </a:lnTo>
                  <a:lnTo>
                    <a:pt x="114" y="289"/>
                  </a:lnTo>
                  <a:lnTo>
                    <a:pt x="123" y="281"/>
                  </a:lnTo>
                  <a:lnTo>
                    <a:pt x="161" y="281"/>
                  </a:lnTo>
                  <a:lnTo>
                    <a:pt x="199" y="289"/>
                  </a:lnTo>
                  <a:lnTo>
                    <a:pt x="213" y="286"/>
                  </a:lnTo>
                  <a:lnTo>
                    <a:pt x="218" y="265"/>
                  </a:lnTo>
                  <a:lnTo>
                    <a:pt x="216" y="262"/>
                  </a:lnTo>
                  <a:lnTo>
                    <a:pt x="211" y="258"/>
                  </a:lnTo>
                  <a:lnTo>
                    <a:pt x="206" y="248"/>
                  </a:lnTo>
                  <a:lnTo>
                    <a:pt x="204" y="241"/>
                  </a:lnTo>
                  <a:lnTo>
                    <a:pt x="204" y="234"/>
                  </a:lnTo>
                  <a:lnTo>
                    <a:pt x="206" y="220"/>
                  </a:lnTo>
                  <a:lnTo>
                    <a:pt x="206" y="151"/>
                  </a:lnTo>
                  <a:lnTo>
                    <a:pt x="201" y="120"/>
                  </a:lnTo>
                  <a:lnTo>
                    <a:pt x="192" y="87"/>
                  </a:lnTo>
                  <a:lnTo>
                    <a:pt x="185" y="59"/>
                  </a:lnTo>
                  <a:lnTo>
                    <a:pt x="192" y="33"/>
                  </a:lnTo>
                  <a:lnTo>
                    <a:pt x="190" y="28"/>
                  </a:lnTo>
                  <a:lnTo>
                    <a:pt x="187" y="23"/>
                  </a:lnTo>
                  <a:lnTo>
                    <a:pt x="187" y="19"/>
                  </a:lnTo>
                  <a:lnTo>
                    <a:pt x="190" y="16"/>
                  </a:lnTo>
                  <a:lnTo>
                    <a:pt x="206" y="11"/>
                  </a:lnTo>
                  <a:lnTo>
                    <a:pt x="246" y="19"/>
                  </a:lnTo>
                  <a:lnTo>
                    <a:pt x="301" y="11"/>
                  </a:lnTo>
                  <a:lnTo>
                    <a:pt x="310" y="26"/>
                  </a:lnTo>
                  <a:lnTo>
                    <a:pt x="315" y="40"/>
                  </a:lnTo>
                  <a:lnTo>
                    <a:pt x="317" y="54"/>
                  </a:lnTo>
                  <a:lnTo>
                    <a:pt x="315" y="71"/>
                  </a:lnTo>
                  <a:lnTo>
                    <a:pt x="329" y="68"/>
                  </a:lnTo>
                  <a:lnTo>
                    <a:pt x="379" y="45"/>
                  </a:lnTo>
                  <a:lnTo>
                    <a:pt x="384" y="42"/>
                  </a:lnTo>
                  <a:lnTo>
                    <a:pt x="391" y="28"/>
                  </a:lnTo>
                  <a:lnTo>
                    <a:pt x="391" y="21"/>
                  </a:lnTo>
                  <a:lnTo>
                    <a:pt x="391" y="7"/>
                  </a:lnTo>
                  <a:lnTo>
                    <a:pt x="393" y="2"/>
                  </a:lnTo>
                  <a:lnTo>
                    <a:pt x="398" y="0"/>
                  </a:lnTo>
                  <a:lnTo>
                    <a:pt x="402" y="4"/>
                  </a:lnTo>
                  <a:lnTo>
                    <a:pt x="405" y="9"/>
                  </a:lnTo>
                  <a:lnTo>
                    <a:pt x="410" y="11"/>
                  </a:lnTo>
                  <a:lnTo>
                    <a:pt x="443" y="4"/>
                  </a:lnTo>
                  <a:lnTo>
                    <a:pt x="459" y="7"/>
                  </a:lnTo>
                  <a:lnTo>
                    <a:pt x="495" y="19"/>
                  </a:lnTo>
                  <a:lnTo>
                    <a:pt x="528" y="21"/>
                  </a:lnTo>
                  <a:lnTo>
                    <a:pt x="544" y="28"/>
                  </a:lnTo>
                  <a:lnTo>
                    <a:pt x="585" y="52"/>
                  </a:lnTo>
                  <a:lnTo>
                    <a:pt x="646" y="64"/>
                  </a:lnTo>
                  <a:lnTo>
                    <a:pt x="708" y="82"/>
                  </a:lnTo>
                  <a:lnTo>
                    <a:pt x="724" y="82"/>
                  </a:lnTo>
                  <a:lnTo>
                    <a:pt x="738" y="80"/>
                  </a:lnTo>
                  <a:lnTo>
                    <a:pt x="750" y="75"/>
                  </a:lnTo>
                  <a:lnTo>
                    <a:pt x="771" y="56"/>
                  </a:lnTo>
                  <a:lnTo>
                    <a:pt x="778" y="54"/>
                  </a:lnTo>
                  <a:lnTo>
                    <a:pt x="800" y="49"/>
                  </a:lnTo>
                  <a:lnTo>
                    <a:pt x="802" y="52"/>
                  </a:lnTo>
                  <a:lnTo>
                    <a:pt x="809" y="64"/>
                  </a:lnTo>
                  <a:lnTo>
                    <a:pt x="814" y="68"/>
                  </a:lnTo>
                  <a:lnTo>
                    <a:pt x="819" y="71"/>
                  </a:lnTo>
                  <a:lnTo>
                    <a:pt x="833" y="68"/>
                  </a:lnTo>
                  <a:lnTo>
                    <a:pt x="840" y="73"/>
                  </a:lnTo>
                  <a:lnTo>
                    <a:pt x="847" y="73"/>
                  </a:lnTo>
                  <a:lnTo>
                    <a:pt x="852" y="73"/>
                  </a:lnTo>
                  <a:lnTo>
                    <a:pt x="847" y="82"/>
                  </a:lnTo>
                  <a:lnTo>
                    <a:pt x="854" y="80"/>
                  </a:lnTo>
                  <a:lnTo>
                    <a:pt x="864" y="78"/>
                  </a:lnTo>
                  <a:lnTo>
                    <a:pt x="868" y="82"/>
                  </a:lnTo>
                  <a:lnTo>
                    <a:pt x="873" y="92"/>
                  </a:lnTo>
                  <a:lnTo>
                    <a:pt x="883" y="87"/>
                  </a:lnTo>
                  <a:lnTo>
                    <a:pt x="887" y="92"/>
                  </a:lnTo>
                  <a:lnTo>
                    <a:pt x="890" y="99"/>
                  </a:lnTo>
                  <a:lnTo>
                    <a:pt x="892" y="104"/>
                  </a:lnTo>
                  <a:lnTo>
                    <a:pt x="972" y="142"/>
                  </a:lnTo>
                  <a:lnTo>
                    <a:pt x="1013" y="151"/>
                  </a:lnTo>
                  <a:lnTo>
                    <a:pt x="1076" y="132"/>
                  </a:lnTo>
                  <a:lnTo>
                    <a:pt x="1176" y="127"/>
                  </a:lnTo>
                  <a:lnTo>
                    <a:pt x="1176" y="127"/>
                  </a:lnTo>
                  <a:lnTo>
                    <a:pt x="1190" y="123"/>
                  </a:lnTo>
                  <a:lnTo>
                    <a:pt x="1202" y="127"/>
                  </a:lnTo>
                  <a:lnTo>
                    <a:pt x="1204" y="127"/>
                  </a:lnTo>
                  <a:lnTo>
                    <a:pt x="1216" y="123"/>
                  </a:lnTo>
                  <a:lnTo>
                    <a:pt x="1221" y="113"/>
                  </a:lnTo>
                  <a:lnTo>
                    <a:pt x="1242" y="45"/>
                  </a:lnTo>
                  <a:lnTo>
                    <a:pt x="1254" y="35"/>
                  </a:lnTo>
                  <a:lnTo>
                    <a:pt x="1273" y="33"/>
                  </a:lnTo>
                  <a:lnTo>
                    <a:pt x="1280" y="30"/>
                  </a:lnTo>
                  <a:lnTo>
                    <a:pt x="1292" y="23"/>
                  </a:lnTo>
                  <a:lnTo>
                    <a:pt x="1299" y="21"/>
                  </a:lnTo>
                  <a:lnTo>
                    <a:pt x="1306" y="21"/>
                  </a:lnTo>
                  <a:lnTo>
                    <a:pt x="1318" y="28"/>
                  </a:lnTo>
                  <a:lnTo>
                    <a:pt x="1363" y="30"/>
                  </a:lnTo>
                  <a:lnTo>
                    <a:pt x="1374" y="30"/>
                  </a:lnTo>
                  <a:lnTo>
                    <a:pt x="1389" y="33"/>
                  </a:lnTo>
                  <a:lnTo>
                    <a:pt x="1398" y="45"/>
                  </a:lnTo>
                  <a:lnTo>
                    <a:pt x="1403" y="59"/>
                  </a:lnTo>
                  <a:lnTo>
                    <a:pt x="1412" y="71"/>
                  </a:lnTo>
                  <a:lnTo>
                    <a:pt x="1422" y="75"/>
                  </a:lnTo>
                  <a:lnTo>
                    <a:pt x="1434" y="75"/>
                  </a:lnTo>
                  <a:lnTo>
                    <a:pt x="1460" y="68"/>
                  </a:lnTo>
                  <a:lnTo>
                    <a:pt x="1471" y="68"/>
                  </a:lnTo>
                  <a:lnTo>
                    <a:pt x="1500" y="80"/>
                  </a:lnTo>
                  <a:lnTo>
                    <a:pt x="1514" y="82"/>
                  </a:lnTo>
                  <a:lnTo>
                    <a:pt x="1526" y="78"/>
                  </a:lnTo>
                  <a:lnTo>
                    <a:pt x="1552" y="64"/>
                  </a:lnTo>
                  <a:lnTo>
                    <a:pt x="1561" y="61"/>
                  </a:lnTo>
                  <a:lnTo>
                    <a:pt x="1583" y="82"/>
                  </a:lnTo>
                  <a:lnTo>
                    <a:pt x="1609" y="151"/>
                  </a:lnTo>
                  <a:lnTo>
                    <a:pt x="1639" y="172"/>
                  </a:lnTo>
                  <a:lnTo>
                    <a:pt x="1656" y="222"/>
                  </a:lnTo>
                  <a:lnTo>
                    <a:pt x="1656" y="241"/>
                  </a:lnTo>
                  <a:lnTo>
                    <a:pt x="1646" y="258"/>
                  </a:lnTo>
                  <a:lnTo>
                    <a:pt x="1637" y="270"/>
                  </a:lnTo>
                  <a:lnTo>
                    <a:pt x="1635" y="279"/>
                  </a:lnTo>
                  <a:lnTo>
                    <a:pt x="1635" y="296"/>
                  </a:lnTo>
                  <a:lnTo>
                    <a:pt x="1623" y="326"/>
                  </a:lnTo>
                  <a:lnTo>
                    <a:pt x="1618" y="341"/>
                  </a:lnTo>
                  <a:lnTo>
                    <a:pt x="1618" y="357"/>
                  </a:lnTo>
                  <a:lnTo>
                    <a:pt x="1625" y="416"/>
                  </a:lnTo>
                  <a:lnTo>
                    <a:pt x="1625" y="423"/>
                  </a:lnTo>
                  <a:lnTo>
                    <a:pt x="1625" y="426"/>
                  </a:lnTo>
                  <a:lnTo>
                    <a:pt x="1625" y="431"/>
                  </a:lnTo>
                  <a:lnTo>
                    <a:pt x="1627" y="442"/>
                  </a:lnTo>
                  <a:lnTo>
                    <a:pt x="1630" y="450"/>
                  </a:lnTo>
                  <a:lnTo>
                    <a:pt x="1637" y="452"/>
                  </a:lnTo>
                  <a:lnTo>
                    <a:pt x="1651" y="450"/>
                  </a:lnTo>
                  <a:lnTo>
                    <a:pt x="1656" y="452"/>
                  </a:lnTo>
                  <a:lnTo>
                    <a:pt x="1663" y="457"/>
                  </a:lnTo>
                  <a:lnTo>
                    <a:pt x="1672" y="461"/>
                  </a:lnTo>
                  <a:lnTo>
                    <a:pt x="1677" y="471"/>
                  </a:lnTo>
                  <a:lnTo>
                    <a:pt x="1677" y="476"/>
                  </a:lnTo>
                  <a:lnTo>
                    <a:pt x="1675" y="483"/>
                  </a:lnTo>
                  <a:lnTo>
                    <a:pt x="1675" y="487"/>
                  </a:lnTo>
                  <a:lnTo>
                    <a:pt x="1680" y="490"/>
                  </a:lnTo>
                  <a:lnTo>
                    <a:pt x="1682" y="490"/>
                  </a:lnTo>
                  <a:lnTo>
                    <a:pt x="1684" y="497"/>
                  </a:lnTo>
                  <a:lnTo>
                    <a:pt x="1689" y="502"/>
                  </a:lnTo>
                  <a:lnTo>
                    <a:pt x="1691" y="506"/>
                  </a:lnTo>
                  <a:lnTo>
                    <a:pt x="1694" y="511"/>
                  </a:lnTo>
                  <a:lnTo>
                    <a:pt x="1701" y="513"/>
                  </a:lnTo>
                  <a:lnTo>
                    <a:pt x="1708" y="516"/>
                  </a:lnTo>
                  <a:lnTo>
                    <a:pt x="1717" y="521"/>
                  </a:lnTo>
                  <a:lnTo>
                    <a:pt x="1722" y="523"/>
                  </a:lnTo>
                  <a:lnTo>
                    <a:pt x="1724" y="525"/>
                  </a:lnTo>
                  <a:lnTo>
                    <a:pt x="1727" y="530"/>
                  </a:lnTo>
                  <a:lnTo>
                    <a:pt x="1729" y="542"/>
                  </a:lnTo>
                  <a:lnTo>
                    <a:pt x="1729" y="547"/>
                  </a:lnTo>
                  <a:lnTo>
                    <a:pt x="1748" y="582"/>
                  </a:lnTo>
                  <a:lnTo>
                    <a:pt x="1758" y="601"/>
                  </a:lnTo>
                  <a:lnTo>
                    <a:pt x="1762" y="625"/>
                  </a:lnTo>
                  <a:lnTo>
                    <a:pt x="1769" y="641"/>
                  </a:lnTo>
                  <a:lnTo>
                    <a:pt x="1793" y="656"/>
                  </a:lnTo>
                  <a:lnTo>
                    <a:pt x="1803" y="660"/>
                  </a:lnTo>
                  <a:lnTo>
                    <a:pt x="1814" y="660"/>
                  </a:lnTo>
                  <a:lnTo>
                    <a:pt x="1824" y="663"/>
                  </a:lnTo>
                  <a:lnTo>
                    <a:pt x="1838" y="679"/>
                  </a:lnTo>
                  <a:lnTo>
                    <a:pt x="1831" y="691"/>
                  </a:lnTo>
                  <a:lnTo>
                    <a:pt x="1829" y="696"/>
                  </a:lnTo>
                  <a:lnTo>
                    <a:pt x="1821" y="698"/>
                  </a:lnTo>
                  <a:lnTo>
                    <a:pt x="1814" y="698"/>
                  </a:lnTo>
                  <a:lnTo>
                    <a:pt x="1807" y="696"/>
                  </a:lnTo>
                  <a:lnTo>
                    <a:pt x="1798" y="693"/>
                  </a:lnTo>
                  <a:lnTo>
                    <a:pt x="1793" y="696"/>
                  </a:lnTo>
                  <a:lnTo>
                    <a:pt x="1786" y="708"/>
                  </a:lnTo>
                  <a:lnTo>
                    <a:pt x="1788" y="724"/>
                  </a:lnTo>
                  <a:lnTo>
                    <a:pt x="1791" y="731"/>
                  </a:lnTo>
                  <a:lnTo>
                    <a:pt x="1793" y="741"/>
                  </a:lnTo>
                  <a:lnTo>
                    <a:pt x="1795" y="748"/>
                  </a:lnTo>
                  <a:lnTo>
                    <a:pt x="1791" y="760"/>
                  </a:lnTo>
                  <a:lnTo>
                    <a:pt x="1784" y="767"/>
                  </a:lnTo>
                  <a:lnTo>
                    <a:pt x="1772" y="765"/>
                  </a:lnTo>
                  <a:lnTo>
                    <a:pt x="1748" y="750"/>
                  </a:lnTo>
                  <a:lnTo>
                    <a:pt x="1734" y="748"/>
                  </a:lnTo>
                  <a:lnTo>
                    <a:pt x="1722" y="753"/>
                  </a:lnTo>
                  <a:lnTo>
                    <a:pt x="1706" y="765"/>
                  </a:lnTo>
                  <a:lnTo>
                    <a:pt x="1682" y="791"/>
                  </a:lnTo>
                  <a:lnTo>
                    <a:pt x="1656" y="812"/>
                  </a:lnTo>
                  <a:lnTo>
                    <a:pt x="1649" y="812"/>
                  </a:lnTo>
                  <a:lnTo>
                    <a:pt x="1639" y="817"/>
                  </a:lnTo>
                  <a:lnTo>
                    <a:pt x="1627" y="826"/>
                  </a:lnTo>
                  <a:lnTo>
                    <a:pt x="1613" y="845"/>
                  </a:lnTo>
                  <a:lnTo>
                    <a:pt x="1609" y="873"/>
                  </a:lnTo>
                  <a:lnTo>
                    <a:pt x="1604" y="888"/>
                  </a:lnTo>
                  <a:lnTo>
                    <a:pt x="1597" y="899"/>
                  </a:lnTo>
                  <a:lnTo>
                    <a:pt x="1575" y="923"/>
                  </a:lnTo>
                  <a:lnTo>
                    <a:pt x="1566" y="940"/>
                  </a:lnTo>
                  <a:lnTo>
                    <a:pt x="1542" y="959"/>
                  </a:lnTo>
                  <a:lnTo>
                    <a:pt x="1488" y="954"/>
                  </a:lnTo>
                  <a:lnTo>
                    <a:pt x="1464" y="961"/>
                  </a:lnTo>
                  <a:lnTo>
                    <a:pt x="1445" y="971"/>
                  </a:lnTo>
                  <a:lnTo>
                    <a:pt x="1417" y="1004"/>
                  </a:lnTo>
                  <a:lnTo>
                    <a:pt x="1410" y="1018"/>
                  </a:lnTo>
                  <a:lnTo>
                    <a:pt x="1403" y="1042"/>
                  </a:lnTo>
                  <a:lnTo>
                    <a:pt x="1410" y="1084"/>
                  </a:lnTo>
                  <a:lnTo>
                    <a:pt x="1410" y="1096"/>
                  </a:lnTo>
                  <a:lnTo>
                    <a:pt x="1408" y="1108"/>
                  </a:lnTo>
                  <a:lnTo>
                    <a:pt x="1400" y="1120"/>
                  </a:lnTo>
                  <a:lnTo>
                    <a:pt x="1396" y="1129"/>
                  </a:lnTo>
                  <a:lnTo>
                    <a:pt x="1372" y="1136"/>
                  </a:lnTo>
                  <a:lnTo>
                    <a:pt x="1384" y="1203"/>
                  </a:lnTo>
                  <a:lnTo>
                    <a:pt x="1393" y="1214"/>
                  </a:lnTo>
                  <a:lnTo>
                    <a:pt x="1408" y="1231"/>
                  </a:lnTo>
                  <a:lnTo>
                    <a:pt x="1438" y="1255"/>
                  </a:lnTo>
                  <a:lnTo>
                    <a:pt x="1467" y="1283"/>
                  </a:lnTo>
                  <a:lnTo>
                    <a:pt x="1452" y="1333"/>
                  </a:lnTo>
                  <a:lnTo>
                    <a:pt x="1450" y="1342"/>
                  </a:lnTo>
                  <a:lnTo>
                    <a:pt x="1445" y="1357"/>
                  </a:lnTo>
                  <a:lnTo>
                    <a:pt x="1443" y="1368"/>
                  </a:lnTo>
                  <a:lnTo>
                    <a:pt x="1445" y="1392"/>
                  </a:lnTo>
                  <a:lnTo>
                    <a:pt x="1452" y="1409"/>
                  </a:lnTo>
                  <a:lnTo>
                    <a:pt x="1460" y="1420"/>
                  </a:lnTo>
                  <a:lnTo>
                    <a:pt x="1462" y="1432"/>
                  </a:lnTo>
                  <a:lnTo>
                    <a:pt x="1462" y="1444"/>
                  </a:lnTo>
                  <a:lnTo>
                    <a:pt x="1434" y="1492"/>
                  </a:lnTo>
                  <a:lnTo>
                    <a:pt x="1424" y="1503"/>
                  </a:lnTo>
                  <a:lnTo>
                    <a:pt x="1408" y="1518"/>
                  </a:lnTo>
                  <a:lnTo>
                    <a:pt x="1391" y="1525"/>
                  </a:lnTo>
                  <a:lnTo>
                    <a:pt x="1351" y="1532"/>
                  </a:lnTo>
                  <a:lnTo>
                    <a:pt x="1320" y="1515"/>
                  </a:lnTo>
                  <a:lnTo>
                    <a:pt x="1311" y="1501"/>
                  </a:lnTo>
                  <a:lnTo>
                    <a:pt x="1304" y="1489"/>
                  </a:lnTo>
                  <a:lnTo>
                    <a:pt x="1301" y="1487"/>
                  </a:lnTo>
                  <a:lnTo>
                    <a:pt x="1299" y="1477"/>
                  </a:lnTo>
                  <a:lnTo>
                    <a:pt x="1296" y="1470"/>
                  </a:lnTo>
                  <a:lnTo>
                    <a:pt x="1292" y="1465"/>
                  </a:lnTo>
                  <a:lnTo>
                    <a:pt x="1289" y="1463"/>
                  </a:lnTo>
                  <a:lnTo>
                    <a:pt x="1285" y="1463"/>
                  </a:lnTo>
                  <a:lnTo>
                    <a:pt x="1270" y="1475"/>
                  </a:lnTo>
                  <a:lnTo>
                    <a:pt x="1263" y="1480"/>
                  </a:lnTo>
                  <a:lnTo>
                    <a:pt x="1259" y="1480"/>
                  </a:lnTo>
                  <a:lnTo>
                    <a:pt x="1254" y="1477"/>
                  </a:lnTo>
                  <a:lnTo>
                    <a:pt x="1244" y="1473"/>
                  </a:lnTo>
                  <a:lnTo>
                    <a:pt x="1225" y="1468"/>
                  </a:lnTo>
                  <a:lnTo>
                    <a:pt x="1166" y="1468"/>
                  </a:lnTo>
                  <a:lnTo>
                    <a:pt x="1152" y="1447"/>
                  </a:lnTo>
                  <a:lnTo>
                    <a:pt x="1140" y="1430"/>
                  </a:lnTo>
                  <a:lnTo>
                    <a:pt x="1119" y="1420"/>
                  </a:lnTo>
                  <a:lnTo>
                    <a:pt x="1102" y="1423"/>
                  </a:lnTo>
                  <a:lnTo>
                    <a:pt x="1095" y="1423"/>
                  </a:lnTo>
                  <a:lnTo>
                    <a:pt x="1091" y="1423"/>
                  </a:lnTo>
                  <a:lnTo>
                    <a:pt x="1088" y="1416"/>
                  </a:lnTo>
                  <a:lnTo>
                    <a:pt x="1088" y="1411"/>
                  </a:lnTo>
                  <a:lnTo>
                    <a:pt x="1088" y="1399"/>
                  </a:lnTo>
                  <a:lnTo>
                    <a:pt x="1088" y="1392"/>
                  </a:lnTo>
                  <a:lnTo>
                    <a:pt x="1086" y="1385"/>
                  </a:lnTo>
                  <a:lnTo>
                    <a:pt x="1084" y="1378"/>
                  </a:lnTo>
                  <a:lnTo>
                    <a:pt x="1081" y="1375"/>
                  </a:lnTo>
                  <a:lnTo>
                    <a:pt x="1076" y="1368"/>
                  </a:lnTo>
                  <a:lnTo>
                    <a:pt x="1072" y="1364"/>
                  </a:lnTo>
                  <a:lnTo>
                    <a:pt x="1065" y="1361"/>
                  </a:lnTo>
                  <a:lnTo>
                    <a:pt x="1055" y="1366"/>
                  </a:lnTo>
                  <a:lnTo>
                    <a:pt x="1036" y="1385"/>
                  </a:lnTo>
                  <a:lnTo>
                    <a:pt x="1027" y="1385"/>
                  </a:lnTo>
                  <a:lnTo>
                    <a:pt x="1020" y="1383"/>
                  </a:lnTo>
                  <a:lnTo>
                    <a:pt x="1013" y="1368"/>
                  </a:lnTo>
                  <a:lnTo>
                    <a:pt x="1008" y="1359"/>
                  </a:lnTo>
                  <a:lnTo>
                    <a:pt x="996" y="1328"/>
                  </a:lnTo>
                  <a:lnTo>
                    <a:pt x="991" y="1321"/>
                  </a:lnTo>
                  <a:lnTo>
                    <a:pt x="984" y="1316"/>
                  </a:lnTo>
                  <a:lnTo>
                    <a:pt x="975" y="1316"/>
                  </a:lnTo>
                  <a:lnTo>
                    <a:pt x="970" y="1319"/>
                  </a:lnTo>
                  <a:lnTo>
                    <a:pt x="963" y="1321"/>
                  </a:lnTo>
                  <a:lnTo>
                    <a:pt x="956" y="1321"/>
                  </a:lnTo>
                  <a:lnTo>
                    <a:pt x="939" y="1316"/>
                  </a:lnTo>
                  <a:lnTo>
                    <a:pt x="927" y="1312"/>
                  </a:lnTo>
                  <a:lnTo>
                    <a:pt x="918" y="1300"/>
                  </a:lnTo>
                  <a:lnTo>
                    <a:pt x="899" y="1288"/>
                  </a:lnTo>
                  <a:lnTo>
                    <a:pt x="852" y="1293"/>
                  </a:lnTo>
                  <a:lnTo>
                    <a:pt x="819" y="1278"/>
                  </a:lnTo>
                  <a:lnTo>
                    <a:pt x="755" y="1259"/>
                  </a:lnTo>
                  <a:lnTo>
                    <a:pt x="719" y="1238"/>
                  </a:lnTo>
                  <a:lnTo>
                    <a:pt x="708" y="1236"/>
                  </a:lnTo>
                  <a:lnTo>
                    <a:pt x="693" y="1236"/>
                  </a:lnTo>
                  <a:lnTo>
                    <a:pt x="653" y="1257"/>
                  </a:lnTo>
                  <a:lnTo>
                    <a:pt x="648" y="1257"/>
                  </a:lnTo>
                  <a:lnTo>
                    <a:pt x="618" y="1257"/>
                  </a:lnTo>
                  <a:lnTo>
                    <a:pt x="603" y="1288"/>
                  </a:lnTo>
                  <a:lnTo>
                    <a:pt x="601" y="1295"/>
                  </a:lnTo>
                  <a:lnTo>
                    <a:pt x="594" y="1307"/>
                  </a:lnTo>
                  <a:lnTo>
                    <a:pt x="589" y="1312"/>
                  </a:lnTo>
                  <a:lnTo>
                    <a:pt x="563" y="1323"/>
                  </a:lnTo>
                  <a:lnTo>
                    <a:pt x="530" y="1345"/>
                  </a:lnTo>
                  <a:lnTo>
                    <a:pt x="509" y="1354"/>
                  </a:lnTo>
                  <a:lnTo>
                    <a:pt x="502" y="1357"/>
                  </a:lnTo>
                  <a:lnTo>
                    <a:pt x="490" y="1357"/>
                  </a:lnTo>
                  <a:lnTo>
                    <a:pt x="478" y="1359"/>
                  </a:lnTo>
                  <a:lnTo>
                    <a:pt x="466" y="1366"/>
                  </a:lnTo>
                  <a:lnTo>
                    <a:pt x="440" y="1383"/>
                  </a:lnTo>
                  <a:lnTo>
                    <a:pt x="424" y="1397"/>
                  </a:lnTo>
                  <a:lnTo>
                    <a:pt x="407" y="1406"/>
                  </a:lnTo>
                  <a:lnTo>
                    <a:pt x="391" y="1406"/>
                  </a:lnTo>
                  <a:lnTo>
                    <a:pt x="367" y="1392"/>
                  </a:lnTo>
                  <a:lnTo>
                    <a:pt x="358" y="1387"/>
                  </a:lnTo>
                  <a:lnTo>
                    <a:pt x="355" y="1385"/>
                  </a:lnTo>
                  <a:lnTo>
                    <a:pt x="279" y="1399"/>
                  </a:lnTo>
                  <a:lnTo>
                    <a:pt x="251" y="1383"/>
                  </a:lnTo>
                  <a:lnTo>
                    <a:pt x="258" y="1354"/>
                  </a:lnTo>
                  <a:lnTo>
                    <a:pt x="258" y="1342"/>
                  </a:lnTo>
                  <a:lnTo>
                    <a:pt x="253" y="1316"/>
                  </a:lnTo>
                  <a:lnTo>
                    <a:pt x="256" y="1276"/>
                  </a:lnTo>
                  <a:lnTo>
                    <a:pt x="265" y="1255"/>
                  </a:lnTo>
                  <a:lnTo>
                    <a:pt x="261" y="1233"/>
                  </a:lnTo>
                  <a:lnTo>
                    <a:pt x="253" y="1226"/>
                  </a:lnTo>
                  <a:lnTo>
                    <a:pt x="244" y="1219"/>
                  </a:lnTo>
                  <a:lnTo>
                    <a:pt x="227" y="1210"/>
                  </a:lnTo>
                  <a:lnTo>
                    <a:pt x="211" y="1205"/>
                  </a:lnTo>
                  <a:lnTo>
                    <a:pt x="187" y="1200"/>
                  </a:lnTo>
                  <a:lnTo>
                    <a:pt x="147" y="1188"/>
                  </a:lnTo>
                  <a:lnTo>
                    <a:pt x="15" y="1122"/>
                  </a:lnTo>
                  <a:lnTo>
                    <a:pt x="0" y="1110"/>
                  </a:lnTo>
                  <a:lnTo>
                    <a:pt x="0" y="1103"/>
                  </a:lnTo>
                  <a:lnTo>
                    <a:pt x="5" y="1101"/>
                  </a:lnTo>
                  <a:lnTo>
                    <a:pt x="8" y="1098"/>
                  </a:lnTo>
                  <a:lnTo>
                    <a:pt x="10" y="1094"/>
                  </a:lnTo>
                  <a:lnTo>
                    <a:pt x="17" y="1075"/>
                  </a:lnTo>
                  <a:lnTo>
                    <a:pt x="17" y="1070"/>
                  </a:lnTo>
                  <a:lnTo>
                    <a:pt x="17" y="1065"/>
                  </a:lnTo>
                  <a:lnTo>
                    <a:pt x="17" y="1063"/>
                  </a:lnTo>
                  <a:lnTo>
                    <a:pt x="17" y="1061"/>
                  </a:lnTo>
                  <a:lnTo>
                    <a:pt x="24" y="1049"/>
                  </a:lnTo>
                  <a:lnTo>
                    <a:pt x="26" y="1042"/>
                  </a:lnTo>
                  <a:lnTo>
                    <a:pt x="24" y="1037"/>
                  </a:lnTo>
                  <a:lnTo>
                    <a:pt x="24" y="1034"/>
                  </a:lnTo>
                  <a:lnTo>
                    <a:pt x="22" y="1032"/>
                  </a:lnTo>
                  <a:lnTo>
                    <a:pt x="19" y="1027"/>
                  </a:lnTo>
                  <a:lnTo>
                    <a:pt x="10" y="999"/>
                  </a:lnTo>
                  <a:lnTo>
                    <a:pt x="10" y="992"/>
                  </a:lnTo>
                  <a:lnTo>
                    <a:pt x="12" y="982"/>
                  </a:lnTo>
                  <a:lnTo>
                    <a:pt x="12" y="973"/>
                  </a:lnTo>
                  <a:lnTo>
                    <a:pt x="8" y="928"/>
                  </a:lnTo>
                  <a:lnTo>
                    <a:pt x="8" y="921"/>
                  </a:lnTo>
                  <a:lnTo>
                    <a:pt x="8" y="918"/>
                  </a:lnTo>
                  <a:lnTo>
                    <a:pt x="10" y="916"/>
                  </a:lnTo>
                  <a:lnTo>
                    <a:pt x="12" y="914"/>
                  </a:lnTo>
                  <a:lnTo>
                    <a:pt x="15" y="909"/>
                  </a:lnTo>
                  <a:lnTo>
                    <a:pt x="19" y="907"/>
                  </a:lnTo>
                  <a:lnTo>
                    <a:pt x="26" y="895"/>
                  </a:lnTo>
                  <a:lnTo>
                    <a:pt x="60" y="890"/>
                  </a:lnTo>
                  <a:lnTo>
                    <a:pt x="71" y="892"/>
                  </a:lnTo>
                  <a:lnTo>
                    <a:pt x="83" y="897"/>
                  </a:lnTo>
                  <a:lnTo>
                    <a:pt x="95" y="907"/>
                  </a:lnTo>
                  <a:lnTo>
                    <a:pt x="121" y="933"/>
                  </a:lnTo>
                  <a:lnTo>
                    <a:pt x="133" y="940"/>
                  </a:lnTo>
                  <a:lnTo>
                    <a:pt x="149" y="942"/>
                  </a:lnTo>
                  <a:lnTo>
                    <a:pt x="246" y="899"/>
                  </a:lnTo>
                  <a:lnTo>
                    <a:pt x="253" y="890"/>
                  </a:lnTo>
                  <a:lnTo>
                    <a:pt x="261" y="871"/>
                  </a:lnTo>
                  <a:lnTo>
                    <a:pt x="270" y="859"/>
                  </a:lnTo>
                  <a:lnTo>
                    <a:pt x="282" y="852"/>
                  </a:lnTo>
                  <a:lnTo>
                    <a:pt x="315" y="843"/>
                  </a:lnTo>
                  <a:lnTo>
                    <a:pt x="324" y="843"/>
                  </a:lnTo>
                  <a:lnTo>
                    <a:pt x="334" y="847"/>
                  </a:lnTo>
                  <a:lnTo>
                    <a:pt x="346" y="859"/>
                  </a:lnTo>
                  <a:lnTo>
                    <a:pt x="343" y="833"/>
                  </a:lnTo>
                  <a:lnTo>
                    <a:pt x="329" y="741"/>
                  </a:lnTo>
                  <a:lnTo>
                    <a:pt x="310" y="689"/>
                  </a:lnTo>
                  <a:lnTo>
                    <a:pt x="305" y="679"/>
                  </a:lnTo>
                  <a:lnTo>
                    <a:pt x="289" y="672"/>
                  </a:lnTo>
                  <a:lnTo>
                    <a:pt x="279" y="639"/>
                  </a:lnTo>
                  <a:lnTo>
                    <a:pt x="261" y="634"/>
                  </a:lnTo>
                  <a:lnTo>
                    <a:pt x="239" y="615"/>
                  </a:lnTo>
                  <a:lnTo>
                    <a:pt x="235" y="606"/>
                  </a:lnTo>
                  <a:lnTo>
                    <a:pt x="232" y="596"/>
                  </a:lnTo>
                  <a:lnTo>
                    <a:pt x="232" y="589"/>
                  </a:lnTo>
                  <a:lnTo>
                    <a:pt x="232" y="580"/>
                  </a:lnTo>
                  <a:lnTo>
                    <a:pt x="232" y="575"/>
                  </a:lnTo>
                  <a:lnTo>
                    <a:pt x="232" y="573"/>
                  </a:lnTo>
                  <a:lnTo>
                    <a:pt x="235" y="573"/>
                  </a:lnTo>
                  <a:lnTo>
                    <a:pt x="251" y="570"/>
                  </a:lnTo>
                  <a:lnTo>
                    <a:pt x="253" y="568"/>
                  </a:lnTo>
                  <a:lnTo>
                    <a:pt x="251" y="563"/>
                  </a:lnTo>
                  <a:lnTo>
                    <a:pt x="249" y="554"/>
                  </a:lnTo>
                  <a:lnTo>
                    <a:pt x="239" y="542"/>
                  </a:lnTo>
                  <a:lnTo>
                    <a:pt x="227" y="537"/>
                  </a:lnTo>
                  <a:lnTo>
                    <a:pt x="216" y="535"/>
                  </a:lnTo>
                  <a:lnTo>
                    <a:pt x="190" y="535"/>
                  </a:lnTo>
                  <a:lnTo>
                    <a:pt x="166" y="528"/>
                  </a:lnTo>
                  <a:lnTo>
                    <a:pt x="140" y="523"/>
                  </a:lnTo>
                  <a:lnTo>
                    <a:pt x="95" y="521"/>
                  </a:lnTo>
                  <a:moveTo>
                    <a:pt x="1199" y="675"/>
                  </a:moveTo>
                  <a:lnTo>
                    <a:pt x="1199" y="675"/>
                  </a:lnTo>
                  <a:lnTo>
                    <a:pt x="1202" y="684"/>
                  </a:lnTo>
                  <a:lnTo>
                    <a:pt x="1209" y="693"/>
                  </a:lnTo>
                  <a:lnTo>
                    <a:pt x="1216" y="698"/>
                  </a:lnTo>
                  <a:lnTo>
                    <a:pt x="1221" y="703"/>
                  </a:lnTo>
                  <a:lnTo>
                    <a:pt x="1223" y="710"/>
                  </a:lnTo>
                  <a:lnTo>
                    <a:pt x="1223" y="741"/>
                  </a:lnTo>
                  <a:lnTo>
                    <a:pt x="1233" y="750"/>
                  </a:lnTo>
                  <a:lnTo>
                    <a:pt x="1237" y="755"/>
                  </a:lnTo>
                  <a:lnTo>
                    <a:pt x="1242" y="762"/>
                  </a:lnTo>
                  <a:lnTo>
                    <a:pt x="1251" y="765"/>
                  </a:lnTo>
                  <a:lnTo>
                    <a:pt x="1294" y="760"/>
                  </a:lnTo>
                  <a:lnTo>
                    <a:pt x="1313" y="753"/>
                  </a:lnTo>
                  <a:lnTo>
                    <a:pt x="1330" y="748"/>
                  </a:lnTo>
                  <a:lnTo>
                    <a:pt x="1341" y="753"/>
                  </a:lnTo>
                  <a:lnTo>
                    <a:pt x="1356" y="755"/>
                  </a:lnTo>
                  <a:lnTo>
                    <a:pt x="1363" y="755"/>
                  </a:lnTo>
                  <a:lnTo>
                    <a:pt x="1377" y="753"/>
                  </a:lnTo>
                  <a:lnTo>
                    <a:pt x="1384" y="746"/>
                  </a:lnTo>
                  <a:lnTo>
                    <a:pt x="1386" y="741"/>
                  </a:lnTo>
                  <a:lnTo>
                    <a:pt x="1389" y="736"/>
                  </a:lnTo>
                  <a:lnTo>
                    <a:pt x="1389" y="731"/>
                  </a:lnTo>
                  <a:lnTo>
                    <a:pt x="1393" y="724"/>
                  </a:lnTo>
                  <a:lnTo>
                    <a:pt x="1403" y="720"/>
                  </a:lnTo>
                  <a:lnTo>
                    <a:pt x="1436" y="712"/>
                  </a:lnTo>
                  <a:lnTo>
                    <a:pt x="1486" y="710"/>
                  </a:lnTo>
                  <a:lnTo>
                    <a:pt x="1464" y="682"/>
                  </a:lnTo>
                  <a:lnTo>
                    <a:pt x="1457" y="667"/>
                  </a:lnTo>
                  <a:lnTo>
                    <a:pt x="1452" y="637"/>
                  </a:lnTo>
                  <a:lnTo>
                    <a:pt x="1452" y="613"/>
                  </a:lnTo>
                  <a:lnTo>
                    <a:pt x="1452" y="611"/>
                  </a:lnTo>
                  <a:lnTo>
                    <a:pt x="1452" y="608"/>
                  </a:lnTo>
                  <a:lnTo>
                    <a:pt x="1450" y="603"/>
                  </a:lnTo>
                  <a:lnTo>
                    <a:pt x="1443" y="601"/>
                  </a:lnTo>
                  <a:lnTo>
                    <a:pt x="1438" y="587"/>
                  </a:lnTo>
                  <a:lnTo>
                    <a:pt x="1434" y="580"/>
                  </a:lnTo>
                  <a:lnTo>
                    <a:pt x="1424" y="573"/>
                  </a:lnTo>
                  <a:lnTo>
                    <a:pt x="1419" y="566"/>
                  </a:lnTo>
                  <a:lnTo>
                    <a:pt x="1410" y="558"/>
                  </a:lnTo>
                  <a:lnTo>
                    <a:pt x="1398" y="566"/>
                  </a:lnTo>
                  <a:lnTo>
                    <a:pt x="1393" y="573"/>
                  </a:lnTo>
                  <a:lnTo>
                    <a:pt x="1393" y="577"/>
                  </a:lnTo>
                  <a:lnTo>
                    <a:pt x="1393" y="580"/>
                  </a:lnTo>
                  <a:lnTo>
                    <a:pt x="1391" y="577"/>
                  </a:lnTo>
                  <a:lnTo>
                    <a:pt x="1363" y="547"/>
                  </a:lnTo>
                  <a:lnTo>
                    <a:pt x="1358" y="542"/>
                  </a:lnTo>
                  <a:lnTo>
                    <a:pt x="1337" y="544"/>
                  </a:lnTo>
                  <a:lnTo>
                    <a:pt x="1337" y="554"/>
                  </a:lnTo>
                  <a:lnTo>
                    <a:pt x="1332" y="558"/>
                  </a:lnTo>
                  <a:lnTo>
                    <a:pt x="1320" y="566"/>
                  </a:lnTo>
                  <a:lnTo>
                    <a:pt x="1299" y="582"/>
                  </a:lnTo>
                  <a:lnTo>
                    <a:pt x="1259" y="622"/>
                  </a:lnTo>
                  <a:lnTo>
                    <a:pt x="1256" y="630"/>
                  </a:lnTo>
                  <a:lnTo>
                    <a:pt x="1249" y="639"/>
                  </a:lnTo>
                  <a:lnTo>
                    <a:pt x="1244" y="644"/>
                  </a:lnTo>
                  <a:lnTo>
                    <a:pt x="1235" y="648"/>
                  </a:lnTo>
                  <a:lnTo>
                    <a:pt x="1225" y="651"/>
                  </a:lnTo>
                  <a:lnTo>
                    <a:pt x="1207" y="646"/>
                  </a:lnTo>
                  <a:lnTo>
                    <a:pt x="1204" y="653"/>
                  </a:lnTo>
                  <a:lnTo>
                    <a:pt x="1202" y="663"/>
                  </a:lnTo>
                  <a:lnTo>
                    <a:pt x="1199" y="665"/>
                  </a:lnTo>
                  <a:lnTo>
                    <a:pt x="1199" y="675"/>
                  </a:lnTo>
                </a:path>
              </a:pathLst>
            </a:custGeom>
            <a:gradFill>
              <a:gsLst>
                <a:gs pos="0">
                  <a:srgbClr val="BC1E1E"/>
                </a:gs>
                <a:gs pos="100000">
                  <a:srgbClr val="1C1C1A"/>
                </a:gs>
              </a:gsLst>
              <a:lin ang="0" scaled="1"/>
            </a:gradFill>
            <a:ln w="12700" cap="rnd" cmpd="sng">
              <a:solidFill>
                <a:schemeClr val="bg1"/>
              </a:solidFill>
            </a:ln>
          </p:spPr>
          <p:txBody>
            <a:bodyPr vert="horz" wrap="square" lIns="45720" tIns="22860" rIns="45720" bIns="22860" numCol="1" anchor="t" anchorCtr="0" compatLnSpc="1">
              <a:prstTxWarp prst="textNoShape">
                <a:avLst/>
              </a:prstTxWarp>
            </a:bodyPr>
            <a:lstStyle/>
            <a:p>
              <a:endParaRPr lang="en-US" sz="900"/>
            </a:p>
          </p:txBody>
        </p:sp>
        <p:sp>
          <p:nvSpPr>
            <p:cNvPr id="4" name="Freeform 7">
              <a:extLst>
                <a:ext uri="{FF2B5EF4-FFF2-40B4-BE49-F238E27FC236}">
                  <a16:creationId xmlns:a16="http://schemas.microsoft.com/office/drawing/2014/main" id="{D819314D-8EC2-4D6A-ABD4-6FB45BE20885}"/>
                </a:ext>
              </a:extLst>
            </p:cNvPr>
            <p:cNvSpPr>
              <a:spLocks/>
            </p:cNvSpPr>
            <p:nvPr/>
          </p:nvSpPr>
          <p:spPr bwMode="auto">
            <a:xfrm>
              <a:off x="4654906" y="4466025"/>
              <a:ext cx="648264" cy="944509"/>
            </a:xfrm>
            <a:custGeom>
              <a:avLst/>
              <a:gdLst>
                <a:gd name="T0" fmla="*/ 516 w 530"/>
                <a:gd name="T1" fmla="*/ 770 h 772"/>
                <a:gd name="T2" fmla="*/ 473 w 530"/>
                <a:gd name="T3" fmla="*/ 768 h 772"/>
                <a:gd name="T4" fmla="*/ 343 w 530"/>
                <a:gd name="T5" fmla="*/ 720 h 772"/>
                <a:gd name="T6" fmla="*/ 308 w 530"/>
                <a:gd name="T7" fmla="*/ 685 h 772"/>
                <a:gd name="T8" fmla="*/ 310 w 530"/>
                <a:gd name="T9" fmla="*/ 637 h 772"/>
                <a:gd name="T10" fmla="*/ 301 w 530"/>
                <a:gd name="T11" fmla="*/ 628 h 772"/>
                <a:gd name="T12" fmla="*/ 154 w 530"/>
                <a:gd name="T13" fmla="*/ 588 h 772"/>
                <a:gd name="T14" fmla="*/ 88 w 530"/>
                <a:gd name="T15" fmla="*/ 595 h 772"/>
                <a:gd name="T16" fmla="*/ 97 w 530"/>
                <a:gd name="T17" fmla="*/ 510 h 772"/>
                <a:gd name="T18" fmla="*/ 52 w 530"/>
                <a:gd name="T19" fmla="*/ 467 h 772"/>
                <a:gd name="T20" fmla="*/ 48 w 530"/>
                <a:gd name="T21" fmla="*/ 429 h 772"/>
                <a:gd name="T22" fmla="*/ 38 w 530"/>
                <a:gd name="T23" fmla="*/ 396 h 772"/>
                <a:gd name="T24" fmla="*/ 36 w 530"/>
                <a:gd name="T25" fmla="*/ 332 h 772"/>
                <a:gd name="T26" fmla="*/ 60 w 530"/>
                <a:gd name="T27" fmla="*/ 273 h 772"/>
                <a:gd name="T28" fmla="*/ 93 w 530"/>
                <a:gd name="T29" fmla="*/ 204 h 772"/>
                <a:gd name="T30" fmla="*/ 36 w 530"/>
                <a:gd name="T31" fmla="*/ 133 h 772"/>
                <a:gd name="T32" fmla="*/ 0 w 530"/>
                <a:gd name="T33" fmla="*/ 79 h 772"/>
                <a:gd name="T34" fmla="*/ 95 w 530"/>
                <a:gd name="T35" fmla="*/ 81 h 772"/>
                <a:gd name="T36" fmla="*/ 131 w 530"/>
                <a:gd name="T37" fmla="*/ 29 h 772"/>
                <a:gd name="T38" fmla="*/ 164 w 530"/>
                <a:gd name="T39" fmla="*/ 0 h 772"/>
                <a:gd name="T40" fmla="*/ 187 w 530"/>
                <a:gd name="T41" fmla="*/ 22 h 772"/>
                <a:gd name="T42" fmla="*/ 209 w 530"/>
                <a:gd name="T43" fmla="*/ 53 h 772"/>
                <a:gd name="T44" fmla="*/ 225 w 530"/>
                <a:gd name="T45" fmla="*/ 43 h 772"/>
                <a:gd name="T46" fmla="*/ 282 w 530"/>
                <a:gd name="T47" fmla="*/ 45 h 772"/>
                <a:gd name="T48" fmla="*/ 303 w 530"/>
                <a:gd name="T49" fmla="*/ 64 h 772"/>
                <a:gd name="T50" fmla="*/ 322 w 530"/>
                <a:gd name="T51" fmla="*/ 88 h 772"/>
                <a:gd name="T52" fmla="*/ 334 w 530"/>
                <a:gd name="T53" fmla="*/ 102 h 772"/>
                <a:gd name="T54" fmla="*/ 353 w 530"/>
                <a:gd name="T55" fmla="*/ 86 h 772"/>
                <a:gd name="T56" fmla="*/ 400 w 530"/>
                <a:gd name="T57" fmla="*/ 159 h 772"/>
                <a:gd name="T58" fmla="*/ 400 w 530"/>
                <a:gd name="T59" fmla="*/ 195 h 772"/>
                <a:gd name="T60" fmla="*/ 414 w 530"/>
                <a:gd name="T61" fmla="*/ 221 h 772"/>
                <a:gd name="T62" fmla="*/ 433 w 530"/>
                <a:gd name="T63" fmla="*/ 209 h 772"/>
                <a:gd name="T64" fmla="*/ 450 w 530"/>
                <a:gd name="T65" fmla="*/ 214 h 772"/>
                <a:gd name="T66" fmla="*/ 490 w 530"/>
                <a:gd name="T67" fmla="*/ 190 h 772"/>
                <a:gd name="T68" fmla="*/ 499 w 530"/>
                <a:gd name="T69" fmla="*/ 256 h 772"/>
                <a:gd name="T70" fmla="*/ 502 w 530"/>
                <a:gd name="T71" fmla="*/ 277 h 772"/>
                <a:gd name="T72" fmla="*/ 488 w 530"/>
                <a:gd name="T73" fmla="*/ 287 h 772"/>
                <a:gd name="T74" fmla="*/ 483 w 530"/>
                <a:gd name="T75" fmla="*/ 308 h 772"/>
                <a:gd name="T76" fmla="*/ 525 w 530"/>
                <a:gd name="T77" fmla="*/ 384 h 772"/>
                <a:gd name="T78" fmla="*/ 523 w 530"/>
                <a:gd name="T79" fmla="*/ 453 h 772"/>
                <a:gd name="T80" fmla="*/ 492 w 530"/>
                <a:gd name="T81" fmla="*/ 566 h 772"/>
                <a:gd name="T82" fmla="*/ 499 w 530"/>
                <a:gd name="T83" fmla="*/ 611 h 772"/>
                <a:gd name="T84" fmla="*/ 499 w 530"/>
                <a:gd name="T85" fmla="*/ 656 h 772"/>
                <a:gd name="T86" fmla="*/ 476 w 530"/>
                <a:gd name="T87" fmla="*/ 690 h 772"/>
                <a:gd name="T88" fmla="*/ 499 w 530"/>
                <a:gd name="T89" fmla="*/ 737 h 7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30" h="772">
                  <a:moveTo>
                    <a:pt x="499" y="737"/>
                  </a:moveTo>
                  <a:lnTo>
                    <a:pt x="499" y="737"/>
                  </a:lnTo>
                  <a:lnTo>
                    <a:pt x="516" y="770"/>
                  </a:lnTo>
                  <a:lnTo>
                    <a:pt x="518" y="772"/>
                  </a:lnTo>
                  <a:lnTo>
                    <a:pt x="507" y="772"/>
                  </a:lnTo>
                  <a:lnTo>
                    <a:pt x="473" y="768"/>
                  </a:lnTo>
                  <a:lnTo>
                    <a:pt x="457" y="761"/>
                  </a:lnTo>
                  <a:lnTo>
                    <a:pt x="424" y="737"/>
                  </a:lnTo>
                  <a:lnTo>
                    <a:pt x="343" y="720"/>
                  </a:lnTo>
                  <a:lnTo>
                    <a:pt x="322" y="708"/>
                  </a:lnTo>
                  <a:lnTo>
                    <a:pt x="310" y="697"/>
                  </a:lnTo>
                  <a:lnTo>
                    <a:pt x="308" y="685"/>
                  </a:lnTo>
                  <a:lnTo>
                    <a:pt x="310" y="673"/>
                  </a:lnTo>
                  <a:lnTo>
                    <a:pt x="308" y="649"/>
                  </a:lnTo>
                  <a:lnTo>
                    <a:pt x="310" y="637"/>
                  </a:lnTo>
                  <a:lnTo>
                    <a:pt x="310" y="630"/>
                  </a:lnTo>
                  <a:lnTo>
                    <a:pt x="306" y="628"/>
                  </a:lnTo>
                  <a:lnTo>
                    <a:pt x="301" y="628"/>
                  </a:lnTo>
                  <a:lnTo>
                    <a:pt x="298" y="626"/>
                  </a:lnTo>
                  <a:lnTo>
                    <a:pt x="298" y="614"/>
                  </a:lnTo>
                  <a:lnTo>
                    <a:pt x="154" y="588"/>
                  </a:lnTo>
                  <a:lnTo>
                    <a:pt x="140" y="585"/>
                  </a:lnTo>
                  <a:lnTo>
                    <a:pt x="102" y="595"/>
                  </a:lnTo>
                  <a:lnTo>
                    <a:pt x="88" y="595"/>
                  </a:lnTo>
                  <a:lnTo>
                    <a:pt x="107" y="566"/>
                  </a:lnTo>
                  <a:lnTo>
                    <a:pt x="107" y="536"/>
                  </a:lnTo>
                  <a:lnTo>
                    <a:pt x="97" y="510"/>
                  </a:lnTo>
                  <a:lnTo>
                    <a:pt x="76" y="488"/>
                  </a:lnTo>
                  <a:lnTo>
                    <a:pt x="52" y="476"/>
                  </a:lnTo>
                  <a:lnTo>
                    <a:pt x="52" y="467"/>
                  </a:lnTo>
                  <a:lnTo>
                    <a:pt x="57" y="450"/>
                  </a:lnTo>
                  <a:lnTo>
                    <a:pt x="57" y="443"/>
                  </a:lnTo>
                  <a:lnTo>
                    <a:pt x="48" y="429"/>
                  </a:lnTo>
                  <a:lnTo>
                    <a:pt x="41" y="420"/>
                  </a:lnTo>
                  <a:lnTo>
                    <a:pt x="36" y="410"/>
                  </a:lnTo>
                  <a:lnTo>
                    <a:pt x="38" y="396"/>
                  </a:lnTo>
                  <a:lnTo>
                    <a:pt x="26" y="384"/>
                  </a:lnTo>
                  <a:lnTo>
                    <a:pt x="17" y="375"/>
                  </a:lnTo>
                  <a:lnTo>
                    <a:pt x="36" y="332"/>
                  </a:lnTo>
                  <a:lnTo>
                    <a:pt x="57" y="299"/>
                  </a:lnTo>
                  <a:lnTo>
                    <a:pt x="60" y="292"/>
                  </a:lnTo>
                  <a:lnTo>
                    <a:pt x="60" y="273"/>
                  </a:lnTo>
                  <a:lnTo>
                    <a:pt x="62" y="261"/>
                  </a:lnTo>
                  <a:lnTo>
                    <a:pt x="86" y="223"/>
                  </a:lnTo>
                  <a:lnTo>
                    <a:pt x="93" y="204"/>
                  </a:lnTo>
                  <a:lnTo>
                    <a:pt x="86" y="159"/>
                  </a:lnTo>
                  <a:lnTo>
                    <a:pt x="64" y="142"/>
                  </a:lnTo>
                  <a:lnTo>
                    <a:pt x="36" y="133"/>
                  </a:lnTo>
                  <a:lnTo>
                    <a:pt x="10" y="105"/>
                  </a:lnTo>
                  <a:lnTo>
                    <a:pt x="0" y="79"/>
                  </a:lnTo>
                  <a:lnTo>
                    <a:pt x="0" y="79"/>
                  </a:lnTo>
                  <a:lnTo>
                    <a:pt x="3" y="79"/>
                  </a:lnTo>
                  <a:lnTo>
                    <a:pt x="50" y="86"/>
                  </a:lnTo>
                  <a:lnTo>
                    <a:pt x="95" y="81"/>
                  </a:lnTo>
                  <a:lnTo>
                    <a:pt x="114" y="69"/>
                  </a:lnTo>
                  <a:lnTo>
                    <a:pt x="123" y="50"/>
                  </a:lnTo>
                  <a:lnTo>
                    <a:pt x="131" y="29"/>
                  </a:lnTo>
                  <a:lnTo>
                    <a:pt x="142" y="10"/>
                  </a:lnTo>
                  <a:lnTo>
                    <a:pt x="154" y="3"/>
                  </a:lnTo>
                  <a:lnTo>
                    <a:pt x="164" y="0"/>
                  </a:lnTo>
                  <a:lnTo>
                    <a:pt x="175" y="3"/>
                  </a:lnTo>
                  <a:lnTo>
                    <a:pt x="185" y="10"/>
                  </a:lnTo>
                  <a:lnTo>
                    <a:pt x="187" y="22"/>
                  </a:lnTo>
                  <a:lnTo>
                    <a:pt x="190" y="36"/>
                  </a:lnTo>
                  <a:lnTo>
                    <a:pt x="192" y="48"/>
                  </a:lnTo>
                  <a:lnTo>
                    <a:pt x="209" y="53"/>
                  </a:lnTo>
                  <a:lnTo>
                    <a:pt x="213" y="53"/>
                  </a:lnTo>
                  <a:lnTo>
                    <a:pt x="223" y="45"/>
                  </a:lnTo>
                  <a:lnTo>
                    <a:pt x="225" y="43"/>
                  </a:lnTo>
                  <a:lnTo>
                    <a:pt x="249" y="50"/>
                  </a:lnTo>
                  <a:lnTo>
                    <a:pt x="270" y="48"/>
                  </a:lnTo>
                  <a:lnTo>
                    <a:pt x="282" y="45"/>
                  </a:lnTo>
                  <a:lnTo>
                    <a:pt x="289" y="36"/>
                  </a:lnTo>
                  <a:lnTo>
                    <a:pt x="294" y="55"/>
                  </a:lnTo>
                  <a:lnTo>
                    <a:pt x="303" y="64"/>
                  </a:lnTo>
                  <a:lnTo>
                    <a:pt x="313" y="71"/>
                  </a:lnTo>
                  <a:lnTo>
                    <a:pt x="322" y="86"/>
                  </a:lnTo>
                  <a:lnTo>
                    <a:pt x="322" y="88"/>
                  </a:lnTo>
                  <a:lnTo>
                    <a:pt x="322" y="93"/>
                  </a:lnTo>
                  <a:lnTo>
                    <a:pt x="324" y="98"/>
                  </a:lnTo>
                  <a:lnTo>
                    <a:pt x="334" y="102"/>
                  </a:lnTo>
                  <a:lnTo>
                    <a:pt x="339" y="98"/>
                  </a:lnTo>
                  <a:lnTo>
                    <a:pt x="346" y="93"/>
                  </a:lnTo>
                  <a:lnTo>
                    <a:pt x="353" y="86"/>
                  </a:lnTo>
                  <a:lnTo>
                    <a:pt x="395" y="135"/>
                  </a:lnTo>
                  <a:lnTo>
                    <a:pt x="402" y="147"/>
                  </a:lnTo>
                  <a:lnTo>
                    <a:pt x="400" y="159"/>
                  </a:lnTo>
                  <a:lnTo>
                    <a:pt x="386" y="173"/>
                  </a:lnTo>
                  <a:lnTo>
                    <a:pt x="395" y="183"/>
                  </a:lnTo>
                  <a:lnTo>
                    <a:pt x="400" y="195"/>
                  </a:lnTo>
                  <a:lnTo>
                    <a:pt x="400" y="204"/>
                  </a:lnTo>
                  <a:lnTo>
                    <a:pt x="407" y="216"/>
                  </a:lnTo>
                  <a:lnTo>
                    <a:pt x="414" y="221"/>
                  </a:lnTo>
                  <a:lnTo>
                    <a:pt x="419" y="221"/>
                  </a:lnTo>
                  <a:lnTo>
                    <a:pt x="424" y="216"/>
                  </a:lnTo>
                  <a:lnTo>
                    <a:pt x="433" y="209"/>
                  </a:lnTo>
                  <a:lnTo>
                    <a:pt x="438" y="209"/>
                  </a:lnTo>
                  <a:lnTo>
                    <a:pt x="445" y="214"/>
                  </a:lnTo>
                  <a:lnTo>
                    <a:pt x="450" y="214"/>
                  </a:lnTo>
                  <a:lnTo>
                    <a:pt x="452" y="209"/>
                  </a:lnTo>
                  <a:lnTo>
                    <a:pt x="459" y="199"/>
                  </a:lnTo>
                  <a:lnTo>
                    <a:pt x="490" y="190"/>
                  </a:lnTo>
                  <a:lnTo>
                    <a:pt x="504" y="195"/>
                  </a:lnTo>
                  <a:lnTo>
                    <a:pt x="507" y="214"/>
                  </a:lnTo>
                  <a:lnTo>
                    <a:pt x="499" y="256"/>
                  </a:lnTo>
                  <a:lnTo>
                    <a:pt x="502" y="263"/>
                  </a:lnTo>
                  <a:lnTo>
                    <a:pt x="502" y="270"/>
                  </a:lnTo>
                  <a:lnTo>
                    <a:pt x="502" y="277"/>
                  </a:lnTo>
                  <a:lnTo>
                    <a:pt x="499" y="280"/>
                  </a:lnTo>
                  <a:lnTo>
                    <a:pt x="490" y="285"/>
                  </a:lnTo>
                  <a:lnTo>
                    <a:pt x="488" y="287"/>
                  </a:lnTo>
                  <a:lnTo>
                    <a:pt x="481" y="301"/>
                  </a:lnTo>
                  <a:lnTo>
                    <a:pt x="481" y="308"/>
                  </a:lnTo>
                  <a:lnTo>
                    <a:pt x="483" y="308"/>
                  </a:lnTo>
                  <a:lnTo>
                    <a:pt x="495" y="306"/>
                  </a:lnTo>
                  <a:lnTo>
                    <a:pt x="511" y="337"/>
                  </a:lnTo>
                  <a:lnTo>
                    <a:pt x="525" y="384"/>
                  </a:lnTo>
                  <a:lnTo>
                    <a:pt x="528" y="396"/>
                  </a:lnTo>
                  <a:lnTo>
                    <a:pt x="530" y="424"/>
                  </a:lnTo>
                  <a:lnTo>
                    <a:pt x="523" y="453"/>
                  </a:lnTo>
                  <a:lnTo>
                    <a:pt x="499" y="500"/>
                  </a:lnTo>
                  <a:lnTo>
                    <a:pt x="495" y="521"/>
                  </a:lnTo>
                  <a:lnTo>
                    <a:pt x="492" y="566"/>
                  </a:lnTo>
                  <a:lnTo>
                    <a:pt x="492" y="583"/>
                  </a:lnTo>
                  <a:lnTo>
                    <a:pt x="495" y="597"/>
                  </a:lnTo>
                  <a:lnTo>
                    <a:pt x="499" y="611"/>
                  </a:lnTo>
                  <a:lnTo>
                    <a:pt x="502" y="623"/>
                  </a:lnTo>
                  <a:lnTo>
                    <a:pt x="502" y="642"/>
                  </a:lnTo>
                  <a:lnTo>
                    <a:pt x="499" y="656"/>
                  </a:lnTo>
                  <a:lnTo>
                    <a:pt x="492" y="668"/>
                  </a:lnTo>
                  <a:lnTo>
                    <a:pt x="485" y="678"/>
                  </a:lnTo>
                  <a:lnTo>
                    <a:pt x="476" y="690"/>
                  </a:lnTo>
                  <a:lnTo>
                    <a:pt x="476" y="699"/>
                  </a:lnTo>
                  <a:lnTo>
                    <a:pt x="478" y="711"/>
                  </a:lnTo>
                  <a:lnTo>
                    <a:pt x="499" y="737"/>
                  </a:lnTo>
                  <a:close/>
                </a:path>
              </a:pathLst>
            </a:custGeom>
            <a:grpFill/>
            <a:ln w="12700" cap="rnd" cmpd="sng">
              <a:solidFill>
                <a:schemeClr val="bg1"/>
              </a:solidFill>
            </a:ln>
          </p:spPr>
          <p:txBody>
            <a:bodyPr vert="horz" wrap="square" lIns="45720" tIns="22860" rIns="45720" bIns="22860" numCol="1" anchor="t" anchorCtr="0" compatLnSpc="1">
              <a:prstTxWarp prst="textNoShape">
                <a:avLst/>
              </a:prstTxWarp>
            </a:bodyPr>
            <a:lstStyle/>
            <a:p>
              <a:endParaRPr lang="en-US" sz="900"/>
            </a:p>
          </p:txBody>
        </p:sp>
        <p:sp>
          <p:nvSpPr>
            <p:cNvPr id="5" name="Freeform 9">
              <a:extLst>
                <a:ext uri="{FF2B5EF4-FFF2-40B4-BE49-F238E27FC236}">
                  <a16:creationId xmlns:a16="http://schemas.microsoft.com/office/drawing/2014/main" id="{15EC1E5F-62A5-44DD-A5F9-DDF2DD730BDC}"/>
                </a:ext>
              </a:extLst>
            </p:cNvPr>
            <p:cNvSpPr>
              <a:spLocks/>
            </p:cNvSpPr>
            <p:nvPr/>
          </p:nvSpPr>
          <p:spPr bwMode="auto">
            <a:xfrm>
              <a:off x="10388980" y="2701800"/>
              <a:ext cx="820728" cy="1857209"/>
            </a:xfrm>
            <a:custGeom>
              <a:avLst/>
              <a:gdLst>
                <a:gd name="T0" fmla="*/ 626 w 671"/>
                <a:gd name="T1" fmla="*/ 164 h 1518"/>
                <a:gd name="T2" fmla="*/ 617 w 671"/>
                <a:gd name="T3" fmla="*/ 192 h 1518"/>
                <a:gd name="T4" fmla="*/ 629 w 671"/>
                <a:gd name="T5" fmla="*/ 220 h 1518"/>
                <a:gd name="T6" fmla="*/ 584 w 671"/>
                <a:gd name="T7" fmla="*/ 275 h 1518"/>
                <a:gd name="T8" fmla="*/ 626 w 671"/>
                <a:gd name="T9" fmla="*/ 318 h 1518"/>
                <a:gd name="T10" fmla="*/ 648 w 671"/>
                <a:gd name="T11" fmla="*/ 410 h 1518"/>
                <a:gd name="T12" fmla="*/ 608 w 671"/>
                <a:gd name="T13" fmla="*/ 460 h 1518"/>
                <a:gd name="T14" fmla="*/ 494 w 671"/>
                <a:gd name="T15" fmla="*/ 495 h 1518"/>
                <a:gd name="T16" fmla="*/ 423 w 671"/>
                <a:gd name="T17" fmla="*/ 500 h 1518"/>
                <a:gd name="T18" fmla="*/ 333 w 671"/>
                <a:gd name="T19" fmla="*/ 455 h 1518"/>
                <a:gd name="T20" fmla="*/ 279 w 671"/>
                <a:gd name="T21" fmla="*/ 509 h 1518"/>
                <a:gd name="T22" fmla="*/ 236 w 671"/>
                <a:gd name="T23" fmla="*/ 552 h 1518"/>
                <a:gd name="T24" fmla="*/ 210 w 671"/>
                <a:gd name="T25" fmla="*/ 580 h 1518"/>
                <a:gd name="T26" fmla="*/ 359 w 671"/>
                <a:gd name="T27" fmla="*/ 585 h 1518"/>
                <a:gd name="T28" fmla="*/ 418 w 671"/>
                <a:gd name="T29" fmla="*/ 651 h 1518"/>
                <a:gd name="T30" fmla="*/ 418 w 671"/>
                <a:gd name="T31" fmla="*/ 715 h 1518"/>
                <a:gd name="T32" fmla="*/ 314 w 671"/>
                <a:gd name="T33" fmla="*/ 846 h 1518"/>
                <a:gd name="T34" fmla="*/ 300 w 671"/>
                <a:gd name="T35" fmla="*/ 905 h 1518"/>
                <a:gd name="T36" fmla="*/ 302 w 671"/>
                <a:gd name="T37" fmla="*/ 921 h 1518"/>
                <a:gd name="T38" fmla="*/ 343 w 671"/>
                <a:gd name="T39" fmla="*/ 997 h 1518"/>
                <a:gd name="T40" fmla="*/ 321 w 671"/>
                <a:gd name="T41" fmla="*/ 1045 h 1518"/>
                <a:gd name="T42" fmla="*/ 340 w 671"/>
                <a:gd name="T43" fmla="*/ 1087 h 1518"/>
                <a:gd name="T44" fmla="*/ 357 w 671"/>
                <a:gd name="T45" fmla="*/ 1132 h 1518"/>
                <a:gd name="T46" fmla="*/ 390 w 671"/>
                <a:gd name="T47" fmla="*/ 1165 h 1518"/>
                <a:gd name="T48" fmla="*/ 409 w 671"/>
                <a:gd name="T49" fmla="*/ 1210 h 1518"/>
                <a:gd name="T50" fmla="*/ 369 w 671"/>
                <a:gd name="T51" fmla="*/ 1260 h 1518"/>
                <a:gd name="T52" fmla="*/ 404 w 671"/>
                <a:gd name="T53" fmla="*/ 1284 h 1518"/>
                <a:gd name="T54" fmla="*/ 369 w 671"/>
                <a:gd name="T55" fmla="*/ 1298 h 1518"/>
                <a:gd name="T56" fmla="*/ 302 w 671"/>
                <a:gd name="T57" fmla="*/ 1300 h 1518"/>
                <a:gd name="T58" fmla="*/ 258 w 671"/>
                <a:gd name="T59" fmla="*/ 1341 h 1518"/>
                <a:gd name="T60" fmla="*/ 246 w 671"/>
                <a:gd name="T61" fmla="*/ 1369 h 1518"/>
                <a:gd name="T62" fmla="*/ 203 w 671"/>
                <a:gd name="T63" fmla="*/ 1421 h 1518"/>
                <a:gd name="T64" fmla="*/ 125 w 671"/>
                <a:gd name="T65" fmla="*/ 1518 h 1518"/>
                <a:gd name="T66" fmla="*/ 106 w 671"/>
                <a:gd name="T67" fmla="*/ 1492 h 1518"/>
                <a:gd name="T68" fmla="*/ 97 w 671"/>
                <a:gd name="T69" fmla="*/ 1440 h 1518"/>
                <a:gd name="T70" fmla="*/ 163 w 671"/>
                <a:gd name="T71" fmla="*/ 1303 h 1518"/>
                <a:gd name="T72" fmla="*/ 109 w 671"/>
                <a:gd name="T73" fmla="*/ 1232 h 1518"/>
                <a:gd name="T74" fmla="*/ 61 w 671"/>
                <a:gd name="T75" fmla="*/ 1068 h 1518"/>
                <a:gd name="T76" fmla="*/ 0 w 671"/>
                <a:gd name="T77" fmla="*/ 938 h 1518"/>
                <a:gd name="T78" fmla="*/ 26 w 671"/>
                <a:gd name="T79" fmla="*/ 905 h 1518"/>
                <a:gd name="T80" fmla="*/ 118 w 671"/>
                <a:gd name="T81" fmla="*/ 846 h 1518"/>
                <a:gd name="T82" fmla="*/ 189 w 671"/>
                <a:gd name="T83" fmla="*/ 753 h 1518"/>
                <a:gd name="T84" fmla="*/ 172 w 671"/>
                <a:gd name="T85" fmla="*/ 678 h 1518"/>
                <a:gd name="T86" fmla="*/ 135 w 671"/>
                <a:gd name="T87" fmla="*/ 552 h 1518"/>
                <a:gd name="T88" fmla="*/ 127 w 671"/>
                <a:gd name="T89" fmla="*/ 441 h 1518"/>
                <a:gd name="T90" fmla="*/ 137 w 671"/>
                <a:gd name="T91" fmla="*/ 339 h 1518"/>
                <a:gd name="T92" fmla="*/ 269 w 671"/>
                <a:gd name="T93" fmla="*/ 280 h 1518"/>
                <a:gd name="T94" fmla="*/ 336 w 671"/>
                <a:gd name="T95" fmla="*/ 194 h 1518"/>
                <a:gd name="T96" fmla="*/ 383 w 671"/>
                <a:gd name="T97" fmla="*/ 133 h 1518"/>
                <a:gd name="T98" fmla="*/ 475 w 671"/>
                <a:gd name="T99" fmla="*/ 71 h 1518"/>
                <a:gd name="T100" fmla="*/ 520 w 671"/>
                <a:gd name="T101" fmla="*/ 62 h 1518"/>
                <a:gd name="T102" fmla="*/ 525 w 671"/>
                <a:gd name="T103" fmla="*/ 14 h 1518"/>
                <a:gd name="T104" fmla="*/ 558 w 671"/>
                <a:gd name="T105" fmla="*/ 12 h 1518"/>
                <a:gd name="T106" fmla="*/ 574 w 671"/>
                <a:gd name="T107" fmla="*/ 36 h 1518"/>
                <a:gd name="T108" fmla="*/ 608 w 671"/>
                <a:gd name="T109" fmla="*/ 88 h 15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71" h="1518">
                  <a:moveTo>
                    <a:pt x="650" y="102"/>
                  </a:moveTo>
                  <a:lnTo>
                    <a:pt x="650" y="102"/>
                  </a:lnTo>
                  <a:lnTo>
                    <a:pt x="615" y="149"/>
                  </a:lnTo>
                  <a:lnTo>
                    <a:pt x="624" y="157"/>
                  </a:lnTo>
                  <a:lnTo>
                    <a:pt x="626" y="164"/>
                  </a:lnTo>
                  <a:lnTo>
                    <a:pt x="624" y="171"/>
                  </a:lnTo>
                  <a:lnTo>
                    <a:pt x="624" y="180"/>
                  </a:lnTo>
                  <a:lnTo>
                    <a:pt x="624" y="183"/>
                  </a:lnTo>
                  <a:lnTo>
                    <a:pt x="617" y="187"/>
                  </a:lnTo>
                  <a:lnTo>
                    <a:pt x="617" y="192"/>
                  </a:lnTo>
                  <a:lnTo>
                    <a:pt x="617" y="197"/>
                  </a:lnTo>
                  <a:lnTo>
                    <a:pt x="622" y="197"/>
                  </a:lnTo>
                  <a:lnTo>
                    <a:pt x="626" y="199"/>
                  </a:lnTo>
                  <a:lnTo>
                    <a:pt x="629" y="199"/>
                  </a:lnTo>
                  <a:lnTo>
                    <a:pt x="629" y="220"/>
                  </a:lnTo>
                  <a:lnTo>
                    <a:pt x="629" y="235"/>
                  </a:lnTo>
                  <a:lnTo>
                    <a:pt x="624" y="247"/>
                  </a:lnTo>
                  <a:lnTo>
                    <a:pt x="615" y="258"/>
                  </a:lnTo>
                  <a:lnTo>
                    <a:pt x="591" y="270"/>
                  </a:lnTo>
                  <a:lnTo>
                    <a:pt x="584" y="275"/>
                  </a:lnTo>
                  <a:lnTo>
                    <a:pt x="586" y="287"/>
                  </a:lnTo>
                  <a:lnTo>
                    <a:pt x="591" y="292"/>
                  </a:lnTo>
                  <a:lnTo>
                    <a:pt x="608" y="296"/>
                  </a:lnTo>
                  <a:lnTo>
                    <a:pt x="615" y="299"/>
                  </a:lnTo>
                  <a:lnTo>
                    <a:pt x="626" y="318"/>
                  </a:lnTo>
                  <a:lnTo>
                    <a:pt x="631" y="322"/>
                  </a:lnTo>
                  <a:lnTo>
                    <a:pt x="624" y="337"/>
                  </a:lnTo>
                  <a:lnTo>
                    <a:pt x="629" y="355"/>
                  </a:lnTo>
                  <a:lnTo>
                    <a:pt x="638" y="374"/>
                  </a:lnTo>
                  <a:lnTo>
                    <a:pt x="648" y="410"/>
                  </a:lnTo>
                  <a:lnTo>
                    <a:pt x="652" y="419"/>
                  </a:lnTo>
                  <a:lnTo>
                    <a:pt x="662" y="427"/>
                  </a:lnTo>
                  <a:lnTo>
                    <a:pt x="671" y="431"/>
                  </a:lnTo>
                  <a:lnTo>
                    <a:pt x="657" y="441"/>
                  </a:lnTo>
                  <a:lnTo>
                    <a:pt x="608" y="460"/>
                  </a:lnTo>
                  <a:lnTo>
                    <a:pt x="556" y="486"/>
                  </a:lnTo>
                  <a:lnTo>
                    <a:pt x="527" y="486"/>
                  </a:lnTo>
                  <a:lnTo>
                    <a:pt x="511" y="460"/>
                  </a:lnTo>
                  <a:lnTo>
                    <a:pt x="503" y="469"/>
                  </a:lnTo>
                  <a:lnTo>
                    <a:pt x="494" y="495"/>
                  </a:lnTo>
                  <a:lnTo>
                    <a:pt x="489" y="505"/>
                  </a:lnTo>
                  <a:lnTo>
                    <a:pt x="482" y="507"/>
                  </a:lnTo>
                  <a:lnTo>
                    <a:pt x="442" y="509"/>
                  </a:lnTo>
                  <a:lnTo>
                    <a:pt x="433" y="507"/>
                  </a:lnTo>
                  <a:lnTo>
                    <a:pt x="423" y="500"/>
                  </a:lnTo>
                  <a:lnTo>
                    <a:pt x="416" y="490"/>
                  </a:lnTo>
                  <a:lnTo>
                    <a:pt x="411" y="479"/>
                  </a:lnTo>
                  <a:lnTo>
                    <a:pt x="404" y="471"/>
                  </a:lnTo>
                  <a:lnTo>
                    <a:pt x="395" y="467"/>
                  </a:lnTo>
                  <a:lnTo>
                    <a:pt x="333" y="455"/>
                  </a:lnTo>
                  <a:lnTo>
                    <a:pt x="302" y="457"/>
                  </a:lnTo>
                  <a:lnTo>
                    <a:pt x="279" y="476"/>
                  </a:lnTo>
                  <a:lnTo>
                    <a:pt x="276" y="486"/>
                  </a:lnTo>
                  <a:lnTo>
                    <a:pt x="281" y="500"/>
                  </a:lnTo>
                  <a:lnTo>
                    <a:pt x="279" y="509"/>
                  </a:lnTo>
                  <a:lnTo>
                    <a:pt x="274" y="516"/>
                  </a:lnTo>
                  <a:lnTo>
                    <a:pt x="250" y="538"/>
                  </a:lnTo>
                  <a:lnTo>
                    <a:pt x="243" y="547"/>
                  </a:lnTo>
                  <a:lnTo>
                    <a:pt x="239" y="552"/>
                  </a:lnTo>
                  <a:lnTo>
                    <a:pt x="236" y="552"/>
                  </a:lnTo>
                  <a:lnTo>
                    <a:pt x="232" y="550"/>
                  </a:lnTo>
                  <a:lnTo>
                    <a:pt x="227" y="545"/>
                  </a:lnTo>
                  <a:lnTo>
                    <a:pt x="222" y="552"/>
                  </a:lnTo>
                  <a:lnTo>
                    <a:pt x="215" y="571"/>
                  </a:lnTo>
                  <a:lnTo>
                    <a:pt x="210" y="580"/>
                  </a:lnTo>
                  <a:lnTo>
                    <a:pt x="224" y="585"/>
                  </a:lnTo>
                  <a:lnTo>
                    <a:pt x="269" y="595"/>
                  </a:lnTo>
                  <a:lnTo>
                    <a:pt x="288" y="585"/>
                  </a:lnTo>
                  <a:lnTo>
                    <a:pt x="338" y="595"/>
                  </a:lnTo>
                  <a:lnTo>
                    <a:pt x="359" y="585"/>
                  </a:lnTo>
                  <a:lnTo>
                    <a:pt x="378" y="590"/>
                  </a:lnTo>
                  <a:lnTo>
                    <a:pt x="392" y="604"/>
                  </a:lnTo>
                  <a:lnTo>
                    <a:pt x="404" y="625"/>
                  </a:lnTo>
                  <a:lnTo>
                    <a:pt x="404" y="647"/>
                  </a:lnTo>
                  <a:lnTo>
                    <a:pt x="418" y="651"/>
                  </a:lnTo>
                  <a:lnTo>
                    <a:pt x="430" y="659"/>
                  </a:lnTo>
                  <a:lnTo>
                    <a:pt x="437" y="670"/>
                  </a:lnTo>
                  <a:lnTo>
                    <a:pt x="442" y="687"/>
                  </a:lnTo>
                  <a:lnTo>
                    <a:pt x="437" y="704"/>
                  </a:lnTo>
                  <a:lnTo>
                    <a:pt x="418" y="715"/>
                  </a:lnTo>
                  <a:lnTo>
                    <a:pt x="411" y="727"/>
                  </a:lnTo>
                  <a:lnTo>
                    <a:pt x="423" y="770"/>
                  </a:lnTo>
                  <a:lnTo>
                    <a:pt x="395" y="805"/>
                  </a:lnTo>
                  <a:lnTo>
                    <a:pt x="326" y="857"/>
                  </a:lnTo>
                  <a:lnTo>
                    <a:pt x="314" y="846"/>
                  </a:lnTo>
                  <a:lnTo>
                    <a:pt x="302" y="841"/>
                  </a:lnTo>
                  <a:lnTo>
                    <a:pt x="295" y="846"/>
                  </a:lnTo>
                  <a:lnTo>
                    <a:pt x="291" y="860"/>
                  </a:lnTo>
                  <a:lnTo>
                    <a:pt x="300" y="900"/>
                  </a:lnTo>
                  <a:lnTo>
                    <a:pt x="300" y="905"/>
                  </a:lnTo>
                  <a:lnTo>
                    <a:pt x="295" y="907"/>
                  </a:lnTo>
                  <a:lnTo>
                    <a:pt x="293" y="910"/>
                  </a:lnTo>
                  <a:lnTo>
                    <a:pt x="295" y="917"/>
                  </a:lnTo>
                  <a:lnTo>
                    <a:pt x="298" y="919"/>
                  </a:lnTo>
                  <a:lnTo>
                    <a:pt x="302" y="921"/>
                  </a:lnTo>
                  <a:lnTo>
                    <a:pt x="305" y="921"/>
                  </a:lnTo>
                  <a:lnTo>
                    <a:pt x="307" y="924"/>
                  </a:lnTo>
                  <a:lnTo>
                    <a:pt x="338" y="966"/>
                  </a:lnTo>
                  <a:lnTo>
                    <a:pt x="345" y="983"/>
                  </a:lnTo>
                  <a:lnTo>
                    <a:pt x="343" y="997"/>
                  </a:lnTo>
                  <a:lnTo>
                    <a:pt x="336" y="1009"/>
                  </a:lnTo>
                  <a:lnTo>
                    <a:pt x="317" y="1026"/>
                  </a:lnTo>
                  <a:lnTo>
                    <a:pt x="317" y="1026"/>
                  </a:lnTo>
                  <a:lnTo>
                    <a:pt x="317" y="1026"/>
                  </a:lnTo>
                  <a:lnTo>
                    <a:pt x="321" y="1045"/>
                  </a:lnTo>
                  <a:lnTo>
                    <a:pt x="317" y="1071"/>
                  </a:lnTo>
                  <a:lnTo>
                    <a:pt x="321" y="1087"/>
                  </a:lnTo>
                  <a:lnTo>
                    <a:pt x="328" y="1090"/>
                  </a:lnTo>
                  <a:lnTo>
                    <a:pt x="333" y="1090"/>
                  </a:lnTo>
                  <a:lnTo>
                    <a:pt x="340" y="1087"/>
                  </a:lnTo>
                  <a:lnTo>
                    <a:pt x="345" y="1094"/>
                  </a:lnTo>
                  <a:lnTo>
                    <a:pt x="347" y="1104"/>
                  </a:lnTo>
                  <a:lnTo>
                    <a:pt x="345" y="1123"/>
                  </a:lnTo>
                  <a:lnTo>
                    <a:pt x="347" y="1127"/>
                  </a:lnTo>
                  <a:lnTo>
                    <a:pt x="357" y="1132"/>
                  </a:lnTo>
                  <a:lnTo>
                    <a:pt x="378" y="1116"/>
                  </a:lnTo>
                  <a:lnTo>
                    <a:pt x="392" y="1116"/>
                  </a:lnTo>
                  <a:lnTo>
                    <a:pt x="402" y="1125"/>
                  </a:lnTo>
                  <a:lnTo>
                    <a:pt x="402" y="1139"/>
                  </a:lnTo>
                  <a:lnTo>
                    <a:pt x="390" y="1165"/>
                  </a:lnTo>
                  <a:lnTo>
                    <a:pt x="378" y="1177"/>
                  </a:lnTo>
                  <a:lnTo>
                    <a:pt x="376" y="1194"/>
                  </a:lnTo>
                  <a:lnTo>
                    <a:pt x="385" y="1208"/>
                  </a:lnTo>
                  <a:lnTo>
                    <a:pt x="399" y="1208"/>
                  </a:lnTo>
                  <a:lnTo>
                    <a:pt x="409" y="1210"/>
                  </a:lnTo>
                  <a:lnTo>
                    <a:pt x="414" y="1217"/>
                  </a:lnTo>
                  <a:lnTo>
                    <a:pt x="411" y="1222"/>
                  </a:lnTo>
                  <a:lnTo>
                    <a:pt x="404" y="1229"/>
                  </a:lnTo>
                  <a:lnTo>
                    <a:pt x="376" y="1251"/>
                  </a:lnTo>
                  <a:lnTo>
                    <a:pt x="369" y="1260"/>
                  </a:lnTo>
                  <a:lnTo>
                    <a:pt x="390" y="1258"/>
                  </a:lnTo>
                  <a:lnTo>
                    <a:pt x="399" y="1260"/>
                  </a:lnTo>
                  <a:lnTo>
                    <a:pt x="411" y="1267"/>
                  </a:lnTo>
                  <a:lnTo>
                    <a:pt x="418" y="1279"/>
                  </a:lnTo>
                  <a:lnTo>
                    <a:pt x="404" y="1284"/>
                  </a:lnTo>
                  <a:lnTo>
                    <a:pt x="385" y="1288"/>
                  </a:lnTo>
                  <a:lnTo>
                    <a:pt x="376" y="1293"/>
                  </a:lnTo>
                  <a:lnTo>
                    <a:pt x="376" y="1293"/>
                  </a:lnTo>
                  <a:lnTo>
                    <a:pt x="373" y="1298"/>
                  </a:lnTo>
                  <a:lnTo>
                    <a:pt x="369" y="1298"/>
                  </a:lnTo>
                  <a:lnTo>
                    <a:pt x="366" y="1298"/>
                  </a:lnTo>
                  <a:lnTo>
                    <a:pt x="362" y="1296"/>
                  </a:lnTo>
                  <a:lnTo>
                    <a:pt x="347" y="1288"/>
                  </a:lnTo>
                  <a:lnTo>
                    <a:pt x="331" y="1291"/>
                  </a:lnTo>
                  <a:lnTo>
                    <a:pt x="302" y="1300"/>
                  </a:lnTo>
                  <a:lnTo>
                    <a:pt x="274" y="1300"/>
                  </a:lnTo>
                  <a:lnTo>
                    <a:pt x="265" y="1303"/>
                  </a:lnTo>
                  <a:lnTo>
                    <a:pt x="260" y="1317"/>
                  </a:lnTo>
                  <a:lnTo>
                    <a:pt x="262" y="1333"/>
                  </a:lnTo>
                  <a:lnTo>
                    <a:pt x="258" y="1341"/>
                  </a:lnTo>
                  <a:lnTo>
                    <a:pt x="250" y="1343"/>
                  </a:lnTo>
                  <a:lnTo>
                    <a:pt x="243" y="1350"/>
                  </a:lnTo>
                  <a:lnTo>
                    <a:pt x="243" y="1357"/>
                  </a:lnTo>
                  <a:lnTo>
                    <a:pt x="246" y="1364"/>
                  </a:lnTo>
                  <a:lnTo>
                    <a:pt x="246" y="1369"/>
                  </a:lnTo>
                  <a:lnTo>
                    <a:pt x="243" y="1378"/>
                  </a:lnTo>
                  <a:lnTo>
                    <a:pt x="239" y="1383"/>
                  </a:lnTo>
                  <a:lnTo>
                    <a:pt x="224" y="1393"/>
                  </a:lnTo>
                  <a:lnTo>
                    <a:pt x="210" y="1412"/>
                  </a:lnTo>
                  <a:lnTo>
                    <a:pt x="203" y="1421"/>
                  </a:lnTo>
                  <a:lnTo>
                    <a:pt x="184" y="1464"/>
                  </a:lnTo>
                  <a:lnTo>
                    <a:pt x="177" y="1473"/>
                  </a:lnTo>
                  <a:lnTo>
                    <a:pt x="168" y="1483"/>
                  </a:lnTo>
                  <a:lnTo>
                    <a:pt x="127" y="1518"/>
                  </a:lnTo>
                  <a:lnTo>
                    <a:pt x="125" y="1518"/>
                  </a:lnTo>
                  <a:lnTo>
                    <a:pt x="125" y="1513"/>
                  </a:lnTo>
                  <a:lnTo>
                    <a:pt x="120" y="1504"/>
                  </a:lnTo>
                  <a:lnTo>
                    <a:pt x="120" y="1502"/>
                  </a:lnTo>
                  <a:lnTo>
                    <a:pt x="116" y="1497"/>
                  </a:lnTo>
                  <a:lnTo>
                    <a:pt x="106" y="1492"/>
                  </a:lnTo>
                  <a:lnTo>
                    <a:pt x="101" y="1487"/>
                  </a:lnTo>
                  <a:lnTo>
                    <a:pt x="99" y="1480"/>
                  </a:lnTo>
                  <a:lnTo>
                    <a:pt x="99" y="1461"/>
                  </a:lnTo>
                  <a:lnTo>
                    <a:pt x="97" y="1450"/>
                  </a:lnTo>
                  <a:lnTo>
                    <a:pt x="97" y="1440"/>
                  </a:lnTo>
                  <a:lnTo>
                    <a:pt x="99" y="1428"/>
                  </a:lnTo>
                  <a:lnTo>
                    <a:pt x="120" y="1400"/>
                  </a:lnTo>
                  <a:lnTo>
                    <a:pt x="146" y="1345"/>
                  </a:lnTo>
                  <a:lnTo>
                    <a:pt x="158" y="1315"/>
                  </a:lnTo>
                  <a:lnTo>
                    <a:pt x="163" y="1303"/>
                  </a:lnTo>
                  <a:lnTo>
                    <a:pt x="161" y="1296"/>
                  </a:lnTo>
                  <a:lnTo>
                    <a:pt x="158" y="1286"/>
                  </a:lnTo>
                  <a:lnTo>
                    <a:pt x="125" y="1258"/>
                  </a:lnTo>
                  <a:lnTo>
                    <a:pt x="116" y="1246"/>
                  </a:lnTo>
                  <a:lnTo>
                    <a:pt x="109" y="1232"/>
                  </a:lnTo>
                  <a:lnTo>
                    <a:pt x="106" y="1222"/>
                  </a:lnTo>
                  <a:lnTo>
                    <a:pt x="106" y="1187"/>
                  </a:lnTo>
                  <a:lnTo>
                    <a:pt x="101" y="1158"/>
                  </a:lnTo>
                  <a:lnTo>
                    <a:pt x="66" y="1085"/>
                  </a:lnTo>
                  <a:lnTo>
                    <a:pt x="61" y="1068"/>
                  </a:lnTo>
                  <a:lnTo>
                    <a:pt x="47" y="1028"/>
                  </a:lnTo>
                  <a:lnTo>
                    <a:pt x="35" y="1000"/>
                  </a:lnTo>
                  <a:lnTo>
                    <a:pt x="21" y="976"/>
                  </a:lnTo>
                  <a:lnTo>
                    <a:pt x="2" y="947"/>
                  </a:lnTo>
                  <a:lnTo>
                    <a:pt x="0" y="938"/>
                  </a:lnTo>
                  <a:lnTo>
                    <a:pt x="0" y="929"/>
                  </a:lnTo>
                  <a:lnTo>
                    <a:pt x="7" y="912"/>
                  </a:lnTo>
                  <a:lnTo>
                    <a:pt x="14" y="902"/>
                  </a:lnTo>
                  <a:lnTo>
                    <a:pt x="21" y="900"/>
                  </a:lnTo>
                  <a:lnTo>
                    <a:pt x="26" y="905"/>
                  </a:lnTo>
                  <a:lnTo>
                    <a:pt x="31" y="912"/>
                  </a:lnTo>
                  <a:lnTo>
                    <a:pt x="33" y="914"/>
                  </a:lnTo>
                  <a:lnTo>
                    <a:pt x="45" y="905"/>
                  </a:lnTo>
                  <a:lnTo>
                    <a:pt x="78" y="853"/>
                  </a:lnTo>
                  <a:lnTo>
                    <a:pt x="118" y="846"/>
                  </a:lnTo>
                  <a:lnTo>
                    <a:pt x="135" y="839"/>
                  </a:lnTo>
                  <a:lnTo>
                    <a:pt x="151" y="824"/>
                  </a:lnTo>
                  <a:lnTo>
                    <a:pt x="161" y="813"/>
                  </a:lnTo>
                  <a:lnTo>
                    <a:pt x="189" y="765"/>
                  </a:lnTo>
                  <a:lnTo>
                    <a:pt x="189" y="753"/>
                  </a:lnTo>
                  <a:lnTo>
                    <a:pt x="187" y="741"/>
                  </a:lnTo>
                  <a:lnTo>
                    <a:pt x="179" y="730"/>
                  </a:lnTo>
                  <a:lnTo>
                    <a:pt x="172" y="713"/>
                  </a:lnTo>
                  <a:lnTo>
                    <a:pt x="170" y="689"/>
                  </a:lnTo>
                  <a:lnTo>
                    <a:pt x="172" y="678"/>
                  </a:lnTo>
                  <a:lnTo>
                    <a:pt x="177" y="663"/>
                  </a:lnTo>
                  <a:lnTo>
                    <a:pt x="179" y="654"/>
                  </a:lnTo>
                  <a:lnTo>
                    <a:pt x="194" y="604"/>
                  </a:lnTo>
                  <a:lnTo>
                    <a:pt x="165" y="576"/>
                  </a:lnTo>
                  <a:lnTo>
                    <a:pt x="135" y="552"/>
                  </a:lnTo>
                  <a:lnTo>
                    <a:pt x="120" y="535"/>
                  </a:lnTo>
                  <a:lnTo>
                    <a:pt x="111" y="524"/>
                  </a:lnTo>
                  <a:lnTo>
                    <a:pt x="99" y="457"/>
                  </a:lnTo>
                  <a:lnTo>
                    <a:pt x="123" y="450"/>
                  </a:lnTo>
                  <a:lnTo>
                    <a:pt x="127" y="441"/>
                  </a:lnTo>
                  <a:lnTo>
                    <a:pt x="135" y="429"/>
                  </a:lnTo>
                  <a:lnTo>
                    <a:pt x="137" y="417"/>
                  </a:lnTo>
                  <a:lnTo>
                    <a:pt x="137" y="405"/>
                  </a:lnTo>
                  <a:lnTo>
                    <a:pt x="130" y="363"/>
                  </a:lnTo>
                  <a:lnTo>
                    <a:pt x="137" y="339"/>
                  </a:lnTo>
                  <a:lnTo>
                    <a:pt x="144" y="325"/>
                  </a:lnTo>
                  <a:lnTo>
                    <a:pt x="172" y="292"/>
                  </a:lnTo>
                  <a:lnTo>
                    <a:pt x="191" y="282"/>
                  </a:lnTo>
                  <a:lnTo>
                    <a:pt x="215" y="275"/>
                  </a:lnTo>
                  <a:lnTo>
                    <a:pt x="269" y="280"/>
                  </a:lnTo>
                  <a:lnTo>
                    <a:pt x="293" y="261"/>
                  </a:lnTo>
                  <a:lnTo>
                    <a:pt x="302" y="244"/>
                  </a:lnTo>
                  <a:lnTo>
                    <a:pt x="324" y="220"/>
                  </a:lnTo>
                  <a:lnTo>
                    <a:pt x="331" y="209"/>
                  </a:lnTo>
                  <a:lnTo>
                    <a:pt x="336" y="194"/>
                  </a:lnTo>
                  <a:lnTo>
                    <a:pt x="340" y="166"/>
                  </a:lnTo>
                  <a:lnTo>
                    <a:pt x="354" y="147"/>
                  </a:lnTo>
                  <a:lnTo>
                    <a:pt x="366" y="138"/>
                  </a:lnTo>
                  <a:lnTo>
                    <a:pt x="376" y="133"/>
                  </a:lnTo>
                  <a:lnTo>
                    <a:pt x="383" y="133"/>
                  </a:lnTo>
                  <a:lnTo>
                    <a:pt x="409" y="112"/>
                  </a:lnTo>
                  <a:lnTo>
                    <a:pt x="433" y="86"/>
                  </a:lnTo>
                  <a:lnTo>
                    <a:pt x="449" y="74"/>
                  </a:lnTo>
                  <a:lnTo>
                    <a:pt x="461" y="69"/>
                  </a:lnTo>
                  <a:lnTo>
                    <a:pt x="475" y="71"/>
                  </a:lnTo>
                  <a:lnTo>
                    <a:pt x="499" y="86"/>
                  </a:lnTo>
                  <a:lnTo>
                    <a:pt x="511" y="88"/>
                  </a:lnTo>
                  <a:lnTo>
                    <a:pt x="518" y="81"/>
                  </a:lnTo>
                  <a:lnTo>
                    <a:pt x="522" y="69"/>
                  </a:lnTo>
                  <a:lnTo>
                    <a:pt x="520" y="62"/>
                  </a:lnTo>
                  <a:lnTo>
                    <a:pt x="518" y="52"/>
                  </a:lnTo>
                  <a:lnTo>
                    <a:pt x="515" y="45"/>
                  </a:lnTo>
                  <a:lnTo>
                    <a:pt x="513" y="29"/>
                  </a:lnTo>
                  <a:lnTo>
                    <a:pt x="520" y="17"/>
                  </a:lnTo>
                  <a:lnTo>
                    <a:pt x="525" y="14"/>
                  </a:lnTo>
                  <a:lnTo>
                    <a:pt x="534" y="17"/>
                  </a:lnTo>
                  <a:lnTo>
                    <a:pt x="541" y="19"/>
                  </a:lnTo>
                  <a:lnTo>
                    <a:pt x="548" y="19"/>
                  </a:lnTo>
                  <a:lnTo>
                    <a:pt x="556" y="17"/>
                  </a:lnTo>
                  <a:lnTo>
                    <a:pt x="558" y="12"/>
                  </a:lnTo>
                  <a:lnTo>
                    <a:pt x="565" y="0"/>
                  </a:lnTo>
                  <a:lnTo>
                    <a:pt x="570" y="7"/>
                  </a:lnTo>
                  <a:lnTo>
                    <a:pt x="582" y="14"/>
                  </a:lnTo>
                  <a:lnTo>
                    <a:pt x="577" y="24"/>
                  </a:lnTo>
                  <a:lnTo>
                    <a:pt x="574" y="36"/>
                  </a:lnTo>
                  <a:lnTo>
                    <a:pt x="574" y="57"/>
                  </a:lnTo>
                  <a:lnTo>
                    <a:pt x="579" y="59"/>
                  </a:lnTo>
                  <a:lnTo>
                    <a:pt x="589" y="64"/>
                  </a:lnTo>
                  <a:lnTo>
                    <a:pt x="589" y="83"/>
                  </a:lnTo>
                  <a:lnTo>
                    <a:pt x="608" y="88"/>
                  </a:lnTo>
                  <a:lnTo>
                    <a:pt x="631" y="90"/>
                  </a:lnTo>
                  <a:lnTo>
                    <a:pt x="650" y="102"/>
                  </a:lnTo>
                  <a:close/>
                </a:path>
              </a:pathLst>
            </a:custGeom>
            <a:grpFill/>
            <a:ln w="12700" cap="rnd" cmpd="sng">
              <a:solidFill>
                <a:schemeClr val="bg1"/>
              </a:solidFill>
            </a:ln>
          </p:spPr>
          <p:txBody>
            <a:bodyPr vert="horz" wrap="square" lIns="45720" tIns="22860" rIns="45720" bIns="22860" numCol="1" anchor="t" anchorCtr="0" compatLnSpc="1">
              <a:prstTxWarp prst="textNoShape">
                <a:avLst/>
              </a:prstTxWarp>
            </a:bodyPr>
            <a:lstStyle/>
            <a:p>
              <a:endParaRPr lang="en-US" sz="900"/>
            </a:p>
          </p:txBody>
        </p:sp>
        <p:sp>
          <p:nvSpPr>
            <p:cNvPr id="6" name="Freeform 11">
              <a:extLst>
                <a:ext uri="{FF2B5EF4-FFF2-40B4-BE49-F238E27FC236}">
                  <a16:creationId xmlns:a16="http://schemas.microsoft.com/office/drawing/2014/main" id="{E9CE00CA-602B-41E9-848D-0C1DF6EE5DD7}"/>
                </a:ext>
              </a:extLst>
            </p:cNvPr>
            <p:cNvSpPr>
              <a:spLocks/>
            </p:cNvSpPr>
            <p:nvPr/>
          </p:nvSpPr>
          <p:spPr bwMode="auto">
            <a:xfrm>
              <a:off x="8225247" y="3383264"/>
              <a:ext cx="2363105" cy="1586825"/>
            </a:xfrm>
            <a:custGeom>
              <a:avLst/>
              <a:gdLst>
                <a:gd name="T0" fmla="*/ 1868 w 1932"/>
                <a:gd name="T1" fmla="*/ 975 h 1297"/>
                <a:gd name="T2" fmla="*/ 1866 w 1932"/>
                <a:gd name="T3" fmla="*/ 999 h 1297"/>
                <a:gd name="T4" fmla="*/ 1906 w 1932"/>
                <a:gd name="T5" fmla="*/ 1103 h 1297"/>
                <a:gd name="T6" fmla="*/ 1866 w 1932"/>
                <a:gd name="T7" fmla="*/ 1125 h 1297"/>
                <a:gd name="T8" fmla="*/ 1707 w 1932"/>
                <a:gd name="T9" fmla="*/ 1148 h 1297"/>
                <a:gd name="T10" fmla="*/ 1639 w 1932"/>
                <a:gd name="T11" fmla="*/ 1186 h 1297"/>
                <a:gd name="T12" fmla="*/ 1582 w 1932"/>
                <a:gd name="T13" fmla="*/ 1207 h 1297"/>
                <a:gd name="T14" fmla="*/ 1556 w 1932"/>
                <a:gd name="T15" fmla="*/ 1274 h 1297"/>
                <a:gd name="T16" fmla="*/ 1343 w 1932"/>
                <a:gd name="T17" fmla="*/ 1293 h 1297"/>
                <a:gd name="T18" fmla="*/ 1185 w 1932"/>
                <a:gd name="T19" fmla="*/ 1186 h 1297"/>
                <a:gd name="T20" fmla="*/ 1144 w 1932"/>
                <a:gd name="T21" fmla="*/ 1099 h 1297"/>
                <a:gd name="T22" fmla="*/ 1071 w 1932"/>
                <a:gd name="T23" fmla="*/ 949 h 1297"/>
                <a:gd name="T24" fmla="*/ 929 w 1932"/>
                <a:gd name="T25" fmla="*/ 942 h 1297"/>
                <a:gd name="T26" fmla="*/ 686 w 1932"/>
                <a:gd name="T27" fmla="*/ 1016 h 1297"/>
                <a:gd name="T28" fmla="*/ 641 w 1932"/>
                <a:gd name="T29" fmla="*/ 1006 h 1297"/>
                <a:gd name="T30" fmla="*/ 487 w 1932"/>
                <a:gd name="T31" fmla="*/ 990 h 1297"/>
                <a:gd name="T32" fmla="*/ 397 w 1932"/>
                <a:gd name="T33" fmla="*/ 1075 h 1297"/>
                <a:gd name="T34" fmla="*/ 302 w 1932"/>
                <a:gd name="T35" fmla="*/ 1167 h 1297"/>
                <a:gd name="T36" fmla="*/ 293 w 1932"/>
                <a:gd name="T37" fmla="*/ 1037 h 1297"/>
                <a:gd name="T38" fmla="*/ 298 w 1932"/>
                <a:gd name="T39" fmla="*/ 956 h 1297"/>
                <a:gd name="T40" fmla="*/ 293 w 1932"/>
                <a:gd name="T41" fmla="*/ 878 h 1297"/>
                <a:gd name="T42" fmla="*/ 241 w 1932"/>
                <a:gd name="T43" fmla="*/ 814 h 1297"/>
                <a:gd name="T44" fmla="*/ 175 w 1932"/>
                <a:gd name="T45" fmla="*/ 779 h 1297"/>
                <a:gd name="T46" fmla="*/ 116 w 1932"/>
                <a:gd name="T47" fmla="*/ 807 h 1297"/>
                <a:gd name="T48" fmla="*/ 2 w 1932"/>
                <a:gd name="T49" fmla="*/ 639 h 1297"/>
                <a:gd name="T50" fmla="*/ 80 w 1932"/>
                <a:gd name="T51" fmla="*/ 589 h 1297"/>
                <a:gd name="T52" fmla="*/ 109 w 1932"/>
                <a:gd name="T53" fmla="*/ 554 h 1297"/>
                <a:gd name="T54" fmla="*/ 85 w 1932"/>
                <a:gd name="T55" fmla="*/ 490 h 1297"/>
                <a:gd name="T56" fmla="*/ 49 w 1932"/>
                <a:gd name="T57" fmla="*/ 440 h 1297"/>
                <a:gd name="T58" fmla="*/ 64 w 1932"/>
                <a:gd name="T59" fmla="*/ 364 h 1297"/>
                <a:gd name="T60" fmla="*/ 177 w 1932"/>
                <a:gd name="T61" fmla="*/ 319 h 1297"/>
                <a:gd name="T62" fmla="*/ 300 w 1932"/>
                <a:gd name="T63" fmla="*/ 348 h 1297"/>
                <a:gd name="T64" fmla="*/ 338 w 1932"/>
                <a:gd name="T65" fmla="*/ 369 h 1297"/>
                <a:gd name="T66" fmla="*/ 456 w 1932"/>
                <a:gd name="T67" fmla="*/ 353 h 1297"/>
                <a:gd name="T68" fmla="*/ 553 w 1932"/>
                <a:gd name="T69" fmla="*/ 317 h 1297"/>
                <a:gd name="T70" fmla="*/ 610 w 1932"/>
                <a:gd name="T71" fmla="*/ 265 h 1297"/>
                <a:gd name="T72" fmla="*/ 851 w 1932"/>
                <a:gd name="T73" fmla="*/ 149 h 1297"/>
                <a:gd name="T74" fmla="*/ 920 w 1932"/>
                <a:gd name="T75" fmla="*/ 161 h 1297"/>
                <a:gd name="T76" fmla="*/ 998 w 1932"/>
                <a:gd name="T77" fmla="*/ 121 h 1297"/>
                <a:gd name="T78" fmla="*/ 1090 w 1932"/>
                <a:gd name="T79" fmla="*/ 71 h 1297"/>
                <a:gd name="T80" fmla="*/ 1149 w 1932"/>
                <a:gd name="T81" fmla="*/ 21 h 1297"/>
                <a:gd name="T82" fmla="*/ 1315 w 1932"/>
                <a:gd name="T83" fmla="*/ 42 h 1297"/>
                <a:gd name="T84" fmla="*/ 1435 w 1932"/>
                <a:gd name="T85" fmla="*/ 80 h 1297"/>
                <a:gd name="T86" fmla="*/ 1480 w 1932"/>
                <a:gd name="T87" fmla="*/ 80 h 1297"/>
                <a:gd name="T88" fmla="*/ 1516 w 1932"/>
                <a:gd name="T89" fmla="*/ 147 h 1297"/>
                <a:gd name="T90" fmla="*/ 1568 w 1932"/>
                <a:gd name="T91" fmla="*/ 128 h 1297"/>
                <a:gd name="T92" fmla="*/ 1584 w 1932"/>
                <a:gd name="T93" fmla="*/ 156 h 1297"/>
                <a:gd name="T94" fmla="*/ 1591 w 1932"/>
                <a:gd name="T95" fmla="*/ 187 h 1297"/>
                <a:gd name="T96" fmla="*/ 1662 w 1932"/>
                <a:gd name="T97" fmla="*/ 232 h 1297"/>
                <a:gd name="T98" fmla="*/ 1759 w 1932"/>
                <a:gd name="T99" fmla="*/ 244 h 1297"/>
                <a:gd name="T100" fmla="*/ 1792 w 1932"/>
                <a:gd name="T101" fmla="*/ 234 h 1297"/>
                <a:gd name="T102" fmla="*/ 1816 w 1932"/>
                <a:gd name="T103" fmla="*/ 279 h 1297"/>
                <a:gd name="T104" fmla="*/ 1795 w 1932"/>
                <a:gd name="T105" fmla="*/ 348 h 1297"/>
                <a:gd name="T106" fmla="*/ 1769 w 1932"/>
                <a:gd name="T107" fmla="*/ 381 h 1297"/>
                <a:gd name="T108" fmla="*/ 1830 w 1932"/>
                <a:gd name="T109" fmla="*/ 511 h 1297"/>
                <a:gd name="T110" fmla="*/ 1878 w 1932"/>
                <a:gd name="T111" fmla="*/ 675 h 1297"/>
                <a:gd name="T112" fmla="*/ 1932 w 1932"/>
                <a:gd name="T113" fmla="*/ 746 h 1297"/>
                <a:gd name="T114" fmla="*/ 1866 w 1932"/>
                <a:gd name="T115" fmla="*/ 883 h 1297"/>
                <a:gd name="T116" fmla="*/ 1875 w 1932"/>
                <a:gd name="T117" fmla="*/ 935 h 1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932" h="1297">
                  <a:moveTo>
                    <a:pt x="1889" y="947"/>
                  </a:moveTo>
                  <a:lnTo>
                    <a:pt x="1889" y="947"/>
                  </a:lnTo>
                  <a:lnTo>
                    <a:pt x="1894" y="956"/>
                  </a:lnTo>
                  <a:lnTo>
                    <a:pt x="1894" y="961"/>
                  </a:lnTo>
                  <a:lnTo>
                    <a:pt x="1868" y="975"/>
                  </a:lnTo>
                  <a:lnTo>
                    <a:pt x="1863" y="978"/>
                  </a:lnTo>
                  <a:lnTo>
                    <a:pt x="1859" y="987"/>
                  </a:lnTo>
                  <a:lnTo>
                    <a:pt x="1859" y="990"/>
                  </a:lnTo>
                  <a:lnTo>
                    <a:pt x="1863" y="992"/>
                  </a:lnTo>
                  <a:lnTo>
                    <a:pt x="1866" y="999"/>
                  </a:lnTo>
                  <a:lnTo>
                    <a:pt x="1866" y="1032"/>
                  </a:lnTo>
                  <a:lnTo>
                    <a:pt x="1870" y="1054"/>
                  </a:lnTo>
                  <a:lnTo>
                    <a:pt x="1873" y="1070"/>
                  </a:lnTo>
                  <a:lnTo>
                    <a:pt x="1887" y="1096"/>
                  </a:lnTo>
                  <a:lnTo>
                    <a:pt x="1906" y="1103"/>
                  </a:lnTo>
                  <a:lnTo>
                    <a:pt x="1915" y="1117"/>
                  </a:lnTo>
                  <a:lnTo>
                    <a:pt x="1922" y="1141"/>
                  </a:lnTo>
                  <a:lnTo>
                    <a:pt x="1906" y="1127"/>
                  </a:lnTo>
                  <a:lnTo>
                    <a:pt x="1896" y="1122"/>
                  </a:lnTo>
                  <a:lnTo>
                    <a:pt x="1866" y="1125"/>
                  </a:lnTo>
                  <a:lnTo>
                    <a:pt x="1811" y="1108"/>
                  </a:lnTo>
                  <a:lnTo>
                    <a:pt x="1792" y="1108"/>
                  </a:lnTo>
                  <a:lnTo>
                    <a:pt x="1771" y="1115"/>
                  </a:lnTo>
                  <a:lnTo>
                    <a:pt x="1726" y="1144"/>
                  </a:lnTo>
                  <a:lnTo>
                    <a:pt x="1707" y="1148"/>
                  </a:lnTo>
                  <a:lnTo>
                    <a:pt x="1651" y="1151"/>
                  </a:lnTo>
                  <a:lnTo>
                    <a:pt x="1639" y="1146"/>
                  </a:lnTo>
                  <a:lnTo>
                    <a:pt x="1639" y="1162"/>
                  </a:lnTo>
                  <a:lnTo>
                    <a:pt x="1641" y="1177"/>
                  </a:lnTo>
                  <a:lnTo>
                    <a:pt x="1639" y="1186"/>
                  </a:lnTo>
                  <a:lnTo>
                    <a:pt x="1634" y="1193"/>
                  </a:lnTo>
                  <a:lnTo>
                    <a:pt x="1624" y="1198"/>
                  </a:lnTo>
                  <a:lnTo>
                    <a:pt x="1613" y="1198"/>
                  </a:lnTo>
                  <a:lnTo>
                    <a:pt x="1598" y="1200"/>
                  </a:lnTo>
                  <a:lnTo>
                    <a:pt x="1582" y="1207"/>
                  </a:lnTo>
                  <a:lnTo>
                    <a:pt x="1575" y="1219"/>
                  </a:lnTo>
                  <a:lnTo>
                    <a:pt x="1570" y="1236"/>
                  </a:lnTo>
                  <a:lnTo>
                    <a:pt x="1570" y="1248"/>
                  </a:lnTo>
                  <a:lnTo>
                    <a:pt x="1568" y="1260"/>
                  </a:lnTo>
                  <a:lnTo>
                    <a:pt x="1556" y="1274"/>
                  </a:lnTo>
                  <a:lnTo>
                    <a:pt x="1535" y="1281"/>
                  </a:lnTo>
                  <a:lnTo>
                    <a:pt x="1516" y="1274"/>
                  </a:lnTo>
                  <a:lnTo>
                    <a:pt x="1497" y="1262"/>
                  </a:lnTo>
                  <a:lnTo>
                    <a:pt x="1476" y="1260"/>
                  </a:lnTo>
                  <a:lnTo>
                    <a:pt x="1343" y="1293"/>
                  </a:lnTo>
                  <a:lnTo>
                    <a:pt x="1270" y="1297"/>
                  </a:lnTo>
                  <a:lnTo>
                    <a:pt x="1263" y="1290"/>
                  </a:lnTo>
                  <a:lnTo>
                    <a:pt x="1208" y="1248"/>
                  </a:lnTo>
                  <a:lnTo>
                    <a:pt x="1194" y="1222"/>
                  </a:lnTo>
                  <a:lnTo>
                    <a:pt x="1185" y="1186"/>
                  </a:lnTo>
                  <a:lnTo>
                    <a:pt x="1170" y="1151"/>
                  </a:lnTo>
                  <a:lnTo>
                    <a:pt x="1154" y="1127"/>
                  </a:lnTo>
                  <a:lnTo>
                    <a:pt x="1147" y="1113"/>
                  </a:lnTo>
                  <a:lnTo>
                    <a:pt x="1144" y="1103"/>
                  </a:lnTo>
                  <a:lnTo>
                    <a:pt x="1144" y="1099"/>
                  </a:lnTo>
                  <a:lnTo>
                    <a:pt x="1144" y="1084"/>
                  </a:lnTo>
                  <a:lnTo>
                    <a:pt x="1149" y="1072"/>
                  </a:lnTo>
                  <a:lnTo>
                    <a:pt x="1149" y="1058"/>
                  </a:lnTo>
                  <a:lnTo>
                    <a:pt x="1144" y="1027"/>
                  </a:lnTo>
                  <a:lnTo>
                    <a:pt x="1071" y="949"/>
                  </a:lnTo>
                  <a:lnTo>
                    <a:pt x="1036" y="919"/>
                  </a:lnTo>
                  <a:lnTo>
                    <a:pt x="1024" y="911"/>
                  </a:lnTo>
                  <a:lnTo>
                    <a:pt x="1017" y="909"/>
                  </a:lnTo>
                  <a:lnTo>
                    <a:pt x="1005" y="909"/>
                  </a:lnTo>
                  <a:lnTo>
                    <a:pt x="929" y="942"/>
                  </a:lnTo>
                  <a:lnTo>
                    <a:pt x="842" y="966"/>
                  </a:lnTo>
                  <a:lnTo>
                    <a:pt x="820" y="961"/>
                  </a:lnTo>
                  <a:lnTo>
                    <a:pt x="773" y="973"/>
                  </a:lnTo>
                  <a:lnTo>
                    <a:pt x="754" y="975"/>
                  </a:lnTo>
                  <a:lnTo>
                    <a:pt x="686" y="1016"/>
                  </a:lnTo>
                  <a:lnTo>
                    <a:pt x="671" y="1018"/>
                  </a:lnTo>
                  <a:lnTo>
                    <a:pt x="664" y="1018"/>
                  </a:lnTo>
                  <a:lnTo>
                    <a:pt x="662" y="1016"/>
                  </a:lnTo>
                  <a:lnTo>
                    <a:pt x="655" y="1011"/>
                  </a:lnTo>
                  <a:lnTo>
                    <a:pt x="641" y="1006"/>
                  </a:lnTo>
                  <a:lnTo>
                    <a:pt x="586" y="999"/>
                  </a:lnTo>
                  <a:lnTo>
                    <a:pt x="553" y="983"/>
                  </a:lnTo>
                  <a:lnTo>
                    <a:pt x="534" y="978"/>
                  </a:lnTo>
                  <a:lnTo>
                    <a:pt x="508" y="983"/>
                  </a:lnTo>
                  <a:lnTo>
                    <a:pt x="487" y="990"/>
                  </a:lnTo>
                  <a:lnTo>
                    <a:pt x="416" y="1042"/>
                  </a:lnTo>
                  <a:lnTo>
                    <a:pt x="407" y="1054"/>
                  </a:lnTo>
                  <a:lnTo>
                    <a:pt x="402" y="1061"/>
                  </a:lnTo>
                  <a:lnTo>
                    <a:pt x="399" y="1068"/>
                  </a:lnTo>
                  <a:lnTo>
                    <a:pt x="397" y="1075"/>
                  </a:lnTo>
                  <a:lnTo>
                    <a:pt x="390" y="1096"/>
                  </a:lnTo>
                  <a:lnTo>
                    <a:pt x="364" y="1115"/>
                  </a:lnTo>
                  <a:lnTo>
                    <a:pt x="326" y="1158"/>
                  </a:lnTo>
                  <a:lnTo>
                    <a:pt x="314" y="1165"/>
                  </a:lnTo>
                  <a:lnTo>
                    <a:pt x="302" y="1167"/>
                  </a:lnTo>
                  <a:lnTo>
                    <a:pt x="295" y="1165"/>
                  </a:lnTo>
                  <a:lnTo>
                    <a:pt x="284" y="1160"/>
                  </a:lnTo>
                  <a:lnTo>
                    <a:pt x="250" y="1141"/>
                  </a:lnTo>
                  <a:lnTo>
                    <a:pt x="272" y="1101"/>
                  </a:lnTo>
                  <a:lnTo>
                    <a:pt x="293" y="1037"/>
                  </a:lnTo>
                  <a:lnTo>
                    <a:pt x="298" y="1016"/>
                  </a:lnTo>
                  <a:lnTo>
                    <a:pt x="300" y="1001"/>
                  </a:lnTo>
                  <a:lnTo>
                    <a:pt x="293" y="980"/>
                  </a:lnTo>
                  <a:lnTo>
                    <a:pt x="293" y="966"/>
                  </a:lnTo>
                  <a:lnTo>
                    <a:pt x="298" y="956"/>
                  </a:lnTo>
                  <a:lnTo>
                    <a:pt x="314" y="930"/>
                  </a:lnTo>
                  <a:lnTo>
                    <a:pt x="326" y="911"/>
                  </a:lnTo>
                  <a:lnTo>
                    <a:pt x="324" y="900"/>
                  </a:lnTo>
                  <a:lnTo>
                    <a:pt x="317" y="890"/>
                  </a:lnTo>
                  <a:lnTo>
                    <a:pt x="293" y="878"/>
                  </a:lnTo>
                  <a:lnTo>
                    <a:pt x="265" y="852"/>
                  </a:lnTo>
                  <a:lnTo>
                    <a:pt x="258" y="843"/>
                  </a:lnTo>
                  <a:lnTo>
                    <a:pt x="250" y="833"/>
                  </a:lnTo>
                  <a:lnTo>
                    <a:pt x="248" y="824"/>
                  </a:lnTo>
                  <a:lnTo>
                    <a:pt x="241" y="814"/>
                  </a:lnTo>
                  <a:lnTo>
                    <a:pt x="222" y="793"/>
                  </a:lnTo>
                  <a:lnTo>
                    <a:pt x="206" y="769"/>
                  </a:lnTo>
                  <a:lnTo>
                    <a:pt x="196" y="765"/>
                  </a:lnTo>
                  <a:lnTo>
                    <a:pt x="184" y="772"/>
                  </a:lnTo>
                  <a:lnTo>
                    <a:pt x="175" y="779"/>
                  </a:lnTo>
                  <a:lnTo>
                    <a:pt x="156" y="786"/>
                  </a:lnTo>
                  <a:lnTo>
                    <a:pt x="144" y="793"/>
                  </a:lnTo>
                  <a:lnTo>
                    <a:pt x="135" y="803"/>
                  </a:lnTo>
                  <a:lnTo>
                    <a:pt x="127" y="807"/>
                  </a:lnTo>
                  <a:lnTo>
                    <a:pt x="116" y="807"/>
                  </a:lnTo>
                  <a:lnTo>
                    <a:pt x="101" y="800"/>
                  </a:lnTo>
                  <a:lnTo>
                    <a:pt x="75" y="781"/>
                  </a:lnTo>
                  <a:lnTo>
                    <a:pt x="49" y="746"/>
                  </a:lnTo>
                  <a:lnTo>
                    <a:pt x="14" y="677"/>
                  </a:lnTo>
                  <a:lnTo>
                    <a:pt x="2" y="639"/>
                  </a:lnTo>
                  <a:lnTo>
                    <a:pt x="0" y="632"/>
                  </a:lnTo>
                  <a:lnTo>
                    <a:pt x="2" y="611"/>
                  </a:lnTo>
                  <a:lnTo>
                    <a:pt x="5" y="594"/>
                  </a:lnTo>
                  <a:lnTo>
                    <a:pt x="73" y="594"/>
                  </a:lnTo>
                  <a:lnTo>
                    <a:pt x="80" y="589"/>
                  </a:lnTo>
                  <a:lnTo>
                    <a:pt x="90" y="587"/>
                  </a:lnTo>
                  <a:lnTo>
                    <a:pt x="90" y="582"/>
                  </a:lnTo>
                  <a:lnTo>
                    <a:pt x="106" y="563"/>
                  </a:lnTo>
                  <a:lnTo>
                    <a:pt x="109" y="559"/>
                  </a:lnTo>
                  <a:lnTo>
                    <a:pt x="109" y="554"/>
                  </a:lnTo>
                  <a:lnTo>
                    <a:pt x="111" y="542"/>
                  </a:lnTo>
                  <a:lnTo>
                    <a:pt x="106" y="528"/>
                  </a:lnTo>
                  <a:lnTo>
                    <a:pt x="101" y="511"/>
                  </a:lnTo>
                  <a:lnTo>
                    <a:pt x="92" y="497"/>
                  </a:lnTo>
                  <a:lnTo>
                    <a:pt x="85" y="490"/>
                  </a:lnTo>
                  <a:lnTo>
                    <a:pt x="73" y="480"/>
                  </a:lnTo>
                  <a:lnTo>
                    <a:pt x="64" y="471"/>
                  </a:lnTo>
                  <a:lnTo>
                    <a:pt x="57" y="462"/>
                  </a:lnTo>
                  <a:lnTo>
                    <a:pt x="52" y="450"/>
                  </a:lnTo>
                  <a:lnTo>
                    <a:pt x="49" y="440"/>
                  </a:lnTo>
                  <a:lnTo>
                    <a:pt x="47" y="419"/>
                  </a:lnTo>
                  <a:lnTo>
                    <a:pt x="45" y="405"/>
                  </a:lnTo>
                  <a:lnTo>
                    <a:pt x="47" y="390"/>
                  </a:lnTo>
                  <a:lnTo>
                    <a:pt x="54" y="376"/>
                  </a:lnTo>
                  <a:lnTo>
                    <a:pt x="64" y="364"/>
                  </a:lnTo>
                  <a:lnTo>
                    <a:pt x="135" y="312"/>
                  </a:lnTo>
                  <a:lnTo>
                    <a:pt x="142" y="308"/>
                  </a:lnTo>
                  <a:lnTo>
                    <a:pt x="149" y="308"/>
                  </a:lnTo>
                  <a:lnTo>
                    <a:pt x="168" y="317"/>
                  </a:lnTo>
                  <a:lnTo>
                    <a:pt x="177" y="319"/>
                  </a:lnTo>
                  <a:lnTo>
                    <a:pt x="198" y="319"/>
                  </a:lnTo>
                  <a:lnTo>
                    <a:pt x="220" y="322"/>
                  </a:lnTo>
                  <a:lnTo>
                    <a:pt x="232" y="324"/>
                  </a:lnTo>
                  <a:lnTo>
                    <a:pt x="262" y="312"/>
                  </a:lnTo>
                  <a:lnTo>
                    <a:pt x="300" y="348"/>
                  </a:lnTo>
                  <a:lnTo>
                    <a:pt x="312" y="367"/>
                  </a:lnTo>
                  <a:lnTo>
                    <a:pt x="314" y="374"/>
                  </a:lnTo>
                  <a:lnTo>
                    <a:pt x="321" y="383"/>
                  </a:lnTo>
                  <a:lnTo>
                    <a:pt x="326" y="383"/>
                  </a:lnTo>
                  <a:lnTo>
                    <a:pt x="338" y="369"/>
                  </a:lnTo>
                  <a:lnTo>
                    <a:pt x="371" y="353"/>
                  </a:lnTo>
                  <a:lnTo>
                    <a:pt x="395" y="336"/>
                  </a:lnTo>
                  <a:lnTo>
                    <a:pt x="404" y="331"/>
                  </a:lnTo>
                  <a:lnTo>
                    <a:pt x="411" y="331"/>
                  </a:lnTo>
                  <a:lnTo>
                    <a:pt x="456" y="353"/>
                  </a:lnTo>
                  <a:lnTo>
                    <a:pt x="473" y="357"/>
                  </a:lnTo>
                  <a:lnTo>
                    <a:pt x="489" y="360"/>
                  </a:lnTo>
                  <a:lnTo>
                    <a:pt x="511" y="355"/>
                  </a:lnTo>
                  <a:lnTo>
                    <a:pt x="527" y="348"/>
                  </a:lnTo>
                  <a:lnTo>
                    <a:pt x="553" y="317"/>
                  </a:lnTo>
                  <a:lnTo>
                    <a:pt x="570" y="303"/>
                  </a:lnTo>
                  <a:lnTo>
                    <a:pt x="591" y="291"/>
                  </a:lnTo>
                  <a:lnTo>
                    <a:pt x="600" y="284"/>
                  </a:lnTo>
                  <a:lnTo>
                    <a:pt x="608" y="274"/>
                  </a:lnTo>
                  <a:lnTo>
                    <a:pt x="610" y="265"/>
                  </a:lnTo>
                  <a:lnTo>
                    <a:pt x="615" y="253"/>
                  </a:lnTo>
                  <a:lnTo>
                    <a:pt x="709" y="194"/>
                  </a:lnTo>
                  <a:lnTo>
                    <a:pt x="747" y="147"/>
                  </a:lnTo>
                  <a:lnTo>
                    <a:pt x="775" y="163"/>
                  </a:lnTo>
                  <a:lnTo>
                    <a:pt x="851" y="149"/>
                  </a:lnTo>
                  <a:lnTo>
                    <a:pt x="854" y="151"/>
                  </a:lnTo>
                  <a:lnTo>
                    <a:pt x="863" y="156"/>
                  </a:lnTo>
                  <a:lnTo>
                    <a:pt x="887" y="170"/>
                  </a:lnTo>
                  <a:lnTo>
                    <a:pt x="903" y="170"/>
                  </a:lnTo>
                  <a:lnTo>
                    <a:pt x="920" y="161"/>
                  </a:lnTo>
                  <a:lnTo>
                    <a:pt x="936" y="147"/>
                  </a:lnTo>
                  <a:lnTo>
                    <a:pt x="962" y="130"/>
                  </a:lnTo>
                  <a:lnTo>
                    <a:pt x="974" y="123"/>
                  </a:lnTo>
                  <a:lnTo>
                    <a:pt x="986" y="121"/>
                  </a:lnTo>
                  <a:lnTo>
                    <a:pt x="998" y="121"/>
                  </a:lnTo>
                  <a:lnTo>
                    <a:pt x="1005" y="118"/>
                  </a:lnTo>
                  <a:lnTo>
                    <a:pt x="1026" y="109"/>
                  </a:lnTo>
                  <a:lnTo>
                    <a:pt x="1059" y="87"/>
                  </a:lnTo>
                  <a:lnTo>
                    <a:pt x="1085" y="76"/>
                  </a:lnTo>
                  <a:lnTo>
                    <a:pt x="1090" y="71"/>
                  </a:lnTo>
                  <a:lnTo>
                    <a:pt x="1097" y="59"/>
                  </a:lnTo>
                  <a:lnTo>
                    <a:pt x="1099" y="52"/>
                  </a:lnTo>
                  <a:lnTo>
                    <a:pt x="1114" y="21"/>
                  </a:lnTo>
                  <a:lnTo>
                    <a:pt x="1144" y="21"/>
                  </a:lnTo>
                  <a:lnTo>
                    <a:pt x="1149" y="21"/>
                  </a:lnTo>
                  <a:lnTo>
                    <a:pt x="1189" y="0"/>
                  </a:lnTo>
                  <a:lnTo>
                    <a:pt x="1204" y="0"/>
                  </a:lnTo>
                  <a:lnTo>
                    <a:pt x="1215" y="2"/>
                  </a:lnTo>
                  <a:lnTo>
                    <a:pt x="1251" y="23"/>
                  </a:lnTo>
                  <a:lnTo>
                    <a:pt x="1315" y="42"/>
                  </a:lnTo>
                  <a:lnTo>
                    <a:pt x="1348" y="57"/>
                  </a:lnTo>
                  <a:lnTo>
                    <a:pt x="1395" y="52"/>
                  </a:lnTo>
                  <a:lnTo>
                    <a:pt x="1414" y="64"/>
                  </a:lnTo>
                  <a:lnTo>
                    <a:pt x="1423" y="76"/>
                  </a:lnTo>
                  <a:lnTo>
                    <a:pt x="1435" y="80"/>
                  </a:lnTo>
                  <a:lnTo>
                    <a:pt x="1452" y="85"/>
                  </a:lnTo>
                  <a:lnTo>
                    <a:pt x="1459" y="85"/>
                  </a:lnTo>
                  <a:lnTo>
                    <a:pt x="1466" y="83"/>
                  </a:lnTo>
                  <a:lnTo>
                    <a:pt x="1471" y="80"/>
                  </a:lnTo>
                  <a:lnTo>
                    <a:pt x="1480" y="80"/>
                  </a:lnTo>
                  <a:lnTo>
                    <a:pt x="1487" y="85"/>
                  </a:lnTo>
                  <a:lnTo>
                    <a:pt x="1492" y="92"/>
                  </a:lnTo>
                  <a:lnTo>
                    <a:pt x="1504" y="123"/>
                  </a:lnTo>
                  <a:lnTo>
                    <a:pt x="1509" y="132"/>
                  </a:lnTo>
                  <a:lnTo>
                    <a:pt x="1516" y="147"/>
                  </a:lnTo>
                  <a:lnTo>
                    <a:pt x="1523" y="149"/>
                  </a:lnTo>
                  <a:lnTo>
                    <a:pt x="1532" y="149"/>
                  </a:lnTo>
                  <a:lnTo>
                    <a:pt x="1551" y="130"/>
                  </a:lnTo>
                  <a:lnTo>
                    <a:pt x="1561" y="125"/>
                  </a:lnTo>
                  <a:lnTo>
                    <a:pt x="1568" y="128"/>
                  </a:lnTo>
                  <a:lnTo>
                    <a:pt x="1572" y="132"/>
                  </a:lnTo>
                  <a:lnTo>
                    <a:pt x="1577" y="139"/>
                  </a:lnTo>
                  <a:lnTo>
                    <a:pt x="1580" y="142"/>
                  </a:lnTo>
                  <a:lnTo>
                    <a:pt x="1582" y="149"/>
                  </a:lnTo>
                  <a:lnTo>
                    <a:pt x="1584" y="156"/>
                  </a:lnTo>
                  <a:lnTo>
                    <a:pt x="1584" y="163"/>
                  </a:lnTo>
                  <a:lnTo>
                    <a:pt x="1584" y="175"/>
                  </a:lnTo>
                  <a:lnTo>
                    <a:pt x="1584" y="180"/>
                  </a:lnTo>
                  <a:lnTo>
                    <a:pt x="1587" y="187"/>
                  </a:lnTo>
                  <a:lnTo>
                    <a:pt x="1591" y="187"/>
                  </a:lnTo>
                  <a:lnTo>
                    <a:pt x="1598" y="187"/>
                  </a:lnTo>
                  <a:lnTo>
                    <a:pt x="1615" y="184"/>
                  </a:lnTo>
                  <a:lnTo>
                    <a:pt x="1636" y="194"/>
                  </a:lnTo>
                  <a:lnTo>
                    <a:pt x="1648" y="211"/>
                  </a:lnTo>
                  <a:lnTo>
                    <a:pt x="1662" y="232"/>
                  </a:lnTo>
                  <a:lnTo>
                    <a:pt x="1721" y="232"/>
                  </a:lnTo>
                  <a:lnTo>
                    <a:pt x="1740" y="237"/>
                  </a:lnTo>
                  <a:lnTo>
                    <a:pt x="1750" y="241"/>
                  </a:lnTo>
                  <a:lnTo>
                    <a:pt x="1755" y="244"/>
                  </a:lnTo>
                  <a:lnTo>
                    <a:pt x="1759" y="244"/>
                  </a:lnTo>
                  <a:lnTo>
                    <a:pt x="1766" y="239"/>
                  </a:lnTo>
                  <a:lnTo>
                    <a:pt x="1781" y="227"/>
                  </a:lnTo>
                  <a:lnTo>
                    <a:pt x="1785" y="227"/>
                  </a:lnTo>
                  <a:lnTo>
                    <a:pt x="1788" y="229"/>
                  </a:lnTo>
                  <a:lnTo>
                    <a:pt x="1792" y="234"/>
                  </a:lnTo>
                  <a:lnTo>
                    <a:pt x="1795" y="241"/>
                  </a:lnTo>
                  <a:lnTo>
                    <a:pt x="1797" y="251"/>
                  </a:lnTo>
                  <a:lnTo>
                    <a:pt x="1800" y="253"/>
                  </a:lnTo>
                  <a:lnTo>
                    <a:pt x="1807" y="265"/>
                  </a:lnTo>
                  <a:lnTo>
                    <a:pt x="1816" y="279"/>
                  </a:lnTo>
                  <a:lnTo>
                    <a:pt x="1847" y="296"/>
                  </a:lnTo>
                  <a:lnTo>
                    <a:pt x="1814" y="348"/>
                  </a:lnTo>
                  <a:lnTo>
                    <a:pt x="1802" y="357"/>
                  </a:lnTo>
                  <a:lnTo>
                    <a:pt x="1800" y="355"/>
                  </a:lnTo>
                  <a:lnTo>
                    <a:pt x="1795" y="348"/>
                  </a:lnTo>
                  <a:lnTo>
                    <a:pt x="1790" y="343"/>
                  </a:lnTo>
                  <a:lnTo>
                    <a:pt x="1783" y="345"/>
                  </a:lnTo>
                  <a:lnTo>
                    <a:pt x="1776" y="355"/>
                  </a:lnTo>
                  <a:lnTo>
                    <a:pt x="1769" y="372"/>
                  </a:lnTo>
                  <a:lnTo>
                    <a:pt x="1769" y="381"/>
                  </a:lnTo>
                  <a:lnTo>
                    <a:pt x="1771" y="390"/>
                  </a:lnTo>
                  <a:lnTo>
                    <a:pt x="1790" y="419"/>
                  </a:lnTo>
                  <a:lnTo>
                    <a:pt x="1804" y="443"/>
                  </a:lnTo>
                  <a:lnTo>
                    <a:pt x="1816" y="471"/>
                  </a:lnTo>
                  <a:lnTo>
                    <a:pt x="1830" y="511"/>
                  </a:lnTo>
                  <a:lnTo>
                    <a:pt x="1835" y="528"/>
                  </a:lnTo>
                  <a:lnTo>
                    <a:pt x="1870" y="601"/>
                  </a:lnTo>
                  <a:lnTo>
                    <a:pt x="1875" y="630"/>
                  </a:lnTo>
                  <a:lnTo>
                    <a:pt x="1875" y="665"/>
                  </a:lnTo>
                  <a:lnTo>
                    <a:pt x="1878" y="675"/>
                  </a:lnTo>
                  <a:lnTo>
                    <a:pt x="1885" y="689"/>
                  </a:lnTo>
                  <a:lnTo>
                    <a:pt x="1894" y="701"/>
                  </a:lnTo>
                  <a:lnTo>
                    <a:pt x="1927" y="729"/>
                  </a:lnTo>
                  <a:lnTo>
                    <a:pt x="1930" y="739"/>
                  </a:lnTo>
                  <a:lnTo>
                    <a:pt x="1932" y="746"/>
                  </a:lnTo>
                  <a:lnTo>
                    <a:pt x="1927" y="758"/>
                  </a:lnTo>
                  <a:lnTo>
                    <a:pt x="1915" y="788"/>
                  </a:lnTo>
                  <a:lnTo>
                    <a:pt x="1889" y="843"/>
                  </a:lnTo>
                  <a:lnTo>
                    <a:pt x="1868" y="871"/>
                  </a:lnTo>
                  <a:lnTo>
                    <a:pt x="1866" y="883"/>
                  </a:lnTo>
                  <a:lnTo>
                    <a:pt x="1866" y="893"/>
                  </a:lnTo>
                  <a:lnTo>
                    <a:pt x="1868" y="904"/>
                  </a:lnTo>
                  <a:lnTo>
                    <a:pt x="1868" y="923"/>
                  </a:lnTo>
                  <a:lnTo>
                    <a:pt x="1870" y="930"/>
                  </a:lnTo>
                  <a:lnTo>
                    <a:pt x="1875" y="935"/>
                  </a:lnTo>
                  <a:lnTo>
                    <a:pt x="1885" y="940"/>
                  </a:lnTo>
                  <a:lnTo>
                    <a:pt x="1889" y="945"/>
                  </a:lnTo>
                  <a:lnTo>
                    <a:pt x="1889" y="947"/>
                  </a:lnTo>
                  <a:close/>
                </a:path>
              </a:pathLst>
            </a:custGeom>
            <a:grpFill/>
            <a:ln w="12700" cap="rnd" cmpd="sng">
              <a:solidFill>
                <a:schemeClr val="bg1"/>
              </a:solidFill>
            </a:ln>
          </p:spPr>
          <p:txBody>
            <a:bodyPr vert="horz" wrap="square" lIns="45720" tIns="22860" rIns="45720" bIns="22860" numCol="1" anchor="t" anchorCtr="0" compatLnSpc="1">
              <a:prstTxWarp prst="textNoShape">
                <a:avLst/>
              </a:prstTxWarp>
            </a:bodyPr>
            <a:lstStyle/>
            <a:p>
              <a:endParaRPr lang="en-US" sz="900"/>
            </a:p>
          </p:txBody>
        </p:sp>
        <p:sp>
          <p:nvSpPr>
            <p:cNvPr id="7" name="Freeform 13">
              <a:extLst>
                <a:ext uri="{FF2B5EF4-FFF2-40B4-BE49-F238E27FC236}">
                  <a16:creationId xmlns:a16="http://schemas.microsoft.com/office/drawing/2014/main" id="{B910C870-8B37-498B-8293-A7A839FEE8E0}"/>
                </a:ext>
              </a:extLst>
            </p:cNvPr>
            <p:cNvSpPr>
              <a:spLocks/>
            </p:cNvSpPr>
            <p:nvPr/>
          </p:nvSpPr>
          <p:spPr bwMode="auto">
            <a:xfrm>
              <a:off x="7479133" y="4495388"/>
              <a:ext cx="2299502" cy="921265"/>
            </a:xfrm>
            <a:custGeom>
              <a:avLst/>
              <a:gdLst>
                <a:gd name="T0" fmla="*/ 1880 w 1880"/>
                <a:gd name="T1" fmla="*/ 388 h 753"/>
                <a:gd name="T2" fmla="*/ 1771 w 1880"/>
                <a:gd name="T3" fmla="*/ 441 h 753"/>
                <a:gd name="T4" fmla="*/ 1712 w 1880"/>
                <a:gd name="T5" fmla="*/ 467 h 753"/>
                <a:gd name="T6" fmla="*/ 1686 w 1880"/>
                <a:gd name="T7" fmla="*/ 547 h 753"/>
                <a:gd name="T8" fmla="*/ 1643 w 1880"/>
                <a:gd name="T9" fmla="*/ 604 h 753"/>
                <a:gd name="T10" fmla="*/ 1620 w 1880"/>
                <a:gd name="T11" fmla="*/ 623 h 753"/>
                <a:gd name="T12" fmla="*/ 1596 w 1880"/>
                <a:gd name="T13" fmla="*/ 649 h 753"/>
                <a:gd name="T14" fmla="*/ 1556 w 1880"/>
                <a:gd name="T15" fmla="*/ 682 h 753"/>
                <a:gd name="T16" fmla="*/ 1534 w 1880"/>
                <a:gd name="T17" fmla="*/ 746 h 753"/>
                <a:gd name="T18" fmla="*/ 1487 w 1880"/>
                <a:gd name="T19" fmla="*/ 715 h 753"/>
                <a:gd name="T20" fmla="*/ 1421 w 1880"/>
                <a:gd name="T21" fmla="*/ 715 h 753"/>
                <a:gd name="T22" fmla="*/ 1383 w 1880"/>
                <a:gd name="T23" fmla="*/ 715 h 753"/>
                <a:gd name="T24" fmla="*/ 1158 w 1880"/>
                <a:gd name="T25" fmla="*/ 706 h 753"/>
                <a:gd name="T26" fmla="*/ 1097 w 1880"/>
                <a:gd name="T27" fmla="*/ 715 h 753"/>
                <a:gd name="T28" fmla="*/ 946 w 1880"/>
                <a:gd name="T29" fmla="*/ 713 h 753"/>
                <a:gd name="T30" fmla="*/ 860 w 1880"/>
                <a:gd name="T31" fmla="*/ 715 h 753"/>
                <a:gd name="T32" fmla="*/ 719 w 1880"/>
                <a:gd name="T33" fmla="*/ 692 h 753"/>
                <a:gd name="T34" fmla="*/ 565 w 1880"/>
                <a:gd name="T35" fmla="*/ 729 h 753"/>
                <a:gd name="T36" fmla="*/ 404 w 1880"/>
                <a:gd name="T37" fmla="*/ 703 h 753"/>
                <a:gd name="T38" fmla="*/ 153 w 1880"/>
                <a:gd name="T39" fmla="*/ 696 h 753"/>
                <a:gd name="T40" fmla="*/ 113 w 1880"/>
                <a:gd name="T41" fmla="*/ 694 h 753"/>
                <a:gd name="T42" fmla="*/ 130 w 1880"/>
                <a:gd name="T43" fmla="*/ 616 h 753"/>
                <a:gd name="T44" fmla="*/ 208 w 1880"/>
                <a:gd name="T45" fmla="*/ 552 h 753"/>
                <a:gd name="T46" fmla="*/ 281 w 1880"/>
                <a:gd name="T47" fmla="*/ 549 h 753"/>
                <a:gd name="T48" fmla="*/ 291 w 1880"/>
                <a:gd name="T49" fmla="*/ 542 h 753"/>
                <a:gd name="T50" fmla="*/ 231 w 1880"/>
                <a:gd name="T51" fmla="*/ 474 h 753"/>
                <a:gd name="T52" fmla="*/ 170 w 1880"/>
                <a:gd name="T53" fmla="*/ 403 h 753"/>
                <a:gd name="T54" fmla="*/ 139 w 1880"/>
                <a:gd name="T55" fmla="*/ 365 h 753"/>
                <a:gd name="T56" fmla="*/ 99 w 1880"/>
                <a:gd name="T57" fmla="*/ 325 h 753"/>
                <a:gd name="T58" fmla="*/ 92 w 1880"/>
                <a:gd name="T59" fmla="*/ 298 h 753"/>
                <a:gd name="T60" fmla="*/ 89 w 1880"/>
                <a:gd name="T61" fmla="*/ 246 h 753"/>
                <a:gd name="T62" fmla="*/ 0 w 1880"/>
                <a:gd name="T63" fmla="*/ 201 h 753"/>
                <a:gd name="T64" fmla="*/ 11 w 1880"/>
                <a:gd name="T65" fmla="*/ 182 h 753"/>
                <a:gd name="T66" fmla="*/ 19 w 1880"/>
                <a:gd name="T67" fmla="*/ 171 h 753"/>
                <a:gd name="T68" fmla="*/ 101 w 1880"/>
                <a:gd name="T69" fmla="*/ 199 h 753"/>
                <a:gd name="T70" fmla="*/ 274 w 1880"/>
                <a:gd name="T71" fmla="*/ 235 h 753"/>
                <a:gd name="T72" fmla="*/ 378 w 1880"/>
                <a:gd name="T73" fmla="*/ 230 h 753"/>
                <a:gd name="T74" fmla="*/ 468 w 1880"/>
                <a:gd name="T75" fmla="*/ 156 h 753"/>
                <a:gd name="T76" fmla="*/ 593 w 1880"/>
                <a:gd name="T77" fmla="*/ 159 h 753"/>
                <a:gd name="T78" fmla="*/ 735 w 1880"/>
                <a:gd name="T79" fmla="*/ 161 h 753"/>
                <a:gd name="T80" fmla="*/ 894 w 1880"/>
                <a:gd name="T81" fmla="*/ 251 h 753"/>
                <a:gd name="T82" fmla="*/ 936 w 1880"/>
                <a:gd name="T83" fmla="*/ 249 h 753"/>
                <a:gd name="T84" fmla="*/ 1009 w 1880"/>
                <a:gd name="T85" fmla="*/ 159 h 753"/>
                <a:gd name="T86" fmla="*/ 1097 w 1880"/>
                <a:gd name="T87" fmla="*/ 81 h 753"/>
                <a:gd name="T88" fmla="*/ 1196 w 1880"/>
                <a:gd name="T89" fmla="*/ 90 h 753"/>
                <a:gd name="T90" fmla="*/ 1274 w 1880"/>
                <a:gd name="T91" fmla="*/ 109 h 753"/>
                <a:gd name="T92" fmla="*/ 1383 w 1880"/>
                <a:gd name="T93" fmla="*/ 64 h 753"/>
                <a:gd name="T94" fmla="*/ 1615 w 1880"/>
                <a:gd name="T95" fmla="*/ 0 h 753"/>
                <a:gd name="T96" fmla="*/ 1681 w 1880"/>
                <a:gd name="T97" fmla="*/ 40 h 753"/>
                <a:gd name="T98" fmla="*/ 1754 w 1880"/>
                <a:gd name="T99" fmla="*/ 175 h 753"/>
                <a:gd name="T100" fmla="*/ 1764 w 1880"/>
                <a:gd name="T101" fmla="*/ 218 h 753"/>
                <a:gd name="T102" fmla="*/ 1818 w 1880"/>
                <a:gd name="T103" fmla="*/ 339 h 7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880" h="753">
                  <a:moveTo>
                    <a:pt x="1818" y="339"/>
                  </a:moveTo>
                  <a:lnTo>
                    <a:pt x="1818" y="339"/>
                  </a:lnTo>
                  <a:lnTo>
                    <a:pt x="1873" y="381"/>
                  </a:lnTo>
                  <a:lnTo>
                    <a:pt x="1880" y="388"/>
                  </a:lnTo>
                  <a:lnTo>
                    <a:pt x="1847" y="391"/>
                  </a:lnTo>
                  <a:lnTo>
                    <a:pt x="1809" y="412"/>
                  </a:lnTo>
                  <a:lnTo>
                    <a:pt x="1790" y="457"/>
                  </a:lnTo>
                  <a:lnTo>
                    <a:pt x="1771" y="441"/>
                  </a:lnTo>
                  <a:lnTo>
                    <a:pt x="1762" y="441"/>
                  </a:lnTo>
                  <a:lnTo>
                    <a:pt x="1738" y="462"/>
                  </a:lnTo>
                  <a:lnTo>
                    <a:pt x="1724" y="467"/>
                  </a:lnTo>
                  <a:lnTo>
                    <a:pt x="1712" y="467"/>
                  </a:lnTo>
                  <a:lnTo>
                    <a:pt x="1705" y="471"/>
                  </a:lnTo>
                  <a:lnTo>
                    <a:pt x="1695" y="493"/>
                  </a:lnTo>
                  <a:lnTo>
                    <a:pt x="1691" y="512"/>
                  </a:lnTo>
                  <a:lnTo>
                    <a:pt x="1686" y="547"/>
                  </a:lnTo>
                  <a:lnTo>
                    <a:pt x="1679" y="583"/>
                  </a:lnTo>
                  <a:lnTo>
                    <a:pt x="1676" y="587"/>
                  </a:lnTo>
                  <a:lnTo>
                    <a:pt x="1660" y="597"/>
                  </a:lnTo>
                  <a:lnTo>
                    <a:pt x="1643" y="604"/>
                  </a:lnTo>
                  <a:lnTo>
                    <a:pt x="1636" y="599"/>
                  </a:lnTo>
                  <a:lnTo>
                    <a:pt x="1624" y="609"/>
                  </a:lnTo>
                  <a:lnTo>
                    <a:pt x="1620" y="613"/>
                  </a:lnTo>
                  <a:lnTo>
                    <a:pt x="1620" y="623"/>
                  </a:lnTo>
                  <a:lnTo>
                    <a:pt x="1613" y="635"/>
                  </a:lnTo>
                  <a:lnTo>
                    <a:pt x="1610" y="649"/>
                  </a:lnTo>
                  <a:lnTo>
                    <a:pt x="1598" y="649"/>
                  </a:lnTo>
                  <a:lnTo>
                    <a:pt x="1596" y="649"/>
                  </a:lnTo>
                  <a:lnTo>
                    <a:pt x="1584" y="668"/>
                  </a:lnTo>
                  <a:lnTo>
                    <a:pt x="1577" y="675"/>
                  </a:lnTo>
                  <a:lnTo>
                    <a:pt x="1570" y="677"/>
                  </a:lnTo>
                  <a:lnTo>
                    <a:pt x="1556" y="682"/>
                  </a:lnTo>
                  <a:lnTo>
                    <a:pt x="1549" y="687"/>
                  </a:lnTo>
                  <a:lnTo>
                    <a:pt x="1542" y="703"/>
                  </a:lnTo>
                  <a:lnTo>
                    <a:pt x="1539" y="727"/>
                  </a:lnTo>
                  <a:lnTo>
                    <a:pt x="1534" y="746"/>
                  </a:lnTo>
                  <a:lnTo>
                    <a:pt x="1523" y="753"/>
                  </a:lnTo>
                  <a:lnTo>
                    <a:pt x="1511" y="744"/>
                  </a:lnTo>
                  <a:lnTo>
                    <a:pt x="1501" y="727"/>
                  </a:lnTo>
                  <a:lnTo>
                    <a:pt x="1487" y="715"/>
                  </a:lnTo>
                  <a:lnTo>
                    <a:pt x="1464" y="727"/>
                  </a:lnTo>
                  <a:lnTo>
                    <a:pt x="1452" y="727"/>
                  </a:lnTo>
                  <a:lnTo>
                    <a:pt x="1426" y="720"/>
                  </a:lnTo>
                  <a:lnTo>
                    <a:pt x="1421" y="715"/>
                  </a:lnTo>
                  <a:lnTo>
                    <a:pt x="1419" y="711"/>
                  </a:lnTo>
                  <a:lnTo>
                    <a:pt x="1414" y="706"/>
                  </a:lnTo>
                  <a:lnTo>
                    <a:pt x="1407" y="706"/>
                  </a:lnTo>
                  <a:lnTo>
                    <a:pt x="1383" y="715"/>
                  </a:lnTo>
                  <a:lnTo>
                    <a:pt x="1227" y="739"/>
                  </a:lnTo>
                  <a:lnTo>
                    <a:pt x="1218" y="739"/>
                  </a:lnTo>
                  <a:lnTo>
                    <a:pt x="1170" y="708"/>
                  </a:lnTo>
                  <a:lnTo>
                    <a:pt x="1158" y="706"/>
                  </a:lnTo>
                  <a:lnTo>
                    <a:pt x="1144" y="703"/>
                  </a:lnTo>
                  <a:lnTo>
                    <a:pt x="1132" y="706"/>
                  </a:lnTo>
                  <a:lnTo>
                    <a:pt x="1109" y="715"/>
                  </a:lnTo>
                  <a:lnTo>
                    <a:pt x="1097" y="715"/>
                  </a:lnTo>
                  <a:lnTo>
                    <a:pt x="1024" y="694"/>
                  </a:lnTo>
                  <a:lnTo>
                    <a:pt x="1000" y="696"/>
                  </a:lnTo>
                  <a:lnTo>
                    <a:pt x="955" y="711"/>
                  </a:lnTo>
                  <a:lnTo>
                    <a:pt x="946" y="713"/>
                  </a:lnTo>
                  <a:lnTo>
                    <a:pt x="896" y="711"/>
                  </a:lnTo>
                  <a:lnTo>
                    <a:pt x="884" y="711"/>
                  </a:lnTo>
                  <a:lnTo>
                    <a:pt x="872" y="715"/>
                  </a:lnTo>
                  <a:lnTo>
                    <a:pt x="860" y="715"/>
                  </a:lnTo>
                  <a:lnTo>
                    <a:pt x="768" y="701"/>
                  </a:lnTo>
                  <a:lnTo>
                    <a:pt x="737" y="706"/>
                  </a:lnTo>
                  <a:lnTo>
                    <a:pt x="730" y="703"/>
                  </a:lnTo>
                  <a:lnTo>
                    <a:pt x="719" y="692"/>
                  </a:lnTo>
                  <a:lnTo>
                    <a:pt x="711" y="692"/>
                  </a:lnTo>
                  <a:lnTo>
                    <a:pt x="669" y="701"/>
                  </a:lnTo>
                  <a:lnTo>
                    <a:pt x="636" y="701"/>
                  </a:lnTo>
                  <a:lnTo>
                    <a:pt x="565" y="729"/>
                  </a:lnTo>
                  <a:lnTo>
                    <a:pt x="534" y="734"/>
                  </a:lnTo>
                  <a:lnTo>
                    <a:pt x="518" y="729"/>
                  </a:lnTo>
                  <a:lnTo>
                    <a:pt x="466" y="708"/>
                  </a:lnTo>
                  <a:lnTo>
                    <a:pt x="404" y="703"/>
                  </a:lnTo>
                  <a:lnTo>
                    <a:pt x="231" y="720"/>
                  </a:lnTo>
                  <a:lnTo>
                    <a:pt x="184" y="699"/>
                  </a:lnTo>
                  <a:lnTo>
                    <a:pt x="158" y="694"/>
                  </a:lnTo>
                  <a:lnTo>
                    <a:pt x="153" y="696"/>
                  </a:lnTo>
                  <a:lnTo>
                    <a:pt x="142" y="703"/>
                  </a:lnTo>
                  <a:lnTo>
                    <a:pt x="134" y="703"/>
                  </a:lnTo>
                  <a:lnTo>
                    <a:pt x="127" y="701"/>
                  </a:lnTo>
                  <a:lnTo>
                    <a:pt x="113" y="694"/>
                  </a:lnTo>
                  <a:lnTo>
                    <a:pt x="108" y="692"/>
                  </a:lnTo>
                  <a:lnTo>
                    <a:pt x="108" y="684"/>
                  </a:lnTo>
                  <a:lnTo>
                    <a:pt x="125" y="632"/>
                  </a:lnTo>
                  <a:lnTo>
                    <a:pt x="130" y="616"/>
                  </a:lnTo>
                  <a:lnTo>
                    <a:pt x="130" y="602"/>
                  </a:lnTo>
                  <a:lnTo>
                    <a:pt x="130" y="583"/>
                  </a:lnTo>
                  <a:lnTo>
                    <a:pt x="144" y="573"/>
                  </a:lnTo>
                  <a:lnTo>
                    <a:pt x="208" y="552"/>
                  </a:lnTo>
                  <a:lnTo>
                    <a:pt x="234" y="533"/>
                  </a:lnTo>
                  <a:lnTo>
                    <a:pt x="243" y="531"/>
                  </a:lnTo>
                  <a:lnTo>
                    <a:pt x="250" y="533"/>
                  </a:lnTo>
                  <a:lnTo>
                    <a:pt x="281" y="549"/>
                  </a:lnTo>
                  <a:lnTo>
                    <a:pt x="286" y="549"/>
                  </a:lnTo>
                  <a:lnTo>
                    <a:pt x="288" y="547"/>
                  </a:lnTo>
                  <a:lnTo>
                    <a:pt x="291" y="545"/>
                  </a:lnTo>
                  <a:lnTo>
                    <a:pt x="291" y="542"/>
                  </a:lnTo>
                  <a:lnTo>
                    <a:pt x="291" y="540"/>
                  </a:lnTo>
                  <a:lnTo>
                    <a:pt x="291" y="535"/>
                  </a:lnTo>
                  <a:lnTo>
                    <a:pt x="286" y="528"/>
                  </a:lnTo>
                  <a:lnTo>
                    <a:pt x="231" y="474"/>
                  </a:lnTo>
                  <a:lnTo>
                    <a:pt x="191" y="443"/>
                  </a:lnTo>
                  <a:lnTo>
                    <a:pt x="182" y="433"/>
                  </a:lnTo>
                  <a:lnTo>
                    <a:pt x="175" y="417"/>
                  </a:lnTo>
                  <a:lnTo>
                    <a:pt x="170" y="403"/>
                  </a:lnTo>
                  <a:lnTo>
                    <a:pt x="165" y="388"/>
                  </a:lnTo>
                  <a:lnTo>
                    <a:pt x="158" y="379"/>
                  </a:lnTo>
                  <a:lnTo>
                    <a:pt x="146" y="370"/>
                  </a:lnTo>
                  <a:lnTo>
                    <a:pt x="139" y="365"/>
                  </a:lnTo>
                  <a:lnTo>
                    <a:pt x="123" y="353"/>
                  </a:lnTo>
                  <a:lnTo>
                    <a:pt x="113" y="341"/>
                  </a:lnTo>
                  <a:lnTo>
                    <a:pt x="104" y="334"/>
                  </a:lnTo>
                  <a:lnTo>
                    <a:pt x="99" y="325"/>
                  </a:lnTo>
                  <a:lnTo>
                    <a:pt x="94" y="315"/>
                  </a:lnTo>
                  <a:lnTo>
                    <a:pt x="92" y="310"/>
                  </a:lnTo>
                  <a:lnTo>
                    <a:pt x="92" y="306"/>
                  </a:lnTo>
                  <a:lnTo>
                    <a:pt x="92" y="298"/>
                  </a:lnTo>
                  <a:lnTo>
                    <a:pt x="92" y="289"/>
                  </a:lnTo>
                  <a:lnTo>
                    <a:pt x="97" y="265"/>
                  </a:lnTo>
                  <a:lnTo>
                    <a:pt x="97" y="253"/>
                  </a:lnTo>
                  <a:lnTo>
                    <a:pt x="89" y="246"/>
                  </a:lnTo>
                  <a:lnTo>
                    <a:pt x="23" y="235"/>
                  </a:lnTo>
                  <a:lnTo>
                    <a:pt x="11" y="230"/>
                  </a:lnTo>
                  <a:lnTo>
                    <a:pt x="4" y="220"/>
                  </a:lnTo>
                  <a:lnTo>
                    <a:pt x="0" y="201"/>
                  </a:lnTo>
                  <a:lnTo>
                    <a:pt x="9" y="194"/>
                  </a:lnTo>
                  <a:lnTo>
                    <a:pt x="11" y="190"/>
                  </a:lnTo>
                  <a:lnTo>
                    <a:pt x="11" y="187"/>
                  </a:lnTo>
                  <a:lnTo>
                    <a:pt x="11" y="182"/>
                  </a:lnTo>
                  <a:lnTo>
                    <a:pt x="11" y="180"/>
                  </a:lnTo>
                  <a:lnTo>
                    <a:pt x="14" y="175"/>
                  </a:lnTo>
                  <a:lnTo>
                    <a:pt x="14" y="173"/>
                  </a:lnTo>
                  <a:lnTo>
                    <a:pt x="19" y="171"/>
                  </a:lnTo>
                  <a:lnTo>
                    <a:pt x="26" y="171"/>
                  </a:lnTo>
                  <a:lnTo>
                    <a:pt x="35" y="173"/>
                  </a:lnTo>
                  <a:lnTo>
                    <a:pt x="66" y="187"/>
                  </a:lnTo>
                  <a:lnTo>
                    <a:pt x="101" y="199"/>
                  </a:lnTo>
                  <a:lnTo>
                    <a:pt x="149" y="204"/>
                  </a:lnTo>
                  <a:lnTo>
                    <a:pt x="172" y="201"/>
                  </a:lnTo>
                  <a:lnTo>
                    <a:pt x="210" y="206"/>
                  </a:lnTo>
                  <a:lnTo>
                    <a:pt x="274" y="235"/>
                  </a:lnTo>
                  <a:lnTo>
                    <a:pt x="286" y="239"/>
                  </a:lnTo>
                  <a:lnTo>
                    <a:pt x="300" y="242"/>
                  </a:lnTo>
                  <a:lnTo>
                    <a:pt x="324" y="242"/>
                  </a:lnTo>
                  <a:lnTo>
                    <a:pt x="378" y="230"/>
                  </a:lnTo>
                  <a:lnTo>
                    <a:pt x="404" y="218"/>
                  </a:lnTo>
                  <a:lnTo>
                    <a:pt x="440" y="192"/>
                  </a:lnTo>
                  <a:lnTo>
                    <a:pt x="454" y="178"/>
                  </a:lnTo>
                  <a:lnTo>
                    <a:pt x="468" y="156"/>
                  </a:lnTo>
                  <a:lnTo>
                    <a:pt x="480" y="152"/>
                  </a:lnTo>
                  <a:lnTo>
                    <a:pt x="494" y="147"/>
                  </a:lnTo>
                  <a:lnTo>
                    <a:pt x="522" y="152"/>
                  </a:lnTo>
                  <a:lnTo>
                    <a:pt x="593" y="159"/>
                  </a:lnTo>
                  <a:lnTo>
                    <a:pt x="607" y="156"/>
                  </a:lnTo>
                  <a:lnTo>
                    <a:pt x="683" y="161"/>
                  </a:lnTo>
                  <a:lnTo>
                    <a:pt x="716" y="159"/>
                  </a:lnTo>
                  <a:lnTo>
                    <a:pt x="735" y="161"/>
                  </a:lnTo>
                  <a:lnTo>
                    <a:pt x="763" y="171"/>
                  </a:lnTo>
                  <a:lnTo>
                    <a:pt x="834" y="208"/>
                  </a:lnTo>
                  <a:lnTo>
                    <a:pt x="860" y="232"/>
                  </a:lnTo>
                  <a:lnTo>
                    <a:pt x="894" y="251"/>
                  </a:lnTo>
                  <a:lnTo>
                    <a:pt x="905" y="256"/>
                  </a:lnTo>
                  <a:lnTo>
                    <a:pt x="912" y="258"/>
                  </a:lnTo>
                  <a:lnTo>
                    <a:pt x="924" y="256"/>
                  </a:lnTo>
                  <a:lnTo>
                    <a:pt x="936" y="249"/>
                  </a:lnTo>
                  <a:lnTo>
                    <a:pt x="974" y="206"/>
                  </a:lnTo>
                  <a:lnTo>
                    <a:pt x="1000" y="187"/>
                  </a:lnTo>
                  <a:lnTo>
                    <a:pt x="1007" y="166"/>
                  </a:lnTo>
                  <a:lnTo>
                    <a:pt x="1009" y="159"/>
                  </a:lnTo>
                  <a:lnTo>
                    <a:pt x="1012" y="152"/>
                  </a:lnTo>
                  <a:lnTo>
                    <a:pt x="1017" y="145"/>
                  </a:lnTo>
                  <a:lnTo>
                    <a:pt x="1026" y="133"/>
                  </a:lnTo>
                  <a:lnTo>
                    <a:pt x="1097" y="81"/>
                  </a:lnTo>
                  <a:lnTo>
                    <a:pt x="1118" y="74"/>
                  </a:lnTo>
                  <a:lnTo>
                    <a:pt x="1144" y="69"/>
                  </a:lnTo>
                  <a:lnTo>
                    <a:pt x="1163" y="74"/>
                  </a:lnTo>
                  <a:lnTo>
                    <a:pt x="1196" y="90"/>
                  </a:lnTo>
                  <a:lnTo>
                    <a:pt x="1251" y="97"/>
                  </a:lnTo>
                  <a:lnTo>
                    <a:pt x="1265" y="102"/>
                  </a:lnTo>
                  <a:lnTo>
                    <a:pt x="1272" y="107"/>
                  </a:lnTo>
                  <a:lnTo>
                    <a:pt x="1274" y="109"/>
                  </a:lnTo>
                  <a:lnTo>
                    <a:pt x="1281" y="109"/>
                  </a:lnTo>
                  <a:lnTo>
                    <a:pt x="1296" y="107"/>
                  </a:lnTo>
                  <a:lnTo>
                    <a:pt x="1364" y="66"/>
                  </a:lnTo>
                  <a:lnTo>
                    <a:pt x="1383" y="64"/>
                  </a:lnTo>
                  <a:lnTo>
                    <a:pt x="1430" y="52"/>
                  </a:lnTo>
                  <a:lnTo>
                    <a:pt x="1452" y="57"/>
                  </a:lnTo>
                  <a:lnTo>
                    <a:pt x="1539" y="33"/>
                  </a:lnTo>
                  <a:lnTo>
                    <a:pt x="1615" y="0"/>
                  </a:lnTo>
                  <a:lnTo>
                    <a:pt x="1627" y="0"/>
                  </a:lnTo>
                  <a:lnTo>
                    <a:pt x="1634" y="2"/>
                  </a:lnTo>
                  <a:lnTo>
                    <a:pt x="1646" y="10"/>
                  </a:lnTo>
                  <a:lnTo>
                    <a:pt x="1681" y="40"/>
                  </a:lnTo>
                  <a:lnTo>
                    <a:pt x="1754" y="118"/>
                  </a:lnTo>
                  <a:lnTo>
                    <a:pt x="1759" y="149"/>
                  </a:lnTo>
                  <a:lnTo>
                    <a:pt x="1759" y="163"/>
                  </a:lnTo>
                  <a:lnTo>
                    <a:pt x="1754" y="175"/>
                  </a:lnTo>
                  <a:lnTo>
                    <a:pt x="1754" y="190"/>
                  </a:lnTo>
                  <a:lnTo>
                    <a:pt x="1754" y="194"/>
                  </a:lnTo>
                  <a:lnTo>
                    <a:pt x="1757" y="204"/>
                  </a:lnTo>
                  <a:lnTo>
                    <a:pt x="1764" y="218"/>
                  </a:lnTo>
                  <a:lnTo>
                    <a:pt x="1780" y="242"/>
                  </a:lnTo>
                  <a:lnTo>
                    <a:pt x="1795" y="277"/>
                  </a:lnTo>
                  <a:lnTo>
                    <a:pt x="1804" y="313"/>
                  </a:lnTo>
                  <a:lnTo>
                    <a:pt x="1818" y="339"/>
                  </a:lnTo>
                  <a:close/>
                </a:path>
              </a:pathLst>
            </a:custGeom>
            <a:grpFill/>
            <a:ln w="12700" cap="rnd" cmpd="sng">
              <a:solidFill>
                <a:schemeClr val="bg1"/>
              </a:solidFill>
            </a:ln>
          </p:spPr>
          <p:txBody>
            <a:bodyPr vert="horz" wrap="square" lIns="45720" tIns="22860" rIns="45720" bIns="22860" numCol="1" anchor="t" anchorCtr="0" compatLnSpc="1">
              <a:prstTxWarp prst="textNoShape">
                <a:avLst/>
              </a:prstTxWarp>
            </a:bodyPr>
            <a:lstStyle/>
            <a:p>
              <a:endParaRPr lang="en-US" sz="900"/>
            </a:p>
          </p:txBody>
        </p:sp>
        <p:sp>
          <p:nvSpPr>
            <p:cNvPr id="8" name="Freeform 15">
              <a:extLst>
                <a:ext uri="{FF2B5EF4-FFF2-40B4-BE49-F238E27FC236}">
                  <a16:creationId xmlns:a16="http://schemas.microsoft.com/office/drawing/2014/main" id="{F25A13CC-E6F6-49F2-B708-2BD3C5D6A026}"/>
                </a:ext>
              </a:extLst>
            </p:cNvPr>
            <p:cNvSpPr>
              <a:spLocks/>
            </p:cNvSpPr>
            <p:nvPr/>
          </p:nvSpPr>
          <p:spPr bwMode="auto">
            <a:xfrm>
              <a:off x="7354374" y="2388595"/>
              <a:ext cx="1900758" cy="1721405"/>
            </a:xfrm>
            <a:custGeom>
              <a:avLst/>
              <a:gdLst>
                <a:gd name="T0" fmla="*/ 83 w 1554"/>
                <a:gd name="T1" fmla="*/ 926 h 1407"/>
                <a:gd name="T2" fmla="*/ 2 w 1554"/>
                <a:gd name="T3" fmla="*/ 822 h 1407"/>
                <a:gd name="T4" fmla="*/ 50 w 1554"/>
                <a:gd name="T5" fmla="*/ 770 h 1407"/>
                <a:gd name="T6" fmla="*/ 118 w 1554"/>
                <a:gd name="T7" fmla="*/ 701 h 1407"/>
                <a:gd name="T8" fmla="*/ 343 w 1554"/>
                <a:gd name="T9" fmla="*/ 559 h 1407"/>
                <a:gd name="T10" fmla="*/ 433 w 1554"/>
                <a:gd name="T11" fmla="*/ 415 h 1407"/>
                <a:gd name="T12" fmla="*/ 435 w 1554"/>
                <a:gd name="T13" fmla="*/ 323 h 1407"/>
                <a:gd name="T14" fmla="*/ 411 w 1554"/>
                <a:gd name="T15" fmla="*/ 266 h 1407"/>
                <a:gd name="T16" fmla="*/ 556 w 1554"/>
                <a:gd name="T17" fmla="*/ 244 h 1407"/>
                <a:gd name="T18" fmla="*/ 620 w 1554"/>
                <a:gd name="T19" fmla="*/ 233 h 1407"/>
                <a:gd name="T20" fmla="*/ 655 w 1554"/>
                <a:gd name="T21" fmla="*/ 183 h 1407"/>
                <a:gd name="T22" fmla="*/ 650 w 1554"/>
                <a:gd name="T23" fmla="*/ 76 h 1407"/>
                <a:gd name="T24" fmla="*/ 636 w 1554"/>
                <a:gd name="T25" fmla="*/ 0 h 1407"/>
                <a:gd name="T26" fmla="*/ 771 w 1554"/>
                <a:gd name="T27" fmla="*/ 50 h 1407"/>
                <a:gd name="T28" fmla="*/ 811 w 1554"/>
                <a:gd name="T29" fmla="*/ 86 h 1407"/>
                <a:gd name="T30" fmla="*/ 795 w 1554"/>
                <a:gd name="T31" fmla="*/ 109 h 1407"/>
                <a:gd name="T32" fmla="*/ 851 w 1554"/>
                <a:gd name="T33" fmla="*/ 157 h 1407"/>
                <a:gd name="T34" fmla="*/ 1085 w 1554"/>
                <a:gd name="T35" fmla="*/ 121 h 1407"/>
                <a:gd name="T36" fmla="*/ 1171 w 1554"/>
                <a:gd name="T37" fmla="*/ 81 h 1407"/>
                <a:gd name="T38" fmla="*/ 1218 w 1554"/>
                <a:gd name="T39" fmla="*/ 76 h 1407"/>
                <a:gd name="T40" fmla="*/ 1258 w 1554"/>
                <a:gd name="T41" fmla="*/ 93 h 1407"/>
                <a:gd name="T42" fmla="*/ 1348 w 1554"/>
                <a:gd name="T43" fmla="*/ 100 h 1407"/>
                <a:gd name="T44" fmla="*/ 1457 w 1554"/>
                <a:gd name="T45" fmla="*/ 131 h 1407"/>
                <a:gd name="T46" fmla="*/ 1440 w 1554"/>
                <a:gd name="T47" fmla="*/ 152 h 1407"/>
                <a:gd name="T48" fmla="*/ 1469 w 1554"/>
                <a:gd name="T49" fmla="*/ 211 h 1407"/>
                <a:gd name="T50" fmla="*/ 1551 w 1554"/>
                <a:gd name="T51" fmla="*/ 410 h 1407"/>
                <a:gd name="T52" fmla="*/ 1478 w 1554"/>
                <a:gd name="T53" fmla="*/ 436 h 1407"/>
                <a:gd name="T54" fmla="*/ 1329 w 1554"/>
                <a:gd name="T55" fmla="*/ 510 h 1407"/>
                <a:gd name="T56" fmla="*/ 1227 w 1554"/>
                <a:gd name="T57" fmla="*/ 484 h 1407"/>
                <a:gd name="T58" fmla="*/ 1216 w 1554"/>
                <a:gd name="T59" fmla="*/ 505 h 1407"/>
                <a:gd name="T60" fmla="*/ 1230 w 1554"/>
                <a:gd name="T61" fmla="*/ 609 h 1407"/>
                <a:gd name="T62" fmla="*/ 1225 w 1554"/>
                <a:gd name="T63" fmla="*/ 640 h 1407"/>
                <a:gd name="T64" fmla="*/ 1213 w 1554"/>
                <a:gd name="T65" fmla="*/ 678 h 1407"/>
                <a:gd name="T66" fmla="*/ 1419 w 1554"/>
                <a:gd name="T67" fmla="*/ 782 h 1407"/>
                <a:gd name="T68" fmla="*/ 1464 w 1554"/>
                <a:gd name="T69" fmla="*/ 853 h 1407"/>
                <a:gd name="T70" fmla="*/ 1327 w 1554"/>
                <a:gd name="T71" fmla="*/ 1066 h 1407"/>
                <a:gd name="T72" fmla="*/ 1265 w 1554"/>
                <a:gd name="T73" fmla="*/ 1130 h 1407"/>
                <a:gd name="T74" fmla="*/ 1123 w 1554"/>
                <a:gd name="T75" fmla="*/ 1144 h 1407"/>
                <a:gd name="T76" fmla="*/ 1033 w 1554"/>
                <a:gd name="T77" fmla="*/ 1196 h 1407"/>
                <a:gd name="T78" fmla="*/ 932 w 1554"/>
                <a:gd name="T79" fmla="*/ 1135 h 1407"/>
                <a:gd name="T80" fmla="*/ 847 w 1554"/>
                <a:gd name="T81" fmla="*/ 1125 h 1407"/>
                <a:gd name="T82" fmla="*/ 761 w 1554"/>
                <a:gd name="T83" fmla="*/ 1253 h 1407"/>
                <a:gd name="T84" fmla="*/ 804 w 1554"/>
                <a:gd name="T85" fmla="*/ 1310 h 1407"/>
                <a:gd name="T86" fmla="*/ 818 w 1554"/>
                <a:gd name="T87" fmla="*/ 1376 h 1407"/>
                <a:gd name="T88" fmla="*/ 672 w 1554"/>
                <a:gd name="T89" fmla="*/ 1386 h 1407"/>
                <a:gd name="T90" fmla="*/ 641 w 1554"/>
                <a:gd name="T91" fmla="*/ 1291 h 1407"/>
                <a:gd name="T92" fmla="*/ 622 w 1554"/>
                <a:gd name="T93" fmla="*/ 1147 h 1407"/>
                <a:gd name="T94" fmla="*/ 568 w 1554"/>
                <a:gd name="T95" fmla="*/ 1128 h 1407"/>
                <a:gd name="T96" fmla="*/ 598 w 1554"/>
                <a:gd name="T97" fmla="*/ 1080 h 1407"/>
                <a:gd name="T98" fmla="*/ 419 w 1554"/>
                <a:gd name="T99" fmla="*/ 1000 h 1407"/>
                <a:gd name="T100" fmla="*/ 416 w 1554"/>
                <a:gd name="T101" fmla="*/ 922 h 1407"/>
                <a:gd name="T102" fmla="*/ 466 w 1554"/>
                <a:gd name="T103" fmla="*/ 900 h 1407"/>
                <a:gd name="T104" fmla="*/ 336 w 1554"/>
                <a:gd name="T105" fmla="*/ 919 h 1407"/>
                <a:gd name="T106" fmla="*/ 227 w 1554"/>
                <a:gd name="T107" fmla="*/ 886 h 1407"/>
                <a:gd name="T108" fmla="*/ 154 w 1554"/>
                <a:gd name="T109" fmla="*/ 929 h 1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554" h="1407">
                  <a:moveTo>
                    <a:pt x="147" y="936"/>
                  </a:moveTo>
                  <a:lnTo>
                    <a:pt x="147" y="936"/>
                  </a:lnTo>
                  <a:lnTo>
                    <a:pt x="113" y="950"/>
                  </a:lnTo>
                  <a:lnTo>
                    <a:pt x="102" y="960"/>
                  </a:lnTo>
                  <a:lnTo>
                    <a:pt x="97" y="948"/>
                  </a:lnTo>
                  <a:lnTo>
                    <a:pt x="83" y="926"/>
                  </a:lnTo>
                  <a:lnTo>
                    <a:pt x="24" y="879"/>
                  </a:lnTo>
                  <a:lnTo>
                    <a:pt x="14" y="870"/>
                  </a:lnTo>
                  <a:lnTo>
                    <a:pt x="7" y="858"/>
                  </a:lnTo>
                  <a:lnTo>
                    <a:pt x="0" y="846"/>
                  </a:lnTo>
                  <a:lnTo>
                    <a:pt x="0" y="829"/>
                  </a:lnTo>
                  <a:lnTo>
                    <a:pt x="2" y="822"/>
                  </a:lnTo>
                  <a:lnTo>
                    <a:pt x="7" y="820"/>
                  </a:lnTo>
                  <a:lnTo>
                    <a:pt x="12" y="820"/>
                  </a:lnTo>
                  <a:lnTo>
                    <a:pt x="16" y="815"/>
                  </a:lnTo>
                  <a:lnTo>
                    <a:pt x="24" y="799"/>
                  </a:lnTo>
                  <a:lnTo>
                    <a:pt x="26" y="794"/>
                  </a:lnTo>
                  <a:lnTo>
                    <a:pt x="50" y="770"/>
                  </a:lnTo>
                  <a:lnTo>
                    <a:pt x="57" y="758"/>
                  </a:lnTo>
                  <a:lnTo>
                    <a:pt x="66" y="735"/>
                  </a:lnTo>
                  <a:lnTo>
                    <a:pt x="73" y="727"/>
                  </a:lnTo>
                  <a:lnTo>
                    <a:pt x="83" y="718"/>
                  </a:lnTo>
                  <a:lnTo>
                    <a:pt x="121" y="704"/>
                  </a:lnTo>
                  <a:lnTo>
                    <a:pt x="118" y="701"/>
                  </a:lnTo>
                  <a:lnTo>
                    <a:pt x="128" y="692"/>
                  </a:lnTo>
                  <a:lnTo>
                    <a:pt x="149" y="675"/>
                  </a:lnTo>
                  <a:lnTo>
                    <a:pt x="170" y="645"/>
                  </a:lnTo>
                  <a:lnTo>
                    <a:pt x="180" y="635"/>
                  </a:lnTo>
                  <a:lnTo>
                    <a:pt x="248" y="593"/>
                  </a:lnTo>
                  <a:lnTo>
                    <a:pt x="343" y="559"/>
                  </a:lnTo>
                  <a:lnTo>
                    <a:pt x="364" y="543"/>
                  </a:lnTo>
                  <a:lnTo>
                    <a:pt x="423" y="469"/>
                  </a:lnTo>
                  <a:lnTo>
                    <a:pt x="430" y="450"/>
                  </a:lnTo>
                  <a:lnTo>
                    <a:pt x="430" y="427"/>
                  </a:lnTo>
                  <a:lnTo>
                    <a:pt x="430" y="422"/>
                  </a:lnTo>
                  <a:lnTo>
                    <a:pt x="433" y="415"/>
                  </a:lnTo>
                  <a:lnTo>
                    <a:pt x="435" y="408"/>
                  </a:lnTo>
                  <a:lnTo>
                    <a:pt x="435" y="396"/>
                  </a:lnTo>
                  <a:lnTo>
                    <a:pt x="428" y="365"/>
                  </a:lnTo>
                  <a:lnTo>
                    <a:pt x="428" y="356"/>
                  </a:lnTo>
                  <a:lnTo>
                    <a:pt x="428" y="344"/>
                  </a:lnTo>
                  <a:lnTo>
                    <a:pt x="435" y="323"/>
                  </a:lnTo>
                  <a:lnTo>
                    <a:pt x="435" y="313"/>
                  </a:lnTo>
                  <a:lnTo>
                    <a:pt x="430" y="304"/>
                  </a:lnTo>
                  <a:lnTo>
                    <a:pt x="423" y="294"/>
                  </a:lnTo>
                  <a:lnTo>
                    <a:pt x="416" y="275"/>
                  </a:lnTo>
                  <a:lnTo>
                    <a:pt x="414" y="270"/>
                  </a:lnTo>
                  <a:lnTo>
                    <a:pt x="411" y="266"/>
                  </a:lnTo>
                  <a:lnTo>
                    <a:pt x="416" y="259"/>
                  </a:lnTo>
                  <a:lnTo>
                    <a:pt x="421" y="252"/>
                  </a:lnTo>
                  <a:lnTo>
                    <a:pt x="442" y="240"/>
                  </a:lnTo>
                  <a:lnTo>
                    <a:pt x="466" y="233"/>
                  </a:lnTo>
                  <a:lnTo>
                    <a:pt x="542" y="240"/>
                  </a:lnTo>
                  <a:lnTo>
                    <a:pt x="556" y="244"/>
                  </a:lnTo>
                  <a:lnTo>
                    <a:pt x="568" y="252"/>
                  </a:lnTo>
                  <a:lnTo>
                    <a:pt x="582" y="266"/>
                  </a:lnTo>
                  <a:lnTo>
                    <a:pt x="612" y="275"/>
                  </a:lnTo>
                  <a:lnTo>
                    <a:pt x="615" y="275"/>
                  </a:lnTo>
                  <a:lnTo>
                    <a:pt x="615" y="247"/>
                  </a:lnTo>
                  <a:lnTo>
                    <a:pt x="620" y="233"/>
                  </a:lnTo>
                  <a:lnTo>
                    <a:pt x="622" y="233"/>
                  </a:lnTo>
                  <a:lnTo>
                    <a:pt x="636" y="228"/>
                  </a:lnTo>
                  <a:lnTo>
                    <a:pt x="641" y="225"/>
                  </a:lnTo>
                  <a:lnTo>
                    <a:pt x="646" y="218"/>
                  </a:lnTo>
                  <a:lnTo>
                    <a:pt x="648" y="211"/>
                  </a:lnTo>
                  <a:lnTo>
                    <a:pt x="655" y="183"/>
                  </a:lnTo>
                  <a:lnTo>
                    <a:pt x="657" y="169"/>
                  </a:lnTo>
                  <a:lnTo>
                    <a:pt x="657" y="152"/>
                  </a:lnTo>
                  <a:lnTo>
                    <a:pt x="653" y="135"/>
                  </a:lnTo>
                  <a:lnTo>
                    <a:pt x="643" y="100"/>
                  </a:lnTo>
                  <a:lnTo>
                    <a:pt x="643" y="88"/>
                  </a:lnTo>
                  <a:lnTo>
                    <a:pt x="650" y="76"/>
                  </a:lnTo>
                  <a:lnTo>
                    <a:pt x="641" y="74"/>
                  </a:lnTo>
                  <a:lnTo>
                    <a:pt x="638" y="72"/>
                  </a:lnTo>
                  <a:lnTo>
                    <a:pt x="627" y="57"/>
                  </a:lnTo>
                  <a:lnTo>
                    <a:pt x="624" y="60"/>
                  </a:lnTo>
                  <a:lnTo>
                    <a:pt x="624" y="48"/>
                  </a:lnTo>
                  <a:lnTo>
                    <a:pt x="636" y="0"/>
                  </a:lnTo>
                  <a:lnTo>
                    <a:pt x="667" y="3"/>
                  </a:lnTo>
                  <a:lnTo>
                    <a:pt x="681" y="8"/>
                  </a:lnTo>
                  <a:lnTo>
                    <a:pt x="695" y="17"/>
                  </a:lnTo>
                  <a:lnTo>
                    <a:pt x="712" y="27"/>
                  </a:lnTo>
                  <a:lnTo>
                    <a:pt x="764" y="45"/>
                  </a:lnTo>
                  <a:lnTo>
                    <a:pt x="771" y="50"/>
                  </a:lnTo>
                  <a:lnTo>
                    <a:pt x="787" y="67"/>
                  </a:lnTo>
                  <a:lnTo>
                    <a:pt x="792" y="74"/>
                  </a:lnTo>
                  <a:lnTo>
                    <a:pt x="797" y="76"/>
                  </a:lnTo>
                  <a:lnTo>
                    <a:pt x="802" y="79"/>
                  </a:lnTo>
                  <a:lnTo>
                    <a:pt x="806" y="81"/>
                  </a:lnTo>
                  <a:lnTo>
                    <a:pt x="811" y="86"/>
                  </a:lnTo>
                  <a:lnTo>
                    <a:pt x="811" y="93"/>
                  </a:lnTo>
                  <a:lnTo>
                    <a:pt x="806" y="95"/>
                  </a:lnTo>
                  <a:lnTo>
                    <a:pt x="804" y="95"/>
                  </a:lnTo>
                  <a:lnTo>
                    <a:pt x="802" y="98"/>
                  </a:lnTo>
                  <a:lnTo>
                    <a:pt x="799" y="107"/>
                  </a:lnTo>
                  <a:lnTo>
                    <a:pt x="795" y="109"/>
                  </a:lnTo>
                  <a:lnTo>
                    <a:pt x="795" y="114"/>
                  </a:lnTo>
                  <a:lnTo>
                    <a:pt x="802" y="128"/>
                  </a:lnTo>
                  <a:lnTo>
                    <a:pt x="804" y="133"/>
                  </a:lnTo>
                  <a:lnTo>
                    <a:pt x="821" y="145"/>
                  </a:lnTo>
                  <a:lnTo>
                    <a:pt x="828" y="150"/>
                  </a:lnTo>
                  <a:lnTo>
                    <a:pt x="851" y="157"/>
                  </a:lnTo>
                  <a:lnTo>
                    <a:pt x="953" y="150"/>
                  </a:lnTo>
                  <a:lnTo>
                    <a:pt x="1029" y="162"/>
                  </a:lnTo>
                  <a:lnTo>
                    <a:pt x="1033" y="159"/>
                  </a:lnTo>
                  <a:lnTo>
                    <a:pt x="1041" y="157"/>
                  </a:lnTo>
                  <a:lnTo>
                    <a:pt x="1052" y="143"/>
                  </a:lnTo>
                  <a:lnTo>
                    <a:pt x="1085" y="121"/>
                  </a:lnTo>
                  <a:lnTo>
                    <a:pt x="1093" y="107"/>
                  </a:lnTo>
                  <a:lnTo>
                    <a:pt x="1102" y="62"/>
                  </a:lnTo>
                  <a:lnTo>
                    <a:pt x="1109" y="53"/>
                  </a:lnTo>
                  <a:lnTo>
                    <a:pt x="1130" y="69"/>
                  </a:lnTo>
                  <a:lnTo>
                    <a:pt x="1161" y="79"/>
                  </a:lnTo>
                  <a:lnTo>
                    <a:pt x="1171" y="81"/>
                  </a:lnTo>
                  <a:lnTo>
                    <a:pt x="1180" y="76"/>
                  </a:lnTo>
                  <a:lnTo>
                    <a:pt x="1199" y="62"/>
                  </a:lnTo>
                  <a:lnTo>
                    <a:pt x="1208" y="60"/>
                  </a:lnTo>
                  <a:lnTo>
                    <a:pt x="1216" y="62"/>
                  </a:lnTo>
                  <a:lnTo>
                    <a:pt x="1218" y="69"/>
                  </a:lnTo>
                  <a:lnTo>
                    <a:pt x="1218" y="76"/>
                  </a:lnTo>
                  <a:lnTo>
                    <a:pt x="1223" y="81"/>
                  </a:lnTo>
                  <a:lnTo>
                    <a:pt x="1227" y="79"/>
                  </a:lnTo>
                  <a:lnTo>
                    <a:pt x="1237" y="74"/>
                  </a:lnTo>
                  <a:lnTo>
                    <a:pt x="1242" y="74"/>
                  </a:lnTo>
                  <a:lnTo>
                    <a:pt x="1251" y="83"/>
                  </a:lnTo>
                  <a:lnTo>
                    <a:pt x="1258" y="93"/>
                  </a:lnTo>
                  <a:lnTo>
                    <a:pt x="1265" y="98"/>
                  </a:lnTo>
                  <a:lnTo>
                    <a:pt x="1277" y="98"/>
                  </a:lnTo>
                  <a:lnTo>
                    <a:pt x="1284" y="83"/>
                  </a:lnTo>
                  <a:lnTo>
                    <a:pt x="1286" y="86"/>
                  </a:lnTo>
                  <a:lnTo>
                    <a:pt x="1303" y="98"/>
                  </a:lnTo>
                  <a:lnTo>
                    <a:pt x="1348" y="100"/>
                  </a:lnTo>
                  <a:lnTo>
                    <a:pt x="1374" y="105"/>
                  </a:lnTo>
                  <a:lnTo>
                    <a:pt x="1398" y="112"/>
                  </a:lnTo>
                  <a:lnTo>
                    <a:pt x="1424" y="112"/>
                  </a:lnTo>
                  <a:lnTo>
                    <a:pt x="1435" y="114"/>
                  </a:lnTo>
                  <a:lnTo>
                    <a:pt x="1447" y="119"/>
                  </a:lnTo>
                  <a:lnTo>
                    <a:pt x="1457" y="131"/>
                  </a:lnTo>
                  <a:lnTo>
                    <a:pt x="1459" y="140"/>
                  </a:lnTo>
                  <a:lnTo>
                    <a:pt x="1461" y="145"/>
                  </a:lnTo>
                  <a:lnTo>
                    <a:pt x="1459" y="147"/>
                  </a:lnTo>
                  <a:lnTo>
                    <a:pt x="1443" y="150"/>
                  </a:lnTo>
                  <a:lnTo>
                    <a:pt x="1440" y="150"/>
                  </a:lnTo>
                  <a:lnTo>
                    <a:pt x="1440" y="152"/>
                  </a:lnTo>
                  <a:lnTo>
                    <a:pt x="1440" y="157"/>
                  </a:lnTo>
                  <a:lnTo>
                    <a:pt x="1440" y="166"/>
                  </a:lnTo>
                  <a:lnTo>
                    <a:pt x="1440" y="173"/>
                  </a:lnTo>
                  <a:lnTo>
                    <a:pt x="1443" y="183"/>
                  </a:lnTo>
                  <a:lnTo>
                    <a:pt x="1447" y="192"/>
                  </a:lnTo>
                  <a:lnTo>
                    <a:pt x="1469" y="211"/>
                  </a:lnTo>
                  <a:lnTo>
                    <a:pt x="1487" y="216"/>
                  </a:lnTo>
                  <a:lnTo>
                    <a:pt x="1497" y="249"/>
                  </a:lnTo>
                  <a:lnTo>
                    <a:pt x="1513" y="256"/>
                  </a:lnTo>
                  <a:lnTo>
                    <a:pt x="1518" y="266"/>
                  </a:lnTo>
                  <a:lnTo>
                    <a:pt x="1537" y="318"/>
                  </a:lnTo>
                  <a:lnTo>
                    <a:pt x="1551" y="410"/>
                  </a:lnTo>
                  <a:lnTo>
                    <a:pt x="1554" y="436"/>
                  </a:lnTo>
                  <a:lnTo>
                    <a:pt x="1542" y="424"/>
                  </a:lnTo>
                  <a:lnTo>
                    <a:pt x="1532" y="420"/>
                  </a:lnTo>
                  <a:lnTo>
                    <a:pt x="1523" y="420"/>
                  </a:lnTo>
                  <a:lnTo>
                    <a:pt x="1490" y="429"/>
                  </a:lnTo>
                  <a:lnTo>
                    <a:pt x="1478" y="436"/>
                  </a:lnTo>
                  <a:lnTo>
                    <a:pt x="1469" y="448"/>
                  </a:lnTo>
                  <a:lnTo>
                    <a:pt x="1461" y="467"/>
                  </a:lnTo>
                  <a:lnTo>
                    <a:pt x="1454" y="476"/>
                  </a:lnTo>
                  <a:lnTo>
                    <a:pt x="1357" y="519"/>
                  </a:lnTo>
                  <a:lnTo>
                    <a:pt x="1341" y="517"/>
                  </a:lnTo>
                  <a:lnTo>
                    <a:pt x="1329" y="510"/>
                  </a:lnTo>
                  <a:lnTo>
                    <a:pt x="1303" y="484"/>
                  </a:lnTo>
                  <a:lnTo>
                    <a:pt x="1291" y="474"/>
                  </a:lnTo>
                  <a:lnTo>
                    <a:pt x="1279" y="469"/>
                  </a:lnTo>
                  <a:lnTo>
                    <a:pt x="1268" y="467"/>
                  </a:lnTo>
                  <a:lnTo>
                    <a:pt x="1234" y="472"/>
                  </a:lnTo>
                  <a:lnTo>
                    <a:pt x="1227" y="484"/>
                  </a:lnTo>
                  <a:lnTo>
                    <a:pt x="1223" y="486"/>
                  </a:lnTo>
                  <a:lnTo>
                    <a:pt x="1220" y="491"/>
                  </a:lnTo>
                  <a:lnTo>
                    <a:pt x="1218" y="493"/>
                  </a:lnTo>
                  <a:lnTo>
                    <a:pt x="1216" y="495"/>
                  </a:lnTo>
                  <a:lnTo>
                    <a:pt x="1216" y="498"/>
                  </a:lnTo>
                  <a:lnTo>
                    <a:pt x="1216" y="505"/>
                  </a:lnTo>
                  <a:lnTo>
                    <a:pt x="1220" y="550"/>
                  </a:lnTo>
                  <a:lnTo>
                    <a:pt x="1220" y="559"/>
                  </a:lnTo>
                  <a:lnTo>
                    <a:pt x="1218" y="569"/>
                  </a:lnTo>
                  <a:lnTo>
                    <a:pt x="1218" y="576"/>
                  </a:lnTo>
                  <a:lnTo>
                    <a:pt x="1227" y="604"/>
                  </a:lnTo>
                  <a:lnTo>
                    <a:pt x="1230" y="609"/>
                  </a:lnTo>
                  <a:lnTo>
                    <a:pt x="1232" y="611"/>
                  </a:lnTo>
                  <a:lnTo>
                    <a:pt x="1232" y="614"/>
                  </a:lnTo>
                  <a:lnTo>
                    <a:pt x="1234" y="619"/>
                  </a:lnTo>
                  <a:lnTo>
                    <a:pt x="1232" y="626"/>
                  </a:lnTo>
                  <a:lnTo>
                    <a:pt x="1225" y="638"/>
                  </a:lnTo>
                  <a:lnTo>
                    <a:pt x="1225" y="640"/>
                  </a:lnTo>
                  <a:lnTo>
                    <a:pt x="1225" y="642"/>
                  </a:lnTo>
                  <a:lnTo>
                    <a:pt x="1225" y="647"/>
                  </a:lnTo>
                  <a:lnTo>
                    <a:pt x="1225" y="652"/>
                  </a:lnTo>
                  <a:lnTo>
                    <a:pt x="1218" y="671"/>
                  </a:lnTo>
                  <a:lnTo>
                    <a:pt x="1216" y="675"/>
                  </a:lnTo>
                  <a:lnTo>
                    <a:pt x="1213" y="678"/>
                  </a:lnTo>
                  <a:lnTo>
                    <a:pt x="1208" y="680"/>
                  </a:lnTo>
                  <a:lnTo>
                    <a:pt x="1208" y="687"/>
                  </a:lnTo>
                  <a:lnTo>
                    <a:pt x="1223" y="699"/>
                  </a:lnTo>
                  <a:lnTo>
                    <a:pt x="1355" y="765"/>
                  </a:lnTo>
                  <a:lnTo>
                    <a:pt x="1395" y="777"/>
                  </a:lnTo>
                  <a:lnTo>
                    <a:pt x="1419" y="782"/>
                  </a:lnTo>
                  <a:lnTo>
                    <a:pt x="1435" y="787"/>
                  </a:lnTo>
                  <a:lnTo>
                    <a:pt x="1452" y="796"/>
                  </a:lnTo>
                  <a:lnTo>
                    <a:pt x="1461" y="803"/>
                  </a:lnTo>
                  <a:lnTo>
                    <a:pt x="1469" y="810"/>
                  </a:lnTo>
                  <a:lnTo>
                    <a:pt x="1473" y="832"/>
                  </a:lnTo>
                  <a:lnTo>
                    <a:pt x="1464" y="853"/>
                  </a:lnTo>
                  <a:lnTo>
                    <a:pt x="1461" y="893"/>
                  </a:lnTo>
                  <a:lnTo>
                    <a:pt x="1466" y="919"/>
                  </a:lnTo>
                  <a:lnTo>
                    <a:pt x="1466" y="931"/>
                  </a:lnTo>
                  <a:lnTo>
                    <a:pt x="1459" y="960"/>
                  </a:lnTo>
                  <a:lnTo>
                    <a:pt x="1421" y="1007"/>
                  </a:lnTo>
                  <a:lnTo>
                    <a:pt x="1327" y="1066"/>
                  </a:lnTo>
                  <a:lnTo>
                    <a:pt x="1322" y="1078"/>
                  </a:lnTo>
                  <a:lnTo>
                    <a:pt x="1320" y="1087"/>
                  </a:lnTo>
                  <a:lnTo>
                    <a:pt x="1312" y="1097"/>
                  </a:lnTo>
                  <a:lnTo>
                    <a:pt x="1303" y="1104"/>
                  </a:lnTo>
                  <a:lnTo>
                    <a:pt x="1282" y="1116"/>
                  </a:lnTo>
                  <a:lnTo>
                    <a:pt x="1265" y="1130"/>
                  </a:lnTo>
                  <a:lnTo>
                    <a:pt x="1239" y="1161"/>
                  </a:lnTo>
                  <a:lnTo>
                    <a:pt x="1223" y="1168"/>
                  </a:lnTo>
                  <a:lnTo>
                    <a:pt x="1201" y="1173"/>
                  </a:lnTo>
                  <a:lnTo>
                    <a:pt x="1185" y="1170"/>
                  </a:lnTo>
                  <a:lnTo>
                    <a:pt x="1168" y="1166"/>
                  </a:lnTo>
                  <a:lnTo>
                    <a:pt x="1123" y="1144"/>
                  </a:lnTo>
                  <a:lnTo>
                    <a:pt x="1116" y="1144"/>
                  </a:lnTo>
                  <a:lnTo>
                    <a:pt x="1107" y="1149"/>
                  </a:lnTo>
                  <a:lnTo>
                    <a:pt x="1083" y="1166"/>
                  </a:lnTo>
                  <a:lnTo>
                    <a:pt x="1050" y="1182"/>
                  </a:lnTo>
                  <a:lnTo>
                    <a:pt x="1038" y="1196"/>
                  </a:lnTo>
                  <a:lnTo>
                    <a:pt x="1033" y="1196"/>
                  </a:lnTo>
                  <a:lnTo>
                    <a:pt x="1026" y="1187"/>
                  </a:lnTo>
                  <a:lnTo>
                    <a:pt x="1024" y="1180"/>
                  </a:lnTo>
                  <a:lnTo>
                    <a:pt x="1012" y="1161"/>
                  </a:lnTo>
                  <a:lnTo>
                    <a:pt x="974" y="1125"/>
                  </a:lnTo>
                  <a:lnTo>
                    <a:pt x="944" y="1137"/>
                  </a:lnTo>
                  <a:lnTo>
                    <a:pt x="932" y="1135"/>
                  </a:lnTo>
                  <a:lnTo>
                    <a:pt x="910" y="1132"/>
                  </a:lnTo>
                  <a:lnTo>
                    <a:pt x="889" y="1132"/>
                  </a:lnTo>
                  <a:lnTo>
                    <a:pt x="880" y="1130"/>
                  </a:lnTo>
                  <a:lnTo>
                    <a:pt x="861" y="1121"/>
                  </a:lnTo>
                  <a:lnTo>
                    <a:pt x="854" y="1121"/>
                  </a:lnTo>
                  <a:lnTo>
                    <a:pt x="847" y="1125"/>
                  </a:lnTo>
                  <a:lnTo>
                    <a:pt x="776" y="1177"/>
                  </a:lnTo>
                  <a:lnTo>
                    <a:pt x="766" y="1189"/>
                  </a:lnTo>
                  <a:lnTo>
                    <a:pt x="759" y="1203"/>
                  </a:lnTo>
                  <a:lnTo>
                    <a:pt x="757" y="1218"/>
                  </a:lnTo>
                  <a:lnTo>
                    <a:pt x="759" y="1232"/>
                  </a:lnTo>
                  <a:lnTo>
                    <a:pt x="761" y="1253"/>
                  </a:lnTo>
                  <a:lnTo>
                    <a:pt x="764" y="1263"/>
                  </a:lnTo>
                  <a:lnTo>
                    <a:pt x="769" y="1275"/>
                  </a:lnTo>
                  <a:lnTo>
                    <a:pt x="776" y="1284"/>
                  </a:lnTo>
                  <a:lnTo>
                    <a:pt x="785" y="1293"/>
                  </a:lnTo>
                  <a:lnTo>
                    <a:pt x="797" y="1303"/>
                  </a:lnTo>
                  <a:lnTo>
                    <a:pt x="804" y="1310"/>
                  </a:lnTo>
                  <a:lnTo>
                    <a:pt x="813" y="1324"/>
                  </a:lnTo>
                  <a:lnTo>
                    <a:pt x="818" y="1341"/>
                  </a:lnTo>
                  <a:lnTo>
                    <a:pt x="823" y="1355"/>
                  </a:lnTo>
                  <a:lnTo>
                    <a:pt x="821" y="1367"/>
                  </a:lnTo>
                  <a:lnTo>
                    <a:pt x="821" y="1372"/>
                  </a:lnTo>
                  <a:lnTo>
                    <a:pt x="818" y="1376"/>
                  </a:lnTo>
                  <a:lnTo>
                    <a:pt x="802" y="1395"/>
                  </a:lnTo>
                  <a:lnTo>
                    <a:pt x="802" y="1400"/>
                  </a:lnTo>
                  <a:lnTo>
                    <a:pt x="792" y="1402"/>
                  </a:lnTo>
                  <a:lnTo>
                    <a:pt x="785" y="1407"/>
                  </a:lnTo>
                  <a:lnTo>
                    <a:pt x="717" y="1407"/>
                  </a:lnTo>
                  <a:lnTo>
                    <a:pt x="672" y="1386"/>
                  </a:lnTo>
                  <a:lnTo>
                    <a:pt x="641" y="1365"/>
                  </a:lnTo>
                  <a:lnTo>
                    <a:pt x="634" y="1350"/>
                  </a:lnTo>
                  <a:lnTo>
                    <a:pt x="629" y="1336"/>
                  </a:lnTo>
                  <a:lnTo>
                    <a:pt x="631" y="1320"/>
                  </a:lnTo>
                  <a:lnTo>
                    <a:pt x="638" y="1301"/>
                  </a:lnTo>
                  <a:lnTo>
                    <a:pt x="641" y="1291"/>
                  </a:lnTo>
                  <a:lnTo>
                    <a:pt x="641" y="1279"/>
                  </a:lnTo>
                  <a:lnTo>
                    <a:pt x="636" y="1270"/>
                  </a:lnTo>
                  <a:lnTo>
                    <a:pt x="622" y="1251"/>
                  </a:lnTo>
                  <a:lnTo>
                    <a:pt x="634" y="1166"/>
                  </a:lnTo>
                  <a:lnTo>
                    <a:pt x="629" y="1156"/>
                  </a:lnTo>
                  <a:lnTo>
                    <a:pt x="622" y="1147"/>
                  </a:lnTo>
                  <a:lnTo>
                    <a:pt x="603" y="1147"/>
                  </a:lnTo>
                  <a:lnTo>
                    <a:pt x="586" y="1144"/>
                  </a:lnTo>
                  <a:lnTo>
                    <a:pt x="579" y="1140"/>
                  </a:lnTo>
                  <a:lnTo>
                    <a:pt x="575" y="1137"/>
                  </a:lnTo>
                  <a:lnTo>
                    <a:pt x="572" y="1135"/>
                  </a:lnTo>
                  <a:lnTo>
                    <a:pt x="568" y="1128"/>
                  </a:lnTo>
                  <a:lnTo>
                    <a:pt x="568" y="1121"/>
                  </a:lnTo>
                  <a:lnTo>
                    <a:pt x="572" y="1116"/>
                  </a:lnTo>
                  <a:lnTo>
                    <a:pt x="601" y="1111"/>
                  </a:lnTo>
                  <a:lnTo>
                    <a:pt x="610" y="1106"/>
                  </a:lnTo>
                  <a:lnTo>
                    <a:pt x="617" y="1095"/>
                  </a:lnTo>
                  <a:lnTo>
                    <a:pt x="598" y="1080"/>
                  </a:lnTo>
                  <a:lnTo>
                    <a:pt x="463" y="1073"/>
                  </a:lnTo>
                  <a:lnTo>
                    <a:pt x="452" y="1069"/>
                  </a:lnTo>
                  <a:lnTo>
                    <a:pt x="445" y="1059"/>
                  </a:lnTo>
                  <a:lnTo>
                    <a:pt x="440" y="1052"/>
                  </a:lnTo>
                  <a:lnTo>
                    <a:pt x="423" y="1014"/>
                  </a:lnTo>
                  <a:lnTo>
                    <a:pt x="419" y="1000"/>
                  </a:lnTo>
                  <a:lnTo>
                    <a:pt x="416" y="986"/>
                  </a:lnTo>
                  <a:lnTo>
                    <a:pt x="411" y="955"/>
                  </a:lnTo>
                  <a:lnTo>
                    <a:pt x="411" y="941"/>
                  </a:lnTo>
                  <a:lnTo>
                    <a:pt x="411" y="931"/>
                  </a:lnTo>
                  <a:lnTo>
                    <a:pt x="414" y="926"/>
                  </a:lnTo>
                  <a:lnTo>
                    <a:pt x="416" y="922"/>
                  </a:lnTo>
                  <a:lnTo>
                    <a:pt x="421" y="922"/>
                  </a:lnTo>
                  <a:lnTo>
                    <a:pt x="442" y="924"/>
                  </a:lnTo>
                  <a:lnTo>
                    <a:pt x="452" y="922"/>
                  </a:lnTo>
                  <a:lnTo>
                    <a:pt x="461" y="919"/>
                  </a:lnTo>
                  <a:lnTo>
                    <a:pt x="468" y="910"/>
                  </a:lnTo>
                  <a:lnTo>
                    <a:pt x="466" y="900"/>
                  </a:lnTo>
                  <a:lnTo>
                    <a:pt x="459" y="896"/>
                  </a:lnTo>
                  <a:lnTo>
                    <a:pt x="452" y="891"/>
                  </a:lnTo>
                  <a:lnTo>
                    <a:pt x="445" y="889"/>
                  </a:lnTo>
                  <a:lnTo>
                    <a:pt x="421" y="877"/>
                  </a:lnTo>
                  <a:lnTo>
                    <a:pt x="376" y="907"/>
                  </a:lnTo>
                  <a:lnTo>
                    <a:pt x="336" y="919"/>
                  </a:lnTo>
                  <a:lnTo>
                    <a:pt x="307" y="919"/>
                  </a:lnTo>
                  <a:lnTo>
                    <a:pt x="277" y="915"/>
                  </a:lnTo>
                  <a:lnTo>
                    <a:pt x="274" y="915"/>
                  </a:lnTo>
                  <a:lnTo>
                    <a:pt x="270" y="912"/>
                  </a:lnTo>
                  <a:lnTo>
                    <a:pt x="246" y="893"/>
                  </a:lnTo>
                  <a:lnTo>
                    <a:pt x="227" y="886"/>
                  </a:lnTo>
                  <a:lnTo>
                    <a:pt x="208" y="886"/>
                  </a:lnTo>
                  <a:lnTo>
                    <a:pt x="177" y="893"/>
                  </a:lnTo>
                  <a:lnTo>
                    <a:pt x="165" y="898"/>
                  </a:lnTo>
                  <a:lnTo>
                    <a:pt x="158" y="907"/>
                  </a:lnTo>
                  <a:lnTo>
                    <a:pt x="156" y="924"/>
                  </a:lnTo>
                  <a:lnTo>
                    <a:pt x="154" y="929"/>
                  </a:lnTo>
                  <a:lnTo>
                    <a:pt x="147" y="936"/>
                  </a:lnTo>
                  <a:close/>
                </a:path>
              </a:pathLst>
            </a:custGeom>
            <a:grpFill/>
            <a:ln w="12700" cap="rnd" cmpd="sng">
              <a:solidFill>
                <a:schemeClr val="bg1"/>
              </a:solidFill>
            </a:ln>
          </p:spPr>
          <p:txBody>
            <a:bodyPr vert="horz" wrap="square" lIns="45720" tIns="22860" rIns="45720" bIns="22860" numCol="1" anchor="t" anchorCtr="0" compatLnSpc="1">
              <a:prstTxWarp prst="textNoShape">
                <a:avLst/>
              </a:prstTxWarp>
            </a:bodyPr>
            <a:lstStyle/>
            <a:p>
              <a:endParaRPr lang="en-US" sz="900"/>
            </a:p>
          </p:txBody>
        </p:sp>
        <p:sp>
          <p:nvSpPr>
            <p:cNvPr id="9" name="Freeform 17">
              <a:extLst>
                <a:ext uri="{FF2B5EF4-FFF2-40B4-BE49-F238E27FC236}">
                  <a16:creationId xmlns:a16="http://schemas.microsoft.com/office/drawing/2014/main" id="{73827C65-9C81-45D7-8F38-DF3B8B50156D}"/>
                </a:ext>
              </a:extLst>
            </p:cNvPr>
            <p:cNvSpPr>
              <a:spLocks/>
            </p:cNvSpPr>
            <p:nvPr/>
          </p:nvSpPr>
          <p:spPr bwMode="auto">
            <a:xfrm>
              <a:off x="6966639" y="3461567"/>
              <a:ext cx="1657354" cy="1398412"/>
            </a:xfrm>
            <a:custGeom>
              <a:avLst/>
              <a:gdLst>
                <a:gd name="T0" fmla="*/ 111 w 1355"/>
                <a:gd name="T1" fmla="*/ 1129 h 1143"/>
                <a:gd name="T2" fmla="*/ 47 w 1355"/>
                <a:gd name="T3" fmla="*/ 1082 h 1143"/>
                <a:gd name="T4" fmla="*/ 9 w 1355"/>
                <a:gd name="T5" fmla="*/ 1039 h 1143"/>
                <a:gd name="T6" fmla="*/ 0 w 1355"/>
                <a:gd name="T7" fmla="*/ 926 h 1143"/>
                <a:gd name="T8" fmla="*/ 149 w 1355"/>
                <a:gd name="T9" fmla="*/ 843 h 1143"/>
                <a:gd name="T10" fmla="*/ 208 w 1355"/>
                <a:gd name="T11" fmla="*/ 847 h 1143"/>
                <a:gd name="T12" fmla="*/ 265 w 1355"/>
                <a:gd name="T13" fmla="*/ 805 h 1143"/>
                <a:gd name="T14" fmla="*/ 286 w 1355"/>
                <a:gd name="T15" fmla="*/ 760 h 1143"/>
                <a:gd name="T16" fmla="*/ 345 w 1355"/>
                <a:gd name="T17" fmla="*/ 724 h 1143"/>
                <a:gd name="T18" fmla="*/ 381 w 1355"/>
                <a:gd name="T19" fmla="*/ 637 h 1143"/>
                <a:gd name="T20" fmla="*/ 355 w 1355"/>
                <a:gd name="T21" fmla="*/ 570 h 1143"/>
                <a:gd name="T22" fmla="*/ 343 w 1355"/>
                <a:gd name="T23" fmla="*/ 537 h 1143"/>
                <a:gd name="T24" fmla="*/ 307 w 1355"/>
                <a:gd name="T25" fmla="*/ 445 h 1143"/>
                <a:gd name="T26" fmla="*/ 409 w 1355"/>
                <a:gd name="T27" fmla="*/ 452 h 1143"/>
                <a:gd name="T28" fmla="*/ 438 w 1355"/>
                <a:gd name="T29" fmla="*/ 525 h 1143"/>
                <a:gd name="T30" fmla="*/ 490 w 1355"/>
                <a:gd name="T31" fmla="*/ 568 h 1143"/>
                <a:gd name="T32" fmla="*/ 589 w 1355"/>
                <a:gd name="T33" fmla="*/ 615 h 1143"/>
                <a:gd name="T34" fmla="*/ 622 w 1355"/>
                <a:gd name="T35" fmla="*/ 620 h 1143"/>
                <a:gd name="T36" fmla="*/ 634 w 1355"/>
                <a:gd name="T37" fmla="*/ 568 h 1143"/>
                <a:gd name="T38" fmla="*/ 631 w 1355"/>
                <a:gd name="T39" fmla="*/ 514 h 1143"/>
                <a:gd name="T40" fmla="*/ 636 w 1355"/>
                <a:gd name="T41" fmla="*/ 473 h 1143"/>
                <a:gd name="T42" fmla="*/ 641 w 1355"/>
                <a:gd name="T43" fmla="*/ 416 h 1143"/>
                <a:gd name="T44" fmla="*/ 589 w 1355"/>
                <a:gd name="T45" fmla="*/ 353 h 1143"/>
                <a:gd name="T46" fmla="*/ 497 w 1355"/>
                <a:gd name="T47" fmla="*/ 355 h 1143"/>
                <a:gd name="T48" fmla="*/ 508 w 1355"/>
                <a:gd name="T49" fmla="*/ 324 h 1143"/>
                <a:gd name="T50" fmla="*/ 544 w 1355"/>
                <a:gd name="T51" fmla="*/ 210 h 1143"/>
                <a:gd name="T52" fmla="*/ 466 w 1355"/>
                <a:gd name="T53" fmla="*/ 123 h 1143"/>
                <a:gd name="T54" fmla="*/ 419 w 1355"/>
                <a:gd name="T55" fmla="*/ 83 h 1143"/>
                <a:gd name="T56" fmla="*/ 475 w 1355"/>
                <a:gd name="T57" fmla="*/ 30 h 1143"/>
                <a:gd name="T58" fmla="*/ 563 w 1355"/>
                <a:gd name="T59" fmla="*/ 16 h 1143"/>
                <a:gd name="T60" fmla="*/ 653 w 1355"/>
                <a:gd name="T61" fmla="*/ 42 h 1143"/>
                <a:gd name="T62" fmla="*/ 776 w 1355"/>
                <a:gd name="T63" fmla="*/ 19 h 1143"/>
                <a:gd name="T64" fmla="*/ 759 w 1355"/>
                <a:gd name="T65" fmla="*/ 47 h 1143"/>
                <a:gd name="T66" fmla="*/ 728 w 1355"/>
                <a:gd name="T67" fmla="*/ 64 h 1143"/>
                <a:gd name="T68" fmla="*/ 757 w 1355"/>
                <a:gd name="T69" fmla="*/ 175 h 1143"/>
                <a:gd name="T70" fmla="*/ 934 w 1355"/>
                <a:gd name="T71" fmla="*/ 218 h 1143"/>
                <a:gd name="T72" fmla="*/ 885 w 1355"/>
                <a:gd name="T73" fmla="*/ 251 h 1143"/>
                <a:gd name="T74" fmla="*/ 920 w 1355"/>
                <a:gd name="T75" fmla="*/ 270 h 1143"/>
                <a:gd name="T76" fmla="*/ 953 w 1355"/>
                <a:gd name="T77" fmla="*/ 393 h 1143"/>
                <a:gd name="T78" fmla="*/ 946 w 1355"/>
                <a:gd name="T79" fmla="*/ 459 h 1143"/>
                <a:gd name="T80" fmla="*/ 1031 w 1355"/>
                <a:gd name="T81" fmla="*/ 547 h 1143"/>
                <a:gd name="T82" fmla="*/ 1104 w 1355"/>
                <a:gd name="T83" fmla="*/ 717 h 1143"/>
                <a:gd name="T84" fmla="*/ 1173 w 1355"/>
                <a:gd name="T85" fmla="*/ 729 h 1143"/>
                <a:gd name="T86" fmla="*/ 1235 w 1355"/>
                <a:gd name="T87" fmla="*/ 705 h 1143"/>
                <a:gd name="T88" fmla="*/ 1287 w 1355"/>
                <a:gd name="T89" fmla="*/ 779 h 1143"/>
                <a:gd name="T90" fmla="*/ 1355 w 1355"/>
                <a:gd name="T91" fmla="*/ 847 h 1143"/>
                <a:gd name="T92" fmla="*/ 1329 w 1355"/>
                <a:gd name="T93" fmla="*/ 937 h 1143"/>
                <a:gd name="T94" fmla="*/ 1253 w 1355"/>
                <a:gd name="T95" fmla="*/ 1053 h 1143"/>
                <a:gd name="T96" fmla="*/ 1026 w 1355"/>
                <a:gd name="T97" fmla="*/ 1001 h 1143"/>
                <a:gd name="T98" fmla="*/ 887 w 1355"/>
                <a:gd name="T99" fmla="*/ 1001 h 1143"/>
                <a:gd name="T100" fmla="*/ 743 w 1355"/>
                <a:gd name="T101" fmla="*/ 1087 h 1143"/>
                <a:gd name="T102" fmla="*/ 591 w 1355"/>
                <a:gd name="T103" fmla="*/ 1046 h 1143"/>
                <a:gd name="T104" fmla="*/ 445 w 1355"/>
                <a:gd name="T105" fmla="*/ 1016 h 1143"/>
                <a:gd name="T106" fmla="*/ 430 w 1355"/>
                <a:gd name="T107" fmla="*/ 1027 h 1143"/>
                <a:gd name="T108" fmla="*/ 386 w 1355"/>
                <a:gd name="T109" fmla="*/ 1023 h 1143"/>
                <a:gd name="T110" fmla="*/ 296 w 1355"/>
                <a:gd name="T111" fmla="*/ 1016 h 1143"/>
                <a:gd name="T112" fmla="*/ 192 w 1355"/>
                <a:gd name="T113" fmla="*/ 1089 h 1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355" h="1143">
                  <a:moveTo>
                    <a:pt x="192" y="1089"/>
                  </a:moveTo>
                  <a:lnTo>
                    <a:pt x="192" y="1089"/>
                  </a:lnTo>
                  <a:lnTo>
                    <a:pt x="132" y="1129"/>
                  </a:lnTo>
                  <a:lnTo>
                    <a:pt x="114" y="1143"/>
                  </a:lnTo>
                  <a:lnTo>
                    <a:pt x="111" y="1129"/>
                  </a:lnTo>
                  <a:lnTo>
                    <a:pt x="95" y="1127"/>
                  </a:lnTo>
                  <a:lnTo>
                    <a:pt x="62" y="1139"/>
                  </a:lnTo>
                  <a:lnTo>
                    <a:pt x="62" y="1134"/>
                  </a:lnTo>
                  <a:lnTo>
                    <a:pt x="52" y="1094"/>
                  </a:lnTo>
                  <a:lnTo>
                    <a:pt x="47" y="1082"/>
                  </a:lnTo>
                  <a:lnTo>
                    <a:pt x="40" y="1068"/>
                  </a:lnTo>
                  <a:lnTo>
                    <a:pt x="33" y="1063"/>
                  </a:lnTo>
                  <a:lnTo>
                    <a:pt x="19" y="1056"/>
                  </a:lnTo>
                  <a:lnTo>
                    <a:pt x="14" y="1049"/>
                  </a:lnTo>
                  <a:lnTo>
                    <a:pt x="9" y="1039"/>
                  </a:lnTo>
                  <a:lnTo>
                    <a:pt x="5" y="1027"/>
                  </a:lnTo>
                  <a:lnTo>
                    <a:pt x="2" y="1006"/>
                  </a:lnTo>
                  <a:lnTo>
                    <a:pt x="2" y="992"/>
                  </a:lnTo>
                  <a:lnTo>
                    <a:pt x="5" y="947"/>
                  </a:lnTo>
                  <a:lnTo>
                    <a:pt x="0" y="926"/>
                  </a:lnTo>
                  <a:lnTo>
                    <a:pt x="19" y="911"/>
                  </a:lnTo>
                  <a:lnTo>
                    <a:pt x="28" y="907"/>
                  </a:lnTo>
                  <a:lnTo>
                    <a:pt x="50" y="904"/>
                  </a:lnTo>
                  <a:lnTo>
                    <a:pt x="128" y="864"/>
                  </a:lnTo>
                  <a:lnTo>
                    <a:pt x="149" y="843"/>
                  </a:lnTo>
                  <a:lnTo>
                    <a:pt x="161" y="840"/>
                  </a:lnTo>
                  <a:lnTo>
                    <a:pt x="168" y="840"/>
                  </a:lnTo>
                  <a:lnTo>
                    <a:pt x="187" y="847"/>
                  </a:lnTo>
                  <a:lnTo>
                    <a:pt x="196" y="850"/>
                  </a:lnTo>
                  <a:lnTo>
                    <a:pt x="208" y="847"/>
                  </a:lnTo>
                  <a:lnTo>
                    <a:pt x="232" y="840"/>
                  </a:lnTo>
                  <a:lnTo>
                    <a:pt x="244" y="833"/>
                  </a:lnTo>
                  <a:lnTo>
                    <a:pt x="253" y="826"/>
                  </a:lnTo>
                  <a:lnTo>
                    <a:pt x="260" y="817"/>
                  </a:lnTo>
                  <a:lnTo>
                    <a:pt x="265" y="805"/>
                  </a:lnTo>
                  <a:lnTo>
                    <a:pt x="267" y="784"/>
                  </a:lnTo>
                  <a:lnTo>
                    <a:pt x="272" y="772"/>
                  </a:lnTo>
                  <a:lnTo>
                    <a:pt x="274" y="767"/>
                  </a:lnTo>
                  <a:lnTo>
                    <a:pt x="281" y="762"/>
                  </a:lnTo>
                  <a:lnTo>
                    <a:pt x="286" y="760"/>
                  </a:lnTo>
                  <a:lnTo>
                    <a:pt x="322" y="750"/>
                  </a:lnTo>
                  <a:lnTo>
                    <a:pt x="329" y="746"/>
                  </a:lnTo>
                  <a:lnTo>
                    <a:pt x="336" y="739"/>
                  </a:lnTo>
                  <a:lnTo>
                    <a:pt x="341" y="734"/>
                  </a:lnTo>
                  <a:lnTo>
                    <a:pt x="345" y="724"/>
                  </a:lnTo>
                  <a:lnTo>
                    <a:pt x="350" y="717"/>
                  </a:lnTo>
                  <a:lnTo>
                    <a:pt x="359" y="679"/>
                  </a:lnTo>
                  <a:lnTo>
                    <a:pt x="367" y="665"/>
                  </a:lnTo>
                  <a:lnTo>
                    <a:pt x="376" y="646"/>
                  </a:lnTo>
                  <a:lnTo>
                    <a:pt x="381" y="637"/>
                  </a:lnTo>
                  <a:lnTo>
                    <a:pt x="383" y="627"/>
                  </a:lnTo>
                  <a:lnTo>
                    <a:pt x="383" y="622"/>
                  </a:lnTo>
                  <a:lnTo>
                    <a:pt x="381" y="618"/>
                  </a:lnTo>
                  <a:lnTo>
                    <a:pt x="359" y="582"/>
                  </a:lnTo>
                  <a:lnTo>
                    <a:pt x="355" y="570"/>
                  </a:lnTo>
                  <a:lnTo>
                    <a:pt x="352" y="561"/>
                  </a:lnTo>
                  <a:lnTo>
                    <a:pt x="355" y="554"/>
                  </a:lnTo>
                  <a:lnTo>
                    <a:pt x="355" y="549"/>
                  </a:lnTo>
                  <a:lnTo>
                    <a:pt x="352" y="544"/>
                  </a:lnTo>
                  <a:lnTo>
                    <a:pt x="343" y="537"/>
                  </a:lnTo>
                  <a:lnTo>
                    <a:pt x="317" y="523"/>
                  </a:lnTo>
                  <a:lnTo>
                    <a:pt x="298" y="511"/>
                  </a:lnTo>
                  <a:lnTo>
                    <a:pt x="274" y="483"/>
                  </a:lnTo>
                  <a:lnTo>
                    <a:pt x="296" y="454"/>
                  </a:lnTo>
                  <a:lnTo>
                    <a:pt x="307" y="445"/>
                  </a:lnTo>
                  <a:lnTo>
                    <a:pt x="333" y="435"/>
                  </a:lnTo>
                  <a:lnTo>
                    <a:pt x="359" y="431"/>
                  </a:lnTo>
                  <a:lnTo>
                    <a:pt x="400" y="435"/>
                  </a:lnTo>
                  <a:lnTo>
                    <a:pt x="412" y="433"/>
                  </a:lnTo>
                  <a:lnTo>
                    <a:pt x="409" y="452"/>
                  </a:lnTo>
                  <a:lnTo>
                    <a:pt x="421" y="464"/>
                  </a:lnTo>
                  <a:lnTo>
                    <a:pt x="442" y="473"/>
                  </a:lnTo>
                  <a:lnTo>
                    <a:pt x="459" y="485"/>
                  </a:lnTo>
                  <a:lnTo>
                    <a:pt x="442" y="499"/>
                  </a:lnTo>
                  <a:lnTo>
                    <a:pt x="438" y="525"/>
                  </a:lnTo>
                  <a:lnTo>
                    <a:pt x="445" y="551"/>
                  </a:lnTo>
                  <a:lnTo>
                    <a:pt x="466" y="563"/>
                  </a:lnTo>
                  <a:lnTo>
                    <a:pt x="475" y="563"/>
                  </a:lnTo>
                  <a:lnTo>
                    <a:pt x="482" y="563"/>
                  </a:lnTo>
                  <a:lnTo>
                    <a:pt x="490" y="568"/>
                  </a:lnTo>
                  <a:lnTo>
                    <a:pt x="530" y="599"/>
                  </a:lnTo>
                  <a:lnTo>
                    <a:pt x="570" y="620"/>
                  </a:lnTo>
                  <a:lnTo>
                    <a:pt x="577" y="622"/>
                  </a:lnTo>
                  <a:lnTo>
                    <a:pt x="584" y="620"/>
                  </a:lnTo>
                  <a:lnTo>
                    <a:pt x="589" y="615"/>
                  </a:lnTo>
                  <a:lnTo>
                    <a:pt x="596" y="613"/>
                  </a:lnTo>
                  <a:lnTo>
                    <a:pt x="603" y="618"/>
                  </a:lnTo>
                  <a:lnTo>
                    <a:pt x="608" y="620"/>
                  </a:lnTo>
                  <a:lnTo>
                    <a:pt x="613" y="622"/>
                  </a:lnTo>
                  <a:lnTo>
                    <a:pt x="622" y="620"/>
                  </a:lnTo>
                  <a:lnTo>
                    <a:pt x="624" y="615"/>
                  </a:lnTo>
                  <a:lnTo>
                    <a:pt x="641" y="587"/>
                  </a:lnTo>
                  <a:lnTo>
                    <a:pt x="641" y="578"/>
                  </a:lnTo>
                  <a:lnTo>
                    <a:pt x="636" y="573"/>
                  </a:lnTo>
                  <a:lnTo>
                    <a:pt x="634" y="568"/>
                  </a:lnTo>
                  <a:lnTo>
                    <a:pt x="631" y="561"/>
                  </a:lnTo>
                  <a:lnTo>
                    <a:pt x="629" y="554"/>
                  </a:lnTo>
                  <a:lnTo>
                    <a:pt x="627" y="537"/>
                  </a:lnTo>
                  <a:lnTo>
                    <a:pt x="627" y="533"/>
                  </a:lnTo>
                  <a:lnTo>
                    <a:pt x="631" y="514"/>
                  </a:lnTo>
                  <a:lnTo>
                    <a:pt x="631" y="514"/>
                  </a:lnTo>
                  <a:lnTo>
                    <a:pt x="631" y="514"/>
                  </a:lnTo>
                  <a:lnTo>
                    <a:pt x="627" y="490"/>
                  </a:lnTo>
                  <a:lnTo>
                    <a:pt x="629" y="490"/>
                  </a:lnTo>
                  <a:lnTo>
                    <a:pt x="636" y="473"/>
                  </a:lnTo>
                  <a:lnTo>
                    <a:pt x="636" y="469"/>
                  </a:lnTo>
                  <a:lnTo>
                    <a:pt x="641" y="447"/>
                  </a:lnTo>
                  <a:lnTo>
                    <a:pt x="643" y="445"/>
                  </a:lnTo>
                  <a:lnTo>
                    <a:pt x="643" y="431"/>
                  </a:lnTo>
                  <a:lnTo>
                    <a:pt x="641" y="416"/>
                  </a:lnTo>
                  <a:lnTo>
                    <a:pt x="636" y="405"/>
                  </a:lnTo>
                  <a:lnTo>
                    <a:pt x="629" y="390"/>
                  </a:lnTo>
                  <a:lnTo>
                    <a:pt x="610" y="367"/>
                  </a:lnTo>
                  <a:lnTo>
                    <a:pt x="598" y="357"/>
                  </a:lnTo>
                  <a:lnTo>
                    <a:pt x="589" y="353"/>
                  </a:lnTo>
                  <a:lnTo>
                    <a:pt x="577" y="353"/>
                  </a:lnTo>
                  <a:lnTo>
                    <a:pt x="561" y="364"/>
                  </a:lnTo>
                  <a:lnTo>
                    <a:pt x="551" y="367"/>
                  </a:lnTo>
                  <a:lnTo>
                    <a:pt x="508" y="367"/>
                  </a:lnTo>
                  <a:lnTo>
                    <a:pt x="497" y="355"/>
                  </a:lnTo>
                  <a:lnTo>
                    <a:pt x="506" y="334"/>
                  </a:lnTo>
                  <a:lnTo>
                    <a:pt x="506" y="334"/>
                  </a:lnTo>
                  <a:lnTo>
                    <a:pt x="506" y="334"/>
                  </a:lnTo>
                  <a:lnTo>
                    <a:pt x="506" y="334"/>
                  </a:lnTo>
                  <a:lnTo>
                    <a:pt x="508" y="324"/>
                  </a:lnTo>
                  <a:lnTo>
                    <a:pt x="508" y="317"/>
                  </a:lnTo>
                  <a:lnTo>
                    <a:pt x="508" y="310"/>
                  </a:lnTo>
                  <a:lnTo>
                    <a:pt x="508" y="303"/>
                  </a:lnTo>
                  <a:lnTo>
                    <a:pt x="511" y="293"/>
                  </a:lnTo>
                  <a:lnTo>
                    <a:pt x="544" y="210"/>
                  </a:lnTo>
                  <a:lnTo>
                    <a:pt x="542" y="208"/>
                  </a:lnTo>
                  <a:lnTo>
                    <a:pt x="520" y="187"/>
                  </a:lnTo>
                  <a:lnTo>
                    <a:pt x="487" y="135"/>
                  </a:lnTo>
                  <a:lnTo>
                    <a:pt x="473" y="125"/>
                  </a:lnTo>
                  <a:lnTo>
                    <a:pt x="466" y="123"/>
                  </a:lnTo>
                  <a:lnTo>
                    <a:pt x="449" y="109"/>
                  </a:lnTo>
                  <a:lnTo>
                    <a:pt x="430" y="102"/>
                  </a:lnTo>
                  <a:lnTo>
                    <a:pt x="423" y="94"/>
                  </a:lnTo>
                  <a:lnTo>
                    <a:pt x="419" y="83"/>
                  </a:lnTo>
                  <a:lnTo>
                    <a:pt x="419" y="83"/>
                  </a:lnTo>
                  <a:lnTo>
                    <a:pt x="430" y="73"/>
                  </a:lnTo>
                  <a:lnTo>
                    <a:pt x="464" y="59"/>
                  </a:lnTo>
                  <a:lnTo>
                    <a:pt x="471" y="52"/>
                  </a:lnTo>
                  <a:lnTo>
                    <a:pt x="473" y="47"/>
                  </a:lnTo>
                  <a:lnTo>
                    <a:pt x="475" y="30"/>
                  </a:lnTo>
                  <a:lnTo>
                    <a:pt x="482" y="21"/>
                  </a:lnTo>
                  <a:lnTo>
                    <a:pt x="494" y="16"/>
                  </a:lnTo>
                  <a:lnTo>
                    <a:pt x="525" y="9"/>
                  </a:lnTo>
                  <a:lnTo>
                    <a:pt x="544" y="9"/>
                  </a:lnTo>
                  <a:lnTo>
                    <a:pt x="563" y="16"/>
                  </a:lnTo>
                  <a:lnTo>
                    <a:pt x="587" y="35"/>
                  </a:lnTo>
                  <a:lnTo>
                    <a:pt x="591" y="38"/>
                  </a:lnTo>
                  <a:lnTo>
                    <a:pt x="594" y="38"/>
                  </a:lnTo>
                  <a:lnTo>
                    <a:pt x="624" y="42"/>
                  </a:lnTo>
                  <a:lnTo>
                    <a:pt x="653" y="42"/>
                  </a:lnTo>
                  <a:lnTo>
                    <a:pt x="693" y="30"/>
                  </a:lnTo>
                  <a:lnTo>
                    <a:pt x="738" y="0"/>
                  </a:lnTo>
                  <a:lnTo>
                    <a:pt x="762" y="12"/>
                  </a:lnTo>
                  <a:lnTo>
                    <a:pt x="769" y="14"/>
                  </a:lnTo>
                  <a:lnTo>
                    <a:pt x="776" y="19"/>
                  </a:lnTo>
                  <a:lnTo>
                    <a:pt x="783" y="23"/>
                  </a:lnTo>
                  <a:lnTo>
                    <a:pt x="785" y="33"/>
                  </a:lnTo>
                  <a:lnTo>
                    <a:pt x="778" y="42"/>
                  </a:lnTo>
                  <a:lnTo>
                    <a:pt x="769" y="45"/>
                  </a:lnTo>
                  <a:lnTo>
                    <a:pt x="759" y="47"/>
                  </a:lnTo>
                  <a:lnTo>
                    <a:pt x="738" y="45"/>
                  </a:lnTo>
                  <a:lnTo>
                    <a:pt x="733" y="45"/>
                  </a:lnTo>
                  <a:lnTo>
                    <a:pt x="731" y="49"/>
                  </a:lnTo>
                  <a:lnTo>
                    <a:pt x="728" y="54"/>
                  </a:lnTo>
                  <a:lnTo>
                    <a:pt x="728" y="64"/>
                  </a:lnTo>
                  <a:lnTo>
                    <a:pt x="728" y="78"/>
                  </a:lnTo>
                  <a:lnTo>
                    <a:pt x="733" y="109"/>
                  </a:lnTo>
                  <a:lnTo>
                    <a:pt x="736" y="123"/>
                  </a:lnTo>
                  <a:lnTo>
                    <a:pt x="740" y="137"/>
                  </a:lnTo>
                  <a:lnTo>
                    <a:pt x="757" y="175"/>
                  </a:lnTo>
                  <a:lnTo>
                    <a:pt x="762" y="182"/>
                  </a:lnTo>
                  <a:lnTo>
                    <a:pt x="769" y="192"/>
                  </a:lnTo>
                  <a:lnTo>
                    <a:pt x="780" y="196"/>
                  </a:lnTo>
                  <a:lnTo>
                    <a:pt x="915" y="203"/>
                  </a:lnTo>
                  <a:lnTo>
                    <a:pt x="934" y="218"/>
                  </a:lnTo>
                  <a:lnTo>
                    <a:pt x="927" y="229"/>
                  </a:lnTo>
                  <a:lnTo>
                    <a:pt x="918" y="234"/>
                  </a:lnTo>
                  <a:lnTo>
                    <a:pt x="889" y="239"/>
                  </a:lnTo>
                  <a:lnTo>
                    <a:pt x="885" y="244"/>
                  </a:lnTo>
                  <a:lnTo>
                    <a:pt x="885" y="251"/>
                  </a:lnTo>
                  <a:lnTo>
                    <a:pt x="889" y="258"/>
                  </a:lnTo>
                  <a:lnTo>
                    <a:pt x="892" y="260"/>
                  </a:lnTo>
                  <a:lnTo>
                    <a:pt x="896" y="263"/>
                  </a:lnTo>
                  <a:lnTo>
                    <a:pt x="903" y="267"/>
                  </a:lnTo>
                  <a:lnTo>
                    <a:pt x="920" y="270"/>
                  </a:lnTo>
                  <a:lnTo>
                    <a:pt x="939" y="270"/>
                  </a:lnTo>
                  <a:lnTo>
                    <a:pt x="946" y="279"/>
                  </a:lnTo>
                  <a:lnTo>
                    <a:pt x="951" y="289"/>
                  </a:lnTo>
                  <a:lnTo>
                    <a:pt x="939" y="374"/>
                  </a:lnTo>
                  <a:lnTo>
                    <a:pt x="953" y="393"/>
                  </a:lnTo>
                  <a:lnTo>
                    <a:pt x="958" y="402"/>
                  </a:lnTo>
                  <a:lnTo>
                    <a:pt x="958" y="414"/>
                  </a:lnTo>
                  <a:lnTo>
                    <a:pt x="955" y="424"/>
                  </a:lnTo>
                  <a:lnTo>
                    <a:pt x="948" y="443"/>
                  </a:lnTo>
                  <a:lnTo>
                    <a:pt x="946" y="459"/>
                  </a:lnTo>
                  <a:lnTo>
                    <a:pt x="951" y="473"/>
                  </a:lnTo>
                  <a:lnTo>
                    <a:pt x="958" y="488"/>
                  </a:lnTo>
                  <a:lnTo>
                    <a:pt x="989" y="509"/>
                  </a:lnTo>
                  <a:lnTo>
                    <a:pt x="1034" y="530"/>
                  </a:lnTo>
                  <a:lnTo>
                    <a:pt x="1031" y="547"/>
                  </a:lnTo>
                  <a:lnTo>
                    <a:pt x="1029" y="568"/>
                  </a:lnTo>
                  <a:lnTo>
                    <a:pt x="1031" y="575"/>
                  </a:lnTo>
                  <a:lnTo>
                    <a:pt x="1043" y="613"/>
                  </a:lnTo>
                  <a:lnTo>
                    <a:pt x="1078" y="682"/>
                  </a:lnTo>
                  <a:lnTo>
                    <a:pt x="1104" y="717"/>
                  </a:lnTo>
                  <a:lnTo>
                    <a:pt x="1130" y="736"/>
                  </a:lnTo>
                  <a:lnTo>
                    <a:pt x="1145" y="743"/>
                  </a:lnTo>
                  <a:lnTo>
                    <a:pt x="1156" y="743"/>
                  </a:lnTo>
                  <a:lnTo>
                    <a:pt x="1164" y="739"/>
                  </a:lnTo>
                  <a:lnTo>
                    <a:pt x="1173" y="729"/>
                  </a:lnTo>
                  <a:lnTo>
                    <a:pt x="1185" y="722"/>
                  </a:lnTo>
                  <a:lnTo>
                    <a:pt x="1204" y="715"/>
                  </a:lnTo>
                  <a:lnTo>
                    <a:pt x="1213" y="708"/>
                  </a:lnTo>
                  <a:lnTo>
                    <a:pt x="1225" y="701"/>
                  </a:lnTo>
                  <a:lnTo>
                    <a:pt x="1235" y="705"/>
                  </a:lnTo>
                  <a:lnTo>
                    <a:pt x="1251" y="729"/>
                  </a:lnTo>
                  <a:lnTo>
                    <a:pt x="1270" y="750"/>
                  </a:lnTo>
                  <a:lnTo>
                    <a:pt x="1277" y="760"/>
                  </a:lnTo>
                  <a:lnTo>
                    <a:pt x="1279" y="769"/>
                  </a:lnTo>
                  <a:lnTo>
                    <a:pt x="1287" y="779"/>
                  </a:lnTo>
                  <a:lnTo>
                    <a:pt x="1294" y="788"/>
                  </a:lnTo>
                  <a:lnTo>
                    <a:pt x="1322" y="814"/>
                  </a:lnTo>
                  <a:lnTo>
                    <a:pt x="1346" y="826"/>
                  </a:lnTo>
                  <a:lnTo>
                    <a:pt x="1353" y="836"/>
                  </a:lnTo>
                  <a:lnTo>
                    <a:pt x="1355" y="847"/>
                  </a:lnTo>
                  <a:lnTo>
                    <a:pt x="1343" y="866"/>
                  </a:lnTo>
                  <a:lnTo>
                    <a:pt x="1327" y="892"/>
                  </a:lnTo>
                  <a:lnTo>
                    <a:pt x="1322" y="902"/>
                  </a:lnTo>
                  <a:lnTo>
                    <a:pt x="1322" y="916"/>
                  </a:lnTo>
                  <a:lnTo>
                    <a:pt x="1329" y="937"/>
                  </a:lnTo>
                  <a:lnTo>
                    <a:pt x="1327" y="952"/>
                  </a:lnTo>
                  <a:lnTo>
                    <a:pt x="1322" y="973"/>
                  </a:lnTo>
                  <a:lnTo>
                    <a:pt x="1301" y="1037"/>
                  </a:lnTo>
                  <a:lnTo>
                    <a:pt x="1279" y="1077"/>
                  </a:lnTo>
                  <a:lnTo>
                    <a:pt x="1253" y="1053"/>
                  </a:lnTo>
                  <a:lnTo>
                    <a:pt x="1182" y="1016"/>
                  </a:lnTo>
                  <a:lnTo>
                    <a:pt x="1154" y="1006"/>
                  </a:lnTo>
                  <a:lnTo>
                    <a:pt x="1135" y="1004"/>
                  </a:lnTo>
                  <a:lnTo>
                    <a:pt x="1102" y="1006"/>
                  </a:lnTo>
                  <a:lnTo>
                    <a:pt x="1026" y="1001"/>
                  </a:lnTo>
                  <a:lnTo>
                    <a:pt x="1012" y="1004"/>
                  </a:lnTo>
                  <a:lnTo>
                    <a:pt x="941" y="997"/>
                  </a:lnTo>
                  <a:lnTo>
                    <a:pt x="913" y="992"/>
                  </a:lnTo>
                  <a:lnTo>
                    <a:pt x="899" y="997"/>
                  </a:lnTo>
                  <a:lnTo>
                    <a:pt x="887" y="1001"/>
                  </a:lnTo>
                  <a:lnTo>
                    <a:pt x="873" y="1023"/>
                  </a:lnTo>
                  <a:lnTo>
                    <a:pt x="859" y="1037"/>
                  </a:lnTo>
                  <a:lnTo>
                    <a:pt x="823" y="1063"/>
                  </a:lnTo>
                  <a:lnTo>
                    <a:pt x="797" y="1075"/>
                  </a:lnTo>
                  <a:lnTo>
                    <a:pt x="743" y="1087"/>
                  </a:lnTo>
                  <a:lnTo>
                    <a:pt x="719" y="1087"/>
                  </a:lnTo>
                  <a:lnTo>
                    <a:pt x="705" y="1084"/>
                  </a:lnTo>
                  <a:lnTo>
                    <a:pt x="693" y="1080"/>
                  </a:lnTo>
                  <a:lnTo>
                    <a:pt x="629" y="1051"/>
                  </a:lnTo>
                  <a:lnTo>
                    <a:pt x="591" y="1046"/>
                  </a:lnTo>
                  <a:lnTo>
                    <a:pt x="568" y="1049"/>
                  </a:lnTo>
                  <a:lnTo>
                    <a:pt x="520" y="1044"/>
                  </a:lnTo>
                  <a:lnTo>
                    <a:pt x="485" y="1032"/>
                  </a:lnTo>
                  <a:lnTo>
                    <a:pt x="454" y="1018"/>
                  </a:lnTo>
                  <a:lnTo>
                    <a:pt x="445" y="1016"/>
                  </a:lnTo>
                  <a:lnTo>
                    <a:pt x="438" y="1016"/>
                  </a:lnTo>
                  <a:lnTo>
                    <a:pt x="433" y="1018"/>
                  </a:lnTo>
                  <a:lnTo>
                    <a:pt x="433" y="1020"/>
                  </a:lnTo>
                  <a:lnTo>
                    <a:pt x="430" y="1025"/>
                  </a:lnTo>
                  <a:lnTo>
                    <a:pt x="430" y="1027"/>
                  </a:lnTo>
                  <a:lnTo>
                    <a:pt x="430" y="1032"/>
                  </a:lnTo>
                  <a:lnTo>
                    <a:pt x="430" y="1035"/>
                  </a:lnTo>
                  <a:lnTo>
                    <a:pt x="428" y="1039"/>
                  </a:lnTo>
                  <a:lnTo>
                    <a:pt x="419" y="1046"/>
                  </a:lnTo>
                  <a:lnTo>
                    <a:pt x="386" y="1023"/>
                  </a:lnTo>
                  <a:lnTo>
                    <a:pt x="371" y="1018"/>
                  </a:lnTo>
                  <a:lnTo>
                    <a:pt x="357" y="1016"/>
                  </a:lnTo>
                  <a:lnTo>
                    <a:pt x="338" y="1018"/>
                  </a:lnTo>
                  <a:lnTo>
                    <a:pt x="317" y="1013"/>
                  </a:lnTo>
                  <a:lnTo>
                    <a:pt x="296" y="1016"/>
                  </a:lnTo>
                  <a:lnTo>
                    <a:pt x="272" y="1025"/>
                  </a:lnTo>
                  <a:lnTo>
                    <a:pt x="255" y="1027"/>
                  </a:lnTo>
                  <a:lnTo>
                    <a:pt x="241" y="1032"/>
                  </a:lnTo>
                  <a:lnTo>
                    <a:pt x="229" y="1039"/>
                  </a:lnTo>
                  <a:lnTo>
                    <a:pt x="192" y="1089"/>
                  </a:lnTo>
                  <a:close/>
                </a:path>
              </a:pathLst>
            </a:custGeom>
            <a:gradFill>
              <a:gsLst>
                <a:gs pos="0">
                  <a:srgbClr val="BC1E1E"/>
                </a:gs>
                <a:gs pos="100000">
                  <a:srgbClr val="1C1C1A"/>
                </a:gs>
              </a:gsLst>
              <a:lin ang="0" scaled="1"/>
            </a:gradFill>
            <a:ln w="12700" cap="rnd" cmpd="sng">
              <a:solidFill>
                <a:schemeClr val="bg1"/>
              </a:solidFill>
            </a:ln>
          </p:spPr>
          <p:txBody>
            <a:bodyPr vert="horz" wrap="square" lIns="45720" tIns="22860" rIns="45720" bIns="22860" numCol="1" anchor="t" anchorCtr="0" compatLnSpc="1">
              <a:prstTxWarp prst="textNoShape">
                <a:avLst/>
              </a:prstTxWarp>
            </a:bodyPr>
            <a:lstStyle/>
            <a:p>
              <a:endParaRPr lang="en-US" sz="900"/>
            </a:p>
          </p:txBody>
        </p:sp>
        <p:sp>
          <p:nvSpPr>
            <p:cNvPr id="10" name="Freeform 19">
              <a:extLst>
                <a:ext uri="{FF2B5EF4-FFF2-40B4-BE49-F238E27FC236}">
                  <a16:creationId xmlns:a16="http://schemas.microsoft.com/office/drawing/2014/main" id="{77DC2A10-FE1B-4CAD-AF52-91EBD20B0806}"/>
                </a:ext>
              </a:extLst>
            </p:cNvPr>
            <p:cNvSpPr>
              <a:spLocks/>
            </p:cNvSpPr>
            <p:nvPr/>
          </p:nvSpPr>
          <p:spPr bwMode="auto">
            <a:xfrm>
              <a:off x="7038804" y="4700929"/>
              <a:ext cx="796264" cy="660668"/>
            </a:xfrm>
            <a:custGeom>
              <a:avLst/>
              <a:gdLst>
                <a:gd name="T0" fmla="*/ 485 w 651"/>
                <a:gd name="T1" fmla="*/ 464 h 540"/>
                <a:gd name="T2" fmla="*/ 468 w 651"/>
                <a:gd name="T3" fmla="*/ 524 h 540"/>
                <a:gd name="T4" fmla="*/ 428 w 651"/>
                <a:gd name="T5" fmla="*/ 526 h 540"/>
                <a:gd name="T6" fmla="*/ 376 w 651"/>
                <a:gd name="T7" fmla="*/ 540 h 540"/>
                <a:gd name="T8" fmla="*/ 338 w 651"/>
                <a:gd name="T9" fmla="*/ 524 h 540"/>
                <a:gd name="T10" fmla="*/ 265 w 651"/>
                <a:gd name="T11" fmla="*/ 514 h 540"/>
                <a:gd name="T12" fmla="*/ 218 w 651"/>
                <a:gd name="T13" fmla="*/ 462 h 540"/>
                <a:gd name="T14" fmla="*/ 194 w 651"/>
                <a:gd name="T15" fmla="*/ 434 h 540"/>
                <a:gd name="T16" fmla="*/ 161 w 651"/>
                <a:gd name="T17" fmla="*/ 431 h 540"/>
                <a:gd name="T18" fmla="*/ 149 w 651"/>
                <a:gd name="T19" fmla="*/ 424 h 540"/>
                <a:gd name="T20" fmla="*/ 144 w 651"/>
                <a:gd name="T21" fmla="*/ 403 h 540"/>
                <a:gd name="T22" fmla="*/ 147 w 651"/>
                <a:gd name="T23" fmla="*/ 381 h 540"/>
                <a:gd name="T24" fmla="*/ 144 w 651"/>
                <a:gd name="T25" fmla="*/ 360 h 540"/>
                <a:gd name="T26" fmla="*/ 121 w 651"/>
                <a:gd name="T27" fmla="*/ 332 h 540"/>
                <a:gd name="T28" fmla="*/ 81 w 651"/>
                <a:gd name="T29" fmla="*/ 332 h 540"/>
                <a:gd name="T30" fmla="*/ 69 w 651"/>
                <a:gd name="T31" fmla="*/ 322 h 540"/>
                <a:gd name="T32" fmla="*/ 52 w 651"/>
                <a:gd name="T33" fmla="*/ 313 h 540"/>
                <a:gd name="T34" fmla="*/ 26 w 651"/>
                <a:gd name="T35" fmla="*/ 308 h 540"/>
                <a:gd name="T36" fmla="*/ 33 w 651"/>
                <a:gd name="T37" fmla="*/ 287 h 540"/>
                <a:gd name="T38" fmla="*/ 19 w 651"/>
                <a:gd name="T39" fmla="*/ 265 h 540"/>
                <a:gd name="T40" fmla="*/ 7 w 651"/>
                <a:gd name="T41" fmla="*/ 230 h 540"/>
                <a:gd name="T42" fmla="*/ 5 w 651"/>
                <a:gd name="T43" fmla="*/ 199 h 540"/>
                <a:gd name="T44" fmla="*/ 57 w 651"/>
                <a:gd name="T45" fmla="*/ 145 h 540"/>
                <a:gd name="T46" fmla="*/ 73 w 651"/>
                <a:gd name="T47" fmla="*/ 116 h 540"/>
                <a:gd name="T48" fmla="*/ 170 w 651"/>
                <a:gd name="T49" fmla="*/ 26 h 540"/>
                <a:gd name="T50" fmla="*/ 196 w 651"/>
                <a:gd name="T51" fmla="*/ 14 h 540"/>
                <a:gd name="T52" fmla="*/ 237 w 651"/>
                <a:gd name="T53" fmla="*/ 3 h 540"/>
                <a:gd name="T54" fmla="*/ 279 w 651"/>
                <a:gd name="T55" fmla="*/ 5 h 540"/>
                <a:gd name="T56" fmla="*/ 312 w 651"/>
                <a:gd name="T57" fmla="*/ 5 h 540"/>
                <a:gd name="T58" fmla="*/ 360 w 651"/>
                <a:gd name="T59" fmla="*/ 33 h 540"/>
                <a:gd name="T60" fmla="*/ 371 w 651"/>
                <a:gd name="T61" fmla="*/ 62 h 540"/>
                <a:gd name="T62" fmla="*/ 449 w 651"/>
                <a:gd name="T63" fmla="*/ 78 h 540"/>
                <a:gd name="T64" fmla="*/ 457 w 651"/>
                <a:gd name="T65" fmla="*/ 97 h 540"/>
                <a:gd name="T66" fmla="*/ 452 w 651"/>
                <a:gd name="T67" fmla="*/ 130 h 540"/>
                <a:gd name="T68" fmla="*/ 452 w 651"/>
                <a:gd name="T69" fmla="*/ 142 h 540"/>
                <a:gd name="T70" fmla="*/ 459 w 651"/>
                <a:gd name="T71" fmla="*/ 157 h 540"/>
                <a:gd name="T72" fmla="*/ 473 w 651"/>
                <a:gd name="T73" fmla="*/ 173 h 540"/>
                <a:gd name="T74" fmla="*/ 499 w 651"/>
                <a:gd name="T75" fmla="*/ 197 h 540"/>
                <a:gd name="T76" fmla="*/ 518 w 651"/>
                <a:gd name="T77" fmla="*/ 211 h 540"/>
                <a:gd name="T78" fmla="*/ 530 w 651"/>
                <a:gd name="T79" fmla="*/ 235 h 540"/>
                <a:gd name="T80" fmla="*/ 542 w 651"/>
                <a:gd name="T81" fmla="*/ 265 h 540"/>
                <a:gd name="T82" fmla="*/ 591 w 651"/>
                <a:gd name="T83" fmla="*/ 306 h 540"/>
                <a:gd name="T84" fmla="*/ 651 w 651"/>
                <a:gd name="T85" fmla="*/ 367 h 540"/>
                <a:gd name="T86" fmla="*/ 651 w 651"/>
                <a:gd name="T87" fmla="*/ 374 h 540"/>
                <a:gd name="T88" fmla="*/ 648 w 651"/>
                <a:gd name="T89" fmla="*/ 379 h 540"/>
                <a:gd name="T90" fmla="*/ 641 w 651"/>
                <a:gd name="T91" fmla="*/ 381 h 540"/>
                <a:gd name="T92" fmla="*/ 603 w 651"/>
                <a:gd name="T93" fmla="*/ 363 h 540"/>
                <a:gd name="T94" fmla="*/ 568 w 651"/>
                <a:gd name="T95" fmla="*/ 384 h 540"/>
                <a:gd name="T96" fmla="*/ 490 w 651"/>
                <a:gd name="T97" fmla="*/ 415 h 540"/>
                <a:gd name="T98" fmla="*/ 490 w 651"/>
                <a:gd name="T99" fmla="*/ 448 h 5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51" h="540">
                  <a:moveTo>
                    <a:pt x="485" y="464"/>
                  </a:moveTo>
                  <a:lnTo>
                    <a:pt x="485" y="464"/>
                  </a:lnTo>
                  <a:lnTo>
                    <a:pt x="468" y="516"/>
                  </a:lnTo>
                  <a:lnTo>
                    <a:pt x="468" y="524"/>
                  </a:lnTo>
                  <a:lnTo>
                    <a:pt x="466" y="524"/>
                  </a:lnTo>
                  <a:lnTo>
                    <a:pt x="428" y="526"/>
                  </a:lnTo>
                  <a:lnTo>
                    <a:pt x="388" y="538"/>
                  </a:lnTo>
                  <a:lnTo>
                    <a:pt x="376" y="540"/>
                  </a:lnTo>
                  <a:lnTo>
                    <a:pt x="362" y="535"/>
                  </a:lnTo>
                  <a:lnTo>
                    <a:pt x="338" y="524"/>
                  </a:lnTo>
                  <a:lnTo>
                    <a:pt x="298" y="521"/>
                  </a:lnTo>
                  <a:lnTo>
                    <a:pt x="265" y="514"/>
                  </a:lnTo>
                  <a:lnTo>
                    <a:pt x="237" y="495"/>
                  </a:lnTo>
                  <a:lnTo>
                    <a:pt x="218" y="462"/>
                  </a:lnTo>
                  <a:lnTo>
                    <a:pt x="208" y="441"/>
                  </a:lnTo>
                  <a:lnTo>
                    <a:pt x="194" y="434"/>
                  </a:lnTo>
                  <a:lnTo>
                    <a:pt x="178" y="434"/>
                  </a:lnTo>
                  <a:lnTo>
                    <a:pt x="161" y="431"/>
                  </a:lnTo>
                  <a:lnTo>
                    <a:pt x="154" y="426"/>
                  </a:lnTo>
                  <a:lnTo>
                    <a:pt x="149" y="424"/>
                  </a:lnTo>
                  <a:lnTo>
                    <a:pt x="147" y="417"/>
                  </a:lnTo>
                  <a:lnTo>
                    <a:pt x="144" y="403"/>
                  </a:lnTo>
                  <a:lnTo>
                    <a:pt x="144" y="389"/>
                  </a:lnTo>
                  <a:lnTo>
                    <a:pt x="147" y="381"/>
                  </a:lnTo>
                  <a:lnTo>
                    <a:pt x="147" y="374"/>
                  </a:lnTo>
                  <a:lnTo>
                    <a:pt x="144" y="360"/>
                  </a:lnTo>
                  <a:lnTo>
                    <a:pt x="135" y="336"/>
                  </a:lnTo>
                  <a:lnTo>
                    <a:pt x="121" y="332"/>
                  </a:lnTo>
                  <a:lnTo>
                    <a:pt x="90" y="334"/>
                  </a:lnTo>
                  <a:lnTo>
                    <a:pt x="81" y="332"/>
                  </a:lnTo>
                  <a:lnTo>
                    <a:pt x="73" y="327"/>
                  </a:lnTo>
                  <a:lnTo>
                    <a:pt x="69" y="322"/>
                  </a:lnTo>
                  <a:lnTo>
                    <a:pt x="59" y="315"/>
                  </a:lnTo>
                  <a:lnTo>
                    <a:pt x="52" y="313"/>
                  </a:lnTo>
                  <a:lnTo>
                    <a:pt x="33" y="310"/>
                  </a:lnTo>
                  <a:lnTo>
                    <a:pt x="26" y="308"/>
                  </a:lnTo>
                  <a:lnTo>
                    <a:pt x="33" y="296"/>
                  </a:lnTo>
                  <a:lnTo>
                    <a:pt x="33" y="287"/>
                  </a:lnTo>
                  <a:lnTo>
                    <a:pt x="26" y="277"/>
                  </a:lnTo>
                  <a:lnTo>
                    <a:pt x="19" y="265"/>
                  </a:lnTo>
                  <a:lnTo>
                    <a:pt x="12" y="242"/>
                  </a:lnTo>
                  <a:lnTo>
                    <a:pt x="7" y="230"/>
                  </a:lnTo>
                  <a:lnTo>
                    <a:pt x="0" y="220"/>
                  </a:lnTo>
                  <a:lnTo>
                    <a:pt x="5" y="199"/>
                  </a:lnTo>
                  <a:lnTo>
                    <a:pt x="45" y="168"/>
                  </a:lnTo>
                  <a:lnTo>
                    <a:pt x="57" y="145"/>
                  </a:lnTo>
                  <a:lnTo>
                    <a:pt x="55" y="130"/>
                  </a:lnTo>
                  <a:lnTo>
                    <a:pt x="73" y="116"/>
                  </a:lnTo>
                  <a:lnTo>
                    <a:pt x="133" y="76"/>
                  </a:lnTo>
                  <a:lnTo>
                    <a:pt x="170" y="26"/>
                  </a:lnTo>
                  <a:lnTo>
                    <a:pt x="182" y="19"/>
                  </a:lnTo>
                  <a:lnTo>
                    <a:pt x="196" y="14"/>
                  </a:lnTo>
                  <a:lnTo>
                    <a:pt x="213" y="12"/>
                  </a:lnTo>
                  <a:lnTo>
                    <a:pt x="237" y="3"/>
                  </a:lnTo>
                  <a:lnTo>
                    <a:pt x="258" y="0"/>
                  </a:lnTo>
                  <a:lnTo>
                    <a:pt x="279" y="5"/>
                  </a:lnTo>
                  <a:lnTo>
                    <a:pt x="298" y="3"/>
                  </a:lnTo>
                  <a:lnTo>
                    <a:pt x="312" y="5"/>
                  </a:lnTo>
                  <a:lnTo>
                    <a:pt x="327" y="10"/>
                  </a:lnTo>
                  <a:lnTo>
                    <a:pt x="360" y="33"/>
                  </a:lnTo>
                  <a:lnTo>
                    <a:pt x="364" y="52"/>
                  </a:lnTo>
                  <a:lnTo>
                    <a:pt x="371" y="62"/>
                  </a:lnTo>
                  <a:lnTo>
                    <a:pt x="383" y="67"/>
                  </a:lnTo>
                  <a:lnTo>
                    <a:pt x="449" y="78"/>
                  </a:lnTo>
                  <a:lnTo>
                    <a:pt x="457" y="85"/>
                  </a:lnTo>
                  <a:lnTo>
                    <a:pt x="457" y="97"/>
                  </a:lnTo>
                  <a:lnTo>
                    <a:pt x="452" y="121"/>
                  </a:lnTo>
                  <a:lnTo>
                    <a:pt x="452" y="130"/>
                  </a:lnTo>
                  <a:lnTo>
                    <a:pt x="452" y="138"/>
                  </a:lnTo>
                  <a:lnTo>
                    <a:pt x="452" y="142"/>
                  </a:lnTo>
                  <a:lnTo>
                    <a:pt x="454" y="147"/>
                  </a:lnTo>
                  <a:lnTo>
                    <a:pt x="459" y="157"/>
                  </a:lnTo>
                  <a:lnTo>
                    <a:pt x="464" y="166"/>
                  </a:lnTo>
                  <a:lnTo>
                    <a:pt x="473" y="173"/>
                  </a:lnTo>
                  <a:lnTo>
                    <a:pt x="483" y="185"/>
                  </a:lnTo>
                  <a:lnTo>
                    <a:pt x="499" y="197"/>
                  </a:lnTo>
                  <a:lnTo>
                    <a:pt x="506" y="202"/>
                  </a:lnTo>
                  <a:lnTo>
                    <a:pt x="518" y="211"/>
                  </a:lnTo>
                  <a:lnTo>
                    <a:pt x="525" y="220"/>
                  </a:lnTo>
                  <a:lnTo>
                    <a:pt x="530" y="235"/>
                  </a:lnTo>
                  <a:lnTo>
                    <a:pt x="535" y="249"/>
                  </a:lnTo>
                  <a:lnTo>
                    <a:pt x="542" y="265"/>
                  </a:lnTo>
                  <a:lnTo>
                    <a:pt x="551" y="275"/>
                  </a:lnTo>
                  <a:lnTo>
                    <a:pt x="591" y="306"/>
                  </a:lnTo>
                  <a:lnTo>
                    <a:pt x="646" y="360"/>
                  </a:lnTo>
                  <a:lnTo>
                    <a:pt x="651" y="367"/>
                  </a:lnTo>
                  <a:lnTo>
                    <a:pt x="651" y="372"/>
                  </a:lnTo>
                  <a:lnTo>
                    <a:pt x="651" y="374"/>
                  </a:lnTo>
                  <a:lnTo>
                    <a:pt x="651" y="377"/>
                  </a:lnTo>
                  <a:lnTo>
                    <a:pt x="648" y="379"/>
                  </a:lnTo>
                  <a:lnTo>
                    <a:pt x="646" y="381"/>
                  </a:lnTo>
                  <a:lnTo>
                    <a:pt x="641" y="381"/>
                  </a:lnTo>
                  <a:lnTo>
                    <a:pt x="610" y="365"/>
                  </a:lnTo>
                  <a:lnTo>
                    <a:pt x="603" y="363"/>
                  </a:lnTo>
                  <a:lnTo>
                    <a:pt x="594" y="365"/>
                  </a:lnTo>
                  <a:lnTo>
                    <a:pt x="568" y="384"/>
                  </a:lnTo>
                  <a:lnTo>
                    <a:pt x="504" y="405"/>
                  </a:lnTo>
                  <a:lnTo>
                    <a:pt x="490" y="415"/>
                  </a:lnTo>
                  <a:lnTo>
                    <a:pt x="490" y="434"/>
                  </a:lnTo>
                  <a:lnTo>
                    <a:pt x="490" y="448"/>
                  </a:lnTo>
                  <a:lnTo>
                    <a:pt x="485" y="464"/>
                  </a:lnTo>
                  <a:close/>
                </a:path>
              </a:pathLst>
            </a:custGeom>
            <a:grpFill/>
            <a:ln w="12700" cap="rnd" cmpd="sng">
              <a:solidFill>
                <a:schemeClr val="bg1"/>
              </a:solidFill>
            </a:ln>
          </p:spPr>
          <p:txBody>
            <a:bodyPr vert="horz" wrap="square" lIns="45720" tIns="22860" rIns="45720" bIns="22860" numCol="1" anchor="t" anchorCtr="0" compatLnSpc="1">
              <a:prstTxWarp prst="textNoShape">
                <a:avLst/>
              </a:prstTxWarp>
            </a:bodyPr>
            <a:lstStyle/>
            <a:p>
              <a:endParaRPr lang="en-US" sz="900"/>
            </a:p>
          </p:txBody>
        </p:sp>
        <p:sp>
          <p:nvSpPr>
            <p:cNvPr id="11" name="Freeform 21">
              <a:extLst>
                <a:ext uri="{FF2B5EF4-FFF2-40B4-BE49-F238E27FC236}">
                  <a16:creationId xmlns:a16="http://schemas.microsoft.com/office/drawing/2014/main" id="{D82DC338-D25D-48D0-A041-8BC33568B36D}"/>
                </a:ext>
              </a:extLst>
            </p:cNvPr>
            <p:cNvSpPr>
              <a:spLocks/>
            </p:cNvSpPr>
            <p:nvPr/>
          </p:nvSpPr>
          <p:spPr bwMode="auto">
            <a:xfrm>
              <a:off x="5237119" y="3976643"/>
              <a:ext cx="2197982" cy="1457138"/>
            </a:xfrm>
            <a:custGeom>
              <a:avLst/>
              <a:gdLst>
                <a:gd name="T0" fmla="*/ 1395 w 1797"/>
                <a:gd name="T1" fmla="*/ 772 h 1191"/>
                <a:gd name="T2" fmla="*/ 1222 w 1797"/>
                <a:gd name="T3" fmla="*/ 860 h 1191"/>
                <a:gd name="T4" fmla="*/ 1142 w 1797"/>
                <a:gd name="T5" fmla="*/ 862 h 1191"/>
                <a:gd name="T6" fmla="*/ 1059 w 1797"/>
                <a:gd name="T7" fmla="*/ 874 h 1191"/>
                <a:gd name="T8" fmla="*/ 1038 w 1797"/>
                <a:gd name="T9" fmla="*/ 881 h 1191"/>
                <a:gd name="T10" fmla="*/ 998 w 1797"/>
                <a:gd name="T11" fmla="*/ 869 h 1191"/>
                <a:gd name="T12" fmla="*/ 920 w 1797"/>
                <a:gd name="T13" fmla="*/ 905 h 1191"/>
                <a:gd name="T14" fmla="*/ 738 w 1797"/>
                <a:gd name="T15" fmla="*/ 1021 h 1191"/>
                <a:gd name="T16" fmla="*/ 726 w 1797"/>
                <a:gd name="T17" fmla="*/ 1120 h 1191"/>
                <a:gd name="T18" fmla="*/ 669 w 1797"/>
                <a:gd name="T19" fmla="*/ 1172 h 1191"/>
                <a:gd name="T20" fmla="*/ 579 w 1797"/>
                <a:gd name="T21" fmla="*/ 1180 h 1191"/>
                <a:gd name="T22" fmla="*/ 513 w 1797"/>
                <a:gd name="T23" fmla="*/ 1172 h 1191"/>
                <a:gd name="T24" fmla="*/ 504 w 1797"/>
                <a:gd name="T25" fmla="*/ 1142 h 1191"/>
                <a:gd name="T26" fmla="*/ 307 w 1797"/>
                <a:gd name="T27" fmla="*/ 1139 h 1191"/>
                <a:gd name="T28" fmla="*/ 239 w 1797"/>
                <a:gd name="T29" fmla="*/ 1021 h 1191"/>
                <a:gd name="T30" fmla="*/ 203 w 1797"/>
                <a:gd name="T31" fmla="*/ 988 h 1191"/>
                <a:gd name="T32" fmla="*/ 137 w 1797"/>
                <a:gd name="T33" fmla="*/ 1078 h 1191"/>
                <a:gd name="T34" fmla="*/ 101 w 1797"/>
                <a:gd name="T35" fmla="*/ 1132 h 1191"/>
                <a:gd name="T36" fmla="*/ 23 w 1797"/>
                <a:gd name="T37" fmla="*/ 1137 h 1191"/>
                <a:gd name="T38" fmla="*/ 23 w 1797"/>
                <a:gd name="T39" fmla="*/ 1056 h 1191"/>
                <a:gd name="T40" fmla="*/ 16 w 1797"/>
                <a:gd name="T41" fmla="*/ 966 h 1191"/>
                <a:gd name="T42" fmla="*/ 49 w 1797"/>
                <a:gd name="T43" fmla="*/ 784 h 1191"/>
                <a:gd name="T44" fmla="*/ 120 w 1797"/>
                <a:gd name="T45" fmla="*/ 647 h 1191"/>
                <a:gd name="T46" fmla="*/ 175 w 1797"/>
                <a:gd name="T47" fmla="*/ 566 h 1191"/>
                <a:gd name="T48" fmla="*/ 182 w 1797"/>
                <a:gd name="T49" fmla="*/ 455 h 1191"/>
                <a:gd name="T50" fmla="*/ 151 w 1797"/>
                <a:gd name="T51" fmla="*/ 367 h 1191"/>
                <a:gd name="T52" fmla="*/ 184 w 1797"/>
                <a:gd name="T53" fmla="*/ 358 h 1191"/>
                <a:gd name="T54" fmla="*/ 191 w 1797"/>
                <a:gd name="T55" fmla="*/ 391 h 1191"/>
                <a:gd name="T56" fmla="*/ 274 w 1797"/>
                <a:gd name="T57" fmla="*/ 353 h 1191"/>
                <a:gd name="T58" fmla="*/ 409 w 1797"/>
                <a:gd name="T59" fmla="*/ 389 h 1191"/>
                <a:gd name="T60" fmla="*/ 504 w 1797"/>
                <a:gd name="T61" fmla="*/ 374 h 1191"/>
                <a:gd name="T62" fmla="*/ 567 w 1797"/>
                <a:gd name="T63" fmla="*/ 462 h 1191"/>
                <a:gd name="T64" fmla="*/ 586 w 1797"/>
                <a:gd name="T65" fmla="*/ 502 h 1191"/>
                <a:gd name="T66" fmla="*/ 754 w 1797"/>
                <a:gd name="T67" fmla="*/ 471 h 1191"/>
                <a:gd name="T68" fmla="*/ 828 w 1797"/>
                <a:gd name="T69" fmla="*/ 412 h 1191"/>
                <a:gd name="T70" fmla="*/ 854 w 1797"/>
                <a:gd name="T71" fmla="*/ 377 h 1191"/>
                <a:gd name="T72" fmla="*/ 981 w 1797"/>
                <a:gd name="T73" fmla="*/ 310 h 1191"/>
                <a:gd name="T74" fmla="*/ 1019 w 1797"/>
                <a:gd name="T75" fmla="*/ 220 h 1191"/>
                <a:gd name="T76" fmla="*/ 1178 w 1797"/>
                <a:gd name="T77" fmla="*/ 192 h 1191"/>
                <a:gd name="T78" fmla="*/ 1433 w 1797"/>
                <a:gd name="T79" fmla="*/ 107 h 1191"/>
                <a:gd name="T80" fmla="*/ 1405 w 1797"/>
                <a:gd name="T81" fmla="*/ 50 h 1191"/>
                <a:gd name="T82" fmla="*/ 1440 w 1797"/>
                <a:gd name="T83" fmla="*/ 0 h 1191"/>
                <a:gd name="T84" fmla="*/ 1435 w 1797"/>
                <a:gd name="T85" fmla="*/ 40 h 1191"/>
                <a:gd name="T86" fmla="*/ 1530 w 1797"/>
                <a:gd name="T87" fmla="*/ 40 h 1191"/>
                <a:gd name="T88" fmla="*/ 1601 w 1797"/>
                <a:gd name="T89" fmla="*/ 59 h 1191"/>
                <a:gd name="T90" fmla="*/ 1684 w 1797"/>
                <a:gd name="T91" fmla="*/ 69 h 1191"/>
                <a:gd name="T92" fmla="*/ 1769 w 1797"/>
                <a:gd name="T93" fmla="*/ 128 h 1191"/>
                <a:gd name="T94" fmla="*/ 1797 w 1797"/>
                <a:gd name="T95" fmla="*/ 201 h 1191"/>
                <a:gd name="T96" fmla="*/ 1764 w 1797"/>
                <a:gd name="T97" fmla="*/ 296 h 1191"/>
                <a:gd name="T98" fmla="*/ 1700 w 1797"/>
                <a:gd name="T99" fmla="*/ 339 h 1191"/>
                <a:gd name="T100" fmla="*/ 1674 w 1797"/>
                <a:gd name="T101" fmla="*/ 396 h 1191"/>
                <a:gd name="T102" fmla="*/ 1601 w 1797"/>
                <a:gd name="T103" fmla="*/ 426 h 1191"/>
                <a:gd name="T104" fmla="*/ 1442 w 1797"/>
                <a:gd name="T105" fmla="*/ 486 h 1191"/>
                <a:gd name="T106" fmla="*/ 1419 w 1797"/>
                <a:gd name="T107" fmla="*/ 606 h 1191"/>
                <a:gd name="T108" fmla="*/ 1461 w 1797"/>
                <a:gd name="T109" fmla="*/ 661 h 1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797" h="1191">
                  <a:moveTo>
                    <a:pt x="1466" y="673"/>
                  </a:moveTo>
                  <a:lnTo>
                    <a:pt x="1466" y="673"/>
                  </a:lnTo>
                  <a:lnTo>
                    <a:pt x="1476" y="713"/>
                  </a:lnTo>
                  <a:lnTo>
                    <a:pt x="1476" y="718"/>
                  </a:lnTo>
                  <a:lnTo>
                    <a:pt x="1461" y="720"/>
                  </a:lnTo>
                  <a:lnTo>
                    <a:pt x="1395" y="772"/>
                  </a:lnTo>
                  <a:lnTo>
                    <a:pt x="1343" y="782"/>
                  </a:lnTo>
                  <a:lnTo>
                    <a:pt x="1312" y="798"/>
                  </a:lnTo>
                  <a:lnTo>
                    <a:pt x="1284" y="820"/>
                  </a:lnTo>
                  <a:lnTo>
                    <a:pt x="1263" y="843"/>
                  </a:lnTo>
                  <a:lnTo>
                    <a:pt x="1230" y="853"/>
                  </a:lnTo>
                  <a:lnTo>
                    <a:pt x="1222" y="860"/>
                  </a:lnTo>
                  <a:lnTo>
                    <a:pt x="1211" y="874"/>
                  </a:lnTo>
                  <a:lnTo>
                    <a:pt x="1201" y="876"/>
                  </a:lnTo>
                  <a:lnTo>
                    <a:pt x="1187" y="874"/>
                  </a:lnTo>
                  <a:lnTo>
                    <a:pt x="1161" y="860"/>
                  </a:lnTo>
                  <a:lnTo>
                    <a:pt x="1147" y="860"/>
                  </a:lnTo>
                  <a:lnTo>
                    <a:pt x="1142" y="862"/>
                  </a:lnTo>
                  <a:lnTo>
                    <a:pt x="1137" y="862"/>
                  </a:lnTo>
                  <a:lnTo>
                    <a:pt x="1135" y="862"/>
                  </a:lnTo>
                  <a:lnTo>
                    <a:pt x="1135" y="862"/>
                  </a:lnTo>
                  <a:lnTo>
                    <a:pt x="1097" y="860"/>
                  </a:lnTo>
                  <a:lnTo>
                    <a:pt x="1078" y="865"/>
                  </a:lnTo>
                  <a:lnTo>
                    <a:pt x="1059" y="874"/>
                  </a:lnTo>
                  <a:lnTo>
                    <a:pt x="1059" y="874"/>
                  </a:lnTo>
                  <a:lnTo>
                    <a:pt x="1059" y="874"/>
                  </a:lnTo>
                  <a:lnTo>
                    <a:pt x="1059" y="874"/>
                  </a:lnTo>
                  <a:lnTo>
                    <a:pt x="1052" y="879"/>
                  </a:lnTo>
                  <a:lnTo>
                    <a:pt x="1045" y="881"/>
                  </a:lnTo>
                  <a:lnTo>
                    <a:pt x="1038" y="881"/>
                  </a:lnTo>
                  <a:lnTo>
                    <a:pt x="1031" y="876"/>
                  </a:lnTo>
                  <a:lnTo>
                    <a:pt x="1029" y="872"/>
                  </a:lnTo>
                  <a:lnTo>
                    <a:pt x="1021" y="869"/>
                  </a:lnTo>
                  <a:lnTo>
                    <a:pt x="1017" y="867"/>
                  </a:lnTo>
                  <a:lnTo>
                    <a:pt x="1005" y="865"/>
                  </a:lnTo>
                  <a:lnTo>
                    <a:pt x="998" y="869"/>
                  </a:lnTo>
                  <a:lnTo>
                    <a:pt x="991" y="874"/>
                  </a:lnTo>
                  <a:lnTo>
                    <a:pt x="986" y="884"/>
                  </a:lnTo>
                  <a:lnTo>
                    <a:pt x="986" y="884"/>
                  </a:lnTo>
                  <a:lnTo>
                    <a:pt x="965" y="912"/>
                  </a:lnTo>
                  <a:lnTo>
                    <a:pt x="943" y="914"/>
                  </a:lnTo>
                  <a:lnTo>
                    <a:pt x="920" y="905"/>
                  </a:lnTo>
                  <a:lnTo>
                    <a:pt x="891" y="905"/>
                  </a:lnTo>
                  <a:lnTo>
                    <a:pt x="842" y="919"/>
                  </a:lnTo>
                  <a:lnTo>
                    <a:pt x="794" y="943"/>
                  </a:lnTo>
                  <a:lnTo>
                    <a:pt x="783" y="952"/>
                  </a:lnTo>
                  <a:lnTo>
                    <a:pt x="740" y="1007"/>
                  </a:lnTo>
                  <a:lnTo>
                    <a:pt x="738" y="1021"/>
                  </a:lnTo>
                  <a:lnTo>
                    <a:pt x="735" y="1061"/>
                  </a:lnTo>
                  <a:lnTo>
                    <a:pt x="726" y="1097"/>
                  </a:lnTo>
                  <a:lnTo>
                    <a:pt x="726" y="1101"/>
                  </a:lnTo>
                  <a:lnTo>
                    <a:pt x="728" y="1111"/>
                  </a:lnTo>
                  <a:lnTo>
                    <a:pt x="728" y="1118"/>
                  </a:lnTo>
                  <a:lnTo>
                    <a:pt x="726" y="1120"/>
                  </a:lnTo>
                  <a:lnTo>
                    <a:pt x="716" y="1125"/>
                  </a:lnTo>
                  <a:lnTo>
                    <a:pt x="714" y="1130"/>
                  </a:lnTo>
                  <a:lnTo>
                    <a:pt x="702" y="1161"/>
                  </a:lnTo>
                  <a:lnTo>
                    <a:pt x="693" y="1172"/>
                  </a:lnTo>
                  <a:lnTo>
                    <a:pt x="683" y="1175"/>
                  </a:lnTo>
                  <a:lnTo>
                    <a:pt x="669" y="1172"/>
                  </a:lnTo>
                  <a:lnTo>
                    <a:pt x="643" y="1175"/>
                  </a:lnTo>
                  <a:lnTo>
                    <a:pt x="631" y="1177"/>
                  </a:lnTo>
                  <a:lnTo>
                    <a:pt x="608" y="1189"/>
                  </a:lnTo>
                  <a:lnTo>
                    <a:pt x="600" y="1191"/>
                  </a:lnTo>
                  <a:lnTo>
                    <a:pt x="593" y="1189"/>
                  </a:lnTo>
                  <a:lnTo>
                    <a:pt x="579" y="1180"/>
                  </a:lnTo>
                  <a:lnTo>
                    <a:pt x="572" y="1177"/>
                  </a:lnTo>
                  <a:lnTo>
                    <a:pt x="565" y="1177"/>
                  </a:lnTo>
                  <a:lnTo>
                    <a:pt x="551" y="1184"/>
                  </a:lnTo>
                  <a:lnTo>
                    <a:pt x="544" y="1184"/>
                  </a:lnTo>
                  <a:lnTo>
                    <a:pt x="520" y="1175"/>
                  </a:lnTo>
                  <a:lnTo>
                    <a:pt x="513" y="1172"/>
                  </a:lnTo>
                  <a:lnTo>
                    <a:pt x="496" y="1180"/>
                  </a:lnTo>
                  <a:lnTo>
                    <a:pt x="489" y="1182"/>
                  </a:lnTo>
                  <a:lnTo>
                    <a:pt x="485" y="1172"/>
                  </a:lnTo>
                  <a:lnTo>
                    <a:pt x="487" y="1165"/>
                  </a:lnTo>
                  <a:lnTo>
                    <a:pt x="501" y="1151"/>
                  </a:lnTo>
                  <a:lnTo>
                    <a:pt x="504" y="1142"/>
                  </a:lnTo>
                  <a:lnTo>
                    <a:pt x="494" y="1132"/>
                  </a:lnTo>
                  <a:lnTo>
                    <a:pt x="435" y="1106"/>
                  </a:lnTo>
                  <a:lnTo>
                    <a:pt x="423" y="1104"/>
                  </a:lnTo>
                  <a:lnTo>
                    <a:pt x="409" y="1108"/>
                  </a:lnTo>
                  <a:lnTo>
                    <a:pt x="338" y="1139"/>
                  </a:lnTo>
                  <a:lnTo>
                    <a:pt x="307" y="1139"/>
                  </a:lnTo>
                  <a:lnTo>
                    <a:pt x="281" y="1123"/>
                  </a:lnTo>
                  <a:lnTo>
                    <a:pt x="276" y="1099"/>
                  </a:lnTo>
                  <a:lnTo>
                    <a:pt x="279" y="1061"/>
                  </a:lnTo>
                  <a:lnTo>
                    <a:pt x="274" y="1045"/>
                  </a:lnTo>
                  <a:lnTo>
                    <a:pt x="265" y="1037"/>
                  </a:lnTo>
                  <a:lnTo>
                    <a:pt x="239" y="1021"/>
                  </a:lnTo>
                  <a:lnTo>
                    <a:pt x="220" y="997"/>
                  </a:lnTo>
                  <a:lnTo>
                    <a:pt x="210" y="990"/>
                  </a:lnTo>
                  <a:lnTo>
                    <a:pt x="210" y="990"/>
                  </a:lnTo>
                  <a:lnTo>
                    <a:pt x="210" y="990"/>
                  </a:lnTo>
                  <a:lnTo>
                    <a:pt x="206" y="988"/>
                  </a:lnTo>
                  <a:lnTo>
                    <a:pt x="203" y="988"/>
                  </a:lnTo>
                  <a:lnTo>
                    <a:pt x="198" y="988"/>
                  </a:lnTo>
                  <a:lnTo>
                    <a:pt x="180" y="1004"/>
                  </a:lnTo>
                  <a:lnTo>
                    <a:pt x="163" y="1028"/>
                  </a:lnTo>
                  <a:lnTo>
                    <a:pt x="154" y="1054"/>
                  </a:lnTo>
                  <a:lnTo>
                    <a:pt x="156" y="1075"/>
                  </a:lnTo>
                  <a:lnTo>
                    <a:pt x="137" y="1078"/>
                  </a:lnTo>
                  <a:lnTo>
                    <a:pt x="123" y="1075"/>
                  </a:lnTo>
                  <a:lnTo>
                    <a:pt x="111" y="1080"/>
                  </a:lnTo>
                  <a:lnTo>
                    <a:pt x="101" y="1099"/>
                  </a:lnTo>
                  <a:lnTo>
                    <a:pt x="101" y="1113"/>
                  </a:lnTo>
                  <a:lnTo>
                    <a:pt x="101" y="1123"/>
                  </a:lnTo>
                  <a:lnTo>
                    <a:pt x="101" y="1132"/>
                  </a:lnTo>
                  <a:lnTo>
                    <a:pt x="94" y="1144"/>
                  </a:lnTo>
                  <a:lnTo>
                    <a:pt x="64" y="1165"/>
                  </a:lnTo>
                  <a:lnTo>
                    <a:pt x="47" y="1172"/>
                  </a:lnTo>
                  <a:lnTo>
                    <a:pt x="42" y="1172"/>
                  </a:lnTo>
                  <a:lnTo>
                    <a:pt x="40" y="1170"/>
                  </a:lnTo>
                  <a:lnTo>
                    <a:pt x="23" y="1137"/>
                  </a:lnTo>
                  <a:lnTo>
                    <a:pt x="2" y="1111"/>
                  </a:lnTo>
                  <a:lnTo>
                    <a:pt x="0" y="1099"/>
                  </a:lnTo>
                  <a:lnTo>
                    <a:pt x="0" y="1090"/>
                  </a:lnTo>
                  <a:lnTo>
                    <a:pt x="9" y="1078"/>
                  </a:lnTo>
                  <a:lnTo>
                    <a:pt x="16" y="1068"/>
                  </a:lnTo>
                  <a:lnTo>
                    <a:pt x="23" y="1056"/>
                  </a:lnTo>
                  <a:lnTo>
                    <a:pt x="26" y="1042"/>
                  </a:lnTo>
                  <a:lnTo>
                    <a:pt x="26" y="1023"/>
                  </a:lnTo>
                  <a:lnTo>
                    <a:pt x="23" y="1011"/>
                  </a:lnTo>
                  <a:lnTo>
                    <a:pt x="19" y="997"/>
                  </a:lnTo>
                  <a:lnTo>
                    <a:pt x="16" y="983"/>
                  </a:lnTo>
                  <a:lnTo>
                    <a:pt x="16" y="966"/>
                  </a:lnTo>
                  <a:lnTo>
                    <a:pt x="19" y="921"/>
                  </a:lnTo>
                  <a:lnTo>
                    <a:pt x="23" y="900"/>
                  </a:lnTo>
                  <a:lnTo>
                    <a:pt x="47" y="853"/>
                  </a:lnTo>
                  <a:lnTo>
                    <a:pt x="54" y="824"/>
                  </a:lnTo>
                  <a:lnTo>
                    <a:pt x="52" y="796"/>
                  </a:lnTo>
                  <a:lnTo>
                    <a:pt x="49" y="784"/>
                  </a:lnTo>
                  <a:lnTo>
                    <a:pt x="35" y="737"/>
                  </a:lnTo>
                  <a:lnTo>
                    <a:pt x="19" y="706"/>
                  </a:lnTo>
                  <a:lnTo>
                    <a:pt x="64" y="694"/>
                  </a:lnTo>
                  <a:lnTo>
                    <a:pt x="80" y="687"/>
                  </a:lnTo>
                  <a:lnTo>
                    <a:pt x="109" y="661"/>
                  </a:lnTo>
                  <a:lnTo>
                    <a:pt x="120" y="647"/>
                  </a:lnTo>
                  <a:lnTo>
                    <a:pt x="132" y="628"/>
                  </a:lnTo>
                  <a:lnTo>
                    <a:pt x="144" y="592"/>
                  </a:lnTo>
                  <a:lnTo>
                    <a:pt x="146" y="585"/>
                  </a:lnTo>
                  <a:lnTo>
                    <a:pt x="154" y="578"/>
                  </a:lnTo>
                  <a:lnTo>
                    <a:pt x="168" y="571"/>
                  </a:lnTo>
                  <a:lnTo>
                    <a:pt x="175" y="566"/>
                  </a:lnTo>
                  <a:lnTo>
                    <a:pt x="184" y="550"/>
                  </a:lnTo>
                  <a:lnTo>
                    <a:pt x="191" y="526"/>
                  </a:lnTo>
                  <a:lnTo>
                    <a:pt x="196" y="500"/>
                  </a:lnTo>
                  <a:lnTo>
                    <a:pt x="191" y="476"/>
                  </a:lnTo>
                  <a:lnTo>
                    <a:pt x="187" y="464"/>
                  </a:lnTo>
                  <a:lnTo>
                    <a:pt x="182" y="455"/>
                  </a:lnTo>
                  <a:lnTo>
                    <a:pt x="175" y="448"/>
                  </a:lnTo>
                  <a:lnTo>
                    <a:pt x="163" y="445"/>
                  </a:lnTo>
                  <a:lnTo>
                    <a:pt x="165" y="400"/>
                  </a:lnTo>
                  <a:lnTo>
                    <a:pt x="165" y="391"/>
                  </a:lnTo>
                  <a:lnTo>
                    <a:pt x="158" y="379"/>
                  </a:lnTo>
                  <a:lnTo>
                    <a:pt x="151" y="367"/>
                  </a:lnTo>
                  <a:lnTo>
                    <a:pt x="149" y="358"/>
                  </a:lnTo>
                  <a:lnTo>
                    <a:pt x="158" y="353"/>
                  </a:lnTo>
                  <a:lnTo>
                    <a:pt x="170" y="348"/>
                  </a:lnTo>
                  <a:lnTo>
                    <a:pt x="175" y="346"/>
                  </a:lnTo>
                  <a:lnTo>
                    <a:pt x="180" y="348"/>
                  </a:lnTo>
                  <a:lnTo>
                    <a:pt x="184" y="358"/>
                  </a:lnTo>
                  <a:lnTo>
                    <a:pt x="182" y="363"/>
                  </a:lnTo>
                  <a:lnTo>
                    <a:pt x="180" y="367"/>
                  </a:lnTo>
                  <a:lnTo>
                    <a:pt x="177" y="374"/>
                  </a:lnTo>
                  <a:lnTo>
                    <a:pt x="182" y="384"/>
                  </a:lnTo>
                  <a:lnTo>
                    <a:pt x="184" y="389"/>
                  </a:lnTo>
                  <a:lnTo>
                    <a:pt x="191" y="391"/>
                  </a:lnTo>
                  <a:lnTo>
                    <a:pt x="203" y="396"/>
                  </a:lnTo>
                  <a:lnTo>
                    <a:pt x="236" y="396"/>
                  </a:lnTo>
                  <a:lnTo>
                    <a:pt x="243" y="393"/>
                  </a:lnTo>
                  <a:lnTo>
                    <a:pt x="253" y="384"/>
                  </a:lnTo>
                  <a:lnTo>
                    <a:pt x="265" y="363"/>
                  </a:lnTo>
                  <a:lnTo>
                    <a:pt x="274" y="353"/>
                  </a:lnTo>
                  <a:lnTo>
                    <a:pt x="291" y="351"/>
                  </a:lnTo>
                  <a:lnTo>
                    <a:pt x="390" y="374"/>
                  </a:lnTo>
                  <a:lnTo>
                    <a:pt x="395" y="379"/>
                  </a:lnTo>
                  <a:lnTo>
                    <a:pt x="397" y="384"/>
                  </a:lnTo>
                  <a:lnTo>
                    <a:pt x="402" y="389"/>
                  </a:lnTo>
                  <a:lnTo>
                    <a:pt x="409" y="389"/>
                  </a:lnTo>
                  <a:lnTo>
                    <a:pt x="430" y="384"/>
                  </a:lnTo>
                  <a:lnTo>
                    <a:pt x="456" y="367"/>
                  </a:lnTo>
                  <a:lnTo>
                    <a:pt x="466" y="363"/>
                  </a:lnTo>
                  <a:lnTo>
                    <a:pt x="478" y="363"/>
                  </a:lnTo>
                  <a:lnTo>
                    <a:pt x="485" y="365"/>
                  </a:lnTo>
                  <a:lnTo>
                    <a:pt x="504" y="374"/>
                  </a:lnTo>
                  <a:lnTo>
                    <a:pt x="499" y="384"/>
                  </a:lnTo>
                  <a:lnTo>
                    <a:pt x="478" y="403"/>
                  </a:lnTo>
                  <a:lnTo>
                    <a:pt x="485" y="410"/>
                  </a:lnTo>
                  <a:lnTo>
                    <a:pt x="522" y="424"/>
                  </a:lnTo>
                  <a:lnTo>
                    <a:pt x="565" y="457"/>
                  </a:lnTo>
                  <a:lnTo>
                    <a:pt x="567" y="462"/>
                  </a:lnTo>
                  <a:lnTo>
                    <a:pt x="570" y="469"/>
                  </a:lnTo>
                  <a:lnTo>
                    <a:pt x="570" y="476"/>
                  </a:lnTo>
                  <a:lnTo>
                    <a:pt x="567" y="483"/>
                  </a:lnTo>
                  <a:lnTo>
                    <a:pt x="565" y="483"/>
                  </a:lnTo>
                  <a:lnTo>
                    <a:pt x="574" y="498"/>
                  </a:lnTo>
                  <a:lnTo>
                    <a:pt x="586" y="502"/>
                  </a:lnTo>
                  <a:lnTo>
                    <a:pt x="662" y="493"/>
                  </a:lnTo>
                  <a:lnTo>
                    <a:pt x="676" y="486"/>
                  </a:lnTo>
                  <a:lnTo>
                    <a:pt x="719" y="445"/>
                  </a:lnTo>
                  <a:lnTo>
                    <a:pt x="735" y="438"/>
                  </a:lnTo>
                  <a:lnTo>
                    <a:pt x="752" y="443"/>
                  </a:lnTo>
                  <a:lnTo>
                    <a:pt x="754" y="471"/>
                  </a:lnTo>
                  <a:lnTo>
                    <a:pt x="773" y="471"/>
                  </a:lnTo>
                  <a:lnTo>
                    <a:pt x="787" y="462"/>
                  </a:lnTo>
                  <a:lnTo>
                    <a:pt x="797" y="450"/>
                  </a:lnTo>
                  <a:lnTo>
                    <a:pt x="804" y="436"/>
                  </a:lnTo>
                  <a:lnTo>
                    <a:pt x="816" y="419"/>
                  </a:lnTo>
                  <a:lnTo>
                    <a:pt x="828" y="412"/>
                  </a:lnTo>
                  <a:lnTo>
                    <a:pt x="861" y="408"/>
                  </a:lnTo>
                  <a:lnTo>
                    <a:pt x="870" y="400"/>
                  </a:lnTo>
                  <a:lnTo>
                    <a:pt x="875" y="389"/>
                  </a:lnTo>
                  <a:lnTo>
                    <a:pt x="872" y="381"/>
                  </a:lnTo>
                  <a:lnTo>
                    <a:pt x="863" y="377"/>
                  </a:lnTo>
                  <a:lnTo>
                    <a:pt x="854" y="377"/>
                  </a:lnTo>
                  <a:lnTo>
                    <a:pt x="882" y="332"/>
                  </a:lnTo>
                  <a:lnTo>
                    <a:pt x="898" y="327"/>
                  </a:lnTo>
                  <a:lnTo>
                    <a:pt x="915" y="325"/>
                  </a:lnTo>
                  <a:lnTo>
                    <a:pt x="934" y="329"/>
                  </a:lnTo>
                  <a:lnTo>
                    <a:pt x="967" y="318"/>
                  </a:lnTo>
                  <a:lnTo>
                    <a:pt x="981" y="310"/>
                  </a:lnTo>
                  <a:lnTo>
                    <a:pt x="991" y="294"/>
                  </a:lnTo>
                  <a:lnTo>
                    <a:pt x="993" y="282"/>
                  </a:lnTo>
                  <a:lnTo>
                    <a:pt x="995" y="256"/>
                  </a:lnTo>
                  <a:lnTo>
                    <a:pt x="998" y="244"/>
                  </a:lnTo>
                  <a:lnTo>
                    <a:pt x="1017" y="223"/>
                  </a:lnTo>
                  <a:lnTo>
                    <a:pt x="1019" y="220"/>
                  </a:lnTo>
                  <a:lnTo>
                    <a:pt x="1031" y="218"/>
                  </a:lnTo>
                  <a:lnTo>
                    <a:pt x="1064" y="220"/>
                  </a:lnTo>
                  <a:lnTo>
                    <a:pt x="1123" y="211"/>
                  </a:lnTo>
                  <a:lnTo>
                    <a:pt x="1166" y="213"/>
                  </a:lnTo>
                  <a:lnTo>
                    <a:pt x="1173" y="211"/>
                  </a:lnTo>
                  <a:lnTo>
                    <a:pt x="1178" y="192"/>
                  </a:lnTo>
                  <a:lnTo>
                    <a:pt x="1185" y="185"/>
                  </a:lnTo>
                  <a:lnTo>
                    <a:pt x="1241" y="164"/>
                  </a:lnTo>
                  <a:lnTo>
                    <a:pt x="1409" y="147"/>
                  </a:lnTo>
                  <a:lnTo>
                    <a:pt x="1414" y="145"/>
                  </a:lnTo>
                  <a:lnTo>
                    <a:pt x="1431" y="114"/>
                  </a:lnTo>
                  <a:lnTo>
                    <a:pt x="1433" y="107"/>
                  </a:lnTo>
                  <a:lnTo>
                    <a:pt x="1431" y="97"/>
                  </a:lnTo>
                  <a:lnTo>
                    <a:pt x="1426" y="69"/>
                  </a:lnTo>
                  <a:lnTo>
                    <a:pt x="1423" y="62"/>
                  </a:lnTo>
                  <a:lnTo>
                    <a:pt x="1419" y="59"/>
                  </a:lnTo>
                  <a:lnTo>
                    <a:pt x="1412" y="55"/>
                  </a:lnTo>
                  <a:lnTo>
                    <a:pt x="1405" y="50"/>
                  </a:lnTo>
                  <a:lnTo>
                    <a:pt x="1402" y="43"/>
                  </a:lnTo>
                  <a:lnTo>
                    <a:pt x="1400" y="36"/>
                  </a:lnTo>
                  <a:lnTo>
                    <a:pt x="1409" y="29"/>
                  </a:lnTo>
                  <a:lnTo>
                    <a:pt x="1426" y="12"/>
                  </a:lnTo>
                  <a:lnTo>
                    <a:pt x="1431" y="7"/>
                  </a:lnTo>
                  <a:lnTo>
                    <a:pt x="1440" y="0"/>
                  </a:lnTo>
                  <a:lnTo>
                    <a:pt x="1442" y="0"/>
                  </a:lnTo>
                  <a:lnTo>
                    <a:pt x="1440" y="5"/>
                  </a:lnTo>
                  <a:lnTo>
                    <a:pt x="1440" y="17"/>
                  </a:lnTo>
                  <a:lnTo>
                    <a:pt x="1440" y="26"/>
                  </a:lnTo>
                  <a:lnTo>
                    <a:pt x="1435" y="33"/>
                  </a:lnTo>
                  <a:lnTo>
                    <a:pt x="1435" y="40"/>
                  </a:lnTo>
                  <a:lnTo>
                    <a:pt x="1440" y="52"/>
                  </a:lnTo>
                  <a:lnTo>
                    <a:pt x="1450" y="57"/>
                  </a:lnTo>
                  <a:lnTo>
                    <a:pt x="1457" y="55"/>
                  </a:lnTo>
                  <a:lnTo>
                    <a:pt x="1471" y="43"/>
                  </a:lnTo>
                  <a:lnTo>
                    <a:pt x="1487" y="38"/>
                  </a:lnTo>
                  <a:lnTo>
                    <a:pt x="1530" y="40"/>
                  </a:lnTo>
                  <a:lnTo>
                    <a:pt x="1542" y="38"/>
                  </a:lnTo>
                  <a:lnTo>
                    <a:pt x="1568" y="22"/>
                  </a:lnTo>
                  <a:lnTo>
                    <a:pt x="1580" y="24"/>
                  </a:lnTo>
                  <a:lnTo>
                    <a:pt x="1584" y="29"/>
                  </a:lnTo>
                  <a:lnTo>
                    <a:pt x="1596" y="50"/>
                  </a:lnTo>
                  <a:lnTo>
                    <a:pt x="1601" y="59"/>
                  </a:lnTo>
                  <a:lnTo>
                    <a:pt x="1608" y="64"/>
                  </a:lnTo>
                  <a:lnTo>
                    <a:pt x="1632" y="78"/>
                  </a:lnTo>
                  <a:lnTo>
                    <a:pt x="1643" y="83"/>
                  </a:lnTo>
                  <a:lnTo>
                    <a:pt x="1658" y="81"/>
                  </a:lnTo>
                  <a:lnTo>
                    <a:pt x="1672" y="76"/>
                  </a:lnTo>
                  <a:lnTo>
                    <a:pt x="1684" y="69"/>
                  </a:lnTo>
                  <a:lnTo>
                    <a:pt x="1688" y="62"/>
                  </a:lnTo>
                  <a:lnTo>
                    <a:pt x="1712" y="90"/>
                  </a:lnTo>
                  <a:lnTo>
                    <a:pt x="1731" y="102"/>
                  </a:lnTo>
                  <a:lnTo>
                    <a:pt x="1757" y="116"/>
                  </a:lnTo>
                  <a:lnTo>
                    <a:pt x="1766" y="123"/>
                  </a:lnTo>
                  <a:lnTo>
                    <a:pt x="1769" y="128"/>
                  </a:lnTo>
                  <a:lnTo>
                    <a:pt x="1769" y="133"/>
                  </a:lnTo>
                  <a:lnTo>
                    <a:pt x="1766" y="140"/>
                  </a:lnTo>
                  <a:lnTo>
                    <a:pt x="1769" y="149"/>
                  </a:lnTo>
                  <a:lnTo>
                    <a:pt x="1773" y="161"/>
                  </a:lnTo>
                  <a:lnTo>
                    <a:pt x="1795" y="197"/>
                  </a:lnTo>
                  <a:lnTo>
                    <a:pt x="1797" y="201"/>
                  </a:lnTo>
                  <a:lnTo>
                    <a:pt x="1797" y="206"/>
                  </a:lnTo>
                  <a:lnTo>
                    <a:pt x="1795" y="216"/>
                  </a:lnTo>
                  <a:lnTo>
                    <a:pt x="1790" y="225"/>
                  </a:lnTo>
                  <a:lnTo>
                    <a:pt x="1781" y="244"/>
                  </a:lnTo>
                  <a:lnTo>
                    <a:pt x="1773" y="258"/>
                  </a:lnTo>
                  <a:lnTo>
                    <a:pt x="1764" y="296"/>
                  </a:lnTo>
                  <a:lnTo>
                    <a:pt x="1759" y="303"/>
                  </a:lnTo>
                  <a:lnTo>
                    <a:pt x="1755" y="313"/>
                  </a:lnTo>
                  <a:lnTo>
                    <a:pt x="1750" y="318"/>
                  </a:lnTo>
                  <a:lnTo>
                    <a:pt x="1743" y="325"/>
                  </a:lnTo>
                  <a:lnTo>
                    <a:pt x="1736" y="329"/>
                  </a:lnTo>
                  <a:lnTo>
                    <a:pt x="1700" y="339"/>
                  </a:lnTo>
                  <a:lnTo>
                    <a:pt x="1695" y="341"/>
                  </a:lnTo>
                  <a:lnTo>
                    <a:pt x="1688" y="346"/>
                  </a:lnTo>
                  <a:lnTo>
                    <a:pt x="1686" y="351"/>
                  </a:lnTo>
                  <a:lnTo>
                    <a:pt x="1681" y="363"/>
                  </a:lnTo>
                  <a:lnTo>
                    <a:pt x="1679" y="384"/>
                  </a:lnTo>
                  <a:lnTo>
                    <a:pt x="1674" y="396"/>
                  </a:lnTo>
                  <a:lnTo>
                    <a:pt x="1667" y="405"/>
                  </a:lnTo>
                  <a:lnTo>
                    <a:pt x="1658" y="412"/>
                  </a:lnTo>
                  <a:lnTo>
                    <a:pt x="1646" y="419"/>
                  </a:lnTo>
                  <a:lnTo>
                    <a:pt x="1622" y="426"/>
                  </a:lnTo>
                  <a:lnTo>
                    <a:pt x="1610" y="429"/>
                  </a:lnTo>
                  <a:lnTo>
                    <a:pt x="1601" y="426"/>
                  </a:lnTo>
                  <a:lnTo>
                    <a:pt x="1582" y="419"/>
                  </a:lnTo>
                  <a:lnTo>
                    <a:pt x="1575" y="419"/>
                  </a:lnTo>
                  <a:lnTo>
                    <a:pt x="1563" y="422"/>
                  </a:lnTo>
                  <a:lnTo>
                    <a:pt x="1542" y="443"/>
                  </a:lnTo>
                  <a:lnTo>
                    <a:pt x="1464" y="483"/>
                  </a:lnTo>
                  <a:lnTo>
                    <a:pt x="1442" y="486"/>
                  </a:lnTo>
                  <a:lnTo>
                    <a:pt x="1433" y="490"/>
                  </a:lnTo>
                  <a:lnTo>
                    <a:pt x="1414" y="505"/>
                  </a:lnTo>
                  <a:lnTo>
                    <a:pt x="1419" y="526"/>
                  </a:lnTo>
                  <a:lnTo>
                    <a:pt x="1416" y="571"/>
                  </a:lnTo>
                  <a:lnTo>
                    <a:pt x="1416" y="585"/>
                  </a:lnTo>
                  <a:lnTo>
                    <a:pt x="1419" y="606"/>
                  </a:lnTo>
                  <a:lnTo>
                    <a:pt x="1423" y="618"/>
                  </a:lnTo>
                  <a:lnTo>
                    <a:pt x="1428" y="628"/>
                  </a:lnTo>
                  <a:lnTo>
                    <a:pt x="1433" y="635"/>
                  </a:lnTo>
                  <a:lnTo>
                    <a:pt x="1447" y="642"/>
                  </a:lnTo>
                  <a:lnTo>
                    <a:pt x="1454" y="647"/>
                  </a:lnTo>
                  <a:lnTo>
                    <a:pt x="1461" y="661"/>
                  </a:lnTo>
                  <a:lnTo>
                    <a:pt x="1466" y="673"/>
                  </a:lnTo>
                  <a:close/>
                </a:path>
              </a:pathLst>
            </a:custGeom>
            <a:grpFill/>
            <a:ln w="12700" cap="rnd" cmpd="sng">
              <a:solidFill>
                <a:schemeClr val="bg1"/>
              </a:solidFill>
            </a:ln>
          </p:spPr>
          <p:txBody>
            <a:bodyPr vert="horz" wrap="square" lIns="45720" tIns="22860" rIns="45720" bIns="22860" numCol="1" anchor="t" anchorCtr="0" compatLnSpc="1">
              <a:prstTxWarp prst="textNoShape">
                <a:avLst/>
              </a:prstTxWarp>
            </a:bodyPr>
            <a:lstStyle/>
            <a:p>
              <a:endParaRPr lang="en-US" sz="900"/>
            </a:p>
          </p:txBody>
        </p:sp>
        <p:sp>
          <p:nvSpPr>
            <p:cNvPr id="12" name="Freeform 25">
              <a:extLst>
                <a:ext uri="{FF2B5EF4-FFF2-40B4-BE49-F238E27FC236}">
                  <a16:creationId xmlns:a16="http://schemas.microsoft.com/office/drawing/2014/main" id="{07E9EBB1-F498-4FF6-9B3C-2F23889FDB7D}"/>
                </a:ext>
              </a:extLst>
            </p:cNvPr>
            <p:cNvSpPr>
              <a:spLocks/>
            </p:cNvSpPr>
            <p:nvPr/>
          </p:nvSpPr>
          <p:spPr bwMode="auto">
            <a:xfrm>
              <a:off x="10298469" y="2534185"/>
              <a:ext cx="351042" cy="272832"/>
            </a:xfrm>
            <a:custGeom>
              <a:avLst/>
              <a:gdLst>
                <a:gd name="T0" fmla="*/ 17 w 287"/>
                <a:gd name="T1" fmla="*/ 156 h 223"/>
                <a:gd name="T2" fmla="*/ 17 w 287"/>
                <a:gd name="T3" fmla="*/ 156 h 223"/>
                <a:gd name="T4" fmla="*/ 10 w 287"/>
                <a:gd name="T5" fmla="*/ 151 h 223"/>
                <a:gd name="T6" fmla="*/ 3 w 287"/>
                <a:gd name="T7" fmla="*/ 142 h 223"/>
                <a:gd name="T8" fmla="*/ 0 w 287"/>
                <a:gd name="T9" fmla="*/ 133 h 223"/>
                <a:gd name="T10" fmla="*/ 0 w 287"/>
                <a:gd name="T11" fmla="*/ 123 h 223"/>
                <a:gd name="T12" fmla="*/ 3 w 287"/>
                <a:gd name="T13" fmla="*/ 121 h 223"/>
                <a:gd name="T14" fmla="*/ 5 w 287"/>
                <a:gd name="T15" fmla="*/ 111 h 223"/>
                <a:gd name="T16" fmla="*/ 8 w 287"/>
                <a:gd name="T17" fmla="*/ 104 h 223"/>
                <a:gd name="T18" fmla="*/ 26 w 287"/>
                <a:gd name="T19" fmla="*/ 109 h 223"/>
                <a:gd name="T20" fmla="*/ 36 w 287"/>
                <a:gd name="T21" fmla="*/ 106 h 223"/>
                <a:gd name="T22" fmla="*/ 45 w 287"/>
                <a:gd name="T23" fmla="*/ 102 h 223"/>
                <a:gd name="T24" fmla="*/ 50 w 287"/>
                <a:gd name="T25" fmla="*/ 97 h 223"/>
                <a:gd name="T26" fmla="*/ 57 w 287"/>
                <a:gd name="T27" fmla="*/ 88 h 223"/>
                <a:gd name="T28" fmla="*/ 60 w 287"/>
                <a:gd name="T29" fmla="*/ 80 h 223"/>
                <a:gd name="T30" fmla="*/ 100 w 287"/>
                <a:gd name="T31" fmla="*/ 40 h 223"/>
                <a:gd name="T32" fmla="*/ 121 w 287"/>
                <a:gd name="T33" fmla="*/ 24 h 223"/>
                <a:gd name="T34" fmla="*/ 133 w 287"/>
                <a:gd name="T35" fmla="*/ 16 h 223"/>
                <a:gd name="T36" fmla="*/ 138 w 287"/>
                <a:gd name="T37" fmla="*/ 12 h 223"/>
                <a:gd name="T38" fmla="*/ 138 w 287"/>
                <a:gd name="T39" fmla="*/ 2 h 223"/>
                <a:gd name="T40" fmla="*/ 159 w 287"/>
                <a:gd name="T41" fmla="*/ 0 h 223"/>
                <a:gd name="T42" fmla="*/ 164 w 287"/>
                <a:gd name="T43" fmla="*/ 5 h 223"/>
                <a:gd name="T44" fmla="*/ 192 w 287"/>
                <a:gd name="T45" fmla="*/ 35 h 223"/>
                <a:gd name="T46" fmla="*/ 194 w 287"/>
                <a:gd name="T47" fmla="*/ 38 h 223"/>
                <a:gd name="T48" fmla="*/ 194 w 287"/>
                <a:gd name="T49" fmla="*/ 35 h 223"/>
                <a:gd name="T50" fmla="*/ 194 w 287"/>
                <a:gd name="T51" fmla="*/ 31 h 223"/>
                <a:gd name="T52" fmla="*/ 199 w 287"/>
                <a:gd name="T53" fmla="*/ 24 h 223"/>
                <a:gd name="T54" fmla="*/ 211 w 287"/>
                <a:gd name="T55" fmla="*/ 16 h 223"/>
                <a:gd name="T56" fmla="*/ 220 w 287"/>
                <a:gd name="T57" fmla="*/ 24 h 223"/>
                <a:gd name="T58" fmla="*/ 225 w 287"/>
                <a:gd name="T59" fmla="*/ 31 h 223"/>
                <a:gd name="T60" fmla="*/ 235 w 287"/>
                <a:gd name="T61" fmla="*/ 38 h 223"/>
                <a:gd name="T62" fmla="*/ 239 w 287"/>
                <a:gd name="T63" fmla="*/ 45 h 223"/>
                <a:gd name="T64" fmla="*/ 244 w 287"/>
                <a:gd name="T65" fmla="*/ 59 h 223"/>
                <a:gd name="T66" fmla="*/ 251 w 287"/>
                <a:gd name="T67" fmla="*/ 61 h 223"/>
                <a:gd name="T68" fmla="*/ 253 w 287"/>
                <a:gd name="T69" fmla="*/ 66 h 223"/>
                <a:gd name="T70" fmla="*/ 253 w 287"/>
                <a:gd name="T71" fmla="*/ 69 h 223"/>
                <a:gd name="T72" fmla="*/ 253 w 287"/>
                <a:gd name="T73" fmla="*/ 71 h 223"/>
                <a:gd name="T74" fmla="*/ 253 w 287"/>
                <a:gd name="T75" fmla="*/ 95 h 223"/>
                <a:gd name="T76" fmla="*/ 258 w 287"/>
                <a:gd name="T77" fmla="*/ 125 h 223"/>
                <a:gd name="T78" fmla="*/ 265 w 287"/>
                <a:gd name="T79" fmla="*/ 140 h 223"/>
                <a:gd name="T80" fmla="*/ 287 w 287"/>
                <a:gd name="T81" fmla="*/ 168 h 223"/>
                <a:gd name="T82" fmla="*/ 237 w 287"/>
                <a:gd name="T83" fmla="*/ 170 h 223"/>
                <a:gd name="T84" fmla="*/ 204 w 287"/>
                <a:gd name="T85" fmla="*/ 178 h 223"/>
                <a:gd name="T86" fmla="*/ 194 w 287"/>
                <a:gd name="T87" fmla="*/ 182 h 223"/>
                <a:gd name="T88" fmla="*/ 190 w 287"/>
                <a:gd name="T89" fmla="*/ 189 h 223"/>
                <a:gd name="T90" fmla="*/ 190 w 287"/>
                <a:gd name="T91" fmla="*/ 194 h 223"/>
                <a:gd name="T92" fmla="*/ 187 w 287"/>
                <a:gd name="T93" fmla="*/ 199 h 223"/>
                <a:gd name="T94" fmla="*/ 185 w 287"/>
                <a:gd name="T95" fmla="*/ 204 h 223"/>
                <a:gd name="T96" fmla="*/ 178 w 287"/>
                <a:gd name="T97" fmla="*/ 211 h 223"/>
                <a:gd name="T98" fmla="*/ 164 w 287"/>
                <a:gd name="T99" fmla="*/ 213 h 223"/>
                <a:gd name="T100" fmla="*/ 157 w 287"/>
                <a:gd name="T101" fmla="*/ 213 h 223"/>
                <a:gd name="T102" fmla="*/ 142 w 287"/>
                <a:gd name="T103" fmla="*/ 211 h 223"/>
                <a:gd name="T104" fmla="*/ 131 w 287"/>
                <a:gd name="T105" fmla="*/ 206 h 223"/>
                <a:gd name="T106" fmla="*/ 114 w 287"/>
                <a:gd name="T107" fmla="*/ 211 h 223"/>
                <a:gd name="T108" fmla="*/ 95 w 287"/>
                <a:gd name="T109" fmla="*/ 218 h 223"/>
                <a:gd name="T110" fmla="*/ 52 w 287"/>
                <a:gd name="T111" fmla="*/ 223 h 223"/>
                <a:gd name="T112" fmla="*/ 43 w 287"/>
                <a:gd name="T113" fmla="*/ 220 h 223"/>
                <a:gd name="T114" fmla="*/ 38 w 287"/>
                <a:gd name="T115" fmla="*/ 213 h 223"/>
                <a:gd name="T116" fmla="*/ 34 w 287"/>
                <a:gd name="T117" fmla="*/ 208 h 223"/>
                <a:gd name="T118" fmla="*/ 24 w 287"/>
                <a:gd name="T119" fmla="*/ 199 h 223"/>
                <a:gd name="T120" fmla="*/ 24 w 287"/>
                <a:gd name="T121" fmla="*/ 168 h 223"/>
                <a:gd name="T122" fmla="*/ 22 w 287"/>
                <a:gd name="T123" fmla="*/ 161 h 223"/>
                <a:gd name="T124" fmla="*/ 17 w 287"/>
                <a:gd name="T125" fmla="*/ 156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87" h="223">
                  <a:moveTo>
                    <a:pt x="17" y="156"/>
                  </a:moveTo>
                  <a:lnTo>
                    <a:pt x="17" y="156"/>
                  </a:lnTo>
                  <a:lnTo>
                    <a:pt x="10" y="151"/>
                  </a:lnTo>
                  <a:lnTo>
                    <a:pt x="3" y="142"/>
                  </a:lnTo>
                  <a:lnTo>
                    <a:pt x="0" y="133"/>
                  </a:lnTo>
                  <a:lnTo>
                    <a:pt x="0" y="123"/>
                  </a:lnTo>
                  <a:lnTo>
                    <a:pt x="3" y="121"/>
                  </a:lnTo>
                  <a:lnTo>
                    <a:pt x="5" y="111"/>
                  </a:lnTo>
                  <a:lnTo>
                    <a:pt x="8" y="104"/>
                  </a:lnTo>
                  <a:lnTo>
                    <a:pt x="26" y="109"/>
                  </a:lnTo>
                  <a:lnTo>
                    <a:pt x="36" y="106"/>
                  </a:lnTo>
                  <a:lnTo>
                    <a:pt x="45" y="102"/>
                  </a:lnTo>
                  <a:lnTo>
                    <a:pt x="50" y="97"/>
                  </a:lnTo>
                  <a:lnTo>
                    <a:pt x="57" y="88"/>
                  </a:lnTo>
                  <a:lnTo>
                    <a:pt x="60" y="80"/>
                  </a:lnTo>
                  <a:lnTo>
                    <a:pt x="100" y="40"/>
                  </a:lnTo>
                  <a:lnTo>
                    <a:pt x="121" y="24"/>
                  </a:lnTo>
                  <a:lnTo>
                    <a:pt x="133" y="16"/>
                  </a:lnTo>
                  <a:lnTo>
                    <a:pt x="138" y="12"/>
                  </a:lnTo>
                  <a:lnTo>
                    <a:pt x="138" y="2"/>
                  </a:lnTo>
                  <a:lnTo>
                    <a:pt x="159" y="0"/>
                  </a:lnTo>
                  <a:lnTo>
                    <a:pt x="164" y="5"/>
                  </a:lnTo>
                  <a:lnTo>
                    <a:pt x="192" y="35"/>
                  </a:lnTo>
                  <a:lnTo>
                    <a:pt x="194" y="38"/>
                  </a:lnTo>
                  <a:lnTo>
                    <a:pt x="194" y="35"/>
                  </a:lnTo>
                  <a:lnTo>
                    <a:pt x="194" y="31"/>
                  </a:lnTo>
                  <a:lnTo>
                    <a:pt x="199" y="24"/>
                  </a:lnTo>
                  <a:lnTo>
                    <a:pt x="211" y="16"/>
                  </a:lnTo>
                  <a:lnTo>
                    <a:pt x="220" y="24"/>
                  </a:lnTo>
                  <a:lnTo>
                    <a:pt x="225" y="31"/>
                  </a:lnTo>
                  <a:lnTo>
                    <a:pt x="235" y="38"/>
                  </a:lnTo>
                  <a:lnTo>
                    <a:pt x="239" y="45"/>
                  </a:lnTo>
                  <a:lnTo>
                    <a:pt x="244" y="59"/>
                  </a:lnTo>
                  <a:lnTo>
                    <a:pt x="251" y="61"/>
                  </a:lnTo>
                  <a:lnTo>
                    <a:pt x="253" y="66"/>
                  </a:lnTo>
                  <a:lnTo>
                    <a:pt x="253" y="69"/>
                  </a:lnTo>
                  <a:lnTo>
                    <a:pt x="253" y="71"/>
                  </a:lnTo>
                  <a:lnTo>
                    <a:pt x="253" y="95"/>
                  </a:lnTo>
                  <a:lnTo>
                    <a:pt x="258" y="125"/>
                  </a:lnTo>
                  <a:lnTo>
                    <a:pt x="265" y="140"/>
                  </a:lnTo>
                  <a:lnTo>
                    <a:pt x="287" y="168"/>
                  </a:lnTo>
                  <a:lnTo>
                    <a:pt x="237" y="170"/>
                  </a:lnTo>
                  <a:lnTo>
                    <a:pt x="204" y="178"/>
                  </a:lnTo>
                  <a:lnTo>
                    <a:pt x="194" y="182"/>
                  </a:lnTo>
                  <a:lnTo>
                    <a:pt x="190" y="189"/>
                  </a:lnTo>
                  <a:lnTo>
                    <a:pt x="190" y="194"/>
                  </a:lnTo>
                  <a:lnTo>
                    <a:pt x="187" y="199"/>
                  </a:lnTo>
                  <a:lnTo>
                    <a:pt x="185" y="204"/>
                  </a:lnTo>
                  <a:lnTo>
                    <a:pt x="178" y="211"/>
                  </a:lnTo>
                  <a:lnTo>
                    <a:pt x="164" y="213"/>
                  </a:lnTo>
                  <a:lnTo>
                    <a:pt x="157" y="213"/>
                  </a:lnTo>
                  <a:lnTo>
                    <a:pt x="142" y="211"/>
                  </a:lnTo>
                  <a:lnTo>
                    <a:pt x="131" y="206"/>
                  </a:lnTo>
                  <a:lnTo>
                    <a:pt x="114" y="211"/>
                  </a:lnTo>
                  <a:lnTo>
                    <a:pt x="95" y="218"/>
                  </a:lnTo>
                  <a:lnTo>
                    <a:pt x="52" y="223"/>
                  </a:lnTo>
                  <a:lnTo>
                    <a:pt x="43" y="220"/>
                  </a:lnTo>
                  <a:lnTo>
                    <a:pt x="38" y="213"/>
                  </a:lnTo>
                  <a:lnTo>
                    <a:pt x="34" y="208"/>
                  </a:lnTo>
                  <a:lnTo>
                    <a:pt x="24" y="199"/>
                  </a:lnTo>
                  <a:lnTo>
                    <a:pt x="24" y="168"/>
                  </a:lnTo>
                  <a:lnTo>
                    <a:pt x="22" y="161"/>
                  </a:lnTo>
                  <a:lnTo>
                    <a:pt x="17" y="156"/>
                  </a:lnTo>
                  <a:close/>
                </a:path>
              </a:pathLst>
            </a:custGeom>
            <a:grpFill/>
            <a:ln w="12700" cap="rnd" cmpd="sng">
              <a:solidFill>
                <a:schemeClr val="bg1"/>
              </a:solidFill>
            </a:ln>
          </p:spPr>
          <p:txBody>
            <a:bodyPr vert="horz" wrap="square" lIns="45720" tIns="22860" rIns="45720" bIns="22860" numCol="1" anchor="t" anchorCtr="0" compatLnSpc="1">
              <a:prstTxWarp prst="textNoShape">
                <a:avLst/>
              </a:prstTxWarp>
            </a:bodyPr>
            <a:lstStyle/>
            <a:p>
              <a:endParaRPr lang="en-US" sz="900"/>
            </a:p>
          </p:txBody>
        </p:sp>
      </p:grpSp>
      <p:sp>
        <p:nvSpPr>
          <p:cNvPr id="13" name="TextBox 12">
            <a:extLst>
              <a:ext uri="{FF2B5EF4-FFF2-40B4-BE49-F238E27FC236}">
                <a16:creationId xmlns:a16="http://schemas.microsoft.com/office/drawing/2014/main" id="{A529D6A2-D8EB-4053-B7E3-7F657B1AE178}"/>
              </a:ext>
            </a:extLst>
          </p:cNvPr>
          <p:cNvSpPr txBox="1"/>
          <p:nvPr/>
        </p:nvSpPr>
        <p:spPr>
          <a:xfrm>
            <a:off x="7223487" y="1166866"/>
            <a:ext cx="4349096" cy="1015663"/>
          </a:xfrm>
          <a:prstGeom prst="rect">
            <a:avLst/>
          </a:prstGeom>
          <a:noFill/>
        </p:spPr>
        <p:txBody>
          <a:bodyPr wrap="square" rtlCol="0">
            <a:spAutoFit/>
          </a:bodyPr>
          <a:lstStyle/>
          <a:p>
            <a:r>
              <a:rPr lang="en-GB" sz="6000" b="1" dirty="0">
                <a:solidFill>
                  <a:schemeClr val="bg1"/>
                </a:solidFill>
                <a:latin typeface="Montserrat Medium" panose="00000600000000000000" pitchFamily="50" charset="0"/>
                <a:ea typeface="Roboto" pitchFamily="2" charset="0"/>
              </a:rPr>
              <a:t>Austria</a:t>
            </a:r>
          </a:p>
        </p:txBody>
      </p:sp>
      <p:sp>
        <p:nvSpPr>
          <p:cNvPr id="14" name="TextBox 13">
            <a:extLst>
              <a:ext uri="{FF2B5EF4-FFF2-40B4-BE49-F238E27FC236}">
                <a16:creationId xmlns:a16="http://schemas.microsoft.com/office/drawing/2014/main" id="{F47B2DAD-404A-4948-A8A3-71F0ACF07311}"/>
              </a:ext>
            </a:extLst>
          </p:cNvPr>
          <p:cNvSpPr txBox="1"/>
          <p:nvPr/>
        </p:nvSpPr>
        <p:spPr>
          <a:xfrm>
            <a:off x="7223487" y="1880996"/>
            <a:ext cx="4349096" cy="1015663"/>
          </a:xfrm>
          <a:prstGeom prst="rect">
            <a:avLst/>
          </a:prstGeom>
          <a:noFill/>
        </p:spPr>
        <p:txBody>
          <a:bodyPr wrap="square" rtlCol="0">
            <a:spAutoFit/>
          </a:bodyPr>
          <a:lstStyle/>
          <a:p>
            <a:r>
              <a:rPr lang="en-GB" sz="6000" b="1" dirty="0">
                <a:solidFill>
                  <a:schemeClr val="bg1"/>
                </a:solidFill>
                <a:latin typeface="Montserrat Medium" panose="00000600000000000000" pitchFamily="50" charset="0"/>
                <a:ea typeface="Roboto" pitchFamily="2" charset="0"/>
              </a:rPr>
              <a:t>Map</a:t>
            </a:r>
          </a:p>
        </p:txBody>
      </p:sp>
      <p:sp>
        <p:nvSpPr>
          <p:cNvPr id="15" name="Rectangle: Rounded Corners 14">
            <a:extLst>
              <a:ext uri="{FF2B5EF4-FFF2-40B4-BE49-F238E27FC236}">
                <a16:creationId xmlns:a16="http://schemas.microsoft.com/office/drawing/2014/main" id="{4AFABD4F-F5DB-4C26-9C25-FC5833D56D4A}"/>
              </a:ext>
            </a:extLst>
          </p:cNvPr>
          <p:cNvSpPr/>
          <p:nvPr/>
        </p:nvSpPr>
        <p:spPr>
          <a:xfrm>
            <a:off x="7223487" y="3423663"/>
            <a:ext cx="2549525" cy="1258888"/>
          </a:xfrm>
          <a:prstGeom prst="roundRect">
            <a:avLst>
              <a:gd name="adj" fmla="val 4437"/>
            </a:avLst>
          </a:prstGeom>
          <a:gradFill>
            <a:gsLst>
              <a:gs pos="0">
                <a:srgbClr val="BC1E1E"/>
              </a:gs>
              <a:gs pos="100000">
                <a:srgbClr val="1C1C1A"/>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6" name="TextBox 15">
            <a:extLst>
              <a:ext uri="{FF2B5EF4-FFF2-40B4-BE49-F238E27FC236}">
                <a16:creationId xmlns:a16="http://schemas.microsoft.com/office/drawing/2014/main" id="{17B0CE0A-D517-472D-A54C-E3D41810586A}"/>
              </a:ext>
            </a:extLst>
          </p:cNvPr>
          <p:cNvSpPr txBox="1">
            <a:spLocks noChangeArrowheads="1"/>
          </p:cNvSpPr>
          <p:nvPr/>
        </p:nvSpPr>
        <p:spPr bwMode="auto">
          <a:xfrm>
            <a:off x="7534637" y="3820538"/>
            <a:ext cx="203358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Roboto" panose="02000000000000000000" pitchFamily="2" charset="0"/>
              </a:defRPr>
            </a:lvl1pPr>
            <a:lvl2pPr marL="742950" indent="-285750">
              <a:lnSpc>
                <a:spcPct val="90000"/>
              </a:lnSpc>
              <a:spcBef>
                <a:spcPts val="500"/>
              </a:spcBef>
              <a:buFont typeface="Arial" panose="020B0604020202020204" pitchFamily="34" charset="0"/>
              <a:buChar char="•"/>
              <a:defRPr sz="2400">
                <a:solidFill>
                  <a:schemeClr val="tx1"/>
                </a:solidFill>
                <a:latin typeface="Roboto" panose="02000000000000000000" pitchFamily="2" charset="0"/>
              </a:defRPr>
            </a:lvl2pPr>
            <a:lvl3pPr marL="1143000" indent="-228600">
              <a:lnSpc>
                <a:spcPct val="90000"/>
              </a:lnSpc>
              <a:spcBef>
                <a:spcPts val="500"/>
              </a:spcBef>
              <a:buFont typeface="Arial" panose="020B0604020202020204" pitchFamily="34" charset="0"/>
              <a:buChar char="•"/>
              <a:defRPr sz="2000">
                <a:solidFill>
                  <a:schemeClr val="tx1"/>
                </a:solidFill>
                <a:latin typeface="Roboto" panose="02000000000000000000" pitchFamily="2" charset="0"/>
              </a:defRPr>
            </a:lvl3pPr>
            <a:lvl4pPr marL="1600200" indent="-228600">
              <a:lnSpc>
                <a:spcPct val="90000"/>
              </a:lnSpc>
              <a:spcBef>
                <a:spcPts val="500"/>
              </a:spcBef>
              <a:buFont typeface="Arial" panose="020B0604020202020204" pitchFamily="34" charset="0"/>
              <a:buChar char="•"/>
              <a:defRPr>
                <a:solidFill>
                  <a:schemeClr val="tx1"/>
                </a:solidFill>
                <a:latin typeface="Roboto" panose="02000000000000000000" pitchFamily="2" charset="0"/>
              </a:defRPr>
            </a:lvl4pPr>
            <a:lvl5pPr marL="2057400" indent="-228600">
              <a:lnSpc>
                <a:spcPct val="90000"/>
              </a:lnSpc>
              <a:spcBef>
                <a:spcPts val="500"/>
              </a:spcBef>
              <a:buFont typeface="Arial" panose="020B0604020202020204" pitchFamily="34" charset="0"/>
              <a:buChar char="•"/>
              <a:defRPr>
                <a:solidFill>
                  <a:schemeClr val="tx1"/>
                </a:solidFill>
                <a:latin typeface="Roboto" panose="02000000000000000000" pitchFamily="2"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Roboto" panose="02000000000000000000" pitchFamily="2"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Roboto" panose="02000000000000000000" pitchFamily="2"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Roboto" panose="02000000000000000000" pitchFamily="2"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Roboto" panose="02000000000000000000" pitchFamily="2" charset="0"/>
              </a:defRPr>
            </a:lvl9pPr>
          </a:lstStyle>
          <a:p>
            <a:pPr eaLnBrk="1" hangingPunct="1">
              <a:lnSpc>
                <a:spcPct val="150000"/>
              </a:lnSpc>
              <a:spcBef>
                <a:spcPct val="0"/>
              </a:spcBef>
              <a:buFontTx/>
              <a:buNone/>
            </a:pPr>
            <a:r>
              <a:rPr lang="en-US" altLang="en-US" sz="1200">
                <a:solidFill>
                  <a:schemeClr val="bg1"/>
                </a:solidFill>
              </a:rPr>
              <a:t>A wonderful serenity</a:t>
            </a:r>
          </a:p>
        </p:txBody>
      </p:sp>
      <p:sp>
        <p:nvSpPr>
          <p:cNvPr id="17" name="TextBox 16">
            <a:extLst>
              <a:ext uri="{FF2B5EF4-FFF2-40B4-BE49-F238E27FC236}">
                <a16:creationId xmlns:a16="http://schemas.microsoft.com/office/drawing/2014/main" id="{B56C7FD6-6AEA-496E-B39A-5CF4A0971366}"/>
              </a:ext>
            </a:extLst>
          </p:cNvPr>
          <p:cNvSpPr txBox="1"/>
          <p:nvPr/>
        </p:nvSpPr>
        <p:spPr>
          <a:xfrm>
            <a:off x="7534637" y="3596701"/>
            <a:ext cx="2033588" cy="307975"/>
          </a:xfrm>
          <a:prstGeom prst="rect">
            <a:avLst/>
          </a:prstGeom>
          <a:noFill/>
        </p:spPr>
        <p:txBody>
          <a:bodyPr>
            <a:spAutoFit/>
          </a:bodyPr>
          <a:lstStyle/>
          <a:p>
            <a:pPr eaLnBrk="1" fontAlgn="auto" hangingPunct="1">
              <a:spcBef>
                <a:spcPts val="0"/>
              </a:spcBef>
              <a:spcAft>
                <a:spcPts val="0"/>
              </a:spcAft>
              <a:defRPr/>
            </a:pPr>
            <a:r>
              <a:rPr lang="en-US" sz="1400" b="1" dirty="0">
                <a:solidFill>
                  <a:schemeClr val="bg1"/>
                </a:solidFill>
                <a:latin typeface="+mj-lt"/>
              </a:rPr>
              <a:t>Detail information</a:t>
            </a:r>
            <a:endParaRPr lang="en-ID" sz="1400" b="1" dirty="0">
              <a:solidFill>
                <a:schemeClr val="bg1"/>
              </a:solidFill>
              <a:latin typeface="+mj-lt"/>
            </a:endParaRPr>
          </a:p>
        </p:txBody>
      </p:sp>
      <p:sp>
        <p:nvSpPr>
          <p:cNvPr id="18" name="TextBox 17">
            <a:extLst>
              <a:ext uri="{FF2B5EF4-FFF2-40B4-BE49-F238E27FC236}">
                <a16:creationId xmlns:a16="http://schemas.microsoft.com/office/drawing/2014/main" id="{AB0B0907-22F0-4458-B345-48DC889C9EC1}"/>
              </a:ext>
            </a:extLst>
          </p:cNvPr>
          <p:cNvSpPr txBox="1"/>
          <p:nvPr/>
        </p:nvSpPr>
        <p:spPr>
          <a:xfrm>
            <a:off x="7856900" y="4176138"/>
            <a:ext cx="2033587" cy="307975"/>
          </a:xfrm>
          <a:prstGeom prst="rect">
            <a:avLst/>
          </a:prstGeom>
          <a:noFill/>
        </p:spPr>
        <p:txBody>
          <a:bodyPr>
            <a:spAutoFit/>
          </a:bodyPr>
          <a:lstStyle/>
          <a:p>
            <a:pPr eaLnBrk="1" fontAlgn="auto" hangingPunct="1">
              <a:spcBef>
                <a:spcPts val="0"/>
              </a:spcBef>
              <a:spcAft>
                <a:spcPts val="0"/>
              </a:spcAft>
              <a:defRPr/>
            </a:pPr>
            <a:r>
              <a:rPr lang="en-US" sz="1400" b="1" dirty="0">
                <a:solidFill>
                  <a:schemeClr val="bg1"/>
                </a:solidFill>
                <a:latin typeface="+mj-lt"/>
              </a:rPr>
              <a:t>4% - 1.523.662</a:t>
            </a:r>
            <a:endParaRPr lang="en-ID" sz="1400" b="1" dirty="0">
              <a:solidFill>
                <a:schemeClr val="bg1"/>
              </a:solidFill>
              <a:latin typeface="+mj-lt"/>
            </a:endParaRPr>
          </a:p>
        </p:txBody>
      </p:sp>
      <p:sp>
        <p:nvSpPr>
          <p:cNvPr id="19" name="Oval 18">
            <a:extLst>
              <a:ext uri="{FF2B5EF4-FFF2-40B4-BE49-F238E27FC236}">
                <a16:creationId xmlns:a16="http://schemas.microsoft.com/office/drawing/2014/main" id="{03D610AF-4DC0-4351-960A-057799D663E8}"/>
              </a:ext>
            </a:extLst>
          </p:cNvPr>
          <p:cNvSpPr/>
          <p:nvPr/>
        </p:nvSpPr>
        <p:spPr bwMode="auto">
          <a:xfrm>
            <a:off x="7625130" y="4236459"/>
            <a:ext cx="165100" cy="165100"/>
          </a:xfrm>
          <a:prstGeom prst="ellipse">
            <a:avLst/>
          </a:prstGeom>
          <a:solidFill>
            <a:srgbClr val="1C1C1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solidFill>
                <a:sysClr val="windowText" lastClr="000000"/>
              </a:solidFill>
            </a:endParaRPr>
          </a:p>
        </p:txBody>
      </p:sp>
      <p:sp>
        <p:nvSpPr>
          <p:cNvPr id="20" name="TextBox 30">
            <a:extLst>
              <a:ext uri="{FF2B5EF4-FFF2-40B4-BE49-F238E27FC236}">
                <a16:creationId xmlns:a16="http://schemas.microsoft.com/office/drawing/2014/main" id="{E1EFEEE0-4F8F-4B46-AA32-5C59A195B40D}"/>
              </a:ext>
            </a:extLst>
          </p:cNvPr>
          <p:cNvSpPr txBox="1">
            <a:spLocks noChangeArrowheads="1"/>
          </p:cNvSpPr>
          <p:nvPr/>
        </p:nvSpPr>
        <p:spPr bwMode="auto">
          <a:xfrm>
            <a:off x="7615594" y="4206301"/>
            <a:ext cx="1841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Roboto" panose="02000000000000000000" pitchFamily="2" charset="0"/>
              </a:defRPr>
            </a:lvl1pPr>
            <a:lvl2pPr marL="742950" indent="-285750">
              <a:lnSpc>
                <a:spcPct val="90000"/>
              </a:lnSpc>
              <a:spcBef>
                <a:spcPts val="500"/>
              </a:spcBef>
              <a:buFont typeface="Arial" panose="020B0604020202020204" pitchFamily="34" charset="0"/>
              <a:buChar char="•"/>
              <a:defRPr sz="2400">
                <a:solidFill>
                  <a:schemeClr val="tx1"/>
                </a:solidFill>
                <a:latin typeface="Roboto" panose="02000000000000000000" pitchFamily="2" charset="0"/>
              </a:defRPr>
            </a:lvl2pPr>
            <a:lvl3pPr marL="1143000" indent="-228600">
              <a:lnSpc>
                <a:spcPct val="90000"/>
              </a:lnSpc>
              <a:spcBef>
                <a:spcPts val="500"/>
              </a:spcBef>
              <a:buFont typeface="Arial" panose="020B0604020202020204" pitchFamily="34" charset="0"/>
              <a:buChar char="•"/>
              <a:defRPr sz="2000">
                <a:solidFill>
                  <a:schemeClr val="tx1"/>
                </a:solidFill>
                <a:latin typeface="Roboto" panose="02000000000000000000" pitchFamily="2" charset="0"/>
              </a:defRPr>
            </a:lvl3pPr>
            <a:lvl4pPr marL="1600200" indent="-228600">
              <a:lnSpc>
                <a:spcPct val="90000"/>
              </a:lnSpc>
              <a:spcBef>
                <a:spcPts val="500"/>
              </a:spcBef>
              <a:buFont typeface="Arial" panose="020B0604020202020204" pitchFamily="34" charset="0"/>
              <a:buChar char="•"/>
              <a:defRPr>
                <a:solidFill>
                  <a:schemeClr val="tx1"/>
                </a:solidFill>
                <a:latin typeface="Roboto" panose="02000000000000000000" pitchFamily="2" charset="0"/>
              </a:defRPr>
            </a:lvl4pPr>
            <a:lvl5pPr marL="2057400" indent="-228600">
              <a:lnSpc>
                <a:spcPct val="90000"/>
              </a:lnSpc>
              <a:spcBef>
                <a:spcPts val="500"/>
              </a:spcBef>
              <a:buFont typeface="Arial" panose="020B0604020202020204" pitchFamily="34" charset="0"/>
              <a:buChar char="•"/>
              <a:defRPr>
                <a:solidFill>
                  <a:schemeClr val="tx1"/>
                </a:solidFill>
                <a:latin typeface="Roboto" panose="02000000000000000000" pitchFamily="2"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Roboto" panose="02000000000000000000" pitchFamily="2"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Roboto" panose="02000000000000000000" pitchFamily="2"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Roboto" panose="02000000000000000000" pitchFamily="2"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Roboto" panose="02000000000000000000" pitchFamily="2" charset="0"/>
              </a:defRPr>
            </a:lvl9pPr>
          </a:lstStyle>
          <a:p>
            <a:pPr algn="ctr" eaLnBrk="1" hangingPunct="1">
              <a:lnSpc>
                <a:spcPct val="100000"/>
              </a:lnSpc>
              <a:spcBef>
                <a:spcPct val="0"/>
              </a:spcBef>
              <a:buFontTx/>
              <a:buNone/>
            </a:pPr>
            <a:r>
              <a:rPr lang="en-US" altLang="en-US" sz="1000" b="1">
                <a:solidFill>
                  <a:schemeClr val="bg1"/>
                </a:solidFill>
              </a:rPr>
              <a:t>!</a:t>
            </a:r>
          </a:p>
        </p:txBody>
      </p:sp>
      <p:sp>
        <p:nvSpPr>
          <p:cNvPr id="21" name="Rectangle 20">
            <a:extLst>
              <a:ext uri="{FF2B5EF4-FFF2-40B4-BE49-F238E27FC236}">
                <a16:creationId xmlns:a16="http://schemas.microsoft.com/office/drawing/2014/main" id="{A7C290A6-2BCE-4C35-B3B0-1B0FF04104E2}"/>
              </a:ext>
            </a:extLst>
          </p:cNvPr>
          <p:cNvSpPr/>
          <p:nvPr/>
        </p:nvSpPr>
        <p:spPr>
          <a:xfrm>
            <a:off x="7039429" y="4840801"/>
            <a:ext cx="4675274" cy="985270"/>
          </a:xfrm>
          <a:prstGeom prst="rect">
            <a:avLst/>
          </a:prstGeom>
        </p:spPr>
        <p:txBody>
          <a:bodyPr wrap="square">
            <a:spAutoFit/>
          </a:bodyPr>
          <a:lstStyle/>
          <a:p>
            <a:pPr algn="just">
              <a:lnSpc>
                <a:spcPct val="150000"/>
              </a:lnSpc>
            </a:pP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Lorem ipsum dolor sit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amet</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consectetur</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adipiscing</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elit</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Pellentesque</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scelerisque</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malesua</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libero a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pellentesque</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Morbi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orci</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dui, fermentum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eget</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lectus</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ornareioiu</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viverra</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dignissim</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ris</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Donec lacinia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neque</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non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velit</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dictum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tincidunt</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Etiam</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lacus</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neque</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mattis</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ut</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sem</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Pellentesque</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scelerisque</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malesua</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libero </a:t>
            </a:r>
          </a:p>
        </p:txBody>
      </p:sp>
      <p:sp>
        <p:nvSpPr>
          <p:cNvPr id="22" name="TextBox 21">
            <a:extLst>
              <a:ext uri="{FF2B5EF4-FFF2-40B4-BE49-F238E27FC236}">
                <a16:creationId xmlns:a16="http://schemas.microsoft.com/office/drawing/2014/main" id="{27469855-FF29-4373-B7DC-2B86C2747E6B}"/>
              </a:ext>
            </a:extLst>
          </p:cNvPr>
          <p:cNvSpPr txBox="1">
            <a:spLocks noChangeArrowheads="1"/>
          </p:cNvSpPr>
          <p:nvPr/>
        </p:nvSpPr>
        <p:spPr bwMode="auto">
          <a:xfrm>
            <a:off x="525974" y="282109"/>
            <a:ext cx="114776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Roboto" panose="02000000000000000000" pitchFamily="2" charset="0"/>
              </a:defRPr>
            </a:lvl1pPr>
            <a:lvl2pPr marL="742950" indent="-285750">
              <a:defRPr>
                <a:solidFill>
                  <a:schemeClr val="tx1"/>
                </a:solidFill>
                <a:latin typeface="Roboto" panose="02000000000000000000" pitchFamily="2" charset="0"/>
              </a:defRPr>
            </a:lvl2pPr>
            <a:lvl3pPr marL="1143000" indent="-228600">
              <a:defRPr>
                <a:solidFill>
                  <a:schemeClr val="tx1"/>
                </a:solidFill>
                <a:latin typeface="Roboto" panose="02000000000000000000" pitchFamily="2" charset="0"/>
              </a:defRPr>
            </a:lvl3pPr>
            <a:lvl4pPr marL="1600200" indent="-228600">
              <a:defRPr>
                <a:solidFill>
                  <a:schemeClr val="tx1"/>
                </a:solidFill>
                <a:latin typeface="Roboto" panose="02000000000000000000" pitchFamily="2" charset="0"/>
              </a:defRPr>
            </a:lvl4pPr>
            <a:lvl5pPr marL="2057400" indent="-228600">
              <a:defRPr>
                <a:solidFill>
                  <a:schemeClr val="tx1"/>
                </a:solidFill>
                <a:latin typeface="Roboto" panose="02000000000000000000" pitchFamily="2" charset="0"/>
              </a:defRPr>
            </a:lvl5pPr>
            <a:lvl6pPr marL="2514600" indent="-228600" defTabSz="457200" fontAlgn="base">
              <a:spcBef>
                <a:spcPct val="0"/>
              </a:spcBef>
              <a:spcAft>
                <a:spcPct val="0"/>
              </a:spcAft>
              <a:defRPr>
                <a:solidFill>
                  <a:schemeClr val="tx1"/>
                </a:solidFill>
                <a:latin typeface="Roboto" panose="02000000000000000000" pitchFamily="2" charset="0"/>
              </a:defRPr>
            </a:lvl6pPr>
            <a:lvl7pPr marL="2971800" indent="-228600" defTabSz="457200" fontAlgn="base">
              <a:spcBef>
                <a:spcPct val="0"/>
              </a:spcBef>
              <a:spcAft>
                <a:spcPct val="0"/>
              </a:spcAft>
              <a:defRPr>
                <a:solidFill>
                  <a:schemeClr val="tx1"/>
                </a:solidFill>
                <a:latin typeface="Roboto" panose="02000000000000000000" pitchFamily="2" charset="0"/>
              </a:defRPr>
            </a:lvl7pPr>
            <a:lvl8pPr marL="3429000" indent="-228600" defTabSz="457200" fontAlgn="base">
              <a:spcBef>
                <a:spcPct val="0"/>
              </a:spcBef>
              <a:spcAft>
                <a:spcPct val="0"/>
              </a:spcAft>
              <a:defRPr>
                <a:solidFill>
                  <a:schemeClr val="tx1"/>
                </a:solidFill>
                <a:latin typeface="Roboto" panose="02000000000000000000" pitchFamily="2" charset="0"/>
              </a:defRPr>
            </a:lvl8pPr>
            <a:lvl9pPr marL="3886200" indent="-228600" defTabSz="457200" fontAlgn="base">
              <a:spcBef>
                <a:spcPct val="0"/>
              </a:spcBef>
              <a:spcAft>
                <a:spcPct val="0"/>
              </a:spcAft>
              <a:defRPr>
                <a:solidFill>
                  <a:schemeClr val="tx1"/>
                </a:solidFill>
                <a:latin typeface="Roboto" panose="02000000000000000000" pitchFamily="2" charset="0"/>
              </a:defRPr>
            </a:lvl9pPr>
          </a:lstStyle>
          <a:p>
            <a:pPr eaLnBrk="1" hangingPunct="1"/>
            <a:r>
              <a:rPr lang="en-US" altLang="en-US" sz="1400" b="1" dirty="0">
                <a:solidFill>
                  <a:schemeClr val="bg1"/>
                </a:solidFill>
                <a:latin typeface="Montserrat" panose="00000500000000000000" pitchFamily="50" charset="0"/>
                <a:ea typeface="Source Sans Pro Semibold" panose="020B0603030403020204" pitchFamily="34" charset="0"/>
              </a:rPr>
              <a:t>Nagata</a:t>
            </a:r>
          </a:p>
        </p:txBody>
      </p:sp>
    </p:spTree>
    <p:extLst>
      <p:ext uri="{BB962C8B-B14F-4D97-AF65-F5344CB8AC3E}">
        <p14:creationId xmlns:p14="http://schemas.microsoft.com/office/powerpoint/2010/main" val="84352108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EAA0EF5B-DC14-49B7-8EF8-DB8D1CCAB60F}"/>
              </a:ext>
            </a:extLst>
          </p:cNvPr>
          <p:cNvGrpSpPr/>
          <p:nvPr/>
        </p:nvGrpSpPr>
        <p:grpSpPr>
          <a:xfrm>
            <a:off x="5442688" y="1463040"/>
            <a:ext cx="5457161" cy="3679116"/>
            <a:chOff x="1601788" y="1089025"/>
            <a:chExt cx="6932612" cy="4672013"/>
          </a:xfrm>
          <a:solidFill>
            <a:schemeClr val="tx2">
              <a:lumMod val="20000"/>
              <a:lumOff val="80000"/>
            </a:schemeClr>
          </a:solidFill>
        </p:grpSpPr>
        <p:sp>
          <p:nvSpPr>
            <p:cNvPr id="3" name="Freeform 1">
              <a:extLst>
                <a:ext uri="{FF2B5EF4-FFF2-40B4-BE49-F238E27FC236}">
                  <a16:creationId xmlns:a16="http://schemas.microsoft.com/office/drawing/2014/main" id="{14AE1BB1-A9E6-4740-9A99-39BCBDC706DE}"/>
                </a:ext>
              </a:extLst>
            </p:cNvPr>
            <p:cNvSpPr>
              <a:spLocks noChangeArrowheads="1"/>
            </p:cNvSpPr>
            <p:nvPr/>
          </p:nvSpPr>
          <p:spPr bwMode="auto">
            <a:xfrm>
              <a:off x="1925638" y="2303463"/>
              <a:ext cx="1239837" cy="1395412"/>
            </a:xfrm>
            <a:custGeom>
              <a:avLst/>
              <a:gdLst>
                <a:gd name="T0" fmla="*/ 482 w 3442"/>
                <a:gd name="T1" fmla="*/ 23 h 3878"/>
                <a:gd name="T2" fmla="*/ 583 w 3442"/>
                <a:gd name="T3" fmla="*/ 135 h 3878"/>
                <a:gd name="T4" fmla="*/ 673 w 3442"/>
                <a:gd name="T5" fmla="*/ 202 h 3878"/>
                <a:gd name="T6" fmla="*/ 606 w 3442"/>
                <a:gd name="T7" fmla="*/ 269 h 3878"/>
                <a:gd name="T8" fmla="*/ 449 w 3442"/>
                <a:gd name="T9" fmla="*/ 146 h 3878"/>
                <a:gd name="T10" fmla="*/ 102 w 3442"/>
                <a:gd name="T11" fmla="*/ 79 h 3878"/>
                <a:gd name="T12" fmla="*/ 113 w 3442"/>
                <a:gd name="T13" fmla="*/ 180 h 3878"/>
                <a:gd name="T14" fmla="*/ 269 w 3442"/>
                <a:gd name="T15" fmla="*/ 337 h 3878"/>
                <a:gd name="T16" fmla="*/ 471 w 3442"/>
                <a:gd name="T17" fmla="*/ 583 h 3878"/>
                <a:gd name="T18" fmla="*/ 595 w 3442"/>
                <a:gd name="T19" fmla="*/ 639 h 3878"/>
                <a:gd name="T20" fmla="*/ 695 w 3442"/>
                <a:gd name="T21" fmla="*/ 740 h 3878"/>
                <a:gd name="T22" fmla="*/ 864 w 3442"/>
                <a:gd name="T23" fmla="*/ 897 h 3878"/>
                <a:gd name="T24" fmla="*/ 1031 w 3442"/>
                <a:gd name="T25" fmla="*/ 875 h 3878"/>
                <a:gd name="T26" fmla="*/ 1155 w 3442"/>
                <a:gd name="T27" fmla="*/ 897 h 3878"/>
                <a:gd name="T28" fmla="*/ 1222 w 3442"/>
                <a:gd name="T29" fmla="*/ 897 h 3878"/>
                <a:gd name="T30" fmla="*/ 1233 w 3442"/>
                <a:gd name="T31" fmla="*/ 1020 h 3878"/>
                <a:gd name="T32" fmla="*/ 1435 w 3442"/>
                <a:gd name="T33" fmla="*/ 1244 h 3878"/>
                <a:gd name="T34" fmla="*/ 1614 w 3442"/>
                <a:gd name="T35" fmla="*/ 1311 h 3878"/>
                <a:gd name="T36" fmla="*/ 1738 w 3442"/>
                <a:gd name="T37" fmla="*/ 1547 h 3878"/>
                <a:gd name="T38" fmla="*/ 1805 w 3442"/>
                <a:gd name="T39" fmla="*/ 1962 h 3878"/>
                <a:gd name="T40" fmla="*/ 1760 w 3442"/>
                <a:gd name="T41" fmla="*/ 2309 h 3878"/>
                <a:gd name="T42" fmla="*/ 1861 w 3442"/>
                <a:gd name="T43" fmla="*/ 2432 h 3878"/>
                <a:gd name="T44" fmla="*/ 1973 w 3442"/>
                <a:gd name="T45" fmla="*/ 2566 h 3878"/>
                <a:gd name="T46" fmla="*/ 2152 w 3442"/>
                <a:gd name="T47" fmla="*/ 2724 h 3878"/>
                <a:gd name="T48" fmla="*/ 2589 w 3442"/>
                <a:gd name="T49" fmla="*/ 3081 h 3878"/>
                <a:gd name="T50" fmla="*/ 2903 w 3442"/>
                <a:gd name="T51" fmla="*/ 3350 h 3878"/>
                <a:gd name="T52" fmla="*/ 2982 w 3442"/>
                <a:gd name="T53" fmla="*/ 3664 h 3878"/>
                <a:gd name="T54" fmla="*/ 3116 w 3442"/>
                <a:gd name="T55" fmla="*/ 3821 h 3878"/>
                <a:gd name="T56" fmla="*/ 3396 w 3442"/>
                <a:gd name="T57" fmla="*/ 3361 h 3878"/>
                <a:gd name="T58" fmla="*/ 3195 w 3442"/>
                <a:gd name="T59" fmla="*/ 3081 h 3878"/>
                <a:gd name="T60" fmla="*/ 2971 w 3442"/>
                <a:gd name="T61" fmla="*/ 2802 h 3878"/>
                <a:gd name="T62" fmla="*/ 2892 w 3442"/>
                <a:gd name="T63" fmla="*/ 2869 h 3878"/>
                <a:gd name="T64" fmla="*/ 2836 w 3442"/>
                <a:gd name="T65" fmla="*/ 2937 h 3878"/>
                <a:gd name="T66" fmla="*/ 2623 w 3442"/>
                <a:gd name="T67" fmla="*/ 2600 h 3878"/>
                <a:gd name="T68" fmla="*/ 2589 w 3442"/>
                <a:gd name="T69" fmla="*/ 2242 h 3878"/>
                <a:gd name="T70" fmla="*/ 2365 w 3442"/>
                <a:gd name="T71" fmla="*/ 1793 h 3878"/>
                <a:gd name="T72" fmla="*/ 2343 w 3442"/>
                <a:gd name="T73" fmla="*/ 1468 h 3878"/>
                <a:gd name="T74" fmla="*/ 2208 w 3442"/>
                <a:gd name="T75" fmla="*/ 1121 h 3878"/>
                <a:gd name="T76" fmla="*/ 1995 w 3442"/>
                <a:gd name="T77" fmla="*/ 919 h 3878"/>
                <a:gd name="T78" fmla="*/ 2063 w 3442"/>
                <a:gd name="T79" fmla="*/ 1087 h 3878"/>
                <a:gd name="T80" fmla="*/ 1973 w 3442"/>
                <a:gd name="T81" fmla="*/ 1065 h 3878"/>
                <a:gd name="T82" fmla="*/ 1917 w 3442"/>
                <a:gd name="T83" fmla="*/ 830 h 3878"/>
                <a:gd name="T84" fmla="*/ 1760 w 3442"/>
                <a:gd name="T85" fmla="*/ 482 h 3878"/>
                <a:gd name="T86" fmla="*/ 1525 w 3442"/>
                <a:gd name="T87" fmla="*/ 202 h 3878"/>
                <a:gd name="T88" fmla="*/ 583 w 3442"/>
                <a:gd name="T89" fmla="*/ 0 h 38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442" h="3878">
                  <a:moveTo>
                    <a:pt x="538" y="45"/>
                  </a:moveTo>
                  <a:lnTo>
                    <a:pt x="538" y="45"/>
                  </a:lnTo>
                  <a:cubicBezTo>
                    <a:pt x="516" y="45"/>
                    <a:pt x="505" y="23"/>
                    <a:pt x="482" y="23"/>
                  </a:cubicBezTo>
                  <a:cubicBezTo>
                    <a:pt x="471" y="11"/>
                    <a:pt x="505" y="68"/>
                    <a:pt x="516" y="79"/>
                  </a:cubicBezTo>
                  <a:cubicBezTo>
                    <a:pt x="538" y="90"/>
                    <a:pt x="572" y="45"/>
                    <a:pt x="595" y="68"/>
                  </a:cubicBezTo>
                  <a:cubicBezTo>
                    <a:pt x="606" y="101"/>
                    <a:pt x="595" y="124"/>
                    <a:pt x="583" y="135"/>
                  </a:cubicBezTo>
                  <a:cubicBezTo>
                    <a:pt x="572" y="157"/>
                    <a:pt x="595" y="168"/>
                    <a:pt x="617" y="157"/>
                  </a:cubicBezTo>
                  <a:cubicBezTo>
                    <a:pt x="628" y="157"/>
                    <a:pt x="617" y="191"/>
                    <a:pt x="640" y="180"/>
                  </a:cubicBezTo>
                  <a:cubicBezTo>
                    <a:pt x="662" y="168"/>
                    <a:pt x="673" y="191"/>
                    <a:pt x="673" y="202"/>
                  </a:cubicBezTo>
                  <a:cubicBezTo>
                    <a:pt x="684" y="213"/>
                    <a:pt x="707" y="191"/>
                    <a:pt x="718" y="213"/>
                  </a:cubicBezTo>
                  <a:cubicBezTo>
                    <a:pt x="729" y="236"/>
                    <a:pt x="684" y="236"/>
                    <a:pt x="662" y="247"/>
                  </a:cubicBezTo>
                  <a:cubicBezTo>
                    <a:pt x="651" y="258"/>
                    <a:pt x="617" y="269"/>
                    <a:pt x="606" y="269"/>
                  </a:cubicBezTo>
                  <a:cubicBezTo>
                    <a:pt x="583" y="269"/>
                    <a:pt x="583" y="202"/>
                    <a:pt x="550" y="191"/>
                  </a:cubicBezTo>
                  <a:cubicBezTo>
                    <a:pt x="516" y="180"/>
                    <a:pt x="494" y="180"/>
                    <a:pt x="494" y="157"/>
                  </a:cubicBezTo>
                  <a:cubicBezTo>
                    <a:pt x="482" y="124"/>
                    <a:pt x="471" y="113"/>
                    <a:pt x="449" y="146"/>
                  </a:cubicBezTo>
                  <a:cubicBezTo>
                    <a:pt x="438" y="180"/>
                    <a:pt x="382" y="191"/>
                    <a:pt x="359" y="180"/>
                  </a:cubicBezTo>
                  <a:cubicBezTo>
                    <a:pt x="326" y="168"/>
                    <a:pt x="258" y="101"/>
                    <a:pt x="225" y="101"/>
                  </a:cubicBezTo>
                  <a:cubicBezTo>
                    <a:pt x="180" y="90"/>
                    <a:pt x="135" y="90"/>
                    <a:pt x="102" y="79"/>
                  </a:cubicBezTo>
                  <a:cubicBezTo>
                    <a:pt x="57" y="68"/>
                    <a:pt x="23" y="56"/>
                    <a:pt x="12" y="56"/>
                  </a:cubicBezTo>
                  <a:cubicBezTo>
                    <a:pt x="0" y="56"/>
                    <a:pt x="12" y="90"/>
                    <a:pt x="45" y="101"/>
                  </a:cubicBezTo>
                  <a:cubicBezTo>
                    <a:pt x="79" y="124"/>
                    <a:pt x="102" y="157"/>
                    <a:pt x="113" y="180"/>
                  </a:cubicBezTo>
                  <a:cubicBezTo>
                    <a:pt x="113" y="202"/>
                    <a:pt x="158" y="191"/>
                    <a:pt x="180" y="191"/>
                  </a:cubicBezTo>
                  <a:cubicBezTo>
                    <a:pt x="202" y="191"/>
                    <a:pt x="213" y="224"/>
                    <a:pt x="213" y="247"/>
                  </a:cubicBezTo>
                  <a:cubicBezTo>
                    <a:pt x="225" y="280"/>
                    <a:pt x="236" y="325"/>
                    <a:pt x="269" y="337"/>
                  </a:cubicBezTo>
                  <a:cubicBezTo>
                    <a:pt x="303" y="359"/>
                    <a:pt x="371" y="393"/>
                    <a:pt x="382" y="437"/>
                  </a:cubicBezTo>
                  <a:cubicBezTo>
                    <a:pt x="382" y="482"/>
                    <a:pt x="371" y="549"/>
                    <a:pt x="393" y="572"/>
                  </a:cubicBezTo>
                  <a:cubicBezTo>
                    <a:pt x="415" y="594"/>
                    <a:pt x="449" y="594"/>
                    <a:pt x="471" y="583"/>
                  </a:cubicBezTo>
                  <a:cubicBezTo>
                    <a:pt x="505" y="583"/>
                    <a:pt x="516" y="594"/>
                    <a:pt x="516" y="617"/>
                  </a:cubicBezTo>
                  <a:cubicBezTo>
                    <a:pt x="516" y="639"/>
                    <a:pt x="550" y="650"/>
                    <a:pt x="572" y="639"/>
                  </a:cubicBezTo>
                  <a:cubicBezTo>
                    <a:pt x="595" y="617"/>
                    <a:pt x="595" y="617"/>
                    <a:pt x="595" y="639"/>
                  </a:cubicBezTo>
                  <a:cubicBezTo>
                    <a:pt x="595" y="673"/>
                    <a:pt x="606" y="684"/>
                    <a:pt x="617" y="684"/>
                  </a:cubicBezTo>
                  <a:cubicBezTo>
                    <a:pt x="640" y="684"/>
                    <a:pt x="651" y="706"/>
                    <a:pt x="651" y="717"/>
                  </a:cubicBezTo>
                  <a:cubicBezTo>
                    <a:pt x="651" y="740"/>
                    <a:pt x="662" y="751"/>
                    <a:pt x="695" y="740"/>
                  </a:cubicBezTo>
                  <a:cubicBezTo>
                    <a:pt x="729" y="729"/>
                    <a:pt x="774" y="729"/>
                    <a:pt x="785" y="740"/>
                  </a:cubicBezTo>
                  <a:cubicBezTo>
                    <a:pt x="796" y="751"/>
                    <a:pt x="774" y="796"/>
                    <a:pt x="796" y="818"/>
                  </a:cubicBezTo>
                  <a:cubicBezTo>
                    <a:pt x="819" y="830"/>
                    <a:pt x="852" y="863"/>
                    <a:pt x="864" y="897"/>
                  </a:cubicBezTo>
                  <a:cubicBezTo>
                    <a:pt x="886" y="919"/>
                    <a:pt x="897" y="953"/>
                    <a:pt x="920" y="953"/>
                  </a:cubicBezTo>
                  <a:cubicBezTo>
                    <a:pt x="942" y="953"/>
                    <a:pt x="964" y="931"/>
                    <a:pt x="976" y="908"/>
                  </a:cubicBezTo>
                  <a:cubicBezTo>
                    <a:pt x="976" y="886"/>
                    <a:pt x="1009" y="897"/>
                    <a:pt x="1031" y="875"/>
                  </a:cubicBezTo>
                  <a:cubicBezTo>
                    <a:pt x="1043" y="863"/>
                    <a:pt x="1054" y="863"/>
                    <a:pt x="1054" y="897"/>
                  </a:cubicBezTo>
                  <a:cubicBezTo>
                    <a:pt x="1054" y="931"/>
                    <a:pt x="1065" y="942"/>
                    <a:pt x="1110" y="931"/>
                  </a:cubicBezTo>
                  <a:cubicBezTo>
                    <a:pt x="1155" y="931"/>
                    <a:pt x="1133" y="897"/>
                    <a:pt x="1155" y="897"/>
                  </a:cubicBezTo>
                  <a:cubicBezTo>
                    <a:pt x="1177" y="897"/>
                    <a:pt x="1200" y="886"/>
                    <a:pt x="1189" y="852"/>
                  </a:cubicBezTo>
                  <a:cubicBezTo>
                    <a:pt x="1189" y="818"/>
                    <a:pt x="1200" y="796"/>
                    <a:pt x="1211" y="807"/>
                  </a:cubicBezTo>
                  <a:cubicBezTo>
                    <a:pt x="1211" y="818"/>
                    <a:pt x="1211" y="875"/>
                    <a:pt x="1222" y="897"/>
                  </a:cubicBezTo>
                  <a:cubicBezTo>
                    <a:pt x="1222" y="919"/>
                    <a:pt x="1244" y="919"/>
                    <a:pt x="1222" y="942"/>
                  </a:cubicBezTo>
                  <a:cubicBezTo>
                    <a:pt x="1211" y="975"/>
                    <a:pt x="1189" y="986"/>
                    <a:pt x="1189" y="1009"/>
                  </a:cubicBezTo>
                  <a:cubicBezTo>
                    <a:pt x="1189" y="1031"/>
                    <a:pt x="1200" y="1031"/>
                    <a:pt x="1233" y="1020"/>
                  </a:cubicBezTo>
                  <a:cubicBezTo>
                    <a:pt x="1267" y="1020"/>
                    <a:pt x="1278" y="1020"/>
                    <a:pt x="1278" y="1042"/>
                  </a:cubicBezTo>
                  <a:cubicBezTo>
                    <a:pt x="1278" y="1076"/>
                    <a:pt x="1289" y="1099"/>
                    <a:pt x="1312" y="1121"/>
                  </a:cubicBezTo>
                  <a:cubicBezTo>
                    <a:pt x="1334" y="1132"/>
                    <a:pt x="1413" y="1233"/>
                    <a:pt x="1435" y="1244"/>
                  </a:cubicBezTo>
                  <a:cubicBezTo>
                    <a:pt x="1446" y="1267"/>
                    <a:pt x="1469" y="1300"/>
                    <a:pt x="1469" y="1311"/>
                  </a:cubicBezTo>
                  <a:cubicBezTo>
                    <a:pt x="1469" y="1323"/>
                    <a:pt x="1491" y="1323"/>
                    <a:pt x="1525" y="1311"/>
                  </a:cubicBezTo>
                  <a:cubicBezTo>
                    <a:pt x="1547" y="1300"/>
                    <a:pt x="1592" y="1300"/>
                    <a:pt x="1614" y="1311"/>
                  </a:cubicBezTo>
                  <a:cubicBezTo>
                    <a:pt x="1637" y="1334"/>
                    <a:pt x="1671" y="1424"/>
                    <a:pt x="1682" y="1446"/>
                  </a:cubicBezTo>
                  <a:cubicBezTo>
                    <a:pt x="1682" y="1468"/>
                    <a:pt x="1682" y="1491"/>
                    <a:pt x="1704" y="1491"/>
                  </a:cubicBezTo>
                  <a:cubicBezTo>
                    <a:pt x="1726" y="1491"/>
                    <a:pt x="1726" y="1502"/>
                    <a:pt x="1738" y="1547"/>
                  </a:cubicBezTo>
                  <a:cubicBezTo>
                    <a:pt x="1749" y="1592"/>
                    <a:pt x="1794" y="1659"/>
                    <a:pt x="1805" y="1681"/>
                  </a:cubicBezTo>
                  <a:cubicBezTo>
                    <a:pt x="1816" y="1704"/>
                    <a:pt x="1827" y="1771"/>
                    <a:pt x="1827" y="1838"/>
                  </a:cubicBezTo>
                  <a:cubicBezTo>
                    <a:pt x="1827" y="1906"/>
                    <a:pt x="1827" y="1939"/>
                    <a:pt x="1805" y="1962"/>
                  </a:cubicBezTo>
                  <a:cubicBezTo>
                    <a:pt x="1794" y="1984"/>
                    <a:pt x="1760" y="2051"/>
                    <a:pt x="1760" y="2096"/>
                  </a:cubicBezTo>
                  <a:cubicBezTo>
                    <a:pt x="1760" y="2141"/>
                    <a:pt x="1782" y="2175"/>
                    <a:pt x="1771" y="2208"/>
                  </a:cubicBezTo>
                  <a:cubicBezTo>
                    <a:pt x="1749" y="2242"/>
                    <a:pt x="1749" y="2275"/>
                    <a:pt x="1760" y="2309"/>
                  </a:cubicBezTo>
                  <a:cubicBezTo>
                    <a:pt x="1771" y="2342"/>
                    <a:pt x="1771" y="2387"/>
                    <a:pt x="1782" y="2399"/>
                  </a:cubicBezTo>
                  <a:cubicBezTo>
                    <a:pt x="1794" y="2421"/>
                    <a:pt x="1816" y="2354"/>
                    <a:pt x="1827" y="2376"/>
                  </a:cubicBezTo>
                  <a:cubicBezTo>
                    <a:pt x="1827" y="2399"/>
                    <a:pt x="1838" y="2443"/>
                    <a:pt x="1861" y="2432"/>
                  </a:cubicBezTo>
                  <a:cubicBezTo>
                    <a:pt x="1872" y="2421"/>
                    <a:pt x="1895" y="2410"/>
                    <a:pt x="1895" y="2432"/>
                  </a:cubicBezTo>
                  <a:cubicBezTo>
                    <a:pt x="1895" y="2455"/>
                    <a:pt x="1883" y="2511"/>
                    <a:pt x="1917" y="2511"/>
                  </a:cubicBezTo>
                  <a:cubicBezTo>
                    <a:pt x="1951" y="2511"/>
                    <a:pt x="1962" y="2544"/>
                    <a:pt x="1973" y="2566"/>
                  </a:cubicBezTo>
                  <a:cubicBezTo>
                    <a:pt x="1973" y="2578"/>
                    <a:pt x="1995" y="2611"/>
                    <a:pt x="2029" y="2589"/>
                  </a:cubicBezTo>
                  <a:cubicBezTo>
                    <a:pt x="2051" y="2578"/>
                    <a:pt x="2063" y="2578"/>
                    <a:pt x="2063" y="2600"/>
                  </a:cubicBezTo>
                  <a:cubicBezTo>
                    <a:pt x="2063" y="2623"/>
                    <a:pt x="2096" y="2679"/>
                    <a:pt x="2152" y="2724"/>
                  </a:cubicBezTo>
                  <a:cubicBezTo>
                    <a:pt x="2208" y="2768"/>
                    <a:pt x="2331" y="2835"/>
                    <a:pt x="2365" y="2858"/>
                  </a:cubicBezTo>
                  <a:cubicBezTo>
                    <a:pt x="2410" y="2880"/>
                    <a:pt x="2466" y="2981"/>
                    <a:pt x="2522" y="3014"/>
                  </a:cubicBezTo>
                  <a:cubicBezTo>
                    <a:pt x="2567" y="3047"/>
                    <a:pt x="2578" y="3036"/>
                    <a:pt x="2589" y="3081"/>
                  </a:cubicBezTo>
                  <a:cubicBezTo>
                    <a:pt x="2612" y="3126"/>
                    <a:pt x="2634" y="3171"/>
                    <a:pt x="2690" y="3193"/>
                  </a:cubicBezTo>
                  <a:cubicBezTo>
                    <a:pt x="2746" y="3227"/>
                    <a:pt x="2780" y="3249"/>
                    <a:pt x="2825" y="3249"/>
                  </a:cubicBezTo>
                  <a:cubicBezTo>
                    <a:pt x="2858" y="3260"/>
                    <a:pt x="2881" y="3294"/>
                    <a:pt x="2903" y="3350"/>
                  </a:cubicBezTo>
                  <a:cubicBezTo>
                    <a:pt x="2926" y="3406"/>
                    <a:pt x="2926" y="3451"/>
                    <a:pt x="2948" y="3462"/>
                  </a:cubicBezTo>
                  <a:cubicBezTo>
                    <a:pt x="2959" y="3462"/>
                    <a:pt x="2959" y="3541"/>
                    <a:pt x="2982" y="3574"/>
                  </a:cubicBezTo>
                  <a:cubicBezTo>
                    <a:pt x="2993" y="3619"/>
                    <a:pt x="2993" y="3653"/>
                    <a:pt x="2982" y="3664"/>
                  </a:cubicBezTo>
                  <a:cubicBezTo>
                    <a:pt x="2959" y="3675"/>
                    <a:pt x="2971" y="3742"/>
                    <a:pt x="2993" y="3754"/>
                  </a:cubicBezTo>
                  <a:cubicBezTo>
                    <a:pt x="3015" y="3765"/>
                    <a:pt x="3015" y="3809"/>
                    <a:pt x="3015" y="3821"/>
                  </a:cubicBezTo>
                  <a:cubicBezTo>
                    <a:pt x="3026" y="3843"/>
                    <a:pt x="3049" y="3877"/>
                    <a:pt x="3116" y="3821"/>
                  </a:cubicBezTo>
                  <a:cubicBezTo>
                    <a:pt x="3183" y="3776"/>
                    <a:pt x="3284" y="3709"/>
                    <a:pt x="3307" y="3675"/>
                  </a:cubicBezTo>
                  <a:cubicBezTo>
                    <a:pt x="3329" y="3653"/>
                    <a:pt x="3407" y="3563"/>
                    <a:pt x="3430" y="3529"/>
                  </a:cubicBezTo>
                  <a:cubicBezTo>
                    <a:pt x="3441" y="3496"/>
                    <a:pt x="3430" y="3406"/>
                    <a:pt x="3396" y="3361"/>
                  </a:cubicBezTo>
                  <a:cubicBezTo>
                    <a:pt x="3374" y="3316"/>
                    <a:pt x="3351" y="3305"/>
                    <a:pt x="3329" y="3283"/>
                  </a:cubicBezTo>
                  <a:cubicBezTo>
                    <a:pt x="3295" y="3260"/>
                    <a:pt x="3284" y="3193"/>
                    <a:pt x="3262" y="3171"/>
                  </a:cubicBezTo>
                  <a:cubicBezTo>
                    <a:pt x="3251" y="3148"/>
                    <a:pt x="3206" y="3103"/>
                    <a:pt x="3195" y="3081"/>
                  </a:cubicBezTo>
                  <a:cubicBezTo>
                    <a:pt x="3172" y="3059"/>
                    <a:pt x="3172" y="3025"/>
                    <a:pt x="3127" y="3003"/>
                  </a:cubicBezTo>
                  <a:cubicBezTo>
                    <a:pt x="3094" y="2970"/>
                    <a:pt x="3094" y="2937"/>
                    <a:pt x="3038" y="2903"/>
                  </a:cubicBezTo>
                  <a:cubicBezTo>
                    <a:pt x="2993" y="2858"/>
                    <a:pt x="2982" y="2824"/>
                    <a:pt x="2971" y="2802"/>
                  </a:cubicBezTo>
                  <a:cubicBezTo>
                    <a:pt x="2959" y="2791"/>
                    <a:pt x="2948" y="2768"/>
                    <a:pt x="2926" y="2779"/>
                  </a:cubicBezTo>
                  <a:cubicBezTo>
                    <a:pt x="2903" y="2779"/>
                    <a:pt x="2903" y="2791"/>
                    <a:pt x="2914" y="2824"/>
                  </a:cubicBezTo>
                  <a:cubicBezTo>
                    <a:pt x="2926" y="2858"/>
                    <a:pt x="2914" y="2858"/>
                    <a:pt x="2892" y="2869"/>
                  </a:cubicBezTo>
                  <a:cubicBezTo>
                    <a:pt x="2869" y="2869"/>
                    <a:pt x="2858" y="2914"/>
                    <a:pt x="2892" y="2914"/>
                  </a:cubicBezTo>
                  <a:cubicBezTo>
                    <a:pt x="2926" y="2903"/>
                    <a:pt x="2937" y="2948"/>
                    <a:pt x="2903" y="2970"/>
                  </a:cubicBezTo>
                  <a:cubicBezTo>
                    <a:pt x="2869" y="2992"/>
                    <a:pt x="2825" y="2970"/>
                    <a:pt x="2836" y="2937"/>
                  </a:cubicBezTo>
                  <a:cubicBezTo>
                    <a:pt x="2836" y="2903"/>
                    <a:pt x="2825" y="2880"/>
                    <a:pt x="2791" y="2847"/>
                  </a:cubicBezTo>
                  <a:cubicBezTo>
                    <a:pt x="2769" y="2824"/>
                    <a:pt x="2713" y="2746"/>
                    <a:pt x="2679" y="2701"/>
                  </a:cubicBezTo>
                  <a:cubicBezTo>
                    <a:pt x="2657" y="2656"/>
                    <a:pt x="2623" y="2600"/>
                    <a:pt x="2623" y="2600"/>
                  </a:cubicBezTo>
                  <a:cubicBezTo>
                    <a:pt x="2612" y="2589"/>
                    <a:pt x="2623" y="2544"/>
                    <a:pt x="2623" y="2533"/>
                  </a:cubicBezTo>
                  <a:cubicBezTo>
                    <a:pt x="2634" y="2522"/>
                    <a:pt x="2668" y="2477"/>
                    <a:pt x="2679" y="2432"/>
                  </a:cubicBezTo>
                  <a:cubicBezTo>
                    <a:pt x="2679" y="2387"/>
                    <a:pt x="2634" y="2298"/>
                    <a:pt x="2589" y="2242"/>
                  </a:cubicBezTo>
                  <a:cubicBezTo>
                    <a:pt x="2544" y="2197"/>
                    <a:pt x="2500" y="2141"/>
                    <a:pt x="2511" y="2073"/>
                  </a:cubicBezTo>
                  <a:cubicBezTo>
                    <a:pt x="2511" y="2017"/>
                    <a:pt x="2511" y="1950"/>
                    <a:pt x="2477" y="1917"/>
                  </a:cubicBezTo>
                  <a:cubicBezTo>
                    <a:pt x="2444" y="1894"/>
                    <a:pt x="2388" y="1838"/>
                    <a:pt x="2365" y="1793"/>
                  </a:cubicBezTo>
                  <a:cubicBezTo>
                    <a:pt x="2343" y="1760"/>
                    <a:pt x="2331" y="1681"/>
                    <a:pt x="2320" y="1648"/>
                  </a:cubicBezTo>
                  <a:cubicBezTo>
                    <a:pt x="2298" y="1603"/>
                    <a:pt x="2298" y="1535"/>
                    <a:pt x="2331" y="1513"/>
                  </a:cubicBezTo>
                  <a:cubicBezTo>
                    <a:pt x="2365" y="1480"/>
                    <a:pt x="2354" y="1468"/>
                    <a:pt x="2343" y="1468"/>
                  </a:cubicBezTo>
                  <a:cubicBezTo>
                    <a:pt x="2320" y="1468"/>
                    <a:pt x="2298" y="1435"/>
                    <a:pt x="2298" y="1401"/>
                  </a:cubicBezTo>
                  <a:cubicBezTo>
                    <a:pt x="2287" y="1368"/>
                    <a:pt x="2276" y="1289"/>
                    <a:pt x="2264" y="1255"/>
                  </a:cubicBezTo>
                  <a:cubicBezTo>
                    <a:pt x="2253" y="1211"/>
                    <a:pt x="2242" y="1166"/>
                    <a:pt x="2208" y="1121"/>
                  </a:cubicBezTo>
                  <a:cubicBezTo>
                    <a:pt x="2175" y="1076"/>
                    <a:pt x="2152" y="1031"/>
                    <a:pt x="2141" y="1009"/>
                  </a:cubicBezTo>
                  <a:cubicBezTo>
                    <a:pt x="2119" y="986"/>
                    <a:pt x="2096" y="953"/>
                    <a:pt x="2051" y="919"/>
                  </a:cubicBezTo>
                  <a:cubicBezTo>
                    <a:pt x="2007" y="897"/>
                    <a:pt x="1995" y="897"/>
                    <a:pt x="1995" y="919"/>
                  </a:cubicBezTo>
                  <a:cubicBezTo>
                    <a:pt x="1995" y="942"/>
                    <a:pt x="1995" y="953"/>
                    <a:pt x="2018" y="964"/>
                  </a:cubicBezTo>
                  <a:cubicBezTo>
                    <a:pt x="2040" y="975"/>
                    <a:pt x="2040" y="1009"/>
                    <a:pt x="2029" y="1031"/>
                  </a:cubicBezTo>
                  <a:cubicBezTo>
                    <a:pt x="2018" y="1054"/>
                    <a:pt x="2018" y="1087"/>
                    <a:pt x="2063" y="1087"/>
                  </a:cubicBezTo>
                  <a:cubicBezTo>
                    <a:pt x="2119" y="1087"/>
                    <a:pt x="2130" y="1121"/>
                    <a:pt x="2130" y="1144"/>
                  </a:cubicBezTo>
                  <a:cubicBezTo>
                    <a:pt x="2119" y="1166"/>
                    <a:pt x="2063" y="1177"/>
                    <a:pt x="2040" y="1144"/>
                  </a:cubicBezTo>
                  <a:cubicBezTo>
                    <a:pt x="2007" y="1099"/>
                    <a:pt x="1995" y="1076"/>
                    <a:pt x="1973" y="1065"/>
                  </a:cubicBezTo>
                  <a:cubicBezTo>
                    <a:pt x="1951" y="1054"/>
                    <a:pt x="1928" y="1020"/>
                    <a:pt x="1940" y="986"/>
                  </a:cubicBezTo>
                  <a:cubicBezTo>
                    <a:pt x="1962" y="953"/>
                    <a:pt x="1962" y="931"/>
                    <a:pt x="1951" y="897"/>
                  </a:cubicBezTo>
                  <a:cubicBezTo>
                    <a:pt x="1928" y="863"/>
                    <a:pt x="1917" y="852"/>
                    <a:pt x="1917" y="830"/>
                  </a:cubicBezTo>
                  <a:cubicBezTo>
                    <a:pt x="1906" y="796"/>
                    <a:pt x="1906" y="762"/>
                    <a:pt x="1883" y="740"/>
                  </a:cubicBezTo>
                  <a:cubicBezTo>
                    <a:pt x="1850" y="717"/>
                    <a:pt x="1805" y="684"/>
                    <a:pt x="1794" y="628"/>
                  </a:cubicBezTo>
                  <a:cubicBezTo>
                    <a:pt x="1771" y="572"/>
                    <a:pt x="1760" y="516"/>
                    <a:pt x="1760" y="482"/>
                  </a:cubicBezTo>
                  <a:cubicBezTo>
                    <a:pt x="1749" y="460"/>
                    <a:pt x="1738" y="437"/>
                    <a:pt x="1715" y="426"/>
                  </a:cubicBezTo>
                  <a:cubicBezTo>
                    <a:pt x="1693" y="426"/>
                    <a:pt x="1626" y="404"/>
                    <a:pt x="1592" y="370"/>
                  </a:cubicBezTo>
                  <a:cubicBezTo>
                    <a:pt x="1558" y="325"/>
                    <a:pt x="1525" y="247"/>
                    <a:pt x="1525" y="202"/>
                  </a:cubicBezTo>
                  <a:cubicBezTo>
                    <a:pt x="1513" y="157"/>
                    <a:pt x="1502" y="79"/>
                    <a:pt x="1502" y="79"/>
                  </a:cubicBezTo>
                  <a:lnTo>
                    <a:pt x="1502" y="79"/>
                  </a:lnTo>
                  <a:cubicBezTo>
                    <a:pt x="583" y="0"/>
                    <a:pt x="583" y="0"/>
                    <a:pt x="583" y="0"/>
                  </a:cubicBezTo>
                  <a:cubicBezTo>
                    <a:pt x="572" y="23"/>
                    <a:pt x="561" y="34"/>
                    <a:pt x="538" y="45"/>
                  </a:cubicBezTo>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4" name="Freeform 2">
              <a:extLst>
                <a:ext uri="{FF2B5EF4-FFF2-40B4-BE49-F238E27FC236}">
                  <a16:creationId xmlns:a16="http://schemas.microsoft.com/office/drawing/2014/main" id="{403DE9A5-1E36-4774-BFAB-597E69E6F6A6}"/>
                </a:ext>
              </a:extLst>
            </p:cNvPr>
            <p:cNvSpPr>
              <a:spLocks noChangeArrowheads="1"/>
            </p:cNvSpPr>
            <p:nvPr/>
          </p:nvSpPr>
          <p:spPr bwMode="auto">
            <a:xfrm>
              <a:off x="1601788" y="1089025"/>
              <a:ext cx="863600" cy="1243013"/>
            </a:xfrm>
            <a:custGeom>
              <a:avLst/>
              <a:gdLst>
                <a:gd name="T0" fmla="*/ 1536 w 2399"/>
                <a:gd name="T1" fmla="*/ 3362 h 3453"/>
                <a:gd name="T2" fmla="*/ 2376 w 2399"/>
                <a:gd name="T3" fmla="*/ 3362 h 3453"/>
                <a:gd name="T4" fmla="*/ 2208 w 2399"/>
                <a:gd name="T5" fmla="*/ 3071 h 3453"/>
                <a:gd name="T6" fmla="*/ 2107 w 2399"/>
                <a:gd name="T7" fmla="*/ 2869 h 3453"/>
                <a:gd name="T8" fmla="*/ 2006 w 2399"/>
                <a:gd name="T9" fmla="*/ 2768 h 3453"/>
                <a:gd name="T10" fmla="*/ 2006 w 2399"/>
                <a:gd name="T11" fmla="*/ 2645 h 3453"/>
                <a:gd name="T12" fmla="*/ 1905 w 2399"/>
                <a:gd name="T13" fmla="*/ 2488 h 3453"/>
                <a:gd name="T14" fmla="*/ 1558 w 2399"/>
                <a:gd name="T15" fmla="*/ 2129 h 3453"/>
                <a:gd name="T16" fmla="*/ 1479 w 2399"/>
                <a:gd name="T17" fmla="*/ 2006 h 3453"/>
                <a:gd name="T18" fmla="*/ 1401 w 2399"/>
                <a:gd name="T19" fmla="*/ 1950 h 3453"/>
                <a:gd name="T20" fmla="*/ 1378 w 2399"/>
                <a:gd name="T21" fmla="*/ 1838 h 3453"/>
                <a:gd name="T22" fmla="*/ 1334 w 2399"/>
                <a:gd name="T23" fmla="*/ 1278 h 3453"/>
                <a:gd name="T24" fmla="*/ 1311 w 2399"/>
                <a:gd name="T25" fmla="*/ 908 h 3453"/>
                <a:gd name="T26" fmla="*/ 1322 w 2399"/>
                <a:gd name="T27" fmla="*/ 740 h 3453"/>
                <a:gd name="T28" fmla="*/ 1222 w 2399"/>
                <a:gd name="T29" fmla="*/ 594 h 3453"/>
                <a:gd name="T30" fmla="*/ 1267 w 2399"/>
                <a:gd name="T31" fmla="*/ 549 h 3453"/>
                <a:gd name="T32" fmla="*/ 1278 w 2399"/>
                <a:gd name="T33" fmla="*/ 404 h 3453"/>
                <a:gd name="T34" fmla="*/ 1423 w 2399"/>
                <a:gd name="T35" fmla="*/ 168 h 3453"/>
                <a:gd name="T36" fmla="*/ 1434 w 2399"/>
                <a:gd name="T37" fmla="*/ 168 h 3453"/>
                <a:gd name="T38" fmla="*/ 1468 w 2399"/>
                <a:gd name="T39" fmla="*/ 101 h 3453"/>
                <a:gd name="T40" fmla="*/ 34 w 2399"/>
                <a:gd name="T41" fmla="*/ 11 h 3453"/>
                <a:gd name="T42" fmla="*/ 45 w 2399"/>
                <a:gd name="T43" fmla="*/ 157 h 3453"/>
                <a:gd name="T44" fmla="*/ 67 w 2399"/>
                <a:gd name="T45" fmla="*/ 224 h 3453"/>
                <a:gd name="T46" fmla="*/ 134 w 2399"/>
                <a:gd name="T47" fmla="*/ 381 h 3453"/>
                <a:gd name="T48" fmla="*/ 191 w 2399"/>
                <a:gd name="T49" fmla="*/ 493 h 3453"/>
                <a:gd name="T50" fmla="*/ 258 w 2399"/>
                <a:gd name="T51" fmla="*/ 628 h 3453"/>
                <a:gd name="T52" fmla="*/ 224 w 2399"/>
                <a:gd name="T53" fmla="*/ 673 h 3453"/>
                <a:gd name="T54" fmla="*/ 258 w 2399"/>
                <a:gd name="T55" fmla="*/ 818 h 3453"/>
                <a:gd name="T56" fmla="*/ 403 w 2399"/>
                <a:gd name="T57" fmla="*/ 1132 h 3453"/>
                <a:gd name="T58" fmla="*/ 471 w 2399"/>
                <a:gd name="T59" fmla="*/ 1233 h 3453"/>
                <a:gd name="T60" fmla="*/ 538 w 2399"/>
                <a:gd name="T61" fmla="*/ 1435 h 3453"/>
                <a:gd name="T62" fmla="*/ 572 w 2399"/>
                <a:gd name="T63" fmla="*/ 1625 h 3453"/>
                <a:gd name="T64" fmla="*/ 627 w 2399"/>
                <a:gd name="T65" fmla="*/ 1692 h 3453"/>
                <a:gd name="T66" fmla="*/ 605 w 2399"/>
                <a:gd name="T67" fmla="*/ 1916 h 3453"/>
                <a:gd name="T68" fmla="*/ 706 w 2399"/>
                <a:gd name="T69" fmla="*/ 2017 h 3453"/>
                <a:gd name="T70" fmla="*/ 729 w 2399"/>
                <a:gd name="T71" fmla="*/ 2129 h 3453"/>
                <a:gd name="T72" fmla="*/ 941 w 2399"/>
                <a:gd name="T73" fmla="*/ 2297 h 3453"/>
                <a:gd name="T74" fmla="*/ 1154 w 2399"/>
                <a:gd name="T75" fmla="*/ 2410 h 3453"/>
                <a:gd name="T76" fmla="*/ 1300 w 2399"/>
                <a:gd name="T77" fmla="*/ 2679 h 3453"/>
                <a:gd name="T78" fmla="*/ 1434 w 2399"/>
                <a:gd name="T79" fmla="*/ 2824 h 3453"/>
                <a:gd name="T80" fmla="*/ 1569 w 2399"/>
                <a:gd name="T81" fmla="*/ 2959 h 3453"/>
                <a:gd name="T82" fmla="*/ 1569 w 2399"/>
                <a:gd name="T83" fmla="*/ 3160 h 3453"/>
                <a:gd name="T84" fmla="*/ 1580 w 2399"/>
                <a:gd name="T85" fmla="*/ 3273 h 3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399" h="3453">
                  <a:moveTo>
                    <a:pt x="1547" y="3306"/>
                  </a:moveTo>
                  <a:lnTo>
                    <a:pt x="1547" y="3306"/>
                  </a:lnTo>
                  <a:cubicBezTo>
                    <a:pt x="1536" y="3317"/>
                    <a:pt x="1547" y="3362"/>
                    <a:pt x="1536" y="3362"/>
                  </a:cubicBezTo>
                  <a:cubicBezTo>
                    <a:pt x="1524" y="3373"/>
                    <a:pt x="1502" y="3362"/>
                    <a:pt x="1479" y="3373"/>
                  </a:cubicBezTo>
                  <a:cubicBezTo>
                    <a:pt x="2398" y="3452"/>
                    <a:pt x="2398" y="3452"/>
                    <a:pt x="2398" y="3452"/>
                  </a:cubicBezTo>
                  <a:cubicBezTo>
                    <a:pt x="2398" y="3429"/>
                    <a:pt x="2387" y="3396"/>
                    <a:pt x="2376" y="3362"/>
                  </a:cubicBezTo>
                  <a:cubicBezTo>
                    <a:pt x="2354" y="3340"/>
                    <a:pt x="2342" y="3295"/>
                    <a:pt x="2342" y="3250"/>
                  </a:cubicBezTo>
                  <a:cubicBezTo>
                    <a:pt x="2342" y="3205"/>
                    <a:pt x="2331" y="3160"/>
                    <a:pt x="2309" y="3149"/>
                  </a:cubicBezTo>
                  <a:cubicBezTo>
                    <a:pt x="2298" y="3138"/>
                    <a:pt x="2241" y="3104"/>
                    <a:pt x="2208" y="3071"/>
                  </a:cubicBezTo>
                  <a:cubicBezTo>
                    <a:pt x="2174" y="3037"/>
                    <a:pt x="2174" y="3015"/>
                    <a:pt x="2174" y="2981"/>
                  </a:cubicBezTo>
                  <a:cubicBezTo>
                    <a:pt x="2174" y="2959"/>
                    <a:pt x="2163" y="2880"/>
                    <a:pt x="2140" y="2869"/>
                  </a:cubicBezTo>
                  <a:cubicBezTo>
                    <a:pt x="2129" y="2846"/>
                    <a:pt x="2107" y="2858"/>
                    <a:pt x="2107" y="2869"/>
                  </a:cubicBezTo>
                  <a:cubicBezTo>
                    <a:pt x="2107" y="2891"/>
                    <a:pt x="2085" y="2835"/>
                    <a:pt x="2085" y="2813"/>
                  </a:cubicBezTo>
                  <a:cubicBezTo>
                    <a:pt x="2085" y="2791"/>
                    <a:pt x="2051" y="2746"/>
                    <a:pt x="2029" y="2746"/>
                  </a:cubicBezTo>
                  <a:cubicBezTo>
                    <a:pt x="2006" y="2735"/>
                    <a:pt x="2006" y="2746"/>
                    <a:pt x="2006" y="2768"/>
                  </a:cubicBezTo>
                  <a:cubicBezTo>
                    <a:pt x="2006" y="2779"/>
                    <a:pt x="1995" y="2768"/>
                    <a:pt x="1972" y="2746"/>
                  </a:cubicBezTo>
                  <a:cubicBezTo>
                    <a:pt x="1961" y="2723"/>
                    <a:pt x="1950" y="2701"/>
                    <a:pt x="1972" y="2690"/>
                  </a:cubicBezTo>
                  <a:cubicBezTo>
                    <a:pt x="2006" y="2679"/>
                    <a:pt x="2017" y="2656"/>
                    <a:pt x="2006" y="2645"/>
                  </a:cubicBezTo>
                  <a:cubicBezTo>
                    <a:pt x="2006" y="2634"/>
                    <a:pt x="1995" y="2634"/>
                    <a:pt x="1972" y="2622"/>
                  </a:cubicBezTo>
                  <a:cubicBezTo>
                    <a:pt x="1961" y="2611"/>
                    <a:pt x="1939" y="2600"/>
                    <a:pt x="1939" y="2566"/>
                  </a:cubicBezTo>
                  <a:cubicBezTo>
                    <a:pt x="1927" y="2533"/>
                    <a:pt x="1927" y="2510"/>
                    <a:pt x="1905" y="2488"/>
                  </a:cubicBezTo>
                  <a:cubicBezTo>
                    <a:pt x="1883" y="2466"/>
                    <a:pt x="1816" y="2365"/>
                    <a:pt x="1782" y="2331"/>
                  </a:cubicBezTo>
                  <a:cubicBezTo>
                    <a:pt x="1760" y="2286"/>
                    <a:pt x="1659" y="2186"/>
                    <a:pt x="1625" y="2174"/>
                  </a:cubicBezTo>
                  <a:cubicBezTo>
                    <a:pt x="1603" y="2152"/>
                    <a:pt x="1591" y="2129"/>
                    <a:pt x="1558" y="2129"/>
                  </a:cubicBezTo>
                  <a:cubicBezTo>
                    <a:pt x="1536" y="2129"/>
                    <a:pt x="1513" y="2129"/>
                    <a:pt x="1491" y="2118"/>
                  </a:cubicBezTo>
                  <a:cubicBezTo>
                    <a:pt x="1479" y="2118"/>
                    <a:pt x="1479" y="2096"/>
                    <a:pt x="1479" y="2073"/>
                  </a:cubicBezTo>
                  <a:cubicBezTo>
                    <a:pt x="1491" y="2040"/>
                    <a:pt x="1502" y="2006"/>
                    <a:pt x="1479" y="2006"/>
                  </a:cubicBezTo>
                  <a:cubicBezTo>
                    <a:pt x="1468" y="2006"/>
                    <a:pt x="1457" y="2017"/>
                    <a:pt x="1446" y="2028"/>
                  </a:cubicBezTo>
                  <a:cubicBezTo>
                    <a:pt x="1434" y="2040"/>
                    <a:pt x="1434" y="2006"/>
                    <a:pt x="1434" y="1995"/>
                  </a:cubicBezTo>
                  <a:cubicBezTo>
                    <a:pt x="1434" y="1973"/>
                    <a:pt x="1423" y="1961"/>
                    <a:pt x="1401" y="1950"/>
                  </a:cubicBezTo>
                  <a:cubicBezTo>
                    <a:pt x="1378" y="1939"/>
                    <a:pt x="1356" y="1916"/>
                    <a:pt x="1378" y="1905"/>
                  </a:cubicBezTo>
                  <a:cubicBezTo>
                    <a:pt x="1412" y="1894"/>
                    <a:pt x="1423" y="1872"/>
                    <a:pt x="1412" y="1860"/>
                  </a:cubicBezTo>
                  <a:cubicBezTo>
                    <a:pt x="1412" y="1849"/>
                    <a:pt x="1378" y="1849"/>
                    <a:pt x="1378" y="1838"/>
                  </a:cubicBezTo>
                  <a:cubicBezTo>
                    <a:pt x="1367" y="1815"/>
                    <a:pt x="1367" y="1760"/>
                    <a:pt x="1367" y="1636"/>
                  </a:cubicBezTo>
                  <a:cubicBezTo>
                    <a:pt x="1356" y="1524"/>
                    <a:pt x="1356" y="1334"/>
                    <a:pt x="1356" y="1300"/>
                  </a:cubicBezTo>
                  <a:cubicBezTo>
                    <a:pt x="1356" y="1255"/>
                    <a:pt x="1345" y="1266"/>
                    <a:pt x="1334" y="1278"/>
                  </a:cubicBezTo>
                  <a:cubicBezTo>
                    <a:pt x="1322" y="1300"/>
                    <a:pt x="1300" y="1311"/>
                    <a:pt x="1289" y="1244"/>
                  </a:cubicBezTo>
                  <a:cubicBezTo>
                    <a:pt x="1278" y="1166"/>
                    <a:pt x="1278" y="1098"/>
                    <a:pt x="1289" y="1065"/>
                  </a:cubicBezTo>
                  <a:cubicBezTo>
                    <a:pt x="1289" y="1042"/>
                    <a:pt x="1267" y="953"/>
                    <a:pt x="1311" y="908"/>
                  </a:cubicBezTo>
                  <a:cubicBezTo>
                    <a:pt x="1356" y="863"/>
                    <a:pt x="1378" y="818"/>
                    <a:pt x="1401" y="796"/>
                  </a:cubicBezTo>
                  <a:cubicBezTo>
                    <a:pt x="1390" y="784"/>
                    <a:pt x="1378" y="773"/>
                    <a:pt x="1356" y="784"/>
                  </a:cubicBezTo>
                  <a:cubicBezTo>
                    <a:pt x="1322" y="796"/>
                    <a:pt x="1334" y="784"/>
                    <a:pt x="1322" y="740"/>
                  </a:cubicBezTo>
                  <a:cubicBezTo>
                    <a:pt x="1322" y="706"/>
                    <a:pt x="1322" y="706"/>
                    <a:pt x="1289" y="706"/>
                  </a:cubicBezTo>
                  <a:cubicBezTo>
                    <a:pt x="1244" y="706"/>
                    <a:pt x="1267" y="684"/>
                    <a:pt x="1267" y="650"/>
                  </a:cubicBezTo>
                  <a:cubicBezTo>
                    <a:pt x="1267" y="605"/>
                    <a:pt x="1233" y="617"/>
                    <a:pt x="1222" y="594"/>
                  </a:cubicBezTo>
                  <a:cubicBezTo>
                    <a:pt x="1199" y="560"/>
                    <a:pt x="1210" y="538"/>
                    <a:pt x="1244" y="560"/>
                  </a:cubicBezTo>
                  <a:cubicBezTo>
                    <a:pt x="1255" y="572"/>
                    <a:pt x="1267" y="572"/>
                    <a:pt x="1267" y="560"/>
                  </a:cubicBezTo>
                  <a:cubicBezTo>
                    <a:pt x="1267" y="560"/>
                    <a:pt x="1267" y="560"/>
                    <a:pt x="1267" y="549"/>
                  </a:cubicBezTo>
                  <a:lnTo>
                    <a:pt x="1267" y="549"/>
                  </a:lnTo>
                  <a:lnTo>
                    <a:pt x="1267" y="549"/>
                  </a:lnTo>
                  <a:cubicBezTo>
                    <a:pt x="1267" y="516"/>
                    <a:pt x="1278" y="426"/>
                    <a:pt x="1278" y="404"/>
                  </a:cubicBezTo>
                  <a:cubicBezTo>
                    <a:pt x="1278" y="370"/>
                    <a:pt x="1233" y="370"/>
                    <a:pt x="1233" y="325"/>
                  </a:cubicBezTo>
                  <a:cubicBezTo>
                    <a:pt x="1233" y="280"/>
                    <a:pt x="1367" y="180"/>
                    <a:pt x="1412" y="168"/>
                  </a:cubicBezTo>
                  <a:cubicBezTo>
                    <a:pt x="1423" y="168"/>
                    <a:pt x="1423" y="168"/>
                    <a:pt x="1423" y="168"/>
                  </a:cubicBezTo>
                  <a:lnTo>
                    <a:pt x="1423" y="168"/>
                  </a:lnTo>
                  <a:lnTo>
                    <a:pt x="1434" y="168"/>
                  </a:lnTo>
                  <a:lnTo>
                    <a:pt x="1434" y="168"/>
                  </a:lnTo>
                  <a:lnTo>
                    <a:pt x="1434" y="157"/>
                  </a:lnTo>
                  <a:lnTo>
                    <a:pt x="1434" y="157"/>
                  </a:lnTo>
                  <a:cubicBezTo>
                    <a:pt x="1468" y="135"/>
                    <a:pt x="1468" y="101"/>
                    <a:pt x="1468" y="101"/>
                  </a:cubicBezTo>
                  <a:cubicBezTo>
                    <a:pt x="1468" y="0"/>
                    <a:pt x="1468" y="0"/>
                    <a:pt x="1468" y="0"/>
                  </a:cubicBezTo>
                  <a:cubicBezTo>
                    <a:pt x="45" y="0"/>
                    <a:pt x="45" y="0"/>
                    <a:pt x="45" y="0"/>
                  </a:cubicBezTo>
                  <a:cubicBezTo>
                    <a:pt x="45" y="11"/>
                    <a:pt x="45" y="11"/>
                    <a:pt x="34" y="11"/>
                  </a:cubicBezTo>
                  <a:cubicBezTo>
                    <a:pt x="34" y="22"/>
                    <a:pt x="11" y="34"/>
                    <a:pt x="0" y="34"/>
                  </a:cubicBezTo>
                  <a:cubicBezTo>
                    <a:pt x="0" y="45"/>
                    <a:pt x="0" y="112"/>
                    <a:pt x="11" y="112"/>
                  </a:cubicBezTo>
                  <a:cubicBezTo>
                    <a:pt x="22" y="124"/>
                    <a:pt x="45" y="146"/>
                    <a:pt x="45" y="157"/>
                  </a:cubicBezTo>
                  <a:cubicBezTo>
                    <a:pt x="45" y="168"/>
                    <a:pt x="34" y="191"/>
                    <a:pt x="34" y="202"/>
                  </a:cubicBezTo>
                  <a:cubicBezTo>
                    <a:pt x="22" y="213"/>
                    <a:pt x="22" y="235"/>
                    <a:pt x="34" y="235"/>
                  </a:cubicBezTo>
                  <a:cubicBezTo>
                    <a:pt x="45" y="247"/>
                    <a:pt x="45" y="224"/>
                    <a:pt x="67" y="224"/>
                  </a:cubicBezTo>
                  <a:cubicBezTo>
                    <a:pt x="78" y="224"/>
                    <a:pt x="101" y="224"/>
                    <a:pt x="101" y="258"/>
                  </a:cubicBezTo>
                  <a:cubicBezTo>
                    <a:pt x="101" y="280"/>
                    <a:pt x="90" y="325"/>
                    <a:pt x="101" y="336"/>
                  </a:cubicBezTo>
                  <a:cubicBezTo>
                    <a:pt x="101" y="348"/>
                    <a:pt x="123" y="381"/>
                    <a:pt x="134" y="381"/>
                  </a:cubicBezTo>
                  <a:cubicBezTo>
                    <a:pt x="146" y="393"/>
                    <a:pt x="146" y="415"/>
                    <a:pt x="146" y="448"/>
                  </a:cubicBezTo>
                  <a:cubicBezTo>
                    <a:pt x="146" y="471"/>
                    <a:pt x="146" y="471"/>
                    <a:pt x="168" y="471"/>
                  </a:cubicBezTo>
                  <a:cubicBezTo>
                    <a:pt x="191" y="460"/>
                    <a:pt x="191" y="471"/>
                    <a:pt x="191" y="493"/>
                  </a:cubicBezTo>
                  <a:cubicBezTo>
                    <a:pt x="191" y="516"/>
                    <a:pt x="191" y="538"/>
                    <a:pt x="213" y="538"/>
                  </a:cubicBezTo>
                  <a:cubicBezTo>
                    <a:pt x="236" y="538"/>
                    <a:pt x="258" y="549"/>
                    <a:pt x="269" y="572"/>
                  </a:cubicBezTo>
                  <a:cubicBezTo>
                    <a:pt x="280" y="594"/>
                    <a:pt x="269" y="617"/>
                    <a:pt x="258" y="628"/>
                  </a:cubicBezTo>
                  <a:cubicBezTo>
                    <a:pt x="236" y="628"/>
                    <a:pt x="191" y="583"/>
                    <a:pt x="168" y="572"/>
                  </a:cubicBezTo>
                  <a:cubicBezTo>
                    <a:pt x="146" y="560"/>
                    <a:pt x="112" y="572"/>
                    <a:pt x="134" y="583"/>
                  </a:cubicBezTo>
                  <a:cubicBezTo>
                    <a:pt x="146" y="605"/>
                    <a:pt x="213" y="650"/>
                    <a:pt x="224" y="673"/>
                  </a:cubicBezTo>
                  <a:cubicBezTo>
                    <a:pt x="236" y="684"/>
                    <a:pt x="224" y="717"/>
                    <a:pt x="236" y="717"/>
                  </a:cubicBezTo>
                  <a:cubicBezTo>
                    <a:pt x="258" y="717"/>
                    <a:pt x="247" y="729"/>
                    <a:pt x="224" y="751"/>
                  </a:cubicBezTo>
                  <a:cubicBezTo>
                    <a:pt x="213" y="773"/>
                    <a:pt x="224" y="796"/>
                    <a:pt x="258" y="818"/>
                  </a:cubicBezTo>
                  <a:cubicBezTo>
                    <a:pt x="291" y="841"/>
                    <a:pt x="347" y="886"/>
                    <a:pt x="347" y="919"/>
                  </a:cubicBezTo>
                  <a:cubicBezTo>
                    <a:pt x="347" y="953"/>
                    <a:pt x="370" y="986"/>
                    <a:pt x="392" y="1009"/>
                  </a:cubicBezTo>
                  <a:cubicBezTo>
                    <a:pt x="403" y="1020"/>
                    <a:pt x="403" y="1098"/>
                    <a:pt x="403" y="1132"/>
                  </a:cubicBezTo>
                  <a:cubicBezTo>
                    <a:pt x="403" y="1166"/>
                    <a:pt x="403" y="1177"/>
                    <a:pt x="392" y="1188"/>
                  </a:cubicBezTo>
                  <a:cubicBezTo>
                    <a:pt x="381" y="1188"/>
                    <a:pt x="381" y="1211"/>
                    <a:pt x="415" y="1211"/>
                  </a:cubicBezTo>
                  <a:cubicBezTo>
                    <a:pt x="460" y="1199"/>
                    <a:pt x="460" y="1211"/>
                    <a:pt x="471" y="1233"/>
                  </a:cubicBezTo>
                  <a:cubicBezTo>
                    <a:pt x="471" y="1255"/>
                    <a:pt x="516" y="1300"/>
                    <a:pt x="538" y="1311"/>
                  </a:cubicBezTo>
                  <a:cubicBezTo>
                    <a:pt x="560" y="1334"/>
                    <a:pt x="560" y="1367"/>
                    <a:pt x="549" y="1390"/>
                  </a:cubicBezTo>
                  <a:cubicBezTo>
                    <a:pt x="538" y="1401"/>
                    <a:pt x="516" y="1435"/>
                    <a:pt x="538" y="1435"/>
                  </a:cubicBezTo>
                  <a:cubicBezTo>
                    <a:pt x="560" y="1446"/>
                    <a:pt x="572" y="1468"/>
                    <a:pt x="549" y="1479"/>
                  </a:cubicBezTo>
                  <a:cubicBezTo>
                    <a:pt x="527" y="1502"/>
                    <a:pt x="504" y="1535"/>
                    <a:pt x="527" y="1547"/>
                  </a:cubicBezTo>
                  <a:cubicBezTo>
                    <a:pt x="549" y="1558"/>
                    <a:pt x="549" y="1625"/>
                    <a:pt x="572" y="1625"/>
                  </a:cubicBezTo>
                  <a:cubicBezTo>
                    <a:pt x="583" y="1625"/>
                    <a:pt x="572" y="1591"/>
                    <a:pt x="583" y="1591"/>
                  </a:cubicBezTo>
                  <a:cubicBezTo>
                    <a:pt x="594" y="1591"/>
                    <a:pt x="605" y="1625"/>
                    <a:pt x="616" y="1636"/>
                  </a:cubicBezTo>
                  <a:cubicBezTo>
                    <a:pt x="627" y="1636"/>
                    <a:pt x="627" y="1670"/>
                    <a:pt x="627" y="1692"/>
                  </a:cubicBezTo>
                  <a:cubicBezTo>
                    <a:pt x="639" y="1715"/>
                    <a:pt x="639" y="1737"/>
                    <a:pt x="661" y="1748"/>
                  </a:cubicBezTo>
                  <a:cubicBezTo>
                    <a:pt x="672" y="1760"/>
                    <a:pt x="650" y="1827"/>
                    <a:pt x="627" y="1860"/>
                  </a:cubicBezTo>
                  <a:cubicBezTo>
                    <a:pt x="616" y="1883"/>
                    <a:pt x="605" y="1894"/>
                    <a:pt x="605" y="1916"/>
                  </a:cubicBezTo>
                  <a:cubicBezTo>
                    <a:pt x="616" y="1928"/>
                    <a:pt x="605" y="1939"/>
                    <a:pt x="639" y="1939"/>
                  </a:cubicBezTo>
                  <a:cubicBezTo>
                    <a:pt x="672" y="1939"/>
                    <a:pt x="695" y="1950"/>
                    <a:pt x="695" y="1961"/>
                  </a:cubicBezTo>
                  <a:cubicBezTo>
                    <a:pt x="706" y="1984"/>
                    <a:pt x="695" y="2017"/>
                    <a:pt x="706" y="2017"/>
                  </a:cubicBezTo>
                  <a:cubicBezTo>
                    <a:pt x="717" y="2006"/>
                    <a:pt x="729" y="2017"/>
                    <a:pt x="717" y="2028"/>
                  </a:cubicBezTo>
                  <a:cubicBezTo>
                    <a:pt x="695" y="2051"/>
                    <a:pt x="684" y="2084"/>
                    <a:pt x="684" y="2107"/>
                  </a:cubicBezTo>
                  <a:cubicBezTo>
                    <a:pt x="684" y="2129"/>
                    <a:pt x="706" y="2140"/>
                    <a:pt x="729" y="2129"/>
                  </a:cubicBezTo>
                  <a:cubicBezTo>
                    <a:pt x="751" y="2118"/>
                    <a:pt x="762" y="2107"/>
                    <a:pt x="785" y="2129"/>
                  </a:cubicBezTo>
                  <a:cubicBezTo>
                    <a:pt x="796" y="2152"/>
                    <a:pt x="818" y="2197"/>
                    <a:pt x="840" y="2219"/>
                  </a:cubicBezTo>
                  <a:cubicBezTo>
                    <a:pt x="874" y="2242"/>
                    <a:pt x="908" y="2275"/>
                    <a:pt x="941" y="2297"/>
                  </a:cubicBezTo>
                  <a:cubicBezTo>
                    <a:pt x="975" y="2320"/>
                    <a:pt x="975" y="2342"/>
                    <a:pt x="998" y="2353"/>
                  </a:cubicBezTo>
                  <a:cubicBezTo>
                    <a:pt x="1009" y="2376"/>
                    <a:pt x="1020" y="2387"/>
                    <a:pt x="1065" y="2387"/>
                  </a:cubicBezTo>
                  <a:cubicBezTo>
                    <a:pt x="1109" y="2376"/>
                    <a:pt x="1143" y="2387"/>
                    <a:pt x="1154" y="2410"/>
                  </a:cubicBezTo>
                  <a:cubicBezTo>
                    <a:pt x="1154" y="2432"/>
                    <a:pt x="1165" y="2488"/>
                    <a:pt x="1188" y="2510"/>
                  </a:cubicBezTo>
                  <a:cubicBezTo>
                    <a:pt x="1210" y="2533"/>
                    <a:pt x="1267" y="2578"/>
                    <a:pt x="1289" y="2600"/>
                  </a:cubicBezTo>
                  <a:cubicBezTo>
                    <a:pt x="1300" y="2634"/>
                    <a:pt x="1300" y="2656"/>
                    <a:pt x="1300" y="2679"/>
                  </a:cubicBezTo>
                  <a:cubicBezTo>
                    <a:pt x="1311" y="2701"/>
                    <a:pt x="1311" y="2723"/>
                    <a:pt x="1356" y="2723"/>
                  </a:cubicBezTo>
                  <a:cubicBezTo>
                    <a:pt x="1390" y="2735"/>
                    <a:pt x="1401" y="2735"/>
                    <a:pt x="1412" y="2768"/>
                  </a:cubicBezTo>
                  <a:cubicBezTo>
                    <a:pt x="1412" y="2791"/>
                    <a:pt x="1412" y="2835"/>
                    <a:pt x="1434" y="2824"/>
                  </a:cubicBezTo>
                  <a:cubicBezTo>
                    <a:pt x="1457" y="2824"/>
                    <a:pt x="1479" y="2824"/>
                    <a:pt x="1479" y="2858"/>
                  </a:cubicBezTo>
                  <a:cubicBezTo>
                    <a:pt x="1491" y="2903"/>
                    <a:pt x="1479" y="2914"/>
                    <a:pt x="1513" y="2914"/>
                  </a:cubicBezTo>
                  <a:cubicBezTo>
                    <a:pt x="1558" y="2914"/>
                    <a:pt x="1569" y="2936"/>
                    <a:pt x="1569" y="2959"/>
                  </a:cubicBezTo>
                  <a:cubicBezTo>
                    <a:pt x="1580" y="2981"/>
                    <a:pt x="1580" y="3026"/>
                    <a:pt x="1603" y="3048"/>
                  </a:cubicBezTo>
                  <a:cubicBezTo>
                    <a:pt x="1625" y="3059"/>
                    <a:pt x="1614" y="3093"/>
                    <a:pt x="1603" y="3115"/>
                  </a:cubicBezTo>
                  <a:cubicBezTo>
                    <a:pt x="1580" y="3138"/>
                    <a:pt x="1569" y="3149"/>
                    <a:pt x="1569" y="3160"/>
                  </a:cubicBezTo>
                  <a:cubicBezTo>
                    <a:pt x="1569" y="3183"/>
                    <a:pt x="1547" y="3194"/>
                    <a:pt x="1536" y="3205"/>
                  </a:cubicBezTo>
                  <a:cubicBezTo>
                    <a:pt x="1524" y="3205"/>
                    <a:pt x="1524" y="3250"/>
                    <a:pt x="1547" y="3239"/>
                  </a:cubicBezTo>
                  <a:cubicBezTo>
                    <a:pt x="1580" y="3228"/>
                    <a:pt x="1580" y="3239"/>
                    <a:pt x="1580" y="3273"/>
                  </a:cubicBezTo>
                  <a:cubicBezTo>
                    <a:pt x="1580" y="3306"/>
                    <a:pt x="1569" y="3306"/>
                    <a:pt x="1547" y="3306"/>
                  </a:cubicBezTo>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5" name="Freeform 3">
              <a:extLst>
                <a:ext uri="{FF2B5EF4-FFF2-40B4-BE49-F238E27FC236}">
                  <a16:creationId xmlns:a16="http://schemas.microsoft.com/office/drawing/2014/main" id="{1D78EB1E-DCC8-4EAC-AEE8-35E797A93F8C}"/>
                </a:ext>
              </a:extLst>
            </p:cNvPr>
            <p:cNvSpPr>
              <a:spLocks noChangeArrowheads="1"/>
            </p:cNvSpPr>
            <p:nvPr/>
          </p:nvSpPr>
          <p:spPr bwMode="auto">
            <a:xfrm>
              <a:off x="3305175" y="1433513"/>
              <a:ext cx="1292225" cy="1597025"/>
            </a:xfrm>
            <a:custGeom>
              <a:avLst/>
              <a:gdLst>
                <a:gd name="T0" fmla="*/ 3284 w 3588"/>
                <a:gd name="T1" fmla="*/ 2667 h 4438"/>
                <a:gd name="T2" fmla="*/ 3553 w 3588"/>
                <a:gd name="T3" fmla="*/ 2006 h 4438"/>
                <a:gd name="T4" fmla="*/ 3306 w 3588"/>
                <a:gd name="T5" fmla="*/ 1860 h 4438"/>
                <a:gd name="T6" fmla="*/ 3082 w 3588"/>
                <a:gd name="T7" fmla="*/ 1737 h 4438"/>
                <a:gd name="T8" fmla="*/ 2825 w 3588"/>
                <a:gd name="T9" fmla="*/ 1490 h 4438"/>
                <a:gd name="T10" fmla="*/ 2724 w 3588"/>
                <a:gd name="T11" fmla="*/ 1143 h 4438"/>
                <a:gd name="T12" fmla="*/ 2600 w 3588"/>
                <a:gd name="T13" fmla="*/ 907 h 4438"/>
                <a:gd name="T14" fmla="*/ 2298 w 3588"/>
                <a:gd name="T15" fmla="*/ 672 h 4438"/>
                <a:gd name="T16" fmla="*/ 2006 w 3588"/>
                <a:gd name="T17" fmla="*/ 358 h 4438"/>
                <a:gd name="T18" fmla="*/ 639 w 3588"/>
                <a:gd name="T19" fmla="*/ 0 h 4438"/>
                <a:gd name="T20" fmla="*/ 236 w 3588"/>
                <a:gd name="T21" fmla="*/ 313 h 4438"/>
                <a:gd name="T22" fmla="*/ 336 w 3588"/>
                <a:gd name="T23" fmla="*/ 807 h 4438"/>
                <a:gd name="T24" fmla="*/ 348 w 3588"/>
                <a:gd name="T25" fmla="*/ 1266 h 4438"/>
                <a:gd name="T26" fmla="*/ 325 w 3588"/>
                <a:gd name="T27" fmla="*/ 1580 h 4438"/>
                <a:gd name="T28" fmla="*/ 269 w 3588"/>
                <a:gd name="T29" fmla="*/ 1714 h 4438"/>
                <a:gd name="T30" fmla="*/ 236 w 3588"/>
                <a:gd name="T31" fmla="*/ 1804 h 4438"/>
                <a:gd name="T32" fmla="*/ 280 w 3588"/>
                <a:gd name="T33" fmla="*/ 2051 h 4438"/>
                <a:gd name="T34" fmla="*/ 370 w 3588"/>
                <a:gd name="T35" fmla="*/ 2431 h 4438"/>
                <a:gd name="T36" fmla="*/ 169 w 3588"/>
                <a:gd name="T37" fmla="*/ 2476 h 4438"/>
                <a:gd name="T38" fmla="*/ 79 w 3588"/>
                <a:gd name="T39" fmla="*/ 2689 h 4438"/>
                <a:gd name="T40" fmla="*/ 169 w 3588"/>
                <a:gd name="T41" fmla="*/ 2824 h 4438"/>
                <a:gd name="T42" fmla="*/ 269 w 3588"/>
                <a:gd name="T43" fmla="*/ 3059 h 4438"/>
                <a:gd name="T44" fmla="*/ 247 w 3588"/>
                <a:gd name="T45" fmla="*/ 3261 h 4438"/>
                <a:gd name="T46" fmla="*/ 314 w 3588"/>
                <a:gd name="T47" fmla="*/ 3362 h 4438"/>
                <a:gd name="T48" fmla="*/ 505 w 3588"/>
                <a:gd name="T49" fmla="*/ 3362 h 4438"/>
                <a:gd name="T50" fmla="*/ 628 w 3588"/>
                <a:gd name="T51" fmla="*/ 3519 h 4438"/>
                <a:gd name="T52" fmla="*/ 628 w 3588"/>
                <a:gd name="T53" fmla="*/ 3631 h 4438"/>
                <a:gd name="T54" fmla="*/ 673 w 3588"/>
                <a:gd name="T55" fmla="*/ 3877 h 4438"/>
                <a:gd name="T56" fmla="*/ 897 w 3588"/>
                <a:gd name="T57" fmla="*/ 3989 h 4438"/>
                <a:gd name="T58" fmla="*/ 987 w 3588"/>
                <a:gd name="T59" fmla="*/ 4023 h 4438"/>
                <a:gd name="T60" fmla="*/ 1043 w 3588"/>
                <a:gd name="T61" fmla="*/ 4079 h 4438"/>
                <a:gd name="T62" fmla="*/ 1155 w 3588"/>
                <a:gd name="T63" fmla="*/ 4213 h 4438"/>
                <a:gd name="T64" fmla="*/ 1233 w 3588"/>
                <a:gd name="T65" fmla="*/ 4370 h 4438"/>
                <a:gd name="T66" fmla="*/ 1323 w 3588"/>
                <a:gd name="T67" fmla="*/ 4404 h 4438"/>
                <a:gd name="T68" fmla="*/ 1525 w 3588"/>
                <a:gd name="T69" fmla="*/ 4359 h 4438"/>
                <a:gd name="T70" fmla="*/ 1580 w 3588"/>
                <a:gd name="T71" fmla="*/ 4124 h 4438"/>
                <a:gd name="T72" fmla="*/ 1704 w 3588"/>
                <a:gd name="T73" fmla="*/ 3866 h 4438"/>
                <a:gd name="T74" fmla="*/ 1771 w 3588"/>
                <a:gd name="T75" fmla="*/ 3653 h 4438"/>
                <a:gd name="T76" fmla="*/ 1928 w 3588"/>
                <a:gd name="T77" fmla="*/ 3575 h 4438"/>
                <a:gd name="T78" fmla="*/ 2096 w 3588"/>
                <a:gd name="T79" fmla="*/ 3687 h 4438"/>
                <a:gd name="T80" fmla="*/ 2197 w 3588"/>
                <a:gd name="T81" fmla="*/ 3731 h 4438"/>
                <a:gd name="T82" fmla="*/ 2432 w 3588"/>
                <a:gd name="T83" fmla="*/ 3877 h 4438"/>
                <a:gd name="T84" fmla="*/ 2511 w 3588"/>
                <a:gd name="T85" fmla="*/ 3832 h 4438"/>
                <a:gd name="T86" fmla="*/ 2746 w 3588"/>
                <a:gd name="T87" fmla="*/ 3888 h 4438"/>
                <a:gd name="T88" fmla="*/ 2858 w 3588"/>
                <a:gd name="T89" fmla="*/ 3776 h 4438"/>
                <a:gd name="T90" fmla="*/ 3351 w 3588"/>
                <a:gd name="T91" fmla="*/ 3642 h 4438"/>
                <a:gd name="T92" fmla="*/ 3284 w 3588"/>
                <a:gd name="T93" fmla="*/ 2667 h 4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588" h="4438">
                  <a:moveTo>
                    <a:pt x="3284" y="2667"/>
                  </a:moveTo>
                  <a:lnTo>
                    <a:pt x="3284" y="2667"/>
                  </a:lnTo>
                  <a:cubicBezTo>
                    <a:pt x="3587" y="2051"/>
                    <a:pt x="3587" y="2051"/>
                    <a:pt x="3587" y="2051"/>
                  </a:cubicBezTo>
                  <a:cubicBezTo>
                    <a:pt x="3587" y="2051"/>
                    <a:pt x="3575" y="2039"/>
                    <a:pt x="3553" y="2006"/>
                  </a:cubicBezTo>
                  <a:cubicBezTo>
                    <a:pt x="3531" y="1983"/>
                    <a:pt x="3474" y="1950"/>
                    <a:pt x="3418" y="1938"/>
                  </a:cubicBezTo>
                  <a:cubicBezTo>
                    <a:pt x="3362" y="1938"/>
                    <a:pt x="3329" y="1905"/>
                    <a:pt x="3306" y="1860"/>
                  </a:cubicBezTo>
                  <a:cubicBezTo>
                    <a:pt x="3284" y="1815"/>
                    <a:pt x="3262" y="1826"/>
                    <a:pt x="3228" y="1826"/>
                  </a:cubicBezTo>
                  <a:cubicBezTo>
                    <a:pt x="3183" y="1826"/>
                    <a:pt x="3127" y="1793"/>
                    <a:pt x="3082" y="1737"/>
                  </a:cubicBezTo>
                  <a:cubicBezTo>
                    <a:pt x="3038" y="1692"/>
                    <a:pt x="2993" y="1692"/>
                    <a:pt x="2959" y="1669"/>
                  </a:cubicBezTo>
                  <a:cubicBezTo>
                    <a:pt x="2936" y="1647"/>
                    <a:pt x="2858" y="1535"/>
                    <a:pt x="2825" y="1490"/>
                  </a:cubicBezTo>
                  <a:cubicBezTo>
                    <a:pt x="2791" y="1445"/>
                    <a:pt x="2802" y="1400"/>
                    <a:pt x="2791" y="1289"/>
                  </a:cubicBezTo>
                  <a:cubicBezTo>
                    <a:pt x="2791" y="1176"/>
                    <a:pt x="2757" y="1143"/>
                    <a:pt x="2724" y="1143"/>
                  </a:cubicBezTo>
                  <a:cubicBezTo>
                    <a:pt x="2701" y="1143"/>
                    <a:pt x="2679" y="1075"/>
                    <a:pt x="2667" y="1020"/>
                  </a:cubicBezTo>
                  <a:cubicBezTo>
                    <a:pt x="2667" y="963"/>
                    <a:pt x="2623" y="919"/>
                    <a:pt x="2600" y="907"/>
                  </a:cubicBezTo>
                  <a:cubicBezTo>
                    <a:pt x="2567" y="896"/>
                    <a:pt x="2500" y="739"/>
                    <a:pt x="2455" y="728"/>
                  </a:cubicBezTo>
                  <a:cubicBezTo>
                    <a:pt x="2410" y="728"/>
                    <a:pt x="2343" y="695"/>
                    <a:pt x="2298" y="672"/>
                  </a:cubicBezTo>
                  <a:cubicBezTo>
                    <a:pt x="2253" y="638"/>
                    <a:pt x="2208" y="549"/>
                    <a:pt x="2174" y="515"/>
                  </a:cubicBezTo>
                  <a:cubicBezTo>
                    <a:pt x="2130" y="493"/>
                    <a:pt x="2074" y="493"/>
                    <a:pt x="2006" y="358"/>
                  </a:cubicBezTo>
                  <a:cubicBezTo>
                    <a:pt x="1928" y="235"/>
                    <a:pt x="1670" y="44"/>
                    <a:pt x="1670" y="44"/>
                  </a:cubicBezTo>
                  <a:cubicBezTo>
                    <a:pt x="639" y="0"/>
                    <a:pt x="639" y="0"/>
                    <a:pt x="639" y="0"/>
                  </a:cubicBezTo>
                  <a:cubicBezTo>
                    <a:pt x="605" y="313"/>
                    <a:pt x="605" y="313"/>
                    <a:pt x="605" y="313"/>
                  </a:cubicBezTo>
                  <a:cubicBezTo>
                    <a:pt x="236" y="313"/>
                    <a:pt x="236" y="313"/>
                    <a:pt x="236" y="313"/>
                  </a:cubicBezTo>
                  <a:cubicBezTo>
                    <a:pt x="236" y="773"/>
                    <a:pt x="236" y="773"/>
                    <a:pt x="236" y="773"/>
                  </a:cubicBezTo>
                  <a:cubicBezTo>
                    <a:pt x="236" y="773"/>
                    <a:pt x="336" y="773"/>
                    <a:pt x="336" y="807"/>
                  </a:cubicBezTo>
                  <a:cubicBezTo>
                    <a:pt x="336" y="840"/>
                    <a:pt x="325" y="885"/>
                    <a:pt x="348" y="896"/>
                  </a:cubicBezTo>
                  <a:cubicBezTo>
                    <a:pt x="381" y="919"/>
                    <a:pt x="381" y="1199"/>
                    <a:pt x="348" y="1266"/>
                  </a:cubicBezTo>
                  <a:cubicBezTo>
                    <a:pt x="325" y="1333"/>
                    <a:pt x="348" y="1367"/>
                    <a:pt x="359" y="1400"/>
                  </a:cubicBezTo>
                  <a:cubicBezTo>
                    <a:pt x="370" y="1434"/>
                    <a:pt x="336" y="1546"/>
                    <a:pt x="325" y="1580"/>
                  </a:cubicBezTo>
                  <a:cubicBezTo>
                    <a:pt x="303" y="1625"/>
                    <a:pt x="314" y="1658"/>
                    <a:pt x="280" y="1658"/>
                  </a:cubicBezTo>
                  <a:cubicBezTo>
                    <a:pt x="258" y="1669"/>
                    <a:pt x="258" y="1692"/>
                    <a:pt x="269" y="1714"/>
                  </a:cubicBezTo>
                  <a:cubicBezTo>
                    <a:pt x="280" y="1737"/>
                    <a:pt x="269" y="1748"/>
                    <a:pt x="247" y="1759"/>
                  </a:cubicBezTo>
                  <a:cubicBezTo>
                    <a:pt x="236" y="1759"/>
                    <a:pt x="236" y="1782"/>
                    <a:pt x="236" y="1804"/>
                  </a:cubicBezTo>
                  <a:cubicBezTo>
                    <a:pt x="236" y="1882"/>
                    <a:pt x="247" y="1995"/>
                    <a:pt x="247" y="2006"/>
                  </a:cubicBezTo>
                  <a:cubicBezTo>
                    <a:pt x="247" y="2017"/>
                    <a:pt x="247" y="2039"/>
                    <a:pt x="280" y="2051"/>
                  </a:cubicBezTo>
                  <a:cubicBezTo>
                    <a:pt x="314" y="2051"/>
                    <a:pt x="314" y="2129"/>
                    <a:pt x="336" y="2140"/>
                  </a:cubicBezTo>
                  <a:cubicBezTo>
                    <a:pt x="370" y="2151"/>
                    <a:pt x="393" y="2409"/>
                    <a:pt x="370" y="2431"/>
                  </a:cubicBezTo>
                  <a:cubicBezTo>
                    <a:pt x="348" y="2443"/>
                    <a:pt x="269" y="2431"/>
                    <a:pt x="247" y="2443"/>
                  </a:cubicBezTo>
                  <a:cubicBezTo>
                    <a:pt x="236" y="2454"/>
                    <a:pt x="225" y="2488"/>
                    <a:pt x="169" y="2476"/>
                  </a:cubicBezTo>
                  <a:cubicBezTo>
                    <a:pt x="112" y="2465"/>
                    <a:pt x="23" y="2454"/>
                    <a:pt x="11" y="2476"/>
                  </a:cubicBezTo>
                  <a:cubicBezTo>
                    <a:pt x="0" y="2499"/>
                    <a:pt x="56" y="2667"/>
                    <a:pt x="79" y="2689"/>
                  </a:cubicBezTo>
                  <a:cubicBezTo>
                    <a:pt x="90" y="2723"/>
                    <a:pt x="124" y="2712"/>
                    <a:pt x="124" y="2757"/>
                  </a:cubicBezTo>
                  <a:cubicBezTo>
                    <a:pt x="124" y="2801"/>
                    <a:pt x="112" y="2813"/>
                    <a:pt x="169" y="2824"/>
                  </a:cubicBezTo>
                  <a:cubicBezTo>
                    <a:pt x="213" y="2835"/>
                    <a:pt x="213" y="2846"/>
                    <a:pt x="213" y="2902"/>
                  </a:cubicBezTo>
                  <a:cubicBezTo>
                    <a:pt x="213" y="2947"/>
                    <a:pt x="269" y="3026"/>
                    <a:pt x="269" y="3059"/>
                  </a:cubicBezTo>
                  <a:cubicBezTo>
                    <a:pt x="269" y="3104"/>
                    <a:pt x="258" y="3137"/>
                    <a:pt x="247" y="3182"/>
                  </a:cubicBezTo>
                  <a:cubicBezTo>
                    <a:pt x="225" y="3216"/>
                    <a:pt x="225" y="3250"/>
                    <a:pt x="247" y="3261"/>
                  </a:cubicBezTo>
                  <a:cubicBezTo>
                    <a:pt x="269" y="3272"/>
                    <a:pt x="258" y="3317"/>
                    <a:pt x="292" y="3339"/>
                  </a:cubicBezTo>
                  <a:cubicBezTo>
                    <a:pt x="314" y="3351"/>
                    <a:pt x="314" y="3362"/>
                    <a:pt x="314" y="3362"/>
                  </a:cubicBezTo>
                  <a:cubicBezTo>
                    <a:pt x="336" y="3362"/>
                    <a:pt x="336" y="3362"/>
                    <a:pt x="336" y="3362"/>
                  </a:cubicBezTo>
                  <a:cubicBezTo>
                    <a:pt x="505" y="3362"/>
                    <a:pt x="505" y="3362"/>
                    <a:pt x="505" y="3362"/>
                  </a:cubicBezTo>
                  <a:cubicBezTo>
                    <a:pt x="505" y="3362"/>
                    <a:pt x="493" y="3440"/>
                    <a:pt x="538" y="3440"/>
                  </a:cubicBezTo>
                  <a:cubicBezTo>
                    <a:pt x="583" y="3451"/>
                    <a:pt x="628" y="3485"/>
                    <a:pt x="628" y="3519"/>
                  </a:cubicBezTo>
                  <a:cubicBezTo>
                    <a:pt x="628" y="3552"/>
                    <a:pt x="616" y="3597"/>
                    <a:pt x="605" y="3608"/>
                  </a:cubicBezTo>
                  <a:cubicBezTo>
                    <a:pt x="594" y="3619"/>
                    <a:pt x="605" y="3631"/>
                    <a:pt x="628" y="3631"/>
                  </a:cubicBezTo>
                  <a:cubicBezTo>
                    <a:pt x="650" y="3642"/>
                    <a:pt x="639" y="3709"/>
                    <a:pt x="639" y="3754"/>
                  </a:cubicBezTo>
                  <a:cubicBezTo>
                    <a:pt x="639" y="3810"/>
                    <a:pt x="639" y="3844"/>
                    <a:pt x="673" y="3877"/>
                  </a:cubicBezTo>
                  <a:cubicBezTo>
                    <a:pt x="706" y="3911"/>
                    <a:pt x="751" y="3978"/>
                    <a:pt x="751" y="3978"/>
                  </a:cubicBezTo>
                  <a:cubicBezTo>
                    <a:pt x="751" y="3978"/>
                    <a:pt x="886" y="3978"/>
                    <a:pt x="897" y="3989"/>
                  </a:cubicBezTo>
                  <a:cubicBezTo>
                    <a:pt x="908" y="4000"/>
                    <a:pt x="919" y="3989"/>
                    <a:pt x="953" y="3989"/>
                  </a:cubicBezTo>
                  <a:cubicBezTo>
                    <a:pt x="975" y="3989"/>
                    <a:pt x="975" y="4000"/>
                    <a:pt x="987" y="4023"/>
                  </a:cubicBezTo>
                  <a:cubicBezTo>
                    <a:pt x="987" y="4045"/>
                    <a:pt x="998" y="4045"/>
                    <a:pt x="1020" y="4034"/>
                  </a:cubicBezTo>
                  <a:cubicBezTo>
                    <a:pt x="1043" y="4034"/>
                    <a:pt x="1043" y="4034"/>
                    <a:pt x="1043" y="4079"/>
                  </a:cubicBezTo>
                  <a:cubicBezTo>
                    <a:pt x="1054" y="4124"/>
                    <a:pt x="1076" y="4191"/>
                    <a:pt x="1110" y="4191"/>
                  </a:cubicBezTo>
                  <a:cubicBezTo>
                    <a:pt x="1143" y="4202"/>
                    <a:pt x="1143" y="4191"/>
                    <a:pt x="1155" y="4213"/>
                  </a:cubicBezTo>
                  <a:cubicBezTo>
                    <a:pt x="1177" y="4236"/>
                    <a:pt x="1211" y="4258"/>
                    <a:pt x="1222" y="4303"/>
                  </a:cubicBezTo>
                  <a:cubicBezTo>
                    <a:pt x="1233" y="4348"/>
                    <a:pt x="1233" y="4370"/>
                    <a:pt x="1233" y="4370"/>
                  </a:cubicBezTo>
                  <a:cubicBezTo>
                    <a:pt x="1233" y="4370"/>
                    <a:pt x="1233" y="4370"/>
                    <a:pt x="1222" y="4370"/>
                  </a:cubicBezTo>
                  <a:cubicBezTo>
                    <a:pt x="1222" y="4370"/>
                    <a:pt x="1289" y="4393"/>
                    <a:pt x="1323" y="4404"/>
                  </a:cubicBezTo>
                  <a:cubicBezTo>
                    <a:pt x="1345" y="4415"/>
                    <a:pt x="1412" y="4437"/>
                    <a:pt x="1412" y="4437"/>
                  </a:cubicBezTo>
                  <a:cubicBezTo>
                    <a:pt x="1424" y="4437"/>
                    <a:pt x="1502" y="4370"/>
                    <a:pt x="1525" y="4359"/>
                  </a:cubicBezTo>
                  <a:cubicBezTo>
                    <a:pt x="1547" y="4348"/>
                    <a:pt x="1547" y="4269"/>
                    <a:pt x="1547" y="4213"/>
                  </a:cubicBezTo>
                  <a:cubicBezTo>
                    <a:pt x="1547" y="4157"/>
                    <a:pt x="1558" y="4124"/>
                    <a:pt x="1580" y="4124"/>
                  </a:cubicBezTo>
                  <a:cubicBezTo>
                    <a:pt x="1603" y="4113"/>
                    <a:pt x="1603" y="4090"/>
                    <a:pt x="1614" y="4023"/>
                  </a:cubicBezTo>
                  <a:cubicBezTo>
                    <a:pt x="1614" y="3955"/>
                    <a:pt x="1670" y="3877"/>
                    <a:pt x="1704" y="3866"/>
                  </a:cubicBezTo>
                  <a:cubicBezTo>
                    <a:pt x="1726" y="3844"/>
                    <a:pt x="1749" y="3788"/>
                    <a:pt x="1738" y="3743"/>
                  </a:cubicBezTo>
                  <a:cubicBezTo>
                    <a:pt x="1726" y="3698"/>
                    <a:pt x="1738" y="3675"/>
                    <a:pt x="1771" y="3653"/>
                  </a:cubicBezTo>
                  <a:cubicBezTo>
                    <a:pt x="1805" y="3631"/>
                    <a:pt x="1838" y="3608"/>
                    <a:pt x="1861" y="3575"/>
                  </a:cubicBezTo>
                  <a:cubicBezTo>
                    <a:pt x="1883" y="3530"/>
                    <a:pt x="1917" y="3552"/>
                    <a:pt x="1928" y="3575"/>
                  </a:cubicBezTo>
                  <a:cubicBezTo>
                    <a:pt x="1928" y="3597"/>
                    <a:pt x="1950" y="3608"/>
                    <a:pt x="1984" y="3597"/>
                  </a:cubicBezTo>
                  <a:cubicBezTo>
                    <a:pt x="2029" y="3597"/>
                    <a:pt x="2074" y="3664"/>
                    <a:pt x="2096" y="3687"/>
                  </a:cubicBezTo>
                  <a:cubicBezTo>
                    <a:pt x="2107" y="3720"/>
                    <a:pt x="2152" y="3698"/>
                    <a:pt x="2163" y="3687"/>
                  </a:cubicBezTo>
                  <a:cubicBezTo>
                    <a:pt x="2186" y="3675"/>
                    <a:pt x="2186" y="3720"/>
                    <a:pt x="2197" y="3731"/>
                  </a:cubicBezTo>
                  <a:cubicBezTo>
                    <a:pt x="2197" y="3754"/>
                    <a:pt x="2242" y="3776"/>
                    <a:pt x="2298" y="3788"/>
                  </a:cubicBezTo>
                  <a:cubicBezTo>
                    <a:pt x="2354" y="3810"/>
                    <a:pt x="2410" y="3877"/>
                    <a:pt x="2432" y="3877"/>
                  </a:cubicBezTo>
                  <a:cubicBezTo>
                    <a:pt x="2455" y="3877"/>
                    <a:pt x="2443" y="3810"/>
                    <a:pt x="2455" y="3799"/>
                  </a:cubicBezTo>
                  <a:cubicBezTo>
                    <a:pt x="2466" y="3776"/>
                    <a:pt x="2488" y="3810"/>
                    <a:pt x="2511" y="3832"/>
                  </a:cubicBezTo>
                  <a:cubicBezTo>
                    <a:pt x="2544" y="3844"/>
                    <a:pt x="2589" y="3788"/>
                    <a:pt x="2634" y="3776"/>
                  </a:cubicBezTo>
                  <a:cubicBezTo>
                    <a:pt x="2690" y="3776"/>
                    <a:pt x="2724" y="3844"/>
                    <a:pt x="2746" y="3888"/>
                  </a:cubicBezTo>
                  <a:cubicBezTo>
                    <a:pt x="2780" y="3922"/>
                    <a:pt x="2858" y="3900"/>
                    <a:pt x="2847" y="3855"/>
                  </a:cubicBezTo>
                  <a:cubicBezTo>
                    <a:pt x="2836" y="3821"/>
                    <a:pt x="2858" y="3776"/>
                    <a:pt x="2858" y="3776"/>
                  </a:cubicBezTo>
                  <a:cubicBezTo>
                    <a:pt x="3049" y="3619"/>
                    <a:pt x="3049" y="3619"/>
                    <a:pt x="3049" y="3619"/>
                  </a:cubicBezTo>
                  <a:cubicBezTo>
                    <a:pt x="3351" y="3642"/>
                    <a:pt x="3351" y="3642"/>
                    <a:pt x="3351" y="3642"/>
                  </a:cubicBezTo>
                  <a:cubicBezTo>
                    <a:pt x="3228" y="2768"/>
                    <a:pt x="3228" y="2768"/>
                    <a:pt x="3228" y="2768"/>
                  </a:cubicBezTo>
                  <a:lnTo>
                    <a:pt x="3284" y="2667"/>
                  </a:lnTo>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6" name="Freeform 4">
              <a:extLst>
                <a:ext uri="{FF2B5EF4-FFF2-40B4-BE49-F238E27FC236}">
                  <a16:creationId xmlns:a16="http://schemas.microsoft.com/office/drawing/2014/main" id="{9B7ED2F1-72FF-447B-87D9-669B912F3907}"/>
                </a:ext>
              </a:extLst>
            </p:cNvPr>
            <p:cNvSpPr>
              <a:spLocks noChangeArrowheads="1"/>
            </p:cNvSpPr>
            <p:nvPr/>
          </p:nvSpPr>
          <p:spPr bwMode="auto">
            <a:xfrm>
              <a:off x="4467224" y="1949450"/>
              <a:ext cx="908050" cy="1347788"/>
            </a:xfrm>
            <a:custGeom>
              <a:avLst/>
              <a:gdLst>
                <a:gd name="T0" fmla="*/ 2498 w 2521"/>
                <a:gd name="T1" fmla="*/ 1423 h 3744"/>
                <a:gd name="T2" fmla="*/ 2386 w 2521"/>
                <a:gd name="T3" fmla="*/ 1222 h 3744"/>
                <a:gd name="T4" fmla="*/ 2072 w 2521"/>
                <a:gd name="T5" fmla="*/ 751 h 3744"/>
                <a:gd name="T6" fmla="*/ 1960 w 2521"/>
                <a:gd name="T7" fmla="*/ 482 h 3744"/>
                <a:gd name="T8" fmla="*/ 1747 w 2521"/>
                <a:gd name="T9" fmla="*/ 314 h 3744"/>
                <a:gd name="T10" fmla="*/ 1580 w 2521"/>
                <a:gd name="T11" fmla="*/ 325 h 3744"/>
                <a:gd name="T12" fmla="*/ 1580 w 2521"/>
                <a:gd name="T13" fmla="*/ 202 h 3744"/>
                <a:gd name="T14" fmla="*/ 1659 w 2521"/>
                <a:gd name="T15" fmla="*/ 224 h 3744"/>
                <a:gd name="T16" fmla="*/ 1546 w 2521"/>
                <a:gd name="T17" fmla="*/ 90 h 3744"/>
                <a:gd name="T18" fmla="*/ 1277 w 2521"/>
                <a:gd name="T19" fmla="*/ 45 h 3744"/>
                <a:gd name="T20" fmla="*/ 941 w 2521"/>
                <a:gd name="T21" fmla="*/ 45 h 3744"/>
                <a:gd name="T22" fmla="*/ 751 w 2521"/>
                <a:gd name="T23" fmla="*/ 146 h 3744"/>
                <a:gd name="T24" fmla="*/ 650 w 2521"/>
                <a:gd name="T25" fmla="*/ 303 h 3744"/>
                <a:gd name="T26" fmla="*/ 572 w 2521"/>
                <a:gd name="T27" fmla="*/ 516 h 3744"/>
                <a:gd name="T28" fmla="*/ 359 w 2521"/>
                <a:gd name="T29" fmla="*/ 617 h 3744"/>
                <a:gd name="T30" fmla="*/ 0 w 2521"/>
                <a:gd name="T31" fmla="*/ 1334 h 3744"/>
                <a:gd name="T32" fmla="*/ 325 w 2521"/>
                <a:gd name="T33" fmla="*/ 2309 h 3744"/>
                <a:gd name="T34" fmla="*/ 359 w 2521"/>
                <a:gd name="T35" fmla="*/ 2578 h 3744"/>
                <a:gd name="T36" fmla="*/ 336 w 2521"/>
                <a:gd name="T37" fmla="*/ 2757 h 3744"/>
                <a:gd name="T38" fmla="*/ 325 w 2521"/>
                <a:gd name="T39" fmla="*/ 2992 h 3744"/>
                <a:gd name="T40" fmla="*/ 303 w 2521"/>
                <a:gd name="T41" fmla="*/ 3127 h 3744"/>
                <a:gd name="T42" fmla="*/ 269 w 2521"/>
                <a:gd name="T43" fmla="*/ 3284 h 3744"/>
                <a:gd name="T44" fmla="*/ 392 w 2521"/>
                <a:gd name="T45" fmla="*/ 3474 h 3744"/>
                <a:gd name="T46" fmla="*/ 650 w 2521"/>
                <a:gd name="T47" fmla="*/ 3609 h 3744"/>
                <a:gd name="T48" fmla="*/ 807 w 2521"/>
                <a:gd name="T49" fmla="*/ 3373 h 3744"/>
                <a:gd name="T50" fmla="*/ 941 w 2521"/>
                <a:gd name="T51" fmla="*/ 3351 h 3744"/>
                <a:gd name="T52" fmla="*/ 1311 w 2521"/>
                <a:gd name="T53" fmla="*/ 3418 h 3744"/>
                <a:gd name="T54" fmla="*/ 1457 w 2521"/>
                <a:gd name="T55" fmla="*/ 3497 h 3744"/>
                <a:gd name="T56" fmla="*/ 1535 w 2521"/>
                <a:gd name="T57" fmla="*/ 3575 h 3744"/>
                <a:gd name="T58" fmla="*/ 1636 w 2521"/>
                <a:gd name="T59" fmla="*/ 3597 h 3744"/>
                <a:gd name="T60" fmla="*/ 1758 w 2521"/>
                <a:gd name="T61" fmla="*/ 3654 h 3744"/>
                <a:gd name="T62" fmla="*/ 1882 w 2521"/>
                <a:gd name="T63" fmla="*/ 3732 h 3744"/>
                <a:gd name="T64" fmla="*/ 1982 w 2521"/>
                <a:gd name="T65" fmla="*/ 3743 h 3744"/>
                <a:gd name="T66" fmla="*/ 1982 w 2521"/>
                <a:gd name="T67" fmla="*/ 3564 h 3744"/>
                <a:gd name="T68" fmla="*/ 1971 w 2521"/>
                <a:gd name="T69" fmla="*/ 3441 h 3744"/>
                <a:gd name="T70" fmla="*/ 2038 w 2521"/>
                <a:gd name="T71" fmla="*/ 3261 h 3744"/>
                <a:gd name="T72" fmla="*/ 2151 w 2521"/>
                <a:gd name="T73" fmla="*/ 3272 h 3744"/>
                <a:gd name="T74" fmla="*/ 2319 w 2521"/>
                <a:gd name="T75" fmla="*/ 3272 h 3744"/>
                <a:gd name="T76" fmla="*/ 2296 w 2521"/>
                <a:gd name="T77" fmla="*/ 3194 h 3744"/>
                <a:gd name="T78" fmla="*/ 2173 w 2521"/>
                <a:gd name="T79" fmla="*/ 3161 h 3744"/>
                <a:gd name="T80" fmla="*/ 2072 w 2521"/>
                <a:gd name="T81" fmla="*/ 3015 h 3744"/>
                <a:gd name="T82" fmla="*/ 1994 w 2521"/>
                <a:gd name="T83" fmla="*/ 2959 h 3744"/>
                <a:gd name="T84" fmla="*/ 1915 w 2521"/>
                <a:gd name="T85" fmla="*/ 2858 h 3744"/>
                <a:gd name="T86" fmla="*/ 1915 w 2521"/>
                <a:gd name="T87" fmla="*/ 2746 h 3744"/>
                <a:gd name="T88" fmla="*/ 1893 w 2521"/>
                <a:gd name="T89" fmla="*/ 2679 h 3744"/>
                <a:gd name="T90" fmla="*/ 1859 w 2521"/>
                <a:gd name="T91" fmla="*/ 2331 h 3744"/>
                <a:gd name="T92" fmla="*/ 2016 w 2521"/>
                <a:gd name="T93" fmla="*/ 2241 h 3744"/>
                <a:gd name="T94" fmla="*/ 2072 w 2521"/>
                <a:gd name="T95" fmla="*/ 2197 h 3744"/>
                <a:gd name="T96" fmla="*/ 2128 w 2521"/>
                <a:gd name="T97" fmla="*/ 1984 h 3744"/>
                <a:gd name="T98" fmla="*/ 1994 w 2521"/>
                <a:gd name="T99" fmla="*/ 1972 h 3744"/>
                <a:gd name="T100" fmla="*/ 1960 w 2521"/>
                <a:gd name="T101" fmla="*/ 1928 h 3744"/>
                <a:gd name="T102" fmla="*/ 2038 w 2521"/>
                <a:gd name="T103" fmla="*/ 1827 h 3744"/>
                <a:gd name="T104" fmla="*/ 2196 w 2521"/>
                <a:gd name="T105" fmla="*/ 1703 h 3744"/>
                <a:gd name="T106" fmla="*/ 2341 w 2521"/>
                <a:gd name="T107" fmla="*/ 1423 h 3744"/>
                <a:gd name="T108" fmla="*/ 2442 w 2521"/>
                <a:gd name="T109" fmla="*/ 1524 h 3744"/>
                <a:gd name="T110" fmla="*/ 2520 w 2521"/>
                <a:gd name="T111" fmla="*/ 1479 h 37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521" h="3744">
                  <a:moveTo>
                    <a:pt x="2498" y="1423"/>
                  </a:moveTo>
                  <a:lnTo>
                    <a:pt x="2498" y="1423"/>
                  </a:lnTo>
                  <a:cubicBezTo>
                    <a:pt x="2487" y="1390"/>
                    <a:pt x="2509" y="1379"/>
                    <a:pt x="2487" y="1356"/>
                  </a:cubicBezTo>
                  <a:cubicBezTo>
                    <a:pt x="2476" y="1334"/>
                    <a:pt x="2453" y="1311"/>
                    <a:pt x="2386" y="1222"/>
                  </a:cubicBezTo>
                  <a:cubicBezTo>
                    <a:pt x="2319" y="1143"/>
                    <a:pt x="2240" y="1020"/>
                    <a:pt x="2218" y="964"/>
                  </a:cubicBezTo>
                  <a:cubicBezTo>
                    <a:pt x="2207" y="908"/>
                    <a:pt x="2128" y="807"/>
                    <a:pt x="2072" y="751"/>
                  </a:cubicBezTo>
                  <a:cubicBezTo>
                    <a:pt x="2027" y="695"/>
                    <a:pt x="2005" y="617"/>
                    <a:pt x="1994" y="583"/>
                  </a:cubicBezTo>
                  <a:cubicBezTo>
                    <a:pt x="1994" y="538"/>
                    <a:pt x="1994" y="504"/>
                    <a:pt x="1960" y="482"/>
                  </a:cubicBezTo>
                  <a:cubicBezTo>
                    <a:pt x="1927" y="459"/>
                    <a:pt x="1882" y="404"/>
                    <a:pt x="1848" y="359"/>
                  </a:cubicBezTo>
                  <a:cubicBezTo>
                    <a:pt x="1814" y="303"/>
                    <a:pt x="1769" y="303"/>
                    <a:pt x="1747" y="314"/>
                  </a:cubicBezTo>
                  <a:cubicBezTo>
                    <a:pt x="1726" y="325"/>
                    <a:pt x="1703" y="336"/>
                    <a:pt x="1681" y="325"/>
                  </a:cubicBezTo>
                  <a:cubicBezTo>
                    <a:pt x="1659" y="303"/>
                    <a:pt x="1614" y="314"/>
                    <a:pt x="1580" y="325"/>
                  </a:cubicBezTo>
                  <a:cubicBezTo>
                    <a:pt x="1546" y="325"/>
                    <a:pt x="1558" y="258"/>
                    <a:pt x="1580" y="247"/>
                  </a:cubicBezTo>
                  <a:cubicBezTo>
                    <a:pt x="1603" y="235"/>
                    <a:pt x="1614" y="224"/>
                    <a:pt x="1580" y="202"/>
                  </a:cubicBezTo>
                  <a:cubicBezTo>
                    <a:pt x="1546" y="191"/>
                    <a:pt x="1569" y="146"/>
                    <a:pt x="1591" y="146"/>
                  </a:cubicBezTo>
                  <a:cubicBezTo>
                    <a:pt x="1614" y="157"/>
                    <a:pt x="1625" y="213"/>
                    <a:pt x="1659" y="224"/>
                  </a:cubicBezTo>
                  <a:cubicBezTo>
                    <a:pt x="1692" y="247"/>
                    <a:pt x="1681" y="224"/>
                    <a:pt x="1659" y="191"/>
                  </a:cubicBezTo>
                  <a:cubicBezTo>
                    <a:pt x="1636" y="157"/>
                    <a:pt x="1603" y="112"/>
                    <a:pt x="1546" y="90"/>
                  </a:cubicBezTo>
                  <a:cubicBezTo>
                    <a:pt x="1502" y="68"/>
                    <a:pt x="1401" y="68"/>
                    <a:pt x="1367" y="79"/>
                  </a:cubicBezTo>
                  <a:cubicBezTo>
                    <a:pt x="1322" y="79"/>
                    <a:pt x="1300" y="45"/>
                    <a:pt x="1277" y="45"/>
                  </a:cubicBezTo>
                  <a:cubicBezTo>
                    <a:pt x="1255" y="34"/>
                    <a:pt x="1031" y="56"/>
                    <a:pt x="1008" y="23"/>
                  </a:cubicBezTo>
                  <a:cubicBezTo>
                    <a:pt x="997" y="0"/>
                    <a:pt x="941" y="23"/>
                    <a:pt x="941" y="45"/>
                  </a:cubicBezTo>
                  <a:cubicBezTo>
                    <a:pt x="930" y="68"/>
                    <a:pt x="852" y="112"/>
                    <a:pt x="818" y="112"/>
                  </a:cubicBezTo>
                  <a:cubicBezTo>
                    <a:pt x="784" y="112"/>
                    <a:pt x="751" y="123"/>
                    <a:pt x="751" y="146"/>
                  </a:cubicBezTo>
                  <a:cubicBezTo>
                    <a:pt x="751" y="179"/>
                    <a:pt x="739" y="213"/>
                    <a:pt x="717" y="213"/>
                  </a:cubicBezTo>
                  <a:cubicBezTo>
                    <a:pt x="695" y="224"/>
                    <a:pt x="661" y="247"/>
                    <a:pt x="650" y="303"/>
                  </a:cubicBezTo>
                  <a:cubicBezTo>
                    <a:pt x="628" y="359"/>
                    <a:pt x="661" y="504"/>
                    <a:pt x="661" y="504"/>
                  </a:cubicBezTo>
                  <a:cubicBezTo>
                    <a:pt x="661" y="504"/>
                    <a:pt x="628" y="493"/>
                    <a:pt x="572" y="516"/>
                  </a:cubicBezTo>
                  <a:cubicBezTo>
                    <a:pt x="504" y="538"/>
                    <a:pt x="527" y="583"/>
                    <a:pt x="493" y="617"/>
                  </a:cubicBezTo>
                  <a:cubicBezTo>
                    <a:pt x="470" y="639"/>
                    <a:pt x="359" y="617"/>
                    <a:pt x="359" y="617"/>
                  </a:cubicBezTo>
                  <a:cubicBezTo>
                    <a:pt x="56" y="1233"/>
                    <a:pt x="56" y="1233"/>
                    <a:pt x="56" y="1233"/>
                  </a:cubicBezTo>
                  <a:cubicBezTo>
                    <a:pt x="0" y="1334"/>
                    <a:pt x="0" y="1334"/>
                    <a:pt x="0" y="1334"/>
                  </a:cubicBezTo>
                  <a:cubicBezTo>
                    <a:pt x="123" y="2208"/>
                    <a:pt x="123" y="2208"/>
                    <a:pt x="123" y="2208"/>
                  </a:cubicBezTo>
                  <a:cubicBezTo>
                    <a:pt x="325" y="2309"/>
                    <a:pt x="325" y="2309"/>
                    <a:pt x="325" y="2309"/>
                  </a:cubicBezTo>
                  <a:cubicBezTo>
                    <a:pt x="415" y="2521"/>
                    <a:pt x="415" y="2521"/>
                    <a:pt x="415" y="2521"/>
                  </a:cubicBezTo>
                  <a:cubicBezTo>
                    <a:pt x="359" y="2578"/>
                    <a:pt x="359" y="2578"/>
                    <a:pt x="359" y="2578"/>
                  </a:cubicBezTo>
                  <a:cubicBezTo>
                    <a:pt x="359" y="2578"/>
                    <a:pt x="370" y="2645"/>
                    <a:pt x="347" y="2667"/>
                  </a:cubicBezTo>
                  <a:cubicBezTo>
                    <a:pt x="325" y="2690"/>
                    <a:pt x="314" y="2723"/>
                    <a:pt x="336" y="2757"/>
                  </a:cubicBezTo>
                  <a:cubicBezTo>
                    <a:pt x="347" y="2779"/>
                    <a:pt x="370" y="2813"/>
                    <a:pt x="370" y="2892"/>
                  </a:cubicBezTo>
                  <a:cubicBezTo>
                    <a:pt x="359" y="2959"/>
                    <a:pt x="359" y="2970"/>
                    <a:pt x="325" y="2992"/>
                  </a:cubicBezTo>
                  <a:cubicBezTo>
                    <a:pt x="303" y="3003"/>
                    <a:pt x="280" y="3003"/>
                    <a:pt x="291" y="3048"/>
                  </a:cubicBezTo>
                  <a:cubicBezTo>
                    <a:pt x="303" y="3093"/>
                    <a:pt x="291" y="3127"/>
                    <a:pt x="303" y="3127"/>
                  </a:cubicBezTo>
                  <a:cubicBezTo>
                    <a:pt x="314" y="3138"/>
                    <a:pt x="291" y="3149"/>
                    <a:pt x="280" y="3161"/>
                  </a:cubicBezTo>
                  <a:cubicBezTo>
                    <a:pt x="258" y="3183"/>
                    <a:pt x="258" y="3272"/>
                    <a:pt x="269" y="3284"/>
                  </a:cubicBezTo>
                  <a:cubicBezTo>
                    <a:pt x="280" y="3295"/>
                    <a:pt x="314" y="3272"/>
                    <a:pt x="325" y="3306"/>
                  </a:cubicBezTo>
                  <a:cubicBezTo>
                    <a:pt x="325" y="3328"/>
                    <a:pt x="336" y="3418"/>
                    <a:pt x="392" y="3474"/>
                  </a:cubicBezTo>
                  <a:cubicBezTo>
                    <a:pt x="448" y="3519"/>
                    <a:pt x="482" y="3530"/>
                    <a:pt x="538" y="3530"/>
                  </a:cubicBezTo>
                  <a:cubicBezTo>
                    <a:pt x="583" y="3530"/>
                    <a:pt x="594" y="3631"/>
                    <a:pt x="650" y="3609"/>
                  </a:cubicBezTo>
                  <a:cubicBezTo>
                    <a:pt x="695" y="3597"/>
                    <a:pt x="706" y="3541"/>
                    <a:pt x="717" y="3485"/>
                  </a:cubicBezTo>
                  <a:cubicBezTo>
                    <a:pt x="739" y="3418"/>
                    <a:pt x="784" y="3373"/>
                    <a:pt x="807" y="3373"/>
                  </a:cubicBezTo>
                  <a:cubicBezTo>
                    <a:pt x="829" y="3373"/>
                    <a:pt x="919" y="3418"/>
                    <a:pt x="930" y="3418"/>
                  </a:cubicBezTo>
                  <a:lnTo>
                    <a:pt x="941" y="3351"/>
                  </a:lnTo>
                  <a:cubicBezTo>
                    <a:pt x="941" y="3351"/>
                    <a:pt x="1031" y="3340"/>
                    <a:pt x="1121" y="3351"/>
                  </a:cubicBezTo>
                  <a:cubicBezTo>
                    <a:pt x="1221" y="3373"/>
                    <a:pt x="1289" y="3396"/>
                    <a:pt x="1311" y="3418"/>
                  </a:cubicBezTo>
                  <a:cubicBezTo>
                    <a:pt x="1322" y="3441"/>
                    <a:pt x="1390" y="3519"/>
                    <a:pt x="1390" y="3519"/>
                  </a:cubicBezTo>
                  <a:cubicBezTo>
                    <a:pt x="1390" y="3519"/>
                    <a:pt x="1434" y="3497"/>
                    <a:pt x="1457" y="3497"/>
                  </a:cubicBezTo>
                  <a:cubicBezTo>
                    <a:pt x="1479" y="3508"/>
                    <a:pt x="1490" y="3541"/>
                    <a:pt x="1479" y="3564"/>
                  </a:cubicBezTo>
                  <a:cubicBezTo>
                    <a:pt x="1479" y="3597"/>
                    <a:pt x="1479" y="3597"/>
                    <a:pt x="1535" y="3575"/>
                  </a:cubicBezTo>
                  <a:cubicBezTo>
                    <a:pt x="1591" y="3564"/>
                    <a:pt x="1614" y="3564"/>
                    <a:pt x="1614" y="3564"/>
                  </a:cubicBezTo>
                  <a:cubicBezTo>
                    <a:pt x="1614" y="3564"/>
                    <a:pt x="1603" y="3609"/>
                    <a:pt x="1636" y="3597"/>
                  </a:cubicBezTo>
                  <a:cubicBezTo>
                    <a:pt x="1670" y="3586"/>
                    <a:pt x="1726" y="3552"/>
                    <a:pt x="1736" y="3575"/>
                  </a:cubicBezTo>
                  <a:cubicBezTo>
                    <a:pt x="1758" y="3597"/>
                    <a:pt x="1736" y="3642"/>
                    <a:pt x="1758" y="3654"/>
                  </a:cubicBezTo>
                  <a:cubicBezTo>
                    <a:pt x="1781" y="3665"/>
                    <a:pt x="1803" y="3676"/>
                    <a:pt x="1814" y="3698"/>
                  </a:cubicBezTo>
                  <a:cubicBezTo>
                    <a:pt x="1826" y="3721"/>
                    <a:pt x="1837" y="3743"/>
                    <a:pt x="1882" y="3732"/>
                  </a:cubicBezTo>
                  <a:cubicBezTo>
                    <a:pt x="1927" y="3721"/>
                    <a:pt x="1949" y="3721"/>
                    <a:pt x="1960" y="3732"/>
                  </a:cubicBezTo>
                  <a:cubicBezTo>
                    <a:pt x="1971" y="3743"/>
                    <a:pt x="1971" y="3743"/>
                    <a:pt x="1982" y="3743"/>
                  </a:cubicBezTo>
                  <a:cubicBezTo>
                    <a:pt x="1982" y="3721"/>
                    <a:pt x="1982" y="3698"/>
                    <a:pt x="1994" y="3676"/>
                  </a:cubicBezTo>
                  <a:cubicBezTo>
                    <a:pt x="2005" y="3631"/>
                    <a:pt x="2005" y="3586"/>
                    <a:pt x="1982" y="3564"/>
                  </a:cubicBezTo>
                  <a:cubicBezTo>
                    <a:pt x="1949" y="3552"/>
                    <a:pt x="1949" y="3519"/>
                    <a:pt x="1971" y="3497"/>
                  </a:cubicBezTo>
                  <a:cubicBezTo>
                    <a:pt x="1994" y="3463"/>
                    <a:pt x="2005" y="3429"/>
                    <a:pt x="1971" y="3441"/>
                  </a:cubicBezTo>
                  <a:cubicBezTo>
                    <a:pt x="1938" y="3452"/>
                    <a:pt x="1960" y="3385"/>
                    <a:pt x="1960" y="3362"/>
                  </a:cubicBezTo>
                  <a:cubicBezTo>
                    <a:pt x="1960" y="3351"/>
                    <a:pt x="2005" y="3295"/>
                    <a:pt x="2038" y="3261"/>
                  </a:cubicBezTo>
                  <a:cubicBezTo>
                    <a:pt x="2072" y="3228"/>
                    <a:pt x="2083" y="3228"/>
                    <a:pt x="2095" y="3239"/>
                  </a:cubicBezTo>
                  <a:cubicBezTo>
                    <a:pt x="2117" y="3261"/>
                    <a:pt x="2117" y="3284"/>
                    <a:pt x="2151" y="3272"/>
                  </a:cubicBezTo>
                  <a:cubicBezTo>
                    <a:pt x="2184" y="3261"/>
                    <a:pt x="2196" y="3284"/>
                    <a:pt x="2218" y="3295"/>
                  </a:cubicBezTo>
                  <a:cubicBezTo>
                    <a:pt x="2240" y="3317"/>
                    <a:pt x="2274" y="3295"/>
                    <a:pt x="2319" y="3272"/>
                  </a:cubicBezTo>
                  <a:cubicBezTo>
                    <a:pt x="2364" y="3261"/>
                    <a:pt x="2352" y="3261"/>
                    <a:pt x="2341" y="3228"/>
                  </a:cubicBezTo>
                  <a:cubicBezTo>
                    <a:pt x="2341" y="3205"/>
                    <a:pt x="2330" y="3194"/>
                    <a:pt x="2296" y="3194"/>
                  </a:cubicBezTo>
                  <a:cubicBezTo>
                    <a:pt x="2263" y="3205"/>
                    <a:pt x="2251" y="3205"/>
                    <a:pt x="2229" y="3183"/>
                  </a:cubicBezTo>
                  <a:cubicBezTo>
                    <a:pt x="2218" y="3149"/>
                    <a:pt x="2196" y="3172"/>
                    <a:pt x="2173" y="3161"/>
                  </a:cubicBezTo>
                  <a:cubicBezTo>
                    <a:pt x="2151" y="3149"/>
                    <a:pt x="2128" y="3093"/>
                    <a:pt x="2128" y="3059"/>
                  </a:cubicBezTo>
                  <a:cubicBezTo>
                    <a:pt x="2117" y="3015"/>
                    <a:pt x="2106" y="3003"/>
                    <a:pt x="2072" y="3015"/>
                  </a:cubicBezTo>
                  <a:cubicBezTo>
                    <a:pt x="2027" y="3015"/>
                    <a:pt x="2027" y="3003"/>
                    <a:pt x="2038" y="2981"/>
                  </a:cubicBezTo>
                  <a:cubicBezTo>
                    <a:pt x="2038" y="2948"/>
                    <a:pt x="2027" y="2948"/>
                    <a:pt x="1994" y="2959"/>
                  </a:cubicBezTo>
                  <a:cubicBezTo>
                    <a:pt x="1960" y="2970"/>
                    <a:pt x="1960" y="2925"/>
                    <a:pt x="1960" y="2903"/>
                  </a:cubicBezTo>
                  <a:cubicBezTo>
                    <a:pt x="1960" y="2880"/>
                    <a:pt x="1915" y="2869"/>
                    <a:pt x="1915" y="2858"/>
                  </a:cubicBezTo>
                  <a:cubicBezTo>
                    <a:pt x="1927" y="2847"/>
                    <a:pt x="1904" y="2802"/>
                    <a:pt x="1927" y="2779"/>
                  </a:cubicBezTo>
                  <a:cubicBezTo>
                    <a:pt x="1949" y="2757"/>
                    <a:pt x="1949" y="2746"/>
                    <a:pt x="1915" y="2746"/>
                  </a:cubicBezTo>
                  <a:cubicBezTo>
                    <a:pt x="1882" y="2757"/>
                    <a:pt x="1882" y="2723"/>
                    <a:pt x="1893" y="2712"/>
                  </a:cubicBezTo>
                  <a:cubicBezTo>
                    <a:pt x="1915" y="2690"/>
                    <a:pt x="1893" y="2679"/>
                    <a:pt x="1893" y="2679"/>
                  </a:cubicBezTo>
                  <a:cubicBezTo>
                    <a:pt x="1715" y="2466"/>
                    <a:pt x="1715" y="2466"/>
                    <a:pt x="1715" y="2466"/>
                  </a:cubicBezTo>
                  <a:cubicBezTo>
                    <a:pt x="1859" y="2331"/>
                    <a:pt x="1859" y="2331"/>
                    <a:pt x="1859" y="2331"/>
                  </a:cubicBezTo>
                  <a:cubicBezTo>
                    <a:pt x="2005" y="2185"/>
                    <a:pt x="2005" y="2185"/>
                    <a:pt x="2005" y="2185"/>
                  </a:cubicBezTo>
                  <a:cubicBezTo>
                    <a:pt x="2005" y="2185"/>
                    <a:pt x="2005" y="2208"/>
                    <a:pt x="2016" y="2241"/>
                  </a:cubicBezTo>
                  <a:cubicBezTo>
                    <a:pt x="2016" y="2275"/>
                    <a:pt x="2027" y="2275"/>
                    <a:pt x="2050" y="2275"/>
                  </a:cubicBezTo>
                  <a:cubicBezTo>
                    <a:pt x="2072" y="2275"/>
                    <a:pt x="2072" y="2230"/>
                    <a:pt x="2072" y="2197"/>
                  </a:cubicBezTo>
                  <a:cubicBezTo>
                    <a:pt x="2072" y="2152"/>
                    <a:pt x="2128" y="2163"/>
                    <a:pt x="2128" y="2163"/>
                  </a:cubicBezTo>
                  <a:cubicBezTo>
                    <a:pt x="2128" y="2152"/>
                    <a:pt x="2128" y="1995"/>
                    <a:pt x="2128" y="1984"/>
                  </a:cubicBezTo>
                  <a:cubicBezTo>
                    <a:pt x="2117" y="1984"/>
                    <a:pt x="2072" y="1961"/>
                    <a:pt x="2038" y="1939"/>
                  </a:cubicBezTo>
                  <a:cubicBezTo>
                    <a:pt x="2005" y="1928"/>
                    <a:pt x="2005" y="1950"/>
                    <a:pt x="1994" y="1972"/>
                  </a:cubicBezTo>
                  <a:cubicBezTo>
                    <a:pt x="1982" y="1995"/>
                    <a:pt x="1971" y="2006"/>
                    <a:pt x="1949" y="1995"/>
                  </a:cubicBezTo>
                  <a:cubicBezTo>
                    <a:pt x="1938" y="1972"/>
                    <a:pt x="1938" y="1950"/>
                    <a:pt x="1960" y="1928"/>
                  </a:cubicBezTo>
                  <a:cubicBezTo>
                    <a:pt x="1971" y="1917"/>
                    <a:pt x="1960" y="1838"/>
                    <a:pt x="1960" y="1838"/>
                  </a:cubicBezTo>
                  <a:cubicBezTo>
                    <a:pt x="1960" y="1838"/>
                    <a:pt x="2016" y="1838"/>
                    <a:pt x="2038" y="1827"/>
                  </a:cubicBezTo>
                  <a:cubicBezTo>
                    <a:pt x="2072" y="1804"/>
                    <a:pt x="2072" y="1759"/>
                    <a:pt x="2095" y="1737"/>
                  </a:cubicBezTo>
                  <a:cubicBezTo>
                    <a:pt x="2117" y="1715"/>
                    <a:pt x="2196" y="1703"/>
                    <a:pt x="2196" y="1703"/>
                  </a:cubicBezTo>
                  <a:cubicBezTo>
                    <a:pt x="2196" y="1524"/>
                    <a:pt x="2196" y="1524"/>
                    <a:pt x="2196" y="1524"/>
                  </a:cubicBezTo>
                  <a:cubicBezTo>
                    <a:pt x="2341" y="1423"/>
                    <a:pt x="2341" y="1423"/>
                    <a:pt x="2341" y="1423"/>
                  </a:cubicBezTo>
                  <a:cubicBezTo>
                    <a:pt x="2341" y="1423"/>
                    <a:pt x="2352" y="1457"/>
                    <a:pt x="2375" y="1468"/>
                  </a:cubicBezTo>
                  <a:cubicBezTo>
                    <a:pt x="2397" y="1490"/>
                    <a:pt x="2431" y="1502"/>
                    <a:pt x="2442" y="1524"/>
                  </a:cubicBezTo>
                  <a:cubicBezTo>
                    <a:pt x="2464" y="1547"/>
                    <a:pt x="2476" y="1535"/>
                    <a:pt x="2487" y="1524"/>
                  </a:cubicBezTo>
                  <a:cubicBezTo>
                    <a:pt x="2498" y="1513"/>
                    <a:pt x="2520" y="1479"/>
                    <a:pt x="2520" y="1479"/>
                  </a:cubicBezTo>
                  <a:cubicBezTo>
                    <a:pt x="2520" y="1479"/>
                    <a:pt x="2520" y="1457"/>
                    <a:pt x="2498" y="1423"/>
                  </a:cubicBezTo>
                </a:path>
              </a:pathLst>
            </a:custGeom>
            <a:gradFill>
              <a:gsLst>
                <a:gs pos="0">
                  <a:srgbClr val="BC1E1E"/>
                </a:gs>
                <a:gs pos="100000">
                  <a:srgbClr val="6D1111"/>
                </a:gs>
              </a:gsLst>
              <a:lin ang="5400000" scaled="1"/>
            </a:gradFill>
            <a:ln w="12700" cap="flat" cmpd="sng">
              <a:gradFill>
                <a:gsLst>
                  <a:gs pos="0">
                    <a:schemeClr val="accent1">
                      <a:lumMod val="45000"/>
                      <a:lumOff val="55000"/>
                    </a:schemeClr>
                  </a:gs>
                  <a:gs pos="100000">
                    <a:schemeClr val="accent1">
                      <a:lumMod val="30000"/>
                      <a:lumOff val="70000"/>
                    </a:schemeClr>
                  </a:gs>
                </a:gsLst>
                <a:lin ang="5400000" scaled="1"/>
              </a:gra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7" name="Freeform 5">
              <a:extLst>
                <a:ext uri="{FF2B5EF4-FFF2-40B4-BE49-F238E27FC236}">
                  <a16:creationId xmlns:a16="http://schemas.microsoft.com/office/drawing/2014/main" id="{B3877396-C3AE-4E93-8ED9-0773B245DB2F}"/>
                </a:ext>
              </a:extLst>
            </p:cNvPr>
            <p:cNvSpPr>
              <a:spLocks noChangeArrowheads="1"/>
            </p:cNvSpPr>
            <p:nvPr/>
          </p:nvSpPr>
          <p:spPr bwMode="auto">
            <a:xfrm>
              <a:off x="2046288" y="1146175"/>
              <a:ext cx="1400175" cy="1654175"/>
            </a:xfrm>
            <a:custGeom>
              <a:avLst/>
              <a:gdLst>
                <a:gd name="T0" fmla="*/ 3832 w 3890"/>
                <a:gd name="T1" fmla="*/ 2936 h 4596"/>
                <a:gd name="T2" fmla="*/ 3743 w 3890"/>
                <a:gd name="T3" fmla="*/ 2802 h 4596"/>
                <a:gd name="T4" fmla="*/ 3743 w 3890"/>
                <a:gd name="T5" fmla="*/ 2555 h 4596"/>
                <a:gd name="T6" fmla="*/ 3776 w 3890"/>
                <a:gd name="T7" fmla="*/ 2454 h 4596"/>
                <a:gd name="T8" fmla="*/ 3855 w 3890"/>
                <a:gd name="T9" fmla="*/ 2196 h 4596"/>
                <a:gd name="T10" fmla="*/ 3844 w 3890"/>
                <a:gd name="T11" fmla="*/ 1692 h 4596"/>
                <a:gd name="T12" fmla="*/ 3732 w 3890"/>
                <a:gd name="T13" fmla="*/ 1569 h 4596"/>
                <a:gd name="T14" fmla="*/ 2387 w 3890"/>
                <a:gd name="T15" fmla="*/ 1031 h 4596"/>
                <a:gd name="T16" fmla="*/ 201 w 3890"/>
                <a:gd name="T17" fmla="*/ 0 h 4596"/>
                <a:gd name="T18" fmla="*/ 201 w 3890"/>
                <a:gd name="T19" fmla="*/ 11 h 4596"/>
                <a:gd name="T20" fmla="*/ 190 w 3890"/>
                <a:gd name="T21" fmla="*/ 11 h 4596"/>
                <a:gd name="T22" fmla="*/ 0 w 3890"/>
                <a:gd name="T23" fmla="*/ 168 h 4596"/>
                <a:gd name="T24" fmla="*/ 34 w 3890"/>
                <a:gd name="T25" fmla="*/ 392 h 4596"/>
                <a:gd name="T26" fmla="*/ 34 w 3890"/>
                <a:gd name="T27" fmla="*/ 392 h 4596"/>
                <a:gd name="T28" fmla="*/ 34 w 3890"/>
                <a:gd name="T29" fmla="*/ 403 h 4596"/>
                <a:gd name="T30" fmla="*/ 123 w 3890"/>
                <a:gd name="T31" fmla="*/ 516 h 4596"/>
                <a:gd name="T32" fmla="*/ 258 w 3890"/>
                <a:gd name="T33" fmla="*/ 549 h 4596"/>
                <a:gd name="T34" fmla="*/ 325 w 3890"/>
                <a:gd name="T35" fmla="*/ 650 h 4596"/>
                <a:gd name="T36" fmla="*/ 493 w 3890"/>
                <a:gd name="T37" fmla="*/ 751 h 4596"/>
                <a:gd name="T38" fmla="*/ 616 w 3890"/>
                <a:gd name="T39" fmla="*/ 717 h 4596"/>
                <a:gd name="T40" fmla="*/ 807 w 3890"/>
                <a:gd name="T41" fmla="*/ 796 h 4596"/>
                <a:gd name="T42" fmla="*/ 952 w 3890"/>
                <a:gd name="T43" fmla="*/ 964 h 4596"/>
                <a:gd name="T44" fmla="*/ 1165 w 3890"/>
                <a:gd name="T45" fmla="*/ 1042 h 4596"/>
                <a:gd name="T46" fmla="*/ 1132 w 3890"/>
                <a:gd name="T47" fmla="*/ 1278 h 4596"/>
                <a:gd name="T48" fmla="*/ 1221 w 3890"/>
                <a:gd name="T49" fmla="*/ 1636 h 4596"/>
                <a:gd name="T50" fmla="*/ 1445 w 3890"/>
                <a:gd name="T51" fmla="*/ 2196 h 4596"/>
                <a:gd name="T52" fmla="*/ 1479 w 3890"/>
                <a:gd name="T53" fmla="*/ 2409 h 4596"/>
                <a:gd name="T54" fmla="*/ 1591 w 3890"/>
                <a:gd name="T55" fmla="*/ 2611 h 4596"/>
                <a:gd name="T56" fmla="*/ 1759 w 3890"/>
                <a:gd name="T57" fmla="*/ 2791 h 4596"/>
                <a:gd name="T58" fmla="*/ 1782 w 3890"/>
                <a:gd name="T59" fmla="*/ 2914 h 4596"/>
                <a:gd name="T60" fmla="*/ 1916 w 3890"/>
                <a:gd name="T61" fmla="*/ 3082 h 4596"/>
                <a:gd name="T62" fmla="*/ 2163 w 3890"/>
                <a:gd name="T63" fmla="*/ 3340 h 4596"/>
                <a:gd name="T64" fmla="*/ 2342 w 3890"/>
                <a:gd name="T65" fmla="*/ 3373 h 4596"/>
                <a:gd name="T66" fmla="*/ 2555 w 3890"/>
                <a:gd name="T67" fmla="*/ 3496 h 4596"/>
                <a:gd name="T68" fmla="*/ 2521 w 3890"/>
                <a:gd name="T69" fmla="*/ 3609 h 4596"/>
                <a:gd name="T70" fmla="*/ 2555 w 3890"/>
                <a:gd name="T71" fmla="*/ 3720 h 4596"/>
                <a:gd name="T72" fmla="*/ 2622 w 3890"/>
                <a:gd name="T73" fmla="*/ 3933 h 4596"/>
                <a:gd name="T74" fmla="*/ 2869 w 3890"/>
                <a:gd name="T75" fmla="*/ 4068 h 4596"/>
                <a:gd name="T76" fmla="*/ 2992 w 3890"/>
                <a:gd name="T77" fmla="*/ 4270 h 4596"/>
                <a:gd name="T78" fmla="*/ 3104 w 3890"/>
                <a:gd name="T79" fmla="*/ 4371 h 4596"/>
                <a:gd name="T80" fmla="*/ 3294 w 3890"/>
                <a:gd name="T81" fmla="*/ 4505 h 4596"/>
                <a:gd name="T82" fmla="*/ 3396 w 3890"/>
                <a:gd name="T83" fmla="*/ 4595 h 4596"/>
                <a:gd name="T84" fmla="*/ 3575 w 3890"/>
                <a:gd name="T85" fmla="*/ 4471 h 4596"/>
                <a:gd name="T86" fmla="*/ 3709 w 3890"/>
                <a:gd name="T87" fmla="*/ 4393 h 4596"/>
                <a:gd name="T88" fmla="*/ 3810 w 3890"/>
                <a:gd name="T89" fmla="*/ 4158 h 4596"/>
                <a:gd name="T90" fmla="*/ 3743 w 3890"/>
                <a:gd name="T91" fmla="*/ 4057 h 4596"/>
                <a:gd name="T92" fmla="*/ 3765 w 3890"/>
                <a:gd name="T93" fmla="*/ 3855 h 4596"/>
                <a:gd name="T94" fmla="*/ 3665 w 3890"/>
                <a:gd name="T95" fmla="*/ 3620 h 4596"/>
                <a:gd name="T96" fmla="*/ 3575 w 3890"/>
                <a:gd name="T97" fmla="*/ 3485 h 4596"/>
                <a:gd name="T98" fmla="*/ 3665 w 3890"/>
                <a:gd name="T99" fmla="*/ 3272 h 4596"/>
                <a:gd name="T100" fmla="*/ 3866 w 3890"/>
                <a:gd name="T101" fmla="*/ 3227 h 45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890" h="4596">
                  <a:moveTo>
                    <a:pt x="3832" y="2936"/>
                  </a:moveTo>
                  <a:lnTo>
                    <a:pt x="3832" y="2936"/>
                  </a:lnTo>
                  <a:cubicBezTo>
                    <a:pt x="3810" y="2925"/>
                    <a:pt x="3810" y="2847"/>
                    <a:pt x="3776" y="2847"/>
                  </a:cubicBezTo>
                  <a:cubicBezTo>
                    <a:pt x="3743" y="2835"/>
                    <a:pt x="3743" y="2813"/>
                    <a:pt x="3743" y="2802"/>
                  </a:cubicBezTo>
                  <a:cubicBezTo>
                    <a:pt x="3743" y="2791"/>
                    <a:pt x="3732" y="2678"/>
                    <a:pt x="3732" y="2600"/>
                  </a:cubicBezTo>
                  <a:cubicBezTo>
                    <a:pt x="3732" y="2578"/>
                    <a:pt x="3732" y="2555"/>
                    <a:pt x="3743" y="2555"/>
                  </a:cubicBezTo>
                  <a:cubicBezTo>
                    <a:pt x="3765" y="2544"/>
                    <a:pt x="3776" y="2533"/>
                    <a:pt x="3765" y="2510"/>
                  </a:cubicBezTo>
                  <a:cubicBezTo>
                    <a:pt x="3754" y="2488"/>
                    <a:pt x="3754" y="2465"/>
                    <a:pt x="3776" y="2454"/>
                  </a:cubicBezTo>
                  <a:cubicBezTo>
                    <a:pt x="3810" y="2454"/>
                    <a:pt x="3799" y="2421"/>
                    <a:pt x="3821" y="2376"/>
                  </a:cubicBezTo>
                  <a:cubicBezTo>
                    <a:pt x="3832" y="2342"/>
                    <a:pt x="3866" y="2230"/>
                    <a:pt x="3855" y="2196"/>
                  </a:cubicBezTo>
                  <a:cubicBezTo>
                    <a:pt x="3844" y="2163"/>
                    <a:pt x="3821" y="2129"/>
                    <a:pt x="3844" y="2062"/>
                  </a:cubicBezTo>
                  <a:cubicBezTo>
                    <a:pt x="3877" y="1995"/>
                    <a:pt x="3877" y="1715"/>
                    <a:pt x="3844" y="1692"/>
                  </a:cubicBezTo>
                  <a:cubicBezTo>
                    <a:pt x="3821" y="1681"/>
                    <a:pt x="3832" y="1636"/>
                    <a:pt x="3832" y="1603"/>
                  </a:cubicBezTo>
                  <a:cubicBezTo>
                    <a:pt x="3832" y="1569"/>
                    <a:pt x="3732" y="1569"/>
                    <a:pt x="3732" y="1569"/>
                  </a:cubicBezTo>
                  <a:cubicBezTo>
                    <a:pt x="3732" y="1109"/>
                    <a:pt x="3732" y="1109"/>
                    <a:pt x="3732" y="1109"/>
                  </a:cubicBezTo>
                  <a:cubicBezTo>
                    <a:pt x="2387" y="1031"/>
                    <a:pt x="2387" y="1031"/>
                    <a:pt x="2387" y="1031"/>
                  </a:cubicBezTo>
                  <a:cubicBezTo>
                    <a:pt x="201" y="0"/>
                    <a:pt x="201" y="0"/>
                    <a:pt x="201" y="0"/>
                  </a:cubicBezTo>
                  <a:lnTo>
                    <a:pt x="201" y="0"/>
                  </a:lnTo>
                  <a:lnTo>
                    <a:pt x="201" y="11"/>
                  </a:lnTo>
                  <a:lnTo>
                    <a:pt x="201" y="11"/>
                  </a:lnTo>
                  <a:lnTo>
                    <a:pt x="190" y="11"/>
                  </a:lnTo>
                  <a:lnTo>
                    <a:pt x="190" y="11"/>
                  </a:lnTo>
                  <a:cubicBezTo>
                    <a:pt x="190" y="11"/>
                    <a:pt x="190" y="11"/>
                    <a:pt x="179" y="11"/>
                  </a:cubicBezTo>
                  <a:cubicBezTo>
                    <a:pt x="134" y="23"/>
                    <a:pt x="0" y="123"/>
                    <a:pt x="0" y="168"/>
                  </a:cubicBezTo>
                  <a:cubicBezTo>
                    <a:pt x="0" y="213"/>
                    <a:pt x="45" y="213"/>
                    <a:pt x="45" y="247"/>
                  </a:cubicBezTo>
                  <a:cubicBezTo>
                    <a:pt x="45" y="269"/>
                    <a:pt x="34" y="359"/>
                    <a:pt x="34" y="392"/>
                  </a:cubicBezTo>
                  <a:lnTo>
                    <a:pt x="34" y="392"/>
                  </a:lnTo>
                  <a:lnTo>
                    <a:pt x="34" y="392"/>
                  </a:lnTo>
                  <a:cubicBezTo>
                    <a:pt x="34" y="403"/>
                    <a:pt x="34" y="403"/>
                    <a:pt x="34" y="403"/>
                  </a:cubicBezTo>
                  <a:lnTo>
                    <a:pt x="34" y="403"/>
                  </a:lnTo>
                  <a:lnTo>
                    <a:pt x="34" y="403"/>
                  </a:lnTo>
                  <a:cubicBezTo>
                    <a:pt x="34" y="403"/>
                    <a:pt x="101" y="471"/>
                    <a:pt x="123" y="516"/>
                  </a:cubicBezTo>
                  <a:cubicBezTo>
                    <a:pt x="157" y="572"/>
                    <a:pt x="168" y="560"/>
                    <a:pt x="201" y="538"/>
                  </a:cubicBezTo>
                  <a:cubicBezTo>
                    <a:pt x="235" y="527"/>
                    <a:pt x="258" y="527"/>
                    <a:pt x="258" y="549"/>
                  </a:cubicBezTo>
                  <a:cubicBezTo>
                    <a:pt x="258" y="583"/>
                    <a:pt x="258" y="605"/>
                    <a:pt x="258" y="605"/>
                  </a:cubicBezTo>
                  <a:cubicBezTo>
                    <a:pt x="269" y="605"/>
                    <a:pt x="291" y="616"/>
                    <a:pt x="325" y="650"/>
                  </a:cubicBezTo>
                  <a:cubicBezTo>
                    <a:pt x="358" y="695"/>
                    <a:pt x="381" y="740"/>
                    <a:pt x="426" y="729"/>
                  </a:cubicBezTo>
                  <a:cubicBezTo>
                    <a:pt x="470" y="729"/>
                    <a:pt x="482" y="717"/>
                    <a:pt x="493" y="751"/>
                  </a:cubicBezTo>
                  <a:cubicBezTo>
                    <a:pt x="504" y="773"/>
                    <a:pt x="527" y="829"/>
                    <a:pt x="571" y="807"/>
                  </a:cubicBezTo>
                  <a:cubicBezTo>
                    <a:pt x="616" y="796"/>
                    <a:pt x="605" y="740"/>
                    <a:pt x="616" y="717"/>
                  </a:cubicBezTo>
                  <a:cubicBezTo>
                    <a:pt x="627" y="695"/>
                    <a:pt x="639" y="661"/>
                    <a:pt x="683" y="695"/>
                  </a:cubicBezTo>
                  <a:cubicBezTo>
                    <a:pt x="717" y="729"/>
                    <a:pt x="796" y="773"/>
                    <a:pt x="807" y="796"/>
                  </a:cubicBezTo>
                  <a:cubicBezTo>
                    <a:pt x="807" y="818"/>
                    <a:pt x="807" y="885"/>
                    <a:pt x="829" y="919"/>
                  </a:cubicBezTo>
                  <a:cubicBezTo>
                    <a:pt x="840" y="941"/>
                    <a:pt x="885" y="964"/>
                    <a:pt x="952" y="964"/>
                  </a:cubicBezTo>
                  <a:cubicBezTo>
                    <a:pt x="975" y="975"/>
                    <a:pt x="997" y="975"/>
                    <a:pt x="1020" y="975"/>
                  </a:cubicBezTo>
                  <a:cubicBezTo>
                    <a:pt x="1087" y="975"/>
                    <a:pt x="1165" y="986"/>
                    <a:pt x="1165" y="1042"/>
                  </a:cubicBezTo>
                  <a:cubicBezTo>
                    <a:pt x="1176" y="1054"/>
                    <a:pt x="1176" y="1076"/>
                    <a:pt x="1165" y="1098"/>
                  </a:cubicBezTo>
                  <a:cubicBezTo>
                    <a:pt x="1165" y="1177"/>
                    <a:pt x="1132" y="1255"/>
                    <a:pt x="1132" y="1278"/>
                  </a:cubicBezTo>
                  <a:cubicBezTo>
                    <a:pt x="1109" y="1311"/>
                    <a:pt x="1098" y="1423"/>
                    <a:pt x="1143" y="1468"/>
                  </a:cubicBezTo>
                  <a:cubicBezTo>
                    <a:pt x="1188" y="1524"/>
                    <a:pt x="1221" y="1569"/>
                    <a:pt x="1221" y="1636"/>
                  </a:cubicBezTo>
                  <a:cubicBezTo>
                    <a:pt x="1232" y="1715"/>
                    <a:pt x="1244" y="1804"/>
                    <a:pt x="1289" y="1916"/>
                  </a:cubicBezTo>
                  <a:cubicBezTo>
                    <a:pt x="1345" y="2040"/>
                    <a:pt x="1412" y="2152"/>
                    <a:pt x="1445" y="2196"/>
                  </a:cubicBezTo>
                  <a:cubicBezTo>
                    <a:pt x="1468" y="2241"/>
                    <a:pt x="1479" y="2320"/>
                    <a:pt x="1468" y="2353"/>
                  </a:cubicBezTo>
                  <a:cubicBezTo>
                    <a:pt x="1457" y="2376"/>
                    <a:pt x="1423" y="2421"/>
                    <a:pt x="1479" y="2409"/>
                  </a:cubicBezTo>
                  <a:cubicBezTo>
                    <a:pt x="1524" y="2387"/>
                    <a:pt x="1591" y="2387"/>
                    <a:pt x="1580" y="2443"/>
                  </a:cubicBezTo>
                  <a:cubicBezTo>
                    <a:pt x="1580" y="2510"/>
                    <a:pt x="1569" y="2566"/>
                    <a:pt x="1591" y="2611"/>
                  </a:cubicBezTo>
                  <a:cubicBezTo>
                    <a:pt x="1603" y="2656"/>
                    <a:pt x="1670" y="2779"/>
                    <a:pt x="1703" y="2791"/>
                  </a:cubicBezTo>
                  <a:cubicBezTo>
                    <a:pt x="1726" y="2791"/>
                    <a:pt x="1748" y="2768"/>
                    <a:pt x="1759" y="2791"/>
                  </a:cubicBezTo>
                  <a:cubicBezTo>
                    <a:pt x="1770" y="2824"/>
                    <a:pt x="1748" y="2847"/>
                    <a:pt x="1748" y="2869"/>
                  </a:cubicBezTo>
                  <a:cubicBezTo>
                    <a:pt x="1737" y="2880"/>
                    <a:pt x="1759" y="2902"/>
                    <a:pt x="1782" y="2914"/>
                  </a:cubicBezTo>
                  <a:cubicBezTo>
                    <a:pt x="1815" y="2925"/>
                    <a:pt x="1827" y="2958"/>
                    <a:pt x="1827" y="3003"/>
                  </a:cubicBezTo>
                  <a:cubicBezTo>
                    <a:pt x="1827" y="3037"/>
                    <a:pt x="1871" y="3071"/>
                    <a:pt x="1916" y="3082"/>
                  </a:cubicBezTo>
                  <a:cubicBezTo>
                    <a:pt x="1961" y="3093"/>
                    <a:pt x="1994" y="3127"/>
                    <a:pt x="2017" y="3149"/>
                  </a:cubicBezTo>
                  <a:cubicBezTo>
                    <a:pt x="2039" y="3160"/>
                    <a:pt x="2096" y="3284"/>
                    <a:pt x="2163" y="3340"/>
                  </a:cubicBezTo>
                  <a:cubicBezTo>
                    <a:pt x="2230" y="3396"/>
                    <a:pt x="2308" y="3418"/>
                    <a:pt x="2320" y="3418"/>
                  </a:cubicBezTo>
                  <a:cubicBezTo>
                    <a:pt x="2342" y="3418"/>
                    <a:pt x="2320" y="3362"/>
                    <a:pt x="2342" y="3373"/>
                  </a:cubicBezTo>
                  <a:cubicBezTo>
                    <a:pt x="2376" y="3384"/>
                    <a:pt x="2443" y="3452"/>
                    <a:pt x="2488" y="3474"/>
                  </a:cubicBezTo>
                  <a:cubicBezTo>
                    <a:pt x="2521" y="3485"/>
                    <a:pt x="2566" y="3485"/>
                    <a:pt x="2555" y="3496"/>
                  </a:cubicBezTo>
                  <a:cubicBezTo>
                    <a:pt x="2555" y="3508"/>
                    <a:pt x="2521" y="3530"/>
                    <a:pt x="2510" y="3553"/>
                  </a:cubicBezTo>
                  <a:cubicBezTo>
                    <a:pt x="2488" y="3575"/>
                    <a:pt x="2510" y="3609"/>
                    <a:pt x="2521" y="3609"/>
                  </a:cubicBezTo>
                  <a:cubicBezTo>
                    <a:pt x="2544" y="3620"/>
                    <a:pt x="2544" y="3631"/>
                    <a:pt x="2532" y="3642"/>
                  </a:cubicBezTo>
                  <a:cubicBezTo>
                    <a:pt x="2521" y="3653"/>
                    <a:pt x="2532" y="3698"/>
                    <a:pt x="2555" y="3720"/>
                  </a:cubicBezTo>
                  <a:cubicBezTo>
                    <a:pt x="2566" y="3743"/>
                    <a:pt x="2566" y="3788"/>
                    <a:pt x="2566" y="3833"/>
                  </a:cubicBezTo>
                  <a:cubicBezTo>
                    <a:pt x="2566" y="3866"/>
                    <a:pt x="2600" y="3911"/>
                    <a:pt x="2622" y="3933"/>
                  </a:cubicBezTo>
                  <a:cubicBezTo>
                    <a:pt x="2645" y="3945"/>
                    <a:pt x="2757" y="4046"/>
                    <a:pt x="2790" y="4057"/>
                  </a:cubicBezTo>
                  <a:cubicBezTo>
                    <a:pt x="2813" y="4057"/>
                    <a:pt x="2835" y="4023"/>
                    <a:pt x="2869" y="4068"/>
                  </a:cubicBezTo>
                  <a:cubicBezTo>
                    <a:pt x="2903" y="4113"/>
                    <a:pt x="2925" y="4191"/>
                    <a:pt x="2958" y="4202"/>
                  </a:cubicBezTo>
                  <a:cubicBezTo>
                    <a:pt x="2992" y="4214"/>
                    <a:pt x="3003" y="4247"/>
                    <a:pt x="2992" y="4270"/>
                  </a:cubicBezTo>
                  <a:cubicBezTo>
                    <a:pt x="2981" y="4292"/>
                    <a:pt x="2958" y="4337"/>
                    <a:pt x="3014" y="4360"/>
                  </a:cubicBezTo>
                  <a:cubicBezTo>
                    <a:pt x="3070" y="4382"/>
                    <a:pt x="3093" y="4393"/>
                    <a:pt x="3104" y="4371"/>
                  </a:cubicBezTo>
                  <a:cubicBezTo>
                    <a:pt x="3115" y="4348"/>
                    <a:pt x="3149" y="4326"/>
                    <a:pt x="3171" y="4337"/>
                  </a:cubicBezTo>
                  <a:cubicBezTo>
                    <a:pt x="3183" y="4360"/>
                    <a:pt x="3250" y="4427"/>
                    <a:pt x="3294" y="4505"/>
                  </a:cubicBezTo>
                  <a:cubicBezTo>
                    <a:pt x="3306" y="4539"/>
                    <a:pt x="3317" y="4561"/>
                    <a:pt x="3328" y="4584"/>
                  </a:cubicBezTo>
                  <a:cubicBezTo>
                    <a:pt x="3396" y="4595"/>
                    <a:pt x="3396" y="4595"/>
                    <a:pt x="3396" y="4595"/>
                  </a:cubicBezTo>
                  <a:cubicBezTo>
                    <a:pt x="3575" y="4527"/>
                    <a:pt x="3575" y="4527"/>
                    <a:pt x="3575" y="4527"/>
                  </a:cubicBezTo>
                  <a:cubicBezTo>
                    <a:pt x="3575" y="4471"/>
                    <a:pt x="3575" y="4471"/>
                    <a:pt x="3575" y="4471"/>
                  </a:cubicBezTo>
                  <a:lnTo>
                    <a:pt x="3575" y="4471"/>
                  </a:lnTo>
                  <a:cubicBezTo>
                    <a:pt x="3709" y="4393"/>
                    <a:pt x="3709" y="4393"/>
                    <a:pt x="3709" y="4393"/>
                  </a:cubicBezTo>
                  <a:cubicBezTo>
                    <a:pt x="3832" y="4158"/>
                    <a:pt x="3832" y="4158"/>
                    <a:pt x="3832" y="4158"/>
                  </a:cubicBezTo>
                  <a:cubicBezTo>
                    <a:pt x="3810" y="4158"/>
                    <a:pt x="3810" y="4158"/>
                    <a:pt x="3810" y="4158"/>
                  </a:cubicBezTo>
                  <a:cubicBezTo>
                    <a:pt x="3810" y="4158"/>
                    <a:pt x="3810" y="4147"/>
                    <a:pt x="3788" y="4135"/>
                  </a:cubicBezTo>
                  <a:cubicBezTo>
                    <a:pt x="3754" y="4113"/>
                    <a:pt x="3765" y="4068"/>
                    <a:pt x="3743" y="4057"/>
                  </a:cubicBezTo>
                  <a:cubicBezTo>
                    <a:pt x="3721" y="4046"/>
                    <a:pt x="3721" y="4012"/>
                    <a:pt x="3743" y="3978"/>
                  </a:cubicBezTo>
                  <a:cubicBezTo>
                    <a:pt x="3754" y="3933"/>
                    <a:pt x="3765" y="3900"/>
                    <a:pt x="3765" y="3855"/>
                  </a:cubicBezTo>
                  <a:cubicBezTo>
                    <a:pt x="3765" y="3822"/>
                    <a:pt x="3709" y="3743"/>
                    <a:pt x="3709" y="3698"/>
                  </a:cubicBezTo>
                  <a:cubicBezTo>
                    <a:pt x="3709" y="3642"/>
                    <a:pt x="3709" y="3631"/>
                    <a:pt x="3665" y="3620"/>
                  </a:cubicBezTo>
                  <a:cubicBezTo>
                    <a:pt x="3608" y="3609"/>
                    <a:pt x="3620" y="3597"/>
                    <a:pt x="3620" y="3553"/>
                  </a:cubicBezTo>
                  <a:cubicBezTo>
                    <a:pt x="3620" y="3508"/>
                    <a:pt x="3586" y="3519"/>
                    <a:pt x="3575" y="3485"/>
                  </a:cubicBezTo>
                  <a:cubicBezTo>
                    <a:pt x="3552" y="3463"/>
                    <a:pt x="3496" y="3295"/>
                    <a:pt x="3507" y="3272"/>
                  </a:cubicBezTo>
                  <a:cubicBezTo>
                    <a:pt x="3519" y="3250"/>
                    <a:pt x="3608" y="3261"/>
                    <a:pt x="3665" y="3272"/>
                  </a:cubicBezTo>
                  <a:cubicBezTo>
                    <a:pt x="3721" y="3284"/>
                    <a:pt x="3732" y="3250"/>
                    <a:pt x="3743" y="3239"/>
                  </a:cubicBezTo>
                  <a:cubicBezTo>
                    <a:pt x="3765" y="3227"/>
                    <a:pt x="3844" y="3239"/>
                    <a:pt x="3866" y="3227"/>
                  </a:cubicBezTo>
                  <a:cubicBezTo>
                    <a:pt x="3889" y="3205"/>
                    <a:pt x="3866" y="2947"/>
                    <a:pt x="3832" y="2936"/>
                  </a:cubicBezTo>
                </a:path>
              </a:pathLst>
            </a:custGeom>
            <a:gradFill>
              <a:gsLst>
                <a:gs pos="0">
                  <a:srgbClr val="BC1E1E"/>
                </a:gs>
                <a:gs pos="100000">
                  <a:srgbClr val="6D1111"/>
                </a:gs>
              </a:gsLst>
              <a:lin ang="5400000" scaled="1"/>
            </a:gradFill>
            <a:ln w="12700" cap="flat" cmpd="sng">
              <a:no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dirty="0"/>
            </a:p>
          </p:txBody>
        </p:sp>
        <p:sp>
          <p:nvSpPr>
            <p:cNvPr id="8" name="Freeform 6">
              <a:extLst>
                <a:ext uri="{FF2B5EF4-FFF2-40B4-BE49-F238E27FC236}">
                  <a16:creationId xmlns:a16="http://schemas.microsoft.com/office/drawing/2014/main" id="{7F0EF883-27AB-437D-90EA-484833FBEB2F}"/>
                </a:ext>
              </a:extLst>
            </p:cNvPr>
            <p:cNvSpPr>
              <a:spLocks noChangeArrowheads="1"/>
            </p:cNvSpPr>
            <p:nvPr/>
          </p:nvSpPr>
          <p:spPr bwMode="auto">
            <a:xfrm>
              <a:off x="4705350" y="3824288"/>
              <a:ext cx="227013" cy="222250"/>
            </a:xfrm>
            <a:custGeom>
              <a:avLst/>
              <a:gdLst>
                <a:gd name="T0" fmla="*/ 78 w 629"/>
                <a:gd name="T1" fmla="*/ 505 h 617"/>
                <a:gd name="T2" fmla="*/ 78 w 629"/>
                <a:gd name="T3" fmla="*/ 505 h 617"/>
                <a:gd name="T4" fmla="*/ 146 w 629"/>
                <a:gd name="T5" fmla="*/ 505 h 617"/>
                <a:gd name="T6" fmla="*/ 213 w 629"/>
                <a:gd name="T7" fmla="*/ 527 h 617"/>
                <a:gd name="T8" fmla="*/ 280 w 629"/>
                <a:gd name="T9" fmla="*/ 583 h 617"/>
                <a:gd name="T10" fmla="*/ 381 w 629"/>
                <a:gd name="T11" fmla="*/ 561 h 617"/>
                <a:gd name="T12" fmla="*/ 583 w 629"/>
                <a:gd name="T13" fmla="*/ 415 h 617"/>
                <a:gd name="T14" fmla="*/ 628 w 629"/>
                <a:gd name="T15" fmla="*/ 303 h 617"/>
                <a:gd name="T16" fmla="*/ 616 w 629"/>
                <a:gd name="T17" fmla="*/ 303 h 617"/>
                <a:gd name="T18" fmla="*/ 583 w 629"/>
                <a:gd name="T19" fmla="*/ 258 h 617"/>
                <a:gd name="T20" fmla="*/ 538 w 629"/>
                <a:gd name="T21" fmla="*/ 213 h 617"/>
                <a:gd name="T22" fmla="*/ 527 w 629"/>
                <a:gd name="T23" fmla="*/ 135 h 617"/>
                <a:gd name="T24" fmla="*/ 381 w 629"/>
                <a:gd name="T25" fmla="*/ 23 h 617"/>
                <a:gd name="T26" fmla="*/ 280 w 629"/>
                <a:gd name="T27" fmla="*/ 45 h 617"/>
                <a:gd name="T28" fmla="*/ 236 w 629"/>
                <a:gd name="T29" fmla="*/ 101 h 617"/>
                <a:gd name="T30" fmla="*/ 123 w 629"/>
                <a:gd name="T31" fmla="*/ 112 h 617"/>
                <a:gd name="T32" fmla="*/ 90 w 629"/>
                <a:gd name="T33" fmla="*/ 236 h 617"/>
                <a:gd name="T34" fmla="*/ 34 w 629"/>
                <a:gd name="T35" fmla="*/ 348 h 617"/>
                <a:gd name="T36" fmla="*/ 34 w 629"/>
                <a:gd name="T37" fmla="*/ 493 h 617"/>
                <a:gd name="T38" fmla="*/ 45 w 629"/>
                <a:gd name="T39" fmla="*/ 538 h 617"/>
                <a:gd name="T40" fmla="*/ 78 w 629"/>
                <a:gd name="T41" fmla="*/ 505 h 6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29" h="617">
                  <a:moveTo>
                    <a:pt x="78" y="505"/>
                  </a:moveTo>
                  <a:lnTo>
                    <a:pt x="78" y="505"/>
                  </a:lnTo>
                  <a:cubicBezTo>
                    <a:pt x="90" y="471"/>
                    <a:pt x="135" y="471"/>
                    <a:pt x="146" y="505"/>
                  </a:cubicBezTo>
                  <a:cubicBezTo>
                    <a:pt x="168" y="549"/>
                    <a:pt x="202" y="505"/>
                    <a:pt x="213" y="527"/>
                  </a:cubicBezTo>
                  <a:cubicBezTo>
                    <a:pt x="224" y="549"/>
                    <a:pt x="269" y="549"/>
                    <a:pt x="280" y="583"/>
                  </a:cubicBezTo>
                  <a:cubicBezTo>
                    <a:pt x="303" y="616"/>
                    <a:pt x="370" y="605"/>
                    <a:pt x="381" y="561"/>
                  </a:cubicBezTo>
                  <a:cubicBezTo>
                    <a:pt x="404" y="505"/>
                    <a:pt x="527" y="471"/>
                    <a:pt x="583" y="415"/>
                  </a:cubicBezTo>
                  <a:cubicBezTo>
                    <a:pt x="616" y="381"/>
                    <a:pt x="628" y="336"/>
                    <a:pt x="628" y="303"/>
                  </a:cubicBezTo>
                  <a:cubicBezTo>
                    <a:pt x="616" y="303"/>
                    <a:pt x="616" y="303"/>
                    <a:pt x="616" y="303"/>
                  </a:cubicBezTo>
                  <a:cubicBezTo>
                    <a:pt x="616" y="303"/>
                    <a:pt x="616" y="258"/>
                    <a:pt x="583" y="258"/>
                  </a:cubicBezTo>
                  <a:cubicBezTo>
                    <a:pt x="549" y="258"/>
                    <a:pt x="538" y="247"/>
                    <a:pt x="538" y="213"/>
                  </a:cubicBezTo>
                  <a:cubicBezTo>
                    <a:pt x="527" y="191"/>
                    <a:pt x="538" y="146"/>
                    <a:pt x="527" y="135"/>
                  </a:cubicBezTo>
                  <a:cubicBezTo>
                    <a:pt x="504" y="123"/>
                    <a:pt x="415" y="45"/>
                    <a:pt x="381" y="23"/>
                  </a:cubicBezTo>
                  <a:cubicBezTo>
                    <a:pt x="336" y="0"/>
                    <a:pt x="280" y="0"/>
                    <a:pt x="280" y="45"/>
                  </a:cubicBezTo>
                  <a:cubicBezTo>
                    <a:pt x="280" y="90"/>
                    <a:pt x="280" y="90"/>
                    <a:pt x="236" y="101"/>
                  </a:cubicBezTo>
                  <a:cubicBezTo>
                    <a:pt x="180" y="112"/>
                    <a:pt x="123" y="101"/>
                    <a:pt x="123" y="112"/>
                  </a:cubicBezTo>
                  <a:cubicBezTo>
                    <a:pt x="112" y="123"/>
                    <a:pt x="123" y="213"/>
                    <a:pt x="90" y="236"/>
                  </a:cubicBezTo>
                  <a:cubicBezTo>
                    <a:pt x="56" y="247"/>
                    <a:pt x="56" y="325"/>
                    <a:pt x="34" y="348"/>
                  </a:cubicBezTo>
                  <a:cubicBezTo>
                    <a:pt x="0" y="381"/>
                    <a:pt x="11" y="448"/>
                    <a:pt x="34" y="493"/>
                  </a:cubicBezTo>
                  <a:cubicBezTo>
                    <a:pt x="45" y="505"/>
                    <a:pt x="45" y="527"/>
                    <a:pt x="45" y="538"/>
                  </a:cubicBezTo>
                  <a:cubicBezTo>
                    <a:pt x="67" y="527"/>
                    <a:pt x="78" y="516"/>
                    <a:pt x="78" y="505"/>
                  </a:cubicBezTo>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9" name="Freeform 8">
              <a:extLst>
                <a:ext uri="{FF2B5EF4-FFF2-40B4-BE49-F238E27FC236}">
                  <a16:creationId xmlns:a16="http://schemas.microsoft.com/office/drawing/2014/main" id="{19C965E4-E22B-46E6-BA10-C420573C7B5D}"/>
                </a:ext>
              </a:extLst>
            </p:cNvPr>
            <p:cNvSpPr>
              <a:spLocks noChangeArrowheads="1"/>
            </p:cNvSpPr>
            <p:nvPr/>
          </p:nvSpPr>
          <p:spPr bwMode="auto">
            <a:xfrm>
              <a:off x="4357688" y="3151188"/>
              <a:ext cx="822325" cy="1049337"/>
            </a:xfrm>
            <a:custGeom>
              <a:avLst/>
              <a:gdLst>
                <a:gd name="T0" fmla="*/ 1928 w 2286"/>
                <a:gd name="T1" fmla="*/ 1971 h 2914"/>
                <a:gd name="T2" fmla="*/ 1906 w 2286"/>
                <a:gd name="T3" fmla="*/ 1702 h 2914"/>
                <a:gd name="T4" fmla="*/ 1648 w 2286"/>
                <a:gd name="T5" fmla="*/ 1792 h 2914"/>
                <a:gd name="T6" fmla="*/ 1345 w 2286"/>
                <a:gd name="T7" fmla="*/ 1590 h 2914"/>
                <a:gd name="T8" fmla="*/ 1401 w 2286"/>
                <a:gd name="T9" fmla="*/ 1254 h 2914"/>
                <a:gd name="T10" fmla="*/ 1603 w 2286"/>
                <a:gd name="T11" fmla="*/ 1119 h 2914"/>
                <a:gd name="T12" fmla="*/ 1838 w 2286"/>
                <a:gd name="T13" fmla="*/ 996 h 2914"/>
                <a:gd name="T14" fmla="*/ 2117 w 2286"/>
                <a:gd name="T15" fmla="*/ 705 h 2914"/>
                <a:gd name="T16" fmla="*/ 2263 w 2286"/>
                <a:gd name="T17" fmla="*/ 392 h 2914"/>
                <a:gd name="T18" fmla="*/ 2061 w 2286"/>
                <a:gd name="T19" fmla="*/ 314 h 2914"/>
                <a:gd name="T20" fmla="*/ 1917 w 2286"/>
                <a:gd name="T21" fmla="*/ 224 h 2914"/>
                <a:gd name="T22" fmla="*/ 1760 w 2286"/>
                <a:gd name="T23" fmla="*/ 157 h 2914"/>
                <a:gd name="T24" fmla="*/ 1424 w 2286"/>
                <a:gd name="T25" fmla="*/ 11 h 2914"/>
                <a:gd name="T26" fmla="*/ 1110 w 2286"/>
                <a:gd name="T27" fmla="*/ 33 h 2914"/>
                <a:gd name="T28" fmla="*/ 1166 w 2286"/>
                <a:gd name="T29" fmla="*/ 201 h 2914"/>
                <a:gd name="T30" fmla="*/ 1121 w 2286"/>
                <a:gd name="T31" fmla="*/ 515 h 2914"/>
                <a:gd name="T32" fmla="*/ 886 w 2286"/>
                <a:gd name="T33" fmla="*/ 459 h 2914"/>
                <a:gd name="T34" fmla="*/ 617 w 2286"/>
                <a:gd name="T35" fmla="*/ 481 h 2914"/>
                <a:gd name="T36" fmla="*/ 460 w 2286"/>
                <a:gd name="T37" fmla="*/ 705 h 2914"/>
                <a:gd name="T38" fmla="*/ 325 w 2286"/>
                <a:gd name="T39" fmla="*/ 884 h 2914"/>
                <a:gd name="T40" fmla="*/ 247 w 2286"/>
                <a:gd name="T41" fmla="*/ 1131 h 2914"/>
                <a:gd name="T42" fmla="*/ 124 w 2286"/>
                <a:gd name="T43" fmla="*/ 1366 h 2914"/>
                <a:gd name="T44" fmla="*/ 135 w 2286"/>
                <a:gd name="T45" fmla="*/ 1601 h 2914"/>
                <a:gd name="T46" fmla="*/ 11 w 2286"/>
                <a:gd name="T47" fmla="*/ 1758 h 2914"/>
                <a:gd name="T48" fmla="*/ 56 w 2286"/>
                <a:gd name="T49" fmla="*/ 1870 h 2914"/>
                <a:gd name="T50" fmla="*/ 191 w 2286"/>
                <a:gd name="T51" fmla="*/ 1893 h 2914"/>
                <a:gd name="T52" fmla="*/ 213 w 2286"/>
                <a:gd name="T53" fmla="*/ 1668 h 2914"/>
                <a:gd name="T54" fmla="*/ 292 w 2286"/>
                <a:gd name="T55" fmla="*/ 1780 h 2914"/>
                <a:gd name="T56" fmla="*/ 348 w 2286"/>
                <a:gd name="T57" fmla="*/ 1803 h 2914"/>
                <a:gd name="T58" fmla="*/ 482 w 2286"/>
                <a:gd name="T59" fmla="*/ 1926 h 2914"/>
                <a:gd name="T60" fmla="*/ 606 w 2286"/>
                <a:gd name="T61" fmla="*/ 2049 h 2914"/>
                <a:gd name="T62" fmla="*/ 751 w 2286"/>
                <a:gd name="T63" fmla="*/ 1937 h 2914"/>
                <a:gd name="T64" fmla="*/ 762 w 2286"/>
                <a:gd name="T65" fmla="*/ 2184 h 2914"/>
                <a:gd name="T66" fmla="*/ 505 w 2286"/>
                <a:gd name="T67" fmla="*/ 2363 h 2914"/>
                <a:gd name="T68" fmla="*/ 437 w 2286"/>
                <a:gd name="T69" fmla="*/ 2565 h 2914"/>
                <a:gd name="T70" fmla="*/ 393 w 2286"/>
                <a:gd name="T71" fmla="*/ 2655 h 2914"/>
                <a:gd name="T72" fmla="*/ 493 w 2286"/>
                <a:gd name="T73" fmla="*/ 2800 h 2914"/>
                <a:gd name="T74" fmla="*/ 762 w 2286"/>
                <a:gd name="T75" fmla="*/ 2868 h 2914"/>
                <a:gd name="T76" fmla="*/ 886 w 2286"/>
                <a:gd name="T77" fmla="*/ 2733 h 2914"/>
                <a:gd name="T78" fmla="*/ 1042 w 2286"/>
                <a:gd name="T79" fmla="*/ 2666 h 2914"/>
                <a:gd name="T80" fmla="*/ 1020 w 2286"/>
                <a:gd name="T81" fmla="*/ 2475 h 2914"/>
                <a:gd name="T82" fmla="*/ 1054 w 2286"/>
                <a:gd name="T83" fmla="*/ 2106 h 2914"/>
                <a:gd name="T84" fmla="*/ 1244 w 2286"/>
                <a:gd name="T85" fmla="*/ 1915 h 2914"/>
                <a:gd name="T86" fmla="*/ 1502 w 2286"/>
                <a:gd name="T87" fmla="*/ 2083 h 2914"/>
                <a:gd name="T88" fmla="*/ 1704 w 2286"/>
                <a:gd name="T89" fmla="*/ 2195 h 2914"/>
                <a:gd name="T90" fmla="*/ 1939 w 2286"/>
                <a:gd name="T91" fmla="*/ 2139 h 29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286" h="2914">
                  <a:moveTo>
                    <a:pt x="1939" y="2139"/>
                  </a:moveTo>
                  <a:lnTo>
                    <a:pt x="1939" y="2139"/>
                  </a:lnTo>
                  <a:cubicBezTo>
                    <a:pt x="1950" y="2083"/>
                    <a:pt x="1939" y="2016"/>
                    <a:pt x="1928" y="1971"/>
                  </a:cubicBezTo>
                  <a:cubicBezTo>
                    <a:pt x="1917" y="1926"/>
                    <a:pt x="1950" y="1915"/>
                    <a:pt x="1973" y="1870"/>
                  </a:cubicBezTo>
                  <a:cubicBezTo>
                    <a:pt x="1995" y="1837"/>
                    <a:pt x="1950" y="1803"/>
                    <a:pt x="1950" y="1758"/>
                  </a:cubicBezTo>
                  <a:cubicBezTo>
                    <a:pt x="1950" y="1702"/>
                    <a:pt x="1939" y="1702"/>
                    <a:pt x="1906" y="1702"/>
                  </a:cubicBezTo>
                  <a:cubicBezTo>
                    <a:pt x="1872" y="1691"/>
                    <a:pt x="1827" y="1736"/>
                    <a:pt x="1805" y="1758"/>
                  </a:cubicBezTo>
                  <a:cubicBezTo>
                    <a:pt x="1782" y="1769"/>
                    <a:pt x="1793" y="1803"/>
                    <a:pt x="1771" y="1825"/>
                  </a:cubicBezTo>
                  <a:cubicBezTo>
                    <a:pt x="1737" y="1837"/>
                    <a:pt x="1681" y="1837"/>
                    <a:pt x="1648" y="1792"/>
                  </a:cubicBezTo>
                  <a:cubicBezTo>
                    <a:pt x="1614" y="1758"/>
                    <a:pt x="1536" y="1758"/>
                    <a:pt x="1502" y="1747"/>
                  </a:cubicBezTo>
                  <a:cubicBezTo>
                    <a:pt x="1457" y="1747"/>
                    <a:pt x="1457" y="1713"/>
                    <a:pt x="1446" y="1668"/>
                  </a:cubicBezTo>
                  <a:cubicBezTo>
                    <a:pt x="1424" y="1613"/>
                    <a:pt x="1379" y="1613"/>
                    <a:pt x="1345" y="1590"/>
                  </a:cubicBezTo>
                  <a:cubicBezTo>
                    <a:pt x="1311" y="1568"/>
                    <a:pt x="1311" y="1556"/>
                    <a:pt x="1300" y="1411"/>
                  </a:cubicBezTo>
                  <a:cubicBezTo>
                    <a:pt x="1289" y="1265"/>
                    <a:pt x="1300" y="1209"/>
                    <a:pt x="1323" y="1209"/>
                  </a:cubicBezTo>
                  <a:cubicBezTo>
                    <a:pt x="1345" y="1198"/>
                    <a:pt x="1379" y="1242"/>
                    <a:pt x="1401" y="1254"/>
                  </a:cubicBezTo>
                  <a:cubicBezTo>
                    <a:pt x="1424" y="1265"/>
                    <a:pt x="1480" y="1254"/>
                    <a:pt x="1513" y="1231"/>
                  </a:cubicBezTo>
                  <a:cubicBezTo>
                    <a:pt x="1558" y="1209"/>
                    <a:pt x="1547" y="1198"/>
                    <a:pt x="1547" y="1153"/>
                  </a:cubicBezTo>
                  <a:cubicBezTo>
                    <a:pt x="1558" y="1108"/>
                    <a:pt x="1592" y="1142"/>
                    <a:pt x="1603" y="1119"/>
                  </a:cubicBezTo>
                  <a:cubicBezTo>
                    <a:pt x="1603" y="1097"/>
                    <a:pt x="1637" y="1119"/>
                    <a:pt x="1659" y="1131"/>
                  </a:cubicBezTo>
                  <a:cubicBezTo>
                    <a:pt x="1670" y="1142"/>
                    <a:pt x="1681" y="1142"/>
                    <a:pt x="1681" y="1142"/>
                  </a:cubicBezTo>
                  <a:cubicBezTo>
                    <a:pt x="1681" y="1142"/>
                    <a:pt x="1793" y="1041"/>
                    <a:pt x="1838" y="996"/>
                  </a:cubicBezTo>
                  <a:cubicBezTo>
                    <a:pt x="1894" y="940"/>
                    <a:pt x="2018" y="828"/>
                    <a:pt x="2029" y="806"/>
                  </a:cubicBezTo>
                  <a:cubicBezTo>
                    <a:pt x="2039" y="783"/>
                    <a:pt x="2039" y="761"/>
                    <a:pt x="2029" y="716"/>
                  </a:cubicBezTo>
                  <a:cubicBezTo>
                    <a:pt x="2029" y="671"/>
                    <a:pt x="2084" y="705"/>
                    <a:pt x="2117" y="705"/>
                  </a:cubicBezTo>
                  <a:cubicBezTo>
                    <a:pt x="2140" y="693"/>
                    <a:pt x="2174" y="616"/>
                    <a:pt x="2241" y="515"/>
                  </a:cubicBezTo>
                  <a:cubicBezTo>
                    <a:pt x="2263" y="459"/>
                    <a:pt x="2274" y="425"/>
                    <a:pt x="2285" y="403"/>
                  </a:cubicBezTo>
                  <a:cubicBezTo>
                    <a:pt x="2274" y="403"/>
                    <a:pt x="2274" y="403"/>
                    <a:pt x="2263" y="392"/>
                  </a:cubicBezTo>
                  <a:cubicBezTo>
                    <a:pt x="2252" y="381"/>
                    <a:pt x="2230" y="381"/>
                    <a:pt x="2185" y="392"/>
                  </a:cubicBezTo>
                  <a:cubicBezTo>
                    <a:pt x="2140" y="403"/>
                    <a:pt x="2129" y="381"/>
                    <a:pt x="2117" y="358"/>
                  </a:cubicBezTo>
                  <a:cubicBezTo>
                    <a:pt x="2106" y="336"/>
                    <a:pt x="2084" y="325"/>
                    <a:pt x="2061" y="314"/>
                  </a:cubicBezTo>
                  <a:cubicBezTo>
                    <a:pt x="2039" y="302"/>
                    <a:pt x="2061" y="257"/>
                    <a:pt x="2039" y="235"/>
                  </a:cubicBezTo>
                  <a:cubicBezTo>
                    <a:pt x="2029" y="212"/>
                    <a:pt x="1973" y="246"/>
                    <a:pt x="1939" y="257"/>
                  </a:cubicBezTo>
                  <a:cubicBezTo>
                    <a:pt x="1906" y="269"/>
                    <a:pt x="1917" y="224"/>
                    <a:pt x="1917" y="224"/>
                  </a:cubicBezTo>
                  <a:cubicBezTo>
                    <a:pt x="1917" y="224"/>
                    <a:pt x="1894" y="224"/>
                    <a:pt x="1838" y="235"/>
                  </a:cubicBezTo>
                  <a:cubicBezTo>
                    <a:pt x="1782" y="257"/>
                    <a:pt x="1782" y="257"/>
                    <a:pt x="1782" y="224"/>
                  </a:cubicBezTo>
                  <a:cubicBezTo>
                    <a:pt x="1793" y="201"/>
                    <a:pt x="1782" y="168"/>
                    <a:pt x="1760" y="157"/>
                  </a:cubicBezTo>
                  <a:cubicBezTo>
                    <a:pt x="1737" y="157"/>
                    <a:pt x="1693" y="179"/>
                    <a:pt x="1693" y="179"/>
                  </a:cubicBezTo>
                  <a:cubicBezTo>
                    <a:pt x="1693" y="179"/>
                    <a:pt x="1625" y="101"/>
                    <a:pt x="1614" y="78"/>
                  </a:cubicBezTo>
                  <a:cubicBezTo>
                    <a:pt x="1592" y="56"/>
                    <a:pt x="1524" y="33"/>
                    <a:pt x="1424" y="11"/>
                  </a:cubicBezTo>
                  <a:cubicBezTo>
                    <a:pt x="1334" y="0"/>
                    <a:pt x="1244" y="11"/>
                    <a:pt x="1244" y="11"/>
                  </a:cubicBezTo>
                  <a:lnTo>
                    <a:pt x="1233" y="78"/>
                  </a:lnTo>
                  <a:cubicBezTo>
                    <a:pt x="1222" y="78"/>
                    <a:pt x="1132" y="33"/>
                    <a:pt x="1110" y="33"/>
                  </a:cubicBezTo>
                  <a:cubicBezTo>
                    <a:pt x="1099" y="33"/>
                    <a:pt x="1087" y="45"/>
                    <a:pt x="1065" y="56"/>
                  </a:cubicBezTo>
                  <a:cubicBezTo>
                    <a:pt x="1076" y="78"/>
                    <a:pt x="1087" y="101"/>
                    <a:pt x="1110" y="112"/>
                  </a:cubicBezTo>
                  <a:cubicBezTo>
                    <a:pt x="1144" y="123"/>
                    <a:pt x="1177" y="112"/>
                    <a:pt x="1166" y="201"/>
                  </a:cubicBezTo>
                  <a:cubicBezTo>
                    <a:pt x="1155" y="280"/>
                    <a:pt x="1144" y="314"/>
                    <a:pt x="1166" y="325"/>
                  </a:cubicBezTo>
                  <a:cubicBezTo>
                    <a:pt x="1188" y="336"/>
                    <a:pt x="1244" y="437"/>
                    <a:pt x="1222" y="481"/>
                  </a:cubicBezTo>
                  <a:cubicBezTo>
                    <a:pt x="1200" y="515"/>
                    <a:pt x="1121" y="470"/>
                    <a:pt x="1121" y="515"/>
                  </a:cubicBezTo>
                  <a:cubicBezTo>
                    <a:pt x="1110" y="560"/>
                    <a:pt x="1087" y="560"/>
                    <a:pt x="1065" y="538"/>
                  </a:cubicBezTo>
                  <a:cubicBezTo>
                    <a:pt x="1031" y="526"/>
                    <a:pt x="1009" y="549"/>
                    <a:pt x="986" y="526"/>
                  </a:cubicBezTo>
                  <a:cubicBezTo>
                    <a:pt x="964" y="493"/>
                    <a:pt x="919" y="459"/>
                    <a:pt x="886" y="459"/>
                  </a:cubicBezTo>
                  <a:cubicBezTo>
                    <a:pt x="841" y="448"/>
                    <a:pt x="818" y="470"/>
                    <a:pt x="807" y="493"/>
                  </a:cubicBezTo>
                  <a:cubicBezTo>
                    <a:pt x="807" y="526"/>
                    <a:pt x="762" y="526"/>
                    <a:pt x="718" y="493"/>
                  </a:cubicBezTo>
                  <a:cubicBezTo>
                    <a:pt x="662" y="470"/>
                    <a:pt x="617" y="437"/>
                    <a:pt x="617" y="481"/>
                  </a:cubicBezTo>
                  <a:cubicBezTo>
                    <a:pt x="617" y="526"/>
                    <a:pt x="583" y="571"/>
                    <a:pt x="561" y="571"/>
                  </a:cubicBezTo>
                  <a:cubicBezTo>
                    <a:pt x="538" y="571"/>
                    <a:pt x="516" y="583"/>
                    <a:pt x="505" y="627"/>
                  </a:cubicBezTo>
                  <a:cubicBezTo>
                    <a:pt x="493" y="671"/>
                    <a:pt x="505" y="716"/>
                    <a:pt x="460" y="705"/>
                  </a:cubicBezTo>
                  <a:cubicBezTo>
                    <a:pt x="404" y="682"/>
                    <a:pt x="370" y="705"/>
                    <a:pt x="370" y="738"/>
                  </a:cubicBezTo>
                  <a:cubicBezTo>
                    <a:pt x="370" y="761"/>
                    <a:pt x="348" y="772"/>
                    <a:pt x="325" y="772"/>
                  </a:cubicBezTo>
                  <a:cubicBezTo>
                    <a:pt x="314" y="772"/>
                    <a:pt x="314" y="851"/>
                    <a:pt x="325" y="884"/>
                  </a:cubicBezTo>
                  <a:cubicBezTo>
                    <a:pt x="337" y="918"/>
                    <a:pt x="325" y="985"/>
                    <a:pt x="337" y="1007"/>
                  </a:cubicBezTo>
                  <a:cubicBezTo>
                    <a:pt x="348" y="1030"/>
                    <a:pt x="359" y="1041"/>
                    <a:pt x="314" y="1052"/>
                  </a:cubicBezTo>
                  <a:cubicBezTo>
                    <a:pt x="280" y="1075"/>
                    <a:pt x="292" y="1131"/>
                    <a:pt x="247" y="1131"/>
                  </a:cubicBezTo>
                  <a:cubicBezTo>
                    <a:pt x="202" y="1142"/>
                    <a:pt x="168" y="1164"/>
                    <a:pt x="157" y="1220"/>
                  </a:cubicBezTo>
                  <a:cubicBezTo>
                    <a:pt x="146" y="1287"/>
                    <a:pt x="157" y="1299"/>
                    <a:pt x="135" y="1310"/>
                  </a:cubicBezTo>
                  <a:cubicBezTo>
                    <a:pt x="124" y="1321"/>
                    <a:pt x="157" y="1366"/>
                    <a:pt x="124" y="1366"/>
                  </a:cubicBezTo>
                  <a:cubicBezTo>
                    <a:pt x="90" y="1355"/>
                    <a:pt x="68" y="1388"/>
                    <a:pt x="79" y="1433"/>
                  </a:cubicBezTo>
                  <a:cubicBezTo>
                    <a:pt x="101" y="1478"/>
                    <a:pt x="90" y="1523"/>
                    <a:pt x="101" y="1534"/>
                  </a:cubicBezTo>
                  <a:cubicBezTo>
                    <a:pt x="124" y="1545"/>
                    <a:pt x="135" y="1568"/>
                    <a:pt x="135" y="1601"/>
                  </a:cubicBezTo>
                  <a:cubicBezTo>
                    <a:pt x="135" y="1624"/>
                    <a:pt x="113" y="1635"/>
                    <a:pt x="79" y="1635"/>
                  </a:cubicBezTo>
                  <a:cubicBezTo>
                    <a:pt x="34" y="1646"/>
                    <a:pt x="23" y="1657"/>
                    <a:pt x="34" y="1691"/>
                  </a:cubicBezTo>
                  <a:cubicBezTo>
                    <a:pt x="34" y="1736"/>
                    <a:pt x="34" y="1758"/>
                    <a:pt x="11" y="1758"/>
                  </a:cubicBezTo>
                  <a:cubicBezTo>
                    <a:pt x="0" y="1769"/>
                    <a:pt x="0" y="1859"/>
                    <a:pt x="0" y="1893"/>
                  </a:cubicBezTo>
                  <a:lnTo>
                    <a:pt x="0" y="1893"/>
                  </a:lnTo>
                  <a:cubicBezTo>
                    <a:pt x="23" y="1893"/>
                    <a:pt x="45" y="1893"/>
                    <a:pt x="56" y="1870"/>
                  </a:cubicBezTo>
                  <a:cubicBezTo>
                    <a:pt x="56" y="1848"/>
                    <a:pt x="68" y="1803"/>
                    <a:pt x="90" y="1803"/>
                  </a:cubicBezTo>
                  <a:cubicBezTo>
                    <a:pt x="113" y="1803"/>
                    <a:pt x="135" y="1893"/>
                    <a:pt x="146" y="1915"/>
                  </a:cubicBezTo>
                  <a:cubicBezTo>
                    <a:pt x="146" y="1937"/>
                    <a:pt x="180" y="1915"/>
                    <a:pt x="191" y="1893"/>
                  </a:cubicBezTo>
                  <a:cubicBezTo>
                    <a:pt x="202" y="1870"/>
                    <a:pt x="224" y="1848"/>
                    <a:pt x="213" y="1814"/>
                  </a:cubicBezTo>
                  <a:cubicBezTo>
                    <a:pt x="202" y="1792"/>
                    <a:pt x="224" y="1769"/>
                    <a:pt x="202" y="1747"/>
                  </a:cubicBezTo>
                  <a:cubicBezTo>
                    <a:pt x="191" y="1713"/>
                    <a:pt x="157" y="1668"/>
                    <a:pt x="213" y="1668"/>
                  </a:cubicBezTo>
                  <a:cubicBezTo>
                    <a:pt x="269" y="1657"/>
                    <a:pt x="348" y="1668"/>
                    <a:pt x="348" y="1680"/>
                  </a:cubicBezTo>
                  <a:cubicBezTo>
                    <a:pt x="359" y="1691"/>
                    <a:pt x="370" y="1747"/>
                    <a:pt x="348" y="1758"/>
                  </a:cubicBezTo>
                  <a:cubicBezTo>
                    <a:pt x="337" y="1769"/>
                    <a:pt x="314" y="1780"/>
                    <a:pt x="292" y="1780"/>
                  </a:cubicBezTo>
                  <a:cubicBezTo>
                    <a:pt x="269" y="1780"/>
                    <a:pt x="258" y="1837"/>
                    <a:pt x="269" y="1937"/>
                  </a:cubicBezTo>
                  <a:cubicBezTo>
                    <a:pt x="292" y="2038"/>
                    <a:pt x="303" y="2005"/>
                    <a:pt x="314" y="1960"/>
                  </a:cubicBezTo>
                  <a:cubicBezTo>
                    <a:pt x="314" y="1904"/>
                    <a:pt x="337" y="1837"/>
                    <a:pt x="348" y="1803"/>
                  </a:cubicBezTo>
                  <a:cubicBezTo>
                    <a:pt x="359" y="1780"/>
                    <a:pt x="437" y="1792"/>
                    <a:pt x="460" y="1803"/>
                  </a:cubicBezTo>
                  <a:cubicBezTo>
                    <a:pt x="471" y="1825"/>
                    <a:pt x="471" y="1848"/>
                    <a:pt x="493" y="1859"/>
                  </a:cubicBezTo>
                  <a:cubicBezTo>
                    <a:pt x="516" y="1870"/>
                    <a:pt x="505" y="1882"/>
                    <a:pt x="482" y="1926"/>
                  </a:cubicBezTo>
                  <a:cubicBezTo>
                    <a:pt x="460" y="1971"/>
                    <a:pt x="426" y="2061"/>
                    <a:pt x="415" y="2083"/>
                  </a:cubicBezTo>
                  <a:cubicBezTo>
                    <a:pt x="404" y="2117"/>
                    <a:pt x="493" y="2106"/>
                    <a:pt x="538" y="2106"/>
                  </a:cubicBezTo>
                  <a:cubicBezTo>
                    <a:pt x="583" y="2106"/>
                    <a:pt x="572" y="2049"/>
                    <a:pt x="606" y="2049"/>
                  </a:cubicBezTo>
                  <a:cubicBezTo>
                    <a:pt x="650" y="2038"/>
                    <a:pt x="639" y="2016"/>
                    <a:pt x="628" y="1993"/>
                  </a:cubicBezTo>
                  <a:cubicBezTo>
                    <a:pt x="617" y="1971"/>
                    <a:pt x="650" y="1904"/>
                    <a:pt x="673" y="1893"/>
                  </a:cubicBezTo>
                  <a:cubicBezTo>
                    <a:pt x="706" y="1893"/>
                    <a:pt x="729" y="1904"/>
                    <a:pt x="751" y="1937"/>
                  </a:cubicBezTo>
                  <a:cubicBezTo>
                    <a:pt x="773" y="1960"/>
                    <a:pt x="785" y="2005"/>
                    <a:pt x="773" y="2027"/>
                  </a:cubicBezTo>
                  <a:cubicBezTo>
                    <a:pt x="762" y="2061"/>
                    <a:pt x="740" y="2094"/>
                    <a:pt x="773" y="2117"/>
                  </a:cubicBezTo>
                  <a:cubicBezTo>
                    <a:pt x="796" y="2150"/>
                    <a:pt x="807" y="2173"/>
                    <a:pt x="762" y="2184"/>
                  </a:cubicBezTo>
                  <a:cubicBezTo>
                    <a:pt x="718" y="2206"/>
                    <a:pt x="673" y="2195"/>
                    <a:pt x="639" y="2229"/>
                  </a:cubicBezTo>
                  <a:cubicBezTo>
                    <a:pt x="606" y="2273"/>
                    <a:pt x="572" y="2296"/>
                    <a:pt x="538" y="2318"/>
                  </a:cubicBezTo>
                  <a:cubicBezTo>
                    <a:pt x="505" y="2330"/>
                    <a:pt x="482" y="2341"/>
                    <a:pt x="505" y="2363"/>
                  </a:cubicBezTo>
                  <a:cubicBezTo>
                    <a:pt x="527" y="2375"/>
                    <a:pt x="527" y="2419"/>
                    <a:pt x="505" y="2453"/>
                  </a:cubicBezTo>
                  <a:cubicBezTo>
                    <a:pt x="482" y="2486"/>
                    <a:pt x="471" y="2464"/>
                    <a:pt x="437" y="2498"/>
                  </a:cubicBezTo>
                  <a:cubicBezTo>
                    <a:pt x="404" y="2531"/>
                    <a:pt x="404" y="2576"/>
                    <a:pt x="437" y="2565"/>
                  </a:cubicBezTo>
                  <a:cubicBezTo>
                    <a:pt x="482" y="2565"/>
                    <a:pt x="493" y="2587"/>
                    <a:pt x="471" y="2599"/>
                  </a:cubicBezTo>
                  <a:cubicBezTo>
                    <a:pt x="460" y="2621"/>
                    <a:pt x="415" y="2621"/>
                    <a:pt x="393" y="2610"/>
                  </a:cubicBezTo>
                  <a:cubicBezTo>
                    <a:pt x="370" y="2610"/>
                    <a:pt x="370" y="2632"/>
                    <a:pt x="393" y="2655"/>
                  </a:cubicBezTo>
                  <a:cubicBezTo>
                    <a:pt x="415" y="2688"/>
                    <a:pt x="426" y="2722"/>
                    <a:pt x="426" y="2744"/>
                  </a:cubicBezTo>
                  <a:cubicBezTo>
                    <a:pt x="415" y="2755"/>
                    <a:pt x="471" y="2744"/>
                    <a:pt x="460" y="2778"/>
                  </a:cubicBezTo>
                  <a:cubicBezTo>
                    <a:pt x="460" y="2811"/>
                    <a:pt x="471" y="2823"/>
                    <a:pt x="493" y="2800"/>
                  </a:cubicBezTo>
                  <a:cubicBezTo>
                    <a:pt x="516" y="2778"/>
                    <a:pt x="561" y="2778"/>
                    <a:pt x="583" y="2823"/>
                  </a:cubicBezTo>
                  <a:cubicBezTo>
                    <a:pt x="594" y="2879"/>
                    <a:pt x="606" y="2913"/>
                    <a:pt x="639" y="2901"/>
                  </a:cubicBezTo>
                  <a:cubicBezTo>
                    <a:pt x="673" y="2879"/>
                    <a:pt x="729" y="2868"/>
                    <a:pt x="762" y="2868"/>
                  </a:cubicBezTo>
                  <a:cubicBezTo>
                    <a:pt x="807" y="2856"/>
                    <a:pt x="818" y="2868"/>
                    <a:pt x="807" y="2834"/>
                  </a:cubicBezTo>
                  <a:cubicBezTo>
                    <a:pt x="807" y="2789"/>
                    <a:pt x="818" y="2733"/>
                    <a:pt x="818" y="2733"/>
                  </a:cubicBezTo>
                  <a:cubicBezTo>
                    <a:pt x="818" y="2733"/>
                    <a:pt x="863" y="2711"/>
                    <a:pt x="886" y="2733"/>
                  </a:cubicBezTo>
                  <a:cubicBezTo>
                    <a:pt x="908" y="2755"/>
                    <a:pt x="931" y="2744"/>
                    <a:pt x="931" y="2722"/>
                  </a:cubicBezTo>
                  <a:cubicBezTo>
                    <a:pt x="931" y="2688"/>
                    <a:pt x="964" y="2711"/>
                    <a:pt x="986" y="2688"/>
                  </a:cubicBezTo>
                  <a:cubicBezTo>
                    <a:pt x="998" y="2666"/>
                    <a:pt x="1020" y="2655"/>
                    <a:pt x="1042" y="2666"/>
                  </a:cubicBezTo>
                  <a:cubicBezTo>
                    <a:pt x="1065" y="2666"/>
                    <a:pt x="1087" y="2666"/>
                    <a:pt x="1087" y="2632"/>
                  </a:cubicBezTo>
                  <a:cubicBezTo>
                    <a:pt x="1087" y="2599"/>
                    <a:pt x="1076" y="2531"/>
                    <a:pt x="1076" y="2531"/>
                  </a:cubicBezTo>
                  <a:cubicBezTo>
                    <a:pt x="1076" y="2531"/>
                    <a:pt x="1042" y="2498"/>
                    <a:pt x="1020" y="2475"/>
                  </a:cubicBezTo>
                  <a:cubicBezTo>
                    <a:pt x="998" y="2464"/>
                    <a:pt x="1031" y="2408"/>
                    <a:pt x="998" y="2363"/>
                  </a:cubicBezTo>
                  <a:cubicBezTo>
                    <a:pt x="975" y="2318"/>
                    <a:pt x="964" y="2251"/>
                    <a:pt x="998" y="2218"/>
                  </a:cubicBezTo>
                  <a:cubicBezTo>
                    <a:pt x="1020" y="2195"/>
                    <a:pt x="1020" y="2117"/>
                    <a:pt x="1054" y="2106"/>
                  </a:cubicBezTo>
                  <a:cubicBezTo>
                    <a:pt x="1087" y="2083"/>
                    <a:pt x="1076" y="1993"/>
                    <a:pt x="1087" y="1982"/>
                  </a:cubicBezTo>
                  <a:cubicBezTo>
                    <a:pt x="1087" y="1971"/>
                    <a:pt x="1144" y="1982"/>
                    <a:pt x="1200" y="1971"/>
                  </a:cubicBezTo>
                  <a:cubicBezTo>
                    <a:pt x="1244" y="1960"/>
                    <a:pt x="1244" y="1960"/>
                    <a:pt x="1244" y="1915"/>
                  </a:cubicBezTo>
                  <a:cubicBezTo>
                    <a:pt x="1244" y="1870"/>
                    <a:pt x="1300" y="1870"/>
                    <a:pt x="1345" y="1893"/>
                  </a:cubicBezTo>
                  <a:cubicBezTo>
                    <a:pt x="1379" y="1915"/>
                    <a:pt x="1468" y="1993"/>
                    <a:pt x="1491" y="2005"/>
                  </a:cubicBezTo>
                  <a:cubicBezTo>
                    <a:pt x="1502" y="2016"/>
                    <a:pt x="1491" y="2061"/>
                    <a:pt x="1502" y="2083"/>
                  </a:cubicBezTo>
                  <a:cubicBezTo>
                    <a:pt x="1502" y="2117"/>
                    <a:pt x="1513" y="2128"/>
                    <a:pt x="1547" y="2128"/>
                  </a:cubicBezTo>
                  <a:cubicBezTo>
                    <a:pt x="1580" y="2128"/>
                    <a:pt x="1580" y="2173"/>
                    <a:pt x="1580" y="2173"/>
                  </a:cubicBezTo>
                  <a:cubicBezTo>
                    <a:pt x="1580" y="2173"/>
                    <a:pt x="1670" y="2150"/>
                    <a:pt x="1704" y="2195"/>
                  </a:cubicBezTo>
                  <a:cubicBezTo>
                    <a:pt x="1737" y="2229"/>
                    <a:pt x="1805" y="2296"/>
                    <a:pt x="1838" y="2318"/>
                  </a:cubicBezTo>
                  <a:cubicBezTo>
                    <a:pt x="1838" y="2307"/>
                    <a:pt x="1849" y="2296"/>
                    <a:pt x="1849" y="2285"/>
                  </a:cubicBezTo>
                  <a:cubicBezTo>
                    <a:pt x="1872" y="2251"/>
                    <a:pt x="1917" y="2184"/>
                    <a:pt x="1939" y="2139"/>
                  </a:cubicBezTo>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0" name="Freeform 9">
              <a:extLst>
                <a:ext uri="{FF2B5EF4-FFF2-40B4-BE49-F238E27FC236}">
                  <a16:creationId xmlns:a16="http://schemas.microsoft.com/office/drawing/2014/main" id="{D4E1B5EF-46EC-4B3B-9869-3C88E5966B7F}"/>
                </a:ext>
              </a:extLst>
            </p:cNvPr>
            <p:cNvSpPr>
              <a:spLocks noChangeArrowheads="1"/>
            </p:cNvSpPr>
            <p:nvPr/>
          </p:nvSpPr>
          <p:spPr bwMode="auto">
            <a:xfrm>
              <a:off x="3176588" y="2643188"/>
              <a:ext cx="936625" cy="1201737"/>
            </a:xfrm>
            <a:custGeom>
              <a:avLst/>
              <a:gdLst>
                <a:gd name="T0" fmla="*/ 2600 w 2601"/>
                <a:gd name="T1" fmla="*/ 2823 h 3339"/>
                <a:gd name="T2" fmla="*/ 2454 w 2601"/>
                <a:gd name="T3" fmla="*/ 2767 h 3339"/>
                <a:gd name="T4" fmla="*/ 2376 w 2601"/>
                <a:gd name="T5" fmla="*/ 2654 h 3339"/>
                <a:gd name="T6" fmla="*/ 2319 w 2601"/>
                <a:gd name="T7" fmla="*/ 2453 h 3339"/>
                <a:gd name="T8" fmla="*/ 2252 w 2601"/>
                <a:gd name="T9" fmla="*/ 2263 h 3339"/>
                <a:gd name="T10" fmla="*/ 2241 w 2601"/>
                <a:gd name="T11" fmla="*/ 2150 h 3339"/>
                <a:gd name="T12" fmla="*/ 2140 w 2601"/>
                <a:gd name="T13" fmla="*/ 1938 h 3339"/>
                <a:gd name="T14" fmla="*/ 2017 w 2601"/>
                <a:gd name="T15" fmla="*/ 1927 h 3339"/>
                <a:gd name="T16" fmla="*/ 1905 w 2601"/>
                <a:gd name="T17" fmla="*/ 1961 h 3339"/>
                <a:gd name="T18" fmla="*/ 1827 w 2601"/>
                <a:gd name="T19" fmla="*/ 1837 h 3339"/>
                <a:gd name="T20" fmla="*/ 1770 w 2601"/>
                <a:gd name="T21" fmla="*/ 1714 h 3339"/>
                <a:gd name="T22" fmla="*/ 1703 w 2601"/>
                <a:gd name="T23" fmla="*/ 1602 h 3339"/>
                <a:gd name="T24" fmla="*/ 1614 w 2601"/>
                <a:gd name="T25" fmla="*/ 1490 h 3339"/>
                <a:gd name="T26" fmla="*/ 1513 w 2601"/>
                <a:gd name="T27" fmla="*/ 1300 h 3339"/>
                <a:gd name="T28" fmla="*/ 1468 w 2601"/>
                <a:gd name="T29" fmla="*/ 1199 h 3339"/>
                <a:gd name="T30" fmla="*/ 1513 w 2601"/>
                <a:gd name="T31" fmla="*/ 1020 h 3339"/>
                <a:gd name="T32" fmla="*/ 1591 w 2601"/>
                <a:gd name="T33" fmla="*/ 1008 h 3339"/>
                <a:gd name="T34" fmla="*/ 1513 w 2601"/>
                <a:gd name="T35" fmla="*/ 851 h 3339"/>
                <a:gd name="T36" fmla="*/ 1401 w 2601"/>
                <a:gd name="T37" fmla="*/ 717 h 3339"/>
                <a:gd name="T38" fmla="*/ 1345 w 2601"/>
                <a:gd name="T39" fmla="*/ 661 h 3339"/>
                <a:gd name="T40" fmla="*/ 1255 w 2601"/>
                <a:gd name="T41" fmla="*/ 627 h 3339"/>
                <a:gd name="T42" fmla="*/ 1031 w 2601"/>
                <a:gd name="T43" fmla="*/ 515 h 3339"/>
                <a:gd name="T44" fmla="*/ 986 w 2601"/>
                <a:gd name="T45" fmla="*/ 269 h 3339"/>
                <a:gd name="T46" fmla="*/ 986 w 2601"/>
                <a:gd name="T47" fmla="*/ 157 h 3339"/>
                <a:gd name="T48" fmla="*/ 863 w 2601"/>
                <a:gd name="T49" fmla="*/ 0 h 3339"/>
                <a:gd name="T50" fmla="*/ 571 w 2601"/>
                <a:gd name="T51" fmla="*/ 235 h 3339"/>
                <a:gd name="T52" fmla="*/ 437 w 2601"/>
                <a:gd name="T53" fmla="*/ 313 h 3339"/>
                <a:gd name="T54" fmla="*/ 258 w 2601"/>
                <a:gd name="T55" fmla="*/ 437 h 3339"/>
                <a:gd name="T56" fmla="*/ 224 w 2601"/>
                <a:gd name="T57" fmla="*/ 470 h 3339"/>
                <a:gd name="T58" fmla="*/ 269 w 2601"/>
                <a:gd name="T59" fmla="*/ 605 h 3339"/>
                <a:gd name="T60" fmla="*/ 179 w 2601"/>
                <a:gd name="T61" fmla="*/ 493 h 3339"/>
                <a:gd name="T62" fmla="*/ 101 w 2601"/>
                <a:gd name="T63" fmla="*/ 638 h 3339"/>
                <a:gd name="T64" fmla="*/ 22 w 2601"/>
                <a:gd name="T65" fmla="*/ 751 h 3339"/>
                <a:gd name="T66" fmla="*/ 33 w 2601"/>
                <a:gd name="T67" fmla="*/ 806 h 3339"/>
                <a:gd name="T68" fmla="*/ 33 w 2601"/>
                <a:gd name="T69" fmla="*/ 896 h 3339"/>
                <a:gd name="T70" fmla="*/ 112 w 2601"/>
                <a:gd name="T71" fmla="*/ 941 h 3339"/>
                <a:gd name="T72" fmla="*/ 414 w 2601"/>
                <a:gd name="T73" fmla="*/ 1131 h 3339"/>
                <a:gd name="T74" fmla="*/ 448 w 2601"/>
                <a:gd name="T75" fmla="*/ 1064 h 3339"/>
                <a:gd name="T76" fmla="*/ 538 w 2601"/>
                <a:gd name="T77" fmla="*/ 1210 h 3339"/>
                <a:gd name="T78" fmla="*/ 717 w 2601"/>
                <a:gd name="T79" fmla="*/ 1356 h 3339"/>
                <a:gd name="T80" fmla="*/ 796 w 2601"/>
                <a:gd name="T81" fmla="*/ 1389 h 3339"/>
                <a:gd name="T82" fmla="*/ 1019 w 2601"/>
                <a:gd name="T83" fmla="*/ 1714 h 3339"/>
                <a:gd name="T84" fmla="*/ 1165 w 2601"/>
                <a:gd name="T85" fmla="*/ 1871 h 3339"/>
                <a:gd name="T86" fmla="*/ 1277 w 2601"/>
                <a:gd name="T87" fmla="*/ 1860 h 3339"/>
                <a:gd name="T88" fmla="*/ 1456 w 2601"/>
                <a:gd name="T89" fmla="*/ 2083 h 3339"/>
                <a:gd name="T90" fmla="*/ 1614 w 2601"/>
                <a:gd name="T91" fmla="*/ 2296 h 3339"/>
                <a:gd name="T92" fmla="*/ 1871 w 2601"/>
                <a:gd name="T93" fmla="*/ 2643 h 3339"/>
                <a:gd name="T94" fmla="*/ 2062 w 2601"/>
                <a:gd name="T95" fmla="*/ 2901 h 3339"/>
                <a:gd name="T96" fmla="*/ 2196 w 2601"/>
                <a:gd name="T97" fmla="*/ 3058 h 3339"/>
                <a:gd name="T98" fmla="*/ 2308 w 2601"/>
                <a:gd name="T99" fmla="*/ 3294 h 3339"/>
                <a:gd name="T100" fmla="*/ 2342 w 2601"/>
                <a:gd name="T101" fmla="*/ 3103 h 3339"/>
                <a:gd name="T102" fmla="*/ 2409 w 2601"/>
                <a:gd name="T103" fmla="*/ 3181 h 3339"/>
                <a:gd name="T104" fmla="*/ 2532 w 2601"/>
                <a:gd name="T105" fmla="*/ 3204 h 3339"/>
                <a:gd name="T106" fmla="*/ 2499 w 2601"/>
                <a:gd name="T107" fmla="*/ 3025 h 3339"/>
                <a:gd name="T108" fmla="*/ 2555 w 2601"/>
                <a:gd name="T109" fmla="*/ 2856 h 3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601" h="3339">
                  <a:moveTo>
                    <a:pt x="2600" y="2823"/>
                  </a:moveTo>
                  <a:lnTo>
                    <a:pt x="2600" y="2823"/>
                  </a:lnTo>
                  <a:cubicBezTo>
                    <a:pt x="2589" y="2800"/>
                    <a:pt x="2566" y="2767"/>
                    <a:pt x="2521" y="2778"/>
                  </a:cubicBezTo>
                  <a:cubicBezTo>
                    <a:pt x="2476" y="2778"/>
                    <a:pt x="2476" y="2789"/>
                    <a:pt x="2454" y="2767"/>
                  </a:cubicBezTo>
                  <a:cubicBezTo>
                    <a:pt x="2443" y="2756"/>
                    <a:pt x="2443" y="2711"/>
                    <a:pt x="2443" y="2688"/>
                  </a:cubicBezTo>
                  <a:cubicBezTo>
                    <a:pt x="2443" y="2677"/>
                    <a:pt x="2387" y="2688"/>
                    <a:pt x="2376" y="2654"/>
                  </a:cubicBezTo>
                  <a:cubicBezTo>
                    <a:pt x="2364" y="2610"/>
                    <a:pt x="2376" y="2576"/>
                    <a:pt x="2376" y="2543"/>
                  </a:cubicBezTo>
                  <a:cubicBezTo>
                    <a:pt x="2376" y="2509"/>
                    <a:pt x="2331" y="2475"/>
                    <a:pt x="2319" y="2453"/>
                  </a:cubicBezTo>
                  <a:cubicBezTo>
                    <a:pt x="2297" y="2430"/>
                    <a:pt x="2275" y="2487"/>
                    <a:pt x="2263" y="2453"/>
                  </a:cubicBezTo>
                  <a:cubicBezTo>
                    <a:pt x="2252" y="2419"/>
                    <a:pt x="2252" y="2307"/>
                    <a:pt x="2252" y="2263"/>
                  </a:cubicBezTo>
                  <a:cubicBezTo>
                    <a:pt x="2252" y="2218"/>
                    <a:pt x="2297" y="2229"/>
                    <a:pt x="2297" y="2206"/>
                  </a:cubicBezTo>
                  <a:cubicBezTo>
                    <a:pt x="2308" y="2195"/>
                    <a:pt x="2286" y="2184"/>
                    <a:pt x="2241" y="2150"/>
                  </a:cubicBezTo>
                  <a:cubicBezTo>
                    <a:pt x="2207" y="2117"/>
                    <a:pt x="2207" y="2028"/>
                    <a:pt x="2207" y="1995"/>
                  </a:cubicBezTo>
                  <a:cubicBezTo>
                    <a:pt x="2196" y="1961"/>
                    <a:pt x="2163" y="1950"/>
                    <a:pt x="2140" y="1938"/>
                  </a:cubicBezTo>
                  <a:cubicBezTo>
                    <a:pt x="2107" y="1927"/>
                    <a:pt x="2073" y="1893"/>
                    <a:pt x="2062" y="1893"/>
                  </a:cubicBezTo>
                  <a:cubicBezTo>
                    <a:pt x="2039" y="1893"/>
                    <a:pt x="2039" y="1905"/>
                    <a:pt x="2017" y="1927"/>
                  </a:cubicBezTo>
                  <a:cubicBezTo>
                    <a:pt x="1983" y="1938"/>
                    <a:pt x="1994" y="1950"/>
                    <a:pt x="1961" y="1961"/>
                  </a:cubicBezTo>
                  <a:cubicBezTo>
                    <a:pt x="1938" y="1983"/>
                    <a:pt x="1916" y="1972"/>
                    <a:pt x="1905" y="1961"/>
                  </a:cubicBezTo>
                  <a:cubicBezTo>
                    <a:pt x="1894" y="1950"/>
                    <a:pt x="1883" y="1938"/>
                    <a:pt x="1849" y="1938"/>
                  </a:cubicBezTo>
                  <a:cubicBezTo>
                    <a:pt x="1827" y="1938"/>
                    <a:pt x="1827" y="1882"/>
                    <a:pt x="1827" y="1837"/>
                  </a:cubicBezTo>
                  <a:cubicBezTo>
                    <a:pt x="1827" y="1804"/>
                    <a:pt x="1815" y="1804"/>
                    <a:pt x="1793" y="1793"/>
                  </a:cubicBezTo>
                  <a:cubicBezTo>
                    <a:pt x="1770" y="1770"/>
                    <a:pt x="1804" y="1726"/>
                    <a:pt x="1770" y="1714"/>
                  </a:cubicBezTo>
                  <a:cubicBezTo>
                    <a:pt x="1737" y="1703"/>
                    <a:pt x="1759" y="1681"/>
                    <a:pt x="1748" y="1647"/>
                  </a:cubicBezTo>
                  <a:cubicBezTo>
                    <a:pt x="1737" y="1613"/>
                    <a:pt x="1737" y="1602"/>
                    <a:pt x="1703" y="1602"/>
                  </a:cubicBezTo>
                  <a:cubicBezTo>
                    <a:pt x="1669" y="1591"/>
                    <a:pt x="1669" y="1569"/>
                    <a:pt x="1658" y="1546"/>
                  </a:cubicBezTo>
                  <a:cubicBezTo>
                    <a:pt x="1658" y="1524"/>
                    <a:pt x="1625" y="1524"/>
                    <a:pt x="1614" y="1490"/>
                  </a:cubicBezTo>
                  <a:cubicBezTo>
                    <a:pt x="1602" y="1468"/>
                    <a:pt x="1535" y="1479"/>
                    <a:pt x="1524" y="1468"/>
                  </a:cubicBezTo>
                  <a:cubicBezTo>
                    <a:pt x="1513" y="1468"/>
                    <a:pt x="1513" y="1356"/>
                    <a:pt x="1513" y="1300"/>
                  </a:cubicBezTo>
                  <a:cubicBezTo>
                    <a:pt x="1501" y="1255"/>
                    <a:pt x="1513" y="1255"/>
                    <a:pt x="1468" y="1266"/>
                  </a:cubicBezTo>
                  <a:cubicBezTo>
                    <a:pt x="1423" y="1266"/>
                    <a:pt x="1434" y="1221"/>
                    <a:pt x="1468" y="1199"/>
                  </a:cubicBezTo>
                  <a:cubicBezTo>
                    <a:pt x="1501" y="1176"/>
                    <a:pt x="1490" y="1154"/>
                    <a:pt x="1479" y="1109"/>
                  </a:cubicBezTo>
                  <a:cubicBezTo>
                    <a:pt x="1468" y="1075"/>
                    <a:pt x="1468" y="1031"/>
                    <a:pt x="1513" y="1020"/>
                  </a:cubicBezTo>
                  <a:cubicBezTo>
                    <a:pt x="1546" y="1008"/>
                    <a:pt x="1569" y="1008"/>
                    <a:pt x="1580" y="1008"/>
                  </a:cubicBezTo>
                  <a:cubicBezTo>
                    <a:pt x="1591" y="1008"/>
                    <a:pt x="1591" y="1008"/>
                    <a:pt x="1591" y="1008"/>
                  </a:cubicBezTo>
                  <a:cubicBezTo>
                    <a:pt x="1591" y="1008"/>
                    <a:pt x="1591" y="986"/>
                    <a:pt x="1580" y="941"/>
                  </a:cubicBezTo>
                  <a:cubicBezTo>
                    <a:pt x="1569" y="896"/>
                    <a:pt x="1535" y="874"/>
                    <a:pt x="1513" y="851"/>
                  </a:cubicBezTo>
                  <a:cubicBezTo>
                    <a:pt x="1501" y="829"/>
                    <a:pt x="1501" y="840"/>
                    <a:pt x="1468" y="829"/>
                  </a:cubicBezTo>
                  <a:cubicBezTo>
                    <a:pt x="1434" y="829"/>
                    <a:pt x="1412" y="762"/>
                    <a:pt x="1401" y="717"/>
                  </a:cubicBezTo>
                  <a:cubicBezTo>
                    <a:pt x="1401" y="672"/>
                    <a:pt x="1401" y="672"/>
                    <a:pt x="1378" y="672"/>
                  </a:cubicBezTo>
                  <a:cubicBezTo>
                    <a:pt x="1356" y="683"/>
                    <a:pt x="1345" y="683"/>
                    <a:pt x="1345" y="661"/>
                  </a:cubicBezTo>
                  <a:cubicBezTo>
                    <a:pt x="1333" y="638"/>
                    <a:pt x="1333" y="627"/>
                    <a:pt x="1311" y="627"/>
                  </a:cubicBezTo>
                  <a:cubicBezTo>
                    <a:pt x="1277" y="627"/>
                    <a:pt x="1266" y="638"/>
                    <a:pt x="1255" y="627"/>
                  </a:cubicBezTo>
                  <a:cubicBezTo>
                    <a:pt x="1244" y="616"/>
                    <a:pt x="1109" y="616"/>
                    <a:pt x="1109" y="616"/>
                  </a:cubicBezTo>
                  <a:cubicBezTo>
                    <a:pt x="1109" y="616"/>
                    <a:pt x="1064" y="549"/>
                    <a:pt x="1031" y="515"/>
                  </a:cubicBezTo>
                  <a:cubicBezTo>
                    <a:pt x="997" y="482"/>
                    <a:pt x="997" y="448"/>
                    <a:pt x="997" y="392"/>
                  </a:cubicBezTo>
                  <a:cubicBezTo>
                    <a:pt x="997" y="347"/>
                    <a:pt x="1008" y="280"/>
                    <a:pt x="986" y="269"/>
                  </a:cubicBezTo>
                  <a:cubicBezTo>
                    <a:pt x="963" y="269"/>
                    <a:pt x="952" y="257"/>
                    <a:pt x="963" y="246"/>
                  </a:cubicBezTo>
                  <a:cubicBezTo>
                    <a:pt x="974" y="235"/>
                    <a:pt x="986" y="190"/>
                    <a:pt x="986" y="157"/>
                  </a:cubicBezTo>
                  <a:cubicBezTo>
                    <a:pt x="986" y="123"/>
                    <a:pt x="941" y="89"/>
                    <a:pt x="896" y="78"/>
                  </a:cubicBezTo>
                  <a:cubicBezTo>
                    <a:pt x="851" y="78"/>
                    <a:pt x="863" y="0"/>
                    <a:pt x="863" y="0"/>
                  </a:cubicBezTo>
                  <a:cubicBezTo>
                    <a:pt x="694" y="0"/>
                    <a:pt x="694" y="0"/>
                    <a:pt x="694" y="0"/>
                  </a:cubicBezTo>
                  <a:cubicBezTo>
                    <a:pt x="571" y="235"/>
                    <a:pt x="571" y="235"/>
                    <a:pt x="571" y="235"/>
                  </a:cubicBezTo>
                  <a:cubicBezTo>
                    <a:pt x="437" y="313"/>
                    <a:pt x="437" y="313"/>
                    <a:pt x="437" y="313"/>
                  </a:cubicBezTo>
                  <a:lnTo>
                    <a:pt x="437" y="313"/>
                  </a:lnTo>
                  <a:cubicBezTo>
                    <a:pt x="437" y="369"/>
                    <a:pt x="437" y="369"/>
                    <a:pt x="437" y="369"/>
                  </a:cubicBezTo>
                  <a:cubicBezTo>
                    <a:pt x="258" y="437"/>
                    <a:pt x="258" y="437"/>
                    <a:pt x="258" y="437"/>
                  </a:cubicBezTo>
                  <a:cubicBezTo>
                    <a:pt x="190" y="426"/>
                    <a:pt x="190" y="426"/>
                    <a:pt x="190" y="426"/>
                  </a:cubicBezTo>
                  <a:cubicBezTo>
                    <a:pt x="201" y="459"/>
                    <a:pt x="213" y="470"/>
                    <a:pt x="224" y="470"/>
                  </a:cubicBezTo>
                  <a:cubicBezTo>
                    <a:pt x="246" y="459"/>
                    <a:pt x="269" y="482"/>
                    <a:pt x="258" y="515"/>
                  </a:cubicBezTo>
                  <a:cubicBezTo>
                    <a:pt x="246" y="549"/>
                    <a:pt x="246" y="582"/>
                    <a:pt x="269" y="605"/>
                  </a:cubicBezTo>
                  <a:cubicBezTo>
                    <a:pt x="280" y="616"/>
                    <a:pt x="213" y="627"/>
                    <a:pt x="213" y="571"/>
                  </a:cubicBezTo>
                  <a:cubicBezTo>
                    <a:pt x="213" y="515"/>
                    <a:pt x="201" y="493"/>
                    <a:pt x="179" y="493"/>
                  </a:cubicBezTo>
                  <a:cubicBezTo>
                    <a:pt x="168" y="493"/>
                    <a:pt x="168" y="560"/>
                    <a:pt x="145" y="571"/>
                  </a:cubicBezTo>
                  <a:cubicBezTo>
                    <a:pt x="112" y="582"/>
                    <a:pt x="101" y="616"/>
                    <a:pt x="101" y="638"/>
                  </a:cubicBezTo>
                  <a:cubicBezTo>
                    <a:pt x="101" y="661"/>
                    <a:pt x="78" y="661"/>
                    <a:pt x="45" y="672"/>
                  </a:cubicBezTo>
                  <a:cubicBezTo>
                    <a:pt x="22" y="683"/>
                    <a:pt x="0" y="739"/>
                    <a:pt x="22" y="751"/>
                  </a:cubicBezTo>
                  <a:cubicBezTo>
                    <a:pt x="33" y="751"/>
                    <a:pt x="45" y="728"/>
                    <a:pt x="56" y="751"/>
                  </a:cubicBezTo>
                  <a:cubicBezTo>
                    <a:pt x="67" y="762"/>
                    <a:pt x="56" y="795"/>
                    <a:pt x="33" y="806"/>
                  </a:cubicBezTo>
                  <a:cubicBezTo>
                    <a:pt x="0" y="818"/>
                    <a:pt x="11" y="840"/>
                    <a:pt x="33" y="840"/>
                  </a:cubicBezTo>
                  <a:cubicBezTo>
                    <a:pt x="56" y="851"/>
                    <a:pt x="56" y="885"/>
                    <a:pt x="33" y="896"/>
                  </a:cubicBezTo>
                  <a:cubicBezTo>
                    <a:pt x="0" y="907"/>
                    <a:pt x="22" y="941"/>
                    <a:pt x="45" y="941"/>
                  </a:cubicBezTo>
                  <a:cubicBezTo>
                    <a:pt x="78" y="941"/>
                    <a:pt x="89" y="919"/>
                    <a:pt x="112" y="941"/>
                  </a:cubicBezTo>
                  <a:cubicBezTo>
                    <a:pt x="145" y="975"/>
                    <a:pt x="314" y="1053"/>
                    <a:pt x="358" y="1087"/>
                  </a:cubicBezTo>
                  <a:cubicBezTo>
                    <a:pt x="392" y="1109"/>
                    <a:pt x="403" y="1131"/>
                    <a:pt x="414" y="1131"/>
                  </a:cubicBezTo>
                  <a:cubicBezTo>
                    <a:pt x="425" y="1120"/>
                    <a:pt x="403" y="1064"/>
                    <a:pt x="392" y="1042"/>
                  </a:cubicBezTo>
                  <a:cubicBezTo>
                    <a:pt x="392" y="1020"/>
                    <a:pt x="437" y="1020"/>
                    <a:pt x="448" y="1064"/>
                  </a:cubicBezTo>
                  <a:cubicBezTo>
                    <a:pt x="470" y="1109"/>
                    <a:pt x="470" y="1143"/>
                    <a:pt x="470" y="1165"/>
                  </a:cubicBezTo>
                  <a:cubicBezTo>
                    <a:pt x="470" y="1188"/>
                    <a:pt x="493" y="1210"/>
                    <a:pt x="538" y="1210"/>
                  </a:cubicBezTo>
                  <a:cubicBezTo>
                    <a:pt x="583" y="1210"/>
                    <a:pt x="638" y="1233"/>
                    <a:pt x="661" y="1244"/>
                  </a:cubicBezTo>
                  <a:cubicBezTo>
                    <a:pt x="683" y="1266"/>
                    <a:pt x="706" y="1356"/>
                    <a:pt x="717" y="1356"/>
                  </a:cubicBezTo>
                  <a:cubicBezTo>
                    <a:pt x="728" y="1356"/>
                    <a:pt x="683" y="1277"/>
                    <a:pt x="706" y="1266"/>
                  </a:cubicBezTo>
                  <a:cubicBezTo>
                    <a:pt x="739" y="1244"/>
                    <a:pt x="784" y="1322"/>
                    <a:pt x="796" y="1389"/>
                  </a:cubicBezTo>
                  <a:cubicBezTo>
                    <a:pt x="807" y="1445"/>
                    <a:pt x="807" y="1524"/>
                    <a:pt x="840" y="1557"/>
                  </a:cubicBezTo>
                  <a:cubicBezTo>
                    <a:pt x="885" y="1602"/>
                    <a:pt x="974" y="1669"/>
                    <a:pt x="1019" y="1714"/>
                  </a:cubicBezTo>
                  <a:cubicBezTo>
                    <a:pt x="1064" y="1759"/>
                    <a:pt x="1087" y="1826"/>
                    <a:pt x="1120" y="1871"/>
                  </a:cubicBezTo>
                  <a:cubicBezTo>
                    <a:pt x="1165" y="1905"/>
                    <a:pt x="1165" y="1905"/>
                    <a:pt x="1165" y="1871"/>
                  </a:cubicBezTo>
                  <a:cubicBezTo>
                    <a:pt x="1154" y="1826"/>
                    <a:pt x="1154" y="1770"/>
                    <a:pt x="1188" y="1759"/>
                  </a:cubicBezTo>
                  <a:cubicBezTo>
                    <a:pt x="1221" y="1748"/>
                    <a:pt x="1255" y="1815"/>
                    <a:pt x="1277" y="1860"/>
                  </a:cubicBezTo>
                  <a:cubicBezTo>
                    <a:pt x="1289" y="1916"/>
                    <a:pt x="1322" y="1995"/>
                    <a:pt x="1367" y="2006"/>
                  </a:cubicBezTo>
                  <a:cubicBezTo>
                    <a:pt x="1412" y="2006"/>
                    <a:pt x="1445" y="2017"/>
                    <a:pt x="1456" y="2083"/>
                  </a:cubicBezTo>
                  <a:cubicBezTo>
                    <a:pt x="1456" y="2150"/>
                    <a:pt x="1490" y="2218"/>
                    <a:pt x="1524" y="2218"/>
                  </a:cubicBezTo>
                  <a:cubicBezTo>
                    <a:pt x="1558" y="2218"/>
                    <a:pt x="1591" y="2229"/>
                    <a:pt x="1614" y="2296"/>
                  </a:cubicBezTo>
                  <a:cubicBezTo>
                    <a:pt x="1636" y="2363"/>
                    <a:pt x="1692" y="2520"/>
                    <a:pt x="1748" y="2554"/>
                  </a:cubicBezTo>
                  <a:cubicBezTo>
                    <a:pt x="1793" y="2599"/>
                    <a:pt x="1871" y="2610"/>
                    <a:pt x="1871" y="2643"/>
                  </a:cubicBezTo>
                  <a:cubicBezTo>
                    <a:pt x="1883" y="2677"/>
                    <a:pt x="1883" y="2733"/>
                    <a:pt x="1938" y="2767"/>
                  </a:cubicBezTo>
                  <a:cubicBezTo>
                    <a:pt x="2006" y="2800"/>
                    <a:pt x="2062" y="2879"/>
                    <a:pt x="2062" y="2901"/>
                  </a:cubicBezTo>
                  <a:cubicBezTo>
                    <a:pt x="2073" y="2923"/>
                    <a:pt x="2084" y="2991"/>
                    <a:pt x="2129" y="3002"/>
                  </a:cubicBezTo>
                  <a:cubicBezTo>
                    <a:pt x="2174" y="3013"/>
                    <a:pt x="2185" y="3002"/>
                    <a:pt x="2196" y="3058"/>
                  </a:cubicBezTo>
                  <a:cubicBezTo>
                    <a:pt x="2219" y="3103"/>
                    <a:pt x="2275" y="3181"/>
                    <a:pt x="2286" y="3192"/>
                  </a:cubicBezTo>
                  <a:cubicBezTo>
                    <a:pt x="2297" y="3215"/>
                    <a:pt x="2308" y="3260"/>
                    <a:pt x="2308" y="3294"/>
                  </a:cubicBezTo>
                  <a:cubicBezTo>
                    <a:pt x="2319" y="3327"/>
                    <a:pt x="2353" y="3338"/>
                    <a:pt x="2353" y="3305"/>
                  </a:cubicBezTo>
                  <a:cubicBezTo>
                    <a:pt x="2353" y="3271"/>
                    <a:pt x="2331" y="3159"/>
                    <a:pt x="2342" y="3103"/>
                  </a:cubicBezTo>
                  <a:cubicBezTo>
                    <a:pt x="2342" y="3047"/>
                    <a:pt x="2364" y="3013"/>
                    <a:pt x="2387" y="3069"/>
                  </a:cubicBezTo>
                  <a:cubicBezTo>
                    <a:pt x="2409" y="3114"/>
                    <a:pt x="2420" y="3148"/>
                    <a:pt x="2409" y="3181"/>
                  </a:cubicBezTo>
                  <a:cubicBezTo>
                    <a:pt x="2409" y="3181"/>
                    <a:pt x="2443" y="3181"/>
                    <a:pt x="2476" y="3204"/>
                  </a:cubicBezTo>
                  <a:cubicBezTo>
                    <a:pt x="2510" y="3226"/>
                    <a:pt x="2521" y="3226"/>
                    <a:pt x="2532" y="3204"/>
                  </a:cubicBezTo>
                  <a:cubicBezTo>
                    <a:pt x="2555" y="3192"/>
                    <a:pt x="2532" y="3125"/>
                    <a:pt x="2510" y="3103"/>
                  </a:cubicBezTo>
                  <a:cubicBezTo>
                    <a:pt x="2499" y="3092"/>
                    <a:pt x="2488" y="3058"/>
                    <a:pt x="2499" y="3025"/>
                  </a:cubicBezTo>
                  <a:cubicBezTo>
                    <a:pt x="2510" y="3002"/>
                    <a:pt x="2521" y="2957"/>
                    <a:pt x="2510" y="2923"/>
                  </a:cubicBezTo>
                  <a:cubicBezTo>
                    <a:pt x="2510" y="2890"/>
                    <a:pt x="2521" y="2867"/>
                    <a:pt x="2555" y="2856"/>
                  </a:cubicBezTo>
                  <a:cubicBezTo>
                    <a:pt x="2577" y="2856"/>
                    <a:pt x="2600" y="2845"/>
                    <a:pt x="2600" y="2823"/>
                  </a:cubicBezTo>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1" name="Freeform 10">
              <a:extLst>
                <a:ext uri="{FF2B5EF4-FFF2-40B4-BE49-F238E27FC236}">
                  <a16:creationId xmlns:a16="http://schemas.microsoft.com/office/drawing/2014/main" id="{B932FD7E-D90E-4D03-AA03-849F6C073A9A}"/>
                </a:ext>
              </a:extLst>
            </p:cNvPr>
            <p:cNvSpPr>
              <a:spLocks noChangeArrowheads="1"/>
            </p:cNvSpPr>
            <p:nvPr/>
          </p:nvSpPr>
          <p:spPr bwMode="auto">
            <a:xfrm>
              <a:off x="3687763" y="2703513"/>
              <a:ext cx="1117600" cy="1133475"/>
            </a:xfrm>
            <a:custGeom>
              <a:avLst/>
              <a:gdLst>
                <a:gd name="T0" fmla="*/ 3026 w 3105"/>
                <a:gd name="T1" fmla="*/ 1569 h 3149"/>
                <a:gd name="T2" fmla="*/ 2970 w 3105"/>
                <a:gd name="T3" fmla="*/ 1356 h 3149"/>
                <a:gd name="T4" fmla="*/ 2880 w 3105"/>
                <a:gd name="T5" fmla="*/ 1389 h 3149"/>
                <a:gd name="T6" fmla="*/ 2701 w 3105"/>
                <a:gd name="T7" fmla="*/ 1434 h 3149"/>
                <a:gd name="T8" fmla="*/ 2488 w 3105"/>
                <a:gd name="T9" fmla="*/ 1210 h 3149"/>
                <a:gd name="T10" fmla="*/ 2443 w 3105"/>
                <a:gd name="T11" fmla="*/ 1065 h 3149"/>
                <a:gd name="T12" fmla="*/ 2454 w 3105"/>
                <a:gd name="T13" fmla="*/ 952 h 3149"/>
                <a:gd name="T14" fmla="*/ 2533 w 3105"/>
                <a:gd name="T15" fmla="*/ 796 h 3149"/>
                <a:gd name="T16" fmla="*/ 2510 w 3105"/>
                <a:gd name="T17" fmla="*/ 571 h 3149"/>
                <a:gd name="T18" fmla="*/ 2578 w 3105"/>
                <a:gd name="T19" fmla="*/ 425 h 3149"/>
                <a:gd name="T20" fmla="*/ 2286 w 3105"/>
                <a:gd name="T21" fmla="*/ 112 h 3149"/>
                <a:gd name="T22" fmla="*/ 1793 w 3105"/>
                <a:gd name="T23" fmla="*/ 246 h 3149"/>
                <a:gd name="T24" fmla="*/ 1681 w 3105"/>
                <a:gd name="T25" fmla="*/ 358 h 3149"/>
                <a:gd name="T26" fmla="*/ 1446 w 3105"/>
                <a:gd name="T27" fmla="*/ 302 h 3149"/>
                <a:gd name="T28" fmla="*/ 1367 w 3105"/>
                <a:gd name="T29" fmla="*/ 347 h 3149"/>
                <a:gd name="T30" fmla="*/ 1132 w 3105"/>
                <a:gd name="T31" fmla="*/ 201 h 3149"/>
                <a:gd name="T32" fmla="*/ 1031 w 3105"/>
                <a:gd name="T33" fmla="*/ 157 h 3149"/>
                <a:gd name="T34" fmla="*/ 863 w 3105"/>
                <a:gd name="T35" fmla="*/ 45 h 3149"/>
                <a:gd name="T36" fmla="*/ 706 w 3105"/>
                <a:gd name="T37" fmla="*/ 123 h 3149"/>
                <a:gd name="T38" fmla="*/ 639 w 3105"/>
                <a:gd name="T39" fmla="*/ 336 h 3149"/>
                <a:gd name="T40" fmla="*/ 515 w 3105"/>
                <a:gd name="T41" fmla="*/ 594 h 3149"/>
                <a:gd name="T42" fmla="*/ 460 w 3105"/>
                <a:gd name="T43" fmla="*/ 829 h 3149"/>
                <a:gd name="T44" fmla="*/ 258 w 3105"/>
                <a:gd name="T45" fmla="*/ 874 h 3149"/>
                <a:gd name="T46" fmla="*/ 157 w 3105"/>
                <a:gd name="T47" fmla="*/ 840 h 3149"/>
                <a:gd name="T48" fmla="*/ 168 w 3105"/>
                <a:gd name="T49" fmla="*/ 840 h 3149"/>
                <a:gd name="T50" fmla="*/ 56 w 3105"/>
                <a:gd name="T51" fmla="*/ 941 h 3149"/>
                <a:gd name="T52" fmla="*/ 45 w 3105"/>
                <a:gd name="T53" fmla="*/ 1098 h 3149"/>
                <a:gd name="T54" fmla="*/ 101 w 3105"/>
                <a:gd name="T55" fmla="*/ 1300 h 3149"/>
                <a:gd name="T56" fmla="*/ 235 w 3105"/>
                <a:gd name="T57" fmla="*/ 1378 h 3149"/>
                <a:gd name="T58" fmla="*/ 325 w 3105"/>
                <a:gd name="T59" fmla="*/ 1479 h 3149"/>
                <a:gd name="T60" fmla="*/ 370 w 3105"/>
                <a:gd name="T61" fmla="*/ 1625 h 3149"/>
                <a:gd name="T62" fmla="*/ 426 w 3105"/>
                <a:gd name="T63" fmla="*/ 1770 h 3149"/>
                <a:gd name="T64" fmla="*/ 538 w 3105"/>
                <a:gd name="T65" fmla="*/ 1793 h 3149"/>
                <a:gd name="T66" fmla="*/ 639 w 3105"/>
                <a:gd name="T67" fmla="*/ 1725 h 3149"/>
                <a:gd name="T68" fmla="*/ 784 w 3105"/>
                <a:gd name="T69" fmla="*/ 1827 h 3149"/>
                <a:gd name="T70" fmla="*/ 874 w 3105"/>
                <a:gd name="T71" fmla="*/ 2038 h 3149"/>
                <a:gd name="T72" fmla="*/ 840 w 3105"/>
                <a:gd name="T73" fmla="*/ 2285 h 3149"/>
                <a:gd name="T74" fmla="*/ 953 w 3105"/>
                <a:gd name="T75" fmla="*/ 2375 h 3149"/>
                <a:gd name="T76" fmla="*/ 1020 w 3105"/>
                <a:gd name="T77" fmla="*/ 2520 h 3149"/>
                <a:gd name="T78" fmla="*/ 1098 w 3105"/>
                <a:gd name="T79" fmla="*/ 2610 h 3149"/>
                <a:gd name="T80" fmla="*/ 1166 w 3105"/>
                <a:gd name="T81" fmla="*/ 2666 h 3149"/>
                <a:gd name="T82" fmla="*/ 1222 w 3105"/>
                <a:gd name="T83" fmla="*/ 2733 h 3149"/>
                <a:gd name="T84" fmla="*/ 1435 w 3105"/>
                <a:gd name="T85" fmla="*/ 2845 h 3149"/>
                <a:gd name="T86" fmla="*/ 1367 w 3105"/>
                <a:gd name="T87" fmla="*/ 2957 h 3149"/>
                <a:gd name="T88" fmla="*/ 1457 w 3105"/>
                <a:gd name="T89" fmla="*/ 3058 h 3149"/>
                <a:gd name="T90" fmla="*/ 1569 w 3105"/>
                <a:gd name="T91" fmla="*/ 3002 h 3149"/>
                <a:gd name="T92" fmla="*/ 1636 w 3105"/>
                <a:gd name="T93" fmla="*/ 3114 h 3149"/>
                <a:gd name="T94" fmla="*/ 1860 w 3105"/>
                <a:gd name="T95" fmla="*/ 3137 h 3149"/>
                <a:gd name="T96" fmla="*/ 1894 w 3105"/>
                <a:gd name="T97" fmla="*/ 2935 h 3149"/>
                <a:gd name="T98" fmla="*/ 1995 w 3105"/>
                <a:gd name="T99" fmla="*/ 2845 h 3149"/>
                <a:gd name="T100" fmla="*/ 1939 w 3105"/>
                <a:gd name="T101" fmla="*/ 2677 h 3149"/>
                <a:gd name="T102" fmla="*/ 1995 w 3105"/>
                <a:gd name="T103" fmla="*/ 2554 h 3149"/>
                <a:gd name="T104" fmla="*/ 2107 w 3105"/>
                <a:gd name="T105" fmla="*/ 2375 h 3149"/>
                <a:gd name="T106" fmla="*/ 2197 w 3105"/>
                <a:gd name="T107" fmla="*/ 2251 h 3149"/>
                <a:gd name="T108" fmla="*/ 2185 w 3105"/>
                <a:gd name="T109" fmla="*/ 2016 h 3149"/>
                <a:gd name="T110" fmla="*/ 2320 w 3105"/>
                <a:gd name="T111" fmla="*/ 1949 h 3149"/>
                <a:gd name="T112" fmla="*/ 2421 w 3105"/>
                <a:gd name="T113" fmla="*/ 1815 h 3149"/>
                <a:gd name="T114" fmla="*/ 2578 w 3105"/>
                <a:gd name="T115" fmla="*/ 1737 h 3149"/>
                <a:gd name="T116" fmla="*/ 2746 w 3105"/>
                <a:gd name="T117" fmla="*/ 1703 h 3149"/>
                <a:gd name="T118" fmla="*/ 2925 w 3105"/>
                <a:gd name="T119" fmla="*/ 1782 h 3149"/>
                <a:gd name="T120" fmla="*/ 3082 w 3105"/>
                <a:gd name="T121" fmla="*/ 1725 h 3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105" h="3149">
                  <a:moveTo>
                    <a:pt x="3026" y="1569"/>
                  </a:moveTo>
                  <a:lnTo>
                    <a:pt x="3026" y="1569"/>
                  </a:lnTo>
                  <a:cubicBezTo>
                    <a:pt x="3004" y="1558"/>
                    <a:pt x="3015" y="1524"/>
                    <a:pt x="3026" y="1445"/>
                  </a:cubicBezTo>
                  <a:cubicBezTo>
                    <a:pt x="3037" y="1356"/>
                    <a:pt x="3004" y="1367"/>
                    <a:pt x="2970" y="1356"/>
                  </a:cubicBezTo>
                  <a:cubicBezTo>
                    <a:pt x="2947" y="1345"/>
                    <a:pt x="2936" y="1322"/>
                    <a:pt x="2925" y="1300"/>
                  </a:cubicBezTo>
                  <a:cubicBezTo>
                    <a:pt x="2914" y="1322"/>
                    <a:pt x="2891" y="1356"/>
                    <a:pt x="2880" y="1389"/>
                  </a:cubicBezTo>
                  <a:cubicBezTo>
                    <a:pt x="2869" y="1445"/>
                    <a:pt x="2858" y="1501"/>
                    <a:pt x="2813" y="1513"/>
                  </a:cubicBezTo>
                  <a:cubicBezTo>
                    <a:pt x="2757" y="1535"/>
                    <a:pt x="2746" y="1434"/>
                    <a:pt x="2701" y="1434"/>
                  </a:cubicBezTo>
                  <a:cubicBezTo>
                    <a:pt x="2645" y="1434"/>
                    <a:pt x="2611" y="1423"/>
                    <a:pt x="2555" y="1378"/>
                  </a:cubicBezTo>
                  <a:cubicBezTo>
                    <a:pt x="2499" y="1322"/>
                    <a:pt x="2488" y="1232"/>
                    <a:pt x="2488" y="1210"/>
                  </a:cubicBezTo>
                  <a:cubicBezTo>
                    <a:pt x="2477" y="1176"/>
                    <a:pt x="2443" y="1199"/>
                    <a:pt x="2432" y="1188"/>
                  </a:cubicBezTo>
                  <a:cubicBezTo>
                    <a:pt x="2421" y="1176"/>
                    <a:pt x="2421" y="1087"/>
                    <a:pt x="2443" y="1065"/>
                  </a:cubicBezTo>
                  <a:cubicBezTo>
                    <a:pt x="2454" y="1053"/>
                    <a:pt x="2477" y="1042"/>
                    <a:pt x="2466" y="1031"/>
                  </a:cubicBezTo>
                  <a:cubicBezTo>
                    <a:pt x="2454" y="1031"/>
                    <a:pt x="2466" y="997"/>
                    <a:pt x="2454" y="952"/>
                  </a:cubicBezTo>
                  <a:cubicBezTo>
                    <a:pt x="2443" y="907"/>
                    <a:pt x="2466" y="907"/>
                    <a:pt x="2488" y="896"/>
                  </a:cubicBezTo>
                  <a:cubicBezTo>
                    <a:pt x="2522" y="874"/>
                    <a:pt x="2522" y="863"/>
                    <a:pt x="2533" y="796"/>
                  </a:cubicBezTo>
                  <a:cubicBezTo>
                    <a:pt x="2533" y="717"/>
                    <a:pt x="2510" y="683"/>
                    <a:pt x="2499" y="661"/>
                  </a:cubicBezTo>
                  <a:cubicBezTo>
                    <a:pt x="2477" y="627"/>
                    <a:pt x="2488" y="594"/>
                    <a:pt x="2510" y="571"/>
                  </a:cubicBezTo>
                  <a:cubicBezTo>
                    <a:pt x="2533" y="549"/>
                    <a:pt x="2522" y="482"/>
                    <a:pt x="2522" y="482"/>
                  </a:cubicBezTo>
                  <a:cubicBezTo>
                    <a:pt x="2578" y="425"/>
                    <a:pt x="2578" y="425"/>
                    <a:pt x="2578" y="425"/>
                  </a:cubicBezTo>
                  <a:cubicBezTo>
                    <a:pt x="2488" y="213"/>
                    <a:pt x="2488" y="213"/>
                    <a:pt x="2488" y="213"/>
                  </a:cubicBezTo>
                  <a:cubicBezTo>
                    <a:pt x="2286" y="112"/>
                    <a:pt x="2286" y="112"/>
                    <a:pt x="2286" y="112"/>
                  </a:cubicBezTo>
                  <a:cubicBezTo>
                    <a:pt x="1984" y="89"/>
                    <a:pt x="1984" y="89"/>
                    <a:pt x="1984" y="89"/>
                  </a:cubicBezTo>
                  <a:cubicBezTo>
                    <a:pt x="1793" y="246"/>
                    <a:pt x="1793" y="246"/>
                    <a:pt x="1793" y="246"/>
                  </a:cubicBezTo>
                  <a:cubicBezTo>
                    <a:pt x="1793" y="246"/>
                    <a:pt x="1771" y="291"/>
                    <a:pt x="1782" y="325"/>
                  </a:cubicBezTo>
                  <a:cubicBezTo>
                    <a:pt x="1793" y="370"/>
                    <a:pt x="1715" y="392"/>
                    <a:pt x="1681" y="358"/>
                  </a:cubicBezTo>
                  <a:cubicBezTo>
                    <a:pt x="1659" y="314"/>
                    <a:pt x="1625" y="246"/>
                    <a:pt x="1569" y="246"/>
                  </a:cubicBezTo>
                  <a:cubicBezTo>
                    <a:pt x="1524" y="258"/>
                    <a:pt x="1479" y="314"/>
                    <a:pt x="1446" y="302"/>
                  </a:cubicBezTo>
                  <a:cubicBezTo>
                    <a:pt x="1423" y="280"/>
                    <a:pt x="1401" y="246"/>
                    <a:pt x="1390" y="269"/>
                  </a:cubicBezTo>
                  <a:cubicBezTo>
                    <a:pt x="1378" y="280"/>
                    <a:pt x="1390" y="347"/>
                    <a:pt x="1367" y="347"/>
                  </a:cubicBezTo>
                  <a:cubicBezTo>
                    <a:pt x="1345" y="347"/>
                    <a:pt x="1289" y="280"/>
                    <a:pt x="1233" y="258"/>
                  </a:cubicBezTo>
                  <a:cubicBezTo>
                    <a:pt x="1177" y="246"/>
                    <a:pt x="1132" y="224"/>
                    <a:pt x="1132" y="201"/>
                  </a:cubicBezTo>
                  <a:cubicBezTo>
                    <a:pt x="1121" y="190"/>
                    <a:pt x="1121" y="145"/>
                    <a:pt x="1098" y="157"/>
                  </a:cubicBezTo>
                  <a:cubicBezTo>
                    <a:pt x="1087" y="168"/>
                    <a:pt x="1042" y="190"/>
                    <a:pt x="1031" y="157"/>
                  </a:cubicBezTo>
                  <a:cubicBezTo>
                    <a:pt x="1009" y="134"/>
                    <a:pt x="964" y="67"/>
                    <a:pt x="919" y="67"/>
                  </a:cubicBezTo>
                  <a:cubicBezTo>
                    <a:pt x="885" y="78"/>
                    <a:pt x="863" y="67"/>
                    <a:pt x="863" y="45"/>
                  </a:cubicBezTo>
                  <a:cubicBezTo>
                    <a:pt x="852" y="22"/>
                    <a:pt x="818" y="0"/>
                    <a:pt x="796" y="45"/>
                  </a:cubicBezTo>
                  <a:cubicBezTo>
                    <a:pt x="773" y="78"/>
                    <a:pt x="740" y="101"/>
                    <a:pt x="706" y="123"/>
                  </a:cubicBezTo>
                  <a:cubicBezTo>
                    <a:pt x="673" y="145"/>
                    <a:pt x="661" y="168"/>
                    <a:pt x="673" y="213"/>
                  </a:cubicBezTo>
                  <a:cubicBezTo>
                    <a:pt x="684" y="258"/>
                    <a:pt x="661" y="314"/>
                    <a:pt x="639" y="336"/>
                  </a:cubicBezTo>
                  <a:cubicBezTo>
                    <a:pt x="605" y="347"/>
                    <a:pt x="549" y="425"/>
                    <a:pt x="549" y="493"/>
                  </a:cubicBezTo>
                  <a:cubicBezTo>
                    <a:pt x="538" y="560"/>
                    <a:pt x="538" y="583"/>
                    <a:pt x="515" y="594"/>
                  </a:cubicBezTo>
                  <a:cubicBezTo>
                    <a:pt x="493" y="594"/>
                    <a:pt x="482" y="627"/>
                    <a:pt x="482" y="683"/>
                  </a:cubicBezTo>
                  <a:cubicBezTo>
                    <a:pt x="482" y="739"/>
                    <a:pt x="482" y="818"/>
                    <a:pt x="460" y="829"/>
                  </a:cubicBezTo>
                  <a:cubicBezTo>
                    <a:pt x="437" y="840"/>
                    <a:pt x="359" y="907"/>
                    <a:pt x="347" y="907"/>
                  </a:cubicBezTo>
                  <a:cubicBezTo>
                    <a:pt x="347" y="907"/>
                    <a:pt x="280" y="885"/>
                    <a:pt x="258" y="874"/>
                  </a:cubicBezTo>
                  <a:cubicBezTo>
                    <a:pt x="224" y="863"/>
                    <a:pt x="157" y="840"/>
                    <a:pt x="157" y="840"/>
                  </a:cubicBezTo>
                  <a:lnTo>
                    <a:pt x="157" y="840"/>
                  </a:lnTo>
                  <a:lnTo>
                    <a:pt x="157" y="840"/>
                  </a:lnTo>
                  <a:cubicBezTo>
                    <a:pt x="168" y="840"/>
                    <a:pt x="168" y="840"/>
                    <a:pt x="168" y="840"/>
                  </a:cubicBezTo>
                  <a:cubicBezTo>
                    <a:pt x="168" y="840"/>
                    <a:pt x="135" y="829"/>
                    <a:pt x="90" y="852"/>
                  </a:cubicBezTo>
                  <a:cubicBezTo>
                    <a:pt x="45" y="863"/>
                    <a:pt x="45" y="907"/>
                    <a:pt x="56" y="941"/>
                  </a:cubicBezTo>
                  <a:cubicBezTo>
                    <a:pt x="67" y="986"/>
                    <a:pt x="78" y="1008"/>
                    <a:pt x="45" y="1031"/>
                  </a:cubicBezTo>
                  <a:cubicBezTo>
                    <a:pt x="11" y="1053"/>
                    <a:pt x="0" y="1098"/>
                    <a:pt x="45" y="1098"/>
                  </a:cubicBezTo>
                  <a:cubicBezTo>
                    <a:pt x="90" y="1087"/>
                    <a:pt x="78" y="1087"/>
                    <a:pt x="90" y="1132"/>
                  </a:cubicBezTo>
                  <a:cubicBezTo>
                    <a:pt x="90" y="1188"/>
                    <a:pt x="90" y="1300"/>
                    <a:pt x="101" y="1300"/>
                  </a:cubicBezTo>
                  <a:cubicBezTo>
                    <a:pt x="112" y="1311"/>
                    <a:pt x="179" y="1300"/>
                    <a:pt x="191" y="1322"/>
                  </a:cubicBezTo>
                  <a:cubicBezTo>
                    <a:pt x="202" y="1356"/>
                    <a:pt x="235" y="1356"/>
                    <a:pt x="235" y="1378"/>
                  </a:cubicBezTo>
                  <a:cubicBezTo>
                    <a:pt x="246" y="1401"/>
                    <a:pt x="246" y="1423"/>
                    <a:pt x="280" y="1434"/>
                  </a:cubicBezTo>
                  <a:cubicBezTo>
                    <a:pt x="314" y="1434"/>
                    <a:pt x="314" y="1445"/>
                    <a:pt x="325" y="1479"/>
                  </a:cubicBezTo>
                  <a:cubicBezTo>
                    <a:pt x="336" y="1513"/>
                    <a:pt x="314" y="1535"/>
                    <a:pt x="347" y="1546"/>
                  </a:cubicBezTo>
                  <a:cubicBezTo>
                    <a:pt x="381" y="1558"/>
                    <a:pt x="347" y="1602"/>
                    <a:pt x="370" y="1625"/>
                  </a:cubicBezTo>
                  <a:cubicBezTo>
                    <a:pt x="392" y="1636"/>
                    <a:pt x="404" y="1636"/>
                    <a:pt x="404" y="1669"/>
                  </a:cubicBezTo>
                  <a:cubicBezTo>
                    <a:pt x="404" y="1714"/>
                    <a:pt x="404" y="1770"/>
                    <a:pt x="426" y="1770"/>
                  </a:cubicBezTo>
                  <a:cubicBezTo>
                    <a:pt x="460" y="1770"/>
                    <a:pt x="471" y="1782"/>
                    <a:pt x="482" y="1793"/>
                  </a:cubicBezTo>
                  <a:cubicBezTo>
                    <a:pt x="493" y="1804"/>
                    <a:pt x="515" y="1815"/>
                    <a:pt x="538" y="1793"/>
                  </a:cubicBezTo>
                  <a:cubicBezTo>
                    <a:pt x="571" y="1782"/>
                    <a:pt x="560" y="1770"/>
                    <a:pt x="594" y="1759"/>
                  </a:cubicBezTo>
                  <a:cubicBezTo>
                    <a:pt x="616" y="1737"/>
                    <a:pt x="616" y="1725"/>
                    <a:pt x="639" y="1725"/>
                  </a:cubicBezTo>
                  <a:cubicBezTo>
                    <a:pt x="650" y="1725"/>
                    <a:pt x="684" y="1759"/>
                    <a:pt x="717" y="1770"/>
                  </a:cubicBezTo>
                  <a:cubicBezTo>
                    <a:pt x="740" y="1782"/>
                    <a:pt x="773" y="1793"/>
                    <a:pt x="784" y="1827"/>
                  </a:cubicBezTo>
                  <a:cubicBezTo>
                    <a:pt x="784" y="1860"/>
                    <a:pt x="784" y="1949"/>
                    <a:pt x="818" y="1982"/>
                  </a:cubicBezTo>
                  <a:cubicBezTo>
                    <a:pt x="863" y="2016"/>
                    <a:pt x="885" y="2027"/>
                    <a:pt x="874" y="2038"/>
                  </a:cubicBezTo>
                  <a:cubicBezTo>
                    <a:pt x="874" y="2061"/>
                    <a:pt x="829" y="2050"/>
                    <a:pt x="829" y="2095"/>
                  </a:cubicBezTo>
                  <a:cubicBezTo>
                    <a:pt x="829" y="2139"/>
                    <a:pt x="829" y="2251"/>
                    <a:pt x="840" y="2285"/>
                  </a:cubicBezTo>
                  <a:cubicBezTo>
                    <a:pt x="852" y="2319"/>
                    <a:pt x="874" y="2262"/>
                    <a:pt x="896" y="2285"/>
                  </a:cubicBezTo>
                  <a:cubicBezTo>
                    <a:pt x="908" y="2307"/>
                    <a:pt x="953" y="2341"/>
                    <a:pt x="953" y="2375"/>
                  </a:cubicBezTo>
                  <a:cubicBezTo>
                    <a:pt x="953" y="2408"/>
                    <a:pt x="941" y="2442"/>
                    <a:pt x="953" y="2486"/>
                  </a:cubicBezTo>
                  <a:cubicBezTo>
                    <a:pt x="964" y="2520"/>
                    <a:pt x="1020" y="2509"/>
                    <a:pt x="1020" y="2520"/>
                  </a:cubicBezTo>
                  <a:cubicBezTo>
                    <a:pt x="1020" y="2543"/>
                    <a:pt x="1020" y="2588"/>
                    <a:pt x="1031" y="2599"/>
                  </a:cubicBezTo>
                  <a:cubicBezTo>
                    <a:pt x="1053" y="2621"/>
                    <a:pt x="1053" y="2610"/>
                    <a:pt x="1098" y="2610"/>
                  </a:cubicBezTo>
                  <a:cubicBezTo>
                    <a:pt x="1143" y="2599"/>
                    <a:pt x="1166" y="2632"/>
                    <a:pt x="1177" y="2655"/>
                  </a:cubicBezTo>
                  <a:cubicBezTo>
                    <a:pt x="1177" y="2655"/>
                    <a:pt x="1177" y="2666"/>
                    <a:pt x="1166" y="2666"/>
                  </a:cubicBezTo>
                  <a:cubicBezTo>
                    <a:pt x="1177" y="2677"/>
                    <a:pt x="1177" y="2677"/>
                    <a:pt x="1188" y="2688"/>
                  </a:cubicBezTo>
                  <a:cubicBezTo>
                    <a:pt x="1199" y="2722"/>
                    <a:pt x="1188" y="2744"/>
                    <a:pt x="1222" y="2733"/>
                  </a:cubicBezTo>
                  <a:cubicBezTo>
                    <a:pt x="1266" y="2722"/>
                    <a:pt x="1401" y="2733"/>
                    <a:pt x="1412" y="2744"/>
                  </a:cubicBezTo>
                  <a:cubicBezTo>
                    <a:pt x="1412" y="2767"/>
                    <a:pt x="1401" y="2823"/>
                    <a:pt x="1435" y="2845"/>
                  </a:cubicBezTo>
                  <a:cubicBezTo>
                    <a:pt x="1468" y="2868"/>
                    <a:pt x="1479" y="2912"/>
                    <a:pt x="1435" y="2912"/>
                  </a:cubicBezTo>
                  <a:cubicBezTo>
                    <a:pt x="1390" y="2912"/>
                    <a:pt x="1356" y="2924"/>
                    <a:pt x="1367" y="2957"/>
                  </a:cubicBezTo>
                  <a:cubicBezTo>
                    <a:pt x="1378" y="2980"/>
                    <a:pt x="1435" y="2957"/>
                    <a:pt x="1435" y="2991"/>
                  </a:cubicBezTo>
                  <a:cubicBezTo>
                    <a:pt x="1423" y="3013"/>
                    <a:pt x="1423" y="3081"/>
                    <a:pt x="1457" y="3058"/>
                  </a:cubicBezTo>
                  <a:cubicBezTo>
                    <a:pt x="1491" y="3036"/>
                    <a:pt x="1535" y="3013"/>
                    <a:pt x="1524" y="2991"/>
                  </a:cubicBezTo>
                  <a:cubicBezTo>
                    <a:pt x="1524" y="2968"/>
                    <a:pt x="1569" y="2968"/>
                    <a:pt x="1569" y="3002"/>
                  </a:cubicBezTo>
                  <a:cubicBezTo>
                    <a:pt x="1569" y="3036"/>
                    <a:pt x="1558" y="3047"/>
                    <a:pt x="1591" y="3047"/>
                  </a:cubicBezTo>
                  <a:cubicBezTo>
                    <a:pt x="1625" y="3047"/>
                    <a:pt x="1636" y="3092"/>
                    <a:pt x="1636" y="3114"/>
                  </a:cubicBezTo>
                  <a:cubicBezTo>
                    <a:pt x="1647" y="3148"/>
                    <a:pt x="1670" y="3148"/>
                    <a:pt x="1737" y="3137"/>
                  </a:cubicBezTo>
                  <a:cubicBezTo>
                    <a:pt x="1782" y="3137"/>
                    <a:pt x="1838" y="3137"/>
                    <a:pt x="1860" y="3137"/>
                  </a:cubicBezTo>
                  <a:cubicBezTo>
                    <a:pt x="1860" y="3103"/>
                    <a:pt x="1860" y="3013"/>
                    <a:pt x="1871" y="3002"/>
                  </a:cubicBezTo>
                  <a:cubicBezTo>
                    <a:pt x="1894" y="3002"/>
                    <a:pt x="1894" y="2980"/>
                    <a:pt x="1894" y="2935"/>
                  </a:cubicBezTo>
                  <a:cubicBezTo>
                    <a:pt x="1883" y="2901"/>
                    <a:pt x="1894" y="2890"/>
                    <a:pt x="1939" y="2879"/>
                  </a:cubicBezTo>
                  <a:cubicBezTo>
                    <a:pt x="1973" y="2879"/>
                    <a:pt x="1995" y="2868"/>
                    <a:pt x="1995" y="2845"/>
                  </a:cubicBezTo>
                  <a:cubicBezTo>
                    <a:pt x="1995" y="2812"/>
                    <a:pt x="1984" y="2789"/>
                    <a:pt x="1961" y="2778"/>
                  </a:cubicBezTo>
                  <a:cubicBezTo>
                    <a:pt x="1950" y="2767"/>
                    <a:pt x="1961" y="2722"/>
                    <a:pt x="1939" y="2677"/>
                  </a:cubicBezTo>
                  <a:cubicBezTo>
                    <a:pt x="1928" y="2632"/>
                    <a:pt x="1950" y="2599"/>
                    <a:pt x="1984" y="2610"/>
                  </a:cubicBezTo>
                  <a:cubicBezTo>
                    <a:pt x="2017" y="2610"/>
                    <a:pt x="1984" y="2565"/>
                    <a:pt x="1995" y="2554"/>
                  </a:cubicBezTo>
                  <a:cubicBezTo>
                    <a:pt x="2017" y="2543"/>
                    <a:pt x="2006" y="2531"/>
                    <a:pt x="2017" y="2464"/>
                  </a:cubicBezTo>
                  <a:cubicBezTo>
                    <a:pt x="2028" y="2408"/>
                    <a:pt x="2062" y="2386"/>
                    <a:pt x="2107" y="2375"/>
                  </a:cubicBezTo>
                  <a:cubicBezTo>
                    <a:pt x="2152" y="2375"/>
                    <a:pt x="2140" y="2319"/>
                    <a:pt x="2174" y="2296"/>
                  </a:cubicBezTo>
                  <a:cubicBezTo>
                    <a:pt x="2219" y="2285"/>
                    <a:pt x="2208" y="2274"/>
                    <a:pt x="2197" y="2251"/>
                  </a:cubicBezTo>
                  <a:cubicBezTo>
                    <a:pt x="2185" y="2229"/>
                    <a:pt x="2197" y="2162"/>
                    <a:pt x="2185" y="2128"/>
                  </a:cubicBezTo>
                  <a:cubicBezTo>
                    <a:pt x="2174" y="2095"/>
                    <a:pt x="2174" y="2016"/>
                    <a:pt x="2185" y="2016"/>
                  </a:cubicBezTo>
                  <a:cubicBezTo>
                    <a:pt x="2208" y="2016"/>
                    <a:pt x="2230" y="2005"/>
                    <a:pt x="2230" y="1982"/>
                  </a:cubicBezTo>
                  <a:cubicBezTo>
                    <a:pt x="2230" y="1949"/>
                    <a:pt x="2264" y="1926"/>
                    <a:pt x="2320" y="1949"/>
                  </a:cubicBezTo>
                  <a:cubicBezTo>
                    <a:pt x="2365" y="1960"/>
                    <a:pt x="2353" y="1915"/>
                    <a:pt x="2365" y="1871"/>
                  </a:cubicBezTo>
                  <a:cubicBezTo>
                    <a:pt x="2376" y="1827"/>
                    <a:pt x="2398" y="1815"/>
                    <a:pt x="2421" y="1815"/>
                  </a:cubicBezTo>
                  <a:cubicBezTo>
                    <a:pt x="2443" y="1815"/>
                    <a:pt x="2477" y="1770"/>
                    <a:pt x="2477" y="1725"/>
                  </a:cubicBezTo>
                  <a:cubicBezTo>
                    <a:pt x="2477" y="1681"/>
                    <a:pt x="2522" y="1714"/>
                    <a:pt x="2578" y="1737"/>
                  </a:cubicBezTo>
                  <a:cubicBezTo>
                    <a:pt x="2622" y="1770"/>
                    <a:pt x="2667" y="1770"/>
                    <a:pt x="2667" y="1737"/>
                  </a:cubicBezTo>
                  <a:cubicBezTo>
                    <a:pt x="2678" y="1714"/>
                    <a:pt x="2701" y="1692"/>
                    <a:pt x="2746" y="1703"/>
                  </a:cubicBezTo>
                  <a:cubicBezTo>
                    <a:pt x="2779" y="1703"/>
                    <a:pt x="2824" y="1737"/>
                    <a:pt x="2846" y="1770"/>
                  </a:cubicBezTo>
                  <a:cubicBezTo>
                    <a:pt x="2869" y="1793"/>
                    <a:pt x="2891" y="1770"/>
                    <a:pt x="2925" y="1782"/>
                  </a:cubicBezTo>
                  <a:cubicBezTo>
                    <a:pt x="2947" y="1804"/>
                    <a:pt x="2970" y="1804"/>
                    <a:pt x="2981" y="1759"/>
                  </a:cubicBezTo>
                  <a:cubicBezTo>
                    <a:pt x="2981" y="1714"/>
                    <a:pt x="3060" y="1759"/>
                    <a:pt x="3082" y="1725"/>
                  </a:cubicBezTo>
                  <a:cubicBezTo>
                    <a:pt x="3104" y="1681"/>
                    <a:pt x="3048" y="1580"/>
                    <a:pt x="3026" y="1569"/>
                  </a:cubicBezTo>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2" name="Freeform 11">
              <a:extLst>
                <a:ext uri="{FF2B5EF4-FFF2-40B4-BE49-F238E27FC236}">
                  <a16:creationId xmlns:a16="http://schemas.microsoft.com/office/drawing/2014/main" id="{E5866067-F45A-41BF-B4EE-C0884873791A}"/>
                </a:ext>
              </a:extLst>
            </p:cNvPr>
            <p:cNvSpPr>
              <a:spLocks noChangeArrowheads="1"/>
            </p:cNvSpPr>
            <p:nvPr/>
          </p:nvSpPr>
          <p:spPr bwMode="auto">
            <a:xfrm>
              <a:off x="4022725" y="3663950"/>
              <a:ext cx="447675" cy="622300"/>
            </a:xfrm>
            <a:custGeom>
              <a:avLst/>
              <a:gdLst>
                <a:gd name="T0" fmla="*/ 807 w 1245"/>
                <a:gd name="T1" fmla="*/ 471 h 1727"/>
                <a:gd name="T2" fmla="*/ 661 w 1245"/>
                <a:gd name="T3" fmla="*/ 381 h 1727"/>
                <a:gd name="T4" fmla="*/ 594 w 1245"/>
                <a:gd name="T5" fmla="*/ 325 h 1727"/>
                <a:gd name="T6" fmla="*/ 505 w 1245"/>
                <a:gd name="T7" fmla="*/ 325 h 1727"/>
                <a:gd name="T8" fmla="*/ 505 w 1245"/>
                <a:gd name="T9" fmla="*/ 246 h 1727"/>
                <a:gd name="T10" fmla="*/ 482 w 1245"/>
                <a:gd name="T11" fmla="*/ 78 h 1727"/>
                <a:gd name="T12" fmla="*/ 258 w 1245"/>
                <a:gd name="T13" fmla="*/ 22 h 1727"/>
                <a:gd name="T14" fmla="*/ 202 w 1245"/>
                <a:gd name="T15" fmla="*/ 22 h 1727"/>
                <a:gd name="T16" fmla="*/ 146 w 1245"/>
                <a:gd name="T17" fmla="*/ 191 h 1727"/>
                <a:gd name="T18" fmla="*/ 179 w 1245"/>
                <a:gd name="T19" fmla="*/ 370 h 1727"/>
                <a:gd name="T20" fmla="*/ 56 w 1245"/>
                <a:gd name="T21" fmla="*/ 347 h 1727"/>
                <a:gd name="T22" fmla="*/ 67 w 1245"/>
                <a:gd name="T23" fmla="*/ 605 h 1727"/>
                <a:gd name="T24" fmla="*/ 191 w 1245"/>
                <a:gd name="T25" fmla="*/ 751 h 1727"/>
                <a:gd name="T26" fmla="*/ 56 w 1245"/>
                <a:gd name="T27" fmla="*/ 728 h 1727"/>
                <a:gd name="T28" fmla="*/ 34 w 1245"/>
                <a:gd name="T29" fmla="*/ 639 h 1727"/>
                <a:gd name="T30" fmla="*/ 11 w 1245"/>
                <a:gd name="T31" fmla="*/ 627 h 1727"/>
                <a:gd name="T32" fmla="*/ 101 w 1245"/>
                <a:gd name="T33" fmla="*/ 941 h 1727"/>
                <a:gd name="T34" fmla="*/ 303 w 1245"/>
                <a:gd name="T35" fmla="*/ 1154 h 1727"/>
                <a:gd name="T36" fmla="*/ 292 w 1245"/>
                <a:gd name="T37" fmla="*/ 1434 h 1727"/>
                <a:gd name="T38" fmla="*/ 112 w 1245"/>
                <a:gd name="T39" fmla="*/ 1647 h 1727"/>
                <a:gd name="T40" fmla="*/ 258 w 1245"/>
                <a:gd name="T41" fmla="*/ 1681 h 1727"/>
                <a:gd name="T42" fmla="*/ 348 w 1245"/>
                <a:gd name="T43" fmla="*/ 1569 h 1727"/>
                <a:gd name="T44" fmla="*/ 516 w 1245"/>
                <a:gd name="T45" fmla="*/ 1468 h 1727"/>
                <a:gd name="T46" fmla="*/ 706 w 1245"/>
                <a:gd name="T47" fmla="*/ 1513 h 1727"/>
                <a:gd name="T48" fmla="*/ 863 w 1245"/>
                <a:gd name="T49" fmla="*/ 1647 h 1727"/>
                <a:gd name="T50" fmla="*/ 953 w 1245"/>
                <a:gd name="T51" fmla="*/ 1681 h 1727"/>
                <a:gd name="T52" fmla="*/ 964 w 1245"/>
                <a:gd name="T53" fmla="*/ 1513 h 1727"/>
                <a:gd name="T54" fmla="*/ 1054 w 1245"/>
                <a:gd name="T55" fmla="*/ 1345 h 1727"/>
                <a:gd name="T56" fmla="*/ 1199 w 1245"/>
                <a:gd name="T57" fmla="*/ 1311 h 1727"/>
                <a:gd name="T58" fmla="*/ 1244 w 1245"/>
                <a:gd name="T59" fmla="*/ 1143 h 1727"/>
                <a:gd name="T60" fmla="*/ 1166 w 1245"/>
                <a:gd name="T61" fmla="*/ 1009 h 1727"/>
                <a:gd name="T62" fmla="*/ 1009 w 1245"/>
                <a:gd name="T63" fmla="*/ 896 h 1727"/>
                <a:gd name="T64" fmla="*/ 941 w 1245"/>
                <a:gd name="T65" fmla="*/ 751 h 1727"/>
                <a:gd name="T66" fmla="*/ 897 w 1245"/>
                <a:gd name="T67" fmla="*/ 605 h 1727"/>
                <a:gd name="T68" fmla="*/ 930 w 1245"/>
                <a:gd name="T69" fmla="*/ 471 h 1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45" h="1727">
                  <a:moveTo>
                    <a:pt x="807" y="471"/>
                  </a:moveTo>
                  <a:lnTo>
                    <a:pt x="807" y="471"/>
                  </a:lnTo>
                  <a:cubicBezTo>
                    <a:pt x="740" y="482"/>
                    <a:pt x="717" y="482"/>
                    <a:pt x="706" y="448"/>
                  </a:cubicBezTo>
                  <a:cubicBezTo>
                    <a:pt x="706" y="426"/>
                    <a:pt x="695" y="381"/>
                    <a:pt x="661" y="381"/>
                  </a:cubicBezTo>
                  <a:cubicBezTo>
                    <a:pt x="628" y="381"/>
                    <a:pt x="639" y="370"/>
                    <a:pt x="639" y="336"/>
                  </a:cubicBezTo>
                  <a:cubicBezTo>
                    <a:pt x="639" y="302"/>
                    <a:pt x="594" y="302"/>
                    <a:pt x="594" y="325"/>
                  </a:cubicBezTo>
                  <a:cubicBezTo>
                    <a:pt x="605" y="347"/>
                    <a:pt x="561" y="370"/>
                    <a:pt x="527" y="392"/>
                  </a:cubicBezTo>
                  <a:cubicBezTo>
                    <a:pt x="493" y="415"/>
                    <a:pt x="493" y="347"/>
                    <a:pt x="505" y="325"/>
                  </a:cubicBezTo>
                  <a:cubicBezTo>
                    <a:pt x="505" y="291"/>
                    <a:pt x="448" y="314"/>
                    <a:pt x="437" y="291"/>
                  </a:cubicBezTo>
                  <a:cubicBezTo>
                    <a:pt x="426" y="258"/>
                    <a:pt x="460" y="246"/>
                    <a:pt x="505" y="246"/>
                  </a:cubicBezTo>
                  <a:cubicBezTo>
                    <a:pt x="549" y="246"/>
                    <a:pt x="538" y="202"/>
                    <a:pt x="505" y="179"/>
                  </a:cubicBezTo>
                  <a:cubicBezTo>
                    <a:pt x="471" y="157"/>
                    <a:pt x="482" y="101"/>
                    <a:pt x="482" y="78"/>
                  </a:cubicBezTo>
                  <a:cubicBezTo>
                    <a:pt x="471" y="67"/>
                    <a:pt x="336" y="56"/>
                    <a:pt x="292" y="67"/>
                  </a:cubicBezTo>
                  <a:cubicBezTo>
                    <a:pt x="258" y="78"/>
                    <a:pt x="269" y="56"/>
                    <a:pt x="258" y="22"/>
                  </a:cubicBezTo>
                  <a:cubicBezTo>
                    <a:pt x="247" y="11"/>
                    <a:pt x="247" y="11"/>
                    <a:pt x="236" y="0"/>
                  </a:cubicBezTo>
                  <a:cubicBezTo>
                    <a:pt x="236" y="11"/>
                    <a:pt x="213" y="22"/>
                    <a:pt x="202" y="22"/>
                  </a:cubicBezTo>
                  <a:cubicBezTo>
                    <a:pt x="168" y="33"/>
                    <a:pt x="157" y="56"/>
                    <a:pt x="157" y="89"/>
                  </a:cubicBezTo>
                  <a:cubicBezTo>
                    <a:pt x="168" y="123"/>
                    <a:pt x="157" y="168"/>
                    <a:pt x="146" y="191"/>
                  </a:cubicBezTo>
                  <a:cubicBezTo>
                    <a:pt x="135" y="224"/>
                    <a:pt x="146" y="258"/>
                    <a:pt x="157" y="269"/>
                  </a:cubicBezTo>
                  <a:cubicBezTo>
                    <a:pt x="179" y="291"/>
                    <a:pt x="202" y="358"/>
                    <a:pt x="179" y="370"/>
                  </a:cubicBezTo>
                  <a:cubicBezTo>
                    <a:pt x="168" y="392"/>
                    <a:pt x="157" y="392"/>
                    <a:pt x="123" y="370"/>
                  </a:cubicBezTo>
                  <a:cubicBezTo>
                    <a:pt x="90" y="347"/>
                    <a:pt x="56" y="347"/>
                    <a:pt x="56" y="347"/>
                  </a:cubicBezTo>
                  <a:cubicBezTo>
                    <a:pt x="56" y="347"/>
                    <a:pt x="56" y="358"/>
                    <a:pt x="56" y="370"/>
                  </a:cubicBezTo>
                  <a:cubicBezTo>
                    <a:pt x="56" y="403"/>
                    <a:pt x="45" y="538"/>
                    <a:pt x="67" y="605"/>
                  </a:cubicBezTo>
                  <a:cubicBezTo>
                    <a:pt x="79" y="661"/>
                    <a:pt x="112" y="684"/>
                    <a:pt x="157" y="695"/>
                  </a:cubicBezTo>
                  <a:cubicBezTo>
                    <a:pt x="191" y="706"/>
                    <a:pt x="202" y="728"/>
                    <a:pt x="191" y="751"/>
                  </a:cubicBezTo>
                  <a:cubicBezTo>
                    <a:pt x="168" y="762"/>
                    <a:pt x="135" y="762"/>
                    <a:pt x="112" y="740"/>
                  </a:cubicBezTo>
                  <a:cubicBezTo>
                    <a:pt x="101" y="717"/>
                    <a:pt x="79" y="717"/>
                    <a:pt x="56" y="728"/>
                  </a:cubicBezTo>
                  <a:cubicBezTo>
                    <a:pt x="45" y="740"/>
                    <a:pt x="45" y="728"/>
                    <a:pt x="56" y="706"/>
                  </a:cubicBezTo>
                  <a:cubicBezTo>
                    <a:pt x="67" y="684"/>
                    <a:pt x="56" y="650"/>
                    <a:pt x="34" y="639"/>
                  </a:cubicBezTo>
                  <a:cubicBezTo>
                    <a:pt x="23" y="616"/>
                    <a:pt x="23" y="538"/>
                    <a:pt x="11" y="538"/>
                  </a:cubicBezTo>
                  <a:cubicBezTo>
                    <a:pt x="0" y="527"/>
                    <a:pt x="0" y="594"/>
                    <a:pt x="11" y="627"/>
                  </a:cubicBezTo>
                  <a:cubicBezTo>
                    <a:pt x="34" y="672"/>
                    <a:pt x="0" y="706"/>
                    <a:pt x="23" y="762"/>
                  </a:cubicBezTo>
                  <a:cubicBezTo>
                    <a:pt x="45" y="829"/>
                    <a:pt x="67" y="919"/>
                    <a:pt x="101" y="941"/>
                  </a:cubicBezTo>
                  <a:cubicBezTo>
                    <a:pt x="135" y="964"/>
                    <a:pt x="157" y="975"/>
                    <a:pt x="191" y="1020"/>
                  </a:cubicBezTo>
                  <a:cubicBezTo>
                    <a:pt x="213" y="1053"/>
                    <a:pt x="292" y="1120"/>
                    <a:pt x="303" y="1154"/>
                  </a:cubicBezTo>
                  <a:cubicBezTo>
                    <a:pt x="303" y="1188"/>
                    <a:pt x="258" y="1233"/>
                    <a:pt x="269" y="1289"/>
                  </a:cubicBezTo>
                  <a:cubicBezTo>
                    <a:pt x="280" y="1356"/>
                    <a:pt x="303" y="1412"/>
                    <a:pt x="292" y="1434"/>
                  </a:cubicBezTo>
                  <a:cubicBezTo>
                    <a:pt x="280" y="1468"/>
                    <a:pt x="236" y="1502"/>
                    <a:pt x="202" y="1535"/>
                  </a:cubicBezTo>
                  <a:cubicBezTo>
                    <a:pt x="168" y="1558"/>
                    <a:pt x="112" y="1614"/>
                    <a:pt x="112" y="1647"/>
                  </a:cubicBezTo>
                  <a:cubicBezTo>
                    <a:pt x="112" y="1681"/>
                    <a:pt x="157" y="1658"/>
                    <a:pt x="202" y="1658"/>
                  </a:cubicBezTo>
                  <a:cubicBezTo>
                    <a:pt x="236" y="1658"/>
                    <a:pt x="247" y="1647"/>
                    <a:pt x="258" y="1681"/>
                  </a:cubicBezTo>
                  <a:cubicBezTo>
                    <a:pt x="258" y="1658"/>
                    <a:pt x="269" y="1647"/>
                    <a:pt x="269" y="1625"/>
                  </a:cubicBezTo>
                  <a:cubicBezTo>
                    <a:pt x="280" y="1591"/>
                    <a:pt x="336" y="1591"/>
                    <a:pt x="348" y="1569"/>
                  </a:cubicBezTo>
                  <a:cubicBezTo>
                    <a:pt x="359" y="1546"/>
                    <a:pt x="437" y="1513"/>
                    <a:pt x="460" y="1513"/>
                  </a:cubicBezTo>
                  <a:cubicBezTo>
                    <a:pt x="482" y="1524"/>
                    <a:pt x="505" y="1491"/>
                    <a:pt x="516" y="1468"/>
                  </a:cubicBezTo>
                  <a:cubicBezTo>
                    <a:pt x="538" y="1457"/>
                    <a:pt x="628" y="1457"/>
                    <a:pt x="650" y="1491"/>
                  </a:cubicBezTo>
                  <a:cubicBezTo>
                    <a:pt x="661" y="1513"/>
                    <a:pt x="672" y="1513"/>
                    <a:pt x="706" y="1513"/>
                  </a:cubicBezTo>
                  <a:cubicBezTo>
                    <a:pt x="740" y="1524"/>
                    <a:pt x="740" y="1569"/>
                    <a:pt x="785" y="1591"/>
                  </a:cubicBezTo>
                  <a:cubicBezTo>
                    <a:pt x="818" y="1602"/>
                    <a:pt x="841" y="1614"/>
                    <a:pt x="863" y="1647"/>
                  </a:cubicBezTo>
                  <a:cubicBezTo>
                    <a:pt x="885" y="1692"/>
                    <a:pt x="885" y="1692"/>
                    <a:pt x="919" y="1703"/>
                  </a:cubicBezTo>
                  <a:cubicBezTo>
                    <a:pt x="941" y="1715"/>
                    <a:pt x="953" y="1726"/>
                    <a:pt x="953" y="1681"/>
                  </a:cubicBezTo>
                  <a:cubicBezTo>
                    <a:pt x="953" y="1647"/>
                    <a:pt x="908" y="1580"/>
                    <a:pt x="908" y="1580"/>
                  </a:cubicBezTo>
                  <a:cubicBezTo>
                    <a:pt x="908" y="1580"/>
                    <a:pt x="941" y="1535"/>
                    <a:pt x="964" y="1513"/>
                  </a:cubicBezTo>
                  <a:cubicBezTo>
                    <a:pt x="975" y="1491"/>
                    <a:pt x="964" y="1367"/>
                    <a:pt x="975" y="1345"/>
                  </a:cubicBezTo>
                  <a:cubicBezTo>
                    <a:pt x="975" y="1322"/>
                    <a:pt x="1009" y="1333"/>
                    <a:pt x="1054" y="1345"/>
                  </a:cubicBezTo>
                  <a:cubicBezTo>
                    <a:pt x="1098" y="1356"/>
                    <a:pt x="1110" y="1345"/>
                    <a:pt x="1121" y="1311"/>
                  </a:cubicBezTo>
                  <a:cubicBezTo>
                    <a:pt x="1143" y="1277"/>
                    <a:pt x="1177" y="1300"/>
                    <a:pt x="1199" y="1311"/>
                  </a:cubicBezTo>
                  <a:cubicBezTo>
                    <a:pt x="1210" y="1322"/>
                    <a:pt x="1222" y="1277"/>
                    <a:pt x="1222" y="1233"/>
                  </a:cubicBezTo>
                  <a:cubicBezTo>
                    <a:pt x="1222" y="1188"/>
                    <a:pt x="1244" y="1154"/>
                    <a:pt x="1244" y="1143"/>
                  </a:cubicBezTo>
                  <a:cubicBezTo>
                    <a:pt x="1244" y="1120"/>
                    <a:pt x="1188" y="1109"/>
                    <a:pt x="1166" y="1109"/>
                  </a:cubicBezTo>
                  <a:cubicBezTo>
                    <a:pt x="1154" y="1098"/>
                    <a:pt x="1154" y="1053"/>
                    <a:pt x="1166" y="1009"/>
                  </a:cubicBezTo>
                  <a:cubicBezTo>
                    <a:pt x="1166" y="964"/>
                    <a:pt x="1132" y="941"/>
                    <a:pt x="1098" y="908"/>
                  </a:cubicBezTo>
                  <a:cubicBezTo>
                    <a:pt x="1065" y="885"/>
                    <a:pt x="1043" y="908"/>
                    <a:pt x="1009" y="896"/>
                  </a:cubicBezTo>
                  <a:cubicBezTo>
                    <a:pt x="986" y="885"/>
                    <a:pt x="998" y="829"/>
                    <a:pt x="1020" y="796"/>
                  </a:cubicBezTo>
                  <a:cubicBezTo>
                    <a:pt x="1031" y="773"/>
                    <a:pt x="998" y="751"/>
                    <a:pt x="941" y="751"/>
                  </a:cubicBezTo>
                  <a:cubicBezTo>
                    <a:pt x="885" y="762"/>
                    <a:pt x="863" y="773"/>
                    <a:pt x="863" y="717"/>
                  </a:cubicBezTo>
                  <a:cubicBezTo>
                    <a:pt x="863" y="672"/>
                    <a:pt x="885" y="650"/>
                    <a:pt x="897" y="605"/>
                  </a:cubicBezTo>
                  <a:cubicBezTo>
                    <a:pt x="908" y="571"/>
                    <a:pt x="930" y="493"/>
                    <a:pt x="930" y="493"/>
                  </a:cubicBezTo>
                  <a:cubicBezTo>
                    <a:pt x="930" y="493"/>
                    <a:pt x="930" y="482"/>
                    <a:pt x="930" y="471"/>
                  </a:cubicBezTo>
                  <a:cubicBezTo>
                    <a:pt x="908" y="471"/>
                    <a:pt x="852" y="471"/>
                    <a:pt x="807" y="471"/>
                  </a:cubicBezTo>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3" name="Freeform 12">
              <a:extLst>
                <a:ext uri="{FF2B5EF4-FFF2-40B4-BE49-F238E27FC236}">
                  <a16:creationId xmlns:a16="http://schemas.microsoft.com/office/drawing/2014/main" id="{231349DC-F740-4101-9B83-CDBF36DD5F9C}"/>
                </a:ext>
              </a:extLst>
            </p:cNvPr>
            <p:cNvSpPr>
              <a:spLocks noChangeArrowheads="1"/>
            </p:cNvSpPr>
            <p:nvPr/>
          </p:nvSpPr>
          <p:spPr bwMode="auto">
            <a:xfrm>
              <a:off x="4273550" y="4572000"/>
              <a:ext cx="282575" cy="214313"/>
            </a:xfrm>
            <a:custGeom>
              <a:avLst/>
              <a:gdLst>
                <a:gd name="T0" fmla="*/ 728 w 785"/>
                <a:gd name="T1" fmla="*/ 257 h 594"/>
                <a:gd name="T2" fmla="*/ 728 w 785"/>
                <a:gd name="T3" fmla="*/ 257 h 594"/>
                <a:gd name="T4" fmla="*/ 762 w 785"/>
                <a:gd name="T5" fmla="*/ 224 h 594"/>
                <a:gd name="T6" fmla="*/ 762 w 785"/>
                <a:gd name="T7" fmla="*/ 134 h 594"/>
                <a:gd name="T8" fmla="*/ 740 w 785"/>
                <a:gd name="T9" fmla="*/ 100 h 594"/>
                <a:gd name="T10" fmla="*/ 695 w 785"/>
                <a:gd name="T11" fmla="*/ 22 h 594"/>
                <a:gd name="T12" fmla="*/ 639 w 785"/>
                <a:gd name="T13" fmla="*/ 11 h 594"/>
                <a:gd name="T14" fmla="*/ 572 w 785"/>
                <a:gd name="T15" fmla="*/ 55 h 594"/>
                <a:gd name="T16" fmla="*/ 527 w 785"/>
                <a:gd name="T17" fmla="*/ 67 h 594"/>
                <a:gd name="T18" fmla="*/ 471 w 785"/>
                <a:gd name="T19" fmla="*/ 44 h 594"/>
                <a:gd name="T20" fmla="*/ 392 w 785"/>
                <a:gd name="T21" fmla="*/ 22 h 594"/>
                <a:gd name="T22" fmla="*/ 336 w 785"/>
                <a:gd name="T23" fmla="*/ 89 h 594"/>
                <a:gd name="T24" fmla="*/ 157 w 785"/>
                <a:gd name="T25" fmla="*/ 134 h 594"/>
                <a:gd name="T26" fmla="*/ 0 w 785"/>
                <a:gd name="T27" fmla="*/ 235 h 594"/>
                <a:gd name="T28" fmla="*/ 45 w 785"/>
                <a:gd name="T29" fmla="*/ 257 h 594"/>
                <a:gd name="T30" fmla="*/ 224 w 785"/>
                <a:gd name="T31" fmla="*/ 380 h 594"/>
                <a:gd name="T32" fmla="*/ 359 w 785"/>
                <a:gd name="T33" fmla="*/ 436 h 594"/>
                <a:gd name="T34" fmla="*/ 459 w 785"/>
                <a:gd name="T35" fmla="*/ 504 h 594"/>
                <a:gd name="T36" fmla="*/ 527 w 785"/>
                <a:gd name="T37" fmla="*/ 571 h 594"/>
                <a:gd name="T38" fmla="*/ 583 w 785"/>
                <a:gd name="T39" fmla="*/ 593 h 594"/>
                <a:gd name="T40" fmla="*/ 583 w 785"/>
                <a:gd name="T41" fmla="*/ 593 h 594"/>
                <a:gd name="T42" fmla="*/ 605 w 785"/>
                <a:gd name="T43" fmla="*/ 526 h 594"/>
                <a:gd name="T44" fmla="*/ 740 w 785"/>
                <a:gd name="T45" fmla="*/ 448 h 594"/>
                <a:gd name="T46" fmla="*/ 784 w 785"/>
                <a:gd name="T47" fmla="*/ 403 h 594"/>
                <a:gd name="T48" fmla="*/ 751 w 785"/>
                <a:gd name="T49" fmla="*/ 358 h 594"/>
                <a:gd name="T50" fmla="*/ 728 w 785"/>
                <a:gd name="T51" fmla="*/ 257 h 5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85" h="594">
                  <a:moveTo>
                    <a:pt x="728" y="257"/>
                  </a:moveTo>
                  <a:lnTo>
                    <a:pt x="728" y="257"/>
                  </a:lnTo>
                  <a:cubicBezTo>
                    <a:pt x="751" y="246"/>
                    <a:pt x="773" y="235"/>
                    <a:pt x="762" y="224"/>
                  </a:cubicBezTo>
                  <a:cubicBezTo>
                    <a:pt x="751" y="212"/>
                    <a:pt x="740" y="156"/>
                    <a:pt x="762" y="134"/>
                  </a:cubicBezTo>
                  <a:cubicBezTo>
                    <a:pt x="784" y="123"/>
                    <a:pt x="762" y="100"/>
                    <a:pt x="740" y="100"/>
                  </a:cubicBezTo>
                  <a:cubicBezTo>
                    <a:pt x="717" y="100"/>
                    <a:pt x="695" y="55"/>
                    <a:pt x="695" y="22"/>
                  </a:cubicBezTo>
                  <a:cubicBezTo>
                    <a:pt x="684" y="0"/>
                    <a:pt x="661" y="0"/>
                    <a:pt x="639" y="11"/>
                  </a:cubicBezTo>
                  <a:cubicBezTo>
                    <a:pt x="605" y="33"/>
                    <a:pt x="583" y="22"/>
                    <a:pt x="572" y="55"/>
                  </a:cubicBezTo>
                  <a:cubicBezTo>
                    <a:pt x="560" y="89"/>
                    <a:pt x="538" y="89"/>
                    <a:pt x="527" y="67"/>
                  </a:cubicBezTo>
                  <a:cubicBezTo>
                    <a:pt x="515" y="33"/>
                    <a:pt x="482" y="67"/>
                    <a:pt x="471" y="44"/>
                  </a:cubicBezTo>
                  <a:cubicBezTo>
                    <a:pt x="448" y="22"/>
                    <a:pt x="437" y="33"/>
                    <a:pt x="392" y="22"/>
                  </a:cubicBezTo>
                  <a:cubicBezTo>
                    <a:pt x="359" y="0"/>
                    <a:pt x="348" y="67"/>
                    <a:pt x="336" y="89"/>
                  </a:cubicBezTo>
                  <a:cubicBezTo>
                    <a:pt x="325" y="123"/>
                    <a:pt x="202" y="145"/>
                    <a:pt x="157" y="134"/>
                  </a:cubicBezTo>
                  <a:cubicBezTo>
                    <a:pt x="112" y="134"/>
                    <a:pt x="34" y="201"/>
                    <a:pt x="0" y="235"/>
                  </a:cubicBezTo>
                  <a:cubicBezTo>
                    <a:pt x="22" y="246"/>
                    <a:pt x="34" y="246"/>
                    <a:pt x="45" y="257"/>
                  </a:cubicBezTo>
                  <a:cubicBezTo>
                    <a:pt x="123" y="291"/>
                    <a:pt x="202" y="347"/>
                    <a:pt x="224" y="380"/>
                  </a:cubicBezTo>
                  <a:cubicBezTo>
                    <a:pt x="258" y="414"/>
                    <a:pt x="303" y="425"/>
                    <a:pt x="359" y="436"/>
                  </a:cubicBezTo>
                  <a:cubicBezTo>
                    <a:pt x="403" y="436"/>
                    <a:pt x="448" y="448"/>
                    <a:pt x="459" y="504"/>
                  </a:cubicBezTo>
                  <a:cubicBezTo>
                    <a:pt x="482" y="549"/>
                    <a:pt x="482" y="560"/>
                    <a:pt x="527" y="571"/>
                  </a:cubicBezTo>
                  <a:cubicBezTo>
                    <a:pt x="549" y="582"/>
                    <a:pt x="560" y="582"/>
                    <a:pt x="583" y="593"/>
                  </a:cubicBezTo>
                  <a:lnTo>
                    <a:pt x="583" y="593"/>
                  </a:lnTo>
                  <a:cubicBezTo>
                    <a:pt x="583" y="593"/>
                    <a:pt x="583" y="560"/>
                    <a:pt x="605" y="526"/>
                  </a:cubicBezTo>
                  <a:cubicBezTo>
                    <a:pt x="628" y="481"/>
                    <a:pt x="717" y="459"/>
                    <a:pt x="740" y="448"/>
                  </a:cubicBezTo>
                  <a:cubicBezTo>
                    <a:pt x="762" y="448"/>
                    <a:pt x="773" y="414"/>
                    <a:pt x="784" y="403"/>
                  </a:cubicBezTo>
                  <a:cubicBezTo>
                    <a:pt x="773" y="391"/>
                    <a:pt x="762" y="369"/>
                    <a:pt x="751" y="358"/>
                  </a:cubicBezTo>
                  <a:cubicBezTo>
                    <a:pt x="740" y="336"/>
                    <a:pt x="706" y="257"/>
                    <a:pt x="728" y="257"/>
                  </a:cubicBezTo>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4" name="Freeform 13">
              <a:extLst>
                <a:ext uri="{FF2B5EF4-FFF2-40B4-BE49-F238E27FC236}">
                  <a16:creationId xmlns:a16="http://schemas.microsoft.com/office/drawing/2014/main" id="{0A58AA1B-7F5B-4F3D-8CE4-39FB4E7301EA}"/>
                </a:ext>
              </a:extLst>
            </p:cNvPr>
            <p:cNvSpPr>
              <a:spLocks noChangeArrowheads="1"/>
            </p:cNvSpPr>
            <p:nvPr/>
          </p:nvSpPr>
          <p:spPr bwMode="auto">
            <a:xfrm>
              <a:off x="5224463" y="4010025"/>
              <a:ext cx="379412" cy="423863"/>
            </a:xfrm>
            <a:custGeom>
              <a:avLst/>
              <a:gdLst>
                <a:gd name="T0" fmla="*/ 280 w 1054"/>
                <a:gd name="T1" fmla="*/ 1098 h 1177"/>
                <a:gd name="T2" fmla="*/ 280 w 1054"/>
                <a:gd name="T3" fmla="*/ 1098 h 1177"/>
                <a:gd name="T4" fmla="*/ 358 w 1054"/>
                <a:gd name="T5" fmla="*/ 1154 h 1177"/>
                <a:gd name="T6" fmla="*/ 370 w 1054"/>
                <a:gd name="T7" fmla="*/ 1176 h 1177"/>
                <a:gd name="T8" fmla="*/ 448 w 1054"/>
                <a:gd name="T9" fmla="*/ 1143 h 1177"/>
                <a:gd name="T10" fmla="*/ 448 w 1054"/>
                <a:gd name="T11" fmla="*/ 1076 h 1177"/>
                <a:gd name="T12" fmla="*/ 515 w 1054"/>
                <a:gd name="T13" fmla="*/ 1008 h 1177"/>
                <a:gd name="T14" fmla="*/ 527 w 1054"/>
                <a:gd name="T15" fmla="*/ 1008 h 1177"/>
                <a:gd name="T16" fmla="*/ 538 w 1054"/>
                <a:gd name="T17" fmla="*/ 851 h 1177"/>
                <a:gd name="T18" fmla="*/ 560 w 1054"/>
                <a:gd name="T19" fmla="*/ 840 h 1177"/>
                <a:gd name="T20" fmla="*/ 650 w 1054"/>
                <a:gd name="T21" fmla="*/ 795 h 1177"/>
                <a:gd name="T22" fmla="*/ 739 w 1054"/>
                <a:gd name="T23" fmla="*/ 739 h 1177"/>
                <a:gd name="T24" fmla="*/ 751 w 1054"/>
                <a:gd name="T25" fmla="*/ 627 h 1177"/>
                <a:gd name="T26" fmla="*/ 796 w 1054"/>
                <a:gd name="T27" fmla="*/ 582 h 1177"/>
                <a:gd name="T28" fmla="*/ 829 w 1054"/>
                <a:gd name="T29" fmla="*/ 538 h 1177"/>
                <a:gd name="T30" fmla="*/ 818 w 1054"/>
                <a:gd name="T31" fmla="*/ 470 h 1177"/>
                <a:gd name="T32" fmla="*/ 840 w 1054"/>
                <a:gd name="T33" fmla="*/ 403 h 1177"/>
                <a:gd name="T34" fmla="*/ 930 w 1054"/>
                <a:gd name="T35" fmla="*/ 425 h 1177"/>
                <a:gd name="T36" fmla="*/ 975 w 1054"/>
                <a:gd name="T37" fmla="*/ 392 h 1177"/>
                <a:gd name="T38" fmla="*/ 1042 w 1054"/>
                <a:gd name="T39" fmla="*/ 369 h 1177"/>
                <a:gd name="T40" fmla="*/ 1042 w 1054"/>
                <a:gd name="T41" fmla="*/ 291 h 1177"/>
                <a:gd name="T42" fmla="*/ 997 w 1054"/>
                <a:gd name="T43" fmla="*/ 246 h 1177"/>
                <a:gd name="T44" fmla="*/ 997 w 1054"/>
                <a:gd name="T45" fmla="*/ 112 h 1177"/>
                <a:gd name="T46" fmla="*/ 975 w 1054"/>
                <a:gd name="T47" fmla="*/ 33 h 1177"/>
                <a:gd name="T48" fmla="*/ 919 w 1054"/>
                <a:gd name="T49" fmla="*/ 45 h 1177"/>
                <a:gd name="T50" fmla="*/ 863 w 1054"/>
                <a:gd name="T51" fmla="*/ 89 h 1177"/>
                <a:gd name="T52" fmla="*/ 829 w 1054"/>
                <a:gd name="T53" fmla="*/ 134 h 1177"/>
                <a:gd name="T54" fmla="*/ 739 w 1054"/>
                <a:gd name="T55" fmla="*/ 190 h 1177"/>
                <a:gd name="T56" fmla="*/ 639 w 1054"/>
                <a:gd name="T57" fmla="*/ 89 h 1177"/>
                <a:gd name="T58" fmla="*/ 560 w 1054"/>
                <a:gd name="T59" fmla="*/ 134 h 1177"/>
                <a:gd name="T60" fmla="*/ 538 w 1054"/>
                <a:gd name="T61" fmla="*/ 156 h 1177"/>
                <a:gd name="T62" fmla="*/ 560 w 1054"/>
                <a:gd name="T63" fmla="*/ 280 h 1177"/>
                <a:gd name="T64" fmla="*/ 639 w 1054"/>
                <a:gd name="T65" fmla="*/ 291 h 1177"/>
                <a:gd name="T66" fmla="*/ 605 w 1054"/>
                <a:gd name="T67" fmla="*/ 336 h 1177"/>
                <a:gd name="T68" fmla="*/ 538 w 1054"/>
                <a:gd name="T69" fmla="*/ 392 h 1177"/>
                <a:gd name="T70" fmla="*/ 493 w 1054"/>
                <a:gd name="T71" fmla="*/ 358 h 1177"/>
                <a:gd name="T72" fmla="*/ 426 w 1054"/>
                <a:gd name="T73" fmla="*/ 381 h 1177"/>
                <a:gd name="T74" fmla="*/ 392 w 1054"/>
                <a:gd name="T75" fmla="*/ 414 h 1177"/>
                <a:gd name="T76" fmla="*/ 392 w 1054"/>
                <a:gd name="T77" fmla="*/ 504 h 1177"/>
                <a:gd name="T78" fmla="*/ 347 w 1054"/>
                <a:gd name="T79" fmla="*/ 538 h 1177"/>
                <a:gd name="T80" fmla="*/ 314 w 1054"/>
                <a:gd name="T81" fmla="*/ 549 h 1177"/>
                <a:gd name="T82" fmla="*/ 258 w 1054"/>
                <a:gd name="T83" fmla="*/ 538 h 1177"/>
                <a:gd name="T84" fmla="*/ 213 w 1054"/>
                <a:gd name="T85" fmla="*/ 582 h 1177"/>
                <a:gd name="T86" fmla="*/ 123 w 1054"/>
                <a:gd name="T87" fmla="*/ 582 h 1177"/>
                <a:gd name="T88" fmla="*/ 112 w 1054"/>
                <a:gd name="T89" fmla="*/ 549 h 1177"/>
                <a:gd name="T90" fmla="*/ 34 w 1054"/>
                <a:gd name="T91" fmla="*/ 638 h 1177"/>
                <a:gd name="T92" fmla="*/ 34 w 1054"/>
                <a:gd name="T93" fmla="*/ 717 h 1177"/>
                <a:gd name="T94" fmla="*/ 67 w 1054"/>
                <a:gd name="T95" fmla="*/ 751 h 1177"/>
                <a:gd name="T96" fmla="*/ 90 w 1054"/>
                <a:gd name="T97" fmla="*/ 795 h 1177"/>
                <a:gd name="T98" fmla="*/ 112 w 1054"/>
                <a:gd name="T99" fmla="*/ 952 h 1177"/>
                <a:gd name="T100" fmla="*/ 168 w 1054"/>
                <a:gd name="T101" fmla="*/ 975 h 1177"/>
                <a:gd name="T102" fmla="*/ 201 w 1054"/>
                <a:gd name="T103" fmla="*/ 1053 h 1177"/>
                <a:gd name="T104" fmla="*/ 280 w 1054"/>
                <a:gd name="T105" fmla="*/ 1098 h 1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54" h="1177">
                  <a:moveTo>
                    <a:pt x="280" y="1098"/>
                  </a:moveTo>
                  <a:lnTo>
                    <a:pt x="280" y="1098"/>
                  </a:lnTo>
                  <a:cubicBezTo>
                    <a:pt x="325" y="1131"/>
                    <a:pt x="336" y="1143"/>
                    <a:pt x="358" y="1154"/>
                  </a:cubicBezTo>
                  <a:cubicBezTo>
                    <a:pt x="370" y="1165"/>
                    <a:pt x="370" y="1165"/>
                    <a:pt x="370" y="1176"/>
                  </a:cubicBezTo>
                  <a:cubicBezTo>
                    <a:pt x="370" y="1176"/>
                    <a:pt x="437" y="1176"/>
                    <a:pt x="448" y="1143"/>
                  </a:cubicBezTo>
                  <a:cubicBezTo>
                    <a:pt x="459" y="1120"/>
                    <a:pt x="459" y="1098"/>
                    <a:pt x="448" y="1076"/>
                  </a:cubicBezTo>
                  <a:cubicBezTo>
                    <a:pt x="448" y="1053"/>
                    <a:pt x="470" y="997"/>
                    <a:pt x="515" y="1008"/>
                  </a:cubicBezTo>
                  <a:lnTo>
                    <a:pt x="527" y="1008"/>
                  </a:lnTo>
                  <a:cubicBezTo>
                    <a:pt x="538" y="851"/>
                    <a:pt x="538" y="851"/>
                    <a:pt x="538" y="851"/>
                  </a:cubicBezTo>
                  <a:cubicBezTo>
                    <a:pt x="538" y="851"/>
                    <a:pt x="538" y="829"/>
                    <a:pt x="560" y="840"/>
                  </a:cubicBezTo>
                  <a:cubicBezTo>
                    <a:pt x="594" y="840"/>
                    <a:pt x="605" y="818"/>
                    <a:pt x="650" y="795"/>
                  </a:cubicBezTo>
                  <a:cubicBezTo>
                    <a:pt x="695" y="784"/>
                    <a:pt x="728" y="751"/>
                    <a:pt x="739" y="739"/>
                  </a:cubicBezTo>
                  <a:cubicBezTo>
                    <a:pt x="762" y="728"/>
                    <a:pt x="762" y="683"/>
                    <a:pt x="751" y="627"/>
                  </a:cubicBezTo>
                  <a:cubicBezTo>
                    <a:pt x="728" y="582"/>
                    <a:pt x="762" y="582"/>
                    <a:pt x="796" y="582"/>
                  </a:cubicBezTo>
                  <a:cubicBezTo>
                    <a:pt x="829" y="594"/>
                    <a:pt x="807" y="549"/>
                    <a:pt x="829" y="538"/>
                  </a:cubicBezTo>
                  <a:cubicBezTo>
                    <a:pt x="852" y="527"/>
                    <a:pt x="840" y="482"/>
                    <a:pt x="818" y="470"/>
                  </a:cubicBezTo>
                  <a:cubicBezTo>
                    <a:pt x="796" y="459"/>
                    <a:pt x="807" y="414"/>
                    <a:pt x="840" y="403"/>
                  </a:cubicBezTo>
                  <a:cubicBezTo>
                    <a:pt x="863" y="403"/>
                    <a:pt x="908" y="437"/>
                    <a:pt x="930" y="425"/>
                  </a:cubicBezTo>
                  <a:cubicBezTo>
                    <a:pt x="952" y="425"/>
                    <a:pt x="952" y="392"/>
                    <a:pt x="975" y="392"/>
                  </a:cubicBezTo>
                  <a:cubicBezTo>
                    <a:pt x="1008" y="392"/>
                    <a:pt x="1031" y="392"/>
                    <a:pt x="1042" y="369"/>
                  </a:cubicBezTo>
                  <a:cubicBezTo>
                    <a:pt x="1053" y="358"/>
                    <a:pt x="1042" y="313"/>
                    <a:pt x="1042" y="291"/>
                  </a:cubicBezTo>
                  <a:cubicBezTo>
                    <a:pt x="1020" y="302"/>
                    <a:pt x="1008" y="269"/>
                    <a:pt x="997" y="246"/>
                  </a:cubicBezTo>
                  <a:cubicBezTo>
                    <a:pt x="986" y="213"/>
                    <a:pt x="1008" y="123"/>
                    <a:pt x="997" y="112"/>
                  </a:cubicBezTo>
                  <a:cubicBezTo>
                    <a:pt x="986" y="100"/>
                    <a:pt x="975" y="56"/>
                    <a:pt x="975" y="33"/>
                  </a:cubicBezTo>
                  <a:cubicBezTo>
                    <a:pt x="975" y="0"/>
                    <a:pt x="919" y="11"/>
                    <a:pt x="919" y="45"/>
                  </a:cubicBezTo>
                  <a:cubicBezTo>
                    <a:pt x="919" y="78"/>
                    <a:pt x="896" y="89"/>
                    <a:pt x="863" y="89"/>
                  </a:cubicBezTo>
                  <a:cubicBezTo>
                    <a:pt x="829" y="89"/>
                    <a:pt x="840" y="112"/>
                    <a:pt x="829" y="134"/>
                  </a:cubicBezTo>
                  <a:cubicBezTo>
                    <a:pt x="818" y="156"/>
                    <a:pt x="739" y="190"/>
                    <a:pt x="739" y="190"/>
                  </a:cubicBezTo>
                  <a:cubicBezTo>
                    <a:pt x="739" y="190"/>
                    <a:pt x="661" y="112"/>
                    <a:pt x="639" y="89"/>
                  </a:cubicBezTo>
                  <a:cubicBezTo>
                    <a:pt x="616" y="67"/>
                    <a:pt x="583" y="100"/>
                    <a:pt x="560" y="134"/>
                  </a:cubicBezTo>
                  <a:cubicBezTo>
                    <a:pt x="549" y="145"/>
                    <a:pt x="549" y="156"/>
                    <a:pt x="538" y="156"/>
                  </a:cubicBezTo>
                  <a:cubicBezTo>
                    <a:pt x="560" y="280"/>
                    <a:pt x="560" y="280"/>
                    <a:pt x="560" y="280"/>
                  </a:cubicBezTo>
                  <a:cubicBezTo>
                    <a:pt x="560" y="280"/>
                    <a:pt x="616" y="269"/>
                    <a:pt x="639" y="291"/>
                  </a:cubicBezTo>
                  <a:cubicBezTo>
                    <a:pt x="650" y="313"/>
                    <a:pt x="639" y="313"/>
                    <a:pt x="605" y="336"/>
                  </a:cubicBezTo>
                  <a:cubicBezTo>
                    <a:pt x="571" y="358"/>
                    <a:pt x="560" y="403"/>
                    <a:pt x="538" y="392"/>
                  </a:cubicBezTo>
                  <a:cubicBezTo>
                    <a:pt x="515" y="381"/>
                    <a:pt x="504" y="369"/>
                    <a:pt x="493" y="358"/>
                  </a:cubicBezTo>
                  <a:cubicBezTo>
                    <a:pt x="482" y="347"/>
                    <a:pt x="459" y="403"/>
                    <a:pt x="426" y="381"/>
                  </a:cubicBezTo>
                  <a:cubicBezTo>
                    <a:pt x="403" y="358"/>
                    <a:pt x="392" y="369"/>
                    <a:pt x="392" y="414"/>
                  </a:cubicBezTo>
                  <a:cubicBezTo>
                    <a:pt x="403" y="459"/>
                    <a:pt x="414" y="515"/>
                    <a:pt x="392" y="504"/>
                  </a:cubicBezTo>
                  <a:cubicBezTo>
                    <a:pt x="370" y="504"/>
                    <a:pt x="347" y="504"/>
                    <a:pt x="347" y="538"/>
                  </a:cubicBezTo>
                  <a:cubicBezTo>
                    <a:pt x="347" y="571"/>
                    <a:pt x="347" y="560"/>
                    <a:pt x="314" y="549"/>
                  </a:cubicBezTo>
                  <a:cubicBezTo>
                    <a:pt x="280" y="549"/>
                    <a:pt x="269" y="538"/>
                    <a:pt x="258" y="538"/>
                  </a:cubicBezTo>
                  <a:cubicBezTo>
                    <a:pt x="235" y="527"/>
                    <a:pt x="235" y="560"/>
                    <a:pt x="213" y="582"/>
                  </a:cubicBezTo>
                  <a:cubicBezTo>
                    <a:pt x="190" y="594"/>
                    <a:pt x="145" y="594"/>
                    <a:pt x="123" y="582"/>
                  </a:cubicBezTo>
                  <a:cubicBezTo>
                    <a:pt x="112" y="560"/>
                    <a:pt x="112" y="549"/>
                    <a:pt x="112" y="549"/>
                  </a:cubicBezTo>
                  <a:cubicBezTo>
                    <a:pt x="112" y="549"/>
                    <a:pt x="67" y="627"/>
                    <a:pt x="34" y="638"/>
                  </a:cubicBezTo>
                  <a:cubicBezTo>
                    <a:pt x="11" y="650"/>
                    <a:pt x="0" y="717"/>
                    <a:pt x="34" y="717"/>
                  </a:cubicBezTo>
                  <a:cubicBezTo>
                    <a:pt x="78" y="717"/>
                    <a:pt x="78" y="739"/>
                    <a:pt x="67" y="751"/>
                  </a:cubicBezTo>
                  <a:cubicBezTo>
                    <a:pt x="56" y="762"/>
                    <a:pt x="67" y="784"/>
                    <a:pt x="90" y="795"/>
                  </a:cubicBezTo>
                  <a:cubicBezTo>
                    <a:pt x="101" y="795"/>
                    <a:pt x="112" y="941"/>
                    <a:pt x="112" y="952"/>
                  </a:cubicBezTo>
                  <a:cubicBezTo>
                    <a:pt x="101" y="963"/>
                    <a:pt x="157" y="952"/>
                    <a:pt x="168" y="975"/>
                  </a:cubicBezTo>
                  <a:cubicBezTo>
                    <a:pt x="179" y="986"/>
                    <a:pt x="201" y="1053"/>
                    <a:pt x="201" y="1053"/>
                  </a:cubicBezTo>
                  <a:cubicBezTo>
                    <a:pt x="201" y="1020"/>
                    <a:pt x="246" y="1064"/>
                    <a:pt x="280" y="1098"/>
                  </a:cubicBezTo>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5" name="Freeform 14">
              <a:extLst>
                <a:ext uri="{FF2B5EF4-FFF2-40B4-BE49-F238E27FC236}">
                  <a16:creationId xmlns:a16="http://schemas.microsoft.com/office/drawing/2014/main" id="{286B4221-EBB1-435D-A6D4-8B2011755FC4}"/>
                </a:ext>
              </a:extLst>
            </p:cNvPr>
            <p:cNvSpPr>
              <a:spLocks noChangeArrowheads="1"/>
            </p:cNvSpPr>
            <p:nvPr/>
          </p:nvSpPr>
          <p:spPr bwMode="auto">
            <a:xfrm>
              <a:off x="5084763" y="2460625"/>
              <a:ext cx="654050" cy="1193800"/>
            </a:xfrm>
            <a:custGeom>
              <a:avLst/>
              <a:gdLst>
                <a:gd name="T0" fmla="*/ 1702 w 1815"/>
                <a:gd name="T1" fmla="*/ 1603 h 3318"/>
                <a:gd name="T2" fmla="*/ 1612 w 1815"/>
                <a:gd name="T3" fmla="*/ 1244 h 3318"/>
                <a:gd name="T4" fmla="*/ 1388 w 1815"/>
                <a:gd name="T5" fmla="*/ 1222 h 3318"/>
                <a:gd name="T6" fmla="*/ 1287 w 1815"/>
                <a:gd name="T7" fmla="*/ 1110 h 3318"/>
                <a:gd name="T8" fmla="*/ 1086 w 1815"/>
                <a:gd name="T9" fmla="*/ 807 h 3318"/>
                <a:gd name="T10" fmla="*/ 918 w 1815"/>
                <a:gd name="T11" fmla="*/ 662 h 3318"/>
                <a:gd name="T12" fmla="*/ 940 w 1815"/>
                <a:gd name="T13" fmla="*/ 471 h 3318"/>
                <a:gd name="T14" fmla="*/ 895 w 1815"/>
                <a:gd name="T15" fmla="*/ 269 h 3318"/>
                <a:gd name="T16" fmla="*/ 873 w 1815"/>
                <a:gd name="T17" fmla="*/ 124 h 3318"/>
                <a:gd name="T18" fmla="*/ 772 w 1815"/>
                <a:gd name="T19" fmla="*/ 101 h 3318"/>
                <a:gd name="T20" fmla="*/ 626 w 1815"/>
                <a:gd name="T21" fmla="*/ 0 h 3318"/>
                <a:gd name="T22" fmla="*/ 380 w 1815"/>
                <a:gd name="T23" fmla="*/ 314 h 3318"/>
                <a:gd name="T24" fmla="*/ 245 w 1815"/>
                <a:gd name="T25" fmla="*/ 505 h 3318"/>
                <a:gd name="T26" fmla="*/ 323 w 1815"/>
                <a:gd name="T27" fmla="*/ 516 h 3318"/>
                <a:gd name="T28" fmla="*/ 357 w 1815"/>
                <a:gd name="T29" fmla="*/ 774 h 3318"/>
                <a:gd name="T30" fmla="*/ 290 w 1815"/>
                <a:gd name="T31" fmla="*/ 762 h 3318"/>
                <a:gd name="T32" fmla="*/ 178 w 1815"/>
                <a:gd name="T33" fmla="*/ 1289 h 3318"/>
                <a:gd name="T34" fmla="*/ 200 w 1815"/>
                <a:gd name="T35" fmla="*/ 1435 h 3318"/>
                <a:gd name="T36" fmla="*/ 323 w 1815"/>
                <a:gd name="T37" fmla="*/ 1558 h 3318"/>
                <a:gd name="T38" fmla="*/ 458 w 1815"/>
                <a:gd name="T39" fmla="*/ 1738 h 3318"/>
                <a:gd name="T40" fmla="*/ 626 w 1815"/>
                <a:gd name="T41" fmla="*/ 1805 h 3318"/>
                <a:gd name="T42" fmla="*/ 436 w 1815"/>
                <a:gd name="T43" fmla="*/ 1849 h 3318"/>
                <a:gd name="T44" fmla="*/ 245 w 1815"/>
                <a:gd name="T45" fmla="*/ 1939 h 3318"/>
                <a:gd name="T46" fmla="*/ 267 w 1815"/>
                <a:gd name="T47" fmla="*/ 2141 h 3318"/>
                <a:gd name="T48" fmla="*/ 267 w 1815"/>
                <a:gd name="T49" fmla="*/ 2253 h 3318"/>
                <a:gd name="T50" fmla="*/ 267 w 1815"/>
                <a:gd name="T51" fmla="*/ 2275 h 3318"/>
                <a:gd name="T52" fmla="*/ 346 w 1815"/>
                <a:gd name="T53" fmla="*/ 2376 h 3318"/>
                <a:gd name="T54" fmla="*/ 436 w 1815"/>
                <a:gd name="T55" fmla="*/ 2610 h 3318"/>
                <a:gd name="T56" fmla="*/ 525 w 1815"/>
                <a:gd name="T57" fmla="*/ 2913 h 3318"/>
                <a:gd name="T58" fmla="*/ 447 w 1815"/>
                <a:gd name="T59" fmla="*/ 3137 h 3318"/>
                <a:gd name="T60" fmla="*/ 514 w 1815"/>
                <a:gd name="T61" fmla="*/ 3272 h 3318"/>
                <a:gd name="T62" fmla="*/ 637 w 1815"/>
                <a:gd name="T63" fmla="*/ 3216 h 3318"/>
                <a:gd name="T64" fmla="*/ 738 w 1815"/>
                <a:gd name="T65" fmla="*/ 3115 h 3318"/>
                <a:gd name="T66" fmla="*/ 861 w 1815"/>
                <a:gd name="T67" fmla="*/ 2846 h 3318"/>
                <a:gd name="T68" fmla="*/ 1052 w 1815"/>
                <a:gd name="T69" fmla="*/ 2666 h 3318"/>
                <a:gd name="T70" fmla="*/ 1052 w 1815"/>
                <a:gd name="T71" fmla="*/ 2666 h 3318"/>
                <a:gd name="T72" fmla="*/ 1052 w 1815"/>
                <a:gd name="T73" fmla="*/ 2655 h 3318"/>
                <a:gd name="T74" fmla="*/ 1052 w 1815"/>
                <a:gd name="T75" fmla="*/ 2644 h 3318"/>
                <a:gd name="T76" fmla="*/ 1052 w 1815"/>
                <a:gd name="T77" fmla="*/ 2622 h 3318"/>
                <a:gd name="T78" fmla="*/ 974 w 1815"/>
                <a:gd name="T79" fmla="*/ 2331 h 3318"/>
                <a:gd name="T80" fmla="*/ 1153 w 1815"/>
                <a:gd name="T81" fmla="*/ 2197 h 3318"/>
                <a:gd name="T82" fmla="*/ 1287 w 1815"/>
                <a:gd name="T83" fmla="*/ 2118 h 3318"/>
                <a:gd name="T84" fmla="*/ 1299 w 1815"/>
                <a:gd name="T85" fmla="*/ 2006 h 3318"/>
                <a:gd name="T86" fmla="*/ 1411 w 1815"/>
                <a:gd name="T87" fmla="*/ 1928 h 3318"/>
                <a:gd name="T88" fmla="*/ 1769 w 1815"/>
                <a:gd name="T89" fmla="*/ 1670 h 3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815" h="3318">
                  <a:moveTo>
                    <a:pt x="1781" y="1614"/>
                  </a:moveTo>
                  <a:lnTo>
                    <a:pt x="1781" y="1614"/>
                  </a:lnTo>
                  <a:cubicBezTo>
                    <a:pt x="1758" y="1614"/>
                    <a:pt x="1702" y="1603"/>
                    <a:pt x="1702" y="1603"/>
                  </a:cubicBezTo>
                  <a:cubicBezTo>
                    <a:pt x="1691" y="1525"/>
                    <a:pt x="1691" y="1525"/>
                    <a:pt x="1691" y="1525"/>
                  </a:cubicBezTo>
                  <a:cubicBezTo>
                    <a:pt x="1680" y="1256"/>
                    <a:pt x="1680" y="1256"/>
                    <a:pt x="1680" y="1256"/>
                  </a:cubicBezTo>
                  <a:cubicBezTo>
                    <a:pt x="1680" y="1256"/>
                    <a:pt x="1657" y="1256"/>
                    <a:pt x="1612" y="1244"/>
                  </a:cubicBezTo>
                  <a:cubicBezTo>
                    <a:pt x="1567" y="1233"/>
                    <a:pt x="1567" y="1256"/>
                    <a:pt x="1534" y="1256"/>
                  </a:cubicBezTo>
                  <a:cubicBezTo>
                    <a:pt x="1500" y="1256"/>
                    <a:pt x="1489" y="1289"/>
                    <a:pt x="1456" y="1278"/>
                  </a:cubicBezTo>
                  <a:cubicBezTo>
                    <a:pt x="1422" y="1267"/>
                    <a:pt x="1411" y="1244"/>
                    <a:pt x="1388" y="1222"/>
                  </a:cubicBezTo>
                  <a:cubicBezTo>
                    <a:pt x="1377" y="1211"/>
                    <a:pt x="1343" y="1222"/>
                    <a:pt x="1354" y="1244"/>
                  </a:cubicBezTo>
                  <a:cubicBezTo>
                    <a:pt x="1366" y="1267"/>
                    <a:pt x="1299" y="1222"/>
                    <a:pt x="1299" y="1222"/>
                  </a:cubicBezTo>
                  <a:cubicBezTo>
                    <a:pt x="1287" y="1110"/>
                    <a:pt x="1287" y="1110"/>
                    <a:pt x="1287" y="1110"/>
                  </a:cubicBezTo>
                  <a:cubicBezTo>
                    <a:pt x="1108" y="1009"/>
                    <a:pt x="1108" y="1009"/>
                    <a:pt x="1108" y="1009"/>
                  </a:cubicBezTo>
                  <a:cubicBezTo>
                    <a:pt x="1142" y="886"/>
                    <a:pt x="1142" y="886"/>
                    <a:pt x="1142" y="886"/>
                  </a:cubicBezTo>
                  <a:cubicBezTo>
                    <a:pt x="1086" y="807"/>
                    <a:pt x="1086" y="807"/>
                    <a:pt x="1086" y="807"/>
                  </a:cubicBezTo>
                  <a:cubicBezTo>
                    <a:pt x="985" y="807"/>
                    <a:pt x="985" y="807"/>
                    <a:pt x="985" y="807"/>
                  </a:cubicBezTo>
                  <a:cubicBezTo>
                    <a:pt x="1030" y="662"/>
                    <a:pt x="1030" y="662"/>
                    <a:pt x="1030" y="662"/>
                  </a:cubicBezTo>
                  <a:cubicBezTo>
                    <a:pt x="918" y="662"/>
                    <a:pt x="918" y="662"/>
                    <a:pt x="918" y="662"/>
                  </a:cubicBezTo>
                  <a:cubicBezTo>
                    <a:pt x="918" y="662"/>
                    <a:pt x="940" y="605"/>
                    <a:pt x="940" y="583"/>
                  </a:cubicBezTo>
                  <a:cubicBezTo>
                    <a:pt x="951" y="561"/>
                    <a:pt x="974" y="549"/>
                    <a:pt x="985" y="538"/>
                  </a:cubicBezTo>
                  <a:cubicBezTo>
                    <a:pt x="996" y="527"/>
                    <a:pt x="940" y="505"/>
                    <a:pt x="940" y="471"/>
                  </a:cubicBezTo>
                  <a:cubicBezTo>
                    <a:pt x="940" y="438"/>
                    <a:pt x="951" y="415"/>
                    <a:pt x="918" y="415"/>
                  </a:cubicBezTo>
                  <a:cubicBezTo>
                    <a:pt x="895" y="404"/>
                    <a:pt x="906" y="370"/>
                    <a:pt x="906" y="325"/>
                  </a:cubicBezTo>
                  <a:cubicBezTo>
                    <a:pt x="918" y="280"/>
                    <a:pt x="929" y="269"/>
                    <a:pt x="895" y="269"/>
                  </a:cubicBezTo>
                  <a:cubicBezTo>
                    <a:pt x="861" y="269"/>
                    <a:pt x="828" y="225"/>
                    <a:pt x="817" y="213"/>
                  </a:cubicBezTo>
                  <a:cubicBezTo>
                    <a:pt x="805" y="202"/>
                    <a:pt x="839" y="157"/>
                    <a:pt x="839" y="157"/>
                  </a:cubicBezTo>
                  <a:cubicBezTo>
                    <a:pt x="873" y="124"/>
                    <a:pt x="873" y="124"/>
                    <a:pt x="873" y="124"/>
                  </a:cubicBezTo>
                  <a:lnTo>
                    <a:pt x="873" y="124"/>
                  </a:lnTo>
                  <a:cubicBezTo>
                    <a:pt x="850" y="112"/>
                    <a:pt x="805" y="56"/>
                    <a:pt x="805" y="56"/>
                  </a:cubicBezTo>
                  <a:cubicBezTo>
                    <a:pt x="805" y="56"/>
                    <a:pt x="783" y="90"/>
                    <a:pt x="772" y="101"/>
                  </a:cubicBezTo>
                  <a:cubicBezTo>
                    <a:pt x="761" y="112"/>
                    <a:pt x="749" y="124"/>
                    <a:pt x="727" y="101"/>
                  </a:cubicBezTo>
                  <a:cubicBezTo>
                    <a:pt x="716" y="79"/>
                    <a:pt x="682" y="67"/>
                    <a:pt x="660" y="45"/>
                  </a:cubicBezTo>
                  <a:cubicBezTo>
                    <a:pt x="637" y="34"/>
                    <a:pt x="626" y="0"/>
                    <a:pt x="626" y="0"/>
                  </a:cubicBezTo>
                  <a:cubicBezTo>
                    <a:pt x="481" y="101"/>
                    <a:pt x="481" y="101"/>
                    <a:pt x="481" y="101"/>
                  </a:cubicBezTo>
                  <a:cubicBezTo>
                    <a:pt x="481" y="280"/>
                    <a:pt x="481" y="280"/>
                    <a:pt x="481" y="280"/>
                  </a:cubicBezTo>
                  <a:cubicBezTo>
                    <a:pt x="481" y="280"/>
                    <a:pt x="402" y="292"/>
                    <a:pt x="380" y="314"/>
                  </a:cubicBezTo>
                  <a:cubicBezTo>
                    <a:pt x="357" y="336"/>
                    <a:pt x="357" y="381"/>
                    <a:pt x="323" y="404"/>
                  </a:cubicBezTo>
                  <a:cubicBezTo>
                    <a:pt x="301" y="415"/>
                    <a:pt x="245" y="415"/>
                    <a:pt x="245" y="415"/>
                  </a:cubicBezTo>
                  <a:cubicBezTo>
                    <a:pt x="245" y="415"/>
                    <a:pt x="256" y="494"/>
                    <a:pt x="245" y="505"/>
                  </a:cubicBezTo>
                  <a:cubicBezTo>
                    <a:pt x="223" y="527"/>
                    <a:pt x="223" y="549"/>
                    <a:pt x="234" y="572"/>
                  </a:cubicBezTo>
                  <a:cubicBezTo>
                    <a:pt x="256" y="583"/>
                    <a:pt x="267" y="572"/>
                    <a:pt x="279" y="549"/>
                  </a:cubicBezTo>
                  <a:cubicBezTo>
                    <a:pt x="290" y="527"/>
                    <a:pt x="290" y="505"/>
                    <a:pt x="323" y="516"/>
                  </a:cubicBezTo>
                  <a:cubicBezTo>
                    <a:pt x="357" y="538"/>
                    <a:pt x="402" y="561"/>
                    <a:pt x="413" y="561"/>
                  </a:cubicBezTo>
                  <a:cubicBezTo>
                    <a:pt x="413" y="572"/>
                    <a:pt x="413" y="729"/>
                    <a:pt x="413" y="740"/>
                  </a:cubicBezTo>
                  <a:cubicBezTo>
                    <a:pt x="413" y="740"/>
                    <a:pt x="357" y="729"/>
                    <a:pt x="357" y="774"/>
                  </a:cubicBezTo>
                  <a:cubicBezTo>
                    <a:pt x="357" y="807"/>
                    <a:pt x="357" y="852"/>
                    <a:pt x="335" y="852"/>
                  </a:cubicBezTo>
                  <a:cubicBezTo>
                    <a:pt x="312" y="852"/>
                    <a:pt x="301" y="852"/>
                    <a:pt x="301" y="818"/>
                  </a:cubicBezTo>
                  <a:cubicBezTo>
                    <a:pt x="290" y="785"/>
                    <a:pt x="290" y="762"/>
                    <a:pt x="290" y="762"/>
                  </a:cubicBezTo>
                  <a:cubicBezTo>
                    <a:pt x="0" y="1043"/>
                    <a:pt x="0" y="1043"/>
                    <a:pt x="0" y="1043"/>
                  </a:cubicBezTo>
                  <a:cubicBezTo>
                    <a:pt x="178" y="1256"/>
                    <a:pt x="178" y="1256"/>
                    <a:pt x="178" y="1256"/>
                  </a:cubicBezTo>
                  <a:cubicBezTo>
                    <a:pt x="178" y="1256"/>
                    <a:pt x="200" y="1267"/>
                    <a:pt x="178" y="1289"/>
                  </a:cubicBezTo>
                  <a:cubicBezTo>
                    <a:pt x="167" y="1300"/>
                    <a:pt x="167" y="1334"/>
                    <a:pt x="200" y="1323"/>
                  </a:cubicBezTo>
                  <a:cubicBezTo>
                    <a:pt x="234" y="1323"/>
                    <a:pt x="234" y="1334"/>
                    <a:pt x="212" y="1356"/>
                  </a:cubicBezTo>
                  <a:cubicBezTo>
                    <a:pt x="189" y="1379"/>
                    <a:pt x="212" y="1424"/>
                    <a:pt x="200" y="1435"/>
                  </a:cubicBezTo>
                  <a:cubicBezTo>
                    <a:pt x="200" y="1446"/>
                    <a:pt x="245" y="1457"/>
                    <a:pt x="245" y="1480"/>
                  </a:cubicBezTo>
                  <a:cubicBezTo>
                    <a:pt x="245" y="1502"/>
                    <a:pt x="245" y="1547"/>
                    <a:pt x="279" y="1536"/>
                  </a:cubicBezTo>
                  <a:cubicBezTo>
                    <a:pt x="312" y="1525"/>
                    <a:pt x="323" y="1525"/>
                    <a:pt x="323" y="1558"/>
                  </a:cubicBezTo>
                  <a:cubicBezTo>
                    <a:pt x="312" y="1580"/>
                    <a:pt x="312" y="1592"/>
                    <a:pt x="357" y="1592"/>
                  </a:cubicBezTo>
                  <a:cubicBezTo>
                    <a:pt x="391" y="1580"/>
                    <a:pt x="402" y="1592"/>
                    <a:pt x="413" y="1636"/>
                  </a:cubicBezTo>
                  <a:cubicBezTo>
                    <a:pt x="413" y="1670"/>
                    <a:pt x="436" y="1726"/>
                    <a:pt x="458" y="1738"/>
                  </a:cubicBezTo>
                  <a:cubicBezTo>
                    <a:pt x="481" y="1749"/>
                    <a:pt x="503" y="1726"/>
                    <a:pt x="514" y="1760"/>
                  </a:cubicBezTo>
                  <a:cubicBezTo>
                    <a:pt x="536" y="1782"/>
                    <a:pt x="548" y="1782"/>
                    <a:pt x="581" y="1771"/>
                  </a:cubicBezTo>
                  <a:cubicBezTo>
                    <a:pt x="615" y="1771"/>
                    <a:pt x="626" y="1782"/>
                    <a:pt x="626" y="1805"/>
                  </a:cubicBezTo>
                  <a:cubicBezTo>
                    <a:pt x="637" y="1838"/>
                    <a:pt x="649" y="1838"/>
                    <a:pt x="604" y="1849"/>
                  </a:cubicBezTo>
                  <a:cubicBezTo>
                    <a:pt x="559" y="1872"/>
                    <a:pt x="525" y="1894"/>
                    <a:pt x="503" y="1872"/>
                  </a:cubicBezTo>
                  <a:cubicBezTo>
                    <a:pt x="481" y="1861"/>
                    <a:pt x="469" y="1838"/>
                    <a:pt x="436" y="1849"/>
                  </a:cubicBezTo>
                  <a:cubicBezTo>
                    <a:pt x="402" y="1861"/>
                    <a:pt x="402" y="1838"/>
                    <a:pt x="380" y="1816"/>
                  </a:cubicBezTo>
                  <a:cubicBezTo>
                    <a:pt x="368" y="1805"/>
                    <a:pt x="357" y="1805"/>
                    <a:pt x="323" y="1838"/>
                  </a:cubicBezTo>
                  <a:cubicBezTo>
                    <a:pt x="290" y="1872"/>
                    <a:pt x="245" y="1928"/>
                    <a:pt x="245" y="1939"/>
                  </a:cubicBezTo>
                  <a:cubicBezTo>
                    <a:pt x="245" y="1962"/>
                    <a:pt x="223" y="2029"/>
                    <a:pt x="256" y="2018"/>
                  </a:cubicBezTo>
                  <a:cubicBezTo>
                    <a:pt x="290" y="2006"/>
                    <a:pt x="279" y="2040"/>
                    <a:pt x="256" y="2074"/>
                  </a:cubicBezTo>
                  <a:cubicBezTo>
                    <a:pt x="234" y="2096"/>
                    <a:pt x="234" y="2129"/>
                    <a:pt x="267" y="2141"/>
                  </a:cubicBezTo>
                  <a:cubicBezTo>
                    <a:pt x="290" y="2152"/>
                    <a:pt x="290" y="2197"/>
                    <a:pt x="279" y="2242"/>
                  </a:cubicBezTo>
                  <a:cubicBezTo>
                    <a:pt x="279" y="2242"/>
                    <a:pt x="279" y="2242"/>
                    <a:pt x="279" y="2253"/>
                  </a:cubicBezTo>
                  <a:cubicBezTo>
                    <a:pt x="267" y="2253"/>
                    <a:pt x="267" y="2253"/>
                    <a:pt x="267" y="2253"/>
                  </a:cubicBezTo>
                  <a:cubicBezTo>
                    <a:pt x="267" y="2264"/>
                    <a:pt x="267" y="2264"/>
                    <a:pt x="267" y="2264"/>
                  </a:cubicBezTo>
                  <a:lnTo>
                    <a:pt x="267" y="2264"/>
                  </a:lnTo>
                  <a:cubicBezTo>
                    <a:pt x="267" y="2264"/>
                    <a:pt x="267" y="2264"/>
                    <a:pt x="267" y="2275"/>
                  </a:cubicBezTo>
                  <a:lnTo>
                    <a:pt x="267" y="2275"/>
                  </a:lnTo>
                  <a:cubicBezTo>
                    <a:pt x="267" y="2287"/>
                    <a:pt x="267" y="2298"/>
                    <a:pt x="267" y="2320"/>
                  </a:cubicBezTo>
                  <a:cubicBezTo>
                    <a:pt x="267" y="2320"/>
                    <a:pt x="301" y="2342"/>
                    <a:pt x="346" y="2376"/>
                  </a:cubicBezTo>
                  <a:cubicBezTo>
                    <a:pt x="391" y="2421"/>
                    <a:pt x="413" y="2443"/>
                    <a:pt x="402" y="2466"/>
                  </a:cubicBezTo>
                  <a:cubicBezTo>
                    <a:pt x="391" y="2488"/>
                    <a:pt x="380" y="2522"/>
                    <a:pt x="402" y="2544"/>
                  </a:cubicBezTo>
                  <a:cubicBezTo>
                    <a:pt x="436" y="2566"/>
                    <a:pt x="447" y="2588"/>
                    <a:pt x="436" y="2610"/>
                  </a:cubicBezTo>
                  <a:cubicBezTo>
                    <a:pt x="425" y="2644"/>
                    <a:pt x="413" y="2768"/>
                    <a:pt x="447" y="2801"/>
                  </a:cubicBezTo>
                  <a:cubicBezTo>
                    <a:pt x="481" y="2846"/>
                    <a:pt x="481" y="2823"/>
                    <a:pt x="481" y="2868"/>
                  </a:cubicBezTo>
                  <a:cubicBezTo>
                    <a:pt x="481" y="2902"/>
                    <a:pt x="492" y="2902"/>
                    <a:pt x="525" y="2913"/>
                  </a:cubicBezTo>
                  <a:cubicBezTo>
                    <a:pt x="548" y="2924"/>
                    <a:pt x="536" y="2947"/>
                    <a:pt x="492" y="2947"/>
                  </a:cubicBezTo>
                  <a:cubicBezTo>
                    <a:pt x="458" y="2958"/>
                    <a:pt x="447" y="2980"/>
                    <a:pt x="447" y="3025"/>
                  </a:cubicBezTo>
                  <a:cubicBezTo>
                    <a:pt x="447" y="3059"/>
                    <a:pt x="436" y="3137"/>
                    <a:pt x="447" y="3137"/>
                  </a:cubicBezTo>
                  <a:cubicBezTo>
                    <a:pt x="469" y="3148"/>
                    <a:pt x="481" y="3159"/>
                    <a:pt x="458" y="3193"/>
                  </a:cubicBezTo>
                  <a:cubicBezTo>
                    <a:pt x="447" y="3216"/>
                    <a:pt x="447" y="3261"/>
                    <a:pt x="458" y="3261"/>
                  </a:cubicBezTo>
                  <a:cubicBezTo>
                    <a:pt x="481" y="3261"/>
                    <a:pt x="514" y="3261"/>
                    <a:pt x="514" y="3272"/>
                  </a:cubicBezTo>
                  <a:cubicBezTo>
                    <a:pt x="525" y="3294"/>
                    <a:pt x="503" y="3317"/>
                    <a:pt x="559" y="3305"/>
                  </a:cubicBezTo>
                  <a:cubicBezTo>
                    <a:pt x="604" y="3305"/>
                    <a:pt x="592" y="3294"/>
                    <a:pt x="592" y="3249"/>
                  </a:cubicBezTo>
                  <a:cubicBezTo>
                    <a:pt x="592" y="3216"/>
                    <a:pt x="615" y="3193"/>
                    <a:pt x="637" y="3216"/>
                  </a:cubicBezTo>
                  <a:cubicBezTo>
                    <a:pt x="649" y="3238"/>
                    <a:pt x="660" y="3249"/>
                    <a:pt x="682" y="3249"/>
                  </a:cubicBezTo>
                  <a:lnTo>
                    <a:pt x="694" y="3238"/>
                  </a:lnTo>
                  <a:cubicBezTo>
                    <a:pt x="716" y="3216"/>
                    <a:pt x="716" y="3137"/>
                    <a:pt x="738" y="3115"/>
                  </a:cubicBezTo>
                  <a:cubicBezTo>
                    <a:pt x="749" y="3092"/>
                    <a:pt x="783" y="3092"/>
                    <a:pt x="805" y="3104"/>
                  </a:cubicBezTo>
                  <a:cubicBezTo>
                    <a:pt x="828" y="3115"/>
                    <a:pt x="839" y="3092"/>
                    <a:pt x="828" y="3048"/>
                  </a:cubicBezTo>
                  <a:cubicBezTo>
                    <a:pt x="828" y="3003"/>
                    <a:pt x="839" y="2857"/>
                    <a:pt x="861" y="2846"/>
                  </a:cubicBezTo>
                  <a:cubicBezTo>
                    <a:pt x="895" y="2835"/>
                    <a:pt x="974" y="2846"/>
                    <a:pt x="1041" y="2835"/>
                  </a:cubicBezTo>
                  <a:cubicBezTo>
                    <a:pt x="1108" y="2812"/>
                    <a:pt x="1164" y="2790"/>
                    <a:pt x="1130" y="2756"/>
                  </a:cubicBezTo>
                  <a:cubicBezTo>
                    <a:pt x="1097" y="2734"/>
                    <a:pt x="1052" y="2700"/>
                    <a:pt x="1052" y="2666"/>
                  </a:cubicBezTo>
                  <a:lnTo>
                    <a:pt x="1052" y="2666"/>
                  </a:lnTo>
                  <a:lnTo>
                    <a:pt x="1052" y="2666"/>
                  </a:lnTo>
                  <a:lnTo>
                    <a:pt x="1052" y="2666"/>
                  </a:lnTo>
                  <a:lnTo>
                    <a:pt x="1052" y="2666"/>
                  </a:lnTo>
                  <a:cubicBezTo>
                    <a:pt x="1052" y="2655"/>
                    <a:pt x="1052" y="2655"/>
                    <a:pt x="1052" y="2655"/>
                  </a:cubicBezTo>
                  <a:lnTo>
                    <a:pt x="1052" y="2655"/>
                  </a:lnTo>
                  <a:cubicBezTo>
                    <a:pt x="1052" y="2655"/>
                    <a:pt x="1052" y="2655"/>
                    <a:pt x="1052" y="2644"/>
                  </a:cubicBezTo>
                  <a:lnTo>
                    <a:pt x="1052" y="2644"/>
                  </a:lnTo>
                  <a:lnTo>
                    <a:pt x="1052" y="2644"/>
                  </a:lnTo>
                  <a:cubicBezTo>
                    <a:pt x="1052" y="2633"/>
                    <a:pt x="1052" y="2633"/>
                    <a:pt x="1052" y="2633"/>
                  </a:cubicBezTo>
                  <a:lnTo>
                    <a:pt x="1052" y="2633"/>
                  </a:lnTo>
                  <a:cubicBezTo>
                    <a:pt x="1052" y="2633"/>
                    <a:pt x="1052" y="2633"/>
                    <a:pt x="1052" y="2622"/>
                  </a:cubicBezTo>
                  <a:lnTo>
                    <a:pt x="1052" y="2610"/>
                  </a:lnTo>
                  <a:cubicBezTo>
                    <a:pt x="1041" y="2533"/>
                    <a:pt x="1041" y="2432"/>
                    <a:pt x="1030" y="2421"/>
                  </a:cubicBezTo>
                  <a:cubicBezTo>
                    <a:pt x="1018" y="2398"/>
                    <a:pt x="985" y="2376"/>
                    <a:pt x="974" y="2331"/>
                  </a:cubicBezTo>
                  <a:cubicBezTo>
                    <a:pt x="974" y="2287"/>
                    <a:pt x="962" y="2242"/>
                    <a:pt x="996" y="2242"/>
                  </a:cubicBezTo>
                  <a:cubicBezTo>
                    <a:pt x="1018" y="2253"/>
                    <a:pt x="1086" y="2253"/>
                    <a:pt x="1097" y="2231"/>
                  </a:cubicBezTo>
                  <a:cubicBezTo>
                    <a:pt x="1108" y="2208"/>
                    <a:pt x="1130" y="2174"/>
                    <a:pt x="1153" y="2197"/>
                  </a:cubicBezTo>
                  <a:cubicBezTo>
                    <a:pt x="1175" y="2208"/>
                    <a:pt x="1198" y="2163"/>
                    <a:pt x="1198" y="2129"/>
                  </a:cubicBezTo>
                  <a:cubicBezTo>
                    <a:pt x="1198" y="2107"/>
                    <a:pt x="1209" y="2118"/>
                    <a:pt x="1231" y="2141"/>
                  </a:cubicBezTo>
                  <a:cubicBezTo>
                    <a:pt x="1254" y="2152"/>
                    <a:pt x="1276" y="2141"/>
                    <a:pt x="1287" y="2118"/>
                  </a:cubicBezTo>
                  <a:cubicBezTo>
                    <a:pt x="1299" y="2096"/>
                    <a:pt x="1310" y="2118"/>
                    <a:pt x="1321" y="2096"/>
                  </a:cubicBezTo>
                  <a:cubicBezTo>
                    <a:pt x="1332" y="2074"/>
                    <a:pt x="1343" y="2051"/>
                    <a:pt x="1310" y="2040"/>
                  </a:cubicBezTo>
                  <a:cubicBezTo>
                    <a:pt x="1276" y="2029"/>
                    <a:pt x="1276" y="2006"/>
                    <a:pt x="1299" y="2006"/>
                  </a:cubicBezTo>
                  <a:cubicBezTo>
                    <a:pt x="1332" y="1995"/>
                    <a:pt x="1343" y="1973"/>
                    <a:pt x="1354" y="1950"/>
                  </a:cubicBezTo>
                  <a:cubicBezTo>
                    <a:pt x="1354" y="1928"/>
                    <a:pt x="1377" y="1939"/>
                    <a:pt x="1377" y="1917"/>
                  </a:cubicBezTo>
                  <a:cubicBezTo>
                    <a:pt x="1388" y="1883"/>
                    <a:pt x="1399" y="1905"/>
                    <a:pt x="1411" y="1928"/>
                  </a:cubicBezTo>
                  <a:cubicBezTo>
                    <a:pt x="1422" y="1939"/>
                    <a:pt x="1456" y="1928"/>
                    <a:pt x="1478" y="1905"/>
                  </a:cubicBezTo>
                  <a:cubicBezTo>
                    <a:pt x="1512" y="1872"/>
                    <a:pt x="1713" y="1693"/>
                    <a:pt x="1713" y="1693"/>
                  </a:cubicBezTo>
                  <a:cubicBezTo>
                    <a:pt x="1713" y="1693"/>
                    <a:pt x="1758" y="1704"/>
                    <a:pt x="1769" y="1670"/>
                  </a:cubicBezTo>
                  <a:cubicBezTo>
                    <a:pt x="1792" y="1636"/>
                    <a:pt x="1814" y="1614"/>
                    <a:pt x="1781" y="1614"/>
                  </a:cubicBezTo>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6" name="Freeform 15">
              <a:extLst>
                <a:ext uri="{FF2B5EF4-FFF2-40B4-BE49-F238E27FC236}">
                  <a16:creationId xmlns:a16="http://schemas.microsoft.com/office/drawing/2014/main" id="{2DB417DA-E775-4090-BBDE-31BAF38F7072}"/>
                </a:ext>
              </a:extLst>
            </p:cNvPr>
            <p:cNvSpPr>
              <a:spLocks noChangeArrowheads="1"/>
            </p:cNvSpPr>
            <p:nvPr/>
          </p:nvSpPr>
          <p:spPr bwMode="auto">
            <a:xfrm>
              <a:off x="5329238" y="2506663"/>
              <a:ext cx="685800" cy="1355725"/>
            </a:xfrm>
            <a:custGeom>
              <a:avLst/>
              <a:gdLst>
                <a:gd name="T0" fmla="*/ 1894 w 1906"/>
                <a:gd name="T1" fmla="*/ 1120 h 3765"/>
                <a:gd name="T2" fmla="*/ 1670 w 1906"/>
                <a:gd name="T3" fmla="*/ 1210 h 3765"/>
                <a:gd name="T4" fmla="*/ 1143 w 1906"/>
                <a:gd name="T5" fmla="*/ 1064 h 3765"/>
                <a:gd name="T6" fmla="*/ 941 w 1906"/>
                <a:gd name="T7" fmla="*/ 952 h 3765"/>
                <a:gd name="T8" fmla="*/ 605 w 1906"/>
                <a:gd name="T9" fmla="*/ 874 h 3765"/>
                <a:gd name="T10" fmla="*/ 505 w 1906"/>
                <a:gd name="T11" fmla="*/ 706 h 3765"/>
                <a:gd name="T12" fmla="*/ 426 w 1906"/>
                <a:gd name="T13" fmla="*/ 616 h 3765"/>
                <a:gd name="T14" fmla="*/ 348 w 1906"/>
                <a:gd name="T15" fmla="*/ 123 h 3765"/>
                <a:gd name="T16" fmla="*/ 135 w 1906"/>
                <a:gd name="T17" fmla="*/ 89 h 3765"/>
                <a:gd name="T18" fmla="*/ 236 w 1906"/>
                <a:gd name="T19" fmla="*/ 291 h 3765"/>
                <a:gd name="T20" fmla="*/ 258 w 1906"/>
                <a:gd name="T21" fmla="*/ 459 h 3765"/>
                <a:gd name="T22" fmla="*/ 303 w 1906"/>
                <a:gd name="T23" fmla="*/ 683 h 3765"/>
                <a:gd name="T24" fmla="*/ 426 w 1906"/>
                <a:gd name="T25" fmla="*/ 885 h 3765"/>
                <a:gd name="T26" fmla="*/ 672 w 1906"/>
                <a:gd name="T27" fmla="*/ 1120 h 3765"/>
                <a:gd name="T28" fmla="*/ 852 w 1906"/>
                <a:gd name="T29" fmla="*/ 1132 h 3765"/>
                <a:gd name="T30" fmla="*/ 1009 w 1906"/>
                <a:gd name="T31" fmla="*/ 1401 h 3765"/>
                <a:gd name="T32" fmla="*/ 1087 w 1906"/>
                <a:gd name="T33" fmla="*/ 1546 h 3765"/>
                <a:gd name="T34" fmla="*/ 729 w 1906"/>
                <a:gd name="T35" fmla="*/ 1804 h 3765"/>
                <a:gd name="T36" fmla="*/ 617 w 1906"/>
                <a:gd name="T37" fmla="*/ 1882 h 3765"/>
                <a:gd name="T38" fmla="*/ 605 w 1906"/>
                <a:gd name="T39" fmla="*/ 1994 h 3765"/>
                <a:gd name="T40" fmla="*/ 471 w 1906"/>
                <a:gd name="T41" fmla="*/ 2073 h 3765"/>
                <a:gd name="T42" fmla="*/ 292 w 1906"/>
                <a:gd name="T43" fmla="*/ 2207 h 3765"/>
                <a:gd name="T44" fmla="*/ 370 w 1906"/>
                <a:gd name="T45" fmla="*/ 2520 h 3765"/>
                <a:gd name="T46" fmla="*/ 370 w 1906"/>
                <a:gd name="T47" fmla="*/ 2531 h 3765"/>
                <a:gd name="T48" fmla="*/ 370 w 1906"/>
                <a:gd name="T49" fmla="*/ 2542 h 3765"/>
                <a:gd name="T50" fmla="*/ 370 w 1906"/>
                <a:gd name="T51" fmla="*/ 2542 h 3765"/>
                <a:gd name="T52" fmla="*/ 359 w 1906"/>
                <a:gd name="T53" fmla="*/ 2711 h 3765"/>
                <a:gd name="T54" fmla="*/ 123 w 1906"/>
                <a:gd name="T55" fmla="*/ 2980 h 3765"/>
                <a:gd name="T56" fmla="*/ 0 w 1906"/>
                <a:gd name="T57" fmla="*/ 3125 h 3765"/>
                <a:gd name="T58" fmla="*/ 90 w 1906"/>
                <a:gd name="T59" fmla="*/ 3226 h 3765"/>
                <a:gd name="T60" fmla="*/ 67 w 1906"/>
                <a:gd name="T61" fmla="*/ 3428 h 3765"/>
                <a:gd name="T62" fmla="*/ 269 w 1906"/>
                <a:gd name="T63" fmla="*/ 3529 h 3765"/>
                <a:gd name="T64" fmla="*/ 437 w 1906"/>
                <a:gd name="T65" fmla="*/ 3473 h 3765"/>
                <a:gd name="T66" fmla="*/ 594 w 1906"/>
                <a:gd name="T67" fmla="*/ 3573 h 3765"/>
                <a:gd name="T68" fmla="*/ 628 w 1906"/>
                <a:gd name="T69" fmla="*/ 3697 h 3765"/>
                <a:gd name="T70" fmla="*/ 863 w 1906"/>
                <a:gd name="T71" fmla="*/ 3719 h 3765"/>
                <a:gd name="T72" fmla="*/ 1054 w 1906"/>
                <a:gd name="T73" fmla="*/ 3708 h 3765"/>
                <a:gd name="T74" fmla="*/ 1054 w 1906"/>
                <a:gd name="T75" fmla="*/ 3708 h 3765"/>
                <a:gd name="T76" fmla="*/ 1065 w 1906"/>
                <a:gd name="T77" fmla="*/ 3708 h 3765"/>
                <a:gd name="T78" fmla="*/ 1065 w 1906"/>
                <a:gd name="T79" fmla="*/ 3708 h 3765"/>
                <a:gd name="T80" fmla="*/ 1065 w 1906"/>
                <a:gd name="T81" fmla="*/ 3708 h 3765"/>
                <a:gd name="T82" fmla="*/ 1065 w 1906"/>
                <a:gd name="T83" fmla="*/ 3708 h 3765"/>
                <a:gd name="T84" fmla="*/ 1166 w 1906"/>
                <a:gd name="T85" fmla="*/ 3686 h 3765"/>
                <a:gd name="T86" fmla="*/ 1479 w 1906"/>
                <a:gd name="T87" fmla="*/ 3764 h 3765"/>
                <a:gd name="T88" fmla="*/ 1524 w 1906"/>
                <a:gd name="T89" fmla="*/ 3708 h 3765"/>
                <a:gd name="T90" fmla="*/ 1547 w 1906"/>
                <a:gd name="T91" fmla="*/ 3271 h 3765"/>
                <a:gd name="T92" fmla="*/ 1524 w 1906"/>
                <a:gd name="T93" fmla="*/ 3013 h 3765"/>
                <a:gd name="T94" fmla="*/ 1457 w 1906"/>
                <a:gd name="T95" fmla="*/ 2688 h 3765"/>
                <a:gd name="T96" fmla="*/ 1524 w 1906"/>
                <a:gd name="T97" fmla="*/ 2565 h 3765"/>
                <a:gd name="T98" fmla="*/ 1536 w 1906"/>
                <a:gd name="T99" fmla="*/ 2431 h 3765"/>
                <a:gd name="T100" fmla="*/ 1479 w 1906"/>
                <a:gd name="T101" fmla="*/ 2263 h 3765"/>
                <a:gd name="T102" fmla="*/ 1468 w 1906"/>
                <a:gd name="T103" fmla="*/ 2185 h 3765"/>
                <a:gd name="T104" fmla="*/ 1524 w 1906"/>
                <a:gd name="T105" fmla="*/ 2140 h 3765"/>
                <a:gd name="T106" fmla="*/ 1524 w 1906"/>
                <a:gd name="T107" fmla="*/ 1894 h 3765"/>
                <a:gd name="T108" fmla="*/ 1536 w 1906"/>
                <a:gd name="T109" fmla="*/ 1770 h 3765"/>
                <a:gd name="T110" fmla="*/ 1513 w 1906"/>
                <a:gd name="T111" fmla="*/ 1669 h 3765"/>
                <a:gd name="T112" fmla="*/ 1558 w 1906"/>
                <a:gd name="T113" fmla="*/ 1591 h 3765"/>
                <a:gd name="T114" fmla="*/ 1692 w 1906"/>
                <a:gd name="T115" fmla="*/ 1591 h 3765"/>
                <a:gd name="T116" fmla="*/ 1681 w 1906"/>
                <a:gd name="T117" fmla="*/ 1815 h 3765"/>
                <a:gd name="T118" fmla="*/ 1861 w 1906"/>
                <a:gd name="T119" fmla="*/ 1356 h 37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906" h="3765">
                  <a:moveTo>
                    <a:pt x="1905" y="1210"/>
                  </a:moveTo>
                  <a:lnTo>
                    <a:pt x="1905" y="1210"/>
                  </a:lnTo>
                  <a:cubicBezTo>
                    <a:pt x="1905" y="1187"/>
                    <a:pt x="1894" y="1154"/>
                    <a:pt x="1894" y="1120"/>
                  </a:cubicBezTo>
                  <a:cubicBezTo>
                    <a:pt x="1872" y="1120"/>
                    <a:pt x="1838" y="1132"/>
                    <a:pt x="1816" y="1143"/>
                  </a:cubicBezTo>
                  <a:cubicBezTo>
                    <a:pt x="1782" y="1165"/>
                    <a:pt x="1771" y="1176"/>
                    <a:pt x="1748" y="1176"/>
                  </a:cubicBezTo>
                  <a:cubicBezTo>
                    <a:pt x="1715" y="1176"/>
                    <a:pt x="1704" y="1210"/>
                    <a:pt x="1670" y="1210"/>
                  </a:cubicBezTo>
                  <a:cubicBezTo>
                    <a:pt x="1636" y="1210"/>
                    <a:pt x="1592" y="1132"/>
                    <a:pt x="1558" y="1120"/>
                  </a:cubicBezTo>
                  <a:cubicBezTo>
                    <a:pt x="1536" y="1109"/>
                    <a:pt x="1289" y="1120"/>
                    <a:pt x="1222" y="1120"/>
                  </a:cubicBezTo>
                  <a:cubicBezTo>
                    <a:pt x="1154" y="1120"/>
                    <a:pt x="1166" y="1098"/>
                    <a:pt x="1143" y="1064"/>
                  </a:cubicBezTo>
                  <a:cubicBezTo>
                    <a:pt x="1121" y="1042"/>
                    <a:pt x="1099" y="1053"/>
                    <a:pt x="1065" y="1053"/>
                  </a:cubicBezTo>
                  <a:cubicBezTo>
                    <a:pt x="1020" y="1053"/>
                    <a:pt x="1043" y="997"/>
                    <a:pt x="1020" y="997"/>
                  </a:cubicBezTo>
                  <a:cubicBezTo>
                    <a:pt x="998" y="997"/>
                    <a:pt x="975" y="974"/>
                    <a:pt x="941" y="952"/>
                  </a:cubicBezTo>
                  <a:cubicBezTo>
                    <a:pt x="897" y="930"/>
                    <a:pt x="885" y="930"/>
                    <a:pt x="818" y="919"/>
                  </a:cubicBezTo>
                  <a:cubicBezTo>
                    <a:pt x="751" y="919"/>
                    <a:pt x="695" y="874"/>
                    <a:pt x="672" y="863"/>
                  </a:cubicBezTo>
                  <a:cubicBezTo>
                    <a:pt x="661" y="851"/>
                    <a:pt x="639" y="885"/>
                    <a:pt x="605" y="874"/>
                  </a:cubicBezTo>
                  <a:cubicBezTo>
                    <a:pt x="572" y="851"/>
                    <a:pt x="538" y="795"/>
                    <a:pt x="527" y="773"/>
                  </a:cubicBezTo>
                  <a:cubicBezTo>
                    <a:pt x="516" y="750"/>
                    <a:pt x="482" y="762"/>
                    <a:pt x="471" y="750"/>
                  </a:cubicBezTo>
                  <a:cubicBezTo>
                    <a:pt x="471" y="728"/>
                    <a:pt x="493" y="728"/>
                    <a:pt x="505" y="706"/>
                  </a:cubicBezTo>
                  <a:cubicBezTo>
                    <a:pt x="505" y="694"/>
                    <a:pt x="482" y="650"/>
                    <a:pt x="471" y="661"/>
                  </a:cubicBezTo>
                  <a:cubicBezTo>
                    <a:pt x="471" y="672"/>
                    <a:pt x="437" y="683"/>
                    <a:pt x="426" y="661"/>
                  </a:cubicBezTo>
                  <a:cubicBezTo>
                    <a:pt x="404" y="638"/>
                    <a:pt x="426" y="627"/>
                    <a:pt x="426" y="616"/>
                  </a:cubicBezTo>
                  <a:cubicBezTo>
                    <a:pt x="415" y="605"/>
                    <a:pt x="392" y="549"/>
                    <a:pt x="381" y="493"/>
                  </a:cubicBezTo>
                  <a:cubicBezTo>
                    <a:pt x="370" y="437"/>
                    <a:pt x="404" y="470"/>
                    <a:pt x="392" y="448"/>
                  </a:cubicBezTo>
                  <a:cubicBezTo>
                    <a:pt x="381" y="425"/>
                    <a:pt x="359" y="168"/>
                    <a:pt x="348" y="123"/>
                  </a:cubicBezTo>
                  <a:cubicBezTo>
                    <a:pt x="325" y="89"/>
                    <a:pt x="202" y="11"/>
                    <a:pt x="191" y="0"/>
                  </a:cubicBezTo>
                  <a:cubicBezTo>
                    <a:pt x="157" y="33"/>
                    <a:pt x="157" y="33"/>
                    <a:pt x="157" y="33"/>
                  </a:cubicBezTo>
                  <a:cubicBezTo>
                    <a:pt x="157" y="33"/>
                    <a:pt x="123" y="78"/>
                    <a:pt x="135" y="89"/>
                  </a:cubicBezTo>
                  <a:cubicBezTo>
                    <a:pt x="146" y="101"/>
                    <a:pt x="179" y="145"/>
                    <a:pt x="213" y="145"/>
                  </a:cubicBezTo>
                  <a:cubicBezTo>
                    <a:pt x="247" y="145"/>
                    <a:pt x="236" y="156"/>
                    <a:pt x="224" y="201"/>
                  </a:cubicBezTo>
                  <a:cubicBezTo>
                    <a:pt x="224" y="246"/>
                    <a:pt x="213" y="280"/>
                    <a:pt x="236" y="291"/>
                  </a:cubicBezTo>
                  <a:cubicBezTo>
                    <a:pt x="269" y="291"/>
                    <a:pt x="258" y="314"/>
                    <a:pt x="258" y="347"/>
                  </a:cubicBezTo>
                  <a:cubicBezTo>
                    <a:pt x="258" y="381"/>
                    <a:pt x="314" y="403"/>
                    <a:pt x="303" y="414"/>
                  </a:cubicBezTo>
                  <a:cubicBezTo>
                    <a:pt x="292" y="425"/>
                    <a:pt x="269" y="437"/>
                    <a:pt x="258" y="459"/>
                  </a:cubicBezTo>
                  <a:cubicBezTo>
                    <a:pt x="258" y="481"/>
                    <a:pt x="236" y="538"/>
                    <a:pt x="236" y="538"/>
                  </a:cubicBezTo>
                  <a:cubicBezTo>
                    <a:pt x="348" y="538"/>
                    <a:pt x="348" y="538"/>
                    <a:pt x="348" y="538"/>
                  </a:cubicBezTo>
                  <a:cubicBezTo>
                    <a:pt x="303" y="683"/>
                    <a:pt x="303" y="683"/>
                    <a:pt x="303" y="683"/>
                  </a:cubicBezTo>
                  <a:cubicBezTo>
                    <a:pt x="404" y="683"/>
                    <a:pt x="404" y="683"/>
                    <a:pt x="404" y="683"/>
                  </a:cubicBezTo>
                  <a:cubicBezTo>
                    <a:pt x="460" y="762"/>
                    <a:pt x="460" y="762"/>
                    <a:pt x="460" y="762"/>
                  </a:cubicBezTo>
                  <a:cubicBezTo>
                    <a:pt x="426" y="885"/>
                    <a:pt x="426" y="885"/>
                    <a:pt x="426" y="885"/>
                  </a:cubicBezTo>
                  <a:cubicBezTo>
                    <a:pt x="605" y="986"/>
                    <a:pt x="605" y="986"/>
                    <a:pt x="605" y="986"/>
                  </a:cubicBezTo>
                  <a:cubicBezTo>
                    <a:pt x="617" y="1098"/>
                    <a:pt x="617" y="1098"/>
                    <a:pt x="617" y="1098"/>
                  </a:cubicBezTo>
                  <a:cubicBezTo>
                    <a:pt x="617" y="1098"/>
                    <a:pt x="684" y="1143"/>
                    <a:pt x="672" y="1120"/>
                  </a:cubicBezTo>
                  <a:cubicBezTo>
                    <a:pt x="661" y="1098"/>
                    <a:pt x="695" y="1087"/>
                    <a:pt x="706" y="1098"/>
                  </a:cubicBezTo>
                  <a:cubicBezTo>
                    <a:pt x="729" y="1120"/>
                    <a:pt x="740" y="1143"/>
                    <a:pt x="774" y="1154"/>
                  </a:cubicBezTo>
                  <a:cubicBezTo>
                    <a:pt x="807" y="1165"/>
                    <a:pt x="818" y="1132"/>
                    <a:pt x="852" y="1132"/>
                  </a:cubicBezTo>
                  <a:cubicBezTo>
                    <a:pt x="885" y="1132"/>
                    <a:pt x="885" y="1109"/>
                    <a:pt x="930" y="1120"/>
                  </a:cubicBezTo>
                  <a:cubicBezTo>
                    <a:pt x="975" y="1132"/>
                    <a:pt x="998" y="1132"/>
                    <a:pt x="998" y="1132"/>
                  </a:cubicBezTo>
                  <a:cubicBezTo>
                    <a:pt x="1009" y="1401"/>
                    <a:pt x="1009" y="1401"/>
                    <a:pt x="1009" y="1401"/>
                  </a:cubicBezTo>
                  <a:cubicBezTo>
                    <a:pt x="1020" y="1479"/>
                    <a:pt x="1020" y="1479"/>
                    <a:pt x="1020" y="1479"/>
                  </a:cubicBezTo>
                  <a:cubicBezTo>
                    <a:pt x="1020" y="1479"/>
                    <a:pt x="1076" y="1490"/>
                    <a:pt x="1099" y="1490"/>
                  </a:cubicBezTo>
                  <a:cubicBezTo>
                    <a:pt x="1132" y="1490"/>
                    <a:pt x="1110" y="1512"/>
                    <a:pt x="1087" y="1546"/>
                  </a:cubicBezTo>
                  <a:cubicBezTo>
                    <a:pt x="1076" y="1580"/>
                    <a:pt x="1031" y="1569"/>
                    <a:pt x="1031" y="1569"/>
                  </a:cubicBezTo>
                  <a:cubicBezTo>
                    <a:pt x="1031" y="1569"/>
                    <a:pt x="830" y="1748"/>
                    <a:pt x="796" y="1781"/>
                  </a:cubicBezTo>
                  <a:cubicBezTo>
                    <a:pt x="774" y="1804"/>
                    <a:pt x="740" y="1815"/>
                    <a:pt x="729" y="1804"/>
                  </a:cubicBezTo>
                  <a:cubicBezTo>
                    <a:pt x="717" y="1781"/>
                    <a:pt x="706" y="1759"/>
                    <a:pt x="695" y="1793"/>
                  </a:cubicBezTo>
                  <a:cubicBezTo>
                    <a:pt x="695" y="1815"/>
                    <a:pt x="672" y="1804"/>
                    <a:pt x="672" y="1826"/>
                  </a:cubicBezTo>
                  <a:cubicBezTo>
                    <a:pt x="661" y="1849"/>
                    <a:pt x="650" y="1871"/>
                    <a:pt x="617" y="1882"/>
                  </a:cubicBezTo>
                  <a:cubicBezTo>
                    <a:pt x="594" y="1882"/>
                    <a:pt x="594" y="1905"/>
                    <a:pt x="628" y="1916"/>
                  </a:cubicBezTo>
                  <a:cubicBezTo>
                    <a:pt x="661" y="1927"/>
                    <a:pt x="650" y="1950"/>
                    <a:pt x="639" y="1972"/>
                  </a:cubicBezTo>
                  <a:cubicBezTo>
                    <a:pt x="628" y="1994"/>
                    <a:pt x="617" y="1972"/>
                    <a:pt x="605" y="1994"/>
                  </a:cubicBezTo>
                  <a:cubicBezTo>
                    <a:pt x="594" y="2017"/>
                    <a:pt x="572" y="2028"/>
                    <a:pt x="549" y="2017"/>
                  </a:cubicBezTo>
                  <a:cubicBezTo>
                    <a:pt x="527" y="1994"/>
                    <a:pt x="516" y="1983"/>
                    <a:pt x="516" y="2005"/>
                  </a:cubicBezTo>
                  <a:cubicBezTo>
                    <a:pt x="516" y="2039"/>
                    <a:pt x="493" y="2084"/>
                    <a:pt x="471" y="2073"/>
                  </a:cubicBezTo>
                  <a:cubicBezTo>
                    <a:pt x="448" y="2050"/>
                    <a:pt x="426" y="2084"/>
                    <a:pt x="415" y="2107"/>
                  </a:cubicBezTo>
                  <a:cubicBezTo>
                    <a:pt x="404" y="2129"/>
                    <a:pt x="336" y="2129"/>
                    <a:pt x="314" y="2118"/>
                  </a:cubicBezTo>
                  <a:cubicBezTo>
                    <a:pt x="280" y="2118"/>
                    <a:pt x="292" y="2163"/>
                    <a:pt x="292" y="2207"/>
                  </a:cubicBezTo>
                  <a:cubicBezTo>
                    <a:pt x="303" y="2252"/>
                    <a:pt x="336" y="2274"/>
                    <a:pt x="348" y="2297"/>
                  </a:cubicBezTo>
                  <a:cubicBezTo>
                    <a:pt x="359" y="2308"/>
                    <a:pt x="359" y="2409"/>
                    <a:pt x="370" y="2486"/>
                  </a:cubicBezTo>
                  <a:cubicBezTo>
                    <a:pt x="370" y="2498"/>
                    <a:pt x="370" y="2509"/>
                    <a:pt x="370" y="2520"/>
                  </a:cubicBezTo>
                  <a:lnTo>
                    <a:pt x="370" y="2520"/>
                  </a:lnTo>
                  <a:cubicBezTo>
                    <a:pt x="370" y="2531"/>
                    <a:pt x="370" y="2531"/>
                    <a:pt x="370" y="2531"/>
                  </a:cubicBezTo>
                  <a:lnTo>
                    <a:pt x="370" y="2531"/>
                  </a:lnTo>
                  <a:lnTo>
                    <a:pt x="370" y="2531"/>
                  </a:lnTo>
                  <a:cubicBezTo>
                    <a:pt x="370" y="2531"/>
                    <a:pt x="370" y="2531"/>
                    <a:pt x="370" y="2542"/>
                  </a:cubicBezTo>
                  <a:lnTo>
                    <a:pt x="370" y="2542"/>
                  </a:lnTo>
                  <a:lnTo>
                    <a:pt x="370" y="2542"/>
                  </a:lnTo>
                  <a:lnTo>
                    <a:pt x="370" y="2542"/>
                  </a:lnTo>
                  <a:lnTo>
                    <a:pt x="370" y="2542"/>
                  </a:lnTo>
                  <a:lnTo>
                    <a:pt x="370" y="2542"/>
                  </a:lnTo>
                  <a:cubicBezTo>
                    <a:pt x="370" y="2576"/>
                    <a:pt x="415" y="2610"/>
                    <a:pt x="448" y="2632"/>
                  </a:cubicBezTo>
                  <a:cubicBezTo>
                    <a:pt x="482" y="2666"/>
                    <a:pt x="426" y="2688"/>
                    <a:pt x="359" y="2711"/>
                  </a:cubicBezTo>
                  <a:cubicBezTo>
                    <a:pt x="292" y="2722"/>
                    <a:pt x="213" y="2711"/>
                    <a:pt x="179" y="2722"/>
                  </a:cubicBezTo>
                  <a:cubicBezTo>
                    <a:pt x="157" y="2733"/>
                    <a:pt x="146" y="2879"/>
                    <a:pt x="146" y="2924"/>
                  </a:cubicBezTo>
                  <a:cubicBezTo>
                    <a:pt x="157" y="2968"/>
                    <a:pt x="146" y="2991"/>
                    <a:pt x="123" y="2980"/>
                  </a:cubicBezTo>
                  <a:cubicBezTo>
                    <a:pt x="101" y="2968"/>
                    <a:pt x="67" y="2968"/>
                    <a:pt x="56" y="2991"/>
                  </a:cubicBezTo>
                  <a:cubicBezTo>
                    <a:pt x="34" y="3013"/>
                    <a:pt x="34" y="3092"/>
                    <a:pt x="12" y="3114"/>
                  </a:cubicBezTo>
                  <a:lnTo>
                    <a:pt x="0" y="3125"/>
                  </a:lnTo>
                  <a:cubicBezTo>
                    <a:pt x="0" y="3137"/>
                    <a:pt x="0" y="3159"/>
                    <a:pt x="23" y="3159"/>
                  </a:cubicBezTo>
                  <a:cubicBezTo>
                    <a:pt x="45" y="3159"/>
                    <a:pt x="34" y="3181"/>
                    <a:pt x="45" y="3204"/>
                  </a:cubicBezTo>
                  <a:cubicBezTo>
                    <a:pt x="56" y="3226"/>
                    <a:pt x="79" y="3204"/>
                    <a:pt x="90" y="3226"/>
                  </a:cubicBezTo>
                  <a:cubicBezTo>
                    <a:pt x="101" y="3237"/>
                    <a:pt x="56" y="3260"/>
                    <a:pt x="34" y="3282"/>
                  </a:cubicBezTo>
                  <a:cubicBezTo>
                    <a:pt x="12" y="3304"/>
                    <a:pt x="23" y="3372"/>
                    <a:pt x="45" y="3372"/>
                  </a:cubicBezTo>
                  <a:cubicBezTo>
                    <a:pt x="67" y="3383"/>
                    <a:pt x="56" y="3417"/>
                    <a:pt x="67" y="3428"/>
                  </a:cubicBezTo>
                  <a:cubicBezTo>
                    <a:pt x="90" y="3450"/>
                    <a:pt x="135" y="3450"/>
                    <a:pt x="179" y="3439"/>
                  </a:cubicBezTo>
                  <a:cubicBezTo>
                    <a:pt x="224" y="3428"/>
                    <a:pt x="213" y="3473"/>
                    <a:pt x="202" y="3495"/>
                  </a:cubicBezTo>
                  <a:cubicBezTo>
                    <a:pt x="202" y="3529"/>
                    <a:pt x="224" y="3529"/>
                    <a:pt x="269" y="3529"/>
                  </a:cubicBezTo>
                  <a:cubicBezTo>
                    <a:pt x="303" y="3517"/>
                    <a:pt x="303" y="3529"/>
                    <a:pt x="325" y="3506"/>
                  </a:cubicBezTo>
                  <a:cubicBezTo>
                    <a:pt x="359" y="3484"/>
                    <a:pt x="392" y="3529"/>
                    <a:pt x="415" y="3529"/>
                  </a:cubicBezTo>
                  <a:cubicBezTo>
                    <a:pt x="448" y="3540"/>
                    <a:pt x="437" y="3506"/>
                    <a:pt x="437" y="3473"/>
                  </a:cubicBezTo>
                  <a:cubicBezTo>
                    <a:pt x="426" y="3439"/>
                    <a:pt x="448" y="3473"/>
                    <a:pt x="493" y="3506"/>
                  </a:cubicBezTo>
                  <a:cubicBezTo>
                    <a:pt x="527" y="3540"/>
                    <a:pt x="527" y="3551"/>
                    <a:pt x="549" y="3540"/>
                  </a:cubicBezTo>
                  <a:cubicBezTo>
                    <a:pt x="583" y="3540"/>
                    <a:pt x="605" y="3551"/>
                    <a:pt x="594" y="3573"/>
                  </a:cubicBezTo>
                  <a:cubicBezTo>
                    <a:pt x="594" y="3596"/>
                    <a:pt x="594" y="3618"/>
                    <a:pt x="617" y="3630"/>
                  </a:cubicBezTo>
                  <a:cubicBezTo>
                    <a:pt x="639" y="3630"/>
                    <a:pt x="617" y="3641"/>
                    <a:pt x="617" y="3663"/>
                  </a:cubicBezTo>
                  <a:cubicBezTo>
                    <a:pt x="605" y="3686"/>
                    <a:pt x="617" y="3697"/>
                    <a:pt x="628" y="3697"/>
                  </a:cubicBezTo>
                  <a:cubicBezTo>
                    <a:pt x="639" y="3697"/>
                    <a:pt x="684" y="3697"/>
                    <a:pt x="729" y="3675"/>
                  </a:cubicBezTo>
                  <a:cubicBezTo>
                    <a:pt x="774" y="3663"/>
                    <a:pt x="785" y="3675"/>
                    <a:pt x="796" y="3686"/>
                  </a:cubicBezTo>
                  <a:cubicBezTo>
                    <a:pt x="807" y="3708"/>
                    <a:pt x="818" y="3719"/>
                    <a:pt x="863" y="3719"/>
                  </a:cubicBezTo>
                  <a:cubicBezTo>
                    <a:pt x="908" y="3719"/>
                    <a:pt x="953" y="3719"/>
                    <a:pt x="964" y="3686"/>
                  </a:cubicBezTo>
                  <a:cubicBezTo>
                    <a:pt x="975" y="3663"/>
                    <a:pt x="998" y="3675"/>
                    <a:pt x="1031" y="3697"/>
                  </a:cubicBezTo>
                  <a:cubicBezTo>
                    <a:pt x="1043" y="3708"/>
                    <a:pt x="1054" y="3708"/>
                    <a:pt x="1054" y="3708"/>
                  </a:cubicBezTo>
                  <a:lnTo>
                    <a:pt x="1054" y="3708"/>
                  </a:lnTo>
                  <a:lnTo>
                    <a:pt x="1054" y="3708"/>
                  </a:lnTo>
                  <a:lnTo>
                    <a:pt x="1054" y="3708"/>
                  </a:lnTo>
                  <a:lnTo>
                    <a:pt x="1054" y="3708"/>
                  </a:lnTo>
                  <a:lnTo>
                    <a:pt x="1054" y="3708"/>
                  </a:lnTo>
                  <a:cubicBezTo>
                    <a:pt x="1065" y="3708"/>
                    <a:pt x="1065" y="3708"/>
                    <a:pt x="1065" y="3708"/>
                  </a:cubicBezTo>
                  <a:lnTo>
                    <a:pt x="1065" y="3708"/>
                  </a:lnTo>
                  <a:lnTo>
                    <a:pt x="1065" y="3708"/>
                  </a:lnTo>
                  <a:lnTo>
                    <a:pt x="1065" y="3708"/>
                  </a:lnTo>
                  <a:lnTo>
                    <a:pt x="1065" y="3708"/>
                  </a:lnTo>
                  <a:lnTo>
                    <a:pt x="1065" y="3708"/>
                  </a:lnTo>
                  <a:lnTo>
                    <a:pt x="1065" y="3708"/>
                  </a:lnTo>
                  <a:lnTo>
                    <a:pt x="1065" y="3708"/>
                  </a:lnTo>
                  <a:lnTo>
                    <a:pt x="1065" y="3708"/>
                  </a:lnTo>
                  <a:lnTo>
                    <a:pt x="1065" y="3708"/>
                  </a:lnTo>
                  <a:lnTo>
                    <a:pt x="1065" y="3708"/>
                  </a:lnTo>
                  <a:cubicBezTo>
                    <a:pt x="1076" y="3697"/>
                    <a:pt x="1087" y="3686"/>
                    <a:pt x="1099" y="3675"/>
                  </a:cubicBezTo>
                  <a:cubicBezTo>
                    <a:pt x="1110" y="3641"/>
                    <a:pt x="1132" y="3686"/>
                    <a:pt x="1166" y="3686"/>
                  </a:cubicBezTo>
                  <a:cubicBezTo>
                    <a:pt x="1210" y="3686"/>
                    <a:pt x="1222" y="3641"/>
                    <a:pt x="1255" y="3618"/>
                  </a:cubicBezTo>
                  <a:cubicBezTo>
                    <a:pt x="1300" y="3596"/>
                    <a:pt x="1323" y="3641"/>
                    <a:pt x="1356" y="3708"/>
                  </a:cubicBezTo>
                  <a:cubicBezTo>
                    <a:pt x="1390" y="3764"/>
                    <a:pt x="1479" y="3764"/>
                    <a:pt x="1479" y="3764"/>
                  </a:cubicBezTo>
                  <a:lnTo>
                    <a:pt x="1479" y="3764"/>
                  </a:lnTo>
                  <a:cubicBezTo>
                    <a:pt x="1491" y="3764"/>
                    <a:pt x="1502" y="3764"/>
                    <a:pt x="1513" y="3764"/>
                  </a:cubicBezTo>
                  <a:cubicBezTo>
                    <a:pt x="1558" y="3764"/>
                    <a:pt x="1547" y="3730"/>
                    <a:pt x="1524" y="3708"/>
                  </a:cubicBezTo>
                  <a:cubicBezTo>
                    <a:pt x="1502" y="3686"/>
                    <a:pt x="1491" y="3686"/>
                    <a:pt x="1491" y="3585"/>
                  </a:cubicBezTo>
                  <a:cubicBezTo>
                    <a:pt x="1491" y="3495"/>
                    <a:pt x="1491" y="3461"/>
                    <a:pt x="1502" y="3428"/>
                  </a:cubicBezTo>
                  <a:cubicBezTo>
                    <a:pt x="1513" y="3406"/>
                    <a:pt x="1536" y="3327"/>
                    <a:pt x="1547" y="3271"/>
                  </a:cubicBezTo>
                  <a:cubicBezTo>
                    <a:pt x="1547" y="3204"/>
                    <a:pt x="1558" y="3181"/>
                    <a:pt x="1547" y="3148"/>
                  </a:cubicBezTo>
                  <a:cubicBezTo>
                    <a:pt x="1547" y="3103"/>
                    <a:pt x="1547" y="3047"/>
                    <a:pt x="1536" y="3047"/>
                  </a:cubicBezTo>
                  <a:cubicBezTo>
                    <a:pt x="1524" y="3035"/>
                    <a:pt x="1502" y="3035"/>
                    <a:pt x="1524" y="3013"/>
                  </a:cubicBezTo>
                  <a:cubicBezTo>
                    <a:pt x="1536" y="2991"/>
                    <a:pt x="1547" y="2968"/>
                    <a:pt x="1536" y="2879"/>
                  </a:cubicBezTo>
                  <a:cubicBezTo>
                    <a:pt x="1536" y="2800"/>
                    <a:pt x="1536" y="2767"/>
                    <a:pt x="1513" y="2744"/>
                  </a:cubicBezTo>
                  <a:cubicBezTo>
                    <a:pt x="1479" y="2711"/>
                    <a:pt x="1457" y="2711"/>
                    <a:pt x="1457" y="2688"/>
                  </a:cubicBezTo>
                  <a:cubicBezTo>
                    <a:pt x="1457" y="2666"/>
                    <a:pt x="1457" y="2666"/>
                    <a:pt x="1491" y="2655"/>
                  </a:cubicBezTo>
                  <a:cubicBezTo>
                    <a:pt x="1536" y="2655"/>
                    <a:pt x="1547" y="2666"/>
                    <a:pt x="1547" y="2644"/>
                  </a:cubicBezTo>
                  <a:cubicBezTo>
                    <a:pt x="1547" y="2621"/>
                    <a:pt x="1536" y="2576"/>
                    <a:pt x="1524" y="2565"/>
                  </a:cubicBezTo>
                  <a:cubicBezTo>
                    <a:pt x="1502" y="2565"/>
                    <a:pt x="1491" y="2542"/>
                    <a:pt x="1491" y="2520"/>
                  </a:cubicBezTo>
                  <a:cubicBezTo>
                    <a:pt x="1491" y="2498"/>
                    <a:pt x="1513" y="2509"/>
                    <a:pt x="1513" y="2486"/>
                  </a:cubicBezTo>
                  <a:cubicBezTo>
                    <a:pt x="1513" y="2453"/>
                    <a:pt x="1513" y="2442"/>
                    <a:pt x="1536" y="2431"/>
                  </a:cubicBezTo>
                  <a:cubicBezTo>
                    <a:pt x="1558" y="2431"/>
                    <a:pt x="1547" y="2409"/>
                    <a:pt x="1536" y="2376"/>
                  </a:cubicBezTo>
                  <a:cubicBezTo>
                    <a:pt x="1524" y="2353"/>
                    <a:pt x="1513" y="2319"/>
                    <a:pt x="1513" y="2297"/>
                  </a:cubicBezTo>
                  <a:cubicBezTo>
                    <a:pt x="1502" y="2263"/>
                    <a:pt x="1502" y="2252"/>
                    <a:pt x="1479" y="2263"/>
                  </a:cubicBezTo>
                  <a:cubicBezTo>
                    <a:pt x="1457" y="2274"/>
                    <a:pt x="1435" y="2241"/>
                    <a:pt x="1423" y="2241"/>
                  </a:cubicBezTo>
                  <a:cubicBezTo>
                    <a:pt x="1412" y="2252"/>
                    <a:pt x="1423" y="2207"/>
                    <a:pt x="1435" y="2185"/>
                  </a:cubicBezTo>
                  <a:cubicBezTo>
                    <a:pt x="1446" y="2163"/>
                    <a:pt x="1457" y="2163"/>
                    <a:pt x="1468" y="2185"/>
                  </a:cubicBezTo>
                  <a:cubicBezTo>
                    <a:pt x="1479" y="2207"/>
                    <a:pt x="1524" y="2174"/>
                    <a:pt x="1547" y="2196"/>
                  </a:cubicBezTo>
                  <a:cubicBezTo>
                    <a:pt x="1558" y="2218"/>
                    <a:pt x="1569" y="2185"/>
                    <a:pt x="1558" y="2163"/>
                  </a:cubicBezTo>
                  <a:cubicBezTo>
                    <a:pt x="1558" y="2151"/>
                    <a:pt x="1547" y="2151"/>
                    <a:pt x="1524" y="2140"/>
                  </a:cubicBezTo>
                  <a:cubicBezTo>
                    <a:pt x="1513" y="2118"/>
                    <a:pt x="1513" y="2084"/>
                    <a:pt x="1547" y="2062"/>
                  </a:cubicBezTo>
                  <a:cubicBezTo>
                    <a:pt x="1569" y="2050"/>
                    <a:pt x="1547" y="1983"/>
                    <a:pt x="1547" y="1938"/>
                  </a:cubicBezTo>
                  <a:cubicBezTo>
                    <a:pt x="1547" y="1905"/>
                    <a:pt x="1536" y="1882"/>
                    <a:pt x="1524" y="1894"/>
                  </a:cubicBezTo>
                  <a:cubicBezTo>
                    <a:pt x="1502" y="1905"/>
                    <a:pt x="1491" y="1882"/>
                    <a:pt x="1491" y="1871"/>
                  </a:cubicBezTo>
                  <a:cubicBezTo>
                    <a:pt x="1491" y="1860"/>
                    <a:pt x="1524" y="1849"/>
                    <a:pt x="1547" y="1815"/>
                  </a:cubicBezTo>
                  <a:cubicBezTo>
                    <a:pt x="1569" y="1781"/>
                    <a:pt x="1569" y="1759"/>
                    <a:pt x="1536" y="1770"/>
                  </a:cubicBezTo>
                  <a:cubicBezTo>
                    <a:pt x="1502" y="1770"/>
                    <a:pt x="1468" y="1759"/>
                    <a:pt x="1513" y="1748"/>
                  </a:cubicBezTo>
                  <a:cubicBezTo>
                    <a:pt x="1558" y="1737"/>
                    <a:pt x="1558" y="1725"/>
                    <a:pt x="1547" y="1714"/>
                  </a:cubicBezTo>
                  <a:cubicBezTo>
                    <a:pt x="1536" y="1703"/>
                    <a:pt x="1536" y="1681"/>
                    <a:pt x="1513" y="1669"/>
                  </a:cubicBezTo>
                  <a:cubicBezTo>
                    <a:pt x="1491" y="1669"/>
                    <a:pt x="1491" y="1669"/>
                    <a:pt x="1479" y="1681"/>
                  </a:cubicBezTo>
                  <a:cubicBezTo>
                    <a:pt x="1468" y="1692"/>
                    <a:pt x="1468" y="1658"/>
                    <a:pt x="1502" y="1636"/>
                  </a:cubicBezTo>
                  <a:cubicBezTo>
                    <a:pt x="1547" y="1602"/>
                    <a:pt x="1524" y="1591"/>
                    <a:pt x="1558" y="1591"/>
                  </a:cubicBezTo>
                  <a:cubicBezTo>
                    <a:pt x="1592" y="1591"/>
                    <a:pt x="1580" y="1636"/>
                    <a:pt x="1603" y="1636"/>
                  </a:cubicBezTo>
                  <a:cubicBezTo>
                    <a:pt x="1636" y="1647"/>
                    <a:pt x="1670" y="1625"/>
                    <a:pt x="1670" y="1614"/>
                  </a:cubicBezTo>
                  <a:cubicBezTo>
                    <a:pt x="1670" y="1602"/>
                    <a:pt x="1681" y="1580"/>
                    <a:pt x="1692" y="1591"/>
                  </a:cubicBezTo>
                  <a:cubicBezTo>
                    <a:pt x="1715" y="1602"/>
                    <a:pt x="1692" y="1614"/>
                    <a:pt x="1692" y="1658"/>
                  </a:cubicBezTo>
                  <a:cubicBezTo>
                    <a:pt x="1681" y="1703"/>
                    <a:pt x="1681" y="1737"/>
                    <a:pt x="1670" y="1781"/>
                  </a:cubicBezTo>
                  <a:cubicBezTo>
                    <a:pt x="1648" y="1826"/>
                    <a:pt x="1659" y="1849"/>
                    <a:pt x="1681" y="1815"/>
                  </a:cubicBezTo>
                  <a:cubicBezTo>
                    <a:pt x="1704" y="1770"/>
                    <a:pt x="1748" y="1692"/>
                    <a:pt x="1760" y="1647"/>
                  </a:cubicBezTo>
                  <a:cubicBezTo>
                    <a:pt x="1782" y="1602"/>
                    <a:pt x="1793" y="1546"/>
                    <a:pt x="1793" y="1501"/>
                  </a:cubicBezTo>
                  <a:cubicBezTo>
                    <a:pt x="1782" y="1468"/>
                    <a:pt x="1838" y="1389"/>
                    <a:pt x="1861" y="1356"/>
                  </a:cubicBezTo>
                  <a:cubicBezTo>
                    <a:pt x="1894" y="1311"/>
                    <a:pt x="1905" y="1266"/>
                    <a:pt x="1905" y="1210"/>
                  </a:cubicBezTo>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7" name="Freeform 16">
              <a:extLst>
                <a:ext uri="{FF2B5EF4-FFF2-40B4-BE49-F238E27FC236}">
                  <a16:creationId xmlns:a16="http://schemas.microsoft.com/office/drawing/2014/main" id="{7C5862F1-CF62-4016-89EA-C93EA1AF3AB2}"/>
                </a:ext>
              </a:extLst>
            </p:cNvPr>
            <p:cNvSpPr>
              <a:spLocks noChangeArrowheads="1"/>
            </p:cNvSpPr>
            <p:nvPr/>
          </p:nvSpPr>
          <p:spPr bwMode="auto">
            <a:xfrm>
              <a:off x="4014788" y="3748088"/>
              <a:ext cx="1004887" cy="989012"/>
            </a:xfrm>
            <a:custGeom>
              <a:avLst/>
              <a:gdLst>
                <a:gd name="T0" fmla="*/ 2790 w 2791"/>
                <a:gd name="T1" fmla="*/ 661 h 2747"/>
                <a:gd name="T2" fmla="*/ 2499 w 2791"/>
                <a:gd name="T3" fmla="*/ 628 h 2747"/>
                <a:gd name="T4" fmla="*/ 2129 w 2791"/>
                <a:gd name="T5" fmla="*/ 740 h 2747"/>
                <a:gd name="T6" fmla="*/ 1961 w 2791"/>
                <a:gd name="T7" fmla="*/ 751 h 2747"/>
                <a:gd name="T8" fmla="*/ 2039 w 2791"/>
                <a:gd name="T9" fmla="*/ 975 h 2747"/>
                <a:gd name="T10" fmla="*/ 1883 w 2791"/>
                <a:gd name="T11" fmla="*/ 1065 h 2747"/>
                <a:gd name="T12" fmla="*/ 1759 w 2791"/>
                <a:gd name="T13" fmla="*/ 1177 h 2747"/>
                <a:gd name="T14" fmla="*/ 1535 w 2791"/>
                <a:gd name="T15" fmla="*/ 1166 h 2747"/>
                <a:gd name="T16" fmla="*/ 1378 w 2791"/>
                <a:gd name="T17" fmla="*/ 1087 h 2747"/>
                <a:gd name="T18" fmla="*/ 1423 w 2791"/>
                <a:gd name="T19" fmla="*/ 942 h 2747"/>
                <a:gd name="T20" fmla="*/ 1457 w 2791"/>
                <a:gd name="T21" fmla="*/ 796 h 2747"/>
                <a:gd name="T22" fmla="*/ 1591 w 2791"/>
                <a:gd name="T23" fmla="*/ 572 h 2747"/>
                <a:gd name="T24" fmla="*/ 1725 w 2791"/>
                <a:gd name="T25" fmla="*/ 370 h 2747"/>
                <a:gd name="T26" fmla="*/ 1580 w 2791"/>
                <a:gd name="T27" fmla="*/ 336 h 2747"/>
                <a:gd name="T28" fmla="*/ 1367 w 2791"/>
                <a:gd name="T29" fmla="*/ 426 h 2747"/>
                <a:gd name="T30" fmla="*/ 1412 w 2791"/>
                <a:gd name="T31" fmla="*/ 146 h 2747"/>
                <a:gd name="T32" fmla="*/ 1221 w 2791"/>
                <a:gd name="T33" fmla="*/ 280 h 2747"/>
                <a:gd name="T34" fmla="*/ 1300 w 2791"/>
                <a:gd name="T35" fmla="*/ 23 h 2747"/>
                <a:gd name="T36" fmla="*/ 1165 w 2791"/>
                <a:gd name="T37" fmla="*/ 157 h 2747"/>
                <a:gd name="T38" fmla="*/ 1042 w 2791"/>
                <a:gd name="T39" fmla="*/ 146 h 2747"/>
                <a:gd name="T40" fmla="*/ 952 w 2791"/>
                <a:gd name="T41" fmla="*/ 236 h 2747"/>
                <a:gd name="T42" fmla="*/ 885 w 2791"/>
                <a:gd name="T43" fmla="*/ 482 h 2747"/>
                <a:gd name="T44" fmla="*/ 1031 w 2791"/>
                <a:gd name="T45" fmla="*/ 661 h 2747"/>
                <a:gd name="T46" fmla="*/ 1188 w 2791"/>
                <a:gd name="T47" fmla="*/ 874 h 2747"/>
                <a:gd name="T48" fmla="*/ 1221 w 2791"/>
                <a:gd name="T49" fmla="*/ 1076 h 2747"/>
                <a:gd name="T50" fmla="*/ 997 w 2791"/>
                <a:gd name="T51" fmla="*/ 1110 h 2747"/>
                <a:gd name="T52" fmla="*/ 975 w 2791"/>
                <a:gd name="T53" fmla="*/ 1446 h 2747"/>
                <a:gd name="T54" fmla="*/ 807 w 2791"/>
                <a:gd name="T55" fmla="*/ 1356 h 2747"/>
                <a:gd name="T56" fmla="*/ 538 w 2791"/>
                <a:gd name="T57" fmla="*/ 1233 h 2747"/>
                <a:gd name="T58" fmla="*/ 291 w 2791"/>
                <a:gd name="T59" fmla="*/ 1390 h 2747"/>
                <a:gd name="T60" fmla="*/ 246 w 2791"/>
                <a:gd name="T61" fmla="*/ 1580 h 2747"/>
                <a:gd name="T62" fmla="*/ 33 w 2791"/>
                <a:gd name="T63" fmla="*/ 1827 h 2747"/>
                <a:gd name="T64" fmla="*/ 347 w 2791"/>
                <a:gd name="T65" fmla="*/ 2208 h 2747"/>
                <a:gd name="T66" fmla="*/ 874 w 2791"/>
                <a:gd name="T67" fmla="*/ 2421 h 2747"/>
                <a:gd name="T68" fmla="*/ 1188 w 2791"/>
                <a:gd name="T69" fmla="*/ 2331 h 2747"/>
                <a:gd name="T70" fmla="*/ 1356 w 2791"/>
                <a:gd name="T71" fmla="*/ 2298 h 2747"/>
                <a:gd name="T72" fmla="*/ 1479 w 2791"/>
                <a:gd name="T73" fmla="*/ 2421 h 2747"/>
                <a:gd name="T74" fmla="*/ 1468 w 2791"/>
                <a:gd name="T75" fmla="*/ 2645 h 2747"/>
                <a:gd name="T76" fmla="*/ 1591 w 2791"/>
                <a:gd name="T77" fmla="*/ 2656 h 2747"/>
                <a:gd name="T78" fmla="*/ 1737 w 2791"/>
                <a:gd name="T79" fmla="*/ 2678 h 2747"/>
                <a:gd name="T80" fmla="*/ 1871 w 2791"/>
                <a:gd name="T81" fmla="*/ 2544 h 2747"/>
                <a:gd name="T82" fmla="*/ 2039 w 2791"/>
                <a:gd name="T83" fmla="*/ 2488 h 2747"/>
                <a:gd name="T84" fmla="*/ 2017 w 2791"/>
                <a:gd name="T85" fmla="*/ 2287 h 2747"/>
                <a:gd name="T86" fmla="*/ 1916 w 2791"/>
                <a:gd name="T87" fmla="*/ 2129 h 2747"/>
                <a:gd name="T88" fmla="*/ 1950 w 2791"/>
                <a:gd name="T89" fmla="*/ 2006 h 2747"/>
                <a:gd name="T90" fmla="*/ 1759 w 2791"/>
                <a:gd name="T91" fmla="*/ 1984 h 2747"/>
                <a:gd name="T92" fmla="*/ 1938 w 2791"/>
                <a:gd name="T93" fmla="*/ 1838 h 2747"/>
                <a:gd name="T94" fmla="*/ 2129 w 2791"/>
                <a:gd name="T95" fmla="*/ 1704 h 2747"/>
                <a:gd name="T96" fmla="*/ 2353 w 2791"/>
                <a:gd name="T97" fmla="*/ 1704 h 2747"/>
                <a:gd name="T98" fmla="*/ 2488 w 2791"/>
                <a:gd name="T99" fmla="*/ 1513 h 2747"/>
                <a:gd name="T100" fmla="*/ 2443 w 2791"/>
                <a:gd name="T101" fmla="*/ 1345 h 2747"/>
                <a:gd name="T102" fmla="*/ 2701 w 2791"/>
                <a:gd name="T103" fmla="*/ 1009 h 2747"/>
                <a:gd name="T104" fmla="*/ 2768 w 2791"/>
                <a:gd name="T105" fmla="*/ 695 h 27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791" h="2747">
                  <a:moveTo>
                    <a:pt x="2768" y="695"/>
                  </a:moveTo>
                  <a:lnTo>
                    <a:pt x="2768" y="695"/>
                  </a:lnTo>
                  <a:cubicBezTo>
                    <a:pt x="2768" y="695"/>
                    <a:pt x="2779" y="684"/>
                    <a:pt x="2790" y="661"/>
                  </a:cubicBezTo>
                  <a:cubicBezTo>
                    <a:pt x="2757" y="639"/>
                    <a:pt x="2689" y="572"/>
                    <a:pt x="2656" y="538"/>
                  </a:cubicBezTo>
                  <a:cubicBezTo>
                    <a:pt x="2622" y="505"/>
                    <a:pt x="2566" y="516"/>
                    <a:pt x="2544" y="516"/>
                  </a:cubicBezTo>
                  <a:cubicBezTo>
                    <a:pt x="2544" y="549"/>
                    <a:pt x="2532" y="594"/>
                    <a:pt x="2499" y="628"/>
                  </a:cubicBezTo>
                  <a:cubicBezTo>
                    <a:pt x="2443" y="684"/>
                    <a:pt x="2320" y="718"/>
                    <a:pt x="2297" y="774"/>
                  </a:cubicBezTo>
                  <a:cubicBezTo>
                    <a:pt x="2286" y="818"/>
                    <a:pt x="2219" y="829"/>
                    <a:pt x="2196" y="796"/>
                  </a:cubicBezTo>
                  <a:cubicBezTo>
                    <a:pt x="2185" y="762"/>
                    <a:pt x="2140" y="762"/>
                    <a:pt x="2129" y="740"/>
                  </a:cubicBezTo>
                  <a:cubicBezTo>
                    <a:pt x="2118" y="718"/>
                    <a:pt x="2084" y="762"/>
                    <a:pt x="2062" y="718"/>
                  </a:cubicBezTo>
                  <a:cubicBezTo>
                    <a:pt x="2051" y="684"/>
                    <a:pt x="2006" y="684"/>
                    <a:pt x="1994" y="718"/>
                  </a:cubicBezTo>
                  <a:cubicBezTo>
                    <a:pt x="1994" y="729"/>
                    <a:pt x="1983" y="740"/>
                    <a:pt x="1961" y="751"/>
                  </a:cubicBezTo>
                  <a:cubicBezTo>
                    <a:pt x="1972" y="785"/>
                    <a:pt x="1961" y="807"/>
                    <a:pt x="1972" y="818"/>
                  </a:cubicBezTo>
                  <a:cubicBezTo>
                    <a:pt x="1994" y="841"/>
                    <a:pt x="2028" y="874"/>
                    <a:pt x="2028" y="874"/>
                  </a:cubicBezTo>
                  <a:cubicBezTo>
                    <a:pt x="2028" y="874"/>
                    <a:pt x="2039" y="942"/>
                    <a:pt x="2039" y="975"/>
                  </a:cubicBezTo>
                  <a:cubicBezTo>
                    <a:pt x="2039" y="1009"/>
                    <a:pt x="2017" y="1009"/>
                    <a:pt x="1994" y="1009"/>
                  </a:cubicBezTo>
                  <a:cubicBezTo>
                    <a:pt x="1972" y="998"/>
                    <a:pt x="1950" y="1009"/>
                    <a:pt x="1938" y="1031"/>
                  </a:cubicBezTo>
                  <a:cubicBezTo>
                    <a:pt x="1916" y="1054"/>
                    <a:pt x="1883" y="1031"/>
                    <a:pt x="1883" y="1065"/>
                  </a:cubicBezTo>
                  <a:cubicBezTo>
                    <a:pt x="1883" y="1087"/>
                    <a:pt x="1860" y="1098"/>
                    <a:pt x="1838" y="1076"/>
                  </a:cubicBezTo>
                  <a:cubicBezTo>
                    <a:pt x="1815" y="1054"/>
                    <a:pt x="1770" y="1076"/>
                    <a:pt x="1770" y="1076"/>
                  </a:cubicBezTo>
                  <a:cubicBezTo>
                    <a:pt x="1770" y="1076"/>
                    <a:pt x="1759" y="1132"/>
                    <a:pt x="1759" y="1177"/>
                  </a:cubicBezTo>
                  <a:cubicBezTo>
                    <a:pt x="1770" y="1211"/>
                    <a:pt x="1759" y="1199"/>
                    <a:pt x="1714" y="1211"/>
                  </a:cubicBezTo>
                  <a:cubicBezTo>
                    <a:pt x="1681" y="1211"/>
                    <a:pt x="1625" y="1222"/>
                    <a:pt x="1591" y="1244"/>
                  </a:cubicBezTo>
                  <a:cubicBezTo>
                    <a:pt x="1558" y="1256"/>
                    <a:pt x="1546" y="1222"/>
                    <a:pt x="1535" y="1166"/>
                  </a:cubicBezTo>
                  <a:cubicBezTo>
                    <a:pt x="1513" y="1121"/>
                    <a:pt x="1468" y="1121"/>
                    <a:pt x="1445" y="1143"/>
                  </a:cubicBezTo>
                  <a:cubicBezTo>
                    <a:pt x="1423" y="1166"/>
                    <a:pt x="1412" y="1154"/>
                    <a:pt x="1412" y="1121"/>
                  </a:cubicBezTo>
                  <a:cubicBezTo>
                    <a:pt x="1423" y="1087"/>
                    <a:pt x="1367" y="1098"/>
                    <a:pt x="1378" y="1087"/>
                  </a:cubicBezTo>
                  <a:cubicBezTo>
                    <a:pt x="1378" y="1065"/>
                    <a:pt x="1367" y="1031"/>
                    <a:pt x="1345" y="998"/>
                  </a:cubicBezTo>
                  <a:cubicBezTo>
                    <a:pt x="1322" y="975"/>
                    <a:pt x="1322" y="953"/>
                    <a:pt x="1345" y="953"/>
                  </a:cubicBezTo>
                  <a:cubicBezTo>
                    <a:pt x="1367" y="964"/>
                    <a:pt x="1412" y="964"/>
                    <a:pt x="1423" y="942"/>
                  </a:cubicBezTo>
                  <a:cubicBezTo>
                    <a:pt x="1445" y="930"/>
                    <a:pt x="1434" y="908"/>
                    <a:pt x="1389" y="908"/>
                  </a:cubicBezTo>
                  <a:cubicBezTo>
                    <a:pt x="1356" y="919"/>
                    <a:pt x="1356" y="874"/>
                    <a:pt x="1389" y="841"/>
                  </a:cubicBezTo>
                  <a:cubicBezTo>
                    <a:pt x="1423" y="807"/>
                    <a:pt x="1434" y="829"/>
                    <a:pt x="1457" y="796"/>
                  </a:cubicBezTo>
                  <a:cubicBezTo>
                    <a:pt x="1479" y="762"/>
                    <a:pt x="1479" y="718"/>
                    <a:pt x="1457" y="706"/>
                  </a:cubicBezTo>
                  <a:cubicBezTo>
                    <a:pt x="1434" y="684"/>
                    <a:pt x="1457" y="673"/>
                    <a:pt x="1490" y="661"/>
                  </a:cubicBezTo>
                  <a:cubicBezTo>
                    <a:pt x="1524" y="639"/>
                    <a:pt x="1558" y="616"/>
                    <a:pt x="1591" y="572"/>
                  </a:cubicBezTo>
                  <a:cubicBezTo>
                    <a:pt x="1625" y="538"/>
                    <a:pt x="1670" y="549"/>
                    <a:pt x="1714" y="527"/>
                  </a:cubicBezTo>
                  <a:cubicBezTo>
                    <a:pt x="1759" y="516"/>
                    <a:pt x="1748" y="493"/>
                    <a:pt x="1725" y="460"/>
                  </a:cubicBezTo>
                  <a:cubicBezTo>
                    <a:pt x="1692" y="437"/>
                    <a:pt x="1714" y="404"/>
                    <a:pt x="1725" y="370"/>
                  </a:cubicBezTo>
                  <a:cubicBezTo>
                    <a:pt x="1737" y="348"/>
                    <a:pt x="1725" y="303"/>
                    <a:pt x="1703" y="280"/>
                  </a:cubicBezTo>
                  <a:cubicBezTo>
                    <a:pt x="1681" y="247"/>
                    <a:pt x="1658" y="236"/>
                    <a:pt x="1625" y="236"/>
                  </a:cubicBezTo>
                  <a:cubicBezTo>
                    <a:pt x="1602" y="247"/>
                    <a:pt x="1569" y="314"/>
                    <a:pt x="1580" y="336"/>
                  </a:cubicBezTo>
                  <a:cubicBezTo>
                    <a:pt x="1591" y="359"/>
                    <a:pt x="1602" y="381"/>
                    <a:pt x="1558" y="392"/>
                  </a:cubicBezTo>
                  <a:cubicBezTo>
                    <a:pt x="1524" y="392"/>
                    <a:pt x="1535" y="449"/>
                    <a:pt x="1490" y="449"/>
                  </a:cubicBezTo>
                  <a:cubicBezTo>
                    <a:pt x="1445" y="449"/>
                    <a:pt x="1356" y="460"/>
                    <a:pt x="1367" y="426"/>
                  </a:cubicBezTo>
                  <a:cubicBezTo>
                    <a:pt x="1378" y="404"/>
                    <a:pt x="1412" y="314"/>
                    <a:pt x="1434" y="269"/>
                  </a:cubicBezTo>
                  <a:cubicBezTo>
                    <a:pt x="1457" y="225"/>
                    <a:pt x="1468" y="213"/>
                    <a:pt x="1445" y="202"/>
                  </a:cubicBezTo>
                  <a:cubicBezTo>
                    <a:pt x="1423" y="191"/>
                    <a:pt x="1423" y="168"/>
                    <a:pt x="1412" y="146"/>
                  </a:cubicBezTo>
                  <a:cubicBezTo>
                    <a:pt x="1389" y="135"/>
                    <a:pt x="1311" y="123"/>
                    <a:pt x="1300" y="146"/>
                  </a:cubicBezTo>
                  <a:cubicBezTo>
                    <a:pt x="1289" y="180"/>
                    <a:pt x="1266" y="247"/>
                    <a:pt x="1266" y="303"/>
                  </a:cubicBezTo>
                  <a:cubicBezTo>
                    <a:pt x="1255" y="348"/>
                    <a:pt x="1244" y="381"/>
                    <a:pt x="1221" y="280"/>
                  </a:cubicBezTo>
                  <a:cubicBezTo>
                    <a:pt x="1210" y="180"/>
                    <a:pt x="1221" y="123"/>
                    <a:pt x="1244" y="123"/>
                  </a:cubicBezTo>
                  <a:cubicBezTo>
                    <a:pt x="1266" y="123"/>
                    <a:pt x="1289" y="112"/>
                    <a:pt x="1300" y="101"/>
                  </a:cubicBezTo>
                  <a:cubicBezTo>
                    <a:pt x="1322" y="90"/>
                    <a:pt x="1311" y="34"/>
                    <a:pt x="1300" y="23"/>
                  </a:cubicBezTo>
                  <a:cubicBezTo>
                    <a:pt x="1300" y="11"/>
                    <a:pt x="1221" y="0"/>
                    <a:pt x="1165" y="11"/>
                  </a:cubicBezTo>
                  <a:cubicBezTo>
                    <a:pt x="1109" y="11"/>
                    <a:pt x="1143" y="56"/>
                    <a:pt x="1154" y="90"/>
                  </a:cubicBezTo>
                  <a:cubicBezTo>
                    <a:pt x="1176" y="112"/>
                    <a:pt x="1154" y="135"/>
                    <a:pt x="1165" y="157"/>
                  </a:cubicBezTo>
                  <a:cubicBezTo>
                    <a:pt x="1176" y="191"/>
                    <a:pt x="1154" y="213"/>
                    <a:pt x="1143" y="236"/>
                  </a:cubicBezTo>
                  <a:cubicBezTo>
                    <a:pt x="1132" y="258"/>
                    <a:pt x="1098" y="280"/>
                    <a:pt x="1098" y="258"/>
                  </a:cubicBezTo>
                  <a:cubicBezTo>
                    <a:pt x="1087" y="236"/>
                    <a:pt x="1065" y="146"/>
                    <a:pt x="1042" y="146"/>
                  </a:cubicBezTo>
                  <a:cubicBezTo>
                    <a:pt x="1020" y="146"/>
                    <a:pt x="1008" y="191"/>
                    <a:pt x="1008" y="213"/>
                  </a:cubicBezTo>
                  <a:cubicBezTo>
                    <a:pt x="997" y="236"/>
                    <a:pt x="975" y="236"/>
                    <a:pt x="952" y="236"/>
                  </a:cubicBezTo>
                  <a:lnTo>
                    <a:pt x="952" y="236"/>
                  </a:lnTo>
                  <a:cubicBezTo>
                    <a:pt x="952" y="247"/>
                    <a:pt x="952" y="258"/>
                    <a:pt x="952" y="258"/>
                  </a:cubicBezTo>
                  <a:cubicBezTo>
                    <a:pt x="952" y="258"/>
                    <a:pt x="930" y="336"/>
                    <a:pt x="919" y="370"/>
                  </a:cubicBezTo>
                  <a:cubicBezTo>
                    <a:pt x="907" y="415"/>
                    <a:pt x="885" y="437"/>
                    <a:pt x="885" y="482"/>
                  </a:cubicBezTo>
                  <a:cubicBezTo>
                    <a:pt x="885" y="538"/>
                    <a:pt x="907" y="527"/>
                    <a:pt x="963" y="516"/>
                  </a:cubicBezTo>
                  <a:cubicBezTo>
                    <a:pt x="1020" y="516"/>
                    <a:pt x="1053" y="538"/>
                    <a:pt x="1042" y="561"/>
                  </a:cubicBezTo>
                  <a:cubicBezTo>
                    <a:pt x="1020" y="594"/>
                    <a:pt x="1008" y="650"/>
                    <a:pt x="1031" y="661"/>
                  </a:cubicBezTo>
                  <a:cubicBezTo>
                    <a:pt x="1065" y="673"/>
                    <a:pt x="1087" y="650"/>
                    <a:pt x="1120" y="673"/>
                  </a:cubicBezTo>
                  <a:cubicBezTo>
                    <a:pt x="1154" y="706"/>
                    <a:pt x="1188" y="729"/>
                    <a:pt x="1188" y="774"/>
                  </a:cubicBezTo>
                  <a:cubicBezTo>
                    <a:pt x="1176" y="818"/>
                    <a:pt x="1176" y="863"/>
                    <a:pt x="1188" y="874"/>
                  </a:cubicBezTo>
                  <a:cubicBezTo>
                    <a:pt x="1210" y="874"/>
                    <a:pt x="1266" y="885"/>
                    <a:pt x="1266" y="908"/>
                  </a:cubicBezTo>
                  <a:cubicBezTo>
                    <a:pt x="1266" y="919"/>
                    <a:pt x="1244" y="953"/>
                    <a:pt x="1244" y="998"/>
                  </a:cubicBezTo>
                  <a:cubicBezTo>
                    <a:pt x="1244" y="1042"/>
                    <a:pt x="1232" y="1087"/>
                    <a:pt x="1221" y="1076"/>
                  </a:cubicBezTo>
                  <a:cubicBezTo>
                    <a:pt x="1199" y="1065"/>
                    <a:pt x="1165" y="1042"/>
                    <a:pt x="1143" y="1076"/>
                  </a:cubicBezTo>
                  <a:cubicBezTo>
                    <a:pt x="1132" y="1110"/>
                    <a:pt x="1120" y="1121"/>
                    <a:pt x="1076" y="1110"/>
                  </a:cubicBezTo>
                  <a:cubicBezTo>
                    <a:pt x="1031" y="1098"/>
                    <a:pt x="997" y="1087"/>
                    <a:pt x="997" y="1110"/>
                  </a:cubicBezTo>
                  <a:cubicBezTo>
                    <a:pt x="986" y="1132"/>
                    <a:pt x="997" y="1256"/>
                    <a:pt x="986" y="1278"/>
                  </a:cubicBezTo>
                  <a:cubicBezTo>
                    <a:pt x="963" y="1300"/>
                    <a:pt x="930" y="1345"/>
                    <a:pt x="930" y="1345"/>
                  </a:cubicBezTo>
                  <a:cubicBezTo>
                    <a:pt x="930" y="1345"/>
                    <a:pt x="975" y="1412"/>
                    <a:pt x="975" y="1446"/>
                  </a:cubicBezTo>
                  <a:cubicBezTo>
                    <a:pt x="975" y="1491"/>
                    <a:pt x="963" y="1480"/>
                    <a:pt x="941" y="1468"/>
                  </a:cubicBezTo>
                  <a:cubicBezTo>
                    <a:pt x="907" y="1457"/>
                    <a:pt x="907" y="1457"/>
                    <a:pt x="885" y="1412"/>
                  </a:cubicBezTo>
                  <a:cubicBezTo>
                    <a:pt x="863" y="1379"/>
                    <a:pt x="840" y="1367"/>
                    <a:pt x="807" y="1356"/>
                  </a:cubicBezTo>
                  <a:cubicBezTo>
                    <a:pt x="762" y="1334"/>
                    <a:pt x="762" y="1289"/>
                    <a:pt x="728" y="1278"/>
                  </a:cubicBezTo>
                  <a:cubicBezTo>
                    <a:pt x="694" y="1278"/>
                    <a:pt x="683" y="1278"/>
                    <a:pt x="672" y="1256"/>
                  </a:cubicBezTo>
                  <a:cubicBezTo>
                    <a:pt x="650" y="1222"/>
                    <a:pt x="560" y="1222"/>
                    <a:pt x="538" y="1233"/>
                  </a:cubicBezTo>
                  <a:cubicBezTo>
                    <a:pt x="527" y="1256"/>
                    <a:pt x="504" y="1289"/>
                    <a:pt x="482" y="1278"/>
                  </a:cubicBezTo>
                  <a:cubicBezTo>
                    <a:pt x="459" y="1278"/>
                    <a:pt x="381" y="1311"/>
                    <a:pt x="370" y="1334"/>
                  </a:cubicBezTo>
                  <a:cubicBezTo>
                    <a:pt x="358" y="1356"/>
                    <a:pt x="302" y="1356"/>
                    <a:pt x="291" y="1390"/>
                  </a:cubicBezTo>
                  <a:cubicBezTo>
                    <a:pt x="291" y="1412"/>
                    <a:pt x="280" y="1423"/>
                    <a:pt x="280" y="1446"/>
                  </a:cubicBezTo>
                  <a:cubicBezTo>
                    <a:pt x="280" y="1446"/>
                    <a:pt x="280" y="1457"/>
                    <a:pt x="280" y="1480"/>
                  </a:cubicBezTo>
                  <a:cubicBezTo>
                    <a:pt x="291" y="1547"/>
                    <a:pt x="280" y="1569"/>
                    <a:pt x="246" y="1580"/>
                  </a:cubicBezTo>
                  <a:cubicBezTo>
                    <a:pt x="224" y="1592"/>
                    <a:pt x="112" y="1592"/>
                    <a:pt x="89" y="1592"/>
                  </a:cubicBezTo>
                  <a:cubicBezTo>
                    <a:pt x="56" y="1603"/>
                    <a:pt x="11" y="1625"/>
                    <a:pt x="11" y="1659"/>
                  </a:cubicBezTo>
                  <a:cubicBezTo>
                    <a:pt x="0" y="1692"/>
                    <a:pt x="22" y="1782"/>
                    <a:pt x="33" y="1827"/>
                  </a:cubicBezTo>
                  <a:cubicBezTo>
                    <a:pt x="56" y="1860"/>
                    <a:pt x="101" y="1950"/>
                    <a:pt x="112" y="1995"/>
                  </a:cubicBezTo>
                  <a:cubicBezTo>
                    <a:pt x="134" y="2040"/>
                    <a:pt x="123" y="2051"/>
                    <a:pt x="157" y="2062"/>
                  </a:cubicBezTo>
                  <a:cubicBezTo>
                    <a:pt x="179" y="2073"/>
                    <a:pt x="314" y="2152"/>
                    <a:pt x="347" y="2208"/>
                  </a:cubicBezTo>
                  <a:cubicBezTo>
                    <a:pt x="392" y="2275"/>
                    <a:pt x="403" y="2354"/>
                    <a:pt x="459" y="2387"/>
                  </a:cubicBezTo>
                  <a:cubicBezTo>
                    <a:pt x="504" y="2410"/>
                    <a:pt x="638" y="2477"/>
                    <a:pt x="717" y="2522"/>
                  </a:cubicBezTo>
                  <a:cubicBezTo>
                    <a:pt x="751" y="2488"/>
                    <a:pt x="829" y="2421"/>
                    <a:pt x="874" y="2421"/>
                  </a:cubicBezTo>
                  <a:cubicBezTo>
                    <a:pt x="919" y="2432"/>
                    <a:pt x="1042" y="2410"/>
                    <a:pt x="1053" y="2376"/>
                  </a:cubicBezTo>
                  <a:cubicBezTo>
                    <a:pt x="1065" y="2354"/>
                    <a:pt x="1076" y="2287"/>
                    <a:pt x="1109" y="2309"/>
                  </a:cubicBezTo>
                  <a:cubicBezTo>
                    <a:pt x="1154" y="2320"/>
                    <a:pt x="1165" y="2309"/>
                    <a:pt x="1188" y="2331"/>
                  </a:cubicBezTo>
                  <a:cubicBezTo>
                    <a:pt x="1199" y="2354"/>
                    <a:pt x="1232" y="2320"/>
                    <a:pt x="1244" y="2354"/>
                  </a:cubicBezTo>
                  <a:cubicBezTo>
                    <a:pt x="1255" y="2376"/>
                    <a:pt x="1277" y="2376"/>
                    <a:pt x="1289" y="2342"/>
                  </a:cubicBezTo>
                  <a:cubicBezTo>
                    <a:pt x="1300" y="2309"/>
                    <a:pt x="1322" y="2320"/>
                    <a:pt x="1356" y="2298"/>
                  </a:cubicBezTo>
                  <a:cubicBezTo>
                    <a:pt x="1378" y="2287"/>
                    <a:pt x="1401" y="2287"/>
                    <a:pt x="1412" y="2309"/>
                  </a:cubicBezTo>
                  <a:cubicBezTo>
                    <a:pt x="1412" y="2342"/>
                    <a:pt x="1434" y="2387"/>
                    <a:pt x="1457" y="2387"/>
                  </a:cubicBezTo>
                  <a:cubicBezTo>
                    <a:pt x="1479" y="2387"/>
                    <a:pt x="1501" y="2410"/>
                    <a:pt x="1479" y="2421"/>
                  </a:cubicBezTo>
                  <a:cubicBezTo>
                    <a:pt x="1457" y="2443"/>
                    <a:pt x="1468" y="2499"/>
                    <a:pt x="1479" y="2511"/>
                  </a:cubicBezTo>
                  <a:cubicBezTo>
                    <a:pt x="1490" y="2522"/>
                    <a:pt x="1468" y="2533"/>
                    <a:pt x="1445" y="2544"/>
                  </a:cubicBezTo>
                  <a:cubicBezTo>
                    <a:pt x="1423" y="2544"/>
                    <a:pt x="1457" y="2623"/>
                    <a:pt x="1468" y="2645"/>
                  </a:cubicBezTo>
                  <a:cubicBezTo>
                    <a:pt x="1479" y="2656"/>
                    <a:pt x="1490" y="2678"/>
                    <a:pt x="1501" y="2690"/>
                  </a:cubicBezTo>
                  <a:lnTo>
                    <a:pt x="1513" y="2690"/>
                  </a:lnTo>
                  <a:cubicBezTo>
                    <a:pt x="1535" y="2690"/>
                    <a:pt x="1580" y="2678"/>
                    <a:pt x="1591" y="2656"/>
                  </a:cubicBezTo>
                  <a:cubicBezTo>
                    <a:pt x="1602" y="2634"/>
                    <a:pt x="1636" y="2656"/>
                    <a:pt x="1658" y="2656"/>
                  </a:cubicBezTo>
                  <a:cubicBezTo>
                    <a:pt x="1681" y="2645"/>
                    <a:pt x="1692" y="2701"/>
                    <a:pt x="1692" y="2723"/>
                  </a:cubicBezTo>
                  <a:cubicBezTo>
                    <a:pt x="1692" y="2746"/>
                    <a:pt x="1737" y="2701"/>
                    <a:pt x="1737" y="2678"/>
                  </a:cubicBezTo>
                  <a:cubicBezTo>
                    <a:pt x="1737" y="2645"/>
                    <a:pt x="1748" y="2634"/>
                    <a:pt x="1770" y="2634"/>
                  </a:cubicBezTo>
                  <a:cubicBezTo>
                    <a:pt x="1804" y="2623"/>
                    <a:pt x="1815" y="2589"/>
                    <a:pt x="1815" y="2567"/>
                  </a:cubicBezTo>
                  <a:cubicBezTo>
                    <a:pt x="1815" y="2544"/>
                    <a:pt x="1849" y="2533"/>
                    <a:pt x="1871" y="2544"/>
                  </a:cubicBezTo>
                  <a:cubicBezTo>
                    <a:pt x="1905" y="2544"/>
                    <a:pt x="1916" y="2533"/>
                    <a:pt x="1927" y="2511"/>
                  </a:cubicBezTo>
                  <a:cubicBezTo>
                    <a:pt x="1950" y="2488"/>
                    <a:pt x="1961" y="2499"/>
                    <a:pt x="1983" y="2522"/>
                  </a:cubicBezTo>
                  <a:cubicBezTo>
                    <a:pt x="1994" y="2544"/>
                    <a:pt x="2028" y="2522"/>
                    <a:pt x="2039" y="2488"/>
                  </a:cubicBezTo>
                  <a:cubicBezTo>
                    <a:pt x="2051" y="2454"/>
                    <a:pt x="2084" y="2410"/>
                    <a:pt x="2096" y="2365"/>
                  </a:cubicBezTo>
                  <a:cubicBezTo>
                    <a:pt x="2107" y="2320"/>
                    <a:pt x="2107" y="2287"/>
                    <a:pt x="2084" y="2275"/>
                  </a:cubicBezTo>
                  <a:cubicBezTo>
                    <a:pt x="2062" y="2264"/>
                    <a:pt x="2028" y="2264"/>
                    <a:pt x="2017" y="2287"/>
                  </a:cubicBezTo>
                  <a:cubicBezTo>
                    <a:pt x="1994" y="2309"/>
                    <a:pt x="1983" y="2309"/>
                    <a:pt x="1972" y="2275"/>
                  </a:cubicBezTo>
                  <a:cubicBezTo>
                    <a:pt x="1961" y="2242"/>
                    <a:pt x="1950" y="2208"/>
                    <a:pt x="1927" y="2208"/>
                  </a:cubicBezTo>
                  <a:cubicBezTo>
                    <a:pt x="1905" y="2208"/>
                    <a:pt x="1916" y="2174"/>
                    <a:pt x="1916" y="2129"/>
                  </a:cubicBezTo>
                  <a:cubicBezTo>
                    <a:pt x="1927" y="2085"/>
                    <a:pt x="1927" y="2073"/>
                    <a:pt x="1950" y="2073"/>
                  </a:cubicBezTo>
                  <a:cubicBezTo>
                    <a:pt x="1972" y="2073"/>
                    <a:pt x="1994" y="2073"/>
                    <a:pt x="1994" y="2051"/>
                  </a:cubicBezTo>
                  <a:cubicBezTo>
                    <a:pt x="1994" y="2029"/>
                    <a:pt x="1983" y="1995"/>
                    <a:pt x="1950" y="2006"/>
                  </a:cubicBezTo>
                  <a:cubicBezTo>
                    <a:pt x="1927" y="2006"/>
                    <a:pt x="1905" y="2006"/>
                    <a:pt x="1883" y="1984"/>
                  </a:cubicBezTo>
                  <a:cubicBezTo>
                    <a:pt x="1860" y="1961"/>
                    <a:pt x="1838" y="1961"/>
                    <a:pt x="1815" y="1984"/>
                  </a:cubicBezTo>
                  <a:cubicBezTo>
                    <a:pt x="1782" y="2006"/>
                    <a:pt x="1782" y="2006"/>
                    <a:pt x="1759" y="1984"/>
                  </a:cubicBezTo>
                  <a:cubicBezTo>
                    <a:pt x="1725" y="1961"/>
                    <a:pt x="1770" y="1928"/>
                    <a:pt x="1782" y="1883"/>
                  </a:cubicBezTo>
                  <a:cubicBezTo>
                    <a:pt x="1793" y="1827"/>
                    <a:pt x="1815" y="1816"/>
                    <a:pt x="1838" y="1805"/>
                  </a:cubicBezTo>
                  <a:cubicBezTo>
                    <a:pt x="1871" y="1793"/>
                    <a:pt x="1905" y="1805"/>
                    <a:pt x="1938" y="1838"/>
                  </a:cubicBezTo>
                  <a:cubicBezTo>
                    <a:pt x="1972" y="1860"/>
                    <a:pt x="2006" y="1827"/>
                    <a:pt x="2028" y="1793"/>
                  </a:cubicBezTo>
                  <a:cubicBezTo>
                    <a:pt x="2051" y="1760"/>
                    <a:pt x="2084" y="1793"/>
                    <a:pt x="2084" y="1771"/>
                  </a:cubicBezTo>
                  <a:cubicBezTo>
                    <a:pt x="2096" y="1737"/>
                    <a:pt x="2118" y="1704"/>
                    <a:pt x="2129" y="1704"/>
                  </a:cubicBezTo>
                  <a:cubicBezTo>
                    <a:pt x="2140" y="1704"/>
                    <a:pt x="2163" y="1726"/>
                    <a:pt x="2196" y="1715"/>
                  </a:cubicBezTo>
                  <a:cubicBezTo>
                    <a:pt x="2219" y="1715"/>
                    <a:pt x="2252" y="1704"/>
                    <a:pt x="2286" y="1704"/>
                  </a:cubicBezTo>
                  <a:cubicBezTo>
                    <a:pt x="2320" y="1704"/>
                    <a:pt x="2320" y="1737"/>
                    <a:pt x="2353" y="1704"/>
                  </a:cubicBezTo>
                  <a:cubicBezTo>
                    <a:pt x="2376" y="1670"/>
                    <a:pt x="2409" y="1692"/>
                    <a:pt x="2409" y="1681"/>
                  </a:cubicBezTo>
                  <a:cubicBezTo>
                    <a:pt x="2409" y="1670"/>
                    <a:pt x="2420" y="1614"/>
                    <a:pt x="2443" y="1580"/>
                  </a:cubicBezTo>
                  <a:cubicBezTo>
                    <a:pt x="2465" y="1547"/>
                    <a:pt x="2488" y="1524"/>
                    <a:pt x="2488" y="1513"/>
                  </a:cubicBezTo>
                  <a:cubicBezTo>
                    <a:pt x="2488" y="1491"/>
                    <a:pt x="2465" y="1446"/>
                    <a:pt x="2443" y="1446"/>
                  </a:cubicBezTo>
                  <a:cubicBezTo>
                    <a:pt x="2432" y="1446"/>
                    <a:pt x="2409" y="1423"/>
                    <a:pt x="2420" y="1401"/>
                  </a:cubicBezTo>
                  <a:cubicBezTo>
                    <a:pt x="2443" y="1390"/>
                    <a:pt x="2420" y="1401"/>
                    <a:pt x="2443" y="1345"/>
                  </a:cubicBezTo>
                  <a:cubicBezTo>
                    <a:pt x="2465" y="1300"/>
                    <a:pt x="2499" y="1256"/>
                    <a:pt x="2532" y="1233"/>
                  </a:cubicBezTo>
                  <a:cubicBezTo>
                    <a:pt x="2577" y="1211"/>
                    <a:pt x="2600" y="1154"/>
                    <a:pt x="2622" y="1098"/>
                  </a:cubicBezTo>
                  <a:cubicBezTo>
                    <a:pt x="2656" y="1054"/>
                    <a:pt x="2689" y="1042"/>
                    <a:pt x="2701" y="1009"/>
                  </a:cubicBezTo>
                  <a:cubicBezTo>
                    <a:pt x="2723" y="986"/>
                    <a:pt x="2745" y="942"/>
                    <a:pt x="2723" y="919"/>
                  </a:cubicBezTo>
                  <a:cubicBezTo>
                    <a:pt x="2701" y="897"/>
                    <a:pt x="2712" y="829"/>
                    <a:pt x="2723" y="796"/>
                  </a:cubicBezTo>
                  <a:cubicBezTo>
                    <a:pt x="2745" y="751"/>
                    <a:pt x="2768" y="706"/>
                    <a:pt x="2768" y="695"/>
                  </a:cubicBezTo>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8" name="Freeform 17">
              <a:extLst>
                <a:ext uri="{FF2B5EF4-FFF2-40B4-BE49-F238E27FC236}">
                  <a16:creationId xmlns:a16="http://schemas.microsoft.com/office/drawing/2014/main" id="{3625AA93-CAB4-4CC6-A6A8-D3D5C351DBC0}"/>
                </a:ext>
              </a:extLst>
            </p:cNvPr>
            <p:cNvSpPr>
              <a:spLocks noChangeArrowheads="1"/>
            </p:cNvSpPr>
            <p:nvPr/>
          </p:nvSpPr>
          <p:spPr bwMode="auto">
            <a:xfrm>
              <a:off x="4821238" y="3297238"/>
              <a:ext cx="939800" cy="850900"/>
            </a:xfrm>
            <a:custGeom>
              <a:avLst/>
              <a:gdLst>
                <a:gd name="T0" fmla="*/ 2476 w 2611"/>
                <a:gd name="T1" fmla="*/ 1512 h 2365"/>
                <a:gd name="T2" fmla="*/ 2476 w 2611"/>
                <a:gd name="T3" fmla="*/ 1512 h 2365"/>
                <a:gd name="T4" fmla="*/ 2465 w 2611"/>
                <a:gd name="T5" fmla="*/ 1512 h 2365"/>
                <a:gd name="T6" fmla="*/ 2465 w 2611"/>
                <a:gd name="T7" fmla="*/ 1512 h 2365"/>
                <a:gd name="T8" fmla="*/ 2465 w 2611"/>
                <a:gd name="T9" fmla="*/ 1512 h 2365"/>
                <a:gd name="T10" fmla="*/ 2454 w 2611"/>
                <a:gd name="T11" fmla="*/ 1512 h 2365"/>
                <a:gd name="T12" fmla="*/ 2442 w 2611"/>
                <a:gd name="T13" fmla="*/ 1501 h 2365"/>
                <a:gd name="T14" fmla="*/ 2274 w 2611"/>
                <a:gd name="T15" fmla="*/ 1523 h 2365"/>
                <a:gd name="T16" fmla="*/ 2140 w 2611"/>
                <a:gd name="T17" fmla="*/ 1479 h 2365"/>
                <a:gd name="T18" fmla="*/ 2028 w 2611"/>
                <a:gd name="T19" fmla="*/ 1467 h 2365"/>
                <a:gd name="T20" fmla="*/ 2005 w 2611"/>
                <a:gd name="T21" fmla="*/ 1377 h 2365"/>
                <a:gd name="T22" fmla="*/ 1904 w 2611"/>
                <a:gd name="T23" fmla="*/ 1310 h 2365"/>
                <a:gd name="T24" fmla="*/ 1826 w 2611"/>
                <a:gd name="T25" fmla="*/ 1333 h 2365"/>
                <a:gd name="T26" fmla="*/ 1680 w 2611"/>
                <a:gd name="T27" fmla="*/ 1333 h 2365"/>
                <a:gd name="T28" fmla="*/ 1590 w 2611"/>
                <a:gd name="T29" fmla="*/ 1243 h 2365"/>
                <a:gd name="T30" fmla="*/ 1456 w 2611"/>
                <a:gd name="T31" fmla="*/ 1176 h 2365"/>
                <a:gd name="T32" fmla="*/ 1501 w 2611"/>
                <a:gd name="T33" fmla="*/ 1030 h 2365"/>
                <a:gd name="T34" fmla="*/ 1434 w 2611"/>
                <a:gd name="T35" fmla="*/ 963 h 2365"/>
                <a:gd name="T36" fmla="*/ 1366 w 2611"/>
                <a:gd name="T37" fmla="*/ 896 h 2365"/>
                <a:gd name="T38" fmla="*/ 1288 w 2611"/>
                <a:gd name="T39" fmla="*/ 985 h 2365"/>
                <a:gd name="T40" fmla="*/ 1187 w 2611"/>
                <a:gd name="T41" fmla="*/ 941 h 2365"/>
                <a:gd name="T42" fmla="*/ 1176 w 2611"/>
                <a:gd name="T43" fmla="*/ 817 h 2365"/>
                <a:gd name="T44" fmla="*/ 1221 w 2611"/>
                <a:gd name="T45" fmla="*/ 627 h 2365"/>
                <a:gd name="T46" fmla="*/ 1210 w 2611"/>
                <a:gd name="T47" fmla="*/ 548 h 2365"/>
                <a:gd name="T48" fmla="*/ 1165 w 2611"/>
                <a:gd name="T49" fmla="*/ 290 h 2365"/>
                <a:gd name="T50" fmla="*/ 1131 w 2611"/>
                <a:gd name="T51" fmla="*/ 146 h 2365"/>
                <a:gd name="T52" fmla="*/ 996 w 2611"/>
                <a:gd name="T53" fmla="*/ 0 h 2365"/>
                <a:gd name="T54" fmla="*/ 828 w 2611"/>
                <a:gd name="T55" fmla="*/ 302 h 2365"/>
                <a:gd name="T56" fmla="*/ 740 w 2611"/>
                <a:gd name="T57" fmla="*/ 403 h 2365"/>
                <a:gd name="T58" fmla="*/ 392 w 2611"/>
                <a:gd name="T59" fmla="*/ 739 h 2365"/>
                <a:gd name="T60" fmla="*/ 314 w 2611"/>
                <a:gd name="T61" fmla="*/ 716 h 2365"/>
                <a:gd name="T62" fmla="*/ 224 w 2611"/>
                <a:gd name="T63" fmla="*/ 828 h 2365"/>
                <a:gd name="T64" fmla="*/ 34 w 2611"/>
                <a:gd name="T65" fmla="*/ 806 h 2365"/>
                <a:gd name="T66" fmla="*/ 56 w 2611"/>
                <a:gd name="T67" fmla="*/ 1187 h 2365"/>
                <a:gd name="T68" fmla="*/ 213 w 2611"/>
                <a:gd name="T69" fmla="*/ 1344 h 2365"/>
                <a:gd name="T70" fmla="*/ 482 w 2611"/>
                <a:gd name="T71" fmla="*/ 1422 h 2365"/>
                <a:gd name="T72" fmla="*/ 617 w 2611"/>
                <a:gd name="T73" fmla="*/ 1299 h 2365"/>
                <a:gd name="T74" fmla="*/ 684 w 2611"/>
                <a:gd name="T75" fmla="*/ 1467 h 2365"/>
                <a:gd name="T76" fmla="*/ 650 w 2611"/>
                <a:gd name="T77" fmla="*/ 1736 h 2365"/>
                <a:gd name="T78" fmla="*/ 538 w 2611"/>
                <a:gd name="T79" fmla="*/ 1927 h 2365"/>
                <a:gd name="T80" fmla="*/ 851 w 2611"/>
                <a:gd name="T81" fmla="*/ 1938 h 2365"/>
                <a:gd name="T82" fmla="*/ 1176 w 2611"/>
                <a:gd name="T83" fmla="*/ 2106 h 2365"/>
                <a:gd name="T84" fmla="*/ 1434 w 2611"/>
                <a:gd name="T85" fmla="*/ 2072 h 2365"/>
                <a:gd name="T86" fmla="*/ 1680 w 2611"/>
                <a:gd name="T87" fmla="*/ 2117 h 2365"/>
                <a:gd name="T88" fmla="*/ 1859 w 2611"/>
                <a:gd name="T89" fmla="*/ 2173 h 2365"/>
                <a:gd name="T90" fmla="*/ 1983 w 2611"/>
                <a:gd name="T91" fmla="*/ 2072 h 2365"/>
                <a:gd name="T92" fmla="*/ 2095 w 2611"/>
                <a:gd name="T93" fmla="*/ 2016 h 2365"/>
                <a:gd name="T94" fmla="*/ 2117 w 2611"/>
                <a:gd name="T95" fmla="*/ 2229 h 2365"/>
                <a:gd name="T96" fmla="*/ 2241 w 2611"/>
                <a:gd name="T97" fmla="*/ 2285 h 2365"/>
                <a:gd name="T98" fmla="*/ 2409 w 2611"/>
                <a:gd name="T99" fmla="*/ 2341 h 2365"/>
                <a:gd name="T100" fmla="*/ 2409 w 2611"/>
                <a:gd name="T101" fmla="*/ 2229 h 2365"/>
                <a:gd name="T102" fmla="*/ 2498 w 2611"/>
                <a:gd name="T103" fmla="*/ 2106 h 2365"/>
                <a:gd name="T104" fmla="*/ 2543 w 2611"/>
                <a:gd name="T105" fmla="*/ 1938 h 2365"/>
                <a:gd name="T106" fmla="*/ 2543 w 2611"/>
                <a:gd name="T107" fmla="*/ 1736 h 2365"/>
                <a:gd name="T108" fmla="*/ 2532 w 2611"/>
                <a:gd name="T109" fmla="*/ 1557 h 2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611" h="2365">
                  <a:moveTo>
                    <a:pt x="2476" y="1512"/>
                  </a:moveTo>
                  <a:lnTo>
                    <a:pt x="2476" y="1512"/>
                  </a:lnTo>
                  <a:lnTo>
                    <a:pt x="2476" y="1512"/>
                  </a:lnTo>
                  <a:lnTo>
                    <a:pt x="2476" y="1512"/>
                  </a:lnTo>
                  <a:lnTo>
                    <a:pt x="2476" y="1512"/>
                  </a:lnTo>
                  <a:lnTo>
                    <a:pt x="2465" y="1512"/>
                  </a:lnTo>
                  <a:lnTo>
                    <a:pt x="2465" y="1512"/>
                  </a:lnTo>
                  <a:lnTo>
                    <a:pt x="2465" y="1512"/>
                  </a:lnTo>
                  <a:lnTo>
                    <a:pt x="2465" y="1512"/>
                  </a:lnTo>
                  <a:lnTo>
                    <a:pt x="2465" y="1512"/>
                  </a:lnTo>
                  <a:lnTo>
                    <a:pt x="2454" y="1512"/>
                  </a:lnTo>
                  <a:lnTo>
                    <a:pt x="2454" y="1512"/>
                  </a:lnTo>
                  <a:lnTo>
                    <a:pt x="2454" y="1512"/>
                  </a:lnTo>
                  <a:cubicBezTo>
                    <a:pt x="2454" y="1512"/>
                    <a:pt x="2454" y="1512"/>
                    <a:pt x="2442" y="1501"/>
                  </a:cubicBezTo>
                  <a:cubicBezTo>
                    <a:pt x="2409" y="1479"/>
                    <a:pt x="2386" y="1467"/>
                    <a:pt x="2375" y="1490"/>
                  </a:cubicBezTo>
                  <a:cubicBezTo>
                    <a:pt x="2364" y="1523"/>
                    <a:pt x="2319" y="1523"/>
                    <a:pt x="2274" y="1523"/>
                  </a:cubicBezTo>
                  <a:cubicBezTo>
                    <a:pt x="2229" y="1523"/>
                    <a:pt x="2218" y="1512"/>
                    <a:pt x="2207" y="1490"/>
                  </a:cubicBezTo>
                  <a:cubicBezTo>
                    <a:pt x="2196" y="1479"/>
                    <a:pt x="2185" y="1467"/>
                    <a:pt x="2140" y="1479"/>
                  </a:cubicBezTo>
                  <a:cubicBezTo>
                    <a:pt x="2095" y="1501"/>
                    <a:pt x="2050" y="1501"/>
                    <a:pt x="2039" y="1501"/>
                  </a:cubicBezTo>
                  <a:cubicBezTo>
                    <a:pt x="2028" y="1501"/>
                    <a:pt x="2016" y="1490"/>
                    <a:pt x="2028" y="1467"/>
                  </a:cubicBezTo>
                  <a:cubicBezTo>
                    <a:pt x="2028" y="1445"/>
                    <a:pt x="2050" y="1434"/>
                    <a:pt x="2028" y="1434"/>
                  </a:cubicBezTo>
                  <a:cubicBezTo>
                    <a:pt x="2005" y="1422"/>
                    <a:pt x="2005" y="1400"/>
                    <a:pt x="2005" y="1377"/>
                  </a:cubicBezTo>
                  <a:cubicBezTo>
                    <a:pt x="2016" y="1355"/>
                    <a:pt x="1994" y="1344"/>
                    <a:pt x="1960" y="1344"/>
                  </a:cubicBezTo>
                  <a:cubicBezTo>
                    <a:pt x="1938" y="1355"/>
                    <a:pt x="1938" y="1344"/>
                    <a:pt x="1904" y="1310"/>
                  </a:cubicBezTo>
                  <a:cubicBezTo>
                    <a:pt x="1859" y="1277"/>
                    <a:pt x="1837" y="1243"/>
                    <a:pt x="1848" y="1277"/>
                  </a:cubicBezTo>
                  <a:cubicBezTo>
                    <a:pt x="1848" y="1310"/>
                    <a:pt x="1859" y="1344"/>
                    <a:pt x="1826" y="1333"/>
                  </a:cubicBezTo>
                  <a:cubicBezTo>
                    <a:pt x="1803" y="1333"/>
                    <a:pt x="1770" y="1288"/>
                    <a:pt x="1736" y="1310"/>
                  </a:cubicBezTo>
                  <a:cubicBezTo>
                    <a:pt x="1714" y="1333"/>
                    <a:pt x="1714" y="1321"/>
                    <a:pt x="1680" y="1333"/>
                  </a:cubicBezTo>
                  <a:cubicBezTo>
                    <a:pt x="1635" y="1333"/>
                    <a:pt x="1613" y="1333"/>
                    <a:pt x="1613" y="1299"/>
                  </a:cubicBezTo>
                  <a:cubicBezTo>
                    <a:pt x="1624" y="1277"/>
                    <a:pt x="1635" y="1232"/>
                    <a:pt x="1590" y="1243"/>
                  </a:cubicBezTo>
                  <a:cubicBezTo>
                    <a:pt x="1546" y="1254"/>
                    <a:pt x="1501" y="1254"/>
                    <a:pt x="1478" y="1232"/>
                  </a:cubicBezTo>
                  <a:cubicBezTo>
                    <a:pt x="1467" y="1221"/>
                    <a:pt x="1478" y="1187"/>
                    <a:pt x="1456" y="1176"/>
                  </a:cubicBezTo>
                  <a:cubicBezTo>
                    <a:pt x="1434" y="1176"/>
                    <a:pt x="1423" y="1108"/>
                    <a:pt x="1445" y="1086"/>
                  </a:cubicBezTo>
                  <a:cubicBezTo>
                    <a:pt x="1467" y="1064"/>
                    <a:pt x="1512" y="1041"/>
                    <a:pt x="1501" y="1030"/>
                  </a:cubicBezTo>
                  <a:cubicBezTo>
                    <a:pt x="1490" y="1008"/>
                    <a:pt x="1467" y="1030"/>
                    <a:pt x="1456" y="1008"/>
                  </a:cubicBezTo>
                  <a:cubicBezTo>
                    <a:pt x="1445" y="985"/>
                    <a:pt x="1456" y="963"/>
                    <a:pt x="1434" y="963"/>
                  </a:cubicBezTo>
                  <a:cubicBezTo>
                    <a:pt x="1411" y="963"/>
                    <a:pt x="1411" y="941"/>
                    <a:pt x="1411" y="929"/>
                  </a:cubicBezTo>
                  <a:cubicBezTo>
                    <a:pt x="1389" y="929"/>
                    <a:pt x="1378" y="918"/>
                    <a:pt x="1366" y="896"/>
                  </a:cubicBezTo>
                  <a:cubicBezTo>
                    <a:pt x="1344" y="873"/>
                    <a:pt x="1321" y="896"/>
                    <a:pt x="1321" y="929"/>
                  </a:cubicBezTo>
                  <a:cubicBezTo>
                    <a:pt x="1321" y="974"/>
                    <a:pt x="1333" y="985"/>
                    <a:pt x="1288" y="985"/>
                  </a:cubicBezTo>
                  <a:cubicBezTo>
                    <a:pt x="1232" y="997"/>
                    <a:pt x="1254" y="974"/>
                    <a:pt x="1243" y="952"/>
                  </a:cubicBezTo>
                  <a:cubicBezTo>
                    <a:pt x="1243" y="941"/>
                    <a:pt x="1210" y="941"/>
                    <a:pt x="1187" y="941"/>
                  </a:cubicBezTo>
                  <a:cubicBezTo>
                    <a:pt x="1176" y="941"/>
                    <a:pt x="1176" y="896"/>
                    <a:pt x="1187" y="873"/>
                  </a:cubicBezTo>
                  <a:cubicBezTo>
                    <a:pt x="1210" y="839"/>
                    <a:pt x="1198" y="828"/>
                    <a:pt x="1176" y="817"/>
                  </a:cubicBezTo>
                  <a:cubicBezTo>
                    <a:pt x="1165" y="817"/>
                    <a:pt x="1176" y="739"/>
                    <a:pt x="1176" y="705"/>
                  </a:cubicBezTo>
                  <a:cubicBezTo>
                    <a:pt x="1176" y="660"/>
                    <a:pt x="1187" y="638"/>
                    <a:pt x="1221" y="627"/>
                  </a:cubicBezTo>
                  <a:cubicBezTo>
                    <a:pt x="1265" y="627"/>
                    <a:pt x="1277" y="604"/>
                    <a:pt x="1254" y="593"/>
                  </a:cubicBezTo>
                  <a:cubicBezTo>
                    <a:pt x="1221" y="582"/>
                    <a:pt x="1210" y="582"/>
                    <a:pt x="1210" y="548"/>
                  </a:cubicBezTo>
                  <a:cubicBezTo>
                    <a:pt x="1210" y="503"/>
                    <a:pt x="1210" y="526"/>
                    <a:pt x="1176" y="481"/>
                  </a:cubicBezTo>
                  <a:cubicBezTo>
                    <a:pt x="1142" y="448"/>
                    <a:pt x="1154" y="324"/>
                    <a:pt x="1165" y="290"/>
                  </a:cubicBezTo>
                  <a:cubicBezTo>
                    <a:pt x="1176" y="268"/>
                    <a:pt x="1165" y="246"/>
                    <a:pt x="1131" y="224"/>
                  </a:cubicBezTo>
                  <a:cubicBezTo>
                    <a:pt x="1109" y="202"/>
                    <a:pt x="1120" y="168"/>
                    <a:pt x="1131" y="146"/>
                  </a:cubicBezTo>
                  <a:cubicBezTo>
                    <a:pt x="1142" y="123"/>
                    <a:pt x="1120" y="101"/>
                    <a:pt x="1075" y="56"/>
                  </a:cubicBezTo>
                  <a:cubicBezTo>
                    <a:pt x="1030" y="22"/>
                    <a:pt x="996" y="0"/>
                    <a:pt x="996" y="0"/>
                  </a:cubicBezTo>
                  <a:cubicBezTo>
                    <a:pt x="985" y="22"/>
                    <a:pt x="974" y="56"/>
                    <a:pt x="952" y="112"/>
                  </a:cubicBezTo>
                  <a:cubicBezTo>
                    <a:pt x="885" y="213"/>
                    <a:pt x="851" y="290"/>
                    <a:pt x="828" y="302"/>
                  </a:cubicBezTo>
                  <a:cubicBezTo>
                    <a:pt x="795" y="302"/>
                    <a:pt x="740" y="268"/>
                    <a:pt x="740" y="313"/>
                  </a:cubicBezTo>
                  <a:cubicBezTo>
                    <a:pt x="750" y="358"/>
                    <a:pt x="750" y="380"/>
                    <a:pt x="740" y="403"/>
                  </a:cubicBezTo>
                  <a:cubicBezTo>
                    <a:pt x="729" y="425"/>
                    <a:pt x="605" y="537"/>
                    <a:pt x="549" y="593"/>
                  </a:cubicBezTo>
                  <a:cubicBezTo>
                    <a:pt x="504" y="638"/>
                    <a:pt x="392" y="739"/>
                    <a:pt x="392" y="739"/>
                  </a:cubicBezTo>
                  <a:cubicBezTo>
                    <a:pt x="392" y="739"/>
                    <a:pt x="381" y="739"/>
                    <a:pt x="370" y="728"/>
                  </a:cubicBezTo>
                  <a:cubicBezTo>
                    <a:pt x="348" y="716"/>
                    <a:pt x="314" y="694"/>
                    <a:pt x="314" y="716"/>
                  </a:cubicBezTo>
                  <a:cubicBezTo>
                    <a:pt x="303" y="739"/>
                    <a:pt x="269" y="705"/>
                    <a:pt x="258" y="750"/>
                  </a:cubicBezTo>
                  <a:cubicBezTo>
                    <a:pt x="258" y="795"/>
                    <a:pt x="269" y="806"/>
                    <a:pt x="224" y="828"/>
                  </a:cubicBezTo>
                  <a:cubicBezTo>
                    <a:pt x="191" y="851"/>
                    <a:pt x="135" y="862"/>
                    <a:pt x="112" y="851"/>
                  </a:cubicBezTo>
                  <a:cubicBezTo>
                    <a:pt x="90" y="839"/>
                    <a:pt x="56" y="795"/>
                    <a:pt x="34" y="806"/>
                  </a:cubicBezTo>
                  <a:cubicBezTo>
                    <a:pt x="11" y="806"/>
                    <a:pt x="0" y="862"/>
                    <a:pt x="11" y="1008"/>
                  </a:cubicBezTo>
                  <a:cubicBezTo>
                    <a:pt x="22" y="1153"/>
                    <a:pt x="22" y="1165"/>
                    <a:pt x="56" y="1187"/>
                  </a:cubicBezTo>
                  <a:cubicBezTo>
                    <a:pt x="90" y="1210"/>
                    <a:pt x="135" y="1210"/>
                    <a:pt x="157" y="1265"/>
                  </a:cubicBezTo>
                  <a:cubicBezTo>
                    <a:pt x="168" y="1310"/>
                    <a:pt x="168" y="1344"/>
                    <a:pt x="213" y="1344"/>
                  </a:cubicBezTo>
                  <a:cubicBezTo>
                    <a:pt x="247" y="1355"/>
                    <a:pt x="325" y="1355"/>
                    <a:pt x="359" y="1389"/>
                  </a:cubicBezTo>
                  <a:cubicBezTo>
                    <a:pt x="392" y="1434"/>
                    <a:pt x="448" y="1434"/>
                    <a:pt x="482" y="1422"/>
                  </a:cubicBezTo>
                  <a:cubicBezTo>
                    <a:pt x="504" y="1400"/>
                    <a:pt x="493" y="1366"/>
                    <a:pt x="516" y="1355"/>
                  </a:cubicBezTo>
                  <a:cubicBezTo>
                    <a:pt x="538" y="1333"/>
                    <a:pt x="583" y="1288"/>
                    <a:pt x="617" y="1299"/>
                  </a:cubicBezTo>
                  <a:cubicBezTo>
                    <a:pt x="650" y="1299"/>
                    <a:pt x="661" y="1299"/>
                    <a:pt x="661" y="1355"/>
                  </a:cubicBezTo>
                  <a:cubicBezTo>
                    <a:pt x="661" y="1400"/>
                    <a:pt x="706" y="1434"/>
                    <a:pt x="684" y="1467"/>
                  </a:cubicBezTo>
                  <a:cubicBezTo>
                    <a:pt x="661" y="1512"/>
                    <a:pt x="628" y="1523"/>
                    <a:pt x="639" y="1568"/>
                  </a:cubicBezTo>
                  <a:cubicBezTo>
                    <a:pt x="650" y="1613"/>
                    <a:pt x="661" y="1680"/>
                    <a:pt x="650" y="1736"/>
                  </a:cubicBezTo>
                  <a:cubicBezTo>
                    <a:pt x="628" y="1781"/>
                    <a:pt x="583" y="1848"/>
                    <a:pt x="560" y="1882"/>
                  </a:cubicBezTo>
                  <a:cubicBezTo>
                    <a:pt x="560" y="1893"/>
                    <a:pt x="549" y="1915"/>
                    <a:pt x="538" y="1927"/>
                  </a:cubicBezTo>
                  <a:lnTo>
                    <a:pt x="549" y="1927"/>
                  </a:lnTo>
                  <a:cubicBezTo>
                    <a:pt x="549" y="1927"/>
                    <a:pt x="806" y="1915"/>
                    <a:pt x="851" y="1938"/>
                  </a:cubicBezTo>
                  <a:cubicBezTo>
                    <a:pt x="885" y="1960"/>
                    <a:pt x="1052" y="2095"/>
                    <a:pt x="1086" y="2117"/>
                  </a:cubicBezTo>
                  <a:cubicBezTo>
                    <a:pt x="1109" y="2151"/>
                    <a:pt x="1142" y="2139"/>
                    <a:pt x="1176" y="2106"/>
                  </a:cubicBezTo>
                  <a:cubicBezTo>
                    <a:pt x="1221" y="2072"/>
                    <a:pt x="1333" y="1972"/>
                    <a:pt x="1366" y="1994"/>
                  </a:cubicBezTo>
                  <a:cubicBezTo>
                    <a:pt x="1400" y="2005"/>
                    <a:pt x="1411" y="2050"/>
                    <a:pt x="1434" y="2072"/>
                  </a:cubicBezTo>
                  <a:cubicBezTo>
                    <a:pt x="1445" y="2083"/>
                    <a:pt x="1523" y="2128"/>
                    <a:pt x="1602" y="2139"/>
                  </a:cubicBezTo>
                  <a:cubicBezTo>
                    <a:pt x="1669" y="2151"/>
                    <a:pt x="1658" y="2151"/>
                    <a:pt x="1680" y="2117"/>
                  </a:cubicBezTo>
                  <a:cubicBezTo>
                    <a:pt x="1703" y="2083"/>
                    <a:pt x="1736" y="2050"/>
                    <a:pt x="1759" y="2072"/>
                  </a:cubicBezTo>
                  <a:cubicBezTo>
                    <a:pt x="1781" y="2095"/>
                    <a:pt x="1859" y="2173"/>
                    <a:pt x="1859" y="2173"/>
                  </a:cubicBezTo>
                  <a:cubicBezTo>
                    <a:pt x="1859" y="2173"/>
                    <a:pt x="1938" y="2139"/>
                    <a:pt x="1949" y="2117"/>
                  </a:cubicBezTo>
                  <a:cubicBezTo>
                    <a:pt x="1960" y="2095"/>
                    <a:pt x="1949" y="2072"/>
                    <a:pt x="1983" y="2072"/>
                  </a:cubicBezTo>
                  <a:cubicBezTo>
                    <a:pt x="2016" y="2072"/>
                    <a:pt x="2039" y="2061"/>
                    <a:pt x="2039" y="2028"/>
                  </a:cubicBezTo>
                  <a:cubicBezTo>
                    <a:pt x="2039" y="1994"/>
                    <a:pt x="2095" y="1983"/>
                    <a:pt x="2095" y="2016"/>
                  </a:cubicBezTo>
                  <a:cubicBezTo>
                    <a:pt x="2095" y="2039"/>
                    <a:pt x="2106" y="2083"/>
                    <a:pt x="2117" y="2095"/>
                  </a:cubicBezTo>
                  <a:cubicBezTo>
                    <a:pt x="2128" y="2106"/>
                    <a:pt x="2106" y="2196"/>
                    <a:pt x="2117" y="2229"/>
                  </a:cubicBezTo>
                  <a:cubicBezTo>
                    <a:pt x="2128" y="2263"/>
                    <a:pt x="2151" y="2296"/>
                    <a:pt x="2173" y="2274"/>
                  </a:cubicBezTo>
                  <a:cubicBezTo>
                    <a:pt x="2185" y="2240"/>
                    <a:pt x="2229" y="2240"/>
                    <a:pt x="2241" y="2285"/>
                  </a:cubicBezTo>
                  <a:cubicBezTo>
                    <a:pt x="2263" y="2319"/>
                    <a:pt x="2263" y="2341"/>
                    <a:pt x="2308" y="2341"/>
                  </a:cubicBezTo>
                  <a:cubicBezTo>
                    <a:pt x="2352" y="2341"/>
                    <a:pt x="2375" y="2364"/>
                    <a:pt x="2409" y="2341"/>
                  </a:cubicBezTo>
                  <a:cubicBezTo>
                    <a:pt x="2454" y="2319"/>
                    <a:pt x="2476" y="2285"/>
                    <a:pt x="2442" y="2285"/>
                  </a:cubicBezTo>
                  <a:cubicBezTo>
                    <a:pt x="2420" y="2274"/>
                    <a:pt x="2386" y="2229"/>
                    <a:pt x="2409" y="2229"/>
                  </a:cubicBezTo>
                  <a:cubicBezTo>
                    <a:pt x="2442" y="2218"/>
                    <a:pt x="2532" y="2184"/>
                    <a:pt x="2532" y="2184"/>
                  </a:cubicBezTo>
                  <a:cubicBezTo>
                    <a:pt x="2532" y="2184"/>
                    <a:pt x="2521" y="2117"/>
                    <a:pt x="2498" y="2106"/>
                  </a:cubicBezTo>
                  <a:cubicBezTo>
                    <a:pt x="2476" y="2095"/>
                    <a:pt x="2442" y="1994"/>
                    <a:pt x="2454" y="1994"/>
                  </a:cubicBezTo>
                  <a:cubicBezTo>
                    <a:pt x="2476" y="1983"/>
                    <a:pt x="2543" y="1972"/>
                    <a:pt x="2543" y="1938"/>
                  </a:cubicBezTo>
                  <a:cubicBezTo>
                    <a:pt x="2543" y="1904"/>
                    <a:pt x="2554" y="1870"/>
                    <a:pt x="2532" y="1870"/>
                  </a:cubicBezTo>
                  <a:cubicBezTo>
                    <a:pt x="2498" y="1870"/>
                    <a:pt x="2498" y="1759"/>
                    <a:pt x="2543" y="1736"/>
                  </a:cubicBezTo>
                  <a:cubicBezTo>
                    <a:pt x="2588" y="1703"/>
                    <a:pt x="2610" y="1624"/>
                    <a:pt x="2599" y="1590"/>
                  </a:cubicBezTo>
                  <a:cubicBezTo>
                    <a:pt x="2588" y="1568"/>
                    <a:pt x="2565" y="1568"/>
                    <a:pt x="2532" y="1557"/>
                  </a:cubicBezTo>
                  <a:cubicBezTo>
                    <a:pt x="2510" y="1557"/>
                    <a:pt x="2487" y="1534"/>
                    <a:pt x="2476" y="1512"/>
                  </a:cubicBezTo>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9" name="Freeform 18">
              <a:extLst>
                <a:ext uri="{FF2B5EF4-FFF2-40B4-BE49-F238E27FC236}">
                  <a16:creationId xmlns:a16="http://schemas.microsoft.com/office/drawing/2014/main" id="{958D4A2B-A904-4CCF-BC6E-267C0426399A}"/>
                </a:ext>
              </a:extLst>
            </p:cNvPr>
            <p:cNvSpPr>
              <a:spLocks noChangeArrowheads="1"/>
            </p:cNvSpPr>
            <p:nvPr/>
          </p:nvSpPr>
          <p:spPr bwMode="auto">
            <a:xfrm>
              <a:off x="4881563" y="3986213"/>
              <a:ext cx="577850" cy="492125"/>
            </a:xfrm>
            <a:custGeom>
              <a:avLst/>
              <a:gdLst>
                <a:gd name="T0" fmla="*/ 1064 w 1603"/>
                <a:gd name="T1" fmla="*/ 1020 h 1369"/>
                <a:gd name="T2" fmla="*/ 1064 w 1603"/>
                <a:gd name="T3" fmla="*/ 1020 h 1369"/>
                <a:gd name="T4" fmla="*/ 1042 w 1603"/>
                <a:gd name="T5" fmla="*/ 863 h 1369"/>
                <a:gd name="T6" fmla="*/ 1019 w 1603"/>
                <a:gd name="T7" fmla="*/ 819 h 1369"/>
                <a:gd name="T8" fmla="*/ 986 w 1603"/>
                <a:gd name="T9" fmla="*/ 785 h 1369"/>
                <a:gd name="T10" fmla="*/ 986 w 1603"/>
                <a:gd name="T11" fmla="*/ 706 h 1369"/>
                <a:gd name="T12" fmla="*/ 1064 w 1603"/>
                <a:gd name="T13" fmla="*/ 617 h 1369"/>
                <a:gd name="T14" fmla="*/ 1075 w 1603"/>
                <a:gd name="T15" fmla="*/ 650 h 1369"/>
                <a:gd name="T16" fmla="*/ 1165 w 1603"/>
                <a:gd name="T17" fmla="*/ 650 h 1369"/>
                <a:gd name="T18" fmla="*/ 1210 w 1603"/>
                <a:gd name="T19" fmla="*/ 606 h 1369"/>
                <a:gd name="T20" fmla="*/ 1266 w 1603"/>
                <a:gd name="T21" fmla="*/ 617 h 1369"/>
                <a:gd name="T22" fmla="*/ 1299 w 1603"/>
                <a:gd name="T23" fmla="*/ 606 h 1369"/>
                <a:gd name="T24" fmla="*/ 1344 w 1603"/>
                <a:gd name="T25" fmla="*/ 572 h 1369"/>
                <a:gd name="T26" fmla="*/ 1344 w 1603"/>
                <a:gd name="T27" fmla="*/ 482 h 1369"/>
                <a:gd name="T28" fmla="*/ 1378 w 1603"/>
                <a:gd name="T29" fmla="*/ 449 h 1369"/>
                <a:gd name="T30" fmla="*/ 1445 w 1603"/>
                <a:gd name="T31" fmla="*/ 426 h 1369"/>
                <a:gd name="T32" fmla="*/ 1490 w 1603"/>
                <a:gd name="T33" fmla="*/ 460 h 1369"/>
                <a:gd name="T34" fmla="*/ 1557 w 1603"/>
                <a:gd name="T35" fmla="*/ 404 h 1369"/>
                <a:gd name="T36" fmla="*/ 1591 w 1603"/>
                <a:gd name="T37" fmla="*/ 359 h 1369"/>
                <a:gd name="T38" fmla="*/ 1512 w 1603"/>
                <a:gd name="T39" fmla="*/ 348 h 1369"/>
                <a:gd name="T40" fmla="*/ 1490 w 1603"/>
                <a:gd name="T41" fmla="*/ 224 h 1369"/>
                <a:gd name="T42" fmla="*/ 1434 w 1603"/>
                <a:gd name="T43" fmla="*/ 224 h 1369"/>
                <a:gd name="T44" fmla="*/ 1266 w 1603"/>
                <a:gd name="T45" fmla="*/ 157 h 1369"/>
                <a:gd name="T46" fmla="*/ 1198 w 1603"/>
                <a:gd name="T47" fmla="*/ 79 h 1369"/>
                <a:gd name="T48" fmla="*/ 1008 w 1603"/>
                <a:gd name="T49" fmla="*/ 191 h 1369"/>
                <a:gd name="T50" fmla="*/ 918 w 1603"/>
                <a:gd name="T51" fmla="*/ 202 h 1369"/>
                <a:gd name="T52" fmla="*/ 683 w 1603"/>
                <a:gd name="T53" fmla="*/ 23 h 1369"/>
                <a:gd name="T54" fmla="*/ 381 w 1603"/>
                <a:gd name="T55" fmla="*/ 12 h 1369"/>
                <a:gd name="T56" fmla="*/ 370 w 1603"/>
                <a:gd name="T57" fmla="*/ 12 h 1369"/>
                <a:gd name="T58" fmla="*/ 359 w 1603"/>
                <a:gd name="T59" fmla="*/ 34 h 1369"/>
                <a:gd name="T60" fmla="*/ 314 w 1603"/>
                <a:gd name="T61" fmla="*/ 135 h 1369"/>
                <a:gd name="T62" fmla="*/ 314 w 1603"/>
                <a:gd name="T63" fmla="*/ 258 h 1369"/>
                <a:gd name="T64" fmla="*/ 292 w 1603"/>
                <a:gd name="T65" fmla="*/ 348 h 1369"/>
                <a:gd name="T66" fmla="*/ 213 w 1603"/>
                <a:gd name="T67" fmla="*/ 437 h 1369"/>
                <a:gd name="T68" fmla="*/ 123 w 1603"/>
                <a:gd name="T69" fmla="*/ 572 h 1369"/>
                <a:gd name="T70" fmla="*/ 34 w 1603"/>
                <a:gd name="T71" fmla="*/ 684 h 1369"/>
                <a:gd name="T72" fmla="*/ 11 w 1603"/>
                <a:gd name="T73" fmla="*/ 740 h 1369"/>
                <a:gd name="T74" fmla="*/ 34 w 1603"/>
                <a:gd name="T75" fmla="*/ 785 h 1369"/>
                <a:gd name="T76" fmla="*/ 79 w 1603"/>
                <a:gd name="T77" fmla="*/ 852 h 1369"/>
                <a:gd name="T78" fmla="*/ 34 w 1603"/>
                <a:gd name="T79" fmla="*/ 919 h 1369"/>
                <a:gd name="T80" fmla="*/ 0 w 1603"/>
                <a:gd name="T81" fmla="*/ 1020 h 1369"/>
                <a:gd name="T82" fmla="*/ 79 w 1603"/>
                <a:gd name="T83" fmla="*/ 1065 h 1369"/>
                <a:gd name="T84" fmla="*/ 135 w 1603"/>
                <a:gd name="T85" fmla="*/ 1144 h 1369"/>
                <a:gd name="T86" fmla="*/ 269 w 1603"/>
                <a:gd name="T87" fmla="*/ 1132 h 1369"/>
                <a:gd name="T88" fmla="*/ 381 w 1603"/>
                <a:gd name="T89" fmla="*/ 1065 h 1369"/>
                <a:gd name="T90" fmla="*/ 460 w 1603"/>
                <a:gd name="T91" fmla="*/ 1144 h 1369"/>
                <a:gd name="T92" fmla="*/ 437 w 1603"/>
                <a:gd name="T93" fmla="*/ 1199 h 1369"/>
                <a:gd name="T94" fmla="*/ 460 w 1603"/>
                <a:gd name="T95" fmla="*/ 1267 h 1369"/>
                <a:gd name="T96" fmla="*/ 538 w 1603"/>
                <a:gd name="T97" fmla="*/ 1289 h 1369"/>
                <a:gd name="T98" fmla="*/ 604 w 1603"/>
                <a:gd name="T99" fmla="*/ 1255 h 1369"/>
                <a:gd name="T100" fmla="*/ 694 w 1603"/>
                <a:gd name="T101" fmla="*/ 1222 h 1369"/>
                <a:gd name="T102" fmla="*/ 739 w 1603"/>
                <a:gd name="T103" fmla="*/ 1300 h 1369"/>
                <a:gd name="T104" fmla="*/ 806 w 1603"/>
                <a:gd name="T105" fmla="*/ 1334 h 1369"/>
                <a:gd name="T106" fmla="*/ 873 w 1603"/>
                <a:gd name="T107" fmla="*/ 1345 h 1369"/>
                <a:gd name="T108" fmla="*/ 929 w 1603"/>
                <a:gd name="T109" fmla="*/ 1345 h 1369"/>
                <a:gd name="T110" fmla="*/ 1042 w 1603"/>
                <a:gd name="T111" fmla="*/ 1323 h 1369"/>
                <a:gd name="T112" fmla="*/ 1109 w 1603"/>
                <a:gd name="T113" fmla="*/ 1300 h 1369"/>
                <a:gd name="T114" fmla="*/ 1142 w 1603"/>
                <a:gd name="T115" fmla="*/ 1255 h 1369"/>
                <a:gd name="T116" fmla="*/ 1142 w 1603"/>
                <a:gd name="T117" fmla="*/ 1188 h 1369"/>
                <a:gd name="T118" fmla="*/ 1153 w 1603"/>
                <a:gd name="T119" fmla="*/ 1121 h 1369"/>
                <a:gd name="T120" fmla="*/ 1120 w 1603"/>
                <a:gd name="T121" fmla="*/ 1043 h 1369"/>
                <a:gd name="T122" fmla="*/ 1064 w 1603"/>
                <a:gd name="T123" fmla="*/ 1020 h 1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603" h="1369">
                  <a:moveTo>
                    <a:pt x="1064" y="1020"/>
                  </a:moveTo>
                  <a:lnTo>
                    <a:pt x="1064" y="1020"/>
                  </a:lnTo>
                  <a:cubicBezTo>
                    <a:pt x="1064" y="1009"/>
                    <a:pt x="1053" y="863"/>
                    <a:pt x="1042" y="863"/>
                  </a:cubicBezTo>
                  <a:cubicBezTo>
                    <a:pt x="1019" y="852"/>
                    <a:pt x="1008" y="830"/>
                    <a:pt x="1019" y="819"/>
                  </a:cubicBezTo>
                  <a:cubicBezTo>
                    <a:pt x="1030" y="807"/>
                    <a:pt x="1030" y="785"/>
                    <a:pt x="986" y="785"/>
                  </a:cubicBezTo>
                  <a:cubicBezTo>
                    <a:pt x="952" y="785"/>
                    <a:pt x="963" y="718"/>
                    <a:pt x="986" y="706"/>
                  </a:cubicBezTo>
                  <a:cubicBezTo>
                    <a:pt x="1019" y="695"/>
                    <a:pt x="1064" y="617"/>
                    <a:pt x="1064" y="617"/>
                  </a:cubicBezTo>
                  <a:cubicBezTo>
                    <a:pt x="1064" y="617"/>
                    <a:pt x="1064" y="628"/>
                    <a:pt x="1075" y="650"/>
                  </a:cubicBezTo>
                  <a:cubicBezTo>
                    <a:pt x="1097" y="662"/>
                    <a:pt x="1142" y="662"/>
                    <a:pt x="1165" y="650"/>
                  </a:cubicBezTo>
                  <a:cubicBezTo>
                    <a:pt x="1187" y="628"/>
                    <a:pt x="1187" y="595"/>
                    <a:pt x="1210" y="606"/>
                  </a:cubicBezTo>
                  <a:cubicBezTo>
                    <a:pt x="1221" y="606"/>
                    <a:pt x="1232" y="617"/>
                    <a:pt x="1266" y="617"/>
                  </a:cubicBezTo>
                  <a:cubicBezTo>
                    <a:pt x="1299" y="628"/>
                    <a:pt x="1299" y="639"/>
                    <a:pt x="1299" y="606"/>
                  </a:cubicBezTo>
                  <a:cubicBezTo>
                    <a:pt x="1299" y="572"/>
                    <a:pt x="1322" y="572"/>
                    <a:pt x="1344" y="572"/>
                  </a:cubicBezTo>
                  <a:cubicBezTo>
                    <a:pt x="1366" y="583"/>
                    <a:pt x="1355" y="527"/>
                    <a:pt x="1344" y="482"/>
                  </a:cubicBezTo>
                  <a:cubicBezTo>
                    <a:pt x="1344" y="437"/>
                    <a:pt x="1355" y="426"/>
                    <a:pt x="1378" y="449"/>
                  </a:cubicBezTo>
                  <a:cubicBezTo>
                    <a:pt x="1411" y="471"/>
                    <a:pt x="1434" y="415"/>
                    <a:pt x="1445" y="426"/>
                  </a:cubicBezTo>
                  <a:cubicBezTo>
                    <a:pt x="1456" y="437"/>
                    <a:pt x="1467" y="449"/>
                    <a:pt x="1490" y="460"/>
                  </a:cubicBezTo>
                  <a:cubicBezTo>
                    <a:pt x="1512" y="471"/>
                    <a:pt x="1523" y="426"/>
                    <a:pt x="1557" y="404"/>
                  </a:cubicBezTo>
                  <a:cubicBezTo>
                    <a:pt x="1591" y="381"/>
                    <a:pt x="1602" y="381"/>
                    <a:pt x="1591" y="359"/>
                  </a:cubicBezTo>
                  <a:cubicBezTo>
                    <a:pt x="1568" y="337"/>
                    <a:pt x="1512" y="348"/>
                    <a:pt x="1512" y="348"/>
                  </a:cubicBezTo>
                  <a:cubicBezTo>
                    <a:pt x="1490" y="224"/>
                    <a:pt x="1490" y="224"/>
                    <a:pt x="1490" y="224"/>
                  </a:cubicBezTo>
                  <a:cubicBezTo>
                    <a:pt x="1479" y="236"/>
                    <a:pt x="1467" y="224"/>
                    <a:pt x="1434" y="224"/>
                  </a:cubicBezTo>
                  <a:cubicBezTo>
                    <a:pt x="1355" y="213"/>
                    <a:pt x="1277" y="168"/>
                    <a:pt x="1266" y="157"/>
                  </a:cubicBezTo>
                  <a:cubicBezTo>
                    <a:pt x="1243" y="135"/>
                    <a:pt x="1232" y="90"/>
                    <a:pt x="1198" y="79"/>
                  </a:cubicBezTo>
                  <a:cubicBezTo>
                    <a:pt x="1165" y="57"/>
                    <a:pt x="1053" y="157"/>
                    <a:pt x="1008" y="191"/>
                  </a:cubicBezTo>
                  <a:cubicBezTo>
                    <a:pt x="974" y="224"/>
                    <a:pt x="941" y="236"/>
                    <a:pt x="918" y="202"/>
                  </a:cubicBezTo>
                  <a:cubicBezTo>
                    <a:pt x="884" y="180"/>
                    <a:pt x="717" y="45"/>
                    <a:pt x="683" y="23"/>
                  </a:cubicBezTo>
                  <a:cubicBezTo>
                    <a:pt x="638" y="0"/>
                    <a:pt x="381" y="12"/>
                    <a:pt x="381" y="12"/>
                  </a:cubicBezTo>
                  <a:lnTo>
                    <a:pt x="370" y="12"/>
                  </a:lnTo>
                  <a:cubicBezTo>
                    <a:pt x="370" y="23"/>
                    <a:pt x="359" y="34"/>
                    <a:pt x="359" y="34"/>
                  </a:cubicBezTo>
                  <a:cubicBezTo>
                    <a:pt x="359" y="45"/>
                    <a:pt x="336" y="90"/>
                    <a:pt x="314" y="135"/>
                  </a:cubicBezTo>
                  <a:cubicBezTo>
                    <a:pt x="303" y="168"/>
                    <a:pt x="292" y="236"/>
                    <a:pt x="314" y="258"/>
                  </a:cubicBezTo>
                  <a:cubicBezTo>
                    <a:pt x="336" y="281"/>
                    <a:pt x="314" y="325"/>
                    <a:pt x="292" y="348"/>
                  </a:cubicBezTo>
                  <a:cubicBezTo>
                    <a:pt x="280" y="381"/>
                    <a:pt x="247" y="393"/>
                    <a:pt x="213" y="437"/>
                  </a:cubicBezTo>
                  <a:cubicBezTo>
                    <a:pt x="191" y="493"/>
                    <a:pt x="168" y="550"/>
                    <a:pt x="123" y="572"/>
                  </a:cubicBezTo>
                  <a:cubicBezTo>
                    <a:pt x="90" y="595"/>
                    <a:pt x="56" y="639"/>
                    <a:pt x="34" y="684"/>
                  </a:cubicBezTo>
                  <a:cubicBezTo>
                    <a:pt x="11" y="740"/>
                    <a:pt x="34" y="729"/>
                    <a:pt x="11" y="740"/>
                  </a:cubicBezTo>
                  <a:cubicBezTo>
                    <a:pt x="0" y="762"/>
                    <a:pt x="23" y="785"/>
                    <a:pt x="34" y="785"/>
                  </a:cubicBezTo>
                  <a:cubicBezTo>
                    <a:pt x="56" y="785"/>
                    <a:pt x="79" y="830"/>
                    <a:pt x="79" y="852"/>
                  </a:cubicBezTo>
                  <a:cubicBezTo>
                    <a:pt x="79" y="863"/>
                    <a:pt x="56" y="886"/>
                    <a:pt x="34" y="919"/>
                  </a:cubicBezTo>
                  <a:cubicBezTo>
                    <a:pt x="11" y="953"/>
                    <a:pt x="0" y="1009"/>
                    <a:pt x="0" y="1020"/>
                  </a:cubicBezTo>
                  <a:cubicBezTo>
                    <a:pt x="0" y="1020"/>
                    <a:pt x="79" y="1009"/>
                    <a:pt x="79" y="1065"/>
                  </a:cubicBezTo>
                  <a:cubicBezTo>
                    <a:pt x="90" y="1110"/>
                    <a:pt x="90" y="1155"/>
                    <a:pt x="135" y="1144"/>
                  </a:cubicBezTo>
                  <a:cubicBezTo>
                    <a:pt x="180" y="1144"/>
                    <a:pt x="247" y="1155"/>
                    <a:pt x="269" y="1132"/>
                  </a:cubicBezTo>
                  <a:cubicBezTo>
                    <a:pt x="280" y="1110"/>
                    <a:pt x="325" y="1065"/>
                    <a:pt x="381" y="1065"/>
                  </a:cubicBezTo>
                  <a:cubicBezTo>
                    <a:pt x="449" y="1065"/>
                    <a:pt x="471" y="1121"/>
                    <a:pt x="460" y="1144"/>
                  </a:cubicBezTo>
                  <a:cubicBezTo>
                    <a:pt x="460" y="1177"/>
                    <a:pt x="415" y="1188"/>
                    <a:pt x="437" y="1199"/>
                  </a:cubicBezTo>
                  <a:cubicBezTo>
                    <a:pt x="449" y="1222"/>
                    <a:pt x="460" y="1244"/>
                    <a:pt x="460" y="1267"/>
                  </a:cubicBezTo>
                  <a:cubicBezTo>
                    <a:pt x="449" y="1289"/>
                    <a:pt x="516" y="1278"/>
                    <a:pt x="538" y="1289"/>
                  </a:cubicBezTo>
                  <a:cubicBezTo>
                    <a:pt x="549" y="1312"/>
                    <a:pt x="582" y="1278"/>
                    <a:pt x="604" y="1255"/>
                  </a:cubicBezTo>
                  <a:cubicBezTo>
                    <a:pt x="627" y="1222"/>
                    <a:pt x="660" y="1199"/>
                    <a:pt x="694" y="1222"/>
                  </a:cubicBezTo>
                  <a:cubicBezTo>
                    <a:pt x="728" y="1244"/>
                    <a:pt x="705" y="1289"/>
                    <a:pt x="739" y="1300"/>
                  </a:cubicBezTo>
                  <a:cubicBezTo>
                    <a:pt x="773" y="1300"/>
                    <a:pt x="784" y="1323"/>
                    <a:pt x="806" y="1334"/>
                  </a:cubicBezTo>
                  <a:cubicBezTo>
                    <a:pt x="828" y="1345"/>
                    <a:pt x="851" y="1323"/>
                    <a:pt x="873" y="1345"/>
                  </a:cubicBezTo>
                  <a:cubicBezTo>
                    <a:pt x="884" y="1368"/>
                    <a:pt x="907" y="1368"/>
                    <a:pt x="929" y="1345"/>
                  </a:cubicBezTo>
                  <a:cubicBezTo>
                    <a:pt x="952" y="1323"/>
                    <a:pt x="1019" y="1312"/>
                    <a:pt x="1042" y="1323"/>
                  </a:cubicBezTo>
                  <a:cubicBezTo>
                    <a:pt x="1064" y="1345"/>
                    <a:pt x="1086" y="1323"/>
                    <a:pt x="1109" y="1300"/>
                  </a:cubicBezTo>
                  <a:cubicBezTo>
                    <a:pt x="1120" y="1289"/>
                    <a:pt x="1153" y="1267"/>
                    <a:pt x="1142" y="1255"/>
                  </a:cubicBezTo>
                  <a:cubicBezTo>
                    <a:pt x="1131" y="1244"/>
                    <a:pt x="1131" y="1199"/>
                    <a:pt x="1142" y="1188"/>
                  </a:cubicBezTo>
                  <a:cubicBezTo>
                    <a:pt x="1142" y="1166"/>
                    <a:pt x="1153" y="1144"/>
                    <a:pt x="1153" y="1121"/>
                  </a:cubicBezTo>
                  <a:cubicBezTo>
                    <a:pt x="1153" y="1121"/>
                    <a:pt x="1131" y="1054"/>
                    <a:pt x="1120" y="1043"/>
                  </a:cubicBezTo>
                  <a:cubicBezTo>
                    <a:pt x="1109" y="1020"/>
                    <a:pt x="1053" y="1031"/>
                    <a:pt x="1064" y="1020"/>
                  </a:cubicBezTo>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0" name="Freeform 19">
              <a:extLst>
                <a:ext uri="{FF2B5EF4-FFF2-40B4-BE49-F238E27FC236}">
                  <a16:creationId xmlns:a16="http://schemas.microsoft.com/office/drawing/2014/main" id="{811AFAFE-F172-4E28-AB64-5A76A766FB39}"/>
                </a:ext>
              </a:extLst>
            </p:cNvPr>
            <p:cNvSpPr>
              <a:spLocks noChangeArrowheads="1"/>
            </p:cNvSpPr>
            <p:nvPr/>
          </p:nvSpPr>
          <p:spPr bwMode="auto">
            <a:xfrm>
              <a:off x="5511800" y="4676775"/>
              <a:ext cx="201613" cy="190500"/>
            </a:xfrm>
            <a:custGeom>
              <a:avLst/>
              <a:gdLst>
                <a:gd name="T0" fmla="*/ 470 w 561"/>
                <a:gd name="T1" fmla="*/ 89 h 527"/>
                <a:gd name="T2" fmla="*/ 470 w 561"/>
                <a:gd name="T3" fmla="*/ 89 h 527"/>
                <a:gd name="T4" fmla="*/ 403 w 561"/>
                <a:gd name="T5" fmla="*/ 22 h 527"/>
                <a:gd name="T6" fmla="*/ 358 w 561"/>
                <a:gd name="T7" fmla="*/ 11 h 527"/>
                <a:gd name="T8" fmla="*/ 291 w 561"/>
                <a:gd name="T9" fmla="*/ 22 h 527"/>
                <a:gd name="T10" fmla="*/ 179 w 561"/>
                <a:gd name="T11" fmla="*/ 0 h 527"/>
                <a:gd name="T12" fmla="*/ 112 w 561"/>
                <a:gd name="T13" fmla="*/ 0 h 527"/>
                <a:gd name="T14" fmla="*/ 112 w 561"/>
                <a:gd name="T15" fmla="*/ 112 h 527"/>
                <a:gd name="T16" fmla="*/ 78 w 561"/>
                <a:gd name="T17" fmla="*/ 134 h 527"/>
                <a:gd name="T18" fmla="*/ 0 w 561"/>
                <a:gd name="T19" fmla="*/ 190 h 527"/>
                <a:gd name="T20" fmla="*/ 0 w 561"/>
                <a:gd name="T21" fmla="*/ 291 h 527"/>
                <a:gd name="T22" fmla="*/ 22 w 561"/>
                <a:gd name="T23" fmla="*/ 325 h 527"/>
                <a:gd name="T24" fmla="*/ 67 w 561"/>
                <a:gd name="T25" fmla="*/ 369 h 527"/>
                <a:gd name="T26" fmla="*/ 112 w 561"/>
                <a:gd name="T27" fmla="*/ 437 h 527"/>
                <a:gd name="T28" fmla="*/ 167 w 561"/>
                <a:gd name="T29" fmla="*/ 459 h 527"/>
                <a:gd name="T30" fmla="*/ 280 w 561"/>
                <a:gd name="T31" fmla="*/ 493 h 527"/>
                <a:gd name="T32" fmla="*/ 291 w 561"/>
                <a:gd name="T33" fmla="*/ 526 h 527"/>
                <a:gd name="T34" fmla="*/ 313 w 561"/>
                <a:gd name="T35" fmla="*/ 493 h 527"/>
                <a:gd name="T36" fmla="*/ 403 w 561"/>
                <a:gd name="T37" fmla="*/ 448 h 527"/>
                <a:gd name="T38" fmla="*/ 448 w 561"/>
                <a:gd name="T39" fmla="*/ 403 h 527"/>
                <a:gd name="T40" fmla="*/ 538 w 561"/>
                <a:gd name="T41" fmla="*/ 448 h 527"/>
                <a:gd name="T42" fmla="*/ 526 w 561"/>
                <a:gd name="T43" fmla="*/ 358 h 527"/>
                <a:gd name="T44" fmla="*/ 504 w 561"/>
                <a:gd name="T45" fmla="*/ 291 h 527"/>
                <a:gd name="T46" fmla="*/ 515 w 561"/>
                <a:gd name="T47" fmla="*/ 168 h 527"/>
                <a:gd name="T48" fmla="*/ 549 w 561"/>
                <a:gd name="T49" fmla="*/ 112 h 527"/>
                <a:gd name="T50" fmla="*/ 560 w 561"/>
                <a:gd name="T51" fmla="*/ 56 h 527"/>
                <a:gd name="T52" fmla="*/ 470 w 561"/>
                <a:gd name="T53" fmla="*/ 89 h 5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61" h="527">
                  <a:moveTo>
                    <a:pt x="470" y="89"/>
                  </a:moveTo>
                  <a:lnTo>
                    <a:pt x="470" y="89"/>
                  </a:lnTo>
                  <a:cubicBezTo>
                    <a:pt x="436" y="67"/>
                    <a:pt x="414" y="45"/>
                    <a:pt x="403" y="22"/>
                  </a:cubicBezTo>
                  <a:cubicBezTo>
                    <a:pt x="380" y="0"/>
                    <a:pt x="369" y="0"/>
                    <a:pt x="358" y="11"/>
                  </a:cubicBezTo>
                  <a:cubicBezTo>
                    <a:pt x="347" y="22"/>
                    <a:pt x="325" y="0"/>
                    <a:pt x="291" y="22"/>
                  </a:cubicBezTo>
                  <a:cubicBezTo>
                    <a:pt x="269" y="45"/>
                    <a:pt x="224" y="0"/>
                    <a:pt x="179" y="0"/>
                  </a:cubicBezTo>
                  <a:cubicBezTo>
                    <a:pt x="123" y="0"/>
                    <a:pt x="112" y="0"/>
                    <a:pt x="112" y="0"/>
                  </a:cubicBezTo>
                  <a:cubicBezTo>
                    <a:pt x="112" y="0"/>
                    <a:pt x="112" y="100"/>
                    <a:pt x="112" y="112"/>
                  </a:cubicBezTo>
                  <a:cubicBezTo>
                    <a:pt x="112" y="134"/>
                    <a:pt x="100" y="145"/>
                    <a:pt x="78" y="134"/>
                  </a:cubicBezTo>
                  <a:cubicBezTo>
                    <a:pt x="56" y="123"/>
                    <a:pt x="0" y="168"/>
                    <a:pt x="0" y="190"/>
                  </a:cubicBezTo>
                  <a:cubicBezTo>
                    <a:pt x="0" y="213"/>
                    <a:pt x="0" y="258"/>
                    <a:pt x="0" y="291"/>
                  </a:cubicBezTo>
                  <a:cubicBezTo>
                    <a:pt x="11" y="302"/>
                    <a:pt x="22" y="313"/>
                    <a:pt x="22" y="325"/>
                  </a:cubicBezTo>
                  <a:cubicBezTo>
                    <a:pt x="33" y="347"/>
                    <a:pt x="67" y="336"/>
                    <a:pt x="67" y="369"/>
                  </a:cubicBezTo>
                  <a:cubicBezTo>
                    <a:pt x="67" y="403"/>
                    <a:pt x="78" y="448"/>
                    <a:pt x="112" y="437"/>
                  </a:cubicBezTo>
                  <a:cubicBezTo>
                    <a:pt x="145" y="437"/>
                    <a:pt x="134" y="459"/>
                    <a:pt x="167" y="459"/>
                  </a:cubicBezTo>
                  <a:cubicBezTo>
                    <a:pt x="201" y="459"/>
                    <a:pt x="257" y="459"/>
                    <a:pt x="280" y="493"/>
                  </a:cubicBezTo>
                  <a:cubicBezTo>
                    <a:pt x="291" y="504"/>
                    <a:pt x="291" y="515"/>
                    <a:pt x="291" y="526"/>
                  </a:cubicBezTo>
                  <a:cubicBezTo>
                    <a:pt x="302" y="526"/>
                    <a:pt x="313" y="515"/>
                    <a:pt x="313" y="493"/>
                  </a:cubicBezTo>
                  <a:cubicBezTo>
                    <a:pt x="325" y="471"/>
                    <a:pt x="392" y="471"/>
                    <a:pt x="403" y="448"/>
                  </a:cubicBezTo>
                  <a:cubicBezTo>
                    <a:pt x="414" y="426"/>
                    <a:pt x="414" y="403"/>
                    <a:pt x="448" y="403"/>
                  </a:cubicBezTo>
                  <a:cubicBezTo>
                    <a:pt x="470" y="414"/>
                    <a:pt x="526" y="459"/>
                    <a:pt x="538" y="448"/>
                  </a:cubicBezTo>
                  <a:cubicBezTo>
                    <a:pt x="549" y="437"/>
                    <a:pt x="549" y="369"/>
                    <a:pt x="526" y="358"/>
                  </a:cubicBezTo>
                  <a:cubicBezTo>
                    <a:pt x="504" y="347"/>
                    <a:pt x="526" y="313"/>
                    <a:pt x="504" y="291"/>
                  </a:cubicBezTo>
                  <a:cubicBezTo>
                    <a:pt x="481" y="269"/>
                    <a:pt x="493" y="179"/>
                    <a:pt x="515" y="168"/>
                  </a:cubicBezTo>
                  <a:cubicBezTo>
                    <a:pt x="538" y="145"/>
                    <a:pt x="549" y="134"/>
                    <a:pt x="549" y="112"/>
                  </a:cubicBezTo>
                  <a:cubicBezTo>
                    <a:pt x="560" y="100"/>
                    <a:pt x="560" y="78"/>
                    <a:pt x="560" y="56"/>
                  </a:cubicBezTo>
                  <a:cubicBezTo>
                    <a:pt x="538" y="67"/>
                    <a:pt x="504" y="100"/>
                    <a:pt x="470" y="89"/>
                  </a:cubicBezTo>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1" name="Freeform 20">
              <a:extLst>
                <a:ext uri="{FF2B5EF4-FFF2-40B4-BE49-F238E27FC236}">
                  <a16:creationId xmlns:a16="http://schemas.microsoft.com/office/drawing/2014/main" id="{74E7568B-8A96-4B50-B017-B14A8FFAF104}"/>
                </a:ext>
              </a:extLst>
            </p:cNvPr>
            <p:cNvSpPr>
              <a:spLocks noChangeArrowheads="1"/>
            </p:cNvSpPr>
            <p:nvPr/>
          </p:nvSpPr>
          <p:spPr bwMode="auto">
            <a:xfrm>
              <a:off x="5527675" y="4525963"/>
              <a:ext cx="120650" cy="166687"/>
            </a:xfrm>
            <a:custGeom>
              <a:avLst/>
              <a:gdLst>
                <a:gd name="T0" fmla="*/ 314 w 337"/>
                <a:gd name="T1" fmla="*/ 336 h 461"/>
                <a:gd name="T2" fmla="*/ 314 w 337"/>
                <a:gd name="T3" fmla="*/ 336 h 461"/>
                <a:gd name="T4" fmla="*/ 325 w 337"/>
                <a:gd name="T5" fmla="*/ 291 h 461"/>
                <a:gd name="T6" fmla="*/ 292 w 337"/>
                <a:gd name="T7" fmla="*/ 224 h 461"/>
                <a:gd name="T8" fmla="*/ 236 w 337"/>
                <a:gd name="T9" fmla="*/ 157 h 461"/>
                <a:gd name="T10" fmla="*/ 202 w 337"/>
                <a:gd name="T11" fmla="*/ 112 h 461"/>
                <a:gd name="T12" fmla="*/ 202 w 337"/>
                <a:gd name="T13" fmla="*/ 45 h 461"/>
                <a:gd name="T14" fmla="*/ 157 w 337"/>
                <a:gd name="T15" fmla="*/ 34 h 461"/>
                <a:gd name="T16" fmla="*/ 135 w 337"/>
                <a:gd name="T17" fmla="*/ 101 h 461"/>
                <a:gd name="T18" fmla="*/ 112 w 337"/>
                <a:gd name="T19" fmla="*/ 135 h 461"/>
                <a:gd name="T20" fmla="*/ 56 w 337"/>
                <a:gd name="T21" fmla="*/ 213 h 461"/>
                <a:gd name="T22" fmla="*/ 12 w 337"/>
                <a:gd name="T23" fmla="*/ 258 h 461"/>
                <a:gd name="T24" fmla="*/ 34 w 337"/>
                <a:gd name="T25" fmla="*/ 325 h 461"/>
                <a:gd name="T26" fmla="*/ 68 w 337"/>
                <a:gd name="T27" fmla="*/ 415 h 461"/>
                <a:gd name="T28" fmla="*/ 135 w 337"/>
                <a:gd name="T29" fmla="*/ 415 h 461"/>
                <a:gd name="T30" fmla="*/ 247 w 337"/>
                <a:gd name="T31" fmla="*/ 437 h 461"/>
                <a:gd name="T32" fmla="*/ 314 w 337"/>
                <a:gd name="T33" fmla="*/ 426 h 461"/>
                <a:gd name="T34" fmla="*/ 336 w 337"/>
                <a:gd name="T35" fmla="*/ 415 h 461"/>
                <a:gd name="T36" fmla="*/ 314 w 337"/>
                <a:gd name="T37" fmla="*/ 336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37" h="461">
                  <a:moveTo>
                    <a:pt x="314" y="336"/>
                  </a:moveTo>
                  <a:lnTo>
                    <a:pt x="314" y="336"/>
                  </a:lnTo>
                  <a:cubicBezTo>
                    <a:pt x="336" y="325"/>
                    <a:pt x="336" y="325"/>
                    <a:pt x="325" y="291"/>
                  </a:cubicBezTo>
                  <a:cubicBezTo>
                    <a:pt x="314" y="247"/>
                    <a:pt x="336" y="224"/>
                    <a:pt x="292" y="224"/>
                  </a:cubicBezTo>
                  <a:cubicBezTo>
                    <a:pt x="258" y="213"/>
                    <a:pt x="236" y="191"/>
                    <a:pt x="236" y="157"/>
                  </a:cubicBezTo>
                  <a:cubicBezTo>
                    <a:pt x="236" y="124"/>
                    <a:pt x="225" y="112"/>
                    <a:pt x="202" y="112"/>
                  </a:cubicBezTo>
                  <a:cubicBezTo>
                    <a:pt x="180" y="112"/>
                    <a:pt x="202" y="67"/>
                    <a:pt x="202" y="45"/>
                  </a:cubicBezTo>
                  <a:cubicBezTo>
                    <a:pt x="191" y="34"/>
                    <a:pt x="146" y="0"/>
                    <a:pt x="157" y="34"/>
                  </a:cubicBezTo>
                  <a:cubicBezTo>
                    <a:pt x="157" y="67"/>
                    <a:pt x="146" y="101"/>
                    <a:pt x="135" y="101"/>
                  </a:cubicBezTo>
                  <a:cubicBezTo>
                    <a:pt x="112" y="112"/>
                    <a:pt x="101" y="101"/>
                    <a:pt x="112" y="135"/>
                  </a:cubicBezTo>
                  <a:cubicBezTo>
                    <a:pt x="112" y="179"/>
                    <a:pt x="79" y="213"/>
                    <a:pt x="56" y="213"/>
                  </a:cubicBezTo>
                  <a:cubicBezTo>
                    <a:pt x="34" y="224"/>
                    <a:pt x="12" y="235"/>
                    <a:pt x="12" y="258"/>
                  </a:cubicBezTo>
                  <a:cubicBezTo>
                    <a:pt x="0" y="280"/>
                    <a:pt x="0" y="291"/>
                    <a:pt x="34" y="325"/>
                  </a:cubicBezTo>
                  <a:cubicBezTo>
                    <a:pt x="68" y="348"/>
                    <a:pt x="68" y="415"/>
                    <a:pt x="68" y="415"/>
                  </a:cubicBezTo>
                  <a:cubicBezTo>
                    <a:pt x="68" y="415"/>
                    <a:pt x="79" y="415"/>
                    <a:pt x="135" y="415"/>
                  </a:cubicBezTo>
                  <a:cubicBezTo>
                    <a:pt x="180" y="415"/>
                    <a:pt x="225" y="460"/>
                    <a:pt x="247" y="437"/>
                  </a:cubicBezTo>
                  <a:cubicBezTo>
                    <a:pt x="281" y="415"/>
                    <a:pt x="303" y="437"/>
                    <a:pt x="314" y="426"/>
                  </a:cubicBezTo>
                  <a:cubicBezTo>
                    <a:pt x="325" y="415"/>
                    <a:pt x="336" y="415"/>
                    <a:pt x="336" y="415"/>
                  </a:cubicBezTo>
                  <a:cubicBezTo>
                    <a:pt x="336" y="415"/>
                    <a:pt x="303" y="359"/>
                    <a:pt x="314" y="336"/>
                  </a:cubicBezTo>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2" name="Freeform 21">
              <a:extLst>
                <a:ext uri="{FF2B5EF4-FFF2-40B4-BE49-F238E27FC236}">
                  <a16:creationId xmlns:a16="http://schemas.microsoft.com/office/drawing/2014/main" id="{177FEB34-88F6-42D1-A5C3-3067FAF9E4CA}"/>
                </a:ext>
              </a:extLst>
            </p:cNvPr>
            <p:cNvSpPr>
              <a:spLocks noChangeArrowheads="1"/>
            </p:cNvSpPr>
            <p:nvPr/>
          </p:nvSpPr>
          <p:spPr bwMode="auto">
            <a:xfrm>
              <a:off x="4483100" y="4349750"/>
              <a:ext cx="887413" cy="649288"/>
            </a:xfrm>
            <a:custGeom>
              <a:avLst/>
              <a:gdLst>
                <a:gd name="T0" fmla="*/ 1053 w 2465"/>
                <a:gd name="T1" fmla="*/ 1614 h 1805"/>
                <a:gd name="T2" fmla="*/ 1244 w 2465"/>
                <a:gd name="T3" fmla="*/ 1546 h 1805"/>
                <a:gd name="T4" fmla="*/ 1255 w 2465"/>
                <a:gd name="T5" fmla="*/ 1345 h 1805"/>
                <a:gd name="T6" fmla="*/ 1378 w 2465"/>
                <a:gd name="T7" fmla="*/ 1277 h 1805"/>
                <a:gd name="T8" fmla="*/ 1602 w 2465"/>
                <a:gd name="T9" fmla="*/ 1334 h 1805"/>
                <a:gd name="T10" fmla="*/ 1870 w 2465"/>
                <a:gd name="T11" fmla="*/ 1379 h 1805"/>
                <a:gd name="T12" fmla="*/ 2038 w 2465"/>
                <a:gd name="T13" fmla="*/ 1423 h 1805"/>
                <a:gd name="T14" fmla="*/ 2016 w 2465"/>
                <a:gd name="T15" fmla="*/ 1322 h 1805"/>
                <a:gd name="T16" fmla="*/ 1971 w 2465"/>
                <a:gd name="T17" fmla="*/ 1166 h 1805"/>
                <a:gd name="T18" fmla="*/ 2038 w 2465"/>
                <a:gd name="T19" fmla="*/ 1110 h 1805"/>
                <a:gd name="T20" fmla="*/ 2262 w 2465"/>
                <a:gd name="T21" fmla="*/ 885 h 1805"/>
                <a:gd name="T22" fmla="*/ 2352 w 2465"/>
                <a:gd name="T23" fmla="*/ 684 h 1805"/>
                <a:gd name="T24" fmla="*/ 2319 w 2465"/>
                <a:gd name="T25" fmla="*/ 538 h 1805"/>
                <a:gd name="T26" fmla="*/ 2408 w 2465"/>
                <a:gd name="T27" fmla="*/ 437 h 1805"/>
                <a:gd name="T28" fmla="*/ 2442 w 2465"/>
                <a:gd name="T29" fmla="*/ 325 h 1805"/>
                <a:gd name="T30" fmla="*/ 2419 w 2465"/>
                <a:gd name="T31" fmla="*/ 213 h 1805"/>
                <a:gd name="T32" fmla="*/ 2262 w 2465"/>
                <a:gd name="T33" fmla="*/ 112 h 1805"/>
                <a:gd name="T34" fmla="*/ 2251 w 2465"/>
                <a:gd name="T35" fmla="*/ 246 h 1805"/>
                <a:gd name="T36" fmla="*/ 2151 w 2465"/>
                <a:gd name="T37" fmla="*/ 314 h 1805"/>
                <a:gd name="T38" fmla="*/ 1982 w 2465"/>
                <a:gd name="T39" fmla="*/ 336 h 1805"/>
                <a:gd name="T40" fmla="*/ 1848 w 2465"/>
                <a:gd name="T41" fmla="*/ 291 h 1805"/>
                <a:gd name="T42" fmla="*/ 1713 w 2465"/>
                <a:gd name="T43" fmla="*/ 246 h 1805"/>
                <a:gd name="T44" fmla="*/ 1569 w 2465"/>
                <a:gd name="T45" fmla="*/ 258 h 1805"/>
                <a:gd name="T46" fmla="*/ 1569 w 2465"/>
                <a:gd name="T47" fmla="*/ 135 h 1805"/>
                <a:gd name="T48" fmla="*/ 1378 w 2465"/>
                <a:gd name="T49" fmla="*/ 123 h 1805"/>
                <a:gd name="T50" fmla="*/ 1188 w 2465"/>
                <a:gd name="T51" fmla="*/ 56 h 1805"/>
                <a:gd name="T52" fmla="*/ 1053 w 2465"/>
                <a:gd name="T53" fmla="*/ 34 h 1805"/>
                <a:gd name="T54" fmla="*/ 896 w 2465"/>
                <a:gd name="T55" fmla="*/ 45 h 1805"/>
                <a:gd name="T56" fmla="*/ 784 w 2465"/>
                <a:gd name="T57" fmla="*/ 101 h 1805"/>
                <a:gd name="T58" fmla="*/ 638 w 2465"/>
                <a:gd name="T59" fmla="*/ 168 h 1805"/>
                <a:gd name="T60" fmla="*/ 482 w 2465"/>
                <a:gd name="T61" fmla="*/ 213 h 1805"/>
                <a:gd name="T62" fmla="*/ 515 w 2465"/>
                <a:gd name="T63" fmla="*/ 314 h 1805"/>
                <a:gd name="T64" fmla="*/ 650 w 2465"/>
                <a:gd name="T65" fmla="*/ 336 h 1805"/>
                <a:gd name="T66" fmla="*/ 650 w 2465"/>
                <a:gd name="T67" fmla="*/ 403 h 1805"/>
                <a:gd name="T68" fmla="*/ 627 w 2465"/>
                <a:gd name="T69" fmla="*/ 538 h 1805"/>
                <a:gd name="T70" fmla="*/ 717 w 2465"/>
                <a:gd name="T71" fmla="*/ 617 h 1805"/>
                <a:gd name="T72" fmla="*/ 796 w 2465"/>
                <a:gd name="T73" fmla="*/ 695 h 1805"/>
                <a:gd name="T74" fmla="*/ 683 w 2465"/>
                <a:gd name="T75" fmla="*/ 852 h 1805"/>
                <a:gd name="T76" fmla="*/ 571 w 2465"/>
                <a:gd name="T77" fmla="*/ 874 h 1805"/>
                <a:gd name="T78" fmla="*/ 470 w 2465"/>
                <a:gd name="T79" fmla="*/ 964 h 1805"/>
                <a:gd name="T80" fmla="*/ 392 w 2465"/>
                <a:gd name="T81" fmla="*/ 1053 h 1805"/>
                <a:gd name="T82" fmla="*/ 291 w 2465"/>
                <a:gd name="T83" fmla="*/ 986 h 1805"/>
                <a:gd name="T84" fmla="*/ 157 w 2465"/>
                <a:gd name="T85" fmla="*/ 1065 h 1805"/>
                <a:gd name="T86" fmla="*/ 0 w 2465"/>
                <a:gd name="T87" fmla="*/ 1210 h 1805"/>
                <a:gd name="T88" fmla="*/ 22 w 2465"/>
                <a:gd name="T89" fmla="*/ 1255 h 1805"/>
                <a:gd name="T90" fmla="*/ 325 w 2465"/>
                <a:gd name="T91" fmla="*/ 1535 h 1805"/>
                <a:gd name="T92" fmla="*/ 963 w 2465"/>
                <a:gd name="T93" fmla="*/ 1782 h 1805"/>
                <a:gd name="T94" fmla="*/ 1098 w 2465"/>
                <a:gd name="T95" fmla="*/ 1759 h 1805"/>
                <a:gd name="T96" fmla="*/ 1053 w 2465"/>
                <a:gd name="T97" fmla="*/ 1614 h 18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65" h="1805">
                  <a:moveTo>
                    <a:pt x="1053" y="1614"/>
                  </a:moveTo>
                  <a:lnTo>
                    <a:pt x="1053" y="1614"/>
                  </a:lnTo>
                  <a:cubicBezTo>
                    <a:pt x="1065" y="1580"/>
                    <a:pt x="1143" y="1603"/>
                    <a:pt x="1154" y="1580"/>
                  </a:cubicBezTo>
                  <a:cubicBezTo>
                    <a:pt x="1165" y="1569"/>
                    <a:pt x="1199" y="1535"/>
                    <a:pt x="1244" y="1546"/>
                  </a:cubicBezTo>
                  <a:cubicBezTo>
                    <a:pt x="1300" y="1558"/>
                    <a:pt x="1289" y="1502"/>
                    <a:pt x="1266" y="1479"/>
                  </a:cubicBezTo>
                  <a:cubicBezTo>
                    <a:pt x="1232" y="1457"/>
                    <a:pt x="1244" y="1401"/>
                    <a:pt x="1255" y="1345"/>
                  </a:cubicBezTo>
                  <a:cubicBezTo>
                    <a:pt x="1255" y="1289"/>
                    <a:pt x="1266" y="1277"/>
                    <a:pt x="1289" y="1289"/>
                  </a:cubicBezTo>
                  <a:cubicBezTo>
                    <a:pt x="1322" y="1289"/>
                    <a:pt x="1356" y="1277"/>
                    <a:pt x="1378" y="1277"/>
                  </a:cubicBezTo>
                  <a:cubicBezTo>
                    <a:pt x="1412" y="1266"/>
                    <a:pt x="1468" y="1322"/>
                    <a:pt x="1490" y="1356"/>
                  </a:cubicBezTo>
                  <a:cubicBezTo>
                    <a:pt x="1501" y="1379"/>
                    <a:pt x="1558" y="1356"/>
                    <a:pt x="1602" y="1334"/>
                  </a:cubicBezTo>
                  <a:cubicBezTo>
                    <a:pt x="1647" y="1300"/>
                    <a:pt x="1769" y="1311"/>
                    <a:pt x="1803" y="1311"/>
                  </a:cubicBezTo>
                  <a:cubicBezTo>
                    <a:pt x="1837" y="1311"/>
                    <a:pt x="1837" y="1367"/>
                    <a:pt x="1870" y="1379"/>
                  </a:cubicBezTo>
                  <a:cubicBezTo>
                    <a:pt x="1893" y="1390"/>
                    <a:pt x="1949" y="1356"/>
                    <a:pt x="1971" y="1356"/>
                  </a:cubicBezTo>
                  <a:cubicBezTo>
                    <a:pt x="1982" y="1356"/>
                    <a:pt x="2005" y="1390"/>
                    <a:pt x="2038" y="1423"/>
                  </a:cubicBezTo>
                  <a:cubicBezTo>
                    <a:pt x="2083" y="1457"/>
                    <a:pt x="2095" y="1423"/>
                    <a:pt x="2095" y="1379"/>
                  </a:cubicBezTo>
                  <a:cubicBezTo>
                    <a:pt x="2095" y="1345"/>
                    <a:pt x="2050" y="1334"/>
                    <a:pt x="2016" y="1322"/>
                  </a:cubicBezTo>
                  <a:cubicBezTo>
                    <a:pt x="1982" y="1300"/>
                    <a:pt x="2005" y="1255"/>
                    <a:pt x="1982" y="1233"/>
                  </a:cubicBezTo>
                  <a:cubicBezTo>
                    <a:pt x="1960" y="1210"/>
                    <a:pt x="1993" y="1177"/>
                    <a:pt x="1971" y="1166"/>
                  </a:cubicBezTo>
                  <a:cubicBezTo>
                    <a:pt x="1937" y="1154"/>
                    <a:pt x="1960" y="1110"/>
                    <a:pt x="1982" y="1110"/>
                  </a:cubicBezTo>
                  <a:cubicBezTo>
                    <a:pt x="2005" y="1110"/>
                    <a:pt x="2027" y="1132"/>
                    <a:pt x="2038" y="1110"/>
                  </a:cubicBezTo>
                  <a:cubicBezTo>
                    <a:pt x="2050" y="1098"/>
                    <a:pt x="2072" y="1110"/>
                    <a:pt x="2106" y="1076"/>
                  </a:cubicBezTo>
                  <a:cubicBezTo>
                    <a:pt x="2128" y="1042"/>
                    <a:pt x="2240" y="897"/>
                    <a:pt x="2262" y="885"/>
                  </a:cubicBezTo>
                  <a:cubicBezTo>
                    <a:pt x="2296" y="874"/>
                    <a:pt x="2307" y="829"/>
                    <a:pt x="2285" y="784"/>
                  </a:cubicBezTo>
                  <a:cubicBezTo>
                    <a:pt x="2274" y="740"/>
                    <a:pt x="2330" y="695"/>
                    <a:pt x="2352" y="684"/>
                  </a:cubicBezTo>
                  <a:cubicBezTo>
                    <a:pt x="2386" y="672"/>
                    <a:pt x="2408" y="639"/>
                    <a:pt x="2386" y="605"/>
                  </a:cubicBezTo>
                  <a:cubicBezTo>
                    <a:pt x="2375" y="583"/>
                    <a:pt x="2330" y="560"/>
                    <a:pt x="2319" y="538"/>
                  </a:cubicBezTo>
                  <a:cubicBezTo>
                    <a:pt x="2307" y="504"/>
                    <a:pt x="2352" y="482"/>
                    <a:pt x="2375" y="482"/>
                  </a:cubicBezTo>
                  <a:cubicBezTo>
                    <a:pt x="2397" y="482"/>
                    <a:pt x="2419" y="459"/>
                    <a:pt x="2408" y="437"/>
                  </a:cubicBezTo>
                  <a:cubicBezTo>
                    <a:pt x="2408" y="426"/>
                    <a:pt x="2431" y="392"/>
                    <a:pt x="2442" y="381"/>
                  </a:cubicBezTo>
                  <a:cubicBezTo>
                    <a:pt x="2464" y="370"/>
                    <a:pt x="2464" y="336"/>
                    <a:pt x="2442" y="325"/>
                  </a:cubicBezTo>
                  <a:cubicBezTo>
                    <a:pt x="2408" y="314"/>
                    <a:pt x="2408" y="258"/>
                    <a:pt x="2419" y="258"/>
                  </a:cubicBezTo>
                  <a:cubicBezTo>
                    <a:pt x="2442" y="246"/>
                    <a:pt x="2442" y="235"/>
                    <a:pt x="2419" y="213"/>
                  </a:cubicBezTo>
                  <a:cubicBezTo>
                    <a:pt x="2397" y="202"/>
                    <a:pt x="2386" y="190"/>
                    <a:pt x="2341" y="157"/>
                  </a:cubicBezTo>
                  <a:cubicBezTo>
                    <a:pt x="2307" y="123"/>
                    <a:pt x="2262" y="79"/>
                    <a:pt x="2262" y="112"/>
                  </a:cubicBezTo>
                  <a:cubicBezTo>
                    <a:pt x="2262" y="135"/>
                    <a:pt x="2251" y="157"/>
                    <a:pt x="2251" y="179"/>
                  </a:cubicBezTo>
                  <a:cubicBezTo>
                    <a:pt x="2240" y="190"/>
                    <a:pt x="2240" y="235"/>
                    <a:pt x="2251" y="246"/>
                  </a:cubicBezTo>
                  <a:cubicBezTo>
                    <a:pt x="2262" y="258"/>
                    <a:pt x="2229" y="280"/>
                    <a:pt x="2218" y="291"/>
                  </a:cubicBezTo>
                  <a:cubicBezTo>
                    <a:pt x="2195" y="314"/>
                    <a:pt x="2173" y="336"/>
                    <a:pt x="2151" y="314"/>
                  </a:cubicBezTo>
                  <a:cubicBezTo>
                    <a:pt x="2128" y="303"/>
                    <a:pt x="2061" y="314"/>
                    <a:pt x="2038" y="336"/>
                  </a:cubicBezTo>
                  <a:cubicBezTo>
                    <a:pt x="2016" y="359"/>
                    <a:pt x="1993" y="359"/>
                    <a:pt x="1982" y="336"/>
                  </a:cubicBezTo>
                  <a:cubicBezTo>
                    <a:pt x="1960" y="314"/>
                    <a:pt x="1937" y="336"/>
                    <a:pt x="1915" y="325"/>
                  </a:cubicBezTo>
                  <a:cubicBezTo>
                    <a:pt x="1893" y="314"/>
                    <a:pt x="1882" y="291"/>
                    <a:pt x="1848" y="291"/>
                  </a:cubicBezTo>
                  <a:cubicBezTo>
                    <a:pt x="1814" y="280"/>
                    <a:pt x="1837" y="235"/>
                    <a:pt x="1803" y="213"/>
                  </a:cubicBezTo>
                  <a:cubicBezTo>
                    <a:pt x="1769" y="190"/>
                    <a:pt x="1736" y="213"/>
                    <a:pt x="1713" y="246"/>
                  </a:cubicBezTo>
                  <a:cubicBezTo>
                    <a:pt x="1691" y="269"/>
                    <a:pt x="1658" y="303"/>
                    <a:pt x="1647" y="280"/>
                  </a:cubicBezTo>
                  <a:cubicBezTo>
                    <a:pt x="1625" y="269"/>
                    <a:pt x="1558" y="280"/>
                    <a:pt x="1569" y="258"/>
                  </a:cubicBezTo>
                  <a:cubicBezTo>
                    <a:pt x="1569" y="235"/>
                    <a:pt x="1558" y="213"/>
                    <a:pt x="1546" y="190"/>
                  </a:cubicBezTo>
                  <a:cubicBezTo>
                    <a:pt x="1524" y="179"/>
                    <a:pt x="1569" y="168"/>
                    <a:pt x="1569" y="135"/>
                  </a:cubicBezTo>
                  <a:cubicBezTo>
                    <a:pt x="1580" y="112"/>
                    <a:pt x="1558" y="56"/>
                    <a:pt x="1490" y="56"/>
                  </a:cubicBezTo>
                  <a:cubicBezTo>
                    <a:pt x="1434" y="56"/>
                    <a:pt x="1389" y="101"/>
                    <a:pt x="1378" y="123"/>
                  </a:cubicBezTo>
                  <a:cubicBezTo>
                    <a:pt x="1356" y="146"/>
                    <a:pt x="1289" y="135"/>
                    <a:pt x="1244" y="135"/>
                  </a:cubicBezTo>
                  <a:cubicBezTo>
                    <a:pt x="1199" y="146"/>
                    <a:pt x="1199" y="101"/>
                    <a:pt x="1188" y="56"/>
                  </a:cubicBezTo>
                  <a:cubicBezTo>
                    <a:pt x="1188" y="0"/>
                    <a:pt x="1109" y="11"/>
                    <a:pt x="1109" y="11"/>
                  </a:cubicBezTo>
                  <a:cubicBezTo>
                    <a:pt x="1109" y="22"/>
                    <a:pt x="1076" y="0"/>
                    <a:pt x="1053" y="34"/>
                  </a:cubicBezTo>
                  <a:cubicBezTo>
                    <a:pt x="1020" y="67"/>
                    <a:pt x="1020" y="34"/>
                    <a:pt x="986" y="34"/>
                  </a:cubicBezTo>
                  <a:cubicBezTo>
                    <a:pt x="952" y="34"/>
                    <a:pt x="919" y="45"/>
                    <a:pt x="896" y="45"/>
                  </a:cubicBezTo>
                  <a:cubicBezTo>
                    <a:pt x="863" y="56"/>
                    <a:pt x="840" y="34"/>
                    <a:pt x="829" y="34"/>
                  </a:cubicBezTo>
                  <a:cubicBezTo>
                    <a:pt x="818" y="34"/>
                    <a:pt x="796" y="67"/>
                    <a:pt x="784" y="101"/>
                  </a:cubicBezTo>
                  <a:cubicBezTo>
                    <a:pt x="784" y="123"/>
                    <a:pt x="751" y="90"/>
                    <a:pt x="728" y="123"/>
                  </a:cubicBezTo>
                  <a:cubicBezTo>
                    <a:pt x="706" y="157"/>
                    <a:pt x="672" y="190"/>
                    <a:pt x="638" y="168"/>
                  </a:cubicBezTo>
                  <a:cubicBezTo>
                    <a:pt x="605" y="135"/>
                    <a:pt x="571" y="123"/>
                    <a:pt x="538" y="135"/>
                  </a:cubicBezTo>
                  <a:cubicBezTo>
                    <a:pt x="515" y="146"/>
                    <a:pt x="493" y="157"/>
                    <a:pt x="482" y="213"/>
                  </a:cubicBezTo>
                  <a:cubicBezTo>
                    <a:pt x="470" y="258"/>
                    <a:pt x="425" y="291"/>
                    <a:pt x="459" y="314"/>
                  </a:cubicBezTo>
                  <a:cubicBezTo>
                    <a:pt x="482" y="336"/>
                    <a:pt x="482" y="336"/>
                    <a:pt x="515" y="314"/>
                  </a:cubicBezTo>
                  <a:cubicBezTo>
                    <a:pt x="538" y="291"/>
                    <a:pt x="560" y="291"/>
                    <a:pt x="583" y="314"/>
                  </a:cubicBezTo>
                  <a:cubicBezTo>
                    <a:pt x="605" y="336"/>
                    <a:pt x="627" y="336"/>
                    <a:pt x="650" y="336"/>
                  </a:cubicBezTo>
                  <a:cubicBezTo>
                    <a:pt x="683" y="325"/>
                    <a:pt x="694" y="359"/>
                    <a:pt x="694" y="381"/>
                  </a:cubicBezTo>
                  <a:cubicBezTo>
                    <a:pt x="694" y="403"/>
                    <a:pt x="672" y="403"/>
                    <a:pt x="650" y="403"/>
                  </a:cubicBezTo>
                  <a:cubicBezTo>
                    <a:pt x="627" y="403"/>
                    <a:pt x="627" y="415"/>
                    <a:pt x="616" y="459"/>
                  </a:cubicBezTo>
                  <a:cubicBezTo>
                    <a:pt x="616" y="504"/>
                    <a:pt x="605" y="538"/>
                    <a:pt x="627" y="538"/>
                  </a:cubicBezTo>
                  <a:cubicBezTo>
                    <a:pt x="650" y="538"/>
                    <a:pt x="661" y="572"/>
                    <a:pt x="672" y="605"/>
                  </a:cubicBezTo>
                  <a:cubicBezTo>
                    <a:pt x="683" y="639"/>
                    <a:pt x="694" y="639"/>
                    <a:pt x="717" y="617"/>
                  </a:cubicBezTo>
                  <a:cubicBezTo>
                    <a:pt x="728" y="594"/>
                    <a:pt x="762" y="594"/>
                    <a:pt x="784" y="605"/>
                  </a:cubicBezTo>
                  <a:cubicBezTo>
                    <a:pt x="807" y="617"/>
                    <a:pt x="807" y="650"/>
                    <a:pt x="796" y="695"/>
                  </a:cubicBezTo>
                  <a:cubicBezTo>
                    <a:pt x="784" y="740"/>
                    <a:pt x="751" y="784"/>
                    <a:pt x="739" y="818"/>
                  </a:cubicBezTo>
                  <a:cubicBezTo>
                    <a:pt x="728" y="852"/>
                    <a:pt x="694" y="874"/>
                    <a:pt x="683" y="852"/>
                  </a:cubicBezTo>
                  <a:cubicBezTo>
                    <a:pt x="661" y="829"/>
                    <a:pt x="650" y="818"/>
                    <a:pt x="627" y="841"/>
                  </a:cubicBezTo>
                  <a:cubicBezTo>
                    <a:pt x="616" y="863"/>
                    <a:pt x="605" y="874"/>
                    <a:pt x="571" y="874"/>
                  </a:cubicBezTo>
                  <a:cubicBezTo>
                    <a:pt x="549" y="863"/>
                    <a:pt x="515" y="874"/>
                    <a:pt x="515" y="897"/>
                  </a:cubicBezTo>
                  <a:cubicBezTo>
                    <a:pt x="515" y="919"/>
                    <a:pt x="504" y="953"/>
                    <a:pt x="470" y="964"/>
                  </a:cubicBezTo>
                  <a:cubicBezTo>
                    <a:pt x="448" y="964"/>
                    <a:pt x="437" y="975"/>
                    <a:pt x="437" y="1008"/>
                  </a:cubicBezTo>
                  <a:cubicBezTo>
                    <a:pt x="437" y="1031"/>
                    <a:pt x="392" y="1076"/>
                    <a:pt x="392" y="1053"/>
                  </a:cubicBezTo>
                  <a:cubicBezTo>
                    <a:pt x="392" y="1031"/>
                    <a:pt x="381" y="975"/>
                    <a:pt x="358" y="986"/>
                  </a:cubicBezTo>
                  <a:cubicBezTo>
                    <a:pt x="336" y="986"/>
                    <a:pt x="302" y="964"/>
                    <a:pt x="291" y="986"/>
                  </a:cubicBezTo>
                  <a:cubicBezTo>
                    <a:pt x="280" y="1008"/>
                    <a:pt x="235" y="1020"/>
                    <a:pt x="213" y="1020"/>
                  </a:cubicBezTo>
                  <a:cubicBezTo>
                    <a:pt x="201" y="1008"/>
                    <a:pt x="190" y="1065"/>
                    <a:pt x="157" y="1065"/>
                  </a:cubicBezTo>
                  <a:cubicBezTo>
                    <a:pt x="134" y="1076"/>
                    <a:pt x="45" y="1098"/>
                    <a:pt x="22" y="1143"/>
                  </a:cubicBezTo>
                  <a:cubicBezTo>
                    <a:pt x="0" y="1177"/>
                    <a:pt x="0" y="1210"/>
                    <a:pt x="0" y="1210"/>
                  </a:cubicBezTo>
                  <a:lnTo>
                    <a:pt x="0" y="1210"/>
                  </a:lnTo>
                  <a:cubicBezTo>
                    <a:pt x="0" y="1221"/>
                    <a:pt x="11" y="1233"/>
                    <a:pt x="22" y="1255"/>
                  </a:cubicBezTo>
                  <a:cubicBezTo>
                    <a:pt x="45" y="1289"/>
                    <a:pt x="101" y="1434"/>
                    <a:pt x="134" y="1457"/>
                  </a:cubicBezTo>
                  <a:cubicBezTo>
                    <a:pt x="157" y="1468"/>
                    <a:pt x="269" y="1524"/>
                    <a:pt x="325" y="1535"/>
                  </a:cubicBezTo>
                  <a:cubicBezTo>
                    <a:pt x="392" y="1558"/>
                    <a:pt x="650" y="1625"/>
                    <a:pt x="739" y="1670"/>
                  </a:cubicBezTo>
                  <a:cubicBezTo>
                    <a:pt x="840" y="1715"/>
                    <a:pt x="919" y="1759"/>
                    <a:pt x="963" y="1782"/>
                  </a:cubicBezTo>
                  <a:cubicBezTo>
                    <a:pt x="1020" y="1804"/>
                    <a:pt x="1053" y="1804"/>
                    <a:pt x="1076" y="1771"/>
                  </a:cubicBezTo>
                  <a:cubicBezTo>
                    <a:pt x="1087" y="1771"/>
                    <a:pt x="1087" y="1771"/>
                    <a:pt x="1098" y="1759"/>
                  </a:cubicBezTo>
                  <a:cubicBezTo>
                    <a:pt x="1087" y="1759"/>
                    <a:pt x="1076" y="1748"/>
                    <a:pt x="1065" y="1737"/>
                  </a:cubicBezTo>
                  <a:cubicBezTo>
                    <a:pt x="1042" y="1715"/>
                    <a:pt x="1042" y="1636"/>
                    <a:pt x="1053" y="1614"/>
                  </a:cubicBezTo>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3" name="Freeform 22">
              <a:extLst>
                <a:ext uri="{FF2B5EF4-FFF2-40B4-BE49-F238E27FC236}">
                  <a16:creationId xmlns:a16="http://schemas.microsoft.com/office/drawing/2014/main" id="{D1920BA6-777D-4E5E-BDC7-B2986132EA89}"/>
                </a:ext>
              </a:extLst>
            </p:cNvPr>
            <p:cNvSpPr>
              <a:spLocks noChangeArrowheads="1"/>
            </p:cNvSpPr>
            <p:nvPr/>
          </p:nvSpPr>
          <p:spPr bwMode="auto">
            <a:xfrm>
              <a:off x="5414963" y="4083050"/>
              <a:ext cx="444500" cy="460375"/>
            </a:xfrm>
            <a:custGeom>
              <a:avLst/>
              <a:gdLst>
                <a:gd name="T0" fmla="*/ 78 w 1233"/>
                <a:gd name="T1" fmla="*/ 875 h 1279"/>
                <a:gd name="T2" fmla="*/ 212 w 1233"/>
                <a:gd name="T3" fmla="*/ 919 h 1279"/>
                <a:gd name="T4" fmla="*/ 257 w 1233"/>
                <a:gd name="T5" fmla="*/ 1054 h 1279"/>
                <a:gd name="T6" fmla="*/ 347 w 1233"/>
                <a:gd name="T7" fmla="*/ 1177 h 1279"/>
                <a:gd name="T8" fmla="*/ 470 w 1233"/>
                <a:gd name="T9" fmla="*/ 1088 h 1279"/>
                <a:gd name="T10" fmla="*/ 594 w 1233"/>
                <a:gd name="T11" fmla="*/ 1065 h 1279"/>
                <a:gd name="T12" fmla="*/ 672 w 1233"/>
                <a:gd name="T13" fmla="*/ 1099 h 1279"/>
                <a:gd name="T14" fmla="*/ 829 w 1233"/>
                <a:gd name="T15" fmla="*/ 1177 h 1279"/>
                <a:gd name="T16" fmla="*/ 851 w 1233"/>
                <a:gd name="T17" fmla="*/ 1267 h 1279"/>
                <a:gd name="T18" fmla="*/ 974 w 1233"/>
                <a:gd name="T19" fmla="*/ 1244 h 1279"/>
                <a:gd name="T20" fmla="*/ 1087 w 1233"/>
                <a:gd name="T21" fmla="*/ 1177 h 1279"/>
                <a:gd name="T22" fmla="*/ 1120 w 1233"/>
                <a:gd name="T23" fmla="*/ 986 h 1279"/>
                <a:gd name="T24" fmla="*/ 1098 w 1233"/>
                <a:gd name="T25" fmla="*/ 819 h 1279"/>
                <a:gd name="T26" fmla="*/ 1087 w 1233"/>
                <a:gd name="T27" fmla="*/ 774 h 1279"/>
                <a:gd name="T28" fmla="*/ 1199 w 1233"/>
                <a:gd name="T29" fmla="*/ 650 h 1279"/>
                <a:gd name="T30" fmla="*/ 1176 w 1233"/>
                <a:gd name="T31" fmla="*/ 550 h 1279"/>
                <a:gd name="T32" fmla="*/ 1008 w 1233"/>
                <a:gd name="T33" fmla="*/ 673 h 1279"/>
                <a:gd name="T34" fmla="*/ 863 w 1233"/>
                <a:gd name="T35" fmla="*/ 717 h 1279"/>
                <a:gd name="T36" fmla="*/ 918 w 1233"/>
                <a:gd name="T37" fmla="*/ 516 h 1279"/>
                <a:gd name="T38" fmla="*/ 930 w 1233"/>
                <a:gd name="T39" fmla="*/ 426 h 1279"/>
                <a:gd name="T40" fmla="*/ 1042 w 1233"/>
                <a:gd name="T41" fmla="*/ 449 h 1279"/>
                <a:gd name="T42" fmla="*/ 1120 w 1233"/>
                <a:gd name="T43" fmla="*/ 269 h 1279"/>
                <a:gd name="T44" fmla="*/ 986 w 1233"/>
                <a:gd name="T45" fmla="*/ 168 h 1279"/>
                <a:gd name="T46" fmla="*/ 907 w 1233"/>
                <a:gd name="T47" fmla="*/ 23 h 1279"/>
                <a:gd name="T48" fmla="*/ 762 w 1233"/>
                <a:gd name="T49" fmla="*/ 45 h 1279"/>
                <a:gd name="T50" fmla="*/ 762 w 1233"/>
                <a:gd name="T51" fmla="*/ 157 h 1279"/>
                <a:gd name="T52" fmla="*/ 594 w 1233"/>
                <a:gd name="T53" fmla="*/ 101 h 1279"/>
                <a:gd name="T54" fmla="*/ 515 w 1233"/>
                <a:gd name="T55" fmla="*/ 90 h 1279"/>
                <a:gd name="T56" fmla="*/ 448 w 1233"/>
                <a:gd name="T57" fmla="*/ 191 h 1279"/>
                <a:gd name="T58" fmla="*/ 313 w 1233"/>
                <a:gd name="T59" fmla="*/ 202 h 1279"/>
                <a:gd name="T60" fmla="*/ 302 w 1233"/>
                <a:gd name="T61" fmla="*/ 337 h 1279"/>
                <a:gd name="T62" fmla="*/ 224 w 1233"/>
                <a:gd name="T63" fmla="*/ 426 h 1279"/>
                <a:gd name="T64" fmla="*/ 123 w 1233"/>
                <a:gd name="T65" fmla="*/ 594 h 1279"/>
                <a:gd name="T66" fmla="*/ 11 w 1233"/>
                <a:gd name="T67" fmla="*/ 650 h 1279"/>
                <a:gd name="T68" fmla="*/ 78 w 1233"/>
                <a:gd name="T69" fmla="*/ 875 h 1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33" h="1279">
                  <a:moveTo>
                    <a:pt x="78" y="875"/>
                  </a:moveTo>
                  <a:lnTo>
                    <a:pt x="78" y="875"/>
                  </a:lnTo>
                  <a:cubicBezTo>
                    <a:pt x="100" y="875"/>
                    <a:pt x="89" y="908"/>
                    <a:pt x="134" y="886"/>
                  </a:cubicBezTo>
                  <a:cubicBezTo>
                    <a:pt x="179" y="875"/>
                    <a:pt x="201" y="886"/>
                    <a:pt x="212" y="919"/>
                  </a:cubicBezTo>
                  <a:cubicBezTo>
                    <a:pt x="224" y="953"/>
                    <a:pt x="235" y="1009"/>
                    <a:pt x="257" y="1009"/>
                  </a:cubicBezTo>
                  <a:cubicBezTo>
                    <a:pt x="280" y="1009"/>
                    <a:pt x="269" y="1031"/>
                    <a:pt x="257" y="1054"/>
                  </a:cubicBezTo>
                  <a:cubicBezTo>
                    <a:pt x="235" y="1065"/>
                    <a:pt x="280" y="1088"/>
                    <a:pt x="302" y="1121"/>
                  </a:cubicBezTo>
                  <a:cubicBezTo>
                    <a:pt x="313" y="1155"/>
                    <a:pt x="325" y="1199"/>
                    <a:pt x="347" y="1177"/>
                  </a:cubicBezTo>
                  <a:cubicBezTo>
                    <a:pt x="358" y="1155"/>
                    <a:pt x="403" y="1121"/>
                    <a:pt x="425" y="1132"/>
                  </a:cubicBezTo>
                  <a:cubicBezTo>
                    <a:pt x="459" y="1143"/>
                    <a:pt x="470" y="1121"/>
                    <a:pt x="470" y="1088"/>
                  </a:cubicBezTo>
                  <a:cubicBezTo>
                    <a:pt x="481" y="1054"/>
                    <a:pt x="493" y="1009"/>
                    <a:pt x="538" y="1009"/>
                  </a:cubicBezTo>
                  <a:cubicBezTo>
                    <a:pt x="582" y="1009"/>
                    <a:pt x="627" y="1043"/>
                    <a:pt x="594" y="1065"/>
                  </a:cubicBezTo>
                  <a:cubicBezTo>
                    <a:pt x="560" y="1088"/>
                    <a:pt x="549" y="1132"/>
                    <a:pt x="571" y="1143"/>
                  </a:cubicBezTo>
                  <a:cubicBezTo>
                    <a:pt x="594" y="1155"/>
                    <a:pt x="627" y="1099"/>
                    <a:pt x="672" y="1099"/>
                  </a:cubicBezTo>
                  <a:cubicBezTo>
                    <a:pt x="717" y="1088"/>
                    <a:pt x="784" y="1076"/>
                    <a:pt x="807" y="1099"/>
                  </a:cubicBezTo>
                  <a:cubicBezTo>
                    <a:pt x="829" y="1121"/>
                    <a:pt x="863" y="1177"/>
                    <a:pt x="829" y="1177"/>
                  </a:cubicBezTo>
                  <a:cubicBezTo>
                    <a:pt x="807" y="1188"/>
                    <a:pt x="762" y="1233"/>
                    <a:pt x="795" y="1222"/>
                  </a:cubicBezTo>
                  <a:cubicBezTo>
                    <a:pt x="829" y="1222"/>
                    <a:pt x="851" y="1255"/>
                    <a:pt x="851" y="1267"/>
                  </a:cubicBezTo>
                  <a:cubicBezTo>
                    <a:pt x="874" y="1267"/>
                    <a:pt x="896" y="1278"/>
                    <a:pt x="907" y="1267"/>
                  </a:cubicBezTo>
                  <a:cubicBezTo>
                    <a:pt x="930" y="1255"/>
                    <a:pt x="952" y="1233"/>
                    <a:pt x="974" y="1244"/>
                  </a:cubicBezTo>
                  <a:cubicBezTo>
                    <a:pt x="997" y="1255"/>
                    <a:pt x="1019" y="1233"/>
                    <a:pt x="1031" y="1211"/>
                  </a:cubicBezTo>
                  <a:cubicBezTo>
                    <a:pt x="1042" y="1188"/>
                    <a:pt x="1064" y="1177"/>
                    <a:pt x="1087" y="1177"/>
                  </a:cubicBezTo>
                  <a:cubicBezTo>
                    <a:pt x="1076" y="1155"/>
                    <a:pt x="1064" y="1110"/>
                    <a:pt x="1053" y="1099"/>
                  </a:cubicBezTo>
                  <a:cubicBezTo>
                    <a:pt x="1031" y="1065"/>
                    <a:pt x="1076" y="1020"/>
                    <a:pt x="1120" y="986"/>
                  </a:cubicBezTo>
                  <a:cubicBezTo>
                    <a:pt x="1154" y="942"/>
                    <a:pt x="1165" y="875"/>
                    <a:pt x="1154" y="863"/>
                  </a:cubicBezTo>
                  <a:cubicBezTo>
                    <a:pt x="1154" y="852"/>
                    <a:pt x="1120" y="807"/>
                    <a:pt x="1098" y="819"/>
                  </a:cubicBezTo>
                  <a:cubicBezTo>
                    <a:pt x="1076" y="830"/>
                    <a:pt x="1031" y="841"/>
                    <a:pt x="1019" y="819"/>
                  </a:cubicBezTo>
                  <a:cubicBezTo>
                    <a:pt x="1008" y="785"/>
                    <a:pt x="1053" y="762"/>
                    <a:pt x="1087" y="774"/>
                  </a:cubicBezTo>
                  <a:cubicBezTo>
                    <a:pt x="1120" y="774"/>
                    <a:pt x="1131" y="762"/>
                    <a:pt x="1143" y="729"/>
                  </a:cubicBezTo>
                  <a:cubicBezTo>
                    <a:pt x="1165" y="684"/>
                    <a:pt x="1176" y="662"/>
                    <a:pt x="1199" y="650"/>
                  </a:cubicBezTo>
                  <a:cubicBezTo>
                    <a:pt x="1221" y="650"/>
                    <a:pt x="1232" y="617"/>
                    <a:pt x="1232" y="594"/>
                  </a:cubicBezTo>
                  <a:cubicBezTo>
                    <a:pt x="1221" y="583"/>
                    <a:pt x="1199" y="561"/>
                    <a:pt x="1176" y="550"/>
                  </a:cubicBezTo>
                  <a:cubicBezTo>
                    <a:pt x="1154" y="538"/>
                    <a:pt x="1143" y="572"/>
                    <a:pt x="1109" y="606"/>
                  </a:cubicBezTo>
                  <a:cubicBezTo>
                    <a:pt x="1087" y="639"/>
                    <a:pt x="1042" y="673"/>
                    <a:pt x="1008" y="673"/>
                  </a:cubicBezTo>
                  <a:cubicBezTo>
                    <a:pt x="974" y="684"/>
                    <a:pt x="963" y="706"/>
                    <a:pt x="941" y="740"/>
                  </a:cubicBezTo>
                  <a:cubicBezTo>
                    <a:pt x="918" y="762"/>
                    <a:pt x="874" y="762"/>
                    <a:pt x="863" y="717"/>
                  </a:cubicBezTo>
                  <a:cubicBezTo>
                    <a:pt x="851" y="684"/>
                    <a:pt x="818" y="606"/>
                    <a:pt x="863" y="594"/>
                  </a:cubicBezTo>
                  <a:cubicBezTo>
                    <a:pt x="907" y="583"/>
                    <a:pt x="941" y="527"/>
                    <a:pt x="918" y="516"/>
                  </a:cubicBezTo>
                  <a:cubicBezTo>
                    <a:pt x="896" y="505"/>
                    <a:pt x="829" y="482"/>
                    <a:pt x="874" y="460"/>
                  </a:cubicBezTo>
                  <a:cubicBezTo>
                    <a:pt x="907" y="437"/>
                    <a:pt x="918" y="482"/>
                    <a:pt x="930" y="426"/>
                  </a:cubicBezTo>
                  <a:cubicBezTo>
                    <a:pt x="941" y="370"/>
                    <a:pt x="1008" y="370"/>
                    <a:pt x="1008" y="404"/>
                  </a:cubicBezTo>
                  <a:cubicBezTo>
                    <a:pt x="1008" y="449"/>
                    <a:pt x="1019" y="482"/>
                    <a:pt x="1042" y="449"/>
                  </a:cubicBezTo>
                  <a:cubicBezTo>
                    <a:pt x="1064" y="426"/>
                    <a:pt x="1064" y="393"/>
                    <a:pt x="1076" y="359"/>
                  </a:cubicBezTo>
                  <a:cubicBezTo>
                    <a:pt x="1076" y="326"/>
                    <a:pt x="1109" y="314"/>
                    <a:pt x="1120" y="269"/>
                  </a:cubicBezTo>
                  <a:cubicBezTo>
                    <a:pt x="1131" y="236"/>
                    <a:pt x="1109" y="191"/>
                    <a:pt x="1087" y="168"/>
                  </a:cubicBezTo>
                  <a:cubicBezTo>
                    <a:pt x="1064" y="146"/>
                    <a:pt x="1042" y="168"/>
                    <a:pt x="986" y="168"/>
                  </a:cubicBezTo>
                  <a:cubicBezTo>
                    <a:pt x="941" y="168"/>
                    <a:pt x="907" y="146"/>
                    <a:pt x="907" y="112"/>
                  </a:cubicBezTo>
                  <a:cubicBezTo>
                    <a:pt x="907" y="79"/>
                    <a:pt x="907" y="23"/>
                    <a:pt x="907" y="23"/>
                  </a:cubicBezTo>
                  <a:cubicBezTo>
                    <a:pt x="885" y="0"/>
                    <a:pt x="885" y="0"/>
                    <a:pt x="885" y="0"/>
                  </a:cubicBezTo>
                  <a:cubicBezTo>
                    <a:pt x="885" y="0"/>
                    <a:pt x="795" y="34"/>
                    <a:pt x="762" y="45"/>
                  </a:cubicBezTo>
                  <a:cubicBezTo>
                    <a:pt x="739" y="45"/>
                    <a:pt x="773" y="90"/>
                    <a:pt x="795" y="101"/>
                  </a:cubicBezTo>
                  <a:cubicBezTo>
                    <a:pt x="829" y="101"/>
                    <a:pt x="807" y="135"/>
                    <a:pt x="762" y="157"/>
                  </a:cubicBezTo>
                  <a:cubicBezTo>
                    <a:pt x="728" y="180"/>
                    <a:pt x="705" y="157"/>
                    <a:pt x="661" y="157"/>
                  </a:cubicBezTo>
                  <a:cubicBezTo>
                    <a:pt x="616" y="157"/>
                    <a:pt x="616" y="135"/>
                    <a:pt x="594" y="101"/>
                  </a:cubicBezTo>
                  <a:cubicBezTo>
                    <a:pt x="582" y="56"/>
                    <a:pt x="538" y="56"/>
                    <a:pt x="526" y="90"/>
                  </a:cubicBezTo>
                  <a:cubicBezTo>
                    <a:pt x="515" y="90"/>
                    <a:pt x="515" y="90"/>
                    <a:pt x="515" y="90"/>
                  </a:cubicBezTo>
                  <a:cubicBezTo>
                    <a:pt x="515" y="112"/>
                    <a:pt x="526" y="157"/>
                    <a:pt x="515" y="168"/>
                  </a:cubicBezTo>
                  <a:cubicBezTo>
                    <a:pt x="504" y="191"/>
                    <a:pt x="481" y="191"/>
                    <a:pt x="448" y="191"/>
                  </a:cubicBezTo>
                  <a:cubicBezTo>
                    <a:pt x="425" y="191"/>
                    <a:pt x="425" y="224"/>
                    <a:pt x="403" y="224"/>
                  </a:cubicBezTo>
                  <a:cubicBezTo>
                    <a:pt x="381" y="236"/>
                    <a:pt x="336" y="202"/>
                    <a:pt x="313" y="202"/>
                  </a:cubicBezTo>
                  <a:cubicBezTo>
                    <a:pt x="280" y="213"/>
                    <a:pt x="269" y="258"/>
                    <a:pt x="291" y="269"/>
                  </a:cubicBezTo>
                  <a:cubicBezTo>
                    <a:pt x="313" y="281"/>
                    <a:pt x="325" y="326"/>
                    <a:pt x="302" y="337"/>
                  </a:cubicBezTo>
                  <a:cubicBezTo>
                    <a:pt x="280" y="348"/>
                    <a:pt x="302" y="393"/>
                    <a:pt x="269" y="381"/>
                  </a:cubicBezTo>
                  <a:cubicBezTo>
                    <a:pt x="235" y="381"/>
                    <a:pt x="201" y="381"/>
                    <a:pt x="224" y="426"/>
                  </a:cubicBezTo>
                  <a:cubicBezTo>
                    <a:pt x="235" y="482"/>
                    <a:pt x="235" y="527"/>
                    <a:pt x="212" y="538"/>
                  </a:cubicBezTo>
                  <a:cubicBezTo>
                    <a:pt x="201" y="550"/>
                    <a:pt x="168" y="583"/>
                    <a:pt x="123" y="594"/>
                  </a:cubicBezTo>
                  <a:cubicBezTo>
                    <a:pt x="78" y="617"/>
                    <a:pt x="67" y="639"/>
                    <a:pt x="33" y="639"/>
                  </a:cubicBezTo>
                  <a:cubicBezTo>
                    <a:pt x="11" y="628"/>
                    <a:pt x="11" y="650"/>
                    <a:pt x="11" y="650"/>
                  </a:cubicBezTo>
                  <a:cubicBezTo>
                    <a:pt x="0" y="807"/>
                    <a:pt x="0" y="807"/>
                    <a:pt x="0" y="807"/>
                  </a:cubicBezTo>
                  <a:cubicBezTo>
                    <a:pt x="33" y="830"/>
                    <a:pt x="56" y="875"/>
                    <a:pt x="78" y="875"/>
                  </a:cubicBezTo>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4" name="Freeform 23">
              <a:extLst>
                <a:ext uri="{FF2B5EF4-FFF2-40B4-BE49-F238E27FC236}">
                  <a16:creationId xmlns:a16="http://schemas.microsoft.com/office/drawing/2014/main" id="{2F98927D-C68F-4B2F-8BA3-D513FE38440C}"/>
                </a:ext>
              </a:extLst>
            </p:cNvPr>
            <p:cNvSpPr>
              <a:spLocks noChangeArrowheads="1"/>
            </p:cNvSpPr>
            <p:nvPr/>
          </p:nvSpPr>
          <p:spPr bwMode="auto">
            <a:xfrm>
              <a:off x="5229225" y="4368800"/>
              <a:ext cx="496888" cy="504825"/>
            </a:xfrm>
            <a:custGeom>
              <a:avLst/>
              <a:gdLst>
                <a:gd name="T0" fmla="*/ 1356 w 1380"/>
                <a:gd name="T1" fmla="*/ 471 h 1402"/>
                <a:gd name="T2" fmla="*/ 1311 w 1380"/>
                <a:gd name="T3" fmla="*/ 426 h 1402"/>
                <a:gd name="T4" fmla="*/ 1323 w 1380"/>
                <a:gd name="T5" fmla="*/ 303 h 1402"/>
                <a:gd name="T6" fmla="*/ 1087 w 1380"/>
                <a:gd name="T7" fmla="*/ 347 h 1402"/>
                <a:gd name="T8" fmla="*/ 1054 w 1380"/>
                <a:gd name="T9" fmla="*/ 213 h 1402"/>
                <a:gd name="T10" fmla="*/ 941 w 1380"/>
                <a:gd name="T11" fmla="*/ 336 h 1402"/>
                <a:gd name="T12" fmla="*/ 818 w 1380"/>
                <a:gd name="T13" fmla="*/ 325 h 1402"/>
                <a:gd name="T14" fmla="*/ 773 w 1380"/>
                <a:gd name="T15" fmla="*/ 213 h 1402"/>
                <a:gd name="T16" fmla="*/ 650 w 1380"/>
                <a:gd name="T17" fmla="*/ 90 h 1402"/>
                <a:gd name="T18" fmla="*/ 504 w 1380"/>
                <a:gd name="T19" fmla="*/ 11 h 1402"/>
                <a:gd name="T20" fmla="*/ 437 w 1380"/>
                <a:gd name="T21" fmla="*/ 146 h 1402"/>
                <a:gd name="T22" fmla="*/ 347 w 1380"/>
                <a:gd name="T23" fmla="*/ 202 h 1402"/>
                <a:gd name="T24" fmla="*/ 370 w 1380"/>
                <a:gd name="T25" fmla="*/ 325 h 1402"/>
                <a:gd name="T26" fmla="*/ 303 w 1380"/>
                <a:gd name="T27" fmla="*/ 426 h 1402"/>
                <a:gd name="T28" fmla="*/ 314 w 1380"/>
                <a:gd name="T29" fmla="*/ 549 h 1402"/>
                <a:gd name="T30" fmla="*/ 213 w 1380"/>
                <a:gd name="T31" fmla="*/ 728 h 1402"/>
                <a:gd name="T32" fmla="*/ 34 w 1380"/>
                <a:gd name="T33" fmla="*/ 1020 h 1402"/>
                <a:gd name="T34" fmla="*/ 56 w 1380"/>
                <a:gd name="T35" fmla="*/ 1065 h 1402"/>
                <a:gd name="T36" fmla="*/ 123 w 1380"/>
                <a:gd name="T37" fmla="*/ 1132 h 1402"/>
                <a:gd name="T38" fmla="*/ 168 w 1380"/>
                <a:gd name="T39" fmla="*/ 1255 h 1402"/>
                <a:gd name="T40" fmla="*/ 213 w 1380"/>
                <a:gd name="T41" fmla="*/ 1367 h 1402"/>
                <a:gd name="T42" fmla="*/ 303 w 1380"/>
                <a:gd name="T43" fmla="*/ 1345 h 1402"/>
                <a:gd name="T44" fmla="*/ 359 w 1380"/>
                <a:gd name="T45" fmla="*/ 1278 h 1402"/>
                <a:gd name="T46" fmla="*/ 415 w 1380"/>
                <a:gd name="T47" fmla="*/ 1221 h 1402"/>
                <a:gd name="T48" fmla="*/ 538 w 1380"/>
                <a:gd name="T49" fmla="*/ 1199 h 1402"/>
                <a:gd name="T50" fmla="*/ 616 w 1380"/>
                <a:gd name="T51" fmla="*/ 1132 h 1402"/>
                <a:gd name="T52" fmla="*/ 695 w 1380"/>
                <a:gd name="T53" fmla="*/ 1065 h 1402"/>
                <a:gd name="T54" fmla="*/ 785 w 1380"/>
                <a:gd name="T55" fmla="*/ 1143 h 1402"/>
                <a:gd name="T56" fmla="*/ 863 w 1380"/>
                <a:gd name="T57" fmla="*/ 986 h 1402"/>
                <a:gd name="T58" fmla="*/ 897 w 1380"/>
                <a:gd name="T59" fmla="*/ 852 h 1402"/>
                <a:gd name="T60" fmla="*/ 841 w 1380"/>
                <a:gd name="T61" fmla="*/ 695 h 1402"/>
                <a:gd name="T62" fmla="*/ 941 w 1380"/>
                <a:gd name="T63" fmla="*/ 572 h 1402"/>
                <a:gd name="T64" fmla="*/ 986 w 1380"/>
                <a:gd name="T65" fmla="*/ 471 h 1402"/>
                <a:gd name="T66" fmla="*/ 1031 w 1380"/>
                <a:gd name="T67" fmla="*/ 549 h 1402"/>
                <a:gd name="T68" fmla="*/ 1121 w 1380"/>
                <a:gd name="T69" fmla="*/ 661 h 1402"/>
                <a:gd name="T70" fmla="*/ 1143 w 1380"/>
                <a:gd name="T71" fmla="*/ 773 h 1402"/>
                <a:gd name="T72" fmla="*/ 1188 w 1380"/>
                <a:gd name="T73" fmla="*/ 874 h 1402"/>
                <a:gd name="T74" fmla="*/ 1345 w 1380"/>
                <a:gd name="T75" fmla="*/ 908 h 1402"/>
                <a:gd name="T76" fmla="*/ 1345 w 1380"/>
                <a:gd name="T77" fmla="*/ 762 h 1402"/>
                <a:gd name="T78" fmla="*/ 1323 w 1380"/>
                <a:gd name="T79" fmla="*/ 594 h 1402"/>
                <a:gd name="T80" fmla="*/ 1334 w 1380"/>
                <a:gd name="T81" fmla="*/ 572 h 1402"/>
                <a:gd name="T82" fmla="*/ 1356 w 1380"/>
                <a:gd name="T83" fmla="*/ 471 h 1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80" h="1402">
                  <a:moveTo>
                    <a:pt x="1356" y="471"/>
                  </a:moveTo>
                  <a:lnTo>
                    <a:pt x="1356" y="471"/>
                  </a:lnTo>
                  <a:lnTo>
                    <a:pt x="1367" y="471"/>
                  </a:lnTo>
                  <a:cubicBezTo>
                    <a:pt x="1367" y="459"/>
                    <a:pt x="1345" y="426"/>
                    <a:pt x="1311" y="426"/>
                  </a:cubicBezTo>
                  <a:cubicBezTo>
                    <a:pt x="1278" y="437"/>
                    <a:pt x="1323" y="392"/>
                    <a:pt x="1345" y="381"/>
                  </a:cubicBezTo>
                  <a:cubicBezTo>
                    <a:pt x="1379" y="381"/>
                    <a:pt x="1345" y="325"/>
                    <a:pt x="1323" y="303"/>
                  </a:cubicBezTo>
                  <a:cubicBezTo>
                    <a:pt x="1300" y="280"/>
                    <a:pt x="1233" y="292"/>
                    <a:pt x="1188" y="303"/>
                  </a:cubicBezTo>
                  <a:cubicBezTo>
                    <a:pt x="1143" y="303"/>
                    <a:pt x="1110" y="359"/>
                    <a:pt x="1087" y="347"/>
                  </a:cubicBezTo>
                  <a:cubicBezTo>
                    <a:pt x="1065" y="336"/>
                    <a:pt x="1076" y="292"/>
                    <a:pt x="1110" y="269"/>
                  </a:cubicBezTo>
                  <a:cubicBezTo>
                    <a:pt x="1143" y="247"/>
                    <a:pt x="1098" y="213"/>
                    <a:pt x="1054" y="213"/>
                  </a:cubicBezTo>
                  <a:cubicBezTo>
                    <a:pt x="1009" y="213"/>
                    <a:pt x="997" y="258"/>
                    <a:pt x="986" y="292"/>
                  </a:cubicBezTo>
                  <a:cubicBezTo>
                    <a:pt x="986" y="325"/>
                    <a:pt x="975" y="347"/>
                    <a:pt x="941" y="336"/>
                  </a:cubicBezTo>
                  <a:cubicBezTo>
                    <a:pt x="919" y="325"/>
                    <a:pt x="874" y="359"/>
                    <a:pt x="863" y="381"/>
                  </a:cubicBezTo>
                  <a:cubicBezTo>
                    <a:pt x="841" y="403"/>
                    <a:pt x="829" y="359"/>
                    <a:pt x="818" y="325"/>
                  </a:cubicBezTo>
                  <a:cubicBezTo>
                    <a:pt x="796" y="292"/>
                    <a:pt x="751" y="269"/>
                    <a:pt x="773" y="258"/>
                  </a:cubicBezTo>
                  <a:cubicBezTo>
                    <a:pt x="785" y="235"/>
                    <a:pt x="796" y="213"/>
                    <a:pt x="773" y="213"/>
                  </a:cubicBezTo>
                  <a:cubicBezTo>
                    <a:pt x="751" y="213"/>
                    <a:pt x="740" y="157"/>
                    <a:pt x="728" y="123"/>
                  </a:cubicBezTo>
                  <a:cubicBezTo>
                    <a:pt x="717" y="90"/>
                    <a:pt x="695" y="79"/>
                    <a:pt x="650" y="90"/>
                  </a:cubicBezTo>
                  <a:cubicBezTo>
                    <a:pt x="605" y="112"/>
                    <a:pt x="616" y="79"/>
                    <a:pt x="594" y="79"/>
                  </a:cubicBezTo>
                  <a:cubicBezTo>
                    <a:pt x="572" y="79"/>
                    <a:pt x="549" y="23"/>
                    <a:pt x="504" y="11"/>
                  </a:cubicBezTo>
                  <a:cubicBezTo>
                    <a:pt x="459" y="0"/>
                    <a:pt x="437" y="56"/>
                    <a:pt x="437" y="79"/>
                  </a:cubicBezTo>
                  <a:cubicBezTo>
                    <a:pt x="448" y="101"/>
                    <a:pt x="448" y="123"/>
                    <a:pt x="437" y="146"/>
                  </a:cubicBezTo>
                  <a:cubicBezTo>
                    <a:pt x="426" y="179"/>
                    <a:pt x="359" y="179"/>
                    <a:pt x="359" y="179"/>
                  </a:cubicBezTo>
                  <a:cubicBezTo>
                    <a:pt x="370" y="190"/>
                    <a:pt x="359" y="190"/>
                    <a:pt x="347" y="202"/>
                  </a:cubicBezTo>
                  <a:cubicBezTo>
                    <a:pt x="336" y="202"/>
                    <a:pt x="336" y="258"/>
                    <a:pt x="370" y="269"/>
                  </a:cubicBezTo>
                  <a:cubicBezTo>
                    <a:pt x="392" y="280"/>
                    <a:pt x="392" y="314"/>
                    <a:pt x="370" y="325"/>
                  </a:cubicBezTo>
                  <a:cubicBezTo>
                    <a:pt x="359" y="336"/>
                    <a:pt x="336" y="370"/>
                    <a:pt x="336" y="381"/>
                  </a:cubicBezTo>
                  <a:cubicBezTo>
                    <a:pt x="347" y="403"/>
                    <a:pt x="325" y="426"/>
                    <a:pt x="303" y="426"/>
                  </a:cubicBezTo>
                  <a:cubicBezTo>
                    <a:pt x="280" y="426"/>
                    <a:pt x="235" y="448"/>
                    <a:pt x="247" y="482"/>
                  </a:cubicBezTo>
                  <a:cubicBezTo>
                    <a:pt x="258" y="504"/>
                    <a:pt x="303" y="527"/>
                    <a:pt x="314" y="549"/>
                  </a:cubicBezTo>
                  <a:cubicBezTo>
                    <a:pt x="336" y="583"/>
                    <a:pt x="314" y="616"/>
                    <a:pt x="280" y="628"/>
                  </a:cubicBezTo>
                  <a:cubicBezTo>
                    <a:pt x="258" y="639"/>
                    <a:pt x="202" y="684"/>
                    <a:pt x="213" y="728"/>
                  </a:cubicBezTo>
                  <a:cubicBezTo>
                    <a:pt x="235" y="773"/>
                    <a:pt x="224" y="818"/>
                    <a:pt x="190" y="829"/>
                  </a:cubicBezTo>
                  <a:cubicBezTo>
                    <a:pt x="168" y="841"/>
                    <a:pt x="56" y="986"/>
                    <a:pt x="34" y="1020"/>
                  </a:cubicBezTo>
                  <a:cubicBezTo>
                    <a:pt x="23" y="1031"/>
                    <a:pt x="11" y="1031"/>
                    <a:pt x="0" y="1042"/>
                  </a:cubicBezTo>
                  <a:cubicBezTo>
                    <a:pt x="23" y="1054"/>
                    <a:pt x="34" y="1076"/>
                    <a:pt x="56" y="1065"/>
                  </a:cubicBezTo>
                  <a:cubicBezTo>
                    <a:pt x="79" y="1065"/>
                    <a:pt x="79" y="1098"/>
                    <a:pt x="101" y="1098"/>
                  </a:cubicBezTo>
                  <a:cubicBezTo>
                    <a:pt x="123" y="1098"/>
                    <a:pt x="134" y="1121"/>
                    <a:pt x="123" y="1132"/>
                  </a:cubicBezTo>
                  <a:cubicBezTo>
                    <a:pt x="101" y="1143"/>
                    <a:pt x="90" y="1210"/>
                    <a:pt x="123" y="1210"/>
                  </a:cubicBezTo>
                  <a:cubicBezTo>
                    <a:pt x="157" y="1210"/>
                    <a:pt x="190" y="1233"/>
                    <a:pt x="168" y="1255"/>
                  </a:cubicBezTo>
                  <a:cubicBezTo>
                    <a:pt x="146" y="1266"/>
                    <a:pt x="146" y="1289"/>
                    <a:pt x="168" y="1300"/>
                  </a:cubicBezTo>
                  <a:cubicBezTo>
                    <a:pt x="190" y="1311"/>
                    <a:pt x="202" y="1345"/>
                    <a:pt x="213" y="1367"/>
                  </a:cubicBezTo>
                  <a:cubicBezTo>
                    <a:pt x="224" y="1401"/>
                    <a:pt x="247" y="1401"/>
                    <a:pt x="258" y="1378"/>
                  </a:cubicBezTo>
                  <a:cubicBezTo>
                    <a:pt x="269" y="1356"/>
                    <a:pt x="280" y="1345"/>
                    <a:pt x="303" y="1345"/>
                  </a:cubicBezTo>
                  <a:cubicBezTo>
                    <a:pt x="325" y="1345"/>
                    <a:pt x="336" y="1334"/>
                    <a:pt x="336" y="1323"/>
                  </a:cubicBezTo>
                  <a:cubicBezTo>
                    <a:pt x="325" y="1300"/>
                    <a:pt x="336" y="1266"/>
                    <a:pt x="359" y="1278"/>
                  </a:cubicBezTo>
                  <a:cubicBezTo>
                    <a:pt x="370" y="1278"/>
                    <a:pt x="392" y="1255"/>
                    <a:pt x="392" y="1233"/>
                  </a:cubicBezTo>
                  <a:cubicBezTo>
                    <a:pt x="392" y="1210"/>
                    <a:pt x="403" y="1199"/>
                    <a:pt x="415" y="1221"/>
                  </a:cubicBezTo>
                  <a:cubicBezTo>
                    <a:pt x="437" y="1244"/>
                    <a:pt x="448" y="1244"/>
                    <a:pt x="459" y="1221"/>
                  </a:cubicBezTo>
                  <a:cubicBezTo>
                    <a:pt x="471" y="1199"/>
                    <a:pt x="516" y="1199"/>
                    <a:pt x="538" y="1199"/>
                  </a:cubicBezTo>
                  <a:cubicBezTo>
                    <a:pt x="549" y="1199"/>
                    <a:pt x="594" y="1199"/>
                    <a:pt x="594" y="1177"/>
                  </a:cubicBezTo>
                  <a:cubicBezTo>
                    <a:pt x="605" y="1154"/>
                    <a:pt x="594" y="1132"/>
                    <a:pt x="616" y="1132"/>
                  </a:cubicBezTo>
                  <a:cubicBezTo>
                    <a:pt x="650" y="1132"/>
                    <a:pt x="661" y="1121"/>
                    <a:pt x="661" y="1087"/>
                  </a:cubicBezTo>
                  <a:cubicBezTo>
                    <a:pt x="650" y="1065"/>
                    <a:pt x="684" y="1054"/>
                    <a:pt x="695" y="1065"/>
                  </a:cubicBezTo>
                  <a:cubicBezTo>
                    <a:pt x="706" y="1087"/>
                    <a:pt x="740" y="1121"/>
                    <a:pt x="751" y="1121"/>
                  </a:cubicBezTo>
                  <a:cubicBezTo>
                    <a:pt x="762" y="1121"/>
                    <a:pt x="773" y="1132"/>
                    <a:pt x="785" y="1143"/>
                  </a:cubicBezTo>
                  <a:cubicBezTo>
                    <a:pt x="785" y="1110"/>
                    <a:pt x="785" y="1065"/>
                    <a:pt x="785" y="1042"/>
                  </a:cubicBezTo>
                  <a:cubicBezTo>
                    <a:pt x="785" y="1020"/>
                    <a:pt x="841" y="975"/>
                    <a:pt x="863" y="986"/>
                  </a:cubicBezTo>
                  <a:cubicBezTo>
                    <a:pt x="885" y="997"/>
                    <a:pt x="897" y="986"/>
                    <a:pt x="897" y="964"/>
                  </a:cubicBezTo>
                  <a:cubicBezTo>
                    <a:pt x="897" y="952"/>
                    <a:pt x="897" y="852"/>
                    <a:pt x="897" y="852"/>
                  </a:cubicBezTo>
                  <a:cubicBezTo>
                    <a:pt x="897" y="852"/>
                    <a:pt x="897" y="785"/>
                    <a:pt x="863" y="762"/>
                  </a:cubicBezTo>
                  <a:cubicBezTo>
                    <a:pt x="829" y="728"/>
                    <a:pt x="829" y="717"/>
                    <a:pt x="841" y="695"/>
                  </a:cubicBezTo>
                  <a:cubicBezTo>
                    <a:pt x="841" y="672"/>
                    <a:pt x="863" y="661"/>
                    <a:pt x="885" y="650"/>
                  </a:cubicBezTo>
                  <a:cubicBezTo>
                    <a:pt x="908" y="650"/>
                    <a:pt x="941" y="616"/>
                    <a:pt x="941" y="572"/>
                  </a:cubicBezTo>
                  <a:cubicBezTo>
                    <a:pt x="930" y="538"/>
                    <a:pt x="941" y="549"/>
                    <a:pt x="964" y="538"/>
                  </a:cubicBezTo>
                  <a:cubicBezTo>
                    <a:pt x="975" y="538"/>
                    <a:pt x="986" y="504"/>
                    <a:pt x="986" y="471"/>
                  </a:cubicBezTo>
                  <a:cubicBezTo>
                    <a:pt x="975" y="437"/>
                    <a:pt x="1020" y="471"/>
                    <a:pt x="1031" y="482"/>
                  </a:cubicBezTo>
                  <a:cubicBezTo>
                    <a:pt x="1031" y="504"/>
                    <a:pt x="1009" y="549"/>
                    <a:pt x="1031" y="549"/>
                  </a:cubicBezTo>
                  <a:cubicBezTo>
                    <a:pt x="1054" y="549"/>
                    <a:pt x="1065" y="561"/>
                    <a:pt x="1065" y="594"/>
                  </a:cubicBezTo>
                  <a:cubicBezTo>
                    <a:pt x="1065" y="628"/>
                    <a:pt x="1087" y="650"/>
                    <a:pt x="1121" y="661"/>
                  </a:cubicBezTo>
                  <a:cubicBezTo>
                    <a:pt x="1165" y="661"/>
                    <a:pt x="1143" y="684"/>
                    <a:pt x="1154" y="728"/>
                  </a:cubicBezTo>
                  <a:cubicBezTo>
                    <a:pt x="1165" y="762"/>
                    <a:pt x="1165" y="762"/>
                    <a:pt x="1143" y="773"/>
                  </a:cubicBezTo>
                  <a:cubicBezTo>
                    <a:pt x="1132" y="796"/>
                    <a:pt x="1165" y="852"/>
                    <a:pt x="1165" y="852"/>
                  </a:cubicBezTo>
                  <a:cubicBezTo>
                    <a:pt x="1177" y="852"/>
                    <a:pt x="1177" y="863"/>
                    <a:pt x="1188" y="874"/>
                  </a:cubicBezTo>
                  <a:cubicBezTo>
                    <a:pt x="1199" y="897"/>
                    <a:pt x="1221" y="919"/>
                    <a:pt x="1255" y="941"/>
                  </a:cubicBezTo>
                  <a:cubicBezTo>
                    <a:pt x="1289" y="952"/>
                    <a:pt x="1323" y="919"/>
                    <a:pt x="1345" y="908"/>
                  </a:cubicBezTo>
                  <a:cubicBezTo>
                    <a:pt x="1356" y="874"/>
                    <a:pt x="1356" y="841"/>
                    <a:pt x="1334" y="841"/>
                  </a:cubicBezTo>
                  <a:cubicBezTo>
                    <a:pt x="1311" y="841"/>
                    <a:pt x="1334" y="785"/>
                    <a:pt x="1345" y="762"/>
                  </a:cubicBezTo>
                  <a:cubicBezTo>
                    <a:pt x="1356" y="728"/>
                    <a:pt x="1345" y="695"/>
                    <a:pt x="1323" y="684"/>
                  </a:cubicBezTo>
                  <a:cubicBezTo>
                    <a:pt x="1300" y="684"/>
                    <a:pt x="1323" y="628"/>
                    <a:pt x="1323" y="594"/>
                  </a:cubicBezTo>
                  <a:cubicBezTo>
                    <a:pt x="1323" y="583"/>
                    <a:pt x="1323" y="572"/>
                    <a:pt x="1334" y="572"/>
                  </a:cubicBezTo>
                  <a:lnTo>
                    <a:pt x="1334" y="572"/>
                  </a:lnTo>
                  <a:cubicBezTo>
                    <a:pt x="1334" y="572"/>
                    <a:pt x="1311" y="538"/>
                    <a:pt x="1300" y="527"/>
                  </a:cubicBezTo>
                  <a:cubicBezTo>
                    <a:pt x="1289" y="504"/>
                    <a:pt x="1323" y="482"/>
                    <a:pt x="1356" y="471"/>
                  </a:cubicBezTo>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5" name="Freeform 25">
              <a:extLst>
                <a:ext uri="{FF2B5EF4-FFF2-40B4-BE49-F238E27FC236}">
                  <a16:creationId xmlns:a16="http://schemas.microsoft.com/office/drawing/2014/main" id="{1E66F223-36C1-439E-9412-7E49F6A66A75}"/>
                </a:ext>
              </a:extLst>
            </p:cNvPr>
            <p:cNvSpPr>
              <a:spLocks noChangeArrowheads="1"/>
            </p:cNvSpPr>
            <p:nvPr/>
          </p:nvSpPr>
          <p:spPr bwMode="auto">
            <a:xfrm>
              <a:off x="7956550" y="3860800"/>
              <a:ext cx="552450" cy="973138"/>
            </a:xfrm>
            <a:custGeom>
              <a:avLst/>
              <a:gdLst>
                <a:gd name="T0" fmla="*/ 1502 w 1536"/>
                <a:gd name="T1" fmla="*/ 224 h 2702"/>
                <a:gd name="T2" fmla="*/ 1311 w 1536"/>
                <a:gd name="T3" fmla="*/ 11 h 2702"/>
                <a:gd name="T4" fmla="*/ 1042 w 1536"/>
                <a:gd name="T5" fmla="*/ 112 h 2702"/>
                <a:gd name="T6" fmla="*/ 986 w 1536"/>
                <a:gd name="T7" fmla="*/ 291 h 2702"/>
                <a:gd name="T8" fmla="*/ 1165 w 1536"/>
                <a:gd name="T9" fmla="*/ 404 h 2702"/>
                <a:gd name="T10" fmla="*/ 1053 w 1536"/>
                <a:gd name="T11" fmla="*/ 471 h 2702"/>
                <a:gd name="T12" fmla="*/ 1031 w 1536"/>
                <a:gd name="T13" fmla="*/ 639 h 2702"/>
                <a:gd name="T14" fmla="*/ 941 w 1536"/>
                <a:gd name="T15" fmla="*/ 784 h 2702"/>
                <a:gd name="T16" fmla="*/ 975 w 1536"/>
                <a:gd name="T17" fmla="*/ 908 h 2702"/>
                <a:gd name="T18" fmla="*/ 863 w 1536"/>
                <a:gd name="T19" fmla="*/ 852 h 2702"/>
                <a:gd name="T20" fmla="*/ 773 w 1536"/>
                <a:gd name="T21" fmla="*/ 986 h 2702"/>
                <a:gd name="T22" fmla="*/ 583 w 1536"/>
                <a:gd name="T23" fmla="*/ 1042 h 2702"/>
                <a:gd name="T24" fmla="*/ 448 w 1536"/>
                <a:gd name="T25" fmla="*/ 1121 h 2702"/>
                <a:gd name="T26" fmla="*/ 392 w 1536"/>
                <a:gd name="T27" fmla="*/ 1199 h 2702"/>
                <a:gd name="T28" fmla="*/ 89 w 1536"/>
                <a:gd name="T29" fmla="*/ 1715 h 2702"/>
                <a:gd name="T30" fmla="*/ 347 w 1536"/>
                <a:gd name="T31" fmla="*/ 2667 h 2702"/>
                <a:gd name="T32" fmla="*/ 493 w 1536"/>
                <a:gd name="T33" fmla="*/ 2488 h 2702"/>
                <a:gd name="T34" fmla="*/ 583 w 1536"/>
                <a:gd name="T35" fmla="*/ 2297 h 2702"/>
                <a:gd name="T36" fmla="*/ 706 w 1536"/>
                <a:gd name="T37" fmla="*/ 2297 h 2702"/>
                <a:gd name="T38" fmla="*/ 784 w 1536"/>
                <a:gd name="T39" fmla="*/ 2197 h 2702"/>
                <a:gd name="T40" fmla="*/ 683 w 1536"/>
                <a:gd name="T41" fmla="*/ 2208 h 2702"/>
                <a:gd name="T42" fmla="*/ 706 w 1536"/>
                <a:gd name="T43" fmla="*/ 2107 h 2702"/>
                <a:gd name="T44" fmla="*/ 762 w 1536"/>
                <a:gd name="T45" fmla="*/ 1961 h 2702"/>
                <a:gd name="T46" fmla="*/ 796 w 1536"/>
                <a:gd name="T47" fmla="*/ 2107 h 2702"/>
                <a:gd name="T48" fmla="*/ 829 w 1536"/>
                <a:gd name="T49" fmla="*/ 2006 h 2702"/>
                <a:gd name="T50" fmla="*/ 852 w 1536"/>
                <a:gd name="T51" fmla="*/ 2219 h 2702"/>
                <a:gd name="T52" fmla="*/ 1009 w 1536"/>
                <a:gd name="T53" fmla="*/ 2443 h 2702"/>
                <a:gd name="T54" fmla="*/ 1053 w 1536"/>
                <a:gd name="T55" fmla="*/ 2219 h 2702"/>
                <a:gd name="T56" fmla="*/ 1121 w 1536"/>
                <a:gd name="T57" fmla="*/ 1928 h 2702"/>
                <a:gd name="T58" fmla="*/ 1143 w 1536"/>
                <a:gd name="T59" fmla="*/ 1670 h 2702"/>
                <a:gd name="T60" fmla="*/ 1065 w 1536"/>
                <a:gd name="T61" fmla="*/ 1670 h 2702"/>
                <a:gd name="T62" fmla="*/ 1098 w 1536"/>
                <a:gd name="T63" fmla="*/ 1591 h 2702"/>
                <a:gd name="T64" fmla="*/ 1221 w 1536"/>
                <a:gd name="T65" fmla="*/ 1446 h 2702"/>
                <a:gd name="T66" fmla="*/ 1109 w 1536"/>
                <a:gd name="T67" fmla="*/ 1502 h 2702"/>
                <a:gd name="T68" fmla="*/ 1065 w 1536"/>
                <a:gd name="T69" fmla="*/ 1468 h 2702"/>
                <a:gd name="T70" fmla="*/ 1053 w 1536"/>
                <a:gd name="T71" fmla="*/ 1356 h 2702"/>
                <a:gd name="T72" fmla="*/ 1154 w 1536"/>
                <a:gd name="T73" fmla="*/ 1255 h 2702"/>
                <a:gd name="T74" fmla="*/ 1165 w 1536"/>
                <a:gd name="T75" fmla="*/ 964 h 2702"/>
                <a:gd name="T76" fmla="*/ 1412 w 1536"/>
                <a:gd name="T77" fmla="*/ 639 h 2702"/>
                <a:gd name="T78" fmla="*/ 1502 w 1536"/>
                <a:gd name="T79" fmla="*/ 392 h 2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36" h="2702">
                  <a:moveTo>
                    <a:pt x="1502" y="224"/>
                  </a:moveTo>
                  <a:lnTo>
                    <a:pt x="1502" y="224"/>
                  </a:lnTo>
                  <a:cubicBezTo>
                    <a:pt x="1479" y="191"/>
                    <a:pt x="1434" y="123"/>
                    <a:pt x="1401" y="78"/>
                  </a:cubicBezTo>
                  <a:cubicBezTo>
                    <a:pt x="1367" y="34"/>
                    <a:pt x="1322" y="0"/>
                    <a:pt x="1311" y="11"/>
                  </a:cubicBezTo>
                  <a:cubicBezTo>
                    <a:pt x="1300" y="11"/>
                    <a:pt x="1266" y="78"/>
                    <a:pt x="1199" y="90"/>
                  </a:cubicBezTo>
                  <a:cubicBezTo>
                    <a:pt x="1165" y="101"/>
                    <a:pt x="1098" y="112"/>
                    <a:pt x="1042" y="112"/>
                  </a:cubicBezTo>
                  <a:cubicBezTo>
                    <a:pt x="1031" y="280"/>
                    <a:pt x="1031" y="280"/>
                    <a:pt x="1031" y="280"/>
                  </a:cubicBezTo>
                  <a:cubicBezTo>
                    <a:pt x="986" y="291"/>
                    <a:pt x="986" y="291"/>
                    <a:pt x="986" y="291"/>
                  </a:cubicBezTo>
                  <a:cubicBezTo>
                    <a:pt x="986" y="404"/>
                    <a:pt x="986" y="404"/>
                    <a:pt x="986" y="404"/>
                  </a:cubicBezTo>
                  <a:cubicBezTo>
                    <a:pt x="1165" y="404"/>
                    <a:pt x="1165" y="404"/>
                    <a:pt x="1165" y="404"/>
                  </a:cubicBezTo>
                  <a:cubicBezTo>
                    <a:pt x="1165" y="460"/>
                    <a:pt x="1165" y="460"/>
                    <a:pt x="1165" y="460"/>
                  </a:cubicBezTo>
                  <a:cubicBezTo>
                    <a:pt x="1053" y="471"/>
                    <a:pt x="1053" y="471"/>
                    <a:pt x="1053" y="471"/>
                  </a:cubicBezTo>
                  <a:cubicBezTo>
                    <a:pt x="986" y="639"/>
                    <a:pt x="986" y="639"/>
                    <a:pt x="986" y="639"/>
                  </a:cubicBezTo>
                  <a:cubicBezTo>
                    <a:pt x="1031" y="639"/>
                    <a:pt x="1031" y="639"/>
                    <a:pt x="1031" y="639"/>
                  </a:cubicBezTo>
                  <a:cubicBezTo>
                    <a:pt x="1031" y="773"/>
                    <a:pt x="1031" y="773"/>
                    <a:pt x="1031" y="773"/>
                  </a:cubicBezTo>
                  <a:cubicBezTo>
                    <a:pt x="941" y="784"/>
                    <a:pt x="941" y="784"/>
                    <a:pt x="941" y="784"/>
                  </a:cubicBezTo>
                  <a:cubicBezTo>
                    <a:pt x="941" y="852"/>
                    <a:pt x="941" y="852"/>
                    <a:pt x="941" y="852"/>
                  </a:cubicBezTo>
                  <a:cubicBezTo>
                    <a:pt x="975" y="908"/>
                    <a:pt x="975" y="908"/>
                    <a:pt x="975" y="908"/>
                  </a:cubicBezTo>
                  <a:cubicBezTo>
                    <a:pt x="863" y="908"/>
                    <a:pt x="863" y="908"/>
                    <a:pt x="863" y="908"/>
                  </a:cubicBezTo>
                  <a:cubicBezTo>
                    <a:pt x="863" y="852"/>
                    <a:pt x="863" y="852"/>
                    <a:pt x="863" y="852"/>
                  </a:cubicBezTo>
                  <a:cubicBezTo>
                    <a:pt x="762" y="942"/>
                    <a:pt x="762" y="942"/>
                    <a:pt x="762" y="942"/>
                  </a:cubicBezTo>
                  <a:cubicBezTo>
                    <a:pt x="773" y="986"/>
                    <a:pt x="773" y="986"/>
                    <a:pt x="773" y="986"/>
                  </a:cubicBezTo>
                  <a:cubicBezTo>
                    <a:pt x="583" y="986"/>
                    <a:pt x="583" y="986"/>
                    <a:pt x="583" y="986"/>
                  </a:cubicBezTo>
                  <a:cubicBezTo>
                    <a:pt x="583" y="1042"/>
                    <a:pt x="583" y="1042"/>
                    <a:pt x="583" y="1042"/>
                  </a:cubicBezTo>
                  <a:cubicBezTo>
                    <a:pt x="448" y="1042"/>
                    <a:pt x="448" y="1042"/>
                    <a:pt x="448" y="1042"/>
                  </a:cubicBezTo>
                  <a:cubicBezTo>
                    <a:pt x="448" y="1121"/>
                    <a:pt x="448" y="1121"/>
                    <a:pt x="448" y="1121"/>
                  </a:cubicBezTo>
                  <a:cubicBezTo>
                    <a:pt x="392" y="1132"/>
                    <a:pt x="392" y="1132"/>
                    <a:pt x="392" y="1132"/>
                  </a:cubicBezTo>
                  <a:cubicBezTo>
                    <a:pt x="392" y="1199"/>
                    <a:pt x="392" y="1199"/>
                    <a:pt x="392" y="1199"/>
                  </a:cubicBezTo>
                  <a:cubicBezTo>
                    <a:pt x="0" y="1614"/>
                    <a:pt x="0" y="1614"/>
                    <a:pt x="0" y="1614"/>
                  </a:cubicBezTo>
                  <a:cubicBezTo>
                    <a:pt x="89" y="1715"/>
                    <a:pt x="89" y="1715"/>
                    <a:pt x="89" y="1715"/>
                  </a:cubicBezTo>
                  <a:cubicBezTo>
                    <a:pt x="179" y="2701"/>
                    <a:pt x="179" y="2701"/>
                    <a:pt x="179" y="2701"/>
                  </a:cubicBezTo>
                  <a:cubicBezTo>
                    <a:pt x="179" y="2701"/>
                    <a:pt x="314" y="2656"/>
                    <a:pt x="347" y="2667"/>
                  </a:cubicBezTo>
                  <a:cubicBezTo>
                    <a:pt x="392" y="2678"/>
                    <a:pt x="403" y="2633"/>
                    <a:pt x="426" y="2622"/>
                  </a:cubicBezTo>
                  <a:cubicBezTo>
                    <a:pt x="459" y="2611"/>
                    <a:pt x="493" y="2555"/>
                    <a:pt x="493" y="2488"/>
                  </a:cubicBezTo>
                  <a:cubicBezTo>
                    <a:pt x="482" y="2421"/>
                    <a:pt x="482" y="2387"/>
                    <a:pt x="516" y="2376"/>
                  </a:cubicBezTo>
                  <a:cubicBezTo>
                    <a:pt x="538" y="2376"/>
                    <a:pt x="571" y="2320"/>
                    <a:pt x="583" y="2297"/>
                  </a:cubicBezTo>
                  <a:cubicBezTo>
                    <a:pt x="594" y="2275"/>
                    <a:pt x="650" y="2275"/>
                    <a:pt x="672" y="2275"/>
                  </a:cubicBezTo>
                  <a:cubicBezTo>
                    <a:pt x="683" y="2275"/>
                    <a:pt x="695" y="2286"/>
                    <a:pt x="706" y="2297"/>
                  </a:cubicBezTo>
                  <a:cubicBezTo>
                    <a:pt x="706" y="2286"/>
                    <a:pt x="706" y="2286"/>
                    <a:pt x="706" y="2286"/>
                  </a:cubicBezTo>
                  <a:cubicBezTo>
                    <a:pt x="740" y="2253"/>
                    <a:pt x="762" y="2219"/>
                    <a:pt x="784" y="2197"/>
                  </a:cubicBezTo>
                  <a:cubicBezTo>
                    <a:pt x="807" y="2163"/>
                    <a:pt x="784" y="2140"/>
                    <a:pt x="762" y="2152"/>
                  </a:cubicBezTo>
                  <a:cubicBezTo>
                    <a:pt x="728" y="2163"/>
                    <a:pt x="695" y="2197"/>
                    <a:pt x="683" y="2208"/>
                  </a:cubicBezTo>
                  <a:cubicBezTo>
                    <a:pt x="661" y="2219"/>
                    <a:pt x="627" y="2219"/>
                    <a:pt x="661" y="2185"/>
                  </a:cubicBezTo>
                  <a:cubicBezTo>
                    <a:pt x="683" y="2152"/>
                    <a:pt x="706" y="2118"/>
                    <a:pt x="706" y="2107"/>
                  </a:cubicBezTo>
                  <a:cubicBezTo>
                    <a:pt x="706" y="2084"/>
                    <a:pt x="728" y="2084"/>
                    <a:pt x="740" y="2040"/>
                  </a:cubicBezTo>
                  <a:cubicBezTo>
                    <a:pt x="751" y="2006"/>
                    <a:pt x="751" y="1973"/>
                    <a:pt x="762" y="1961"/>
                  </a:cubicBezTo>
                  <a:cubicBezTo>
                    <a:pt x="773" y="1950"/>
                    <a:pt x="784" y="1950"/>
                    <a:pt x="784" y="1995"/>
                  </a:cubicBezTo>
                  <a:cubicBezTo>
                    <a:pt x="784" y="2051"/>
                    <a:pt x="773" y="2118"/>
                    <a:pt x="796" y="2107"/>
                  </a:cubicBezTo>
                  <a:cubicBezTo>
                    <a:pt x="807" y="2107"/>
                    <a:pt x="829" y="2084"/>
                    <a:pt x="818" y="2051"/>
                  </a:cubicBezTo>
                  <a:cubicBezTo>
                    <a:pt x="807" y="2028"/>
                    <a:pt x="796" y="1995"/>
                    <a:pt x="829" y="2006"/>
                  </a:cubicBezTo>
                  <a:cubicBezTo>
                    <a:pt x="863" y="2017"/>
                    <a:pt x="919" y="2051"/>
                    <a:pt x="907" y="2096"/>
                  </a:cubicBezTo>
                  <a:cubicBezTo>
                    <a:pt x="907" y="2152"/>
                    <a:pt x="852" y="2163"/>
                    <a:pt x="852" y="2219"/>
                  </a:cubicBezTo>
                  <a:cubicBezTo>
                    <a:pt x="852" y="2275"/>
                    <a:pt x="885" y="2309"/>
                    <a:pt x="941" y="2320"/>
                  </a:cubicBezTo>
                  <a:cubicBezTo>
                    <a:pt x="986" y="2342"/>
                    <a:pt x="1009" y="2421"/>
                    <a:pt x="1009" y="2443"/>
                  </a:cubicBezTo>
                  <a:cubicBezTo>
                    <a:pt x="997" y="2466"/>
                    <a:pt x="1042" y="2466"/>
                    <a:pt x="1042" y="2432"/>
                  </a:cubicBezTo>
                  <a:cubicBezTo>
                    <a:pt x="1042" y="2398"/>
                    <a:pt x="1053" y="2286"/>
                    <a:pt x="1053" y="2219"/>
                  </a:cubicBezTo>
                  <a:cubicBezTo>
                    <a:pt x="1053" y="2163"/>
                    <a:pt x="1065" y="2040"/>
                    <a:pt x="1076" y="2028"/>
                  </a:cubicBezTo>
                  <a:cubicBezTo>
                    <a:pt x="1076" y="2006"/>
                    <a:pt x="1098" y="2006"/>
                    <a:pt x="1121" y="1928"/>
                  </a:cubicBezTo>
                  <a:cubicBezTo>
                    <a:pt x="1154" y="1838"/>
                    <a:pt x="1165" y="1771"/>
                    <a:pt x="1165" y="1715"/>
                  </a:cubicBezTo>
                  <a:cubicBezTo>
                    <a:pt x="1154" y="1659"/>
                    <a:pt x="1154" y="1647"/>
                    <a:pt x="1143" y="1670"/>
                  </a:cubicBezTo>
                  <a:cubicBezTo>
                    <a:pt x="1121" y="1692"/>
                    <a:pt x="1098" y="1726"/>
                    <a:pt x="1087" y="1704"/>
                  </a:cubicBezTo>
                  <a:cubicBezTo>
                    <a:pt x="1076" y="1681"/>
                    <a:pt x="1087" y="1670"/>
                    <a:pt x="1065" y="1670"/>
                  </a:cubicBezTo>
                  <a:cubicBezTo>
                    <a:pt x="1042" y="1670"/>
                    <a:pt x="1031" y="1659"/>
                    <a:pt x="1065" y="1647"/>
                  </a:cubicBezTo>
                  <a:cubicBezTo>
                    <a:pt x="1087" y="1636"/>
                    <a:pt x="1098" y="1602"/>
                    <a:pt x="1098" y="1591"/>
                  </a:cubicBezTo>
                  <a:cubicBezTo>
                    <a:pt x="1098" y="1569"/>
                    <a:pt x="1176" y="1558"/>
                    <a:pt x="1199" y="1535"/>
                  </a:cubicBezTo>
                  <a:cubicBezTo>
                    <a:pt x="1233" y="1513"/>
                    <a:pt x="1233" y="1479"/>
                    <a:pt x="1221" y="1446"/>
                  </a:cubicBezTo>
                  <a:cubicBezTo>
                    <a:pt x="1221" y="1412"/>
                    <a:pt x="1199" y="1423"/>
                    <a:pt x="1165" y="1446"/>
                  </a:cubicBezTo>
                  <a:cubicBezTo>
                    <a:pt x="1121" y="1468"/>
                    <a:pt x="1109" y="1479"/>
                    <a:pt x="1109" y="1502"/>
                  </a:cubicBezTo>
                  <a:cubicBezTo>
                    <a:pt x="1121" y="1524"/>
                    <a:pt x="1076" y="1524"/>
                    <a:pt x="1065" y="1513"/>
                  </a:cubicBezTo>
                  <a:cubicBezTo>
                    <a:pt x="1053" y="1502"/>
                    <a:pt x="1053" y="1491"/>
                    <a:pt x="1065" y="1468"/>
                  </a:cubicBezTo>
                  <a:cubicBezTo>
                    <a:pt x="1076" y="1457"/>
                    <a:pt x="1053" y="1457"/>
                    <a:pt x="1031" y="1446"/>
                  </a:cubicBezTo>
                  <a:cubicBezTo>
                    <a:pt x="1020" y="1446"/>
                    <a:pt x="1031" y="1390"/>
                    <a:pt x="1053" y="1356"/>
                  </a:cubicBezTo>
                  <a:cubicBezTo>
                    <a:pt x="1076" y="1322"/>
                    <a:pt x="1098" y="1333"/>
                    <a:pt x="1121" y="1322"/>
                  </a:cubicBezTo>
                  <a:cubicBezTo>
                    <a:pt x="1132" y="1311"/>
                    <a:pt x="1121" y="1289"/>
                    <a:pt x="1154" y="1255"/>
                  </a:cubicBezTo>
                  <a:cubicBezTo>
                    <a:pt x="1176" y="1233"/>
                    <a:pt x="1188" y="1199"/>
                    <a:pt x="1165" y="1166"/>
                  </a:cubicBezTo>
                  <a:cubicBezTo>
                    <a:pt x="1143" y="1132"/>
                    <a:pt x="1132" y="1020"/>
                    <a:pt x="1165" y="964"/>
                  </a:cubicBezTo>
                  <a:cubicBezTo>
                    <a:pt x="1199" y="908"/>
                    <a:pt x="1278" y="829"/>
                    <a:pt x="1322" y="762"/>
                  </a:cubicBezTo>
                  <a:cubicBezTo>
                    <a:pt x="1378" y="684"/>
                    <a:pt x="1356" y="684"/>
                    <a:pt x="1412" y="639"/>
                  </a:cubicBezTo>
                  <a:cubicBezTo>
                    <a:pt x="1457" y="583"/>
                    <a:pt x="1468" y="583"/>
                    <a:pt x="1468" y="571"/>
                  </a:cubicBezTo>
                  <a:cubicBezTo>
                    <a:pt x="1468" y="549"/>
                    <a:pt x="1479" y="471"/>
                    <a:pt x="1502" y="392"/>
                  </a:cubicBezTo>
                  <a:cubicBezTo>
                    <a:pt x="1535" y="314"/>
                    <a:pt x="1535" y="269"/>
                    <a:pt x="1502" y="224"/>
                  </a:cubicBezTo>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6" name="Freeform 26">
              <a:extLst>
                <a:ext uri="{FF2B5EF4-FFF2-40B4-BE49-F238E27FC236}">
                  <a16:creationId xmlns:a16="http://schemas.microsoft.com/office/drawing/2014/main" id="{E465CF4A-98F9-4271-909A-8873EF2F5AB4}"/>
                </a:ext>
              </a:extLst>
            </p:cNvPr>
            <p:cNvSpPr>
              <a:spLocks noChangeArrowheads="1"/>
            </p:cNvSpPr>
            <p:nvPr/>
          </p:nvSpPr>
          <p:spPr bwMode="auto">
            <a:xfrm>
              <a:off x="7653338" y="3889375"/>
              <a:ext cx="722312" cy="554038"/>
            </a:xfrm>
            <a:custGeom>
              <a:avLst/>
              <a:gdLst>
                <a:gd name="T0" fmla="*/ 1233 w 2007"/>
                <a:gd name="T1" fmla="*/ 1054 h 1537"/>
                <a:gd name="T2" fmla="*/ 1233 w 2007"/>
                <a:gd name="T3" fmla="*/ 1054 h 1537"/>
                <a:gd name="T4" fmla="*/ 1289 w 2007"/>
                <a:gd name="T5" fmla="*/ 1043 h 1537"/>
                <a:gd name="T6" fmla="*/ 1289 w 2007"/>
                <a:gd name="T7" fmla="*/ 964 h 1537"/>
                <a:gd name="T8" fmla="*/ 1424 w 2007"/>
                <a:gd name="T9" fmla="*/ 964 h 1537"/>
                <a:gd name="T10" fmla="*/ 1424 w 2007"/>
                <a:gd name="T11" fmla="*/ 908 h 1537"/>
                <a:gd name="T12" fmla="*/ 1614 w 2007"/>
                <a:gd name="T13" fmla="*/ 908 h 1537"/>
                <a:gd name="T14" fmla="*/ 1603 w 2007"/>
                <a:gd name="T15" fmla="*/ 864 h 1537"/>
                <a:gd name="T16" fmla="*/ 1704 w 2007"/>
                <a:gd name="T17" fmla="*/ 774 h 1537"/>
                <a:gd name="T18" fmla="*/ 1704 w 2007"/>
                <a:gd name="T19" fmla="*/ 830 h 1537"/>
                <a:gd name="T20" fmla="*/ 1816 w 2007"/>
                <a:gd name="T21" fmla="*/ 830 h 1537"/>
                <a:gd name="T22" fmla="*/ 1782 w 2007"/>
                <a:gd name="T23" fmla="*/ 774 h 1537"/>
                <a:gd name="T24" fmla="*/ 1782 w 2007"/>
                <a:gd name="T25" fmla="*/ 706 h 1537"/>
                <a:gd name="T26" fmla="*/ 1872 w 2007"/>
                <a:gd name="T27" fmla="*/ 695 h 1537"/>
                <a:gd name="T28" fmla="*/ 1872 w 2007"/>
                <a:gd name="T29" fmla="*/ 561 h 1537"/>
                <a:gd name="T30" fmla="*/ 1827 w 2007"/>
                <a:gd name="T31" fmla="*/ 561 h 1537"/>
                <a:gd name="T32" fmla="*/ 1894 w 2007"/>
                <a:gd name="T33" fmla="*/ 393 h 1537"/>
                <a:gd name="T34" fmla="*/ 2006 w 2007"/>
                <a:gd name="T35" fmla="*/ 382 h 1537"/>
                <a:gd name="T36" fmla="*/ 2006 w 2007"/>
                <a:gd name="T37" fmla="*/ 326 h 1537"/>
                <a:gd name="T38" fmla="*/ 1827 w 2007"/>
                <a:gd name="T39" fmla="*/ 326 h 1537"/>
                <a:gd name="T40" fmla="*/ 1827 w 2007"/>
                <a:gd name="T41" fmla="*/ 213 h 1537"/>
                <a:gd name="T42" fmla="*/ 1872 w 2007"/>
                <a:gd name="T43" fmla="*/ 202 h 1537"/>
                <a:gd name="T44" fmla="*/ 1883 w 2007"/>
                <a:gd name="T45" fmla="*/ 34 h 1537"/>
                <a:gd name="T46" fmla="*/ 1782 w 2007"/>
                <a:gd name="T47" fmla="*/ 34 h 1537"/>
                <a:gd name="T48" fmla="*/ 1491 w 2007"/>
                <a:gd name="T49" fmla="*/ 23 h 1537"/>
                <a:gd name="T50" fmla="*/ 1177 w 2007"/>
                <a:gd name="T51" fmla="*/ 45 h 1537"/>
                <a:gd name="T52" fmla="*/ 875 w 2007"/>
                <a:gd name="T53" fmla="*/ 202 h 1537"/>
                <a:gd name="T54" fmla="*/ 516 w 2007"/>
                <a:gd name="T55" fmla="*/ 303 h 1537"/>
                <a:gd name="T56" fmla="*/ 213 w 2007"/>
                <a:gd name="T57" fmla="*/ 404 h 1537"/>
                <a:gd name="T58" fmla="*/ 23 w 2007"/>
                <a:gd name="T59" fmla="*/ 561 h 1537"/>
                <a:gd name="T60" fmla="*/ 0 w 2007"/>
                <a:gd name="T61" fmla="*/ 606 h 1537"/>
                <a:gd name="T62" fmla="*/ 45 w 2007"/>
                <a:gd name="T63" fmla="*/ 684 h 1537"/>
                <a:gd name="T64" fmla="*/ 45 w 2007"/>
                <a:gd name="T65" fmla="*/ 841 h 1537"/>
                <a:gd name="T66" fmla="*/ 180 w 2007"/>
                <a:gd name="T67" fmla="*/ 841 h 1537"/>
                <a:gd name="T68" fmla="*/ 180 w 2007"/>
                <a:gd name="T69" fmla="*/ 931 h 1537"/>
                <a:gd name="T70" fmla="*/ 404 w 2007"/>
                <a:gd name="T71" fmla="*/ 931 h 1537"/>
                <a:gd name="T72" fmla="*/ 426 w 2007"/>
                <a:gd name="T73" fmla="*/ 1043 h 1537"/>
                <a:gd name="T74" fmla="*/ 505 w 2007"/>
                <a:gd name="T75" fmla="*/ 1110 h 1537"/>
                <a:gd name="T76" fmla="*/ 561 w 2007"/>
                <a:gd name="T77" fmla="*/ 1065 h 1537"/>
                <a:gd name="T78" fmla="*/ 606 w 2007"/>
                <a:gd name="T79" fmla="*/ 1076 h 1537"/>
                <a:gd name="T80" fmla="*/ 617 w 2007"/>
                <a:gd name="T81" fmla="*/ 1278 h 1537"/>
                <a:gd name="T82" fmla="*/ 841 w 2007"/>
                <a:gd name="T83" fmla="*/ 1536 h 1537"/>
                <a:gd name="T84" fmla="*/ 841 w 2007"/>
                <a:gd name="T85" fmla="*/ 1536 h 1537"/>
                <a:gd name="T86" fmla="*/ 1233 w 2007"/>
                <a:gd name="T87" fmla="*/ 1121 h 1537"/>
                <a:gd name="T88" fmla="*/ 1233 w 2007"/>
                <a:gd name="T89" fmla="*/ 1054 h 1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007" h="1537">
                  <a:moveTo>
                    <a:pt x="1233" y="1054"/>
                  </a:moveTo>
                  <a:lnTo>
                    <a:pt x="1233" y="1054"/>
                  </a:lnTo>
                  <a:cubicBezTo>
                    <a:pt x="1289" y="1043"/>
                    <a:pt x="1289" y="1043"/>
                    <a:pt x="1289" y="1043"/>
                  </a:cubicBezTo>
                  <a:cubicBezTo>
                    <a:pt x="1289" y="964"/>
                    <a:pt x="1289" y="964"/>
                    <a:pt x="1289" y="964"/>
                  </a:cubicBezTo>
                  <a:cubicBezTo>
                    <a:pt x="1424" y="964"/>
                    <a:pt x="1424" y="964"/>
                    <a:pt x="1424" y="964"/>
                  </a:cubicBezTo>
                  <a:cubicBezTo>
                    <a:pt x="1424" y="908"/>
                    <a:pt x="1424" y="908"/>
                    <a:pt x="1424" y="908"/>
                  </a:cubicBezTo>
                  <a:cubicBezTo>
                    <a:pt x="1614" y="908"/>
                    <a:pt x="1614" y="908"/>
                    <a:pt x="1614" y="908"/>
                  </a:cubicBezTo>
                  <a:cubicBezTo>
                    <a:pt x="1603" y="864"/>
                    <a:pt x="1603" y="864"/>
                    <a:pt x="1603" y="864"/>
                  </a:cubicBezTo>
                  <a:cubicBezTo>
                    <a:pt x="1704" y="774"/>
                    <a:pt x="1704" y="774"/>
                    <a:pt x="1704" y="774"/>
                  </a:cubicBezTo>
                  <a:cubicBezTo>
                    <a:pt x="1704" y="830"/>
                    <a:pt x="1704" y="830"/>
                    <a:pt x="1704" y="830"/>
                  </a:cubicBezTo>
                  <a:cubicBezTo>
                    <a:pt x="1816" y="830"/>
                    <a:pt x="1816" y="830"/>
                    <a:pt x="1816" y="830"/>
                  </a:cubicBezTo>
                  <a:cubicBezTo>
                    <a:pt x="1782" y="774"/>
                    <a:pt x="1782" y="774"/>
                    <a:pt x="1782" y="774"/>
                  </a:cubicBezTo>
                  <a:cubicBezTo>
                    <a:pt x="1782" y="706"/>
                    <a:pt x="1782" y="706"/>
                    <a:pt x="1782" y="706"/>
                  </a:cubicBezTo>
                  <a:cubicBezTo>
                    <a:pt x="1872" y="695"/>
                    <a:pt x="1872" y="695"/>
                    <a:pt x="1872" y="695"/>
                  </a:cubicBezTo>
                  <a:cubicBezTo>
                    <a:pt x="1872" y="561"/>
                    <a:pt x="1872" y="561"/>
                    <a:pt x="1872" y="561"/>
                  </a:cubicBezTo>
                  <a:cubicBezTo>
                    <a:pt x="1827" y="561"/>
                    <a:pt x="1827" y="561"/>
                    <a:pt x="1827" y="561"/>
                  </a:cubicBezTo>
                  <a:cubicBezTo>
                    <a:pt x="1894" y="393"/>
                    <a:pt x="1894" y="393"/>
                    <a:pt x="1894" y="393"/>
                  </a:cubicBezTo>
                  <a:cubicBezTo>
                    <a:pt x="2006" y="382"/>
                    <a:pt x="2006" y="382"/>
                    <a:pt x="2006" y="382"/>
                  </a:cubicBezTo>
                  <a:cubicBezTo>
                    <a:pt x="2006" y="326"/>
                    <a:pt x="2006" y="326"/>
                    <a:pt x="2006" y="326"/>
                  </a:cubicBezTo>
                  <a:cubicBezTo>
                    <a:pt x="1827" y="326"/>
                    <a:pt x="1827" y="326"/>
                    <a:pt x="1827" y="326"/>
                  </a:cubicBezTo>
                  <a:cubicBezTo>
                    <a:pt x="1827" y="213"/>
                    <a:pt x="1827" y="213"/>
                    <a:pt x="1827" y="213"/>
                  </a:cubicBezTo>
                  <a:cubicBezTo>
                    <a:pt x="1872" y="202"/>
                    <a:pt x="1872" y="202"/>
                    <a:pt x="1872" y="202"/>
                  </a:cubicBezTo>
                  <a:cubicBezTo>
                    <a:pt x="1883" y="34"/>
                    <a:pt x="1883" y="34"/>
                    <a:pt x="1883" y="34"/>
                  </a:cubicBezTo>
                  <a:cubicBezTo>
                    <a:pt x="1838" y="34"/>
                    <a:pt x="1805" y="34"/>
                    <a:pt x="1782" y="34"/>
                  </a:cubicBezTo>
                  <a:cubicBezTo>
                    <a:pt x="1715" y="34"/>
                    <a:pt x="1547" y="23"/>
                    <a:pt x="1491" y="23"/>
                  </a:cubicBezTo>
                  <a:cubicBezTo>
                    <a:pt x="1424" y="12"/>
                    <a:pt x="1244" y="0"/>
                    <a:pt x="1177" y="45"/>
                  </a:cubicBezTo>
                  <a:cubicBezTo>
                    <a:pt x="1099" y="79"/>
                    <a:pt x="1042" y="146"/>
                    <a:pt x="875" y="202"/>
                  </a:cubicBezTo>
                  <a:cubicBezTo>
                    <a:pt x="706" y="258"/>
                    <a:pt x="550" y="292"/>
                    <a:pt x="516" y="303"/>
                  </a:cubicBezTo>
                  <a:cubicBezTo>
                    <a:pt x="482" y="314"/>
                    <a:pt x="337" y="314"/>
                    <a:pt x="213" y="404"/>
                  </a:cubicBezTo>
                  <a:cubicBezTo>
                    <a:pt x="90" y="493"/>
                    <a:pt x="45" y="527"/>
                    <a:pt x="23" y="561"/>
                  </a:cubicBezTo>
                  <a:cubicBezTo>
                    <a:pt x="12" y="572"/>
                    <a:pt x="12" y="583"/>
                    <a:pt x="0" y="606"/>
                  </a:cubicBezTo>
                  <a:cubicBezTo>
                    <a:pt x="0" y="606"/>
                    <a:pt x="34" y="594"/>
                    <a:pt x="45" y="684"/>
                  </a:cubicBezTo>
                  <a:cubicBezTo>
                    <a:pt x="45" y="774"/>
                    <a:pt x="45" y="841"/>
                    <a:pt x="45" y="841"/>
                  </a:cubicBezTo>
                  <a:cubicBezTo>
                    <a:pt x="180" y="841"/>
                    <a:pt x="180" y="841"/>
                    <a:pt x="180" y="841"/>
                  </a:cubicBezTo>
                  <a:cubicBezTo>
                    <a:pt x="180" y="931"/>
                    <a:pt x="180" y="931"/>
                    <a:pt x="180" y="931"/>
                  </a:cubicBezTo>
                  <a:cubicBezTo>
                    <a:pt x="404" y="931"/>
                    <a:pt x="404" y="931"/>
                    <a:pt x="404" y="931"/>
                  </a:cubicBezTo>
                  <a:cubicBezTo>
                    <a:pt x="426" y="1043"/>
                    <a:pt x="426" y="1043"/>
                    <a:pt x="426" y="1043"/>
                  </a:cubicBezTo>
                  <a:cubicBezTo>
                    <a:pt x="505" y="1110"/>
                    <a:pt x="505" y="1110"/>
                    <a:pt x="505" y="1110"/>
                  </a:cubicBezTo>
                  <a:cubicBezTo>
                    <a:pt x="505" y="1110"/>
                    <a:pt x="538" y="1076"/>
                    <a:pt x="561" y="1065"/>
                  </a:cubicBezTo>
                  <a:cubicBezTo>
                    <a:pt x="594" y="1065"/>
                    <a:pt x="606" y="1076"/>
                    <a:pt x="606" y="1076"/>
                  </a:cubicBezTo>
                  <a:cubicBezTo>
                    <a:pt x="617" y="1278"/>
                    <a:pt x="617" y="1278"/>
                    <a:pt x="617" y="1278"/>
                  </a:cubicBezTo>
                  <a:cubicBezTo>
                    <a:pt x="841" y="1536"/>
                    <a:pt x="841" y="1536"/>
                    <a:pt x="841" y="1536"/>
                  </a:cubicBezTo>
                  <a:lnTo>
                    <a:pt x="841" y="1536"/>
                  </a:lnTo>
                  <a:cubicBezTo>
                    <a:pt x="1233" y="1121"/>
                    <a:pt x="1233" y="1121"/>
                    <a:pt x="1233" y="1121"/>
                  </a:cubicBezTo>
                  <a:lnTo>
                    <a:pt x="1233" y="1054"/>
                  </a:lnTo>
                </a:path>
              </a:pathLst>
            </a:custGeom>
            <a:gradFill>
              <a:gsLst>
                <a:gs pos="0">
                  <a:srgbClr val="BC1E1E"/>
                </a:gs>
                <a:gs pos="100000">
                  <a:srgbClr val="6D1111"/>
                </a:gs>
              </a:gsLst>
              <a:lin ang="5400000" scaled="1"/>
            </a:grad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7" name="Freeform 27">
              <a:extLst>
                <a:ext uri="{FF2B5EF4-FFF2-40B4-BE49-F238E27FC236}">
                  <a16:creationId xmlns:a16="http://schemas.microsoft.com/office/drawing/2014/main" id="{E6BC82F7-7D86-488B-9F8B-0297E72BA12F}"/>
                </a:ext>
              </a:extLst>
            </p:cNvPr>
            <p:cNvSpPr>
              <a:spLocks noChangeArrowheads="1"/>
            </p:cNvSpPr>
            <p:nvPr/>
          </p:nvSpPr>
          <p:spPr bwMode="auto">
            <a:xfrm>
              <a:off x="7185025" y="4103688"/>
              <a:ext cx="831850" cy="790575"/>
            </a:xfrm>
            <a:custGeom>
              <a:avLst/>
              <a:gdLst>
                <a:gd name="T0" fmla="*/ 79 w 2310"/>
                <a:gd name="T1" fmla="*/ 1771 h 2198"/>
                <a:gd name="T2" fmla="*/ 258 w 2310"/>
                <a:gd name="T3" fmla="*/ 1838 h 2198"/>
                <a:gd name="T4" fmla="*/ 337 w 2310"/>
                <a:gd name="T5" fmla="*/ 2085 h 2198"/>
                <a:gd name="T6" fmla="*/ 471 w 2310"/>
                <a:gd name="T7" fmla="*/ 2130 h 2198"/>
                <a:gd name="T8" fmla="*/ 606 w 2310"/>
                <a:gd name="T9" fmla="*/ 2174 h 2198"/>
                <a:gd name="T10" fmla="*/ 662 w 2310"/>
                <a:gd name="T11" fmla="*/ 2029 h 2198"/>
                <a:gd name="T12" fmla="*/ 830 w 2310"/>
                <a:gd name="T13" fmla="*/ 2074 h 2198"/>
                <a:gd name="T14" fmla="*/ 1076 w 2310"/>
                <a:gd name="T15" fmla="*/ 2118 h 2198"/>
                <a:gd name="T16" fmla="*/ 2309 w 2310"/>
                <a:gd name="T17" fmla="*/ 2118 h 2198"/>
                <a:gd name="T18" fmla="*/ 2230 w 2310"/>
                <a:gd name="T19" fmla="*/ 1043 h 2198"/>
                <a:gd name="T20" fmla="*/ 1917 w 2310"/>
                <a:gd name="T21" fmla="*/ 684 h 2198"/>
                <a:gd name="T22" fmla="*/ 1861 w 2310"/>
                <a:gd name="T23" fmla="*/ 471 h 2198"/>
                <a:gd name="T24" fmla="*/ 1726 w 2310"/>
                <a:gd name="T25" fmla="*/ 449 h 2198"/>
                <a:gd name="T26" fmla="*/ 1480 w 2310"/>
                <a:gd name="T27" fmla="*/ 337 h 2198"/>
                <a:gd name="T28" fmla="*/ 1345 w 2310"/>
                <a:gd name="T29" fmla="*/ 247 h 2198"/>
                <a:gd name="T30" fmla="*/ 1300 w 2310"/>
                <a:gd name="T31" fmla="*/ 12 h 2198"/>
                <a:gd name="T32" fmla="*/ 1255 w 2310"/>
                <a:gd name="T33" fmla="*/ 471 h 2198"/>
                <a:gd name="T34" fmla="*/ 1188 w 2310"/>
                <a:gd name="T35" fmla="*/ 930 h 2198"/>
                <a:gd name="T36" fmla="*/ 897 w 2310"/>
                <a:gd name="T37" fmla="*/ 1390 h 2198"/>
                <a:gd name="T38" fmla="*/ 774 w 2310"/>
                <a:gd name="T39" fmla="*/ 1536 h 2198"/>
                <a:gd name="T40" fmla="*/ 908 w 2310"/>
                <a:gd name="T41" fmla="*/ 1569 h 2198"/>
                <a:gd name="T42" fmla="*/ 841 w 2310"/>
                <a:gd name="T43" fmla="*/ 1648 h 2198"/>
                <a:gd name="T44" fmla="*/ 863 w 2310"/>
                <a:gd name="T45" fmla="*/ 1670 h 2198"/>
                <a:gd name="T46" fmla="*/ 751 w 2310"/>
                <a:gd name="T47" fmla="*/ 1737 h 2198"/>
                <a:gd name="T48" fmla="*/ 639 w 2310"/>
                <a:gd name="T49" fmla="*/ 1827 h 2198"/>
                <a:gd name="T50" fmla="*/ 550 w 2310"/>
                <a:gd name="T51" fmla="*/ 1872 h 2198"/>
                <a:gd name="T52" fmla="*/ 437 w 2310"/>
                <a:gd name="T53" fmla="*/ 1838 h 2198"/>
                <a:gd name="T54" fmla="*/ 460 w 2310"/>
                <a:gd name="T55" fmla="*/ 1782 h 2198"/>
                <a:gd name="T56" fmla="*/ 381 w 2310"/>
                <a:gd name="T57" fmla="*/ 1771 h 2198"/>
                <a:gd name="T58" fmla="*/ 281 w 2310"/>
                <a:gd name="T59" fmla="*/ 1760 h 2198"/>
                <a:gd name="T60" fmla="*/ 213 w 2310"/>
                <a:gd name="T61" fmla="*/ 1760 h 2198"/>
                <a:gd name="T62" fmla="*/ 269 w 2310"/>
                <a:gd name="T63" fmla="*/ 1692 h 2198"/>
                <a:gd name="T64" fmla="*/ 370 w 2310"/>
                <a:gd name="T65" fmla="*/ 1670 h 2198"/>
                <a:gd name="T66" fmla="*/ 202 w 2310"/>
                <a:gd name="T67" fmla="*/ 1681 h 2198"/>
                <a:gd name="T68" fmla="*/ 0 w 2310"/>
                <a:gd name="T69" fmla="*/ 1715 h 2198"/>
                <a:gd name="T70" fmla="*/ 79 w 2310"/>
                <a:gd name="T71" fmla="*/ 1771 h 2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310" h="2198">
                  <a:moveTo>
                    <a:pt x="79" y="1771"/>
                  </a:moveTo>
                  <a:lnTo>
                    <a:pt x="79" y="1771"/>
                  </a:lnTo>
                  <a:cubicBezTo>
                    <a:pt x="90" y="1805"/>
                    <a:pt x="112" y="1838"/>
                    <a:pt x="146" y="1838"/>
                  </a:cubicBezTo>
                  <a:cubicBezTo>
                    <a:pt x="191" y="1838"/>
                    <a:pt x="258" y="1838"/>
                    <a:pt x="258" y="1838"/>
                  </a:cubicBezTo>
                  <a:cubicBezTo>
                    <a:pt x="258" y="1838"/>
                    <a:pt x="281" y="1984"/>
                    <a:pt x="292" y="2006"/>
                  </a:cubicBezTo>
                  <a:cubicBezTo>
                    <a:pt x="303" y="2018"/>
                    <a:pt x="314" y="2085"/>
                    <a:pt x="337" y="2085"/>
                  </a:cubicBezTo>
                  <a:cubicBezTo>
                    <a:pt x="359" y="2085"/>
                    <a:pt x="381" y="2063"/>
                    <a:pt x="404" y="2096"/>
                  </a:cubicBezTo>
                  <a:cubicBezTo>
                    <a:pt x="415" y="2141"/>
                    <a:pt x="471" y="2096"/>
                    <a:pt x="471" y="2130"/>
                  </a:cubicBezTo>
                  <a:cubicBezTo>
                    <a:pt x="482" y="2152"/>
                    <a:pt x="482" y="2152"/>
                    <a:pt x="527" y="2152"/>
                  </a:cubicBezTo>
                  <a:cubicBezTo>
                    <a:pt x="561" y="2152"/>
                    <a:pt x="583" y="2163"/>
                    <a:pt x="606" y="2174"/>
                  </a:cubicBezTo>
                  <a:cubicBezTo>
                    <a:pt x="628" y="2197"/>
                    <a:pt x="662" y="2174"/>
                    <a:pt x="662" y="2174"/>
                  </a:cubicBezTo>
                  <a:cubicBezTo>
                    <a:pt x="662" y="2029"/>
                    <a:pt x="662" y="2029"/>
                    <a:pt x="662" y="2029"/>
                  </a:cubicBezTo>
                  <a:cubicBezTo>
                    <a:pt x="662" y="2029"/>
                    <a:pt x="684" y="2040"/>
                    <a:pt x="729" y="2029"/>
                  </a:cubicBezTo>
                  <a:cubicBezTo>
                    <a:pt x="774" y="2029"/>
                    <a:pt x="807" y="2085"/>
                    <a:pt x="830" y="2074"/>
                  </a:cubicBezTo>
                  <a:cubicBezTo>
                    <a:pt x="863" y="2074"/>
                    <a:pt x="897" y="2063"/>
                    <a:pt x="908" y="2096"/>
                  </a:cubicBezTo>
                  <a:cubicBezTo>
                    <a:pt x="930" y="2130"/>
                    <a:pt x="1076" y="2118"/>
                    <a:pt x="1076" y="2118"/>
                  </a:cubicBezTo>
                  <a:cubicBezTo>
                    <a:pt x="1087" y="2197"/>
                    <a:pt x="1087" y="2197"/>
                    <a:pt x="1087" y="2197"/>
                  </a:cubicBezTo>
                  <a:cubicBezTo>
                    <a:pt x="2309" y="2118"/>
                    <a:pt x="2309" y="2118"/>
                    <a:pt x="2309" y="2118"/>
                  </a:cubicBezTo>
                  <a:cubicBezTo>
                    <a:pt x="2309" y="2006"/>
                    <a:pt x="2309" y="2006"/>
                    <a:pt x="2309" y="2006"/>
                  </a:cubicBezTo>
                  <a:cubicBezTo>
                    <a:pt x="2230" y="1043"/>
                    <a:pt x="2230" y="1043"/>
                    <a:pt x="2230" y="1043"/>
                  </a:cubicBezTo>
                  <a:cubicBezTo>
                    <a:pt x="2141" y="942"/>
                    <a:pt x="2141" y="942"/>
                    <a:pt x="2141" y="942"/>
                  </a:cubicBezTo>
                  <a:cubicBezTo>
                    <a:pt x="1917" y="684"/>
                    <a:pt x="1917" y="684"/>
                    <a:pt x="1917" y="684"/>
                  </a:cubicBezTo>
                  <a:cubicBezTo>
                    <a:pt x="1906" y="482"/>
                    <a:pt x="1906" y="482"/>
                    <a:pt x="1906" y="482"/>
                  </a:cubicBezTo>
                  <a:cubicBezTo>
                    <a:pt x="1906" y="482"/>
                    <a:pt x="1894" y="471"/>
                    <a:pt x="1861" y="471"/>
                  </a:cubicBezTo>
                  <a:cubicBezTo>
                    <a:pt x="1838" y="482"/>
                    <a:pt x="1805" y="516"/>
                    <a:pt x="1805" y="516"/>
                  </a:cubicBezTo>
                  <a:cubicBezTo>
                    <a:pt x="1726" y="449"/>
                    <a:pt x="1726" y="449"/>
                    <a:pt x="1726" y="449"/>
                  </a:cubicBezTo>
                  <a:cubicBezTo>
                    <a:pt x="1704" y="337"/>
                    <a:pt x="1704" y="337"/>
                    <a:pt x="1704" y="337"/>
                  </a:cubicBezTo>
                  <a:cubicBezTo>
                    <a:pt x="1480" y="337"/>
                    <a:pt x="1480" y="337"/>
                    <a:pt x="1480" y="337"/>
                  </a:cubicBezTo>
                  <a:cubicBezTo>
                    <a:pt x="1480" y="247"/>
                    <a:pt x="1480" y="247"/>
                    <a:pt x="1480" y="247"/>
                  </a:cubicBezTo>
                  <a:cubicBezTo>
                    <a:pt x="1345" y="247"/>
                    <a:pt x="1345" y="247"/>
                    <a:pt x="1345" y="247"/>
                  </a:cubicBezTo>
                  <a:cubicBezTo>
                    <a:pt x="1345" y="247"/>
                    <a:pt x="1345" y="180"/>
                    <a:pt x="1345" y="90"/>
                  </a:cubicBezTo>
                  <a:cubicBezTo>
                    <a:pt x="1334" y="0"/>
                    <a:pt x="1300" y="12"/>
                    <a:pt x="1300" y="12"/>
                  </a:cubicBezTo>
                  <a:cubicBezTo>
                    <a:pt x="1278" y="56"/>
                    <a:pt x="1255" y="135"/>
                    <a:pt x="1244" y="247"/>
                  </a:cubicBezTo>
                  <a:cubicBezTo>
                    <a:pt x="1222" y="404"/>
                    <a:pt x="1233" y="426"/>
                    <a:pt x="1255" y="471"/>
                  </a:cubicBezTo>
                  <a:cubicBezTo>
                    <a:pt x="1289" y="516"/>
                    <a:pt x="1323" y="583"/>
                    <a:pt x="1300" y="661"/>
                  </a:cubicBezTo>
                  <a:cubicBezTo>
                    <a:pt x="1278" y="729"/>
                    <a:pt x="1211" y="807"/>
                    <a:pt x="1188" y="930"/>
                  </a:cubicBezTo>
                  <a:cubicBezTo>
                    <a:pt x="1166" y="1065"/>
                    <a:pt x="1166" y="1132"/>
                    <a:pt x="1121" y="1177"/>
                  </a:cubicBezTo>
                  <a:cubicBezTo>
                    <a:pt x="1087" y="1222"/>
                    <a:pt x="953" y="1345"/>
                    <a:pt x="897" y="1390"/>
                  </a:cubicBezTo>
                  <a:cubicBezTo>
                    <a:pt x="841" y="1446"/>
                    <a:pt x="774" y="1491"/>
                    <a:pt x="762" y="1502"/>
                  </a:cubicBezTo>
                  <a:cubicBezTo>
                    <a:pt x="740" y="1513"/>
                    <a:pt x="740" y="1536"/>
                    <a:pt x="774" y="1536"/>
                  </a:cubicBezTo>
                  <a:cubicBezTo>
                    <a:pt x="818" y="1536"/>
                    <a:pt x="818" y="1558"/>
                    <a:pt x="830" y="1569"/>
                  </a:cubicBezTo>
                  <a:cubicBezTo>
                    <a:pt x="830" y="1592"/>
                    <a:pt x="875" y="1569"/>
                    <a:pt x="908" y="1569"/>
                  </a:cubicBezTo>
                  <a:cubicBezTo>
                    <a:pt x="953" y="1569"/>
                    <a:pt x="919" y="1581"/>
                    <a:pt x="875" y="1592"/>
                  </a:cubicBezTo>
                  <a:cubicBezTo>
                    <a:pt x="841" y="1603"/>
                    <a:pt x="841" y="1625"/>
                    <a:pt x="841" y="1648"/>
                  </a:cubicBezTo>
                  <a:cubicBezTo>
                    <a:pt x="841" y="1670"/>
                    <a:pt x="875" y="1659"/>
                    <a:pt x="897" y="1659"/>
                  </a:cubicBezTo>
                  <a:cubicBezTo>
                    <a:pt x="919" y="1659"/>
                    <a:pt x="897" y="1670"/>
                    <a:pt x="863" y="1670"/>
                  </a:cubicBezTo>
                  <a:cubicBezTo>
                    <a:pt x="830" y="1681"/>
                    <a:pt x="830" y="1692"/>
                    <a:pt x="807" y="1715"/>
                  </a:cubicBezTo>
                  <a:cubicBezTo>
                    <a:pt x="785" y="1737"/>
                    <a:pt x="774" y="1749"/>
                    <a:pt x="751" y="1737"/>
                  </a:cubicBezTo>
                  <a:cubicBezTo>
                    <a:pt x="717" y="1737"/>
                    <a:pt x="706" y="1737"/>
                    <a:pt x="695" y="1782"/>
                  </a:cubicBezTo>
                  <a:cubicBezTo>
                    <a:pt x="684" y="1816"/>
                    <a:pt x="662" y="1838"/>
                    <a:pt x="639" y="1827"/>
                  </a:cubicBezTo>
                  <a:cubicBezTo>
                    <a:pt x="617" y="1816"/>
                    <a:pt x="594" y="1805"/>
                    <a:pt x="572" y="1805"/>
                  </a:cubicBezTo>
                  <a:cubicBezTo>
                    <a:pt x="561" y="1816"/>
                    <a:pt x="550" y="1850"/>
                    <a:pt x="550" y="1872"/>
                  </a:cubicBezTo>
                  <a:cubicBezTo>
                    <a:pt x="550" y="1894"/>
                    <a:pt x="505" y="1883"/>
                    <a:pt x="471" y="1883"/>
                  </a:cubicBezTo>
                  <a:cubicBezTo>
                    <a:pt x="448" y="1883"/>
                    <a:pt x="415" y="1861"/>
                    <a:pt x="437" y="1838"/>
                  </a:cubicBezTo>
                  <a:cubicBezTo>
                    <a:pt x="471" y="1827"/>
                    <a:pt x="493" y="1827"/>
                    <a:pt x="471" y="1816"/>
                  </a:cubicBezTo>
                  <a:cubicBezTo>
                    <a:pt x="460" y="1805"/>
                    <a:pt x="471" y="1794"/>
                    <a:pt x="460" y="1782"/>
                  </a:cubicBezTo>
                  <a:cubicBezTo>
                    <a:pt x="448" y="1771"/>
                    <a:pt x="448" y="1794"/>
                    <a:pt x="426" y="1782"/>
                  </a:cubicBezTo>
                  <a:cubicBezTo>
                    <a:pt x="404" y="1760"/>
                    <a:pt x="393" y="1760"/>
                    <a:pt x="381" y="1771"/>
                  </a:cubicBezTo>
                  <a:cubicBezTo>
                    <a:pt x="359" y="1794"/>
                    <a:pt x="337" y="1782"/>
                    <a:pt x="325" y="1760"/>
                  </a:cubicBezTo>
                  <a:cubicBezTo>
                    <a:pt x="303" y="1749"/>
                    <a:pt x="292" y="1749"/>
                    <a:pt x="281" y="1760"/>
                  </a:cubicBezTo>
                  <a:cubicBezTo>
                    <a:pt x="269" y="1771"/>
                    <a:pt x="235" y="1782"/>
                    <a:pt x="213" y="1782"/>
                  </a:cubicBezTo>
                  <a:cubicBezTo>
                    <a:pt x="191" y="1771"/>
                    <a:pt x="168" y="1760"/>
                    <a:pt x="213" y="1760"/>
                  </a:cubicBezTo>
                  <a:cubicBezTo>
                    <a:pt x="247" y="1760"/>
                    <a:pt x="247" y="1749"/>
                    <a:pt x="235" y="1726"/>
                  </a:cubicBezTo>
                  <a:cubicBezTo>
                    <a:pt x="235" y="1704"/>
                    <a:pt x="235" y="1692"/>
                    <a:pt x="269" y="1692"/>
                  </a:cubicBezTo>
                  <a:cubicBezTo>
                    <a:pt x="292" y="1692"/>
                    <a:pt x="325" y="1715"/>
                    <a:pt x="370" y="1704"/>
                  </a:cubicBezTo>
                  <a:cubicBezTo>
                    <a:pt x="404" y="1692"/>
                    <a:pt x="404" y="1681"/>
                    <a:pt x="370" y="1670"/>
                  </a:cubicBezTo>
                  <a:cubicBezTo>
                    <a:pt x="337" y="1670"/>
                    <a:pt x="314" y="1637"/>
                    <a:pt x="281" y="1648"/>
                  </a:cubicBezTo>
                  <a:cubicBezTo>
                    <a:pt x="247" y="1648"/>
                    <a:pt x="235" y="1681"/>
                    <a:pt x="202" y="1681"/>
                  </a:cubicBezTo>
                  <a:cubicBezTo>
                    <a:pt x="180" y="1692"/>
                    <a:pt x="112" y="1681"/>
                    <a:pt x="79" y="1692"/>
                  </a:cubicBezTo>
                  <a:cubicBezTo>
                    <a:pt x="68" y="1692"/>
                    <a:pt x="34" y="1704"/>
                    <a:pt x="0" y="1715"/>
                  </a:cubicBezTo>
                  <a:cubicBezTo>
                    <a:pt x="12" y="1715"/>
                    <a:pt x="23" y="1726"/>
                    <a:pt x="34" y="1726"/>
                  </a:cubicBezTo>
                  <a:cubicBezTo>
                    <a:pt x="68" y="1737"/>
                    <a:pt x="79" y="1737"/>
                    <a:pt x="79" y="1771"/>
                  </a:cubicBezTo>
                </a:path>
              </a:pathLst>
            </a:custGeom>
            <a:gradFill>
              <a:gsLst>
                <a:gs pos="0">
                  <a:srgbClr val="BC1E1E"/>
                </a:gs>
                <a:gs pos="100000">
                  <a:srgbClr val="6D1111"/>
                </a:gs>
              </a:gsLst>
              <a:lin ang="5400000" scaled="1"/>
            </a:grad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8" name="Freeform 28">
              <a:extLst>
                <a:ext uri="{FF2B5EF4-FFF2-40B4-BE49-F238E27FC236}">
                  <a16:creationId xmlns:a16="http://schemas.microsoft.com/office/drawing/2014/main" id="{2D4B94D0-ADB9-44DA-936C-37EE197AF4FE}"/>
                </a:ext>
              </a:extLst>
            </p:cNvPr>
            <p:cNvSpPr>
              <a:spLocks noChangeArrowheads="1"/>
            </p:cNvSpPr>
            <p:nvPr/>
          </p:nvSpPr>
          <p:spPr bwMode="auto">
            <a:xfrm>
              <a:off x="6818313" y="4719638"/>
              <a:ext cx="758825" cy="368300"/>
            </a:xfrm>
            <a:custGeom>
              <a:avLst/>
              <a:gdLst>
                <a:gd name="T0" fmla="*/ 22 w 2107"/>
                <a:gd name="T1" fmla="*/ 527 h 1021"/>
                <a:gd name="T2" fmla="*/ 78 w 2107"/>
                <a:gd name="T3" fmla="*/ 617 h 1021"/>
                <a:gd name="T4" fmla="*/ 235 w 2107"/>
                <a:gd name="T5" fmla="*/ 728 h 1021"/>
                <a:gd name="T6" fmla="*/ 336 w 2107"/>
                <a:gd name="T7" fmla="*/ 841 h 1021"/>
                <a:gd name="T8" fmla="*/ 347 w 2107"/>
                <a:gd name="T9" fmla="*/ 1020 h 1021"/>
                <a:gd name="T10" fmla="*/ 436 w 2107"/>
                <a:gd name="T11" fmla="*/ 863 h 1021"/>
                <a:gd name="T12" fmla="*/ 526 w 2107"/>
                <a:gd name="T13" fmla="*/ 717 h 1021"/>
                <a:gd name="T14" fmla="*/ 526 w 2107"/>
                <a:gd name="T15" fmla="*/ 515 h 1021"/>
                <a:gd name="T16" fmla="*/ 683 w 2107"/>
                <a:gd name="T17" fmla="*/ 560 h 1021"/>
                <a:gd name="T18" fmla="*/ 739 w 2107"/>
                <a:gd name="T19" fmla="*/ 639 h 1021"/>
                <a:gd name="T20" fmla="*/ 773 w 2107"/>
                <a:gd name="T21" fmla="*/ 807 h 1021"/>
                <a:gd name="T22" fmla="*/ 885 w 2107"/>
                <a:gd name="T23" fmla="*/ 874 h 1021"/>
                <a:gd name="T24" fmla="*/ 986 w 2107"/>
                <a:gd name="T25" fmla="*/ 930 h 1021"/>
                <a:gd name="T26" fmla="*/ 1042 w 2107"/>
                <a:gd name="T27" fmla="*/ 784 h 1021"/>
                <a:gd name="T28" fmla="*/ 1187 w 2107"/>
                <a:gd name="T29" fmla="*/ 728 h 1021"/>
                <a:gd name="T30" fmla="*/ 1322 w 2107"/>
                <a:gd name="T31" fmla="*/ 594 h 1021"/>
                <a:gd name="T32" fmla="*/ 1434 w 2107"/>
                <a:gd name="T33" fmla="*/ 482 h 1021"/>
                <a:gd name="T34" fmla="*/ 1535 w 2107"/>
                <a:gd name="T35" fmla="*/ 504 h 1021"/>
                <a:gd name="T36" fmla="*/ 1636 w 2107"/>
                <a:gd name="T37" fmla="*/ 639 h 1021"/>
                <a:gd name="T38" fmla="*/ 1681 w 2107"/>
                <a:gd name="T39" fmla="*/ 773 h 1021"/>
                <a:gd name="T40" fmla="*/ 1793 w 2107"/>
                <a:gd name="T41" fmla="*/ 829 h 1021"/>
                <a:gd name="T42" fmla="*/ 1849 w 2107"/>
                <a:gd name="T43" fmla="*/ 930 h 1021"/>
                <a:gd name="T44" fmla="*/ 2106 w 2107"/>
                <a:gd name="T45" fmla="*/ 482 h 1021"/>
                <a:gd name="T46" fmla="*/ 1927 w 2107"/>
                <a:gd name="T47" fmla="*/ 381 h 1021"/>
                <a:gd name="T48" fmla="*/ 1748 w 2107"/>
                <a:gd name="T49" fmla="*/ 314 h 1021"/>
                <a:gd name="T50" fmla="*/ 1681 w 2107"/>
                <a:gd name="T51" fmla="*/ 459 h 1021"/>
                <a:gd name="T52" fmla="*/ 1546 w 2107"/>
                <a:gd name="T53" fmla="*/ 437 h 1021"/>
                <a:gd name="T54" fmla="*/ 1423 w 2107"/>
                <a:gd name="T55" fmla="*/ 381 h 1021"/>
                <a:gd name="T56" fmla="*/ 1311 w 2107"/>
                <a:gd name="T57" fmla="*/ 291 h 1021"/>
                <a:gd name="T58" fmla="*/ 1165 w 2107"/>
                <a:gd name="T59" fmla="*/ 123 h 1021"/>
                <a:gd name="T60" fmla="*/ 1053 w 2107"/>
                <a:gd name="T61" fmla="*/ 11 h 1021"/>
                <a:gd name="T62" fmla="*/ 974 w 2107"/>
                <a:gd name="T63" fmla="*/ 22 h 1021"/>
                <a:gd name="T64" fmla="*/ 683 w 2107"/>
                <a:gd name="T65" fmla="*/ 179 h 1021"/>
                <a:gd name="T66" fmla="*/ 594 w 2107"/>
                <a:gd name="T67" fmla="*/ 235 h 1021"/>
                <a:gd name="T68" fmla="*/ 347 w 2107"/>
                <a:gd name="T69" fmla="*/ 224 h 1021"/>
                <a:gd name="T70" fmla="*/ 0 w 2107"/>
                <a:gd name="T71" fmla="*/ 392 h 10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107" h="1021">
                  <a:moveTo>
                    <a:pt x="22" y="527"/>
                  </a:moveTo>
                  <a:lnTo>
                    <a:pt x="22" y="527"/>
                  </a:lnTo>
                  <a:cubicBezTo>
                    <a:pt x="33" y="549"/>
                    <a:pt x="33" y="560"/>
                    <a:pt x="22" y="583"/>
                  </a:cubicBezTo>
                  <a:cubicBezTo>
                    <a:pt x="11" y="594"/>
                    <a:pt x="33" y="628"/>
                    <a:pt x="78" y="617"/>
                  </a:cubicBezTo>
                  <a:cubicBezTo>
                    <a:pt x="112" y="605"/>
                    <a:pt x="123" y="661"/>
                    <a:pt x="145" y="684"/>
                  </a:cubicBezTo>
                  <a:cubicBezTo>
                    <a:pt x="179" y="717"/>
                    <a:pt x="201" y="728"/>
                    <a:pt x="235" y="728"/>
                  </a:cubicBezTo>
                  <a:cubicBezTo>
                    <a:pt x="269" y="740"/>
                    <a:pt x="291" y="773"/>
                    <a:pt x="291" y="796"/>
                  </a:cubicBezTo>
                  <a:cubicBezTo>
                    <a:pt x="291" y="818"/>
                    <a:pt x="325" y="818"/>
                    <a:pt x="336" y="841"/>
                  </a:cubicBezTo>
                  <a:cubicBezTo>
                    <a:pt x="347" y="874"/>
                    <a:pt x="325" y="930"/>
                    <a:pt x="313" y="953"/>
                  </a:cubicBezTo>
                  <a:cubicBezTo>
                    <a:pt x="302" y="964"/>
                    <a:pt x="325" y="1020"/>
                    <a:pt x="347" y="1020"/>
                  </a:cubicBezTo>
                  <a:cubicBezTo>
                    <a:pt x="369" y="1008"/>
                    <a:pt x="381" y="986"/>
                    <a:pt x="381" y="964"/>
                  </a:cubicBezTo>
                  <a:cubicBezTo>
                    <a:pt x="392" y="930"/>
                    <a:pt x="425" y="908"/>
                    <a:pt x="436" y="863"/>
                  </a:cubicBezTo>
                  <a:cubicBezTo>
                    <a:pt x="448" y="807"/>
                    <a:pt x="470" y="818"/>
                    <a:pt x="470" y="784"/>
                  </a:cubicBezTo>
                  <a:cubicBezTo>
                    <a:pt x="481" y="762"/>
                    <a:pt x="504" y="740"/>
                    <a:pt x="526" y="717"/>
                  </a:cubicBezTo>
                  <a:cubicBezTo>
                    <a:pt x="549" y="684"/>
                    <a:pt x="504" y="684"/>
                    <a:pt x="492" y="661"/>
                  </a:cubicBezTo>
                  <a:cubicBezTo>
                    <a:pt x="481" y="628"/>
                    <a:pt x="504" y="538"/>
                    <a:pt x="526" y="515"/>
                  </a:cubicBezTo>
                  <a:cubicBezTo>
                    <a:pt x="560" y="493"/>
                    <a:pt x="616" y="493"/>
                    <a:pt x="638" y="504"/>
                  </a:cubicBezTo>
                  <a:cubicBezTo>
                    <a:pt x="649" y="527"/>
                    <a:pt x="661" y="560"/>
                    <a:pt x="683" y="560"/>
                  </a:cubicBezTo>
                  <a:cubicBezTo>
                    <a:pt x="705" y="560"/>
                    <a:pt x="717" y="572"/>
                    <a:pt x="717" y="594"/>
                  </a:cubicBezTo>
                  <a:cubicBezTo>
                    <a:pt x="705" y="617"/>
                    <a:pt x="739" y="639"/>
                    <a:pt x="739" y="639"/>
                  </a:cubicBezTo>
                  <a:cubicBezTo>
                    <a:pt x="739" y="639"/>
                    <a:pt x="739" y="773"/>
                    <a:pt x="750" y="773"/>
                  </a:cubicBezTo>
                  <a:cubicBezTo>
                    <a:pt x="761" y="773"/>
                    <a:pt x="773" y="784"/>
                    <a:pt x="773" y="807"/>
                  </a:cubicBezTo>
                  <a:cubicBezTo>
                    <a:pt x="784" y="829"/>
                    <a:pt x="818" y="829"/>
                    <a:pt x="863" y="818"/>
                  </a:cubicBezTo>
                  <a:cubicBezTo>
                    <a:pt x="896" y="818"/>
                    <a:pt x="896" y="841"/>
                    <a:pt x="885" y="874"/>
                  </a:cubicBezTo>
                  <a:cubicBezTo>
                    <a:pt x="874" y="897"/>
                    <a:pt x="941" y="897"/>
                    <a:pt x="941" y="930"/>
                  </a:cubicBezTo>
                  <a:cubicBezTo>
                    <a:pt x="941" y="953"/>
                    <a:pt x="986" y="941"/>
                    <a:pt x="986" y="930"/>
                  </a:cubicBezTo>
                  <a:cubicBezTo>
                    <a:pt x="986" y="908"/>
                    <a:pt x="997" y="852"/>
                    <a:pt x="1008" y="841"/>
                  </a:cubicBezTo>
                  <a:cubicBezTo>
                    <a:pt x="1031" y="841"/>
                    <a:pt x="1019" y="784"/>
                    <a:pt x="1042" y="784"/>
                  </a:cubicBezTo>
                  <a:cubicBezTo>
                    <a:pt x="1064" y="796"/>
                    <a:pt x="1087" y="784"/>
                    <a:pt x="1098" y="762"/>
                  </a:cubicBezTo>
                  <a:cubicBezTo>
                    <a:pt x="1098" y="728"/>
                    <a:pt x="1154" y="728"/>
                    <a:pt x="1187" y="728"/>
                  </a:cubicBezTo>
                  <a:cubicBezTo>
                    <a:pt x="1210" y="728"/>
                    <a:pt x="1210" y="672"/>
                    <a:pt x="1221" y="661"/>
                  </a:cubicBezTo>
                  <a:cubicBezTo>
                    <a:pt x="1243" y="639"/>
                    <a:pt x="1300" y="617"/>
                    <a:pt x="1322" y="594"/>
                  </a:cubicBezTo>
                  <a:cubicBezTo>
                    <a:pt x="1356" y="560"/>
                    <a:pt x="1367" y="538"/>
                    <a:pt x="1378" y="538"/>
                  </a:cubicBezTo>
                  <a:cubicBezTo>
                    <a:pt x="1400" y="538"/>
                    <a:pt x="1412" y="493"/>
                    <a:pt x="1434" y="482"/>
                  </a:cubicBezTo>
                  <a:cubicBezTo>
                    <a:pt x="1456" y="471"/>
                    <a:pt x="1467" y="538"/>
                    <a:pt x="1479" y="515"/>
                  </a:cubicBezTo>
                  <a:cubicBezTo>
                    <a:pt x="1479" y="482"/>
                    <a:pt x="1501" y="504"/>
                    <a:pt x="1535" y="504"/>
                  </a:cubicBezTo>
                  <a:cubicBezTo>
                    <a:pt x="1557" y="515"/>
                    <a:pt x="1591" y="572"/>
                    <a:pt x="1580" y="605"/>
                  </a:cubicBezTo>
                  <a:cubicBezTo>
                    <a:pt x="1569" y="628"/>
                    <a:pt x="1602" y="639"/>
                    <a:pt x="1636" y="639"/>
                  </a:cubicBezTo>
                  <a:cubicBezTo>
                    <a:pt x="1658" y="628"/>
                    <a:pt x="1703" y="684"/>
                    <a:pt x="1681" y="695"/>
                  </a:cubicBezTo>
                  <a:cubicBezTo>
                    <a:pt x="1658" y="706"/>
                    <a:pt x="1703" y="740"/>
                    <a:pt x="1681" y="773"/>
                  </a:cubicBezTo>
                  <a:cubicBezTo>
                    <a:pt x="1669" y="796"/>
                    <a:pt x="1692" y="829"/>
                    <a:pt x="1714" y="807"/>
                  </a:cubicBezTo>
                  <a:cubicBezTo>
                    <a:pt x="1748" y="796"/>
                    <a:pt x="1770" y="841"/>
                    <a:pt x="1793" y="829"/>
                  </a:cubicBezTo>
                  <a:cubicBezTo>
                    <a:pt x="1815" y="818"/>
                    <a:pt x="1815" y="863"/>
                    <a:pt x="1849" y="863"/>
                  </a:cubicBezTo>
                  <a:cubicBezTo>
                    <a:pt x="1882" y="852"/>
                    <a:pt x="1849" y="930"/>
                    <a:pt x="1849" y="930"/>
                  </a:cubicBezTo>
                  <a:cubicBezTo>
                    <a:pt x="2106" y="919"/>
                    <a:pt x="2106" y="919"/>
                    <a:pt x="2106" y="919"/>
                  </a:cubicBezTo>
                  <a:cubicBezTo>
                    <a:pt x="2106" y="482"/>
                    <a:pt x="2106" y="482"/>
                    <a:pt x="2106" y="482"/>
                  </a:cubicBezTo>
                  <a:cubicBezTo>
                    <a:pt x="2095" y="403"/>
                    <a:pt x="2095" y="403"/>
                    <a:pt x="2095" y="403"/>
                  </a:cubicBezTo>
                  <a:cubicBezTo>
                    <a:pt x="2095" y="403"/>
                    <a:pt x="1949" y="415"/>
                    <a:pt x="1927" y="381"/>
                  </a:cubicBezTo>
                  <a:cubicBezTo>
                    <a:pt x="1916" y="348"/>
                    <a:pt x="1882" y="359"/>
                    <a:pt x="1849" y="359"/>
                  </a:cubicBezTo>
                  <a:cubicBezTo>
                    <a:pt x="1826" y="370"/>
                    <a:pt x="1793" y="314"/>
                    <a:pt x="1748" y="314"/>
                  </a:cubicBezTo>
                  <a:cubicBezTo>
                    <a:pt x="1703" y="325"/>
                    <a:pt x="1681" y="314"/>
                    <a:pt x="1681" y="314"/>
                  </a:cubicBezTo>
                  <a:cubicBezTo>
                    <a:pt x="1681" y="459"/>
                    <a:pt x="1681" y="459"/>
                    <a:pt x="1681" y="459"/>
                  </a:cubicBezTo>
                  <a:cubicBezTo>
                    <a:pt x="1681" y="459"/>
                    <a:pt x="1647" y="482"/>
                    <a:pt x="1625" y="459"/>
                  </a:cubicBezTo>
                  <a:cubicBezTo>
                    <a:pt x="1602" y="448"/>
                    <a:pt x="1580" y="437"/>
                    <a:pt x="1546" y="437"/>
                  </a:cubicBezTo>
                  <a:cubicBezTo>
                    <a:pt x="1501" y="437"/>
                    <a:pt x="1501" y="437"/>
                    <a:pt x="1490" y="415"/>
                  </a:cubicBezTo>
                  <a:cubicBezTo>
                    <a:pt x="1490" y="381"/>
                    <a:pt x="1434" y="426"/>
                    <a:pt x="1423" y="381"/>
                  </a:cubicBezTo>
                  <a:cubicBezTo>
                    <a:pt x="1400" y="348"/>
                    <a:pt x="1378" y="370"/>
                    <a:pt x="1356" y="370"/>
                  </a:cubicBezTo>
                  <a:cubicBezTo>
                    <a:pt x="1333" y="370"/>
                    <a:pt x="1322" y="303"/>
                    <a:pt x="1311" y="291"/>
                  </a:cubicBezTo>
                  <a:cubicBezTo>
                    <a:pt x="1300" y="269"/>
                    <a:pt x="1277" y="123"/>
                    <a:pt x="1277" y="123"/>
                  </a:cubicBezTo>
                  <a:cubicBezTo>
                    <a:pt x="1277" y="123"/>
                    <a:pt x="1210" y="123"/>
                    <a:pt x="1165" y="123"/>
                  </a:cubicBezTo>
                  <a:cubicBezTo>
                    <a:pt x="1131" y="123"/>
                    <a:pt x="1109" y="90"/>
                    <a:pt x="1098" y="56"/>
                  </a:cubicBezTo>
                  <a:cubicBezTo>
                    <a:pt x="1098" y="22"/>
                    <a:pt x="1087" y="22"/>
                    <a:pt x="1053" y="11"/>
                  </a:cubicBezTo>
                  <a:cubicBezTo>
                    <a:pt x="1042" y="11"/>
                    <a:pt x="1031" y="0"/>
                    <a:pt x="1019" y="0"/>
                  </a:cubicBezTo>
                  <a:cubicBezTo>
                    <a:pt x="1008" y="0"/>
                    <a:pt x="986" y="11"/>
                    <a:pt x="974" y="22"/>
                  </a:cubicBezTo>
                  <a:cubicBezTo>
                    <a:pt x="930" y="34"/>
                    <a:pt x="840" y="90"/>
                    <a:pt x="807" y="135"/>
                  </a:cubicBezTo>
                  <a:cubicBezTo>
                    <a:pt x="773" y="168"/>
                    <a:pt x="705" y="179"/>
                    <a:pt x="683" y="179"/>
                  </a:cubicBezTo>
                  <a:cubicBezTo>
                    <a:pt x="649" y="190"/>
                    <a:pt x="672" y="258"/>
                    <a:pt x="627" y="280"/>
                  </a:cubicBezTo>
                  <a:cubicBezTo>
                    <a:pt x="594" y="291"/>
                    <a:pt x="571" y="246"/>
                    <a:pt x="594" y="235"/>
                  </a:cubicBezTo>
                  <a:cubicBezTo>
                    <a:pt x="616" y="213"/>
                    <a:pt x="582" y="202"/>
                    <a:pt x="526" y="202"/>
                  </a:cubicBezTo>
                  <a:cubicBezTo>
                    <a:pt x="470" y="202"/>
                    <a:pt x="392" y="190"/>
                    <a:pt x="347" y="224"/>
                  </a:cubicBezTo>
                  <a:cubicBezTo>
                    <a:pt x="302" y="258"/>
                    <a:pt x="235" y="269"/>
                    <a:pt x="167" y="291"/>
                  </a:cubicBezTo>
                  <a:cubicBezTo>
                    <a:pt x="100" y="314"/>
                    <a:pt x="33" y="359"/>
                    <a:pt x="0" y="392"/>
                  </a:cubicBezTo>
                  <a:cubicBezTo>
                    <a:pt x="33" y="426"/>
                    <a:pt x="11" y="504"/>
                    <a:pt x="22" y="527"/>
                  </a:cubicBezTo>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9" name="Freeform 29">
              <a:extLst>
                <a:ext uri="{FF2B5EF4-FFF2-40B4-BE49-F238E27FC236}">
                  <a16:creationId xmlns:a16="http://schemas.microsoft.com/office/drawing/2014/main" id="{3569D2B8-5B22-48BC-A041-75766F5D29E6}"/>
                </a:ext>
              </a:extLst>
            </p:cNvPr>
            <p:cNvSpPr>
              <a:spLocks noChangeArrowheads="1"/>
            </p:cNvSpPr>
            <p:nvPr/>
          </p:nvSpPr>
          <p:spPr bwMode="auto">
            <a:xfrm>
              <a:off x="5700713" y="3800475"/>
              <a:ext cx="1243012" cy="1331913"/>
            </a:xfrm>
            <a:custGeom>
              <a:avLst/>
              <a:gdLst>
                <a:gd name="T0" fmla="*/ 191 w 3453"/>
                <a:gd name="T1" fmla="*/ 952 h 3699"/>
                <a:gd name="T2" fmla="*/ 281 w 3453"/>
                <a:gd name="T3" fmla="*/ 1143 h 3699"/>
                <a:gd name="T4" fmla="*/ 135 w 3453"/>
                <a:gd name="T5" fmla="*/ 1210 h 3699"/>
                <a:gd name="T6" fmla="*/ 68 w 3453"/>
                <a:gd name="T7" fmla="*/ 1378 h 3699"/>
                <a:gd name="T8" fmla="*/ 213 w 3453"/>
                <a:gd name="T9" fmla="*/ 1457 h 3699"/>
                <a:gd name="T10" fmla="*/ 460 w 3453"/>
                <a:gd name="T11" fmla="*/ 1378 h 3699"/>
                <a:gd name="T12" fmla="*/ 617 w 3453"/>
                <a:gd name="T13" fmla="*/ 1188 h 3699"/>
                <a:gd name="T14" fmla="*/ 729 w 3453"/>
                <a:gd name="T15" fmla="*/ 1434 h 3699"/>
                <a:gd name="T16" fmla="*/ 639 w 3453"/>
                <a:gd name="T17" fmla="*/ 1603 h 3699"/>
                <a:gd name="T18" fmla="*/ 830 w 3453"/>
                <a:gd name="T19" fmla="*/ 1591 h 3699"/>
                <a:gd name="T20" fmla="*/ 986 w 3453"/>
                <a:gd name="T21" fmla="*/ 1703 h 3699"/>
                <a:gd name="T22" fmla="*/ 897 w 3453"/>
                <a:gd name="T23" fmla="*/ 1983 h 3699"/>
                <a:gd name="T24" fmla="*/ 930 w 3453"/>
                <a:gd name="T25" fmla="*/ 2174 h 3699"/>
                <a:gd name="T26" fmla="*/ 1132 w 3453"/>
                <a:gd name="T27" fmla="*/ 2230 h 3699"/>
                <a:gd name="T28" fmla="*/ 1054 w 3453"/>
                <a:gd name="T29" fmla="*/ 2331 h 3699"/>
                <a:gd name="T30" fmla="*/ 953 w 3453"/>
                <a:gd name="T31" fmla="*/ 2488 h 3699"/>
                <a:gd name="T32" fmla="*/ 941 w 3453"/>
                <a:gd name="T33" fmla="*/ 2667 h 3699"/>
                <a:gd name="T34" fmla="*/ 1132 w 3453"/>
                <a:gd name="T35" fmla="*/ 2790 h 3699"/>
                <a:gd name="T36" fmla="*/ 1368 w 3453"/>
                <a:gd name="T37" fmla="*/ 2846 h 3699"/>
                <a:gd name="T38" fmla="*/ 1491 w 3453"/>
                <a:gd name="T39" fmla="*/ 2734 h 3699"/>
                <a:gd name="T40" fmla="*/ 1692 w 3453"/>
                <a:gd name="T41" fmla="*/ 3037 h 3699"/>
                <a:gd name="T42" fmla="*/ 1984 w 3453"/>
                <a:gd name="T43" fmla="*/ 3138 h 3699"/>
                <a:gd name="T44" fmla="*/ 1939 w 3453"/>
                <a:gd name="T45" fmla="*/ 3362 h 3699"/>
                <a:gd name="T46" fmla="*/ 2174 w 3453"/>
                <a:gd name="T47" fmla="*/ 3452 h 3699"/>
                <a:gd name="T48" fmla="*/ 2331 w 3453"/>
                <a:gd name="T49" fmla="*/ 3295 h 3699"/>
                <a:gd name="T50" fmla="*/ 2387 w 3453"/>
                <a:gd name="T51" fmla="*/ 3429 h 3699"/>
                <a:gd name="T52" fmla="*/ 2499 w 3453"/>
                <a:gd name="T53" fmla="*/ 3575 h 3699"/>
                <a:gd name="T54" fmla="*/ 3306 w 3453"/>
                <a:gd name="T55" fmla="*/ 3687 h 3699"/>
                <a:gd name="T56" fmla="*/ 3430 w 3453"/>
                <a:gd name="T57" fmla="*/ 3563 h 3699"/>
                <a:gd name="T58" fmla="*/ 3396 w 3453"/>
                <a:gd name="T59" fmla="*/ 3351 h 3699"/>
                <a:gd name="T60" fmla="*/ 3183 w 3453"/>
                <a:gd name="T61" fmla="*/ 3172 h 3699"/>
                <a:gd name="T62" fmla="*/ 3105 w 3453"/>
                <a:gd name="T63" fmla="*/ 2947 h 3699"/>
                <a:gd name="T64" fmla="*/ 2757 w 3453"/>
                <a:gd name="T65" fmla="*/ 2958 h 3699"/>
                <a:gd name="T66" fmla="*/ 2544 w 3453"/>
                <a:gd name="T67" fmla="*/ 2723 h 3699"/>
                <a:gd name="T68" fmla="*/ 1984 w 3453"/>
                <a:gd name="T69" fmla="*/ 2622 h 3699"/>
                <a:gd name="T70" fmla="*/ 1793 w 3453"/>
                <a:gd name="T71" fmla="*/ 2409 h 3699"/>
                <a:gd name="T72" fmla="*/ 1502 w 3453"/>
                <a:gd name="T73" fmla="*/ 2039 h 3699"/>
                <a:gd name="T74" fmla="*/ 1043 w 3453"/>
                <a:gd name="T75" fmla="*/ 1401 h 3699"/>
                <a:gd name="T76" fmla="*/ 717 w 3453"/>
                <a:gd name="T77" fmla="*/ 796 h 3699"/>
                <a:gd name="T78" fmla="*/ 572 w 3453"/>
                <a:gd name="T79" fmla="*/ 459 h 3699"/>
                <a:gd name="T80" fmla="*/ 460 w 3453"/>
                <a:gd name="T81" fmla="*/ 190 h 3699"/>
                <a:gd name="T82" fmla="*/ 325 w 3453"/>
                <a:gd name="T83" fmla="*/ 112 h 3699"/>
                <a:gd name="T84" fmla="*/ 68 w 3453"/>
                <a:gd name="T85" fmla="*/ 79 h 3699"/>
                <a:gd name="T86" fmla="*/ 157 w 3453"/>
                <a:gd name="T87" fmla="*/ 190 h 3699"/>
                <a:gd name="T88" fmla="*/ 101 w 3453"/>
                <a:gd name="T89" fmla="*/ 538 h 3699"/>
                <a:gd name="T90" fmla="*/ 90 w 3453"/>
                <a:gd name="T91" fmla="*/ 784 h 36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453" h="3699">
                  <a:moveTo>
                    <a:pt x="112" y="896"/>
                  </a:moveTo>
                  <a:lnTo>
                    <a:pt x="112" y="896"/>
                  </a:lnTo>
                  <a:cubicBezTo>
                    <a:pt x="112" y="930"/>
                    <a:pt x="146" y="952"/>
                    <a:pt x="191" y="952"/>
                  </a:cubicBezTo>
                  <a:cubicBezTo>
                    <a:pt x="247" y="952"/>
                    <a:pt x="269" y="930"/>
                    <a:pt x="292" y="952"/>
                  </a:cubicBezTo>
                  <a:cubicBezTo>
                    <a:pt x="314" y="975"/>
                    <a:pt x="336" y="1020"/>
                    <a:pt x="325" y="1053"/>
                  </a:cubicBezTo>
                  <a:cubicBezTo>
                    <a:pt x="314" y="1098"/>
                    <a:pt x="281" y="1110"/>
                    <a:pt x="281" y="1143"/>
                  </a:cubicBezTo>
                  <a:cubicBezTo>
                    <a:pt x="269" y="1177"/>
                    <a:pt x="269" y="1210"/>
                    <a:pt x="247" y="1233"/>
                  </a:cubicBezTo>
                  <a:cubicBezTo>
                    <a:pt x="224" y="1266"/>
                    <a:pt x="213" y="1233"/>
                    <a:pt x="213" y="1188"/>
                  </a:cubicBezTo>
                  <a:cubicBezTo>
                    <a:pt x="213" y="1154"/>
                    <a:pt x="146" y="1154"/>
                    <a:pt x="135" y="1210"/>
                  </a:cubicBezTo>
                  <a:cubicBezTo>
                    <a:pt x="123" y="1266"/>
                    <a:pt x="112" y="1221"/>
                    <a:pt x="79" y="1244"/>
                  </a:cubicBezTo>
                  <a:cubicBezTo>
                    <a:pt x="34" y="1266"/>
                    <a:pt x="101" y="1289"/>
                    <a:pt x="123" y="1300"/>
                  </a:cubicBezTo>
                  <a:cubicBezTo>
                    <a:pt x="146" y="1311"/>
                    <a:pt x="112" y="1367"/>
                    <a:pt x="68" y="1378"/>
                  </a:cubicBezTo>
                  <a:cubicBezTo>
                    <a:pt x="23" y="1390"/>
                    <a:pt x="56" y="1468"/>
                    <a:pt x="68" y="1501"/>
                  </a:cubicBezTo>
                  <a:cubicBezTo>
                    <a:pt x="79" y="1546"/>
                    <a:pt x="123" y="1546"/>
                    <a:pt x="146" y="1524"/>
                  </a:cubicBezTo>
                  <a:cubicBezTo>
                    <a:pt x="168" y="1490"/>
                    <a:pt x="179" y="1468"/>
                    <a:pt x="213" y="1457"/>
                  </a:cubicBezTo>
                  <a:cubicBezTo>
                    <a:pt x="247" y="1457"/>
                    <a:pt x="292" y="1423"/>
                    <a:pt x="314" y="1390"/>
                  </a:cubicBezTo>
                  <a:cubicBezTo>
                    <a:pt x="348" y="1356"/>
                    <a:pt x="359" y="1322"/>
                    <a:pt x="381" y="1334"/>
                  </a:cubicBezTo>
                  <a:cubicBezTo>
                    <a:pt x="415" y="1345"/>
                    <a:pt x="437" y="1390"/>
                    <a:pt x="460" y="1378"/>
                  </a:cubicBezTo>
                  <a:cubicBezTo>
                    <a:pt x="482" y="1378"/>
                    <a:pt x="505" y="1322"/>
                    <a:pt x="493" y="1289"/>
                  </a:cubicBezTo>
                  <a:cubicBezTo>
                    <a:pt x="482" y="1266"/>
                    <a:pt x="516" y="1188"/>
                    <a:pt x="538" y="1165"/>
                  </a:cubicBezTo>
                  <a:cubicBezTo>
                    <a:pt x="549" y="1154"/>
                    <a:pt x="605" y="1154"/>
                    <a:pt x="617" y="1188"/>
                  </a:cubicBezTo>
                  <a:cubicBezTo>
                    <a:pt x="639" y="1233"/>
                    <a:pt x="617" y="1300"/>
                    <a:pt x="605" y="1334"/>
                  </a:cubicBezTo>
                  <a:cubicBezTo>
                    <a:pt x="594" y="1367"/>
                    <a:pt x="695" y="1378"/>
                    <a:pt x="729" y="1378"/>
                  </a:cubicBezTo>
                  <a:cubicBezTo>
                    <a:pt x="762" y="1367"/>
                    <a:pt x="751" y="1401"/>
                    <a:pt x="729" y="1434"/>
                  </a:cubicBezTo>
                  <a:cubicBezTo>
                    <a:pt x="706" y="1468"/>
                    <a:pt x="706" y="1479"/>
                    <a:pt x="695" y="1479"/>
                  </a:cubicBezTo>
                  <a:cubicBezTo>
                    <a:pt x="673" y="1479"/>
                    <a:pt x="650" y="1446"/>
                    <a:pt x="617" y="1446"/>
                  </a:cubicBezTo>
                  <a:cubicBezTo>
                    <a:pt x="583" y="1446"/>
                    <a:pt x="628" y="1569"/>
                    <a:pt x="639" y="1603"/>
                  </a:cubicBezTo>
                  <a:cubicBezTo>
                    <a:pt x="650" y="1636"/>
                    <a:pt x="695" y="1647"/>
                    <a:pt x="729" y="1670"/>
                  </a:cubicBezTo>
                  <a:cubicBezTo>
                    <a:pt x="751" y="1692"/>
                    <a:pt x="774" y="1681"/>
                    <a:pt x="785" y="1647"/>
                  </a:cubicBezTo>
                  <a:cubicBezTo>
                    <a:pt x="796" y="1625"/>
                    <a:pt x="807" y="1603"/>
                    <a:pt x="830" y="1591"/>
                  </a:cubicBezTo>
                  <a:cubicBezTo>
                    <a:pt x="841" y="1580"/>
                    <a:pt x="863" y="1603"/>
                    <a:pt x="886" y="1625"/>
                  </a:cubicBezTo>
                  <a:cubicBezTo>
                    <a:pt x="908" y="1636"/>
                    <a:pt x="953" y="1625"/>
                    <a:pt x="986" y="1647"/>
                  </a:cubicBezTo>
                  <a:cubicBezTo>
                    <a:pt x="1020" y="1670"/>
                    <a:pt x="1020" y="1692"/>
                    <a:pt x="986" y="1703"/>
                  </a:cubicBezTo>
                  <a:cubicBezTo>
                    <a:pt x="964" y="1714"/>
                    <a:pt x="964" y="1726"/>
                    <a:pt x="964" y="1759"/>
                  </a:cubicBezTo>
                  <a:cubicBezTo>
                    <a:pt x="953" y="1782"/>
                    <a:pt x="930" y="1815"/>
                    <a:pt x="908" y="1849"/>
                  </a:cubicBezTo>
                  <a:cubicBezTo>
                    <a:pt x="897" y="1894"/>
                    <a:pt x="908" y="1950"/>
                    <a:pt x="897" y="1983"/>
                  </a:cubicBezTo>
                  <a:cubicBezTo>
                    <a:pt x="897" y="2017"/>
                    <a:pt x="852" y="1995"/>
                    <a:pt x="852" y="2017"/>
                  </a:cubicBezTo>
                  <a:cubicBezTo>
                    <a:pt x="841" y="2051"/>
                    <a:pt x="841" y="2096"/>
                    <a:pt x="874" y="2118"/>
                  </a:cubicBezTo>
                  <a:cubicBezTo>
                    <a:pt x="908" y="2141"/>
                    <a:pt x="897" y="2174"/>
                    <a:pt x="930" y="2174"/>
                  </a:cubicBezTo>
                  <a:cubicBezTo>
                    <a:pt x="975" y="2174"/>
                    <a:pt x="975" y="2174"/>
                    <a:pt x="986" y="2208"/>
                  </a:cubicBezTo>
                  <a:cubicBezTo>
                    <a:pt x="998" y="2241"/>
                    <a:pt x="1065" y="2241"/>
                    <a:pt x="1087" y="2219"/>
                  </a:cubicBezTo>
                  <a:cubicBezTo>
                    <a:pt x="1121" y="2196"/>
                    <a:pt x="1121" y="2208"/>
                    <a:pt x="1132" y="2230"/>
                  </a:cubicBezTo>
                  <a:cubicBezTo>
                    <a:pt x="1132" y="2264"/>
                    <a:pt x="1143" y="2275"/>
                    <a:pt x="1121" y="2297"/>
                  </a:cubicBezTo>
                  <a:cubicBezTo>
                    <a:pt x="1087" y="2320"/>
                    <a:pt x="1121" y="2331"/>
                    <a:pt x="1110" y="2353"/>
                  </a:cubicBezTo>
                  <a:cubicBezTo>
                    <a:pt x="1099" y="2365"/>
                    <a:pt x="1076" y="2365"/>
                    <a:pt x="1054" y="2331"/>
                  </a:cubicBezTo>
                  <a:cubicBezTo>
                    <a:pt x="1031" y="2308"/>
                    <a:pt x="1009" y="2342"/>
                    <a:pt x="1009" y="2365"/>
                  </a:cubicBezTo>
                  <a:cubicBezTo>
                    <a:pt x="998" y="2398"/>
                    <a:pt x="998" y="2409"/>
                    <a:pt x="964" y="2421"/>
                  </a:cubicBezTo>
                  <a:cubicBezTo>
                    <a:pt x="941" y="2432"/>
                    <a:pt x="941" y="2465"/>
                    <a:pt x="953" y="2488"/>
                  </a:cubicBezTo>
                  <a:cubicBezTo>
                    <a:pt x="975" y="2510"/>
                    <a:pt x="975" y="2521"/>
                    <a:pt x="953" y="2532"/>
                  </a:cubicBezTo>
                  <a:cubicBezTo>
                    <a:pt x="930" y="2532"/>
                    <a:pt x="953" y="2577"/>
                    <a:pt x="941" y="2589"/>
                  </a:cubicBezTo>
                  <a:cubicBezTo>
                    <a:pt x="919" y="2600"/>
                    <a:pt x="919" y="2634"/>
                    <a:pt x="941" y="2667"/>
                  </a:cubicBezTo>
                  <a:cubicBezTo>
                    <a:pt x="953" y="2701"/>
                    <a:pt x="975" y="2723"/>
                    <a:pt x="1020" y="2712"/>
                  </a:cubicBezTo>
                  <a:cubicBezTo>
                    <a:pt x="1054" y="2701"/>
                    <a:pt x="1065" y="2768"/>
                    <a:pt x="1076" y="2801"/>
                  </a:cubicBezTo>
                  <a:cubicBezTo>
                    <a:pt x="1087" y="2835"/>
                    <a:pt x="1110" y="2824"/>
                    <a:pt x="1132" y="2790"/>
                  </a:cubicBezTo>
                  <a:cubicBezTo>
                    <a:pt x="1166" y="2757"/>
                    <a:pt x="1199" y="2768"/>
                    <a:pt x="1233" y="2790"/>
                  </a:cubicBezTo>
                  <a:cubicBezTo>
                    <a:pt x="1267" y="2813"/>
                    <a:pt x="1312" y="2835"/>
                    <a:pt x="1312" y="2869"/>
                  </a:cubicBezTo>
                  <a:cubicBezTo>
                    <a:pt x="1312" y="2891"/>
                    <a:pt x="1345" y="2880"/>
                    <a:pt x="1368" y="2846"/>
                  </a:cubicBezTo>
                  <a:cubicBezTo>
                    <a:pt x="1390" y="2813"/>
                    <a:pt x="1379" y="2734"/>
                    <a:pt x="1356" y="2712"/>
                  </a:cubicBezTo>
                  <a:cubicBezTo>
                    <a:pt x="1334" y="2678"/>
                    <a:pt x="1345" y="2656"/>
                    <a:pt x="1368" y="2656"/>
                  </a:cubicBezTo>
                  <a:cubicBezTo>
                    <a:pt x="1401" y="2645"/>
                    <a:pt x="1401" y="2667"/>
                    <a:pt x="1491" y="2734"/>
                  </a:cubicBezTo>
                  <a:cubicBezTo>
                    <a:pt x="1581" y="2813"/>
                    <a:pt x="1569" y="2835"/>
                    <a:pt x="1581" y="2869"/>
                  </a:cubicBezTo>
                  <a:cubicBezTo>
                    <a:pt x="1592" y="2903"/>
                    <a:pt x="1614" y="2914"/>
                    <a:pt x="1648" y="2936"/>
                  </a:cubicBezTo>
                  <a:cubicBezTo>
                    <a:pt x="1681" y="2970"/>
                    <a:pt x="1681" y="3014"/>
                    <a:pt x="1692" y="3037"/>
                  </a:cubicBezTo>
                  <a:cubicBezTo>
                    <a:pt x="1715" y="3048"/>
                    <a:pt x="1760" y="3026"/>
                    <a:pt x="1805" y="3037"/>
                  </a:cubicBezTo>
                  <a:cubicBezTo>
                    <a:pt x="1838" y="3048"/>
                    <a:pt x="1894" y="3026"/>
                    <a:pt x="1917" y="3014"/>
                  </a:cubicBezTo>
                  <a:cubicBezTo>
                    <a:pt x="1939" y="3003"/>
                    <a:pt x="1961" y="3093"/>
                    <a:pt x="1984" y="3138"/>
                  </a:cubicBezTo>
                  <a:cubicBezTo>
                    <a:pt x="1995" y="3183"/>
                    <a:pt x="1973" y="3227"/>
                    <a:pt x="1950" y="3227"/>
                  </a:cubicBezTo>
                  <a:cubicBezTo>
                    <a:pt x="1928" y="3227"/>
                    <a:pt x="1950" y="3295"/>
                    <a:pt x="1917" y="3306"/>
                  </a:cubicBezTo>
                  <a:cubicBezTo>
                    <a:pt x="1894" y="3317"/>
                    <a:pt x="1905" y="3351"/>
                    <a:pt x="1939" y="3362"/>
                  </a:cubicBezTo>
                  <a:cubicBezTo>
                    <a:pt x="1973" y="3373"/>
                    <a:pt x="2017" y="3418"/>
                    <a:pt x="2029" y="3440"/>
                  </a:cubicBezTo>
                  <a:cubicBezTo>
                    <a:pt x="2051" y="3474"/>
                    <a:pt x="2085" y="3463"/>
                    <a:pt x="2118" y="3463"/>
                  </a:cubicBezTo>
                  <a:cubicBezTo>
                    <a:pt x="2152" y="3463"/>
                    <a:pt x="2152" y="3474"/>
                    <a:pt x="2174" y="3452"/>
                  </a:cubicBezTo>
                  <a:cubicBezTo>
                    <a:pt x="2197" y="3440"/>
                    <a:pt x="2197" y="3407"/>
                    <a:pt x="2219" y="3407"/>
                  </a:cubicBezTo>
                  <a:cubicBezTo>
                    <a:pt x="2241" y="3396"/>
                    <a:pt x="2275" y="3373"/>
                    <a:pt x="2286" y="3351"/>
                  </a:cubicBezTo>
                  <a:cubicBezTo>
                    <a:pt x="2286" y="3317"/>
                    <a:pt x="2298" y="3283"/>
                    <a:pt x="2331" y="3295"/>
                  </a:cubicBezTo>
                  <a:cubicBezTo>
                    <a:pt x="2354" y="3295"/>
                    <a:pt x="2365" y="3272"/>
                    <a:pt x="2387" y="3272"/>
                  </a:cubicBezTo>
                  <a:cubicBezTo>
                    <a:pt x="2410" y="3272"/>
                    <a:pt x="2410" y="3373"/>
                    <a:pt x="2387" y="3384"/>
                  </a:cubicBezTo>
                  <a:cubicBezTo>
                    <a:pt x="2376" y="3396"/>
                    <a:pt x="2365" y="3429"/>
                    <a:pt x="2387" y="3429"/>
                  </a:cubicBezTo>
                  <a:cubicBezTo>
                    <a:pt x="2421" y="3429"/>
                    <a:pt x="2432" y="3429"/>
                    <a:pt x="2421" y="3463"/>
                  </a:cubicBezTo>
                  <a:cubicBezTo>
                    <a:pt x="2421" y="3496"/>
                    <a:pt x="2432" y="3552"/>
                    <a:pt x="2443" y="3541"/>
                  </a:cubicBezTo>
                  <a:cubicBezTo>
                    <a:pt x="2466" y="3541"/>
                    <a:pt x="2488" y="3552"/>
                    <a:pt x="2499" y="3575"/>
                  </a:cubicBezTo>
                  <a:cubicBezTo>
                    <a:pt x="2510" y="3586"/>
                    <a:pt x="2612" y="3586"/>
                    <a:pt x="2612" y="3586"/>
                  </a:cubicBezTo>
                  <a:cubicBezTo>
                    <a:pt x="2612" y="3698"/>
                    <a:pt x="2612" y="3698"/>
                    <a:pt x="2612" y="3698"/>
                  </a:cubicBezTo>
                  <a:cubicBezTo>
                    <a:pt x="3306" y="3687"/>
                    <a:pt x="3306" y="3687"/>
                    <a:pt x="3306" y="3687"/>
                  </a:cubicBezTo>
                  <a:cubicBezTo>
                    <a:pt x="3306" y="3687"/>
                    <a:pt x="3340" y="3676"/>
                    <a:pt x="3351" y="3642"/>
                  </a:cubicBezTo>
                  <a:cubicBezTo>
                    <a:pt x="3351" y="3608"/>
                    <a:pt x="3385" y="3608"/>
                    <a:pt x="3418" y="3597"/>
                  </a:cubicBezTo>
                  <a:cubicBezTo>
                    <a:pt x="3430" y="3597"/>
                    <a:pt x="3430" y="3586"/>
                    <a:pt x="3430" y="3563"/>
                  </a:cubicBezTo>
                  <a:cubicBezTo>
                    <a:pt x="3418" y="3552"/>
                    <a:pt x="3407" y="3519"/>
                    <a:pt x="3418" y="3508"/>
                  </a:cubicBezTo>
                  <a:cubicBezTo>
                    <a:pt x="3430" y="3485"/>
                    <a:pt x="3452" y="3429"/>
                    <a:pt x="3441" y="3396"/>
                  </a:cubicBezTo>
                  <a:cubicBezTo>
                    <a:pt x="3430" y="3373"/>
                    <a:pt x="3396" y="3373"/>
                    <a:pt x="3396" y="3351"/>
                  </a:cubicBezTo>
                  <a:cubicBezTo>
                    <a:pt x="3396" y="3328"/>
                    <a:pt x="3374" y="3295"/>
                    <a:pt x="3340" y="3283"/>
                  </a:cubicBezTo>
                  <a:cubicBezTo>
                    <a:pt x="3306" y="3283"/>
                    <a:pt x="3284" y="3272"/>
                    <a:pt x="3250" y="3239"/>
                  </a:cubicBezTo>
                  <a:cubicBezTo>
                    <a:pt x="3228" y="3216"/>
                    <a:pt x="3217" y="3160"/>
                    <a:pt x="3183" y="3172"/>
                  </a:cubicBezTo>
                  <a:cubicBezTo>
                    <a:pt x="3138" y="3183"/>
                    <a:pt x="3116" y="3149"/>
                    <a:pt x="3127" y="3138"/>
                  </a:cubicBezTo>
                  <a:cubicBezTo>
                    <a:pt x="3138" y="3115"/>
                    <a:pt x="3138" y="3104"/>
                    <a:pt x="3127" y="3082"/>
                  </a:cubicBezTo>
                  <a:cubicBezTo>
                    <a:pt x="3116" y="3059"/>
                    <a:pt x="3138" y="2981"/>
                    <a:pt x="3105" y="2947"/>
                  </a:cubicBezTo>
                  <a:cubicBezTo>
                    <a:pt x="3071" y="2970"/>
                    <a:pt x="2992" y="2992"/>
                    <a:pt x="2959" y="2992"/>
                  </a:cubicBezTo>
                  <a:cubicBezTo>
                    <a:pt x="2925" y="2992"/>
                    <a:pt x="2892" y="2981"/>
                    <a:pt x="2869" y="3003"/>
                  </a:cubicBezTo>
                  <a:cubicBezTo>
                    <a:pt x="2847" y="3014"/>
                    <a:pt x="2779" y="3014"/>
                    <a:pt x="2757" y="2958"/>
                  </a:cubicBezTo>
                  <a:cubicBezTo>
                    <a:pt x="2735" y="2903"/>
                    <a:pt x="2712" y="2858"/>
                    <a:pt x="2690" y="2846"/>
                  </a:cubicBezTo>
                  <a:cubicBezTo>
                    <a:pt x="2668" y="2835"/>
                    <a:pt x="2634" y="2790"/>
                    <a:pt x="2612" y="2757"/>
                  </a:cubicBezTo>
                  <a:cubicBezTo>
                    <a:pt x="2600" y="2734"/>
                    <a:pt x="2578" y="2712"/>
                    <a:pt x="2544" y="2723"/>
                  </a:cubicBezTo>
                  <a:cubicBezTo>
                    <a:pt x="2499" y="2723"/>
                    <a:pt x="2477" y="2712"/>
                    <a:pt x="2443" y="2678"/>
                  </a:cubicBezTo>
                  <a:cubicBezTo>
                    <a:pt x="2410" y="2634"/>
                    <a:pt x="2410" y="2611"/>
                    <a:pt x="2309" y="2611"/>
                  </a:cubicBezTo>
                  <a:cubicBezTo>
                    <a:pt x="2208" y="2622"/>
                    <a:pt x="2017" y="2622"/>
                    <a:pt x="1984" y="2622"/>
                  </a:cubicBezTo>
                  <a:cubicBezTo>
                    <a:pt x="1950" y="2611"/>
                    <a:pt x="1928" y="2589"/>
                    <a:pt x="1894" y="2566"/>
                  </a:cubicBezTo>
                  <a:cubicBezTo>
                    <a:pt x="1849" y="2555"/>
                    <a:pt x="1805" y="2544"/>
                    <a:pt x="1816" y="2510"/>
                  </a:cubicBezTo>
                  <a:cubicBezTo>
                    <a:pt x="1816" y="2465"/>
                    <a:pt x="1805" y="2432"/>
                    <a:pt x="1793" y="2409"/>
                  </a:cubicBezTo>
                  <a:cubicBezTo>
                    <a:pt x="1771" y="2387"/>
                    <a:pt x="1681" y="2297"/>
                    <a:pt x="1648" y="2275"/>
                  </a:cubicBezTo>
                  <a:cubicBezTo>
                    <a:pt x="1625" y="2264"/>
                    <a:pt x="1592" y="2286"/>
                    <a:pt x="1569" y="2219"/>
                  </a:cubicBezTo>
                  <a:cubicBezTo>
                    <a:pt x="1536" y="2141"/>
                    <a:pt x="1513" y="2062"/>
                    <a:pt x="1502" y="2039"/>
                  </a:cubicBezTo>
                  <a:cubicBezTo>
                    <a:pt x="1491" y="2017"/>
                    <a:pt x="1457" y="1894"/>
                    <a:pt x="1423" y="1827"/>
                  </a:cubicBezTo>
                  <a:cubicBezTo>
                    <a:pt x="1390" y="1770"/>
                    <a:pt x="1289" y="1647"/>
                    <a:pt x="1233" y="1591"/>
                  </a:cubicBezTo>
                  <a:cubicBezTo>
                    <a:pt x="1177" y="1546"/>
                    <a:pt x="1065" y="1423"/>
                    <a:pt x="1043" y="1401"/>
                  </a:cubicBezTo>
                  <a:cubicBezTo>
                    <a:pt x="1009" y="1378"/>
                    <a:pt x="919" y="1221"/>
                    <a:pt x="886" y="1154"/>
                  </a:cubicBezTo>
                  <a:cubicBezTo>
                    <a:pt x="841" y="1087"/>
                    <a:pt x="796" y="997"/>
                    <a:pt x="796" y="975"/>
                  </a:cubicBezTo>
                  <a:cubicBezTo>
                    <a:pt x="785" y="952"/>
                    <a:pt x="717" y="840"/>
                    <a:pt x="717" y="796"/>
                  </a:cubicBezTo>
                  <a:cubicBezTo>
                    <a:pt x="706" y="762"/>
                    <a:pt x="695" y="728"/>
                    <a:pt x="673" y="717"/>
                  </a:cubicBezTo>
                  <a:cubicBezTo>
                    <a:pt x="650" y="706"/>
                    <a:pt x="628" y="661"/>
                    <a:pt x="605" y="605"/>
                  </a:cubicBezTo>
                  <a:cubicBezTo>
                    <a:pt x="594" y="549"/>
                    <a:pt x="538" y="470"/>
                    <a:pt x="572" y="459"/>
                  </a:cubicBezTo>
                  <a:cubicBezTo>
                    <a:pt x="594" y="448"/>
                    <a:pt x="605" y="448"/>
                    <a:pt x="583" y="426"/>
                  </a:cubicBezTo>
                  <a:cubicBezTo>
                    <a:pt x="572" y="392"/>
                    <a:pt x="527" y="303"/>
                    <a:pt x="516" y="258"/>
                  </a:cubicBezTo>
                  <a:cubicBezTo>
                    <a:pt x="505" y="213"/>
                    <a:pt x="482" y="190"/>
                    <a:pt x="460" y="190"/>
                  </a:cubicBezTo>
                  <a:cubicBezTo>
                    <a:pt x="448" y="179"/>
                    <a:pt x="437" y="179"/>
                    <a:pt x="448" y="168"/>
                  </a:cubicBezTo>
                  <a:lnTo>
                    <a:pt x="448" y="168"/>
                  </a:lnTo>
                  <a:cubicBezTo>
                    <a:pt x="448" y="168"/>
                    <a:pt x="359" y="168"/>
                    <a:pt x="325" y="112"/>
                  </a:cubicBezTo>
                  <a:cubicBezTo>
                    <a:pt x="292" y="45"/>
                    <a:pt x="269" y="0"/>
                    <a:pt x="224" y="22"/>
                  </a:cubicBezTo>
                  <a:cubicBezTo>
                    <a:pt x="191" y="45"/>
                    <a:pt x="179" y="90"/>
                    <a:pt x="135" y="90"/>
                  </a:cubicBezTo>
                  <a:cubicBezTo>
                    <a:pt x="101" y="90"/>
                    <a:pt x="79" y="45"/>
                    <a:pt x="68" y="79"/>
                  </a:cubicBezTo>
                  <a:cubicBezTo>
                    <a:pt x="56" y="90"/>
                    <a:pt x="45" y="101"/>
                    <a:pt x="34" y="112"/>
                  </a:cubicBezTo>
                  <a:cubicBezTo>
                    <a:pt x="45" y="134"/>
                    <a:pt x="68" y="157"/>
                    <a:pt x="90" y="157"/>
                  </a:cubicBezTo>
                  <a:cubicBezTo>
                    <a:pt x="123" y="168"/>
                    <a:pt x="146" y="168"/>
                    <a:pt x="157" y="190"/>
                  </a:cubicBezTo>
                  <a:cubicBezTo>
                    <a:pt x="168" y="224"/>
                    <a:pt x="146" y="303"/>
                    <a:pt x="101" y="336"/>
                  </a:cubicBezTo>
                  <a:cubicBezTo>
                    <a:pt x="56" y="359"/>
                    <a:pt x="56" y="470"/>
                    <a:pt x="90" y="470"/>
                  </a:cubicBezTo>
                  <a:cubicBezTo>
                    <a:pt x="112" y="470"/>
                    <a:pt x="101" y="504"/>
                    <a:pt x="101" y="538"/>
                  </a:cubicBezTo>
                  <a:cubicBezTo>
                    <a:pt x="101" y="572"/>
                    <a:pt x="34" y="583"/>
                    <a:pt x="12" y="594"/>
                  </a:cubicBezTo>
                  <a:cubicBezTo>
                    <a:pt x="0" y="594"/>
                    <a:pt x="34" y="695"/>
                    <a:pt x="56" y="706"/>
                  </a:cubicBezTo>
                  <a:cubicBezTo>
                    <a:pt x="79" y="717"/>
                    <a:pt x="90" y="784"/>
                    <a:pt x="90" y="784"/>
                  </a:cubicBezTo>
                  <a:cubicBezTo>
                    <a:pt x="112" y="807"/>
                    <a:pt x="112" y="807"/>
                    <a:pt x="112" y="807"/>
                  </a:cubicBezTo>
                  <a:cubicBezTo>
                    <a:pt x="112" y="807"/>
                    <a:pt x="112" y="863"/>
                    <a:pt x="112" y="896"/>
                  </a:cubicBezTo>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30" name="Freeform 30">
              <a:extLst>
                <a:ext uri="{FF2B5EF4-FFF2-40B4-BE49-F238E27FC236}">
                  <a16:creationId xmlns:a16="http://schemas.microsoft.com/office/drawing/2014/main" id="{521D6BEB-E25B-49D9-9D3E-6D6D4AE16B5F}"/>
                </a:ext>
              </a:extLst>
            </p:cNvPr>
            <p:cNvSpPr>
              <a:spLocks noChangeArrowheads="1"/>
            </p:cNvSpPr>
            <p:nvPr/>
          </p:nvSpPr>
          <p:spPr bwMode="auto">
            <a:xfrm>
              <a:off x="4857750" y="4745038"/>
              <a:ext cx="1020763" cy="622300"/>
            </a:xfrm>
            <a:custGeom>
              <a:avLst/>
              <a:gdLst>
                <a:gd name="T0" fmla="*/ 2543 w 2835"/>
                <a:gd name="T1" fmla="*/ 1715 h 1727"/>
                <a:gd name="T2" fmla="*/ 2599 w 2835"/>
                <a:gd name="T3" fmla="*/ 1603 h 1727"/>
                <a:gd name="T4" fmla="*/ 2711 w 2835"/>
                <a:gd name="T5" fmla="*/ 1558 h 1727"/>
                <a:gd name="T6" fmla="*/ 2778 w 2835"/>
                <a:gd name="T7" fmla="*/ 1435 h 1727"/>
                <a:gd name="T8" fmla="*/ 2823 w 2835"/>
                <a:gd name="T9" fmla="*/ 1222 h 1727"/>
                <a:gd name="T10" fmla="*/ 2711 w 2835"/>
                <a:gd name="T11" fmla="*/ 1154 h 1727"/>
                <a:gd name="T12" fmla="*/ 2655 w 2835"/>
                <a:gd name="T13" fmla="*/ 930 h 1727"/>
                <a:gd name="T14" fmla="*/ 2577 w 2835"/>
                <a:gd name="T15" fmla="*/ 863 h 1727"/>
                <a:gd name="T16" fmla="*/ 2520 w 2835"/>
                <a:gd name="T17" fmla="*/ 762 h 1727"/>
                <a:gd name="T18" fmla="*/ 2543 w 2835"/>
                <a:gd name="T19" fmla="*/ 650 h 1727"/>
                <a:gd name="T20" fmla="*/ 2453 w 2835"/>
                <a:gd name="T21" fmla="*/ 583 h 1727"/>
                <a:gd name="T22" fmla="*/ 2330 w 2835"/>
                <a:gd name="T23" fmla="*/ 594 h 1727"/>
                <a:gd name="T24" fmla="*/ 2240 w 2835"/>
                <a:gd name="T25" fmla="*/ 527 h 1727"/>
                <a:gd name="T26" fmla="*/ 2151 w 2835"/>
                <a:gd name="T27" fmla="*/ 415 h 1727"/>
                <a:gd name="T28" fmla="*/ 2095 w 2835"/>
                <a:gd name="T29" fmla="*/ 303 h 1727"/>
                <a:gd name="T30" fmla="*/ 1927 w 2835"/>
                <a:gd name="T31" fmla="*/ 247 h 1727"/>
                <a:gd name="T32" fmla="*/ 1837 w 2835"/>
                <a:gd name="T33" fmla="*/ 135 h 1727"/>
                <a:gd name="T34" fmla="*/ 1725 w 2835"/>
                <a:gd name="T35" fmla="*/ 23 h 1727"/>
                <a:gd name="T36" fmla="*/ 1646 w 2835"/>
                <a:gd name="T37" fmla="*/ 90 h 1727"/>
                <a:gd name="T38" fmla="*/ 1568 w 2835"/>
                <a:gd name="T39" fmla="*/ 157 h 1727"/>
                <a:gd name="T40" fmla="*/ 1445 w 2835"/>
                <a:gd name="T41" fmla="*/ 179 h 1727"/>
                <a:gd name="T42" fmla="*/ 1389 w 2835"/>
                <a:gd name="T43" fmla="*/ 236 h 1727"/>
                <a:gd name="T44" fmla="*/ 1333 w 2835"/>
                <a:gd name="T45" fmla="*/ 303 h 1727"/>
                <a:gd name="T46" fmla="*/ 1243 w 2835"/>
                <a:gd name="T47" fmla="*/ 325 h 1727"/>
                <a:gd name="T48" fmla="*/ 1198 w 2835"/>
                <a:gd name="T49" fmla="*/ 213 h 1727"/>
                <a:gd name="T50" fmla="*/ 1153 w 2835"/>
                <a:gd name="T51" fmla="*/ 90 h 1727"/>
                <a:gd name="T52" fmla="*/ 1086 w 2835"/>
                <a:gd name="T53" fmla="*/ 23 h 1727"/>
                <a:gd name="T54" fmla="*/ 996 w 2835"/>
                <a:gd name="T55" fmla="*/ 12 h 1727"/>
                <a:gd name="T56" fmla="*/ 929 w 2835"/>
                <a:gd name="T57" fmla="*/ 68 h 1727"/>
                <a:gd name="T58" fmla="*/ 974 w 2835"/>
                <a:gd name="T59" fmla="*/ 224 h 1727"/>
                <a:gd name="T60" fmla="*/ 996 w 2835"/>
                <a:gd name="T61" fmla="*/ 325 h 1727"/>
                <a:gd name="T62" fmla="*/ 828 w 2835"/>
                <a:gd name="T63" fmla="*/ 281 h 1727"/>
                <a:gd name="T64" fmla="*/ 560 w 2835"/>
                <a:gd name="T65" fmla="*/ 236 h 1727"/>
                <a:gd name="T66" fmla="*/ 336 w 2835"/>
                <a:gd name="T67" fmla="*/ 179 h 1727"/>
                <a:gd name="T68" fmla="*/ 213 w 2835"/>
                <a:gd name="T69" fmla="*/ 247 h 1727"/>
                <a:gd name="T70" fmla="*/ 202 w 2835"/>
                <a:gd name="T71" fmla="*/ 448 h 1727"/>
                <a:gd name="T72" fmla="*/ 11 w 2835"/>
                <a:gd name="T73" fmla="*/ 516 h 1727"/>
                <a:gd name="T74" fmla="*/ 56 w 2835"/>
                <a:gd name="T75" fmla="*/ 661 h 1727"/>
                <a:gd name="T76" fmla="*/ 359 w 2835"/>
                <a:gd name="T77" fmla="*/ 841 h 1727"/>
                <a:gd name="T78" fmla="*/ 716 w 2835"/>
                <a:gd name="T79" fmla="*/ 1099 h 1727"/>
                <a:gd name="T80" fmla="*/ 1142 w 2835"/>
                <a:gd name="T81" fmla="*/ 1255 h 1727"/>
                <a:gd name="T82" fmla="*/ 1702 w 2835"/>
                <a:gd name="T83" fmla="*/ 1536 h 1727"/>
                <a:gd name="T84" fmla="*/ 2095 w 2835"/>
                <a:gd name="T85" fmla="*/ 1569 h 1727"/>
                <a:gd name="T86" fmla="*/ 2296 w 2835"/>
                <a:gd name="T87" fmla="*/ 1625 h 1727"/>
                <a:gd name="T88" fmla="*/ 2543 w 2835"/>
                <a:gd name="T89" fmla="*/ 1715 h 1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835" h="1727">
                  <a:moveTo>
                    <a:pt x="2543" y="1715"/>
                  </a:moveTo>
                  <a:lnTo>
                    <a:pt x="2543" y="1715"/>
                  </a:lnTo>
                  <a:cubicBezTo>
                    <a:pt x="2599" y="1715"/>
                    <a:pt x="2565" y="1681"/>
                    <a:pt x="2577" y="1670"/>
                  </a:cubicBezTo>
                  <a:cubicBezTo>
                    <a:pt x="2599" y="1670"/>
                    <a:pt x="2610" y="1614"/>
                    <a:pt x="2599" y="1603"/>
                  </a:cubicBezTo>
                  <a:cubicBezTo>
                    <a:pt x="2577" y="1581"/>
                    <a:pt x="2610" y="1547"/>
                    <a:pt x="2644" y="1569"/>
                  </a:cubicBezTo>
                  <a:cubicBezTo>
                    <a:pt x="2677" y="1581"/>
                    <a:pt x="2700" y="1581"/>
                    <a:pt x="2711" y="1558"/>
                  </a:cubicBezTo>
                  <a:cubicBezTo>
                    <a:pt x="2711" y="1536"/>
                    <a:pt x="2722" y="1502"/>
                    <a:pt x="2745" y="1479"/>
                  </a:cubicBezTo>
                  <a:cubicBezTo>
                    <a:pt x="2767" y="1468"/>
                    <a:pt x="2789" y="1457"/>
                    <a:pt x="2778" y="1435"/>
                  </a:cubicBezTo>
                  <a:cubicBezTo>
                    <a:pt x="2778" y="1412"/>
                    <a:pt x="2778" y="1278"/>
                    <a:pt x="2789" y="1267"/>
                  </a:cubicBezTo>
                  <a:cubicBezTo>
                    <a:pt x="2801" y="1244"/>
                    <a:pt x="2834" y="1233"/>
                    <a:pt x="2823" y="1222"/>
                  </a:cubicBezTo>
                  <a:cubicBezTo>
                    <a:pt x="2812" y="1210"/>
                    <a:pt x="2778" y="1210"/>
                    <a:pt x="2756" y="1199"/>
                  </a:cubicBezTo>
                  <a:cubicBezTo>
                    <a:pt x="2733" y="1188"/>
                    <a:pt x="2733" y="1154"/>
                    <a:pt x="2711" y="1154"/>
                  </a:cubicBezTo>
                  <a:cubicBezTo>
                    <a:pt x="2689" y="1154"/>
                    <a:pt x="2655" y="1143"/>
                    <a:pt x="2655" y="1132"/>
                  </a:cubicBezTo>
                  <a:cubicBezTo>
                    <a:pt x="2644" y="1121"/>
                    <a:pt x="2633" y="953"/>
                    <a:pt x="2655" y="930"/>
                  </a:cubicBezTo>
                  <a:cubicBezTo>
                    <a:pt x="2677" y="908"/>
                    <a:pt x="2655" y="886"/>
                    <a:pt x="2622" y="886"/>
                  </a:cubicBezTo>
                  <a:cubicBezTo>
                    <a:pt x="2588" y="886"/>
                    <a:pt x="2577" y="886"/>
                    <a:pt x="2577" y="863"/>
                  </a:cubicBezTo>
                  <a:cubicBezTo>
                    <a:pt x="2577" y="830"/>
                    <a:pt x="2554" y="830"/>
                    <a:pt x="2532" y="818"/>
                  </a:cubicBezTo>
                  <a:cubicBezTo>
                    <a:pt x="2520" y="807"/>
                    <a:pt x="2532" y="774"/>
                    <a:pt x="2520" y="762"/>
                  </a:cubicBezTo>
                  <a:cubicBezTo>
                    <a:pt x="2498" y="740"/>
                    <a:pt x="2509" y="717"/>
                    <a:pt x="2543" y="706"/>
                  </a:cubicBezTo>
                  <a:cubicBezTo>
                    <a:pt x="2565" y="695"/>
                    <a:pt x="2565" y="661"/>
                    <a:pt x="2543" y="650"/>
                  </a:cubicBezTo>
                  <a:cubicBezTo>
                    <a:pt x="2532" y="639"/>
                    <a:pt x="2520" y="583"/>
                    <a:pt x="2509" y="572"/>
                  </a:cubicBezTo>
                  <a:cubicBezTo>
                    <a:pt x="2498" y="561"/>
                    <a:pt x="2476" y="583"/>
                    <a:pt x="2453" y="583"/>
                  </a:cubicBezTo>
                  <a:cubicBezTo>
                    <a:pt x="2431" y="583"/>
                    <a:pt x="2420" y="594"/>
                    <a:pt x="2397" y="617"/>
                  </a:cubicBezTo>
                  <a:cubicBezTo>
                    <a:pt x="2364" y="628"/>
                    <a:pt x="2353" y="594"/>
                    <a:pt x="2330" y="594"/>
                  </a:cubicBezTo>
                  <a:cubicBezTo>
                    <a:pt x="2308" y="594"/>
                    <a:pt x="2296" y="561"/>
                    <a:pt x="2296" y="538"/>
                  </a:cubicBezTo>
                  <a:cubicBezTo>
                    <a:pt x="2285" y="516"/>
                    <a:pt x="2240" y="538"/>
                    <a:pt x="2240" y="527"/>
                  </a:cubicBezTo>
                  <a:cubicBezTo>
                    <a:pt x="2229" y="516"/>
                    <a:pt x="2229" y="482"/>
                    <a:pt x="2229" y="460"/>
                  </a:cubicBezTo>
                  <a:cubicBezTo>
                    <a:pt x="2218" y="437"/>
                    <a:pt x="2173" y="426"/>
                    <a:pt x="2151" y="415"/>
                  </a:cubicBezTo>
                  <a:cubicBezTo>
                    <a:pt x="2117" y="392"/>
                    <a:pt x="2117" y="392"/>
                    <a:pt x="2117" y="370"/>
                  </a:cubicBezTo>
                  <a:cubicBezTo>
                    <a:pt x="2117" y="336"/>
                    <a:pt x="2117" y="325"/>
                    <a:pt x="2095" y="303"/>
                  </a:cubicBezTo>
                  <a:cubicBezTo>
                    <a:pt x="2072" y="269"/>
                    <a:pt x="2016" y="269"/>
                    <a:pt x="1982" y="269"/>
                  </a:cubicBezTo>
                  <a:cubicBezTo>
                    <a:pt x="1949" y="269"/>
                    <a:pt x="1960" y="247"/>
                    <a:pt x="1927" y="247"/>
                  </a:cubicBezTo>
                  <a:cubicBezTo>
                    <a:pt x="1893" y="258"/>
                    <a:pt x="1882" y="213"/>
                    <a:pt x="1882" y="179"/>
                  </a:cubicBezTo>
                  <a:cubicBezTo>
                    <a:pt x="1882" y="146"/>
                    <a:pt x="1848" y="157"/>
                    <a:pt x="1837" y="135"/>
                  </a:cubicBezTo>
                  <a:cubicBezTo>
                    <a:pt x="1826" y="112"/>
                    <a:pt x="1803" y="79"/>
                    <a:pt x="1781" y="79"/>
                  </a:cubicBezTo>
                  <a:cubicBezTo>
                    <a:pt x="1770" y="79"/>
                    <a:pt x="1736" y="45"/>
                    <a:pt x="1725" y="23"/>
                  </a:cubicBezTo>
                  <a:cubicBezTo>
                    <a:pt x="1714" y="12"/>
                    <a:pt x="1680" y="23"/>
                    <a:pt x="1691" y="45"/>
                  </a:cubicBezTo>
                  <a:cubicBezTo>
                    <a:pt x="1691" y="79"/>
                    <a:pt x="1680" y="90"/>
                    <a:pt x="1646" y="90"/>
                  </a:cubicBezTo>
                  <a:cubicBezTo>
                    <a:pt x="1624" y="90"/>
                    <a:pt x="1635" y="112"/>
                    <a:pt x="1624" y="135"/>
                  </a:cubicBezTo>
                  <a:cubicBezTo>
                    <a:pt x="1624" y="157"/>
                    <a:pt x="1579" y="157"/>
                    <a:pt x="1568" y="157"/>
                  </a:cubicBezTo>
                  <a:cubicBezTo>
                    <a:pt x="1546" y="157"/>
                    <a:pt x="1501" y="157"/>
                    <a:pt x="1489" y="179"/>
                  </a:cubicBezTo>
                  <a:cubicBezTo>
                    <a:pt x="1478" y="202"/>
                    <a:pt x="1467" y="202"/>
                    <a:pt x="1445" y="179"/>
                  </a:cubicBezTo>
                  <a:cubicBezTo>
                    <a:pt x="1433" y="157"/>
                    <a:pt x="1422" y="168"/>
                    <a:pt x="1422" y="191"/>
                  </a:cubicBezTo>
                  <a:cubicBezTo>
                    <a:pt x="1422" y="213"/>
                    <a:pt x="1400" y="236"/>
                    <a:pt x="1389" y="236"/>
                  </a:cubicBezTo>
                  <a:cubicBezTo>
                    <a:pt x="1366" y="224"/>
                    <a:pt x="1355" y="258"/>
                    <a:pt x="1366" y="281"/>
                  </a:cubicBezTo>
                  <a:cubicBezTo>
                    <a:pt x="1366" y="292"/>
                    <a:pt x="1355" y="303"/>
                    <a:pt x="1333" y="303"/>
                  </a:cubicBezTo>
                  <a:cubicBezTo>
                    <a:pt x="1310" y="303"/>
                    <a:pt x="1299" y="314"/>
                    <a:pt x="1288" y="336"/>
                  </a:cubicBezTo>
                  <a:cubicBezTo>
                    <a:pt x="1277" y="359"/>
                    <a:pt x="1254" y="359"/>
                    <a:pt x="1243" y="325"/>
                  </a:cubicBezTo>
                  <a:cubicBezTo>
                    <a:pt x="1232" y="303"/>
                    <a:pt x="1220" y="269"/>
                    <a:pt x="1198" y="258"/>
                  </a:cubicBezTo>
                  <a:cubicBezTo>
                    <a:pt x="1176" y="247"/>
                    <a:pt x="1176" y="224"/>
                    <a:pt x="1198" y="213"/>
                  </a:cubicBezTo>
                  <a:cubicBezTo>
                    <a:pt x="1220" y="191"/>
                    <a:pt x="1187" y="168"/>
                    <a:pt x="1153" y="168"/>
                  </a:cubicBezTo>
                  <a:cubicBezTo>
                    <a:pt x="1120" y="168"/>
                    <a:pt x="1131" y="101"/>
                    <a:pt x="1153" y="90"/>
                  </a:cubicBezTo>
                  <a:cubicBezTo>
                    <a:pt x="1164" y="79"/>
                    <a:pt x="1153" y="56"/>
                    <a:pt x="1131" y="56"/>
                  </a:cubicBezTo>
                  <a:cubicBezTo>
                    <a:pt x="1109" y="56"/>
                    <a:pt x="1109" y="23"/>
                    <a:pt x="1086" y="23"/>
                  </a:cubicBezTo>
                  <a:cubicBezTo>
                    <a:pt x="1064" y="34"/>
                    <a:pt x="1053" y="12"/>
                    <a:pt x="1030" y="0"/>
                  </a:cubicBezTo>
                  <a:cubicBezTo>
                    <a:pt x="1019" y="0"/>
                    <a:pt x="1008" y="12"/>
                    <a:pt x="996" y="12"/>
                  </a:cubicBezTo>
                  <a:cubicBezTo>
                    <a:pt x="985" y="34"/>
                    <a:pt x="963" y="12"/>
                    <a:pt x="940" y="12"/>
                  </a:cubicBezTo>
                  <a:cubicBezTo>
                    <a:pt x="918" y="12"/>
                    <a:pt x="895" y="56"/>
                    <a:pt x="929" y="68"/>
                  </a:cubicBezTo>
                  <a:cubicBezTo>
                    <a:pt x="951" y="79"/>
                    <a:pt x="918" y="112"/>
                    <a:pt x="940" y="135"/>
                  </a:cubicBezTo>
                  <a:cubicBezTo>
                    <a:pt x="963" y="157"/>
                    <a:pt x="940" y="202"/>
                    <a:pt x="974" y="224"/>
                  </a:cubicBezTo>
                  <a:cubicBezTo>
                    <a:pt x="1008" y="236"/>
                    <a:pt x="1053" y="247"/>
                    <a:pt x="1053" y="281"/>
                  </a:cubicBezTo>
                  <a:cubicBezTo>
                    <a:pt x="1053" y="325"/>
                    <a:pt x="1041" y="359"/>
                    <a:pt x="996" y="325"/>
                  </a:cubicBezTo>
                  <a:cubicBezTo>
                    <a:pt x="963" y="292"/>
                    <a:pt x="940" y="258"/>
                    <a:pt x="929" y="258"/>
                  </a:cubicBezTo>
                  <a:cubicBezTo>
                    <a:pt x="907" y="258"/>
                    <a:pt x="851" y="292"/>
                    <a:pt x="828" y="281"/>
                  </a:cubicBezTo>
                  <a:cubicBezTo>
                    <a:pt x="795" y="269"/>
                    <a:pt x="795" y="213"/>
                    <a:pt x="761" y="213"/>
                  </a:cubicBezTo>
                  <a:cubicBezTo>
                    <a:pt x="727" y="213"/>
                    <a:pt x="605" y="202"/>
                    <a:pt x="560" y="236"/>
                  </a:cubicBezTo>
                  <a:cubicBezTo>
                    <a:pt x="516" y="258"/>
                    <a:pt x="459" y="281"/>
                    <a:pt x="448" y="258"/>
                  </a:cubicBezTo>
                  <a:cubicBezTo>
                    <a:pt x="426" y="224"/>
                    <a:pt x="370" y="168"/>
                    <a:pt x="336" y="179"/>
                  </a:cubicBezTo>
                  <a:cubicBezTo>
                    <a:pt x="314" y="179"/>
                    <a:pt x="280" y="191"/>
                    <a:pt x="247" y="191"/>
                  </a:cubicBezTo>
                  <a:cubicBezTo>
                    <a:pt x="224" y="179"/>
                    <a:pt x="213" y="191"/>
                    <a:pt x="213" y="247"/>
                  </a:cubicBezTo>
                  <a:cubicBezTo>
                    <a:pt x="202" y="303"/>
                    <a:pt x="190" y="359"/>
                    <a:pt x="224" y="381"/>
                  </a:cubicBezTo>
                  <a:cubicBezTo>
                    <a:pt x="247" y="404"/>
                    <a:pt x="258" y="460"/>
                    <a:pt x="202" y="448"/>
                  </a:cubicBezTo>
                  <a:cubicBezTo>
                    <a:pt x="157" y="437"/>
                    <a:pt x="123" y="471"/>
                    <a:pt x="112" y="482"/>
                  </a:cubicBezTo>
                  <a:cubicBezTo>
                    <a:pt x="101" y="505"/>
                    <a:pt x="23" y="482"/>
                    <a:pt x="11" y="516"/>
                  </a:cubicBezTo>
                  <a:cubicBezTo>
                    <a:pt x="0" y="538"/>
                    <a:pt x="0" y="617"/>
                    <a:pt x="23" y="639"/>
                  </a:cubicBezTo>
                  <a:cubicBezTo>
                    <a:pt x="34" y="650"/>
                    <a:pt x="45" y="661"/>
                    <a:pt x="56" y="661"/>
                  </a:cubicBezTo>
                  <a:cubicBezTo>
                    <a:pt x="90" y="639"/>
                    <a:pt x="157" y="617"/>
                    <a:pt x="202" y="650"/>
                  </a:cubicBezTo>
                  <a:cubicBezTo>
                    <a:pt x="258" y="684"/>
                    <a:pt x="359" y="841"/>
                    <a:pt x="359" y="841"/>
                  </a:cubicBezTo>
                  <a:cubicBezTo>
                    <a:pt x="359" y="852"/>
                    <a:pt x="415" y="919"/>
                    <a:pt x="504" y="964"/>
                  </a:cubicBezTo>
                  <a:cubicBezTo>
                    <a:pt x="605" y="1009"/>
                    <a:pt x="682" y="1065"/>
                    <a:pt x="716" y="1099"/>
                  </a:cubicBezTo>
                  <a:cubicBezTo>
                    <a:pt x="750" y="1143"/>
                    <a:pt x="817" y="1210"/>
                    <a:pt x="873" y="1210"/>
                  </a:cubicBezTo>
                  <a:cubicBezTo>
                    <a:pt x="940" y="1210"/>
                    <a:pt x="1041" y="1210"/>
                    <a:pt x="1142" y="1255"/>
                  </a:cubicBezTo>
                  <a:cubicBezTo>
                    <a:pt x="1243" y="1300"/>
                    <a:pt x="1523" y="1401"/>
                    <a:pt x="1590" y="1457"/>
                  </a:cubicBezTo>
                  <a:cubicBezTo>
                    <a:pt x="1669" y="1513"/>
                    <a:pt x="1680" y="1524"/>
                    <a:pt x="1702" y="1536"/>
                  </a:cubicBezTo>
                  <a:cubicBezTo>
                    <a:pt x="1736" y="1536"/>
                    <a:pt x="1938" y="1547"/>
                    <a:pt x="1982" y="1558"/>
                  </a:cubicBezTo>
                  <a:cubicBezTo>
                    <a:pt x="2016" y="1558"/>
                    <a:pt x="2095" y="1558"/>
                    <a:pt x="2095" y="1569"/>
                  </a:cubicBezTo>
                  <a:cubicBezTo>
                    <a:pt x="2095" y="1592"/>
                    <a:pt x="2095" y="1603"/>
                    <a:pt x="2117" y="1603"/>
                  </a:cubicBezTo>
                  <a:cubicBezTo>
                    <a:pt x="2151" y="1592"/>
                    <a:pt x="2251" y="1603"/>
                    <a:pt x="2296" y="1625"/>
                  </a:cubicBezTo>
                  <a:cubicBezTo>
                    <a:pt x="2319" y="1648"/>
                    <a:pt x="2375" y="1692"/>
                    <a:pt x="2420" y="1726"/>
                  </a:cubicBezTo>
                  <a:cubicBezTo>
                    <a:pt x="2442" y="1704"/>
                    <a:pt x="2498" y="1704"/>
                    <a:pt x="2543" y="1715"/>
                  </a:cubicBezTo>
                </a:path>
              </a:pathLst>
            </a:custGeom>
            <a:gradFill>
              <a:gsLst>
                <a:gs pos="0">
                  <a:srgbClr val="BC1E1E"/>
                </a:gs>
                <a:gs pos="100000">
                  <a:srgbClr val="6D1111"/>
                </a:gs>
              </a:gsLst>
              <a:lin ang="5400000" scaled="1"/>
            </a:grad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31" name="Freeform 31">
              <a:extLst>
                <a:ext uri="{FF2B5EF4-FFF2-40B4-BE49-F238E27FC236}">
                  <a16:creationId xmlns:a16="http://schemas.microsoft.com/office/drawing/2014/main" id="{E836931A-18D0-4DAC-82BD-D67FE60398E7}"/>
                </a:ext>
              </a:extLst>
            </p:cNvPr>
            <p:cNvSpPr>
              <a:spLocks noChangeArrowheads="1"/>
            </p:cNvSpPr>
            <p:nvPr/>
          </p:nvSpPr>
          <p:spPr bwMode="auto">
            <a:xfrm>
              <a:off x="6834188" y="4889500"/>
              <a:ext cx="915987" cy="871538"/>
            </a:xfrm>
            <a:custGeom>
              <a:avLst/>
              <a:gdLst>
                <a:gd name="T0" fmla="*/ 90 w 2545"/>
                <a:gd name="T1" fmla="*/ 1154 h 2421"/>
                <a:gd name="T2" fmla="*/ 56 w 2545"/>
                <a:gd name="T3" fmla="*/ 1344 h 2421"/>
                <a:gd name="T4" fmla="*/ 79 w 2545"/>
                <a:gd name="T5" fmla="*/ 1434 h 2421"/>
                <a:gd name="T6" fmla="*/ 516 w 2545"/>
                <a:gd name="T7" fmla="*/ 1670 h 2421"/>
                <a:gd name="T8" fmla="*/ 1065 w 2545"/>
                <a:gd name="T9" fmla="*/ 2118 h 2421"/>
                <a:gd name="T10" fmla="*/ 1368 w 2545"/>
                <a:gd name="T11" fmla="*/ 2420 h 2421"/>
                <a:gd name="T12" fmla="*/ 1446 w 2545"/>
                <a:gd name="T13" fmla="*/ 2039 h 2421"/>
                <a:gd name="T14" fmla="*/ 1659 w 2545"/>
                <a:gd name="T15" fmla="*/ 1277 h 2421"/>
                <a:gd name="T16" fmla="*/ 2522 w 2545"/>
                <a:gd name="T17" fmla="*/ 1098 h 2421"/>
                <a:gd name="T18" fmla="*/ 2455 w 2545"/>
                <a:gd name="T19" fmla="*/ 1008 h 2421"/>
                <a:gd name="T20" fmla="*/ 2343 w 2545"/>
                <a:gd name="T21" fmla="*/ 941 h 2421"/>
                <a:gd name="T22" fmla="*/ 2219 w 2545"/>
                <a:gd name="T23" fmla="*/ 784 h 2421"/>
                <a:gd name="T24" fmla="*/ 2062 w 2545"/>
                <a:gd name="T25" fmla="*/ 706 h 2421"/>
                <a:gd name="T26" fmla="*/ 1973 w 2545"/>
                <a:gd name="T27" fmla="*/ 627 h 2421"/>
                <a:gd name="T28" fmla="*/ 1861 w 2545"/>
                <a:gd name="T29" fmla="*/ 549 h 2421"/>
                <a:gd name="T30" fmla="*/ 1805 w 2545"/>
                <a:gd name="T31" fmla="*/ 459 h 2421"/>
                <a:gd name="T32" fmla="*/ 1805 w 2545"/>
                <a:gd name="T33" fmla="*/ 392 h 2421"/>
                <a:gd name="T34" fmla="*/ 1670 w 2545"/>
                <a:gd name="T35" fmla="*/ 336 h 2421"/>
                <a:gd name="T36" fmla="*/ 1637 w 2545"/>
                <a:gd name="T37" fmla="*/ 224 h 2421"/>
                <a:gd name="T38" fmla="*/ 1536 w 2545"/>
                <a:gd name="T39" fmla="*/ 134 h 2421"/>
                <a:gd name="T40" fmla="*/ 1435 w 2545"/>
                <a:gd name="T41" fmla="*/ 44 h 2421"/>
                <a:gd name="T42" fmla="*/ 1334 w 2545"/>
                <a:gd name="T43" fmla="*/ 67 h 2421"/>
                <a:gd name="T44" fmla="*/ 1177 w 2545"/>
                <a:gd name="T45" fmla="*/ 190 h 2421"/>
                <a:gd name="T46" fmla="*/ 1054 w 2545"/>
                <a:gd name="T47" fmla="*/ 291 h 2421"/>
                <a:gd name="T48" fmla="*/ 964 w 2545"/>
                <a:gd name="T49" fmla="*/ 370 h 2421"/>
                <a:gd name="T50" fmla="*/ 897 w 2545"/>
                <a:gd name="T51" fmla="*/ 459 h 2421"/>
                <a:gd name="T52" fmla="*/ 819 w 2545"/>
                <a:gd name="T53" fmla="*/ 347 h 2421"/>
                <a:gd name="T54" fmla="*/ 706 w 2545"/>
                <a:gd name="T55" fmla="*/ 302 h 2421"/>
                <a:gd name="T56" fmla="*/ 673 w 2545"/>
                <a:gd name="T57" fmla="*/ 123 h 2421"/>
                <a:gd name="T58" fmla="*/ 594 w 2545"/>
                <a:gd name="T59" fmla="*/ 33 h 2421"/>
                <a:gd name="T60" fmla="*/ 448 w 2545"/>
                <a:gd name="T61" fmla="*/ 190 h 2421"/>
                <a:gd name="T62" fmla="*/ 426 w 2545"/>
                <a:gd name="T63" fmla="*/ 313 h 2421"/>
                <a:gd name="T64" fmla="*/ 337 w 2545"/>
                <a:gd name="T65" fmla="*/ 493 h 2421"/>
                <a:gd name="T66" fmla="*/ 281 w 2545"/>
                <a:gd name="T67" fmla="*/ 537 h 2421"/>
                <a:gd name="T68" fmla="*/ 202 w 2545"/>
                <a:gd name="T69" fmla="*/ 616 h 2421"/>
                <a:gd name="T70" fmla="*/ 0 w 2545"/>
                <a:gd name="T71" fmla="*/ 1120 h 2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545" h="2421">
                  <a:moveTo>
                    <a:pt x="90" y="1154"/>
                  </a:moveTo>
                  <a:lnTo>
                    <a:pt x="90" y="1154"/>
                  </a:lnTo>
                  <a:cubicBezTo>
                    <a:pt x="101" y="1188"/>
                    <a:pt x="101" y="1277"/>
                    <a:pt x="79" y="1288"/>
                  </a:cubicBezTo>
                  <a:cubicBezTo>
                    <a:pt x="56" y="1288"/>
                    <a:pt x="56" y="1311"/>
                    <a:pt x="56" y="1344"/>
                  </a:cubicBezTo>
                  <a:cubicBezTo>
                    <a:pt x="45" y="1367"/>
                    <a:pt x="45" y="1401"/>
                    <a:pt x="34" y="1423"/>
                  </a:cubicBezTo>
                  <a:cubicBezTo>
                    <a:pt x="56" y="1423"/>
                    <a:pt x="68" y="1434"/>
                    <a:pt x="79" y="1434"/>
                  </a:cubicBezTo>
                  <a:cubicBezTo>
                    <a:pt x="123" y="1434"/>
                    <a:pt x="180" y="1501"/>
                    <a:pt x="269" y="1546"/>
                  </a:cubicBezTo>
                  <a:cubicBezTo>
                    <a:pt x="370" y="1591"/>
                    <a:pt x="482" y="1647"/>
                    <a:pt x="516" y="1670"/>
                  </a:cubicBezTo>
                  <a:cubicBezTo>
                    <a:pt x="538" y="1703"/>
                    <a:pt x="729" y="1849"/>
                    <a:pt x="830" y="1927"/>
                  </a:cubicBezTo>
                  <a:cubicBezTo>
                    <a:pt x="942" y="2006"/>
                    <a:pt x="1043" y="2084"/>
                    <a:pt x="1065" y="2118"/>
                  </a:cubicBezTo>
                  <a:cubicBezTo>
                    <a:pt x="1087" y="2140"/>
                    <a:pt x="1278" y="2353"/>
                    <a:pt x="1334" y="2398"/>
                  </a:cubicBezTo>
                  <a:cubicBezTo>
                    <a:pt x="1345" y="2398"/>
                    <a:pt x="1356" y="2409"/>
                    <a:pt x="1368" y="2420"/>
                  </a:cubicBezTo>
                  <a:cubicBezTo>
                    <a:pt x="1368" y="2420"/>
                    <a:pt x="1401" y="2252"/>
                    <a:pt x="1401" y="2196"/>
                  </a:cubicBezTo>
                  <a:cubicBezTo>
                    <a:pt x="1412" y="2151"/>
                    <a:pt x="1457" y="2073"/>
                    <a:pt x="1446" y="2039"/>
                  </a:cubicBezTo>
                  <a:cubicBezTo>
                    <a:pt x="1435" y="2017"/>
                    <a:pt x="1334" y="1950"/>
                    <a:pt x="1334" y="1950"/>
                  </a:cubicBezTo>
                  <a:cubicBezTo>
                    <a:pt x="1659" y="1277"/>
                    <a:pt x="1659" y="1277"/>
                    <a:pt x="1659" y="1277"/>
                  </a:cubicBezTo>
                  <a:cubicBezTo>
                    <a:pt x="2522" y="1244"/>
                    <a:pt x="2522" y="1244"/>
                    <a:pt x="2522" y="1244"/>
                  </a:cubicBezTo>
                  <a:cubicBezTo>
                    <a:pt x="2522" y="1244"/>
                    <a:pt x="2488" y="1132"/>
                    <a:pt x="2522" y="1098"/>
                  </a:cubicBezTo>
                  <a:cubicBezTo>
                    <a:pt x="2544" y="1064"/>
                    <a:pt x="2544" y="1053"/>
                    <a:pt x="2522" y="1042"/>
                  </a:cubicBezTo>
                  <a:cubicBezTo>
                    <a:pt x="2488" y="1031"/>
                    <a:pt x="2488" y="997"/>
                    <a:pt x="2455" y="1008"/>
                  </a:cubicBezTo>
                  <a:cubicBezTo>
                    <a:pt x="2410" y="1019"/>
                    <a:pt x="2399" y="1008"/>
                    <a:pt x="2387" y="986"/>
                  </a:cubicBezTo>
                  <a:cubicBezTo>
                    <a:pt x="2376" y="963"/>
                    <a:pt x="2354" y="941"/>
                    <a:pt x="2343" y="941"/>
                  </a:cubicBezTo>
                  <a:cubicBezTo>
                    <a:pt x="2332" y="930"/>
                    <a:pt x="2320" y="885"/>
                    <a:pt x="2320" y="863"/>
                  </a:cubicBezTo>
                  <a:cubicBezTo>
                    <a:pt x="2309" y="829"/>
                    <a:pt x="2253" y="784"/>
                    <a:pt x="2219" y="784"/>
                  </a:cubicBezTo>
                  <a:cubicBezTo>
                    <a:pt x="2186" y="784"/>
                    <a:pt x="2141" y="784"/>
                    <a:pt x="2130" y="762"/>
                  </a:cubicBezTo>
                  <a:cubicBezTo>
                    <a:pt x="2119" y="739"/>
                    <a:pt x="2074" y="762"/>
                    <a:pt x="2062" y="706"/>
                  </a:cubicBezTo>
                  <a:cubicBezTo>
                    <a:pt x="2051" y="661"/>
                    <a:pt x="2040" y="661"/>
                    <a:pt x="2018" y="672"/>
                  </a:cubicBezTo>
                  <a:cubicBezTo>
                    <a:pt x="1984" y="672"/>
                    <a:pt x="1995" y="650"/>
                    <a:pt x="1973" y="627"/>
                  </a:cubicBezTo>
                  <a:cubicBezTo>
                    <a:pt x="1950" y="605"/>
                    <a:pt x="1928" y="594"/>
                    <a:pt x="1917" y="571"/>
                  </a:cubicBezTo>
                  <a:cubicBezTo>
                    <a:pt x="1894" y="549"/>
                    <a:pt x="1894" y="560"/>
                    <a:pt x="1861" y="549"/>
                  </a:cubicBezTo>
                  <a:cubicBezTo>
                    <a:pt x="1827" y="526"/>
                    <a:pt x="1793" y="470"/>
                    <a:pt x="1793" y="470"/>
                  </a:cubicBezTo>
                  <a:cubicBezTo>
                    <a:pt x="1793" y="470"/>
                    <a:pt x="1793" y="459"/>
                    <a:pt x="1805" y="459"/>
                  </a:cubicBezTo>
                  <a:lnTo>
                    <a:pt x="1805" y="459"/>
                  </a:lnTo>
                  <a:cubicBezTo>
                    <a:pt x="1805" y="459"/>
                    <a:pt x="1838" y="381"/>
                    <a:pt x="1805" y="392"/>
                  </a:cubicBezTo>
                  <a:cubicBezTo>
                    <a:pt x="1771" y="392"/>
                    <a:pt x="1771" y="347"/>
                    <a:pt x="1749" y="358"/>
                  </a:cubicBezTo>
                  <a:cubicBezTo>
                    <a:pt x="1726" y="370"/>
                    <a:pt x="1704" y="325"/>
                    <a:pt x="1670" y="336"/>
                  </a:cubicBezTo>
                  <a:cubicBezTo>
                    <a:pt x="1648" y="358"/>
                    <a:pt x="1625" y="325"/>
                    <a:pt x="1637" y="302"/>
                  </a:cubicBezTo>
                  <a:cubicBezTo>
                    <a:pt x="1659" y="269"/>
                    <a:pt x="1614" y="235"/>
                    <a:pt x="1637" y="224"/>
                  </a:cubicBezTo>
                  <a:cubicBezTo>
                    <a:pt x="1659" y="213"/>
                    <a:pt x="1614" y="157"/>
                    <a:pt x="1592" y="168"/>
                  </a:cubicBezTo>
                  <a:cubicBezTo>
                    <a:pt x="1558" y="168"/>
                    <a:pt x="1525" y="157"/>
                    <a:pt x="1536" y="134"/>
                  </a:cubicBezTo>
                  <a:cubicBezTo>
                    <a:pt x="1547" y="101"/>
                    <a:pt x="1513" y="44"/>
                    <a:pt x="1491" y="33"/>
                  </a:cubicBezTo>
                  <a:cubicBezTo>
                    <a:pt x="1457" y="33"/>
                    <a:pt x="1435" y="11"/>
                    <a:pt x="1435" y="44"/>
                  </a:cubicBezTo>
                  <a:cubicBezTo>
                    <a:pt x="1423" y="67"/>
                    <a:pt x="1412" y="0"/>
                    <a:pt x="1390" y="11"/>
                  </a:cubicBezTo>
                  <a:cubicBezTo>
                    <a:pt x="1368" y="22"/>
                    <a:pt x="1356" y="67"/>
                    <a:pt x="1334" y="67"/>
                  </a:cubicBezTo>
                  <a:cubicBezTo>
                    <a:pt x="1323" y="67"/>
                    <a:pt x="1312" y="89"/>
                    <a:pt x="1278" y="123"/>
                  </a:cubicBezTo>
                  <a:cubicBezTo>
                    <a:pt x="1256" y="146"/>
                    <a:pt x="1199" y="168"/>
                    <a:pt x="1177" y="190"/>
                  </a:cubicBezTo>
                  <a:cubicBezTo>
                    <a:pt x="1166" y="201"/>
                    <a:pt x="1166" y="257"/>
                    <a:pt x="1143" y="257"/>
                  </a:cubicBezTo>
                  <a:cubicBezTo>
                    <a:pt x="1110" y="257"/>
                    <a:pt x="1054" y="257"/>
                    <a:pt x="1054" y="291"/>
                  </a:cubicBezTo>
                  <a:cubicBezTo>
                    <a:pt x="1043" y="313"/>
                    <a:pt x="1020" y="325"/>
                    <a:pt x="998" y="313"/>
                  </a:cubicBezTo>
                  <a:cubicBezTo>
                    <a:pt x="975" y="313"/>
                    <a:pt x="987" y="370"/>
                    <a:pt x="964" y="370"/>
                  </a:cubicBezTo>
                  <a:cubicBezTo>
                    <a:pt x="953" y="381"/>
                    <a:pt x="942" y="437"/>
                    <a:pt x="942" y="459"/>
                  </a:cubicBezTo>
                  <a:cubicBezTo>
                    <a:pt x="942" y="470"/>
                    <a:pt x="897" y="482"/>
                    <a:pt x="897" y="459"/>
                  </a:cubicBezTo>
                  <a:cubicBezTo>
                    <a:pt x="897" y="426"/>
                    <a:pt x="830" y="426"/>
                    <a:pt x="841" y="403"/>
                  </a:cubicBezTo>
                  <a:cubicBezTo>
                    <a:pt x="852" y="370"/>
                    <a:pt x="852" y="347"/>
                    <a:pt x="819" y="347"/>
                  </a:cubicBezTo>
                  <a:cubicBezTo>
                    <a:pt x="774" y="358"/>
                    <a:pt x="740" y="358"/>
                    <a:pt x="729" y="336"/>
                  </a:cubicBezTo>
                  <a:cubicBezTo>
                    <a:pt x="729" y="313"/>
                    <a:pt x="717" y="302"/>
                    <a:pt x="706" y="302"/>
                  </a:cubicBezTo>
                  <a:cubicBezTo>
                    <a:pt x="695" y="302"/>
                    <a:pt x="695" y="168"/>
                    <a:pt x="695" y="168"/>
                  </a:cubicBezTo>
                  <a:cubicBezTo>
                    <a:pt x="695" y="168"/>
                    <a:pt x="661" y="146"/>
                    <a:pt x="673" y="123"/>
                  </a:cubicBezTo>
                  <a:cubicBezTo>
                    <a:pt x="673" y="101"/>
                    <a:pt x="661" y="89"/>
                    <a:pt x="639" y="89"/>
                  </a:cubicBezTo>
                  <a:cubicBezTo>
                    <a:pt x="617" y="89"/>
                    <a:pt x="605" y="56"/>
                    <a:pt x="594" y="33"/>
                  </a:cubicBezTo>
                  <a:cubicBezTo>
                    <a:pt x="572" y="22"/>
                    <a:pt x="516" y="22"/>
                    <a:pt x="482" y="44"/>
                  </a:cubicBezTo>
                  <a:cubicBezTo>
                    <a:pt x="460" y="67"/>
                    <a:pt x="437" y="157"/>
                    <a:pt x="448" y="190"/>
                  </a:cubicBezTo>
                  <a:cubicBezTo>
                    <a:pt x="460" y="213"/>
                    <a:pt x="505" y="213"/>
                    <a:pt x="482" y="246"/>
                  </a:cubicBezTo>
                  <a:cubicBezTo>
                    <a:pt x="460" y="269"/>
                    <a:pt x="437" y="291"/>
                    <a:pt x="426" y="313"/>
                  </a:cubicBezTo>
                  <a:cubicBezTo>
                    <a:pt x="426" y="347"/>
                    <a:pt x="404" y="336"/>
                    <a:pt x="392" y="392"/>
                  </a:cubicBezTo>
                  <a:cubicBezTo>
                    <a:pt x="381" y="437"/>
                    <a:pt x="348" y="459"/>
                    <a:pt x="337" y="493"/>
                  </a:cubicBezTo>
                  <a:cubicBezTo>
                    <a:pt x="337" y="515"/>
                    <a:pt x="325" y="537"/>
                    <a:pt x="303" y="549"/>
                  </a:cubicBezTo>
                  <a:cubicBezTo>
                    <a:pt x="292" y="549"/>
                    <a:pt x="292" y="537"/>
                    <a:pt x="281" y="537"/>
                  </a:cubicBezTo>
                  <a:cubicBezTo>
                    <a:pt x="281" y="560"/>
                    <a:pt x="281" y="571"/>
                    <a:pt x="269" y="571"/>
                  </a:cubicBezTo>
                  <a:cubicBezTo>
                    <a:pt x="236" y="582"/>
                    <a:pt x="202" y="582"/>
                    <a:pt x="202" y="616"/>
                  </a:cubicBezTo>
                  <a:cubicBezTo>
                    <a:pt x="191" y="650"/>
                    <a:pt x="157" y="661"/>
                    <a:pt x="157" y="661"/>
                  </a:cubicBezTo>
                  <a:cubicBezTo>
                    <a:pt x="0" y="1120"/>
                    <a:pt x="0" y="1120"/>
                    <a:pt x="0" y="1120"/>
                  </a:cubicBezTo>
                  <a:cubicBezTo>
                    <a:pt x="0" y="1120"/>
                    <a:pt x="79" y="1109"/>
                    <a:pt x="90" y="1154"/>
                  </a:cubicBezTo>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32" name="Freeform 32">
              <a:extLst>
                <a:ext uri="{FF2B5EF4-FFF2-40B4-BE49-F238E27FC236}">
                  <a16:creationId xmlns:a16="http://schemas.microsoft.com/office/drawing/2014/main" id="{06FE5391-5642-49C8-A634-B278EAC9C6DF}"/>
                </a:ext>
              </a:extLst>
            </p:cNvPr>
            <p:cNvSpPr>
              <a:spLocks noChangeArrowheads="1"/>
            </p:cNvSpPr>
            <p:nvPr/>
          </p:nvSpPr>
          <p:spPr bwMode="auto">
            <a:xfrm>
              <a:off x="5729288" y="4752975"/>
              <a:ext cx="1162050" cy="779463"/>
            </a:xfrm>
            <a:custGeom>
              <a:avLst/>
              <a:gdLst>
                <a:gd name="T0" fmla="*/ 123 w 3228"/>
                <a:gd name="T1" fmla="*/ 683 h 2163"/>
                <a:gd name="T2" fmla="*/ 112 w 3228"/>
                <a:gd name="T3" fmla="*/ 795 h 2163"/>
                <a:gd name="T4" fmla="*/ 202 w 3228"/>
                <a:gd name="T5" fmla="*/ 863 h 2163"/>
                <a:gd name="T6" fmla="*/ 235 w 3228"/>
                <a:gd name="T7" fmla="*/ 1109 h 2163"/>
                <a:gd name="T8" fmla="*/ 336 w 3228"/>
                <a:gd name="T9" fmla="*/ 1176 h 2163"/>
                <a:gd name="T10" fmla="*/ 369 w 3228"/>
                <a:gd name="T11" fmla="*/ 1244 h 2163"/>
                <a:gd name="T12" fmla="*/ 325 w 3228"/>
                <a:gd name="T13" fmla="*/ 1456 h 2163"/>
                <a:gd name="T14" fmla="*/ 224 w 3228"/>
                <a:gd name="T15" fmla="*/ 1546 h 2163"/>
                <a:gd name="T16" fmla="*/ 157 w 3228"/>
                <a:gd name="T17" fmla="*/ 1647 h 2163"/>
                <a:gd name="T18" fmla="*/ 0 w 3228"/>
                <a:gd name="T19" fmla="*/ 1703 h 2163"/>
                <a:gd name="T20" fmla="*/ 224 w 3228"/>
                <a:gd name="T21" fmla="*/ 1838 h 2163"/>
                <a:gd name="T22" fmla="*/ 638 w 3228"/>
                <a:gd name="T23" fmla="*/ 2028 h 2163"/>
                <a:gd name="T24" fmla="*/ 975 w 3228"/>
                <a:gd name="T25" fmla="*/ 2017 h 2163"/>
                <a:gd name="T26" fmla="*/ 1535 w 3228"/>
                <a:gd name="T27" fmla="*/ 2140 h 2163"/>
                <a:gd name="T28" fmla="*/ 1882 w 3228"/>
                <a:gd name="T29" fmla="*/ 2006 h 2163"/>
                <a:gd name="T30" fmla="*/ 2275 w 3228"/>
                <a:gd name="T31" fmla="*/ 1838 h 2163"/>
                <a:gd name="T32" fmla="*/ 2375 w 3228"/>
                <a:gd name="T33" fmla="*/ 1725 h 2163"/>
                <a:gd name="T34" fmla="*/ 2544 w 3228"/>
                <a:gd name="T35" fmla="*/ 1714 h 2163"/>
                <a:gd name="T36" fmla="*/ 2443 w 3228"/>
                <a:gd name="T37" fmla="*/ 1647 h 2163"/>
                <a:gd name="T38" fmla="*/ 2510 w 3228"/>
                <a:gd name="T39" fmla="*/ 1625 h 2163"/>
                <a:gd name="T40" fmla="*/ 2600 w 3228"/>
                <a:gd name="T41" fmla="*/ 1613 h 2163"/>
                <a:gd name="T42" fmla="*/ 2622 w 3228"/>
                <a:gd name="T43" fmla="*/ 1692 h 2163"/>
                <a:gd name="T44" fmla="*/ 2700 w 3228"/>
                <a:gd name="T45" fmla="*/ 1613 h 2163"/>
                <a:gd name="T46" fmla="*/ 2723 w 3228"/>
                <a:gd name="T47" fmla="*/ 1681 h 2163"/>
                <a:gd name="T48" fmla="*/ 2667 w 3228"/>
                <a:gd name="T49" fmla="*/ 1737 h 2163"/>
                <a:gd name="T50" fmla="*/ 2880 w 3228"/>
                <a:gd name="T51" fmla="*/ 1725 h 2163"/>
                <a:gd name="T52" fmla="*/ 3104 w 3228"/>
                <a:gd name="T53" fmla="*/ 1804 h 2163"/>
                <a:gd name="T54" fmla="*/ 3149 w 3228"/>
                <a:gd name="T55" fmla="*/ 1669 h 2163"/>
                <a:gd name="T56" fmla="*/ 3070 w 3228"/>
                <a:gd name="T57" fmla="*/ 1501 h 2163"/>
                <a:gd name="T58" fmla="*/ 2533 w 3228"/>
                <a:gd name="T59" fmla="*/ 1053 h 2163"/>
                <a:gd name="T60" fmla="*/ 2420 w 3228"/>
                <a:gd name="T61" fmla="*/ 930 h 2163"/>
                <a:gd name="T62" fmla="*/ 2342 w 3228"/>
                <a:gd name="T63" fmla="*/ 818 h 2163"/>
                <a:gd name="T64" fmla="*/ 2308 w 3228"/>
                <a:gd name="T65" fmla="*/ 739 h 2163"/>
                <a:gd name="T66" fmla="*/ 2252 w 3228"/>
                <a:gd name="T67" fmla="*/ 650 h 2163"/>
                <a:gd name="T68" fmla="*/ 2140 w 3228"/>
                <a:gd name="T69" fmla="*/ 762 h 2163"/>
                <a:gd name="T70" fmla="*/ 2039 w 3228"/>
                <a:gd name="T71" fmla="*/ 818 h 2163"/>
                <a:gd name="T72" fmla="*/ 1860 w 3228"/>
                <a:gd name="T73" fmla="*/ 717 h 2163"/>
                <a:gd name="T74" fmla="*/ 1871 w 3228"/>
                <a:gd name="T75" fmla="*/ 582 h 2163"/>
                <a:gd name="T76" fmla="*/ 1838 w 3228"/>
                <a:gd name="T77" fmla="*/ 369 h 2163"/>
                <a:gd name="T78" fmla="*/ 1613 w 3228"/>
                <a:gd name="T79" fmla="*/ 392 h 2163"/>
                <a:gd name="T80" fmla="*/ 1502 w 3228"/>
                <a:gd name="T81" fmla="*/ 224 h 2163"/>
                <a:gd name="T82" fmla="*/ 1289 w 3228"/>
                <a:gd name="T83" fmla="*/ 11 h 2163"/>
                <a:gd name="T84" fmla="*/ 1289 w 3228"/>
                <a:gd name="T85" fmla="*/ 201 h 2163"/>
                <a:gd name="T86" fmla="*/ 1233 w 3228"/>
                <a:gd name="T87" fmla="*/ 246 h 2163"/>
                <a:gd name="T88" fmla="*/ 1154 w 3228"/>
                <a:gd name="T89" fmla="*/ 347 h 2163"/>
                <a:gd name="T90" fmla="*/ 986 w 3228"/>
                <a:gd name="T91" fmla="*/ 414 h 2163"/>
                <a:gd name="T92" fmla="*/ 818 w 3228"/>
                <a:gd name="T93" fmla="*/ 459 h 2163"/>
                <a:gd name="T94" fmla="*/ 728 w 3228"/>
                <a:gd name="T95" fmla="*/ 493 h 2163"/>
                <a:gd name="T96" fmla="*/ 627 w 3228"/>
                <a:gd name="T97" fmla="*/ 358 h 2163"/>
                <a:gd name="T98" fmla="*/ 482 w 3228"/>
                <a:gd name="T99" fmla="*/ 425 h 2163"/>
                <a:gd name="T100" fmla="*/ 571 w 3228"/>
                <a:gd name="T101" fmla="*/ 515 h 2163"/>
                <a:gd name="T102" fmla="*/ 459 w 3228"/>
                <a:gd name="T103" fmla="*/ 582 h 2163"/>
                <a:gd name="T104" fmla="*/ 224 w 3228"/>
                <a:gd name="T105" fmla="*/ 627 h 2163"/>
                <a:gd name="T106" fmla="*/ 123 w 3228"/>
                <a:gd name="T107" fmla="*/ 627 h 2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228" h="2163">
                  <a:moveTo>
                    <a:pt x="123" y="683"/>
                  </a:moveTo>
                  <a:lnTo>
                    <a:pt x="123" y="683"/>
                  </a:lnTo>
                  <a:cubicBezTo>
                    <a:pt x="89" y="694"/>
                    <a:pt x="78" y="717"/>
                    <a:pt x="100" y="739"/>
                  </a:cubicBezTo>
                  <a:cubicBezTo>
                    <a:pt x="112" y="751"/>
                    <a:pt x="100" y="784"/>
                    <a:pt x="112" y="795"/>
                  </a:cubicBezTo>
                  <a:cubicBezTo>
                    <a:pt x="134" y="807"/>
                    <a:pt x="157" y="807"/>
                    <a:pt x="157" y="840"/>
                  </a:cubicBezTo>
                  <a:cubicBezTo>
                    <a:pt x="157" y="863"/>
                    <a:pt x="168" y="863"/>
                    <a:pt x="202" y="863"/>
                  </a:cubicBezTo>
                  <a:cubicBezTo>
                    <a:pt x="235" y="863"/>
                    <a:pt x="257" y="885"/>
                    <a:pt x="235" y="907"/>
                  </a:cubicBezTo>
                  <a:cubicBezTo>
                    <a:pt x="213" y="930"/>
                    <a:pt x="224" y="1098"/>
                    <a:pt x="235" y="1109"/>
                  </a:cubicBezTo>
                  <a:cubicBezTo>
                    <a:pt x="235" y="1120"/>
                    <a:pt x="269" y="1131"/>
                    <a:pt x="291" y="1131"/>
                  </a:cubicBezTo>
                  <a:cubicBezTo>
                    <a:pt x="313" y="1131"/>
                    <a:pt x="313" y="1165"/>
                    <a:pt x="336" y="1176"/>
                  </a:cubicBezTo>
                  <a:cubicBezTo>
                    <a:pt x="358" y="1187"/>
                    <a:pt x="392" y="1187"/>
                    <a:pt x="403" y="1199"/>
                  </a:cubicBezTo>
                  <a:cubicBezTo>
                    <a:pt x="414" y="1210"/>
                    <a:pt x="381" y="1221"/>
                    <a:pt x="369" y="1244"/>
                  </a:cubicBezTo>
                  <a:cubicBezTo>
                    <a:pt x="358" y="1255"/>
                    <a:pt x="358" y="1389"/>
                    <a:pt x="358" y="1412"/>
                  </a:cubicBezTo>
                  <a:cubicBezTo>
                    <a:pt x="369" y="1434"/>
                    <a:pt x="347" y="1445"/>
                    <a:pt x="325" y="1456"/>
                  </a:cubicBezTo>
                  <a:cubicBezTo>
                    <a:pt x="302" y="1479"/>
                    <a:pt x="291" y="1513"/>
                    <a:pt x="291" y="1535"/>
                  </a:cubicBezTo>
                  <a:cubicBezTo>
                    <a:pt x="280" y="1558"/>
                    <a:pt x="257" y="1558"/>
                    <a:pt x="224" y="1546"/>
                  </a:cubicBezTo>
                  <a:cubicBezTo>
                    <a:pt x="190" y="1524"/>
                    <a:pt x="157" y="1558"/>
                    <a:pt x="179" y="1580"/>
                  </a:cubicBezTo>
                  <a:cubicBezTo>
                    <a:pt x="190" y="1591"/>
                    <a:pt x="179" y="1647"/>
                    <a:pt x="157" y="1647"/>
                  </a:cubicBezTo>
                  <a:cubicBezTo>
                    <a:pt x="145" y="1658"/>
                    <a:pt x="179" y="1692"/>
                    <a:pt x="123" y="1692"/>
                  </a:cubicBezTo>
                  <a:cubicBezTo>
                    <a:pt x="78" y="1681"/>
                    <a:pt x="22" y="1681"/>
                    <a:pt x="0" y="1703"/>
                  </a:cubicBezTo>
                  <a:cubicBezTo>
                    <a:pt x="0" y="1714"/>
                    <a:pt x="11" y="1714"/>
                    <a:pt x="22" y="1725"/>
                  </a:cubicBezTo>
                  <a:cubicBezTo>
                    <a:pt x="44" y="1759"/>
                    <a:pt x="145" y="1826"/>
                    <a:pt x="224" y="1838"/>
                  </a:cubicBezTo>
                  <a:cubicBezTo>
                    <a:pt x="302" y="1849"/>
                    <a:pt x="448" y="1894"/>
                    <a:pt x="504" y="1916"/>
                  </a:cubicBezTo>
                  <a:cubicBezTo>
                    <a:pt x="549" y="1949"/>
                    <a:pt x="605" y="2017"/>
                    <a:pt x="638" y="2028"/>
                  </a:cubicBezTo>
                  <a:cubicBezTo>
                    <a:pt x="661" y="2051"/>
                    <a:pt x="672" y="2039"/>
                    <a:pt x="683" y="2028"/>
                  </a:cubicBezTo>
                  <a:cubicBezTo>
                    <a:pt x="706" y="2017"/>
                    <a:pt x="862" y="2006"/>
                    <a:pt x="975" y="2017"/>
                  </a:cubicBezTo>
                  <a:cubicBezTo>
                    <a:pt x="1075" y="2039"/>
                    <a:pt x="1221" y="2118"/>
                    <a:pt x="1300" y="2140"/>
                  </a:cubicBezTo>
                  <a:cubicBezTo>
                    <a:pt x="1367" y="2162"/>
                    <a:pt x="1468" y="2162"/>
                    <a:pt x="1535" y="2140"/>
                  </a:cubicBezTo>
                  <a:cubicBezTo>
                    <a:pt x="1602" y="2118"/>
                    <a:pt x="1737" y="2107"/>
                    <a:pt x="1782" y="2073"/>
                  </a:cubicBezTo>
                  <a:cubicBezTo>
                    <a:pt x="1838" y="2039"/>
                    <a:pt x="1849" y="2017"/>
                    <a:pt x="1882" y="2006"/>
                  </a:cubicBezTo>
                  <a:cubicBezTo>
                    <a:pt x="1916" y="1994"/>
                    <a:pt x="1983" y="1983"/>
                    <a:pt x="2051" y="1961"/>
                  </a:cubicBezTo>
                  <a:cubicBezTo>
                    <a:pt x="2107" y="1927"/>
                    <a:pt x="2230" y="1882"/>
                    <a:pt x="2275" y="1838"/>
                  </a:cubicBezTo>
                  <a:cubicBezTo>
                    <a:pt x="2331" y="1793"/>
                    <a:pt x="2331" y="1793"/>
                    <a:pt x="2331" y="1770"/>
                  </a:cubicBezTo>
                  <a:cubicBezTo>
                    <a:pt x="2331" y="1737"/>
                    <a:pt x="2331" y="1737"/>
                    <a:pt x="2375" y="1725"/>
                  </a:cubicBezTo>
                  <a:cubicBezTo>
                    <a:pt x="2420" y="1714"/>
                    <a:pt x="2488" y="1725"/>
                    <a:pt x="2521" y="1737"/>
                  </a:cubicBezTo>
                  <a:cubicBezTo>
                    <a:pt x="2555" y="1737"/>
                    <a:pt x="2566" y="1714"/>
                    <a:pt x="2544" y="1714"/>
                  </a:cubicBezTo>
                  <a:cubicBezTo>
                    <a:pt x="2521" y="1714"/>
                    <a:pt x="2476" y="1681"/>
                    <a:pt x="2443" y="1681"/>
                  </a:cubicBezTo>
                  <a:cubicBezTo>
                    <a:pt x="2420" y="1669"/>
                    <a:pt x="2398" y="1647"/>
                    <a:pt x="2443" y="1647"/>
                  </a:cubicBezTo>
                  <a:cubicBezTo>
                    <a:pt x="2476" y="1647"/>
                    <a:pt x="2510" y="1658"/>
                    <a:pt x="2521" y="1647"/>
                  </a:cubicBezTo>
                  <a:cubicBezTo>
                    <a:pt x="2533" y="1647"/>
                    <a:pt x="2533" y="1636"/>
                    <a:pt x="2510" y="1625"/>
                  </a:cubicBezTo>
                  <a:cubicBezTo>
                    <a:pt x="2499" y="1602"/>
                    <a:pt x="2521" y="1580"/>
                    <a:pt x="2544" y="1580"/>
                  </a:cubicBezTo>
                  <a:cubicBezTo>
                    <a:pt x="2566" y="1591"/>
                    <a:pt x="2600" y="1602"/>
                    <a:pt x="2600" y="1613"/>
                  </a:cubicBezTo>
                  <a:cubicBezTo>
                    <a:pt x="2611" y="1636"/>
                    <a:pt x="2577" y="1647"/>
                    <a:pt x="2589" y="1669"/>
                  </a:cubicBezTo>
                  <a:cubicBezTo>
                    <a:pt x="2589" y="1692"/>
                    <a:pt x="2600" y="1703"/>
                    <a:pt x="2622" y="1692"/>
                  </a:cubicBezTo>
                  <a:cubicBezTo>
                    <a:pt x="2633" y="1681"/>
                    <a:pt x="2633" y="1647"/>
                    <a:pt x="2644" y="1636"/>
                  </a:cubicBezTo>
                  <a:cubicBezTo>
                    <a:pt x="2656" y="1625"/>
                    <a:pt x="2678" y="1625"/>
                    <a:pt x="2700" y="1613"/>
                  </a:cubicBezTo>
                  <a:cubicBezTo>
                    <a:pt x="2712" y="1602"/>
                    <a:pt x="2734" y="1602"/>
                    <a:pt x="2745" y="1625"/>
                  </a:cubicBezTo>
                  <a:cubicBezTo>
                    <a:pt x="2757" y="1636"/>
                    <a:pt x="2757" y="1658"/>
                    <a:pt x="2723" y="1681"/>
                  </a:cubicBezTo>
                  <a:cubicBezTo>
                    <a:pt x="2689" y="1714"/>
                    <a:pt x="2656" y="1714"/>
                    <a:pt x="2644" y="1725"/>
                  </a:cubicBezTo>
                  <a:cubicBezTo>
                    <a:pt x="2622" y="1737"/>
                    <a:pt x="2622" y="1748"/>
                    <a:pt x="2667" y="1737"/>
                  </a:cubicBezTo>
                  <a:cubicBezTo>
                    <a:pt x="2723" y="1737"/>
                    <a:pt x="2779" y="1725"/>
                    <a:pt x="2824" y="1725"/>
                  </a:cubicBezTo>
                  <a:cubicBezTo>
                    <a:pt x="2846" y="1725"/>
                    <a:pt x="2857" y="1725"/>
                    <a:pt x="2880" y="1725"/>
                  </a:cubicBezTo>
                  <a:cubicBezTo>
                    <a:pt x="2902" y="1737"/>
                    <a:pt x="2925" y="1737"/>
                    <a:pt x="2936" y="1748"/>
                  </a:cubicBezTo>
                  <a:cubicBezTo>
                    <a:pt x="2969" y="1759"/>
                    <a:pt x="3048" y="1793"/>
                    <a:pt x="3104" y="1804"/>
                  </a:cubicBezTo>
                  <a:cubicBezTo>
                    <a:pt x="3115" y="1782"/>
                    <a:pt x="3115" y="1748"/>
                    <a:pt x="3126" y="1725"/>
                  </a:cubicBezTo>
                  <a:cubicBezTo>
                    <a:pt x="3126" y="1692"/>
                    <a:pt x="3126" y="1669"/>
                    <a:pt x="3149" y="1669"/>
                  </a:cubicBezTo>
                  <a:cubicBezTo>
                    <a:pt x="3171" y="1658"/>
                    <a:pt x="3171" y="1569"/>
                    <a:pt x="3160" y="1535"/>
                  </a:cubicBezTo>
                  <a:cubicBezTo>
                    <a:pt x="3149" y="1490"/>
                    <a:pt x="3070" y="1501"/>
                    <a:pt x="3070" y="1501"/>
                  </a:cubicBezTo>
                  <a:cubicBezTo>
                    <a:pt x="3227" y="1042"/>
                    <a:pt x="3227" y="1042"/>
                    <a:pt x="3227" y="1042"/>
                  </a:cubicBezTo>
                  <a:cubicBezTo>
                    <a:pt x="2533" y="1053"/>
                    <a:pt x="2533" y="1053"/>
                    <a:pt x="2533" y="1053"/>
                  </a:cubicBezTo>
                  <a:cubicBezTo>
                    <a:pt x="2533" y="941"/>
                    <a:pt x="2533" y="941"/>
                    <a:pt x="2533" y="941"/>
                  </a:cubicBezTo>
                  <a:cubicBezTo>
                    <a:pt x="2533" y="941"/>
                    <a:pt x="2431" y="941"/>
                    <a:pt x="2420" y="930"/>
                  </a:cubicBezTo>
                  <a:cubicBezTo>
                    <a:pt x="2409" y="907"/>
                    <a:pt x="2387" y="896"/>
                    <a:pt x="2364" y="896"/>
                  </a:cubicBezTo>
                  <a:cubicBezTo>
                    <a:pt x="2353" y="907"/>
                    <a:pt x="2342" y="851"/>
                    <a:pt x="2342" y="818"/>
                  </a:cubicBezTo>
                  <a:cubicBezTo>
                    <a:pt x="2353" y="784"/>
                    <a:pt x="2342" y="784"/>
                    <a:pt x="2308" y="784"/>
                  </a:cubicBezTo>
                  <a:cubicBezTo>
                    <a:pt x="2286" y="784"/>
                    <a:pt x="2297" y="751"/>
                    <a:pt x="2308" y="739"/>
                  </a:cubicBezTo>
                  <a:cubicBezTo>
                    <a:pt x="2331" y="728"/>
                    <a:pt x="2331" y="627"/>
                    <a:pt x="2308" y="627"/>
                  </a:cubicBezTo>
                  <a:cubicBezTo>
                    <a:pt x="2286" y="627"/>
                    <a:pt x="2275" y="650"/>
                    <a:pt x="2252" y="650"/>
                  </a:cubicBezTo>
                  <a:cubicBezTo>
                    <a:pt x="2219" y="638"/>
                    <a:pt x="2207" y="672"/>
                    <a:pt x="2207" y="706"/>
                  </a:cubicBezTo>
                  <a:cubicBezTo>
                    <a:pt x="2196" y="728"/>
                    <a:pt x="2162" y="751"/>
                    <a:pt x="2140" y="762"/>
                  </a:cubicBezTo>
                  <a:cubicBezTo>
                    <a:pt x="2118" y="762"/>
                    <a:pt x="2118" y="795"/>
                    <a:pt x="2095" y="807"/>
                  </a:cubicBezTo>
                  <a:cubicBezTo>
                    <a:pt x="2073" y="829"/>
                    <a:pt x="2073" y="818"/>
                    <a:pt x="2039" y="818"/>
                  </a:cubicBezTo>
                  <a:cubicBezTo>
                    <a:pt x="2006" y="818"/>
                    <a:pt x="1972" y="829"/>
                    <a:pt x="1950" y="795"/>
                  </a:cubicBezTo>
                  <a:cubicBezTo>
                    <a:pt x="1938" y="773"/>
                    <a:pt x="1894" y="728"/>
                    <a:pt x="1860" y="717"/>
                  </a:cubicBezTo>
                  <a:cubicBezTo>
                    <a:pt x="1826" y="706"/>
                    <a:pt x="1815" y="672"/>
                    <a:pt x="1838" y="661"/>
                  </a:cubicBezTo>
                  <a:cubicBezTo>
                    <a:pt x="1871" y="650"/>
                    <a:pt x="1849" y="582"/>
                    <a:pt x="1871" y="582"/>
                  </a:cubicBezTo>
                  <a:cubicBezTo>
                    <a:pt x="1894" y="582"/>
                    <a:pt x="1916" y="538"/>
                    <a:pt x="1905" y="493"/>
                  </a:cubicBezTo>
                  <a:cubicBezTo>
                    <a:pt x="1882" y="448"/>
                    <a:pt x="1860" y="358"/>
                    <a:pt x="1838" y="369"/>
                  </a:cubicBezTo>
                  <a:cubicBezTo>
                    <a:pt x="1815" y="381"/>
                    <a:pt x="1759" y="403"/>
                    <a:pt x="1726" y="392"/>
                  </a:cubicBezTo>
                  <a:cubicBezTo>
                    <a:pt x="1681" y="381"/>
                    <a:pt x="1636" y="403"/>
                    <a:pt x="1613" y="392"/>
                  </a:cubicBezTo>
                  <a:cubicBezTo>
                    <a:pt x="1602" y="369"/>
                    <a:pt x="1602" y="325"/>
                    <a:pt x="1569" y="291"/>
                  </a:cubicBezTo>
                  <a:cubicBezTo>
                    <a:pt x="1535" y="269"/>
                    <a:pt x="1513" y="258"/>
                    <a:pt x="1502" y="224"/>
                  </a:cubicBezTo>
                  <a:cubicBezTo>
                    <a:pt x="1490" y="190"/>
                    <a:pt x="1502" y="168"/>
                    <a:pt x="1412" y="89"/>
                  </a:cubicBezTo>
                  <a:cubicBezTo>
                    <a:pt x="1322" y="22"/>
                    <a:pt x="1322" y="0"/>
                    <a:pt x="1289" y="11"/>
                  </a:cubicBezTo>
                  <a:cubicBezTo>
                    <a:pt x="1266" y="11"/>
                    <a:pt x="1255" y="33"/>
                    <a:pt x="1277" y="67"/>
                  </a:cubicBezTo>
                  <a:cubicBezTo>
                    <a:pt x="1300" y="89"/>
                    <a:pt x="1311" y="168"/>
                    <a:pt x="1289" y="201"/>
                  </a:cubicBezTo>
                  <a:cubicBezTo>
                    <a:pt x="1277" y="224"/>
                    <a:pt x="1255" y="235"/>
                    <a:pt x="1244" y="235"/>
                  </a:cubicBezTo>
                  <a:cubicBezTo>
                    <a:pt x="1244" y="246"/>
                    <a:pt x="1233" y="246"/>
                    <a:pt x="1233" y="246"/>
                  </a:cubicBezTo>
                  <a:cubicBezTo>
                    <a:pt x="1210" y="269"/>
                    <a:pt x="1210" y="291"/>
                    <a:pt x="1210" y="325"/>
                  </a:cubicBezTo>
                  <a:cubicBezTo>
                    <a:pt x="1199" y="358"/>
                    <a:pt x="1199" y="358"/>
                    <a:pt x="1154" y="347"/>
                  </a:cubicBezTo>
                  <a:cubicBezTo>
                    <a:pt x="1120" y="347"/>
                    <a:pt x="1098" y="358"/>
                    <a:pt x="1087" y="392"/>
                  </a:cubicBezTo>
                  <a:cubicBezTo>
                    <a:pt x="1064" y="414"/>
                    <a:pt x="1020" y="425"/>
                    <a:pt x="986" y="414"/>
                  </a:cubicBezTo>
                  <a:cubicBezTo>
                    <a:pt x="941" y="392"/>
                    <a:pt x="952" y="403"/>
                    <a:pt x="907" y="414"/>
                  </a:cubicBezTo>
                  <a:cubicBezTo>
                    <a:pt x="862" y="425"/>
                    <a:pt x="829" y="437"/>
                    <a:pt x="818" y="459"/>
                  </a:cubicBezTo>
                  <a:cubicBezTo>
                    <a:pt x="807" y="493"/>
                    <a:pt x="784" y="482"/>
                    <a:pt x="784" y="504"/>
                  </a:cubicBezTo>
                  <a:cubicBezTo>
                    <a:pt x="773" y="527"/>
                    <a:pt x="751" y="527"/>
                    <a:pt x="728" y="493"/>
                  </a:cubicBezTo>
                  <a:cubicBezTo>
                    <a:pt x="717" y="459"/>
                    <a:pt x="695" y="425"/>
                    <a:pt x="672" y="414"/>
                  </a:cubicBezTo>
                  <a:cubicBezTo>
                    <a:pt x="650" y="403"/>
                    <a:pt x="627" y="381"/>
                    <a:pt x="627" y="358"/>
                  </a:cubicBezTo>
                  <a:cubicBezTo>
                    <a:pt x="638" y="336"/>
                    <a:pt x="616" y="313"/>
                    <a:pt x="571" y="325"/>
                  </a:cubicBezTo>
                  <a:cubicBezTo>
                    <a:pt x="526" y="336"/>
                    <a:pt x="493" y="403"/>
                    <a:pt x="482" y="425"/>
                  </a:cubicBezTo>
                  <a:cubicBezTo>
                    <a:pt x="482" y="448"/>
                    <a:pt x="493" y="470"/>
                    <a:pt x="515" y="470"/>
                  </a:cubicBezTo>
                  <a:cubicBezTo>
                    <a:pt x="538" y="470"/>
                    <a:pt x="538" y="527"/>
                    <a:pt x="571" y="515"/>
                  </a:cubicBezTo>
                  <a:cubicBezTo>
                    <a:pt x="605" y="515"/>
                    <a:pt x="549" y="549"/>
                    <a:pt x="526" y="571"/>
                  </a:cubicBezTo>
                  <a:cubicBezTo>
                    <a:pt x="515" y="594"/>
                    <a:pt x="493" y="594"/>
                    <a:pt x="459" y="582"/>
                  </a:cubicBezTo>
                  <a:cubicBezTo>
                    <a:pt x="414" y="560"/>
                    <a:pt x="313" y="560"/>
                    <a:pt x="302" y="582"/>
                  </a:cubicBezTo>
                  <a:cubicBezTo>
                    <a:pt x="280" y="616"/>
                    <a:pt x="257" y="638"/>
                    <a:pt x="224" y="627"/>
                  </a:cubicBezTo>
                  <a:cubicBezTo>
                    <a:pt x="202" y="616"/>
                    <a:pt x="145" y="605"/>
                    <a:pt x="123" y="627"/>
                  </a:cubicBezTo>
                  <a:lnTo>
                    <a:pt x="123" y="627"/>
                  </a:lnTo>
                  <a:cubicBezTo>
                    <a:pt x="145" y="638"/>
                    <a:pt x="145" y="672"/>
                    <a:pt x="123" y="683"/>
                  </a:cubicBezTo>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33" name="Freeform 33">
              <a:extLst>
                <a:ext uri="{FF2B5EF4-FFF2-40B4-BE49-F238E27FC236}">
                  <a16:creationId xmlns:a16="http://schemas.microsoft.com/office/drawing/2014/main" id="{D27C37B0-1A6F-4E67-81FB-8FE76DC34BA8}"/>
                </a:ext>
              </a:extLst>
            </p:cNvPr>
            <p:cNvSpPr>
              <a:spLocks noChangeArrowheads="1"/>
            </p:cNvSpPr>
            <p:nvPr/>
          </p:nvSpPr>
          <p:spPr bwMode="auto">
            <a:xfrm>
              <a:off x="5616575" y="4216400"/>
              <a:ext cx="561975" cy="766763"/>
            </a:xfrm>
            <a:custGeom>
              <a:avLst/>
              <a:gdLst>
                <a:gd name="T0" fmla="*/ 11 w 1559"/>
                <a:gd name="T1" fmla="*/ 1838 h 2130"/>
                <a:gd name="T2" fmla="*/ 123 w 1559"/>
                <a:gd name="T3" fmla="*/ 1928 h 2130"/>
                <a:gd name="T4" fmla="*/ 190 w 1559"/>
                <a:gd name="T5" fmla="*/ 2006 h 2130"/>
                <a:gd name="T6" fmla="*/ 291 w 1559"/>
                <a:gd name="T7" fmla="*/ 2085 h 2130"/>
                <a:gd name="T8" fmla="*/ 403 w 1559"/>
                <a:gd name="T9" fmla="*/ 2040 h 2130"/>
                <a:gd name="T10" fmla="*/ 538 w 1559"/>
                <a:gd name="T11" fmla="*/ 2118 h 2130"/>
                <a:gd name="T12" fmla="*/ 773 w 1559"/>
                <a:gd name="T13" fmla="*/ 2073 h 2130"/>
                <a:gd name="T14" fmla="*/ 885 w 1559"/>
                <a:gd name="T15" fmla="*/ 2006 h 2130"/>
                <a:gd name="T16" fmla="*/ 796 w 1559"/>
                <a:gd name="T17" fmla="*/ 1916 h 2130"/>
                <a:gd name="T18" fmla="*/ 941 w 1559"/>
                <a:gd name="T19" fmla="*/ 1849 h 2130"/>
                <a:gd name="T20" fmla="*/ 1042 w 1559"/>
                <a:gd name="T21" fmla="*/ 1984 h 2130"/>
                <a:gd name="T22" fmla="*/ 1132 w 1559"/>
                <a:gd name="T23" fmla="*/ 1950 h 2130"/>
                <a:gd name="T24" fmla="*/ 1300 w 1559"/>
                <a:gd name="T25" fmla="*/ 1905 h 2130"/>
                <a:gd name="T26" fmla="*/ 1468 w 1559"/>
                <a:gd name="T27" fmla="*/ 1838 h 2130"/>
                <a:gd name="T28" fmla="*/ 1547 w 1559"/>
                <a:gd name="T29" fmla="*/ 1737 h 2130"/>
                <a:gd name="T30" fmla="*/ 1547 w 1559"/>
                <a:gd name="T31" fmla="*/ 1715 h 2130"/>
                <a:gd name="T32" fmla="*/ 1367 w 1559"/>
                <a:gd name="T33" fmla="*/ 1636 h 2130"/>
                <a:gd name="T34" fmla="*/ 1255 w 1559"/>
                <a:gd name="T35" fmla="*/ 1558 h 2130"/>
                <a:gd name="T36" fmla="*/ 1176 w 1559"/>
                <a:gd name="T37" fmla="*/ 1435 h 2130"/>
                <a:gd name="T38" fmla="*/ 1188 w 1559"/>
                <a:gd name="T39" fmla="*/ 1334 h 2130"/>
                <a:gd name="T40" fmla="*/ 1244 w 1559"/>
                <a:gd name="T41" fmla="*/ 1211 h 2130"/>
                <a:gd name="T42" fmla="*/ 1345 w 1559"/>
                <a:gd name="T43" fmla="*/ 1199 h 2130"/>
                <a:gd name="T44" fmla="*/ 1367 w 1559"/>
                <a:gd name="T45" fmla="*/ 1076 h 2130"/>
                <a:gd name="T46" fmla="*/ 1221 w 1559"/>
                <a:gd name="T47" fmla="*/ 1054 h 2130"/>
                <a:gd name="T48" fmla="*/ 1109 w 1559"/>
                <a:gd name="T49" fmla="*/ 964 h 2130"/>
                <a:gd name="T50" fmla="*/ 1132 w 1559"/>
                <a:gd name="T51" fmla="*/ 829 h 2130"/>
                <a:gd name="T52" fmla="*/ 1199 w 1559"/>
                <a:gd name="T53" fmla="*/ 605 h 2130"/>
                <a:gd name="T54" fmla="*/ 1221 w 1559"/>
                <a:gd name="T55" fmla="*/ 493 h 2130"/>
                <a:gd name="T56" fmla="*/ 1065 w 1559"/>
                <a:gd name="T57" fmla="*/ 437 h 2130"/>
                <a:gd name="T58" fmla="*/ 964 w 1559"/>
                <a:gd name="T59" fmla="*/ 516 h 2130"/>
                <a:gd name="T60" fmla="*/ 852 w 1559"/>
                <a:gd name="T61" fmla="*/ 292 h 2130"/>
                <a:gd name="T62" fmla="*/ 964 w 1559"/>
                <a:gd name="T63" fmla="*/ 280 h 2130"/>
                <a:gd name="T64" fmla="*/ 840 w 1559"/>
                <a:gd name="T65" fmla="*/ 180 h 2130"/>
                <a:gd name="T66" fmla="*/ 773 w 1559"/>
                <a:gd name="T67" fmla="*/ 11 h 2130"/>
                <a:gd name="T68" fmla="*/ 695 w 1559"/>
                <a:gd name="T69" fmla="*/ 224 h 2130"/>
                <a:gd name="T70" fmla="*/ 639 w 1559"/>
                <a:gd name="T71" fmla="*/ 280 h 2130"/>
                <a:gd name="T72" fmla="*/ 527 w 1559"/>
                <a:gd name="T73" fmla="*/ 404 h 2130"/>
                <a:gd name="T74" fmla="*/ 538 w 1559"/>
                <a:gd name="T75" fmla="*/ 449 h 2130"/>
                <a:gd name="T76" fmla="*/ 560 w 1559"/>
                <a:gd name="T77" fmla="*/ 616 h 2130"/>
                <a:gd name="T78" fmla="*/ 549 w 1559"/>
                <a:gd name="T79" fmla="*/ 829 h 2130"/>
                <a:gd name="T80" fmla="*/ 706 w 1559"/>
                <a:gd name="T81" fmla="*/ 852 h 2130"/>
                <a:gd name="T82" fmla="*/ 796 w 1559"/>
                <a:gd name="T83" fmla="*/ 964 h 2130"/>
                <a:gd name="T84" fmla="*/ 930 w 1559"/>
                <a:gd name="T85" fmla="*/ 1054 h 2130"/>
                <a:gd name="T86" fmla="*/ 807 w 1559"/>
                <a:gd name="T87" fmla="*/ 1121 h 2130"/>
                <a:gd name="T88" fmla="*/ 706 w 1559"/>
                <a:gd name="T89" fmla="*/ 1166 h 2130"/>
                <a:gd name="T90" fmla="*/ 549 w 1559"/>
                <a:gd name="T91" fmla="*/ 1255 h 2130"/>
                <a:gd name="T92" fmla="*/ 403 w 1559"/>
                <a:gd name="T93" fmla="*/ 1132 h 2130"/>
                <a:gd name="T94" fmla="*/ 247 w 1559"/>
                <a:gd name="T95" fmla="*/ 1020 h 2130"/>
                <a:gd name="T96" fmla="*/ 269 w 1559"/>
                <a:gd name="T97" fmla="*/ 1188 h 2130"/>
                <a:gd name="T98" fmla="*/ 258 w 1559"/>
                <a:gd name="T99" fmla="*/ 1390 h 2130"/>
                <a:gd name="T100" fmla="*/ 213 w 1559"/>
                <a:gd name="T101" fmla="*/ 1569 h 2130"/>
                <a:gd name="T102" fmla="*/ 247 w 1559"/>
                <a:gd name="T103" fmla="*/ 1726 h 2130"/>
                <a:gd name="T104" fmla="*/ 112 w 1559"/>
                <a:gd name="T105" fmla="*/ 1726 h 2130"/>
                <a:gd name="T106" fmla="*/ 0 w 1559"/>
                <a:gd name="T107" fmla="*/ 1804 h 2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59" h="2130">
                  <a:moveTo>
                    <a:pt x="11" y="1838"/>
                  </a:moveTo>
                  <a:lnTo>
                    <a:pt x="11" y="1838"/>
                  </a:lnTo>
                  <a:cubicBezTo>
                    <a:pt x="11" y="1860"/>
                    <a:pt x="11" y="1860"/>
                    <a:pt x="45" y="1883"/>
                  </a:cubicBezTo>
                  <a:cubicBezTo>
                    <a:pt x="67" y="1894"/>
                    <a:pt x="112" y="1905"/>
                    <a:pt x="123" y="1928"/>
                  </a:cubicBezTo>
                  <a:cubicBezTo>
                    <a:pt x="123" y="1950"/>
                    <a:pt x="123" y="1984"/>
                    <a:pt x="134" y="1995"/>
                  </a:cubicBezTo>
                  <a:cubicBezTo>
                    <a:pt x="134" y="2006"/>
                    <a:pt x="179" y="1984"/>
                    <a:pt x="190" y="2006"/>
                  </a:cubicBezTo>
                  <a:cubicBezTo>
                    <a:pt x="190" y="2029"/>
                    <a:pt x="202" y="2062"/>
                    <a:pt x="224" y="2062"/>
                  </a:cubicBezTo>
                  <a:cubicBezTo>
                    <a:pt x="247" y="2062"/>
                    <a:pt x="258" y="2096"/>
                    <a:pt x="291" y="2085"/>
                  </a:cubicBezTo>
                  <a:cubicBezTo>
                    <a:pt x="314" y="2062"/>
                    <a:pt x="325" y="2051"/>
                    <a:pt x="347" y="2051"/>
                  </a:cubicBezTo>
                  <a:cubicBezTo>
                    <a:pt x="370" y="2051"/>
                    <a:pt x="392" y="2029"/>
                    <a:pt x="403" y="2040"/>
                  </a:cubicBezTo>
                  <a:cubicBezTo>
                    <a:pt x="414" y="2051"/>
                    <a:pt x="426" y="2096"/>
                    <a:pt x="437" y="2118"/>
                  </a:cubicBezTo>
                  <a:cubicBezTo>
                    <a:pt x="459" y="2096"/>
                    <a:pt x="516" y="2107"/>
                    <a:pt x="538" y="2118"/>
                  </a:cubicBezTo>
                  <a:cubicBezTo>
                    <a:pt x="571" y="2129"/>
                    <a:pt x="594" y="2107"/>
                    <a:pt x="616" y="2073"/>
                  </a:cubicBezTo>
                  <a:cubicBezTo>
                    <a:pt x="627" y="2051"/>
                    <a:pt x="728" y="2051"/>
                    <a:pt x="773" y="2073"/>
                  </a:cubicBezTo>
                  <a:cubicBezTo>
                    <a:pt x="807" y="2085"/>
                    <a:pt x="829" y="2085"/>
                    <a:pt x="840" y="2062"/>
                  </a:cubicBezTo>
                  <a:cubicBezTo>
                    <a:pt x="863" y="2040"/>
                    <a:pt x="919" y="2006"/>
                    <a:pt x="885" y="2006"/>
                  </a:cubicBezTo>
                  <a:cubicBezTo>
                    <a:pt x="852" y="2018"/>
                    <a:pt x="852" y="1961"/>
                    <a:pt x="829" y="1961"/>
                  </a:cubicBezTo>
                  <a:cubicBezTo>
                    <a:pt x="807" y="1961"/>
                    <a:pt x="796" y="1939"/>
                    <a:pt x="796" y="1916"/>
                  </a:cubicBezTo>
                  <a:cubicBezTo>
                    <a:pt x="807" y="1894"/>
                    <a:pt x="840" y="1827"/>
                    <a:pt x="885" y="1816"/>
                  </a:cubicBezTo>
                  <a:cubicBezTo>
                    <a:pt x="930" y="1804"/>
                    <a:pt x="952" y="1827"/>
                    <a:pt x="941" y="1849"/>
                  </a:cubicBezTo>
                  <a:cubicBezTo>
                    <a:pt x="941" y="1872"/>
                    <a:pt x="964" y="1894"/>
                    <a:pt x="986" y="1905"/>
                  </a:cubicBezTo>
                  <a:cubicBezTo>
                    <a:pt x="1009" y="1916"/>
                    <a:pt x="1031" y="1950"/>
                    <a:pt x="1042" y="1984"/>
                  </a:cubicBezTo>
                  <a:cubicBezTo>
                    <a:pt x="1065" y="2018"/>
                    <a:pt x="1087" y="2018"/>
                    <a:pt x="1098" y="1995"/>
                  </a:cubicBezTo>
                  <a:cubicBezTo>
                    <a:pt x="1098" y="1973"/>
                    <a:pt x="1121" y="1984"/>
                    <a:pt x="1132" y="1950"/>
                  </a:cubicBezTo>
                  <a:cubicBezTo>
                    <a:pt x="1143" y="1928"/>
                    <a:pt x="1176" y="1916"/>
                    <a:pt x="1221" y="1905"/>
                  </a:cubicBezTo>
                  <a:cubicBezTo>
                    <a:pt x="1266" y="1894"/>
                    <a:pt x="1255" y="1883"/>
                    <a:pt x="1300" y="1905"/>
                  </a:cubicBezTo>
                  <a:cubicBezTo>
                    <a:pt x="1334" y="1916"/>
                    <a:pt x="1378" y="1905"/>
                    <a:pt x="1401" y="1883"/>
                  </a:cubicBezTo>
                  <a:cubicBezTo>
                    <a:pt x="1412" y="1849"/>
                    <a:pt x="1434" y="1838"/>
                    <a:pt x="1468" y="1838"/>
                  </a:cubicBezTo>
                  <a:cubicBezTo>
                    <a:pt x="1513" y="1849"/>
                    <a:pt x="1513" y="1849"/>
                    <a:pt x="1524" y="1816"/>
                  </a:cubicBezTo>
                  <a:cubicBezTo>
                    <a:pt x="1524" y="1782"/>
                    <a:pt x="1524" y="1760"/>
                    <a:pt x="1547" y="1737"/>
                  </a:cubicBezTo>
                  <a:cubicBezTo>
                    <a:pt x="1547" y="1737"/>
                    <a:pt x="1558" y="1737"/>
                    <a:pt x="1558" y="1726"/>
                  </a:cubicBezTo>
                  <a:cubicBezTo>
                    <a:pt x="1547" y="1726"/>
                    <a:pt x="1547" y="1726"/>
                    <a:pt x="1547" y="1715"/>
                  </a:cubicBezTo>
                  <a:cubicBezTo>
                    <a:pt x="1547" y="1681"/>
                    <a:pt x="1502" y="1659"/>
                    <a:pt x="1468" y="1636"/>
                  </a:cubicBezTo>
                  <a:cubicBezTo>
                    <a:pt x="1434" y="1614"/>
                    <a:pt x="1401" y="1603"/>
                    <a:pt x="1367" y="1636"/>
                  </a:cubicBezTo>
                  <a:cubicBezTo>
                    <a:pt x="1345" y="1670"/>
                    <a:pt x="1322" y="1681"/>
                    <a:pt x="1311" y="1647"/>
                  </a:cubicBezTo>
                  <a:cubicBezTo>
                    <a:pt x="1300" y="1614"/>
                    <a:pt x="1289" y="1547"/>
                    <a:pt x="1255" y="1558"/>
                  </a:cubicBezTo>
                  <a:cubicBezTo>
                    <a:pt x="1210" y="1569"/>
                    <a:pt x="1188" y="1547"/>
                    <a:pt x="1176" y="1513"/>
                  </a:cubicBezTo>
                  <a:cubicBezTo>
                    <a:pt x="1154" y="1480"/>
                    <a:pt x="1154" y="1446"/>
                    <a:pt x="1176" y="1435"/>
                  </a:cubicBezTo>
                  <a:cubicBezTo>
                    <a:pt x="1188" y="1423"/>
                    <a:pt x="1165" y="1378"/>
                    <a:pt x="1188" y="1378"/>
                  </a:cubicBezTo>
                  <a:cubicBezTo>
                    <a:pt x="1210" y="1367"/>
                    <a:pt x="1210" y="1356"/>
                    <a:pt x="1188" y="1334"/>
                  </a:cubicBezTo>
                  <a:cubicBezTo>
                    <a:pt x="1176" y="1311"/>
                    <a:pt x="1176" y="1278"/>
                    <a:pt x="1199" y="1267"/>
                  </a:cubicBezTo>
                  <a:cubicBezTo>
                    <a:pt x="1233" y="1255"/>
                    <a:pt x="1233" y="1244"/>
                    <a:pt x="1244" y="1211"/>
                  </a:cubicBezTo>
                  <a:cubicBezTo>
                    <a:pt x="1244" y="1188"/>
                    <a:pt x="1266" y="1154"/>
                    <a:pt x="1289" y="1177"/>
                  </a:cubicBezTo>
                  <a:cubicBezTo>
                    <a:pt x="1311" y="1211"/>
                    <a:pt x="1334" y="1211"/>
                    <a:pt x="1345" y="1199"/>
                  </a:cubicBezTo>
                  <a:cubicBezTo>
                    <a:pt x="1356" y="1177"/>
                    <a:pt x="1322" y="1166"/>
                    <a:pt x="1356" y="1143"/>
                  </a:cubicBezTo>
                  <a:cubicBezTo>
                    <a:pt x="1378" y="1121"/>
                    <a:pt x="1367" y="1110"/>
                    <a:pt x="1367" y="1076"/>
                  </a:cubicBezTo>
                  <a:cubicBezTo>
                    <a:pt x="1356" y="1054"/>
                    <a:pt x="1356" y="1042"/>
                    <a:pt x="1322" y="1065"/>
                  </a:cubicBezTo>
                  <a:cubicBezTo>
                    <a:pt x="1300" y="1087"/>
                    <a:pt x="1233" y="1087"/>
                    <a:pt x="1221" y="1054"/>
                  </a:cubicBezTo>
                  <a:cubicBezTo>
                    <a:pt x="1210" y="1020"/>
                    <a:pt x="1210" y="1020"/>
                    <a:pt x="1165" y="1020"/>
                  </a:cubicBezTo>
                  <a:cubicBezTo>
                    <a:pt x="1132" y="1020"/>
                    <a:pt x="1143" y="987"/>
                    <a:pt x="1109" y="964"/>
                  </a:cubicBezTo>
                  <a:cubicBezTo>
                    <a:pt x="1076" y="942"/>
                    <a:pt x="1076" y="897"/>
                    <a:pt x="1087" y="863"/>
                  </a:cubicBezTo>
                  <a:cubicBezTo>
                    <a:pt x="1087" y="841"/>
                    <a:pt x="1132" y="863"/>
                    <a:pt x="1132" y="829"/>
                  </a:cubicBezTo>
                  <a:cubicBezTo>
                    <a:pt x="1143" y="796"/>
                    <a:pt x="1132" y="740"/>
                    <a:pt x="1143" y="695"/>
                  </a:cubicBezTo>
                  <a:cubicBezTo>
                    <a:pt x="1165" y="661"/>
                    <a:pt x="1188" y="628"/>
                    <a:pt x="1199" y="605"/>
                  </a:cubicBezTo>
                  <a:cubicBezTo>
                    <a:pt x="1199" y="572"/>
                    <a:pt x="1199" y="560"/>
                    <a:pt x="1221" y="549"/>
                  </a:cubicBezTo>
                  <a:cubicBezTo>
                    <a:pt x="1255" y="538"/>
                    <a:pt x="1255" y="516"/>
                    <a:pt x="1221" y="493"/>
                  </a:cubicBezTo>
                  <a:cubicBezTo>
                    <a:pt x="1188" y="471"/>
                    <a:pt x="1143" y="482"/>
                    <a:pt x="1121" y="471"/>
                  </a:cubicBezTo>
                  <a:cubicBezTo>
                    <a:pt x="1098" y="449"/>
                    <a:pt x="1076" y="426"/>
                    <a:pt x="1065" y="437"/>
                  </a:cubicBezTo>
                  <a:cubicBezTo>
                    <a:pt x="1042" y="449"/>
                    <a:pt x="1031" y="471"/>
                    <a:pt x="1020" y="493"/>
                  </a:cubicBezTo>
                  <a:cubicBezTo>
                    <a:pt x="1009" y="527"/>
                    <a:pt x="986" y="538"/>
                    <a:pt x="964" y="516"/>
                  </a:cubicBezTo>
                  <a:cubicBezTo>
                    <a:pt x="930" y="493"/>
                    <a:pt x="885" y="482"/>
                    <a:pt x="874" y="449"/>
                  </a:cubicBezTo>
                  <a:cubicBezTo>
                    <a:pt x="863" y="415"/>
                    <a:pt x="818" y="292"/>
                    <a:pt x="852" y="292"/>
                  </a:cubicBezTo>
                  <a:cubicBezTo>
                    <a:pt x="885" y="292"/>
                    <a:pt x="908" y="325"/>
                    <a:pt x="930" y="325"/>
                  </a:cubicBezTo>
                  <a:cubicBezTo>
                    <a:pt x="941" y="325"/>
                    <a:pt x="941" y="314"/>
                    <a:pt x="964" y="280"/>
                  </a:cubicBezTo>
                  <a:cubicBezTo>
                    <a:pt x="986" y="247"/>
                    <a:pt x="997" y="213"/>
                    <a:pt x="964" y="224"/>
                  </a:cubicBezTo>
                  <a:cubicBezTo>
                    <a:pt x="930" y="224"/>
                    <a:pt x="829" y="213"/>
                    <a:pt x="840" y="180"/>
                  </a:cubicBezTo>
                  <a:cubicBezTo>
                    <a:pt x="852" y="146"/>
                    <a:pt x="874" y="79"/>
                    <a:pt x="852" y="34"/>
                  </a:cubicBezTo>
                  <a:cubicBezTo>
                    <a:pt x="840" y="0"/>
                    <a:pt x="784" y="0"/>
                    <a:pt x="773" y="11"/>
                  </a:cubicBezTo>
                  <a:cubicBezTo>
                    <a:pt x="751" y="34"/>
                    <a:pt x="717" y="112"/>
                    <a:pt x="728" y="135"/>
                  </a:cubicBezTo>
                  <a:cubicBezTo>
                    <a:pt x="740" y="168"/>
                    <a:pt x="717" y="224"/>
                    <a:pt x="695" y="224"/>
                  </a:cubicBezTo>
                  <a:cubicBezTo>
                    <a:pt x="683" y="224"/>
                    <a:pt x="683" y="224"/>
                    <a:pt x="672" y="224"/>
                  </a:cubicBezTo>
                  <a:cubicBezTo>
                    <a:pt x="672" y="247"/>
                    <a:pt x="661" y="280"/>
                    <a:pt x="639" y="280"/>
                  </a:cubicBezTo>
                  <a:cubicBezTo>
                    <a:pt x="616" y="292"/>
                    <a:pt x="605" y="314"/>
                    <a:pt x="583" y="359"/>
                  </a:cubicBezTo>
                  <a:cubicBezTo>
                    <a:pt x="571" y="392"/>
                    <a:pt x="560" y="404"/>
                    <a:pt x="527" y="404"/>
                  </a:cubicBezTo>
                  <a:cubicBezTo>
                    <a:pt x="493" y="392"/>
                    <a:pt x="448" y="415"/>
                    <a:pt x="459" y="449"/>
                  </a:cubicBezTo>
                  <a:cubicBezTo>
                    <a:pt x="471" y="471"/>
                    <a:pt x="516" y="460"/>
                    <a:pt x="538" y="449"/>
                  </a:cubicBezTo>
                  <a:cubicBezTo>
                    <a:pt x="560" y="437"/>
                    <a:pt x="594" y="482"/>
                    <a:pt x="594" y="493"/>
                  </a:cubicBezTo>
                  <a:cubicBezTo>
                    <a:pt x="605" y="505"/>
                    <a:pt x="594" y="572"/>
                    <a:pt x="560" y="616"/>
                  </a:cubicBezTo>
                  <a:cubicBezTo>
                    <a:pt x="516" y="650"/>
                    <a:pt x="471" y="695"/>
                    <a:pt x="493" y="729"/>
                  </a:cubicBezTo>
                  <a:cubicBezTo>
                    <a:pt x="516" y="751"/>
                    <a:pt x="538" y="818"/>
                    <a:pt x="549" y="829"/>
                  </a:cubicBezTo>
                  <a:cubicBezTo>
                    <a:pt x="549" y="852"/>
                    <a:pt x="605" y="852"/>
                    <a:pt x="616" y="829"/>
                  </a:cubicBezTo>
                  <a:cubicBezTo>
                    <a:pt x="616" y="818"/>
                    <a:pt x="683" y="841"/>
                    <a:pt x="706" y="852"/>
                  </a:cubicBezTo>
                  <a:cubicBezTo>
                    <a:pt x="728" y="863"/>
                    <a:pt x="706" y="908"/>
                    <a:pt x="740" y="908"/>
                  </a:cubicBezTo>
                  <a:cubicBezTo>
                    <a:pt x="762" y="908"/>
                    <a:pt x="762" y="975"/>
                    <a:pt x="796" y="964"/>
                  </a:cubicBezTo>
                  <a:cubicBezTo>
                    <a:pt x="829" y="964"/>
                    <a:pt x="852" y="987"/>
                    <a:pt x="852" y="1009"/>
                  </a:cubicBezTo>
                  <a:cubicBezTo>
                    <a:pt x="852" y="1031"/>
                    <a:pt x="896" y="1042"/>
                    <a:pt x="930" y="1054"/>
                  </a:cubicBezTo>
                  <a:cubicBezTo>
                    <a:pt x="964" y="1065"/>
                    <a:pt x="997" y="1110"/>
                    <a:pt x="930" y="1110"/>
                  </a:cubicBezTo>
                  <a:cubicBezTo>
                    <a:pt x="852" y="1098"/>
                    <a:pt x="796" y="1087"/>
                    <a:pt x="807" y="1121"/>
                  </a:cubicBezTo>
                  <a:cubicBezTo>
                    <a:pt x="807" y="1154"/>
                    <a:pt x="773" y="1188"/>
                    <a:pt x="751" y="1188"/>
                  </a:cubicBezTo>
                  <a:cubicBezTo>
                    <a:pt x="728" y="1199"/>
                    <a:pt x="706" y="1188"/>
                    <a:pt x="706" y="1166"/>
                  </a:cubicBezTo>
                  <a:cubicBezTo>
                    <a:pt x="695" y="1154"/>
                    <a:pt x="650" y="1199"/>
                    <a:pt x="616" y="1233"/>
                  </a:cubicBezTo>
                  <a:cubicBezTo>
                    <a:pt x="583" y="1267"/>
                    <a:pt x="560" y="1278"/>
                    <a:pt x="549" y="1255"/>
                  </a:cubicBezTo>
                  <a:cubicBezTo>
                    <a:pt x="527" y="1233"/>
                    <a:pt x="504" y="1233"/>
                    <a:pt x="482" y="1211"/>
                  </a:cubicBezTo>
                  <a:cubicBezTo>
                    <a:pt x="459" y="1177"/>
                    <a:pt x="426" y="1177"/>
                    <a:pt x="403" y="1132"/>
                  </a:cubicBezTo>
                  <a:cubicBezTo>
                    <a:pt x="381" y="1098"/>
                    <a:pt x="370" y="1042"/>
                    <a:pt x="336" y="1020"/>
                  </a:cubicBezTo>
                  <a:cubicBezTo>
                    <a:pt x="291" y="998"/>
                    <a:pt x="247" y="975"/>
                    <a:pt x="247" y="1020"/>
                  </a:cubicBezTo>
                  <a:cubicBezTo>
                    <a:pt x="247" y="1054"/>
                    <a:pt x="224" y="1110"/>
                    <a:pt x="247" y="1110"/>
                  </a:cubicBezTo>
                  <a:cubicBezTo>
                    <a:pt x="269" y="1121"/>
                    <a:pt x="280" y="1154"/>
                    <a:pt x="269" y="1188"/>
                  </a:cubicBezTo>
                  <a:cubicBezTo>
                    <a:pt x="258" y="1211"/>
                    <a:pt x="235" y="1267"/>
                    <a:pt x="258" y="1267"/>
                  </a:cubicBezTo>
                  <a:cubicBezTo>
                    <a:pt x="291" y="1267"/>
                    <a:pt x="269" y="1367"/>
                    <a:pt x="258" y="1390"/>
                  </a:cubicBezTo>
                  <a:cubicBezTo>
                    <a:pt x="258" y="1412"/>
                    <a:pt x="247" y="1423"/>
                    <a:pt x="224" y="1446"/>
                  </a:cubicBezTo>
                  <a:cubicBezTo>
                    <a:pt x="202" y="1457"/>
                    <a:pt x="190" y="1547"/>
                    <a:pt x="213" y="1569"/>
                  </a:cubicBezTo>
                  <a:cubicBezTo>
                    <a:pt x="235" y="1591"/>
                    <a:pt x="213" y="1625"/>
                    <a:pt x="235" y="1636"/>
                  </a:cubicBezTo>
                  <a:cubicBezTo>
                    <a:pt x="258" y="1647"/>
                    <a:pt x="258" y="1715"/>
                    <a:pt x="247" y="1726"/>
                  </a:cubicBezTo>
                  <a:cubicBezTo>
                    <a:pt x="235" y="1737"/>
                    <a:pt x="179" y="1692"/>
                    <a:pt x="157" y="1681"/>
                  </a:cubicBezTo>
                  <a:cubicBezTo>
                    <a:pt x="123" y="1681"/>
                    <a:pt x="123" y="1704"/>
                    <a:pt x="112" y="1726"/>
                  </a:cubicBezTo>
                  <a:cubicBezTo>
                    <a:pt x="101" y="1749"/>
                    <a:pt x="34" y="1749"/>
                    <a:pt x="22" y="1771"/>
                  </a:cubicBezTo>
                  <a:cubicBezTo>
                    <a:pt x="22" y="1793"/>
                    <a:pt x="11" y="1804"/>
                    <a:pt x="0" y="1804"/>
                  </a:cubicBezTo>
                  <a:cubicBezTo>
                    <a:pt x="11" y="1816"/>
                    <a:pt x="11" y="1827"/>
                    <a:pt x="11" y="1838"/>
                  </a:cubicBezTo>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34" name="Freeform 34">
              <a:extLst>
                <a:ext uri="{FF2B5EF4-FFF2-40B4-BE49-F238E27FC236}">
                  <a16:creationId xmlns:a16="http://schemas.microsoft.com/office/drawing/2014/main" id="{4A3075BA-7675-446E-8E53-CD38EA3A4AF7}"/>
                </a:ext>
              </a:extLst>
            </p:cNvPr>
            <p:cNvSpPr>
              <a:spLocks noChangeArrowheads="1"/>
            </p:cNvSpPr>
            <p:nvPr/>
          </p:nvSpPr>
          <p:spPr bwMode="auto">
            <a:xfrm>
              <a:off x="5692775" y="4506913"/>
              <a:ext cx="282575" cy="169862"/>
            </a:xfrm>
            <a:custGeom>
              <a:avLst/>
              <a:gdLst>
                <a:gd name="T0" fmla="*/ 123 w 785"/>
                <a:gd name="T1" fmla="*/ 213 h 472"/>
                <a:gd name="T2" fmla="*/ 123 w 785"/>
                <a:gd name="T3" fmla="*/ 213 h 472"/>
                <a:gd name="T4" fmla="*/ 190 w 785"/>
                <a:gd name="T5" fmla="*/ 325 h 472"/>
                <a:gd name="T6" fmla="*/ 269 w 785"/>
                <a:gd name="T7" fmla="*/ 404 h 472"/>
                <a:gd name="T8" fmla="*/ 336 w 785"/>
                <a:gd name="T9" fmla="*/ 448 h 472"/>
                <a:gd name="T10" fmla="*/ 403 w 785"/>
                <a:gd name="T11" fmla="*/ 426 h 472"/>
                <a:gd name="T12" fmla="*/ 493 w 785"/>
                <a:gd name="T13" fmla="*/ 359 h 472"/>
                <a:gd name="T14" fmla="*/ 538 w 785"/>
                <a:gd name="T15" fmla="*/ 381 h 472"/>
                <a:gd name="T16" fmla="*/ 594 w 785"/>
                <a:gd name="T17" fmla="*/ 314 h 472"/>
                <a:gd name="T18" fmla="*/ 717 w 785"/>
                <a:gd name="T19" fmla="*/ 303 h 472"/>
                <a:gd name="T20" fmla="*/ 717 w 785"/>
                <a:gd name="T21" fmla="*/ 247 h 472"/>
                <a:gd name="T22" fmla="*/ 639 w 785"/>
                <a:gd name="T23" fmla="*/ 202 h 472"/>
                <a:gd name="T24" fmla="*/ 583 w 785"/>
                <a:gd name="T25" fmla="*/ 157 h 472"/>
                <a:gd name="T26" fmla="*/ 527 w 785"/>
                <a:gd name="T27" fmla="*/ 101 h 472"/>
                <a:gd name="T28" fmla="*/ 493 w 785"/>
                <a:gd name="T29" fmla="*/ 45 h 472"/>
                <a:gd name="T30" fmla="*/ 403 w 785"/>
                <a:gd name="T31" fmla="*/ 22 h 472"/>
                <a:gd name="T32" fmla="*/ 336 w 785"/>
                <a:gd name="T33" fmla="*/ 22 h 472"/>
                <a:gd name="T34" fmla="*/ 314 w 785"/>
                <a:gd name="T35" fmla="*/ 0 h 472"/>
                <a:gd name="T36" fmla="*/ 258 w 785"/>
                <a:gd name="T37" fmla="*/ 34 h 472"/>
                <a:gd name="T38" fmla="*/ 201 w 785"/>
                <a:gd name="T39" fmla="*/ 67 h 472"/>
                <a:gd name="T40" fmla="*/ 134 w 785"/>
                <a:gd name="T41" fmla="*/ 90 h 472"/>
                <a:gd name="T42" fmla="*/ 67 w 785"/>
                <a:gd name="T43" fmla="*/ 90 h 472"/>
                <a:gd name="T44" fmla="*/ 11 w 785"/>
                <a:gd name="T45" fmla="*/ 146 h 472"/>
                <a:gd name="T46" fmla="*/ 45 w 785"/>
                <a:gd name="T47" fmla="*/ 191 h 472"/>
                <a:gd name="T48" fmla="*/ 45 w 785"/>
                <a:gd name="T49" fmla="*/ 191 h 472"/>
                <a:gd name="T50" fmla="*/ 123 w 785"/>
                <a:gd name="T51" fmla="*/ 213 h 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85" h="472">
                  <a:moveTo>
                    <a:pt x="123" y="213"/>
                  </a:moveTo>
                  <a:lnTo>
                    <a:pt x="123" y="213"/>
                  </a:lnTo>
                  <a:cubicBezTo>
                    <a:pt x="157" y="235"/>
                    <a:pt x="168" y="291"/>
                    <a:pt x="190" y="325"/>
                  </a:cubicBezTo>
                  <a:cubicBezTo>
                    <a:pt x="213" y="370"/>
                    <a:pt x="246" y="370"/>
                    <a:pt x="269" y="404"/>
                  </a:cubicBezTo>
                  <a:cubicBezTo>
                    <a:pt x="291" y="426"/>
                    <a:pt x="314" y="426"/>
                    <a:pt x="336" y="448"/>
                  </a:cubicBezTo>
                  <a:cubicBezTo>
                    <a:pt x="347" y="471"/>
                    <a:pt x="370" y="460"/>
                    <a:pt x="403" y="426"/>
                  </a:cubicBezTo>
                  <a:cubicBezTo>
                    <a:pt x="437" y="392"/>
                    <a:pt x="482" y="347"/>
                    <a:pt x="493" y="359"/>
                  </a:cubicBezTo>
                  <a:cubicBezTo>
                    <a:pt x="493" y="381"/>
                    <a:pt x="515" y="392"/>
                    <a:pt x="538" y="381"/>
                  </a:cubicBezTo>
                  <a:cubicBezTo>
                    <a:pt x="560" y="381"/>
                    <a:pt x="594" y="347"/>
                    <a:pt x="594" y="314"/>
                  </a:cubicBezTo>
                  <a:cubicBezTo>
                    <a:pt x="583" y="280"/>
                    <a:pt x="639" y="291"/>
                    <a:pt x="717" y="303"/>
                  </a:cubicBezTo>
                  <a:cubicBezTo>
                    <a:pt x="784" y="303"/>
                    <a:pt x="751" y="258"/>
                    <a:pt x="717" y="247"/>
                  </a:cubicBezTo>
                  <a:cubicBezTo>
                    <a:pt x="683" y="235"/>
                    <a:pt x="639" y="224"/>
                    <a:pt x="639" y="202"/>
                  </a:cubicBezTo>
                  <a:cubicBezTo>
                    <a:pt x="639" y="180"/>
                    <a:pt x="616" y="157"/>
                    <a:pt x="583" y="157"/>
                  </a:cubicBezTo>
                  <a:cubicBezTo>
                    <a:pt x="549" y="168"/>
                    <a:pt x="549" y="101"/>
                    <a:pt x="527" y="101"/>
                  </a:cubicBezTo>
                  <a:cubicBezTo>
                    <a:pt x="493" y="101"/>
                    <a:pt x="515" y="56"/>
                    <a:pt x="493" y="45"/>
                  </a:cubicBezTo>
                  <a:cubicBezTo>
                    <a:pt x="470" y="34"/>
                    <a:pt x="403" y="11"/>
                    <a:pt x="403" y="22"/>
                  </a:cubicBezTo>
                  <a:cubicBezTo>
                    <a:pt x="392" y="45"/>
                    <a:pt x="336" y="45"/>
                    <a:pt x="336" y="22"/>
                  </a:cubicBezTo>
                  <a:cubicBezTo>
                    <a:pt x="325" y="22"/>
                    <a:pt x="325" y="11"/>
                    <a:pt x="314" y="0"/>
                  </a:cubicBezTo>
                  <a:cubicBezTo>
                    <a:pt x="291" y="0"/>
                    <a:pt x="269" y="11"/>
                    <a:pt x="258" y="34"/>
                  </a:cubicBezTo>
                  <a:cubicBezTo>
                    <a:pt x="246" y="56"/>
                    <a:pt x="224" y="78"/>
                    <a:pt x="201" y="67"/>
                  </a:cubicBezTo>
                  <a:cubicBezTo>
                    <a:pt x="179" y="56"/>
                    <a:pt x="157" y="78"/>
                    <a:pt x="134" y="90"/>
                  </a:cubicBezTo>
                  <a:cubicBezTo>
                    <a:pt x="123" y="112"/>
                    <a:pt x="101" y="78"/>
                    <a:pt x="67" y="90"/>
                  </a:cubicBezTo>
                  <a:cubicBezTo>
                    <a:pt x="34" y="101"/>
                    <a:pt x="0" y="123"/>
                    <a:pt x="11" y="146"/>
                  </a:cubicBezTo>
                  <a:cubicBezTo>
                    <a:pt x="22" y="157"/>
                    <a:pt x="45" y="191"/>
                    <a:pt x="45" y="191"/>
                  </a:cubicBezTo>
                  <a:lnTo>
                    <a:pt x="45" y="191"/>
                  </a:lnTo>
                  <a:cubicBezTo>
                    <a:pt x="56" y="180"/>
                    <a:pt x="90" y="191"/>
                    <a:pt x="123" y="213"/>
                  </a:cubicBezTo>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35" name="Freeform 35">
              <a:extLst>
                <a:ext uri="{FF2B5EF4-FFF2-40B4-BE49-F238E27FC236}">
                  <a16:creationId xmlns:a16="http://schemas.microsoft.com/office/drawing/2014/main" id="{85EF00B7-0CEC-42BB-B61B-19AEFDF7A651}"/>
                </a:ext>
              </a:extLst>
            </p:cNvPr>
            <p:cNvSpPr>
              <a:spLocks noChangeArrowheads="1"/>
            </p:cNvSpPr>
            <p:nvPr/>
          </p:nvSpPr>
          <p:spPr bwMode="auto">
            <a:xfrm>
              <a:off x="4349750" y="3146425"/>
              <a:ext cx="839788" cy="1057275"/>
            </a:xfrm>
            <a:custGeom>
              <a:avLst/>
              <a:gdLst>
                <a:gd name="T0" fmla="*/ 471 w 2331"/>
                <a:gd name="T1" fmla="*/ 2835 h 2937"/>
                <a:gd name="T2" fmla="*/ 426 w 2331"/>
                <a:gd name="T3" fmla="*/ 2599 h 2937"/>
                <a:gd name="T4" fmla="*/ 527 w 2331"/>
                <a:gd name="T5" fmla="*/ 2409 h 2937"/>
                <a:gd name="T6" fmla="*/ 773 w 2331"/>
                <a:gd name="T7" fmla="*/ 2140 h 2937"/>
                <a:gd name="T8" fmla="*/ 639 w 2331"/>
                <a:gd name="T9" fmla="*/ 2084 h 2937"/>
                <a:gd name="T10" fmla="*/ 504 w 2331"/>
                <a:gd name="T11" fmla="*/ 1894 h 2937"/>
                <a:gd name="T12" fmla="*/ 280 w 2331"/>
                <a:gd name="T13" fmla="*/ 1781 h 2937"/>
                <a:gd name="T14" fmla="*/ 258 w 2331"/>
                <a:gd name="T15" fmla="*/ 1804 h 2937"/>
                <a:gd name="T16" fmla="*/ 22 w 2331"/>
                <a:gd name="T17" fmla="*/ 1927 h 2937"/>
                <a:gd name="T18" fmla="*/ 135 w 2331"/>
                <a:gd name="T19" fmla="*/ 1602 h 2937"/>
                <a:gd name="T20" fmla="*/ 146 w 2331"/>
                <a:gd name="T21" fmla="*/ 1288 h 2937"/>
                <a:gd name="T22" fmla="*/ 336 w 2331"/>
                <a:gd name="T23" fmla="*/ 952 h 2937"/>
                <a:gd name="T24" fmla="*/ 493 w 2331"/>
                <a:gd name="T25" fmla="*/ 694 h 2937"/>
                <a:gd name="T26" fmla="*/ 807 w 2331"/>
                <a:gd name="T27" fmla="*/ 505 h 2937"/>
                <a:gd name="T28" fmla="*/ 1121 w 2331"/>
                <a:gd name="T29" fmla="*/ 538 h 2937"/>
                <a:gd name="T30" fmla="*/ 1121 w 2331"/>
                <a:gd name="T31" fmla="*/ 146 h 2937"/>
                <a:gd name="T32" fmla="*/ 1244 w 2331"/>
                <a:gd name="T33" fmla="*/ 23 h 2937"/>
                <a:gd name="T34" fmla="*/ 1793 w 2331"/>
                <a:gd name="T35" fmla="*/ 146 h 2937"/>
                <a:gd name="T36" fmla="*/ 2051 w 2331"/>
                <a:gd name="T37" fmla="*/ 224 h 2937"/>
                <a:gd name="T38" fmla="*/ 2252 w 2331"/>
                <a:gd name="T39" fmla="*/ 370 h 2937"/>
                <a:gd name="T40" fmla="*/ 2094 w 2331"/>
                <a:gd name="T41" fmla="*/ 728 h 2937"/>
                <a:gd name="T42" fmla="*/ 1670 w 2331"/>
                <a:gd name="T43" fmla="*/ 1165 h 2937"/>
                <a:gd name="T44" fmla="*/ 1446 w 2331"/>
                <a:gd name="T45" fmla="*/ 1288 h 2937"/>
                <a:gd name="T46" fmla="*/ 1490 w 2331"/>
                <a:gd name="T47" fmla="*/ 1669 h 2937"/>
                <a:gd name="T48" fmla="*/ 1815 w 2331"/>
                <a:gd name="T49" fmla="*/ 1748 h 2937"/>
                <a:gd name="T50" fmla="*/ 1972 w 2331"/>
                <a:gd name="T51" fmla="*/ 1994 h 2937"/>
                <a:gd name="T52" fmla="*/ 1602 w 2331"/>
                <a:gd name="T53" fmla="*/ 2207 h 2937"/>
                <a:gd name="T54" fmla="*/ 1446 w 2331"/>
                <a:gd name="T55" fmla="*/ 1994 h 2937"/>
                <a:gd name="T56" fmla="*/ 1087 w 2331"/>
                <a:gd name="T57" fmla="*/ 2129 h 2937"/>
                <a:gd name="T58" fmla="*/ 1121 w 2331"/>
                <a:gd name="T59" fmla="*/ 2532 h 2937"/>
                <a:gd name="T60" fmla="*/ 930 w 2331"/>
                <a:gd name="T61" fmla="*/ 2779 h 2937"/>
                <a:gd name="T62" fmla="*/ 672 w 2331"/>
                <a:gd name="T63" fmla="*/ 2925 h 2937"/>
                <a:gd name="T64" fmla="*/ 784 w 2331"/>
                <a:gd name="T65" fmla="*/ 2857 h 2937"/>
                <a:gd name="T66" fmla="*/ 919 w 2331"/>
                <a:gd name="T67" fmla="*/ 2734 h 2937"/>
                <a:gd name="T68" fmla="*/ 1076 w 2331"/>
                <a:gd name="T69" fmla="*/ 2554 h 2937"/>
                <a:gd name="T70" fmla="*/ 1087 w 2331"/>
                <a:gd name="T71" fmla="*/ 1994 h 2937"/>
                <a:gd name="T72" fmla="*/ 1524 w 2331"/>
                <a:gd name="T73" fmla="*/ 1994 h 2937"/>
                <a:gd name="T74" fmla="*/ 1849 w 2331"/>
                <a:gd name="T75" fmla="*/ 2297 h 2937"/>
                <a:gd name="T76" fmla="*/ 1961 w 2331"/>
                <a:gd name="T77" fmla="*/ 1837 h 2937"/>
                <a:gd name="T78" fmla="*/ 1804 w 2331"/>
                <a:gd name="T79" fmla="*/ 1860 h 2937"/>
                <a:gd name="T80" fmla="*/ 1356 w 2331"/>
                <a:gd name="T81" fmla="*/ 1625 h 2937"/>
                <a:gd name="T82" fmla="*/ 1524 w 2331"/>
                <a:gd name="T83" fmla="*/ 1221 h 2937"/>
                <a:gd name="T84" fmla="*/ 1849 w 2331"/>
                <a:gd name="T85" fmla="*/ 986 h 2937"/>
                <a:gd name="T86" fmla="*/ 2240 w 2331"/>
                <a:gd name="T87" fmla="*/ 516 h 2937"/>
                <a:gd name="T88" fmla="*/ 2072 w 2331"/>
                <a:gd name="T89" fmla="*/ 337 h 2937"/>
                <a:gd name="T90" fmla="*/ 1871 w 2331"/>
                <a:gd name="T91" fmla="*/ 269 h 2937"/>
                <a:gd name="T92" fmla="*/ 1692 w 2331"/>
                <a:gd name="T93" fmla="*/ 202 h 2937"/>
                <a:gd name="T94" fmla="*/ 1255 w 2331"/>
                <a:gd name="T95" fmla="*/ 113 h 2937"/>
                <a:gd name="T96" fmla="*/ 1199 w 2331"/>
                <a:gd name="T97" fmla="*/ 314 h 2937"/>
                <a:gd name="T98" fmla="*/ 1064 w 2331"/>
                <a:gd name="T99" fmla="*/ 572 h 2937"/>
                <a:gd name="T100" fmla="*/ 728 w 2331"/>
                <a:gd name="T101" fmla="*/ 527 h 2937"/>
                <a:gd name="T102" fmla="*/ 471 w 2331"/>
                <a:gd name="T103" fmla="*/ 728 h 2937"/>
                <a:gd name="T104" fmla="*/ 347 w 2331"/>
                <a:gd name="T105" fmla="*/ 1087 h 2937"/>
                <a:gd name="T106" fmla="*/ 146 w 2331"/>
                <a:gd name="T107" fmla="*/ 1389 h 2937"/>
                <a:gd name="T108" fmla="*/ 101 w 2331"/>
                <a:gd name="T109" fmla="*/ 1669 h 2937"/>
                <a:gd name="T110" fmla="*/ 202 w 2331"/>
                <a:gd name="T111" fmla="*/ 1894 h 2937"/>
                <a:gd name="T112" fmla="*/ 392 w 2331"/>
                <a:gd name="T113" fmla="*/ 1781 h 2937"/>
                <a:gd name="T114" fmla="*/ 459 w 2331"/>
                <a:gd name="T115" fmla="*/ 2095 h 2937"/>
                <a:gd name="T116" fmla="*/ 695 w 2331"/>
                <a:gd name="T117" fmla="*/ 1894 h 2937"/>
                <a:gd name="T118" fmla="*/ 740 w 2331"/>
                <a:gd name="T119" fmla="*/ 2241 h 2937"/>
                <a:gd name="T120" fmla="*/ 459 w 2331"/>
                <a:gd name="T121" fmla="*/ 2566 h 2937"/>
                <a:gd name="T122" fmla="*/ 471 w 2331"/>
                <a:gd name="T123" fmla="*/ 2745 h 2937"/>
                <a:gd name="T124" fmla="*/ 359 w 2331"/>
                <a:gd name="T125" fmla="*/ 1804 h 29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31" h="2937">
                  <a:moveTo>
                    <a:pt x="650" y="2936"/>
                  </a:moveTo>
                  <a:lnTo>
                    <a:pt x="650" y="2936"/>
                  </a:lnTo>
                  <a:cubicBezTo>
                    <a:pt x="616" y="2936"/>
                    <a:pt x="605" y="2891"/>
                    <a:pt x="583" y="2846"/>
                  </a:cubicBezTo>
                  <a:lnTo>
                    <a:pt x="583" y="2846"/>
                  </a:lnTo>
                  <a:cubicBezTo>
                    <a:pt x="571" y="2823"/>
                    <a:pt x="560" y="2823"/>
                    <a:pt x="560" y="2823"/>
                  </a:cubicBezTo>
                  <a:cubicBezTo>
                    <a:pt x="549" y="2823"/>
                    <a:pt x="538" y="2823"/>
                    <a:pt x="527" y="2823"/>
                  </a:cubicBezTo>
                  <a:cubicBezTo>
                    <a:pt x="515" y="2835"/>
                    <a:pt x="504" y="2846"/>
                    <a:pt x="493" y="2846"/>
                  </a:cubicBezTo>
                  <a:cubicBezTo>
                    <a:pt x="482" y="2846"/>
                    <a:pt x="482" y="2835"/>
                    <a:pt x="471" y="2835"/>
                  </a:cubicBezTo>
                  <a:cubicBezTo>
                    <a:pt x="459" y="2823"/>
                    <a:pt x="459" y="2812"/>
                    <a:pt x="459" y="2790"/>
                  </a:cubicBezTo>
                  <a:lnTo>
                    <a:pt x="459" y="2790"/>
                  </a:lnTo>
                  <a:cubicBezTo>
                    <a:pt x="448" y="2779"/>
                    <a:pt x="437" y="2779"/>
                    <a:pt x="426" y="2767"/>
                  </a:cubicBezTo>
                  <a:cubicBezTo>
                    <a:pt x="426" y="2767"/>
                    <a:pt x="426" y="2756"/>
                    <a:pt x="426" y="2745"/>
                  </a:cubicBezTo>
                  <a:cubicBezTo>
                    <a:pt x="426" y="2734"/>
                    <a:pt x="426" y="2723"/>
                    <a:pt x="403" y="2678"/>
                  </a:cubicBezTo>
                  <a:cubicBezTo>
                    <a:pt x="381" y="2655"/>
                    <a:pt x="370" y="2633"/>
                    <a:pt x="381" y="2622"/>
                  </a:cubicBezTo>
                  <a:cubicBezTo>
                    <a:pt x="392" y="2611"/>
                    <a:pt x="392" y="2599"/>
                    <a:pt x="415" y="2599"/>
                  </a:cubicBezTo>
                  <a:cubicBezTo>
                    <a:pt x="415" y="2599"/>
                    <a:pt x="415" y="2599"/>
                    <a:pt x="426" y="2599"/>
                  </a:cubicBezTo>
                  <a:cubicBezTo>
                    <a:pt x="426" y="2611"/>
                    <a:pt x="437" y="2611"/>
                    <a:pt x="448" y="2611"/>
                  </a:cubicBezTo>
                  <a:cubicBezTo>
                    <a:pt x="459" y="2611"/>
                    <a:pt x="471" y="2611"/>
                    <a:pt x="471" y="2599"/>
                  </a:cubicBezTo>
                  <a:lnTo>
                    <a:pt x="471" y="2599"/>
                  </a:lnTo>
                  <a:cubicBezTo>
                    <a:pt x="448" y="2611"/>
                    <a:pt x="426" y="2599"/>
                    <a:pt x="415" y="2577"/>
                  </a:cubicBezTo>
                  <a:cubicBezTo>
                    <a:pt x="403" y="2554"/>
                    <a:pt x="415" y="2510"/>
                    <a:pt x="448" y="2487"/>
                  </a:cubicBezTo>
                  <a:cubicBezTo>
                    <a:pt x="471" y="2465"/>
                    <a:pt x="482" y="2465"/>
                    <a:pt x="493" y="2465"/>
                  </a:cubicBezTo>
                  <a:cubicBezTo>
                    <a:pt x="504" y="2465"/>
                    <a:pt x="504" y="2465"/>
                    <a:pt x="515" y="2454"/>
                  </a:cubicBezTo>
                  <a:cubicBezTo>
                    <a:pt x="515" y="2443"/>
                    <a:pt x="527" y="2420"/>
                    <a:pt x="527" y="2409"/>
                  </a:cubicBezTo>
                  <a:cubicBezTo>
                    <a:pt x="515" y="2398"/>
                    <a:pt x="515" y="2398"/>
                    <a:pt x="515" y="2398"/>
                  </a:cubicBezTo>
                  <a:cubicBezTo>
                    <a:pt x="493" y="2375"/>
                    <a:pt x="493" y="2364"/>
                    <a:pt x="493" y="2353"/>
                  </a:cubicBezTo>
                  <a:cubicBezTo>
                    <a:pt x="493" y="2330"/>
                    <a:pt x="515" y="2319"/>
                    <a:pt x="549" y="2308"/>
                  </a:cubicBezTo>
                  <a:cubicBezTo>
                    <a:pt x="583" y="2285"/>
                    <a:pt x="605" y="2263"/>
                    <a:pt x="650" y="2230"/>
                  </a:cubicBezTo>
                  <a:cubicBezTo>
                    <a:pt x="672" y="2207"/>
                    <a:pt x="706" y="2196"/>
                    <a:pt x="728" y="2196"/>
                  </a:cubicBezTo>
                  <a:cubicBezTo>
                    <a:pt x="751" y="2185"/>
                    <a:pt x="762" y="2185"/>
                    <a:pt x="773" y="2185"/>
                  </a:cubicBezTo>
                  <a:cubicBezTo>
                    <a:pt x="784" y="2174"/>
                    <a:pt x="795" y="2174"/>
                    <a:pt x="795" y="2174"/>
                  </a:cubicBezTo>
                  <a:cubicBezTo>
                    <a:pt x="795" y="2162"/>
                    <a:pt x="784" y="2151"/>
                    <a:pt x="773" y="2140"/>
                  </a:cubicBezTo>
                  <a:cubicBezTo>
                    <a:pt x="740" y="2106"/>
                    <a:pt x="762" y="2061"/>
                    <a:pt x="773" y="2039"/>
                  </a:cubicBezTo>
                  <a:lnTo>
                    <a:pt x="773" y="2039"/>
                  </a:lnTo>
                  <a:cubicBezTo>
                    <a:pt x="784" y="2017"/>
                    <a:pt x="773" y="1983"/>
                    <a:pt x="751" y="1961"/>
                  </a:cubicBezTo>
                  <a:cubicBezTo>
                    <a:pt x="740" y="1938"/>
                    <a:pt x="728" y="1927"/>
                    <a:pt x="717" y="1927"/>
                  </a:cubicBezTo>
                  <a:lnTo>
                    <a:pt x="706" y="1927"/>
                  </a:lnTo>
                  <a:cubicBezTo>
                    <a:pt x="695" y="1938"/>
                    <a:pt x="672" y="1983"/>
                    <a:pt x="672" y="1994"/>
                  </a:cubicBezTo>
                  <a:cubicBezTo>
                    <a:pt x="684" y="2017"/>
                    <a:pt x="684" y="2039"/>
                    <a:pt x="684" y="2050"/>
                  </a:cubicBezTo>
                  <a:cubicBezTo>
                    <a:pt x="672" y="2061"/>
                    <a:pt x="661" y="2073"/>
                    <a:pt x="639" y="2084"/>
                  </a:cubicBezTo>
                  <a:cubicBezTo>
                    <a:pt x="628" y="2084"/>
                    <a:pt x="628" y="2084"/>
                    <a:pt x="616" y="2095"/>
                  </a:cubicBezTo>
                  <a:cubicBezTo>
                    <a:pt x="605" y="2118"/>
                    <a:pt x="594" y="2140"/>
                    <a:pt x="560" y="2140"/>
                  </a:cubicBezTo>
                  <a:cubicBezTo>
                    <a:pt x="549" y="2140"/>
                    <a:pt x="527" y="2140"/>
                    <a:pt x="504" y="2140"/>
                  </a:cubicBezTo>
                  <a:cubicBezTo>
                    <a:pt x="448" y="2140"/>
                    <a:pt x="426" y="2140"/>
                    <a:pt x="415" y="2118"/>
                  </a:cubicBezTo>
                  <a:cubicBezTo>
                    <a:pt x="415" y="2106"/>
                    <a:pt x="415" y="2095"/>
                    <a:pt x="415" y="2084"/>
                  </a:cubicBezTo>
                  <a:cubicBezTo>
                    <a:pt x="426" y="2073"/>
                    <a:pt x="437" y="2039"/>
                    <a:pt x="448" y="2017"/>
                  </a:cubicBezTo>
                  <a:cubicBezTo>
                    <a:pt x="459" y="1983"/>
                    <a:pt x="471" y="1949"/>
                    <a:pt x="482" y="1927"/>
                  </a:cubicBezTo>
                  <a:cubicBezTo>
                    <a:pt x="504" y="1905"/>
                    <a:pt x="504" y="1894"/>
                    <a:pt x="504" y="1894"/>
                  </a:cubicBezTo>
                  <a:cubicBezTo>
                    <a:pt x="482" y="1882"/>
                    <a:pt x="482" y="1860"/>
                    <a:pt x="471" y="1849"/>
                  </a:cubicBezTo>
                  <a:lnTo>
                    <a:pt x="471" y="1837"/>
                  </a:lnTo>
                  <a:cubicBezTo>
                    <a:pt x="459" y="1826"/>
                    <a:pt x="437" y="1826"/>
                    <a:pt x="415" y="1826"/>
                  </a:cubicBezTo>
                  <a:cubicBezTo>
                    <a:pt x="403" y="1826"/>
                    <a:pt x="392" y="1826"/>
                    <a:pt x="392" y="1826"/>
                  </a:cubicBezTo>
                  <a:cubicBezTo>
                    <a:pt x="381" y="1860"/>
                    <a:pt x="359" y="1927"/>
                    <a:pt x="359" y="1972"/>
                  </a:cubicBezTo>
                  <a:cubicBezTo>
                    <a:pt x="347" y="2005"/>
                    <a:pt x="336" y="2039"/>
                    <a:pt x="314" y="2039"/>
                  </a:cubicBezTo>
                  <a:cubicBezTo>
                    <a:pt x="291" y="2039"/>
                    <a:pt x="280" y="2005"/>
                    <a:pt x="269" y="1949"/>
                  </a:cubicBezTo>
                  <a:cubicBezTo>
                    <a:pt x="258" y="1871"/>
                    <a:pt x="258" y="1815"/>
                    <a:pt x="280" y="1781"/>
                  </a:cubicBezTo>
                  <a:cubicBezTo>
                    <a:pt x="291" y="1770"/>
                    <a:pt x="302" y="1770"/>
                    <a:pt x="302" y="1770"/>
                  </a:cubicBezTo>
                  <a:cubicBezTo>
                    <a:pt x="325" y="1770"/>
                    <a:pt x="347" y="1759"/>
                    <a:pt x="359" y="1759"/>
                  </a:cubicBezTo>
                  <a:cubicBezTo>
                    <a:pt x="359" y="1748"/>
                    <a:pt x="359" y="1714"/>
                    <a:pt x="359" y="1703"/>
                  </a:cubicBezTo>
                  <a:cubicBezTo>
                    <a:pt x="347" y="1703"/>
                    <a:pt x="314" y="1692"/>
                    <a:pt x="258" y="1692"/>
                  </a:cubicBezTo>
                  <a:cubicBezTo>
                    <a:pt x="246" y="1692"/>
                    <a:pt x="246" y="1703"/>
                    <a:pt x="235" y="1703"/>
                  </a:cubicBezTo>
                  <a:lnTo>
                    <a:pt x="224" y="1703"/>
                  </a:lnTo>
                  <a:cubicBezTo>
                    <a:pt x="224" y="1703"/>
                    <a:pt x="235" y="1714"/>
                    <a:pt x="246" y="1748"/>
                  </a:cubicBezTo>
                  <a:cubicBezTo>
                    <a:pt x="258" y="1770"/>
                    <a:pt x="258" y="1781"/>
                    <a:pt x="258" y="1804"/>
                  </a:cubicBezTo>
                  <a:cubicBezTo>
                    <a:pt x="258" y="1804"/>
                    <a:pt x="258" y="1815"/>
                    <a:pt x="258" y="1826"/>
                  </a:cubicBezTo>
                  <a:cubicBezTo>
                    <a:pt x="269" y="1860"/>
                    <a:pt x="246" y="1894"/>
                    <a:pt x="235" y="1916"/>
                  </a:cubicBezTo>
                  <a:cubicBezTo>
                    <a:pt x="224" y="1938"/>
                    <a:pt x="202" y="1961"/>
                    <a:pt x="179" y="1961"/>
                  </a:cubicBezTo>
                  <a:cubicBezTo>
                    <a:pt x="168" y="1961"/>
                    <a:pt x="146" y="1949"/>
                    <a:pt x="146" y="1938"/>
                  </a:cubicBezTo>
                  <a:cubicBezTo>
                    <a:pt x="146" y="1916"/>
                    <a:pt x="123" y="1871"/>
                    <a:pt x="112" y="1849"/>
                  </a:cubicBezTo>
                  <a:cubicBezTo>
                    <a:pt x="112" y="1860"/>
                    <a:pt x="101" y="1871"/>
                    <a:pt x="101" y="1894"/>
                  </a:cubicBezTo>
                  <a:cubicBezTo>
                    <a:pt x="101" y="1905"/>
                    <a:pt x="90" y="1927"/>
                    <a:pt x="33" y="1927"/>
                  </a:cubicBezTo>
                  <a:lnTo>
                    <a:pt x="22" y="1927"/>
                  </a:lnTo>
                  <a:lnTo>
                    <a:pt x="22" y="1927"/>
                  </a:lnTo>
                  <a:cubicBezTo>
                    <a:pt x="0" y="1927"/>
                    <a:pt x="0" y="1927"/>
                    <a:pt x="0" y="1927"/>
                  </a:cubicBezTo>
                  <a:cubicBezTo>
                    <a:pt x="0" y="1905"/>
                    <a:pt x="0" y="1905"/>
                    <a:pt x="0" y="1905"/>
                  </a:cubicBezTo>
                  <a:cubicBezTo>
                    <a:pt x="0" y="1781"/>
                    <a:pt x="11" y="1759"/>
                    <a:pt x="22" y="1759"/>
                  </a:cubicBezTo>
                  <a:cubicBezTo>
                    <a:pt x="33" y="1748"/>
                    <a:pt x="33" y="1736"/>
                    <a:pt x="33" y="1714"/>
                  </a:cubicBezTo>
                  <a:cubicBezTo>
                    <a:pt x="22" y="1692"/>
                    <a:pt x="22" y="1669"/>
                    <a:pt x="45" y="1658"/>
                  </a:cubicBezTo>
                  <a:cubicBezTo>
                    <a:pt x="56" y="1636"/>
                    <a:pt x="78" y="1636"/>
                    <a:pt x="101" y="1625"/>
                  </a:cubicBezTo>
                  <a:cubicBezTo>
                    <a:pt x="135" y="1625"/>
                    <a:pt x="135" y="1625"/>
                    <a:pt x="135" y="1602"/>
                  </a:cubicBezTo>
                  <a:cubicBezTo>
                    <a:pt x="135" y="1591"/>
                    <a:pt x="123" y="1568"/>
                    <a:pt x="112" y="1568"/>
                  </a:cubicBezTo>
                  <a:cubicBezTo>
                    <a:pt x="101" y="1557"/>
                    <a:pt x="90" y="1535"/>
                    <a:pt x="90" y="1512"/>
                  </a:cubicBezTo>
                  <a:cubicBezTo>
                    <a:pt x="90" y="1490"/>
                    <a:pt x="90" y="1467"/>
                    <a:pt x="78" y="1445"/>
                  </a:cubicBezTo>
                  <a:cubicBezTo>
                    <a:pt x="78" y="1423"/>
                    <a:pt x="78" y="1389"/>
                    <a:pt x="90" y="1378"/>
                  </a:cubicBezTo>
                  <a:cubicBezTo>
                    <a:pt x="101" y="1356"/>
                    <a:pt x="123" y="1356"/>
                    <a:pt x="135" y="1356"/>
                  </a:cubicBezTo>
                  <a:cubicBezTo>
                    <a:pt x="135" y="1333"/>
                    <a:pt x="135" y="1322"/>
                    <a:pt x="146" y="1311"/>
                  </a:cubicBezTo>
                  <a:lnTo>
                    <a:pt x="146" y="1299"/>
                  </a:lnTo>
                  <a:cubicBezTo>
                    <a:pt x="146" y="1299"/>
                    <a:pt x="146" y="1299"/>
                    <a:pt x="146" y="1288"/>
                  </a:cubicBezTo>
                  <a:cubicBezTo>
                    <a:pt x="146" y="1277"/>
                    <a:pt x="146" y="1266"/>
                    <a:pt x="157" y="1232"/>
                  </a:cubicBezTo>
                  <a:cubicBezTo>
                    <a:pt x="168" y="1154"/>
                    <a:pt x="213" y="1131"/>
                    <a:pt x="269" y="1120"/>
                  </a:cubicBezTo>
                  <a:cubicBezTo>
                    <a:pt x="280" y="1120"/>
                    <a:pt x="280" y="1120"/>
                    <a:pt x="291" y="1098"/>
                  </a:cubicBezTo>
                  <a:cubicBezTo>
                    <a:pt x="291" y="1075"/>
                    <a:pt x="302" y="1064"/>
                    <a:pt x="325" y="1042"/>
                  </a:cubicBezTo>
                  <a:cubicBezTo>
                    <a:pt x="336" y="1042"/>
                    <a:pt x="347" y="1042"/>
                    <a:pt x="347" y="1042"/>
                  </a:cubicBezTo>
                  <a:lnTo>
                    <a:pt x="347" y="1042"/>
                  </a:lnTo>
                  <a:cubicBezTo>
                    <a:pt x="347" y="1030"/>
                    <a:pt x="347" y="1030"/>
                    <a:pt x="347" y="1030"/>
                  </a:cubicBezTo>
                  <a:cubicBezTo>
                    <a:pt x="336" y="1019"/>
                    <a:pt x="336" y="986"/>
                    <a:pt x="336" y="952"/>
                  </a:cubicBezTo>
                  <a:cubicBezTo>
                    <a:pt x="336" y="941"/>
                    <a:pt x="336" y="918"/>
                    <a:pt x="325" y="896"/>
                  </a:cubicBezTo>
                  <a:cubicBezTo>
                    <a:pt x="325" y="896"/>
                    <a:pt x="302" y="806"/>
                    <a:pt x="325" y="773"/>
                  </a:cubicBezTo>
                  <a:cubicBezTo>
                    <a:pt x="336" y="761"/>
                    <a:pt x="336" y="761"/>
                    <a:pt x="347" y="761"/>
                  </a:cubicBezTo>
                  <a:lnTo>
                    <a:pt x="347" y="761"/>
                  </a:lnTo>
                  <a:cubicBezTo>
                    <a:pt x="370" y="761"/>
                    <a:pt x="370" y="750"/>
                    <a:pt x="370" y="750"/>
                  </a:cubicBezTo>
                  <a:cubicBezTo>
                    <a:pt x="370" y="717"/>
                    <a:pt x="403" y="683"/>
                    <a:pt x="448" y="683"/>
                  </a:cubicBezTo>
                  <a:cubicBezTo>
                    <a:pt x="459" y="683"/>
                    <a:pt x="471" y="683"/>
                    <a:pt x="482" y="694"/>
                  </a:cubicBezTo>
                  <a:cubicBezTo>
                    <a:pt x="493" y="694"/>
                    <a:pt x="493" y="694"/>
                    <a:pt x="493" y="694"/>
                  </a:cubicBezTo>
                  <a:cubicBezTo>
                    <a:pt x="493" y="683"/>
                    <a:pt x="504" y="672"/>
                    <a:pt x="504" y="661"/>
                  </a:cubicBezTo>
                  <a:cubicBezTo>
                    <a:pt x="504" y="661"/>
                    <a:pt x="504" y="650"/>
                    <a:pt x="504" y="639"/>
                  </a:cubicBezTo>
                  <a:cubicBezTo>
                    <a:pt x="515" y="583"/>
                    <a:pt x="549" y="561"/>
                    <a:pt x="583" y="561"/>
                  </a:cubicBezTo>
                  <a:cubicBezTo>
                    <a:pt x="594" y="561"/>
                    <a:pt x="616" y="538"/>
                    <a:pt x="616" y="493"/>
                  </a:cubicBezTo>
                  <a:cubicBezTo>
                    <a:pt x="616" y="460"/>
                    <a:pt x="639" y="449"/>
                    <a:pt x="661" y="449"/>
                  </a:cubicBezTo>
                  <a:cubicBezTo>
                    <a:pt x="684" y="449"/>
                    <a:pt x="706" y="460"/>
                    <a:pt x="740" y="482"/>
                  </a:cubicBezTo>
                  <a:lnTo>
                    <a:pt x="751" y="482"/>
                  </a:lnTo>
                  <a:cubicBezTo>
                    <a:pt x="773" y="505"/>
                    <a:pt x="795" y="505"/>
                    <a:pt x="807" y="505"/>
                  </a:cubicBezTo>
                  <a:cubicBezTo>
                    <a:pt x="807" y="505"/>
                    <a:pt x="807" y="505"/>
                    <a:pt x="818" y="505"/>
                  </a:cubicBezTo>
                  <a:cubicBezTo>
                    <a:pt x="818" y="460"/>
                    <a:pt x="863" y="437"/>
                    <a:pt x="908" y="449"/>
                  </a:cubicBezTo>
                  <a:cubicBezTo>
                    <a:pt x="953" y="460"/>
                    <a:pt x="997" y="482"/>
                    <a:pt x="1031" y="516"/>
                  </a:cubicBezTo>
                  <a:cubicBezTo>
                    <a:pt x="1031" y="527"/>
                    <a:pt x="1031" y="527"/>
                    <a:pt x="1031" y="527"/>
                  </a:cubicBezTo>
                  <a:cubicBezTo>
                    <a:pt x="1042" y="527"/>
                    <a:pt x="1042" y="527"/>
                    <a:pt x="1042" y="527"/>
                  </a:cubicBezTo>
                  <a:cubicBezTo>
                    <a:pt x="1053" y="527"/>
                    <a:pt x="1053" y="527"/>
                    <a:pt x="1064" y="527"/>
                  </a:cubicBezTo>
                  <a:cubicBezTo>
                    <a:pt x="1076" y="527"/>
                    <a:pt x="1087" y="527"/>
                    <a:pt x="1098" y="527"/>
                  </a:cubicBezTo>
                  <a:cubicBezTo>
                    <a:pt x="1109" y="538"/>
                    <a:pt x="1109" y="538"/>
                    <a:pt x="1121" y="538"/>
                  </a:cubicBezTo>
                  <a:cubicBezTo>
                    <a:pt x="1121" y="538"/>
                    <a:pt x="1121" y="538"/>
                    <a:pt x="1121" y="527"/>
                  </a:cubicBezTo>
                  <a:cubicBezTo>
                    <a:pt x="1121" y="482"/>
                    <a:pt x="1166" y="482"/>
                    <a:pt x="1188" y="482"/>
                  </a:cubicBezTo>
                  <a:cubicBezTo>
                    <a:pt x="1199" y="482"/>
                    <a:pt x="1222" y="482"/>
                    <a:pt x="1222" y="482"/>
                  </a:cubicBezTo>
                  <a:cubicBezTo>
                    <a:pt x="1233" y="460"/>
                    <a:pt x="1199" y="370"/>
                    <a:pt x="1177" y="359"/>
                  </a:cubicBezTo>
                  <a:cubicBezTo>
                    <a:pt x="1154" y="337"/>
                    <a:pt x="1154" y="314"/>
                    <a:pt x="1166" y="247"/>
                  </a:cubicBezTo>
                  <a:cubicBezTo>
                    <a:pt x="1166" y="236"/>
                    <a:pt x="1166" y="224"/>
                    <a:pt x="1166" y="202"/>
                  </a:cubicBezTo>
                  <a:cubicBezTo>
                    <a:pt x="1166" y="157"/>
                    <a:pt x="1166" y="157"/>
                    <a:pt x="1143" y="157"/>
                  </a:cubicBezTo>
                  <a:cubicBezTo>
                    <a:pt x="1132" y="146"/>
                    <a:pt x="1132" y="146"/>
                    <a:pt x="1121" y="146"/>
                  </a:cubicBezTo>
                  <a:cubicBezTo>
                    <a:pt x="1098" y="135"/>
                    <a:pt x="1087" y="113"/>
                    <a:pt x="1064" y="79"/>
                  </a:cubicBezTo>
                  <a:cubicBezTo>
                    <a:pt x="1064" y="68"/>
                    <a:pt x="1064" y="68"/>
                    <a:pt x="1064" y="68"/>
                  </a:cubicBezTo>
                  <a:cubicBezTo>
                    <a:pt x="1076" y="57"/>
                    <a:pt x="1076" y="57"/>
                    <a:pt x="1076" y="57"/>
                  </a:cubicBezTo>
                  <a:cubicBezTo>
                    <a:pt x="1087" y="45"/>
                    <a:pt x="1109" y="23"/>
                    <a:pt x="1132" y="23"/>
                  </a:cubicBezTo>
                  <a:lnTo>
                    <a:pt x="1132" y="23"/>
                  </a:lnTo>
                  <a:cubicBezTo>
                    <a:pt x="1154" y="23"/>
                    <a:pt x="1177" y="34"/>
                    <a:pt x="1222" y="57"/>
                  </a:cubicBezTo>
                  <a:cubicBezTo>
                    <a:pt x="1222" y="57"/>
                    <a:pt x="1233" y="57"/>
                    <a:pt x="1244" y="57"/>
                  </a:cubicBezTo>
                  <a:cubicBezTo>
                    <a:pt x="1244" y="45"/>
                    <a:pt x="1244" y="34"/>
                    <a:pt x="1244" y="23"/>
                  </a:cubicBezTo>
                  <a:cubicBezTo>
                    <a:pt x="1244" y="0"/>
                    <a:pt x="1244" y="0"/>
                    <a:pt x="1244" y="0"/>
                  </a:cubicBezTo>
                  <a:cubicBezTo>
                    <a:pt x="1266" y="0"/>
                    <a:pt x="1266" y="0"/>
                    <a:pt x="1266" y="0"/>
                  </a:cubicBezTo>
                  <a:cubicBezTo>
                    <a:pt x="1266" y="0"/>
                    <a:pt x="1300" y="0"/>
                    <a:pt x="1333" y="0"/>
                  </a:cubicBezTo>
                  <a:cubicBezTo>
                    <a:pt x="1378" y="0"/>
                    <a:pt x="1412" y="0"/>
                    <a:pt x="1457" y="12"/>
                  </a:cubicBezTo>
                  <a:cubicBezTo>
                    <a:pt x="1569" y="34"/>
                    <a:pt x="1625" y="45"/>
                    <a:pt x="1647" y="68"/>
                  </a:cubicBezTo>
                  <a:cubicBezTo>
                    <a:pt x="1670" y="90"/>
                    <a:pt x="1703" y="135"/>
                    <a:pt x="1715" y="169"/>
                  </a:cubicBezTo>
                  <a:cubicBezTo>
                    <a:pt x="1737" y="157"/>
                    <a:pt x="1759" y="146"/>
                    <a:pt x="1771" y="146"/>
                  </a:cubicBezTo>
                  <a:cubicBezTo>
                    <a:pt x="1782" y="146"/>
                    <a:pt x="1782" y="146"/>
                    <a:pt x="1793" y="146"/>
                  </a:cubicBezTo>
                  <a:cubicBezTo>
                    <a:pt x="1838" y="157"/>
                    <a:pt x="1838" y="213"/>
                    <a:pt x="1827" y="236"/>
                  </a:cubicBezTo>
                  <a:cubicBezTo>
                    <a:pt x="1838" y="236"/>
                    <a:pt x="1849" y="236"/>
                    <a:pt x="1860" y="236"/>
                  </a:cubicBezTo>
                  <a:cubicBezTo>
                    <a:pt x="1916" y="213"/>
                    <a:pt x="1939" y="213"/>
                    <a:pt x="1939" y="213"/>
                  </a:cubicBezTo>
                  <a:cubicBezTo>
                    <a:pt x="1961" y="213"/>
                    <a:pt x="1961" y="213"/>
                    <a:pt x="1961" y="213"/>
                  </a:cubicBezTo>
                  <a:cubicBezTo>
                    <a:pt x="1961" y="236"/>
                    <a:pt x="1961" y="236"/>
                    <a:pt x="1961" y="236"/>
                  </a:cubicBezTo>
                  <a:cubicBezTo>
                    <a:pt x="1961" y="247"/>
                    <a:pt x="1961" y="247"/>
                    <a:pt x="1961" y="247"/>
                  </a:cubicBezTo>
                  <a:cubicBezTo>
                    <a:pt x="1961" y="247"/>
                    <a:pt x="1961" y="247"/>
                    <a:pt x="1972" y="247"/>
                  </a:cubicBezTo>
                  <a:cubicBezTo>
                    <a:pt x="1995" y="236"/>
                    <a:pt x="2017" y="224"/>
                    <a:pt x="2051" y="224"/>
                  </a:cubicBezTo>
                  <a:cubicBezTo>
                    <a:pt x="2061" y="224"/>
                    <a:pt x="2072" y="224"/>
                    <a:pt x="2083" y="236"/>
                  </a:cubicBezTo>
                  <a:cubicBezTo>
                    <a:pt x="2094" y="258"/>
                    <a:pt x="2094" y="269"/>
                    <a:pt x="2094" y="292"/>
                  </a:cubicBezTo>
                  <a:lnTo>
                    <a:pt x="2094" y="303"/>
                  </a:lnTo>
                  <a:cubicBezTo>
                    <a:pt x="2117" y="314"/>
                    <a:pt x="2139" y="337"/>
                    <a:pt x="2162" y="359"/>
                  </a:cubicBezTo>
                  <a:lnTo>
                    <a:pt x="2162" y="370"/>
                  </a:lnTo>
                  <a:cubicBezTo>
                    <a:pt x="2173" y="382"/>
                    <a:pt x="2173" y="382"/>
                    <a:pt x="2184" y="382"/>
                  </a:cubicBezTo>
                  <a:lnTo>
                    <a:pt x="2196" y="382"/>
                  </a:lnTo>
                  <a:cubicBezTo>
                    <a:pt x="2218" y="382"/>
                    <a:pt x="2240" y="370"/>
                    <a:pt x="2252" y="370"/>
                  </a:cubicBezTo>
                  <a:cubicBezTo>
                    <a:pt x="2274" y="370"/>
                    <a:pt x="2296" y="382"/>
                    <a:pt x="2307" y="393"/>
                  </a:cubicBezTo>
                  <a:cubicBezTo>
                    <a:pt x="2307" y="393"/>
                    <a:pt x="2307" y="393"/>
                    <a:pt x="2319" y="393"/>
                  </a:cubicBezTo>
                  <a:cubicBezTo>
                    <a:pt x="2330" y="404"/>
                    <a:pt x="2330" y="404"/>
                    <a:pt x="2330" y="404"/>
                  </a:cubicBezTo>
                  <a:cubicBezTo>
                    <a:pt x="2330" y="426"/>
                    <a:pt x="2330" y="426"/>
                    <a:pt x="2330" y="426"/>
                  </a:cubicBezTo>
                  <a:cubicBezTo>
                    <a:pt x="2319" y="460"/>
                    <a:pt x="2307" y="493"/>
                    <a:pt x="2274" y="538"/>
                  </a:cubicBezTo>
                  <a:cubicBezTo>
                    <a:pt x="2263" y="561"/>
                    <a:pt x="2252" y="583"/>
                    <a:pt x="2240" y="606"/>
                  </a:cubicBezTo>
                  <a:cubicBezTo>
                    <a:pt x="2196" y="683"/>
                    <a:pt x="2173" y="728"/>
                    <a:pt x="2139" y="728"/>
                  </a:cubicBezTo>
                  <a:cubicBezTo>
                    <a:pt x="2128" y="739"/>
                    <a:pt x="2117" y="728"/>
                    <a:pt x="2094" y="728"/>
                  </a:cubicBezTo>
                  <a:cubicBezTo>
                    <a:pt x="2094" y="728"/>
                    <a:pt x="2083" y="728"/>
                    <a:pt x="2072" y="728"/>
                  </a:cubicBezTo>
                  <a:cubicBezTo>
                    <a:pt x="2083" y="773"/>
                    <a:pt x="2083" y="795"/>
                    <a:pt x="2072" y="829"/>
                  </a:cubicBezTo>
                  <a:cubicBezTo>
                    <a:pt x="2061" y="840"/>
                    <a:pt x="2028" y="885"/>
                    <a:pt x="1883" y="1019"/>
                  </a:cubicBezTo>
                  <a:cubicBezTo>
                    <a:pt x="1827" y="1075"/>
                    <a:pt x="1726" y="1165"/>
                    <a:pt x="1726" y="1165"/>
                  </a:cubicBezTo>
                  <a:cubicBezTo>
                    <a:pt x="1715" y="1176"/>
                    <a:pt x="1715" y="1176"/>
                    <a:pt x="1715" y="1176"/>
                  </a:cubicBezTo>
                  <a:lnTo>
                    <a:pt x="1715" y="1176"/>
                  </a:lnTo>
                  <a:cubicBezTo>
                    <a:pt x="1715" y="1176"/>
                    <a:pt x="1715" y="1176"/>
                    <a:pt x="1703" y="1176"/>
                  </a:cubicBezTo>
                  <a:cubicBezTo>
                    <a:pt x="1692" y="1176"/>
                    <a:pt x="1681" y="1176"/>
                    <a:pt x="1670" y="1165"/>
                  </a:cubicBezTo>
                  <a:cubicBezTo>
                    <a:pt x="1659" y="1154"/>
                    <a:pt x="1647" y="1154"/>
                    <a:pt x="1636" y="1143"/>
                  </a:cubicBezTo>
                  <a:cubicBezTo>
                    <a:pt x="1636" y="1154"/>
                    <a:pt x="1625" y="1165"/>
                    <a:pt x="1602" y="1165"/>
                  </a:cubicBezTo>
                  <a:lnTo>
                    <a:pt x="1602" y="1165"/>
                  </a:lnTo>
                  <a:lnTo>
                    <a:pt x="1591" y="1165"/>
                  </a:lnTo>
                  <a:lnTo>
                    <a:pt x="1591" y="1165"/>
                  </a:lnTo>
                  <a:cubicBezTo>
                    <a:pt x="1591" y="1176"/>
                    <a:pt x="1591" y="1187"/>
                    <a:pt x="1591" y="1187"/>
                  </a:cubicBezTo>
                  <a:cubicBezTo>
                    <a:pt x="1591" y="1221"/>
                    <a:pt x="1591" y="1243"/>
                    <a:pt x="1546" y="1266"/>
                  </a:cubicBezTo>
                  <a:cubicBezTo>
                    <a:pt x="1535" y="1266"/>
                    <a:pt x="1479" y="1288"/>
                    <a:pt x="1446" y="1288"/>
                  </a:cubicBezTo>
                  <a:cubicBezTo>
                    <a:pt x="1435" y="1288"/>
                    <a:pt x="1423" y="1288"/>
                    <a:pt x="1412" y="1288"/>
                  </a:cubicBezTo>
                  <a:cubicBezTo>
                    <a:pt x="1401" y="1277"/>
                    <a:pt x="1390" y="1266"/>
                    <a:pt x="1378" y="1254"/>
                  </a:cubicBezTo>
                  <a:cubicBezTo>
                    <a:pt x="1367" y="1254"/>
                    <a:pt x="1356" y="1243"/>
                    <a:pt x="1356" y="1243"/>
                  </a:cubicBezTo>
                  <a:cubicBezTo>
                    <a:pt x="1345" y="1254"/>
                    <a:pt x="1333" y="1288"/>
                    <a:pt x="1345" y="1423"/>
                  </a:cubicBezTo>
                  <a:cubicBezTo>
                    <a:pt x="1356" y="1445"/>
                    <a:pt x="1356" y="1479"/>
                    <a:pt x="1356" y="1490"/>
                  </a:cubicBezTo>
                  <a:cubicBezTo>
                    <a:pt x="1356" y="1568"/>
                    <a:pt x="1356" y="1568"/>
                    <a:pt x="1378" y="1580"/>
                  </a:cubicBezTo>
                  <a:cubicBezTo>
                    <a:pt x="1378" y="1591"/>
                    <a:pt x="1390" y="1591"/>
                    <a:pt x="1401" y="1602"/>
                  </a:cubicBezTo>
                  <a:cubicBezTo>
                    <a:pt x="1435" y="1613"/>
                    <a:pt x="1468" y="1625"/>
                    <a:pt x="1490" y="1669"/>
                  </a:cubicBezTo>
                  <a:cubicBezTo>
                    <a:pt x="1490" y="1680"/>
                    <a:pt x="1490" y="1692"/>
                    <a:pt x="1502" y="1703"/>
                  </a:cubicBezTo>
                  <a:cubicBezTo>
                    <a:pt x="1502" y="1736"/>
                    <a:pt x="1513" y="1736"/>
                    <a:pt x="1524" y="1736"/>
                  </a:cubicBezTo>
                  <a:lnTo>
                    <a:pt x="1524" y="1736"/>
                  </a:lnTo>
                  <a:cubicBezTo>
                    <a:pt x="1558" y="1748"/>
                    <a:pt x="1647" y="1748"/>
                    <a:pt x="1681" y="1792"/>
                  </a:cubicBezTo>
                  <a:cubicBezTo>
                    <a:pt x="1703" y="1815"/>
                    <a:pt x="1737" y="1826"/>
                    <a:pt x="1759" y="1826"/>
                  </a:cubicBezTo>
                  <a:cubicBezTo>
                    <a:pt x="1759" y="1826"/>
                    <a:pt x="1771" y="1826"/>
                    <a:pt x="1782" y="1815"/>
                  </a:cubicBezTo>
                  <a:cubicBezTo>
                    <a:pt x="1782" y="1815"/>
                    <a:pt x="1782" y="1815"/>
                    <a:pt x="1793" y="1792"/>
                  </a:cubicBezTo>
                  <a:cubicBezTo>
                    <a:pt x="1793" y="1781"/>
                    <a:pt x="1793" y="1770"/>
                    <a:pt x="1815" y="1748"/>
                  </a:cubicBezTo>
                  <a:cubicBezTo>
                    <a:pt x="1815" y="1748"/>
                    <a:pt x="1827" y="1748"/>
                    <a:pt x="1838" y="1736"/>
                  </a:cubicBezTo>
                  <a:cubicBezTo>
                    <a:pt x="1860" y="1714"/>
                    <a:pt x="1894" y="1680"/>
                    <a:pt x="1928" y="1692"/>
                  </a:cubicBezTo>
                  <a:cubicBezTo>
                    <a:pt x="1984" y="1692"/>
                    <a:pt x="1995" y="1714"/>
                    <a:pt x="1995" y="1770"/>
                  </a:cubicBezTo>
                  <a:cubicBezTo>
                    <a:pt x="1995" y="1781"/>
                    <a:pt x="1995" y="1792"/>
                    <a:pt x="2006" y="1815"/>
                  </a:cubicBezTo>
                  <a:cubicBezTo>
                    <a:pt x="2017" y="1837"/>
                    <a:pt x="2028" y="1871"/>
                    <a:pt x="2006" y="1894"/>
                  </a:cubicBezTo>
                  <a:cubicBezTo>
                    <a:pt x="2006" y="1905"/>
                    <a:pt x="1995" y="1916"/>
                    <a:pt x="1995" y="1927"/>
                  </a:cubicBezTo>
                  <a:cubicBezTo>
                    <a:pt x="1972" y="1938"/>
                    <a:pt x="1972" y="1949"/>
                    <a:pt x="1972" y="1983"/>
                  </a:cubicBezTo>
                  <a:lnTo>
                    <a:pt x="1972" y="1994"/>
                  </a:lnTo>
                  <a:cubicBezTo>
                    <a:pt x="1984" y="2039"/>
                    <a:pt x="1995" y="2106"/>
                    <a:pt x="1984" y="2151"/>
                  </a:cubicBezTo>
                  <a:cubicBezTo>
                    <a:pt x="1972" y="2196"/>
                    <a:pt x="1939" y="2241"/>
                    <a:pt x="1916" y="2274"/>
                  </a:cubicBezTo>
                  <a:cubicBezTo>
                    <a:pt x="1905" y="2285"/>
                    <a:pt x="1905" y="2297"/>
                    <a:pt x="1894" y="2308"/>
                  </a:cubicBezTo>
                  <a:cubicBezTo>
                    <a:pt x="1883" y="2319"/>
                    <a:pt x="1883" y="2330"/>
                    <a:pt x="1871" y="2342"/>
                  </a:cubicBezTo>
                  <a:cubicBezTo>
                    <a:pt x="1860" y="2375"/>
                    <a:pt x="1860" y="2375"/>
                    <a:pt x="1860" y="2375"/>
                  </a:cubicBezTo>
                  <a:cubicBezTo>
                    <a:pt x="1715" y="2230"/>
                    <a:pt x="1715" y="2230"/>
                    <a:pt x="1715" y="2230"/>
                  </a:cubicBezTo>
                  <a:cubicBezTo>
                    <a:pt x="1692" y="2207"/>
                    <a:pt x="1670" y="2207"/>
                    <a:pt x="1647" y="2207"/>
                  </a:cubicBezTo>
                  <a:cubicBezTo>
                    <a:pt x="1625" y="2207"/>
                    <a:pt x="1602" y="2207"/>
                    <a:pt x="1602" y="2207"/>
                  </a:cubicBezTo>
                  <a:cubicBezTo>
                    <a:pt x="1580" y="2207"/>
                    <a:pt x="1580" y="2207"/>
                    <a:pt x="1580" y="2207"/>
                  </a:cubicBezTo>
                  <a:cubicBezTo>
                    <a:pt x="1580" y="2185"/>
                    <a:pt x="1580" y="2185"/>
                    <a:pt x="1580" y="2185"/>
                  </a:cubicBezTo>
                  <a:cubicBezTo>
                    <a:pt x="1580" y="2174"/>
                    <a:pt x="1580" y="2174"/>
                    <a:pt x="1580" y="2162"/>
                  </a:cubicBezTo>
                  <a:cubicBezTo>
                    <a:pt x="1580" y="2162"/>
                    <a:pt x="1580" y="2162"/>
                    <a:pt x="1569" y="2162"/>
                  </a:cubicBezTo>
                  <a:cubicBezTo>
                    <a:pt x="1513" y="2162"/>
                    <a:pt x="1502" y="2118"/>
                    <a:pt x="1502" y="2106"/>
                  </a:cubicBezTo>
                  <a:cubicBezTo>
                    <a:pt x="1502" y="2084"/>
                    <a:pt x="1502" y="2073"/>
                    <a:pt x="1502" y="2061"/>
                  </a:cubicBezTo>
                  <a:cubicBezTo>
                    <a:pt x="1502" y="2050"/>
                    <a:pt x="1502" y="2039"/>
                    <a:pt x="1502" y="2039"/>
                  </a:cubicBezTo>
                  <a:cubicBezTo>
                    <a:pt x="1490" y="2028"/>
                    <a:pt x="1468" y="2017"/>
                    <a:pt x="1446" y="1994"/>
                  </a:cubicBezTo>
                  <a:cubicBezTo>
                    <a:pt x="1412" y="1972"/>
                    <a:pt x="1367" y="1938"/>
                    <a:pt x="1356" y="1927"/>
                  </a:cubicBezTo>
                  <a:cubicBezTo>
                    <a:pt x="1333" y="1916"/>
                    <a:pt x="1322" y="1916"/>
                    <a:pt x="1300" y="1916"/>
                  </a:cubicBezTo>
                  <a:cubicBezTo>
                    <a:pt x="1289" y="1916"/>
                    <a:pt x="1289" y="1916"/>
                    <a:pt x="1289" y="1927"/>
                  </a:cubicBezTo>
                  <a:cubicBezTo>
                    <a:pt x="1289" y="1983"/>
                    <a:pt x="1277" y="1983"/>
                    <a:pt x="1222" y="2005"/>
                  </a:cubicBezTo>
                  <a:cubicBezTo>
                    <a:pt x="1199" y="2005"/>
                    <a:pt x="1177" y="2005"/>
                    <a:pt x="1154" y="2005"/>
                  </a:cubicBezTo>
                  <a:cubicBezTo>
                    <a:pt x="1143" y="2017"/>
                    <a:pt x="1132" y="2017"/>
                    <a:pt x="1132" y="2017"/>
                  </a:cubicBezTo>
                  <a:cubicBezTo>
                    <a:pt x="1132" y="2017"/>
                    <a:pt x="1132" y="2017"/>
                    <a:pt x="1121" y="2017"/>
                  </a:cubicBezTo>
                  <a:cubicBezTo>
                    <a:pt x="1121" y="2061"/>
                    <a:pt x="1121" y="2118"/>
                    <a:pt x="1087" y="2129"/>
                  </a:cubicBezTo>
                  <a:cubicBezTo>
                    <a:pt x="1076" y="2140"/>
                    <a:pt x="1064" y="2162"/>
                    <a:pt x="1053" y="2185"/>
                  </a:cubicBezTo>
                  <a:cubicBezTo>
                    <a:pt x="1053" y="2207"/>
                    <a:pt x="1042" y="2230"/>
                    <a:pt x="1031" y="2252"/>
                  </a:cubicBezTo>
                  <a:cubicBezTo>
                    <a:pt x="1020" y="2274"/>
                    <a:pt x="1020" y="2319"/>
                    <a:pt x="1042" y="2364"/>
                  </a:cubicBezTo>
                  <a:cubicBezTo>
                    <a:pt x="1064" y="2398"/>
                    <a:pt x="1053" y="2431"/>
                    <a:pt x="1053" y="2454"/>
                  </a:cubicBezTo>
                  <a:cubicBezTo>
                    <a:pt x="1053" y="2465"/>
                    <a:pt x="1053" y="2476"/>
                    <a:pt x="1053" y="2476"/>
                  </a:cubicBezTo>
                  <a:cubicBezTo>
                    <a:pt x="1076" y="2487"/>
                    <a:pt x="1109" y="2521"/>
                    <a:pt x="1109" y="2521"/>
                  </a:cubicBezTo>
                  <a:cubicBezTo>
                    <a:pt x="1121" y="2532"/>
                    <a:pt x="1121" y="2532"/>
                    <a:pt x="1121" y="2532"/>
                  </a:cubicBezTo>
                  <a:lnTo>
                    <a:pt x="1121" y="2532"/>
                  </a:lnTo>
                  <a:cubicBezTo>
                    <a:pt x="1121" y="2543"/>
                    <a:pt x="1132" y="2611"/>
                    <a:pt x="1132" y="2644"/>
                  </a:cubicBezTo>
                  <a:cubicBezTo>
                    <a:pt x="1132" y="2689"/>
                    <a:pt x="1098" y="2700"/>
                    <a:pt x="1076" y="2700"/>
                  </a:cubicBezTo>
                  <a:cubicBezTo>
                    <a:pt x="1076" y="2700"/>
                    <a:pt x="1076" y="2700"/>
                    <a:pt x="1064" y="2689"/>
                  </a:cubicBezTo>
                  <a:cubicBezTo>
                    <a:pt x="1064" y="2689"/>
                    <a:pt x="1064" y="2689"/>
                    <a:pt x="1053" y="2689"/>
                  </a:cubicBezTo>
                  <a:cubicBezTo>
                    <a:pt x="1042" y="2689"/>
                    <a:pt x="1031" y="2700"/>
                    <a:pt x="1020" y="2711"/>
                  </a:cubicBezTo>
                  <a:cubicBezTo>
                    <a:pt x="1008" y="2734"/>
                    <a:pt x="986" y="2734"/>
                    <a:pt x="975" y="2734"/>
                  </a:cubicBezTo>
                  <a:lnTo>
                    <a:pt x="975" y="2734"/>
                  </a:lnTo>
                  <a:cubicBezTo>
                    <a:pt x="964" y="2767"/>
                    <a:pt x="953" y="2779"/>
                    <a:pt x="930" y="2779"/>
                  </a:cubicBezTo>
                  <a:cubicBezTo>
                    <a:pt x="919" y="2779"/>
                    <a:pt x="908" y="2779"/>
                    <a:pt x="897" y="2767"/>
                  </a:cubicBezTo>
                  <a:cubicBezTo>
                    <a:pt x="897" y="2767"/>
                    <a:pt x="885" y="2756"/>
                    <a:pt x="874" y="2756"/>
                  </a:cubicBezTo>
                  <a:cubicBezTo>
                    <a:pt x="863" y="2756"/>
                    <a:pt x="863" y="2756"/>
                    <a:pt x="852" y="2756"/>
                  </a:cubicBezTo>
                  <a:cubicBezTo>
                    <a:pt x="852" y="2779"/>
                    <a:pt x="852" y="2812"/>
                    <a:pt x="852" y="2835"/>
                  </a:cubicBezTo>
                  <a:cubicBezTo>
                    <a:pt x="863" y="2857"/>
                    <a:pt x="863" y="2868"/>
                    <a:pt x="852" y="2880"/>
                  </a:cubicBezTo>
                  <a:cubicBezTo>
                    <a:pt x="840" y="2902"/>
                    <a:pt x="818" y="2902"/>
                    <a:pt x="807" y="2902"/>
                  </a:cubicBezTo>
                  <a:cubicBezTo>
                    <a:pt x="795" y="2902"/>
                    <a:pt x="795" y="2902"/>
                    <a:pt x="784" y="2902"/>
                  </a:cubicBezTo>
                  <a:cubicBezTo>
                    <a:pt x="751" y="2902"/>
                    <a:pt x="695" y="2913"/>
                    <a:pt x="672" y="2925"/>
                  </a:cubicBezTo>
                  <a:cubicBezTo>
                    <a:pt x="661" y="2936"/>
                    <a:pt x="661" y="2936"/>
                    <a:pt x="650" y="2936"/>
                  </a:cubicBezTo>
                  <a:close/>
                  <a:moveTo>
                    <a:pt x="560" y="2779"/>
                  </a:moveTo>
                  <a:lnTo>
                    <a:pt x="560" y="2779"/>
                  </a:lnTo>
                  <a:cubicBezTo>
                    <a:pt x="594" y="2779"/>
                    <a:pt x="616" y="2790"/>
                    <a:pt x="628" y="2823"/>
                  </a:cubicBezTo>
                  <a:cubicBezTo>
                    <a:pt x="628" y="2835"/>
                    <a:pt x="628" y="2835"/>
                    <a:pt x="628" y="2835"/>
                  </a:cubicBezTo>
                  <a:cubicBezTo>
                    <a:pt x="628" y="2857"/>
                    <a:pt x="639" y="2880"/>
                    <a:pt x="650" y="2891"/>
                  </a:cubicBezTo>
                  <a:lnTo>
                    <a:pt x="650" y="2891"/>
                  </a:lnTo>
                  <a:cubicBezTo>
                    <a:pt x="684" y="2868"/>
                    <a:pt x="740" y="2857"/>
                    <a:pt x="784" y="2857"/>
                  </a:cubicBezTo>
                  <a:cubicBezTo>
                    <a:pt x="795" y="2857"/>
                    <a:pt x="795" y="2857"/>
                    <a:pt x="807" y="2857"/>
                  </a:cubicBezTo>
                  <a:cubicBezTo>
                    <a:pt x="807" y="2857"/>
                    <a:pt x="807" y="2857"/>
                    <a:pt x="818" y="2857"/>
                  </a:cubicBezTo>
                  <a:cubicBezTo>
                    <a:pt x="818" y="2846"/>
                    <a:pt x="818" y="2846"/>
                    <a:pt x="818" y="2846"/>
                  </a:cubicBezTo>
                  <a:cubicBezTo>
                    <a:pt x="807" y="2801"/>
                    <a:pt x="818" y="2745"/>
                    <a:pt x="818" y="2745"/>
                  </a:cubicBezTo>
                  <a:cubicBezTo>
                    <a:pt x="818" y="2723"/>
                    <a:pt x="818" y="2723"/>
                    <a:pt x="818" y="2723"/>
                  </a:cubicBezTo>
                  <a:cubicBezTo>
                    <a:pt x="829" y="2723"/>
                    <a:pt x="829" y="2723"/>
                    <a:pt x="829" y="2723"/>
                  </a:cubicBezTo>
                  <a:cubicBezTo>
                    <a:pt x="829" y="2723"/>
                    <a:pt x="852" y="2711"/>
                    <a:pt x="874" y="2711"/>
                  </a:cubicBezTo>
                  <a:cubicBezTo>
                    <a:pt x="897" y="2711"/>
                    <a:pt x="908" y="2723"/>
                    <a:pt x="919" y="2734"/>
                  </a:cubicBezTo>
                  <a:cubicBezTo>
                    <a:pt x="930" y="2734"/>
                    <a:pt x="930" y="2734"/>
                    <a:pt x="930" y="2734"/>
                  </a:cubicBezTo>
                  <a:cubicBezTo>
                    <a:pt x="930" y="2734"/>
                    <a:pt x="930" y="2734"/>
                    <a:pt x="930" y="2723"/>
                  </a:cubicBezTo>
                  <a:cubicBezTo>
                    <a:pt x="930" y="2700"/>
                    <a:pt x="964" y="2689"/>
                    <a:pt x="975" y="2689"/>
                  </a:cubicBezTo>
                  <a:cubicBezTo>
                    <a:pt x="986" y="2689"/>
                    <a:pt x="986" y="2689"/>
                    <a:pt x="986" y="2689"/>
                  </a:cubicBezTo>
                  <a:cubicBezTo>
                    <a:pt x="1008" y="2655"/>
                    <a:pt x="1031" y="2644"/>
                    <a:pt x="1064" y="2655"/>
                  </a:cubicBezTo>
                  <a:cubicBezTo>
                    <a:pt x="1076" y="2655"/>
                    <a:pt x="1076" y="2655"/>
                    <a:pt x="1087" y="2655"/>
                  </a:cubicBezTo>
                  <a:lnTo>
                    <a:pt x="1087" y="2644"/>
                  </a:lnTo>
                  <a:cubicBezTo>
                    <a:pt x="1087" y="2622"/>
                    <a:pt x="1076" y="2566"/>
                    <a:pt x="1076" y="2554"/>
                  </a:cubicBezTo>
                  <a:cubicBezTo>
                    <a:pt x="1064" y="2543"/>
                    <a:pt x="1042" y="2521"/>
                    <a:pt x="1031" y="2510"/>
                  </a:cubicBezTo>
                  <a:cubicBezTo>
                    <a:pt x="1008" y="2498"/>
                    <a:pt x="1008" y="2476"/>
                    <a:pt x="1008" y="2454"/>
                  </a:cubicBezTo>
                  <a:cubicBezTo>
                    <a:pt x="1020" y="2431"/>
                    <a:pt x="1020" y="2409"/>
                    <a:pt x="1008" y="2387"/>
                  </a:cubicBezTo>
                  <a:cubicBezTo>
                    <a:pt x="975" y="2330"/>
                    <a:pt x="964" y="2263"/>
                    <a:pt x="997" y="2218"/>
                  </a:cubicBezTo>
                  <a:cubicBezTo>
                    <a:pt x="1008" y="2207"/>
                    <a:pt x="1008" y="2196"/>
                    <a:pt x="1020" y="2174"/>
                  </a:cubicBezTo>
                  <a:cubicBezTo>
                    <a:pt x="1031" y="2140"/>
                    <a:pt x="1042" y="2106"/>
                    <a:pt x="1064" y="2095"/>
                  </a:cubicBezTo>
                  <a:cubicBezTo>
                    <a:pt x="1076" y="2084"/>
                    <a:pt x="1087" y="2039"/>
                    <a:pt x="1087" y="2017"/>
                  </a:cubicBezTo>
                  <a:cubicBezTo>
                    <a:pt x="1087" y="2005"/>
                    <a:pt x="1087" y="1994"/>
                    <a:pt x="1087" y="1994"/>
                  </a:cubicBezTo>
                  <a:cubicBezTo>
                    <a:pt x="1098" y="1972"/>
                    <a:pt x="1109" y="1972"/>
                    <a:pt x="1143" y="1972"/>
                  </a:cubicBezTo>
                  <a:cubicBezTo>
                    <a:pt x="1166" y="1961"/>
                    <a:pt x="1188" y="1961"/>
                    <a:pt x="1210" y="1961"/>
                  </a:cubicBezTo>
                  <a:cubicBezTo>
                    <a:pt x="1222" y="1961"/>
                    <a:pt x="1244" y="1949"/>
                    <a:pt x="1244" y="1949"/>
                  </a:cubicBezTo>
                  <a:lnTo>
                    <a:pt x="1244" y="1927"/>
                  </a:lnTo>
                  <a:cubicBezTo>
                    <a:pt x="1244" y="1894"/>
                    <a:pt x="1266" y="1871"/>
                    <a:pt x="1300" y="1871"/>
                  </a:cubicBezTo>
                  <a:cubicBezTo>
                    <a:pt x="1322" y="1871"/>
                    <a:pt x="1356" y="1882"/>
                    <a:pt x="1378" y="1894"/>
                  </a:cubicBezTo>
                  <a:cubicBezTo>
                    <a:pt x="1401" y="1905"/>
                    <a:pt x="1435" y="1938"/>
                    <a:pt x="1468" y="1961"/>
                  </a:cubicBezTo>
                  <a:cubicBezTo>
                    <a:pt x="1490" y="1972"/>
                    <a:pt x="1513" y="1994"/>
                    <a:pt x="1524" y="1994"/>
                  </a:cubicBezTo>
                  <a:cubicBezTo>
                    <a:pt x="1546" y="2005"/>
                    <a:pt x="1546" y="2039"/>
                    <a:pt x="1546" y="2061"/>
                  </a:cubicBezTo>
                  <a:cubicBezTo>
                    <a:pt x="1546" y="2073"/>
                    <a:pt x="1546" y="2084"/>
                    <a:pt x="1546" y="2095"/>
                  </a:cubicBezTo>
                  <a:cubicBezTo>
                    <a:pt x="1546" y="2118"/>
                    <a:pt x="1558" y="2118"/>
                    <a:pt x="1569" y="2118"/>
                  </a:cubicBezTo>
                  <a:cubicBezTo>
                    <a:pt x="1591" y="2118"/>
                    <a:pt x="1602" y="2129"/>
                    <a:pt x="1614" y="2140"/>
                  </a:cubicBezTo>
                  <a:cubicBezTo>
                    <a:pt x="1614" y="2140"/>
                    <a:pt x="1614" y="2151"/>
                    <a:pt x="1625" y="2162"/>
                  </a:cubicBezTo>
                  <a:cubicBezTo>
                    <a:pt x="1625" y="2162"/>
                    <a:pt x="1636" y="2162"/>
                    <a:pt x="1647" y="2162"/>
                  </a:cubicBezTo>
                  <a:cubicBezTo>
                    <a:pt x="1692" y="2162"/>
                    <a:pt x="1726" y="2174"/>
                    <a:pt x="1748" y="2196"/>
                  </a:cubicBezTo>
                  <a:cubicBezTo>
                    <a:pt x="1849" y="2297"/>
                    <a:pt x="1849" y="2297"/>
                    <a:pt x="1849" y="2297"/>
                  </a:cubicBezTo>
                  <a:lnTo>
                    <a:pt x="1860" y="2285"/>
                  </a:lnTo>
                  <a:cubicBezTo>
                    <a:pt x="1860" y="2274"/>
                    <a:pt x="1871" y="2263"/>
                    <a:pt x="1883" y="2252"/>
                  </a:cubicBezTo>
                  <a:cubicBezTo>
                    <a:pt x="1894" y="2218"/>
                    <a:pt x="1928" y="2174"/>
                    <a:pt x="1939" y="2140"/>
                  </a:cubicBezTo>
                  <a:cubicBezTo>
                    <a:pt x="1950" y="2106"/>
                    <a:pt x="1939" y="2050"/>
                    <a:pt x="1928" y="2005"/>
                  </a:cubicBezTo>
                  <a:cubicBezTo>
                    <a:pt x="1928" y="1994"/>
                    <a:pt x="1928" y="1994"/>
                    <a:pt x="1928" y="1983"/>
                  </a:cubicBezTo>
                  <a:cubicBezTo>
                    <a:pt x="1916" y="1938"/>
                    <a:pt x="1939" y="1916"/>
                    <a:pt x="1961" y="1894"/>
                  </a:cubicBezTo>
                  <a:cubicBezTo>
                    <a:pt x="1961" y="1894"/>
                    <a:pt x="1972" y="1882"/>
                    <a:pt x="1972" y="1871"/>
                  </a:cubicBezTo>
                  <a:cubicBezTo>
                    <a:pt x="1984" y="1860"/>
                    <a:pt x="1972" y="1860"/>
                    <a:pt x="1961" y="1837"/>
                  </a:cubicBezTo>
                  <a:cubicBezTo>
                    <a:pt x="1961" y="1815"/>
                    <a:pt x="1950" y="1792"/>
                    <a:pt x="1950" y="1770"/>
                  </a:cubicBezTo>
                  <a:cubicBezTo>
                    <a:pt x="1950" y="1736"/>
                    <a:pt x="1950" y="1736"/>
                    <a:pt x="1950" y="1736"/>
                  </a:cubicBezTo>
                  <a:cubicBezTo>
                    <a:pt x="1950" y="1736"/>
                    <a:pt x="1939" y="1736"/>
                    <a:pt x="1928" y="1725"/>
                  </a:cubicBezTo>
                  <a:lnTo>
                    <a:pt x="1928" y="1725"/>
                  </a:lnTo>
                  <a:cubicBezTo>
                    <a:pt x="1905" y="1725"/>
                    <a:pt x="1883" y="1759"/>
                    <a:pt x="1860" y="1770"/>
                  </a:cubicBezTo>
                  <a:cubicBezTo>
                    <a:pt x="1849" y="1781"/>
                    <a:pt x="1849" y="1781"/>
                    <a:pt x="1838" y="1792"/>
                  </a:cubicBezTo>
                  <a:cubicBezTo>
                    <a:pt x="1838" y="1792"/>
                    <a:pt x="1838" y="1792"/>
                    <a:pt x="1827" y="1804"/>
                  </a:cubicBezTo>
                  <a:cubicBezTo>
                    <a:pt x="1827" y="1815"/>
                    <a:pt x="1827" y="1837"/>
                    <a:pt x="1804" y="1860"/>
                  </a:cubicBezTo>
                  <a:cubicBezTo>
                    <a:pt x="1793" y="1860"/>
                    <a:pt x="1771" y="1871"/>
                    <a:pt x="1759" y="1871"/>
                  </a:cubicBezTo>
                  <a:cubicBezTo>
                    <a:pt x="1715" y="1871"/>
                    <a:pt x="1681" y="1849"/>
                    <a:pt x="1647" y="1826"/>
                  </a:cubicBezTo>
                  <a:cubicBezTo>
                    <a:pt x="1625" y="1792"/>
                    <a:pt x="1546" y="1781"/>
                    <a:pt x="1524" y="1781"/>
                  </a:cubicBezTo>
                  <a:lnTo>
                    <a:pt x="1524" y="1781"/>
                  </a:lnTo>
                  <a:cubicBezTo>
                    <a:pt x="1479" y="1781"/>
                    <a:pt x="1468" y="1748"/>
                    <a:pt x="1457" y="1714"/>
                  </a:cubicBezTo>
                  <a:cubicBezTo>
                    <a:pt x="1457" y="1703"/>
                    <a:pt x="1446" y="1692"/>
                    <a:pt x="1446" y="1680"/>
                  </a:cubicBezTo>
                  <a:cubicBezTo>
                    <a:pt x="1435" y="1658"/>
                    <a:pt x="1412" y="1647"/>
                    <a:pt x="1390" y="1636"/>
                  </a:cubicBezTo>
                  <a:cubicBezTo>
                    <a:pt x="1378" y="1636"/>
                    <a:pt x="1367" y="1625"/>
                    <a:pt x="1356" y="1625"/>
                  </a:cubicBezTo>
                  <a:cubicBezTo>
                    <a:pt x="1311" y="1602"/>
                    <a:pt x="1311" y="1580"/>
                    <a:pt x="1311" y="1501"/>
                  </a:cubicBezTo>
                  <a:cubicBezTo>
                    <a:pt x="1311" y="1479"/>
                    <a:pt x="1311" y="1456"/>
                    <a:pt x="1300" y="1423"/>
                  </a:cubicBezTo>
                  <a:cubicBezTo>
                    <a:pt x="1289" y="1243"/>
                    <a:pt x="1311" y="1199"/>
                    <a:pt x="1345" y="1199"/>
                  </a:cubicBezTo>
                  <a:lnTo>
                    <a:pt x="1345" y="1199"/>
                  </a:lnTo>
                  <a:cubicBezTo>
                    <a:pt x="1367" y="1199"/>
                    <a:pt x="1390" y="1210"/>
                    <a:pt x="1401" y="1221"/>
                  </a:cubicBezTo>
                  <a:cubicBezTo>
                    <a:pt x="1412" y="1232"/>
                    <a:pt x="1423" y="1243"/>
                    <a:pt x="1435" y="1243"/>
                  </a:cubicBezTo>
                  <a:cubicBezTo>
                    <a:pt x="1435" y="1243"/>
                    <a:pt x="1435" y="1254"/>
                    <a:pt x="1446" y="1254"/>
                  </a:cubicBezTo>
                  <a:cubicBezTo>
                    <a:pt x="1468" y="1254"/>
                    <a:pt x="1502" y="1243"/>
                    <a:pt x="1524" y="1221"/>
                  </a:cubicBezTo>
                  <a:cubicBezTo>
                    <a:pt x="1546" y="1210"/>
                    <a:pt x="1546" y="1210"/>
                    <a:pt x="1546" y="1187"/>
                  </a:cubicBezTo>
                  <a:cubicBezTo>
                    <a:pt x="1546" y="1176"/>
                    <a:pt x="1546" y="1176"/>
                    <a:pt x="1546" y="1165"/>
                  </a:cubicBezTo>
                  <a:cubicBezTo>
                    <a:pt x="1558" y="1143"/>
                    <a:pt x="1558" y="1120"/>
                    <a:pt x="1602" y="1120"/>
                  </a:cubicBezTo>
                  <a:lnTo>
                    <a:pt x="1602" y="1120"/>
                  </a:lnTo>
                  <a:cubicBezTo>
                    <a:pt x="1614" y="1109"/>
                    <a:pt x="1625" y="1098"/>
                    <a:pt x="1636" y="1098"/>
                  </a:cubicBezTo>
                  <a:cubicBezTo>
                    <a:pt x="1659" y="1098"/>
                    <a:pt x="1681" y="1120"/>
                    <a:pt x="1692" y="1131"/>
                  </a:cubicBezTo>
                  <a:lnTo>
                    <a:pt x="1703" y="1131"/>
                  </a:lnTo>
                  <a:cubicBezTo>
                    <a:pt x="1726" y="1109"/>
                    <a:pt x="1804" y="1030"/>
                    <a:pt x="1849" y="986"/>
                  </a:cubicBezTo>
                  <a:cubicBezTo>
                    <a:pt x="1995" y="863"/>
                    <a:pt x="2028" y="818"/>
                    <a:pt x="2028" y="806"/>
                  </a:cubicBezTo>
                  <a:cubicBezTo>
                    <a:pt x="2040" y="795"/>
                    <a:pt x="2040" y="773"/>
                    <a:pt x="2028" y="728"/>
                  </a:cubicBezTo>
                  <a:cubicBezTo>
                    <a:pt x="2028" y="717"/>
                    <a:pt x="2028" y="705"/>
                    <a:pt x="2040" y="694"/>
                  </a:cubicBezTo>
                  <a:cubicBezTo>
                    <a:pt x="2051" y="683"/>
                    <a:pt x="2061" y="683"/>
                    <a:pt x="2072" y="683"/>
                  </a:cubicBezTo>
                  <a:cubicBezTo>
                    <a:pt x="2083" y="683"/>
                    <a:pt x="2094" y="683"/>
                    <a:pt x="2106" y="683"/>
                  </a:cubicBezTo>
                  <a:cubicBezTo>
                    <a:pt x="2117" y="683"/>
                    <a:pt x="2128" y="694"/>
                    <a:pt x="2128" y="694"/>
                  </a:cubicBezTo>
                  <a:cubicBezTo>
                    <a:pt x="2139" y="683"/>
                    <a:pt x="2173" y="628"/>
                    <a:pt x="2207" y="583"/>
                  </a:cubicBezTo>
                  <a:cubicBezTo>
                    <a:pt x="2218" y="561"/>
                    <a:pt x="2229" y="538"/>
                    <a:pt x="2240" y="516"/>
                  </a:cubicBezTo>
                  <a:cubicBezTo>
                    <a:pt x="2263" y="471"/>
                    <a:pt x="2274" y="449"/>
                    <a:pt x="2274" y="426"/>
                  </a:cubicBezTo>
                  <a:lnTo>
                    <a:pt x="2274" y="426"/>
                  </a:lnTo>
                  <a:cubicBezTo>
                    <a:pt x="2274" y="415"/>
                    <a:pt x="2263" y="415"/>
                    <a:pt x="2252" y="415"/>
                  </a:cubicBezTo>
                  <a:cubicBezTo>
                    <a:pt x="2240" y="415"/>
                    <a:pt x="2229" y="415"/>
                    <a:pt x="2207" y="426"/>
                  </a:cubicBezTo>
                  <a:cubicBezTo>
                    <a:pt x="2196" y="426"/>
                    <a:pt x="2184" y="426"/>
                    <a:pt x="2184" y="426"/>
                  </a:cubicBezTo>
                  <a:cubicBezTo>
                    <a:pt x="2151" y="426"/>
                    <a:pt x="2139" y="404"/>
                    <a:pt x="2128" y="393"/>
                  </a:cubicBezTo>
                  <a:cubicBezTo>
                    <a:pt x="2128" y="393"/>
                    <a:pt x="2128" y="382"/>
                    <a:pt x="2117" y="382"/>
                  </a:cubicBezTo>
                  <a:cubicBezTo>
                    <a:pt x="2106" y="359"/>
                    <a:pt x="2094" y="348"/>
                    <a:pt x="2072" y="337"/>
                  </a:cubicBezTo>
                  <a:cubicBezTo>
                    <a:pt x="2051" y="326"/>
                    <a:pt x="2051" y="303"/>
                    <a:pt x="2051" y="281"/>
                  </a:cubicBezTo>
                  <a:lnTo>
                    <a:pt x="2051" y="269"/>
                  </a:lnTo>
                  <a:lnTo>
                    <a:pt x="2051" y="269"/>
                  </a:lnTo>
                  <a:cubicBezTo>
                    <a:pt x="2028" y="269"/>
                    <a:pt x="2006" y="281"/>
                    <a:pt x="1984" y="281"/>
                  </a:cubicBezTo>
                  <a:cubicBezTo>
                    <a:pt x="1984" y="292"/>
                    <a:pt x="1972" y="292"/>
                    <a:pt x="1972" y="292"/>
                  </a:cubicBezTo>
                  <a:cubicBezTo>
                    <a:pt x="1950" y="303"/>
                    <a:pt x="1939" y="292"/>
                    <a:pt x="1928" y="281"/>
                  </a:cubicBezTo>
                  <a:cubicBezTo>
                    <a:pt x="1916" y="281"/>
                    <a:pt x="1916" y="269"/>
                    <a:pt x="1916" y="258"/>
                  </a:cubicBezTo>
                  <a:cubicBezTo>
                    <a:pt x="1905" y="258"/>
                    <a:pt x="1894" y="269"/>
                    <a:pt x="1871" y="269"/>
                  </a:cubicBezTo>
                  <a:cubicBezTo>
                    <a:pt x="1838" y="281"/>
                    <a:pt x="1827" y="292"/>
                    <a:pt x="1815" y="292"/>
                  </a:cubicBezTo>
                  <a:cubicBezTo>
                    <a:pt x="1804" y="292"/>
                    <a:pt x="1804" y="281"/>
                    <a:pt x="1793" y="281"/>
                  </a:cubicBezTo>
                  <a:cubicBezTo>
                    <a:pt x="1782" y="269"/>
                    <a:pt x="1782" y="258"/>
                    <a:pt x="1793" y="236"/>
                  </a:cubicBezTo>
                  <a:cubicBezTo>
                    <a:pt x="1793" y="202"/>
                    <a:pt x="1782" y="191"/>
                    <a:pt x="1782" y="191"/>
                  </a:cubicBezTo>
                  <a:cubicBezTo>
                    <a:pt x="1771" y="191"/>
                    <a:pt x="1771" y="191"/>
                    <a:pt x="1771" y="191"/>
                  </a:cubicBezTo>
                  <a:cubicBezTo>
                    <a:pt x="1759" y="191"/>
                    <a:pt x="1737" y="202"/>
                    <a:pt x="1726" y="213"/>
                  </a:cubicBezTo>
                  <a:cubicBezTo>
                    <a:pt x="1703" y="224"/>
                    <a:pt x="1703" y="224"/>
                    <a:pt x="1703" y="224"/>
                  </a:cubicBezTo>
                  <a:cubicBezTo>
                    <a:pt x="1692" y="202"/>
                    <a:pt x="1692" y="202"/>
                    <a:pt x="1692" y="202"/>
                  </a:cubicBezTo>
                  <a:cubicBezTo>
                    <a:pt x="1692" y="202"/>
                    <a:pt x="1636" y="124"/>
                    <a:pt x="1614" y="101"/>
                  </a:cubicBezTo>
                  <a:cubicBezTo>
                    <a:pt x="1602" y="79"/>
                    <a:pt x="1513" y="68"/>
                    <a:pt x="1446" y="45"/>
                  </a:cubicBezTo>
                  <a:cubicBezTo>
                    <a:pt x="1412" y="45"/>
                    <a:pt x="1378" y="34"/>
                    <a:pt x="1333" y="34"/>
                  </a:cubicBezTo>
                  <a:cubicBezTo>
                    <a:pt x="1311" y="34"/>
                    <a:pt x="1300" y="45"/>
                    <a:pt x="1289" y="45"/>
                  </a:cubicBezTo>
                  <a:cubicBezTo>
                    <a:pt x="1277" y="101"/>
                    <a:pt x="1277" y="101"/>
                    <a:pt x="1266" y="113"/>
                  </a:cubicBezTo>
                  <a:cubicBezTo>
                    <a:pt x="1255" y="113"/>
                    <a:pt x="1255" y="113"/>
                    <a:pt x="1255" y="113"/>
                  </a:cubicBezTo>
                  <a:lnTo>
                    <a:pt x="1255" y="113"/>
                  </a:lnTo>
                  <a:lnTo>
                    <a:pt x="1255" y="113"/>
                  </a:lnTo>
                  <a:cubicBezTo>
                    <a:pt x="1244" y="113"/>
                    <a:pt x="1244" y="113"/>
                    <a:pt x="1199" y="90"/>
                  </a:cubicBezTo>
                  <a:cubicBezTo>
                    <a:pt x="1177" y="79"/>
                    <a:pt x="1143" y="68"/>
                    <a:pt x="1132" y="68"/>
                  </a:cubicBezTo>
                  <a:cubicBezTo>
                    <a:pt x="1132" y="68"/>
                    <a:pt x="1121" y="68"/>
                    <a:pt x="1121" y="79"/>
                  </a:cubicBezTo>
                  <a:cubicBezTo>
                    <a:pt x="1132" y="101"/>
                    <a:pt x="1132" y="101"/>
                    <a:pt x="1143" y="101"/>
                  </a:cubicBezTo>
                  <a:cubicBezTo>
                    <a:pt x="1143" y="113"/>
                    <a:pt x="1154" y="113"/>
                    <a:pt x="1154" y="113"/>
                  </a:cubicBezTo>
                  <a:cubicBezTo>
                    <a:pt x="1199" y="124"/>
                    <a:pt x="1210" y="146"/>
                    <a:pt x="1210" y="213"/>
                  </a:cubicBezTo>
                  <a:cubicBezTo>
                    <a:pt x="1210" y="224"/>
                    <a:pt x="1210" y="236"/>
                    <a:pt x="1199" y="247"/>
                  </a:cubicBezTo>
                  <a:cubicBezTo>
                    <a:pt x="1199" y="281"/>
                    <a:pt x="1199" y="303"/>
                    <a:pt x="1199" y="314"/>
                  </a:cubicBezTo>
                  <a:cubicBezTo>
                    <a:pt x="1222" y="337"/>
                    <a:pt x="1255" y="393"/>
                    <a:pt x="1255" y="415"/>
                  </a:cubicBezTo>
                  <a:cubicBezTo>
                    <a:pt x="1277" y="460"/>
                    <a:pt x="1277" y="482"/>
                    <a:pt x="1266" y="493"/>
                  </a:cubicBezTo>
                  <a:cubicBezTo>
                    <a:pt x="1255" y="527"/>
                    <a:pt x="1222" y="527"/>
                    <a:pt x="1188" y="527"/>
                  </a:cubicBezTo>
                  <a:cubicBezTo>
                    <a:pt x="1177" y="527"/>
                    <a:pt x="1166" y="527"/>
                    <a:pt x="1166" y="527"/>
                  </a:cubicBezTo>
                  <a:lnTo>
                    <a:pt x="1166" y="527"/>
                  </a:lnTo>
                  <a:cubicBezTo>
                    <a:pt x="1154" y="583"/>
                    <a:pt x="1132" y="583"/>
                    <a:pt x="1121" y="583"/>
                  </a:cubicBezTo>
                  <a:cubicBezTo>
                    <a:pt x="1109" y="583"/>
                    <a:pt x="1087" y="583"/>
                    <a:pt x="1076" y="572"/>
                  </a:cubicBezTo>
                  <a:lnTo>
                    <a:pt x="1064" y="572"/>
                  </a:lnTo>
                  <a:lnTo>
                    <a:pt x="1053" y="572"/>
                  </a:lnTo>
                  <a:cubicBezTo>
                    <a:pt x="1042" y="572"/>
                    <a:pt x="1042" y="572"/>
                    <a:pt x="1031" y="572"/>
                  </a:cubicBezTo>
                  <a:cubicBezTo>
                    <a:pt x="1020" y="572"/>
                    <a:pt x="997" y="561"/>
                    <a:pt x="986" y="550"/>
                  </a:cubicBezTo>
                  <a:cubicBezTo>
                    <a:pt x="975" y="516"/>
                    <a:pt x="930" y="493"/>
                    <a:pt x="897" y="493"/>
                  </a:cubicBezTo>
                  <a:cubicBezTo>
                    <a:pt x="897" y="482"/>
                    <a:pt x="885" y="482"/>
                    <a:pt x="885" y="482"/>
                  </a:cubicBezTo>
                  <a:cubicBezTo>
                    <a:pt x="863" y="482"/>
                    <a:pt x="863" y="505"/>
                    <a:pt x="852" y="516"/>
                  </a:cubicBezTo>
                  <a:cubicBezTo>
                    <a:pt x="852" y="538"/>
                    <a:pt x="829" y="550"/>
                    <a:pt x="807" y="550"/>
                  </a:cubicBezTo>
                  <a:cubicBezTo>
                    <a:pt x="784" y="550"/>
                    <a:pt x="751" y="538"/>
                    <a:pt x="728" y="527"/>
                  </a:cubicBezTo>
                  <a:lnTo>
                    <a:pt x="717" y="516"/>
                  </a:lnTo>
                  <a:cubicBezTo>
                    <a:pt x="695" y="505"/>
                    <a:pt x="672" y="493"/>
                    <a:pt x="661" y="493"/>
                  </a:cubicBezTo>
                  <a:lnTo>
                    <a:pt x="661" y="493"/>
                  </a:lnTo>
                  <a:cubicBezTo>
                    <a:pt x="661" y="561"/>
                    <a:pt x="616" y="606"/>
                    <a:pt x="583" y="606"/>
                  </a:cubicBezTo>
                  <a:cubicBezTo>
                    <a:pt x="571" y="606"/>
                    <a:pt x="560" y="606"/>
                    <a:pt x="549" y="650"/>
                  </a:cubicBezTo>
                  <a:cubicBezTo>
                    <a:pt x="549" y="650"/>
                    <a:pt x="549" y="661"/>
                    <a:pt x="549" y="672"/>
                  </a:cubicBezTo>
                  <a:cubicBezTo>
                    <a:pt x="538" y="694"/>
                    <a:pt x="538" y="739"/>
                    <a:pt x="493" y="739"/>
                  </a:cubicBezTo>
                  <a:cubicBezTo>
                    <a:pt x="493" y="739"/>
                    <a:pt x="482" y="739"/>
                    <a:pt x="471" y="728"/>
                  </a:cubicBezTo>
                  <a:cubicBezTo>
                    <a:pt x="459" y="728"/>
                    <a:pt x="459" y="728"/>
                    <a:pt x="448" y="728"/>
                  </a:cubicBezTo>
                  <a:cubicBezTo>
                    <a:pt x="437" y="728"/>
                    <a:pt x="415" y="739"/>
                    <a:pt x="415" y="750"/>
                  </a:cubicBezTo>
                  <a:cubicBezTo>
                    <a:pt x="415" y="784"/>
                    <a:pt x="381" y="795"/>
                    <a:pt x="359" y="806"/>
                  </a:cubicBezTo>
                  <a:cubicBezTo>
                    <a:pt x="359" y="818"/>
                    <a:pt x="359" y="863"/>
                    <a:pt x="370" y="896"/>
                  </a:cubicBezTo>
                  <a:cubicBezTo>
                    <a:pt x="370" y="907"/>
                    <a:pt x="381" y="930"/>
                    <a:pt x="381" y="952"/>
                  </a:cubicBezTo>
                  <a:cubicBezTo>
                    <a:pt x="381" y="974"/>
                    <a:pt x="381" y="1008"/>
                    <a:pt x="381" y="1008"/>
                  </a:cubicBezTo>
                  <a:cubicBezTo>
                    <a:pt x="381" y="1019"/>
                    <a:pt x="381" y="1019"/>
                    <a:pt x="381" y="1019"/>
                  </a:cubicBezTo>
                  <a:cubicBezTo>
                    <a:pt x="403" y="1053"/>
                    <a:pt x="392" y="1064"/>
                    <a:pt x="347" y="1087"/>
                  </a:cubicBezTo>
                  <a:cubicBezTo>
                    <a:pt x="336" y="1087"/>
                    <a:pt x="336" y="1098"/>
                    <a:pt x="325" y="1109"/>
                  </a:cubicBezTo>
                  <a:cubicBezTo>
                    <a:pt x="325" y="1131"/>
                    <a:pt x="314" y="1165"/>
                    <a:pt x="269" y="1165"/>
                  </a:cubicBezTo>
                  <a:cubicBezTo>
                    <a:pt x="224" y="1176"/>
                    <a:pt x="202" y="1187"/>
                    <a:pt x="202" y="1243"/>
                  </a:cubicBezTo>
                  <a:cubicBezTo>
                    <a:pt x="190" y="1266"/>
                    <a:pt x="190" y="1277"/>
                    <a:pt x="190" y="1288"/>
                  </a:cubicBezTo>
                  <a:cubicBezTo>
                    <a:pt x="190" y="1311"/>
                    <a:pt x="190" y="1322"/>
                    <a:pt x="179" y="1333"/>
                  </a:cubicBezTo>
                  <a:lnTo>
                    <a:pt x="179" y="1344"/>
                  </a:lnTo>
                  <a:cubicBezTo>
                    <a:pt x="179" y="1356"/>
                    <a:pt x="190" y="1367"/>
                    <a:pt x="179" y="1378"/>
                  </a:cubicBezTo>
                  <a:cubicBezTo>
                    <a:pt x="168" y="1389"/>
                    <a:pt x="168" y="1389"/>
                    <a:pt x="146" y="1389"/>
                  </a:cubicBezTo>
                  <a:lnTo>
                    <a:pt x="146" y="1389"/>
                  </a:lnTo>
                  <a:lnTo>
                    <a:pt x="146" y="1389"/>
                  </a:lnTo>
                  <a:cubicBezTo>
                    <a:pt x="135" y="1389"/>
                    <a:pt x="135" y="1400"/>
                    <a:pt x="123" y="1400"/>
                  </a:cubicBezTo>
                  <a:cubicBezTo>
                    <a:pt x="123" y="1412"/>
                    <a:pt x="123" y="1423"/>
                    <a:pt x="123" y="1434"/>
                  </a:cubicBezTo>
                  <a:cubicBezTo>
                    <a:pt x="135" y="1456"/>
                    <a:pt x="135" y="1490"/>
                    <a:pt x="135" y="1501"/>
                  </a:cubicBezTo>
                  <a:cubicBezTo>
                    <a:pt x="135" y="1512"/>
                    <a:pt x="135" y="1523"/>
                    <a:pt x="135" y="1523"/>
                  </a:cubicBezTo>
                  <a:cubicBezTo>
                    <a:pt x="157" y="1535"/>
                    <a:pt x="179" y="1580"/>
                    <a:pt x="179" y="1613"/>
                  </a:cubicBezTo>
                  <a:cubicBezTo>
                    <a:pt x="179" y="1658"/>
                    <a:pt x="135" y="1669"/>
                    <a:pt x="101" y="1669"/>
                  </a:cubicBezTo>
                  <a:cubicBezTo>
                    <a:pt x="78" y="1680"/>
                    <a:pt x="78" y="1680"/>
                    <a:pt x="78" y="1680"/>
                  </a:cubicBezTo>
                  <a:cubicBezTo>
                    <a:pt x="67" y="1680"/>
                    <a:pt x="67" y="1692"/>
                    <a:pt x="78" y="1703"/>
                  </a:cubicBezTo>
                  <a:cubicBezTo>
                    <a:pt x="78" y="1736"/>
                    <a:pt x="78" y="1781"/>
                    <a:pt x="45" y="1792"/>
                  </a:cubicBezTo>
                  <a:cubicBezTo>
                    <a:pt x="45" y="1804"/>
                    <a:pt x="45" y="1826"/>
                    <a:pt x="45" y="1882"/>
                  </a:cubicBezTo>
                  <a:cubicBezTo>
                    <a:pt x="56" y="1882"/>
                    <a:pt x="56" y="1882"/>
                    <a:pt x="56" y="1882"/>
                  </a:cubicBezTo>
                  <a:cubicBezTo>
                    <a:pt x="67" y="1849"/>
                    <a:pt x="78" y="1804"/>
                    <a:pt x="112" y="1804"/>
                  </a:cubicBezTo>
                  <a:cubicBezTo>
                    <a:pt x="146" y="1804"/>
                    <a:pt x="179" y="1882"/>
                    <a:pt x="190" y="1916"/>
                  </a:cubicBezTo>
                  <a:cubicBezTo>
                    <a:pt x="190" y="1905"/>
                    <a:pt x="190" y="1905"/>
                    <a:pt x="202" y="1894"/>
                  </a:cubicBezTo>
                  <a:cubicBezTo>
                    <a:pt x="213" y="1882"/>
                    <a:pt x="224" y="1860"/>
                    <a:pt x="213" y="1837"/>
                  </a:cubicBezTo>
                  <a:cubicBezTo>
                    <a:pt x="213" y="1815"/>
                    <a:pt x="213" y="1804"/>
                    <a:pt x="213" y="1792"/>
                  </a:cubicBezTo>
                  <a:cubicBezTo>
                    <a:pt x="213" y="1781"/>
                    <a:pt x="213" y="1781"/>
                    <a:pt x="213" y="1770"/>
                  </a:cubicBezTo>
                  <a:cubicBezTo>
                    <a:pt x="179" y="1725"/>
                    <a:pt x="179" y="1703"/>
                    <a:pt x="190" y="1680"/>
                  </a:cubicBezTo>
                  <a:cubicBezTo>
                    <a:pt x="190" y="1669"/>
                    <a:pt x="202" y="1658"/>
                    <a:pt x="235" y="1658"/>
                  </a:cubicBezTo>
                  <a:cubicBezTo>
                    <a:pt x="246" y="1658"/>
                    <a:pt x="246" y="1658"/>
                    <a:pt x="258" y="1658"/>
                  </a:cubicBezTo>
                  <a:cubicBezTo>
                    <a:pt x="381" y="1658"/>
                    <a:pt x="392" y="1669"/>
                    <a:pt x="392" y="1680"/>
                  </a:cubicBezTo>
                  <a:cubicBezTo>
                    <a:pt x="403" y="1692"/>
                    <a:pt x="415" y="1759"/>
                    <a:pt x="392" y="1781"/>
                  </a:cubicBezTo>
                  <a:cubicBezTo>
                    <a:pt x="403" y="1781"/>
                    <a:pt x="403" y="1781"/>
                    <a:pt x="415" y="1781"/>
                  </a:cubicBezTo>
                  <a:cubicBezTo>
                    <a:pt x="448" y="1781"/>
                    <a:pt x="482" y="1792"/>
                    <a:pt x="493" y="1804"/>
                  </a:cubicBezTo>
                  <a:cubicBezTo>
                    <a:pt x="504" y="1815"/>
                    <a:pt x="515" y="1826"/>
                    <a:pt x="515" y="1837"/>
                  </a:cubicBezTo>
                  <a:cubicBezTo>
                    <a:pt x="515" y="1837"/>
                    <a:pt x="515" y="1849"/>
                    <a:pt x="527" y="1849"/>
                  </a:cubicBezTo>
                  <a:cubicBezTo>
                    <a:pt x="538" y="1860"/>
                    <a:pt x="538" y="1860"/>
                    <a:pt x="549" y="1871"/>
                  </a:cubicBezTo>
                  <a:cubicBezTo>
                    <a:pt x="549" y="1894"/>
                    <a:pt x="549" y="1916"/>
                    <a:pt x="527" y="1949"/>
                  </a:cubicBezTo>
                  <a:cubicBezTo>
                    <a:pt x="515" y="1972"/>
                    <a:pt x="504" y="2005"/>
                    <a:pt x="493" y="2028"/>
                  </a:cubicBezTo>
                  <a:cubicBezTo>
                    <a:pt x="482" y="2050"/>
                    <a:pt x="471" y="2084"/>
                    <a:pt x="459" y="2095"/>
                  </a:cubicBezTo>
                  <a:cubicBezTo>
                    <a:pt x="471" y="2095"/>
                    <a:pt x="482" y="2095"/>
                    <a:pt x="504" y="2095"/>
                  </a:cubicBezTo>
                  <a:cubicBezTo>
                    <a:pt x="527" y="2095"/>
                    <a:pt x="549" y="2095"/>
                    <a:pt x="560" y="2095"/>
                  </a:cubicBezTo>
                  <a:cubicBezTo>
                    <a:pt x="571" y="2095"/>
                    <a:pt x="571" y="2095"/>
                    <a:pt x="583" y="2073"/>
                  </a:cubicBezTo>
                  <a:cubicBezTo>
                    <a:pt x="583" y="2061"/>
                    <a:pt x="605" y="2039"/>
                    <a:pt x="628" y="2039"/>
                  </a:cubicBezTo>
                  <a:cubicBezTo>
                    <a:pt x="639" y="2039"/>
                    <a:pt x="639" y="2028"/>
                    <a:pt x="639" y="2028"/>
                  </a:cubicBezTo>
                  <a:cubicBezTo>
                    <a:pt x="639" y="2028"/>
                    <a:pt x="639" y="2028"/>
                    <a:pt x="639" y="2017"/>
                  </a:cubicBezTo>
                  <a:cubicBezTo>
                    <a:pt x="628" y="1994"/>
                    <a:pt x="628" y="1983"/>
                    <a:pt x="639" y="1961"/>
                  </a:cubicBezTo>
                  <a:cubicBezTo>
                    <a:pt x="639" y="1927"/>
                    <a:pt x="672" y="1894"/>
                    <a:pt x="695" y="1894"/>
                  </a:cubicBezTo>
                  <a:cubicBezTo>
                    <a:pt x="695" y="1882"/>
                    <a:pt x="706" y="1882"/>
                    <a:pt x="717" y="1882"/>
                  </a:cubicBezTo>
                  <a:cubicBezTo>
                    <a:pt x="740" y="1882"/>
                    <a:pt x="762" y="1905"/>
                    <a:pt x="784" y="1938"/>
                  </a:cubicBezTo>
                  <a:cubicBezTo>
                    <a:pt x="818" y="1972"/>
                    <a:pt x="829" y="2017"/>
                    <a:pt x="818" y="2050"/>
                  </a:cubicBezTo>
                  <a:cubicBezTo>
                    <a:pt x="818" y="2061"/>
                    <a:pt x="818" y="2061"/>
                    <a:pt x="818" y="2061"/>
                  </a:cubicBezTo>
                  <a:cubicBezTo>
                    <a:pt x="795" y="2084"/>
                    <a:pt x="795" y="2106"/>
                    <a:pt x="807" y="2118"/>
                  </a:cubicBezTo>
                  <a:cubicBezTo>
                    <a:pt x="818" y="2129"/>
                    <a:pt x="840" y="2151"/>
                    <a:pt x="840" y="2185"/>
                  </a:cubicBezTo>
                  <a:cubicBezTo>
                    <a:pt x="829" y="2207"/>
                    <a:pt x="807" y="2218"/>
                    <a:pt x="795" y="2218"/>
                  </a:cubicBezTo>
                  <a:cubicBezTo>
                    <a:pt x="773" y="2230"/>
                    <a:pt x="751" y="2230"/>
                    <a:pt x="740" y="2241"/>
                  </a:cubicBezTo>
                  <a:cubicBezTo>
                    <a:pt x="717" y="2241"/>
                    <a:pt x="695" y="2241"/>
                    <a:pt x="672" y="2263"/>
                  </a:cubicBezTo>
                  <a:cubicBezTo>
                    <a:pt x="639" y="2297"/>
                    <a:pt x="605" y="2330"/>
                    <a:pt x="571" y="2342"/>
                  </a:cubicBezTo>
                  <a:cubicBezTo>
                    <a:pt x="549" y="2353"/>
                    <a:pt x="549" y="2353"/>
                    <a:pt x="538" y="2364"/>
                  </a:cubicBezTo>
                  <a:cubicBezTo>
                    <a:pt x="549" y="2364"/>
                    <a:pt x="560" y="2387"/>
                    <a:pt x="560" y="2398"/>
                  </a:cubicBezTo>
                  <a:cubicBezTo>
                    <a:pt x="571" y="2420"/>
                    <a:pt x="560" y="2454"/>
                    <a:pt x="549" y="2476"/>
                  </a:cubicBezTo>
                  <a:cubicBezTo>
                    <a:pt x="538" y="2498"/>
                    <a:pt x="515" y="2510"/>
                    <a:pt x="504" y="2510"/>
                  </a:cubicBezTo>
                  <a:cubicBezTo>
                    <a:pt x="493" y="2510"/>
                    <a:pt x="482" y="2510"/>
                    <a:pt x="471" y="2521"/>
                  </a:cubicBezTo>
                  <a:cubicBezTo>
                    <a:pt x="459" y="2532"/>
                    <a:pt x="459" y="2554"/>
                    <a:pt x="459" y="2566"/>
                  </a:cubicBezTo>
                  <a:lnTo>
                    <a:pt x="459" y="2566"/>
                  </a:lnTo>
                  <a:cubicBezTo>
                    <a:pt x="471" y="2554"/>
                    <a:pt x="471" y="2554"/>
                    <a:pt x="482" y="2554"/>
                  </a:cubicBezTo>
                  <a:cubicBezTo>
                    <a:pt x="515" y="2554"/>
                    <a:pt x="515" y="2577"/>
                    <a:pt x="527" y="2577"/>
                  </a:cubicBezTo>
                  <a:cubicBezTo>
                    <a:pt x="527" y="2599"/>
                    <a:pt x="527" y="2611"/>
                    <a:pt x="515" y="2633"/>
                  </a:cubicBezTo>
                  <a:cubicBezTo>
                    <a:pt x="493" y="2644"/>
                    <a:pt x="471" y="2655"/>
                    <a:pt x="448" y="2655"/>
                  </a:cubicBezTo>
                  <a:cubicBezTo>
                    <a:pt x="437" y="2655"/>
                    <a:pt x="437" y="2655"/>
                    <a:pt x="426" y="2655"/>
                  </a:cubicBezTo>
                  <a:lnTo>
                    <a:pt x="437" y="2655"/>
                  </a:lnTo>
                  <a:cubicBezTo>
                    <a:pt x="448" y="2678"/>
                    <a:pt x="471" y="2711"/>
                    <a:pt x="471" y="2745"/>
                  </a:cubicBezTo>
                  <a:cubicBezTo>
                    <a:pt x="493" y="2745"/>
                    <a:pt x="504" y="2767"/>
                    <a:pt x="504" y="2790"/>
                  </a:cubicBezTo>
                  <a:lnTo>
                    <a:pt x="504" y="2790"/>
                  </a:lnTo>
                  <a:cubicBezTo>
                    <a:pt x="515" y="2779"/>
                    <a:pt x="538" y="2779"/>
                    <a:pt x="560" y="2779"/>
                  </a:cubicBezTo>
                  <a:close/>
                  <a:moveTo>
                    <a:pt x="314" y="1815"/>
                  </a:moveTo>
                  <a:lnTo>
                    <a:pt x="314" y="1815"/>
                  </a:lnTo>
                  <a:cubicBezTo>
                    <a:pt x="314" y="1826"/>
                    <a:pt x="302" y="1860"/>
                    <a:pt x="314" y="1938"/>
                  </a:cubicBezTo>
                  <a:cubicBezTo>
                    <a:pt x="325" y="1894"/>
                    <a:pt x="347" y="1837"/>
                    <a:pt x="359" y="1815"/>
                  </a:cubicBezTo>
                  <a:cubicBezTo>
                    <a:pt x="359" y="1804"/>
                    <a:pt x="359" y="1804"/>
                    <a:pt x="359" y="1804"/>
                  </a:cubicBezTo>
                  <a:cubicBezTo>
                    <a:pt x="347" y="1804"/>
                    <a:pt x="325" y="1815"/>
                    <a:pt x="314" y="1815"/>
                  </a:cubicBezTo>
                  <a:close/>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36" name="Freeform 36">
              <a:extLst>
                <a:ext uri="{FF2B5EF4-FFF2-40B4-BE49-F238E27FC236}">
                  <a16:creationId xmlns:a16="http://schemas.microsoft.com/office/drawing/2014/main" id="{36742D34-A55A-457D-B221-39BCC7A41320}"/>
                </a:ext>
              </a:extLst>
            </p:cNvPr>
            <p:cNvSpPr>
              <a:spLocks noChangeArrowheads="1"/>
            </p:cNvSpPr>
            <p:nvPr/>
          </p:nvSpPr>
          <p:spPr bwMode="auto">
            <a:xfrm>
              <a:off x="3744913" y="3006725"/>
              <a:ext cx="1587" cy="1588"/>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37" name="Freeform 37">
              <a:extLst>
                <a:ext uri="{FF2B5EF4-FFF2-40B4-BE49-F238E27FC236}">
                  <a16:creationId xmlns:a16="http://schemas.microsoft.com/office/drawing/2014/main" id="{E7034251-0BD4-4AA3-9B48-4F05E544794B}"/>
                </a:ext>
              </a:extLst>
            </p:cNvPr>
            <p:cNvSpPr>
              <a:spLocks noChangeArrowheads="1"/>
            </p:cNvSpPr>
            <p:nvPr/>
          </p:nvSpPr>
          <p:spPr bwMode="auto">
            <a:xfrm>
              <a:off x="5399088" y="2506663"/>
              <a:ext cx="1587" cy="1587"/>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38" name="Freeform 38">
              <a:extLst>
                <a:ext uri="{FF2B5EF4-FFF2-40B4-BE49-F238E27FC236}">
                  <a16:creationId xmlns:a16="http://schemas.microsoft.com/office/drawing/2014/main" id="{E308B306-591D-4E51-B06A-723A9E0E4EB9}"/>
                </a:ext>
              </a:extLst>
            </p:cNvPr>
            <p:cNvSpPr>
              <a:spLocks noChangeArrowheads="1"/>
            </p:cNvSpPr>
            <p:nvPr/>
          </p:nvSpPr>
          <p:spPr bwMode="auto">
            <a:xfrm>
              <a:off x="5462588" y="3405188"/>
              <a:ext cx="1587" cy="4762"/>
            </a:xfrm>
            <a:custGeom>
              <a:avLst/>
              <a:gdLst>
                <a:gd name="T0" fmla="*/ 0 w 1"/>
                <a:gd name="T1" fmla="*/ 0 h 12"/>
                <a:gd name="T2" fmla="*/ 0 w 1"/>
                <a:gd name="T3" fmla="*/ 0 h 12"/>
                <a:gd name="T4" fmla="*/ 0 w 1"/>
                <a:gd name="T5" fmla="*/ 11 h 12"/>
                <a:gd name="T6" fmla="*/ 0 w 1"/>
                <a:gd name="T7" fmla="*/ 0 h 12"/>
              </a:gdLst>
              <a:ahLst/>
              <a:cxnLst>
                <a:cxn ang="0">
                  <a:pos x="T0" y="T1"/>
                </a:cxn>
                <a:cxn ang="0">
                  <a:pos x="T2" y="T3"/>
                </a:cxn>
                <a:cxn ang="0">
                  <a:pos x="T4" y="T5"/>
                </a:cxn>
                <a:cxn ang="0">
                  <a:pos x="T6" y="T7"/>
                </a:cxn>
              </a:cxnLst>
              <a:rect l="0" t="0" r="r" b="b"/>
              <a:pathLst>
                <a:path w="1" h="12">
                  <a:moveTo>
                    <a:pt x="0" y="0"/>
                  </a:moveTo>
                  <a:lnTo>
                    <a:pt x="0" y="0"/>
                  </a:lnTo>
                  <a:cubicBezTo>
                    <a:pt x="0" y="11"/>
                    <a:pt x="0" y="11"/>
                    <a:pt x="0" y="11"/>
                  </a:cubicBezTo>
                  <a:cubicBezTo>
                    <a:pt x="0" y="11"/>
                    <a:pt x="0" y="11"/>
                    <a:pt x="0" y="0"/>
                  </a:cubicBezTo>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39" name="Freeform 39">
              <a:extLst>
                <a:ext uri="{FF2B5EF4-FFF2-40B4-BE49-F238E27FC236}">
                  <a16:creationId xmlns:a16="http://schemas.microsoft.com/office/drawing/2014/main" id="{683D1ABA-3FD4-45EC-8C24-0050EE485CDF}"/>
                </a:ext>
              </a:extLst>
            </p:cNvPr>
            <p:cNvSpPr>
              <a:spLocks noChangeArrowheads="1"/>
            </p:cNvSpPr>
            <p:nvPr/>
          </p:nvSpPr>
          <p:spPr bwMode="auto">
            <a:xfrm>
              <a:off x="5462588" y="3421063"/>
              <a:ext cx="1587" cy="1587"/>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40" name="Freeform 40">
              <a:extLst>
                <a:ext uri="{FF2B5EF4-FFF2-40B4-BE49-F238E27FC236}">
                  <a16:creationId xmlns:a16="http://schemas.microsoft.com/office/drawing/2014/main" id="{8EA0A684-CE3E-4781-84F7-A8E93D31D390}"/>
                </a:ext>
              </a:extLst>
            </p:cNvPr>
            <p:cNvSpPr>
              <a:spLocks noChangeArrowheads="1"/>
            </p:cNvSpPr>
            <p:nvPr/>
          </p:nvSpPr>
          <p:spPr bwMode="auto">
            <a:xfrm>
              <a:off x="5462588" y="3417888"/>
              <a:ext cx="1587" cy="1587"/>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41" name="Freeform 41">
              <a:extLst>
                <a:ext uri="{FF2B5EF4-FFF2-40B4-BE49-F238E27FC236}">
                  <a16:creationId xmlns:a16="http://schemas.microsoft.com/office/drawing/2014/main" id="{65767E33-320D-4116-BED8-3879234251FB}"/>
                </a:ext>
              </a:extLst>
            </p:cNvPr>
            <p:cNvSpPr>
              <a:spLocks noChangeArrowheads="1"/>
            </p:cNvSpPr>
            <p:nvPr/>
          </p:nvSpPr>
          <p:spPr bwMode="auto">
            <a:xfrm>
              <a:off x="5462588" y="3413125"/>
              <a:ext cx="1587" cy="1588"/>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42" name="Freeform 42">
              <a:extLst>
                <a:ext uri="{FF2B5EF4-FFF2-40B4-BE49-F238E27FC236}">
                  <a16:creationId xmlns:a16="http://schemas.microsoft.com/office/drawing/2014/main" id="{AC3D7583-D6A8-40E4-9795-B68DD8C2A0E4}"/>
                </a:ext>
              </a:extLst>
            </p:cNvPr>
            <p:cNvSpPr>
              <a:spLocks noChangeArrowheads="1"/>
            </p:cNvSpPr>
            <p:nvPr/>
          </p:nvSpPr>
          <p:spPr bwMode="auto">
            <a:xfrm>
              <a:off x="5462588" y="3421063"/>
              <a:ext cx="1587" cy="1587"/>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43" name="Freeform 43">
              <a:extLst>
                <a:ext uri="{FF2B5EF4-FFF2-40B4-BE49-F238E27FC236}">
                  <a16:creationId xmlns:a16="http://schemas.microsoft.com/office/drawing/2014/main" id="{B71FC8EF-B7B4-4F12-BDBE-DCE9B4AA5834}"/>
                </a:ext>
              </a:extLst>
            </p:cNvPr>
            <p:cNvSpPr>
              <a:spLocks noChangeArrowheads="1"/>
            </p:cNvSpPr>
            <p:nvPr/>
          </p:nvSpPr>
          <p:spPr bwMode="auto">
            <a:xfrm>
              <a:off x="5462588" y="3409950"/>
              <a:ext cx="1587" cy="4763"/>
            </a:xfrm>
            <a:custGeom>
              <a:avLst/>
              <a:gdLst>
                <a:gd name="T0" fmla="*/ 0 w 1"/>
                <a:gd name="T1" fmla="*/ 0 h 12"/>
                <a:gd name="T2" fmla="*/ 0 w 1"/>
                <a:gd name="T3" fmla="*/ 0 h 12"/>
                <a:gd name="T4" fmla="*/ 0 w 1"/>
                <a:gd name="T5" fmla="*/ 11 h 12"/>
                <a:gd name="T6" fmla="*/ 0 w 1"/>
                <a:gd name="T7" fmla="*/ 0 h 12"/>
              </a:gdLst>
              <a:ahLst/>
              <a:cxnLst>
                <a:cxn ang="0">
                  <a:pos x="T0" y="T1"/>
                </a:cxn>
                <a:cxn ang="0">
                  <a:pos x="T2" y="T3"/>
                </a:cxn>
                <a:cxn ang="0">
                  <a:pos x="T4" y="T5"/>
                </a:cxn>
                <a:cxn ang="0">
                  <a:pos x="T6" y="T7"/>
                </a:cxn>
              </a:cxnLst>
              <a:rect l="0" t="0" r="r" b="b"/>
              <a:pathLst>
                <a:path w="1" h="12">
                  <a:moveTo>
                    <a:pt x="0" y="0"/>
                  </a:moveTo>
                  <a:lnTo>
                    <a:pt x="0" y="0"/>
                  </a:lnTo>
                  <a:cubicBezTo>
                    <a:pt x="0" y="0"/>
                    <a:pt x="0" y="0"/>
                    <a:pt x="0" y="11"/>
                  </a:cubicBezTo>
                  <a:cubicBezTo>
                    <a:pt x="0" y="0"/>
                    <a:pt x="0" y="0"/>
                    <a:pt x="0" y="0"/>
                  </a:cubicBezTo>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44" name="Freeform 44">
              <a:extLst>
                <a:ext uri="{FF2B5EF4-FFF2-40B4-BE49-F238E27FC236}">
                  <a16:creationId xmlns:a16="http://schemas.microsoft.com/office/drawing/2014/main" id="{7761217A-F1DA-484B-BE14-3DB4028FB32A}"/>
                </a:ext>
              </a:extLst>
            </p:cNvPr>
            <p:cNvSpPr>
              <a:spLocks noChangeArrowheads="1"/>
            </p:cNvSpPr>
            <p:nvPr/>
          </p:nvSpPr>
          <p:spPr bwMode="auto">
            <a:xfrm>
              <a:off x="5180013" y="3276600"/>
              <a:ext cx="1587" cy="4763"/>
            </a:xfrm>
            <a:custGeom>
              <a:avLst/>
              <a:gdLst>
                <a:gd name="T0" fmla="*/ 0 w 1"/>
                <a:gd name="T1" fmla="*/ 11 h 12"/>
                <a:gd name="T2" fmla="*/ 0 w 1"/>
                <a:gd name="T3" fmla="*/ 11 h 12"/>
                <a:gd name="T4" fmla="*/ 0 w 1"/>
                <a:gd name="T5" fmla="*/ 0 h 12"/>
                <a:gd name="T6" fmla="*/ 0 w 1"/>
                <a:gd name="T7" fmla="*/ 11 h 12"/>
              </a:gdLst>
              <a:ahLst/>
              <a:cxnLst>
                <a:cxn ang="0">
                  <a:pos x="T0" y="T1"/>
                </a:cxn>
                <a:cxn ang="0">
                  <a:pos x="T2" y="T3"/>
                </a:cxn>
                <a:cxn ang="0">
                  <a:pos x="T4" y="T5"/>
                </a:cxn>
                <a:cxn ang="0">
                  <a:pos x="T6" y="T7"/>
                </a:cxn>
              </a:cxnLst>
              <a:rect l="0" t="0" r="r" b="b"/>
              <a:pathLst>
                <a:path w="1" h="12">
                  <a:moveTo>
                    <a:pt x="0" y="11"/>
                  </a:moveTo>
                  <a:lnTo>
                    <a:pt x="0" y="11"/>
                  </a:lnTo>
                  <a:cubicBezTo>
                    <a:pt x="0" y="0"/>
                    <a:pt x="0" y="0"/>
                    <a:pt x="0" y="0"/>
                  </a:cubicBezTo>
                  <a:cubicBezTo>
                    <a:pt x="0" y="0"/>
                    <a:pt x="0" y="0"/>
                    <a:pt x="0" y="11"/>
                  </a:cubicBezTo>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45" name="Freeform 45">
              <a:extLst>
                <a:ext uri="{FF2B5EF4-FFF2-40B4-BE49-F238E27FC236}">
                  <a16:creationId xmlns:a16="http://schemas.microsoft.com/office/drawing/2014/main" id="{C0882CDE-D809-4293-B42A-F2BFF8E39544}"/>
                </a:ext>
              </a:extLst>
            </p:cNvPr>
            <p:cNvSpPr>
              <a:spLocks noChangeArrowheads="1"/>
            </p:cNvSpPr>
            <p:nvPr/>
          </p:nvSpPr>
          <p:spPr bwMode="auto">
            <a:xfrm>
              <a:off x="5180013" y="3271838"/>
              <a:ext cx="1587" cy="4762"/>
            </a:xfrm>
            <a:custGeom>
              <a:avLst/>
              <a:gdLst>
                <a:gd name="T0" fmla="*/ 0 w 1"/>
                <a:gd name="T1" fmla="*/ 11 h 12"/>
                <a:gd name="T2" fmla="*/ 0 w 1"/>
                <a:gd name="T3" fmla="*/ 11 h 12"/>
                <a:gd name="T4" fmla="*/ 0 w 1"/>
                <a:gd name="T5" fmla="*/ 0 h 12"/>
                <a:gd name="T6" fmla="*/ 0 w 1"/>
                <a:gd name="T7" fmla="*/ 11 h 12"/>
              </a:gdLst>
              <a:ahLst/>
              <a:cxnLst>
                <a:cxn ang="0">
                  <a:pos x="T0" y="T1"/>
                </a:cxn>
                <a:cxn ang="0">
                  <a:pos x="T2" y="T3"/>
                </a:cxn>
                <a:cxn ang="0">
                  <a:pos x="T4" y="T5"/>
                </a:cxn>
                <a:cxn ang="0">
                  <a:pos x="T6" y="T7"/>
                </a:cxn>
              </a:cxnLst>
              <a:rect l="0" t="0" r="r" b="b"/>
              <a:pathLst>
                <a:path w="1" h="12">
                  <a:moveTo>
                    <a:pt x="0" y="11"/>
                  </a:moveTo>
                  <a:lnTo>
                    <a:pt x="0" y="11"/>
                  </a:lnTo>
                  <a:cubicBezTo>
                    <a:pt x="0" y="11"/>
                    <a:pt x="0" y="11"/>
                    <a:pt x="0" y="0"/>
                  </a:cubicBezTo>
                  <a:cubicBezTo>
                    <a:pt x="0" y="11"/>
                    <a:pt x="0" y="11"/>
                    <a:pt x="0" y="11"/>
                  </a:cubicBezTo>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46" name="Freeform 46">
              <a:extLst>
                <a:ext uri="{FF2B5EF4-FFF2-40B4-BE49-F238E27FC236}">
                  <a16:creationId xmlns:a16="http://schemas.microsoft.com/office/drawing/2014/main" id="{3BEA64A5-67A7-4CA5-8A03-0B83DD413768}"/>
                </a:ext>
              </a:extLst>
            </p:cNvPr>
            <p:cNvSpPr>
              <a:spLocks noChangeArrowheads="1"/>
            </p:cNvSpPr>
            <p:nvPr/>
          </p:nvSpPr>
          <p:spPr bwMode="auto">
            <a:xfrm>
              <a:off x="5180013" y="3279775"/>
              <a:ext cx="1587" cy="15875"/>
            </a:xfrm>
            <a:custGeom>
              <a:avLst/>
              <a:gdLst>
                <a:gd name="T0" fmla="*/ 0 w 1"/>
                <a:gd name="T1" fmla="*/ 45 h 46"/>
                <a:gd name="T2" fmla="*/ 0 w 1"/>
                <a:gd name="T3" fmla="*/ 45 h 46"/>
                <a:gd name="T4" fmla="*/ 0 w 1"/>
                <a:gd name="T5" fmla="*/ 45 h 46"/>
                <a:gd name="T6" fmla="*/ 0 w 1"/>
                <a:gd name="T7" fmla="*/ 0 h 46"/>
                <a:gd name="T8" fmla="*/ 0 w 1"/>
                <a:gd name="T9" fmla="*/ 45 h 46"/>
              </a:gdLst>
              <a:ahLst/>
              <a:cxnLst>
                <a:cxn ang="0">
                  <a:pos x="T0" y="T1"/>
                </a:cxn>
                <a:cxn ang="0">
                  <a:pos x="T2" y="T3"/>
                </a:cxn>
                <a:cxn ang="0">
                  <a:pos x="T4" y="T5"/>
                </a:cxn>
                <a:cxn ang="0">
                  <a:pos x="T6" y="T7"/>
                </a:cxn>
                <a:cxn ang="0">
                  <a:pos x="T8" y="T9"/>
                </a:cxn>
              </a:cxnLst>
              <a:rect l="0" t="0" r="r" b="b"/>
              <a:pathLst>
                <a:path w="1" h="46">
                  <a:moveTo>
                    <a:pt x="0" y="45"/>
                  </a:moveTo>
                  <a:lnTo>
                    <a:pt x="0" y="45"/>
                  </a:lnTo>
                  <a:lnTo>
                    <a:pt x="0" y="45"/>
                  </a:lnTo>
                  <a:cubicBezTo>
                    <a:pt x="0" y="23"/>
                    <a:pt x="0" y="12"/>
                    <a:pt x="0" y="0"/>
                  </a:cubicBezTo>
                  <a:cubicBezTo>
                    <a:pt x="0" y="12"/>
                    <a:pt x="0" y="23"/>
                    <a:pt x="0" y="45"/>
                  </a:cubicBezTo>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47" name="Freeform 47">
              <a:extLst>
                <a:ext uri="{FF2B5EF4-FFF2-40B4-BE49-F238E27FC236}">
                  <a16:creationId xmlns:a16="http://schemas.microsoft.com/office/drawing/2014/main" id="{3AE130ED-0360-463A-9C0F-4A2B0B96AA03}"/>
                </a:ext>
              </a:extLst>
            </p:cNvPr>
            <p:cNvSpPr>
              <a:spLocks noChangeArrowheads="1"/>
            </p:cNvSpPr>
            <p:nvPr/>
          </p:nvSpPr>
          <p:spPr bwMode="auto">
            <a:xfrm>
              <a:off x="5180013" y="3279775"/>
              <a:ext cx="1587" cy="1588"/>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48" name="Freeform 48">
              <a:extLst>
                <a:ext uri="{FF2B5EF4-FFF2-40B4-BE49-F238E27FC236}">
                  <a16:creationId xmlns:a16="http://schemas.microsoft.com/office/drawing/2014/main" id="{F6BEB80E-502E-461F-83A1-CDD7ADEAE55E}"/>
                </a:ext>
              </a:extLst>
            </p:cNvPr>
            <p:cNvSpPr>
              <a:spLocks noChangeArrowheads="1"/>
            </p:cNvSpPr>
            <p:nvPr/>
          </p:nvSpPr>
          <p:spPr bwMode="auto">
            <a:xfrm>
              <a:off x="5180013" y="3271838"/>
              <a:ext cx="4762" cy="1587"/>
            </a:xfrm>
            <a:custGeom>
              <a:avLst/>
              <a:gdLst>
                <a:gd name="T0" fmla="*/ 0 w 13"/>
                <a:gd name="T1" fmla="*/ 0 h 1"/>
                <a:gd name="T2" fmla="*/ 0 w 13"/>
                <a:gd name="T3" fmla="*/ 0 h 1"/>
                <a:gd name="T4" fmla="*/ 12 w 13"/>
                <a:gd name="T5" fmla="*/ 0 h 1"/>
                <a:gd name="T6" fmla="*/ 0 w 13"/>
                <a:gd name="T7" fmla="*/ 0 h 1"/>
              </a:gdLst>
              <a:ahLst/>
              <a:cxnLst>
                <a:cxn ang="0">
                  <a:pos x="T0" y="T1"/>
                </a:cxn>
                <a:cxn ang="0">
                  <a:pos x="T2" y="T3"/>
                </a:cxn>
                <a:cxn ang="0">
                  <a:pos x="T4" y="T5"/>
                </a:cxn>
                <a:cxn ang="0">
                  <a:pos x="T6" y="T7"/>
                </a:cxn>
              </a:cxnLst>
              <a:rect l="0" t="0" r="r" b="b"/>
              <a:pathLst>
                <a:path w="13" h="1">
                  <a:moveTo>
                    <a:pt x="0" y="0"/>
                  </a:moveTo>
                  <a:lnTo>
                    <a:pt x="0" y="0"/>
                  </a:lnTo>
                  <a:cubicBezTo>
                    <a:pt x="0" y="0"/>
                    <a:pt x="0" y="0"/>
                    <a:pt x="12" y="0"/>
                  </a:cubicBezTo>
                  <a:cubicBezTo>
                    <a:pt x="0" y="0"/>
                    <a:pt x="0" y="0"/>
                    <a:pt x="0" y="0"/>
                  </a:cubicBezTo>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49" name="Freeform 49">
              <a:extLst>
                <a:ext uri="{FF2B5EF4-FFF2-40B4-BE49-F238E27FC236}">
                  <a16:creationId xmlns:a16="http://schemas.microsoft.com/office/drawing/2014/main" id="{145D3C45-4B64-48D5-9FED-BBCB757765E6}"/>
                </a:ext>
              </a:extLst>
            </p:cNvPr>
            <p:cNvSpPr>
              <a:spLocks noChangeArrowheads="1"/>
            </p:cNvSpPr>
            <p:nvPr/>
          </p:nvSpPr>
          <p:spPr bwMode="auto">
            <a:xfrm>
              <a:off x="5184775" y="3268663"/>
              <a:ext cx="1588" cy="4762"/>
            </a:xfrm>
            <a:custGeom>
              <a:avLst/>
              <a:gdLst>
                <a:gd name="T0" fmla="*/ 0 w 1"/>
                <a:gd name="T1" fmla="*/ 0 h 12"/>
                <a:gd name="T2" fmla="*/ 0 w 1"/>
                <a:gd name="T3" fmla="*/ 0 h 12"/>
                <a:gd name="T4" fmla="*/ 0 w 1"/>
                <a:gd name="T5" fmla="*/ 11 h 12"/>
                <a:gd name="T6" fmla="*/ 0 w 1"/>
                <a:gd name="T7" fmla="*/ 0 h 12"/>
              </a:gdLst>
              <a:ahLst/>
              <a:cxnLst>
                <a:cxn ang="0">
                  <a:pos x="T0" y="T1"/>
                </a:cxn>
                <a:cxn ang="0">
                  <a:pos x="T2" y="T3"/>
                </a:cxn>
                <a:cxn ang="0">
                  <a:pos x="T4" y="T5"/>
                </a:cxn>
                <a:cxn ang="0">
                  <a:pos x="T6" y="T7"/>
                </a:cxn>
              </a:cxnLst>
              <a:rect l="0" t="0" r="r" b="b"/>
              <a:pathLst>
                <a:path w="1" h="12">
                  <a:moveTo>
                    <a:pt x="0" y="0"/>
                  </a:moveTo>
                  <a:lnTo>
                    <a:pt x="0" y="0"/>
                  </a:lnTo>
                  <a:cubicBezTo>
                    <a:pt x="0" y="0"/>
                    <a:pt x="0" y="0"/>
                    <a:pt x="0" y="11"/>
                  </a:cubicBezTo>
                  <a:cubicBezTo>
                    <a:pt x="0" y="0"/>
                    <a:pt x="0" y="0"/>
                    <a:pt x="0" y="0"/>
                  </a:cubicBezTo>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50" name="Freeform 50">
              <a:extLst>
                <a:ext uri="{FF2B5EF4-FFF2-40B4-BE49-F238E27FC236}">
                  <a16:creationId xmlns:a16="http://schemas.microsoft.com/office/drawing/2014/main" id="{2B69C4DC-3E89-4C99-AB33-D0BCBD9C7C77}"/>
                </a:ext>
              </a:extLst>
            </p:cNvPr>
            <p:cNvSpPr>
              <a:spLocks noChangeArrowheads="1"/>
            </p:cNvSpPr>
            <p:nvPr/>
          </p:nvSpPr>
          <p:spPr bwMode="auto">
            <a:xfrm>
              <a:off x="5180013" y="3276600"/>
              <a:ext cx="1587" cy="1588"/>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51" name="Freeform 51">
              <a:extLst>
                <a:ext uri="{FF2B5EF4-FFF2-40B4-BE49-F238E27FC236}">
                  <a16:creationId xmlns:a16="http://schemas.microsoft.com/office/drawing/2014/main" id="{EB8C759F-66D4-4C7C-959F-4FC6C18EBA44}"/>
                </a:ext>
              </a:extLst>
            </p:cNvPr>
            <p:cNvSpPr>
              <a:spLocks noChangeArrowheads="1"/>
            </p:cNvSpPr>
            <p:nvPr/>
          </p:nvSpPr>
          <p:spPr bwMode="auto">
            <a:xfrm>
              <a:off x="5705475" y="3840163"/>
              <a:ext cx="4763" cy="1587"/>
            </a:xfrm>
            <a:custGeom>
              <a:avLst/>
              <a:gdLst>
                <a:gd name="T0" fmla="*/ 0 w 12"/>
                <a:gd name="T1" fmla="*/ 0 h 1"/>
                <a:gd name="T2" fmla="*/ 0 w 12"/>
                <a:gd name="T3" fmla="*/ 0 h 1"/>
                <a:gd name="T4" fmla="*/ 11 w 12"/>
                <a:gd name="T5" fmla="*/ 0 h 1"/>
                <a:gd name="T6" fmla="*/ 0 w 12"/>
                <a:gd name="T7" fmla="*/ 0 h 1"/>
              </a:gdLst>
              <a:ahLst/>
              <a:cxnLst>
                <a:cxn ang="0">
                  <a:pos x="T0" y="T1"/>
                </a:cxn>
                <a:cxn ang="0">
                  <a:pos x="T2" y="T3"/>
                </a:cxn>
                <a:cxn ang="0">
                  <a:pos x="T4" y="T5"/>
                </a:cxn>
                <a:cxn ang="0">
                  <a:pos x="T6" y="T7"/>
                </a:cxn>
              </a:cxnLst>
              <a:rect l="0" t="0" r="r" b="b"/>
              <a:pathLst>
                <a:path w="12" h="1">
                  <a:moveTo>
                    <a:pt x="0" y="0"/>
                  </a:moveTo>
                  <a:lnTo>
                    <a:pt x="0" y="0"/>
                  </a:lnTo>
                  <a:lnTo>
                    <a:pt x="11" y="0"/>
                  </a:lnTo>
                  <a:lnTo>
                    <a:pt x="0" y="0"/>
                  </a:lnTo>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52" name="Freeform 52">
              <a:extLst>
                <a:ext uri="{FF2B5EF4-FFF2-40B4-BE49-F238E27FC236}">
                  <a16:creationId xmlns:a16="http://schemas.microsoft.com/office/drawing/2014/main" id="{73EC08D2-7B5C-4FD4-AB54-A91A853C33F6}"/>
                </a:ext>
              </a:extLst>
            </p:cNvPr>
            <p:cNvSpPr>
              <a:spLocks noChangeArrowheads="1"/>
            </p:cNvSpPr>
            <p:nvPr/>
          </p:nvSpPr>
          <p:spPr bwMode="auto">
            <a:xfrm>
              <a:off x="5713413" y="3840163"/>
              <a:ext cx="1587" cy="1587"/>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53" name="Freeform 53">
              <a:extLst>
                <a:ext uri="{FF2B5EF4-FFF2-40B4-BE49-F238E27FC236}">
                  <a16:creationId xmlns:a16="http://schemas.microsoft.com/office/drawing/2014/main" id="{20F0BF2D-9BD2-434E-85C3-089DF903259C}"/>
                </a:ext>
              </a:extLst>
            </p:cNvPr>
            <p:cNvSpPr>
              <a:spLocks noChangeArrowheads="1"/>
            </p:cNvSpPr>
            <p:nvPr/>
          </p:nvSpPr>
          <p:spPr bwMode="auto">
            <a:xfrm>
              <a:off x="5708650" y="3840163"/>
              <a:ext cx="1588" cy="1587"/>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54" name="Freeform 54">
              <a:extLst>
                <a:ext uri="{FF2B5EF4-FFF2-40B4-BE49-F238E27FC236}">
                  <a16:creationId xmlns:a16="http://schemas.microsoft.com/office/drawing/2014/main" id="{212719BE-CCB2-4BC5-B162-7186AB5F6587}"/>
                </a:ext>
              </a:extLst>
            </p:cNvPr>
            <p:cNvSpPr>
              <a:spLocks noChangeArrowheads="1"/>
            </p:cNvSpPr>
            <p:nvPr/>
          </p:nvSpPr>
          <p:spPr bwMode="auto">
            <a:xfrm>
              <a:off x="5713413" y="3840163"/>
              <a:ext cx="1587" cy="1587"/>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55" name="Freeform 55">
              <a:extLst>
                <a:ext uri="{FF2B5EF4-FFF2-40B4-BE49-F238E27FC236}">
                  <a16:creationId xmlns:a16="http://schemas.microsoft.com/office/drawing/2014/main" id="{F6B3AA64-548C-4646-BB11-1C156028421F}"/>
                </a:ext>
              </a:extLst>
            </p:cNvPr>
            <p:cNvSpPr>
              <a:spLocks noChangeArrowheads="1"/>
            </p:cNvSpPr>
            <p:nvPr/>
          </p:nvSpPr>
          <p:spPr bwMode="auto">
            <a:xfrm>
              <a:off x="5708650" y="3840163"/>
              <a:ext cx="1588" cy="1587"/>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56" name="Freeform 56">
              <a:extLst>
                <a:ext uri="{FF2B5EF4-FFF2-40B4-BE49-F238E27FC236}">
                  <a16:creationId xmlns:a16="http://schemas.microsoft.com/office/drawing/2014/main" id="{152065C9-2F0C-4A62-9E0E-54ED9701E204}"/>
                </a:ext>
              </a:extLst>
            </p:cNvPr>
            <p:cNvSpPr>
              <a:spLocks noChangeArrowheads="1"/>
            </p:cNvSpPr>
            <p:nvPr/>
          </p:nvSpPr>
          <p:spPr bwMode="auto">
            <a:xfrm>
              <a:off x="5713413" y="3840163"/>
              <a:ext cx="1587" cy="1587"/>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57" name="Freeform 57">
              <a:extLst>
                <a:ext uri="{FF2B5EF4-FFF2-40B4-BE49-F238E27FC236}">
                  <a16:creationId xmlns:a16="http://schemas.microsoft.com/office/drawing/2014/main" id="{ADCA20DD-C587-4DF6-97F7-995A4AF7D326}"/>
                </a:ext>
              </a:extLst>
            </p:cNvPr>
            <p:cNvSpPr>
              <a:spLocks noChangeArrowheads="1"/>
            </p:cNvSpPr>
            <p:nvPr/>
          </p:nvSpPr>
          <p:spPr bwMode="auto">
            <a:xfrm>
              <a:off x="5462588" y="3413125"/>
              <a:ext cx="1587" cy="4763"/>
            </a:xfrm>
            <a:custGeom>
              <a:avLst/>
              <a:gdLst>
                <a:gd name="T0" fmla="*/ 0 w 1"/>
                <a:gd name="T1" fmla="*/ 0 h 12"/>
                <a:gd name="T2" fmla="*/ 0 w 1"/>
                <a:gd name="T3" fmla="*/ 0 h 12"/>
                <a:gd name="T4" fmla="*/ 0 w 1"/>
                <a:gd name="T5" fmla="*/ 11 h 12"/>
                <a:gd name="T6" fmla="*/ 0 w 1"/>
                <a:gd name="T7" fmla="*/ 0 h 12"/>
              </a:gdLst>
              <a:ahLst/>
              <a:cxnLst>
                <a:cxn ang="0">
                  <a:pos x="T0" y="T1"/>
                </a:cxn>
                <a:cxn ang="0">
                  <a:pos x="T2" y="T3"/>
                </a:cxn>
                <a:cxn ang="0">
                  <a:pos x="T4" y="T5"/>
                </a:cxn>
                <a:cxn ang="0">
                  <a:pos x="T6" y="T7"/>
                </a:cxn>
              </a:cxnLst>
              <a:rect l="0" t="0" r="r" b="b"/>
              <a:pathLst>
                <a:path w="1" h="12">
                  <a:moveTo>
                    <a:pt x="0" y="0"/>
                  </a:moveTo>
                  <a:lnTo>
                    <a:pt x="0" y="0"/>
                  </a:lnTo>
                  <a:cubicBezTo>
                    <a:pt x="0" y="11"/>
                    <a:pt x="0" y="11"/>
                    <a:pt x="0" y="11"/>
                  </a:cubicBezTo>
                  <a:cubicBezTo>
                    <a:pt x="0" y="11"/>
                    <a:pt x="0" y="11"/>
                    <a:pt x="0" y="0"/>
                  </a:cubicBezTo>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58" name="Freeform 58">
              <a:extLst>
                <a:ext uri="{FF2B5EF4-FFF2-40B4-BE49-F238E27FC236}">
                  <a16:creationId xmlns:a16="http://schemas.microsoft.com/office/drawing/2014/main" id="{6F6F180B-258F-4BE4-8652-DD140EA83048}"/>
                </a:ext>
              </a:extLst>
            </p:cNvPr>
            <p:cNvSpPr>
              <a:spLocks noChangeArrowheads="1"/>
            </p:cNvSpPr>
            <p:nvPr/>
          </p:nvSpPr>
          <p:spPr bwMode="auto">
            <a:xfrm>
              <a:off x="5462588" y="3421063"/>
              <a:ext cx="1587" cy="1587"/>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59" name="Freeform 59">
              <a:extLst>
                <a:ext uri="{FF2B5EF4-FFF2-40B4-BE49-F238E27FC236}">
                  <a16:creationId xmlns:a16="http://schemas.microsoft.com/office/drawing/2014/main" id="{5A7F198E-5CBF-4B4E-802D-49C32B6B50F3}"/>
                </a:ext>
              </a:extLst>
            </p:cNvPr>
            <p:cNvSpPr>
              <a:spLocks noChangeArrowheads="1"/>
            </p:cNvSpPr>
            <p:nvPr/>
          </p:nvSpPr>
          <p:spPr bwMode="auto">
            <a:xfrm>
              <a:off x="5462588" y="3417888"/>
              <a:ext cx="1587" cy="4762"/>
            </a:xfrm>
            <a:custGeom>
              <a:avLst/>
              <a:gdLst>
                <a:gd name="T0" fmla="*/ 0 w 1"/>
                <a:gd name="T1" fmla="*/ 0 h 12"/>
                <a:gd name="T2" fmla="*/ 0 w 1"/>
                <a:gd name="T3" fmla="*/ 0 h 12"/>
                <a:gd name="T4" fmla="*/ 0 w 1"/>
                <a:gd name="T5" fmla="*/ 11 h 12"/>
                <a:gd name="T6" fmla="*/ 0 w 1"/>
                <a:gd name="T7" fmla="*/ 0 h 12"/>
              </a:gdLst>
              <a:ahLst/>
              <a:cxnLst>
                <a:cxn ang="0">
                  <a:pos x="T0" y="T1"/>
                </a:cxn>
                <a:cxn ang="0">
                  <a:pos x="T2" y="T3"/>
                </a:cxn>
                <a:cxn ang="0">
                  <a:pos x="T4" y="T5"/>
                </a:cxn>
                <a:cxn ang="0">
                  <a:pos x="T6" y="T7"/>
                </a:cxn>
              </a:cxnLst>
              <a:rect l="0" t="0" r="r" b="b"/>
              <a:pathLst>
                <a:path w="1" h="12">
                  <a:moveTo>
                    <a:pt x="0" y="0"/>
                  </a:moveTo>
                  <a:lnTo>
                    <a:pt x="0" y="0"/>
                  </a:lnTo>
                  <a:cubicBezTo>
                    <a:pt x="0" y="0"/>
                    <a:pt x="0" y="0"/>
                    <a:pt x="0" y="11"/>
                  </a:cubicBezTo>
                  <a:cubicBezTo>
                    <a:pt x="0" y="0"/>
                    <a:pt x="0" y="0"/>
                    <a:pt x="0" y="0"/>
                  </a:cubicBezTo>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60" name="Freeform 60">
              <a:extLst>
                <a:ext uri="{FF2B5EF4-FFF2-40B4-BE49-F238E27FC236}">
                  <a16:creationId xmlns:a16="http://schemas.microsoft.com/office/drawing/2014/main" id="{C5C057AB-C764-4176-97AE-3A754483ACA5}"/>
                </a:ext>
              </a:extLst>
            </p:cNvPr>
            <p:cNvSpPr>
              <a:spLocks noChangeArrowheads="1"/>
            </p:cNvSpPr>
            <p:nvPr/>
          </p:nvSpPr>
          <p:spPr bwMode="auto">
            <a:xfrm>
              <a:off x="5462588" y="3413125"/>
              <a:ext cx="1587" cy="1588"/>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61" name="Freeform 61">
              <a:extLst>
                <a:ext uri="{FF2B5EF4-FFF2-40B4-BE49-F238E27FC236}">
                  <a16:creationId xmlns:a16="http://schemas.microsoft.com/office/drawing/2014/main" id="{A891647A-3BC5-4471-8A7C-4F309C43B87C}"/>
                </a:ext>
              </a:extLst>
            </p:cNvPr>
            <p:cNvSpPr>
              <a:spLocks noChangeArrowheads="1"/>
            </p:cNvSpPr>
            <p:nvPr/>
          </p:nvSpPr>
          <p:spPr bwMode="auto">
            <a:xfrm>
              <a:off x="5462588" y="3409950"/>
              <a:ext cx="1587" cy="1588"/>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62" name="Freeform 62">
              <a:extLst>
                <a:ext uri="{FF2B5EF4-FFF2-40B4-BE49-F238E27FC236}">
                  <a16:creationId xmlns:a16="http://schemas.microsoft.com/office/drawing/2014/main" id="{F15DC753-8502-417F-9C59-4A491B6A40EF}"/>
                </a:ext>
              </a:extLst>
            </p:cNvPr>
            <p:cNvSpPr>
              <a:spLocks noChangeArrowheads="1"/>
            </p:cNvSpPr>
            <p:nvPr/>
          </p:nvSpPr>
          <p:spPr bwMode="auto">
            <a:xfrm>
              <a:off x="5705475" y="3840163"/>
              <a:ext cx="1588" cy="1587"/>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63" name="Freeform 63">
              <a:extLst>
                <a:ext uri="{FF2B5EF4-FFF2-40B4-BE49-F238E27FC236}">
                  <a16:creationId xmlns:a16="http://schemas.microsoft.com/office/drawing/2014/main" id="{5FFF7C15-FE7E-42AF-958B-EEF136844E7A}"/>
                </a:ext>
              </a:extLst>
            </p:cNvPr>
            <p:cNvSpPr>
              <a:spLocks noChangeArrowheads="1"/>
            </p:cNvSpPr>
            <p:nvPr/>
          </p:nvSpPr>
          <p:spPr bwMode="auto">
            <a:xfrm>
              <a:off x="5462588" y="3400425"/>
              <a:ext cx="1587" cy="4763"/>
            </a:xfrm>
            <a:custGeom>
              <a:avLst/>
              <a:gdLst>
                <a:gd name="T0" fmla="*/ 0 w 1"/>
                <a:gd name="T1" fmla="*/ 0 h 13"/>
                <a:gd name="T2" fmla="*/ 0 w 1"/>
                <a:gd name="T3" fmla="*/ 0 h 13"/>
                <a:gd name="T4" fmla="*/ 0 w 1"/>
                <a:gd name="T5" fmla="*/ 0 h 13"/>
                <a:gd name="T6" fmla="*/ 0 w 1"/>
                <a:gd name="T7" fmla="*/ 12 h 13"/>
                <a:gd name="T8" fmla="*/ 0 w 1"/>
                <a:gd name="T9" fmla="*/ 0 h 13"/>
              </a:gdLst>
              <a:ahLst/>
              <a:cxnLst>
                <a:cxn ang="0">
                  <a:pos x="T0" y="T1"/>
                </a:cxn>
                <a:cxn ang="0">
                  <a:pos x="T2" y="T3"/>
                </a:cxn>
                <a:cxn ang="0">
                  <a:pos x="T4" y="T5"/>
                </a:cxn>
                <a:cxn ang="0">
                  <a:pos x="T6" y="T7"/>
                </a:cxn>
                <a:cxn ang="0">
                  <a:pos x="T8" y="T9"/>
                </a:cxn>
              </a:cxnLst>
              <a:rect l="0" t="0" r="r" b="b"/>
              <a:pathLst>
                <a:path w="1" h="13">
                  <a:moveTo>
                    <a:pt x="0" y="0"/>
                  </a:moveTo>
                  <a:lnTo>
                    <a:pt x="0" y="0"/>
                  </a:lnTo>
                  <a:lnTo>
                    <a:pt x="0" y="0"/>
                  </a:lnTo>
                  <a:lnTo>
                    <a:pt x="0" y="12"/>
                  </a:lnTo>
                  <a:lnTo>
                    <a:pt x="0" y="0"/>
                  </a:lnTo>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64" name="Freeform 64">
              <a:extLst>
                <a:ext uri="{FF2B5EF4-FFF2-40B4-BE49-F238E27FC236}">
                  <a16:creationId xmlns:a16="http://schemas.microsoft.com/office/drawing/2014/main" id="{B657E27A-F658-4BCA-A2F4-1EA7A9CCA389}"/>
                </a:ext>
              </a:extLst>
            </p:cNvPr>
            <p:cNvSpPr>
              <a:spLocks noChangeArrowheads="1"/>
            </p:cNvSpPr>
            <p:nvPr/>
          </p:nvSpPr>
          <p:spPr bwMode="auto">
            <a:xfrm>
              <a:off x="5462588" y="3421063"/>
              <a:ext cx="1587" cy="1587"/>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65" name="Freeform 65">
              <a:extLst>
                <a:ext uri="{FF2B5EF4-FFF2-40B4-BE49-F238E27FC236}">
                  <a16:creationId xmlns:a16="http://schemas.microsoft.com/office/drawing/2014/main" id="{924BAB1F-2441-4016-BE83-37D968928BF4}"/>
                </a:ext>
              </a:extLst>
            </p:cNvPr>
            <p:cNvSpPr>
              <a:spLocks noChangeArrowheads="1"/>
            </p:cNvSpPr>
            <p:nvPr/>
          </p:nvSpPr>
          <p:spPr bwMode="auto">
            <a:xfrm>
              <a:off x="8456613" y="4106863"/>
              <a:ext cx="73025" cy="93662"/>
            </a:xfrm>
            <a:custGeom>
              <a:avLst/>
              <a:gdLst>
                <a:gd name="T0" fmla="*/ 191 w 203"/>
                <a:gd name="T1" fmla="*/ 0 h 259"/>
                <a:gd name="T2" fmla="*/ 191 w 203"/>
                <a:gd name="T3" fmla="*/ 0 h 259"/>
                <a:gd name="T4" fmla="*/ 124 w 203"/>
                <a:gd name="T5" fmla="*/ 33 h 259"/>
                <a:gd name="T6" fmla="*/ 23 w 203"/>
                <a:gd name="T7" fmla="*/ 56 h 259"/>
                <a:gd name="T8" fmla="*/ 0 w 203"/>
                <a:gd name="T9" fmla="*/ 134 h 259"/>
                <a:gd name="T10" fmla="*/ 45 w 203"/>
                <a:gd name="T11" fmla="*/ 224 h 259"/>
                <a:gd name="T12" fmla="*/ 90 w 203"/>
                <a:gd name="T13" fmla="*/ 235 h 259"/>
                <a:gd name="T14" fmla="*/ 135 w 203"/>
                <a:gd name="T15" fmla="*/ 145 h 259"/>
                <a:gd name="T16" fmla="*/ 180 w 203"/>
                <a:gd name="T17" fmla="*/ 67 h 259"/>
                <a:gd name="T18" fmla="*/ 191 w 203"/>
                <a:gd name="T19" fmla="*/ 0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3" h="259">
                  <a:moveTo>
                    <a:pt x="191" y="0"/>
                  </a:moveTo>
                  <a:lnTo>
                    <a:pt x="191" y="0"/>
                  </a:lnTo>
                  <a:cubicBezTo>
                    <a:pt x="191" y="0"/>
                    <a:pt x="169" y="33"/>
                    <a:pt x="124" y="33"/>
                  </a:cubicBezTo>
                  <a:cubicBezTo>
                    <a:pt x="79" y="44"/>
                    <a:pt x="34" y="33"/>
                    <a:pt x="23" y="56"/>
                  </a:cubicBezTo>
                  <a:cubicBezTo>
                    <a:pt x="12" y="78"/>
                    <a:pt x="0" y="100"/>
                    <a:pt x="0" y="134"/>
                  </a:cubicBezTo>
                  <a:cubicBezTo>
                    <a:pt x="12" y="179"/>
                    <a:pt x="34" y="190"/>
                    <a:pt x="45" y="224"/>
                  </a:cubicBezTo>
                  <a:cubicBezTo>
                    <a:pt x="56" y="246"/>
                    <a:pt x="90" y="258"/>
                    <a:pt x="90" y="235"/>
                  </a:cubicBezTo>
                  <a:cubicBezTo>
                    <a:pt x="101" y="213"/>
                    <a:pt x="101" y="156"/>
                    <a:pt x="135" y="145"/>
                  </a:cubicBezTo>
                  <a:cubicBezTo>
                    <a:pt x="169" y="123"/>
                    <a:pt x="180" y="89"/>
                    <a:pt x="180" y="67"/>
                  </a:cubicBezTo>
                  <a:cubicBezTo>
                    <a:pt x="180" y="44"/>
                    <a:pt x="202" y="22"/>
                    <a:pt x="191" y="0"/>
                  </a:cubicBezTo>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66" name="Freeform 66">
              <a:extLst>
                <a:ext uri="{FF2B5EF4-FFF2-40B4-BE49-F238E27FC236}">
                  <a16:creationId xmlns:a16="http://schemas.microsoft.com/office/drawing/2014/main" id="{1E1ACAD0-745D-4121-B31B-163BFB17A93C}"/>
                </a:ext>
              </a:extLst>
            </p:cNvPr>
            <p:cNvSpPr>
              <a:spLocks noChangeArrowheads="1"/>
            </p:cNvSpPr>
            <p:nvPr/>
          </p:nvSpPr>
          <p:spPr bwMode="auto">
            <a:xfrm>
              <a:off x="8448675" y="4090988"/>
              <a:ext cx="85725" cy="112712"/>
            </a:xfrm>
            <a:custGeom>
              <a:avLst/>
              <a:gdLst>
                <a:gd name="T0" fmla="*/ 101 w 237"/>
                <a:gd name="T1" fmla="*/ 314 h 315"/>
                <a:gd name="T2" fmla="*/ 101 w 237"/>
                <a:gd name="T3" fmla="*/ 314 h 315"/>
                <a:gd name="T4" fmla="*/ 101 w 237"/>
                <a:gd name="T5" fmla="*/ 314 h 315"/>
                <a:gd name="T6" fmla="*/ 45 w 237"/>
                <a:gd name="T7" fmla="*/ 280 h 315"/>
                <a:gd name="T8" fmla="*/ 34 w 237"/>
                <a:gd name="T9" fmla="*/ 246 h 315"/>
                <a:gd name="T10" fmla="*/ 0 w 237"/>
                <a:gd name="T11" fmla="*/ 190 h 315"/>
                <a:gd name="T12" fmla="*/ 22 w 237"/>
                <a:gd name="T13" fmla="*/ 101 h 315"/>
                <a:gd name="T14" fmla="*/ 22 w 237"/>
                <a:gd name="T15" fmla="*/ 89 h 315"/>
                <a:gd name="T16" fmla="*/ 78 w 237"/>
                <a:gd name="T17" fmla="*/ 67 h 315"/>
                <a:gd name="T18" fmla="*/ 101 w 237"/>
                <a:gd name="T19" fmla="*/ 67 h 315"/>
                <a:gd name="T20" fmla="*/ 112 w 237"/>
                <a:gd name="T21" fmla="*/ 67 h 315"/>
                <a:gd name="T22" fmla="*/ 146 w 237"/>
                <a:gd name="T23" fmla="*/ 67 h 315"/>
                <a:gd name="T24" fmla="*/ 191 w 237"/>
                <a:gd name="T25" fmla="*/ 33 h 315"/>
                <a:gd name="T26" fmla="*/ 213 w 237"/>
                <a:gd name="T27" fmla="*/ 0 h 315"/>
                <a:gd name="T28" fmla="*/ 224 w 237"/>
                <a:gd name="T29" fmla="*/ 33 h 315"/>
                <a:gd name="T30" fmla="*/ 224 w 237"/>
                <a:gd name="T31" fmla="*/ 89 h 315"/>
                <a:gd name="T32" fmla="*/ 224 w 237"/>
                <a:gd name="T33" fmla="*/ 112 h 315"/>
                <a:gd name="T34" fmla="*/ 168 w 237"/>
                <a:gd name="T35" fmla="*/ 201 h 315"/>
                <a:gd name="T36" fmla="*/ 146 w 237"/>
                <a:gd name="T37" fmla="*/ 258 h 315"/>
                <a:gd name="T38" fmla="*/ 135 w 237"/>
                <a:gd name="T39" fmla="*/ 291 h 315"/>
                <a:gd name="T40" fmla="*/ 101 w 237"/>
                <a:gd name="T41" fmla="*/ 314 h 315"/>
                <a:gd name="T42" fmla="*/ 67 w 237"/>
                <a:gd name="T43" fmla="*/ 112 h 315"/>
                <a:gd name="T44" fmla="*/ 67 w 237"/>
                <a:gd name="T45" fmla="*/ 112 h 315"/>
                <a:gd name="T46" fmla="*/ 56 w 237"/>
                <a:gd name="T47" fmla="*/ 123 h 315"/>
                <a:gd name="T48" fmla="*/ 45 w 237"/>
                <a:gd name="T49" fmla="*/ 179 h 315"/>
                <a:gd name="T50" fmla="*/ 67 w 237"/>
                <a:gd name="T51" fmla="*/ 224 h 315"/>
                <a:gd name="T52" fmla="*/ 90 w 237"/>
                <a:gd name="T53" fmla="*/ 258 h 315"/>
                <a:gd name="T54" fmla="*/ 101 w 237"/>
                <a:gd name="T55" fmla="*/ 269 h 315"/>
                <a:gd name="T56" fmla="*/ 101 w 237"/>
                <a:gd name="T57" fmla="*/ 246 h 315"/>
                <a:gd name="T58" fmla="*/ 146 w 237"/>
                <a:gd name="T59" fmla="*/ 168 h 315"/>
                <a:gd name="T60" fmla="*/ 180 w 237"/>
                <a:gd name="T61" fmla="*/ 123 h 315"/>
                <a:gd name="T62" fmla="*/ 180 w 237"/>
                <a:gd name="T63" fmla="*/ 89 h 315"/>
                <a:gd name="T64" fmla="*/ 146 w 237"/>
                <a:gd name="T65" fmla="*/ 101 h 315"/>
                <a:gd name="T66" fmla="*/ 112 w 237"/>
                <a:gd name="T67" fmla="*/ 112 h 315"/>
                <a:gd name="T68" fmla="*/ 90 w 237"/>
                <a:gd name="T69" fmla="*/ 112 h 315"/>
                <a:gd name="T70" fmla="*/ 78 w 237"/>
                <a:gd name="T71" fmla="*/ 112 h 315"/>
                <a:gd name="T72" fmla="*/ 67 w 237"/>
                <a:gd name="T73" fmla="*/ 112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37" h="315">
                  <a:moveTo>
                    <a:pt x="101" y="314"/>
                  </a:moveTo>
                  <a:lnTo>
                    <a:pt x="101" y="314"/>
                  </a:lnTo>
                  <a:lnTo>
                    <a:pt x="101" y="314"/>
                  </a:lnTo>
                  <a:cubicBezTo>
                    <a:pt x="78" y="314"/>
                    <a:pt x="56" y="303"/>
                    <a:pt x="45" y="280"/>
                  </a:cubicBezTo>
                  <a:cubicBezTo>
                    <a:pt x="45" y="269"/>
                    <a:pt x="45" y="258"/>
                    <a:pt x="34" y="246"/>
                  </a:cubicBezTo>
                  <a:cubicBezTo>
                    <a:pt x="22" y="235"/>
                    <a:pt x="11" y="224"/>
                    <a:pt x="0" y="190"/>
                  </a:cubicBezTo>
                  <a:cubicBezTo>
                    <a:pt x="0" y="145"/>
                    <a:pt x="11" y="123"/>
                    <a:pt x="22" y="101"/>
                  </a:cubicBezTo>
                  <a:lnTo>
                    <a:pt x="22" y="89"/>
                  </a:lnTo>
                  <a:cubicBezTo>
                    <a:pt x="34" y="67"/>
                    <a:pt x="67" y="67"/>
                    <a:pt x="78" y="67"/>
                  </a:cubicBezTo>
                  <a:cubicBezTo>
                    <a:pt x="90" y="67"/>
                    <a:pt x="90" y="67"/>
                    <a:pt x="101" y="67"/>
                  </a:cubicBezTo>
                  <a:lnTo>
                    <a:pt x="112" y="67"/>
                  </a:lnTo>
                  <a:cubicBezTo>
                    <a:pt x="123" y="67"/>
                    <a:pt x="135" y="67"/>
                    <a:pt x="146" y="67"/>
                  </a:cubicBezTo>
                  <a:cubicBezTo>
                    <a:pt x="180" y="56"/>
                    <a:pt x="191" y="33"/>
                    <a:pt x="191" y="33"/>
                  </a:cubicBezTo>
                  <a:cubicBezTo>
                    <a:pt x="213" y="0"/>
                    <a:pt x="213" y="0"/>
                    <a:pt x="213" y="0"/>
                  </a:cubicBezTo>
                  <a:cubicBezTo>
                    <a:pt x="224" y="33"/>
                    <a:pt x="224" y="33"/>
                    <a:pt x="224" y="33"/>
                  </a:cubicBezTo>
                  <a:cubicBezTo>
                    <a:pt x="236" y="56"/>
                    <a:pt x="236" y="78"/>
                    <a:pt x="224" y="89"/>
                  </a:cubicBezTo>
                  <a:cubicBezTo>
                    <a:pt x="224" y="101"/>
                    <a:pt x="224" y="112"/>
                    <a:pt x="224" y="112"/>
                  </a:cubicBezTo>
                  <a:cubicBezTo>
                    <a:pt x="224" y="145"/>
                    <a:pt x="202" y="179"/>
                    <a:pt x="168" y="201"/>
                  </a:cubicBezTo>
                  <a:cubicBezTo>
                    <a:pt x="157" y="213"/>
                    <a:pt x="146" y="235"/>
                    <a:pt x="146" y="258"/>
                  </a:cubicBezTo>
                  <a:cubicBezTo>
                    <a:pt x="146" y="269"/>
                    <a:pt x="146" y="280"/>
                    <a:pt x="135" y="291"/>
                  </a:cubicBezTo>
                  <a:cubicBezTo>
                    <a:pt x="135" y="303"/>
                    <a:pt x="112" y="314"/>
                    <a:pt x="101" y="314"/>
                  </a:cubicBezTo>
                  <a:close/>
                  <a:moveTo>
                    <a:pt x="67" y="112"/>
                  </a:moveTo>
                  <a:lnTo>
                    <a:pt x="67" y="112"/>
                  </a:lnTo>
                  <a:cubicBezTo>
                    <a:pt x="56" y="112"/>
                    <a:pt x="56" y="112"/>
                    <a:pt x="56" y="123"/>
                  </a:cubicBezTo>
                  <a:cubicBezTo>
                    <a:pt x="45" y="134"/>
                    <a:pt x="45" y="157"/>
                    <a:pt x="45" y="179"/>
                  </a:cubicBezTo>
                  <a:cubicBezTo>
                    <a:pt x="45" y="201"/>
                    <a:pt x="56" y="213"/>
                    <a:pt x="67" y="224"/>
                  </a:cubicBezTo>
                  <a:cubicBezTo>
                    <a:pt x="78" y="235"/>
                    <a:pt x="78" y="246"/>
                    <a:pt x="90" y="258"/>
                  </a:cubicBezTo>
                  <a:lnTo>
                    <a:pt x="101" y="269"/>
                  </a:lnTo>
                  <a:cubicBezTo>
                    <a:pt x="101" y="269"/>
                    <a:pt x="101" y="258"/>
                    <a:pt x="101" y="246"/>
                  </a:cubicBezTo>
                  <a:cubicBezTo>
                    <a:pt x="112" y="224"/>
                    <a:pt x="112" y="179"/>
                    <a:pt x="146" y="168"/>
                  </a:cubicBezTo>
                  <a:cubicBezTo>
                    <a:pt x="168" y="157"/>
                    <a:pt x="180" y="134"/>
                    <a:pt x="180" y="123"/>
                  </a:cubicBezTo>
                  <a:cubicBezTo>
                    <a:pt x="180" y="112"/>
                    <a:pt x="180" y="101"/>
                    <a:pt x="180" y="89"/>
                  </a:cubicBezTo>
                  <a:cubicBezTo>
                    <a:pt x="168" y="101"/>
                    <a:pt x="157" y="101"/>
                    <a:pt x="146" y="101"/>
                  </a:cubicBezTo>
                  <a:cubicBezTo>
                    <a:pt x="135" y="112"/>
                    <a:pt x="123" y="112"/>
                    <a:pt x="112" y="112"/>
                  </a:cubicBezTo>
                  <a:cubicBezTo>
                    <a:pt x="112" y="112"/>
                    <a:pt x="101" y="112"/>
                    <a:pt x="90" y="112"/>
                  </a:cubicBezTo>
                  <a:lnTo>
                    <a:pt x="78" y="112"/>
                  </a:lnTo>
                  <a:cubicBezTo>
                    <a:pt x="67" y="112"/>
                    <a:pt x="67" y="112"/>
                    <a:pt x="67" y="112"/>
                  </a:cubicBezTo>
                  <a:close/>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67" name="Freeform 67">
              <a:extLst>
                <a:ext uri="{FF2B5EF4-FFF2-40B4-BE49-F238E27FC236}">
                  <a16:creationId xmlns:a16="http://schemas.microsoft.com/office/drawing/2014/main" id="{D6EE7CC9-D15D-4708-9F30-D519FE7F609E}"/>
                </a:ext>
              </a:extLst>
            </p:cNvPr>
            <p:cNvSpPr>
              <a:spLocks noChangeArrowheads="1"/>
            </p:cNvSpPr>
            <p:nvPr/>
          </p:nvSpPr>
          <p:spPr bwMode="auto">
            <a:xfrm>
              <a:off x="8477250" y="3860800"/>
              <a:ext cx="33338" cy="41275"/>
            </a:xfrm>
            <a:custGeom>
              <a:avLst/>
              <a:gdLst>
                <a:gd name="T0" fmla="*/ 57 w 91"/>
                <a:gd name="T1" fmla="*/ 67 h 113"/>
                <a:gd name="T2" fmla="*/ 57 w 91"/>
                <a:gd name="T3" fmla="*/ 67 h 113"/>
                <a:gd name="T4" fmla="*/ 45 w 91"/>
                <a:gd name="T5" fmla="*/ 22 h 113"/>
                <a:gd name="T6" fmla="*/ 12 w 91"/>
                <a:gd name="T7" fmla="*/ 67 h 113"/>
                <a:gd name="T8" fmla="*/ 57 w 91"/>
                <a:gd name="T9" fmla="*/ 67 h 113"/>
              </a:gdLst>
              <a:ahLst/>
              <a:cxnLst>
                <a:cxn ang="0">
                  <a:pos x="T0" y="T1"/>
                </a:cxn>
                <a:cxn ang="0">
                  <a:pos x="T2" y="T3"/>
                </a:cxn>
                <a:cxn ang="0">
                  <a:pos x="T4" y="T5"/>
                </a:cxn>
                <a:cxn ang="0">
                  <a:pos x="T6" y="T7"/>
                </a:cxn>
                <a:cxn ang="0">
                  <a:pos x="T8" y="T9"/>
                </a:cxn>
              </a:cxnLst>
              <a:rect l="0" t="0" r="r" b="b"/>
              <a:pathLst>
                <a:path w="91" h="113">
                  <a:moveTo>
                    <a:pt x="57" y="67"/>
                  </a:moveTo>
                  <a:lnTo>
                    <a:pt x="57" y="67"/>
                  </a:lnTo>
                  <a:cubicBezTo>
                    <a:pt x="45" y="56"/>
                    <a:pt x="45" y="56"/>
                    <a:pt x="45" y="22"/>
                  </a:cubicBezTo>
                  <a:cubicBezTo>
                    <a:pt x="34" y="0"/>
                    <a:pt x="0" y="22"/>
                    <a:pt x="12" y="67"/>
                  </a:cubicBezTo>
                  <a:cubicBezTo>
                    <a:pt x="23" y="112"/>
                    <a:pt x="90" y="101"/>
                    <a:pt x="57" y="67"/>
                  </a:cubicBezTo>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68" name="Freeform 68">
              <a:extLst>
                <a:ext uri="{FF2B5EF4-FFF2-40B4-BE49-F238E27FC236}">
                  <a16:creationId xmlns:a16="http://schemas.microsoft.com/office/drawing/2014/main" id="{F5B02ABA-ABDA-47F0-9CF1-EC926B1DBBDA}"/>
                </a:ext>
              </a:extLst>
            </p:cNvPr>
            <p:cNvSpPr>
              <a:spLocks noChangeArrowheads="1"/>
            </p:cNvSpPr>
            <p:nvPr/>
          </p:nvSpPr>
          <p:spPr bwMode="auto">
            <a:xfrm>
              <a:off x="8472488" y="3857625"/>
              <a:ext cx="36512" cy="49213"/>
            </a:xfrm>
            <a:custGeom>
              <a:avLst/>
              <a:gdLst>
                <a:gd name="T0" fmla="*/ 56 w 102"/>
                <a:gd name="T1" fmla="*/ 134 h 135"/>
                <a:gd name="T2" fmla="*/ 56 w 102"/>
                <a:gd name="T3" fmla="*/ 134 h 135"/>
                <a:gd name="T4" fmla="*/ 56 w 102"/>
                <a:gd name="T5" fmla="*/ 134 h 135"/>
                <a:gd name="T6" fmla="*/ 0 w 102"/>
                <a:gd name="T7" fmla="*/ 78 h 135"/>
                <a:gd name="T8" fmla="*/ 11 w 102"/>
                <a:gd name="T9" fmla="*/ 22 h 135"/>
                <a:gd name="T10" fmla="*/ 45 w 102"/>
                <a:gd name="T11" fmla="*/ 0 h 135"/>
                <a:gd name="T12" fmla="*/ 68 w 102"/>
                <a:gd name="T13" fmla="*/ 33 h 135"/>
                <a:gd name="T14" fmla="*/ 79 w 102"/>
                <a:gd name="T15" fmla="*/ 45 h 135"/>
                <a:gd name="T16" fmla="*/ 90 w 102"/>
                <a:gd name="T17" fmla="*/ 67 h 135"/>
                <a:gd name="T18" fmla="*/ 101 w 102"/>
                <a:gd name="T19" fmla="*/ 112 h 135"/>
                <a:gd name="T20" fmla="*/ 56 w 102"/>
                <a:gd name="T21" fmla="*/ 134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2" h="135">
                  <a:moveTo>
                    <a:pt x="56" y="134"/>
                  </a:moveTo>
                  <a:lnTo>
                    <a:pt x="56" y="134"/>
                  </a:lnTo>
                  <a:lnTo>
                    <a:pt x="56" y="134"/>
                  </a:lnTo>
                  <a:cubicBezTo>
                    <a:pt x="34" y="134"/>
                    <a:pt x="11" y="112"/>
                    <a:pt x="0" y="78"/>
                  </a:cubicBezTo>
                  <a:cubicBezTo>
                    <a:pt x="0" y="56"/>
                    <a:pt x="0" y="33"/>
                    <a:pt x="11" y="22"/>
                  </a:cubicBezTo>
                  <a:cubicBezTo>
                    <a:pt x="23" y="11"/>
                    <a:pt x="34" y="0"/>
                    <a:pt x="45" y="0"/>
                  </a:cubicBezTo>
                  <a:cubicBezTo>
                    <a:pt x="56" y="0"/>
                    <a:pt x="68" y="11"/>
                    <a:pt x="68" y="33"/>
                  </a:cubicBezTo>
                  <a:cubicBezTo>
                    <a:pt x="79" y="33"/>
                    <a:pt x="79" y="33"/>
                    <a:pt x="79" y="45"/>
                  </a:cubicBezTo>
                  <a:cubicBezTo>
                    <a:pt x="79" y="56"/>
                    <a:pt x="79" y="56"/>
                    <a:pt x="90" y="67"/>
                  </a:cubicBezTo>
                  <a:cubicBezTo>
                    <a:pt x="101" y="89"/>
                    <a:pt x="101" y="101"/>
                    <a:pt x="101" y="112"/>
                  </a:cubicBezTo>
                  <a:cubicBezTo>
                    <a:pt x="90" y="123"/>
                    <a:pt x="79" y="134"/>
                    <a:pt x="56" y="134"/>
                  </a:cubicBezTo>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69" name="Freeform 69">
              <a:extLst>
                <a:ext uri="{FF2B5EF4-FFF2-40B4-BE49-F238E27FC236}">
                  <a16:creationId xmlns:a16="http://schemas.microsoft.com/office/drawing/2014/main" id="{92DD786D-DAF5-4AA0-8857-C3BE24C192FB}"/>
                </a:ext>
              </a:extLst>
            </p:cNvPr>
            <p:cNvSpPr>
              <a:spLocks noChangeArrowheads="1"/>
            </p:cNvSpPr>
            <p:nvPr/>
          </p:nvSpPr>
          <p:spPr bwMode="auto">
            <a:xfrm>
              <a:off x="8294688" y="3857625"/>
              <a:ext cx="122237" cy="31750"/>
            </a:xfrm>
            <a:custGeom>
              <a:avLst/>
              <a:gdLst>
                <a:gd name="T0" fmla="*/ 314 w 338"/>
                <a:gd name="T1" fmla="*/ 11 h 90"/>
                <a:gd name="T2" fmla="*/ 314 w 338"/>
                <a:gd name="T3" fmla="*/ 11 h 90"/>
                <a:gd name="T4" fmla="*/ 146 w 338"/>
                <a:gd name="T5" fmla="*/ 45 h 90"/>
                <a:gd name="T6" fmla="*/ 0 w 338"/>
                <a:gd name="T7" fmla="*/ 67 h 90"/>
                <a:gd name="T8" fmla="*/ 157 w 338"/>
                <a:gd name="T9" fmla="*/ 78 h 90"/>
                <a:gd name="T10" fmla="*/ 314 w 338"/>
                <a:gd name="T11" fmla="*/ 33 h 90"/>
                <a:gd name="T12" fmla="*/ 314 w 338"/>
                <a:gd name="T13" fmla="*/ 11 h 90"/>
              </a:gdLst>
              <a:ahLst/>
              <a:cxnLst>
                <a:cxn ang="0">
                  <a:pos x="T0" y="T1"/>
                </a:cxn>
                <a:cxn ang="0">
                  <a:pos x="T2" y="T3"/>
                </a:cxn>
                <a:cxn ang="0">
                  <a:pos x="T4" y="T5"/>
                </a:cxn>
                <a:cxn ang="0">
                  <a:pos x="T6" y="T7"/>
                </a:cxn>
                <a:cxn ang="0">
                  <a:pos x="T8" y="T9"/>
                </a:cxn>
                <a:cxn ang="0">
                  <a:pos x="T10" y="T11"/>
                </a:cxn>
                <a:cxn ang="0">
                  <a:pos x="T12" y="T13"/>
                </a:cxn>
              </a:cxnLst>
              <a:rect l="0" t="0" r="r" b="b"/>
              <a:pathLst>
                <a:path w="338" h="90">
                  <a:moveTo>
                    <a:pt x="314" y="11"/>
                  </a:moveTo>
                  <a:lnTo>
                    <a:pt x="314" y="11"/>
                  </a:lnTo>
                  <a:cubicBezTo>
                    <a:pt x="292" y="11"/>
                    <a:pt x="191" y="45"/>
                    <a:pt x="146" y="45"/>
                  </a:cubicBezTo>
                  <a:cubicBezTo>
                    <a:pt x="101" y="56"/>
                    <a:pt x="11" y="45"/>
                    <a:pt x="0" y="67"/>
                  </a:cubicBezTo>
                  <a:cubicBezTo>
                    <a:pt x="0" y="89"/>
                    <a:pt x="101" y="78"/>
                    <a:pt x="157" y="78"/>
                  </a:cubicBezTo>
                  <a:cubicBezTo>
                    <a:pt x="213" y="89"/>
                    <a:pt x="280" y="56"/>
                    <a:pt x="314" y="33"/>
                  </a:cubicBezTo>
                  <a:cubicBezTo>
                    <a:pt x="337" y="22"/>
                    <a:pt x="325" y="0"/>
                    <a:pt x="314" y="11"/>
                  </a:cubicBezTo>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70" name="Freeform 70">
              <a:extLst>
                <a:ext uri="{FF2B5EF4-FFF2-40B4-BE49-F238E27FC236}">
                  <a16:creationId xmlns:a16="http://schemas.microsoft.com/office/drawing/2014/main" id="{C9F8E6D1-A9F5-400C-9851-0C831A6D5383}"/>
                </a:ext>
              </a:extLst>
            </p:cNvPr>
            <p:cNvSpPr>
              <a:spLocks noChangeArrowheads="1"/>
            </p:cNvSpPr>
            <p:nvPr/>
          </p:nvSpPr>
          <p:spPr bwMode="auto">
            <a:xfrm>
              <a:off x="8286750" y="3848100"/>
              <a:ext cx="133350" cy="44450"/>
            </a:xfrm>
            <a:custGeom>
              <a:avLst/>
              <a:gdLst>
                <a:gd name="T0" fmla="*/ 190 w 371"/>
                <a:gd name="T1" fmla="*/ 124 h 125"/>
                <a:gd name="T2" fmla="*/ 190 w 371"/>
                <a:gd name="T3" fmla="*/ 124 h 125"/>
                <a:gd name="T4" fmla="*/ 190 w 371"/>
                <a:gd name="T5" fmla="*/ 124 h 125"/>
                <a:gd name="T6" fmla="*/ 179 w 371"/>
                <a:gd name="T7" fmla="*/ 124 h 125"/>
                <a:gd name="T8" fmla="*/ 146 w 371"/>
                <a:gd name="T9" fmla="*/ 124 h 125"/>
                <a:gd name="T10" fmla="*/ 101 w 371"/>
                <a:gd name="T11" fmla="*/ 124 h 125"/>
                <a:gd name="T12" fmla="*/ 67 w 371"/>
                <a:gd name="T13" fmla="*/ 124 h 125"/>
                <a:gd name="T14" fmla="*/ 11 w 371"/>
                <a:gd name="T15" fmla="*/ 112 h 125"/>
                <a:gd name="T16" fmla="*/ 0 w 371"/>
                <a:gd name="T17" fmla="*/ 90 h 125"/>
                <a:gd name="T18" fmla="*/ 123 w 371"/>
                <a:gd name="T19" fmla="*/ 56 h 125"/>
                <a:gd name="T20" fmla="*/ 168 w 371"/>
                <a:gd name="T21" fmla="*/ 45 h 125"/>
                <a:gd name="T22" fmla="*/ 280 w 371"/>
                <a:gd name="T23" fmla="*/ 23 h 125"/>
                <a:gd name="T24" fmla="*/ 325 w 371"/>
                <a:gd name="T25" fmla="*/ 12 h 125"/>
                <a:gd name="T26" fmla="*/ 370 w 371"/>
                <a:gd name="T27" fmla="*/ 34 h 125"/>
                <a:gd name="T28" fmla="*/ 347 w 371"/>
                <a:gd name="T29" fmla="*/ 79 h 125"/>
                <a:gd name="T30" fmla="*/ 190 w 371"/>
                <a:gd name="T31" fmla="*/ 124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71" h="125">
                  <a:moveTo>
                    <a:pt x="190" y="124"/>
                  </a:moveTo>
                  <a:lnTo>
                    <a:pt x="190" y="124"/>
                  </a:lnTo>
                  <a:lnTo>
                    <a:pt x="190" y="124"/>
                  </a:lnTo>
                  <a:lnTo>
                    <a:pt x="179" y="124"/>
                  </a:lnTo>
                  <a:cubicBezTo>
                    <a:pt x="168" y="124"/>
                    <a:pt x="157" y="124"/>
                    <a:pt x="146" y="124"/>
                  </a:cubicBezTo>
                  <a:cubicBezTo>
                    <a:pt x="134" y="124"/>
                    <a:pt x="123" y="124"/>
                    <a:pt x="101" y="124"/>
                  </a:cubicBezTo>
                  <a:cubicBezTo>
                    <a:pt x="90" y="124"/>
                    <a:pt x="78" y="124"/>
                    <a:pt x="67" y="124"/>
                  </a:cubicBezTo>
                  <a:cubicBezTo>
                    <a:pt x="33" y="124"/>
                    <a:pt x="22" y="124"/>
                    <a:pt x="11" y="112"/>
                  </a:cubicBezTo>
                  <a:cubicBezTo>
                    <a:pt x="0" y="101"/>
                    <a:pt x="0" y="90"/>
                    <a:pt x="0" y="90"/>
                  </a:cubicBezTo>
                  <a:cubicBezTo>
                    <a:pt x="11" y="56"/>
                    <a:pt x="56" y="56"/>
                    <a:pt x="123" y="56"/>
                  </a:cubicBezTo>
                  <a:cubicBezTo>
                    <a:pt x="134" y="56"/>
                    <a:pt x="157" y="45"/>
                    <a:pt x="168" y="45"/>
                  </a:cubicBezTo>
                  <a:cubicBezTo>
                    <a:pt x="202" y="45"/>
                    <a:pt x="246" y="34"/>
                    <a:pt x="280" y="23"/>
                  </a:cubicBezTo>
                  <a:cubicBezTo>
                    <a:pt x="302" y="12"/>
                    <a:pt x="325" y="12"/>
                    <a:pt x="325" y="12"/>
                  </a:cubicBezTo>
                  <a:cubicBezTo>
                    <a:pt x="347" y="0"/>
                    <a:pt x="370" y="12"/>
                    <a:pt x="370" y="34"/>
                  </a:cubicBezTo>
                  <a:cubicBezTo>
                    <a:pt x="370" y="45"/>
                    <a:pt x="370" y="56"/>
                    <a:pt x="347" y="79"/>
                  </a:cubicBezTo>
                  <a:cubicBezTo>
                    <a:pt x="336" y="90"/>
                    <a:pt x="257" y="124"/>
                    <a:pt x="190" y="124"/>
                  </a:cubicBezTo>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71" name="Freeform 71">
              <a:extLst>
                <a:ext uri="{FF2B5EF4-FFF2-40B4-BE49-F238E27FC236}">
                  <a16:creationId xmlns:a16="http://schemas.microsoft.com/office/drawing/2014/main" id="{E7FBA175-4332-4841-B437-8058FC8A0D25}"/>
                </a:ext>
              </a:extLst>
            </p:cNvPr>
            <p:cNvSpPr>
              <a:spLocks noChangeArrowheads="1"/>
            </p:cNvSpPr>
            <p:nvPr/>
          </p:nvSpPr>
          <p:spPr bwMode="auto">
            <a:xfrm>
              <a:off x="8286750" y="4756150"/>
              <a:ext cx="41275" cy="80963"/>
            </a:xfrm>
            <a:custGeom>
              <a:avLst/>
              <a:gdLst>
                <a:gd name="T0" fmla="*/ 78 w 113"/>
                <a:gd name="T1" fmla="*/ 89 h 225"/>
                <a:gd name="T2" fmla="*/ 78 w 113"/>
                <a:gd name="T3" fmla="*/ 89 h 225"/>
                <a:gd name="T4" fmla="*/ 90 w 113"/>
                <a:gd name="T5" fmla="*/ 0 h 225"/>
                <a:gd name="T6" fmla="*/ 67 w 113"/>
                <a:gd name="T7" fmla="*/ 89 h 225"/>
                <a:gd name="T8" fmla="*/ 11 w 113"/>
                <a:gd name="T9" fmla="*/ 190 h 225"/>
                <a:gd name="T10" fmla="*/ 45 w 113"/>
                <a:gd name="T11" fmla="*/ 179 h 225"/>
                <a:gd name="T12" fmla="*/ 78 w 113"/>
                <a:gd name="T13" fmla="*/ 89 h 225"/>
              </a:gdLst>
              <a:ahLst/>
              <a:cxnLst>
                <a:cxn ang="0">
                  <a:pos x="T0" y="T1"/>
                </a:cxn>
                <a:cxn ang="0">
                  <a:pos x="T2" y="T3"/>
                </a:cxn>
                <a:cxn ang="0">
                  <a:pos x="T4" y="T5"/>
                </a:cxn>
                <a:cxn ang="0">
                  <a:pos x="T6" y="T7"/>
                </a:cxn>
                <a:cxn ang="0">
                  <a:pos x="T8" y="T9"/>
                </a:cxn>
                <a:cxn ang="0">
                  <a:pos x="T10" y="T11"/>
                </a:cxn>
                <a:cxn ang="0">
                  <a:pos x="T12" y="T13"/>
                </a:cxn>
              </a:cxnLst>
              <a:rect l="0" t="0" r="r" b="b"/>
              <a:pathLst>
                <a:path w="113" h="225">
                  <a:moveTo>
                    <a:pt x="78" y="89"/>
                  </a:moveTo>
                  <a:lnTo>
                    <a:pt x="78" y="89"/>
                  </a:lnTo>
                  <a:cubicBezTo>
                    <a:pt x="90" y="67"/>
                    <a:pt x="112" y="11"/>
                    <a:pt x="90" y="0"/>
                  </a:cubicBezTo>
                  <a:cubicBezTo>
                    <a:pt x="67" y="0"/>
                    <a:pt x="67" y="45"/>
                    <a:pt x="67" y="89"/>
                  </a:cubicBezTo>
                  <a:cubicBezTo>
                    <a:pt x="67" y="123"/>
                    <a:pt x="22" y="168"/>
                    <a:pt x="11" y="190"/>
                  </a:cubicBezTo>
                  <a:cubicBezTo>
                    <a:pt x="0" y="224"/>
                    <a:pt x="22" y="224"/>
                    <a:pt x="45" y="179"/>
                  </a:cubicBezTo>
                  <a:cubicBezTo>
                    <a:pt x="67" y="134"/>
                    <a:pt x="67" y="112"/>
                    <a:pt x="78" y="89"/>
                  </a:cubicBezTo>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72" name="Freeform 72">
              <a:extLst>
                <a:ext uri="{FF2B5EF4-FFF2-40B4-BE49-F238E27FC236}">
                  <a16:creationId xmlns:a16="http://schemas.microsoft.com/office/drawing/2014/main" id="{0D1E7F61-672C-4B39-96FC-10812055CF27}"/>
                </a:ext>
              </a:extLst>
            </p:cNvPr>
            <p:cNvSpPr>
              <a:spLocks noChangeArrowheads="1"/>
            </p:cNvSpPr>
            <p:nvPr/>
          </p:nvSpPr>
          <p:spPr bwMode="auto">
            <a:xfrm>
              <a:off x="8283575" y="4748213"/>
              <a:ext cx="49213" cy="93662"/>
            </a:xfrm>
            <a:custGeom>
              <a:avLst/>
              <a:gdLst>
                <a:gd name="T0" fmla="*/ 23 w 136"/>
                <a:gd name="T1" fmla="*/ 257 h 258"/>
                <a:gd name="T2" fmla="*/ 23 w 136"/>
                <a:gd name="T3" fmla="*/ 257 h 258"/>
                <a:gd name="T4" fmla="*/ 23 w 136"/>
                <a:gd name="T5" fmla="*/ 257 h 258"/>
                <a:gd name="T6" fmla="*/ 0 w 136"/>
                <a:gd name="T7" fmla="*/ 246 h 258"/>
                <a:gd name="T8" fmla="*/ 0 w 136"/>
                <a:gd name="T9" fmla="*/ 212 h 258"/>
                <a:gd name="T10" fmla="*/ 23 w 136"/>
                <a:gd name="T11" fmla="*/ 156 h 258"/>
                <a:gd name="T12" fmla="*/ 57 w 136"/>
                <a:gd name="T13" fmla="*/ 100 h 258"/>
                <a:gd name="T14" fmla="*/ 57 w 136"/>
                <a:gd name="T15" fmla="*/ 100 h 258"/>
                <a:gd name="T16" fmla="*/ 102 w 136"/>
                <a:gd name="T17" fmla="*/ 0 h 258"/>
                <a:gd name="T18" fmla="*/ 113 w 136"/>
                <a:gd name="T19" fmla="*/ 11 h 258"/>
                <a:gd name="T20" fmla="*/ 124 w 136"/>
                <a:gd name="T21" fmla="*/ 22 h 258"/>
                <a:gd name="T22" fmla="*/ 113 w 136"/>
                <a:gd name="T23" fmla="*/ 123 h 258"/>
                <a:gd name="T24" fmla="*/ 102 w 136"/>
                <a:gd name="T25" fmla="*/ 145 h 258"/>
                <a:gd name="T26" fmla="*/ 79 w 136"/>
                <a:gd name="T27" fmla="*/ 212 h 258"/>
                <a:gd name="T28" fmla="*/ 23 w 136"/>
                <a:gd name="T29" fmla="*/ 257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6" h="258">
                  <a:moveTo>
                    <a:pt x="23" y="257"/>
                  </a:moveTo>
                  <a:lnTo>
                    <a:pt x="23" y="257"/>
                  </a:lnTo>
                  <a:lnTo>
                    <a:pt x="23" y="257"/>
                  </a:lnTo>
                  <a:cubicBezTo>
                    <a:pt x="23" y="257"/>
                    <a:pt x="12" y="257"/>
                    <a:pt x="0" y="246"/>
                  </a:cubicBezTo>
                  <a:cubicBezTo>
                    <a:pt x="0" y="246"/>
                    <a:pt x="0" y="235"/>
                    <a:pt x="0" y="212"/>
                  </a:cubicBezTo>
                  <a:cubicBezTo>
                    <a:pt x="0" y="190"/>
                    <a:pt x="12" y="179"/>
                    <a:pt x="23" y="156"/>
                  </a:cubicBezTo>
                  <a:cubicBezTo>
                    <a:pt x="45" y="145"/>
                    <a:pt x="57" y="123"/>
                    <a:pt x="57" y="100"/>
                  </a:cubicBezTo>
                  <a:lnTo>
                    <a:pt x="57" y="100"/>
                  </a:lnTo>
                  <a:cubicBezTo>
                    <a:pt x="57" y="56"/>
                    <a:pt x="57" y="0"/>
                    <a:pt x="102" y="0"/>
                  </a:cubicBezTo>
                  <a:cubicBezTo>
                    <a:pt x="102" y="0"/>
                    <a:pt x="102" y="0"/>
                    <a:pt x="113" y="11"/>
                  </a:cubicBezTo>
                  <a:cubicBezTo>
                    <a:pt x="113" y="11"/>
                    <a:pt x="124" y="11"/>
                    <a:pt x="124" y="22"/>
                  </a:cubicBezTo>
                  <a:cubicBezTo>
                    <a:pt x="135" y="44"/>
                    <a:pt x="135" y="67"/>
                    <a:pt x="113" y="123"/>
                  </a:cubicBezTo>
                  <a:cubicBezTo>
                    <a:pt x="102" y="134"/>
                    <a:pt x="102" y="134"/>
                    <a:pt x="102" y="145"/>
                  </a:cubicBezTo>
                  <a:cubicBezTo>
                    <a:pt x="102" y="156"/>
                    <a:pt x="90" y="179"/>
                    <a:pt x="79" y="212"/>
                  </a:cubicBezTo>
                  <a:cubicBezTo>
                    <a:pt x="57" y="246"/>
                    <a:pt x="45" y="257"/>
                    <a:pt x="23" y="257"/>
                  </a:cubicBezTo>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73" name="Freeform 73">
              <a:extLst>
                <a:ext uri="{FF2B5EF4-FFF2-40B4-BE49-F238E27FC236}">
                  <a16:creationId xmlns:a16="http://schemas.microsoft.com/office/drawing/2014/main" id="{176B6EF0-06DE-4B70-8D92-3A3356502426}"/>
                </a:ext>
              </a:extLst>
            </p:cNvPr>
            <p:cNvSpPr>
              <a:spLocks noChangeArrowheads="1"/>
            </p:cNvSpPr>
            <p:nvPr/>
          </p:nvSpPr>
          <p:spPr bwMode="auto">
            <a:xfrm>
              <a:off x="7359650" y="4656138"/>
              <a:ext cx="80963" cy="52387"/>
            </a:xfrm>
            <a:custGeom>
              <a:avLst/>
              <a:gdLst>
                <a:gd name="T0" fmla="*/ 213 w 225"/>
                <a:gd name="T1" fmla="*/ 67 h 146"/>
                <a:gd name="T2" fmla="*/ 213 w 225"/>
                <a:gd name="T3" fmla="*/ 67 h 146"/>
                <a:gd name="T4" fmla="*/ 191 w 225"/>
                <a:gd name="T5" fmla="*/ 33 h 146"/>
                <a:gd name="T6" fmla="*/ 101 w 225"/>
                <a:gd name="T7" fmla="*/ 78 h 146"/>
                <a:gd name="T8" fmla="*/ 11 w 225"/>
                <a:gd name="T9" fmla="*/ 123 h 146"/>
                <a:gd name="T10" fmla="*/ 135 w 225"/>
                <a:gd name="T11" fmla="*/ 101 h 146"/>
                <a:gd name="T12" fmla="*/ 213 w 225"/>
                <a:gd name="T13" fmla="*/ 67 h 146"/>
              </a:gdLst>
              <a:ahLst/>
              <a:cxnLst>
                <a:cxn ang="0">
                  <a:pos x="T0" y="T1"/>
                </a:cxn>
                <a:cxn ang="0">
                  <a:pos x="T2" y="T3"/>
                </a:cxn>
                <a:cxn ang="0">
                  <a:pos x="T4" y="T5"/>
                </a:cxn>
                <a:cxn ang="0">
                  <a:pos x="T6" y="T7"/>
                </a:cxn>
                <a:cxn ang="0">
                  <a:pos x="T8" y="T9"/>
                </a:cxn>
                <a:cxn ang="0">
                  <a:pos x="T10" y="T11"/>
                </a:cxn>
                <a:cxn ang="0">
                  <a:pos x="T12" y="T13"/>
                </a:cxn>
              </a:cxnLst>
              <a:rect l="0" t="0" r="r" b="b"/>
              <a:pathLst>
                <a:path w="225" h="146">
                  <a:moveTo>
                    <a:pt x="213" y="67"/>
                  </a:moveTo>
                  <a:lnTo>
                    <a:pt x="213" y="67"/>
                  </a:lnTo>
                  <a:cubicBezTo>
                    <a:pt x="224" y="45"/>
                    <a:pt x="224" y="0"/>
                    <a:pt x="191" y="33"/>
                  </a:cubicBezTo>
                  <a:cubicBezTo>
                    <a:pt x="168" y="56"/>
                    <a:pt x="135" y="78"/>
                    <a:pt x="101" y="78"/>
                  </a:cubicBezTo>
                  <a:cubicBezTo>
                    <a:pt x="56" y="78"/>
                    <a:pt x="0" y="101"/>
                    <a:pt x="11" y="123"/>
                  </a:cubicBezTo>
                  <a:cubicBezTo>
                    <a:pt x="23" y="145"/>
                    <a:pt x="101" y="123"/>
                    <a:pt x="135" y="101"/>
                  </a:cubicBezTo>
                  <a:cubicBezTo>
                    <a:pt x="157" y="78"/>
                    <a:pt x="213" y="78"/>
                    <a:pt x="213" y="67"/>
                  </a:cubicBezTo>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74" name="Freeform 74">
              <a:extLst>
                <a:ext uri="{FF2B5EF4-FFF2-40B4-BE49-F238E27FC236}">
                  <a16:creationId xmlns:a16="http://schemas.microsoft.com/office/drawing/2014/main" id="{6A236D86-513C-496C-9C73-8B3AD34EB07D}"/>
                </a:ext>
              </a:extLst>
            </p:cNvPr>
            <p:cNvSpPr>
              <a:spLocks noChangeArrowheads="1"/>
            </p:cNvSpPr>
            <p:nvPr/>
          </p:nvSpPr>
          <p:spPr bwMode="auto">
            <a:xfrm>
              <a:off x="7354888" y="4656138"/>
              <a:ext cx="93662" cy="57150"/>
            </a:xfrm>
            <a:custGeom>
              <a:avLst/>
              <a:gdLst>
                <a:gd name="T0" fmla="*/ 45 w 259"/>
                <a:gd name="T1" fmla="*/ 156 h 157"/>
                <a:gd name="T2" fmla="*/ 45 w 259"/>
                <a:gd name="T3" fmla="*/ 156 h 157"/>
                <a:gd name="T4" fmla="*/ 45 w 259"/>
                <a:gd name="T5" fmla="*/ 156 h 157"/>
                <a:gd name="T6" fmla="*/ 0 w 259"/>
                <a:gd name="T7" fmla="*/ 134 h 157"/>
                <a:gd name="T8" fmla="*/ 0 w 259"/>
                <a:gd name="T9" fmla="*/ 101 h 157"/>
                <a:gd name="T10" fmla="*/ 101 w 259"/>
                <a:gd name="T11" fmla="*/ 56 h 157"/>
                <a:gd name="T12" fmla="*/ 191 w 259"/>
                <a:gd name="T13" fmla="*/ 11 h 157"/>
                <a:gd name="T14" fmla="*/ 224 w 259"/>
                <a:gd name="T15" fmla="*/ 0 h 157"/>
                <a:gd name="T16" fmla="*/ 246 w 259"/>
                <a:gd name="T17" fmla="*/ 11 h 157"/>
                <a:gd name="T18" fmla="*/ 246 w 259"/>
                <a:gd name="T19" fmla="*/ 67 h 157"/>
                <a:gd name="T20" fmla="*/ 202 w 259"/>
                <a:gd name="T21" fmla="*/ 101 h 157"/>
                <a:gd name="T22" fmla="*/ 157 w 259"/>
                <a:gd name="T23" fmla="*/ 112 h 157"/>
                <a:gd name="T24" fmla="*/ 45 w 259"/>
                <a:gd name="T25" fmla="*/ 156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9" h="157">
                  <a:moveTo>
                    <a:pt x="45" y="156"/>
                  </a:moveTo>
                  <a:lnTo>
                    <a:pt x="45" y="156"/>
                  </a:lnTo>
                  <a:lnTo>
                    <a:pt x="45" y="156"/>
                  </a:lnTo>
                  <a:cubicBezTo>
                    <a:pt x="11" y="156"/>
                    <a:pt x="11" y="145"/>
                    <a:pt x="0" y="134"/>
                  </a:cubicBezTo>
                  <a:cubicBezTo>
                    <a:pt x="0" y="123"/>
                    <a:pt x="0" y="112"/>
                    <a:pt x="0" y="101"/>
                  </a:cubicBezTo>
                  <a:cubicBezTo>
                    <a:pt x="22" y="78"/>
                    <a:pt x="79" y="56"/>
                    <a:pt x="101" y="56"/>
                  </a:cubicBezTo>
                  <a:cubicBezTo>
                    <a:pt x="146" y="56"/>
                    <a:pt x="168" y="33"/>
                    <a:pt x="191" y="11"/>
                  </a:cubicBezTo>
                  <a:cubicBezTo>
                    <a:pt x="202" y="0"/>
                    <a:pt x="213" y="0"/>
                    <a:pt x="224" y="0"/>
                  </a:cubicBezTo>
                  <a:cubicBezTo>
                    <a:pt x="224" y="0"/>
                    <a:pt x="235" y="0"/>
                    <a:pt x="246" y="11"/>
                  </a:cubicBezTo>
                  <a:cubicBezTo>
                    <a:pt x="258" y="33"/>
                    <a:pt x="246" y="56"/>
                    <a:pt x="246" y="67"/>
                  </a:cubicBezTo>
                  <a:cubicBezTo>
                    <a:pt x="235" y="89"/>
                    <a:pt x="224" y="89"/>
                    <a:pt x="202" y="101"/>
                  </a:cubicBezTo>
                  <a:cubicBezTo>
                    <a:pt x="179" y="101"/>
                    <a:pt x="168" y="112"/>
                    <a:pt x="157" y="112"/>
                  </a:cubicBezTo>
                  <a:cubicBezTo>
                    <a:pt x="135" y="134"/>
                    <a:pt x="79" y="156"/>
                    <a:pt x="45" y="156"/>
                  </a:cubicBezTo>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75" name="Freeform 75">
              <a:extLst>
                <a:ext uri="{FF2B5EF4-FFF2-40B4-BE49-F238E27FC236}">
                  <a16:creationId xmlns:a16="http://schemas.microsoft.com/office/drawing/2014/main" id="{5BB1E906-4560-4E35-B82F-89E5CDBECDD1}"/>
                </a:ext>
              </a:extLst>
            </p:cNvPr>
            <p:cNvSpPr>
              <a:spLocks noChangeArrowheads="1"/>
            </p:cNvSpPr>
            <p:nvPr/>
          </p:nvSpPr>
          <p:spPr bwMode="auto">
            <a:xfrm>
              <a:off x="7185025" y="4119563"/>
              <a:ext cx="25400" cy="23812"/>
            </a:xfrm>
            <a:custGeom>
              <a:avLst/>
              <a:gdLst>
                <a:gd name="T0" fmla="*/ 68 w 69"/>
                <a:gd name="T1" fmla="*/ 23 h 68"/>
                <a:gd name="T2" fmla="*/ 68 w 69"/>
                <a:gd name="T3" fmla="*/ 23 h 68"/>
                <a:gd name="T4" fmla="*/ 23 w 69"/>
                <a:gd name="T5" fmla="*/ 0 h 68"/>
                <a:gd name="T6" fmla="*/ 34 w 69"/>
                <a:gd name="T7" fmla="*/ 56 h 68"/>
                <a:gd name="T8" fmla="*/ 68 w 69"/>
                <a:gd name="T9" fmla="*/ 23 h 68"/>
              </a:gdLst>
              <a:ahLst/>
              <a:cxnLst>
                <a:cxn ang="0">
                  <a:pos x="T0" y="T1"/>
                </a:cxn>
                <a:cxn ang="0">
                  <a:pos x="T2" y="T3"/>
                </a:cxn>
                <a:cxn ang="0">
                  <a:pos x="T4" y="T5"/>
                </a:cxn>
                <a:cxn ang="0">
                  <a:pos x="T6" y="T7"/>
                </a:cxn>
                <a:cxn ang="0">
                  <a:pos x="T8" y="T9"/>
                </a:cxn>
              </a:cxnLst>
              <a:rect l="0" t="0" r="r" b="b"/>
              <a:pathLst>
                <a:path w="69" h="68">
                  <a:moveTo>
                    <a:pt x="68" y="23"/>
                  </a:moveTo>
                  <a:lnTo>
                    <a:pt x="68" y="23"/>
                  </a:lnTo>
                  <a:cubicBezTo>
                    <a:pt x="68" y="0"/>
                    <a:pt x="45" y="11"/>
                    <a:pt x="23" y="0"/>
                  </a:cubicBezTo>
                  <a:cubicBezTo>
                    <a:pt x="12" y="0"/>
                    <a:pt x="0" y="67"/>
                    <a:pt x="34" y="56"/>
                  </a:cubicBezTo>
                  <a:cubicBezTo>
                    <a:pt x="68" y="56"/>
                    <a:pt x="68" y="34"/>
                    <a:pt x="68" y="23"/>
                  </a:cubicBezTo>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76" name="Freeform 76">
              <a:extLst>
                <a:ext uri="{FF2B5EF4-FFF2-40B4-BE49-F238E27FC236}">
                  <a16:creationId xmlns:a16="http://schemas.microsoft.com/office/drawing/2014/main" id="{667A8CE4-646B-4BD0-968E-A9F61B092BE6}"/>
                </a:ext>
              </a:extLst>
            </p:cNvPr>
            <p:cNvSpPr>
              <a:spLocks noChangeArrowheads="1"/>
            </p:cNvSpPr>
            <p:nvPr/>
          </p:nvSpPr>
          <p:spPr bwMode="auto">
            <a:xfrm>
              <a:off x="7181850" y="4111625"/>
              <a:ext cx="15875" cy="36513"/>
            </a:xfrm>
            <a:custGeom>
              <a:avLst/>
              <a:gdLst>
                <a:gd name="T0" fmla="*/ 45 w 46"/>
                <a:gd name="T1" fmla="*/ 101 h 102"/>
                <a:gd name="T2" fmla="*/ 45 w 46"/>
                <a:gd name="T3" fmla="*/ 101 h 102"/>
                <a:gd name="T4" fmla="*/ 0 w 46"/>
                <a:gd name="T5" fmla="*/ 56 h 102"/>
                <a:gd name="T6" fmla="*/ 11 w 46"/>
                <a:gd name="T7" fmla="*/ 22 h 102"/>
                <a:gd name="T8" fmla="*/ 34 w 46"/>
                <a:gd name="T9" fmla="*/ 0 h 102"/>
                <a:gd name="T10" fmla="*/ 34 w 46"/>
                <a:gd name="T11" fmla="*/ 45 h 102"/>
                <a:gd name="T12" fmla="*/ 45 w 46"/>
                <a:gd name="T13" fmla="*/ 45 h 102"/>
                <a:gd name="T14" fmla="*/ 45 w 46"/>
                <a:gd name="T15" fmla="*/ 56 h 102"/>
                <a:gd name="T16" fmla="*/ 45 w 46"/>
                <a:gd name="T17" fmla="*/ 56 h 102"/>
                <a:gd name="T18" fmla="*/ 45 w 46"/>
                <a:gd name="T19" fmla="*/ 56 h 102"/>
                <a:gd name="T20" fmla="*/ 45 w 46"/>
                <a:gd name="T21" fmla="*/ 101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 h="102">
                  <a:moveTo>
                    <a:pt x="45" y="101"/>
                  </a:moveTo>
                  <a:lnTo>
                    <a:pt x="45" y="101"/>
                  </a:lnTo>
                  <a:cubicBezTo>
                    <a:pt x="23" y="101"/>
                    <a:pt x="0" y="78"/>
                    <a:pt x="0" y="56"/>
                  </a:cubicBezTo>
                  <a:cubicBezTo>
                    <a:pt x="0" y="45"/>
                    <a:pt x="0" y="33"/>
                    <a:pt x="11" y="22"/>
                  </a:cubicBezTo>
                  <a:cubicBezTo>
                    <a:pt x="11" y="11"/>
                    <a:pt x="34" y="0"/>
                    <a:pt x="34" y="0"/>
                  </a:cubicBezTo>
                  <a:cubicBezTo>
                    <a:pt x="34" y="45"/>
                    <a:pt x="34" y="45"/>
                    <a:pt x="34" y="45"/>
                  </a:cubicBezTo>
                  <a:cubicBezTo>
                    <a:pt x="45" y="45"/>
                    <a:pt x="45" y="45"/>
                    <a:pt x="45" y="45"/>
                  </a:cubicBezTo>
                  <a:cubicBezTo>
                    <a:pt x="45" y="45"/>
                    <a:pt x="45" y="45"/>
                    <a:pt x="45" y="56"/>
                  </a:cubicBezTo>
                  <a:lnTo>
                    <a:pt x="45" y="56"/>
                  </a:lnTo>
                  <a:lnTo>
                    <a:pt x="45" y="56"/>
                  </a:lnTo>
                  <a:cubicBezTo>
                    <a:pt x="45" y="101"/>
                    <a:pt x="45" y="101"/>
                    <a:pt x="45" y="101"/>
                  </a:cubicBezTo>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77" name="Freeform 77">
              <a:extLst>
                <a:ext uri="{FF2B5EF4-FFF2-40B4-BE49-F238E27FC236}">
                  <a16:creationId xmlns:a16="http://schemas.microsoft.com/office/drawing/2014/main" id="{114B6634-B5E9-4338-B6BD-ED3A4289CAE5}"/>
                </a:ext>
              </a:extLst>
            </p:cNvPr>
            <p:cNvSpPr>
              <a:spLocks noChangeArrowheads="1"/>
            </p:cNvSpPr>
            <p:nvPr/>
          </p:nvSpPr>
          <p:spPr bwMode="auto">
            <a:xfrm>
              <a:off x="7273925" y="4305300"/>
              <a:ext cx="33338" cy="31750"/>
            </a:xfrm>
            <a:custGeom>
              <a:avLst/>
              <a:gdLst>
                <a:gd name="T0" fmla="*/ 67 w 91"/>
                <a:gd name="T1" fmla="*/ 45 h 90"/>
                <a:gd name="T2" fmla="*/ 67 w 91"/>
                <a:gd name="T3" fmla="*/ 45 h 90"/>
                <a:gd name="T4" fmla="*/ 45 w 91"/>
                <a:gd name="T5" fmla="*/ 11 h 90"/>
                <a:gd name="T6" fmla="*/ 22 w 91"/>
                <a:gd name="T7" fmla="*/ 56 h 90"/>
                <a:gd name="T8" fmla="*/ 67 w 91"/>
                <a:gd name="T9" fmla="*/ 78 h 90"/>
                <a:gd name="T10" fmla="*/ 67 w 91"/>
                <a:gd name="T11" fmla="*/ 45 h 90"/>
              </a:gdLst>
              <a:ahLst/>
              <a:cxnLst>
                <a:cxn ang="0">
                  <a:pos x="T0" y="T1"/>
                </a:cxn>
                <a:cxn ang="0">
                  <a:pos x="T2" y="T3"/>
                </a:cxn>
                <a:cxn ang="0">
                  <a:pos x="T4" y="T5"/>
                </a:cxn>
                <a:cxn ang="0">
                  <a:pos x="T6" y="T7"/>
                </a:cxn>
                <a:cxn ang="0">
                  <a:pos x="T8" y="T9"/>
                </a:cxn>
                <a:cxn ang="0">
                  <a:pos x="T10" y="T11"/>
                </a:cxn>
              </a:cxnLst>
              <a:rect l="0" t="0" r="r" b="b"/>
              <a:pathLst>
                <a:path w="91" h="90">
                  <a:moveTo>
                    <a:pt x="67" y="45"/>
                  </a:moveTo>
                  <a:lnTo>
                    <a:pt x="67" y="45"/>
                  </a:lnTo>
                  <a:cubicBezTo>
                    <a:pt x="67" y="33"/>
                    <a:pt x="67" y="0"/>
                    <a:pt x="45" y="11"/>
                  </a:cubicBezTo>
                  <a:cubicBezTo>
                    <a:pt x="34" y="11"/>
                    <a:pt x="34" y="45"/>
                    <a:pt x="22" y="56"/>
                  </a:cubicBezTo>
                  <a:cubicBezTo>
                    <a:pt x="0" y="67"/>
                    <a:pt x="56" y="89"/>
                    <a:pt x="67" y="78"/>
                  </a:cubicBezTo>
                  <a:cubicBezTo>
                    <a:pt x="90" y="67"/>
                    <a:pt x="67" y="45"/>
                    <a:pt x="67" y="45"/>
                  </a:cubicBezTo>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78" name="Freeform 78">
              <a:extLst>
                <a:ext uri="{FF2B5EF4-FFF2-40B4-BE49-F238E27FC236}">
                  <a16:creationId xmlns:a16="http://schemas.microsoft.com/office/drawing/2014/main" id="{DE2FB744-B904-4477-BC0A-EBDDD91EDF55}"/>
                </a:ext>
              </a:extLst>
            </p:cNvPr>
            <p:cNvSpPr>
              <a:spLocks noChangeArrowheads="1"/>
            </p:cNvSpPr>
            <p:nvPr/>
          </p:nvSpPr>
          <p:spPr bwMode="auto">
            <a:xfrm>
              <a:off x="7270750" y="4300538"/>
              <a:ext cx="41275" cy="39687"/>
            </a:xfrm>
            <a:custGeom>
              <a:avLst/>
              <a:gdLst>
                <a:gd name="T0" fmla="*/ 68 w 114"/>
                <a:gd name="T1" fmla="*/ 111 h 112"/>
                <a:gd name="T2" fmla="*/ 68 w 114"/>
                <a:gd name="T3" fmla="*/ 111 h 112"/>
                <a:gd name="T4" fmla="*/ 68 w 114"/>
                <a:gd name="T5" fmla="*/ 111 h 112"/>
                <a:gd name="T6" fmla="*/ 12 w 114"/>
                <a:gd name="T7" fmla="*/ 78 h 112"/>
                <a:gd name="T8" fmla="*/ 12 w 114"/>
                <a:gd name="T9" fmla="*/ 56 h 112"/>
                <a:gd name="T10" fmla="*/ 23 w 114"/>
                <a:gd name="T11" fmla="*/ 33 h 112"/>
                <a:gd name="T12" fmla="*/ 57 w 114"/>
                <a:gd name="T13" fmla="*/ 0 h 112"/>
                <a:gd name="T14" fmla="*/ 68 w 114"/>
                <a:gd name="T15" fmla="*/ 0 h 112"/>
                <a:gd name="T16" fmla="*/ 102 w 114"/>
                <a:gd name="T17" fmla="*/ 44 h 112"/>
                <a:gd name="T18" fmla="*/ 102 w 114"/>
                <a:gd name="T19" fmla="*/ 56 h 112"/>
                <a:gd name="T20" fmla="*/ 102 w 114"/>
                <a:gd name="T21" fmla="*/ 100 h 112"/>
                <a:gd name="T22" fmla="*/ 68 w 114"/>
                <a:gd name="T23" fmla="*/ 111 h 112"/>
                <a:gd name="T24" fmla="*/ 57 w 114"/>
                <a:gd name="T25" fmla="*/ 67 h 112"/>
                <a:gd name="T26" fmla="*/ 57 w 114"/>
                <a:gd name="T27" fmla="*/ 67 h 112"/>
                <a:gd name="T28" fmla="*/ 68 w 114"/>
                <a:gd name="T29" fmla="*/ 67 h 112"/>
                <a:gd name="T30" fmla="*/ 68 w 114"/>
                <a:gd name="T31" fmla="*/ 67 h 112"/>
                <a:gd name="T32" fmla="*/ 57 w 114"/>
                <a:gd name="T33" fmla="*/ 56 h 112"/>
                <a:gd name="T34" fmla="*/ 57 w 114"/>
                <a:gd name="T35" fmla="*/ 6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4" h="112">
                  <a:moveTo>
                    <a:pt x="68" y="111"/>
                  </a:moveTo>
                  <a:lnTo>
                    <a:pt x="68" y="111"/>
                  </a:lnTo>
                  <a:lnTo>
                    <a:pt x="68" y="111"/>
                  </a:lnTo>
                  <a:cubicBezTo>
                    <a:pt x="57" y="111"/>
                    <a:pt x="12" y="111"/>
                    <a:pt x="12" y="78"/>
                  </a:cubicBezTo>
                  <a:cubicBezTo>
                    <a:pt x="0" y="78"/>
                    <a:pt x="12" y="67"/>
                    <a:pt x="12" y="56"/>
                  </a:cubicBezTo>
                  <a:cubicBezTo>
                    <a:pt x="23" y="56"/>
                    <a:pt x="23" y="44"/>
                    <a:pt x="23" y="33"/>
                  </a:cubicBezTo>
                  <a:cubicBezTo>
                    <a:pt x="34" y="22"/>
                    <a:pt x="34" y="0"/>
                    <a:pt x="57" y="0"/>
                  </a:cubicBezTo>
                  <a:cubicBezTo>
                    <a:pt x="57" y="0"/>
                    <a:pt x="57" y="0"/>
                    <a:pt x="68" y="0"/>
                  </a:cubicBezTo>
                  <a:cubicBezTo>
                    <a:pt x="90" y="0"/>
                    <a:pt x="102" y="22"/>
                    <a:pt x="102" y="44"/>
                  </a:cubicBezTo>
                  <a:lnTo>
                    <a:pt x="102" y="56"/>
                  </a:lnTo>
                  <a:cubicBezTo>
                    <a:pt x="113" y="67"/>
                    <a:pt x="113" y="89"/>
                    <a:pt x="102" y="100"/>
                  </a:cubicBezTo>
                  <a:cubicBezTo>
                    <a:pt x="90" y="111"/>
                    <a:pt x="79" y="111"/>
                    <a:pt x="68" y="111"/>
                  </a:cubicBezTo>
                  <a:close/>
                  <a:moveTo>
                    <a:pt x="57" y="67"/>
                  </a:moveTo>
                  <a:lnTo>
                    <a:pt x="57" y="67"/>
                  </a:lnTo>
                  <a:cubicBezTo>
                    <a:pt x="57" y="67"/>
                    <a:pt x="57" y="67"/>
                    <a:pt x="68" y="67"/>
                  </a:cubicBezTo>
                  <a:lnTo>
                    <a:pt x="68" y="67"/>
                  </a:lnTo>
                  <a:cubicBezTo>
                    <a:pt x="68" y="67"/>
                    <a:pt x="57" y="67"/>
                    <a:pt x="57" y="56"/>
                  </a:cubicBezTo>
                  <a:cubicBezTo>
                    <a:pt x="57" y="67"/>
                    <a:pt x="57" y="67"/>
                    <a:pt x="57" y="67"/>
                  </a:cubicBezTo>
                  <a:close/>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79" name="Freeform 79">
              <a:extLst>
                <a:ext uri="{FF2B5EF4-FFF2-40B4-BE49-F238E27FC236}">
                  <a16:creationId xmlns:a16="http://schemas.microsoft.com/office/drawing/2014/main" id="{86D1DBAA-3A33-45FB-956D-8643570B2790}"/>
                </a:ext>
              </a:extLst>
            </p:cNvPr>
            <p:cNvSpPr>
              <a:spLocks noChangeArrowheads="1"/>
            </p:cNvSpPr>
            <p:nvPr/>
          </p:nvSpPr>
          <p:spPr bwMode="auto">
            <a:xfrm>
              <a:off x="5608638" y="4211638"/>
              <a:ext cx="581025" cy="774700"/>
            </a:xfrm>
            <a:custGeom>
              <a:avLst/>
              <a:gdLst>
                <a:gd name="T0" fmla="*/ 369 w 1614"/>
                <a:gd name="T1" fmla="*/ 2084 h 2153"/>
                <a:gd name="T2" fmla="*/ 190 w 1614"/>
                <a:gd name="T3" fmla="*/ 2029 h 2153"/>
                <a:gd name="T4" fmla="*/ 123 w 1614"/>
                <a:gd name="T5" fmla="*/ 1939 h 2153"/>
                <a:gd name="T6" fmla="*/ 11 w 1614"/>
                <a:gd name="T7" fmla="*/ 1793 h 2153"/>
                <a:gd name="T8" fmla="*/ 235 w 1614"/>
                <a:gd name="T9" fmla="*/ 1703 h 2153"/>
                <a:gd name="T10" fmla="*/ 257 w 1614"/>
                <a:gd name="T11" fmla="*/ 1401 h 2153"/>
                <a:gd name="T12" fmla="*/ 246 w 1614"/>
                <a:gd name="T13" fmla="*/ 1065 h 2153"/>
                <a:gd name="T14" fmla="*/ 515 w 1614"/>
                <a:gd name="T15" fmla="*/ 1199 h 2153"/>
                <a:gd name="T16" fmla="*/ 739 w 1614"/>
                <a:gd name="T17" fmla="*/ 1165 h 2153"/>
                <a:gd name="T18" fmla="*/ 952 w 1614"/>
                <a:gd name="T19" fmla="*/ 1098 h 2153"/>
                <a:gd name="T20" fmla="*/ 717 w 1614"/>
                <a:gd name="T21" fmla="*/ 896 h 2153"/>
                <a:gd name="T22" fmla="*/ 538 w 1614"/>
                <a:gd name="T23" fmla="*/ 627 h 2153"/>
                <a:gd name="T24" fmla="*/ 538 w 1614"/>
                <a:gd name="T25" fmla="*/ 392 h 2153"/>
                <a:gd name="T26" fmla="*/ 705 w 1614"/>
                <a:gd name="T27" fmla="*/ 213 h 2153"/>
                <a:gd name="T28" fmla="*/ 974 w 1614"/>
                <a:gd name="T29" fmla="*/ 213 h 2153"/>
                <a:gd name="T30" fmla="*/ 952 w 1614"/>
                <a:gd name="T31" fmla="*/ 358 h 2153"/>
                <a:gd name="T32" fmla="*/ 1019 w 1614"/>
                <a:gd name="T33" fmla="*/ 504 h 2153"/>
                <a:gd name="T34" fmla="*/ 1288 w 1614"/>
                <a:gd name="T35" fmla="*/ 538 h 2153"/>
                <a:gd name="T36" fmla="*/ 1176 w 1614"/>
                <a:gd name="T37" fmla="*/ 840 h 2153"/>
                <a:gd name="T38" fmla="*/ 1266 w 1614"/>
                <a:gd name="T39" fmla="*/ 1053 h 2153"/>
                <a:gd name="T40" fmla="*/ 1389 w 1614"/>
                <a:gd name="T41" fmla="*/ 1177 h 2153"/>
                <a:gd name="T42" fmla="*/ 1221 w 1614"/>
                <a:gd name="T43" fmla="*/ 1311 h 2153"/>
                <a:gd name="T44" fmla="*/ 1266 w 1614"/>
                <a:gd name="T45" fmla="*/ 1547 h 2153"/>
                <a:gd name="T46" fmla="*/ 1501 w 1614"/>
                <a:gd name="T47" fmla="*/ 1625 h 2153"/>
                <a:gd name="T48" fmla="*/ 1557 w 1614"/>
                <a:gd name="T49" fmla="*/ 1827 h 2153"/>
                <a:gd name="T50" fmla="*/ 1277 w 1614"/>
                <a:gd name="T51" fmla="*/ 1927 h 2153"/>
                <a:gd name="T52" fmla="*/ 1042 w 1614"/>
                <a:gd name="T53" fmla="*/ 2006 h 2153"/>
                <a:gd name="T54" fmla="*/ 840 w 1614"/>
                <a:gd name="T55" fmla="*/ 1950 h 2153"/>
                <a:gd name="T56" fmla="*/ 907 w 1614"/>
                <a:gd name="T57" fmla="*/ 2062 h 2153"/>
                <a:gd name="T58" fmla="*/ 560 w 1614"/>
                <a:gd name="T59" fmla="*/ 2152 h 2153"/>
                <a:gd name="T60" fmla="*/ 571 w 1614"/>
                <a:gd name="T61" fmla="*/ 2107 h 2153"/>
                <a:gd name="T62" fmla="*/ 851 w 1614"/>
                <a:gd name="T63" fmla="*/ 2006 h 2153"/>
                <a:gd name="T64" fmla="*/ 986 w 1614"/>
                <a:gd name="T65" fmla="*/ 1860 h 2153"/>
                <a:gd name="T66" fmla="*/ 1266 w 1614"/>
                <a:gd name="T67" fmla="*/ 1883 h 2153"/>
                <a:gd name="T68" fmla="*/ 1512 w 1614"/>
                <a:gd name="T69" fmla="*/ 1838 h 2153"/>
                <a:gd name="T70" fmla="*/ 1434 w 1614"/>
                <a:gd name="T71" fmla="*/ 1647 h 2153"/>
                <a:gd name="T72" fmla="*/ 1255 w 1614"/>
                <a:gd name="T73" fmla="*/ 1591 h 2153"/>
                <a:gd name="T74" fmla="*/ 1221 w 1614"/>
                <a:gd name="T75" fmla="*/ 1255 h 2153"/>
                <a:gd name="T76" fmla="*/ 1367 w 1614"/>
                <a:gd name="T77" fmla="*/ 1098 h 2153"/>
                <a:gd name="T78" fmla="*/ 1187 w 1614"/>
                <a:gd name="T79" fmla="*/ 1053 h 2153"/>
                <a:gd name="T80" fmla="*/ 1131 w 1614"/>
                <a:gd name="T81" fmla="*/ 807 h 2153"/>
                <a:gd name="T82" fmla="*/ 1232 w 1614"/>
                <a:gd name="T83" fmla="*/ 527 h 2153"/>
                <a:gd name="T84" fmla="*/ 963 w 1614"/>
                <a:gd name="T85" fmla="*/ 538 h 2153"/>
                <a:gd name="T86" fmla="*/ 952 w 1614"/>
                <a:gd name="T87" fmla="*/ 314 h 2153"/>
                <a:gd name="T88" fmla="*/ 862 w 1614"/>
                <a:gd name="T89" fmla="*/ 56 h 2153"/>
                <a:gd name="T90" fmla="*/ 627 w 1614"/>
                <a:gd name="T91" fmla="*/ 370 h 2153"/>
                <a:gd name="T92" fmla="*/ 582 w 1614"/>
                <a:gd name="T93" fmla="*/ 829 h 2153"/>
                <a:gd name="T94" fmla="*/ 806 w 1614"/>
                <a:gd name="T95" fmla="*/ 941 h 2153"/>
                <a:gd name="T96" fmla="*/ 952 w 1614"/>
                <a:gd name="T97" fmla="*/ 1143 h 2153"/>
                <a:gd name="T98" fmla="*/ 717 w 1614"/>
                <a:gd name="T99" fmla="*/ 1199 h 2153"/>
                <a:gd name="T100" fmla="*/ 459 w 1614"/>
                <a:gd name="T101" fmla="*/ 1210 h 2153"/>
                <a:gd name="T102" fmla="*/ 280 w 1614"/>
                <a:gd name="T103" fmla="*/ 1109 h 2153"/>
                <a:gd name="T104" fmla="*/ 246 w 1614"/>
                <a:gd name="T105" fmla="*/ 1524 h 2153"/>
                <a:gd name="T106" fmla="*/ 212 w 1614"/>
                <a:gd name="T107" fmla="*/ 1737 h 2153"/>
                <a:gd name="T108" fmla="*/ 56 w 1614"/>
                <a:gd name="T109" fmla="*/ 1827 h 2153"/>
                <a:gd name="T110" fmla="*/ 167 w 1614"/>
                <a:gd name="T111" fmla="*/ 1972 h 2153"/>
                <a:gd name="T112" fmla="*/ 280 w 1614"/>
                <a:gd name="T113" fmla="*/ 2062 h 2153"/>
                <a:gd name="T114" fmla="*/ 414 w 1614"/>
                <a:gd name="T115" fmla="*/ 2029 h 2153"/>
                <a:gd name="T116" fmla="*/ 504 w 1614"/>
                <a:gd name="T117" fmla="*/ 448 h 2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14" h="2153">
                  <a:moveTo>
                    <a:pt x="448" y="2152"/>
                  </a:moveTo>
                  <a:lnTo>
                    <a:pt x="448" y="2152"/>
                  </a:lnTo>
                  <a:cubicBezTo>
                    <a:pt x="436" y="2140"/>
                    <a:pt x="436" y="2140"/>
                    <a:pt x="436" y="2140"/>
                  </a:cubicBezTo>
                  <a:cubicBezTo>
                    <a:pt x="425" y="2129"/>
                    <a:pt x="425" y="2107"/>
                    <a:pt x="414" y="2096"/>
                  </a:cubicBezTo>
                  <a:cubicBezTo>
                    <a:pt x="414" y="2084"/>
                    <a:pt x="414" y="2073"/>
                    <a:pt x="414" y="2073"/>
                  </a:cubicBezTo>
                  <a:lnTo>
                    <a:pt x="403" y="2073"/>
                  </a:lnTo>
                  <a:cubicBezTo>
                    <a:pt x="392" y="2073"/>
                    <a:pt x="380" y="2084"/>
                    <a:pt x="369" y="2084"/>
                  </a:cubicBezTo>
                  <a:lnTo>
                    <a:pt x="369" y="2084"/>
                  </a:lnTo>
                  <a:lnTo>
                    <a:pt x="358" y="2084"/>
                  </a:lnTo>
                  <a:cubicBezTo>
                    <a:pt x="347" y="2096"/>
                    <a:pt x="336" y="2107"/>
                    <a:pt x="313" y="2107"/>
                  </a:cubicBezTo>
                  <a:cubicBezTo>
                    <a:pt x="313" y="2118"/>
                    <a:pt x="302" y="2118"/>
                    <a:pt x="291" y="2118"/>
                  </a:cubicBezTo>
                  <a:cubicBezTo>
                    <a:pt x="280" y="2118"/>
                    <a:pt x="257" y="2107"/>
                    <a:pt x="257" y="2096"/>
                  </a:cubicBezTo>
                  <a:cubicBezTo>
                    <a:pt x="246" y="2096"/>
                    <a:pt x="246" y="2096"/>
                    <a:pt x="246" y="2096"/>
                  </a:cubicBezTo>
                  <a:cubicBezTo>
                    <a:pt x="212" y="2096"/>
                    <a:pt x="201" y="2051"/>
                    <a:pt x="190" y="2029"/>
                  </a:cubicBezTo>
                  <a:lnTo>
                    <a:pt x="190" y="2029"/>
                  </a:lnTo>
                  <a:lnTo>
                    <a:pt x="179" y="2029"/>
                  </a:lnTo>
                  <a:cubicBezTo>
                    <a:pt x="167" y="2029"/>
                    <a:pt x="167" y="2029"/>
                    <a:pt x="156" y="2029"/>
                  </a:cubicBezTo>
                  <a:lnTo>
                    <a:pt x="156" y="2029"/>
                  </a:lnTo>
                  <a:cubicBezTo>
                    <a:pt x="145" y="2029"/>
                    <a:pt x="134" y="2017"/>
                    <a:pt x="134" y="2017"/>
                  </a:cubicBezTo>
                  <a:cubicBezTo>
                    <a:pt x="123" y="2006"/>
                    <a:pt x="123" y="1995"/>
                    <a:pt x="123" y="1972"/>
                  </a:cubicBezTo>
                  <a:cubicBezTo>
                    <a:pt x="123" y="1961"/>
                    <a:pt x="123" y="1950"/>
                    <a:pt x="123" y="1939"/>
                  </a:cubicBezTo>
                  <a:cubicBezTo>
                    <a:pt x="123" y="1939"/>
                    <a:pt x="89" y="1927"/>
                    <a:pt x="78" y="1916"/>
                  </a:cubicBezTo>
                  <a:cubicBezTo>
                    <a:pt x="67" y="1916"/>
                    <a:pt x="67" y="1916"/>
                    <a:pt x="56" y="1905"/>
                  </a:cubicBezTo>
                  <a:lnTo>
                    <a:pt x="44" y="1905"/>
                  </a:lnTo>
                  <a:cubicBezTo>
                    <a:pt x="22" y="1894"/>
                    <a:pt x="11" y="1883"/>
                    <a:pt x="11" y="1849"/>
                  </a:cubicBezTo>
                  <a:cubicBezTo>
                    <a:pt x="11" y="1838"/>
                    <a:pt x="11" y="1827"/>
                    <a:pt x="11" y="1815"/>
                  </a:cubicBezTo>
                  <a:cubicBezTo>
                    <a:pt x="0" y="1804"/>
                    <a:pt x="0" y="1804"/>
                    <a:pt x="0" y="1804"/>
                  </a:cubicBezTo>
                  <a:cubicBezTo>
                    <a:pt x="11" y="1793"/>
                    <a:pt x="11" y="1793"/>
                    <a:pt x="11" y="1793"/>
                  </a:cubicBezTo>
                  <a:cubicBezTo>
                    <a:pt x="22" y="1793"/>
                    <a:pt x="22" y="1782"/>
                    <a:pt x="22" y="1782"/>
                  </a:cubicBezTo>
                  <a:cubicBezTo>
                    <a:pt x="33" y="1748"/>
                    <a:pt x="67" y="1748"/>
                    <a:pt x="89" y="1737"/>
                  </a:cubicBezTo>
                  <a:lnTo>
                    <a:pt x="111" y="1726"/>
                  </a:lnTo>
                  <a:cubicBezTo>
                    <a:pt x="111" y="1726"/>
                    <a:pt x="111" y="1726"/>
                    <a:pt x="111" y="1715"/>
                  </a:cubicBezTo>
                  <a:cubicBezTo>
                    <a:pt x="123" y="1703"/>
                    <a:pt x="134" y="1670"/>
                    <a:pt x="167" y="1670"/>
                  </a:cubicBezTo>
                  <a:lnTo>
                    <a:pt x="179" y="1670"/>
                  </a:lnTo>
                  <a:cubicBezTo>
                    <a:pt x="190" y="1681"/>
                    <a:pt x="212" y="1692"/>
                    <a:pt x="235" y="1703"/>
                  </a:cubicBezTo>
                  <a:cubicBezTo>
                    <a:pt x="246" y="1703"/>
                    <a:pt x="246" y="1703"/>
                    <a:pt x="257" y="1715"/>
                  </a:cubicBezTo>
                  <a:cubicBezTo>
                    <a:pt x="257" y="1692"/>
                    <a:pt x="246" y="1670"/>
                    <a:pt x="246" y="1670"/>
                  </a:cubicBezTo>
                  <a:cubicBezTo>
                    <a:pt x="224" y="1647"/>
                    <a:pt x="224" y="1636"/>
                    <a:pt x="224" y="1625"/>
                  </a:cubicBezTo>
                  <a:cubicBezTo>
                    <a:pt x="224" y="1602"/>
                    <a:pt x="224" y="1602"/>
                    <a:pt x="224" y="1602"/>
                  </a:cubicBezTo>
                  <a:cubicBezTo>
                    <a:pt x="201" y="1591"/>
                    <a:pt x="201" y="1569"/>
                    <a:pt x="201" y="1535"/>
                  </a:cubicBezTo>
                  <a:cubicBezTo>
                    <a:pt x="201" y="1502"/>
                    <a:pt x="212" y="1457"/>
                    <a:pt x="235" y="1434"/>
                  </a:cubicBezTo>
                  <a:cubicBezTo>
                    <a:pt x="257" y="1423"/>
                    <a:pt x="257" y="1412"/>
                    <a:pt x="257" y="1401"/>
                  </a:cubicBezTo>
                  <a:cubicBezTo>
                    <a:pt x="269" y="1356"/>
                    <a:pt x="280" y="1311"/>
                    <a:pt x="269" y="1300"/>
                  </a:cubicBezTo>
                  <a:lnTo>
                    <a:pt x="257" y="1289"/>
                  </a:lnTo>
                  <a:cubicBezTo>
                    <a:pt x="246" y="1266"/>
                    <a:pt x="257" y="1210"/>
                    <a:pt x="269" y="1188"/>
                  </a:cubicBezTo>
                  <a:cubicBezTo>
                    <a:pt x="280" y="1165"/>
                    <a:pt x="280" y="1154"/>
                    <a:pt x="269" y="1154"/>
                  </a:cubicBezTo>
                  <a:cubicBezTo>
                    <a:pt x="269" y="1143"/>
                    <a:pt x="269" y="1143"/>
                    <a:pt x="269" y="1143"/>
                  </a:cubicBezTo>
                  <a:cubicBezTo>
                    <a:pt x="257" y="1143"/>
                    <a:pt x="246" y="1143"/>
                    <a:pt x="246" y="1132"/>
                  </a:cubicBezTo>
                  <a:cubicBezTo>
                    <a:pt x="235" y="1121"/>
                    <a:pt x="235" y="1087"/>
                    <a:pt x="246" y="1065"/>
                  </a:cubicBezTo>
                  <a:cubicBezTo>
                    <a:pt x="246" y="1053"/>
                    <a:pt x="246" y="1031"/>
                    <a:pt x="246" y="1031"/>
                  </a:cubicBezTo>
                  <a:cubicBezTo>
                    <a:pt x="246" y="998"/>
                    <a:pt x="269" y="986"/>
                    <a:pt x="291" y="986"/>
                  </a:cubicBezTo>
                  <a:cubicBezTo>
                    <a:pt x="313" y="986"/>
                    <a:pt x="336" y="998"/>
                    <a:pt x="369" y="1009"/>
                  </a:cubicBezTo>
                  <a:cubicBezTo>
                    <a:pt x="403" y="1031"/>
                    <a:pt x="425" y="1076"/>
                    <a:pt x="436" y="1109"/>
                  </a:cubicBezTo>
                  <a:cubicBezTo>
                    <a:pt x="436" y="1121"/>
                    <a:pt x="448" y="1132"/>
                    <a:pt x="448" y="1132"/>
                  </a:cubicBezTo>
                  <a:cubicBezTo>
                    <a:pt x="459" y="1154"/>
                    <a:pt x="470" y="1165"/>
                    <a:pt x="481" y="1177"/>
                  </a:cubicBezTo>
                  <a:cubicBezTo>
                    <a:pt x="493" y="1177"/>
                    <a:pt x="504" y="1188"/>
                    <a:pt x="515" y="1199"/>
                  </a:cubicBezTo>
                  <a:cubicBezTo>
                    <a:pt x="526" y="1210"/>
                    <a:pt x="538" y="1222"/>
                    <a:pt x="549" y="1222"/>
                  </a:cubicBezTo>
                  <a:cubicBezTo>
                    <a:pt x="560" y="1233"/>
                    <a:pt x="571" y="1233"/>
                    <a:pt x="582" y="1255"/>
                  </a:cubicBezTo>
                  <a:lnTo>
                    <a:pt x="593" y="1255"/>
                  </a:lnTo>
                  <a:cubicBezTo>
                    <a:pt x="593" y="1255"/>
                    <a:pt x="605" y="1255"/>
                    <a:pt x="627" y="1233"/>
                  </a:cubicBezTo>
                  <a:lnTo>
                    <a:pt x="638" y="1222"/>
                  </a:lnTo>
                  <a:cubicBezTo>
                    <a:pt x="672" y="1177"/>
                    <a:pt x="694" y="1154"/>
                    <a:pt x="717" y="1154"/>
                  </a:cubicBezTo>
                  <a:cubicBezTo>
                    <a:pt x="728" y="1154"/>
                    <a:pt x="739" y="1165"/>
                    <a:pt x="739" y="1165"/>
                  </a:cubicBezTo>
                  <a:cubicBezTo>
                    <a:pt x="750" y="1177"/>
                    <a:pt x="762" y="1188"/>
                    <a:pt x="773" y="1177"/>
                  </a:cubicBezTo>
                  <a:cubicBezTo>
                    <a:pt x="773" y="1177"/>
                    <a:pt x="784" y="1177"/>
                    <a:pt x="795" y="1165"/>
                  </a:cubicBezTo>
                  <a:cubicBezTo>
                    <a:pt x="806" y="1154"/>
                    <a:pt x="806" y="1143"/>
                    <a:pt x="806" y="1132"/>
                  </a:cubicBezTo>
                  <a:cubicBezTo>
                    <a:pt x="806" y="1121"/>
                    <a:pt x="806" y="1109"/>
                    <a:pt x="806" y="1098"/>
                  </a:cubicBezTo>
                  <a:cubicBezTo>
                    <a:pt x="818" y="1087"/>
                    <a:pt x="840" y="1087"/>
                    <a:pt x="851" y="1087"/>
                  </a:cubicBezTo>
                  <a:cubicBezTo>
                    <a:pt x="862" y="1087"/>
                    <a:pt x="885" y="1087"/>
                    <a:pt x="896" y="1087"/>
                  </a:cubicBezTo>
                  <a:cubicBezTo>
                    <a:pt x="918" y="1087"/>
                    <a:pt x="930" y="1098"/>
                    <a:pt x="952" y="1098"/>
                  </a:cubicBezTo>
                  <a:cubicBezTo>
                    <a:pt x="952" y="1098"/>
                    <a:pt x="952" y="1098"/>
                    <a:pt x="963" y="1098"/>
                  </a:cubicBezTo>
                  <a:cubicBezTo>
                    <a:pt x="952" y="1087"/>
                    <a:pt x="952" y="1087"/>
                    <a:pt x="941" y="1087"/>
                  </a:cubicBezTo>
                  <a:cubicBezTo>
                    <a:pt x="885" y="1076"/>
                    <a:pt x="851" y="1053"/>
                    <a:pt x="851" y="1020"/>
                  </a:cubicBezTo>
                  <a:cubicBezTo>
                    <a:pt x="851" y="1009"/>
                    <a:pt x="840" y="998"/>
                    <a:pt x="818" y="998"/>
                  </a:cubicBezTo>
                  <a:cubicBezTo>
                    <a:pt x="784" y="998"/>
                    <a:pt x="773" y="975"/>
                    <a:pt x="762" y="953"/>
                  </a:cubicBezTo>
                  <a:lnTo>
                    <a:pt x="762" y="941"/>
                  </a:lnTo>
                  <a:cubicBezTo>
                    <a:pt x="717" y="941"/>
                    <a:pt x="717" y="908"/>
                    <a:pt x="717" y="896"/>
                  </a:cubicBezTo>
                  <a:lnTo>
                    <a:pt x="717" y="885"/>
                  </a:lnTo>
                  <a:cubicBezTo>
                    <a:pt x="705" y="874"/>
                    <a:pt x="661" y="863"/>
                    <a:pt x="649" y="863"/>
                  </a:cubicBezTo>
                  <a:cubicBezTo>
                    <a:pt x="638" y="874"/>
                    <a:pt x="616" y="874"/>
                    <a:pt x="605" y="874"/>
                  </a:cubicBezTo>
                  <a:cubicBezTo>
                    <a:pt x="582" y="874"/>
                    <a:pt x="560" y="874"/>
                    <a:pt x="549" y="852"/>
                  </a:cubicBezTo>
                  <a:cubicBezTo>
                    <a:pt x="538" y="852"/>
                    <a:pt x="538" y="840"/>
                    <a:pt x="526" y="829"/>
                  </a:cubicBezTo>
                  <a:cubicBezTo>
                    <a:pt x="526" y="796"/>
                    <a:pt x="504" y="762"/>
                    <a:pt x="493" y="751"/>
                  </a:cubicBezTo>
                  <a:cubicBezTo>
                    <a:pt x="459" y="717"/>
                    <a:pt x="504" y="672"/>
                    <a:pt x="538" y="627"/>
                  </a:cubicBezTo>
                  <a:cubicBezTo>
                    <a:pt x="549" y="627"/>
                    <a:pt x="560" y="616"/>
                    <a:pt x="560" y="605"/>
                  </a:cubicBezTo>
                  <a:cubicBezTo>
                    <a:pt x="593" y="571"/>
                    <a:pt x="605" y="527"/>
                    <a:pt x="605" y="516"/>
                  </a:cubicBezTo>
                  <a:cubicBezTo>
                    <a:pt x="593" y="504"/>
                    <a:pt x="571" y="482"/>
                    <a:pt x="560" y="482"/>
                  </a:cubicBezTo>
                  <a:cubicBezTo>
                    <a:pt x="549" y="482"/>
                    <a:pt x="526" y="493"/>
                    <a:pt x="504" y="493"/>
                  </a:cubicBezTo>
                  <a:cubicBezTo>
                    <a:pt x="481" y="493"/>
                    <a:pt x="459" y="471"/>
                    <a:pt x="459" y="460"/>
                  </a:cubicBezTo>
                  <a:cubicBezTo>
                    <a:pt x="459" y="448"/>
                    <a:pt x="459" y="437"/>
                    <a:pt x="459" y="426"/>
                  </a:cubicBezTo>
                  <a:cubicBezTo>
                    <a:pt x="481" y="403"/>
                    <a:pt x="504" y="392"/>
                    <a:pt x="538" y="392"/>
                  </a:cubicBezTo>
                  <a:cubicBezTo>
                    <a:pt x="538" y="392"/>
                    <a:pt x="549" y="392"/>
                    <a:pt x="560" y="392"/>
                  </a:cubicBezTo>
                  <a:cubicBezTo>
                    <a:pt x="560" y="392"/>
                    <a:pt x="560" y="392"/>
                    <a:pt x="571" y="392"/>
                  </a:cubicBezTo>
                  <a:cubicBezTo>
                    <a:pt x="571" y="392"/>
                    <a:pt x="582" y="392"/>
                    <a:pt x="593" y="358"/>
                  </a:cubicBezTo>
                  <a:cubicBezTo>
                    <a:pt x="605" y="325"/>
                    <a:pt x="616" y="280"/>
                    <a:pt x="661" y="269"/>
                  </a:cubicBezTo>
                  <a:cubicBezTo>
                    <a:pt x="661" y="269"/>
                    <a:pt x="672" y="258"/>
                    <a:pt x="672" y="235"/>
                  </a:cubicBezTo>
                  <a:cubicBezTo>
                    <a:pt x="683" y="202"/>
                    <a:pt x="683" y="202"/>
                    <a:pt x="683" y="202"/>
                  </a:cubicBezTo>
                  <a:cubicBezTo>
                    <a:pt x="705" y="213"/>
                    <a:pt x="705" y="213"/>
                    <a:pt x="705" y="213"/>
                  </a:cubicBezTo>
                  <a:lnTo>
                    <a:pt x="717" y="213"/>
                  </a:lnTo>
                  <a:cubicBezTo>
                    <a:pt x="717" y="213"/>
                    <a:pt x="739" y="179"/>
                    <a:pt x="728" y="157"/>
                  </a:cubicBezTo>
                  <a:cubicBezTo>
                    <a:pt x="717" y="112"/>
                    <a:pt x="750" y="34"/>
                    <a:pt x="773" y="11"/>
                  </a:cubicBezTo>
                  <a:cubicBezTo>
                    <a:pt x="784" y="0"/>
                    <a:pt x="806" y="0"/>
                    <a:pt x="818" y="0"/>
                  </a:cubicBezTo>
                  <a:cubicBezTo>
                    <a:pt x="851" y="0"/>
                    <a:pt x="885" y="11"/>
                    <a:pt x="896" y="45"/>
                  </a:cubicBezTo>
                  <a:cubicBezTo>
                    <a:pt x="907" y="78"/>
                    <a:pt x="896" y="146"/>
                    <a:pt x="885" y="191"/>
                  </a:cubicBezTo>
                  <a:cubicBezTo>
                    <a:pt x="896" y="202"/>
                    <a:pt x="941" y="213"/>
                    <a:pt x="974" y="213"/>
                  </a:cubicBezTo>
                  <a:cubicBezTo>
                    <a:pt x="986" y="213"/>
                    <a:pt x="986" y="213"/>
                    <a:pt x="986" y="213"/>
                  </a:cubicBezTo>
                  <a:lnTo>
                    <a:pt x="986" y="213"/>
                  </a:lnTo>
                  <a:cubicBezTo>
                    <a:pt x="1008" y="213"/>
                    <a:pt x="1019" y="224"/>
                    <a:pt x="1031" y="224"/>
                  </a:cubicBezTo>
                  <a:cubicBezTo>
                    <a:pt x="1042" y="247"/>
                    <a:pt x="1031" y="269"/>
                    <a:pt x="1008" y="303"/>
                  </a:cubicBezTo>
                  <a:cubicBezTo>
                    <a:pt x="997" y="314"/>
                    <a:pt x="997" y="325"/>
                    <a:pt x="986" y="336"/>
                  </a:cubicBezTo>
                  <a:cubicBezTo>
                    <a:pt x="986" y="347"/>
                    <a:pt x="974" y="358"/>
                    <a:pt x="952" y="358"/>
                  </a:cubicBezTo>
                  <a:lnTo>
                    <a:pt x="952" y="358"/>
                  </a:lnTo>
                  <a:cubicBezTo>
                    <a:pt x="941" y="358"/>
                    <a:pt x="930" y="347"/>
                    <a:pt x="907" y="347"/>
                  </a:cubicBezTo>
                  <a:cubicBezTo>
                    <a:pt x="907" y="336"/>
                    <a:pt x="896" y="325"/>
                    <a:pt x="885" y="325"/>
                  </a:cubicBezTo>
                  <a:cubicBezTo>
                    <a:pt x="885" y="347"/>
                    <a:pt x="907" y="426"/>
                    <a:pt x="918" y="448"/>
                  </a:cubicBezTo>
                  <a:cubicBezTo>
                    <a:pt x="918" y="471"/>
                    <a:pt x="941" y="482"/>
                    <a:pt x="963" y="493"/>
                  </a:cubicBezTo>
                  <a:cubicBezTo>
                    <a:pt x="974" y="493"/>
                    <a:pt x="986" y="504"/>
                    <a:pt x="997" y="504"/>
                  </a:cubicBezTo>
                  <a:cubicBezTo>
                    <a:pt x="997" y="516"/>
                    <a:pt x="1008" y="516"/>
                    <a:pt x="1008" y="516"/>
                  </a:cubicBezTo>
                  <a:cubicBezTo>
                    <a:pt x="1019" y="516"/>
                    <a:pt x="1019" y="504"/>
                    <a:pt x="1019" y="504"/>
                  </a:cubicBezTo>
                  <a:cubicBezTo>
                    <a:pt x="1031" y="471"/>
                    <a:pt x="1042" y="448"/>
                    <a:pt x="1064" y="426"/>
                  </a:cubicBezTo>
                  <a:cubicBezTo>
                    <a:pt x="1075" y="426"/>
                    <a:pt x="1087" y="426"/>
                    <a:pt x="1087" y="426"/>
                  </a:cubicBezTo>
                  <a:cubicBezTo>
                    <a:pt x="1109" y="426"/>
                    <a:pt x="1120" y="437"/>
                    <a:pt x="1131" y="448"/>
                  </a:cubicBezTo>
                  <a:cubicBezTo>
                    <a:pt x="1143" y="448"/>
                    <a:pt x="1143" y="460"/>
                    <a:pt x="1154" y="460"/>
                  </a:cubicBezTo>
                  <a:cubicBezTo>
                    <a:pt x="1165" y="460"/>
                    <a:pt x="1176" y="471"/>
                    <a:pt x="1187" y="471"/>
                  </a:cubicBezTo>
                  <a:cubicBezTo>
                    <a:pt x="1210" y="471"/>
                    <a:pt x="1232" y="471"/>
                    <a:pt x="1255" y="482"/>
                  </a:cubicBezTo>
                  <a:cubicBezTo>
                    <a:pt x="1288" y="504"/>
                    <a:pt x="1288" y="527"/>
                    <a:pt x="1288" y="538"/>
                  </a:cubicBezTo>
                  <a:cubicBezTo>
                    <a:pt x="1288" y="560"/>
                    <a:pt x="1277" y="571"/>
                    <a:pt x="1255" y="583"/>
                  </a:cubicBezTo>
                  <a:cubicBezTo>
                    <a:pt x="1243" y="583"/>
                    <a:pt x="1243" y="583"/>
                    <a:pt x="1243" y="605"/>
                  </a:cubicBezTo>
                  <a:lnTo>
                    <a:pt x="1243" y="616"/>
                  </a:lnTo>
                  <a:cubicBezTo>
                    <a:pt x="1243" y="639"/>
                    <a:pt x="1221" y="650"/>
                    <a:pt x="1210" y="672"/>
                  </a:cubicBezTo>
                  <a:cubicBezTo>
                    <a:pt x="1198" y="684"/>
                    <a:pt x="1187" y="706"/>
                    <a:pt x="1187" y="717"/>
                  </a:cubicBezTo>
                  <a:cubicBezTo>
                    <a:pt x="1176" y="740"/>
                    <a:pt x="1176" y="773"/>
                    <a:pt x="1176" y="796"/>
                  </a:cubicBezTo>
                  <a:cubicBezTo>
                    <a:pt x="1176" y="818"/>
                    <a:pt x="1176" y="829"/>
                    <a:pt x="1176" y="840"/>
                  </a:cubicBezTo>
                  <a:cubicBezTo>
                    <a:pt x="1176" y="885"/>
                    <a:pt x="1143" y="885"/>
                    <a:pt x="1131" y="885"/>
                  </a:cubicBezTo>
                  <a:cubicBezTo>
                    <a:pt x="1131" y="885"/>
                    <a:pt x="1131" y="885"/>
                    <a:pt x="1120" y="885"/>
                  </a:cubicBezTo>
                  <a:cubicBezTo>
                    <a:pt x="1120" y="908"/>
                    <a:pt x="1120" y="941"/>
                    <a:pt x="1143" y="964"/>
                  </a:cubicBezTo>
                  <a:cubicBezTo>
                    <a:pt x="1165" y="975"/>
                    <a:pt x="1165" y="986"/>
                    <a:pt x="1176" y="998"/>
                  </a:cubicBezTo>
                  <a:cubicBezTo>
                    <a:pt x="1176" y="1009"/>
                    <a:pt x="1187" y="1009"/>
                    <a:pt x="1187" y="1009"/>
                  </a:cubicBezTo>
                  <a:cubicBezTo>
                    <a:pt x="1198" y="1009"/>
                    <a:pt x="1198" y="1009"/>
                    <a:pt x="1198" y="1009"/>
                  </a:cubicBezTo>
                  <a:cubicBezTo>
                    <a:pt x="1232" y="1009"/>
                    <a:pt x="1255" y="1020"/>
                    <a:pt x="1266" y="1053"/>
                  </a:cubicBezTo>
                  <a:cubicBezTo>
                    <a:pt x="1266" y="1065"/>
                    <a:pt x="1277" y="1065"/>
                    <a:pt x="1300" y="1065"/>
                  </a:cubicBezTo>
                  <a:cubicBezTo>
                    <a:pt x="1311" y="1065"/>
                    <a:pt x="1322" y="1065"/>
                    <a:pt x="1333" y="1053"/>
                  </a:cubicBezTo>
                  <a:cubicBezTo>
                    <a:pt x="1344" y="1042"/>
                    <a:pt x="1356" y="1042"/>
                    <a:pt x="1367" y="1042"/>
                  </a:cubicBezTo>
                  <a:cubicBezTo>
                    <a:pt x="1389" y="1042"/>
                    <a:pt x="1400" y="1065"/>
                    <a:pt x="1400" y="1087"/>
                  </a:cubicBezTo>
                  <a:cubicBezTo>
                    <a:pt x="1411" y="1087"/>
                    <a:pt x="1411" y="1087"/>
                    <a:pt x="1411" y="1098"/>
                  </a:cubicBezTo>
                  <a:cubicBezTo>
                    <a:pt x="1411" y="1121"/>
                    <a:pt x="1423" y="1154"/>
                    <a:pt x="1389" y="1177"/>
                  </a:cubicBezTo>
                  <a:lnTo>
                    <a:pt x="1389" y="1177"/>
                  </a:lnTo>
                  <a:lnTo>
                    <a:pt x="1389" y="1177"/>
                  </a:lnTo>
                  <a:cubicBezTo>
                    <a:pt x="1389" y="1188"/>
                    <a:pt x="1389" y="1199"/>
                    <a:pt x="1389" y="1210"/>
                  </a:cubicBezTo>
                  <a:cubicBezTo>
                    <a:pt x="1378" y="1233"/>
                    <a:pt x="1367" y="1233"/>
                    <a:pt x="1356" y="1233"/>
                  </a:cubicBezTo>
                  <a:cubicBezTo>
                    <a:pt x="1333" y="1233"/>
                    <a:pt x="1311" y="1222"/>
                    <a:pt x="1300" y="1210"/>
                  </a:cubicBezTo>
                  <a:cubicBezTo>
                    <a:pt x="1300" y="1210"/>
                    <a:pt x="1288" y="1222"/>
                    <a:pt x="1288" y="1233"/>
                  </a:cubicBezTo>
                  <a:cubicBezTo>
                    <a:pt x="1277" y="1255"/>
                    <a:pt x="1266" y="1289"/>
                    <a:pt x="1232" y="1300"/>
                  </a:cubicBezTo>
                  <a:cubicBezTo>
                    <a:pt x="1221" y="1300"/>
                    <a:pt x="1221" y="1311"/>
                    <a:pt x="1221" y="1311"/>
                  </a:cubicBezTo>
                  <a:cubicBezTo>
                    <a:pt x="1221" y="1322"/>
                    <a:pt x="1221" y="1322"/>
                    <a:pt x="1232" y="1334"/>
                  </a:cubicBezTo>
                  <a:cubicBezTo>
                    <a:pt x="1243" y="1345"/>
                    <a:pt x="1255" y="1367"/>
                    <a:pt x="1243" y="1378"/>
                  </a:cubicBezTo>
                  <a:cubicBezTo>
                    <a:pt x="1243" y="1389"/>
                    <a:pt x="1243" y="1401"/>
                    <a:pt x="1221" y="1412"/>
                  </a:cubicBezTo>
                  <a:lnTo>
                    <a:pt x="1221" y="1412"/>
                  </a:lnTo>
                  <a:cubicBezTo>
                    <a:pt x="1221" y="1423"/>
                    <a:pt x="1221" y="1446"/>
                    <a:pt x="1210" y="1457"/>
                  </a:cubicBezTo>
                  <a:cubicBezTo>
                    <a:pt x="1198" y="1468"/>
                    <a:pt x="1198" y="1479"/>
                    <a:pt x="1210" y="1513"/>
                  </a:cubicBezTo>
                  <a:cubicBezTo>
                    <a:pt x="1232" y="1547"/>
                    <a:pt x="1243" y="1558"/>
                    <a:pt x="1266" y="1547"/>
                  </a:cubicBezTo>
                  <a:cubicBezTo>
                    <a:pt x="1277" y="1547"/>
                    <a:pt x="1277" y="1547"/>
                    <a:pt x="1277" y="1547"/>
                  </a:cubicBezTo>
                  <a:cubicBezTo>
                    <a:pt x="1322" y="1547"/>
                    <a:pt x="1344" y="1602"/>
                    <a:pt x="1344" y="1636"/>
                  </a:cubicBezTo>
                  <a:cubicBezTo>
                    <a:pt x="1344" y="1636"/>
                    <a:pt x="1344" y="1647"/>
                    <a:pt x="1356" y="1647"/>
                  </a:cubicBezTo>
                  <a:cubicBezTo>
                    <a:pt x="1356" y="1658"/>
                    <a:pt x="1356" y="1658"/>
                    <a:pt x="1356" y="1658"/>
                  </a:cubicBezTo>
                  <a:cubicBezTo>
                    <a:pt x="1356" y="1658"/>
                    <a:pt x="1367" y="1647"/>
                    <a:pt x="1378" y="1636"/>
                  </a:cubicBezTo>
                  <a:cubicBezTo>
                    <a:pt x="1389" y="1614"/>
                    <a:pt x="1411" y="1602"/>
                    <a:pt x="1434" y="1602"/>
                  </a:cubicBezTo>
                  <a:cubicBezTo>
                    <a:pt x="1456" y="1602"/>
                    <a:pt x="1479" y="1614"/>
                    <a:pt x="1501" y="1625"/>
                  </a:cubicBezTo>
                  <a:cubicBezTo>
                    <a:pt x="1512" y="1636"/>
                    <a:pt x="1512" y="1636"/>
                    <a:pt x="1524" y="1636"/>
                  </a:cubicBezTo>
                  <a:cubicBezTo>
                    <a:pt x="1557" y="1658"/>
                    <a:pt x="1591" y="1681"/>
                    <a:pt x="1591" y="1715"/>
                  </a:cubicBezTo>
                  <a:cubicBezTo>
                    <a:pt x="1613" y="1726"/>
                    <a:pt x="1613" y="1726"/>
                    <a:pt x="1613" y="1726"/>
                  </a:cubicBezTo>
                  <a:cubicBezTo>
                    <a:pt x="1602" y="1748"/>
                    <a:pt x="1602" y="1748"/>
                    <a:pt x="1602" y="1748"/>
                  </a:cubicBezTo>
                  <a:cubicBezTo>
                    <a:pt x="1591" y="1760"/>
                    <a:pt x="1591" y="1760"/>
                    <a:pt x="1580" y="1771"/>
                  </a:cubicBezTo>
                  <a:cubicBezTo>
                    <a:pt x="1569" y="1782"/>
                    <a:pt x="1569" y="1793"/>
                    <a:pt x="1569" y="1815"/>
                  </a:cubicBezTo>
                  <a:cubicBezTo>
                    <a:pt x="1569" y="1815"/>
                    <a:pt x="1569" y="1827"/>
                    <a:pt x="1557" y="1827"/>
                  </a:cubicBezTo>
                  <a:cubicBezTo>
                    <a:pt x="1557" y="1860"/>
                    <a:pt x="1546" y="1883"/>
                    <a:pt x="1512" y="1883"/>
                  </a:cubicBezTo>
                  <a:cubicBezTo>
                    <a:pt x="1512" y="1883"/>
                    <a:pt x="1501" y="1871"/>
                    <a:pt x="1490" y="1871"/>
                  </a:cubicBezTo>
                  <a:cubicBezTo>
                    <a:pt x="1467" y="1871"/>
                    <a:pt x="1445" y="1883"/>
                    <a:pt x="1434" y="1905"/>
                  </a:cubicBezTo>
                  <a:cubicBezTo>
                    <a:pt x="1423" y="1927"/>
                    <a:pt x="1389" y="1939"/>
                    <a:pt x="1356" y="1939"/>
                  </a:cubicBezTo>
                  <a:cubicBezTo>
                    <a:pt x="1344" y="1939"/>
                    <a:pt x="1322" y="1939"/>
                    <a:pt x="1311" y="1927"/>
                  </a:cubicBezTo>
                  <a:cubicBezTo>
                    <a:pt x="1300" y="1927"/>
                    <a:pt x="1288" y="1927"/>
                    <a:pt x="1288" y="1927"/>
                  </a:cubicBezTo>
                  <a:lnTo>
                    <a:pt x="1277" y="1927"/>
                  </a:lnTo>
                  <a:cubicBezTo>
                    <a:pt x="1266" y="1927"/>
                    <a:pt x="1266" y="1927"/>
                    <a:pt x="1255" y="1939"/>
                  </a:cubicBezTo>
                  <a:cubicBezTo>
                    <a:pt x="1221" y="1939"/>
                    <a:pt x="1176" y="1950"/>
                    <a:pt x="1176" y="1972"/>
                  </a:cubicBezTo>
                  <a:cubicBezTo>
                    <a:pt x="1165" y="1995"/>
                    <a:pt x="1154" y="2006"/>
                    <a:pt x="1143" y="2006"/>
                  </a:cubicBezTo>
                  <a:lnTo>
                    <a:pt x="1143" y="2006"/>
                  </a:lnTo>
                  <a:cubicBezTo>
                    <a:pt x="1143" y="2006"/>
                    <a:pt x="1143" y="2006"/>
                    <a:pt x="1143" y="2017"/>
                  </a:cubicBezTo>
                  <a:cubicBezTo>
                    <a:pt x="1131" y="2029"/>
                    <a:pt x="1120" y="2040"/>
                    <a:pt x="1098" y="2040"/>
                  </a:cubicBezTo>
                  <a:cubicBezTo>
                    <a:pt x="1075" y="2040"/>
                    <a:pt x="1053" y="2029"/>
                    <a:pt x="1042" y="2006"/>
                  </a:cubicBezTo>
                  <a:cubicBezTo>
                    <a:pt x="1031" y="1984"/>
                    <a:pt x="1019" y="1950"/>
                    <a:pt x="997" y="1939"/>
                  </a:cubicBezTo>
                  <a:cubicBezTo>
                    <a:pt x="963" y="1916"/>
                    <a:pt x="941" y="1883"/>
                    <a:pt x="941" y="1849"/>
                  </a:cubicBezTo>
                  <a:lnTo>
                    <a:pt x="941" y="1849"/>
                  </a:lnTo>
                  <a:cubicBezTo>
                    <a:pt x="941" y="1849"/>
                    <a:pt x="941" y="1838"/>
                    <a:pt x="930" y="1838"/>
                  </a:cubicBezTo>
                  <a:lnTo>
                    <a:pt x="918" y="1849"/>
                  </a:lnTo>
                  <a:cubicBezTo>
                    <a:pt x="874" y="1860"/>
                    <a:pt x="840" y="1916"/>
                    <a:pt x="840" y="1927"/>
                  </a:cubicBezTo>
                  <a:cubicBezTo>
                    <a:pt x="840" y="1939"/>
                    <a:pt x="840" y="1939"/>
                    <a:pt x="840" y="1950"/>
                  </a:cubicBezTo>
                  <a:cubicBezTo>
                    <a:pt x="851" y="1950"/>
                    <a:pt x="851" y="1950"/>
                    <a:pt x="851" y="1950"/>
                  </a:cubicBezTo>
                  <a:lnTo>
                    <a:pt x="851" y="1950"/>
                  </a:lnTo>
                  <a:cubicBezTo>
                    <a:pt x="885" y="1950"/>
                    <a:pt x="885" y="1972"/>
                    <a:pt x="896" y="1984"/>
                  </a:cubicBezTo>
                  <a:lnTo>
                    <a:pt x="907" y="1995"/>
                  </a:lnTo>
                  <a:lnTo>
                    <a:pt x="907" y="1995"/>
                  </a:lnTo>
                  <a:cubicBezTo>
                    <a:pt x="930" y="1995"/>
                    <a:pt x="941" y="2006"/>
                    <a:pt x="941" y="2017"/>
                  </a:cubicBezTo>
                  <a:cubicBezTo>
                    <a:pt x="941" y="2029"/>
                    <a:pt x="930" y="2051"/>
                    <a:pt x="907" y="2062"/>
                  </a:cubicBezTo>
                  <a:cubicBezTo>
                    <a:pt x="896" y="2073"/>
                    <a:pt x="885" y="2084"/>
                    <a:pt x="885" y="2084"/>
                  </a:cubicBezTo>
                  <a:cubicBezTo>
                    <a:pt x="862" y="2107"/>
                    <a:pt x="851" y="2107"/>
                    <a:pt x="829" y="2107"/>
                  </a:cubicBezTo>
                  <a:cubicBezTo>
                    <a:pt x="818" y="2107"/>
                    <a:pt x="795" y="2107"/>
                    <a:pt x="784" y="2096"/>
                  </a:cubicBezTo>
                  <a:cubicBezTo>
                    <a:pt x="773" y="2096"/>
                    <a:pt x="750" y="2084"/>
                    <a:pt x="717" y="2084"/>
                  </a:cubicBezTo>
                  <a:cubicBezTo>
                    <a:pt x="672" y="2084"/>
                    <a:pt x="661" y="2096"/>
                    <a:pt x="649" y="2096"/>
                  </a:cubicBezTo>
                  <a:cubicBezTo>
                    <a:pt x="638" y="2129"/>
                    <a:pt x="605" y="2152"/>
                    <a:pt x="571" y="2152"/>
                  </a:cubicBezTo>
                  <a:lnTo>
                    <a:pt x="560" y="2152"/>
                  </a:lnTo>
                  <a:cubicBezTo>
                    <a:pt x="538" y="2152"/>
                    <a:pt x="515" y="2140"/>
                    <a:pt x="493" y="2140"/>
                  </a:cubicBezTo>
                  <a:cubicBezTo>
                    <a:pt x="470" y="2140"/>
                    <a:pt x="470" y="2140"/>
                    <a:pt x="470" y="2140"/>
                  </a:cubicBezTo>
                  <a:cubicBezTo>
                    <a:pt x="448" y="2152"/>
                    <a:pt x="448" y="2152"/>
                    <a:pt x="448" y="2152"/>
                  </a:cubicBezTo>
                  <a:close/>
                  <a:moveTo>
                    <a:pt x="493" y="2096"/>
                  </a:moveTo>
                  <a:lnTo>
                    <a:pt x="493" y="2096"/>
                  </a:lnTo>
                  <a:cubicBezTo>
                    <a:pt x="515" y="2096"/>
                    <a:pt x="549" y="2107"/>
                    <a:pt x="571" y="2107"/>
                  </a:cubicBezTo>
                  <a:lnTo>
                    <a:pt x="571" y="2107"/>
                  </a:lnTo>
                  <a:cubicBezTo>
                    <a:pt x="593" y="2107"/>
                    <a:pt x="605" y="2096"/>
                    <a:pt x="616" y="2084"/>
                  </a:cubicBezTo>
                  <a:cubicBezTo>
                    <a:pt x="627" y="2051"/>
                    <a:pt x="683" y="2040"/>
                    <a:pt x="717" y="2040"/>
                  </a:cubicBezTo>
                  <a:cubicBezTo>
                    <a:pt x="750" y="2040"/>
                    <a:pt x="784" y="2051"/>
                    <a:pt x="795" y="2062"/>
                  </a:cubicBezTo>
                  <a:cubicBezTo>
                    <a:pt x="806" y="2062"/>
                    <a:pt x="818" y="2073"/>
                    <a:pt x="829" y="2073"/>
                  </a:cubicBezTo>
                  <a:cubicBezTo>
                    <a:pt x="829" y="2073"/>
                    <a:pt x="840" y="2062"/>
                    <a:pt x="851" y="2062"/>
                  </a:cubicBezTo>
                  <a:cubicBezTo>
                    <a:pt x="851" y="2051"/>
                    <a:pt x="862" y="2040"/>
                    <a:pt x="874" y="2029"/>
                  </a:cubicBezTo>
                  <a:cubicBezTo>
                    <a:pt x="862" y="2029"/>
                    <a:pt x="862" y="2006"/>
                    <a:pt x="851" y="2006"/>
                  </a:cubicBezTo>
                  <a:cubicBezTo>
                    <a:pt x="851" y="1995"/>
                    <a:pt x="851" y="1995"/>
                    <a:pt x="851" y="1995"/>
                  </a:cubicBezTo>
                  <a:cubicBezTo>
                    <a:pt x="840" y="1995"/>
                    <a:pt x="818" y="1984"/>
                    <a:pt x="806" y="1972"/>
                  </a:cubicBezTo>
                  <a:cubicBezTo>
                    <a:pt x="795" y="1961"/>
                    <a:pt x="795" y="1939"/>
                    <a:pt x="795" y="1927"/>
                  </a:cubicBezTo>
                  <a:cubicBezTo>
                    <a:pt x="806" y="1894"/>
                    <a:pt x="840" y="1815"/>
                    <a:pt x="907" y="1804"/>
                  </a:cubicBezTo>
                  <a:cubicBezTo>
                    <a:pt x="918" y="1804"/>
                    <a:pt x="930" y="1804"/>
                    <a:pt x="930" y="1804"/>
                  </a:cubicBezTo>
                  <a:cubicBezTo>
                    <a:pt x="963" y="1804"/>
                    <a:pt x="974" y="1804"/>
                    <a:pt x="974" y="1815"/>
                  </a:cubicBezTo>
                  <a:cubicBezTo>
                    <a:pt x="986" y="1827"/>
                    <a:pt x="997" y="1849"/>
                    <a:pt x="986" y="1860"/>
                  </a:cubicBezTo>
                  <a:cubicBezTo>
                    <a:pt x="986" y="1871"/>
                    <a:pt x="997" y="1883"/>
                    <a:pt x="1019" y="1894"/>
                  </a:cubicBezTo>
                  <a:cubicBezTo>
                    <a:pt x="1053" y="1916"/>
                    <a:pt x="1075" y="1950"/>
                    <a:pt x="1087" y="1984"/>
                  </a:cubicBezTo>
                  <a:cubicBezTo>
                    <a:pt x="1087" y="1995"/>
                    <a:pt x="1098" y="1995"/>
                    <a:pt x="1098" y="1995"/>
                  </a:cubicBezTo>
                  <a:cubicBezTo>
                    <a:pt x="1098" y="1984"/>
                    <a:pt x="1109" y="1972"/>
                    <a:pt x="1120" y="1972"/>
                  </a:cubicBezTo>
                  <a:cubicBezTo>
                    <a:pt x="1120" y="1961"/>
                    <a:pt x="1131" y="1961"/>
                    <a:pt x="1131" y="1961"/>
                  </a:cubicBezTo>
                  <a:cubicBezTo>
                    <a:pt x="1154" y="1916"/>
                    <a:pt x="1198" y="1905"/>
                    <a:pt x="1243" y="1894"/>
                  </a:cubicBezTo>
                  <a:cubicBezTo>
                    <a:pt x="1255" y="1894"/>
                    <a:pt x="1255" y="1883"/>
                    <a:pt x="1266" y="1883"/>
                  </a:cubicBezTo>
                  <a:cubicBezTo>
                    <a:pt x="1266" y="1883"/>
                    <a:pt x="1277" y="1883"/>
                    <a:pt x="1288" y="1883"/>
                  </a:cubicBezTo>
                  <a:cubicBezTo>
                    <a:pt x="1300" y="1883"/>
                    <a:pt x="1311" y="1883"/>
                    <a:pt x="1333" y="1894"/>
                  </a:cubicBezTo>
                  <a:cubicBezTo>
                    <a:pt x="1333" y="1894"/>
                    <a:pt x="1344" y="1894"/>
                    <a:pt x="1356" y="1894"/>
                  </a:cubicBezTo>
                  <a:cubicBezTo>
                    <a:pt x="1378" y="1894"/>
                    <a:pt x="1389" y="1894"/>
                    <a:pt x="1400" y="1883"/>
                  </a:cubicBezTo>
                  <a:cubicBezTo>
                    <a:pt x="1423" y="1849"/>
                    <a:pt x="1445" y="1827"/>
                    <a:pt x="1479" y="1827"/>
                  </a:cubicBezTo>
                  <a:cubicBezTo>
                    <a:pt x="1490" y="1827"/>
                    <a:pt x="1490" y="1827"/>
                    <a:pt x="1490" y="1827"/>
                  </a:cubicBezTo>
                  <a:cubicBezTo>
                    <a:pt x="1501" y="1838"/>
                    <a:pt x="1512" y="1838"/>
                    <a:pt x="1512" y="1838"/>
                  </a:cubicBezTo>
                  <a:cubicBezTo>
                    <a:pt x="1512" y="1827"/>
                    <a:pt x="1512" y="1827"/>
                    <a:pt x="1524" y="1827"/>
                  </a:cubicBezTo>
                  <a:cubicBezTo>
                    <a:pt x="1524" y="1815"/>
                    <a:pt x="1524" y="1815"/>
                    <a:pt x="1524" y="1804"/>
                  </a:cubicBezTo>
                  <a:cubicBezTo>
                    <a:pt x="1524" y="1782"/>
                    <a:pt x="1535" y="1760"/>
                    <a:pt x="1546" y="1737"/>
                  </a:cubicBezTo>
                  <a:cubicBezTo>
                    <a:pt x="1546" y="1737"/>
                    <a:pt x="1546" y="1726"/>
                    <a:pt x="1546" y="1715"/>
                  </a:cubicBezTo>
                  <a:cubicBezTo>
                    <a:pt x="1546" y="1703"/>
                    <a:pt x="1524" y="1692"/>
                    <a:pt x="1501" y="1681"/>
                  </a:cubicBezTo>
                  <a:cubicBezTo>
                    <a:pt x="1490" y="1670"/>
                    <a:pt x="1490" y="1670"/>
                    <a:pt x="1479" y="1670"/>
                  </a:cubicBezTo>
                  <a:cubicBezTo>
                    <a:pt x="1467" y="1658"/>
                    <a:pt x="1445" y="1647"/>
                    <a:pt x="1434" y="1647"/>
                  </a:cubicBezTo>
                  <a:cubicBezTo>
                    <a:pt x="1423" y="1647"/>
                    <a:pt x="1423" y="1647"/>
                    <a:pt x="1411" y="1658"/>
                  </a:cubicBezTo>
                  <a:cubicBezTo>
                    <a:pt x="1389" y="1692"/>
                    <a:pt x="1367" y="1703"/>
                    <a:pt x="1356" y="1703"/>
                  </a:cubicBezTo>
                  <a:cubicBezTo>
                    <a:pt x="1344" y="1703"/>
                    <a:pt x="1322" y="1692"/>
                    <a:pt x="1311" y="1658"/>
                  </a:cubicBezTo>
                  <a:cubicBezTo>
                    <a:pt x="1311" y="1658"/>
                    <a:pt x="1311" y="1647"/>
                    <a:pt x="1300" y="1647"/>
                  </a:cubicBezTo>
                  <a:cubicBezTo>
                    <a:pt x="1300" y="1625"/>
                    <a:pt x="1288" y="1591"/>
                    <a:pt x="1277" y="1591"/>
                  </a:cubicBezTo>
                  <a:lnTo>
                    <a:pt x="1277" y="1591"/>
                  </a:lnTo>
                  <a:cubicBezTo>
                    <a:pt x="1266" y="1591"/>
                    <a:pt x="1266" y="1591"/>
                    <a:pt x="1255" y="1591"/>
                  </a:cubicBezTo>
                  <a:cubicBezTo>
                    <a:pt x="1210" y="1591"/>
                    <a:pt x="1187" y="1558"/>
                    <a:pt x="1176" y="1535"/>
                  </a:cubicBezTo>
                  <a:cubicBezTo>
                    <a:pt x="1143" y="1491"/>
                    <a:pt x="1154" y="1446"/>
                    <a:pt x="1176" y="1423"/>
                  </a:cubicBezTo>
                  <a:cubicBezTo>
                    <a:pt x="1176" y="1423"/>
                    <a:pt x="1176" y="1423"/>
                    <a:pt x="1176" y="1412"/>
                  </a:cubicBezTo>
                  <a:cubicBezTo>
                    <a:pt x="1176" y="1401"/>
                    <a:pt x="1176" y="1378"/>
                    <a:pt x="1198" y="1367"/>
                  </a:cubicBezTo>
                  <a:cubicBezTo>
                    <a:pt x="1198" y="1367"/>
                    <a:pt x="1198" y="1367"/>
                    <a:pt x="1198" y="1356"/>
                  </a:cubicBezTo>
                  <a:cubicBezTo>
                    <a:pt x="1176" y="1345"/>
                    <a:pt x="1176" y="1322"/>
                    <a:pt x="1187" y="1300"/>
                  </a:cubicBezTo>
                  <a:cubicBezTo>
                    <a:pt x="1187" y="1278"/>
                    <a:pt x="1198" y="1266"/>
                    <a:pt x="1221" y="1255"/>
                  </a:cubicBezTo>
                  <a:cubicBezTo>
                    <a:pt x="1232" y="1255"/>
                    <a:pt x="1232" y="1244"/>
                    <a:pt x="1243" y="1222"/>
                  </a:cubicBezTo>
                  <a:cubicBezTo>
                    <a:pt x="1243" y="1210"/>
                    <a:pt x="1266" y="1165"/>
                    <a:pt x="1300" y="1165"/>
                  </a:cubicBezTo>
                  <a:cubicBezTo>
                    <a:pt x="1311" y="1165"/>
                    <a:pt x="1322" y="1165"/>
                    <a:pt x="1333" y="1177"/>
                  </a:cubicBezTo>
                  <a:cubicBezTo>
                    <a:pt x="1333" y="1188"/>
                    <a:pt x="1344" y="1188"/>
                    <a:pt x="1344" y="1188"/>
                  </a:cubicBezTo>
                  <a:cubicBezTo>
                    <a:pt x="1344" y="1177"/>
                    <a:pt x="1333" y="1154"/>
                    <a:pt x="1367" y="1143"/>
                  </a:cubicBezTo>
                  <a:cubicBezTo>
                    <a:pt x="1378" y="1132"/>
                    <a:pt x="1378" y="1132"/>
                    <a:pt x="1367" y="1109"/>
                  </a:cubicBezTo>
                  <a:lnTo>
                    <a:pt x="1367" y="1098"/>
                  </a:lnTo>
                  <a:cubicBezTo>
                    <a:pt x="1367" y="1087"/>
                    <a:pt x="1367" y="1087"/>
                    <a:pt x="1367" y="1087"/>
                  </a:cubicBezTo>
                  <a:cubicBezTo>
                    <a:pt x="1356" y="1087"/>
                    <a:pt x="1356" y="1087"/>
                    <a:pt x="1356" y="1087"/>
                  </a:cubicBezTo>
                  <a:cubicBezTo>
                    <a:pt x="1344" y="1098"/>
                    <a:pt x="1322" y="1109"/>
                    <a:pt x="1300" y="1109"/>
                  </a:cubicBezTo>
                  <a:cubicBezTo>
                    <a:pt x="1255" y="1109"/>
                    <a:pt x="1232" y="1098"/>
                    <a:pt x="1221" y="1065"/>
                  </a:cubicBezTo>
                  <a:lnTo>
                    <a:pt x="1221" y="1053"/>
                  </a:lnTo>
                  <a:cubicBezTo>
                    <a:pt x="1221" y="1053"/>
                    <a:pt x="1210" y="1053"/>
                    <a:pt x="1198" y="1053"/>
                  </a:cubicBezTo>
                  <a:cubicBezTo>
                    <a:pt x="1187" y="1053"/>
                    <a:pt x="1187" y="1053"/>
                    <a:pt x="1187" y="1053"/>
                  </a:cubicBezTo>
                  <a:cubicBezTo>
                    <a:pt x="1154" y="1053"/>
                    <a:pt x="1143" y="1031"/>
                    <a:pt x="1131" y="1020"/>
                  </a:cubicBezTo>
                  <a:cubicBezTo>
                    <a:pt x="1131" y="1009"/>
                    <a:pt x="1131" y="998"/>
                    <a:pt x="1120" y="998"/>
                  </a:cubicBezTo>
                  <a:cubicBezTo>
                    <a:pt x="1075" y="975"/>
                    <a:pt x="1075" y="908"/>
                    <a:pt x="1087" y="874"/>
                  </a:cubicBezTo>
                  <a:cubicBezTo>
                    <a:pt x="1087" y="852"/>
                    <a:pt x="1109" y="852"/>
                    <a:pt x="1131" y="840"/>
                  </a:cubicBezTo>
                  <a:lnTo>
                    <a:pt x="1131" y="840"/>
                  </a:lnTo>
                  <a:lnTo>
                    <a:pt x="1131" y="840"/>
                  </a:lnTo>
                  <a:cubicBezTo>
                    <a:pt x="1143" y="829"/>
                    <a:pt x="1131" y="818"/>
                    <a:pt x="1131" y="807"/>
                  </a:cubicBezTo>
                  <a:cubicBezTo>
                    <a:pt x="1131" y="773"/>
                    <a:pt x="1131" y="729"/>
                    <a:pt x="1143" y="706"/>
                  </a:cubicBezTo>
                  <a:cubicBezTo>
                    <a:pt x="1154" y="684"/>
                    <a:pt x="1165" y="661"/>
                    <a:pt x="1176" y="650"/>
                  </a:cubicBezTo>
                  <a:cubicBezTo>
                    <a:pt x="1187" y="639"/>
                    <a:pt x="1198" y="616"/>
                    <a:pt x="1198" y="605"/>
                  </a:cubicBezTo>
                  <a:cubicBezTo>
                    <a:pt x="1198" y="605"/>
                    <a:pt x="1198" y="605"/>
                    <a:pt x="1198" y="594"/>
                  </a:cubicBezTo>
                  <a:cubicBezTo>
                    <a:pt x="1198" y="571"/>
                    <a:pt x="1210" y="560"/>
                    <a:pt x="1243" y="538"/>
                  </a:cubicBezTo>
                  <a:lnTo>
                    <a:pt x="1243" y="538"/>
                  </a:lnTo>
                  <a:cubicBezTo>
                    <a:pt x="1243" y="538"/>
                    <a:pt x="1243" y="527"/>
                    <a:pt x="1232" y="527"/>
                  </a:cubicBezTo>
                  <a:cubicBezTo>
                    <a:pt x="1221" y="516"/>
                    <a:pt x="1210" y="516"/>
                    <a:pt x="1187" y="516"/>
                  </a:cubicBezTo>
                  <a:cubicBezTo>
                    <a:pt x="1165" y="504"/>
                    <a:pt x="1143" y="504"/>
                    <a:pt x="1131" y="493"/>
                  </a:cubicBezTo>
                  <a:cubicBezTo>
                    <a:pt x="1120" y="493"/>
                    <a:pt x="1109" y="482"/>
                    <a:pt x="1109" y="482"/>
                  </a:cubicBezTo>
                  <a:cubicBezTo>
                    <a:pt x="1098" y="471"/>
                    <a:pt x="1098" y="471"/>
                    <a:pt x="1087" y="471"/>
                  </a:cubicBezTo>
                  <a:cubicBezTo>
                    <a:pt x="1075" y="482"/>
                    <a:pt x="1064" y="493"/>
                    <a:pt x="1064" y="516"/>
                  </a:cubicBezTo>
                  <a:cubicBezTo>
                    <a:pt x="1053" y="538"/>
                    <a:pt x="1031" y="560"/>
                    <a:pt x="1008" y="560"/>
                  </a:cubicBezTo>
                  <a:cubicBezTo>
                    <a:pt x="997" y="560"/>
                    <a:pt x="986" y="549"/>
                    <a:pt x="963" y="538"/>
                  </a:cubicBezTo>
                  <a:cubicBezTo>
                    <a:pt x="963" y="538"/>
                    <a:pt x="952" y="538"/>
                    <a:pt x="941" y="527"/>
                  </a:cubicBezTo>
                  <a:cubicBezTo>
                    <a:pt x="918" y="516"/>
                    <a:pt x="885" y="504"/>
                    <a:pt x="874" y="471"/>
                  </a:cubicBezTo>
                  <a:cubicBezTo>
                    <a:pt x="874" y="471"/>
                    <a:pt x="818" y="336"/>
                    <a:pt x="851" y="291"/>
                  </a:cubicBezTo>
                  <a:cubicBezTo>
                    <a:pt x="851" y="280"/>
                    <a:pt x="862" y="280"/>
                    <a:pt x="874" y="280"/>
                  </a:cubicBezTo>
                  <a:lnTo>
                    <a:pt x="874" y="280"/>
                  </a:lnTo>
                  <a:cubicBezTo>
                    <a:pt x="896" y="280"/>
                    <a:pt x="918" y="291"/>
                    <a:pt x="941" y="303"/>
                  </a:cubicBezTo>
                  <a:cubicBezTo>
                    <a:pt x="941" y="314"/>
                    <a:pt x="941" y="314"/>
                    <a:pt x="952" y="314"/>
                  </a:cubicBezTo>
                  <a:lnTo>
                    <a:pt x="952" y="314"/>
                  </a:lnTo>
                  <a:cubicBezTo>
                    <a:pt x="952" y="303"/>
                    <a:pt x="963" y="291"/>
                    <a:pt x="974" y="280"/>
                  </a:cubicBezTo>
                  <a:cubicBezTo>
                    <a:pt x="974" y="269"/>
                    <a:pt x="986" y="258"/>
                    <a:pt x="986" y="258"/>
                  </a:cubicBezTo>
                  <a:cubicBezTo>
                    <a:pt x="986" y="258"/>
                    <a:pt x="986" y="258"/>
                    <a:pt x="974" y="258"/>
                  </a:cubicBezTo>
                  <a:cubicBezTo>
                    <a:pt x="974" y="258"/>
                    <a:pt x="874" y="247"/>
                    <a:pt x="851" y="213"/>
                  </a:cubicBezTo>
                  <a:cubicBezTo>
                    <a:pt x="840" y="202"/>
                    <a:pt x="840" y="191"/>
                    <a:pt x="840" y="179"/>
                  </a:cubicBezTo>
                  <a:cubicBezTo>
                    <a:pt x="862" y="101"/>
                    <a:pt x="862" y="67"/>
                    <a:pt x="862" y="56"/>
                  </a:cubicBezTo>
                  <a:cubicBezTo>
                    <a:pt x="851" y="45"/>
                    <a:pt x="840" y="34"/>
                    <a:pt x="818" y="34"/>
                  </a:cubicBezTo>
                  <a:lnTo>
                    <a:pt x="806" y="45"/>
                  </a:lnTo>
                  <a:cubicBezTo>
                    <a:pt x="795" y="56"/>
                    <a:pt x="773" y="123"/>
                    <a:pt x="773" y="146"/>
                  </a:cubicBezTo>
                  <a:cubicBezTo>
                    <a:pt x="784" y="179"/>
                    <a:pt x="762" y="247"/>
                    <a:pt x="728" y="258"/>
                  </a:cubicBezTo>
                  <a:cubicBezTo>
                    <a:pt x="717" y="258"/>
                    <a:pt x="717" y="258"/>
                    <a:pt x="717" y="258"/>
                  </a:cubicBezTo>
                  <a:cubicBezTo>
                    <a:pt x="705" y="291"/>
                    <a:pt x="683" y="314"/>
                    <a:pt x="661" y="314"/>
                  </a:cubicBezTo>
                  <a:cubicBezTo>
                    <a:pt x="649" y="314"/>
                    <a:pt x="638" y="336"/>
                    <a:pt x="627" y="370"/>
                  </a:cubicBezTo>
                  <a:cubicBezTo>
                    <a:pt x="627" y="392"/>
                    <a:pt x="605" y="426"/>
                    <a:pt x="582" y="437"/>
                  </a:cubicBezTo>
                  <a:cubicBezTo>
                    <a:pt x="605" y="448"/>
                    <a:pt x="638" y="482"/>
                    <a:pt x="638" y="493"/>
                  </a:cubicBezTo>
                  <a:cubicBezTo>
                    <a:pt x="649" y="527"/>
                    <a:pt x="638" y="594"/>
                    <a:pt x="593" y="639"/>
                  </a:cubicBezTo>
                  <a:cubicBezTo>
                    <a:pt x="593" y="650"/>
                    <a:pt x="582" y="650"/>
                    <a:pt x="571" y="661"/>
                  </a:cubicBezTo>
                  <a:cubicBezTo>
                    <a:pt x="560" y="672"/>
                    <a:pt x="526" y="717"/>
                    <a:pt x="526" y="717"/>
                  </a:cubicBezTo>
                  <a:cubicBezTo>
                    <a:pt x="549" y="740"/>
                    <a:pt x="560" y="773"/>
                    <a:pt x="571" y="807"/>
                  </a:cubicBezTo>
                  <a:cubicBezTo>
                    <a:pt x="571" y="818"/>
                    <a:pt x="582" y="829"/>
                    <a:pt x="582" y="829"/>
                  </a:cubicBezTo>
                  <a:cubicBezTo>
                    <a:pt x="582" y="829"/>
                    <a:pt x="593" y="829"/>
                    <a:pt x="605" y="829"/>
                  </a:cubicBezTo>
                  <a:lnTo>
                    <a:pt x="616" y="829"/>
                  </a:lnTo>
                  <a:cubicBezTo>
                    <a:pt x="627" y="829"/>
                    <a:pt x="627" y="818"/>
                    <a:pt x="649" y="818"/>
                  </a:cubicBezTo>
                  <a:cubicBezTo>
                    <a:pt x="672" y="818"/>
                    <a:pt x="717" y="829"/>
                    <a:pt x="739" y="840"/>
                  </a:cubicBezTo>
                  <a:cubicBezTo>
                    <a:pt x="762" y="852"/>
                    <a:pt x="762" y="874"/>
                    <a:pt x="762" y="885"/>
                  </a:cubicBezTo>
                  <a:cubicBezTo>
                    <a:pt x="762" y="896"/>
                    <a:pt x="762" y="896"/>
                    <a:pt x="762" y="896"/>
                  </a:cubicBezTo>
                  <a:cubicBezTo>
                    <a:pt x="784" y="896"/>
                    <a:pt x="795" y="919"/>
                    <a:pt x="806" y="941"/>
                  </a:cubicBezTo>
                  <a:cubicBezTo>
                    <a:pt x="806" y="941"/>
                    <a:pt x="806" y="953"/>
                    <a:pt x="818" y="953"/>
                  </a:cubicBezTo>
                  <a:lnTo>
                    <a:pt x="818" y="953"/>
                  </a:lnTo>
                  <a:lnTo>
                    <a:pt x="818" y="953"/>
                  </a:lnTo>
                  <a:cubicBezTo>
                    <a:pt x="862" y="953"/>
                    <a:pt x="896" y="986"/>
                    <a:pt x="896" y="1020"/>
                  </a:cubicBezTo>
                  <a:cubicBezTo>
                    <a:pt x="896" y="1020"/>
                    <a:pt x="907" y="1031"/>
                    <a:pt x="952" y="1042"/>
                  </a:cubicBezTo>
                  <a:cubicBezTo>
                    <a:pt x="986" y="1053"/>
                    <a:pt x="1008" y="1076"/>
                    <a:pt x="1008" y="1098"/>
                  </a:cubicBezTo>
                  <a:cubicBezTo>
                    <a:pt x="1008" y="1109"/>
                    <a:pt x="997" y="1143"/>
                    <a:pt x="952" y="1143"/>
                  </a:cubicBezTo>
                  <a:lnTo>
                    <a:pt x="952" y="1143"/>
                  </a:lnTo>
                  <a:cubicBezTo>
                    <a:pt x="930" y="1132"/>
                    <a:pt x="907" y="1132"/>
                    <a:pt x="896" y="1132"/>
                  </a:cubicBezTo>
                  <a:cubicBezTo>
                    <a:pt x="885" y="1132"/>
                    <a:pt x="862" y="1132"/>
                    <a:pt x="851" y="1132"/>
                  </a:cubicBezTo>
                  <a:lnTo>
                    <a:pt x="851" y="1132"/>
                  </a:lnTo>
                  <a:cubicBezTo>
                    <a:pt x="851" y="1154"/>
                    <a:pt x="840" y="1177"/>
                    <a:pt x="829" y="1199"/>
                  </a:cubicBezTo>
                  <a:cubicBezTo>
                    <a:pt x="818" y="1210"/>
                    <a:pt x="795" y="1222"/>
                    <a:pt x="773" y="1222"/>
                  </a:cubicBezTo>
                  <a:cubicBezTo>
                    <a:pt x="750" y="1233"/>
                    <a:pt x="728" y="1222"/>
                    <a:pt x="717" y="1199"/>
                  </a:cubicBezTo>
                  <a:cubicBezTo>
                    <a:pt x="705" y="1210"/>
                    <a:pt x="683" y="1233"/>
                    <a:pt x="672" y="1244"/>
                  </a:cubicBezTo>
                  <a:cubicBezTo>
                    <a:pt x="672" y="1255"/>
                    <a:pt x="661" y="1255"/>
                    <a:pt x="661" y="1266"/>
                  </a:cubicBezTo>
                  <a:cubicBezTo>
                    <a:pt x="627" y="1289"/>
                    <a:pt x="616" y="1300"/>
                    <a:pt x="593" y="1300"/>
                  </a:cubicBezTo>
                  <a:cubicBezTo>
                    <a:pt x="582" y="1300"/>
                    <a:pt x="560" y="1300"/>
                    <a:pt x="549" y="1278"/>
                  </a:cubicBezTo>
                  <a:cubicBezTo>
                    <a:pt x="549" y="1266"/>
                    <a:pt x="538" y="1266"/>
                    <a:pt x="526" y="1266"/>
                  </a:cubicBezTo>
                  <a:cubicBezTo>
                    <a:pt x="515" y="1255"/>
                    <a:pt x="504" y="1244"/>
                    <a:pt x="481" y="1233"/>
                  </a:cubicBezTo>
                  <a:cubicBezTo>
                    <a:pt x="481" y="1222"/>
                    <a:pt x="470" y="1222"/>
                    <a:pt x="459" y="1210"/>
                  </a:cubicBezTo>
                  <a:cubicBezTo>
                    <a:pt x="448" y="1199"/>
                    <a:pt x="425" y="1188"/>
                    <a:pt x="414" y="1154"/>
                  </a:cubicBezTo>
                  <a:cubicBezTo>
                    <a:pt x="403" y="1143"/>
                    <a:pt x="403" y="1132"/>
                    <a:pt x="392" y="1121"/>
                  </a:cubicBezTo>
                  <a:cubicBezTo>
                    <a:pt x="380" y="1098"/>
                    <a:pt x="369" y="1065"/>
                    <a:pt x="347" y="1053"/>
                  </a:cubicBezTo>
                  <a:cubicBezTo>
                    <a:pt x="313" y="1031"/>
                    <a:pt x="291" y="1031"/>
                    <a:pt x="291" y="1031"/>
                  </a:cubicBezTo>
                  <a:lnTo>
                    <a:pt x="291" y="1031"/>
                  </a:lnTo>
                  <a:cubicBezTo>
                    <a:pt x="291" y="1042"/>
                    <a:pt x="291" y="1053"/>
                    <a:pt x="280" y="1076"/>
                  </a:cubicBezTo>
                  <a:cubicBezTo>
                    <a:pt x="280" y="1087"/>
                    <a:pt x="280" y="1098"/>
                    <a:pt x="280" y="1109"/>
                  </a:cubicBezTo>
                  <a:cubicBezTo>
                    <a:pt x="291" y="1109"/>
                    <a:pt x="302" y="1121"/>
                    <a:pt x="313" y="1132"/>
                  </a:cubicBezTo>
                  <a:cubicBezTo>
                    <a:pt x="325" y="1143"/>
                    <a:pt x="325" y="1177"/>
                    <a:pt x="313" y="1199"/>
                  </a:cubicBezTo>
                  <a:cubicBezTo>
                    <a:pt x="302" y="1233"/>
                    <a:pt x="291" y="1244"/>
                    <a:pt x="291" y="1255"/>
                  </a:cubicBezTo>
                  <a:cubicBezTo>
                    <a:pt x="302" y="1266"/>
                    <a:pt x="302" y="1266"/>
                    <a:pt x="313" y="1266"/>
                  </a:cubicBezTo>
                  <a:cubicBezTo>
                    <a:pt x="325" y="1289"/>
                    <a:pt x="313" y="1356"/>
                    <a:pt x="302" y="1401"/>
                  </a:cubicBezTo>
                  <a:cubicBezTo>
                    <a:pt x="302" y="1434"/>
                    <a:pt x="291" y="1457"/>
                    <a:pt x="257" y="1479"/>
                  </a:cubicBezTo>
                  <a:cubicBezTo>
                    <a:pt x="257" y="1479"/>
                    <a:pt x="246" y="1502"/>
                    <a:pt x="246" y="1524"/>
                  </a:cubicBezTo>
                  <a:cubicBezTo>
                    <a:pt x="235" y="1547"/>
                    <a:pt x="246" y="1558"/>
                    <a:pt x="246" y="1558"/>
                  </a:cubicBezTo>
                  <a:cubicBezTo>
                    <a:pt x="269" y="1580"/>
                    <a:pt x="269" y="1602"/>
                    <a:pt x="269" y="1614"/>
                  </a:cubicBezTo>
                  <a:cubicBezTo>
                    <a:pt x="269" y="1625"/>
                    <a:pt x="269" y="1625"/>
                    <a:pt x="269" y="1636"/>
                  </a:cubicBezTo>
                  <a:cubicBezTo>
                    <a:pt x="291" y="1647"/>
                    <a:pt x="302" y="1681"/>
                    <a:pt x="302" y="1703"/>
                  </a:cubicBezTo>
                  <a:cubicBezTo>
                    <a:pt x="302" y="1726"/>
                    <a:pt x="291" y="1737"/>
                    <a:pt x="280" y="1748"/>
                  </a:cubicBezTo>
                  <a:cubicBezTo>
                    <a:pt x="280" y="1760"/>
                    <a:pt x="269" y="1760"/>
                    <a:pt x="257" y="1760"/>
                  </a:cubicBezTo>
                  <a:cubicBezTo>
                    <a:pt x="246" y="1760"/>
                    <a:pt x="235" y="1748"/>
                    <a:pt x="212" y="1737"/>
                  </a:cubicBezTo>
                  <a:cubicBezTo>
                    <a:pt x="201" y="1726"/>
                    <a:pt x="179" y="1715"/>
                    <a:pt x="167" y="1715"/>
                  </a:cubicBezTo>
                  <a:lnTo>
                    <a:pt x="167" y="1715"/>
                  </a:lnTo>
                  <a:cubicBezTo>
                    <a:pt x="156" y="1715"/>
                    <a:pt x="156" y="1715"/>
                    <a:pt x="156" y="1737"/>
                  </a:cubicBezTo>
                  <a:lnTo>
                    <a:pt x="156" y="1737"/>
                  </a:lnTo>
                  <a:cubicBezTo>
                    <a:pt x="145" y="1760"/>
                    <a:pt x="123" y="1771"/>
                    <a:pt x="100" y="1782"/>
                  </a:cubicBezTo>
                  <a:cubicBezTo>
                    <a:pt x="89" y="1782"/>
                    <a:pt x="78" y="1782"/>
                    <a:pt x="67" y="1793"/>
                  </a:cubicBezTo>
                  <a:cubicBezTo>
                    <a:pt x="67" y="1804"/>
                    <a:pt x="56" y="1815"/>
                    <a:pt x="56" y="1827"/>
                  </a:cubicBezTo>
                  <a:cubicBezTo>
                    <a:pt x="56" y="1838"/>
                    <a:pt x="56" y="1838"/>
                    <a:pt x="56" y="1849"/>
                  </a:cubicBezTo>
                  <a:cubicBezTo>
                    <a:pt x="56" y="1860"/>
                    <a:pt x="56" y="1860"/>
                    <a:pt x="56" y="1860"/>
                  </a:cubicBezTo>
                  <a:cubicBezTo>
                    <a:pt x="56" y="1860"/>
                    <a:pt x="56" y="1860"/>
                    <a:pt x="67" y="1860"/>
                  </a:cubicBezTo>
                  <a:cubicBezTo>
                    <a:pt x="67" y="1860"/>
                    <a:pt x="67" y="1871"/>
                    <a:pt x="78" y="1871"/>
                  </a:cubicBezTo>
                  <a:cubicBezTo>
                    <a:pt x="78" y="1871"/>
                    <a:pt x="89" y="1871"/>
                    <a:pt x="100" y="1883"/>
                  </a:cubicBezTo>
                  <a:cubicBezTo>
                    <a:pt x="123" y="1894"/>
                    <a:pt x="156" y="1905"/>
                    <a:pt x="156" y="1927"/>
                  </a:cubicBezTo>
                  <a:cubicBezTo>
                    <a:pt x="167" y="1939"/>
                    <a:pt x="167" y="1961"/>
                    <a:pt x="167" y="1972"/>
                  </a:cubicBezTo>
                  <a:lnTo>
                    <a:pt x="167" y="1984"/>
                  </a:lnTo>
                  <a:lnTo>
                    <a:pt x="167" y="1984"/>
                  </a:lnTo>
                  <a:cubicBezTo>
                    <a:pt x="179" y="1984"/>
                    <a:pt x="179" y="1984"/>
                    <a:pt x="190" y="1984"/>
                  </a:cubicBezTo>
                  <a:cubicBezTo>
                    <a:pt x="224" y="1984"/>
                    <a:pt x="224" y="1995"/>
                    <a:pt x="224" y="2006"/>
                  </a:cubicBezTo>
                  <a:cubicBezTo>
                    <a:pt x="235" y="2006"/>
                    <a:pt x="235" y="2017"/>
                    <a:pt x="235" y="2017"/>
                  </a:cubicBezTo>
                  <a:cubicBezTo>
                    <a:pt x="235" y="2029"/>
                    <a:pt x="235" y="2051"/>
                    <a:pt x="246" y="2051"/>
                  </a:cubicBezTo>
                  <a:cubicBezTo>
                    <a:pt x="257" y="2051"/>
                    <a:pt x="269" y="2062"/>
                    <a:pt x="280" y="2062"/>
                  </a:cubicBezTo>
                  <a:cubicBezTo>
                    <a:pt x="280" y="2073"/>
                    <a:pt x="291" y="2073"/>
                    <a:pt x="291" y="2073"/>
                  </a:cubicBezTo>
                  <a:lnTo>
                    <a:pt x="302" y="2073"/>
                  </a:lnTo>
                  <a:cubicBezTo>
                    <a:pt x="313" y="2062"/>
                    <a:pt x="325" y="2062"/>
                    <a:pt x="325" y="2051"/>
                  </a:cubicBezTo>
                  <a:cubicBezTo>
                    <a:pt x="336" y="2040"/>
                    <a:pt x="358" y="2040"/>
                    <a:pt x="369" y="2040"/>
                  </a:cubicBezTo>
                  <a:lnTo>
                    <a:pt x="369" y="2040"/>
                  </a:lnTo>
                  <a:cubicBezTo>
                    <a:pt x="369" y="2040"/>
                    <a:pt x="380" y="2029"/>
                    <a:pt x="392" y="2029"/>
                  </a:cubicBezTo>
                  <a:cubicBezTo>
                    <a:pt x="392" y="2029"/>
                    <a:pt x="403" y="2029"/>
                    <a:pt x="414" y="2029"/>
                  </a:cubicBezTo>
                  <a:cubicBezTo>
                    <a:pt x="425" y="2029"/>
                    <a:pt x="436" y="2029"/>
                    <a:pt x="448" y="2040"/>
                  </a:cubicBezTo>
                  <a:cubicBezTo>
                    <a:pt x="448" y="2051"/>
                    <a:pt x="459" y="2062"/>
                    <a:pt x="459" y="2084"/>
                  </a:cubicBezTo>
                  <a:lnTo>
                    <a:pt x="470" y="2096"/>
                  </a:lnTo>
                  <a:cubicBezTo>
                    <a:pt x="470" y="2096"/>
                    <a:pt x="481" y="2096"/>
                    <a:pt x="493" y="2096"/>
                  </a:cubicBezTo>
                  <a:close/>
                  <a:moveTo>
                    <a:pt x="504" y="448"/>
                  </a:moveTo>
                  <a:lnTo>
                    <a:pt x="504" y="448"/>
                  </a:lnTo>
                  <a:lnTo>
                    <a:pt x="504" y="448"/>
                  </a:lnTo>
                  <a:cubicBezTo>
                    <a:pt x="515" y="448"/>
                    <a:pt x="538" y="448"/>
                    <a:pt x="549" y="437"/>
                  </a:cubicBezTo>
                  <a:lnTo>
                    <a:pt x="549" y="437"/>
                  </a:lnTo>
                  <a:lnTo>
                    <a:pt x="549" y="437"/>
                  </a:lnTo>
                  <a:lnTo>
                    <a:pt x="538" y="437"/>
                  </a:lnTo>
                  <a:cubicBezTo>
                    <a:pt x="515" y="437"/>
                    <a:pt x="504" y="448"/>
                    <a:pt x="504" y="448"/>
                  </a:cubicBezTo>
                  <a:close/>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80" name="Freeform 80">
              <a:extLst>
                <a:ext uri="{FF2B5EF4-FFF2-40B4-BE49-F238E27FC236}">
                  <a16:creationId xmlns:a16="http://schemas.microsoft.com/office/drawing/2014/main" id="{58753F7F-FAD5-41E7-9FFB-71761DD66012}"/>
                </a:ext>
              </a:extLst>
            </p:cNvPr>
            <p:cNvSpPr>
              <a:spLocks noChangeArrowheads="1"/>
            </p:cNvSpPr>
            <p:nvPr/>
          </p:nvSpPr>
          <p:spPr bwMode="auto">
            <a:xfrm>
              <a:off x="5221288" y="4006850"/>
              <a:ext cx="392112" cy="436563"/>
            </a:xfrm>
            <a:custGeom>
              <a:avLst/>
              <a:gdLst>
                <a:gd name="T0" fmla="*/ 369 w 1088"/>
                <a:gd name="T1" fmla="*/ 1187 h 1211"/>
                <a:gd name="T2" fmla="*/ 246 w 1088"/>
                <a:gd name="T3" fmla="*/ 1098 h 1211"/>
                <a:gd name="T4" fmla="*/ 235 w 1088"/>
                <a:gd name="T5" fmla="*/ 1064 h 1211"/>
                <a:gd name="T6" fmla="*/ 101 w 1088"/>
                <a:gd name="T7" fmla="*/ 974 h 1211"/>
                <a:gd name="T8" fmla="*/ 56 w 1088"/>
                <a:gd name="T9" fmla="*/ 750 h 1211"/>
                <a:gd name="T10" fmla="*/ 101 w 1088"/>
                <a:gd name="T11" fmla="*/ 549 h 1211"/>
                <a:gd name="T12" fmla="*/ 179 w 1088"/>
                <a:gd name="T13" fmla="*/ 582 h 1211"/>
                <a:gd name="T14" fmla="*/ 269 w 1088"/>
                <a:gd name="T15" fmla="*/ 526 h 1211"/>
                <a:gd name="T16" fmla="*/ 347 w 1088"/>
                <a:gd name="T17" fmla="*/ 504 h 1211"/>
                <a:gd name="T18" fmla="*/ 381 w 1088"/>
                <a:gd name="T19" fmla="*/ 425 h 1211"/>
                <a:gd name="T20" fmla="*/ 470 w 1088"/>
                <a:gd name="T21" fmla="*/ 358 h 1211"/>
                <a:gd name="T22" fmla="*/ 549 w 1088"/>
                <a:gd name="T23" fmla="*/ 380 h 1211"/>
                <a:gd name="T24" fmla="*/ 605 w 1088"/>
                <a:gd name="T25" fmla="*/ 313 h 1211"/>
                <a:gd name="T26" fmla="*/ 538 w 1088"/>
                <a:gd name="T27" fmla="*/ 156 h 1211"/>
                <a:gd name="T28" fmla="*/ 661 w 1088"/>
                <a:gd name="T29" fmla="*/ 78 h 1211"/>
                <a:gd name="T30" fmla="*/ 874 w 1088"/>
                <a:gd name="T31" fmla="*/ 78 h 1211"/>
                <a:gd name="T32" fmla="*/ 1008 w 1088"/>
                <a:gd name="T33" fmla="*/ 44 h 1211"/>
                <a:gd name="T34" fmla="*/ 1042 w 1088"/>
                <a:gd name="T35" fmla="*/ 280 h 1211"/>
                <a:gd name="T36" fmla="*/ 986 w 1088"/>
                <a:gd name="T37" fmla="*/ 425 h 1211"/>
                <a:gd name="T38" fmla="*/ 885 w 1088"/>
                <a:gd name="T39" fmla="*/ 448 h 1211"/>
                <a:gd name="T40" fmla="*/ 840 w 1088"/>
                <a:gd name="T41" fmla="*/ 459 h 1211"/>
                <a:gd name="T42" fmla="*/ 807 w 1088"/>
                <a:gd name="T43" fmla="*/ 616 h 1211"/>
                <a:gd name="T44" fmla="*/ 773 w 1088"/>
                <a:gd name="T45" fmla="*/ 638 h 1211"/>
                <a:gd name="T46" fmla="*/ 638 w 1088"/>
                <a:gd name="T47" fmla="*/ 851 h 1211"/>
                <a:gd name="T48" fmla="*/ 560 w 1088"/>
                <a:gd name="T49" fmla="*/ 1053 h 1211"/>
                <a:gd name="T50" fmla="*/ 504 w 1088"/>
                <a:gd name="T51" fmla="*/ 1053 h 1211"/>
                <a:gd name="T52" fmla="*/ 381 w 1088"/>
                <a:gd name="T53" fmla="*/ 1210 h 1211"/>
                <a:gd name="T54" fmla="*/ 302 w 1088"/>
                <a:gd name="T55" fmla="*/ 1087 h 1211"/>
                <a:gd name="T56" fmla="*/ 437 w 1088"/>
                <a:gd name="T57" fmla="*/ 1154 h 1211"/>
                <a:gd name="T58" fmla="*/ 515 w 1088"/>
                <a:gd name="T59" fmla="*/ 997 h 1211"/>
                <a:gd name="T60" fmla="*/ 582 w 1088"/>
                <a:gd name="T61" fmla="*/ 829 h 1211"/>
                <a:gd name="T62" fmla="*/ 717 w 1088"/>
                <a:gd name="T63" fmla="*/ 750 h 1211"/>
                <a:gd name="T64" fmla="*/ 784 w 1088"/>
                <a:gd name="T65" fmla="*/ 571 h 1211"/>
                <a:gd name="T66" fmla="*/ 829 w 1088"/>
                <a:gd name="T67" fmla="*/ 515 h 1211"/>
                <a:gd name="T68" fmla="*/ 851 w 1088"/>
                <a:gd name="T69" fmla="*/ 392 h 1211"/>
                <a:gd name="T70" fmla="*/ 986 w 1088"/>
                <a:gd name="T71" fmla="*/ 380 h 1211"/>
                <a:gd name="T72" fmla="*/ 986 w 1088"/>
                <a:gd name="T73" fmla="*/ 179 h 1211"/>
                <a:gd name="T74" fmla="*/ 952 w 1088"/>
                <a:gd name="T75" fmla="*/ 56 h 1211"/>
                <a:gd name="T76" fmla="*/ 863 w 1088"/>
                <a:gd name="T77" fmla="*/ 156 h 1211"/>
                <a:gd name="T78" fmla="*/ 627 w 1088"/>
                <a:gd name="T79" fmla="*/ 111 h 1211"/>
                <a:gd name="T80" fmla="*/ 594 w 1088"/>
                <a:gd name="T81" fmla="*/ 268 h 1211"/>
                <a:gd name="T82" fmla="*/ 650 w 1088"/>
                <a:gd name="T83" fmla="*/ 347 h 1211"/>
                <a:gd name="T84" fmla="*/ 538 w 1088"/>
                <a:gd name="T85" fmla="*/ 425 h 1211"/>
                <a:gd name="T86" fmla="*/ 425 w 1088"/>
                <a:gd name="T87" fmla="*/ 414 h 1211"/>
                <a:gd name="T88" fmla="*/ 403 w 1088"/>
                <a:gd name="T89" fmla="*/ 538 h 1211"/>
                <a:gd name="T90" fmla="*/ 358 w 1088"/>
                <a:gd name="T91" fmla="*/ 593 h 1211"/>
                <a:gd name="T92" fmla="*/ 269 w 1088"/>
                <a:gd name="T93" fmla="*/ 571 h 1211"/>
                <a:gd name="T94" fmla="*/ 123 w 1088"/>
                <a:gd name="T95" fmla="*/ 605 h 1211"/>
                <a:gd name="T96" fmla="*/ 101 w 1088"/>
                <a:gd name="T97" fmla="*/ 739 h 1211"/>
                <a:gd name="T98" fmla="*/ 145 w 1088"/>
                <a:gd name="T99" fmla="*/ 952 h 1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88" h="1211">
                  <a:moveTo>
                    <a:pt x="381" y="1210"/>
                  </a:moveTo>
                  <a:lnTo>
                    <a:pt x="381" y="1210"/>
                  </a:lnTo>
                  <a:cubicBezTo>
                    <a:pt x="369" y="1210"/>
                    <a:pt x="369" y="1210"/>
                    <a:pt x="369" y="1210"/>
                  </a:cubicBezTo>
                  <a:cubicBezTo>
                    <a:pt x="369" y="1187"/>
                    <a:pt x="369" y="1187"/>
                    <a:pt x="369" y="1187"/>
                  </a:cubicBezTo>
                  <a:lnTo>
                    <a:pt x="358" y="1187"/>
                  </a:lnTo>
                  <a:cubicBezTo>
                    <a:pt x="347" y="1176"/>
                    <a:pt x="336" y="1176"/>
                    <a:pt x="325" y="1165"/>
                  </a:cubicBezTo>
                  <a:cubicBezTo>
                    <a:pt x="314" y="1154"/>
                    <a:pt x="302" y="1142"/>
                    <a:pt x="280" y="1131"/>
                  </a:cubicBezTo>
                  <a:cubicBezTo>
                    <a:pt x="269" y="1120"/>
                    <a:pt x="257" y="1109"/>
                    <a:pt x="246" y="1098"/>
                  </a:cubicBezTo>
                  <a:cubicBezTo>
                    <a:pt x="235" y="1087"/>
                    <a:pt x="212" y="1075"/>
                    <a:pt x="212" y="1075"/>
                  </a:cubicBezTo>
                  <a:lnTo>
                    <a:pt x="212" y="1075"/>
                  </a:lnTo>
                  <a:cubicBezTo>
                    <a:pt x="224" y="1075"/>
                    <a:pt x="224" y="1075"/>
                    <a:pt x="224" y="1064"/>
                  </a:cubicBezTo>
                  <a:cubicBezTo>
                    <a:pt x="235" y="1064"/>
                    <a:pt x="235" y="1064"/>
                    <a:pt x="235" y="1064"/>
                  </a:cubicBezTo>
                  <a:cubicBezTo>
                    <a:pt x="190" y="1064"/>
                    <a:pt x="190" y="1064"/>
                    <a:pt x="190" y="1064"/>
                  </a:cubicBezTo>
                  <a:cubicBezTo>
                    <a:pt x="179" y="1042"/>
                    <a:pt x="168" y="1008"/>
                    <a:pt x="168" y="997"/>
                  </a:cubicBezTo>
                  <a:cubicBezTo>
                    <a:pt x="156" y="997"/>
                    <a:pt x="145" y="997"/>
                    <a:pt x="145" y="997"/>
                  </a:cubicBezTo>
                  <a:cubicBezTo>
                    <a:pt x="123" y="997"/>
                    <a:pt x="112" y="986"/>
                    <a:pt x="101" y="974"/>
                  </a:cubicBezTo>
                  <a:cubicBezTo>
                    <a:pt x="101" y="974"/>
                    <a:pt x="101" y="963"/>
                    <a:pt x="101" y="952"/>
                  </a:cubicBezTo>
                  <a:cubicBezTo>
                    <a:pt x="101" y="941"/>
                    <a:pt x="89" y="840"/>
                    <a:pt x="89" y="818"/>
                  </a:cubicBezTo>
                  <a:cubicBezTo>
                    <a:pt x="67" y="818"/>
                    <a:pt x="56" y="806"/>
                    <a:pt x="56" y="784"/>
                  </a:cubicBezTo>
                  <a:cubicBezTo>
                    <a:pt x="45" y="773"/>
                    <a:pt x="45" y="762"/>
                    <a:pt x="56" y="750"/>
                  </a:cubicBezTo>
                  <a:cubicBezTo>
                    <a:pt x="56" y="750"/>
                    <a:pt x="56" y="750"/>
                    <a:pt x="45" y="750"/>
                  </a:cubicBezTo>
                  <a:cubicBezTo>
                    <a:pt x="22" y="750"/>
                    <a:pt x="11" y="728"/>
                    <a:pt x="0" y="705"/>
                  </a:cubicBezTo>
                  <a:cubicBezTo>
                    <a:pt x="0" y="683"/>
                    <a:pt x="11" y="638"/>
                    <a:pt x="45" y="627"/>
                  </a:cubicBezTo>
                  <a:cubicBezTo>
                    <a:pt x="56" y="616"/>
                    <a:pt x="89" y="571"/>
                    <a:pt x="101" y="549"/>
                  </a:cubicBezTo>
                  <a:cubicBezTo>
                    <a:pt x="145" y="549"/>
                    <a:pt x="145" y="549"/>
                    <a:pt x="145" y="549"/>
                  </a:cubicBezTo>
                  <a:cubicBezTo>
                    <a:pt x="145" y="549"/>
                    <a:pt x="145" y="549"/>
                    <a:pt x="134" y="549"/>
                  </a:cubicBezTo>
                  <a:cubicBezTo>
                    <a:pt x="134" y="549"/>
                    <a:pt x="145" y="560"/>
                    <a:pt x="156" y="571"/>
                  </a:cubicBezTo>
                  <a:cubicBezTo>
                    <a:pt x="156" y="582"/>
                    <a:pt x="168" y="582"/>
                    <a:pt x="179" y="582"/>
                  </a:cubicBezTo>
                  <a:cubicBezTo>
                    <a:pt x="190" y="582"/>
                    <a:pt x="201" y="571"/>
                    <a:pt x="212" y="571"/>
                  </a:cubicBezTo>
                  <a:cubicBezTo>
                    <a:pt x="224" y="560"/>
                    <a:pt x="224" y="560"/>
                    <a:pt x="224" y="549"/>
                  </a:cubicBezTo>
                  <a:cubicBezTo>
                    <a:pt x="235" y="538"/>
                    <a:pt x="246" y="526"/>
                    <a:pt x="269" y="526"/>
                  </a:cubicBezTo>
                  <a:lnTo>
                    <a:pt x="269" y="526"/>
                  </a:lnTo>
                  <a:cubicBezTo>
                    <a:pt x="280" y="526"/>
                    <a:pt x="280" y="526"/>
                    <a:pt x="280" y="526"/>
                  </a:cubicBezTo>
                  <a:cubicBezTo>
                    <a:pt x="291" y="538"/>
                    <a:pt x="302" y="538"/>
                    <a:pt x="325" y="538"/>
                  </a:cubicBezTo>
                  <a:cubicBezTo>
                    <a:pt x="336" y="538"/>
                    <a:pt x="336" y="538"/>
                    <a:pt x="336" y="538"/>
                  </a:cubicBezTo>
                  <a:cubicBezTo>
                    <a:pt x="336" y="526"/>
                    <a:pt x="347" y="515"/>
                    <a:pt x="347" y="504"/>
                  </a:cubicBezTo>
                  <a:cubicBezTo>
                    <a:pt x="358" y="504"/>
                    <a:pt x="369" y="493"/>
                    <a:pt x="392" y="493"/>
                  </a:cubicBezTo>
                  <a:lnTo>
                    <a:pt x="392" y="493"/>
                  </a:lnTo>
                  <a:cubicBezTo>
                    <a:pt x="392" y="481"/>
                    <a:pt x="392" y="470"/>
                    <a:pt x="392" y="448"/>
                  </a:cubicBezTo>
                  <a:cubicBezTo>
                    <a:pt x="392" y="448"/>
                    <a:pt x="392" y="436"/>
                    <a:pt x="381" y="425"/>
                  </a:cubicBezTo>
                  <a:cubicBezTo>
                    <a:pt x="381" y="403"/>
                    <a:pt x="381" y="380"/>
                    <a:pt x="392" y="369"/>
                  </a:cubicBezTo>
                  <a:cubicBezTo>
                    <a:pt x="403" y="369"/>
                    <a:pt x="403" y="358"/>
                    <a:pt x="414" y="358"/>
                  </a:cubicBezTo>
                  <a:cubicBezTo>
                    <a:pt x="425" y="358"/>
                    <a:pt x="437" y="369"/>
                    <a:pt x="448" y="369"/>
                  </a:cubicBezTo>
                  <a:cubicBezTo>
                    <a:pt x="459" y="369"/>
                    <a:pt x="470" y="369"/>
                    <a:pt x="470" y="358"/>
                  </a:cubicBezTo>
                  <a:cubicBezTo>
                    <a:pt x="481" y="347"/>
                    <a:pt x="493" y="347"/>
                    <a:pt x="504" y="347"/>
                  </a:cubicBezTo>
                  <a:lnTo>
                    <a:pt x="515" y="347"/>
                  </a:lnTo>
                  <a:cubicBezTo>
                    <a:pt x="526" y="358"/>
                    <a:pt x="526" y="358"/>
                    <a:pt x="538" y="369"/>
                  </a:cubicBezTo>
                  <a:lnTo>
                    <a:pt x="549" y="380"/>
                  </a:lnTo>
                  <a:cubicBezTo>
                    <a:pt x="560" y="380"/>
                    <a:pt x="560" y="369"/>
                    <a:pt x="571" y="369"/>
                  </a:cubicBezTo>
                  <a:cubicBezTo>
                    <a:pt x="582" y="347"/>
                    <a:pt x="594" y="336"/>
                    <a:pt x="605" y="324"/>
                  </a:cubicBezTo>
                  <a:cubicBezTo>
                    <a:pt x="616" y="324"/>
                    <a:pt x="627" y="313"/>
                    <a:pt x="627" y="313"/>
                  </a:cubicBezTo>
                  <a:cubicBezTo>
                    <a:pt x="627" y="313"/>
                    <a:pt x="616" y="313"/>
                    <a:pt x="605" y="313"/>
                  </a:cubicBezTo>
                  <a:cubicBezTo>
                    <a:pt x="594" y="313"/>
                    <a:pt x="582" y="313"/>
                    <a:pt x="582" y="313"/>
                  </a:cubicBezTo>
                  <a:cubicBezTo>
                    <a:pt x="560" y="324"/>
                    <a:pt x="560" y="324"/>
                    <a:pt x="560" y="324"/>
                  </a:cubicBezTo>
                  <a:cubicBezTo>
                    <a:pt x="526" y="156"/>
                    <a:pt x="526" y="156"/>
                    <a:pt x="526" y="156"/>
                  </a:cubicBezTo>
                  <a:cubicBezTo>
                    <a:pt x="538" y="156"/>
                    <a:pt x="538" y="156"/>
                    <a:pt x="538" y="156"/>
                  </a:cubicBezTo>
                  <a:cubicBezTo>
                    <a:pt x="538" y="145"/>
                    <a:pt x="549" y="145"/>
                    <a:pt x="549" y="145"/>
                  </a:cubicBezTo>
                  <a:cubicBezTo>
                    <a:pt x="549" y="134"/>
                    <a:pt x="549" y="134"/>
                    <a:pt x="549" y="134"/>
                  </a:cubicBezTo>
                  <a:cubicBezTo>
                    <a:pt x="571" y="100"/>
                    <a:pt x="605" y="67"/>
                    <a:pt x="627" y="67"/>
                  </a:cubicBezTo>
                  <a:cubicBezTo>
                    <a:pt x="650" y="67"/>
                    <a:pt x="661" y="78"/>
                    <a:pt x="661" y="78"/>
                  </a:cubicBezTo>
                  <a:cubicBezTo>
                    <a:pt x="683" y="100"/>
                    <a:pt x="728" y="145"/>
                    <a:pt x="762" y="179"/>
                  </a:cubicBezTo>
                  <a:cubicBezTo>
                    <a:pt x="784" y="167"/>
                    <a:pt x="818" y="145"/>
                    <a:pt x="818" y="134"/>
                  </a:cubicBezTo>
                  <a:lnTo>
                    <a:pt x="818" y="123"/>
                  </a:lnTo>
                  <a:cubicBezTo>
                    <a:pt x="829" y="100"/>
                    <a:pt x="829" y="78"/>
                    <a:pt x="874" y="78"/>
                  </a:cubicBezTo>
                  <a:cubicBezTo>
                    <a:pt x="907" y="78"/>
                    <a:pt x="907" y="67"/>
                    <a:pt x="907" y="56"/>
                  </a:cubicBezTo>
                  <a:cubicBezTo>
                    <a:pt x="907" y="22"/>
                    <a:pt x="941" y="0"/>
                    <a:pt x="974" y="0"/>
                  </a:cubicBezTo>
                  <a:cubicBezTo>
                    <a:pt x="997" y="0"/>
                    <a:pt x="1008" y="22"/>
                    <a:pt x="1008" y="33"/>
                  </a:cubicBezTo>
                  <a:cubicBezTo>
                    <a:pt x="1008" y="44"/>
                    <a:pt x="1008" y="44"/>
                    <a:pt x="1008" y="44"/>
                  </a:cubicBezTo>
                  <a:cubicBezTo>
                    <a:pt x="1008" y="56"/>
                    <a:pt x="1019" y="89"/>
                    <a:pt x="1019" y="100"/>
                  </a:cubicBezTo>
                  <a:cubicBezTo>
                    <a:pt x="1042" y="111"/>
                    <a:pt x="1042" y="145"/>
                    <a:pt x="1031" y="190"/>
                  </a:cubicBezTo>
                  <a:cubicBezTo>
                    <a:pt x="1031" y="212"/>
                    <a:pt x="1031" y="235"/>
                    <a:pt x="1031" y="246"/>
                  </a:cubicBezTo>
                  <a:cubicBezTo>
                    <a:pt x="1031" y="268"/>
                    <a:pt x="1042" y="280"/>
                    <a:pt x="1042" y="280"/>
                  </a:cubicBezTo>
                  <a:cubicBezTo>
                    <a:pt x="1064" y="280"/>
                    <a:pt x="1064" y="280"/>
                    <a:pt x="1064" y="280"/>
                  </a:cubicBezTo>
                  <a:cubicBezTo>
                    <a:pt x="1064" y="302"/>
                    <a:pt x="1064" y="302"/>
                    <a:pt x="1064" y="302"/>
                  </a:cubicBezTo>
                  <a:cubicBezTo>
                    <a:pt x="1087" y="358"/>
                    <a:pt x="1087" y="380"/>
                    <a:pt x="1076" y="392"/>
                  </a:cubicBezTo>
                  <a:cubicBezTo>
                    <a:pt x="1053" y="414"/>
                    <a:pt x="1031" y="425"/>
                    <a:pt x="986" y="425"/>
                  </a:cubicBezTo>
                  <a:cubicBezTo>
                    <a:pt x="986" y="425"/>
                    <a:pt x="986" y="425"/>
                    <a:pt x="974" y="436"/>
                  </a:cubicBezTo>
                  <a:cubicBezTo>
                    <a:pt x="963" y="448"/>
                    <a:pt x="963" y="459"/>
                    <a:pt x="941" y="459"/>
                  </a:cubicBezTo>
                  <a:cubicBezTo>
                    <a:pt x="941" y="459"/>
                    <a:pt x="941" y="459"/>
                    <a:pt x="930" y="459"/>
                  </a:cubicBezTo>
                  <a:cubicBezTo>
                    <a:pt x="919" y="459"/>
                    <a:pt x="907" y="459"/>
                    <a:pt x="885" y="448"/>
                  </a:cubicBezTo>
                  <a:cubicBezTo>
                    <a:pt x="874" y="448"/>
                    <a:pt x="863" y="436"/>
                    <a:pt x="851" y="436"/>
                  </a:cubicBezTo>
                  <a:lnTo>
                    <a:pt x="851" y="436"/>
                  </a:lnTo>
                  <a:cubicBezTo>
                    <a:pt x="851" y="436"/>
                    <a:pt x="840" y="448"/>
                    <a:pt x="840" y="459"/>
                  </a:cubicBezTo>
                  <a:lnTo>
                    <a:pt x="840" y="459"/>
                  </a:lnTo>
                  <a:cubicBezTo>
                    <a:pt x="863" y="481"/>
                    <a:pt x="874" y="504"/>
                    <a:pt x="874" y="526"/>
                  </a:cubicBezTo>
                  <a:cubicBezTo>
                    <a:pt x="874" y="549"/>
                    <a:pt x="863" y="560"/>
                    <a:pt x="851" y="571"/>
                  </a:cubicBezTo>
                  <a:cubicBezTo>
                    <a:pt x="851" y="571"/>
                    <a:pt x="851" y="571"/>
                    <a:pt x="851" y="582"/>
                  </a:cubicBezTo>
                  <a:cubicBezTo>
                    <a:pt x="851" y="593"/>
                    <a:pt x="840" y="616"/>
                    <a:pt x="807" y="616"/>
                  </a:cubicBezTo>
                  <a:lnTo>
                    <a:pt x="807" y="616"/>
                  </a:lnTo>
                  <a:cubicBezTo>
                    <a:pt x="795" y="616"/>
                    <a:pt x="784" y="616"/>
                    <a:pt x="784" y="616"/>
                  </a:cubicBezTo>
                  <a:lnTo>
                    <a:pt x="773" y="616"/>
                  </a:lnTo>
                  <a:cubicBezTo>
                    <a:pt x="773" y="616"/>
                    <a:pt x="773" y="627"/>
                    <a:pt x="773" y="638"/>
                  </a:cubicBezTo>
                  <a:cubicBezTo>
                    <a:pt x="795" y="694"/>
                    <a:pt x="795" y="750"/>
                    <a:pt x="762" y="762"/>
                  </a:cubicBezTo>
                  <a:cubicBezTo>
                    <a:pt x="762" y="773"/>
                    <a:pt x="762" y="773"/>
                    <a:pt x="750" y="773"/>
                  </a:cubicBezTo>
                  <a:cubicBezTo>
                    <a:pt x="739" y="795"/>
                    <a:pt x="706" y="818"/>
                    <a:pt x="672" y="829"/>
                  </a:cubicBezTo>
                  <a:cubicBezTo>
                    <a:pt x="661" y="840"/>
                    <a:pt x="650" y="840"/>
                    <a:pt x="638" y="851"/>
                  </a:cubicBezTo>
                  <a:cubicBezTo>
                    <a:pt x="616" y="862"/>
                    <a:pt x="605" y="874"/>
                    <a:pt x="582" y="874"/>
                  </a:cubicBezTo>
                  <a:cubicBezTo>
                    <a:pt x="582" y="874"/>
                    <a:pt x="571" y="874"/>
                    <a:pt x="571" y="862"/>
                  </a:cubicBezTo>
                  <a:lnTo>
                    <a:pt x="571" y="862"/>
                  </a:lnTo>
                  <a:cubicBezTo>
                    <a:pt x="560" y="1053"/>
                    <a:pt x="560" y="1053"/>
                    <a:pt x="560" y="1053"/>
                  </a:cubicBezTo>
                  <a:cubicBezTo>
                    <a:pt x="526" y="1042"/>
                    <a:pt x="526" y="1042"/>
                    <a:pt x="526" y="1042"/>
                  </a:cubicBezTo>
                  <a:cubicBezTo>
                    <a:pt x="526" y="1042"/>
                    <a:pt x="526" y="1042"/>
                    <a:pt x="515" y="1042"/>
                  </a:cubicBezTo>
                  <a:lnTo>
                    <a:pt x="515" y="1042"/>
                  </a:lnTo>
                  <a:cubicBezTo>
                    <a:pt x="504" y="1042"/>
                    <a:pt x="504" y="1042"/>
                    <a:pt x="504" y="1053"/>
                  </a:cubicBezTo>
                  <a:cubicBezTo>
                    <a:pt x="481" y="1064"/>
                    <a:pt x="481" y="1087"/>
                    <a:pt x="481" y="1087"/>
                  </a:cubicBezTo>
                  <a:lnTo>
                    <a:pt x="481" y="1098"/>
                  </a:lnTo>
                  <a:cubicBezTo>
                    <a:pt x="493" y="1120"/>
                    <a:pt x="493" y="1142"/>
                    <a:pt x="481" y="1165"/>
                  </a:cubicBezTo>
                  <a:cubicBezTo>
                    <a:pt x="470" y="1198"/>
                    <a:pt x="414" y="1210"/>
                    <a:pt x="381" y="1210"/>
                  </a:cubicBezTo>
                  <a:close/>
                  <a:moveTo>
                    <a:pt x="224" y="1031"/>
                  </a:moveTo>
                  <a:lnTo>
                    <a:pt x="224" y="1031"/>
                  </a:lnTo>
                  <a:cubicBezTo>
                    <a:pt x="235" y="1031"/>
                    <a:pt x="246" y="1042"/>
                    <a:pt x="269" y="1064"/>
                  </a:cubicBezTo>
                  <a:cubicBezTo>
                    <a:pt x="280" y="1075"/>
                    <a:pt x="291" y="1087"/>
                    <a:pt x="302" y="1087"/>
                  </a:cubicBezTo>
                  <a:cubicBezTo>
                    <a:pt x="336" y="1109"/>
                    <a:pt x="347" y="1120"/>
                    <a:pt x="358" y="1131"/>
                  </a:cubicBezTo>
                  <a:cubicBezTo>
                    <a:pt x="369" y="1142"/>
                    <a:pt x="369" y="1142"/>
                    <a:pt x="381" y="1154"/>
                  </a:cubicBezTo>
                  <a:cubicBezTo>
                    <a:pt x="392" y="1154"/>
                    <a:pt x="392" y="1154"/>
                    <a:pt x="392" y="1165"/>
                  </a:cubicBezTo>
                  <a:cubicBezTo>
                    <a:pt x="414" y="1154"/>
                    <a:pt x="437" y="1154"/>
                    <a:pt x="437" y="1154"/>
                  </a:cubicBezTo>
                  <a:cubicBezTo>
                    <a:pt x="448" y="1131"/>
                    <a:pt x="448" y="1120"/>
                    <a:pt x="448" y="1109"/>
                  </a:cubicBezTo>
                  <a:cubicBezTo>
                    <a:pt x="437" y="1109"/>
                    <a:pt x="437" y="1098"/>
                    <a:pt x="437" y="1098"/>
                  </a:cubicBezTo>
                  <a:cubicBezTo>
                    <a:pt x="437" y="1075"/>
                    <a:pt x="448" y="1042"/>
                    <a:pt x="470" y="1019"/>
                  </a:cubicBezTo>
                  <a:cubicBezTo>
                    <a:pt x="481" y="1008"/>
                    <a:pt x="493" y="997"/>
                    <a:pt x="515" y="997"/>
                  </a:cubicBezTo>
                  <a:lnTo>
                    <a:pt x="515" y="997"/>
                  </a:lnTo>
                  <a:cubicBezTo>
                    <a:pt x="526" y="862"/>
                    <a:pt x="526" y="862"/>
                    <a:pt x="526" y="862"/>
                  </a:cubicBezTo>
                  <a:cubicBezTo>
                    <a:pt x="526" y="840"/>
                    <a:pt x="538" y="818"/>
                    <a:pt x="560" y="818"/>
                  </a:cubicBezTo>
                  <a:cubicBezTo>
                    <a:pt x="571" y="818"/>
                    <a:pt x="571" y="829"/>
                    <a:pt x="582" y="829"/>
                  </a:cubicBezTo>
                  <a:lnTo>
                    <a:pt x="582" y="829"/>
                  </a:lnTo>
                  <a:cubicBezTo>
                    <a:pt x="594" y="829"/>
                    <a:pt x="605" y="818"/>
                    <a:pt x="616" y="818"/>
                  </a:cubicBezTo>
                  <a:cubicBezTo>
                    <a:pt x="627" y="806"/>
                    <a:pt x="638" y="795"/>
                    <a:pt x="661" y="795"/>
                  </a:cubicBezTo>
                  <a:cubicBezTo>
                    <a:pt x="683" y="773"/>
                    <a:pt x="706" y="762"/>
                    <a:pt x="717" y="750"/>
                  </a:cubicBezTo>
                  <a:cubicBezTo>
                    <a:pt x="728" y="739"/>
                    <a:pt x="739" y="739"/>
                    <a:pt x="739" y="728"/>
                  </a:cubicBezTo>
                  <a:cubicBezTo>
                    <a:pt x="750" y="728"/>
                    <a:pt x="750" y="694"/>
                    <a:pt x="739" y="649"/>
                  </a:cubicBezTo>
                  <a:cubicBezTo>
                    <a:pt x="728" y="627"/>
                    <a:pt x="728" y="605"/>
                    <a:pt x="739" y="593"/>
                  </a:cubicBezTo>
                  <a:cubicBezTo>
                    <a:pt x="750" y="582"/>
                    <a:pt x="762" y="571"/>
                    <a:pt x="784" y="571"/>
                  </a:cubicBezTo>
                  <a:cubicBezTo>
                    <a:pt x="795" y="571"/>
                    <a:pt x="795" y="571"/>
                    <a:pt x="807" y="582"/>
                  </a:cubicBezTo>
                  <a:cubicBezTo>
                    <a:pt x="807" y="571"/>
                    <a:pt x="807" y="571"/>
                    <a:pt x="807" y="571"/>
                  </a:cubicBezTo>
                  <a:cubicBezTo>
                    <a:pt x="807" y="560"/>
                    <a:pt x="818" y="538"/>
                    <a:pt x="829" y="526"/>
                  </a:cubicBezTo>
                  <a:cubicBezTo>
                    <a:pt x="829" y="526"/>
                    <a:pt x="829" y="526"/>
                    <a:pt x="829" y="515"/>
                  </a:cubicBezTo>
                  <a:lnTo>
                    <a:pt x="818" y="504"/>
                  </a:lnTo>
                  <a:cubicBezTo>
                    <a:pt x="795" y="493"/>
                    <a:pt x="795" y="470"/>
                    <a:pt x="795" y="459"/>
                  </a:cubicBezTo>
                  <a:cubicBezTo>
                    <a:pt x="795" y="425"/>
                    <a:pt x="818" y="403"/>
                    <a:pt x="840" y="392"/>
                  </a:cubicBezTo>
                  <a:lnTo>
                    <a:pt x="851" y="392"/>
                  </a:lnTo>
                  <a:cubicBezTo>
                    <a:pt x="874" y="392"/>
                    <a:pt x="885" y="403"/>
                    <a:pt x="907" y="403"/>
                  </a:cubicBezTo>
                  <a:cubicBezTo>
                    <a:pt x="919" y="414"/>
                    <a:pt x="930" y="414"/>
                    <a:pt x="930" y="414"/>
                  </a:cubicBezTo>
                  <a:cubicBezTo>
                    <a:pt x="941" y="414"/>
                    <a:pt x="941" y="414"/>
                    <a:pt x="941" y="414"/>
                  </a:cubicBezTo>
                  <a:cubicBezTo>
                    <a:pt x="952" y="403"/>
                    <a:pt x="963" y="380"/>
                    <a:pt x="986" y="380"/>
                  </a:cubicBezTo>
                  <a:cubicBezTo>
                    <a:pt x="1008" y="380"/>
                    <a:pt x="1031" y="380"/>
                    <a:pt x="1042" y="369"/>
                  </a:cubicBezTo>
                  <a:cubicBezTo>
                    <a:pt x="1042" y="369"/>
                    <a:pt x="1042" y="347"/>
                    <a:pt x="1031" y="324"/>
                  </a:cubicBezTo>
                  <a:cubicBezTo>
                    <a:pt x="1008" y="313"/>
                    <a:pt x="986" y="280"/>
                    <a:pt x="986" y="257"/>
                  </a:cubicBezTo>
                  <a:cubicBezTo>
                    <a:pt x="986" y="246"/>
                    <a:pt x="986" y="212"/>
                    <a:pt x="986" y="179"/>
                  </a:cubicBezTo>
                  <a:cubicBezTo>
                    <a:pt x="986" y="167"/>
                    <a:pt x="997" y="145"/>
                    <a:pt x="997" y="134"/>
                  </a:cubicBezTo>
                  <a:cubicBezTo>
                    <a:pt x="974" y="123"/>
                    <a:pt x="974" y="89"/>
                    <a:pt x="963" y="44"/>
                  </a:cubicBezTo>
                  <a:lnTo>
                    <a:pt x="963" y="44"/>
                  </a:lnTo>
                  <a:cubicBezTo>
                    <a:pt x="963" y="44"/>
                    <a:pt x="952" y="44"/>
                    <a:pt x="952" y="56"/>
                  </a:cubicBezTo>
                  <a:cubicBezTo>
                    <a:pt x="952" y="111"/>
                    <a:pt x="896" y="123"/>
                    <a:pt x="874" y="123"/>
                  </a:cubicBezTo>
                  <a:lnTo>
                    <a:pt x="863" y="123"/>
                  </a:lnTo>
                  <a:lnTo>
                    <a:pt x="863" y="123"/>
                  </a:lnTo>
                  <a:cubicBezTo>
                    <a:pt x="863" y="134"/>
                    <a:pt x="863" y="145"/>
                    <a:pt x="863" y="156"/>
                  </a:cubicBezTo>
                  <a:cubicBezTo>
                    <a:pt x="840" y="190"/>
                    <a:pt x="784" y="212"/>
                    <a:pt x="762" y="224"/>
                  </a:cubicBezTo>
                  <a:cubicBezTo>
                    <a:pt x="750" y="224"/>
                    <a:pt x="750" y="224"/>
                    <a:pt x="750" y="224"/>
                  </a:cubicBezTo>
                  <a:cubicBezTo>
                    <a:pt x="739" y="212"/>
                    <a:pt x="739" y="212"/>
                    <a:pt x="739" y="212"/>
                  </a:cubicBezTo>
                  <a:cubicBezTo>
                    <a:pt x="739" y="212"/>
                    <a:pt x="650" y="134"/>
                    <a:pt x="627" y="111"/>
                  </a:cubicBezTo>
                  <a:cubicBezTo>
                    <a:pt x="627" y="111"/>
                    <a:pt x="605" y="123"/>
                    <a:pt x="594" y="156"/>
                  </a:cubicBezTo>
                  <a:lnTo>
                    <a:pt x="582" y="156"/>
                  </a:lnTo>
                  <a:cubicBezTo>
                    <a:pt x="582" y="167"/>
                    <a:pt x="582" y="179"/>
                    <a:pt x="571" y="179"/>
                  </a:cubicBezTo>
                  <a:cubicBezTo>
                    <a:pt x="594" y="268"/>
                    <a:pt x="594" y="268"/>
                    <a:pt x="594" y="268"/>
                  </a:cubicBezTo>
                  <a:lnTo>
                    <a:pt x="605" y="268"/>
                  </a:lnTo>
                  <a:cubicBezTo>
                    <a:pt x="638" y="268"/>
                    <a:pt x="650" y="280"/>
                    <a:pt x="661" y="291"/>
                  </a:cubicBezTo>
                  <a:cubicBezTo>
                    <a:pt x="672" y="302"/>
                    <a:pt x="683" y="313"/>
                    <a:pt x="672" y="324"/>
                  </a:cubicBezTo>
                  <a:cubicBezTo>
                    <a:pt x="672" y="336"/>
                    <a:pt x="661" y="347"/>
                    <a:pt x="650" y="347"/>
                  </a:cubicBezTo>
                  <a:cubicBezTo>
                    <a:pt x="650" y="358"/>
                    <a:pt x="638" y="358"/>
                    <a:pt x="627" y="358"/>
                  </a:cubicBezTo>
                  <a:cubicBezTo>
                    <a:pt x="627" y="369"/>
                    <a:pt x="616" y="380"/>
                    <a:pt x="605" y="392"/>
                  </a:cubicBezTo>
                  <a:cubicBezTo>
                    <a:pt x="594" y="414"/>
                    <a:pt x="571" y="425"/>
                    <a:pt x="549" y="425"/>
                  </a:cubicBezTo>
                  <a:cubicBezTo>
                    <a:pt x="549" y="425"/>
                    <a:pt x="549" y="425"/>
                    <a:pt x="538" y="425"/>
                  </a:cubicBezTo>
                  <a:cubicBezTo>
                    <a:pt x="515" y="414"/>
                    <a:pt x="504" y="403"/>
                    <a:pt x="504" y="392"/>
                  </a:cubicBezTo>
                  <a:lnTo>
                    <a:pt x="504" y="392"/>
                  </a:lnTo>
                  <a:cubicBezTo>
                    <a:pt x="493" y="403"/>
                    <a:pt x="470" y="414"/>
                    <a:pt x="448" y="414"/>
                  </a:cubicBezTo>
                  <a:cubicBezTo>
                    <a:pt x="448" y="414"/>
                    <a:pt x="437" y="414"/>
                    <a:pt x="425" y="414"/>
                  </a:cubicBezTo>
                  <a:cubicBezTo>
                    <a:pt x="425" y="414"/>
                    <a:pt x="425" y="414"/>
                    <a:pt x="425" y="425"/>
                  </a:cubicBezTo>
                  <a:cubicBezTo>
                    <a:pt x="425" y="425"/>
                    <a:pt x="437" y="436"/>
                    <a:pt x="437" y="448"/>
                  </a:cubicBezTo>
                  <a:cubicBezTo>
                    <a:pt x="448" y="493"/>
                    <a:pt x="448" y="515"/>
                    <a:pt x="437" y="526"/>
                  </a:cubicBezTo>
                  <a:cubicBezTo>
                    <a:pt x="425" y="538"/>
                    <a:pt x="414" y="549"/>
                    <a:pt x="403" y="538"/>
                  </a:cubicBezTo>
                  <a:cubicBezTo>
                    <a:pt x="392" y="538"/>
                    <a:pt x="381" y="538"/>
                    <a:pt x="381" y="538"/>
                  </a:cubicBezTo>
                  <a:cubicBezTo>
                    <a:pt x="381" y="538"/>
                    <a:pt x="381" y="538"/>
                    <a:pt x="381" y="549"/>
                  </a:cubicBezTo>
                  <a:cubicBezTo>
                    <a:pt x="381" y="560"/>
                    <a:pt x="381" y="571"/>
                    <a:pt x="369" y="582"/>
                  </a:cubicBezTo>
                  <a:cubicBezTo>
                    <a:pt x="369" y="593"/>
                    <a:pt x="358" y="593"/>
                    <a:pt x="358" y="593"/>
                  </a:cubicBezTo>
                  <a:cubicBezTo>
                    <a:pt x="347" y="593"/>
                    <a:pt x="347" y="593"/>
                    <a:pt x="336" y="582"/>
                  </a:cubicBezTo>
                  <a:cubicBezTo>
                    <a:pt x="336" y="582"/>
                    <a:pt x="325" y="582"/>
                    <a:pt x="314" y="582"/>
                  </a:cubicBezTo>
                  <a:cubicBezTo>
                    <a:pt x="291" y="582"/>
                    <a:pt x="280" y="571"/>
                    <a:pt x="269" y="571"/>
                  </a:cubicBezTo>
                  <a:lnTo>
                    <a:pt x="269" y="571"/>
                  </a:lnTo>
                  <a:cubicBezTo>
                    <a:pt x="257" y="582"/>
                    <a:pt x="246" y="593"/>
                    <a:pt x="235" y="605"/>
                  </a:cubicBezTo>
                  <a:cubicBezTo>
                    <a:pt x="212" y="616"/>
                    <a:pt x="201" y="627"/>
                    <a:pt x="179" y="627"/>
                  </a:cubicBezTo>
                  <a:cubicBezTo>
                    <a:pt x="156" y="627"/>
                    <a:pt x="134" y="616"/>
                    <a:pt x="123" y="605"/>
                  </a:cubicBezTo>
                  <a:lnTo>
                    <a:pt x="123" y="605"/>
                  </a:lnTo>
                  <a:cubicBezTo>
                    <a:pt x="101" y="627"/>
                    <a:pt x="78" y="661"/>
                    <a:pt x="56" y="672"/>
                  </a:cubicBezTo>
                  <a:cubicBezTo>
                    <a:pt x="45" y="672"/>
                    <a:pt x="45" y="683"/>
                    <a:pt x="45" y="694"/>
                  </a:cubicBezTo>
                  <a:cubicBezTo>
                    <a:pt x="45" y="705"/>
                    <a:pt x="45" y="705"/>
                    <a:pt x="56" y="705"/>
                  </a:cubicBezTo>
                  <a:cubicBezTo>
                    <a:pt x="89" y="705"/>
                    <a:pt x="101" y="728"/>
                    <a:pt x="101" y="739"/>
                  </a:cubicBezTo>
                  <a:cubicBezTo>
                    <a:pt x="112" y="750"/>
                    <a:pt x="101" y="762"/>
                    <a:pt x="89" y="773"/>
                  </a:cubicBezTo>
                  <a:lnTo>
                    <a:pt x="101" y="784"/>
                  </a:lnTo>
                  <a:cubicBezTo>
                    <a:pt x="101" y="784"/>
                    <a:pt x="112" y="784"/>
                    <a:pt x="123" y="795"/>
                  </a:cubicBezTo>
                  <a:cubicBezTo>
                    <a:pt x="134" y="818"/>
                    <a:pt x="145" y="907"/>
                    <a:pt x="145" y="952"/>
                  </a:cubicBezTo>
                  <a:lnTo>
                    <a:pt x="145" y="952"/>
                  </a:lnTo>
                  <a:cubicBezTo>
                    <a:pt x="168" y="952"/>
                    <a:pt x="190" y="952"/>
                    <a:pt x="201" y="974"/>
                  </a:cubicBezTo>
                  <a:cubicBezTo>
                    <a:pt x="201" y="986"/>
                    <a:pt x="212" y="1008"/>
                    <a:pt x="224" y="1031"/>
                  </a:cubicBezTo>
                  <a:close/>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81" name="Freeform 81">
              <a:extLst>
                <a:ext uri="{FF2B5EF4-FFF2-40B4-BE49-F238E27FC236}">
                  <a16:creationId xmlns:a16="http://schemas.microsoft.com/office/drawing/2014/main" id="{6DD3D3A5-B104-483D-A94E-A039E47913AB}"/>
                </a:ext>
              </a:extLst>
            </p:cNvPr>
            <p:cNvSpPr>
              <a:spLocks noChangeArrowheads="1"/>
            </p:cNvSpPr>
            <p:nvPr/>
          </p:nvSpPr>
          <p:spPr bwMode="auto">
            <a:xfrm>
              <a:off x="2506663" y="3090863"/>
              <a:ext cx="133350" cy="201612"/>
            </a:xfrm>
            <a:custGeom>
              <a:avLst/>
              <a:gdLst>
                <a:gd name="T0" fmla="*/ 90 w 371"/>
                <a:gd name="T1" fmla="*/ 213 h 561"/>
                <a:gd name="T2" fmla="*/ 90 w 371"/>
                <a:gd name="T3" fmla="*/ 213 h 561"/>
                <a:gd name="T4" fmla="*/ 90 w 371"/>
                <a:gd name="T5" fmla="*/ 89 h 561"/>
                <a:gd name="T6" fmla="*/ 112 w 371"/>
                <a:gd name="T7" fmla="*/ 11 h 561"/>
                <a:gd name="T8" fmla="*/ 57 w 371"/>
                <a:gd name="T9" fmla="*/ 112 h 561"/>
                <a:gd name="T10" fmla="*/ 23 w 371"/>
                <a:gd name="T11" fmla="*/ 179 h 561"/>
                <a:gd name="T12" fmla="*/ 34 w 371"/>
                <a:gd name="T13" fmla="*/ 213 h 561"/>
                <a:gd name="T14" fmla="*/ 101 w 371"/>
                <a:gd name="T15" fmla="*/ 313 h 561"/>
                <a:gd name="T16" fmla="*/ 146 w 371"/>
                <a:gd name="T17" fmla="*/ 380 h 561"/>
                <a:gd name="T18" fmla="*/ 224 w 371"/>
                <a:gd name="T19" fmla="*/ 425 h 561"/>
                <a:gd name="T20" fmla="*/ 359 w 371"/>
                <a:gd name="T21" fmla="*/ 538 h 561"/>
                <a:gd name="T22" fmla="*/ 348 w 371"/>
                <a:gd name="T23" fmla="*/ 482 h 561"/>
                <a:gd name="T24" fmla="*/ 258 w 371"/>
                <a:gd name="T25" fmla="*/ 414 h 561"/>
                <a:gd name="T26" fmla="*/ 180 w 371"/>
                <a:gd name="T27" fmla="*/ 347 h 561"/>
                <a:gd name="T28" fmla="*/ 146 w 371"/>
                <a:gd name="T29" fmla="*/ 280 h 561"/>
                <a:gd name="T30" fmla="*/ 90 w 371"/>
                <a:gd name="T31" fmla="*/ 213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71" h="561">
                  <a:moveTo>
                    <a:pt x="90" y="213"/>
                  </a:moveTo>
                  <a:lnTo>
                    <a:pt x="90" y="213"/>
                  </a:lnTo>
                  <a:cubicBezTo>
                    <a:pt x="79" y="201"/>
                    <a:pt x="79" y="134"/>
                    <a:pt x="90" y="89"/>
                  </a:cubicBezTo>
                  <a:cubicBezTo>
                    <a:pt x="112" y="56"/>
                    <a:pt x="124" y="22"/>
                    <a:pt x="112" y="11"/>
                  </a:cubicBezTo>
                  <a:cubicBezTo>
                    <a:pt x="101" y="0"/>
                    <a:pt x="68" y="67"/>
                    <a:pt x="57" y="112"/>
                  </a:cubicBezTo>
                  <a:cubicBezTo>
                    <a:pt x="57" y="145"/>
                    <a:pt x="34" y="168"/>
                    <a:pt x="23" y="179"/>
                  </a:cubicBezTo>
                  <a:cubicBezTo>
                    <a:pt x="0" y="201"/>
                    <a:pt x="12" y="213"/>
                    <a:pt x="34" y="213"/>
                  </a:cubicBezTo>
                  <a:cubicBezTo>
                    <a:pt x="68" y="213"/>
                    <a:pt x="101" y="291"/>
                    <a:pt x="101" y="313"/>
                  </a:cubicBezTo>
                  <a:cubicBezTo>
                    <a:pt x="101" y="336"/>
                    <a:pt x="124" y="380"/>
                    <a:pt x="146" y="380"/>
                  </a:cubicBezTo>
                  <a:cubicBezTo>
                    <a:pt x="168" y="392"/>
                    <a:pt x="191" y="425"/>
                    <a:pt x="224" y="425"/>
                  </a:cubicBezTo>
                  <a:cubicBezTo>
                    <a:pt x="258" y="425"/>
                    <a:pt x="348" y="515"/>
                    <a:pt x="359" y="538"/>
                  </a:cubicBezTo>
                  <a:cubicBezTo>
                    <a:pt x="359" y="560"/>
                    <a:pt x="370" y="493"/>
                    <a:pt x="348" y="482"/>
                  </a:cubicBezTo>
                  <a:cubicBezTo>
                    <a:pt x="314" y="459"/>
                    <a:pt x="292" y="425"/>
                    <a:pt x="258" y="414"/>
                  </a:cubicBezTo>
                  <a:cubicBezTo>
                    <a:pt x="236" y="403"/>
                    <a:pt x="213" y="358"/>
                    <a:pt x="180" y="347"/>
                  </a:cubicBezTo>
                  <a:cubicBezTo>
                    <a:pt x="146" y="347"/>
                    <a:pt x="168" y="291"/>
                    <a:pt x="146" y="280"/>
                  </a:cubicBezTo>
                  <a:cubicBezTo>
                    <a:pt x="124" y="280"/>
                    <a:pt x="101" y="224"/>
                    <a:pt x="90" y="213"/>
                  </a:cubicBezTo>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82" name="Freeform 82">
              <a:extLst>
                <a:ext uri="{FF2B5EF4-FFF2-40B4-BE49-F238E27FC236}">
                  <a16:creationId xmlns:a16="http://schemas.microsoft.com/office/drawing/2014/main" id="{62BE002A-312F-4ED9-ACFE-71FB4E4B5B98}"/>
                </a:ext>
              </a:extLst>
            </p:cNvPr>
            <p:cNvSpPr>
              <a:spLocks noChangeArrowheads="1"/>
            </p:cNvSpPr>
            <p:nvPr/>
          </p:nvSpPr>
          <p:spPr bwMode="auto">
            <a:xfrm>
              <a:off x="2501900" y="3087688"/>
              <a:ext cx="141288" cy="209550"/>
            </a:xfrm>
            <a:custGeom>
              <a:avLst/>
              <a:gdLst>
                <a:gd name="T0" fmla="*/ 370 w 393"/>
                <a:gd name="T1" fmla="*/ 582 h 583"/>
                <a:gd name="T2" fmla="*/ 370 w 393"/>
                <a:gd name="T3" fmla="*/ 582 h 583"/>
                <a:gd name="T4" fmla="*/ 370 w 393"/>
                <a:gd name="T5" fmla="*/ 582 h 583"/>
                <a:gd name="T6" fmla="*/ 348 w 393"/>
                <a:gd name="T7" fmla="*/ 560 h 583"/>
                <a:gd name="T8" fmla="*/ 235 w 393"/>
                <a:gd name="T9" fmla="*/ 459 h 583"/>
                <a:gd name="T10" fmla="*/ 168 w 393"/>
                <a:gd name="T11" fmla="*/ 425 h 583"/>
                <a:gd name="T12" fmla="*/ 157 w 393"/>
                <a:gd name="T13" fmla="*/ 414 h 583"/>
                <a:gd name="T14" fmla="*/ 90 w 393"/>
                <a:gd name="T15" fmla="*/ 324 h 583"/>
                <a:gd name="T16" fmla="*/ 45 w 393"/>
                <a:gd name="T17" fmla="*/ 246 h 583"/>
                <a:gd name="T18" fmla="*/ 45 w 393"/>
                <a:gd name="T19" fmla="*/ 246 h 583"/>
                <a:gd name="T20" fmla="*/ 0 w 393"/>
                <a:gd name="T21" fmla="*/ 224 h 583"/>
                <a:gd name="T22" fmla="*/ 23 w 393"/>
                <a:gd name="T23" fmla="*/ 179 h 583"/>
                <a:gd name="T24" fmla="*/ 56 w 393"/>
                <a:gd name="T25" fmla="*/ 111 h 583"/>
                <a:gd name="T26" fmla="*/ 123 w 393"/>
                <a:gd name="T27" fmla="*/ 0 h 583"/>
                <a:gd name="T28" fmla="*/ 135 w 393"/>
                <a:gd name="T29" fmla="*/ 0 h 583"/>
                <a:gd name="T30" fmla="*/ 135 w 393"/>
                <a:gd name="T31" fmla="*/ 100 h 583"/>
                <a:gd name="T32" fmla="*/ 123 w 393"/>
                <a:gd name="T33" fmla="*/ 111 h 583"/>
                <a:gd name="T34" fmla="*/ 123 w 393"/>
                <a:gd name="T35" fmla="*/ 212 h 583"/>
                <a:gd name="T36" fmla="*/ 135 w 393"/>
                <a:gd name="T37" fmla="*/ 235 h 583"/>
                <a:gd name="T38" fmla="*/ 168 w 393"/>
                <a:gd name="T39" fmla="*/ 280 h 583"/>
                <a:gd name="T40" fmla="*/ 191 w 393"/>
                <a:gd name="T41" fmla="*/ 324 h 583"/>
                <a:gd name="T42" fmla="*/ 191 w 393"/>
                <a:gd name="T43" fmla="*/ 336 h 583"/>
                <a:gd name="T44" fmla="*/ 191 w 393"/>
                <a:gd name="T45" fmla="*/ 336 h 583"/>
                <a:gd name="T46" fmla="*/ 258 w 393"/>
                <a:gd name="T47" fmla="*/ 380 h 583"/>
                <a:gd name="T48" fmla="*/ 280 w 393"/>
                <a:gd name="T49" fmla="*/ 403 h 583"/>
                <a:gd name="T50" fmla="*/ 348 w 393"/>
                <a:gd name="T51" fmla="*/ 448 h 583"/>
                <a:gd name="T52" fmla="*/ 370 w 393"/>
                <a:gd name="T53" fmla="*/ 470 h 583"/>
                <a:gd name="T54" fmla="*/ 392 w 393"/>
                <a:gd name="T55" fmla="*/ 560 h 583"/>
                <a:gd name="T56" fmla="*/ 370 w 393"/>
                <a:gd name="T57" fmla="*/ 582 h 583"/>
                <a:gd name="T58" fmla="*/ 179 w 393"/>
                <a:gd name="T59" fmla="*/ 380 h 583"/>
                <a:gd name="T60" fmla="*/ 179 w 393"/>
                <a:gd name="T61" fmla="*/ 380 h 583"/>
                <a:gd name="T62" fmla="*/ 202 w 393"/>
                <a:gd name="T63" fmla="*/ 391 h 583"/>
                <a:gd name="T64" fmla="*/ 224 w 393"/>
                <a:gd name="T65" fmla="*/ 414 h 583"/>
                <a:gd name="T66" fmla="*/ 191 w 393"/>
                <a:gd name="T67" fmla="*/ 380 h 583"/>
                <a:gd name="T68" fmla="*/ 179 w 393"/>
                <a:gd name="T69" fmla="*/ 380 h 583"/>
                <a:gd name="T70" fmla="*/ 123 w 393"/>
                <a:gd name="T71" fmla="*/ 291 h 583"/>
                <a:gd name="T72" fmla="*/ 123 w 393"/>
                <a:gd name="T73" fmla="*/ 291 h 583"/>
                <a:gd name="T74" fmla="*/ 135 w 393"/>
                <a:gd name="T75" fmla="*/ 324 h 583"/>
                <a:gd name="T76" fmla="*/ 157 w 393"/>
                <a:gd name="T77" fmla="*/ 369 h 583"/>
                <a:gd name="T78" fmla="*/ 146 w 393"/>
                <a:gd name="T79" fmla="*/ 324 h 583"/>
                <a:gd name="T80" fmla="*/ 146 w 393"/>
                <a:gd name="T81" fmla="*/ 313 h 583"/>
                <a:gd name="T82" fmla="*/ 123 w 393"/>
                <a:gd name="T83" fmla="*/ 291 h 583"/>
                <a:gd name="T84" fmla="*/ 56 w 393"/>
                <a:gd name="T85" fmla="*/ 201 h 583"/>
                <a:gd name="T86" fmla="*/ 56 w 393"/>
                <a:gd name="T87" fmla="*/ 201 h 583"/>
                <a:gd name="T88" fmla="*/ 79 w 393"/>
                <a:gd name="T89" fmla="*/ 212 h 583"/>
                <a:gd name="T90" fmla="*/ 68 w 393"/>
                <a:gd name="T91" fmla="*/ 179 h 583"/>
                <a:gd name="T92" fmla="*/ 56 w 393"/>
                <a:gd name="T93" fmla="*/ 201 h 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93" h="583">
                  <a:moveTo>
                    <a:pt x="370" y="582"/>
                  </a:moveTo>
                  <a:lnTo>
                    <a:pt x="370" y="582"/>
                  </a:lnTo>
                  <a:lnTo>
                    <a:pt x="370" y="582"/>
                  </a:lnTo>
                  <a:cubicBezTo>
                    <a:pt x="359" y="582"/>
                    <a:pt x="348" y="571"/>
                    <a:pt x="348" y="560"/>
                  </a:cubicBezTo>
                  <a:cubicBezTo>
                    <a:pt x="337" y="537"/>
                    <a:pt x="258" y="459"/>
                    <a:pt x="235" y="459"/>
                  </a:cubicBezTo>
                  <a:cubicBezTo>
                    <a:pt x="213" y="459"/>
                    <a:pt x="191" y="436"/>
                    <a:pt x="168" y="425"/>
                  </a:cubicBezTo>
                  <a:lnTo>
                    <a:pt x="157" y="414"/>
                  </a:lnTo>
                  <a:cubicBezTo>
                    <a:pt x="123" y="403"/>
                    <a:pt x="90" y="358"/>
                    <a:pt x="90" y="324"/>
                  </a:cubicBezTo>
                  <a:cubicBezTo>
                    <a:pt x="90" y="313"/>
                    <a:pt x="68" y="257"/>
                    <a:pt x="45" y="246"/>
                  </a:cubicBezTo>
                  <a:lnTo>
                    <a:pt x="45" y="246"/>
                  </a:lnTo>
                  <a:cubicBezTo>
                    <a:pt x="23" y="246"/>
                    <a:pt x="11" y="235"/>
                    <a:pt x="0" y="224"/>
                  </a:cubicBezTo>
                  <a:cubicBezTo>
                    <a:pt x="0" y="201"/>
                    <a:pt x="0" y="190"/>
                    <a:pt x="23" y="179"/>
                  </a:cubicBezTo>
                  <a:cubicBezTo>
                    <a:pt x="34" y="167"/>
                    <a:pt x="45" y="145"/>
                    <a:pt x="56" y="111"/>
                  </a:cubicBezTo>
                  <a:cubicBezTo>
                    <a:pt x="56" y="111"/>
                    <a:pt x="79" y="0"/>
                    <a:pt x="123" y="0"/>
                  </a:cubicBezTo>
                  <a:lnTo>
                    <a:pt x="135" y="0"/>
                  </a:lnTo>
                  <a:cubicBezTo>
                    <a:pt x="157" y="22"/>
                    <a:pt x="146" y="55"/>
                    <a:pt x="135" y="100"/>
                  </a:cubicBezTo>
                  <a:cubicBezTo>
                    <a:pt x="123" y="100"/>
                    <a:pt x="123" y="111"/>
                    <a:pt x="123" y="111"/>
                  </a:cubicBezTo>
                  <a:cubicBezTo>
                    <a:pt x="112" y="145"/>
                    <a:pt x="112" y="201"/>
                    <a:pt x="123" y="212"/>
                  </a:cubicBezTo>
                  <a:cubicBezTo>
                    <a:pt x="123" y="212"/>
                    <a:pt x="135" y="224"/>
                    <a:pt x="135" y="235"/>
                  </a:cubicBezTo>
                  <a:cubicBezTo>
                    <a:pt x="146" y="246"/>
                    <a:pt x="157" y="268"/>
                    <a:pt x="168" y="280"/>
                  </a:cubicBezTo>
                  <a:cubicBezTo>
                    <a:pt x="191" y="280"/>
                    <a:pt x="191" y="313"/>
                    <a:pt x="191" y="324"/>
                  </a:cubicBezTo>
                  <a:lnTo>
                    <a:pt x="191" y="336"/>
                  </a:lnTo>
                  <a:lnTo>
                    <a:pt x="191" y="336"/>
                  </a:lnTo>
                  <a:cubicBezTo>
                    <a:pt x="224" y="347"/>
                    <a:pt x="235" y="358"/>
                    <a:pt x="258" y="380"/>
                  </a:cubicBezTo>
                  <a:cubicBezTo>
                    <a:pt x="258" y="391"/>
                    <a:pt x="269" y="403"/>
                    <a:pt x="280" y="403"/>
                  </a:cubicBezTo>
                  <a:cubicBezTo>
                    <a:pt x="303" y="414"/>
                    <a:pt x="325" y="436"/>
                    <a:pt x="348" y="448"/>
                  </a:cubicBezTo>
                  <a:cubicBezTo>
                    <a:pt x="348" y="459"/>
                    <a:pt x="359" y="470"/>
                    <a:pt x="370" y="470"/>
                  </a:cubicBezTo>
                  <a:cubicBezTo>
                    <a:pt x="392" y="493"/>
                    <a:pt x="392" y="537"/>
                    <a:pt x="392" y="560"/>
                  </a:cubicBezTo>
                  <a:cubicBezTo>
                    <a:pt x="381" y="571"/>
                    <a:pt x="381" y="582"/>
                    <a:pt x="370" y="582"/>
                  </a:cubicBezTo>
                  <a:close/>
                  <a:moveTo>
                    <a:pt x="179" y="380"/>
                  </a:moveTo>
                  <a:lnTo>
                    <a:pt x="179" y="380"/>
                  </a:lnTo>
                  <a:cubicBezTo>
                    <a:pt x="191" y="380"/>
                    <a:pt x="191" y="391"/>
                    <a:pt x="202" y="391"/>
                  </a:cubicBezTo>
                  <a:cubicBezTo>
                    <a:pt x="202" y="403"/>
                    <a:pt x="213" y="403"/>
                    <a:pt x="224" y="414"/>
                  </a:cubicBezTo>
                  <a:cubicBezTo>
                    <a:pt x="213" y="391"/>
                    <a:pt x="202" y="380"/>
                    <a:pt x="191" y="380"/>
                  </a:cubicBezTo>
                  <a:cubicBezTo>
                    <a:pt x="179" y="380"/>
                    <a:pt x="179" y="380"/>
                    <a:pt x="179" y="380"/>
                  </a:cubicBezTo>
                  <a:close/>
                  <a:moveTo>
                    <a:pt x="123" y="291"/>
                  </a:moveTo>
                  <a:lnTo>
                    <a:pt x="123" y="291"/>
                  </a:lnTo>
                  <a:cubicBezTo>
                    <a:pt x="123" y="302"/>
                    <a:pt x="135" y="324"/>
                    <a:pt x="135" y="324"/>
                  </a:cubicBezTo>
                  <a:cubicBezTo>
                    <a:pt x="135" y="336"/>
                    <a:pt x="146" y="358"/>
                    <a:pt x="157" y="369"/>
                  </a:cubicBezTo>
                  <a:cubicBezTo>
                    <a:pt x="146" y="358"/>
                    <a:pt x="146" y="336"/>
                    <a:pt x="146" y="324"/>
                  </a:cubicBezTo>
                  <a:lnTo>
                    <a:pt x="146" y="313"/>
                  </a:lnTo>
                  <a:cubicBezTo>
                    <a:pt x="135" y="313"/>
                    <a:pt x="135" y="302"/>
                    <a:pt x="123" y="291"/>
                  </a:cubicBezTo>
                  <a:close/>
                  <a:moveTo>
                    <a:pt x="56" y="201"/>
                  </a:moveTo>
                  <a:lnTo>
                    <a:pt x="56" y="201"/>
                  </a:lnTo>
                  <a:cubicBezTo>
                    <a:pt x="68" y="201"/>
                    <a:pt x="68" y="201"/>
                    <a:pt x="79" y="212"/>
                  </a:cubicBezTo>
                  <a:cubicBezTo>
                    <a:pt x="79" y="201"/>
                    <a:pt x="68" y="190"/>
                    <a:pt x="68" y="179"/>
                  </a:cubicBezTo>
                  <a:cubicBezTo>
                    <a:pt x="68" y="190"/>
                    <a:pt x="56" y="201"/>
                    <a:pt x="56" y="201"/>
                  </a:cubicBezTo>
                  <a:close/>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83" name="Freeform 83">
              <a:extLst>
                <a:ext uri="{FF2B5EF4-FFF2-40B4-BE49-F238E27FC236}">
                  <a16:creationId xmlns:a16="http://schemas.microsoft.com/office/drawing/2014/main" id="{1465E6E2-9215-4823-BFFE-316FAEC8364E}"/>
                </a:ext>
              </a:extLst>
            </p:cNvPr>
            <p:cNvSpPr>
              <a:spLocks noChangeArrowheads="1"/>
            </p:cNvSpPr>
            <p:nvPr/>
          </p:nvSpPr>
          <p:spPr bwMode="auto">
            <a:xfrm>
              <a:off x="2651125" y="3271838"/>
              <a:ext cx="36513" cy="20637"/>
            </a:xfrm>
            <a:custGeom>
              <a:avLst/>
              <a:gdLst>
                <a:gd name="T0" fmla="*/ 78 w 102"/>
                <a:gd name="T1" fmla="*/ 22 h 57"/>
                <a:gd name="T2" fmla="*/ 78 w 102"/>
                <a:gd name="T3" fmla="*/ 22 h 57"/>
                <a:gd name="T4" fmla="*/ 11 w 102"/>
                <a:gd name="T5" fmla="*/ 0 h 57"/>
                <a:gd name="T6" fmla="*/ 45 w 102"/>
                <a:gd name="T7" fmla="*/ 34 h 57"/>
                <a:gd name="T8" fmla="*/ 78 w 102"/>
                <a:gd name="T9" fmla="*/ 22 h 57"/>
              </a:gdLst>
              <a:ahLst/>
              <a:cxnLst>
                <a:cxn ang="0">
                  <a:pos x="T0" y="T1"/>
                </a:cxn>
                <a:cxn ang="0">
                  <a:pos x="T2" y="T3"/>
                </a:cxn>
                <a:cxn ang="0">
                  <a:pos x="T4" y="T5"/>
                </a:cxn>
                <a:cxn ang="0">
                  <a:pos x="T6" y="T7"/>
                </a:cxn>
                <a:cxn ang="0">
                  <a:pos x="T8" y="T9"/>
                </a:cxn>
              </a:cxnLst>
              <a:rect l="0" t="0" r="r" b="b"/>
              <a:pathLst>
                <a:path w="102" h="57">
                  <a:moveTo>
                    <a:pt x="78" y="22"/>
                  </a:moveTo>
                  <a:lnTo>
                    <a:pt x="78" y="22"/>
                  </a:lnTo>
                  <a:cubicBezTo>
                    <a:pt x="67" y="11"/>
                    <a:pt x="22" y="0"/>
                    <a:pt x="11" y="0"/>
                  </a:cubicBezTo>
                  <a:cubicBezTo>
                    <a:pt x="0" y="11"/>
                    <a:pt x="22" y="11"/>
                    <a:pt x="45" y="34"/>
                  </a:cubicBezTo>
                  <a:cubicBezTo>
                    <a:pt x="67" y="56"/>
                    <a:pt x="101" y="45"/>
                    <a:pt x="78" y="22"/>
                  </a:cubicBezTo>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84" name="Freeform 84">
              <a:extLst>
                <a:ext uri="{FF2B5EF4-FFF2-40B4-BE49-F238E27FC236}">
                  <a16:creationId xmlns:a16="http://schemas.microsoft.com/office/drawing/2014/main" id="{93259889-4249-4C61-A286-88BFC74D227B}"/>
                </a:ext>
              </a:extLst>
            </p:cNvPr>
            <p:cNvSpPr>
              <a:spLocks noChangeArrowheads="1"/>
            </p:cNvSpPr>
            <p:nvPr/>
          </p:nvSpPr>
          <p:spPr bwMode="auto">
            <a:xfrm>
              <a:off x="2647950" y="3263900"/>
              <a:ext cx="44450" cy="31750"/>
            </a:xfrm>
            <a:custGeom>
              <a:avLst/>
              <a:gdLst>
                <a:gd name="T0" fmla="*/ 78 w 124"/>
                <a:gd name="T1" fmla="*/ 89 h 90"/>
                <a:gd name="T2" fmla="*/ 78 w 124"/>
                <a:gd name="T3" fmla="*/ 89 h 90"/>
                <a:gd name="T4" fmla="*/ 78 w 124"/>
                <a:gd name="T5" fmla="*/ 89 h 90"/>
                <a:gd name="T6" fmla="*/ 44 w 124"/>
                <a:gd name="T7" fmla="*/ 78 h 90"/>
                <a:gd name="T8" fmla="*/ 22 w 124"/>
                <a:gd name="T9" fmla="*/ 56 h 90"/>
                <a:gd name="T10" fmla="*/ 0 w 124"/>
                <a:gd name="T11" fmla="*/ 33 h 90"/>
                <a:gd name="T12" fmla="*/ 11 w 124"/>
                <a:gd name="T13" fmla="*/ 11 h 90"/>
                <a:gd name="T14" fmla="*/ 33 w 124"/>
                <a:gd name="T15" fmla="*/ 0 h 90"/>
                <a:gd name="T16" fmla="*/ 100 w 124"/>
                <a:gd name="T17" fmla="*/ 22 h 90"/>
                <a:gd name="T18" fmla="*/ 112 w 124"/>
                <a:gd name="T19" fmla="*/ 67 h 90"/>
                <a:gd name="T20" fmla="*/ 78 w 124"/>
                <a:gd name="T21" fmla="*/ 89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 h="90">
                  <a:moveTo>
                    <a:pt x="78" y="89"/>
                  </a:moveTo>
                  <a:lnTo>
                    <a:pt x="78" y="89"/>
                  </a:lnTo>
                  <a:lnTo>
                    <a:pt x="78" y="89"/>
                  </a:lnTo>
                  <a:cubicBezTo>
                    <a:pt x="67" y="89"/>
                    <a:pt x="56" y="89"/>
                    <a:pt x="44" y="78"/>
                  </a:cubicBezTo>
                  <a:cubicBezTo>
                    <a:pt x="33" y="67"/>
                    <a:pt x="22" y="67"/>
                    <a:pt x="22" y="56"/>
                  </a:cubicBezTo>
                  <a:cubicBezTo>
                    <a:pt x="11" y="56"/>
                    <a:pt x="0" y="44"/>
                    <a:pt x="0" y="33"/>
                  </a:cubicBezTo>
                  <a:cubicBezTo>
                    <a:pt x="0" y="33"/>
                    <a:pt x="0" y="22"/>
                    <a:pt x="11" y="11"/>
                  </a:cubicBezTo>
                  <a:cubicBezTo>
                    <a:pt x="11" y="0"/>
                    <a:pt x="22" y="0"/>
                    <a:pt x="33" y="0"/>
                  </a:cubicBezTo>
                  <a:cubicBezTo>
                    <a:pt x="56" y="0"/>
                    <a:pt x="89" y="11"/>
                    <a:pt x="100" y="22"/>
                  </a:cubicBezTo>
                  <a:cubicBezTo>
                    <a:pt x="123" y="44"/>
                    <a:pt x="112" y="67"/>
                    <a:pt x="112" y="67"/>
                  </a:cubicBezTo>
                  <a:cubicBezTo>
                    <a:pt x="112" y="78"/>
                    <a:pt x="89" y="89"/>
                    <a:pt x="78" y="89"/>
                  </a:cubicBezTo>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85" name="Freeform 85">
              <a:extLst>
                <a:ext uri="{FF2B5EF4-FFF2-40B4-BE49-F238E27FC236}">
                  <a16:creationId xmlns:a16="http://schemas.microsoft.com/office/drawing/2014/main" id="{E1EC4879-0A42-4D7F-9084-A6E87658C7A2}"/>
                </a:ext>
              </a:extLst>
            </p:cNvPr>
            <p:cNvSpPr>
              <a:spLocks noChangeArrowheads="1"/>
            </p:cNvSpPr>
            <p:nvPr/>
          </p:nvSpPr>
          <p:spPr bwMode="auto">
            <a:xfrm>
              <a:off x="2873375" y="3098800"/>
              <a:ext cx="49213" cy="69850"/>
            </a:xfrm>
            <a:custGeom>
              <a:avLst/>
              <a:gdLst>
                <a:gd name="T0" fmla="*/ 79 w 136"/>
                <a:gd name="T1" fmla="*/ 56 h 192"/>
                <a:gd name="T2" fmla="*/ 79 w 136"/>
                <a:gd name="T3" fmla="*/ 56 h 192"/>
                <a:gd name="T4" fmla="*/ 34 w 136"/>
                <a:gd name="T5" fmla="*/ 22 h 192"/>
                <a:gd name="T6" fmla="*/ 34 w 136"/>
                <a:gd name="T7" fmla="*/ 56 h 192"/>
                <a:gd name="T8" fmla="*/ 90 w 136"/>
                <a:gd name="T9" fmla="*/ 157 h 192"/>
                <a:gd name="T10" fmla="*/ 124 w 136"/>
                <a:gd name="T11" fmla="*/ 134 h 192"/>
                <a:gd name="T12" fmla="*/ 79 w 136"/>
                <a:gd name="T13" fmla="*/ 56 h 192"/>
              </a:gdLst>
              <a:ahLst/>
              <a:cxnLst>
                <a:cxn ang="0">
                  <a:pos x="T0" y="T1"/>
                </a:cxn>
                <a:cxn ang="0">
                  <a:pos x="T2" y="T3"/>
                </a:cxn>
                <a:cxn ang="0">
                  <a:pos x="T4" y="T5"/>
                </a:cxn>
                <a:cxn ang="0">
                  <a:pos x="T6" y="T7"/>
                </a:cxn>
                <a:cxn ang="0">
                  <a:pos x="T8" y="T9"/>
                </a:cxn>
                <a:cxn ang="0">
                  <a:pos x="T10" y="T11"/>
                </a:cxn>
                <a:cxn ang="0">
                  <a:pos x="T12" y="T13"/>
                </a:cxn>
              </a:cxnLst>
              <a:rect l="0" t="0" r="r" b="b"/>
              <a:pathLst>
                <a:path w="136" h="192">
                  <a:moveTo>
                    <a:pt x="79" y="56"/>
                  </a:moveTo>
                  <a:lnTo>
                    <a:pt x="79" y="56"/>
                  </a:lnTo>
                  <a:cubicBezTo>
                    <a:pt x="45" y="56"/>
                    <a:pt x="45" y="34"/>
                    <a:pt x="34" y="22"/>
                  </a:cubicBezTo>
                  <a:cubicBezTo>
                    <a:pt x="23" y="0"/>
                    <a:pt x="0" y="34"/>
                    <a:pt x="34" y="56"/>
                  </a:cubicBezTo>
                  <a:cubicBezTo>
                    <a:pt x="56" y="90"/>
                    <a:pt x="90" y="134"/>
                    <a:pt x="90" y="157"/>
                  </a:cubicBezTo>
                  <a:cubicBezTo>
                    <a:pt x="90" y="179"/>
                    <a:pt x="135" y="191"/>
                    <a:pt x="124" y="134"/>
                  </a:cubicBezTo>
                  <a:cubicBezTo>
                    <a:pt x="124" y="78"/>
                    <a:pt x="90" y="67"/>
                    <a:pt x="79" y="56"/>
                  </a:cubicBezTo>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86" name="Freeform 86">
              <a:extLst>
                <a:ext uri="{FF2B5EF4-FFF2-40B4-BE49-F238E27FC236}">
                  <a16:creationId xmlns:a16="http://schemas.microsoft.com/office/drawing/2014/main" id="{00DD0B24-C020-4581-8EC3-DB7A6F04F6AC}"/>
                </a:ext>
              </a:extLst>
            </p:cNvPr>
            <p:cNvSpPr>
              <a:spLocks noChangeArrowheads="1"/>
            </p:cNvSpPr>
            <p:nvPr/>
          </p:nvSpPr>
          <p:spPr bwMode="auto">
            <a:xfrm>
              <a:off x="2868613" y="3095625"/>
              <a:ext cx="57150" cy="77788"/>
            </a:xfrm>
            <a:custGeom>
              <a:avLst/>
              <a:gdLst>
                <a:gd name="T0" fmla="*/ 123 w 158"/>
                <a:gd name="T1" fmla="*/ 213 h 214"/>
                <a:gd name="T2" fmla="*/ 123 w 158"/>
                <a:gd name="T3" fmla="*/ 213 h 214"/>
                <a:gd name="T4" fmla="*/ 123 w 158"/>
                <a:gd name="T5" fmla="*/ 213 h 214"/>
                <a:gd name="T6" fmla="*/ 79 w 158"/>
                <a:gd name="T7" fmla="*/ 168 h 214"/>
                <a:gd name="T8" fmla="*/ 22 w 158"/>
                <a:gd name="T9" fmla="*/ 89 h 214"/>
                <a:gd name="T10" fmla="*/ 11 w 158"/>
                <a:gd name="T11" fmla="*/ 22 h 214"/>
                <a:gd name="T12" fmla="*/ 34 w 158"/>
                <a:gd name="T13" fmla="*/ 0 h 214"/>
                <a:gd name="T14" fmla="*/ 67 w 158"/>
                <a:gd name="T15" fmla="*/ 22 h 214"/>
                <a:gd name="T16" fmla="*/ 67 w 158"/>
                <a:gd name="T17" fmla="*/ 33 h 214"/>
                <a:gd name="T18" fmla="*/ 90 w 158"/>
                <a:gd name="T19" fmla="*/ 45 h 214"/>
                <a:gd name="T20" fmla="*/ 157 w 158"/>
                <a:gd name="T21" fmla="*/ 145 h 214"/>
                <a:gd name="T22" fmla="*/ 146 w 158"/>
                <a:gd name="T23" fmla="*/ 190 h 214"/>
                <a:gd name="T24" fmla="*/ 123 w 158"/>
                <a:gd name="T25" fmla="*/ 213 h 214"/>
                <a:gd name="T26" fmla="*/ 101 w 158"/>
                <a:gd name="T27" fmla="*/ 101 h 214"/>
                <a:gd name="T28" fmla="*/ 101 w 158"/>
                <a:gd name="T29" fmla="*/ 101 h 214"/>
                <a:gd name="T30" fmla="*/ 101 w 158"/>
                <a:gd name="T31" fmla="*/ 123 h 214"/>
                <a:gd name="T32" fmla="*/ 101 w 158"/>
                <a:gd name="T33" fmla="*/ 101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8" h="214">
                  <a:moveTo>
                    <a:pt x="123" y="213"/>
                  </a:moveTo>
                  <a:lnTo>
                    <a:pt x="123" y="213"/>
                  </a:lnTo>
                  <a:lnTo>
                    <a:pt x="123" y="213"/>
                  </a:lnTo>
                  <a:cubicBezTo>
                    <a:pt x="101" y="213"/>
                    <a:pt x="79" y="190"/>
                    <a:pt x="79" y="168"/>
                  </a:cubicBezTo>
                  <a:cubicBezTo>
                    <a:pt x="79" y="145"/>
                    <a:pt x="56" y="112"/>
                    <a:pt x="22" y="89"/>
                  </a:cubicBezTo>
                  <a:cubicBezTo>
                    <a:pt x="0" y="67"/>
                    <a:pt x="0" y="45"/>
                    <a:pt x="11" y="22"/>
                  </a:cubicBezTo>
                  <a:cubicBezTo>
                    <a:pt x="11" y="11"/>
                    <a:pt x="22" y="0"/>
                    <a:pt x="34" y="0"/>
                  </a:cubicBezTo>
                  <a:cubicBezTo>
                    <a:pt x="45" y="0"/>
                    <a:pt x="56" y="11"/>
                    <a:pt x="67" y="22"/>
                  </a:cubicBezTo>
                  <a:lnTo>
                    <a:pt x="67" y="33"/>
                  </a:lnTo>
                  <a:cubicBezTo>
                    <a:pt x="79" y="45"/>
                    <a:pt x="79" y="45"/>
                    <a:pt x="90" y="45"/>
                  </a:cubicBezTo>
                  <a:cubicBezTo>
                    <a:pt x="112" y="56"/>
                    <a:pt x="146" y="78"/>
                    <a:pt x="157" y="145"/>
                  </a:cubicBezTo>
                  <a:cubicBezTo>
                    <a:pt x="157" y="168"/>
                    <a:pt x="157" y="179"/>
                    <a:pt x="146" y="190"/>
                  </a:cubicBezTo>
                  <a:cubicBezTo>
                    <a:pt x="135" y="202"/>
                    <a:pt x="135" y="213"/>
                    <a:pt x="123" y="213"/>
                  </a:cubicBezTo>
                  <a:close/>
                  <a:moveTo>
                    <a:pt x="101" y="101"/>
                  </a:moveTo>
                  <a:lnTo>
                    <a:pt x="101" y="101"/>
                  </a:lnTo>
                  <a:cubicBezTo>
                    <a:pt x="101" y="112"/>
                    <a:pt x="101" y="112"/>
                    <a:pt x="101" y="123"/>
                  </a:cubicBezTo>
                  <a:cubicBezTo>
                    <a:pt x="101" y="112"/>
                    <a:pt x="101" y="101"/>
                    <a:pt x="101" y="101"/>
                  </a:cubicBezTo>
                  <a:close/>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87" name="Freeform 87">
              <a:extLst>
                <a:ext uri="{FF2B5EF4-FFF2-40B4-BE49-F238E27FC236}">
                  <a16:creationId xmlns:a16="http://schemas.microsoft.com/office/drawing/2014/main" id="{146AA276-7736-4581-ADD3-7122226912FA}"/>
                </a:ext>
              </a:extLst>
            </p:cNvPr>
            <p:cNvSpPr>
              <a:spLocks noChangeArrowheads="1"/>
            </p:cNvSpPr>
            <p:nvPr/>
          </p:nvSpPr>
          <p:spPr bwMode="auto">
            <a:xfrm>
              <a:off x="2873375" y="3049588"/>
              <a:ext cx="25400" cy="25400"/>
            </a:xfrm>
            <a:custGeom>
              <a:avLst/>
              <a:gdLst>
                <a:gd name="T0" fmla="*/ 23 w 69"/>
                <a:gd name="T1" fmla="*/ 68 h 69"/>
                <a:gd name="T2" fmla="*/ 23 w 69"/>
                <a:gd name="T3" fmla="*/ 68 h 69"/>
                <a:gd name="T4" fmla="*/ 11 w 69"/>
                <a:gd name="T5" fmla="*/ 34 h 69"/>
                <a:gd name="T6" fmla="*/ 23 w 69"/>
                <a:gd name="T7" fmla="*/ 0 h 69"/>
                <a:gd name="T8" fmla="*/ 56 w 69"/>
                <a:gd name="T9" fmla="*/ 34 h 69"/>
                <a:gd name="T10" fmla="*/ 23 w 69"/>
                <a:gd name="T11" fmla="*/ 68 h 69"/>
              </a:gdLst>
              <a:ahLst/>
              <a:cxnLst>
                <a:cxn ang="0">
                  <a:pos x="T0" y="T1"/>
                </a:cxn>
                <a:cxn ang="0">
                  <a:pos x="T2" y="T3"/>
                </a:cxn>
                <a:cxn ang="0">
                  <a:pos x="T4" y="T5"/>
                </a:cxn>
                <a:cxn ang="0">
                  <a:pos x="T6" y="T7"/>
                </a:cxn>
                <a:cxn ang="0">
                  <a:pos x="T8" y="T9"/>
                </a:cxn>
                <a:cxn ang="0">
                  <a:pos x="T10" y="T11"/>
                </a:cxn>
              </a:cxnLst>
              <a:rect l="0" t="0" r="r" b="b"/>
              <a:pathLst>
                <a:path w="69" h="69">
                  <a:moveTo>
                    <a:pt x="23" y="68"/>
                  </a:moveTo>
                  <a:lnTo>
                    <a:pt x="23" y="68"/>
                  </a:lnTo>
                  <a:cubicBezTo>
                    <a:pt x="11" y="68"/>
                    <a:pt x="23" y="45"/>
                    <a:pt x="11" y="34"/>
                  </a:cubicBezTo>
                  <a:cubicBezTo>
                    <a:pt x="11" y="23"/>
                    <a:pt x="0" y="0"/>
                    <a:pt x="23" y="0"/>
                  </a:cubicBezTo>
                  <a:cubicBezTo>
                    <a:pt x="34" y="0"/>
                    <a:pt x="45" y="23"/>
                    <a:pt x="56" y="34"/>
                  </a:cubicBezTo>
                  <a:cubicBezTo>
                    <a:pt x="68" y="45"/>
                    <a:pt x="45" y="68"/>
                    <a:pt x="23" y="68"/>
                  </a:cubicBezTo>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88" name="Freeform 88">
              <a:extLst>
                <a:ext uri="{FF2B5EF4-FFF2-40B4-BE49-F238E27FC236}">
                  <a16:creationId xmlns:a16="http://schemas.microsoft.com/office/drawing/2014/main" id="{CF3700CE-AC45-4F8D-91E7-869F6E1E02DD}"/>
                </a:ext>
              </a:extLst>
            </p:cNvPr>
            <p:cNvSpPr>
              <a:spLocks noChangeArrowheads="1"/>
            </p:cNvSpPr>
            <p:nvPr/>
          </p:nvSpPr>
          <p:spPr bwMode="auto">
            <a:xfrm>
              <a:off x="2865438" y="3041650"/>
              <a:ext cx="36512" cy="41275"/>
            </a:xfrm>
            <a:custGeom>
              <a:avLst/>
              <a:gdLst>
                <a:gd name="T0" fmla="*/ 45 w 102"/>
                <a:gd name="T1" fmla="*/ 112 h 113"/>
                <a:gd name="T2" fmla="*/ 45 w 102"/>
                <a:gd name="T3" fmla="*/ 112 h 113"/>
                <a:gd name="T4" fmla="*/ 22 w 102"/>
                <a:gd name="T5" fmla="*/ 101 h 113"/>
                <a:gd name="T6" fmla="*/ 11 w 102"/>
                <a:gd name="T7" fmla="*/ 67 h 113"/>
                <a:gd name="T8" fmla="*/ 11 w 102"/>
                <a:gd name="T9" fmla="*/ 67 h 113"/>
                <a:gd name="T10" fmla="*/ 11 w 102"/>
                <a:gd name="T11" fmla="*/ 11 h 113"/>
                <a:gd name="T12" fmla="*/ 45 w 102"/>
                <a:gd name="T13" fmla="*/ 0 h 113"/>
                <a:gd name="T14" fmla="*/ 90 w 102"/>
                <a:gd name="T15" fmla="*/ 34 h 113"/>
                <a:gd name="T16" fmla="*/ 90 w 102"/>
                <a:gd name="T17" fmla="*/ 34 h 113"/>
                <a:gd name="T18" fmla="*/ 101 w 102"/>
                <a:gd name="T19" fmla="*/ 79 h 113"/>
                <a:gd name="T20" fmla="*/ 56 w 102"/>
                <a:gd name="T21" fmla="*/ 112 h 113"/>
                <a:gd name="T22" fmla="*/ 45 w 102"/>
                <a:gd name="T23" fmla="*/ 112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2" h="113">
                  <a:moveTo>
                    <a:pt x="45" y="112"/>
                  </a:moveTo>
                  <a:lnTo>
                    <a:pt x="45" y="112"/>
                  </a:lnTo>
                  <a:cubicBezTo>
                    <a:pt x="33" y="112"/>
                    <a:pt x="33" y="112"/>
                    <a:pt x="22" y="101"/>
                  </a:cubicBezTo>
                  <a:cubicBezTo>
                    <a:pt x="11" y="90"/>
                    <a:pt x="11" y="79"/>
                    <a:pt x="11" y="67"/>
                  </a:cubicBezTo>
                  <a:lnTo>
                    <a:pt x="11" y="67"/>
                  </a:lnTo>
                  <a:cubicBezTo>
                    <a:pt x="11" y="45"/>
                    <a:pt x="0" y="22"/>
                    <a:pt x="11" y="11"/>
                  </a:cubicBezTo>
                  <a:cubicBezTo>
                    <a:pt x="22" y="11"/>
                    <a:pt x="22" y="0"/>
                    <a:pt x="45" y="0"/>
                  </a:cubicBezTo>
                  <a:cubicBezTo>
                    <a:pt x="67" y="0"/>
                    <a:pt x="78" y="22"/>
                    <a:pt x="90" y="34"/>
                  </a:cubicBezTo>
                  <a:lnTo>
                    <a:pt x="90" y="34"/>
                  </a:lnTo>
                  <a:cubicBezTo>
                    <a:pt x="101" y="45"/>
                    <a:pt x="101" y="56"/>
                    <a:pt x="101" y="79"/>
                  </a:cubicBezTo>
                  <a:cubicBezTo>
                    <a:pt x="90" y="90"/>
                    <a:pt x="78" y="112"/>
                    <a:pt x="56" y="112"/>
                  </a:cubicBezTo>
                  <a:cubicBezTo>
                    <a:pt x="45" y="112"/>
                    <a:pt x="45" y="112"/>
                    <a:pt x="45" y="112"/>
                  </a:cubicBezTo>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89" name="Freeform 89">
              <a:extLst>
                <a:ext uri="{FF2B5EF4-FFF2-40B4-BE49-F238E27FC236}">
                  <a16:creationId xmlns:a16="http://schemas.microsoft.com/office/drawing/2014/main" id="{742269E0-BA97-4416-892C-507E5015701B}"/>
                </a:ext>
              </a:extLst>
            </p:cNvPr>
            <p:cNvSpPr>
              <a:spLocks noChangeArrowheads="1"/>
            </p:cNvSpPr>
            <p:nvPr/>
          </p:nvSpPr>
          <p:spPr bwMode="auto">
            <a:xfrm>
              <a:off x="2797175" y="2936875"/>
              <a:ext cx="33338" cy="23813"/>
            </a:xfrm>
            <a:custGeom>
              <a:avLst/>
              <a:gdLst>
                <a:gd name="T0" fmla="*/ 79 w 91"/>
                <a:gd name="T1" fmla="*/ 56 h 68"/>
                <a:gd name="T2" fmla="*/ 79 w 91"/>
                <a:gd name="T3" fmla="*/ 56 h 68"/>
                <a:gd name="T4" fmla="*/ 45 w 91"/>
                <a:gd name="T5" fmla="*/ 22 h 68"/>
                <a:gd name="T6" fmla="*/ 23 w 91"/>
                <a:gd name="T7" fmla="*/ 33 h 68"/>
                <a:gd name="T8" fmla="*/ 79 w 91"/>
                <a:gd name="T9" fmla="*/ 56 h 68"/>
              </a:gdLst>
              <a:ahLst/>
              <a:cxnLst>
                <a:cxn ang="0">
                  <a:pos x="T0" y="T1"/>
                </a:cxn>
                <a:cxn ang="0">
                  <a:pos x="T2" y="T3"/>
                </a:cxn>
                <a:cxn ang="0">
                  <a:pos x="T4" y="T5"/>
                </a:cxn>
                <a:cxn ang="0">
                  <a:pos x="T6" y="T7"/>
                </a:cxn>
                <a:cxn ang="0">
                  <a:pos x="T8" y="T9"/>
                </a:cxn>
              </a:cxnLst>
              <a:rect l="0" t="0" r="r" b="b"/>
              <a:pathLst>
                <a:path w="91" h="68">
                  <a:moveTo>
                    <a:pt x="79" y="56"/>
                  </a:moveTo>
                  <a:lnTo>
                    <a:pt x="79" y="56"/>
                  </a:lnTo>
                  <a:cubicBezTo>
                    <a:pt x="90" y="44"/>
                    <a:pt x="68" y="33"/>
                    <a:pt x="45" y="22"/>
                  </a:cubicBezTo>
                  <a:cubicBezTo>
                    <a:pt x="34" y="0"/>
                    <a:pt x="0" y="22"/>
                    <a:pt x="23" y="33"/>
                  </a:cubicBezTo>
                  <a:cubicBezTo>
                    <a:pt x="34" y="56"/>
                    <a:pt x="68" y="67"/>
                    <a:pt x="79" y="56"/>
                  </a:cubicBezTo>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90" name="Freeform 90">
              <a:extLst>
                <a:ext uri="{FF2B5EF4-FFF2-40B4-BE49-F238E27FC236}">
                  <a16:creationId xmlns:a16="http://schemas.microsoft.com/office/drawing/2014/main" id="{BF58123F-3EB8-4EC8-985A-828EDC7910FD}"/>
                </a:ext>
              </a:extLst>
            </p:cNvPr>
            <p:cNvSpPr>
              <a:spLocks noChangeArrowheads="1"/>
            </p:cNvSpPr>
            <p:nvPr/>
          </p:nvSpPr>
          <p:spPr bwMode="auto">
            <a:xfrm>
              <a:off x="2792413" y="2933700"/>
              <a:ext cx="41275" cy="36513"/>
            </a:xfrm>
            <a:custGeom>
              <a:avLst/>
              <a:gdLst>
                <a:gd name="T0" fmla="*/ 79 w 113"/>
                <a:gd name="T1" fmla="*/ 101 h 102"/>
                <a:gd name="T2" fmla="*/ 79 w 113"/>
                <a:gd name="T3" fmla="*/ 101 h 102"/>
                <a:gd name="T4" fmla="*/ 79 w 113"/>
                <a:gd name="T5" fmla="*/ 101 h 102"/>
                <a:gd name="T6" fmla="*/ 11 w 113"/>
                <a:gd name="T7" fmla="*/ 68 h 102"/>
                <a:gd name="T8" fmla="*/ 11 w 113"/>
                <a:gd name="T9" fmla="*/ 23 h 102"/>
                <a:gd name="T10" fmla="*/ 45 w 113"/>
                <a:gd name="T11" fmla="*/ 0 h 102"/>
                <a:gd name="T12" fmla="*/ 79 w 113"/>
                <a:gd name="T13" fmla="*/ 12 h 102"/>
                <a:gd name="T14" fmla="*/ 112 w 113"/>
                <a:gd name="T15" fmla="*/ 56 h 102"/>
                <a:gd name="T16" fmla="*/ 101 w 113"/>
                <a:gd name="T17" fmla="*/ 90 h 102"/>
                <a:gd name="T18" fmla="*/ 79 w 113"/>
                <a:gd name="T19" fmla="*/ 101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3" h="102">
                  <a:moveTo>
                    <a:pt x="79" y="101"/>
                  </a:moveTo>
                  <a:lnTo>
                    <a:pt x="79" y="101"/>
                  </a:lnTo>
                  <a:lnTo>
                    <a:pt x="79" y="101"/>
                  </a:lnTo>
                  <a:cubicBezTo>
                    <a:pt x="56" y="101"/>
                    <a:pt x="23" y="79"/>
                    <a:pt x="11" y="68"/>
                  </a:cubicBezTo>
                  <a:cubicBezTo>
                    <a:pt x="0" y="56"/>
                    <a:pt x="0" y="34"/>
                    <a:pt x="11" y="23"/>
                  </a:cubicBezTo>
                  <a:cubicBezTo>
                    <a:pt x="11" y="12"/>
                    <a:pt x="34" y="0"/>
                    <a:pt x="45" y="0"/>
                  </a:cubicBezTo>
                  <a:cubicBezTo>
                    <a:pt x="56" y="0"/>
                    <a:pt x="67" y="0"/>
                    <a:pt x="79" y="12"/>
                  </a:cubicBezTo>
                  <a:cubicBezTo>
                    <a:pt x="90" y="23"/>
                    <a:pt x="112" y="34"/>
                    <a:pt x="112" y="56"/>
                  </a:cubicBezTo>
                  <a:cubicBezTo>
                    <a:pt x="112" y="68"/>
                    <a:pt x="112" y="79"/>
                    <a:pt x="101" y="90"/>
                  </a:cubicBezTo>
                  <a:cubicBezTo>
                    <a:pt x="101" y="90"/>
                    <a:pt x="90" y="101"/>
                    <a:pt x="79" y="101"/>
                  </a:cubicBezTo>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91" name="Freeform 91">
              <a:extLst>
                <a:ext uri="{FF2B5EF4-FFF2-40B4-BE49-F238E27FC236}">
                  <a16:creationId xmlns:a16="http://schemas.microsoft.com/office/drawing/2014/main" id="{EDE626CF-4235-446D-AF36-6F23DEFCA62B}"/>
                </a:ext>
              </a:extLst>
            </p:cNvPr>
            <p:cNvSpPr>
              <a:spLocks noChangeArrowheads="1"/>
            </p:cNvSpPr>
            <p:nvPr/>
          </p:nvSpPr>
          <p:spPr bwMode="auto">
            <a:xfrm>
              <a:off x="2852738" y="2944813"/>
              <a:ext cx="23812" cy="33337"/>
            </a:xfrm>
            <a:custGeom>
              <a:avLst/>
              <a:gdLst>
                <a:gd name="T0" fmla="*/ 45 w 68"/>
                <a:gd name="T1" fmla="*/ 90 h 91"/>
                <a:gd name="T2" fmla="*/ 45 w 68"/>
                <a:gd name="T3" fmla="*/ 90 h 91"/>
                <a:gd name="T4" fmla="*/ 11 w 68"/>
                <a:gd name="T5" fmla="*/ 67 h 91"/>
                <a:gd name="T6" fmla="*/ 34 w 68"/>
                <a:gd name="T7" fmla="*/ 22 h 91"/>
                <a:gd name="T8" fmla="*/ 67 w 68"/>
                <a:gd name="T9" fmla="*/ 56 h 91"/>
                <a:gd name="T10" fmla="*/ 45 w 68"/>
                <a:gd name="T11" fmla="*/ 90 h 91"/>
              </a:gdLst>
              <a:ahLst/>
              <a:cxnLst>
                <a:cxn ang="0">
                  <a:pos x="T0" y="T1"/>
                </a:cxn>
                <a:cxn ang="0">
                  <a:pos x="T2" y="T3"/>
                </a:cxn>
                <a:cxn ang="0">
                  <a:pos x="T4" y="T5"/>
                </a:cxn>
                <a:cxn ang="0">
                  <a:pos x="T6" y="T7"/>
                </a:cxn>
                <a:cxn ang="0">
                  <a:pos x="T8" y="T9"/>
                </a:cxn>
                <a:cxn ang="0">
                  <a:pos x="T10" y="T11"/>
                </a:cxn>
              </a:cxnLst>
              <a:rect l="0" t="0" r="r" b="b"/>
              <a:pathLst>
                <a:path w="68" h="91">
                  <a:moveTo>
                    <a:pt x="45" y="90"/>
                  </a:moveTo>
                  <a:lnTo>
                    <a:pt x="45" y="90"/>
                  </a:lnTo>
                  <a:cubicBezTo>
                    <a:pt x="34" y="79"/>
                    <a:pt x="34" y="56"/>
                    <a:pt x="11" y="67"/>
                  </a:cubicBezTo>
                  <a:cubicBezTo>
                    <a:pt x="0" y="67"/>
                    <a:pt x="34" y="45"/>
                    <a:pt x="34" y="22"/>
                  </a:cubicBezTo>
                  <a:cubicBezTo>
                    <a:pt x="45" y="0"/>
                    <a:pt x="67" y="45"/>
                    <a:pt x="67" y="56"/>
                  </a:cubicBezTo>
                  <a:cubicBezTo>
                    <a:pt x="67" y="79"/>
                    <a:pt x="56" y="90"/>
                    <a:pt x="45" y="90"/>
                  </a:cubicBezTo>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92" name="Freeform 92">
              <a:extLst>
                <a:ext uri="{FF2B5EF4-FFF2-40B4-BE49-F238E27FC236}">
                  <a16:creationId xmlns:a16="http://schemas.microsoft.com/office/drawing/2014/main" id="{ABFD6D47-42B2-4216-9A17-E6020E6FF973}"/>
                </a:ext>
              </a:extLst>
            </p:cNvPr>
            <p:cNvSpPr>
              <a:spLocks noChangeArrowheads="1"/>
            </p:cNvSpPr>
            <p:nvPr/>
          </p:nvSpPr>
          <p:spPr bwMode="auto">
            <a:xfrm>
              <a:off x="2844800" y="2944813"/>
              <a:ext cx="41275" cy="41275"/>
            </a:xfrm>
            <a:custGeom>
              <a:avLst/>
              <a:gdLst>
                <a:gd name="T0" fmla="*/ 67 w 113"/>
                <a:gd name="T1" fmla="*/ 112 h 113"/>
                <a:gd name="T2" fmla="*/ 67 w 113"/>
                <a:gd name="T3" fmla="*/ 112 h 113"/>
                <a:gd name="T4" fmla="*/ 56 w 113"/>
                <a:gd name="T5" fmla="*/ 101 h 113"/>
                <a:gd name="T6" fmla="*/ 33 w 113"/>
                <a:gd name="T7" fmla="*/ 90 h 113"/>
                <a:gd name="T8" fmla="*/ 33 w 113"/>
                <a:gd name="T9" fmla="*/ 90 h 113"/>
                <a:gd name="T10" fmla="*/ 11 w 113"/>
                <a:gd name="T11" fmla="*/ 79 h 113"/>
                <a:gd name="T12" fmla="*/ 22 w 113"/>
                <a:gd name="T13" fmla="*/ 34 h 113"/>
                <a:gd name="T14" fmla="*/ 33 w 113"/>
                <a:gd name="T15" fmla="*/ 11 h 113"/>
                <a:gd name="T16" fmla="*/ 67 w 113"/>
                <a:gd name="T17" fmla="*/ 0 h 113"/>
                <a:gd name="T18" fmla="*/ 89 w 113"/>
                <a:gd name="T19" fmla="*/ 11 h 113"/>
                <a:gd name="T20" fmla="*/ 112 w 113"/>
                <a:gd name="T21" fmla="*/ 56 h 113"/>
                <a:gd name="T22" fmla="*/ 67 w 113"/>
                <a:gd name="T23" fmla="*/ 112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3" h="113">
                  <a:moveTo>
                    <a:pt x="67" y="112"/>
                  </a:moveTo>
                  <a:lnTo>
                    <a:pt x="67" y="112"/>
                  </a:lnTo>
                  <a:cubicBezTo>
                    <a:pt x="67" y="112"/>
                    <a:pt x="56" y="112"/>
                    <a:pt x="56" y="101"/>
                  </a:cubicBezTo>
                  <a:cubicBezTo>
                    <a:pt x="44" y="101"/>
                    <a:pt x="44" y="90"/>
                    <a:pt x="33" y="90"/>
                  </a:cubicBezTo>
                  <a:lnTo>
                    <a:pt x="33" y="90"/>
                  </a:lnTo>
                  <a:cubicBezTo>
                    <a:pt x="22" y="90"/>
                    <a:pt x="11" y="79"/>
                    <a:pt x="11" y="79"/>
                  </a:cubicBezTo>
                  <a:cubicBezTo>
                    <a:pt x="0" y="56"/>
                    <a:pt x="11" y="45"/>
                    <a:pt x="22" y="34"/>
                  </a:cubicBezTo>
                  <a:cubicBezTo>
                    <a:pt x="33" y="34"/>
                    <a:pt x="33" y="22"/>
                    <a:pt x="33" y="11"/>
                  </a:cubicBezTo>
                  <a:cubicBezTo>
                    <a:pt x="44" y="0"/>
                    <a:pt x="56" y="0"/>
                    <a:pt x="67" y="0"/>
                  </a:cubicBezTo>
                  <a:cubicBezTo>
                    <a:pt x="67" y="0"/>
                    <a:pt x="78" y="0"/>
                    <a:pt x="89" y="11"/>
                  </a:cubicBezTo>
                  <a:cubicBezTo>
                    <a:pt x="101" y="22"/>
                    <a:pt x="112" y="45"/>
                    <a:pt x="112" y="56"/>
                  </a:cubicBezTo>
                  <a:cubicBezTo>
                    <a:pt x="101" y="90"/>
                    <a:pt x="89" y="112"/>
                    <a:pt x="67" y="112"/>
                  </a:cubicBezTo>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93" name="Freeform 93">
              <a:extLst>
                <a:ext uri="{FF2B5EF4-FFF2-40B4-BE49-F238E27FC236}">
                  <a16:creationId xmlns:a16="http://schemas.microsoft.com/office/drawing/2014/main" id="{82FEADAC-0B4F-44BD-B347-50572EAD8B1B}"/>
                </a:ext>
              </a:extLst>
            </p:cNvPr>
            <p:cNvSpPr>
              <a:spLocks noChangeArrowheads="1"/>
            </p:cNvSpPr>
            <p:nvPr/>
          </p:nvSpPr>
          <p:spPr bwMode="auto">
            <a:xfrm>
              <a:off x="2784475" y="2855913"/>
              <a:ext cx="23813" cy="52387"/>
            </a:xfrm>
            <a:custGeom>
              <a:avLst/>
              <a:gdLst>
                <a:gd name="T0" fmla="*/ 22 w 68"/>
                <a:gd name="T1" fmla="*/ 146 h 147"/>
                <a:gd name="T2" fmla="*/ 22 w 68"/>
                <a:gd name="T3" fmla="*/ 146 h 147"/>
                <a:gd name="T4" fmla="*/ 11 w 68"/>
                <a:gd name="T5" fmla="*/ 102 h 147"/>
                <a:gd name="T6" fmla="*/ 33 w 68"/>
                <a:gd name="T7" fmla="*/ 12 h 147"/>
                <a:gd name="T8" fmla="*/ 67 w 68"/>
                <a:gd name="T9" fmla="*/ 45 h 147"/>
                <a:gd name="T10" fmla="*/ 22 w 68"/>
                <a:gd name="T11" fmla="*/ 146 h 147"/>
              </a:gdLst>
              <a:ahLst/>
              <a:cxnLst>
                <a:cxn ang="0">
                  <a:pos x="T0" y="T1"/>
                </a:cxn>
                <a:cxn ang="0">
                  <a:pos x="T2" y="T3"/>
                </a:cxn>
                <a:cxn ang="0">
                  <a:pos x="T4" y="T5"/>
                </a:cxn>
                <a:cxn ang="0">
                  <a:pos x="T6" y="T7"/>
                </a:cxn>
                <a:cxn ang="0">
                  <a:pos x="T8" y="T9"/>
                </a:cxn>
                <a:cxn ang="0">
                  <a:pos x="T10" y="T11"/>
                </a:cxn>
              </a:cxnLst>
              <a:rect l="0" t="0" r="r" b="b"/>
              <a:pathLst>
                <a:path w="68" h="147">
                  <a:moveTo>
                    <a:pt x="22" y="146"/>
                  </a:moveTo>
                  <a:lnTo>
                    <a:pt x="22" y="146"/>
                  </a:lnTo>
                  <a:cubicBezTo>
                    <a:pt x="11" y="146"/>
                    <a:pt x="0" y="135"/>
                    <a:pt x="11" y="102"/>
                  </a:cubicBezTo>
                  <a:cubicBezTo>
                    <a:pt x="22" y="68"/>
                    <a:pt x="33" y="34"/>
                    <a:pt x="33" y="12"/>
                  </a:cubicBezTo>
                  <a:cubicBezTo>
                    <a:pt x="33" y="0"/>
                    <a:pt x="67" y="12"/>
                    <a:pt x="67" y="45"/>
                  </a:cubicBezTo>
                  <a:cubicBezTo>
                    <a:pt x="67" y="90"/>
                    <a:pt x="56" y="146"/>
                    <a:pt x="22" y="146"/>
                  </a:cubicBezTo>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94" name="Freeform 94">
              <a:extLst>
                <a:ext uri="{FF2B5EF4-FFF2-40B4-BE49-F238E27FC236}">
                  <a16:creationId xmlns:a16="http://schemas.microsoft.com/office/drawing/2014/main" id="{A6F732A2-DE31-4CAD-A22A-F298C26B1A63}"/>
                </a:ext>
              </a:extLst>
            </p:cNvPr>
            <p:cNvSpPr>
              <a:spLocks noChangeArrowheads="1"/>
            </p:cNvSpPr>
            <p:nvPr/>
          </p:nvSpPr>
          <p:spPr bwMode="auto">
            <a:xfrm>
              <a:off x="2776538" y="2852738"/>
              <a:ext cx="41275" cy="65087"/>
            </a:xfrm>
            <a:custGeom>
              <a:avLst/>
              <a:gdLst>
                <a:gd name="T0" fmla="*/ 45 w 113"/>
                <a:gd name="T1" fmla="*/ 180 h 181"/>
                <a:gd name="T2" fmla="*/ 45 w 113"/>
                <a:gd name="T3" fmla="*/ 180 h 181"/>
                <a:gd name="T4" fmla="*/ 11 w 113"/>
                <a:gd name="T5" fmla="*/ 169 h 181"/>
                <a:gd name="T6" fmla="*/ 11 w 113"/>
                <a:gd name="T7" fmla="*/ 113 h 181"/>
                <a:gd name="T8" fmla="*/ 23 w 113"/>
                <a:gd name="T9" fmla="*/ 56 h 181"/>
                <a:gd name="T10" fmla="*/ 34 w 113"/>
                <a:gd name="T11" fmla="*/ 23 h 181"/>
                <a:gd name="T12" fmla="*/ 68 w 113"/>
                <a:gd name="T13" fmla="*/ 0 h 181"/>
                <a:gd name="T14" fmla="*/ 112 w 113"/>
                <a:gd name="T15" fmla="*/ 56 h 181"/>
                <a:gd name="T16" fmla="*/ 56 w 113"/>
                <a:gd name="T17" fmla="*/ 180 h 181"/>
                <a:gd name="T18" fmla="*/ 45 w 113"/>
                <a:gd name="T19" fmla="*/ 180 h 181"/>
                <a:gd name="T20" fmla="*/ 68 w 113"/>
                <a:gd name="T21" fmla="*/ 56 h 181"/>
                <a:gd name="T22" fmla="*/ 68 w 113"/>
                <a:gd name="T23" fmla="*/ 56 h 181"/>
                <a:gd name="T24" fmla="*/ 68 w 113"/>
                <a:gd name="T25" fmla="*/ 79 h 181"/>
                <a:gd name="T26" fmla="*/ 56 w 113"/>
                <a:gd name="T27" fmla="*/ 124 h 181"/>
                <a:gd name="T28" fmla="*/ 45 w 113"/>
                <a:gd name="T29" fmla="*/ 135 h 181"/>
                <a:gd name="T30" fmla="*/ 68 w 113"/>
                <a:gd name="T31" fmla="*/ 56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3" h="181">
                  <a:moveTo>
                    <a:pt x="45" y="180"/>
                  </a:moveTo>
                  <a:lnTo>
                    <a:pt x="45" y="180"/>
                  </a:lnTo>
                  <a:cubicBezTo>
                    <a:pt x="34" y="180"/>
                    <a:pt x="23" y="169"/>
                    <a:pt x="11" y="169"/>
                  </a:cubicBezTo>
                  <a:cubicBezTo>
                    <a:pt x="0" y="146"/>
                    <a:pt x="0" y="124"/>
                    <a:pt x="11" y="113"/>
                  </a:cubicBezTo>
                  <a:cubicBezTo>
                    <a:pt x="11" y="90"/>
                    <a:pt x="23" y="79"/>
                    <a:pt x="23" y="56"/>
                  </a:cubicBezTo>
                  <a:cubicBezTo>
                    <a:pt x="34" y="45"/>
                    <a:pt x="34" y="34"/>
                    <a:pt x="34" y="23"/>
                  </a:cubicBezTo>
                  <a:cubicBezTo>
                    <a:pt x="34" y="11"/>
                    <a:pt x="56" y="0"/>
                    <a:pt x="68" y="0"/>
                  </a:cubicBezTo>
                  <a:cubicBezTo>
                    <a:pt x="90" y="0"/>
                    <a:pt x="112" y="23"/>
                    <a:pt x="112" y="56"/>
                  </a:cubicBezTo>
                  <a:cubicBezTo>
                    <a:pt x="112" y="113"/>
                    <a:pt x="101" y="180"/>
                    <a:pt x="56" y="180"/>
                  </a:cubicBezTo>
                  <a:cubicBezTo>
                    <a:pt x="45" y="180"/>
                    <a:pt x="45" y="180"/>
                    <a:pt x="45" y="180"/>
                  </a:cubicBezTo>
                  <a:close/>
                  <a:moveTo>
                    <a:pt x="68" y="56"/>
                  </a:moveTo>
                  <a:lnTo>
                    <a:pt x="68" y="56"/>
                  </a:lnTo>
                  <a:cubicBezTo>
                    <a:pt x="68" y="68"/>
                    <a:pt x="68" y="68"/>
                    <a:pt x="68" y="79"/>
                  </a:cubicBezTo>
                  <a:cubicBezTo>
                    <a:pt x="68" y="90"/>
                    <a:pt x="56" y="101"/>
                    <a:pt x="56" y="124"/>
                  </a:cubicBezTo>
                  <a:cubicBezTo>
                    <a:pt x="45" y="124"/>
                    <a:pt x="45" y="135"/>
                    <a:pt x="45" y="135"/>
                  </a:cubicBezTo>
                  <a:cubicBezTo>
                    <a:pt x="56" y="135"/>
                    <a:pt x="68" y="101"/>
                    <a:pt x="68" y="56"/>
                  </a:cubicBezTo>
                  <a:close/>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95" name="Freeform 95">
              <a:extLst>
                <a:ext uri="{FF2B5EF4-FFF2-40B4-BE49-F238E27FC236}">
                  <a16:creationId xmlns:a16="http://schemas.microsoft.com/office/drawing/2014/main" id="{FB4846D4-6BF8-4D2E-A8AA-AE28D41376B2}"/>
                </a:ext>
              </a:extLst>
            </p:cNvPr>
            <p:cNvSpPr>
              <a:spLocks noChangeArrowheads="1"/>
            </p:cNvSpPr>
            <p:nvPr/>
          </p:nvSpPr>
          <p:spPr bwMode="auto">
            <a:xfrm>
              <a:off x="2949575" y="3235325"/>
              <a:ext cx="28575" cy="57150"/>
            </a:xfrm>
            <a:custGeom>
              <a:avLst/>
              <a:gdLst>
                <a:gd name="T0" fmla="*/ 56 w 80"/>
                <a:gd name="T1" fmla="*/ 45 h 158"/>
                <a:gd name="T2" fmla="*/ 56 w 80"/>
                <a:gd name="T3" fmla="*/ 45 h 158"/>
                <a:gd name="T4" fmla="*/ 22 w 80"/>
                <a:gd name="T5" fmla="*/ 0 h 158"/>
                <a:gd name="T6" fmla="*/ 0 w 80"/>
                <a:gd name="T7" fmla="*/ 56 h 158"/>
                <a:gd name="T8" fmla="*/ 22 w 80"/>
                <a:gd name="T9" fmla="*/ 157 h 158"/>
                <a:gd name="T10" fmla="*/ 67 w 80"/>
                <a:gd name="T11" fmla="*/ 90 h 158"/>
                <a:gd name="T12" fmla="*/ 56 w 80"/>
                <a:gd name="T13" fmla="*/ 45 h 158"/>
              </a:gdLst>
              <a:ahLst/>
              <a:cxnLst>
                <a:cxn ang="0">
                  <a:pos x="T0" y="T1"/>
                </a:cxn>
                <a:cxn ang="0">
                  <a:pos x="T2" y="T3"/>
                </a:cxn>
                <a:cxn ang="0">
                  <a:pos x="T4" y="T5"/>
                </a:cxn>
                <a:cxn ang="0">
                  <a:pos x="T6" y="T7"/>
                </a:cxn>
                <a:cxn ang="0">
                  <a:pos x="T8" y="T9"/>
                </a:cxn>
                <a:cxn ang="0">
                  <a:pos x="T10" y="T11"/>
                </a:cxn>
                <a:cxn ang="0">
                  <a:pos x="T12" y="T13"/>
                </a:cxn>
              </a:cxnLst>
              <a:rect l="0" t="0" r="r" b="b"/>
              <a:pathLst>
                <a:path w="80" h="158">
                  <a:moveTo>
                    <a:pt x="56" y="45"/>
                  </a:moveTo>
                  <a:lnTo>
                    <a:pt x="56" y="45"/>
                  </a:lnTo>
                  <a:cubicBezTo>
                    <a:pt x="34" y="22"/>
                    <a:pt x="34" y="11"/>
                    <a:pt x="22" y="0"/>
                  </a:cubicBezTo>
                  <a:cubicBezTo>
                    <a:pt x="0" y="0"/>
                    <a:pt x="0" y="22"/>
                    <a:pt x="0" y="56"/>
                  </a:cubicBezTo>
                  <a:cubicBezTo>
                    <a:pt x="11" y="79"/>
                    <a:pt x="0" y="157"/>
                    <a:pt x="22" y="157"/>
                  </a:cubicBezTo>
                  <a:cubicBezTo>
                    <a:pt x="45" y="146"/>
                    <a:pt x="45" y="112"/>
                    <a:pt x="67" y="90"/>
                  </a:cubicBezTo>
                  <a:cubicBezTo>
                    <a:pt x="79" y="67"/>
                    <a:pt x="56" y="56"/>
                    <a:pt x="56" y="45"/>
                  </a:cubicBezTo>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96" name="Freeform 96">
              <a:extLst>
                <a:ext uri="{FF2B5EF4-FFF2-40B4-BE49-F238E27FC236}">
                  <a16:creationId xmlns:a16="http://schemas.microsoft.com/office/drawing/2014/main" id="{0AAE0B38-C383-4209-93C8-009740C4CE4F}"/>
                </a:ext>
              </a:extLst>
            </p:cNvPr>
            <p:cNvSpPr>
              <a:spLocks noChangeArrowheads="1"/>
            </p:cNvSpPr>
            <p:nvPr/>
          </p:nvSpPr>
          <p:spPr bwMode="auto">
            <a:xfrm>
              <a:off x="2941638" y="3227388"/>
              <a:ext cx="44450" cy="73025"/>
            </a:xfrm>
            <a:custGeom>
              <a:avLst/>
              <a:gdLst>
                <a:gd name="T0" fmla="*/ 44 w 124"/>
                <a:gd name="T1" fmla="*/ 202 h 203"/>
                <a:gd name="T2" fmla="*/ 44 w 124"/>
                <a:gd name="T3" fmla="*/ 202 h 203"/>
                <a:gd name="T4" fmla="*/ 44 w 124"/>
                <a:gd name="T5" fmla="*/ 202 h 203"/>
                <a:gd name="T6" fmla="*/ 11 w 124"/>
                <a:gd name="T7" fmla="*/ 113 h 203"/>
                <a:gd name="T8" fmla="*/ 11 w 124"/>
                <a:gd name="T9" fmla="*/ 79 h 203"/>
                <a:gd name="T10" fmla="*/ 11 w 124"/>
                <a:gd name="T11" fmla="*/ 12 h 203"/>
                <a:gd name="T12" fmla="*/ 44 w 124"/>
                <a:gd name="T13" fmla="*/ 0 h 203"/>
                <a:gd name="T14" fmla="*/ 78 w 124"/>
                <a:gd name="T15" fmla="*/ 34 h 203"/>
                <a:gd name="T16" fmla="*/ 89 w 124"/>
                <a:gd name="T17" fmla="*/ 57 h 203"/>
                <a:gd name="T18" fmla="*/ 89 w 124"/>
                <a:gd name="T19" fmla="*/ 57 h 203"/>
                <a:gd name="T20" fmla="*/ 101 w 124"/>
                <a:gd name="T21" fmla="*/ 124 h 203"/>
                <a:gd name="T22" fmla="*/ 89 w 124"/>
                <a:gd name="T23" fmla="*/ 146 h 203"/>
                <a:gd name="T24" fmla="*/ 56 w 124"/>
                <a:gd name="T25" fmla="*/ 202 h 203"/>
                <a:gd name="T26" fmla="*/ 44 w 124"/>
                <a:gd name="T27" fmla="*/ 202 h 203"/>
                <a:gd name="T28" fmla="*/ 44 w 124"/>
                <a:gd name="T29" fmla="*/ 68 h 203"/>
                <a:gd name="T30" fmla="*/ 44 w 124"/>
                <a:gd name="T31" fmla="*/ 68 h 203"/>
                <a:gd name="T32" fmla="*/ 56 w 124"/>
                <a:gd name="T33" fmla="*/ 113 h 203"/>
                <a:gd name="T34" fmla="*/ 56 w 124"/>
                <a:gd name="T35" fmla="*/ 124 h 203"/>
                <a:gd name="T36" fmla="*/ 67 w 124"/>
                <a:gd name="T37" fmla="*/ 102 h 203"/>
                <a:gd name="T38" fmla="*/ 67 w 124"/>
                <a:gd name="T39" fmla="*/ 102 h 203"/>
                <a:gd name="T40" fmla="*/ 67 w 124"/>
                <a:gd name="T41" fmla="*/ 90 h 203"/>
                <a:gd name="T42" fmla="*/ 56 w 124"/>
                <a:gd name="T43" fmla="*/ 79 h 203"/>
                <a:gd name="T44" fmla="*/ 44 w 124"/>
                <a:gd name="T45" fmla="*/ 68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4" h="203">
                  <a:moveTo>
                    <a:pt x="44" y="202"/>
                  </a:moveTo>
                  <a:lnTo>
                    <a:pt x="44" y="202"/>
                  </a:lnTo>
                  <a:lnTo>
                    <a:pt x="44" y="202"/>
                  </a:lnTo>
                  <a:cubicBezTo>
                    <a:pt x="11" y="202"/>
                    <a:pt x="11" y="158"/>
                    <a:pt x="11" y="113"/>
                  </a:cubicBezTo>
                  <a:cubicBezTo>
                    <a:pt x="11" y="102"/>
                    <a:pt x="11" y="90"/>
                    <a:pt x="11" y="79"/>
                  </a:cubicBezTo>
                  <a:cubicBezTo>
                    <a:pt x="0" y="45"/>
                    <a:pt x="0" y="34"/>
                    <a:pt x="11" y="12"/>
                  </a:cubicBezTo>
                  <a:cubicBezTo>
                    <a:pt x="22" y="12"/>
                    <a:pt x="33" y="0"/>
                    <a:pt x="44" y="0"/>
                  </a:cubicBezTo>
                  <a:cubicBezTo>
                    <a:pt x="67" y="12"/>
                    <a:pt x="78" y="23"/>
                    <a:pt x="78" y="34"/>
                  </a:cubicBezTo>
                  <a:cubicBezTo>
                    <a:pt x="78" y="45"/>
                    <a:pt x="89" y="45"/>
                    <a:pt x="89" y="57"/>
                  </a:cubicBezTo>
                  <a:lnTo>
                    <a:pt x="89" y="57"/>
                  </a:lnTo>
                  <a:cubicBezTo>
                    <a:pt x="112" y="79"/>
                    <a:pt x="123" y="102"/>
                    <a:pt x="101" y="124"/>
                  </a:cubicBezTo>
                  <a:cubicBezTo>
                    <a:pt x="101" y="135"/>
                    <a:pt x="89" y="146"/>
                    <a:pt x="89" y="146"/>
                  </a:cubicBezTo>
                  <a:cubicBezTo>
                    <a:pt x="89" y="169"/>
                    <a:pt x="78" y="191"/>
                    <a:pt x="56" y="202"/>
                  </a:cubicBezTo>
                  <a:lnTo>
                    <a:pt x="44" y="202"/>
                  </a:lnTo>
                  <a:close/>
                  <a:moveTo>
                    <a:pt x="44" y="68"/>
                  </a:moveTo>
                  <a:lnTo>
                    <a:pt x="44" y="68"/>
                  </a:lnTo>
                  <a:cubicBezTo>
                    <a:pt x="56" y="79"/>
                    <a:pt x="56" y="102"/>
                    <a:pt x="56" y="113"/>
                  </a:cubicBezTo>
                  <a:lnTo>
                    <a:pt x="56" y="124"/>
                  </a:lnTo>
                  <a:cubicBezTo>
                    <a:pt x="56" y="113"/>
                    <a:pt x="56" y="102"/>
                    <a:pt x="67" y="102"/>
                  </a:cubicBezTo>
                  <a:lnTo>
                    <a:pt x="67" y="102"/>
                  </a:lnTo>
                  <a:cubicBezTo>
                    <a:pt x="67" y="90"/>
                    <a:pt x="67" y="90"/>
                    <a:pt x="67" y="90"/>
                  </a:cubicBezTo>
                  <a:cubicBezTo>
                    <a:pt x="56" y="90"/>
                    <a:pt x="56" y="79"/>
                    <a:pt x="56" y="79"/>
                  </a:cubicBezTo>
                  <a:cubicBezTo>
                    <a:pt x="56" y="79"/>
                    <a:pt x="56" y="79"/>
                    <a:pt x="44" y="68"/>
                  </a:cubicBezTo>
                  <a:close/>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97" name="Freeform 97">
              <a:extLst>
                <a:ext uri="{FF2B5EF4-FFF2-40B4-BE49-F238E27FC236}">
                  <a16:creationId xmlns:a16="http://schemas.microsoft.com/office/drawing/2014/main" id="{7AEB37DF-A26E-483B-A720-1AD95F220FBD}"/>
                </a:ext>
              </a:extLst>
            </p:cNvPr>
            <p:cNvSpPr>
              <a:spLocks noChangeArrowheads="1"/>
            </p:cNvSpPr>
            <p:nvPr/>
          </p:nvSpPr>
          <p:spPr bwMode="auto">
            <a:xfrm>
              <a:off x="3046413" y="3292475"/>
              <a:ext cx="49212" cy="80963"/>
            </a:xfrm>
            <a:custGeom>
              <a:avLst/>
              <a:gdLst>
                <a:gd name="T0" fmla="*/ 45 w 136"/>
                <a:gd name="T1" fmla="*/ 67 h 225"/>
                <a:gd name="T2" fmla="*/ 45 w 136"/>
                <a:gd name="T3" fmla="*/ 67 h 225"/>
                <a:gd name="T4" fmla="*/ 11 w 136"/>
                <a:gd name="T5" fmla="*/ 11 h 225"/>
                <a:gd name="T6" fmla="*/ 0 w 136"/>
                <a:gd name="T7" fmla="*/ 112 h 225"/>
                <a:gd name="T8" fmla="*/ 56 w 136"/>
                <a:gd name="T9" fmla="*/ 179 h 225"/>
                <a:gd name="T10" fmla="*/ 112 w 136"/>
                <a:gd name="T11" fmla="*/ 213 h 225"/>
                <a:gd name="T12" fmla="*/ 79 w 136"/>
                <a:gd name="T13" fmla="*/ 146 h 225"/>
                <a:gd name="T14" fmla="*/ 45 w 136"/>
                <a:gd name="T15" fmla="*/ 67 h 2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6" h="225">
                  <a:moveTo>
                    <a:pt x="45" y="67"/>
                  </a:moveTo>
                  <a:lnTo>
                    <a:pt x="45" y="67"/>
                  </a:lnTo>
                  <a:cubicBezTo>
                    <a:pt x="34" y="56"/>
                    <a:pt x="34" y="11"/>
                    <a:pt x="11" y="11"/>
                  </a:cubicBezTo>
                  <a:cubicBezTo>
                    <a:pt x="0" y="0"/>
                    <a:pt x="0" y="101"/>
                    <a:pt x="0" y="112"/>
                  </a:cubicBezTo>
                  <a:cubicBezTo>
                    <a:pt x="0" y="134"/>
                    <a:pt x="56" y="157"/>
                    <a:pt x="56" y="179"/>
                  </a:cubicBezTo>
                  <a:cubicBezTo>
                    <a:pt x="56" y="202"/>
                    <a:pt x="101" y="224"/>
                    <a:pt x="112" y="213"/>
                  </a:cubicBezTo>
                  <a:cubicBezTo>
                    <a:pt x="135" y="191"/>
                    <a:pt x="101" y="157"/>
                    <a:pt x="79" y="146"/>
                  </a:cubicBezTo>
                  <a:cubicBezTo>
                    <a:pt x="67" y="123"/>
                    <a:pt x="45" y="67"/>
                    <a:pt x="45" y="67"/>
                  </a:cubicBezTo>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98" name="Freeform 98">
              <a:extLst>
                <a:ext uri="{FF2B5EF4-FFF2-40B4-BE49-F238E27FC236}">
                  <a16:creationId xmlns:a16="http://schemas.microsoft.com/office/drawing/2014/main" id="{9C6BDCE1-6C7B-4E59-A206-0CA1B6347AC9}"/>
                </a:ext>
              </a:extLst>
            </p:cNvPr>
            <p:cNvSpPr>
              <a:spLocks noChangeArrowheads="1"/>
            </p:cNvSpPr>
            <p:nvPr/>
          </p:nvSpPr>
          <p:spPr bwMode="auto">
            <a:xfrm>
              <a:off x="3038475" y="3289300"/>
              <a:ext cx="60325" cy="88900"/>
            </a:xfrm>
            <a:custGeom>
              <a:avLst/>
              <a:gdLst>
                <a:gd name="T0" fmla="*/ 123 w 169"/>
                <a:gd name="T1" fmla="*/ 246 h 247"/>
                <a:gd name="T2" fmla="*/ 123 w 169"/>
                <a:gd name="T3" fmla="*/ 246 h 247"/>
                <a:gd name="T4" fmla="*/ 123 w 169"/>
                <a:gd name="T5" fmla="*/ 246 h 247"/>
                <a:gd name="T6" fmla="*/ 56 w 169"/>
                <a:gd name="T7" fmla="*/ 190 h 247"/>
                <a:gd name="T8" fmla="*/ 33 w 169"/>
                <a:gd name="T9" fmla="*/ 168 h 247"/>
                <a:gd name="T10" fmla="*/ 0 w 169"/>
                <a:gd name="T11" fmla="*/ 134 h 247"/>
                <a:gd name="T12" fmla="*/ 22 w 169"/>
                <a:gd name="T13" fmla="*/ 11 h 247"/>
                <a:gd name="T14" fmla="*/ 33 w 169"/>
                <a:gd name="T15" fmla="*/ 0 h 247"/>
                <a:gd name="T16" fmla="*/ 44 w 169"/>
                <a:gd name="T17" fmla="*/ 0 h 247"/>
                <a:gd name="T18" fmla="*/ 78 w 169"/>
                <a:gd name="T19" fmla="*/ 44 h 247"/>
                <a:gd name="T20" fmla="*/ 89 w 169"/>
                <a:gd name="T21" fmla="*/ 67 h 247"/>
                <a:gd name="T22" fmla="*/ 89 w 169"/>
                <a:gd name="T23" fmla="*/ 67 h 247"/>
                <a:gd name="T24" fmla="*/ 89 w 169"/>
                <a:gd name="T25" fmla="*/ 67 h 247"/>
                <a:gd name="T26" fmla="*/ 112 w 169"/>
                <a:gd name="T27" fmla="*/ 134 h 247"/>
                <a:gd name="T28" fmla="*/ 168 w 169"/>
                <a:gd name="T29" fmla="*/ 202 h 247"/>
                <a:gd name="T30" fmla="*/ 157 w 169"/>
                <a:gd name="T31" fmla="*/ 235 h 247"/>
                <a:gd name="T32" fmla="*/ 123 w 169"/>
                <a:gd name="T33" fmla="*/ 246 h 247"/>
                <a:gd name="T34" fmla="*/ 89 w 169"/>
                <a:gd name="T35" fmla="*/ 168 h 247"/>
                <a:gd name="T36" fmla="*/ 89 w 169"/>
                <a:gd name="T37" fmla="*/ 168 h 247"/>
                <a:gd name="T38" fmla="*/ 101 w 169"/>
                <a:gd name="T39" fmla="*/ 190 h 247"/>
                <a:gd name="T40" fmla="*/ 123 w 169"/>
                <a:gd name="T41" fmla="*/ 202 h 247"/>
                <a:gd name="T42" fmla="*/ 123 w 169"/>
                <a:gd name="T43" fmla="*/ 202 h 247"/>
                <a:gd name="T44" fmla="*/ 89 w 169"/>
                <a:gd name="T45" fmla="*/ 168 h 247"/>
                <a:gd name="T46" fmla="*/ 44 w 169"/>
                <a:gd name="T47" fmla="*/ 123 h 247"/>
                <a:gd name="T48" fmla="*/ 44 w 169"/>
                <a:gd name="T49" fmla="*/ 123 h 247"/>
                <a:gd name="T50" fmla="*/ 56 w 169"/>
                <a:gd name="T51" fmla="*/ 134 h 247"/>
                <a:gd name="T52" fmla="*/ 67 w 169"/>
                <a:gd name="T53" fmla="*/ 145 h 247"/>
                <a:gd name="T54" fmla="*/ 44 w 169"/>
                <a:gd name="T55" fmla="*/ 89 h 247"/>
                <a:gd name="T56" fmla="*/ 44 w 169"/>
                <a:gd name="T57" fmla="*/ 78 h 247"/>
                <a:gd name="T58" fmla="*/ 44 w 169"/>
                <a:gd name="T59" fmla="*/ 123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9" h="247">
                  <a:moveTo>
                    <a:pt x="123" y="246"/>
                  </a:moveTo>
                  <a:lnTo>
                    <a:pt x="123" y="246"/>
                  </a:lnTo>
                  <a:lnTo>
                    <a:pt x="123" y="246"/>
                  </a:lnTo>
                  <a:cubicBezTo>
                    <a:pt x="89" y="246"/>
                    <a:pt x="56" y="224"/>
                    <a:pt x="56" y="190"/>
                  </a:cubicBezTo>
                  <a:cubicBezTo>
                    <a:pt x="56" y="190"/>
                    <a:pt x="44" y="179"/>
                    <a:pt x="33" y="168"/>
                  </a:cubicBezTo>
                  <a:cubicBezTo>
                    <a:pt x="11" y="157"/>
                    <a:pt x="0" y="145"/>
                    <a:pt x="0" y="134"/>
                  </a:cubicBezTo>
                  <a:cubicBezTo>
                    <a:pt x="0" y="112"/>
                    <a:pt x="0" y="33"/>
                    <a:pt x="22" y="11"/>
                  </a:cubicBezTo>
                  <a:cubicBezTo>
                    <a:pt x="22" y="0"/>
                    <a:pt x="33" y="0"/>
                    <a:pt x="33" y="0"/>
                  </a:cubicBezTo>
                  <a:cubicBezTo>
                    <a:pt x="44" y="0"/>
                    <a:pt x="44" y="0"/>
                    <a:pt x="44" y="0"/>
                  </a:cubicBezTo>
                  <a:cubicBezTo>
                    <a:pt x="67" y="0"/>
                    <a:pt x="67" y="22"/>
                    <a:pt x="78" y="44"/>
                  </a:cubicBezTo>
                  <a:cubicBezTo>
                    <a:pt x="78" y="56"/>
                    <a:pt x="78" y="67"/>
                    <a:pt x="89" y="67"/>
                  </a:cubicBezTo>
                  <a:lnTo>
                    <a:pt x="89" y="67"/>
                  </a:lnTo>
                  <a:lnTo>
                    <a:pt x="89" y="67"/>
                  </a:lnTo>
                  <a:cubicBezTo>
                    <a:pt x="101" y="100"/>
                    <a:pt x="112" y="123"/>
                    <a:pt x="112" y="134"/>
                  </a:cubicBezTo>
                  <a:cubicBezTo>
                    <a:pt x="123" y="145"/>
                    <a:pt x="168" y="179"/>
                    <a:pt x="168" y="202"/>
                  </a:cubicBezTo>
                  <a:cubicBezTo>
                    <a:pt x="168" y="213"/>
                    <a:pt x="168" y="224"/>
                    <a:pt x="157" y="235"/>
                  </a:cubicBezTo>
                  <a:cubicBezTo>
                    <a:pt x="146" y="246"/>
                    <a:pt x="134" y="246"/>
                    <a:pt x="123" y="246"/>
                  </a:cubicBezTo>
                  <a:close/>
                  <a:moveTo>
                    <a:pt x="89" y="168"/>
                  </a:moveTo>
                  <a:lnTo>
                    <a:pt x="89" y="168"/>
                  </a:lnTo>
                  <a:cubicBezTo>
                    <a:pt x="101" y="179"/>
                    <a:pt x="101" y="190"/>
                    <a:pt x="101" y="190"/>
                  </a:cubicBezTo>
                  <a:cubicBezTo>
                    <a:pt x="101" y="202"/>
                    <a:pt x="112" y="202"/>
                    <a:pt x="123" y="202"/>
                  </a:cubicBezTo>
                  <a:lnTo>
                    <a:pt x="123" y="202"/>
                  </a:lnTo>
                  <a:cubicBezTo>
                    <a:pt x="123" y="202"/>
                    <a:pt x="112" y="190"/>
                    <a:pt x="89" y="168"/>
                  </a:cubicBezTo>
                  <a:close/>
                  <a:moveTo>
                    <a:pt x="44" y="123"/>
                  </a:moveTo>
                  <a:lnTo>
                    <a:pt x="44" y="123"/>
                  </a:lnTo>
                  <a:lnTo>
                    <a:pt x="56" y="134"/>
                  </a:lnTo>
                  <a:cubicBezTo>
                    <a:pt x="67" y="145"/>
                    <a:pt x="67" y="145"/>
                    <a:pt x="67" y="145"/>
                  </a:cubicBezTo>
                  <a:cubicBezTo>
                    <a:pt x="56" y="123"/>
                    <a:pt x="56" y="100"/>
                    <a:pt x="44" y="89"/>
                  </a:cubicBezTo>
                  <a:lnTo>
                    <a:pt x="44" y="78"/>
                  </a:lnTo>
                  <a:cubicBezTo>
                    <a:pt x="44" y="100"/>
                    <a:pt x="44" y="112"/>
                    <a:pt x="44" y="123"/>
                  </a:cubicBezTo>
                  <a:close/>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99" name="Freeform 99">
              <a:extLst>
                <a:ext uri="{FF2B5EF4-FFF2-40B4-BE49-F238E27FC236}">
                  <a16:creationId xmlns:a16="http://schemas.microsoft.com/office/drawing/2014/main" id="{0674CB7D-A749-4081-9A58-9D9557F71252}"/>
                </a:ext>
              </a:extLst>
            </p:cNvPr>
            <p:cNvSpPr>
              <a:spLocks noChangeArrowheads="1"/>
            </p:cNvSpPr>
            <p:nvPr/>
          </p:nvSpPr>
          <p:spPr bwMode="auto">
            <a:xfrm>
              <a:off x="1881188" y="2182813"/>
              <a:ext cx="65087" cy="112712"/>
            </a:xfrm>
            <a:custGeom>
              <a:avLst/>
              <a:gdLst>
                <a:gd name="T0" fmla="*/ 112 w 181"/>
                <a:gd name="T1" fmla="*/ 22 h 315"/>
                <a:gd name="T2" fmla="*/ 112 w 181"/>
                <a:gd name="T3" fmla="*/ 22 h 315"/>
                <a:gd name="T4" fmla="*/ 146 w 181"/>
                <a:gd name="T5" fmla="*/ 101 h 315"/>
                <a:gd name="T6" fmla="*/ 135 w 181"/>
                <a:gd name="T7" fmla="*/ 224 h 315"/>
                <a:gd name="T8" fmla="*/ 112 w 181"/>
                <a:gd name="T9" fmla="*/ 280 h 315"/>
                <a:gd name="T10" fmla="*/ 34 w 181"/>
                <a:gd name="T11" fmla="*/ 236 h 315"/>
                <a:gd name="T12" fmla="*/ 67 w 181"/>
                <a:gd name="T13" fmla="*/ 180 h 315"/>
                <a:gd name="T14" fmla="*/ 90 w 181"/>
                <a:gd name="T15" fmla="*/ 67 h 315"/>
                <a:gd name="T16" fmla="*/ 112 w 181"/>
                <a:gd name="T17" fmla="*/ 22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1" h="315">
                  <a:moveTo>
                    <a:pt x="112" y="22"/>
                  </a:moveTo>
                  <a:lnTo>
                    <a:pt x="112" y="22"/>
                  </a:lnTo>
                  <a:cubicBezTo>
                    <a:pt x="112" y="45"/>
                    <a:pt x="123" y="78"/>
                    <a:pt x="146" y="101"/>
                  </a:cubicBezTo>
                  <a:cubicBezTo>
                    <a:pt x="180" y="112"/>
                    <a:pt x="135" y="191"/>
                    <a:pt x="135" y="224"/>
                  </a:cubicBezTo>
                  <a:cubicBezTo>
                    <a:pt x="135" y="258"/>
                    <a:pt x="146" y="314"/>
                    <a:pt x="112" y="280"/>
                  </a:cubicBezTo>
                  <a:cubicBezTo>
                    <a:pt x="79" y="247"/>
                    <a:pt x="56" y="236"/>
                    <a:pt x="34" y="236"/>
                  </a:cubicBezTo>
                  <a:cubicBezTo>
                    <a:pt x="0" y="236"/>
                    <a:pt x="45" y="202"/>
                    <a:pt x="67" y="180"/>
                  </a:cubicBezTo>
                  <a:cubicBezTo>
                    <a:pt x="101" y="146"/>
                    <a:pt x="112" y="101"/>
                    <a:pt x="90" y="67"/>
                  </a:cubicBezTo>
                  <a:cubicBezTo>
                    <a:pt x="67" y="22"/>
                    <a:pt x="112" y="0"/>
                    <a:pt x="112" y="22"/>
                  </a:cubicBezTo>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00" name="Freeform 100">
              <a:extLst>
                <a:ext uri="{FF2B5EF4-FFF2-40B4-BE49-F238E27FC236}">
                  <a16:creationId xmlns:a16="http://schemas.microsoft.com/office/drawing/2014/main" id="{DD6C1207-FEEB-4BEA-B6AC-A449A171C1DD}"/>
                </a:ext>
              </a:extLst>
            </p:cNvPr>
            <p:cNvSpPr>
              <a:spLocks noChangeArrowheads="1"/>
            </p:cNvSpPr>
            <p:nvPr/>
          </p:nvSpPr>
          <p:spPr bwMode="auto">
            <a:xfrm>
              <a:off x="1876425" y="2179638"/>
              <a:ext cx="77788" cy="117475"/>
            </a:xfrm>
            <a:custGeom>
              <a:avLst/>
              <a:gdLst>
                <a:gd name="T0" fmla="*/ 134 w 214"/>
                <a:gd name="T1" fmla="*/ 325 h 326"/>
                <a:gd name="T2" fmla="*/ 134 w 214"/>
                <a:gd name="T3" fmla="*/ 325 h 326"/>
                <a:gd name="T4" fmla="*/ 112 w 214"/>
                <a:gd name="T5" fmla="*/ 314 h 326"/>
                <a:gd name="T6" fmla="*/ 45 w 214"/>
                <a:gd name="T7" fmla="*/ 269 h 326"/>
                <a:gd name="T8" fmla="*/ 11 w 214"/>
                <a:gd name="T9" fmla="*/ 247 h 326"/>
                <a:gd name="T10" fmla="*/ 67 w 214"/>
                <a:gd name="T11" fmla="*/ 179 h 326"/>
                <a:gd name="T12" fmla="*/ 67 w 214"/>
                <a:gd name="T13" fmla="*/ 168 h 326"/>
                <a:gd name="T14" fmla="*/ 78 w 214"/>
                <a:gd name="T15" fmla="*/ 89 h 326"/>
                <a:gd name="T16" fmla="*/ 78 w 214"/>
                <a:gd name="T17" fmla="*/ 22 h 326"/>
                <a:gd name="T18" fmla="*/ 112 w 214"/>
                <a:gd name="T19" fmla="*/ 0 h 326"/>
                <a:gd name="T20" fmla="*/ 146 w 214"/>
                <a:gd name="T21" fmla="*/ 22 h 326"/>
                <a:gd name="T22" fmla="*/ 146 w 214"/>
                <a:gd name="T23" fmla="*/ 33 h 326"/>
                <a:gd name="T24" fmla="*/ 168 w 214"/>
                <a:gd name="T25" fmla="*/ 89 h 326"/>
                <a:gd name="T26" fmla="*/ 179 w 214"/>
                <a:gd name="T27" fmla="*/ 191 h 326"/>
                <a:gd name="T28" fmla="*/ 168 w 214"/>
                <a:gd name="T29" fmla="*/ 235 h 326"/>
                <a:gd name="T30" fmla="*/ 168 w 214"/>
                <a:gd name="T31" fmla="*/ 269 h 326"/>
                <a:gd name="T32" fmla="*/ 157 w 214"/>
                <a:gd name="T33" fmla="*/ 314 h 326"/>
                <a:gd name="T34" fmla="*/ 134 w 214"/>
                <a:gd name="T35" fmla="*/ 325 h 326"/>
                <a:gd name="T36" fmla="*/ 67 w 214"/>
                <a:gd name="T37" fmla="*/ 224 h 326"/>
                <a:gd name="T38" fmla="*/ 67 w 214"/>
                <a:gd name="T39" fmla="*/ 224 h 326"/>
                <a:gd name="T40" fmla="*/ 123 w 214"/>
                <a:gd name="T41" fmla="*/ 258 h 326"/>
                <a:gd name="T42" fmla="*/ 123 w 214"/>
                <a:gd name="T43" fmla="*/ 235 h 326"/>
                <a:gd name="T44" fmla="*/ 134 w 214"/>
                <a:gd name="T45" fmla="*/ 179 h 326"/>
                <a:gd name="T46" fmla="*/ 146 w 214"/>
                <a:gd name="T47" fmla="*/ 123 h 326"/>
                <a:gd name="T48" fmla="*/ 134 w 214"/>
                <a:gd name="T49" fmla="*/ 112 h 326"/>
                <a:gd name="T50" fmla="*/ 101 w 214"/>
                <a:gd name="T51" fmla="*/ 202 h 326"/>
                <a:gd name="T52" fmla="*/ 90 w 214"/>
                <a:gd name="T53" fmla="*/ 213 h 326"/>
                <a:gd name="T54" fmla="*/ 67 w 214"/>
                <a:gd name="T55" fmla="*/ 224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14" h="326">
                  <a:moveTo>
                    <a:pt x="134" y="325"/>
                  </a:moveTo>
                  <a:lnTo>
                    <a:pt x="134" y="325"/>
                  </a:lnTo>
                  <a:cubicBezTo>
                    <a:pt x="123" y="325"/>
                    <a:pt x="112" y="314"/>
                    <a:pt x="112" y="314"/>
                  </a:cubicBezTo>
                  <a:cubicBezTo>
                    <a:pt x="78" y="280"/>
                    <a:pt x="67" y="269"/>
                    <a:pt x="45" y="269"/>
                  </a:cubicBezTo>
                  <a:cubicBezTo>
                    <a:pt x="23" y="269"/>
                    <a:pt x="11" y="258"/>
                    <a:pt x="11" y="247"/>
                  </a:cubicBezTo>
                  <a:cubicBezTo>
                    <a:pt x="0" y="224"/>
                    <a:pt x="34" y="202"/>
                    <a:pt x="67" y="179"/>
                  </a:cubicBezTo>
                  <a:cubicBezTo>
                    <a:pt x="67" y="168"/>
                    <a:pt x="67" y="168"/>
                    <a:pt x="67" y="168"/>
                  </a:cubicBezTo>
                  <a:cubicBezTo>
                    <a:pt x="90" y="145"/>
                    <a:pt x="101" y="112"/>
                    <a:pt x="78" y="89"/>
                  </a:cubicBezTo>
                  <a:cubicBezTo>
                    <a:pt x="67" y="67"/>
                    <a:pt x="67" y="45"/>
                    <a:pt x="78" y="22"/>
                  </a:cubicBezTo>
                  <a:cubicBezTo>
                    <a:pt x="90" y="11"/>
                    <a:pt x="101" y="0"/>
                    <a:pt x="112" y="0"/>
                  </a:cubicBezTo>
                  <a:cubicBezTo>
                    <a:pt x="134" y="0"/>
                    <a:pt x="146" y="11"/>
                    <a:pt x="146" y="22"/>
                  </a:cubicBezTo>
                  <a:cubicBezTo>
                    <a:pt x="146" y="33"/>
                    <a:pt x="146" y="33"/>
                    <a:pt x="146" y="33"/>
                  </a:cubicBezTo>
                  <a:cubicBezTo>
                    <a:pt x="146" y="56"/>
                    <a:pt x="157" y="78"/>
                    <a:pt x="168" y="89"/>
                  </a:cubicBezTo>
                  <a:cubicBezTo>
                    <a:pt x="213" y="112"/>
                    <a:pt x="191" y="157"/>
                    <a:pt x="179" y="191"/>
                  </a:cubicBezTo>
                  <a:cubicBezTo>
                    <a:pt x="168" y="213"/>
                    <a:pt x="168" y="224"/>
                    <a:pt x="168" y="235"/>
                  </a:cubicBezTo>
                  <a:cubicBezTo>
                    <a:pt x="168" y="247"/>
                    <a:pt x="168" y="258"/>
                    <a:pt x="168" y="269"/>
                  </a:cubicBezTo>
                  <a:cubicBezTo>
                    <a:pt x="168" y="291"/>
                    <a:pt x="168" y="302"/>
                    <a:pt x="157" y="314"/>
                  </a:cubicBezTo>
                  <a:cubicBezTo>
                    <a:pt x="157" y="325"/>
                    <a:pt x="146" y="325"/>
                    <a:pt x="134" y="325"/>
                  </a:cubicBezTo>
                  <a:close/>
                  <a:moveTo>
                    <a:pt x="67" y="224"/>
                  </a:moveTo>
                  <a:lnTo>
                    <a:pt x="67" y="224"/>
                  </a:lnTo>
                  <a:cubicBezTo>
                    <a:pt x="90" y="235"/>
                    <a:pt x="101" y="247"/>
                    <a:pt x="123" y="258"/>
                  </a:cubicBezTo>
                  <a:cubicBezTo>
                    <a:pt x="123" y="247"/>
                    <a:pt x="123" y="247"/>
                    <a:pt x="123" y="235"/>
                  </a:cubicBezTo>
                  <a:cubicBezTo>
                    <a:pt x="123" y="213"/>
                    <a:pt x="134" y="202"/>
                    <a:pt x="134" y="179"/>
                  </a:cubicBezTo>
                  <a:cubicBezTo>
                    <a:pt x="146" y="168"/>
                    <a:pt x="157" y="134"/>
                    <a:pt x="146" y="123"/>
                  </a:cubicBezTo>
                  <a:cubicBezTo>
                    <a:pt x="146" y="123"/>
                    <a:pt x="134" y="123"/>
                    <a:pt x="134" y="112"/>
                  </a:cubicBezTo>
                  <a:cubicBezTo>
                    <a:pt x="134" y="145"/>
                    <a:pt x="123" y="179"/>
                    <a:pt x="101" y="202"/>
                  </a:cubicBezTo>
                  <a:cubicBezTo>
                    <a:pt x="90" y="213"/>
                    <a:pt x="90" y="213"/>
                    <a:pt x="90" y="213"/>
                  </a:cubicBezTo>
                  <a:cubicBezTo>
                    <a:pt x="90" y="213"/>
                    <a:pt x="78" y="224"/>
                    <a:pt x="67" y="224"/>
                  </a:cubicBezTo>
                  <a:close/>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01" name="Freeform 101">
              <a:extLst>
                <a:ext uri="{FF2B5EF4-FFF2-40B4-BE49-F238E27FC236}">
                  <a16:creationId xmlns:a16="http://schemas.microsoft.com/office/drawing/2014/main" id="{D50C74E5-1163-4948-8F04-35F0116E3CDC}"/>
                </a:ext>
              </a:extLst>
            </p:cNvPr>
            <p:cNvSpPr>
              <a:spLocks noChangeArrowheads="1"/>
            </p:cNvSpPr>
            <p:nvPr/>
          </p:nvSpPr>
          <p:spPr bwMode="auto">
            <a:xfrm>
              <a:off x="1816100" y="2195513"/>
              <a:ext cx="44450" cy="23812"/>
            </a:xfrm>
            <a:custGeom>
              <a:avLst/>
              <a:gdLst>
                <a:gd name="T0" fmla="*/ 90 w 124"/>
                <a:gd name="T1" fmla="*/ 33 h 68"/>
                <a:gd name="T2" fmla="*/ 90 w 124"/>
                <a:gd name="T3" fmla="*/ 33 h 68"/>
                <a:gd name="T4" fmla="*/ 11 w 124"/>
                <a:gd name="T5" fmla="*/ 11 h 68"/>
                <a:gd name="T6" fmla="*/ 33 w 124"/>
                <a:gd name="T7" fmla="*/ 56 h 68"/>
                <a:gd name="T8" fmla="*/ 101 w 124"/>
                <a:gd name="T9" fmla="*/ 56 h 68"/>
                <a:gd name="T10" fmla="*/ 90 w 124"/>
                <a:gd name="T11" fmla="*/ 33 h 68"/>
              </a:gdLst>
              <a:ahLst/>
              <a:cxnLst>
                <a:cxn ang="0">
                  <a:pos x="T0" y="T1"/>
                </a:cxn>
                <a:cxn ang="0">
                  <a:pos x="T2" y="T3"/>
                </a:cxn>
                <a:cxn ang="0">
                  <a:pos x="T4" y="T5"/>
                </a:cxn>
                <a:cxn ang="0">
                  <a:pos x="T6" y="T7"/>
                </a:cxn>
                <a:cxn ang="0">
                  <a:pos x="T8" y="T9"/>
                </a:cxn>
                <a:cxn ang="0">
                  <a:pos x="T10" y="T11"/>
                </a:cxn>
              </a:cxnLst>
              <a:rect l="0" t="0" r="r" b="b"/>
              <a:pathLst>
                <a:path w="124" h="68">
                  <a:moveTo>
                    <a:pt x="90" y="33"/>
                  </a:moveTo>
                  <a:lnTo>
                    <a:pt x="90" y="33"/>
                  </a:lnTo>
                  <a:cubicBezTo>
                    <a:pt x="67" y="67"/>
                    <a:pt x="22" y="0"/>
                    <a:pt x="11" y="11"/>
                  </a:cubicBezTo>
                  <a:cubicBezTo>
                    <a:pt x="0" y="22"/>
                    <a:pt x="11" y="44"/>
                    <a:pt x="33" y="56"/>
                  </a:cubicBezTo>
                  <a:cubicBezTo>
                    <a:pt x="67" y="67"/>
                    <a:pt x="90" y="67"/>
                    <a:pt x="101" y="56"/>
                  </a:cubicBezTo>
                  <a:cubicBezTo>
                    <a:pt x="123" y="33"/>
                    <a:pt x="101" y="22"/>
                    <a:pt x="90" y="33"/>
                  </a:cubicBezTo>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02" name="Freeform 102">
              <a:extLst>
                <a:ext uri="{FF2B5EF4-FFF2-40B4-BE49-F238E27FC236}">
                  <a16:creationId xmlns:a16="http://schemas.microsoft.com/office/drawing/2014/main" id="{0BD9E8D8-5ECF-4512-9EB0-6AA3C020F641}"/>
                </a:ext>
              </a:extLst>
            </p:cNvPr>
            <p:cNvSpPr>
              <a:spLocks noChangeArrowheads="1"/>
            </p:cNvSpPr>
            <p:nvPr/>
          </p:nvSpPr>
          <p:spPr bwMode="auto">
            <a:xfrm>
              <a:off x="1808163" y="2190750"/>
              <a:ext cx="57150" cy="36513"/>
            </a:xfrm>
            <a:custGeom>
              <a:avLst/>
              <a:gdLst>
                <a:gd name="T0" fmla="*/ 100 w 158"/>
                <a:gd name="T1" fmla="*/ 101 h 102"/>
                <a:gd name="T2" fmla="*/ 100 w 158"/>
                <a:gd name="T3" fmla="*/ 101 h 102"/>
                <a:gd name="T4" fmla="*/ 100 w 158"/>
                <a:gd name="T5" fmla="*/ 101 h 102"/>
                <a:gd name="T6" fmla="*/ 44 w 158"/>
                <a:gd name="T7" fmla="*/ 90 h 102"/>
                <a:gd name="T8" fmla="*/ 11 w 158"/>
                <a:gd name="T9" fmla="*/ 45 h 102"/>
                <a:gd name="T10" fmla="*/ 22 w 158"/>
                <a:gd name="T11" fmla="*/ 12 h 102"/>
                <a:gd name="T12" fmla="*/ 44 w 158"/>
                <a:gd name="T13" fmla="*/ 0 h 102"/>
                <a:gd name="T14" fmla="*/ 78 w 158"/>
                <a:gd name="T15" fmla="*/ 23 h 102"/>
                <a:gd name="T16" fmla="*/ 100 w 158"/>
                <a:gd name="T17" fmla="*/ 34 h 102"/>
                <a:gd name="T18" fmla="*/ 123 w 158"/>
                <a:gd name="T19" fmla="*/ 23 h 102"/>
                <a:gd name="T20" fmla="*/ 157 w 158"/>
                <a:gd name="T21" fmla="*/ 34 h 102"/>
                <a:gd name="T22" fmla="*/ 145 w 158"/>
                <a:gd name="T23" fmla="*/ 79 h 102"/>
                <a:gd name="T24" fmla="*/ 100 w 158"/>
                <a:gd name="T25" fmla="*/ 101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8" h="102">
                  <a:moveTo>
                    <a:pt x="100" y="101"/>
                  </a:moveTo>
                  <a:lnTo>
                    <a:pt x="100" y="101"/>
                  </a:lnTo>
                  <a:lnTo>
                    <a:pt x="100" y="101"/>
                  </a:lnTo>
                  <a:cubicBezTo>
                    <a:pt x="78" y="101"/>
                    <a:pt x="67" y="101"/>
                    <a:pt x="44" y="90"/>
                  </a:cubicBezTo>
                  <a:cubicBezTo>
                    <a:pt x="11" y="68"/>
                    <a:pt x="11" y="56"/>
                    <a:pt x="11" y="45"/>
                  </a:cubicBezTo>
                  <a:cubicBezTo>
                    <a:pt x="0" y="34"/>
                    <a:pt x="11" y="12"/>
                    <a:pt x="22" y="12"/>
                  </a:cubicBezTo>
                  <a:cubicBezTo>
                    <a:pt x="22" y="0"/>
                    <a:pt x="33" y="0"/>
                    <a:pt x="44" y="0"/>
                  </a:cubicBezTo>
                  <a:cubicBezTo>
                    <a:pt x="55" y="0"/>
                    <a:pt x="67" y="12"/>
                    <a:pt x="78" y="23"/>
                  </a:cubicBezTo>
                  <a:cubicBezTo>
                    <a:pt x="78" y="23"/>
                    <a:pt x="89" y="34"/>
                    <a:pt x="100" y="34"/>
                  </a:cubicBezTo>
                  <a:cubicBezTo>
                    <a:pt x="100" y="23"/>
                    <a:pt x="112" y="23"/>
                    <a:pt x="123" y="23"/>
                  </a:cubicBezTo>
                  <a:cubicBezTo>
                    <a:pt x="134" y="23"/>
                    <a:pt x="145" y="23"/>
                    <a:pt x="157" y="34"/>
                  </a:cubicBezTo>
                  <a:cubicBezTo>
                    <a:pt x="157" y="56"/>
                    <a:pt x="157" y="68"/>
                    <a:pt x="145" y="79"/>
                  </a:cubicBezTo>
                  <a:cubicBezTo>
                    <a:pt x="123" y="90"/>
                    <a:pt x="112" y="101"/>
                    <a:pt x="100" y="101"/>
                  </a:cubicBezTo>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03" name="Freeform 103">
              <a:extLst>
                <a:ext uri="{FF2B5EF4-FFF2-40B4-BE49-F238E27FC236}">
                  <a16:creationId xmlns:a16="http://schemas.microsoft.com/office/drawing/2014/main" id="{94C16AA9-797F-4C57-872F-EEA6E3FE56FA}"/>
                </a:ext>
              </a:extLst>
            </p:cNvPr>
            <p:cNvSpPr>
              <a:spLocks noChangeArrowheads="1"/>
            </p:cNvSpPr>
            <p:nvPr/>
          </p:nvSpPr>
          <p:spPr bwMode="auto">
            <a:xfrm>
              <a:off x="2305050" y="1925638"/>
              <a:ext cx="88900" cy="153987"/>
            </a:xfrm>
            <a:custGeom>
              <a:avLst/>
              <a:gdLst>
                <a:gd name="T0" fmla="*/ 135 w 247"/>
                <a:gd name="T1" fmla="*/ 101 h 427"/>
                <a:gd name="T2" fmla="*/ 135 w 247"/>
                <a:gd name="T3" fmla="*/ 101 h 427"/>
                <a:gd name="T4" fmla="*/ 56 w 247"/>
                <a:gd name="T5" fmla="*/ 11 h 427"/>
                <a:gd name="T6" fmla="*/ 34 w 247"/>
                <a:gd name="T7" fmla="*/ 112 h 427"/>
                <a:gd name="T8" fmla="*/ 146 w 247"/>
                <a:gd name="T9" fmla="*/ 269 h 427"/>
                <a:gd name="T10" fmla="*/ 213 w 247"/>
                <a:gd name="T11" fmla="*/ 403 h 427"/>
                <a:gd name="T12" fmla="*/ 235 w 247"/>
                <a:gd name="T13" fmla="*/ 359 h 427"/>
                <a:gd name="T14" fmla="*/ 235 w 247"/>
                <a:gd name="T15" fmla="*/ 235 h 427"/>
                <a:gd name="T16" fmla="*/ 190 w 247"/>
                <a:gd name="T17" fmla="*/ 213 h 427"/>
                <a:gd name="T18" fmla="*/ 146 w 247"/>
                <a:gd name="T19" fmla="*/ 168 h 427"/>
                <a:gd name="T20" fmla="*/ 135 w 247"/>
                <a:gd name="T21" fmla="*/ 101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7" h="427">
                  <a:moveTo>
                    <a:pt x="135" y="101"/>
                  </a:moveTo>
                  <a:lnTo>
                    <a:pt x="135" y="101"/>
                  </a:lnTo>
                  <a:cubicBezTo>
                    <a:pt x="112" y="67"/>
                    <a:pt x="90" y="0"/>
                    <a:pt x="56" y="11"/>
                  </a:cubicBezTo>
                  <a:cubicBezTo>
                    <a:pt x="22" y="11"/>
                    <a:pt x="0" y="67"/>
                    <a:pt x="34" y="112"/>
                  </a:cubicBezTo>
                  <a:cubicBezTo>
                    <a:pt x="67" y="157"/>
                    <a:pt x="112" y="224"/>
                    <a:pt x="146" y="269"/>
                  </a:cubicBezTo>
                  <a:cubicBezTo>
                    <a:pt x="179" y="302"/>
                    <a:pt x="202" y="381"/>
                    <a:pt x="213" y="403"/>
                  </a:cubicBezTo>
                  <a:cubicBezTo>
                    <a:pt x="213" y="426"/>
                    <a:pt x="246" y="403"/>
                    <a:pt x="235" y="359"/>
                  </a:cubicBezTo>
                  <a:cubicBezTo>
                    <a:pt x="213" y="314"/>
                    <a:pt x="235" y="269"/>
                    <a:pt x="235" y="235"/>
                  </a:cubicBezTo>
                  <a:cubicBezTo>
                    <a:pt x="235" y="202"/>
                    <a:pt x="224" y="202"/>
                    <a:pt x="190" y="213"/>
                  </a:cubicBezTo>
                  <a:cubicBezTo>
                    <a:pt x="157" y="224"/>
                    <a:pt x="135" y="213"/>
                    <a:pt x="146" y="168"/>
                  </a:cubicBezTo>
                  <a:cubicBezTo>
                    <a:pt x="157" y="135"/>
                    <a:pt x="135" y="101"/>
                    <a:pt x="135" y="101"/>
                  </a:cubicBezTo>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04" name="Freeform 104">
              <a:extLst>
                <a:ext uri="{FF2B5EF4-FFF2-40B4-BE49-F238E27FC236}">
                  <a16:creationId xmlns:a16="http://schemas.microsoft.com/office/drawing/2014/main" id="{1FBA3527-CC92-4221-8391-B7C03ECC0A0A}"/>
                </a:ext>
              </a:extLst>
            </p:cNvPr>
            <p:cNvSpPr>
              <a:spLocks noChangeArrowheads="1"/>
            </p:cNvSpPr>
            <p:nvPr/>
          </p:nvSpPr>
          <p:spPr bwMode="auto">
            <a:xfrm>
              <a:off x="2300288" y="1920875"/>
              <a:ext cx="96837" cy="161925"/>
            </a:xfrm>
            <a:custGeom>
              <a:avLst/>
              <a:gdLst>
                <a:gd name="T0" fmla="*/ 224 w 270"/>
                <a:gd name="T1" fmla="*/ 448 h 449"/>
                <a:gd name="T2" fmla="*/ 224 w 270"/>
                <a:gd name="T3" fmla="*/ 448 h 449"/>
                <a:gd name="T4" fmla="*/ 201 w 270"/>
                <a:gd name="T5" fmla="*/ 414 h 449"/>
                <a:gd name="T6" fmla="*/ 146 w 270"/>
                <a:gd name="T7" fmla="*/ 291 h 449"/>
                <a:gd name="T8" fmla="*/ 45 w 270"/>
                <a:gd name="T9" fmla="*/ 168 h 449"/>
                <a:gd name="T10" fmla="*/ 22 w 270"/>
                <a:gd name="T11" fmla="*/ 134 h 449"/>
                <a:gd name="T12" fmla="*/ 11 w 270"/>
                <a:gd name="T13" fmla="*/ 44 h 449"/>
                <a:gd name="T14" fmla="*/ 67 w 270"/>
                <a:gd name="T15" fmla="*/ 0 h 449"/>
                <a:gd name="T16" fmla="*/ 78 w 270"/>
                <a:gd name="T17" fmla="*/ 0 h 449"/>
                <a:gd name="T18" fmla="*/ 157 w 270"/>
                <a:gd name="T19" fmla="*/ 78 h 449"/>
                <a:gd name="T20" fmla="*/ 168 w 270"/>
                <a:gd name="T21" fmla="*/ 101 h 449"/>
                <a:gd name="T22" fmla="*/ 179 w 270"/>
                <a:gd name="T23" fmla="*/ 190 h 449"/>
                <a:gd name="T24" fmla="*/ 179 w 270"/>
                <a:gd name="T25" fmla="*/ 201 h 449"/>
                <a:gd name="T26" fmla="*/ 190 w 270"/>
                <a:gd name="T27" fmla="*/ 201 h 449"/>
                <a:gd name="T28" fmla="*/ 224 w 270"/>
                <a:gd name="T29" fmla="*/ 190 h 449"/>
                <a:gd name="T30" fmla="*/ 257 w 270"/>
                <a:gd name="T31" fmla="*/ 201 h 449"/>
                <a:gd name="T32" fmla="*/ 269 w 270"/>
                <a:gd name="T33" fmla="*/ 246 h 449"/>
                <a:gd name="T34" fmla="*/ 257 w 270"/>
                <a:gd name="T35" fmla="*/ 280 h 449"/>
                <a:gd name="T36" fmla="*/ 257 w 270"/>
                <a:gd name="T37" fmla="*/ 358 h 449"/>
                <a:gd name="T38" fmla="*/ 257 w 270"/>
                <a:gd name="T39" fmla="*/ 426 h 449"/>
                <a:gd name="T40" fmla="*/ 224 w 270"/>
                <a:gd name="T41" fmla="*/ 448 h 449"/>
                <a:gd name="T42" fmla="*/ 146 w 270"/>
                <a:gd name="T43" fmla="*/ 235 h 449"/>
                <a:gd name="T44" fmla="*/ 146 w 270"/>
                <a:gd name="T45" fmla="*/ 235 h 449"/>
                <a:gd name="T46" fmla="*/ 168 w 270"/>
                <a:gd name="T47" fmla="*/ 257 h 449"/>
                <a:gd name="T48" fmla="*/ 213 w 270"/>
                <a:gd name="T49" fmla="*/ 325 h 449"/>
                <a:gd name="T50" fmla="*/ 224 w 270"/>
                <a:gd name="T51" fmla="*/ 269 h 449"/>
                <a:gd name="T52" fmla="*/ 224 w 270"/>
                <a:gd name="T53" fmla="*/ 246 h 449"/>
                <a:gd name="T54" fmla="*/ 224 w 270"/>
                <a:gd name="T55" fmla="*/ 235 h 449"/>
                <a:gd name="T56" fmla="*/ 213 w 270"/>
                <a:gd name="T57" fmla="*/ 246 h 449"/>
                <a:gd name="T58" fmla="*/ 146 w 270"/>
                <a:gd name="T59" fmla="*/ 235 h 449"/>
                <a:gd name="T60" fmla="*/ 78 w 270"/>
                <a:gd name="T61" fmla="*/ 44 h 449"/>
                <a:gd name="T62" fmla="*/ 78 w 270"/>
                <a:gd name="T63" fmla="*/ 44 h 449"/>
                <a:gd name="T64" fmla="*/ 56 w 270"/>
                <a:gd name="T65" fmla="*/ 67 h 449"/>
                <a:gd name="T66" fmla="*/ 56 w 270"/>
                <a:gd name="T67" fmla="*/ 112 h 449"/>
                <a:gd name="T68" fmla="*/ 78 w 270"/>
                <a:gd name="T69" fmla="*/ 134 h 449"/>
                <a:gd name="T70" fmla="*/ 146 w 270"/>
                <a:gd name="T71" fmla="*/ 224 h 449"/>
                <a:gd name="T72" fmla="*/ 134 w 270"/>
                <a:gd name="T73" fmla="*/ 179 h 449"/>
                <a:gd name="T74" fmla="*/ 123 w 270"/>
                <a:gd name="T75" fmla="*/ 123 h 449"/>
                <a:gd name="T76" fmla="*/ 123 w 270"/>
                <a:gd name="T77" fmla="*/ 123 h 449"/>
                <a:gd name="T78" fmla="*/ 112 w 270"/>
                <a:gd name="T79" fmla="*/ 101 h 449"/>
                <a:gd name="T80" fmla="*/ 78 w 270"/>
                <a:gd name="T81" fmla="*/ 44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70" h="449">
                  <a:moveTo>
                    <a:pt x="224" y="448"/>
                  </a:moveTo>
                  <a:lnTo>
                    <a:pt x="224" y="448"/>
                  </a:lnTo>
                  <a:cubicBezTo>
                    <a:pt x="213" y="448"/>
                    <a:pt x="201" y="437"/>
                    <a:pt x="201" y="414"/>
                  </a:cubicBezTo>
                  <a:cubicBezTo>
                    <a:pt x="201" y="392"/>
                    <a:pt x="168" y="325"/>
                    <a:pt x="146" y="291"/>
                  </a:cubicBezTo>
                  <a:cubicBezTo>
                    <a:pt x="112" y="257"/>
                    <a:pt x="78" y="201"/>
                    <a:pt x="45" y="168"/>
                  </a:cubicBezTo>
                  <a:cubicBezTo>
                    <a:pt x="33" y="157"/>
                    <a:pt x="33" y="146"/>
                    <a:pt x="22" y="134"/>
                  </a:cubicBezTo>
                  <a:cubicBezTo>
                    <a:pt x="11" y="112"/>
                    <a:pt x="0" y="78"/>
                    <a:pt x="11" y="44"/>
                  </a:cubicBezTo>
                  <a:cubicBezTo>
                    <a:pt x="22" y="22"/>
                    <a:pt x="45" y="0"/>
                    <a:pt x="67" y="0"/>
                  </a:cubicBezTo>
                  <a:cubicBezTo>
                    <a:pt x="67" y="0"/>
                    <a:pt x="67" y="0"/>
                    <a:pt x="78" y="0"/>
                  </a:cubicBezTo>
                  <a:cubicBezTo>
                    <a:pt x="112" y="0"/>
                    <a:pt x="134" y="33"/>
                    <a:pt x="157" y="78"/>
                  </a:cubicBezTo>
                  <a:cubicBezTo>
                    <a:pt x="157" y="78"/>
                    <a:pt x="157" y="89"/>
                    <a:pt x="168" y="101"/>
                  </a:cubicBezTo>
                  <a:cubicBezTo>
                    <a:pt x="168" y="101"/>
                    <a:pt x="190" y="146"/>
                    <a:pt x="179" y="190"/>
                  </a:cubicBezTo>
                  <a:lnTo>
                    <a:pt x="179" y="201"/>
                  </a:lnTo>
                  <a:lnTo>
                    <a:pt x="190" y="201"/>
                  </a:lnTo>
                  <a:cubicBezTo>
                    <a:pt x="201" y="190"/>
                    <a:pt x="213" y="190"/>
                    <a:pt x="224" y="190"/>
                  </a:cubicBezTo>
                  <a:cubicBezTo>
                    <a:pt x="246" y="190"/>
                    <a:pt x="246" y="201"/>
                    <a:pt x="257" y="201"/>
                  </a:cubicBezTo>
                  <a:cubicBezTo>
                    <a:pt x="269" y="213"/>
                    <a:pt x="269" y="224"/>
                    <a:pt x="269" y="246"/>
                  </a:cubicBezTo>
                  <a:cubicBezTo>
                    <a:pt x="269" y="257"/>
                    <a:pt x="269" y="269"/>
                    <a:pt x="257" y="280"/>
                  </a:cubicBezTo>
                  <a:cubicBezTo>
                    <a:pt x="257" y="302"/>
                    <a:pt x="257" y="336"/>
                    <a:pt x="257" y="358"/>
                  </a:cubicBezTo>
                  <a:cubicBezTo>
                    <a:pt x="269" y="392"/>
                    <a:pt x="269" y="414"/>
                    <a:pt x="257" y="426"/>
                  </a:cubicBezTo>
                  <a:cubicBezTo>
                    <a:pt x="246" y="437"/>
                    <a:pt x="235" y="448"/>
                    <a:pt x="224" y="448"/>
                  </a:cubicBezTo>
                  <a:close/>
                  <a:moveTo>
                    <a:pt x="146" y="235"/>
                  </a:moveTo>
                  <a:lnTo>
                    <a:pt x="146" y="235"/>
                  </a:lnTo>
                  <a:cubicBezTo>
                    <a:pt x="157" y="246"/>
                    <a:pt x="168" y="257"/>
                    <a:pt x="168" y="257"/>
                  </a:cubicBezTo>
                  <a:cubicBezTo>
                    <a:pt x="190" y="280"/>
                    <a:pt x="201" y="302"/>
                    <a:pt x="213" y="325"/>
                  </a:cubicBezTo>
                  <a:cubicBezTo>
                    <a:pt x="213" y="302"/>
                    <a:pt x="213" y="291"/>
                    <a:pt x="224" y="269"/>
                  </a:cubicBezTo>
                  <a:cubicBezTo>
                    <a:pt x="224" y="257"/>
                    <a:pt x="224" y="257"/>
                    <a:pt x="224" y="246"/>
                  </a:cubicBezTo>
                  <a:lnTo>
                    <a:pt x="224" y="235"/>
                  </a:lnTo>
                  <a:cubicBezTo>
                    <a:pt x="224" y="235"/>
                    <a:pt x="213" y="235"/>
                    <a:pt x="213" y="246"/>
                  </a:cubicBezTo>
                  <a:cubicBezTo>
                    <a:pt x="179" y="246"/>
                    <a:pt x="168" y="246"/>
                    <a:pt x="146" y="235"/>
                  </a:cubicBezTo>
                  <a:close/>
                  <a:moveTo>
                    <a:pt x="78" y="44"/>
                  </a:moveTo>
                  <a:lnTo>
                    <a:pt x="78" y="44"/>
                  </a:lnTo>
                  <a:cubicBezTo>
                    <a:pt x="67" y="44"/>
                    <a:pt x="56" y="44"/>
                    <a:pt x="56" y="67"/>
                  </a:cubicBezTo>
                  <a:cubicBezTo>
                    <a:pt x="45" y="67"/>
                    <a:pt x="45" y="89"/>
                    <a:pt x="56" y="112"/>
                  </a:cubicBezTo>
                  <a:cubicBezTo>
                    <a:pt x="67" y="123"/>
                    <a:pt x="78" y="123"/>
                    <a:pt x="78" y="134"/>
                  </a:cubicBezTo>
                  <a:cubicBezTo>
                    <a:pt x="101" y="168"/>
                    <a:pt x="123" y="190"/>
                    <a:pt x="146" y="224"/>
                  </a:cubicBezTo>
                  <a:cubicBezTo>
                    <a:pt x="134" y="213"/>
                    <a:pt x="134" y="190"/>
                    <a:pt x="134" y="179"/>
                  </a:cubicBezTo>
                  <a:cubicBezTo>
                    <a:pt x="146" y="146"/>
                    <a:pt x="123" y="123"/>
                    <a:pt x="123" y="123"/>
                  </a:cubicBezTo>
                  <a:lnTo>
                    <a:pt x="123" y="123"/>
                  </a:lnTo>
                  <a:cubicBezTo>
                    <a:pt x="123" y="112"/>
                    <a:pt x="123" y="101"/>
                    <a:pt x="112" y="101"/>
                  </a:cubicBezTo>
                  <a:cubicBezTo>
                    <a:pt x="101" y="78"/>
                    <a:pt x="90" y="44"/>
                    <a:pt x="78" y="44"/>
                  </a:cubicBezTo>
                  <a:close/>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05" name="Freeform 105">
              <a:extLst>
                <a:ext uri="{FF2B5EF4-FFF2-40B4-BE49-F238E27FC236}">
                  <a16:creationId xmlns:a16="http://schemas.microsoft.com/office/drawing/2014/main" id="{FBD4F3AA-5969-4605-9C43-DC5C3D446E63}"/>
                </a:ext>
              </a:extLst>
            </p:cNvPr>
            <p:cNvSpPr>
              <a:spLocks noChangeArrowheads="1"/>
            </p:cNvSpPr>
            <p:nvPr/>
          </p:nvSpPr>
          <p:spPr bwMode="auto">
            <a:xfrm>
              <a:off x="2433638" y="2143125"/>
              <a:ext cx="52387" cy="65088"/>
            </a:xfrm>
            <a:custGeom>
              <a:avLst/>
              <a:gdLst>
                <a:gd name="T0" fmla="*/ 100 w 146"/>
                <a:gd name="T1" fmla="*/ 67 h 180"/>
                <a:gd name="T2" fmla="*/ 100 w 146"/>
                <a:gd name="T3" fmla="*/ 67 h 180"/>
                <a:gd name="T4" fmla="*/ 45 w 146"/>
                <a:gd name="T5" fmla="*/ 23 h 180"/>
                <a:gd name="T6" fmla="*/ 0 w 146"/>
                <a:gd name="T7" fmla="*/ 23 h 180"/>
                <a:gd name="T8" fmla="*/ 56 w 146"/>
                <a:gd name="T9" fmla="*/ 112 h 180"/>
                <a:gd name="T10" fmla="*/ 123 w 146"/>
                <a:gd name="T11" fmla="*/ 157 h 180"/>
                <a:gd name="T12" fmla="*/ 100 w 146"/>
                <a:gd name="T13" fmla="*/ 67 h 180"/>
              </a:gdLst>
              <a:ahLst/>
              <a:cxnLst>
                <a:cxn ang="0">
                  <a:pos x="T0" y="T1"/>
                </a:cxn>
                <a:cxn ang="0">
                  <a:pos x="T2" y="T3"/>
                </a:cxn>
                <a:cxn ang="0">
                  <a:pos x="T4" y="T5"/>
                </a:cxn>
                <a:cxn ang="0">
                  <a:pos x="T6" y="T7"/>
                </a:cxn>
                <a:cxn ang="0">
                  <a:pos x="T8" y="T9"/>
                </a:cxn>
                <a:cxn ang="0">
                  <a:pos x="T10" y="T11"/>
                </a:cxn>
                <a:cxn ang="0">
                  <a:pos x="T12" y="T13"/>
                </a:cxn>
              </a:cxnLst>
              <a:rect l="0" t="0" r="r" b="b"/>
              <a:pathLst>
                <a:path w="146" h="180">
                  <a:moveTo>
                    <a:pt x="100" y="67"/>
                  </a:moveTo>
                  <a:lnTo>
                    <a:pt x="100" y="67"/>
                  </a:lnTo>
                  <a:cubicBezTo>
                    <a:pt x="78" y="56"/>
                    <a:pt x="56" y="45"/>
                    <a:pt x="45" y="23"/>
                  </a:cubicBezTo>
                  <a:cubicBezTo>
                    <a:pt x="33" y="11"/>
                    <a:pt x="0" y="0"/>
                    <a:pt x="0" y="23"/>
                  </a:cubicBezTo>
                  <a:cubicBezTo>
                    <a:pt x="0" y="45"/>
                    <a:pt x="56" y="67"/>
                    <a:pt x="56" y="112"/>
                  </a:cubicBezTo>
                  <a:cubicBezTo>
                    <a:pt x="67" y="157"/>
                    <a:pt x="100" y="179"/>
                    <a:pt x="123" y="157"/>
                  </a:cubicBezTo>
                  <a:cubicBezTo>
                    <a:pt x="145" y="134"/>
                    <a:pt x="112" y="79"/>
                    <a:pt x="100" y="67"/>
                  </a:cubicBezTo>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06" name="Freeform 106">
              <a:extLst>
                <a:ext uri="{FF2B5EF4-FFF2-40B4-BE49-F238E27FC236}">
                  <a16:creationId xmlns:a16="http://schemas.microsoft.com/office/drawing/2014/main" id="{70BA368E-3F7F-4DC3-9712-992730F01013}"/>
                </a:ext>
              </a:extLst>
            </p:cNvPr>
            <p:cNvSpPr>
              <a:spLocks noChangeArrowheads="1"/>
            </p:cNvSpPr>
            <p:nvPr/>
          </p:nvSpPr>
          <p:spPr bwMode="auto">
            <a:xfrm>
              <a:off x="2425700" y="2138363"/>
              <a:ext cx="65088" cy="68262"/>
            </a:xfrm>
            <a:custGeom>
              <a:avLst/>
              <a:gdLst>
                <a:gd name="T0" fmla="*/ 123 w 180"/>
                <a:gd name="T1" fmla="*/ 190 h 191"/>
                <a:gd name="T2" fmla="*/ 123 w 180"/>
                <a:gd name="T3" fmla="*/ 190 h 191"/>
                <a:gd name="T4" fmla="*/ 123 w 180"/>
                <a:gd name="T5" fmla="*/ 190 h 191"/>
                <a:gd name="T6" fmla="*/ 56 w 180"/>
                <a:gd name="T7" fmla="*/ 123 h 191"/>
                <a:gd name="T8" fmla="*/ 34 w 180"/>
                <a:gd name="T9" fmla="*/ 78 h 191"/>
                <a:gd name="T10" fmla="*/ 0 w 180"/>
                <a:gd name="T11" fmla="*/ 34 h 191"/>
                <a:gd name="T12" fmla="*/ 12 w 180"/>
                <a:gd name="T13" fmla="*/ 11 h 191"/>
                <a:gd name="T14" fmla="*/ 45 w 180"/>
                <a:gd name="T15" fmla="*/ 0 h 191"/>
                <a:gd name="T16" fmla="*/ 90 w 180"/>
                <a:gd name="T17" fmla="*/ 22 h 191"/>
                <a:gd name="T18" fmla="*/ 135 w 180"/>
                <a:gd name="T19" fmla="*/ 67 h 191"/>
                <a:gd name="T20" fmla="*/ 179 w 180"/>
                <a:gd name="T21" fmla="*/ 134 h 191"/>
                <a:gd name="T22" fmla="*/ 157 w 180"/>
                <a:gd name="T23" fmla="*/ 179 h 191"/>
                <a:gd name="T24" fmla="*/ 123 w 180"/>
                <a:gd name="T25" fmla="*/ 190 h 191"/>
                <a:gd name="T26" fmla="*/ 101 w 180"/>
                <a:gd name="T27" fmla="*/ 90 h 191"/>
                <a:gd name="T28" fmla="*/ 101 w 180"/>
                <a:gd name="T29" fmla="*/ 90 h 191"/>
                <a:gd name="T30" fmla="*/ 101 w 180"/>
                <a:gd name="T31" fmla="*/ 123 h 191"/>
                <a:gd name="T32" fmla="*/ 123 w 180"/>
                <a:gd name="T33" fmla="*/ 157 h 191"/>
                <a:gd name="T34" fmla="*/ 135 w 180"/>
                <a:gd name="T35" fmla="*/ 145 h 191"/>
                <a:gd name="T36" fmla="*/ 135 w 180"/>
                <a:gd name="T37" fmla="*/ 145 h 191"/>
                <a:gd name="T38" fmla="*/ 112 w 180"/>
                <a:gd name="T39" fmla="*/ 101 h 191"/>
                <a:gd name="T40" fmla="*/ 101 w 180"/>
                <a:gd name="T41" fmla="*/ 9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0" h="191">
                  <a:moveTo>
                    <a:pt x="123" y="190"/>
                  </a:moveTo>
                  <a:lnTo>
                    <a:pt x="123" y="190"/>
                  </a:lnTo>
                  <a:lnTo>
                    <a:pt x="123" y="190"/>
                  </a:lnTo>
                  <a:cubicBezTo>
                    <a:pt x="90" y="190"/>
                    <a:pt x="68" y="168"/>
                    <a:pt x="56" y="123"/>
                  </a:cubicBezTo>
                  <a:cubicBezTo>
                    <a:pt x="56" y="112"/>
                    <a:pt x="45" y="90"/>
                    <a:pt x="34" y="78"/>
                  </a:cubicBezTo>
                  <a:cubicBezTo>
                    <a:pt x="23" y="67"/>
                    <a:pt x="0" y="56"/>
                    <a:pt x="0" y="34"/>
                  </a:cubicBezTo>
                  <a:cubicBezTo>
                    <a:pt x="0" y="34"/>
                    <a:pt x="0" y="22"/>
                    <a:pt x="12" y="11"/>
                  </a:cubicBezTo>
                  <a:cubicBezTo>
                    <a:pt x="23" y="0"/>
                    <a:pt x="23" y="0"/>
                    <a:pt x="45" y="0"/>
                  </a:cubicBezTo>
                  <a:cubicBezTo>
                    <a:pt x="56" y="0"/>
                    <a:pt x="79" y="11"/>
                    <a:pt x="90" y="22"/>
                  </a:cubicBezTo>
                  <a:cubicBezTo>
                    <a:pt x="101" y="34"/>
                    <a:pt x="112" y="56"/>
                    <a:pt x="135" y="67"/>
                  </a:cubicBezTo>
                  <a:cubicBezTo>
                    <a:pt x="157" y="67"/>
                    <a:pt x="168" y="112"/>
                    <a:pt x="179" y="134"/>
                  </a:cubicBezTo>
                  <a:cubicBezTo>
                    <a:pt x="179" y="157"/>
                    <a:pt x="168" y="168"/>
                    <a:pt x="157" y="179"/>
                  </a:cubicBezTo>
                  <a:cubicBezTo>
                    <a:pt x="146" y="190"/>
                    <a:pt x="135" y="190"/>
                    <a:pt x="123" y="190"/>
                  </a:cubicBezTo>
                  <a:close/>
                  <a:moveTo>
                    <a:pt x="101" y="90"/>
                  </a:moveTo>
                  <a:lnTo>
                    <a:pt x="101" y="90"/>
                  </a:lnTo>
                  <a:cubicBezTo>
                    <a:pt x="101" y="101"/>
                    <a:pt x="101" y="112"/>
                    <a:pt x="101" y="123"/>
                  </a:cubicBezTo>
                  <a:cubicBezTo>
                    <a:pt x="112" y="145"/>
                    <a:pt x="123" y="157"/>
                    <a:pt x="123" y="157"/>
                  </a:cubicBezTo>
                  <a:cubicBezTo>
                    <a:pt x="123" y="157"/>
                    <a:pt x="123" y="157"/>
                    <a:pt x="135" y="145"/>
                  </a:cubicBezTo>
                  <a:lnTo>
                    <a:pt x="135" y="145"/>
                  </a:lnTo>
                  <a:cubicBezTo>
                    <a:pt x="135" y="123"/>
                    <a:pt x="123" y="101"/>
                    <a:pt x="112" y="101"/>
                  </a:cubicBezTo>
                  <a:lnTo>
                    <a:pt x="101" y="90"/>
                  </a:lnTo>
                  <a:close/>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07" name="Freeform 107">
              <a:extLst>
                <a:ext uri="{FF2B5EF4-FFF2-40B4-BE49-F238E27FC236}">
                  <a16:creationId xmlns:a16="http://schemas.microsoft.com/office/drawing/2014/main" id="{FE645EC2-A777-4491-B467-48A90C1AD5C9}"/>
                </a:ext>
              </a:extLst>
            </p:cNvPr>
            <p:cNvSpPr>
              <a:spLocks noChangeArrowheads="1"/>
            </p:cNvSpPr>
            <p:nvPr/>
          </p:nvSpPr>
          <p:spPr bwMode="auto">
            <a:xfrm>
              <a:off x="2409825" y="2101850"/>
              <a:ext cx="36513" cy="33338"/>
            </a:xfrm>
            <a:custGeom>
              <a:avLst/>
              <a:gdLst>
                <a:gd name="T0" fmla="*/ 79 w 102"/>
                <a:gd name="T1" fmla="*/ 78 h 91"/>
                <a:gd name="T2" fmla="*/ 79 w 102"/>
                <a:gd name="T3" fmla="*/ 78 h 91"/>
                <a:gd name="T4" fmla="*/ 23 w 102"/>
                <a:gd name="T5" fmla="*/ 11 h 91"/>
                <a:gd name="T6" fmla="*/ 45 w 102"/>
                <a:gd name="T7" fmla="*/ 45 h 91"/>
                <a:gd name="T8" fmla="*/ 79 w 102"/>
                <a:gd name="T9" fmla="*/ 78 h 91"/>
              </a:gdLst>
              <a:ahLst/>
              <a:cxnLst>
                <a:cxn ang="0">
                  <a:pos x="T0" y="T1"/>
                </a:cxn>
                <a:cxn ang="0">
                  <a:pos x="T2" y="T3"/>
                </a:cxn>
                <a:cxn ang="0">
                  <a:pos x="T4" y="T5"/>
                </a:cxn>
                <a:cxn ang="0">
                  <a:pos x="T6" y="T7"/>
                </a:cxn>
                <a:cxn ang="0">
                  <a:pos x="T8" y="T9"/>
                </a:cxn>
              </a:cxnLst>
              <a:rect l="0" t="0" r="r" b="b"/>
              <a:pathLst>
                <a:path w="102" h="91">
                  <a:moveTo>
                    <a:pt x="79" y="78"/>
                  </a:moveTo>
                  <a:lnTo>
                    <a:pt x="79" y="78"/>
                  </a:lnTo>
                  <a:cubicBezTo>
                    <a:pt x="68" y="90"/>
                    <a:pt x="0" y="22"/>
                    <a:pt x="23" y="11"/>
                  </a:cubicBezTo>
                  <a:cubicBezTo>
                    <a:pt x="45" y="0"/>
                    <a:pt x="34" y="11"/>
                    <a:pt x="45" y="45"/>
                  </a:cubicBezTo>
                  <a:cubicBezTo>
                    <a:pt x="68" y="67"/>
                    <a:pt x="101" y="56"/>
                    <a:pt x="79" y="78"/>
                  </a:cubicBezTo>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08" name="Freeform 108">
              <a:extLst>
                <a:ext uri="{FF2B5EF4-FFF2-40B4-BE49-F238E27FC236}">
                  <a16:creationId xmlns:a16="http://schemas.microsoft.com/office/drawing/2014/main" id="{907FA884-3A4F-4A3F-8D10-DDB4449C9838}"/>
                </a:ext>
              </a:extLst>
            </p:cNvPr>
            <p:cNvSpPr>
              <a:spLocks noChangeArrowheads="1"/>
            </p:cNvSpPr>
            <p:nvPr/>
          </p:nvSpPr>
          <p:spPr bwMode="auto">
            <a:xfrm>
              <a:off x="2405063" y="2098675"/>
              <a:ext cx="44450" cy="41275"/>
            </a:xfrm>
            <a:custGeom>
              <a:avLst/>
              <a:gdLst>
                <a:gd name="T0" fmla="*/ 90 w 125"/>
                <a:gd name="T1" fmla="*/ 112 h 113"/>
                <a:gd name="T2" fmla="*/ 90 w 125"/>
                <a:gd name="T3" fmla="*/ 112 h 113"/>
                <a:gd name="T4" fmla="*/ 11 w 125"/>
                <a:gd name="T5" fmla="*/ 44 h 113"/>
                <a:gd name="T6" fmla="*/ 23 w 125"/>
                <a:gd name="T7" fmla="*/ 11 h 113"/>
                <a:gd name="T8" fmla="*/ 45 w 125"/>
                <a:gd name="T9" fmla="*/ 0 h 113"/>
                <a:gd name="T10" fmla="*/ 68 w 125"/>
                <a:gd name="T11" fmla="*/ 22 h 113"/>
                <a:gd name="T12" fmla="*/ 79 w 125"/>
                <a:gd name="T13" fmla="*/ 44 h 113"/>
                <a:gd name="T14" fmla="*/ 90 w 125"/>
                <a:gd name="T15" fmla="*/ 56 h 113"/>
                <a:gd name="T16" fmla="*/ 112 w 125"/>
                <a:gd name="T17" fmla="*/ 67 h 113"/>
                <a:gd name="T18" fmla="*/ 112 w 125"/>
                <a:gd name="T19" fmla="*/ 101 h 113"/>
                <a:gd name="T20" fmla="*/ 90 w 125"/>
                <a:gd name="T21" fmla="*/ 112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5" h="113">
                  <a:moveTo>
                    <a:pt x="90" y="112"/>
                  </a:moveTo>
                  <a:lnTo>
                    <a:pt x="90" y="112"/>
                  </a:lnTo>
                  <a:cubicBezTo>
                    <a:pt x="56" y="112"/>
                    <a:pt x="23" y="67"/>
                    <a:pt x="11" y="44"/>
                  </a:cubicBezTo>
                  <a:cubicBezTo>
                    <a:pt x="0" y="33"/>
                    <a:pt x="11" y="11"/>
                    <a:pt x="23" y="11"/>
                  </a:cubicBezTo>
                  <a:cubicBezTo>
                    <a:pt x="23" y="0"/>
                    <a:pt x="34" y="0"/>
                    <a:pt x="45" y="0"/>
                  </a:cubicBezTo>
                  <a:cubicBezTo>
                    <a:pt x="68" y="0"/>
                    <a:pt x="68" y="11"/>
                    <a:pt x="68" y="22"/>
                  </a:cubicBezTo>
                  <a:cubicBezTo>
                    <a:pt x="79" y="33"/>
                    <a:pt x="79" y="33"/>
                    <a:pt x="79" y="44"/>
                  </a:cubicBezTo>
                  <a:cubicBezTo>
                    <a:pt x="79" y="44"/>
                    <a:pt x="79" y="44"/>
                    <a:pt x="90" y="56"/>
                  </a:cubicBezTo>
                  <a:cubicBezTo>
                    <a:pt x="101" y="56"/>
                    <a:pt x="112" y="56"/>
                    <a:pt x="112" y="67"/>
                  </a:cubicBezTo>
                  <a:cubicBezTo>
                    <a:pt x="124" y="78"/>
                    <a:pt x="112" y="101"/>
                    <a:pt x="112" y="101"/>
                  </a:cubicBezTo>
                  <a:cubicBezTo>
                    <a:pt x="101" y="112"/>
                    <a:pt x="90" y="112"/>
                    <a:pt x="90" y="112"/>
                  </a:cubicBezTo>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09" name="Freeform 109">
              <a:extLst>
                <a:ext uri="{FF2B5EF4-FFF2-40B4-BE49-F238E27FC236}">
                  <a16:creationId xmlns:a16="http://schemas.microsoft.com/office/drawing/2014/main" id="{DE46A407-DA0D-406E-B24A-677D15F5C8B6}"/>
                </a:ext>
              </a:extLst>
            </p:cNvPr>
            <p:cNvSpPr>
              <a:spLocks noChangeArrowheads="1"/>
            </p:cNvSpPr>
            <p:nvPr/>
          </p:nvSpPr>
          <p:spPr bwMode="auto">
            <a:xfrm>
              <a:off x="2509838" y="2151063"/>
              <a:ext cx="23812" cy="31750"/>
            </a:xfrm>
            <a:custGeom>
              <a:avLst/>
              <a:gdLst>
                <a:gd name="T0" fmla="*/ 33 w 68"/>
                <a:gd name="T1" fmla="*/ 67 h 90"/>
                <a:gd name="T2" fmla="*/ 33 w 68"/>
                <a:gd name="T3" fmla="*/ 67 h 90"/>
                <a:gd name="T4" fmla="*/ 11 w 68"/>
                <a:gd name="T5" fmla="*/ 33 h 90"/>
                <a:gd name="T6" fmla="*/ 56 w 68"/>
                <a:gd name="T7" fmla="*/ 11 h 90"/>
                <a:gd name="T8" fmla="*/ 33 w 68"/>
                <a:gd name="T9" fmla="*/ 67 h 90"/>
              </a:gdLst>
              <a:ahLst/>
              <a:cxnLst>
                <a:cxn ang="0">
                  <a:pos x="T0" y="T1"/>
                </a:cxn>
                <a:cxn ang="0">
                  <a:pos x="T2" y="T3"/>
                </a:cxn>
                <a:cxn ang="0">
                  <a:pos x="T4" y="T5"/>
                </a:cxn>
                <a:cxn ang="0">
                  <a:pos x="T6" y="T7"/>
                </a:cxn>
                <a:cxn ang="0">
                  <a:pos x="T8" y="T9"/>
                </a:cxn>
              </a:cxnLst>
              <a:rect l="0" t="0" r="r" b="b"/>
              <a:pathLst>
                <a:path w="68" h="90">
                  <a:moveTo>
                    <a:pt x="33" y="67"/>
                  </a:moveTo>
                  <a:lnTo>
                    <a:pt x="33" y="67"/>
                  </a:lnTo>
                  <a:cubicBezTo>
                    <a:pt x="22" y="89"/>
                    <a:pt x="0" y="56"/>
                    <a:pt x="11" y="33"/>
                  </a:cubicBezTo>
                  <a:cubicBezTo>
                    <a:pt x="11" y="11"/>
                    <a:pt x="33" y="0"/>
                    <a:pt x="56" y="11"/>
                  </a:cubicBezTo>
                  <a:cubicBezTo>
                    <a:pt x="67" y="22"/>
                    <a:pt x="45" y="44"/>
                    <a:pt x="33" y="67"/>
                  </a:cubicBezTo>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10" name="Freeform 110">
              <a:extLst>
                <a:ext uri="{FF2B5EF4-FFF2-40B4-BE49-F238E27FC236}">
                  <a16:creationId xmlns:a16="http://schemas.microsoft.com/office/drawing/2014/main" id="{F9FBF45A-C016-4604-8389-93300EAD2D22}"/>
                </a:ext>
              </a:extLst>
            </p:cNvPr>
            <p:cNvSpPr>
              <a:spLocks noChangeArrowheads="1"/>
            </p:cNvSpPr>
            <p:nvPr/>
          </p:nvSpPr>
          <p:spPr bwMode="auto">
            <a:xfrm>
              <a:off x="2501900" y="2146300"/>
              <a:ext cx="44450" cy="36513"/>
            </a:xfrm>
            <a:custGeom>
              <a:avLst/>
              <a:gdLst>
                <a:gd name="T0" fmla="*/ 45 w 124"/>
                <a:gd name="T1" fmla="*/ 101 h 102"/>
                <a:gd name="T2" fmla="*/ 45 w 124"/>
                <a:gd name="T3" fmla="*/ 101 h 102"/>
                <a:gd name="T4" fmla="*/ 11 w 124"/>
                <a:gd name="T5" fmla="*/ 90 h 102"/>
                <a:gd name="T6" fmla="*/ 11 w 124"/>
                <a:gd name="T7" fmla="*/ 45 h 102"/>
                <a:gd name="T8" fmla="*/ 68 w 124"/>
                <a:gd name="T9" fmla="*/ 0 h 102"/>
                <a:gd name="T10" fmla="*/ 90 w 124"/>
                <a:gd name="T11" fmla="*/ 0 h 102"/>
                <a:gd name="T12" fmla="*/ 90 w 124"/>
                <a:gd name="T13" fmla="*/ 79 h 102"/>
                <a:gd name="T14" fmla="*/ 79 w 124"/>
                <a:gd name="T15" fmla="*/ 90 h 102"/>
                <a:gd name="T16" fmla="*/ 45 w 124"/>
                <a:gd name="T17" fmla="*/ 101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4" h="102">
                  <a:moveTo>
                    <a:pt x="45" y="101"/>
                  </a:moveTo>
                  <a:lnTo>
                    <a:pt x="45" y="101"/>
                  </a:lnTo>
                  <a:cubicBezTo>
                    <a:pt x="34" y="101"/>
                    <a:pt x="23" y="101"/>
                    <a:pt x="11" y="90"/>
                  </a:cubicBezTo>
                  <a:cubicBezTo>
                    <a:pt x="0" y="68"/>
                    <a:pt x="0" y="56"/>
                    <a:pt x="11" y="45"/>
                  </a:cubicBezTo>
                  <a:cubicBezTo>
                    <a:pt x="11" y="23"/>
                    <a:pt x="34" y="0"/>
                    <a:pt x="68" y="0"/>
                  </a:cubicBezTo>
                  <a:cubicBezTo>
                    <a:pt x="68" y="0"/>
                    <a:pt x="79" y="0"/>
                    <a:pt x="90" y="0"/>
                  </a:cubicBezTo>
                  <a:cubicBezTo>
                    <a:pt x="123" y="34"/>
                    <a:pt x="101" y="68"/>
                    <a:pt x="90" y="79"/>
                  </a:cubicBezTo>
                  <a:cubicBezTo>
                    <a:pt x="79" y="79"/>
                    <a:pt x="79" y="79"/>
                    <a:pt x="79" y="90"/>
                  </a:cubicBezTo>
                  <a:cubicBezTo>
                    <a:pt x="79" y="101"/>
                    <a:pt x="68" y="101"/>
                    <a:pt x="45" y="101"/>
                  </a:cubicBezTo>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11" name="Freeform 111">
              <a:extLst>
                <a:ext uri="{FF2B5EF4-FFF2-40B4-BE49-F238E27FC236}">
                  <a16:creationId xmlns:a16="http://schemas.microsoft.com/office/drawing/2014/main" id="{99FFD307-8260-4BA8-BBD2-A317FB420F20}"/>
                </a:ext>
              </a:extLst>
            </p:cNvPr>
            <p:cNvSpPr>
              <a:spLocks noChangeArrowheads="1"/>
            </p:cNvSpPr>
            <p:nvPr/>
          </p:nvSpPr>
          <p:spPr bwMode="auto">
            <a:xfrm>
              <a:off x="2538413" y="2046288"/>
              <a:ext cx="65087" cy="125412"/>
            </a:xfrm>
            <a:custGeom>
              <a:avLst/>
              <a:gdLst>
                <a:gd name="T0" fmla="*/ 146 w 180"/>
                <a:gd name="T1" fmla="*/ 101 h 349"/>
                <a:gd name="T2" fmla="*/ 146 w 180"/>
                <a:gd name="T3" fmla="*/ 101 h 349"/>
                <a:gd name="T4" fmla="*/ 134 w 180"/>
                <a:gd name="T5" fmla="*/ 45 h 349"/>
                <a:gd name="T6" fmla="*/ 78 w 180"/>
                <a:gd name="T7" fmla="*/ 0 h 349"/>
                <a:gd name="T8" fmla="*/ 45 w 180"/>
                <a:gd name="T9" fmla="*/ 45 h 349"/>
                <a:gd name="T10" fmla="*/ 45 w 180"/>
                <a:gd name="T11" fmla="*/ 112 h 349"/>
                <a:gd name="T12" fmla="*/ 34 w 180"/>
                <a:gd name="T13" fmla="*/ 202 h 349"/>
                <a:gd name="T14" fmla="*/ 11 w 180"/>
                <a:gd name="T15" fmla="*/ 235 h 349"/>
                <a:gd name="T16" fmla="*/ 90 w 180"/>
                <a:gd name="T17" fmla="*/ 269 h 349"/>
                <a:gd name="T18" fmla="*/ 134 w 180"/>
                <a:gd name="T19" fmla="*/ 314 h 349"/>
                <a:gd name="T20" fmla="*/ 157 w 180"/>
                <a:gd name="T21" fmla="*/ 190 h 349"/>
                <a:gd name="T22" fmla="*/ 146 w 180"/>
                <a:gd name="T23" fmla="*/ 101 h 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0" h="349">
                  <a:moveTo>
                    <a:pt x="146" y="101"/>
                  </a:moveTo>
                  <a:lnTo>
                    <a:pt x="146" y="101"/>
                  </a:lnTo>
                  <a:cubicBezTo>
                    <a:pt x="134" y="79"/>
                    <a:pt x="123" y="79"/>
                    <a:pt x="134" y="45"/>
                  </a:cubicBezTo>
                  <a:cubicBezTo>
                    <a:pt x="134" y="0"/>
                    <a:pt x="134" y="0"/>
                    <a:pt x="78" y="0"/>
                  </a:cubicBezTo>
                  <a:cubicBezTo>
                    <a:pt x="34" y="0"/>
                    <a:pt x="34" y="23"/>
                    <a:pt x="45" y="45"/>
                  </a:cubicBezTo>
                  <a:cubicBezTo>
                    <a:pt x="67" y="79"/>
                    <a:pt x="22" y="79"/>
                    <a:pt x="45" y="112"/>
                  </a:cubicBezTo>
                  <a:cubicBezTo>
                    <a:pt x="56" y="135"/>
                    <a:pt x="56" y="213"/>
                    <a:pt x="34" y="202"/>
                  </a:cubicBezTo>
                  <a:cubicBezTo>
                    <a:pt x="0" y="190"/>
                    <a:pt x="11" y="224"/>
                    <a:pt x="11" y="235"/>
                  </a:cubicBezTo>
                  <a:cubicBezTo>
                    <a:pt x="22" y="247"/>
                    <a:pt x="78" y="224"/>
                    <a:pt x="90" y="269"/>
                  </a:cubicBezTo>
                  <a:cubicBezTo>
                    <a:pt x="112" y="314"/>
                    <a:pt x="123" y="348"/>
                    <a:pt x="134" y="314"/>
                  </a:cubicBezTo>
                  <a:cubicBezTo>
                    <a:pt x="146" y="269"/>
                    <a:pt x="134" y="224"/>
                    <a:pt x="157" y="190"/>
                  </a:cubicBezTo>
                  <a:cubicBezTo>
                    <a:pt x="179" y="157"/>
                    <a:pt x="168" y="135"/>
                    <a:pt x="146" y="101"/>
                  </a:cubicBezTo>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12" name="Freeform 112">
              <a:extLst>
                <a:ext uri="{FF2B5EF4-FFF2-40B4-BE49-F238E27FC236}">
                  <a16:creationId xmlns:a16="http://schemas.microsoft.com/office/drawing/2014/main" id="{937A19FE-3442-46D5-8570-A3F17E7380A0}"/>
                </a:ext>
              </a:extLst>
            </p:cNvPr>
            <p:cNvSpPr>
              <a:spLocks noChangeArrowheads="1"/>
            </p:cNvSpPr>
            <p:nvPr/>
          </p:nvSpPr>
          <p:spPr bwMode="auto">
            <a:xfrm>
              <a:off x="2530475" y="2038350"/>
              <a:ext cx="85725" cy="133350"/>
            </a:xfrm>
            <a:custGeom>
              <a:avLst/>
              <a:gdLst>
                <a:gd name="T0" fmla="*/ 145 w 236"/>
                <a:gd name="T1" fmla="*/ 370 h 371"/>
                <a:gd name="T2" fmla="*/ 145 w 236"/>
                <a:gd name="T3" fmla="*/ 370 h 371"/>
                <a:gd name="T4" fmla="*/ 145 w 236"/>
                <a:gd name="T5" fmla="*/ 370 h 371"/>
                <a:gd name="T6" fmla="*/ 100 w 236"/>
                <a:gd name="T7" fmla="*/ 314 h 371"/>
                <a:gd name="T8" fmla="*/ 100 w 236"/>
                <a:gd name="T9" fmla="*/ 302 h 371"/>
                <a:gd name="T10" fmla="*/ 56 w 236"/>
                <a:gd name="T11" fmla="*/ 280 h 371"/>
                <a:gd name="T12" fmla="*/ 22 w 236"/>
                <a:gd name="T13" fmla="*/ 269 h 371"/>
                <a:gd name="T14" fmla="*/ 11 w 236"/>
                <a:gd name="T15" fmla="*/ 212 h 371"/>
                <a:gd name="T16" fmla="*/ 44 w 236"/>
                <a:gd name="T17" fmla="*/ 201 h 371"/>
                <a:gd name="T18" fmla="*/ 44 w 236"/>
                <a:gd name="T19" fmla="*/ 201 h 371"/>
                <a:gd name="T20" fmla="*/ 56 w 236"/>
                <a:gd name="T21" fmla="*/ 201 h 371"/>
                <a:gd name="T22" fmla="*/ 44 w 236"/>
                <a:gd name="T23" fmla="*/ 145 h 371"/>
                <a:gd name="T24" fmla="*/ 56 w 236"/>
                <a:gd name="T25" fmla="*/ 89 h 371"/>
                <a:gd name="T26" fmla="*/ 56 w 236"/>
                <a:gd name="T27" fmla="*/ 78 h 371"/>
                <a:gd name="T28" fmla="*/ 56 w 236"/>
                <a:gd name="T29" fmla="*/ 78 h 371"/>
                <a:gd name="T30" fmla="*/ 44 w 236"/>
                <a:gd name="T31" fmla="*/ 22 h 371"/>
                <a:gd name="T32" fmla="*/ 100 w 236"/>
                <a:gd name="T33" fmla="*/ 0 h 371"/>
                <a:gd name="T34" fmla="*/ 168 w 236"/>
                <a:gd name="T35" fmla="*/ 11 h 371"/>
                <a:gd name="T36" fmla="*/ 179 w 236"/>
                <a:gd name="T37" fmla="*/ 67 h 371"/>
                <a:gd name="T38" fmla="*/ 179 w 236"/>
                <a:gd name="T39" fmla="*/ 101 h 371"/>
                <a:gd name="T40" fmla="*/ 190 w 236"/>
                <a:gd name="T41" fmla="*/ 112 h 371"/>
                <a:gd name="T42" fmla="*/ 190 w 236"/>
                <a:gd name="T43" fmla="*/ 112 h 371"/>
                <a:gd name="T44" fmla="*/ 201 w 236"/>
                <a:gd name="T45" fmla="*/ 224 h 371"/>
                <a:gd name="T46" fmla="*/ 179 w 236"/>
                <a:gd name="T47" fmla="*/ 291 h 371"/>
                <a:gd name="T48" fmla="*/ 179 w 236"/>
                <a:gd name="T49" fmla="*/ 336 h 371"/>
                <a:gd name="T50" fmla="*/ 145 w 236"/>
                <a:gd name="T51" fmla="*/ 370 h 371"/>
                <a:gd name="T52" fmla="*/ 67 w 236"/>
                <a:gd name="T53" fmla="*/ 246 h 371"/>
                <a:gd name="T54" fmla="*/ 67 w 236"/>
                <a:gd name="T55" fmla="*/ 246 h 371"/>
                <a:gd name="T56" fmla="*/ 134 w 236"/>
                <a:gd name="T57" fmla="*/ 280 h 371"/>
                <a:gd name="T58" fmla="*/ 145 w 236"/>
                <a:gd name="T59" fmla="*/ 291 h 371"/>
                <a:gd name="T60" fmla="*/ 145 w 236"/>
                <a:gd name="T61" fmla="*/ 280 h 371"/>
                <a:gd name="T62" fmla="*/ 168 w 236"/>
                <a:gd name="T63" fmla="*/ 201 h 371"/>
                <a:gd name="T64" fmla="*/ 156 w 236"/>
                <a:gd name="T65" fmla="*/ 145 h 371"/>
                <a:gd name="T66" fmla="*/ 156 w 236"/>
                <a:gd name="T67" fmla="*/ 134 h 371"/>
                <a:gd name="T68" fmla="*/ 145 w 236"/>
                <a:gd name="T69" fmla="*/ 123 h 371"/>
                <a:gd name="T70" fmla="*/ 134 w 236"/>
                <a:gd name="T71" fmla="*/ 56 h 371"/>
                <a:gd name="T72" fmla="*/ 134 w 236"/>
                <a:gd name="T73" fmla="*/ 45 h 371"/>
                <a:gd name="T74" fmla="*/ 100 w 236"/>
                <a:gd name="T75" fmla="*/ 45 h 371"/>
                <a:gd name="T76" fmla="*/ 89 w 236"/>
                <a:gd name="T77" fmla="*/ 45 h 371"/>
                <a:gd name="T78" fmla="*/ 89 w 236"/>
                <a:gd name="T79" fmla="*/ 56 h 371"/>
                <a:gd name="T80" fmla="*/ 89 w 236"/>
                <a:gd name="T81" fmla="*/ 112 h 371"/>
                <a:gd name="T82" fmla="*/ 78 w 236"/>
                <a:gd name="T83" fmla="*/ 123 h 371"/>
                <a:gd name="T84" fmla="*/ 78 w 236"/>
                <a:gd name="T85" fmla="*/ 123 h 371"/>
                <a:gd name="T86" fmla="*/ 89 w 236"/>
                <a:gd name="T87" fmla="*/ 224 h 371"/>
                <a:gd name="T88" fmla="*/ 67 w 236"/>
                <a:gd name="T89" fmla="*/ 246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36" h="371">
                  <a:moveTo>
                    <a:pt x="145" y="370"/>
                  </a:moveTo>
                  <a:lnTo>
                    <a:pt x="145" y="370"/>
                  </a:lnTo>
                  <a:lnTo>
                    <a:pt x="145" y="370"/>
                  </a:lnTo>
                  <a:cubicBezTo>
                    <a:pt x="123" y="370"/>
                    <a:pt x="112" y="347"/>
                    <a:pt x="100" y="314"/>
                  </a:cubicBezTo>
                  <a:lnTo>
                    <a:pt x="100" y="302"/>
                  </a:lnTo>
                  <a:cubicBezTo>
                    <a:pt x="89" y="291"/>
                    <a:pt x="78" y="291"/>
                    <a:pt x="56" y="280"/>
                  </a:cubicBezTo>
                  <a:cubicBezTo>
                    <a:pt x="44" y="280"/>
                    <a:pt x="22" y="280"/>
                    <a:pt x="22" y="269"/>
                  </a:cubicBezTo>
                  <a:cubicBezTo>
                    <a:pt x="11" y="246"/>
                    <a:pt x="0" y="224"/>
                    <a:pt x="11" y="212"/>
                  </a:cubicBezTo>
                  <a:cubicBezTo>
                    <a:pt x="22" y="201"/>
                    <a:pt x="33" y="201"/>
                    <a:pt x="44" y="201"/>
                  </a:cubicBezTo>
                  <a:lnTo>
                    <a:pt x="44" y="201"/>
                  </a:lnTo>
                  <a:cubicBezTo>
                    <a:pt x="44" y="201"/>
                    <a:pt x="44" y="201"/>
                    <a:pt x="56" y="201"/>
                  </a:cubicBezTo>
                  <a:cubicBezTo>
                    <a:pt x="56" y="190"/>
                    <a:pt x="56" y="157"/>
                    <a:pt x="44" y="145"/>
                  </a:cubicBezTo>
                  <a:cubicBezTo>
                    <a:pt x="33" y="112"/>
                    <a:pt x="44" y="101"/>
                    <a:pt x="56" y="89"/>
                  </a:cubicBezTo>
                  <a:cubicBezTo>
                    <a:pt x="56" y="89"/>
                    <a:pt x="56" y="89"/>
                    <a:pt x="56" y="78"/>
                  </a:cubicBezTo>
                  <a:lnTo>
                    <a:pt x="56" y="78"/>
                  </a:lnTo>
                  <a:cubicBezTo>
                    <a:pt x="33" y="56"/>
                    <a:pt x="44" y="33"/>
                    <a:pt x="44" y="22"/>
                  </a:cubicBezTo>
                  <a:cubicBezTo>
                    <a:pt x="56" y="0"/>
                    <a:pt x="78" y="0"/>
                    <a:pt x="100" y="0"/>
                  </a:cubicBezTo>
                  <a:cubicBezTo>
                    <a:pt x="134" y="0"/>
                    <a:pt x="156" y="0"/>
                    <a:pt x="168" y="11"/>
                  </a:cubicBezTo>
                  <a:cubicBezTo>
                    <a:pt x="179" y="22"/>
                    <a:pt x="179" y="45"/>
                    <a:pt x="179" y="67"/>
                  </a:cubicBezTo>
                  <a:cubicBezTo>
                    <a:pt x="168" y="89"/>
                    <a:pt x="168" y="89"/>
                    <a:pt x="179" y="101"/>
                  </a:cubicBezTo>
                  <a:cubicBezTo>
                    <a:pt x="179" y="101"/>
                    <a:pt x="190" y="101"/>
                    <a:pt x="190" y="112"/>
                  </a:cubicBezTo>
                  <a:lnTo>
                    <a:pt x="190" y="112"/>
                  </a:lnTo>
                  <a:cubicBezTo>
                    <a:pt x="213" y="145"/>
                    <a:pt x="235" y="179"/>
                    <a:pt x="201" y="224"/>
                  </a:cubicBezTo>
                  <a:cubicBezTo>
                    <a:pt x="190" y="235"/>
                    <a:pt x="190" y="269"/>
                    <a:pt x="179" y="291"/>
                  </a:cubicBezTo>
                  <a:cubicBezTo>
                    <a:pt x="179" y="302"/>
                    <a:pt x="179" y="325"/>
                    <a:pt x="179" y="336"/>
                  </a:cubicBezTo>
                  <a:cubicBezTo>
                    <a:pt x="179" y="347"/>
                    <a:pt x="168" y="370"/>
                    <a:pt x="145" y="370"/>
                  </a:cubicBezTo>
                  <a:close/>
                  <a:moveTo>
                    <a:pt x="67" y="246"/>
                  </a:moveTo>
                  <a:lnTo>
                    <a:pt x="67" y="246"/>
                  </a:lnTo>
                  <a:cubicBezTo>
                    <a:pt x="89" y="246"/>
                    <a:pt x="123" y="246"/>
                    <a:pt x="134" y="280"/>
                  </a:cubicBezTo>
                  <a:cubicBezTo>
                    <a:pt x="134" y="280"/>
                    <a:pt x="134" y="291"/>
                    <a:pt x="145" y="291"/>
                  </a:cubicBezTo>
                  <a:cubicBezTo>
                    <a:pt x="145" y="291"/>
                    <a:pt x="145" y="291"/>
                    <a:pt x="145" y="280"/>
                  </a:cubicBezTo>
                  <a:cubicBezTo>
                    <a:pt x="145" y="257"/>
                    <a:pt x="145" y="224"/>
                    <a:pt x="168" y="201"/>
                  </a:cubicBezTo>
                  <a:cubicBezTo>
                    <a:pt x="179" y="179"/>
                    <a:pt x="179" y="168"/>
                    <a:pt x="156" y="145"/>
                  </a:cubicBezTo>
                  <a:cubicBezTo>
                    <a:pt x="156" y="134"/>
                    <a:pt x="156" y="134"/>
                    <a:pt x="156" y="134"/>
                  </a:cubicBezTo>
                  <a:cubicBezTo>
                    <a:pt x="145" y="134"/>
                    <a:pt x="145" y="123"/>
                    <a:pt x="145" y="123"/>
                  </a:cubicBezTo>
                  <a:cubicBezTo>
                    <a:pt x="134" y="112"/>
                    <a:pt x="123" y="101"/>
                    <a:pt x="134" y="56"/>
                  </a:cubicBezTo>
                  <a:cubicBezTo>
                    <a:pt x="134" y="45"/>
                    <a:pt x="134" y="45"/>
                    <a:pt x="134" y="45"/>
                  </a:cubicBezTo>
                  <a:cubicBezTo>
                    <a:pt x="123" y="45"/>
                    <a:pt x="112" y="45"/>
                    <a:pt x="100" y="45"/>
                  </a:cubicBezTo>
                  <a:cubicBezTo>
                    <a:pt x="89" y="45"/>
                    <a:pt x="89" y="45"/>
                    <a:pt x="89" y="45"/>
                  </a:cubicBezTo>
                  <a:lnTo>
                    <a:pt x="89" y="56"/>
                  </a:lnTo>
                  <a:cubicBezTo>
                    <a:pt x="112" y="89"/>
                    <a:pt x="89" y="112"/>
                    <a:pt x="89" y="112"/>
                  </a:cubicBezTo>
                  <a:cubicBezTo>
                    <a:pt x="78" y="112"/>
                    <a:pt x="78" y="123"/>
                    <a:pt x="78" y="123"/>
                  </a:cubicBezTo>
                  <a:lnTo>
                    <a:pt x="78" y="123"/>
                  </a:lnTo>
                  <a:cubicBezTo>
                    <a:pt x="89" y="145"/>
                    <a:pt x="100" y="201"/>
                    <a:pt x="89" y="224"/>
                  </a:cubicBezTo>
                  <a:cubicBezTo>
                    <a:pt x="78" y="235"/>
                    <a:pt x="78" y="235"/>
                    <a:pt x="67" y="246"/>
                  </a:cubicBezTo>
                  <a:close/>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13" name="Freeform 113">
              <a:extLst>
                <a:ext uri="{FF2B5EF4-FFF2-40B4-BE49-F238E27FC236}">
                  <a16:creationId xmlns:a16="http://schemas.microsoft.com/office/drawing/2014/main" id="{8CEB040D-0B12-4021-AB5E-8651D031C997}"/>
                </a:ext>
              </a:extLst>
            </p:cNvPr>
            <p:cNvSpPr>
              <a:spLocks noChangeArrowheads="1"/>
            </p:cNvSpPr>
            <p:nvPr/>
          </p:nvSpPr>
          <p:spPr bwMode="auto">
            <a:xfrm>
              <a:off x="3603625" y="3324225"/>
              <a:ext cx="36513" cy="44450"/>
            </a:xfrm>
            <a:custGeom>
              <a:avLst/>
              <a:gdLst>
                <a:gd name="T0" fmla="*/ 89 w 102"/>
                <a:gd name="T1" fmla="*/ 102 h 125"/>
                <a:gd name="T2" fmla="*/ 89 w 102"/>
                <a:gd name="T3" fmla="*/ 102 h 125"/>
                <a:gd name="T4" fmla="*/ 67 w 102"/>
                <a:gd name="T5" fmla="*/ 57 h 125"/>
                <a:gd name="T6" fmla="*/ 11 w 102"/>
                <a:gd name="T7" fmla="*/ 23 h 125"/>
                <a:gd name="T8" fmla="*/ 22 w 102"/>
                <a:gd name="T9" fmla="*/ 68 h 125"/>
                <a:gd name="T10" fmla="*/ 89 w 102"/>
                <a:gd name="T11" fmla="*/ 102 h 125"/>
              </a:gdLst>
              <a:ahLst/>
              <a:cxnLst>
                <a:cxn ang="0">
                  <a:pos x="T0" y="T1"/>
                </a:cxn>
                <a:cxn ang="0">
                  <a:pos x="T2" y="T3"/>
                </a:cxn>
                <a:cxn ang="0">
                  <a:pos x="T4" y="T5"/>
                </a:cxn>
                <a:cxn ang="0">
                  <a:pos x="T6" y="T7"/>
                </a:cxn>
                <a:cxn ang="0">
                  <a:pos x="T8" y="T9"/>
                </a:cxn>
                <a:cxn ang="0">
                  <a:pos x="T10" y="T11"/>
                </a:cxn>
              </a:cxnLst>
              <a:rect l="0" t="0" r="r" b="b"/>
              <a:pathLst>
                <a:path w="102" h="125">
                  <a:moveTo>
                    <a:pt x="89" y="102"/>
                  </a:moveTo>
                  <a:lnTo>
                    <a:pt x="89" y="102"/>
                  </a:lnTo>
                  <a:cubicBezTo>
                    <a:pt x="101" y="79"/>
                    <a:pt x="89" y="68"/>
                    <a:pt x="67" y="57"/>
                  </a:cubicBezTo>
                  <a:cubicBezTo>
                    <a:pt x="44" y="45"/>
                    <a:pt x="33" y="0"/>
                    <a:pt x="11" y="23"/>
                  </a:cubicBezTo>
                  <a:cubicBezTo>
                    <a:pt x="0" y="45"/>
                    <a:pt x="0" y="68"/>
                    <a:pt x="22" y="68"/>
                  </a:cubicBezTo>
                  <a:cubicBezTo>
                    <a:pt x="56" y="68"/>
                    <a:pt x="89" y="124"/>
                    <a:pt x="89" y="102"/>
                  </a:cubicBezTo>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14" name="Freeform 114">
              <a:extLst>
                <a:ext uri="{FF2B5EF4-FFF2-40B4-BE49-F238E27FC236}">
                  <a16:creationId xmlns:a16="http://schemas.microsoft.com/office/drawing/2014/main" id="{39FF06B2-8AB2-4B1F-8C86-0A80F4272162}"/>
                </a:ext>
              </a:extLst>
            </p:cNvPr>
            <p:cNvSpPr>
              <a:spLocks noChangeArrowheads="1"/>
            </p:cNvSpPr>
            <p:nvPr/>
          </p:nvSpPr>
          <p:spPr bwMode="auto">
            <a:xfrm>
              <a:off x="3595688" y="3324225"/>
              <a:ext cx="52387" cy="44450"/>
            </a:xfrm>
            <a:custGeom>
              <a:avLst/>
              <a:gdLst>
                <a:gd name="T0" fmla="*/ 112 w 147"/>
                <a:gd name="T1" fmla="*/ 124 h 125"/>
                <a:gd name="T2" fmla="*/ 112 w 147"/>
                <a:gd name="T3" fmla="*/ 124 h 125"/>
                <a:gd name="T4" fmla="*/ 112 w 147"/>
                <a:gd name="T5" fmla="*/ 124 h 125"/>
                <a:gd name="T6" fmla="*/ 67 w 147"/>
                <a:gd name="T7" fmla="*/ 113 h 125"/>
                <a:gd name="T8" fmla="*/ 45 w 147"/>
                <a:gd name="T9" fmla="*/ 90 h 125"/>
                <a:gd name="T10" fmla="*/ 0 w 147"/>
                <a:gd name="T11" fmla="*/ 57 h 125"/>
                <a:gd name="T12" fmla="*/ 23 w 147"/>
                <a:gd name="T13" fmla="*/ 12 h 125"/>
                <a:gd name="T14" fmla="*/ 45 w 147"/>
                <a:gd name="T15" fmla="*/ 0 h 125"/>
                <a:gd name="T16" fmla="*/ 90 w 147"/>
                <a:gd name="T17" fmla="*/ 23 h 125"/>
                <a:gd name="T18" fmla="*/ 101 w 147"/>
                <a:gd name="T19" fmla="*/ 45 h 125"/>
                <a:gd name="T20" fmla="*/ 135 w 147"/>
                <a:gd name="T21" fmla="*/ 102 h 125"/>
                <a:gd name="T22" fmla="*/ 112 w 147"/>
                <a:gd name="T23" fmla="*/ 124 h 125"/>
                <a:gd name="T24" fmla="*/ 45 w 147"/>
                <a:gd name="T25" fmla="*/ 45 h 125"/>
                <a:gd name="T26" fmla="*/ 45 w 147"/>
                <a:gd name="T27" fmla="*/ 45 h 125"/>
                <a:gd name="T28" fmla="*/ 56 w 147"/>
                <a:gd name="T29" fmla="*/ 45 h 125"/>
                <a:gd name="T30" fmla="*/ 56 w 147"/>
                <a:gd name="T31" fmla="*/ 45 h 125"/>
                <a:gd name="T32" fmla="*/ 45 w 147"/>
                <a:gd name="T33" fmla="*/ 45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47" h="125">
                  <a:moveTo>
                    <a:pt x="112" y="124"/>
                  </a:moveTo>
                  <a:lnTo>
                    <a:pt x="112" y="124"/>
                  </a:lnTo>
                  <a:lnTo>
                    <a:pt x="112" y="124"/>
                  </a:lnTo>
                  <a:cubicBezTo>
                    <a:pt x="90" y="124"/>
                    <a:pt x="79" y="124"/>
                    <a:pt x="67" y="113"/>
                  </a:cubicBezTo>
                  <a:cubicBezTo>
                    <a:pt x="67" y="102"/>
                    <a:pt x="56" y="90"/>
                    <a:pt x="45" y="90"/>
                  </a:cubicBezTo>
                  <a:cubicBezTo>
                    <a:pt x="23" y="90"/>
                    <a:pt x="11" y="68"/>
                    <a:pt x="0" y="57"/>
                  </a:cubicBezTo>
                  <a:cubicBezTo>
                    <a:pt x="0" y="57"/>
                    <a:pt x="0" y="34"/>
                    <a:pt x="23" y="12"/>
                  </a:cubicBezTo>
                  <a:cubicBezTo>
                    <a:pt x="34" y="0"/>
                    <a:pt x="45" y="0"/>
                    <a:pt x="45" y="0"/>
                  </a:cubicBezTo>
                  <a:cubicBezTo>
                    <a:pt x="67" y="0"/>
                    <a:pt x="79" y="12"/>
                    <a:pt x="90" y="23"/>
                  </a:cubicBezTo>
                  <a:cubicBezTo>
                    <a:pt x="101" y="34"/>
                    <a:pt x="101" y="34"/>
                    <a:pt x="101" y="45"/>
                  </a:cubicBezTo>
                  <a:cubicBezTo>
                    <a:pt x="124" y="57"/>
                    <a:pt x="146" y="79"/>
                    <a:pt x="135" y="102"/>
                  </a:cubicBezTo>
                  <a:cubicBezTo>
                    <a:pt x="135" y="124"/>
                    <a:pt x="112" y="124"/>
                    <a:pt x="112" y="124"/>
                  </a:cubicBezTo>
                  <a:close/>
                  <a:moveTo>
                    <a:pt x="45" y="45"/>
                  </a:moveTo>
                  <a:lnTo>
                    <a:pt x="45" y="45"/>
                  </a:lnTo>
                  <a:cubicBezTo>
                    <a:pt x="45" y="45"/>
                    <a:pt x="45" y="45"/>
                    <a:pt x="56" y="45"/>
                  </a:cubicBezTo>
                  <a:lnTo>
                    <a:pt x="56" y="45"/>
                  </a:lnTo>
                  <a:lnTo>
                    <a:pt x="45" y="45"/>
                  </a:lnTo>
                  <a:close/>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15" name="Freeform 115">
              <a:extLst>
                <a:ext uri="{FF2B5EF4-FFF2-40B4-BE49-F238E27FC236}">
                  <a16:creationId xmlns:a16="http://schemas.microsoft.com/office/drawing/2014/main" id="{FF981059-E530-4BCC-B5A0-464CA7E9D7F7}"/>
                </a:ext>
              </a:extLst>
            </p:cNvPr>
            <p:cNvSpPr>
              <a:spLocks noChangeArrowheads="1"/>
            </p:cNvSpPr>
            <p:nvPr/>
          </p:nvSpPr>
          <p:spPr bwMode="auto">
            <a:xfrm>
              <a:off x="3962400" y="3957638"/>
              <a:ext cx="23813" cy="28575"/>
            </a:xfrm>
            <a:custGeom>
              <a:avLst/>
              <a:gdLst>
                <a:gd name="T0" fmla="*/ 45 w 68"/>
                <a:gd name="T1" fmla="*/ 78 h 79"/>
                <a:gd name="T2" fmla="*/ 45 w 68"/>
                <a:gd name="T3" fmla="*/ 78 h 79"/>
                <a:gd name="T4" fmla="*/ 45 w 68"/>
                <a:gd name="T5" fmla="*/ 11 h 79"/>
                <a:gd name="T6" fmla="*/ 11 w 68"/>
                <a:gd name="T7" fmla="*/ 45 h 79"/>
                <a:gd name="T8" fmla="*/ 45 w 68"/>
                <a:gd name="T9" fmla="*/ 78 h 79"/>
              </a:gdLst>
              <a:ahLst/>
              <a:cxnLst>
                <a:cxn ang="0">
                  <a:pos x="T0" y="T1"/>
                </a:cxn>
                <a:cxn ang="0">
                  <a:pos x="T2" y="T3"/>
                </a:cxn>
                <a:cxn ang="0">
                  <a:pos x="T4" y="T5"/>
                </a:cxn>
                <a:cxn ang="0">
                  <a:pos x="T6" y="T7"/>
                </a:cxn>
                <a:cxn ang="0">
                  <a:pos x="T8" y="T9"/>
                </a:cxn>
              </a:cxnLst>
              <a:rect l="0" t="0" r="r" b="b"/>
              <a:pathLst>
                <a:path w="68" h="79">
                  <a:moveTo>
                    <a:pt x="45" y="78"/>
                  </a:moveTo>
                  <a:lnTo>
                    <a:pt x="45" y="78"/>
                  </a:lnTo>
                  <a:cubicBezTo>
                    <a:pt x="56" y="56"/>
                    <a:pt x="67" y="22"/>
                    <a:pt x="45" y="11"/>
                  </a:cubicBezTo>
                  <a:cubicBezTo>
                    <a:pt x="22" y="0"/>
                    <a:pt x="0" y="22"/>
                    <a:pt x="11" y="45"/>
                  </a:cubicBezTo>
                  <a:cubicBezTo>
                    <a:pt x="22" y="67"/>
                    <a:pt x="34" y="78"/>
                    <a:pt x="45" y="78"/>
                  </a:cubicBezTo>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16" name="Freeform 116">
              <a:extLst>
                <a:ext uri="{FF2B5EF4-FFF2-40B4-BE49-F238E27FC236}">
                  <a16:creationId xmlns:a16="http://schemas.microsoft.com/office/drawing/2014/main" id="{01156C5B-F61B-450D-A16F-780693337894}"/>
                </a:ext>
              </a:extLst>
            </p:cNvPr>
            <p:cNvSpPr>
              <a:spLocks noChangeArrowheads="1"/>
            </p:cNvSpPr>
            <p:nvPr/>
          </p:nvSpPr>
          <p:spPr bwMode="auto">
            <a:xfrm>
              <a:off x="3959225" y="3954463"/>
              <a:ext cx="31750" cy="41275"/>
            </a:xfrm>
            <a:custGeom>
              <a:avLst/>
              <a:gdLst>
                <a:gd name="T0" fmla="*/ 45 w 90"/>
                <a:gd name="T1" fmla="*/ 112 h 113"/>
                <a:gd name="T2" fmla="*/ 45 w 90"/>
                <a:gd name="T3" fmla="*/ 112 h 113"/>
                <a:gd name="T4" fmla="*/ 45 w 90"/>
                <a:gd name="T5" fmla="*/ 112 h 113"/>
                <a:gd name="T6" fmla="*/ 0 w 90"/>
                <a:gd name="T7" fmla="*/ 67 h 113"/>
                <a:gd name="T8" fmla="*/ 0 w 90"/>
                <a:gd name="T9" fmla="*/ 22 h 113"/>
                <a:gd name="T10" fmla="*/ 45 w 90"/>
                <a:gd name="T11" fmla="*/ 0 h 113"/>
                <a:gd name="T12" fmla="*/ 67 w 90"/>
                <a:gd name="T13" fmla="*/ 0 h 113"/>
                <a:gd name="T14" fmla="*/ 78 w 90"/>
                <a:gd name="T15" fmla="*/ 22 h 113"/>
                <a:gd name="T16" fmla="*/ 67 w 90"/>
                <a:gd name="T17" fmla="*/ 101 h 113"/>
                <a:gd name="T18" fmla="*/ 45 w 90"/>
                <a:gd name="T19" fmla="*/ 112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0" h="113">
                  <a:moveTo>
                    <a:pt x="45" y="112"/>
                  </a:moveTo>
                  <a:lnTo>
                    <a:pt x="45" y="112"/>
                  </a:lnTo>
                  <a:lnTo>
                    <a:pt x="45" y="112"/>
                  </a:lnTo>
                  <a:cubicBezTo>
                    <a:pt x="33" y="112"/>
                    <a:pt x="22" y="89"/>
                    <a:pt x="0" y="67"/>
                  </a:cubicBezTo>
                  <a:cubicBezTo>
                    <a:pt x="0" y="44"/>
                    <a:pt x="0" y="33"/>
                    <a:pt x="0" y="22"/>
                  </a:cubicBezTo>
                  <a:cubicBezTo>
                    <a:pt x="11" y="0"/>
                    <a:pt x="22" y="0"/>
                    <a:pt x="45" y="0"/>
                  </a:cubicBezTo>
                  <a:cubicBezTo>
                    <a:pt x="45" y="0"/>
                    <a:pt x="56" y="0"/>
                    <a:pt x="67" y="0"/>
                  </a:cubicBezTo>
                  <a:cubicBezTo>
                    <a:pt x="78" y="11"/>
                    <a:pt x="78" y="11"/>
                    <a:pt x="78" y="22"/>
                  </a:cubicBezTo>
                  <a:cubicBezTo>
                    <a:pt x="89" y="56"/>
                    <a:pt x="78" y="78"/>
                    <a:pt x="67" y="101"/>
                  </a:cubicBezTo>
                  <a:cubicBezTo>
                    <a:pt x="67" y="101"/>
                    <a:pt x="56" y="112"/>
                    <a:pt x="45" y="112"/>
                  </a:cubicBezTo>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17" name="Freeform 117">
              <a:extLst>
                <a:ext uri="{FF2B5EF4-FFF2-40B4-BE49-F238E27FC236}">
                  <a16:creationId xmlns:a16="http://schemas.microsoft.com/office/drawing/2014/main" id="{0DD5EA1D-0A04-4BB7-91FC-62AFF9F64AA2}"/>
                </a:ext>
              </a:extLst>
            </p:cNvPr>
            <p:cNvSpPr>
              <a:spLocks noChangeArrowheads="1"/>
            </p:cNvSpPr>
            <p:nvPr/>
          </p:nvSpPr>
          <p:spPr bwMode="auto">
            <a:xfrm>
              <a:off x="3768725" y="3970338"/>
              <a:ext cx="33338" cy="33337"/>
            </a:xfrm>
            <a:custGeom>
              <a:avLst/>
              <a:gdLst>
                <a:gd name="T0" fmla="*/ 67 w 91"/>
                <a:gd name="T1" fmla="*/ 90 h 91"/>
                <a:gd name="T2" fmla="*/ 67 w 91"/>
                <a:gd name="T3" fmla="*/ 90 h 91"/>
                <a:gd name="T4" fmla="*/ 67 w 91"/>
                <a:gd name="T5" fmla="*/ 34 h 91"/>
                <a:gd name="T6" fmla="*/ 22 w 91"/>
                <a:gd name="T7" fmla="*/ 23 h 91"/>
                <a:gd name="T8" fmla="*/ 67 w 91"/>
                <a:gd name="T9" fmla="*/ 90 h 91"/>
              </a:gdLst>
              <a:ahLst/>
              <a:cxnLst>
                <a:cxn ang="0">
                  <a:pos x="T0" y="T1"/>
                </a:cxn>
                <a:cxn ang="0">
                  <a:pos x="T2" y="T3"/>
                </a:cxn>
                <a:cxn ang="0">
                  <a:pos x="T4" y="T5"/>
                </a:cxn>
                <a:cxn ang="0">
                  <a:pos x="T6" y="T7"/>
                </a:cxn>
                <a:cxn ang="0">
                  <a:pos x="T8" y="T9"/>
                </a:cxn>
              </a:cxnLst>
              <a:rect l="0" t="0" r="r" b="b"/>
              <a:pathLst>
                <a:path w="91" h="91">
                  <a:moveTo>
                    <a:pt x="67" y="90"/>
                  </a:moveTo>
                  <a:lnTo>
                    <a:pt x="67" y="90"/>
                  </a:lnTo>
                  <a:cubicBezTo>
                    <a:pt x="78" y="79"/>
                    <a:pt x="90" y="57"/>
                    <a:pt x="67" y="34"/>
                  </a:cubicBezTo>
                  <a:cubicBezTo>
                    <a:pt x="56" y="12"/>
                    <a:pt x="34" y="0"/>
                    <a:pt x="22" y="23"/>
                  </a:cubicBezTo>
                  <a:cubicBezTo>
                    <a:pt x="0" y="34"/>
                    <a:pt x="45" y="90"/>
                    <a:pt x="67" y="90"/>
                  </a:cubicBezTo>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18" name="Freeform 118">
              <a:extLst>
                <a:ext uri="{FF2B5EF4-FFF2-40B4-BE49-F238E27FC236}">
                  <a16:creationId xmlns:a16="http://schemas.microsoft.com/office/drawing/2014/main" id="{0CC2419D-12BD-4C0F-826F-42254AFF9292}"/>
                </a:ext>
              </a:extLst>
            </p:cNvPr>
            <p:cNvSpPr>
              <a:spLocks noChangeArrowheads="1"/>
            </p:cNvSpPr>
            <p:nvPr/>
          </p:nvSpPr>
          <p:spPr bwMode="auto">
            <a:xfrm>
              <a:off x="3765550" y="3965575"/>
              <a:ext cx="44450" cy="44450"/>
            </a:xfrm>
            <a:custGeom>
              <a:avLst/>
              <a:gdLst>
                <a:gd name="T0" fmla="*/ 67 w 124"/>
                <a:gd name="T1" fmla="*/ 124 h 125"/>
                <a:gd name="T2" fmla="*/ 67 w 124"/>
                <a:gd name="T3" fmla="*/ 124 h 125"/>
                <a:gd name="T4" fmla="*/ 67 w 124"/>
                <a:gd name="T5" fmla="*/ 124 h 125"/>
                <a:gd name="T6" fmla="*/ 11 w 124"/>
                <a:gd name="T7" fmla="*/ 68 h 125"/>
                <a:gd name="T8" fmla="*/ 11 w 124"/>
                <a:gd name="T9" fmla="*/ 11 h 125"/>
                <a:gd name="T10" fmla="*/ 45 w 124"/>
                <a:gd name="T11" fmla="*/ 0 h 125"/>
                <a:gd name="T12" fmla="*/ 101 w 124"/>
                <a:gd name="T13" fmla="*/ 23 h 125"/>
                <a:gd name="T14" fmla="*/ 112 w 124"/>
                <a:gd name="T15" fmla="*/ 90 h 125"/>
                <a:gd name="T16" fmla="*/ 78 w 124"/>
                <a:gd name="T17" fmla="*/ 124 h 125"/>
                <a:gd name="T18" fmla="*/ 67 w 124"/>
                <a:gd name="T19" fmla="*/ 124 h 125"/>
                <a:gd name="T20" fmla="*/ 45 w 124"/>
                <a:gd name="T21" fmla="*/ 45 h 125"/>
                <a:gd name="T22" fmla="*/ 45 w 124"/>
                <a:gd name="T23" fmla="*/ 45 h 125"/>
                <a:gd name="T24" fmla="*/ 67 w 124"/>
                <a:gd name="T25" fmla="*/ 79 h 125"/>
                <a:gd name="T26" fmla="*/ 67 w 124"/>
                <a:gd name="T27" fmla="*/ 56 h 125"/>
                <a:gd name="T28" fmla="*/ 56 w 124"/>
                <a:gd name="T29" fmla="*/ 45 h 125"/>
                <a:gd name="T30" fmla="*/ 45 w 124"/>
                <a:gd name="T31" fmla="*/ 45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4" h="125">
                  <a:moveTo>
                    <a:pt x="67" y="124"/>
                  </a:moveTo>
                  <a:lnTo>
                    <a:pt x="67" y="124"/>
                  </a:lnTo>
                  <a:lnTo>
                    <a:pt x="67" y="124"/>
                  </a:lnTo>
                  <a:cubicBezTo>
                    <a:pt x="45" y="124"/>
                    <a:pt x="22" y="90"/>
                    <a:pt x="11" y="68"/>
                  </a:cubicBezTo>
                  <a:cubicBezTo>
                    <a:pt x="0" y="45"/>
                    <a:pt x="0" y="34"/>
                    <a:pt x="11" y="11"/>
                  </a:cubicBezTo>
                  <a:cubicBezTo>
                    <a:pt x="22" y="0"/>
                    <a:pt x="45" y="0"/>
                    <a:pt x="45" y="0"/>
                  </a:cubicBezTo>
                  <a:cubicBezTo>
                    <a:pt x="67" y="0"/>
                    <a:pt x="89" y="11"/>
                    <a:pt x="101" y="23"/>
                  </a:cubicBezTo>
                  <a:cubicBezTo>
                    <a:pt x="112" y="45"/>
                    <a:pt x="123" y="68"/>
                    <a:pt x="112" y="90"/>
                  </a:cubicBezTo>
                  <a:cubicBezTo>
                    <a:pt x="101" y="101"/>
                    <a:pt x="89" y="113"/>
                    <a:pt x="78" y="124"/>
                  </a:cubicBezTo>
                  <a:cubicBezTo>
                    <a:pt x="78" y="124"/>
                    <a:pt x="78" y="124"/>
                    <a:pt x="67" y="124"/>
                  </a:cubicBezTo>
                  <a:close/>
                  <a:moveTo>
                    <a:pt x="45" y="45"/>
                  </a:moveTo>
                  <a:lnTo>
                    <a:pt x="45" y="45"/>
                  </a:lnTo>
                  <a:cubicBezTo>
                    <a:pt x="45" y="45"/>
                    <a:pt x="56" y="68"/>
                    <a:pt x="67" y="79"/>
                  </a:cubicBezTo>
                  <a:cubicBezTo>
                    <a:pt x="67" y="68"/>
                    <a:pt x="67" y="68"/>
                    <a:pt x="67" y="56"/>
                  </a:cubicBezTo>
                  <a:cubicBezTo>
                    <a:pt x="56" y="45"/>
                    <a:pt x="56" y="45"/>
                    <a:pt x="56" y="45"/>
                  </a:cubicBezTo>
                  <a:cubicBezTo>
                    <a:pt x="45" y="45"/>
                    <a:pt x="45" y="45"/>
                    <a:pt x="45" y="45"/>
                  </a:cubicBezTo>
                  <a:close/>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19" name="Freeform 119">
              <a:extLst>
                <a:ext uri="{FF2B5EF4-FFF2-40B4-BE49-F238E27FC236}">
                  <a16:creationId xmlns:a16="http://schemas.microsoft.com/office/drawing/2014/main" id="{27EC7E9C-B5F6-44B8-91E4-E27597889285}"/>
                </a:ext>
              </a:extLst>
            </p:cNvPr>
            <p:cNvSpPr>
              <a:spLocks noChangeArrowheads="1"/>
            </p:cNvSpPr>
            <p:nvPr/>
          </p:nvSpPr>
          <p:spPr bwMode="auto">
            <a:xfrm>
              <a:off x="3784600" y="4010025"/>
              <a:ext cx="80963" cy="85725"/>
            </a:xfrm>
            <a:custGeom>
              <a:avLst/>
              <a:gdLst>
                <a:gd name="T0" fmla="*/ 78 w 225"/>
                <a:gd name="T1" fmla="*/ 0 h 236"/>
                <a:gd name="T2" fmla="*/ 78 w 225"/>
                <a:gd name="T3" fmla="*/ 0 h 236"/>
                <a:gd name="T4" fmla="*/ 0 w 225"/>
                <a:gd name="T5" fmla="*/ 56 h 236"/>
                <a:gd name="T6" fmla="*/ 56 w 225"/>
                <a:gd name="T7" fmla="*/ 89 h 236"/>
                <a:gd name="T8" fmla="*/ 112 w 225"/>
                <a:gd name="T9" fmla="*/ 145 h 236"/>
                <a:gd name="T10" fmla="*/ 146 w 225"/>
                <a:gd name="T11" fmla="*/ 179 h 236"/>
                <a:gd name="T12" fmla="*/ 168 w 225"/>
                <a:gd name="T13" fmla="*/ 213 h 236"/>
                <a:gd name="T14" fmla="*/ 213 w 225"/>
                <a:gd name="T15" fmla="*/ 168 h 236"/>
                <a:gd name="T16" fmla="*/ 168 w 225"/>
                <a:gd name="T17" fmla="*/ 134 h 236"/>
                <a:gd name="T18" fmla="*/ 112 w 225"/>
                <a:gd name="T19" fmla="*/ 89 h 236"/>
                <a:gd name="T20" fmla="*/ 78 w 225"/>
                <a:gd name="T21" fmla="*/ 0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5" h="236">
                  <a:moveTo>
                    <a:pt x="78" y="0"/>
                  </a:moveTo>
                  <a:lnTo>
                    <a:pt x="78" y="0"/>
                  </a:lnTo>
                  <a:cubicBezTo>
                    <a:pt x="45" y="11"/>
                    <a:pt x="0" y="11"/>
                    <a:pt x="0" y="56"/>
                  </a:cubicBezTo>
                  <a:cubicBezTo>
                    <a:pt x="11" y="100"/>
                    <a:pt x="45" y="100"/>
                    <a:pt x="56" y="89"/>
                  </a:cubicBezTo>
                  <a:cubicBezTo>
                    <a:pt x="78" y="89"/>
                    <a:pt x="112" y="123"/>
                    <a:pt x="112" y="145"/>
                  </a:cubicBezTo>
                  <a:cubicBezTo>
                    <a:pt x="112" y="156"/>
                    <a:pt x="112" y="190"/>
                    <a:pt x="146" y="179"/>
                  </a:cubicBezTo>
                  <a:cubicBezTo>
                    <a:pt x="168" y="168"/>
                    <a:pt x="146" y="235"/>
                    <a:pt x="168" y="213"/>
                  </a:cubicBezTo>
                  <a:cubicBezTo>
                    <a:pt x="191" y="201"/>
                    <a:pt x="224" y="179"/>
                    <a:pt x="213" y="168"/>
                  </a:cubicBezTo>
                  <a:cubicBezTo>
                    <a:pt x="191" y="168"/>
                    <a:pt x="191" y="134"/>
                    <a:pt x="168" y="134"/>
                  </a:cubicBezTo>
                  <a:cubicBezTo>
                    <a:pt x="135" y="145"/>
                    <a:pt x="112" y="112"/>
                    <a:pt x="112" y="89"/>
                  </a:cubicBezTo>
                  <a:cubicBezTo>
                    <a:pt x="123" y="56"/>
                    <a:pt x="101" y="0"/>
                    <a:pt x="78" y="0"/>
                  </a:cubicBezTo>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20" name="Freeform 120">
              <a:extLst>
                <a:ext uri="{FF2B5EF4-FFF2-40B4-BE49-F238E27FC236}">
                  <a16:creationId xmlns:a16="http://schemas.microsoft.com/office/drawing/2014/main" id="{087D73B6-13DC-4EAA-A35D-A31F6D2602BC}"/>
                </a:ext>
              </a:extLst>
            </p:cNvPr>
            <p:cNvSpPr>
              <a:spLocks noChangeArrowheads="1"/>
            </p:cNvSpPr>
            <p:nvPr/>
          </p:nvSpPr>
          <p:spPr bwMode="auto">
            <a:xfrm>
              <a:off x="3776663" y="4002088"/>
              <a:ext cx="93662" cy="93662"/>
            </a:xfrm>
            <a:custGeom>
              <a:avLst/>
              <a:gdLst>
                <a:gd name="T0" fmla="*/ 191 w 259"/>
                <a:gd name="T1" fmla="*/ 258 h 259"/>
                <a:gd name="T2" fmla="*/ 191 w 259"/>
                <a:gd name="T3" fmla="*/ 258 h 259"/>
                <a:gd name="T4" fmla="*/ 158 w 259"/>
                <a:gd name="T5" fmla="*/ 224 h 259"/>
                <a:gd name="T6" fmla="*/ 158 w 259"/>
                <a:gd name="T7" fmla="*/ 224 h 259"/>
                <a:gd name="T8" fmla="*/ 124 w 259"/>
                <a:gd name="T9" fmla="*/ 213 h 259"/>
                <a:gd name="T10" fmla="*/ 113 w 259"/>
                <a:gd name="T11" fmla="*/ 157 h 259"/>
                <a:gd name="T12" fmla="*/ 90 w 259"/>
                <a:gd name="T13" fmla="*/ 135 h 259"/>
                <a:gd name="T14" fmla="*/ 68 w 259"/>
                <a:gd name="T15" fmla="*/ 146 h 259"/>
                <a:gd name="T16" fmla="*/ 0 w 259"/>
                <a:gd name="T17" fmla="*/ 79 h 259"/>
                <a:gd name="T18" fmla="*/ 12 w 259"/>
                <a:gd name="T19" fmla="*/ 34 h 259"/>
                <a:gd name="T20" fmla="*/ 90 w 259"/>
                <a:gd name="T21" fmla="*/ 0 h 259"/>
                <a:gd name="T22" fmla="*/ 101 w 259"/>
                <a:gd name="T23" fmla="*/ 0 h 259"/>
                <a:gd name="T24" fmla="*/ 101 w 259"/>
                <a:gd name="T25" fmla="*/ 0 h 259"/>
                <a:gd name="T26" fmla="*/ 135 w 259"/>
                <a:gd name="T27" fmla="*/ 23 h 259"/>
                <a:gd name="T28" fmla="*/ 158 w 259"/>
                <a:gd name="T29" fmla="*/ 112 h 259"/>
                <a:gd name="T30" fmla="*/ 169 w 259"/>
                <a:gd name="T31" fmla="*/ 135 h 259"/>
                <a:gd name="T32" fmla="*/ 180 w 259"/>
                <a:gd name="T33" fmla="*/ 146 h 259"/>
                <a:gd name="T34" fmla="*/ 191 w 259"/>
                <a:gd name="T35" fmla="*/ 146 h 259"/>
                <a:gd name="T36" fmla="*/ 236 w 259"/>
                <a:gd name="T37" fmla="*/ 168 h 259"/>
                <a:gd name="T38" fmla="*/ 236 w 259"/>
                <a:gd name="T39" fmla="*/ 168 h 259"/>
                <a:gd name="T40" fmla="*/ 258 w 259"/>
                <a:gd name="T41" fmla="*/ 191 h 259"/>
                <a:gd name="T42" fmla="*/ 202 w 259"/>
                <a:gd name="T43" fmla="*/ 258 h 259"/>
                <a:gd name="T44" fmla="*/ 191 w 259"/>
                <a:gd name="T45" fmla="*/ 258 h 259"/>
                <a:gd name="T46" fmla="*/ 191 w 259"/>
                <a:gd name="T47" fmla="*/ 191 h 259"/>
                <a:gd name="T48" fmla="*/ 191 w 259"/>
                <a:gd name="T49" fmla="*/ 191 h 259"/>
                <a:gd name="T50" fmla="*/ 202 w 259"/>
                <a:gd name="T51" fmla="*/ 202 h 259"/>
                <a:gd name="T52" fmla="*/ 202 w 259"/>
                <a:gd name="T53" fmla="*/ 202 h 259"/>
                <a:gd name="T54" fmla="*/ 191 w 259"/>
                <a:gd name="T55" fmla="*/ 191 h 259"/>
                <a:gd name="T56" fmla="*/ 90 w 259"/>
                <a:gd name="T57" fmla="*/ 90 h 259"/>
                <a:gd name="T58" fmla="*/ 90 w 259"/>
                <a:gd name="T59" fmla="*/ 90 h 259"/>
                <a:gd name="T60" fmla="*/ 124 w 259"/>
                <a:gd name="T61" fmla="*/ 101 h 259"/>
                <a:gd name="T62" fmla="*/ 101 w 259"/>
                <a:gd name="T63" fmla="*/ 45 h 259"/>
                <a:gd name="T64" fmla="*/ 101 w 259"/>
                <a:gd name="T65" fmla="*/ 45 h 259"/>
                <a:gd name="T66" fmla="*/ 45 w 259"/>
                <a:gd name="T67" fmla="*/ 68 h 259"/>
                <a:gd name="T68" fmla="*/ 45 w 259"/>
                <a:gd name="T69" fmla="*/ 79 h 259"/>
                <a:gd name="T70" fmla="*/ 68 w 259"/>
                <a:gd name="T71" fmla="*/ 101 h 259"/>
                <a:gd name="T72" fmla="*/ 79 w 259"/>
                <a:gd name="T73" fmla="*/ 101 h 259"/>
                <a:gd name="T74" fmla="*/ 90 w 259"/>
                <a:gd name="T75" fmla="*/ 90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59" h="259">
                  <a:moveTo>
                    <a:pt x="191" y="258"/>
                  </a:moveTo>
                  <a:lnTo>
                    <a:pt x="191" y="258"/>
                  </a:lnTo>
                  <a:cubicBezTo>
                    <a:pt x="169" y="258"/>
                    <a:pt x="158" y="236"/>
                    <a:pt x="158" y="224"/>
                  </a:cubicBezTo>
                  <a:lnTo>
                    <a:pt x="158" y="224"/>
                  </a:lnTo>
                  <a:cubicBezTo>
                    <a:pt x="146" y="224"/>
                    <a:pt x="135" y="224"/>
                    <a:pt x="124" y="213"/>
                  </a:cubicBezTo>
                  <a:cubicBezTo>
                    <a:pt x="113" y="191"/>
                    <a:pt x="113" y="168"/>
                    <a:pt x="113" y="157"/>
                  </a:cubicBezTo>
                  <a:lnTo>
                    <a:pt x="90" y="135"/>
                  </a:lnTo>
                  <a:cubicBezTo>
                    <a:pt x="79" y="135"/>
                    <a:pt x="79" y="146"/>
                    <a:pt x="68" y="146"/>
                  </a:cubicBezTo>
                  <a:cubicBezTo>
                    <a:pt x="34" y="146"/>
                    <a:pt x="12" y="123"/>
                    <a:pt x="0" y="79"/>
                  </a:cubicBezTo>
                  <a:cubicBezTo>
                    <a:pt x="0" y="68"/>
                    <a:pt x="0" y="56"/>
                    <a:pt x="12" y="34"/>
                  </a:cubicBezTo>
                  <a:cubicBezTo>
                    <a:pt x="34" y="12"/>
                    <a:pt x="68" y="12"/>
                    <a:pt x="90" y="0"/>
                  </a:cubicBezTo>
                  <a:cubicBezTo>
                    <a:pt x="101" y="0"/>
                    <a:pt x="101" y="0"/>
                    <a:pt x="101" y="0"/>
                  </a:cubicBezTo>
                  <a:lnTo>
                    <a:pt x="101" y="0"/>
                  </a:lnTo>
                  <a:cubicBezTo>
                    <a:pt x="113" y="0"/>
                    <a:pt x="124" y="12"/>
                    <a:pt x="135" y="23"/>
                  </a:cubicBezTo>
                  <a:cubicBezTo>
                    <a:pt x="158" y="45"/>
                    <a:pt x="169" y="90"/>
                    <a:pt x="158" y="112"/>
                  </a:cubicBezTo>
                  <a:cubicBezTo>
                    <a:pt x="158" y="123"/>
                    <a:pt x="169" y="123"/>
                    <a:pt x="169" y="135"/>
                  </a:cubicBezTo>
                  <a:cubicBezTo>
                    <a:pt x="180" y="135"/>
                    <a:pt x="180" y="146"/>
                    <a:pt x="180" y="146"/>
                  </a:cubicBezTo>
                  <a:cubicBezTo>
                    <a:pt x="191" y="146"/>
                    <a:pt x="191" y="146"/>
                    <a:pt x="191" y="146"/>
                  </a:cubicBezTo>
                  <a:cubicBezTo>
                    <a:pt x="214" y="146"/>
                    <a:pt x="225" y="157"/>
                    <a:pt x="236" y="168"/>
                  </a:cubicBezTo>
                  <a:lnTo>
                    <a:pt x="236" y="168"/>
                  </a:lnTo>
                  <a:cubicBezTo>
                    <a:pt x="247" y="179"/>
                    <a:pt x="258" y="179"/>
                    <a:pt x="258" y="191"/>
                  </a:cubicBezTo>
                  <a:cubicBezTo>
                    <a:pt x="258" y="213"/>
                    <a:pt x="247" y="224"/>
                    <a:pt x="202" y="258"/>
                  </a:cubicBezTo>
                  <a:lnTo>
                    <a:pt x="191" y="258"/>
                  </a:lnTo>
                  <a:close/>
                  <a:moveTo>
                    <a:pt x="191" y="191"/>
                  </a:moveTo>
                  <a:lnTo>
                    <a:pt x="191" y="191"/>
                  </a:lnTo>
                  <a:cubicBezTo>
                    <a:pt x="202" y="191"/>
                    <a:pt x="202" y="202"/>
                    <a:pt x="202" y="202"/>
                  </a:cubicBezTo>
                  <a:lnTo>
                    <a:pt x="202" y="202"/>
                  </a:lnTo>
                  <a:cubicBezTo>
                    <a:pt x="202" y="202"/>
                    <a:pt x="202" y="191"/>
                    <a:pt x="191" y="191"/>
                  </a:cubicBezTo>
                  <a:close/>
                  <a:moveTo>
                    <a:pt x="90" y="90"/>
                  </a:moveTo>
                  <a:lnTo>
                    <a:pt x="90" y="90"/>
                  </a:lnTo>
                  <a:cubicBezTo>
                    <a:pt x="101" y="90"/>
                    <a:pt x="113" y="101"/>
                    <a:pt x="124" y="101"/>
                  </a:cubicBezTo>
                  <a:cubicBezTo>
                    <a:pt x="124" y="90"/>
                    <a:pt x="113" y="56"/>
                    <a:pt x="101" y="45"/>
                  </a:cubicBezTo>
                  <a:lnTo>
                    <a:pt x="101" y="45"/>
                  </a:lnTo>
                  <a:cubicBezTo>
                    <a:pt x="79" y="56"/>
                    <a:pt x="56" y="56"/>
                    <a:pt x="45" y="68"/>
                  </a:cubicBezTo>
                  <a:cubicBezTo>
                    <a:pt x="45" y="68"/>
                    <a:pt x="45" y="68"/>
                    <a:pt x="45" y="79"/>
                  </a:cubicBezTo>
                  <a:cubicBezTo>
                    <a:pt x="56" y="101"/>
                    <a:pt x="56" y="101"/>
                    <a:pt x="68" y="101"/>
                  </a:cubicBezTo>
                  <a:lnTo>
                    <a:pt x="79" y="101"/>
                  </a:lnTo>
                  <a:cubicBezTo>
                    <a:pt x="79" y="90"/>
                    <a:pt x="90" y="90"/>
                    <a:pt x="90" y="90"/>
                  </a:cubicBezTo>
                  <a:close/>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21" name="Freeform 121">
              <a:extLst>
                <a:ext uri="{FF2B5EF4-FFF2-40B4-BE49-F238E27FC236}">
                  <a16:creationId xmlns:a16="http://schemas.microsoft.com/office/drawing/2014/main" id="{DB8C3EAA-8C9D-42C5-98D8-7EA29337AA17}"/>
                </a:ext>
              </a:extLst>
            </p:cNvPr>
            <p:cNvSpPr>
              <a:spLocks noChangeArrowheads="1"/>
            </p:cNvSpPr>
            <p:nvPr/>
          </p:nvSpPr>
          <p:spPr bwMode="auto">
            <a:xfrm>
              <a:off x="3862388" y="4087813"/>
              <a:ext cx="49212" cy="44450"/>
            </a:xfrm>
            <a:custGeom>
              <a:avLst/>
              <a:gdLst>
                <a:gd name="T0" fmla="*/ 45 w 135"/>
                <a:gd name="T1" fmla="*/ 11 h 124"/>
                <a:gd name="T2" fmla="*/ 45 w 135"/>
                <a:gd name="T3" fmla="*/ 11 h 124"/>
                <a:gd name="T4" fmla="*/ 22 w 135"/>
                <a:gd name="T5" fmla="*/ 56 h 124"/>
                <a:gd name="T6" fmla="*/ 22 w 135"/>
                <a:gd name="T7" fmla="*/ 78 h 124"/>
                <a:gd name="T8" fmla="*/ 78 w 135"/>
                <a:gd name="T9" fmla="*/ 112 h 124"/>
                <a:gd name="T10" fmla="*/ 112 w 135"/>
                <a:gd name="T11" fmla="*/ 67 h 124"/>
                <a:gd name="T12" fmla="*/ 78 w 135"/>
                <a:gd name="T13" fmla="*/ 22 h 124"/>
                <a:gd name="T14" fmla="*/ 45 w 135"/>
                <a:gd name="T15" fmla="*/ 11 h 1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5" h="124">
                  <a:moveTo>
                    <a:pt x="45" y="11"/>
                  </a:moveTo>
                  <a:lnTo>
                    <a:pt x="45" y="11"/>
                  </a:lnTo>
                  <a:cubicBezTo>
                    <a:pt x="45" y="22"/>
                    <a:pt x="45" y="56"/>
                    <a:pt x="22" y="56"/>
                  </a:cubicBezTo>
                  <a:cubicBezTo>
                    <a:pt x="0" y="56"/>
                    <a:pt x="0" y="89"/>
                    <a:pt x="22" y="78"/>
                  </a:cubicBezTo>
                  <a:cubicBezTo>
                    <a:pt x="56" y="78"/>
                    <a:pt x="33" y="123"/>
                    <a:pt x="78" y="112"/>
                  </a:cubicBezTo>
                  <a:cubicBezTo>
                    <a:pt x="112" y="100"/>
                    <a:pt x="134" y="78"/>
                    <a:pt x="112" y="67"/>
                  </a:cubicBezTo>
                  <a:cubicBezTo>
                    <a:pt x="89" y="56"/>
                    <a:pt x="89" y="33"/>
                    <a:pt x="78" y="22"/>
                  </a:cubicBezTo>
                  <a:cubicBezTo>
                    <a:pt x="78" y="11"/>
                    <a:pt x="45" y="0"/>
                    <a:pt x="45" y="11"/>
                  </a:cubicBezTo>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22" name="Freeform 122">
              <a:extLst>
                <a:ext uri="{FF2B5EF4-FFF2-40B4-BE49-F238E27FC236}">
                  <a16:creationId xmlns:a16="http://schemas.microsoft.com/office/drawing/2014/main" id="{17574C36-F8E5-4264-BC9D-4D73454986AB}"/>
                </a:ext>
              </a:extLst>
            </p:cNvPr>
            <p:cNvSpPr>
              <a:spLocks noChangeArrowheads="1"/>
            </p:cNvSpPr>
            <p:nvPr/>
          </p:nvSpPr>
          <p:spPr bwMode="auto">
            <a:xfrm>
              <a:off x="3854450" y="4083050"/>
              <a:ext cx="60325" cy="52388"/>
            </a:xfrm>
            <a:custGeom>
              <a:avLst/>
              <a:gdLst>
                <a:gd name="T0" fmla="*/ 89 w 169"/>
                <a:gd name="T1" fmla="*/ 146 h 147"/>
                <a:gd name="T2" fmla="*/ 89 w 169"/>
                <a:gd name="T3" fmla="*/ 146 h 147"/>
                <a:gd name="T4" fmla="*/ 89 w 169"/>
                <a:gd name="T5" fmla="*/ 146 h 147"/>
                <a:gd name="T6" fmla="*/ 44 w 169"/>
                <a:gd name="T7" fmla="*/ 112 h 147"/>
                <a:gd name="T8" fmla="*/ 44 w 169"/>
                <a:gd name="T9" fmla="*/ 112 h 147"/>
                <a:gd name="T10" fmla="*/ 0 w 169"/>
                <a:gd name="T11" fmla="*/ 90 h 147"/>
                <a:gd name="T12" fmla="*/ 44 w 169"/>
                <a:gd name="T13" fmla="*/ 45 h 147"/>
                <a:gd name="T14" fmla="*/ 44 w 169"/>
                <a:gd name="T15" fmla="*/ 34 h 147"/>
                <a:gd name="T16" fmla="*/ 44 w 169"/>
                <a:gd name="T17" fmla="*/ 23 h 147"/>
                <a:gd name="T18" fmla="*/ 78 w 169"/>
                <a:gd name="T19" fmla="*/ 0 h 147"/>
                <a:gd name="T20" fmla="*/ 123 w 169"/>
                <a:gd name="T21" fmla="*/ 23 h 147"/>
                <a:gd name="T22" fmla="*/ 123 w 169"/>
                <a:gd name="T23" fmla="*/ 34 h 147"/>
                <a:gd name="T24" fmla="*/ 145 w 169"/>
                <a:gd name="T25" fmla="*/ 56 h 147"/>
                <a:gd name="T26" fmla="*/ 168 w 169"/>
                <a:gd name="T27" fmla="*/ 90 h 147"/>
                <a:gd name="T28" fmla="*/ 100 w 169"/>
                <a:gd name="T29" fmla="*/ 146 h 147"/>
                <a:gd name="T30" fmla="*/ 89 w 169"/>
                <a:gd name="T31" fmla="*/ 146 h 147"/>
                <a:gd name="T32" fmla="*/ 78 w 169"/>
                <a:gd name="T33" fmla="*/ 79 h 147"/>
                <a:gd name="T34" fmla="*/ 78 w 169"/>
                <a:gd name="T35" fmla="*/ 79 h 147"/>
                <a:gd name="T36" fmla="*/ 89 w 169"/>
                <a:gd name="T37" fmla="*/ 101 h 147"/>
                <a:gd name="T38" fmla="*/ 89 w 169"/>
                <a:gd name="T39" fmla="*/ 101 h 147"/>
                <a:gd name="T40" fmla="*/ 89 w 169"/>
                <a:gd name="T41" fmla="*/ 101 h 147"/>
                <a:gd name="T42" fmla="*/ 111 w 169"/>
                <a:gd name="T43" fmla="*/ 90 h 147"/>
                <a:gd name="T44" fmla="*/ 89 w 169"/>
                <a:gd name="T45" fmla="*/ 56 h 147"/>
                <a:gd name="T46" fmla="*/ 78 w 169"/>
                <a:gd name="T47" fmla="*/ 79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69" h="147">
                  <a:moveTo>
                    <a:pt x="89" y="146"/>
                  </a:moveTo>
                  <a:lnTo>
                    <a:pt x="89" y="146"/>
                  </a:lnTo>
                  <a:lnTo>
                    <a:pt x="89" y="146"/>
                  </a:lnTo>
                  <a:cubicBezTo>
                    <a:pt x="55" y="146"/>
                    <a:pt x="55" y="124"/>
                    <a:pt x="44" y="112"/>
                  </a:cubicBezTo>
                  <a:lnTo>
                    <a:pt x="44" y="112"/>
                  </a:lnTo>
                  <a:cubicBezTo>
                    <a:pt x="22" y="124"/>
                    <a:pt x="11" y="101"/>
                    <a:pt x="0" y="90"/>
                  </a:cubicBezTo>
                  <a:cubicBezTo>
                    <a:pt x="0" y="68"/>
                    <a:pt x="22" y="45"/>
                    <a:pt x="44" y="45"/>
                  </a:cubicBezTo>
                  <a:lnTo>
                    <a:pt x="44" y="34"/>
                  </a:lnTo>
                  <a:cubicBezTo>
                    <a:pt x="44" y="23"/>
                    <a:pt x="44" y="23"/>
                    <a:pt x="44" y="23"/>
                  </a:cubicBezTo>
                  <a:cubicBezTo>
                    <a:pt x="55" y="12"/>
                    <a:pt x="67" y="0"/>
                    <a:pt x="78" y="0"/>
                  </a:cubicBezTo>
                  <a:cubicBezTo>
                    <a:pt x="100" y="0"/>
                    <a:pt x="123" y="12"/>
                    <a:pt x="123" y="23"/>
                  </a:cubicBezTo>
                  <a:lnTo>
                    <a:pt x="123" y="34"/>
                  </a:lnTo>
                  <a:cubicBezTo>
                    <a:pt x="134" y="45"/>
                    <a:pt x="134" y="56"/>
                    <a:pt x="145" y="56"/>
                  </a:cubicBezTo>
                  <a:cubicBezTo>
                    <a:pt x="156" y="68"/>
                    <a:pt x="168" y="79"/>
                    <a:pt x="168" y="90"/>
                  </a:cubicBezTo>
                  <a:cubicBezTo>
                    <a:pt x="168" y="112"/>
                    <a:pt x="134" y="135"/>
                    <a:pt x="100" y="146"/>
                  </a:cubicBezTo>
                  <a:lnTo>
                    <a:pt x="89" y="146"/>
                  </a:lnTo>
                  <a:close/>
                  <a:moveTo>
                    <a:pt x="78" y="79"/>
                  </a:moveTo>
                  <a:lnTo>
                    <a:pt x="78" y="79"/>
                  </a:lnTo>
                  <a:cubicBezTo>
                    <a:pt x="78" y="90"/>
                    <a:pt x="89" y="90"/>
                    <a:pt x="89" y="101"/>
                  </a:cubicBezTo>
                  <a:lnTo>
                    <a:pt x="89" y="101"/>
                  </a:lnTo>
                  <a:lnTo>
                    <a:pt x="89" y="101"/>
                  </a:lnTo>
                  <a:cubicBezTo>
                    <a:pt x="100" y="101"/>
                    <a:pt x="111" y="101"/>
                    <a:pt x="111" y="90"/>
                  </a:cubicBezTo>
                  <a:cubicBezTo>
                    <a:pt x="100" y="79"/>
                    <a:pt x="89" y="68"/>
                    <a:pt x="89" y="56"/>
                  </a:cubicBezTo>
                  <a:cubicBezTo>
                    <a:pt x="89" y="56"/>
                    <a:pt x="78" y="68"/>
                    <a:pt x="78" y="79"/>
                  </a:cubicBezTo>
                  <a:close/>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23" name="Freeform 123">
              <a:extLst>
                <a:ext uri="{FF2B5EF4-FFF2-40B4-BE49-F238E27FC236}">
                  <a16:creationId xmlns:a16="http://schemas.microsoft.com/office/drawing/2014/main" id="{C0A490ED-2007-4011-9234-3B25BC91B6DB}"/>
                </a:ext>
              </a:extLst>
            </p:cNvPr>
            <p:cNvSpPr>
              <a:spLocks noChangeArrowheads="1"/>
            </p:cNvSpPr>
            <p:nvPr/>
          </p:nvSpPr>
          <p:spPr bwMode="auto">
            <a:xfrm>
              <a:off x="5915025" y="3957638"/>
              <a:ext cx="88900" cy="165100"/>
            </a:xfrm>
            <a:custGeom>
              <a:avLst/>
              <a:gdLst>
                <a:gd name="T0" fmla="*/ 34 w 248"/>
                <a:gd name="T1" fmla="*/ 33 h 460"/>
                <a:gd name="T2" fmla="*/ 34 w 248"/>
                <a:gd name="T3" fmla="*/ 33 h 460"/>
                <a:gd name="T4" fmla="*/ 112 w 248"/>
                <a:gd name="T5" fmla="*/ 135 h 460"/>
                <a:gd name="T6" fmla="*/ 213 w 248"/>
                <a:gd name="T7" fmla="*/ 235 h 460"/>
                <a:gd name="T8" fmla="*/ 213 w 248"/>
                <a:gd name="T9" fmla="*/ 403 h 460"/>
                <a:gd name="T10" fmla="*/ 213 w 248"/>
                <a:gd name="T11" fmla="*/ 459 h 460"/>
                <a:gd name="T12" fmla="*/ 157 w 248"/>
                <a:gd name="T13" fmla="*/ 314 h 460"/>
                <a:gd name="T14" fmla="*/ 123 w 248"/>
                <a:gd name="T15" fmla="*/ 191 h 460"/>
                <a:gd name="T16" fmla="*/ 23 w 248"/>
                <a:gd name="T17" fmla="*/ 101 h 460"/>
                <a:gd name="T18" fmla="*/ 34 w 248"/>
                <a:gd name="T19" fmla="*/ 33 h 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8" h="460">
                  <a:moveTo>
                    <a:pt x="34" y="33"/>
                  </a:moveTo>
                  <a:lnTo>
                    <a:pt x="34" y="33"/>
                  </a:lnTo>
                  <a:cubicBezTo>
                    <a:pt x="34" y="45"/>
                    <a:pt x="67" y="123"/>
                    <a:pt x="112" y="135"/>
                  </a:cubicBezTo>
                  <a:cubicBezTo>
                    <a:pt x="157" y="146"/>
                    <a:pt x="213" y="179"/>
                    <a:pt x="213" y="235"/>
                  </a:cubicBezTo>
                  <a:cubicBezTo>
                    <a:pt x="202" y="291"/>
                    <a:pt x="180" y="370"/>
                    <a:pt x="213" y="403"/>
                  </a:cubicBezTo>
                  <a:cubicBezTo>
                    <a:pt x="247" y="426"/>
                    <a:pt x="236" y="459"/>
                    <a:pt x="213" y="459"/>
                  </a:cubicBezTo>
                  <a:cubicBezTo>
                    <a:pt x="191" y="459"/>
                    <a:pt x="146" y="370"/>
                    <a:pt x="157" y="314"/>
                  </a:cubicBezTo>
                  <a:cubicBezTo>
                    <a:pt x="180" y="246"/>
                    <a:pt x="168" y="224"/>
                    <a:pt x="123" y="191"/>
                  </a:cubicBezTo>
                  <a:cubicBezTo>
                    <a:pt x="67" y="157"/>
                    <a:pt x="45" y="146"/>
                    <a:pt x="23" y="101"/>
                  </a:cubicBezTo>
                  <a:cubicBezTo>
                    <a:pt x="0" y="45"/>
                    <a:pt x="11" y="0"/>
                    <a:pt x="34" y="33"/>
                  </a:cubicBezTo>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24" name="Freeform 124">
              <a:extLst>
                <a:ext uri="{FF2B5EF4-FFF2-40B4-BE49-F238E27FC236}">
                  <a16:creationId xmlns:a16="http://schemas.microsoft.com/office/drawing/2014/main" id="{0986E668-AF55-4355-A561-72D692E18C3C}"/>
                </a:ext>
              </a:extLst>
            </p:cNvPr>
            <p:cNvSpPr>
              <a:spLocks noChangeArrowheads="1"/>
            </p:cNvSpPr>
            <p:nvPr/>
          </p:nvSpPr>
          <p:spPr bwMode="auto">
            <a:xfrm>
              <a:off x="5907088" y="3957638"/>
              <a:ext cx="101600" cy="174625"/>
            </a:xfrm>
            <a:custGeom>
              <a:avLst/>
              <a:gdLst>
                <a:gd name="T0" fmla="*/ 235 w 281"/>
                <a:gd name="T1" fmla="*/ 482 h 483"/>
                <a:gd name="T2" fmla="*/ 235 w 281"/>
                <a:gd name="T3" fmla="*/ 482 h 483"/>
                <a:gd name="T4" fmla="*/ 190 w 281"/>
                <a:gd name="T5" fmla="*/ 459 h 483"/>
                <a:gd name="T6" fmla="*/ 168 w 281"/>
                <a:gd name="T7" fmla="*/ 302 h 483"/>
                <a:gd name="T8" fmla="*/ 134 w 281"/>
                <a:gd name="T9" fmla="*/ 213 h 483"/>
                <a:gd name="T10" fmla="*/ 22 w 281"/>
                <a:gd name="T11" fmla="*/ 112 h 483"/>
                <a:gd name="T12" fmla="*/ 11 w 281"/>
                <a:gd name="T13" fmla="*/ 22 h 483"/>
                <a:gd name="T14" fmla="*/ 45 w 281"/>
                <a:gd name="T15" fmla="*/ 0 h 483"/>
                <a:gd name="T16" fmla="*/ 78 w 281"/>
                <a:gd name="T17" fmla="*/ 22 h 483"/>
                <a:gd name="T18" fmla="*/ 78 w 281"/>
                <a:gd name="T19" fmla="*/ 33 h 483"/>
                <a:gd name="T20" fmla="*/ 145 w 281"/>
                <a:gd name="T21" fmla="*/ 112 h 483"/>
                <a:gd name="T22" fmla="*/ 258 w 281"/>
                <a:gd name="T23" fmla="*/ 235 h 483"/>
                <a:gd name="T24" fmla="*/ 246 w 281"/>
                <a:gd name="T25" fmla="*/ 280 h 483"/>
                <a:gd name="T26" fmla="*/ 246 w 281"/>
                <a:gd name="T27" fmla="*/ 381 h 483"/>
                <a:gd name="T28" fmla="*/ 280 w 281"/>
                <a:gd name="T29" fmla="*/ 448 h 483"/>
                <a:gd name="T30" fmla="*/ 235 w 281"/>
                <a:gd name="T31" fmla="*/ 482 h 483"/>
                <a:gd name="T32" fmla="*/ 224 w 281"/>
                <a:gd name="T33" fmla="*/ 426 h 483"/>
                <a:gd name="T34" fmla="*/ 224 w 281"/>
                <a:gd name="T35" fmla="*/ 426 h 483"/>
                <a:gd name="T36" fmla="*/ 235 w 281"/>
                <a:gd name="T37" fmla="*/ 437 h 483"/>
                <a:gd name="T38" fmla="*/ 235 w 281"/>
                <a:gd name="T39" fmla="*/ 437 h 483"/>
                <a:gd name="T40" fmla="*/ 224 w 281"/>
                <a:gd name="T41" fmla="*/ 426 h 483"/>
                <a:gd name="T42" fmla="*/ 123 w 281"/>
                <a:gd name="T43" fmla="*/ 157 h 483"/>
                <a:gd name="T44" fmla="*/ 123 w 281"/>
                <a:gd name="T45" fmla="*/ 157 h 483"/>
                <a:gd name="T46" fmla="*/ 157 w 281"/>
                <a:gd name="T47" fmla="*/ 168 h 483"/>
                <a:gd name="T48" fmla="*/ 213 w 281"/>
                <a:gd name="T49" fmla="*/ 235 h 483"/>
                <a:gd name="T50" fmla="*/ 213 w 281"/>
                <a:gd name="T51" fmla="*/ 235 h 483"/>
                <a:gd name="T52" fmla="*/ 134 w 281"/>
                <a:gd name="T53" fmla="*/ 157 h 483"/>
                <a:gd name="T54" fmla="*/ 123 w 281"/>
                <a:gd name="T55" fmla="*/ 157 h 4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81" h="483">
                  <a:moveTo>
                    <a:pt x="235" y="482"/>
                  </a:moveTo>
                  <a:lnTo>
                    <a:pt x="235" y="482"/>
                  </a:lnTo>
                  <a:cubicBezTo>
                    <a:pt x="224" y="482"/>
                    <a:pt x="202" y="471"/>
                    <a:pt x="190" y="459"/>
                  </a:cubicBezTo>
                  <a:cubicBezTo>
                    <a:pt x="168" y="426"/>
                    <a:pt x="145" y="359"/>
                    <a:pt x="168" y="302"/>
                  </a:cubicBezTo>
                  <a:cubicBezTo>
                    <a:pt x="179" y="246"/>
                    <a:pt x="168" y="235"/>
                    <a:pt x="134" y="213"/>
                  </a:cubicBezTo>
                  <a:cubicBezTo>
                    <a:pt x="78" y="179"/>
                    <a:pt x="45" y="157"/>
                    <a:pt x="22" y="112"/>
                  </a:cubicBezTo>
                  <a:cubicBezTo>
                    <a:pt x="0" y="67"/>
                    <a:pt x="11" y="33"/>
                    <a:pt x="11" y="22"/>
                  </a:cubicBezTo>
                  <a:cubicBezTo>
                    <a:pt x="22" y="11"/>
                    <a:pt x="33" y="0"/>
                    <a:pt x="45" y="0"/>
                  </a:cubicBezTo>
                  <a:cubicBezTo>
                    <a:pt x="45" y="0"/>
                    <a:pt x="67" y="11"/>
                    <a:pt x="78" y="22"/>
                  </a:cubicBezTo>
                  <a:cubicBezTo>
                    <a:pt x="78" y="33"/>
                    <a:pt x="78" y="33"/>
                    <a:pt x="78" y="33"/>
                  </a:cubicBezTo>
                  <a:cubicBezTo>
                    <a:pt x="101" y="90"/>
                    <a:pt x="123" y="112"/>
                    <a:pt x="145" y="112"/>
                  </a:cubicBezTo>
                  <a:cubicBezTo>
                    <a:pt x="202" y="123"/>
                    <a:pt x="269" y="179"/>
                    <a:pt x="258" y="235"/>
                  </a:cubicBezTo>
                  <a:cubicBezTo>
                    <a:pt x="258" y="246"/>
                    <a:pt x="246" y="258"/>
                    <a:pt x="246" y="280"/>
                  </a:cubicBezTo>
                  <a:cubicBezTo>
                    <a:pt x="235" y="314"/>
                    <a:pt x="224" y="370"/>
                    <a:pt x="246" y="381"/>
                  </a:cubicBezTo>
                  <a:cubicBezTo>
                    <a:pt x="280" y="415"/>
                    <a:pt x="280" y="437"/>
                    <a:pt x="280" y="448"/>
                  </a:cubicBezTo>
                  <a:cubicBezTo>
                    <a:pt x="269" y="459"/>
                    <a:pt x="258" y="482"/>
                    <a:pt x="235" y="482"/>
                  </a:cubicBezTo>
                  <a:close/>
                  <a:moveTo>
                    <a:pt x="224" y="426"/>
                  </a:moveTo>
                  <a:lnTo>
                    <a:pt x="224" y="426"/>
                  </a:lnTo>
                  <a:lnTo>
                    <a:pt x="235" y="437"/>
                  </a:lnTo>
                  <a:lnTo>
                    <a:pt x="235" y="437"/>
                  </a:lnTo>
                  <a:cubicBezTo>
                    <a:pt x="235" y="437"/>
                    <a:pt x="235" y="426"/>
                    <a:pt x="224" y="426"/>
                  </a:cubicBezTo>
                  <a:close/>
                  <a:moveTo>
                    <a:pt x="123" y="157"/>
                  </a:moveTo>
                  <a:lnTo>
                    <a:pt x="123" y="157"/>
                  </a:lnTo>
                  <a:cubicBezTo>
                    <a:pt x="134" y="157"/>
                    <a:pt x="145" y="168"/>
                    <a:pt x="157" y="168"/>
                  </a:cubicBezTo>
                  <a:cubicBezTo>
                    <a:pt x="179" y="191"/>
                    <a:pt x="202" y="213"/>
                    <a:pt x="213" y="235"/>
                  </a:cubicBezTo>
                  <a:lnTo>
                    <a:pt x="213" y="235"/>
                  </a:lnTo>
                  <a:cubicBezTo>
                    <a:pt x="213" y="191"/>
                    <a:pt x="168" y="168"/>
                    <a:pt x="134" y="157"/>
                  </a:cubicBezTo>
                  <a:cubicBezTo>
                    <a:pt x="123" y="157"/>
                    <a:pt x="123" y="157"/>
                    <a:pt x="123" y="157"/>
                  </a:cubicBezTo>
                  <a:close/>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25" name="Freeform 125">
              <a:extLst>
                <a:ext uri="{FF2B5EF4-FFF2-40B4-BE49-F238E27FC236}">
                  <a16:creationId xmlns:a16="http://schemas.microsoft.com/office/drawing/2014/main" id="{92780198-3E61-4E8B-8041-48BBA742C4EC}"/>
                </a:ext>
              </a:extLst>
            </p:cNvPr>
            <p:cNvSpPr>
              <a:spLocks noChangeArrowheads="1"/>
            </p:cNvSpPr>
            <p:nvPr/>
          </p:nvSpPr>
          <p:spPr bwMode="auto">
            <a:xfrm>
              <a:off x="6019800" y="4046538"/>
              <a:ext cx="31750" cy="41275"/>
            </a:xfrm>
            <a:custGeom>
              <a:avLst/>
              <a:gdLst>
                <a:gd name="T0" fmla="*/ 67 w 90"/>
                <a:gd name="T1" fmla="*/ 101 h 114"/>
                <a:gd name="T2" fmla="*/ 67 w 90"/>
                <a:gd name="T3" fmla="*/ 101 h 114"/>
                <a:gd name="T4" fmla="*/ 11 w 90"/>
                <a:gd name="T5" fmla="*/ 68 h 114"/>
                <a:gd name="T6" fmla="*/ 55 w 90"/>
                <a:gd name="T7" fmla="*/ 12 h 114"/>
                <a:gd name="T8" fmla="*/ 67 w 90"/>
                <a:gd name="T9" fmla="*/ 101 h 114"/>
              </a:gdLst>
              <a:ahLst/>
              <a:cxnLst>
                <a:cxn ang="0">
                  <a:pos x="T0" y="T1"/>
                </a:cxn>
                <a:cxn ang="0">
                  <a:pos x="T2" y="T3"/>
                </a:cxn>
                <a:cxn ang="0">
                  <a:pos x="T4" y="T5"/>
                </a:cxn>
                <a:cxn ang="0">
                  <a:pos x="T6" y="T7"/>
                </a:cxn>
                <a:cxn ang="0">
                  <a:pos x="T8" y="T9"/>
                </a:cxn>
              </a:cxnLst>
              <a:rect l="0" t="0" r="r" b="b"/>
              <a:pathLst>
                <a:path w="90" h="114">
                  <a:moveTo>
                    <a:pt x="67" y="101"/>
                  </a:moveTo>
                  <a:lnTo>
                    <a:pt x="67" y="101"/>
                  </a:lnTo>
                  <a:cubicBezTo>
                    <a:pt x="55" y="113"/>
                    <a:pt x="22" y="113"/>
                    <a:pt x="11" y="68"/>
                  </a:cubicBezTo>
                  <a:cubicBezTo>
                    <a:pt x="0" y="23"/>
                    <a:pt x="33" y="0"/>
                    <a:pt x="55" y="12"/>
                  </a:cubicBezTo>
                  <a:cubicBezTo>
                    <a:pt x="89" y="12"/>
                    <a:pt x="89" y="79"/>
                    <a:pt x="67" y="101"/>
                  </a:cubicBezTo>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26" name="Freeform 126">
              <a:extLst>
                <a:ext uri="{FF2B5EF4-FFF2-40B4-BE49-F238E27FC236}">
                  <a16:creationId xmlns:a16="http://schemas.microsoft.com/office/drawing/2014/main" id="{8007AA54-7F15-446C-9048-4AA6941D456B}"/>
                </a:ext>
              </a:extLst>
            </p:cNvPr>
            <p:cNvSpPr>
              <a:spLocks noChangeArrowheads="1"/>
            </p:cNvSpPr>
            <p:nvPr/>
          </p:nvSpPr>
          <p:spPr bwMode="auto">
            <a:xfrm>
              <a:off x="6015038" y="4041775"/>
              <a:ext cx="44450" cy="52388"/>
            </a:xfrm>
            <a:custGeom>
              <a:avLst/>
              <a:gdLst>
                <a:gd name="T0" fmla="*/ 67 w 125"/>
                <a:gd name="T1" fmla="*/ 146 h 147"/>
                <a:gd name="T2" fmla="*/ 67 w 125"/>
                <a:gd name="T3" fmla="*/ 146 h 147"/>
                <a:gd name="T4" fmla="*/ 0 w 125"/>
                <a:gd name="T5" fmla="*/ 90 h 147"/>
                <a:gd name="T6" fmla="*/ 12 w 125"/>
                <a:gd name="T7" fmla="*/ 23 h 147"/>
                <a:gd name="T8" fmla="*/ 67 w 125"/>
                <a:gd name="T9" fmla="*/ 0 h 147"/>
                <a:gd name="T10" fmla="*/ 79 w 125"/>
                <a:gd name="T11" fmla="*/ 0 h 147"/>
                <a:gd name="T12" fmla="*/ 112 w 125"/>
                <a:gd name="T13" fmla="*/ 34 h 147"/>
                <a:gd name="T14" fmla="*/ 101 w 125"/>
                <a:gd name="T15" fmla="*/ 124 h 147"/>
                <a:gd name="T16" fmla="*/ 67 w 125"/>
                <a:gd name="T17" fmla="*/ 146 h 147"/>
                <a:gd name="T18" fmla="*/ 67 w 125"/>
                <a:gd name="T19" fmla="*/ 34 h 147"/>
                <a:gd name="T20" fmla="*/ 67 w 125"/>
                <a:gd name="T21" fmla="*/ 34 h 147"/>
                <a:gd name="T22" fmla="*/ 56 w 125"/>
                <a:gd name="T23" fmla="*/ 45 h 147"/>
                <a:gd name="T24" fmla="*/ 45 w 125"/>
                <a:gd name="T25" fmla="*/ 79 h 147"/>
                <a:gd name="T26" fmla="*/ 67 w 125"/>
                <a:gd name="T27" fmla="*/ 101 h 147"/>
                <a:gd name="T28" fmla="*/ 67 w 125"/>
                <a:gd name="T29" fmla="*/ 124 h 147"/>
                <a:gd name="T30" fmla="*/ 67 w 125"/>
                <a:gd name="T31" fmla="*/ 101 h 147"/>
                <a:gd name="T32" fmla="*/ 67 w 125"/>
                <a:gd name="T33" fmla="*/ 101 h 147"/>
                <a:gd name="T34" fmla="*/ 67 w 125"/>
                <a:gd name="T35" fmla="*/ 56 h 147"/>
                <a:gd name="T36" fmla="*/ 67 w 125"/>
                <a:gd name="T37" fmla="*/ 34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5" h="147">
                  <a:moveTo>
                    <a:pt x="67" y="146"/>
                  </a:moveTo>
                  <a:lnTo>
                    <a:pt x="67" y="146"/>
                  </a:lnTo>
                  <a:cubicBezTo>
                    <a:pt x="56" y="146"/>
                    <a:pt x="23" y="135"/>
                    <a:pt x="0" y="90"/>
                  </a:cubicBezTo>
                  <a:cubicBezTo>
                    <a:pt x="0" y="56"/>
                    <a:pt x="0" y="34"/>
                    <a:pt x="12" y="23"/>
                  </a:cubicBezTo>
                  <a:cubicBezTo>
                    <a:pt x="34" y="0"/>
                    <a:pt x="45" y="0"/>
                    <a:pt x="67" y="0"/>
                  </a:cubicBezTo>
                  <a:lnTo>
                    <a:pt x="79" y="0"/>
                  </a:lnTo>
                  <a:cubicBezTo>
                    <a:pt x="90" y="0"/>
                    <a:pt x="101" y="11"/>
                    <a:pt x="112" y="34"/>
                  </a:cubicBezTo>
                  <a:cubicBezTo>
                    <a:pt x="124" y="67"/>
                    <a:pt x="112" y="101"/>
                    <a:pt x="101" y="124"/>
                  </a:cubicBezTo>
                  <a:cubicBezTo>
                    <a:pt x="90" y="135"/>
                    <a:pt x="79" y="146"/>
                    <a:pt x="67" y="146"/>
                  </a:cubicBezTo>
                  <a:close/>
                  <a:moveTo>
                    <a:pt x="67" y="34"/>
                  </a:moveTo>
                  <a:lnTo>
                    <a:pt x="67" y="34"/>
                  </a:lnTo>
                  <a:cubicBezTo>
                    <a:pt x="56" y="34"/>
                    <a:pt x="56" y="45"/>
                    <a:pt x="56" y="45"/>
                  </a:cubicBezTo>
                  <a:cubicBezTo>
                    <a:pt x="45" y="56"/>
                    <a:pt x="45" y="67"/>
                    <a:pt x="45" y="79"/>
                  </a:cubicBezTo>
                  <a:cubicBezTo>
                    <a:pt x="56" y="90"/>
                    <a:pt x="56" y="101"/>
                    <a:pt x="67" y="101"/>
                  </a:cubicBezTo>
                  <a:cubicBezTo>
                    <a:pt x="67" y="124"/>
                    <a:pt x="67" y="124"/>
                    <a:pt x="67" y="124"/>
                  </a:cubicBezTo>
                  <a:cubicBezTo>
                    <a:pt x="67" y="101"/>
                    <a:pt x="67" y="101"/>
                    <a:pt x="67" y="101"/>
                  </a:cubicBezTo>
                  <a:lnTo>
                    <a:pt x="67" y="101"/>
                  </a:lnTo>
                  <a:cubicBezTo>
                    <a:pt x="67" y="90"/>
                    <a:pt x="67" y="79"/>
                    <a:pt x="67" y="56"/>
                  </a:cubicBezTo>
                  <a:cubicBezTo>
                    <a:pt x="67" y="45"/>
                    <a:pt x="67" y="45"/>
                    <a:pt x="67" y="34"/>
                  </a:cubicBezTo>
                  <a:close/>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27" name="Freeform 127">
              <a:extLst>
                <a:ext uri="{FF2B5EF4-FFF2-40B4-BE49-F238E27FC236}">
                  <a16:creationId xmlns:a16="http://schemas.microsoft.com/office/drawing/2014/main" id="{30E95075-DCC2-4E95-9913-5627BEFDCFBE}"/>
                </a:ext>
              </a:extLst>
            </p:cNvPr>
            <p:cNvSpPr>
              <a:spLocks noChangeArrowheads="1"/>
            </p:cNvSpPr>
            <p:nvPr/>
          </p:nvSpPr>
          <p:spPr bwMode="auto">
            <a:xfrm>
              <a:off x="2735263" y="4551363"/>
              <a:ext cx="49212" cy="41275"/>
            </a:xfrm>
            <a:custGeom>
              <a:avLst/>
              <a:gdLst>
                <a:gd name="T0" fmla="*/ 101 w 136"/>
                <a:gd name="T1" fmla="*/ 68 h 113"/>
                <a:gd name="T2" fmla="*/ 101 w 136"/>
                <a:gd name="T3" fmla="*/ 68 h 113"/>
                <a:gd name="T4" fmla="*/ 101 w 136"/>
                <a:gd name="T5" fmla="*/ 0 h 113"/>
                <a:gd name="T6" fmla="*/ 34 w 136"/>
                <a:gd name="T7" fmla="*/ 34 h 113"/>
                <a:gd name="T8" fmla="*/ 23 w 136"/>
                <a:gd name="T9" fmla="*/ 90 h 113"/>
                <a:gd name="T10" fmla="*/ 101 w 136"/>
                <a:gd name="T11" fmla="*/ 68 h 113"/>
              </a:gdLst>
              <a:ahLst/>
              <a:cxnLst>
                <a:cxn ang="0">
                  <a:pos x="T0" y="T1"/>
                </a:cxn>
                <a:cxn ang="0">
                  <a:pos x="T2" y="T3"/>
                </a:cxn>
                <a:cxn ang="0">
                  <a:pos x="T4" y="T5"/>
                </a:cxn>
                <a:cxn ang="0">
                  <a:pos x="T6" y="T7"/>
                </a:cxn>
                <a:cxn ang="0">
                  <a:pos x="T8" y="T9"/>
                </a:cxn>
                <a:cxn ang="0">
                  <a:pos x="T10" y="T11"/>
                </a:cxn>
              </a:cxnLst>
              <a:rect l="0" t="0" r="r" b="b"/>
              <a:pathLst>
                <a:path w="136" h="113">
                  <a:moveTo>
                    <a:pt x="101" y="68"/>
                  </a:moveTo>
                  <a:lnTo>
                    <a:pt x="101" y="68"/>
                  </a:lnTo>
                  <a:cubicBezTo>
                    <a:pt x="112" y="45"/>
                    <a:pt x="135" y="0"/>
                    <a:pt x="101" y="0"/>
                  </a:cubicBezTo>
                  <a:cubicBezTo>
                    <a:pt x="67" y="0"/>
                    <a:pt x="34" y="0"/>
                    <a:pt x="34" y="34"/>
                  </a:cubicBezTo>
                  <a:cubicBezTo>
                    <a:pt x="34" y="68"/>
                    <a:pt x="0" y="79"/>
                    <a:pt x="23" y="90"/>
                  </a:cubicBezTo>
                  <a:cubicBezTo>
                    <a:pt x="34" y="112"/>
                    <a:pt x="90" y="90"/>
                    <a:pt x="101" y="68"/>
                  </a:cubicBezTo>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28" name="Freeform 128">
              <a:extLst>
                <a:ext uri="{FF2B5EF4-FFF2-40B4-BE49-F238E27FC236}">
                  <a16:creationId xmlns:a16="http://schemas.microsoft.com/office/drawing/2014/main" id="{8838DD35-FF1B-4A29-8812-BBA67153C187}"/>
                </a:ext>
              </a:extLst>
            </p:cNvPr>
            <p:cNvSpPr>
              <a:spLocks noChangeArrowheads="1"/>
            </p:cNvSpPr>
            <p:nvPr/>
          </p:nvSpPr>
          <p:spPr bwMode="auto">
            <a:xfrm>
              <a:off x="2732088" y="4543425"/>
              <a:ext cx="57150" cy="52388"/>
            </a:xfrm>
            <a:custGeom>
              <a:avLst/>
              <a:gdLst>
                <a:gd name="T0" fmla="*/ 45 w 158"/>
                <a:gd name="T1" fmla="*/ 146 h 147"/>
                <a:gd name="T2" fmla="*/ 45 w 158"/>
                <a:gd name="T3" fmla="*/ 146 h 147"/>
                <a:gd name="T4" fmla="*/ 45 w 158"/>
                <a:gd name="T5" fmla="*/ 146 h 147"/>
                <a:gd name="T6" fmla="*/ 11 w 158"/>
                <a:gd name="T7" fmla="*/ 123 h 147"/>
                <a:gd name="T8" fmla="*/ 22 w 158"/>
                <a:gd name="T9" fmla="*/ 79 h 147"/>
                <a:gd name="T10" fmla="*/ 22 w 158"/>
                <a:gd name="T11" fmla="*/ 56 h 147"/>
                <a:gd name="T12" fmla="*/ 101 w 158"/>
                <a:gd name="T13" fmla="*/ 0 h 147"/>
                <a:gd name="T14" fmla="*/ 112 w 158"/>
                <a:gd name="T15" fmla="*/ 0 h 147"/>
                <a:gd name="T16" fmla="*/ 146 w 158"/>
                <a:gd name="T17" fmla="*/ 22 h 147"/>
                <a:gd name="T18" fmla="*/ 134 w 158"/>
                <a:gd name="T19" fmla="*/ 101 h 147"/>
                <a:gd name="T20" fmla="*/ 45 w 158"/>
                <a:gd name="T21" fmla="*/ 146 h 147"/>
                <a:gd name="T22" fmla="*/ 67 w 158"/>
                <a:gd name="T23" fmla="*/ 56 h 147"/>
                <a:gd name="T24" fmla="*/ 67 w 158"/>
                <a:gd name="T25" fmla="*/ 56 h 147"/>
                <a:gd name="T26" fmla="*/ 67 w 158"/>
                <a:gd name="T27" fmla="*/ 56 h 147"/>
                <a:gd name="T28" fmla="*/ 56 w 158"/>
                <a:gd name="T29" fmla="*/ 101 h 147"/>
                <a:gd name="T30" fmla="*/ 89 w 158"/>
                <a:gd name="T31" fmla="*/ 79 h 147"/>
                <a:gd name="T32" fmla="*/ 101 w 158"/>
                <a:gd name="T33" fmla="*/ 45 h 147"/>
                <a:gd name="T34" fmla="*/ 67 w 158"/>
                <a:gd name="T35" fmla="*/ 56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8" h="147">
                  <a:moveTo>
                    <a:pt x="45" y="146"/>
                  </a:moveTo>
                  <a:lnTo>
                    <a:pt x="45" y="146"/>
                  </a:lnTo>
                  <a:lnTo>
                    <a:pt x="45" y="146"/>
                  </a:lnTo>
                  <a:cubicBezTo>
                    <a:pt x="34" y="146"/>
                    <a:pt x="22" y="134"/>
                    <a:pt x="11" y="123"/>
                  </a:cubicBezTo>
                  <a:cubicBezTo>
                    <a:pt x="0" y="112"/>
                    <a:pt x="11" y="90"/>
                    <a:pt x="22" y="79"/>
                  </a:cubicBezTo>
                  <a:cubicBezTo>
                    <a:pt x="22" y="67"/>
                    <a:pt x="22" y="67"/>
                    <a:pt x="22" y="56"/>
                  </a:cubicBezTo>
                  <a:cubicBezTo>
                    <a:pt x="22" y="11"/>
                    <a:pt x="67" y="0"/>
                    <a:pt x="101" y="0"/>
                  </a:cubicBezTo>
                  <a:cubicBezTo>
                    <a:pt x="112" y="0"/>
                    <a:pt x="112" y="0"/>
                    <a:pt x="112" y="0"/>
                  </a:cubicBezTo>
                  <a:cubicBezTo>
                    <a:pt x="134" y="0"/>
                    <a:pt x="146" y="11"/>
                    <a:pt x="146" y="22"/>
                  </a:cubicBezTo>
                  <a:cubicBezTo>
                    <a:pt x="157" y="45"/>
                    <a:pt x="146" y="67"/>
                    <a:pt x="134" y="101"/>
                  </a:cubicBezTo>
                  <a:cubicBezTo>
                    <a:pt x="112" y="123"/>
                    <a:pt x="78" y="146"/>
                    <a:pt x="45" y="146"/>
                  </a:cubicBezTo>
                  <a:close/>
                  <a:moveTo>
                    <a:pt x="67" y="56"/>
                  </a:moveTo>
                  <a:lnTo>
                    <a:pt x="67" y="56"/>
                  </a:lnTo>
                  <a:lnTo>
                    <a:pt x="67" y="56"/>
                  </a:lnTo>
                  <a:cubicBezTo>
                    <a:pt x="67" y="79"/>
                    <a:pt x="67" y="90"/>
                    <a:pt x="56" y="101"/>
                  </a:cubicBezTo>
                  <a:cubicBezTo>
                    <a:pt x="67" y="90"/>
                    <a:pt x="89" y="90"/>
                    <a:pt x="89" y="79"/>
                  </a:cubicBezTo>
                  <a:cubicBezTo>
                    <a:pt x="101" y="67"/>
                    <a:pt x="101" y="56"/>
                    <a:pt x="101" y="45"/>
                  </a:cubicBezTo>
                  <a:cubicBezTo>
                    <a:pt x="89" y="45"/>
                    <a:pt x="78" y="45"/>
                    <a:pt x="67" y="56"/>
                  </a:cubicBezTo>
                  <a:close/>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29" name="Freeform 129">
              <a:extLst>
                <a:ext uri="{FF2B5EF4-FFF2-40B4-BE49-F238E27FC236}">
                  <a16:creationId xmlns:a16="http://schemas.microsoft.com/office/drawing/2014/main" id="{229D99EF-28C5-4EB6-B4F4-66E35623D5B7}"/>
                </a:ext>
              </a:extLst>
            </p:cNvPr>
            <p:cNvSpPr>
              <a:spLocks noChangeArrowheads="1"/>
            </p:cNvSpPr>
            <p:nvPr/>
          </p:nvSpPr>
          <p:spPr bwMode="auto">
            <a:xfrm>
              <a:off x="2058988" y="1287463"/>
              <a:ext cx="1587" cy="4762"/>
            </a:xfrm>
            <a:custGeom>
              <a:avLst/>
              <a:gdLst>
                <a:gd name="T0" fmla="*/ 0 w 1"/>
                <a:gd name="T1" fmla="*/ 0 h 12"/>
                <a:gd name="T2" fmla="*/ 0 w 1"/>
                <a:gd name="T3" fmla="*/ 0 h 12"/>
                <a:gd name="T4" fmla="*/ 0 w 1"/>
                <a:gd name="T5" fmla="*/ 11 h 12"/>
                <a:gd name="T6" fmla="*/ 0 w 1"/>
                <a:gd name="T7" fmla="*/ 0 h 12"/>
              </a:gdLst>
              <a:ahLst/>
              <a:cxnLst>
                <a:cxn ang="0">
                  <a:pos x="T0" y="T1"/>
                </a:cxn>
                <a:cxn ang="0">
                  <a:pos x="T2" y="T3"/>
                </a:cxn>
                <a:cxn ang="0">
                  <a:pos x="T4" y="T5"/>
                </a:cxn>
                <a:cxn ang="0">
                  <a:pos x="T6" y="T7"/>
                </a:cxn>
              </a:cxnLst>
              <a:rect l="0" t="0" r="r" b="b"/>
              <a:pathLst>
                <a:path w="1" h="12">
                  <a:moveTo>
                    <a:pt x="0" y="0"/>
                  </a:moveTo>
                  <a:lnTo>
                    <a:pt x="0" y="0"/>
                  </a:lnTo>
                  <a:cubicBezTo>
                    <a:pt x="0" y="11"/>
                    <a:pt x="0" y="11"/>
                    <a:pt x="0" y="11"/>
                  </a:cubicBezTo>
                  <a:cubicBezTo>
                    <a:pt x="0" y="11"/>
                    <a:pt x="0" y="11"/>
                    <a:pt x="0" y="0"/>
                  </a:cubicBezTo>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30" name="Freeform 130">
              <a:extLst>
                <a:ext uri="{FF2B5EF4-FFF2-40B4-BE49-F238E27FC236}">
                  <a16:creationId xmlns:a16="http://schemas.microsoft.com/office/drawing/2014/main" id="{3DD85277-F146-43D2-B508-3C54B0EB4729}"/>
                </a:ext>
              </a:extLst>
            </p:cNvPr>
            <p:cNvSpPr>
              <a:spLocks noChangeArrowheads="1"/>
            </p:cNvSpPr>
            <p:nvPr/>
          </p:nvSpPr>
          <p:spPr bwMode="auto">
            <a:xfrm>
              <a:off x="2058988" y="1287463"/>
              <a:ext cx="1587" cy="1587"/>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31" name="Freeform 131">
              <a:extLst>
                <a:ext uri="{FF2B5EF4-FFF2-40B4-BE49-F238E27FC236}">
                  <a16:creationId xmlns:a16="http://schemas.microsoft.com/office/drawing/2014/main" id="{8603A372-EAE1-4F6C-B74C-D2D1E7E009A1}"/>
                </a:ext>
              </a:extLst>
            </p:cNvPr>
            <p:cNvSpPr>
              <a:spLocks noChangeArrowheads="1"/>
            </p:cNvSpPr>
            <p:nvPr/>
          </p:nvSpPr>
          <p:spPr bwMode="auto">
            <a:xfrm>
              <a:off x="2119313" y="1146175"/>
              <a:ext cx="1587" cy="4763"/>
            </a:xfrm>
            <a:custGeom>
              <a:avLst/>
              <a:gdLst>
                <a:gd name="T0" fmla="*/ 0 w 1"/>
                <a:gd name="T1" fmla="*/ 0 h 12"/>
                <a:gd name="T2" fmla="*/ 0 w 1"/>
                <a:gd name="T3" fmla="*/ 0 h 12"/>
                <a:gd name="T4" fmla="*/ 0 w 1"/>
                <a:gd name="T5" fmla="*/ 11 h 12"/>
                <a:gd name="T6" fmla="*/ 0 w 1"/>
                <a:gd name="T7" fmla="*/ 0 h 12"/>
              </a:gdLst>
              <a:ahLst/>
              <a:cxnLst>
                <a:cxn ang="0">
                  <a:pos x="T0" y="T1"/>
                </a:cxn>
                <a:cxn ang="0">
                  <a:pos x="T2" y="T3"/>
                </a:cxn>
                <a:cxn ang="0">
                  <a:pos x="T4" y="T5"/>
                </a:cxn>
                <a:cxn ang="0">
                  <a:pos x="T6" y="T7"/>
                </a:cxn>
              </a:cxnLst>
              <a:rect l="0" t="0" r="r" b="b"/>
              <a:pathLst>
                <a:path w="1" h="12">
                  <a:moveTo>
                    <a:pt x="0" y="0"/>
                  </a:moveTo>
                  <a:lnTo>
                    <a:pt x="0" y="0"/>
                  </a:lnTo>
                  <a:lnTo>
                    <a:pt x="0" y="11"/>
                  </a:lnTo>
                  <a:lnTo>
                    <a:pt x="0" y="0"/>
                  </a:lnTo>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32" name="Freeform 132">
              <a:extLst>
                <a:ext uri="{FF2B5EF4-FFF2-40B4-BE49-F238E27FC236}">
                  <a16:creationId xmlns:a16="http://schemas.microsoft.com/office/drawing/2014/main" id="{98089B70-597E-4F3C-8A02-EDF083B53476}"/>
                </a:ext>
              </a:extLst>
            </p:cNvPr>
            <p:cNvSpPr>
              <a:spLocks noChangeArrowheads="1"/>
            </p:cNvSpPr>
            <p:nvPr/>
          </p:nvSpPr>
          <p:spPr bwMode="auto">
            <a:xfrm>
              <a:off x="2114550" y="1150938"/>
              <a:ext cx="4763" cy="1587"/>
            </a:xfrm>
            <a:custGeom>
              <a:avLst/>
              <a:gdLst>
                <a:gd name="T0" fmla="*/ 11 w 12"/>
                <a:gd name="T1" fmla="*/ 0 h 1"/>
                <a:gd name="T2" fmla="*/ 11 w 12"/>
                <a:gd name="T3" fmla="*/ 0 h 1"/>
                <a:gd name="T4" fmla="*/ 0 w 12"/>
                <a:gd name="T5" fmla="*/ 0 h 1"/>
                <a:gd name="T6" fmla="*/ 11 w 12"/>
                <a:gd name="T7" fmla="*/ 0 h 1"/>
              </a:gdLst>
              <a:ahLst/>
              <a:cxnLst>
                <a:cxn ang="0">
                  <a:pos x="T0" y="T1"/>
                </a:cxn>
                <a:cxn ang="0">
                  <a:pos x="T2" y="T3"/>
                </a:cxn>
                <a:cxn ang="0">
                  <a:pos x="T4" y="T5"/>
                </a:cxn>
                <a:cxn ang="0">
                  <a:pos x="T6" y="T7"/>
                </a:cxn>
              </a:cxnLst>
              <a:rect l="0" t="0" r="r" b="b"/>
              <a:pathLst>
                <a:path w="12" h="1">
                  <a:moveTo>
                    <a:pt x="11" y="0"/>
                  </a:moveTo>
                  <a:lnTo>
                    <a:pt x="11" y="0"/>
                  </a:lnTo>
                  <a:lnTo>
                    <a:pt x="0" y="0"/>
                  </a:lnTo>
                  <a:lnTo>
                    <a:pt x="11" y="0"/>
                  </a:lnTo>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33" name="Freeform 133">
              <a:extLst>
                <a:ext uri="{FF2B5EF4-FFF2-40B4-BE49-F238E27FC236}">
                  <a16:creationId xmlns:a16="http://schemas.microsoft.com/office/drawing/2014/main" id="{D8ACF5FF-A200-45CD-AD0B-AEC3AE45EE97}"/>
                </a:ext>
              </a:extLst>
            </p:cNvPr>
            <p:cNvSpPr>
              <a:spLocks noChangeArrowheads="1"/>
            </p:cNvSpPr>
            <p:nvPr/>
          </p:nvSpPr>
          <p:spPr bwMode="auto">
            <a:xfrm>
              <a:off x="2111375" y="1150938"/>
              <a:ext cx="4763" cy="1587"/>
            </a:xfrm>
            <a:custGeom>
              <a:avLst/>
              <a:gdLst>
                <a:gd name="T0" fmla="*/ 11 w 12"/>
                <a:gd name="T1" fmla="*/ 0 h 1"/>
                <a:gd name="T2" fmla="*/ 11 w 12"/>
                <a:gd name="T3" fmla="*/ 0 h 1"/>
                <a:gd name="T4" fmla="*/ 0 w 12"/>
                <a:gd name="T5" fmla="*/ 0 h 1"/>
                <a:gd name="T6" fmla="*/ 11 w 12"/>
                <a:gd name="T7" fmla="*/ 0 h 1"/>
              </a:gdLst>
              <a:ahLst/>
              <a:cxnLst>
                <a:cxn ang="0">
                  <a:pos x="T0" y="T1"/>
                </a:cxn>
                <a:cxn ang="0">
                  <a:pos x="T2" y="T3"/>
                </a:cxn>
                <a:cxn ang="0">
                  <a:pos x="T4" y="T5"/>
                </a:cxn>
                <a:cxn ang="0">
                  <a:pos x="T6" y="T7"/>
                </a:cxn>
              </a:cxnLst>
              <a:rect l="0" t="0" r="r" b="b"/>
              <a:pathLst>
                <a:path w="12" h="1">
                  <a:moveTo>
                    <a:pt x="11" y="0"/>
                  </a:moveTo>
                  <a:lnTo>
                    <a:pt x="11" y="0"/>
                  </a:lnTo>
                  <a:cubicBezTo>
                    <a:pt x="11" y="0"/>
                    <a:pt x="11" y="0"/>
                    <a:pt x="0" y="0"/>
                  </a:cubicBezTo>
                  <a:cubicBezTo>
                    <a:pt x="11" y="0"/>
                    <a:pt x="11" y="0"/>
                    <a:pt x="11" y="0"/>
                  </a:cubicBezTo>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34" name="Freeform 134">
              <a:extLst>
                <a:ext uri="{FF2B5EF4-FFF2-40B4-BE49-F238E27FC236}">
                  <a16:creationId xmlns:a16="http://schemas.microsoft.com/office/drawing/2014/main" id="{A422E644-7DD0-4736-B059-4B430480E65E}"/>
                </a:ext>
              </a:extLst>
            </p:cNvPr>
            <p:cNvSpPr>
              <a:spLocks noChangeArrowheads="1"/>
            </p:cNvSpPr>
            <p:nvPr/>
          </p:nvSpPr>
          <p:spPr bwMode="auto">
            <a:xfrm>
              <a:off x="5689600" y="2913063"/>
              <a:ext cx="4763" cy="96837"/>
            </a:xfrm>
            <a:custGeom>
              <a:avLst/>
              <a:gdLst>
                <a:gd name="T0" fmla="*/ 11 w 12"/>
                <a:gd name="T1" fmla="*/ 269 h 270"/>
                <a:gd name="T2" fmla="*/ 0 w 12"/>
                <a:gd name="T3" fmla="*/ 0 h 270"/>
                <a:gd name="T4" fmla="*/ 11 w 12"/>
                <a:gd name="T5" fmla="*/ 269 h 270"/>
              </a:gdLst>
              <a:ahLst/>
              <a:cxnLst>
                <a:cxn ang="0">
                  <a:pos x="T0" y="T1"/>
                </a:cxn>
                <a:cxn ang="0">
                  <a:pos x="T2" y="T3"/>
                </a:cxn>
                <a:cxn ang="0">
                  <a:pos x="T4" y="T5"/>
                </a:cxn>
              </a:cxnLst>
              <a:rect l="0" t="0" r="r" b="b"/>
              <a:pathLst>
                <a:path w="12" h="270">
                  <a:moveTo>
                    <a:pt x="11" y="269"/>
                  </a:moveTo>
                  <a:lnTo>
                    <a:pt x="0" y="0"/>
                  </a:lnTo>
                  <a:lnTo>
                    <a:pt x="11" y="269"/>
                  </a:lnTo>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35" name="Freeform 135">
              <a:extLst>
                <a:ext uri="{FF2B5EF4-FFF2-40B4-BE49-F238E27FC236}">
                  <a16:creationId xmlns:a16="http://schemas.microsoft.com/office/drawing/2014/main" id="{ED815A0C-BDAC-442A-944B-B5B2EEF49BFF}"/>
                </a:ext>
              </a:extLst>
            </p:cNvPr>
            <p:cNvSpPr>
              <a:spLocks noChangeArrowheads="1"/>
            </p:cNvSpPr>
            <p:nvPr/>
          </p:nvSpPr>
          <p:spPr bwMode="auto">
            <a:xfrm>
              <a:off x="5075238" y="2449513"/>
              <a:ext cx="665162" cy="1209675"/>
            </a:xfrm>
            <a:custGeom>
              <a:avLst/>
              <a:gdLst>
                <a:gd name="T0" fmla="*/ 481 w 1849"/>
                <a:gd name="T1" fmla="*/ 3316 h 3362"/>
                <a:gd name="T2" fmla="*/ 481 w 1849"/>
                <a:gd name="T3" fmla="*/ 2901 h 3362"/>
                <a:gd name="T4" fmla="*/ 346 w 1849"/>
                <a:gd name="T5" fmla="*/ 2431 h 3362"/>
                <a:gd name="T6" fmla="*/ 268 w 1849"/>
                <a:gd name="T7" fmla="*/ 2297 h 3362"/>
                <a:gd name="T8" fmla="*/ 246 w 1849"/>
                <a:gd name="T9" fmla="*/ 2151 h 3362"/>
                <a:gd name="T10" fmla="*/ 391 w 1849"/>
                <a:gd name="T11" fmla="*/ 1815 h 3362"/>
                <a:gd name="T12" fmla="*/ 537 w 1849"/>
                <a:gd name="T13" fmla="*/ 1894 h 3362"/>
                <a:gd name="T14" fmla="*/ 604 w 1849"/>
                <a:gd name="T15" fmla="*/ 1826 h 3362"/>
                <a:gd name="T16" fmla="*/ 470 w 1849"/>
                <a:gd name="T17" fmla="*/ 1793 h 3362"/>
                <a:gd name="T18" fmla="*/ 302 w 1849"/>
                <a:gd name="T19" fmla="*/ 1591 h 3362"/>
                <a:gd name="T20" fmla="*/ 223 w 1849"/>
                <a:gd name="T21" fmla="*/ 1378 h 3362"/>
                <a:gd name="T22" fmla="*/ 324 w 1849"/>
                <a:gd name="T23" fmla="*/ 784 h 3362"/>
                <a:gd name="T24" fmla="*/ 414 w 1849"/>
                <a:gd name="T25" fmla="*/ 616 h 3362"/>
                <a:gd name="T26" fmla="*/ 246 w 1849"/>
                <a:gd name="T27" fmla="*/ 616 h 3362"/>
                <a:gd name="T28" fmla="*/ 391 w 1849"/>
                <a:gd name="T29" fmla="*/ 325 h 3362"/>
                <a:gd name="T30" fmla="*/ 772 w 1849"/>
                <a:gd name="T31" fmla="*/ 123 h 3362"/>
                <a:gd name="T32" fmla="*/ 918 w 1849"/>
                <a:gd name="T33" fmla="*/ 145 h 3362"/>
                <a:gd name="T34" fmla="*/ 952 w 1849"/>
                <a:gd name="T35" fmla="*/ 403 h 3362"/>
                <a:gd name="T36" fmla="*/ 985 w 1849"/>
                <a:gd name="T37" fmla="*/ 627 h 3362"/>
                <a:gd name="T38" fmla="*/ 1333 w 1849"/>
                <a:gd name="T39" fmla="*/ 1131 h 3362"/>
                <a:gd name="T40" fmla="*/ 1490 w 1849"/>
                <a:gd name="T41" fmla="*/ 1289 h 3362"/>
                <a:gd name="T42" fmla="*/ 1725 w 1849"/>
                <a:gd name="T43" fmla="*/ 1266 h 3362"/>
                <a:gd name="T44" fmla="*/ 1759 w 1849"/>
                <a:gd name="T45" fmla="*/ 1748 h 3362"/>
                <a:gd name="T46" fmla="*/ 1389 w 1849"/>
                <a:gd name="T47" fmla="*/ 1983 h 3362"/>
                <a:gd name="T48" fmla="*/ 1277 w 1849"/>
                <a:gd name="T49" fmla="*/ 2196 h 3362"/>
                <a:gd name="T50" fmla="*/ 1142 w 1849"/>
                <a:gd name="T51" fmla="*/ 2264 h 3362"/>
                <a:gd name="T52" fmla="*/ 1086 w 1849"/>
                <a:gd name="T53" fmla="*/ 2632 h 3362"/>
                <a:gd name="T54" fmla="*/ 1097 w 1849"/>
                <a:gd name="T55" fmla="*/ 2699 h 3362"/>
                <a:gd name="T56" fmla="*/ 896 w 1849"/>
                <a:gd name="T57" fmla="*/ 2901 h 3362"/>
                <a:gd name="T58" fmla="*/ 739 w 1849"/>
                <a:gd name="T59" fmla="*/ 3282 h 3362"/>
                <a:gd name="T60" fmla="*/ 559 w 1849"/>
                <a:gd name="T61" fmla="*/ 3361 h 3362"/>
                <a:gd name="T62" fmla="*/ 604 w 1849"/>
                <a:gd name="T63" fmla="*/ 3226 h 3362"/>
                <a:gd name="T64" fmla="*/ 739 w 1849"/>
                <a:gd name="T65" fmla="*/ 3137 h 3362"/>
                <a:gd name="T66" fmla="*/ 1064 w 1849"/>
                <a:gd name="T67" fmla="*/ 2845 h 3362"/>
                <a:gd name="T68" fmla="*/ 1053 w 1849"/>
                <a:gd name="T69" fmla="*/ 2677 h 3362"/>
                <a:gd name="T70" fmla="*/ 985 w 1849"/>
                <a:gd name="T71" fmla="*/ 2264 h 3362"/>
                <a:gd name="T72" fmla="*/ 1221 w 1849"/>
                <a:gd name="T73" fmla="*/ 2129 h 3362"/>
                <a:gd name="T74" fmla="*/ 1333 w 1849"/>
                <a:gd name="T75" fmla="*/ 2118 h 3362"/>
                <a:gd name="T76" fmla="*/ 1377 w 1849"/>
                <a:gd name="T77" fmla="*/ 1938 h 3362"/>
                <a:gd name="T78" fmla="*/ 1736 w 1849"/>
                <a:gd name="T79" fmla="*/ 1692 h 3362"/>
                <a:gd name="T80" fmla="*/ 1714 w 1849"/>
                <a:gd name="T81" fmla="*/ 1658 h 3362"/>
                <a:gd name="T82" fmla="*/ 1535 w 1849"/>
                <a:gd name="T83" fmla="*/ 1322 h 3362"/>
                <a:gd name="T84" fmla="*/ 1400 w 1849"/>
                <a:gd name="T85" fmla="*/ 1277 h 3362"/>
                <a:gd name="T86" fmla="*/ 1142 w 1849"/>
                <a:gd name="T87" fmla="*/ 930 h 3362"/>
                <a:gd name="T88" fmla="*/ 974 w 1849"/>
                <a:gd name="T89" fmla="*/ 571 h 3362"/>
                <a:gd name="T90" fmla="*/ 907 w 1849"/>
                <a:gd name="T91" fmla="*/ 448 h 3362"/>
                <a:gd name="T92" fmla="*/ 851 w 1849"/>
                <a:gd name="T93" fmla="*/ 179 h 3362"/>
                <a:gd name="T94" fmla="*/ 672 w 1849"/>
                <a:gd name="T95" fmla="*/ 100 h 3362"/>
                <a:gd name="T96" fmla="*/ 358 w 1849"/>
                <a:gd name="T97" fmla="*/ 448 h 3362"/>
                <a:gd name="T98" fmla="*/ 358 w 1849"/>
                <a:gd name="T99" fmla="*/ 527 h 3362"/>
                <a:gd name="T100" fmla="*/ 403 w 1849"/>
                <a:gd name="T101" fmla="*/ 829 h 3362"/>
                <a:gd name="T102" fmla="*/ 223 w 1849"/>
                <a:gd name="T103" fmla="*/ 1333 h 3362"/>
                <a:gd name="T104" fmla="*/ 290 w 1849"/>
                <a:gd name="T105" fmla="*/ 1513 h 3362"/>
                <a:gd name="T106" fmla="*/ 380 w 1849"/>
                <a:gd name="T107" fmla="*/ 1602 h 3362"/>
                <a:gd name="T108" fmla="*/ 559 w 1849"/>
                <a:gd name="T109" fmla="*/ 1782 h 3362"/>
                <a:gd name="T110" fmla="*/ 683 w 1849"/>
                <a:gd name="T111" fmla="*/ 1849 h 3362"/>
                <a:gd name="T112" fmla="*/ 459 w 1849"/>
                <a:gd name="T113" fmla="*/ 1905 h 3362"/>
                <a:gd name="T114" fmla="*/ 279 w 1849"/>
                <a:gd name="T115" fmla="*/ 1995 h 3362"/>
                <a:gd name="T116" fmla="*/ 313 w 1849"/>
                <a:gd name="T117" fmla="*/ 2286 h 3362"/>
                <a:gd name="T118" fmla="*/ 313 w 1849"/>
                <a:gd name="T119" fmla="*/ 2342 h 3362"/>
                <a:gd name="T120" fmla="*/ 526 w 1849"/>
                <a:gd name="T121" fmla="*/ 2901 h 3362"/>
                <a:gd name="T122" fmla="*/ 492 w 1849"/>
                <a:gd name="T123" fmla="*/ 3159 h 3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849" h="3362">
                  <a:moveTo>
                    <a:pt x="559" y="3361"/>
                  </a:moveTo>
                  <a:lnTo>
                    <a:pt x="559" y="3361"/>
                  </a:lnTo>
                  <a:cubicBezTo>
                    <a:pt x="548" y="3361"/>
                    <a:pt x="537" y="3361"/>
                    <a:pt x="526" y="3350"/>
                  </a:cubicBezTo>
                  <a:cubicBezTo>
                    <a:pt x="515" y="3338"/>
                    <a:pt x="515" y="3327"/>
                    <a:pt x="515" y="3316"/>
                  </a:cubicBezTo>
                  <a:lnTo>
                    <a:pt x="515" y="3316"/>
                  </a:lnTo>
                  <a:lnTo>
                    <a:pt x="504" y="3316"/>
                  </a:lnTo>
                  <a:cubicBezTo>
                    <a:pt x="492" y="3316"/>
                    <a:pt x="492" y="3316"/>
                    <a:pt x="481" y="3316"/>
                  </a:cubicBezTo>
                  <a:cubicBezTo>
                    <a:pt x="470" y="3316"/>
                    <a:pt x="459" y="3305"/>
                    <a:pt x="459" y="3294"/>
                  </a:cubicBezTo>
                  <a:cubicBezTo>
                    <a:pt x="448" y="3271"/>
                    <a:pt x="459" y="3226"/>
                    <a:pt x="470" y="3215"/>
                  </a:cubicBezTo>
                  <a:cubicBezTo>
                    <a:pt x="470" y="3204"/>
                    <a:pt x="470" y="3204"/>
                    <a:pt x="470" y="3192"/>
                  </a:cubicBezTo>
                  <a:cubicBezTo>
                    <a:pt x="436" y="3192"/>
                    <a:pt x="448" y="3148"/>
                    <a:pt x="448" y="3103"/>
                  </a:cubicBezTo>
                  <a:cubicBezTo>
                    <a:pt x="448" y="3081"/>
                    <a:pt x="448" y="3069"/>
                    <a:pt x="448" y="3058"/>
                  </a:cubicBezTo>
                  <a:cubicBezTo>
                    <a:pt x="448" y="3002"/>
                    <a:pt x="470" y="2968"/>
                    <a:pt x="515" y="2957"/>
                  </a:cubicBezTo>
                  <a:cubicBezTo>
                    <a:pt x="492" y="2946"/>
                    <a:pt x="481" y="2935"/>
                    <a:pt x="481" y="2901"/>
                  </a:cubicBezTo>
                  <a:cubicBezTo>
                    <a:pt x="481" y="2890"/>
                    <a:pt x="481" y="2879"/>
                    <a:pt x="481" y="2879"/>
                  </a:cubicBezTo>
                  <a:lnTo>
                    <a:pt x="481" y="2879"/>
                  </a:lnTo>
                  <a:cubicBezTo>
                    <a:pt x="470" y="2879"/>
                    <a:pt x="470" y="2868"/>
                    <a:pt x="448" y="2845"/>
                  </a:cubicBezTo>
                  <a:cubicBezTo>
                    <a:pt x="414" y="2801"/>
                    <a:pt x="436" y="2666"/>
                    <a:pt x="436" y="2643"/>
                  </a:cubicBezTo>
                  <a:cubicBezTo>
                    <a:pt x="448" y="2621"/>
                    <a:pt x="448" y="2610"/>
                    <a:pt x="414" y="2599"/>
                  </a:cubicBezTo>
                  <a:cubicBezTo>
                    <a:pt x="380" y="2566"/>
                    <a:pt x="391" y="2521"/>
                    <a:pt x="403" y="2488"/>
                  </a:cubicBezTo>
                  <a:cubicBezTo>
                    <a:pt x="403" y="2488"/>
                    <a:pt x="391" y="2465"/>
                    <a:pt x="346" y="2431"/>
                  </a:cubicBezTo>
                  <a:cubicBezTo>
                    <a:pt x="313" y="2387"/>
                    <a:pt x="279" y="2375"/>
                    <a:pt x="279" y="2375"/>
                  </a:cubicBezTo>
                  <a:cubicBezTo>
                    <a:pt x="257" y="2364"/>
                    <a:pt x="257" y="2364"/>
                    <a:pt x="257" y="2364"/>
                  </a:cubicBezTo>
                  <a:cubicBezTo>
                    <a:pt x="268" y="2353"/>
                    <a:pt x="268" y="2353"/>
                    <a:pt x="268" y="2353"/>
                  </a:cubicBezTo>
                  <a:cubicBezTo>
                    <a:pt x="268" y="2342"/>
                    <a:pt x="268" y="2331"/>
                    <a:pt x="268" y="2320"/>
                  </a:cubicBezTo>
                  <a:lnTo>
                    <a:pt x="268" y="2308"/>
                  </a:lnTo>
                  <a:cubicBezTo>
                    <a:pt x="268" y="2297"/>
                    <a:pt x="268" y="2297"/>
                    <a:pt x="268" y="2297"/>
                  </a:cubicBezTo>
                  <a:lnTo>
                    <a:pt x="268" y="2297"/>
                  </a:lnTo>
                  <a:cubicBezTo>
                    <a:pt x="268" y="2297"/>
                    <a:pt x="268" y="2297"/>
                    <a:pt x="268" y="2286"/>
                  </a:cubicBezTo>
                  <a:lnTo>
                    <a:pt x="268" y="2286"/>
                  </a:lnTo>
                  <a:lnTo>
                    <a:pt x="268" y="2286"/>
                  </a:lnTo>
                  <a:cubicBezTo>
                    <a:pt x="279" y="2286"/>
                    <a:pt x="279" y="2275"/>
                    <a:pt x="279" y="2275"/>
                  </a:cubicBezTo>
                  <a:cubicBezTo>
                    <a:pt x="279" y="2275"/>
                    <a:pt x="279" y="2275"/>
                    <a:pt x="279" y="2264"/>
                  </a:cubicBezTo>
                  <a:cubicBezTo>
                    <a:pt x="290" y="2230"/>
                    <a:pt x="279" y="2196"/>
                    <a:pt x="279" y="2196"/>
                  </a:cubicBezTo>
                  <a:cubicBezTo>
                    <a:pt x="257" y="2185"/>
                    <a:pt x="246" y="2174"/>
                    <a:pt x="246" y="2151"/>
                  </a:cubicBezTo>
                  <a:cubicBezTo>
                    <a:pt x="246" y="2129"/>
                    <a:pt x="246" y="2118"/>
                    <a:pt x="257" y="2095"/>
                  </a:cubicBezTo>
                  <a:cubicBezTo>
                    <a:pt x="268" y="2084"/>
                    <a:pt x="268" y="2073"/>
                    <a:pt x="268" y="2073"/>
                  </a:cubicBezTo>
                  <a:cubicBezTo>
                    <a:pt x="268" y="2073"/>
                    <a:pt x="257" y="2073"/>
                    <a:pt x="246" y="2062"/>
                  </a:cubicBezTo>
                  <a:cubicBezTo>
                    <a:pt x="235" y="2051"/>
                    <a:pt x="235" y="2017"/>
                    <a:pt x="246" y="1995"/>
                  </a:cubicBezTo>
                  <a:cubicBezTo>
                    <a:pt x="246" y="1983"/>
                    <a:pt x="246" y="1972"/>
                    <a:pt x="246" y="1972"/>
                  </a:cubicBezTo>
                  <a:cubicBezTo>
                    <a:pt x="246" y="1950"/>
                    <a:pt x="302" y="1882"/>
                    <a:pt x="335" y="1849"/>
                  </a:cubicBezTo>
                  <a:cubicBezTo>
                    <a:pt x="358" y="1838"/>
                    <a:pt x="369" y="1815"/>
                    <a:pt x="391" y="1815"/>
                  </a:cubicBezTo>
                  <a:cubicBezTo>
                    <a:pt x="403" y="1815"/>
                    <a:pt x="414" y="1826"/>
                    <a:pt x="425" y="1838"/>
                  </a:cubicBezTo>
                  <a:cubicBezTo>
                    <a:pt x="425" y="1849"/>
                    <a:pt x="436" y="1849"/>
                    <a:pt x="436" y="1849"/>
                  </a:cubicBezTo>
                  <a:cubicBezTo>
                    <a:pt x="436" y="1860"/>
                    <a:pt x="436" y="1860"/>
                    <a:pt x="448" y="1860"/>
                  </a:cubicBezTo>
                  <a:lnTo>
                    <a:pt x="448" y="1860"/>
                  </a:lnTo>
                  <a:cubicBezTo>
                    <a:pt x="459" y="1860"/>
                    <a:pt x="470" y="1860"/>
                    <a:pt x="470" y="1860"/>
                  </a:cubicBezTo>
                  <a:cubicBezTo>
                    <a:pt x="504" y="1860"/>
                    <a:pt x="526" y="1871"/>
                    <a:pt x="537" y="1894"/>
                  </a:cubicBezTo>
                  <a:lnTo>
                    <a:pt x="537" y="1894"/>
                  </a:lnTo>
                  <a:cubicBezTo>
                    <a:pt x="537" y="1894"/>
                    <a:pt x="537" y="1894"/>
                    <a:pt x="548" y="1894"/>
                  </a:cubicBezTo>
                  <a:cubicBezTo>
                    <a:pt x="559" y="1894"/>
                    <a:pt x="582" y="1882"/>
                    <a:pt x="604" y="1871"/>
                  </a:cubicBezTo>
                  <a:cubicBezTo>
                    <a:pt x="615" y="1871"/>
                    <a:pt x="615" y="1871"/>
                    <a:pt x="627" y="1860"/>
                  </a:cubicBezTo>
                  <a:cubicBezTo>
                    <a:pt x="627" y="1860"/>
                    <a:pt x="627" y="1860"/>
                    <a:pt x="638" y="1860"/>
                  </a:cubicBezTo>
                  <a:lnTo>
                    <a:pt x="627" y="1849"/>
                  </a:lnTo>
                  <a:cubicBezTo>
                    <a:pt x="627" y="1826"/>
                    <a:pt x="627" y="1826"/>
                    <a:pt x="615" y="1826"/>
                  </a:cubicBezTo>
                  <a:lnTo>
                    <a:pt x="604" y="1826"/>
                  </a:lnTo>
                  <a:lnTo>
                    <a:pt x="593" y="1826"/>
                  </a:lnTo>
                  <a:cubicBezTo>
                    <a:pt x="582" y="1826"/>
                    <a:pt x="571" y="1826"/>
                    <a:pt x="571" y="1826"/>
                  </a:cubicBezTo>
                  <a:cubicBezTo>
                    <a:pt x="548" y="1826"/>
                    <a:pt x="537" y="1815"/>
                    <a:pt x="526" y="1804"/>
                  </a:cubicBezTo>
                  <a:cubicBezTo>
                    <a:pt x="526" y="1793"/>
                    <a:pt x="515" y="1793"/>
                    <a:pt x="515" y="1793"/>
                  </a:cubicBezTo>
                  <a:cubicBezTo>
                    <a:pt x="515" y="1793"/>
                    <a:pt x="515" y="1793"/>
                    <a:pt x="504" y="1793"/>
                  </a:cubicBezTo>
                  <a:lnTo>
                    <a:pt x="504" y="1793"/>
                  </a:lnTo>
                  <a:cubicBezTo>
                    <a:pt x="492" y="1793"/>
                    <a:pt x="481" y="1793"/>
                    <a:pt x="470" y="1793"/>
                  </a:cubicBezTo>
                  <a:cubicBezTo>
                    <a:pt x="436" y="1771"/>
                    <a:pt x="414" y="1703"/>
                    <a:pt x="414" y="1669"/>
                  </a:cubicBezTo>
                  <a:cubicBezTo>
                    <a:pt x="403" y="1636"/>
                    <a:pt x="403" y="1636"/>
                    <a:pt x="391" y="1636"/>
                  </a:cubicBezTo>
                  <a:lnTo>
                    <a:pt x="380" y="1636"/>
                  </a:lnTo>
                  <a:cubicBezTo>
                    <a:pt x="380" y="1647"/>
                    <a:pt x="369" y="1647"/>
                    <a:pt x="369" y="1647"/>
                  </a:cubicBezTo>
                  <a:cubicBezTo>
                    <a:pt x="358" y="1647"/>
                    <a:pt x="335" y="1647"/>
                    <a:pt x="324" y="1625"/>
                  </a:cubicBezTo>
                  <a:cubicBezTo>
                    <a:pt x="313" y="1613"/>
                    <a:pt x="324" y="1602"/>
                    <a:pt x="324" y="1591"/>
                  </a:cubicBezTo>
                  <a:cubicBezTo>
                    <a:pt x="313" y="1591"/>
                    <a:pt x="313" y="1591"/>
                    <a:pt x="302" y="1591"/>
                  </a:cubicBezTo>
                  <a:cubicBezTo>
                    <a:pt x="302" y="1591"/>
                    <a:pt x="302" y="1591"/>
                    <a:pt x="290" y="1591"/>
                  </a:cubicBezTo>
                  <a:cubicBezTo>
                    <a:pt x="246" y="1591"/>
                    <a:pt x="246" y="1535"/>
                    <a:pt x="246" y="1513"/>
                  </a:cubicBezTo>
                  <a:cubicBezTo>
                    <a:pt x="246" y="1513"/>
                    <a:pt x="235" y="1513"/>
                    <a:pt x="235" y="1502"/>
                  </a:cubicBezTo>
                  <a:cubicBezTo>
                    <a:pt x="223" y="1502"/>
                    <a:pt x="212" y="1490"/>
                    <a:pt x="201" y="1479"/>
                  </a:cubicBezTo>
                  <a:cubicBezTo>
                    <a:pt x="201" y="1468"/>
                    <a:pt x="201" y="1468"/>
                    <a:pt x="212" y="1457"/>
                  </a:cubicBezTo>
                  <a:cubicBezTo>
                    <a:pt x="212" y="1457"/>
                    <a:pt x="212" y="1457"/>
                    <a:pt x="212" y="1445"/>
                  </a:cubicBezTo>
                  <a:cubicBezTo>
                    <a:pt x="201" y="1423"/>
                    <a:pt x="201" y="1400"/>
                    <a:pt x="223" y="1378"/>
                  </a:cubicBezTo>
                  <a:cubicBezTo>
                    <a:pt x="190" y="1378"/>
                    <a:pt x="179" y="1367"/>
                    <a:pt x="179" y="1356"/>
                  </a:cubicBezTo>
                  <a:cubicBezTo>
                    <a:pt x="167" y="1344"/>
                    <a:pt x="179" y="1322"/>
                    <a:pt x="190" y="1311"/>
                  </a:cubicBezTo>
                  <a:lnTo>
                    <a:pt x="190" y="1300"/>
                  </a:lnTo>
                  <a:lnTo>
                    <a:pt x="190" y="1300"/>
                  </a:lnTo>
                  <a:cubicBezTo>
                    <a:pt x="0" y="1076"/>
                    <a:pt x="0" y="1076"/>
                    <a:pt x="0" y="1076"/>
                  </a:cubicBezTo>
                  <a:cubicBezTo>
                    <a:pt x="313" y="751"/>
                    <a:pt x="313" y="751"/>
                    <a:pt x="313" y="751"/>
                  </a:cubicBezTo>
                  <a:cubicBezTo>
                    <a:pt x="324" y="784"/>
                    <a:pt x="324" y="784"/>
                    <a:pt x="324" y="784"/>
                  </a:cubicBezTo>
                  <a:cubicBezTo>
                    <a:pt x="324" y="784"/>
                    <a:pt x="335" y="807"/>
                    <a:pt x="346" y="851"/>
                  </a:cubicBezTo>
                  <a:lnTo>
                    <a:pt x="346" y="863"/>
                  </a:lnTo>
                  <a:lnTo>
                    <a:pt x="346" y="863"/>
                  </a:lnTo>
                  <a:cubicBezTo>
                    <a:pt x="358" y="863"/>
                    <a:pt x="358" y="840"/>
                    <a:pt x="358" y="829"/>
                  </a:cubicBezTo>
                  <a:cubicBezTo>
                    <a:pt x="358" y="818"/>
                    <a:pt x="358" y="807"/>
                    <a:pt x="358" y="795"/>
                  </a:cubicBezTo>
                  <a:cubicBezTo>
                    <a:pt x="358" y="762"/>
                    <a:pt x="391" y="751"/>
                    <a:pt x="414" y="751"/>
                  </a:cubicBezTo>
                  <a:cubicBezTo>
                    <a:pt x="414" y="661"/>
                    <a:pt x="414" y="627"/>
                    <a:pt x="414" y="616"/>
                  </a:cubicBezTo>
                  <a:cubicBezTo>
                    <a:pt x="403" y="605"/>
                    <a:pt x="403" y="605"/>
                    <a:pt x="380" y="594"/>
                  </a:cubicBezTo>
                  <a:cubicBezTo>
                    <a:pt x="369" y="582"/>
                    <a:pt x="346" y="582"/>
                    <a:pt x="335" y="571"/>
                  </a:cubicBezTo>
                  <a:lnTo>
                    <a:pt x="335" y="571"/>
                  </a:lnTo>
                  <a:lnTo>
                    <a:pt x="335" y="571"/>
                  </a:lnTo>
                  <a:cubicBezTo>
                    <a:pt x="324" y="582"/>
                    <a:pt x="324" y="582"/>
                    <a:pt x="324" y="594"/>
                  </a:cubicBezTo>
                  <a:cubicBezTo>
                    <a:pt x="313" y="616"/>
                    <a:pt x="302" y="627"/>
                    <a:pt x="279" y="627"/>
                  </a:cubicBezTo>
                  <a:cubicBezTo>
                    <a:pt x="268" y="627"/>
                    <a:pt x="257" y="627"/>
                    <a:pt x="246" y="616"/>
                  </a:cubicBezTo>
                  <a:cubicBezTo>
                    <a:pt x="223" y="582"/>
                    <a:pt x="223" y="549"/>
                    <a:pt x="246" y="527"/>
                  </a:cubicBezTo>
                  <a:cubicBezTo>
                    <a:pt x="257" y="515"/>
                    <a:pt x="257" y="482"/>
                    <a:pt x="246" y="448"/>
                  </a:cubicBezTo>
                  <a:cubicBezTo>
                    <a:pt x="246" y="426"/>
                    <a:pt x="246" y="426"/>
                    <a:pt x="246" y="426"/>
                  </a:cubicBezTo>
                  <a:cubicBezTo>
                    <a:pt x="268" y="426"/>
                    <a:pt x="268" y="426"/>
                    <a:pt x="268" y="426"/>
                  </a:cubicBezTo>
                  <a:cubicBezTo>
                    <a:pt x="279" y="426"/>
                    <a:pt x="324" y="426"/>
                    <a:pt x="335" y="414"/>
                  </a:cubicBezTo>
                  <a:cubicBezTo>
                    <a:pt x="346" y="414"/>
                    <a:pt x="358" y="392"/>
                    <a:pt x="358" y="381"/>
                  </a:cubicBezTo>
                  <a:cubicBezTo>
                    <a:pt x="369" y="358"/>
                    <a:pt x="369" y="336"/>
                    <a:pt x="391" y="325"/>
                  </a:cubicBezTo>
                  <a:cubicBezTo>
                    <a:pt x="403" y="313"/>
                    <a:pt x="459" y="302"/>
                    <a:pt x="481" y="302"/>
                  </a:cubicBezTo>
                  <a:cubicBezTo>
                    <a:pt x="481" y="123"/>
                    <a:pt x="481" y="123"/>
                    <a:pt x="481" y="123"/>
                  </a:cubicBezTo>
                  <a:cubicBezTo>
                    <a:pt x="672" y="0"/>
                    <a:pt x="672" y="0"/>
                    <a:pt x="672" y="0"/>
                  </a:cubicBezTo>
                  <a:cubicBezTo>
                    <a:pt x="672" y="33"/>
                    <a:pt x="672" y="33"/>
                    <a:pt x="672" y="33"/>
                  </a:cubicBezTo>
                  <a:cubicBezTo>
                    <a:pt x="683" y="33"/>
                    <a:pt x="683" y="56"/>
                    <a:pt x="694" y="67"/>
                  </a:cubicBezTo>
                  <a:cubicBezTo>
                    <a:pt x="705" y="67"/>
                    <a:pt x="705" y="78"/>
                    <a:pt x="717" y="78"/>
                  </a:cubicBezTo>
                  <a:cubicBezTo>
                    <a:pt x="739" y="89"/>
                    <a:pt x="761" y="100"/>
                    <a:pt x="772" y="123"/>
                  </a:cubicBezTo>
                  <a:lnTo>
                    <a:pt x="772" y="123"/>
                  </a:lnTo>
                  <a:lnTo>
                    <a:pt x="772" y="123"/>
                  </a:lnTo>
                  <a:cubicBezTo>
                    <a:pt x="784" y="100"/>
                    <a:pt x="817" y="78"/>
                    <a:pt x="817" y="78"/>
                  </a:cubicBezTo>
                  <a:cubicBezTo>
                    <a:pt x="828" y="56"/>
                    <a:pt x="828" y="56"/>
                    <a:pt x="828" y="56"/>
                  </a:cubicBezTo>
                  <a:cubicBezTo>
                    <a:pt x="851" y="78"/>
                    <a:pt x="851" y="78"/>
                    <a:pt x="851" y="78"/>
                  </a:cubicBezTo>
                  <a:cubicBezTo>
                    <a:pt x="862" y="100"/>
                    <a:pt x="884" y="123"/>
                    <a:pt x="907" y="134"/>
                  </a:cubicBezTo>
                  <a:cubicBezTo>
                    <a:pt x="918" y="145"/>
                    <a:pt x="918" y="145"/>
                    <a:pt x="918" y="145"/>
                  </a:cubicBezTo>
                  <a:cubicBezTo>
                    <a:pt x="884" y="213"/>
                    <a:pt x="884" y="213"/>
                    <a:pt x="884" y="213"/>
                  </a:cubicBezTo>
                  <a:cubicBezTo>
                    <a:pt x="873" y="213"/>
                    <a:pt x="862" y="224"/>
                    <a:pt x="862" y="235"/>
                  </a:cubicBezTo>
                  <a:cubicBezTo>
                    <a:pt x="896" y="269"/>
                    <a:pt x="907" y="280"/>
                    <a:pt x="918" y="280"/>
                  </a:cubicBezTo>
                  <a:cubicBezTo>
                    <a:pt x="929" y="280"/>
                    <a:pt x="941" y="280"/>
                    <a:pt x="952" y="291"/>
                  </a:cubicBezTo>
                  <a:cubicBezTo>
                    <a:pt x="963" y="302"/>
                    <a:pt x="963" y="325"/>
                    <a:pt x="963" y="336"/>
                  </a:cubicBezTo>
                  <a:cubicBezTo>
                    <a:pt x="963" y="347"/>
                    <a:pt x="952" y="358"/>
                    <a:pt x="952" y="369"/>
                  </a:cubicBezTo>
                  <a:cubicBezTo>
                    <a:pt x="952" y="381"/>
                    <a:pt x="952" y="392"/>
                    <a:pt x="952" y="403"/>
                  </a:cubicBezTo>
                  <a:cubicBezTo>
                    <a:pt x="952" y="403"/>
                    <a:pt x="952" y="414"/>
                    <a:pt x="952" y="426"/>
                  </a:cubicBezTo>
                  <a:cubicBezTo>
                    <a:pt x="985" y="426"/>
                    <a:pt x="985" y="471"/>
                    <a:pt x="985" y="493"/>
                  </a:cubicBezTo>
                  <a:lnTo>
                    <a:pt x="985" y="504"/>
                  </a:lnTo>
                  <a:cubicBezTo>
                    <a:pt x="985" y="515"/>
                    <a:pt x="997" y="527"/>
                    <a:pt x="1008" y="538"/>
                  </a:cubicBezTo>
                  <a:cubicBezTo>
                    <a:pt x="1019" y="549"/>
                    <a:pt x="1041" y="560"/>
                    <a:pt x="1030" y="582"/>
                  </a:cubicBezTo>
                  <a:cubicBezTo>
                    <a:pt x="1019" y="594"/>
                    <a:pt x="1008" y="605"/>
                    <a:pt x="1008" y="605"/>
                  </a:cubicBezTo>
                  <a:cubicBezTo>
                    <a:pt x="997" y="616"/>
                    <a:pt x="985" y="616"/>
                    <a:pt x="985" y="627"/>
                  </a:cubicBezTo>
                  <a:cubicBezTo>
                    <a:pt x="985" y="638"/>
                    <a:pt x="974" y="650"/>
                    <a:pt x="974" y="672"/>
                  </a:cubicBezTo>
                  <a:cubicBezTo>
                    <a:pt x="1086" y="683"/>
                    <a:pt x="1086" y="683"/>
                    <a:pt x="1086" y="683"/>
                  </a:cubicBezTo>
                  <a:cubicBezTo>
                    <a:pt x="1041" y="818"/>
                    <a:pt x="1041" y="818"/>
                    <a:pt x="1041" y="818"/>
                  </a:cubicBezTo>
                  <a:cubicBezTo>
                    <a:pt x="1120" y="818"/>
                    <a:pt x="1120" y="818"/>
                    <a:pt x="1120" y="818"/>
                  </a:cubicBezTo>
                  <a:cubicBezTo>
                    <a:pt x="1187" y="919"/>
                    <a:pt x="1187" y="919"/>
                    <a:pt x="1187" y="919"/>
                  </a:cubicBezTo>
                  <a:cubicBezTo>
                    <a:pt x="1153" y="1031"/>
                    <a:pt x="1153" y="1031"/>
                    <a:pt x="1153" y="1031"/>
                  </a:cubicBezTo>
                  <a:cubicBezTo>
                    <a:pt x="1333" y="1131"/>
                    <a:pt x="1333" y="1131"/>
                    <a:pt x="1333" y="1131"/>
                  </a:cubicBezTo>
                  <a:cubicBezTo>
                    <a:pt x="1344" y="1244"/>
                    <a:pt x="1344" y="1244"/>
                    <a:pt x="1344" y="1244"/>
                  </a:cubicBezTo>
                  <a:cubicBezTo>
                    <a:pt x="1344" y="1255"/>
                    <a:pt x="1355" y="1255"/>
                    <a:pt x="1355" y="1255"/>
                  </a:cubicBezTo>
                  <a:cubicBezTo>
                    <a:pt x="1355" y="1255"/>
                    <a:pt x="1355" y="1255"/>
                    <a:pt x="1366" y="1244"/>
                  </a:cubicBezTo>
                  <a:cubicBezTo>
                    <a:pt x="1366" y="1233"/>
                    <a:pt x="1389" y="1233"/>
                    <a:pt x="1400" y="1233"/>
                  </a:cubicBezTo>
                  <a:cubicBezTo>
                    <a:pt x="1411" y="1233"/>
                    <a:pt x="1422" y="1233"/>
                    <a:pt x="1434" y="1244"/>
                  </a:cubicBezTo>
                  <a:cubicBezTo>
                    <a:pt x="1434" y="1244"/>
                    <a:pt x="1434" y="1255"/>
                    <a:pt x="1445" y="1255"/>
                  </a:cubicBezTo>
                  <a:cubicBezTo>
                    <a:pt x="1456" y="1277"/>
                    <a:pt x="1467" y="1289"/>
                    <a:pt x="1490" y="1289"/>
                  </a:cubicBezTo>
                  <a:cubicBezTo>
                    <a:pt x="1490" y="1289"/>
                    <a:pt x="1501" y="1289"/>
                    <a:pt x="1512" y="1289"/>
                  </a:cubicBezTo>
                  <a:cubicBezTo>
                    <a:pt x="1523" y="1277"/>
                    <a:pt x="1535" y="1266"/>
                    <a:pt x="1557" y="1266"/>
                  </a:cubicBezTo>
                  <a:cubicBezTo>
                    <a:pt x="1568" y="1266"/>
                    <a:pt x="1568" y="1266"/>
                    <a:pt x="1579" y="1266"/>
                  </a:cubicBezTo>
                  <a:cubicBezTo>
                    <a:pt x="1590" y="1255"/>
                    <a:pt x="1602" y="1255"/>
                    <a:pt x="1613" y="1255"/>
                  </a:cubicBezTo>
                  <a:cubicBezTo>
                    <a:pt x="1624" y="1255"/>
                    <a:pt x="1635" y="1255"/>
                    <a:pt x="1635" y="1255"/>
                  </a:cubicBezTo>
                  <a:cubicBezTo>
                    <a:pt x="1680" y="1266"/>
                    <a:pt x="1703" y="1266"/>
                    <a:pt x="1703" y="1266"/>
                  </a:cubicBezTo>
                  <a:cubicBezTo>
                    <a:pt x="1725" y="1266"/>
                    <a:pt x="1725" y="1266"/>
                    <a:pt x="1725" y="1266"/>
                  </a:cubicBezTo>
                  <a:cubicBezTo>
                    <a:pt x="1725" y="1289"/>
                    <a:pt x="1725" y="1289"/>
                    <a:pt x="1725" y="1289"/>
                  </a:cubicBezTo>
                  <a:cubicBezTo>
                    <a:pt x="1736" y="1613"/>
                    <a:pt x="1736" y="1613"/>
                    <a:pt x="1736" y="1613"/>
                  </a:cubicBezTo>
                  <a:cubicBezTo>
                    <a:pt x="1759" y="1625"/>
                    <a:pt x="1792" y="1625"/>
                    <a:pt x="1815" y="1625"/>
                  </a:cubicBezTo>
                  <a:cubicBezTo>
                    <a:pt x="1826" y="1625"/>
                    <a:pt x="1837" y="1636"/>
                    <a:pt x="1837" y="1647"/>
                  </a:cubicBezTo>
                  <a:cubicBezTo>
                    <a:pt x="1848" y="1658"/>
                    <a:pt x="1837" y="1681"/>
                    <a:pt x="1826" y="1703"/>
                  </a:cubicBezTo>
                  <a:lnTo>
                    <a:pt x="1815" y="1714"/>
                  </a:lnTo>
                  <a:cubicBezTo>
                    <a:pt x="1804" y="1737"/>
                    <a:pt x="1781" y="1748"/>
                    <a:pt x="1759" y="1748"/>
                  </a:cubicBezTo>
                  <a:lnTo>
                    <a:pt x="1748" y="1748"/>
                  </a:lnTo>
                  <a:cubicBezTo>
                    <a:pt x="1703" y="1782"/>
                    <a:pt x="1546" y="1927"/>
                    <a:pt x="1523" y="1950"/>
                  </a:cubicBezTo>
                  <a:cubicBezTo>
                    <a:pt x="1501" y="1972"/>
                    <a:pt x="1467" y="1983"/>
                    <a:pt x="1445" y="1983"/>
                  </a:cubicBezTo>
                  <a:cubicBezTo>
                    <a:pt x="1434" y="1983"/>
                    <a:pt x="1422" y="1972"/>
                    <a:pt x="1411" y="1972"/>
                  </a:cubicBezTo>
                  <a:cubicBezTo>
                    <a:pt x="1411" y="1983"/>
                    <a:pt x="1400" y="1983"/>
                    <a:pt x="1400" y="1983"/>
                  </a:cubicBezTo>
                  <a:cubicBezTo>
                    <a:pt x="1389" y="1983"/>
                    <a:pt x="1389" y="1983"/>
                    <a:pt x="1389" y="1983"/>
                  </a:cubicBezTo>
                  <a:lnTo>
                    <a:pt x="1389" y="1983"/>
                  </a:lnTo>
                  <a:cubicBezTo>
                    <a:pt x="1389" y="2006"/>
                    <a:pt x="1366" y="2039"/>
                    <a:pt x="1344" y="2051"/>
                  </a:cubicBezTo>
                  <a:cubicBezTo>
                    <a:pt x="1355" y="2062"/>
                    <a:pt x="1366" y="2073"/>
                    <a:pt x="1377" y="2084"/>
                  </a:cubicBezTo>
                  <a:cubicBezTo>
                    <a:pt x="1389" y="2107"/>
                    <a:pt x="1366" y="2129"/>
                    <a:pt x="1366" y="2140"/>
                  </a:cubicBezTo>
                  <a:cubicBezTo>
                    <a:pt x="1355" y="2151"/>
                    <a:pt x="1333" y="2162"/>
                    <a:pt x="1333" y="2162"/>
                  </a:cubicBezTo>
                  <a:cubicBezTo>
                    <a:pt x="1333" y="2162"/>
                    <a:pt x="1333" y="2162"/>
                    <a:pt x="1322" y="2162"/>
                  </a:cubicBezTo>
                  <a:lnTo>
                    <a:pt x="1322" y="2162"/>
                  </a:lnTo>
                  <a:cubicBezTo>
                    <a:pt x="1310" y="2196"/>
                    <a:pt x="1288" y="2196"/>
                    <a:pt x="1277" y="2196"/>
                  </a:cubicBezTo>
                  <a:cubicBezTo>
                    <a:pt x="1266" y="2196"/>
                    <a:pt x="1254" y="2196"/>
                    <a:pt x="1243" y="2185"/>
                  </a:cubicBezTo>
                  <a:lnTo>
                    <a:pt x="1243" y="2185"/>
                  </a:lnTo>
                  <a:cubicBezTo>
                    <a:pt x="1243" y="2185"/>
                    <a:pt x="1243" y="2185"/>
                    <a:pt x="1232" y="2185"/>
                  </a:cubicBezTo>
                  <a:cubicBezTo>
                    <a:pt x="1232" y="2207"/>
                    <a:pt x="1221" y="2252"/>
                    <a:pt x="1187" y="2252"/>
                  </a:cubicBezTo>
                  <a:cubicBezTo>
                    <a:pt x="1176" y="2252"/>
                    <a:pt x="1165" y="2252"/>
                    <a:pt x="1165" y="2241"/>
                  </a:cubicBezTo>
                  <a:cubicBezTo>
                    <a:pt x="1165" y="2241"/>
                    <a:pt x="1165" y="2241"/>
                    <a:pt x="1153" y="2241"/>
                  </a:cubicBezTo>
                  <a:cubicBezTo>
                    <a:pt x="1153" y="2241"/>
                    <a:pt x="1153" y="2252"/>
                    <a:pt x="1142" y="2264"/>
                  </a:cubicBezTo>
                  <a:cubicBezTo>
                    <a:pt x="1131" y="2308"/>
                    <a:pt x="1053" y="2308"/>
                    <a:pt x="1041" y="2308"/>
                  </a:cubicBezTo>
                  <a:cubicBezTo>
                    <a:pt x="1041" y="2308"/>
                    <a:pt x="1030" y="2308"/>
                    <a:pt x="1019" y="2308"/>
                  </a:cubicBezTo>
                  <a:cubicBezTo>
                    <a:pt x="1019" y="2308"/>
                    <a:pt x="1019" y="2331"/>
                    <a:pt x="1019" y="2364"/>
                  </a:cubicBezTo>
                  <a:cubicBezTo>
                    <a:pt x="1030" y="2387"/>
                    <a:pt x="1041" y="2409"/>
                    <a:pt x="1064" y="2420"/>
                  </a:cubicBezTo>
                  <a:cubicBezTo>
                    <a:pt x="1064" y="2431"/>
                    <a:pt x="1064" y="2431"/>
                    <a:pt x="1075" y="2431"/>
                  </a:cubicBezTo>
                  <a:cubicBezTo>
                    <a:pt x="1086" y="2454"/>
                    <a:pt x="1086" y="2488"/>
                    <a:pt x="1086" y="2621"/>
                  </a:cubicBezTo>
                  <a:cubicBezTo>
                    <a:pt x="1086" y="2632"/>
                    <a:pt x="1086" y="2632"/>
                    <a:pt x="1086" y="2632"/>
                  </a:cubicBezTo>
                  <a:cubicBezTo>
                    <a:pt x="1086" y="2643"/>
                    <a:pt x="1086" y="2655"/>
                    <a:pt x="1097" y="2655"/>
                  </a:cubicBezTo>
                  <a:cubicBezTo>
                    <a:pt x="1097" y="2666"/>
                    <a:pt x="1097" y="2666"/>
                    <a:pt x="1097" y="2666"/>
                  </a:cubicBezTo>
                  <a:cubicBezTo>
                    <a:pt x="1097" y="2677"/>
                    <a:pt x="1097" y="2677"/>
                    <a:pt x="1097" y="2677"/>
                  </a:cubicBezTo>
                  <a:cubicBezTo>
                    <a:pt x="1097" y="2699"/>
                    <a:pt x="1097" y="2699"/>
                    <a:pt x="1097" y="2699"/>
                  </a:cubicBezTo>
                  <a:cubicBezTo>
                    <a:pt x="1075" y="2699"/>
                    <a:pt x="1075" y="2699"/>
                    <a:pt x="1075" y="2699"/>
                  </a:cubicBezTo>
                  <a:cubicBezTo>
                    <a:pt x="1097" y="2699"/>
                    <a:pt x="1097" y="2699"/>
                    <a:pt x="1097" y="2699"/>
                  </a:cubicBezTo>
                  <a:lnTo>
                    <a:pt x="1097" y="2699"/>
                  </a:lnTo>
                  <a:cubicBezTo>
                    <a:pt x="1097" y="2711"/>
                    <a:pt x="1120" y="2744"/>
                    <a:pt x="1165" y="2778"/>
                  </a:cubicBezTo>
                  <a:cubicBezTo>
                    <a:pt x="1187" y="2789"/>
                    <a:pt x="1187" y="2812"/>
                    <a:pt x="1187" y="2812"/>
                  </a:cubicBezTo>
                  <a:cubicBezTo>
                    <a:pt x="1176" y="2845"/>
                    <a:pt x="1142" y="2868"/>
                    <a:pt x="1075" y="2890"/>
                  </a:cubicBezTo>
                  <a:cubicBezTo>
                    <a:pt x="1041" y="2890"/>
                    <a:pt x="1008" y="2890"/>
                    <a:pt x="985" y="2890"/>
                  </a:cubicBezTo>
                  <a:cubicBezTo>
                    <a:pt x="974" y="2890"/>
                    <a:pt x="963" y="2890"/>
                    <a:pt x="952" y="2890"/>
                  </a:cubicBezTo>
                  <a:cubicBezTo>
                    <a:pt x="952" y="2890"/>
                    <a:pt x="941" y="2890"/>
                    <a:pt x="929" y="2890"/>
                  </a:cubicBezTo>
                  <a:cubicBezTo>
                    <a:pt x="907" y="2890"/>
                    <a:pt x="907" y="2901"/>
                    <a:pt x="896" y="2901"/>
                  </a:cubicBezTo>
                  <a:cubicBezTo>
                    <a:pt x="884" y="2912"/>
                    <a:pt x="873" y="3025"/>
                    <a:pt x="873" y="3081"/>
                  </a:cubicBezTo>
                  <a:cubicBezTo>
                    <a:pt x="884" y="3114"/>
                    <a:pt x="873" y="3137"/>
                    <a:pt x="862" y="3148"/>
                  </a:cubicBezTo>
                  <a:cubicBezTo>
                    <a:pt x="851" y="3159"/>
                    <a:pt x="840" y="3170"/>
                    <a:pt x="817" y="3159"/>
                  </a:cubicBezTo>
                  <a:cubicBezTo>
                    <a:pt x="817" y="3159"/>
                    <a:pt x="806" y="3159"/>
                    <a:pt x="795" y="3159"/>
                  </a:cubicBezTo>
                  <a:cubicBezTo>
                    <a:pt x="784" y="3159"/>
                    <a:pt x="772" y="3159"/>
                    <a:pt x="772" y="3159"/>
                  </a:cubicBezTo>
                  <a:cubicBezTo>
                    <a:pt x="772" y="3170"/>
                    <a:pt x="761" y="3192"/>
                    <a:pt x="761" y="3215"/>
                  </a:cubicBezTo>
                  <a:cubicBezTo>
                    <a:pt x="750" y="3249"/>
                    <a:pt x="750" y="3271"/>
                    <a:pt x="739" y="3282"/>
                  </a:cubicBezTo>
                  <a:cubicBezTo>
                    <a:pt x="728" y="3294"/>
                    <a:pt x="717" y="3305"/>
                    <a:pt x="705" y="3305"/>
                  </a:cubicBezTo>
                  <a:lnTo>
                    <a:pt x="705" y="3305"/>
                  </a:lnTo>
                  <a:cubicBezTo>
                    <a:pt x="683" y="3305"/>
                    <a:pt x="660" y="3294"/>
                    <a:pt x="638" y="3271"/>
                  </a:cubicBezTo>
                  <a:cubicBezTo>
                    <a:pt x="638" y="3271"/>
                    <a:pt x="638" y="3271"/>
                    <a:pt x="638" y="3282"/>
                  </a:cubicBezTo>
                  <a:cubicBezTo>
                    <a:pt x="638" y="3294"/>
                    <a:pt x="638" y="3294"/>
                    <a:pt x="638" y="3305"/>
                  </a:cubicBezTo>
                  <a:cubicBezTo>
                    <a:pt x="638" y="3338"/>
                    <a:pt x="627" y="3361"/>
                    <a:pt x="582" y="3361"/>
                  </a:cubicBezTo>
                  <a:cubicBezTo>
                    <a:pt x="571" y="3361"/>
                    <a:pt x="571" y="3361"/>
                    <a:pt x="559" y="3361"/>
                  </a:cubicBezTo>
                  <a:close/>
                  <a:moveTo>
                    <a:pt x="559" y="3316"/>
                  </a:moveTo>
                  <a:lnTo>
                    <a:pt x="559" y="3316"/>
                  </a:lnTo>
                  <a:cubicBezTo>
                    <a:pt x="571" y="3316"/>
                    <a:pt x="571" y="3316"/>
                    <a:pt x="571" y="3316"/>
                  </a:cubicBezTo>
                  <a:cubicBezTo>
                    <a:pt x="582" y="3316"/>
                    <a:pt x="593" y="3316"/>
                    <a:pt x="593" y="3316"/>
                  </a:cubicBezTo>
                  <a:lnTo>
                    <a:pt x="593" y="3305"/>
                  </a:lnTo>
                  <a:cubicBezTo>
                    <a:pt x="593" y="3294"/>
                    <a:pt x="593" y="3294"/>
                    <a:pt x="593" y="3282"/>
                  </a:cubicBezTo>
                  <a:cubicBezTo>
                    <a:pt x="593" y="3260"/>
                    <a:pt x="593" y="3237"/>
                    <a:pt x="604" y="3226"/>
                  </a:cubicBezTo>
                  <a:cubicBezTo>
                    <a:pt x="615" y="3226"/>
                    <a:pt x="627" y="3215"/>
                    <a:pt x="638" y="3215"/>
                  </a:cubicBezTo>
                  <a:cubicBezTo>
                    <a:pt x="649" y="3215"/>
                    <a:pt x="660" y="3226"/>
                    <a:pt x="672" y="3237"/>
                  </a:cubicBezTo>
                  <a:cubicBezTo>
                    <a:pt x="683" y="3249"/>
                    <a:pt x="694" y="3260"/>
                    <a:pt x="705" y="3260"/>
                  </a:cubicBezTo>
                  <a:cubicBezTo>
                    <a:pt x="705" y="3282"/>
                    <a:pt x="705" y="3282"/>
                    <a:pt x="705" y="3282"/>
                  </a:cubicBezTo>
                  <a:cubicBezTo>
                    <a:pt x="705" y="3260"/>
                    <a:pt x="705" y="3260"/>
                    <a:pt x="705" y="3260"/>
                  </a:cubicBezTo>
                  <a:cubicBezTo>
                    <a:pt x="705" y="3249"/>
                    <a:pt x="717" y="3226"/>
                    <a:pt x="717" y="3204"/>
                  </a:cubicBezTo>
                  <a:cubicBezTo>
                    <a:pt x="728" y="3170"/>
                    <a:pt x="728" y="3148"/>
                    <a:pt x="739" y="3137"/>
                  </a:cubicBezTo>
                  <a:cubicBezTo>
                    <a:pt x="750" y="3125"/>
                    <a:pt x="772" y="3114"/>
                    <a:pt x="795" y="3114"/>
                  </a:cubicBezTo>
                  <a:cubicBezTo>
                    <a:pt x="806" y="3114"/>
                    <a:pt x="817" y="3114"/>
                    <a:pt x="828" y="3114"/>
                  </a:cubicBezTo>
                  <a:cubicBezTo>
                    <a:pt x="828" y="3114"/>
                    <a:pt x="828" y="3103"/>
                    <a:pt x="828" y="3081"/>
                  </a:cubicBezTo>
                  <a:cubicBezTo>
                    <a:pt x="828" y="3069"/>
                    <a:pt x="828" y="2890"/>
                    <a:pt x="873" y="2856"/>
                  </a:cubicBezTo>
                  <a:cubicBezTo>
                    <a:pt x="896" y="2845"/>
                    <a:pt x="918" y="2845"/>
                    <a:pt x="963" y="2845"/>
                  </a:cubicBezTo>
                  <a:cubicBezTo>
                    <a:pt x="963" y="2845"/>
                    <a:pt x="974" y="2856"/>
                    <a:pt x="985" y="2856"/>
                  </a:cubicBezTo>
                  <a:cubicBezTo>
                    <a:pt x="1008" y="2856"/>
                    <a:pt x="1041" y="2845"/>
                    <a:pt x="1064" y="2845"/>
                  </a:cubicBezTo>
                  <a:cubicBezTo>
                    <a:pt x="1109" y="2834"/>
                    <a:pt x="1131" y="2812"/>
                    <a:pt x="1142" y="2812"/>
                  </a:cubicBezTo>
                  <a:cubicBezTo>
                    <a:pt x="1109" y="2789"/>
                    <a:pt x="1064" y="2744"/>
                    <a:pt x="1053" y="2711"/>
                  </a:cubicBezTo>
                  <a:cubicBezTo>
                    <a:pt x="1053" y="2711"/>
                    <a:pt x="1053" y="2711"/>
                    <a:pt x="1053" y="2699"/>
                  </a:cubicBezTo>
                  <a:lnTo>
                    <a:pt x="1053" y="2699"/>
                  </a:lnTo>
                  <a:lnTo>
                    <a:pt x="1053" y="2699"/>
                  </a:lnTo>
                  <a:cubicBezTo>
                    <a:pt x="1053" y="2677"/>
                    <a:pt x="1053" y="2677"/>
                    <a:pt x="1053" y="2677"/>
                  </a:cubicBezTo>
                  <a:lnTo>
                    <a:pt x="1053" y="2677"/>
                  </a:lnTo>
                  <a:cubicBezTo>
                    <a:pt x="1053" y="2666"/>
                    <a:pt x="1053" y="2666"/>
                    <a:pt x="1053" y="2666"/>
                  </a:cubicBezTo>
                  <a:cubicBezTo>
                    <a:pt x="1053" y="2655"/>
                    <a:pt x="1053" y="2643"/>
                    <a:pt x="1053" y="2643"/>
                  </a:cubicBezTo>
                  <a:cubicBezTo>
                    <a:pt x="1053" y="2621"/>
                    <a:pt x="1053" y="2621"/>
                    <a:pt x="1053" y="2621"/>
                  </a:cubicBezTo>
                  <a:cubicBezTo>
                    <a:pt x="1041" y="2577"/>
                    <a:pt x="1041" y="2476"/>
                    <a:pt x="1041" y="2465"/>
                  </a:cubicBezTo>
                  <a:cubicBezTo>
                    <a:pt x="1030" y="2465"/>
                    <a:pt x="1030" y="2454"/>
                    <a:pt x="1030" y="2454"/>
                  </a:cubicBezTo>
                  <a:cubicBezTo>
                    <a:pt x="1008" y="2431"/>
                    <a:pt x="985" y="2409"/>
                    <a:pt x="974" y="2364"/>
                  </a:cubicBezTo>
                  <a:cubicBezTo>
                    <a:pt x="963" y="2320"/>
                    <a:pt x="963" y="2286"/>
                    <a:pt x="985" y="2264"/>
                  </a:cubicBezTo>
                  <a:cubicBezTo>
                    <a:pt x="985" y="2252"/>
                    <a:pt x="1008" y="2252"/>
                    <a:pt x="1019" y="2264"/>
                  </a:cubicBezTo>
                  <a:cubicBezTo>
                    <a:pt x="1030" y="2264"/>
                    <a:pt x="1041" y="2264"/>
                    <a:pt x="1041" y="2264"/>
                  </a:cubicBezTo>
                  <a:cubicBezTo>
                    <a:pt x="1075" y="2264"/>
                    <a:pt x="1097" y="2252"/>
                    <a:pt x="1097" y="2252"/>
                  </a:cubicBezTo>
                  <a:cubicBezTo>
                    <a:pt x="1120" y="2219"/>
                    <a:pt x="1131" y="2196"/>
                    <a:pt x="1153" y="2196"/>
                  </a:cubicBezTo>
                  <a:cubicBezTo>
                    <a:pt x="1165" y="2196"/>
                    <a:pt x="1176" y="2196"/>
                    <a:pt x="1187" y="2207"/>
                  </a:cubicBezTo>
                  <a:cubicBezTo>
                    <a:pt x="1187" y="2196"/>
                    <a:pt x="1198" y="2185"/>
                    <a:pt x="1198" y="2162"/>
                  </a:cubicBezTo>
                  <a:cubicBezTo>
                    <a:pt x="1198" y="2129"/>
                    <a:pt x="1221" y="2129"/>
                    <a:pt x="1221" y="2129"/>
                  </a:cubicBezTo>
                  <a:cubicBezTo>
                    <a:pt x="1232" y="2129"/>
                    <a:pt x="1254" y="2140"/>
                    <a:pt x="1266" y="2151"/>
                  </a:cubicBezTo>
                  <a:lnTo>
                    <a:pt x="1266" y="2151"/>
                  </a:lnTo>
                  <a:cubicBezTo>
                    <a:pt x="1277" y="2151"/>
                    <a:pt x="1277" y="2151"/>
                    <a:pt x="1277" y="2151"/>
                  </a:cubicBezTo>
                  <a:cubicBezTo>
                    <a:pt x="1277" y="2151"/>
                    <a:pt x="1277" y="2151"/>
                    <a:pt x="1288" y="2140"/>
                  </a:cubicBezTo>
                  <a:cubicBezTo>
                    <a:pt x="1299" y="2118"/>
                    <a:pt x="1310" y="2118"/>
                    <a:pt x="1322" y="2118"/>
                  </a:cubicBezTo>
                  <a:lnTo>
                    <a:pt x="1333" y="2118"/>
                  </a:lnTo>
                  <a:lnTo>
                    <a:pt x="1333" y="2118"/>
                  </a:lnTo>
                  <a:cubicBezTo>
                    <a:pt x="1333" y="2107"/>
                    <a:pt x="1333" y="2095"/>
                    <a:pt x="1333" y="2095"/>
                  </a:cubicBezTo>
                  <a:lnTo>
                    <a:pt x="1333" y="2095"/>
                  </a:lnTo>
                  <a:cubicBezTo>
                    <a:pt x="1333" y="2095"/>
                    <a:pt x="1333" y="2095"/>
                    <a:pt x="1322" y="2095"/>
                  </a:cubicBezTo>
                  <a:cubicBezTo>
                    <a:pt x="1288" y="2084"/>
                    <a:pt x="1288" y="2062"/>
                    <a:pt x="1288" y="2051"/>
                  </a:cubicBezTo>
                  <a:cubicBezTo>
                    <a:pt x="1288" y="2039"/>
                    <a:pt x="1299" y="2017"/>
                    <a:pt x="1322" y="2017"/>
                  </a:cubicBezTo>
                  <a:cubicBezTo>
                    <a:pt x="1333" y="2017"/>
                    <a:pt x="1344" y="1995"/>
                    <a:pt x="1355" y="1972"/>
                  </a:cubicBezTo>
                  <a:cubicBezTo>
                    <a:pt x="1355" y="1950"/>
                    <a:pt x="1366" y="1950"/>
                    <a:pt x="1377" y="1938"/>
                  </a:cubicBezTo>
                  <a:lnTo>
                    <a:pt x="1377" y="1938"/>
                  </a:lnTo>
                  <a:lnTo>
                    <a:pt x="1377" y="1938"/>
                  </a:lnTo>
                  <a:cubicBezTo>
                    <a:pt x="1389" y="1916"/>
                    <a:pt x="1400" y="1916"/>
                    <a:pt x="1411" y="1916"/>
                  </a:cubicBezTo>
                  <a:cubicBezTo>
                    <a:pt x="1434" y="1916"/>
                    <a:pt x="1445" y="1927"/>
                    <a:pt x="1445" y="1938"/>
                  </a:cubicBezTo>
                  <a:cubicBezTo>
                    <a:pt x="1456" y="1938"/>
                    <a:pt x="1479" y="1938"/>
                    <a:pt x="1490" y="1916"/>
                  </a:cubicBezTo>
                  <a:cubicBezTo>
                    <a:pt x="1523" y="1894"/>
                    <a:pt x="1725" y="1703"/>
                    <a:pt x="1725" y="1703"/>
                  </a:cubicBezTo>
                  <a:cubicBezTo>
                    <a:pt x="1736" y="1692"/>
                    <a:pt x="1736" y="1692"/>
                    <a:pt x="1736" y="1692"/>
                  </a:cubicBezTo>
                  <a:cubicBezTo>
                    <a:pt x="1748" y="1703"/>
                    <a:pt x="1748" y="1703"/>
                    <a:pt x="1748" y="1703"/>
                  </a:cubicBezTo>
                  <a:lnTo>
                    <a:pt x="1748" y="1703"/>
                  </a:lnTo>
                  <a:lnTo>
                    <a:pt x="1759" y="1703"/>
                  </a:lnTo>
                  <a:cubicBezTo>
                    <a:pt x="1770" y="1703"/>
                    <a:pt x="1770" y="1703"/>
                    <a:pt x="1781" y="1692"/>
                  </a:cubicBezTo>
                  <a:cubicBezTo>
                    <a:pt x="1781" y="1692"/>
                    <a:pt x="1781" y="1681"/>
                    <a:pt x="1792" y="1681"/>
                  </a:cubicBezTo>
                  <a:cubicBezTo>
                    <a:pt x="1792" y="1669"/>
                    <a:pt x="1792" y="1669"/>
                    <a:pt x="1792" y="1669"/>
                  </a:cubicBezTo>
                  <a:cubicBezTo>
                    <a:pt x="1759" y="1669"/>
                    <a:pt x="1714" y="1658"/>
                    <a:pt x="1714" y="1658"/>
                  </a:cubicBezTo>
                  <a:cubicBezTo>
                    <a:pt x="1703" y="1658"/>
                    <a:pt x="1703" y="1658"/>
                    <a:pt x="1703" y="1658"/>
                  </a:cubicBezTo>
                  <a:cubicBezTo>
                    <a:pt x="1691" y="1311"/>
                    <a:pt x="1691" y="1311"/>
                    <a:pt x="1691" y="1311"/>
                  </a:cubicBezTo>
                  <a:cubicBezTo>
                    <a:pt x="1669" y="1311"/>
                    <a:pt x="1646" y="1300"/>
                    <a:pt x="1624" y="1300"/>
                  </a:cubicBezTo>
                  <a:lnTo>
                    <a:pt x="1613" y="1300"/>
                  </a:lnTo>
                  <a:lnTo>
                    <a:pt x="1602" y="1300"/>
                  </a:lnTo>
                  <a:cubicBezTo>
                    <a:pt x="1590" y="1300"/>
                    <a:pt x="1579" y="1311"/>
                    <a:pt x="1557" y="1311"/>
                  </a:cubicBezTo>
                  <a:cubicBezTo>
                    <a:pt x="1546" y="1311"/>
                    <a:pt x="1546" y="1322"/>
                    <a:pt x="1535" y="1322"/>
                  </a:cubicBezTo>
                  <a:cubicBezTo>
                    <a:pt x="1523" y="1333"/>
                    <a:pt x="1512" y="1333"/>
                    <a:pt x="1490" y="1333"/>
                  </a:cubicBezTo>
                  <a:lnTo>
                    <a:pt x="1479" y="1333"/>
                  </a:lnTo>
                  <a:cubicBezTo>
                    <a:pt x="1445" y="1322"/>
                    <a:pt x="1422" y="1300"/>
                    <a:pt x="1411" y="1289"/>
                  </a:cubicBezTo>
                  <a:cubicBezTo>
                    <a:pt x="1400" y="1277"/>
                    <a:pt x="1400" y="1277"/>
                    <a:pt x="1400" y="1277"/>
                  </a:cubicBezTo>
                  <a:lnTo>
                    <a:pt x="1400" y="1277"/>
                  </a:lnTo>
                  <a:lnTo>
                    <a:pt x="1400" y="1277"/>
                  </a:lnTo>
                  <a:lnTo>
                    <a:pt x="1400" y="1277"/>
                  </a:lnTo>
                  <a:cubicBezTo>
                    <a:pt x="1400" y="1289"/>
                    <a:pt x="1400" y="1300"/>
                    <a:pt x="1389" y="1300"/>
                  </a:cubicBezTo>
                  <a:cubicBezTo>
                    <a:pt x="1389" y="1311"/>
                    <a:pt x="1377" y="1311"/>
                    <a:pt x="1377" y="1311"/>
                  </a:cubicBezTo>
                  <a:cubicBezTo>
                    <a:pt x="1355" y="1311"/>
                    <a:pt x="1333" y="1289"/>
                    <a:pt x="1310" y="1277"/>
                  </a:cubicBezTo>
                  <a:cubicBezTo>
                    <a:pt x="1299" y="1266"/>
                    <a:pt x="1299" y="1266"/>
                    <a:pt x="1299" y="1266"/>
                  </a:cubicBezTo>
                  <a:cubicBezTo>
                    <a:pt x="1288" y="1154"/>
                    <a:pt x="1288" y="1154"/>
                    <a:pt x="1288" y="1154"/>
                  </a:cubicBezTo>
                  <a:cubicBezTo>
                    <a:pt x="1097" y="1053"/>
                    <a:pt x="1097" y="1053"/>
                    <a:pt x="1097" y="1053"/>
                  </a:cubicBezTo>
                  <a:cubicBezTo>
                    <a:pt x="1142" y="930"/>
                    <a:pt x="1142" y="930"/>
                    <a:pt x="1142" y="930"/>
                  </a:cubicBezTo>
                  <a:cubicBezTo>
                    <a:pt x="1097" y="863"/>
                    <a:pt x="1097" y="863"/>
                    <a:pt x="1097" y="863"/>
                  </a:cubicBezTo>
                  <a:cubicBezTo>
                    <a:pt x="985" y="851"/>
                    <a:pt x="985" y="851"/>
                    <a:pt x="985" y="851"/>
                  </a:cubicBezTo>
                  <a:cubicBezTo>
                    <a:pt x="1019" y="717"/>
                    <a:pt x="1019" y="717"/>
                    <a:pt x="1019" y="717"/>
                  </a:cubicBezTo>
                  <a:cubicBezTo>
                    <a:pt x="918" y="706"/>
                    <a:pt x="918" y="706"/>
                    <a:pt x="918" y="706"/>
                  </a:cubicBezTo>
                  <a:cubicBezTo>
                    <a:pt x="918" y="683"/>
                    <a:pt x="918" y="683"/>
                    <a:pt x="918" y="683"/>
                  </a:cubicBezTo>
                  <a:cubicBezTo>
                    <a:pt x="929" y="672"/>
                    <a:pt x="941" y="638"/>
                    <a:pt x="941" y="616"/>
                  </a:cubicBezTo>
                  <a:cubicBezTo>
                    <a:pt x="952" y="594"/>
                    <a:pt x="963" y="582"/>
                    <a:pt x="974" y="571"/>
                  </a:cubicBezTo>
                  <a:lnTo>
                    <a:pt x="985" y="571"/>
                  </a:lnTo>
                  <a:cubicBezTo>
                    <a:pt x="974" y="571"/>
                    <a:pt x="974" y="571"/>
                    <a:pt x="974" y="560"/>
                  </a:cubicBezTo>
                  <a:cubicBezTo>
                    <a:pt x="963" y="549"/>
                    <a:pt x="941" y="527"/>
                    <a:pt x="941" y="504"/>
                  </a:cubicBezTo>
                  <a:lnTo>
                    <a:pt x="941" y="493"/>
                  </a:lnTo>
                  <a:cubicBezTo>
                    <a:pt x="941" y="482"/>
                    <a:pt x="941" y="471"/>
                    <a:pt x="941" y="459"/>
                  </a:cubicBezTo>
                  <a:cubicBezTo>
                    <a:pt x="941" y="471"/>
                    <a:pt x="941" y="459"/>
                    <a:pt x="941" y="459"/>
                  </a:cubicBezTo>
                  <a:cubicBezTo>
                    <a:pt x="929" y="459"/>
                    <a:pt x="918" y="459"/>
                    <a:pt x="907" y="448"/>
                  </a:cubicBezTo>
                  <a:cubicBezTo>
                    <a:pt x="896" y="437"/>
                    <a:pt x="907" y="414"/>
                    <a:pt x="907" y="392"/>
                  </a:cubicBezTo>
                  <a:cubicBezTo>
                    <a:pt x="907" y="381"/>
                    <a:pt x="907" y="369"/>
                    <a:pt x="907" y="358"/>
                  </a:cubicBezTo>
                  <a:cubicBezTo>
                    <a:pt x="918" y="347"/>
                    <a:pt x="918" y="347"/>
                    <a:pt x="918" y="336"/>
                  </a:cubicBezTo>
                  <a:lnTo>
                    <a:pt x="918" y="325"/>
                  </a:lnTo>
                  <a:cubicBezTo>
                    <a:pt x="884" y="325"/>
                    <a:pt x="851" y="291"/>
                    <a:pt x="828" y="258"/>
                  </a:cubicBezTo>
                  <a:lnTo>
                    <a:pt x="828" y="258"/>
                  </a:lnTo>
                  <a:cubicBezTo>
                    <a:pt x="806" y="235"/>
                    <a:pt x="828" y="202"/>
                    <a:pt x="851" y="179"/>
                  </a:cubicBezTo>
                  <a:cubicBezTo>
                    <a:pt x="862" y="157"/>
                    <a:pt x="862" y="157"/>
                    <a:pt x="862" y="157"/>
                  </a:cubicBezTo>
                  <a:cubicBezTo>
                    <a:pt x="851" y="145"/>
                    <a:pt x="840" y="134"/>
                    <a:pt x="828" y="123"/>
                  </a:cubicBezTo>
                  <a:cubicBezTo>
                    <a:pt x="817" y="134"/>
                    <a:pt x="817" y="145"/>
                    <a:pt x="817" y="145"/>
                  </a:cubicBezTo>
                  <a:cubicBezTo>
                    <a:pt x="806" y="157"/>
                    <a:pt x="795" y="168"/>
                    <a:pt x="772" y="168"/>
                  </a:cubicBezTo>
                  <a:cubicBezTo>
                    <a:pt x="761" y="168"/>
                    <a:pt x="739" y="157"/>
                    <a:pt x="739" y="145"/>
                  </a:cubicBezTo>
                  <a:cubicBezTo>
                    <a:pt x="728" y="134"/>
                    <a:pt x="705" y="123"/>
                    <a:pt x="694" y="112"/>
                  </a:cubicBezTo>
                  <a:cubicBezTo>
                    <a:pt x="683" y="112"/>
                    <a:pt x="683" y="100"/>
                    <a:pt x="672" y="100"/>
                  </a:cubicBezTo>
                  <a:cubicBezTo>
                    <a:pt x="660" y="89"/>
                    <a:pt x="649" y="78"/>
                    <a:pt x="649" y="67"/>
                  </a:cubicBezTo>
                  <a:cubicBezTo>
                    <a:pt x="526" y="145"/>
                    <a:pt x="526" y="145"/>
                    <a:pt x="526" y="145"/>
                  </a:cubicBezTo>
                  <a:cubicBezTo>
                    <a:pt x="526" y="336"/>
                    <a:pt x="526" y="336"/>
                    <a:pt x="526" y="336"/>
                  </a:cubicBezTo>
                  <a:cubicBezTo>
                    <a:pt x="504" y="336"/>
                    <a:pt x="504" y="336"/>
                    <a:pt x="504" y="336"/>
                  </a:cubicBezTo>
                  <a:cubicBezTo>
                    <a:pt x="470" y="347"/>
                    <a:pt x="425" y="347"/>
                    <a:pt x="414" y="358"/>
                  </a:cubicBezTo>
                  <a:cubicBezTo>
                    <a:pt x="414" y="369"/>
                    <a:pt x="403" y="381"/>
                    <a:pt x="403" y="392"/>
                  </a:cubicBezTo>
                  <a:cubicBezTo>
                    <a:pt x="391" y="414"/>
                    <a:pt x="380" y="437"/>
                    <a:pt x="358" y="448"/>
                  </a:cubicBezTo>
                  <a:cubicBezTo>
                    <a:pt x="346" y="459"/>
                    <a:pt x="313" y="471"/>
                    <a:pt x="290" y="471"/>
                  </a:cubicBezTo>
                  <a:cubicBezTo>
                    <a:pt x="302" y="504"/>
                    <a:pt x="302" y="538"/>
                    <a:pt x="279" y="560"/>
                  </a:cubicBezTo>
                  <a:cubicBezTo>
                    <a:pt x="279" y="560"/>
                    <a:pt x="268" y="571"/>
                    <a:pt x="279" y="582"/>
                  </a:cubicBezTo>
                  <a:cubicBezTo>
                    <a:pt x="279" y="582"/>
                    <a:pt x="279" y="582"/>
                    <a:pt x="279" y="571"/>
                  </a:cubicBezTo>
                  <a:cubicBezTo>
                    <a:pt x="290" y="571"/>
                    <a:pt x="290" y="560"/>
                    <a:pt x="290" y="560"/>
                  </a:cubicBezTo>
                  <a:cubicBezTo>
                    <a:pt x="302" y="538"/>
                    <a:pt x="302" y="527"/>
                    <a:pt x="335" y="527"/>
                  </a:cubicBezTo>
                  <a:cubicBezTo>
                    <a:pt x="335" y="527"/>
                    <a:pt x="346" y="527"/>
                    <a:pt x="358" y="527"/>
                  </a:cubicBezTo>
                  <a:cubicBezTo>
                    <a:pt x="369" y="538"/>
                    <a:pt x="391" y="549"/>
                    <a:pt x="403" y="560"/>
                  </a:cubicBezTo>
                  <a:cubicBezTo>
                    <a:pt x="414" y="560"/>
                    <a:pt x="436" y="571"/>
                    <a:pt x="448" y="582"/>
                  </a:cubicBezTo>
                  <a:cubicBezTo>
                    <a:pt x="459" y="582"/>
                    <a:pt x="459" y="582"/>
                    <a:pt x="459" y="762"/>
                  </a:cubicBezTo>
                  <a:cubicBezTo>
                    <a:pt x="459" y="773"/>
                    <a:pt x="459" y="773"/>
                    <a:pt x="459" y="773"/>
                  </a:cubicBezTo>
                  <a:cubicBezTo>
                    <a:pt x="459" y="784"/>
                    <a:pt x="448" y="795"/>
                    <a:pt x="425" y="795"/>
                  </a:cubicBezTo>
                  <a:cubicBezTo>
                    <a:pt x="403" y="795"/>
                    <a:pt x="403" y="795"/>
                    <a:pt x="403" y="807"/>
                  </a:cubicBezTo>
                  <a:cubicBezTo>
                    <a:pt x="403" y="818"/>
                    <a:pt x="403" y="818"/>
                    <a:pt x="403" y="829"/>
                  </a:cubicBezTo>
                  <a:cubicBezTo>
                    <a:pt x="403" y="863"/>
                    <a:pt x="391" y="896"/>
                    <a:pt x="358" y="907"/>
                  </a:cubicBezTo>
                  <a:lnTo>
                    <a:pt x="346" y="907"/>
                  </a:lnTo>
                  <a:cubicBezTo>
                    <a:pt x="313" y="907"/>
                    <a:pt x="302" y="885"/>
                    <a:pt x="302" y="851"/>
                  </a:cubicBezTo>
                  <a:lnTo>
                    <a:pt x="302" y="840"/>
                  </a:lnTo>
                  <a:cubicBezTo>
                    <a:pt x="55" y="1076"/>
                    <a:pt x="55" y="1076"/>
                    <a:pt x="55" y="1076"/>
                  </a:cubicBezTo>
                  <a:cubicBezTo>
                    <a:pt x="212" y="1266"/>
                    <a:pt x="212" y="1266"/>
                    <a:pt x="212" y="1266"/>
                  </a:cubicBezTo>
                  <a:cubicBezTo>
                    <a:pt x="235" y="1289"/>
                    <a:pt x="246" y="1311"/>
                    <a:pt x="223" y="1333"/>
                  </a:cubicBezTo>
                  <a:lnTo>
                    <a:pt x="223" y="1333"/>
                  </a:lnTo>
                  <a:lnTo>
                    <a:pt x="235" y="1333"/>
                  </a:lnTo>
                  <a:cubicBezTo>
                    <a:pt x="257" y="1333"/>
                    <a:pt x="268" y="1356"/>
                    <a:pt x="268" y="1356"/>
                  </a:cubicBezTo>
                  <a:cubicBezTo>
                    <a:pt x="279" y="1367"/>
                    <a:pt x="279" y="1389"/>
                    <a:pt x="257" y="1400"/>
                  </a:cubicBezTo>
                  <a:cubicBezTo>
                    <a:pt x="246" y="1412"/>
                    <a:pt x="246" y="1434"/>
                    <a:pt x="246" y="1445"/>
                  </a:cubicBezTo>
                  <a:cubicBezTo>
                    <a:pt x="246" y="1457"/>
                    <a:pt x="257" y="1457"/>
                    <a:pt x="246" y="1468"/>
                  </a:cubicBezTo>
                  <a:cubicBezTo>
                    <a:pt x="268" y="1479"/>
                    <a:pt x="290" y="1490"/>
                    <a:pt x="290" y="1513"/>
                  </a:cubicBezTo>
                  <a:cubicBezTo>
                    <a:pt x="290" y="1524"/>
                    <a:pt x="290" y="1546"/>
                    <a:pt x="290" y="1546"/>
                  </a:cubicBezTo>
                  <a:lnTo>
                    <a:pt x="290" y="1546"/>
                  </a:lnTo>
                  <a:cubicBezTo>
                    <a:pt x="313" y="1546"/>
                    <a:pt x="324" y="1546"/>
                    <a:pt x="324" y="1546"/>
                  </a:cubicBezTo>
                  <a:cubicBezTo>
                    <a:pt x="346" y="1546"/>
                    <a:pt x="358" y="1546"/>
                    <a:pt x="358" y="1558"/>
                  </a:cubicBezTo>
                  <a:cubicBezTo>
                    <a:pt x="369" y="1569"/>
                    <a:pt x="369" y="1591"/>
                    <a:pt x="369" y="1591"/>
                  </a:cubicBezTo>
                  <a:lnTo>
                    <a:pt x="369" y="1602"/>
                  </a:lnTo>
                  <a:cubicBezTo>
                    <a:pt x="369" y="1602"/>
                    <a:pt x="369" y="1602"/>
                    <a:pt x="380" y="1602"/>
                  </a:cubicBezTo>
                  <a:lnTo>
                    <a:pt x="391" y="1591"/>
                  </a:lnTo>
                  <a:cubicBezTo>
                    <a:pt x="448" y="1591"/>
                    <a:pt x="448" y="1636"/>
                    <a:pt x="459" y="1658"/>
                  </a:cubicBezTo>
                  <a:cubicBezTo>
                    <a:pt x="459" y="1703"/>
                    <a:pt x="481" y="1748"/>
                    <a:pt x="492" y="1748"/>
                  </a:cubicBezTo>
                  <a:cubicBezTo>
                    <a:pt x="492" y="1748"/>
                    <a:pt x="492" y="1748"/>
                    <a:pt x="504" y="1748"/>
                  </a:cubicBezTo>
                  <a:lnTo>
                    <a:pt x="504" y="1748"/>
                  </a:lnTo>
                  <a:lnTo>
                    <a:pt x="515" y="1748"/>
                  </a:lnTo>
                  <a:cubicBezTo>
                    <a:pt x="537" y="1748"/>
                    <a:pt x="548" y="1759"/>
                    <a:pt x="559" y="1782"/>
                  </a:cubicBezTo>
                  <a:cubicBezTo>
                    <a:pt x="571" y="1782"/>
                    <a:pt x="571" y="1793"/>
                    <a:pt x="571" y="1793"/>
                  </a:cubicBezTo>
                  <a:lnTo>
                    <a:pt x="571" y="1793"/>
                  </a:lnTo>
                  <a:lnTo>
                    <a:pt x="582" y="1782"/>
                  </a:lnTo>
                  <a:cubicBezTo>
                    <a:pt x="593" y="1782"/>
                    <a:pt x="593" y="1782"/>
                    <a:pt x="593" y="1782"/>
                  </a:cubicBezTo>
                  <a:cubicBezTo>
                    <a:pt x="604" y="1782"/>
                    <a:pt x="604" y="1782"/>
                    <a:pt x="615" y="1782"/>
                  </a:cubicBezTo>
                  <a:cubicBezTo>
                    <a:pt x="638" y="1782"/>
                    <a:pt x="672" y="1793"/>
                    <a:pt x="672" y="1838"/>
                  </a:cubicBezTo>
                  <a:cubicBezTo>
                    <a:pt x="672" y="1838"/>
                    <a:pt x="672" y="1849"/>
                    <a:pt x="683" y="1849"/>
                  </a:cubicBezTo>
                  <a:cubicBezTo>
                    <a:pt x="683" y="1860"/>
                    <a:pt x="683" y="1860"/>
                    <a:pt x="683" y="1882"/>
                  </a:cubicBezTo>
                  <a:cubicBezTo>
                    <a:pt x="672" y="1894"/>
                    <a:pt x="660" y="1894"/>
                    <a:pt x="638" y="1905"/>
                  </a:cubicBezTo>
                  <a:lnTo>
                    <a:pt x="627" y="1916"/>
                  </a:lnTo>
                  <a:cubicBezTo>
                    <a:pt x="593" y="1927"/>
                    <a:pt x="571" y="1938"/>
                    <a:pt x="548" y="1938"/>
                  </a:cubicBezTo>
                  <a:cubicBezTo>
                    <a:pt x="526" y="1938"/>
                    <a:pt x="515" y="1927"/>
                    <a:pt x="515" y="1927"/>
                  </a:cubicBezTo>
                  <a:cubicBezTo>
                    <a:pt x="504" y="1927"/>
                    <a:pt x="504" y="1927"/>
                    <a:pt x="504" y="1927"/>
                  </a:cubicBezTo>
                  <a:cubicBezTo>
                    <a:pt x="492" y="1905"/>
                    <a:pt x="481" y="1894"/>
                    <a:pt x="459" y="1905"/>
                  </a:cubicBezTo>
                  <a:lnTo>
                    <a:pt x="448" y="1905"/>
                  </a:lnTo>
                  <a:cubicBezTo>
                    <a:pt x="414" y="1905"/>
                    <a:pt x="403" y="1894"/>
                    <a:pt x="403" y="1882"/>
                  </a:cubicBezTo>
                  <a:cubicBezTo>
                    <a:pt x="391" y="1871"/>
                    <a:pt x="391" y="1871"/>
                    <a:pt x="391" y="1871"/>
                  </a:cubicBezTo>
                  <a:lnTo>
                    <a:pt x="391" y="1860"/>
                  </a:lnTo>
                  <a:cubicBezTo>
                    <a:pt x="380" y="1871"/>
                    <a:pt x="369" y="1871"/>
                    <a:pt x="358" y="1882"/>
                  </a:cubicBezTo>
                  <a:cubicBezTo>
                    <a:pt x="324" y="1927"/>
                    <a:pt x="290" y="1961"/>
                    <a:pt x="290" y="1972"/>
                  </a:cubicBezTo>
                  <a:cubicBezTo>
                    <a:pt x="290" y="1983"/>
                    <a:pt x="279" y="1983"/>
                    <a:pt x="279" y="1995"/>
                  </a:cubicBezTo>
                  <a:cubicBezTo>
                    <a:pt x="279" y="2006"/>
                    <a:pt x="279" y="2017"/>
                    <a:pt x="279" y="2028"/>
                  </a:cubicBezTo>
                  <a:cubicBezTo>
                    <a:pt x="302" y="2017"/>
                    <a:pt x="313" y="2028"/>
                    <a:pt x="313" y="2039"/>
                  </a:cubicBezTo>
                  <a:cubicBezTo>
                    <a:pt x="335" y="2062"/>
                    <a:pt x="302" y="2107"/>
                    <a:pt x="302" y="2118"/>
                  </a:cubicBezTo>
                  <a:cubicBezTo>
                    <a:pt x="290" y="2129"/>
                    <a:pt x="290" y="2140"/>
                    <a:pt x="290" y="2140"/>
                  </a:cubicBezTo>
                  <a:cubicBezTo>
                    <a:pt x="290" y="2151"/>
                    <a:pt x="290" y="2151"/>
                    <a:pt x="302" y="2162"/>
                  </a:cubicBezTo>
                  <a:cubicBezTo>
                    <a:pt x="324" y="2174"/>
                    <a:pt x="335" y="2219"/>
                    <a:pt x="324" y="2275"/>
                  </a:cubicBezTo>
                  <a:cubicBezTo>
                    <a:pt x="324" y="2286"/>
                    <a:pt x="324" y="2286"/>
                    <a:pt x="313" y="2286"/>
                  </a:cubicBezTo>
                  <a:lnTo>
                    <a:pt x="313" y="2297"/>
                  </a:lnTo>
                  <a:lnTo>
                    <a:pt x="313" y="2297"/>
                  </a:lnTo>
                  <a:lnTo>
                    <a:pt x="313" y="2297"/>
                  </a:lnTo>
                  <a:cubicBezTo>
                    <a:pt x="313" y="2308"/>
                    <a:pt x="313" y="2308"/>
                    <a:pt x="313" y="2308"/>
                  </a:cubicBezTo>
                  <a:lnTo>
                    <a:pt x="313" y="2308"/>
                  </a:lnTo>
                  <a:lnTo>
                    <a:pt x="313" y="2320"/>
                  </a:lnTo>
                  <a:cubicBezTo>
                    <a:pt x="313" y="2331"/>
                    <a:pt x="313" y="2331"/>
                    <a:pt x="313" y="2342"/>
                  </a:cubicBezTo>
                  <a:cubicBezTo>
                    <a:pt x="324" y="2353"/>
                    <a:pt x="346" y="2364"/>
                    <a:pt x="380" y="2398"/>
                  </a:cubicBezTo>
                  <a:cubicBezTo>
                    <a:pt x="425" y="2431"/>
                    <a:pt x="470" y="2476"/>
                    <a:pt x="448" y="2510"/>
                  </a:cubicBezTo>
                  <a:cubicBezTo>
                    <a:pt x="448" y="2510"/>
                    <a:pt x="425" y="2544"/>
                    <a:pt x="448" y="2566"/>
                  </a:cubicBezTo>
                  <a:cubicBezTo>
                    <a:pt x="481" y="2588"/>
                    <a:pt x="492" y="2610"/>
                    <a:pt x="481" y="2655"/>
                  </a:cubicBezTo>
                  <a:cubicBezTo>
                    <a:pt x="470" y="2688"/>
                    <a:pt x="459" y="2789"/>
                    <a:pt x="481" y="2823"/>
                  </a:cubicBezTo>
                  <a:cubicBezTo>
                    <a:pt x="492" y="2834"/>
                    <a:pt x="504" y="2845"/>
                    <a:pt x="504" y="2845"/>
                  </a:cubicBezTo>
                  <a:cubicBezTo>
                    <a:pt x="526" y="2856"/>
                    <a:pt x="526" y="2868"/>
                    <a:pt x="526" y="2901"/>
                  </a:cubicBezTo>
                  <a:cubicBezTo>
                    <a:pt x="526" y="2924"/>
                    <a:pt x="526" y="2924"/>
                    <a:pt x="548" y="2924"/>
                  </a:cubicBezTo>
                  <a:cubicBezTo>
                    <a:pt x="548" y="2935"/>
                    <a:pt x="548" y="2935"/>
                    <a:pt x="548" y="2935"/>
                  </a:cubicBezTo>
                  <a:cubicBezTo>
                    <a:pt x="582" y="2946"/>
                    <a:pt x="582" y="2957"/>
                    <a:pt x="582" y="2968"/>
                  </a:cubicBezTo>
                  <a:cubicBezTo>
                    <a:pt x="582" y="2991"/>
                    <a:pt x="537" y="3002"/>
                    <a:pt x="526" y="3002"/>
                  </a:cubicBezTo>
                  <a:cubicBezTo>
                    <a:pt x="504" y="3002"/>
                    <a:pt x="492" y="3013"/>
                    <a:pt x="492" y="3047"/>
                  </a:cubicBezTo>
                  <a:cubicBezTo>
                    <a:pt x="492" y="3069"/>
                    <a:pt x="492" y="3081"/>
                    <a:pt x="492" y="3103"/>
                  </a:cubicBezTo>
                  <a:cubicBezTo>
                    <a:pt x="492" y="3114"/>
                    <a:pt x="492" y="3148"/>
                    <a:pt x="492" y="3159"/>
                  </a:cubicBezTo>
                  <a:cubicBezTo>
                    <a:pt x="492" y="3159"/>
                    <a:pt x="504" y="3159"/>
                    <a:pt x="515" y="3170"/>
                  </a:cubicBezTo>
                  <a:cubicBezTo>
                    <a:pt x="515" y="3192"/>
                    <a:pt x="515" y="3204"/>
                    <a:pt x="504" y="3226"/>
                  </a:cubicBezTo>
                  <a:cubicBezTo>
                    <a:pt x="492" y="3249"/>
                    <a:pt x="492" y="3260"/>
                    <a:pt x="492" y="3271"/>
                  </a:cubicBezTo>
                  <a:lnTo>
                    <a:pt x="504" y="3271"/>
                  </a:lnTo>
                  <a:cubicBezTo>
                    <a:pt x="526" y="3271"/>
                    <a:pt x="548" y="3271"/>
                    <a:pt x="559" y="3305"/>
                  </a:cubicBezTo>
                  <a:lnTo>
                    <a:pt x="559" y="3316"/>
                  </a:lnTo>
                  <a:close/>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36" name="Freeform 137">
              <a:extLst>
                <a:ext uri="{FF2B5EF4-FFF2-40B4-BE49-F238E27FC236}">
                  <a16:creationId xmlns:a16="http://schemas.microsoft.com/office/drawing/2014/main" id="{FD8ADC81-F4D5-4560-AC1F-63064EAC5825}"/>
                </a:ext>
              </a:extLst>
            </p:cNvPr>
            <p:cNvSpPr>
              <a:spLocks noChangeArrowheads="1"/>
            </p:cNvSpPr>
            <p:nvPr/>
          </p:nvSpPr>
          <p:spPr bwMode="auto">
            <a:xfrm>
              <a:off x="2114550" y="1150938"/>
              <a:ext cx="1588" cy="1587"/>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37" name="Freeform 138">
              <a:extLst>
                <a:ext uri="{FF2B5EF4-FFF2-40B4-BE49-F238E27FC236}">
                  <a16:creationId xmlns:a16="http://schemas.microsoft.com/office/drawing/2014/main" id="{0502CAB6-7293-4C37-AC1A-5CF6255702A4}"/>
                </a:ext>
              </a:extLst>
            </p:cNvPr>
            <p:cNvSpPr>
              <a:spLocks noChangeArrowheads="1"/>
            </p:cNvSpPr>
            <p:nvPr/>
          </p:nvSpPr>
          <p:spPr bwMode="auto">
            <a:xfrm>
              <a:off x="2119313" y="1150938"/>
              <a:ext cx="1587" cy="1587"/>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38" name="Freeform 139">
              <a:extLst>
                <a:ext uri="{FF2B5EF4-FFF2-40B4-BE49-F238E27FC236}">
                  <a16:creationId xmlns:a16="http://schemas.microsoft.com/office/drawing/2014/main" id="{CFCC2B74-3A38-4867-8640-0F740F476C3E}"/>
                </a:ext>
              </a:extLst>
            </p:cNvPr>
            <p:cNvSpPr>
              <a:spLocks noChangeArrowheads="1"/>
            </p:cNvSpPr>
            <p:nvPr/>
          </p:nvSpPr>
          <p:spPr bwMode="auto">
            <a:xfrm>
              <a:off x="2119313" y="1146175"/>
              <a:ext cx="1587" cy="1588"/>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grpSp>
      <p:sp>
        <p:nvSpPr>
          <p:cNvPr id="139" name="Rectangle 138">
            <a:extLst>
              <a:ext uri="{FF2B5EF4-FFF2-40B4-BE49-F238E27FC236}">
                <a16:creationId xmlns:a16="http://schemas.microsoft.com/office/drawing/2014/main" id="{A9724E9C-4CDA-410A-951D-3CFC2FF67241}"/>
              </a:ext>
            </a:extLst>
          </p:cNvPr>
          <p:cNvSpPr/>
          <p:nvPr/>
        </p:nvSpPr>
        <p:spPr>
          <a:xfrm>
            <a:off x="871100" y="3143121"/>
            <a:ext cx="4665065" cy="985270"/>
          </a:xfrm>
          <a:prstGeom prst="rect">
            <a:avLst/>
          </a:prstGeom>
        </p:spPr>
        <p:txBody>
          <a:bodyPr wrap="square">
            <a:spAutoFit/>
          </a:bodyPr>
          <a:lstStyle/>
          <a:p>
            <a:pPr algn="just">
              <a:lnSpc>
                <a:spcPct val="150000"/>
              </a:lnSpc>
            </a:pP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Lorem ipsum dolor sit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amet</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consectetur</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adipiscing</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elit</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Pellentesque</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scelerisque</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malesua</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libero a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pellentesque</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Morbi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orci</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dui, fermentum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eget</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lectus</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ornareioiu</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viverra</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dignissim</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ris</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Donec lacinia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neque</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non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velit</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dictum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tincidunt</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Etiam</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lacus</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neque</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mattis</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ut</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sem</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Pellentesque</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scelerisque</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malesua</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libero </a:t>
            </a:r>
          </a:p>
        </p:txBody>
      </p:sp>
      <p:sp>
        <p:nvSpPr>
          <p:cNvPr id="140" name="TextBox 139">
            <a:extLst>
              <a:ext uri="{FF2B5EF4-FFF2-40B4-BE49-F238E27FC236}">
                <a16:creationId xmlns:a16="http://schemas.microsoft.com/office/drawing/2014/main" id="{53959566-F2E3-4DB5-8BC1-659AD1C315DB}"/>
              </a:ext>
            </a:extLst>
          </p:cNvPr>
          <p:cNvSpPr txBox="1"/>
          <p:nvPr/>
        </p:nvSpPr>
        <p:spPr>
          <a:xfrm>
            <a:off x="1788551" y="4430202"/>
            <a:ext cx="1681572" cy="307777"/>
          </a:xfrm>
          <a:prstGeom prst="rect">
            <a:avLst/>
          </a:prstGeom>
          <a:noFill/>
        </p:spPr>
        <p:txBody>
          <a:bodyPr wrap="square" rtlCol="0">
            <a:spAutoFit/>
          </a:bodyPr>
          <a:lstStyle/>
          <a:p>
            <a:pPr algn="ctr"/>
            <a:r>
              <a:rPr lang="en-GB" sz="1400" b="1" dirty="0">
                <a:solidFill>
                  <a:schemeClr val="bg1"/>
                </a:solidFill>
                <a:latin typeface="Montserrat" panose="00000500000000000000" pitchFamily="2" charset="0"/>
                <a:ea typeface="Roboto" pitchFamily="2" charset="0"/>
              </a:rPr>
              <a:t>Customer</a:t>
            </a:r>
          </a:p>
        </p:txBody>
      </p:sp>
      <p:sp>
        <p:nvSpPr>
          <p:cNvPr id="141" name="Rectangle 140">
            <a:extLst>
              <a:ext uri="{FF2B5EF4-FFF2-40B4-BE49-F238E27FC236}">
                <a16:creationId xmlns:a16="http://schemas.microsoft.com/office/drawing/2014/main" id="{ED849FFE-DC1F-4654-AE25-92837697437A}"/>
              </a:ext>
            </a:extLst>
          </p:cNvPr>
          <p:cNvSpPr/>
          <p:nvPr/>
        </p:nvSpPr>
        <p:spPr>
          <a:xfrm>
            <a:off x="2062870" y="4734909"/>
            <a:ext cx="2445417" cy="754437"/>
          </a:xfrm>
          <a:prstGeom prst="rect">
            <a:avLst/>
          </a:prstGeom>
        </p:spPr>
        <p:txBody>
          <a:bodyPr wrap="square">
            <a:spAutoFit/>
          </a:bodyPr>
          <a:lstStyle/>
          <a:p>
            <a:pPr>
              <a:lnSpc>
                <a:spcPct val="150000"/>
              </a:lnSpc>
            </a:pP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Lorem ipsum dolor sit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amet</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consectetur</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adipiscing</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elit</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Pellentesque</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scelerisque</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malesua</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libero a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pellentesque</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Morbi</a:t>
            </a:r>
          </a:p>
        </p:txBody>
      </p:sp>
      <p:grpSp>
        <p:nvGrpSpPr>
          <p:cNvPr id="142" name="Group 141">
            <a:extLst>
              <a:ext uri="{FF2B5EF4-FFF2-40B4-BE49-F238E27FC236}">
                <a16:creationId xmlns:a16="http://schemas.microsoft.com/office/drawing/2014/main" id="{AC908D15-FE57-4354-88AD-E98D4E9933F3}"/>
              </a:ext>
            </a:extLst>
          </p:cNvPr>
          <p:cNvGrpSpPr/>
          <p:nvPr/>
        </p:nvGrpSpPr>
        <p:grpSpPr>
          <a:xfrm>
            <a:off x="871100" y="4459952"/>
            <a:ext cx="1080000" cy="1080000"/>
            <a:chOff x="6732648" y="3255308"/>
            <a:chExt cx="1080000" cy="1080000"/>
          </a:xfrm>
        </p:grpSpPr>
        <p:sp>
          <p:nvSpPr>
            <p:cNvPr id="143" name="Oval 142">
              <a:extLst>
                <a:ext uri="{FF2B5EF4-FFF2-40B4-BE49-F238E27FC236}">
                  <a16:creationId xmlns:a16="http://schemas.microsoft.com/office/drawing/2014/main" id="{4F082DFF-F330-4D82-B619-5A7184C10BC9}"/>
                </a:ext>
              </a:extLst>
            </p:cNvPr>
            <p:cNvSpPr/>
            <p:nvPr/>
          </p:nvSpPr>
          <p:spPr>
            <a:xfrm>
              <a:off x="6732648" y="3255308"/>
              <a:ext cx="1080000" cy="1080000"/>
            </a:xfrm>
            <a:prstGeom prst="ellipse">
              <a:avLst/>
            </a:prstGeom>
            <a:noFill/>
            <a:ln w="50800">
              <a:solidFill>
                <a:schemeClr val="bg1"/>
              </a:solidFill>
            </a:ln>
            <a:effectLst>
              <a:outerShdw blurRad="571500" dist="279400" dir="1500000" sx="98000" sy="98000" algn="ctr" rotWithShape="0">
                <a:srgbClr val="000000">
                  <a:alpha val="1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bg1"/>
                </a:solidFill>
              </a:endParaRPr>
            </a:p>
          </p:txBody>
        </p:sp>
        <p:sp>
          <p:nvSpPr>
            <p:cNvPr id="144" name="Shape 5063">
              <a:extLst>
                <a:ext uri="{FF2B5EF4-FFF2-40B4-BE49-F238E27FC236}">
                  <a16:creationId xmlns:a16="http://schemas.microsoft.com/office/drawing/2014/main" id="{4CE8F9D9-9A2E-463A-BD2C-CD4B9165F4DD}"/>
                </a:ext>
              </a:extLst>
            </p:cNvPr>
            <p:cNvSpPr/>
            <p:nvPr/>
          </p:nvSpPr>
          <p:spPr>
            <a:xfrm>
              <a:off x="7135504" y="3694846"/>
              <a:ext cx="274286" cy="245170"/>
            </a:xfrm>
            <a:custGeom>
              <a:avLst/>
              <a:gdLst/>
              <a:ahLst/>
              <a:cxnLst/>
              <a:rect l="0" t="0" r="0" b="0"/>
              <a:pathLst>
                <a:path w="120000" h="120000" extrusionOk="0">
                  <a:moveTo>
                    <a:pt x="74849" y="90810"/>
                  </a:moveTo>
                  <a:lnTo>
                    <a:pt x="74849" y="90810"/>
                  </a:lnTo>
                  <a:cubicBezTo>
                    <a:pt x="59879" y="83783"/>
                    <a:pt x="53360" y="78918"/>
                    <a:pt x="53360" y="69459"/>
                  </a:cubicBezTo>
                  <a:cubicBezTo>
                    <a:pt x="53360" y="62162"/>
                    <a:pt x="57706" y="64594"/>
                    <a:pt x="59879" y="52702"/>
                  </a:cubicBezTo>
                  <a:cubicBezTo>
                    <a:pt x="62052" y="47837"/>
                    <a:pt x="66156" y="52702"/>
                    <a:pt x="66156" y="40810"/>
                  </a:cubicBezTo>
                  <a:cubicBezTo>
                    <a:pt x="66156" y="35945"/>
                    <a:pt x="64225" y="35945"/>
                    <a:pt x="64225" y="35945"/>
                  </a:cubicBezTo>
                  <a:cubicBezTo>
                    <a:pt x="64225" y="35945"/>
                    <a:pt x="66156" y="28648"/>
                    <a:pt x="66156" y="24054"/>
                  </a:cubicBezTo>
                  <a:cubicBezTo>
                    <a:pt x="66156" y="16756"/>
                    <a:pt x="62052" y="0"/>
                    <a:pt x="42736" y="0"/>
                  </a:cubicBezTo>
                  <a:cubicBezTo>
                    <a:pt x="21247" y="0"/>
                    <a:pt x="16901" y="16756"/>
                    <a:pt x="16901" y="24054"/>
                  </a:cubicBezTo>
                  <a:cubicBezTo>
                    <a:pt x="16901" y="28648"/>
                    <a:pt x="19074" y="35945"/>
                    <a:pt x="19074" y="35945"/>
                  </a:cubicBezTo>
                  <a:cubicBezTo>
                    <a:pt x="19074" y="35945"/>
                    <a:pt x="16901" y="35945"/>
                    <a:pt x="16901" y="40810"/>
                  </a:cubicBezTo>
                  <a:cubicBezTo>
                    <a:pt x="16901" y="52702"/>
                    <a:pt x="21247" y="47837"/>
                    <a:pt x="23420" y="52702"/>
                  </a:cubicBezTo>
                  <a:cubicBezTo>
                    <a:pt x="25593" y="64594"/>
                    <a:pt x="29698" y="62162"/>
                    <a:pt x="29698" y="69459"/>
                  </a:cubicBezTo>
                  <a:cubicBezTo>
                    <a:pt x="29698" y="78918"/>
                    <a:pt x="23420" y="83783"/>
                    <a:pt x="8450" y="90810"/>
                  </a:cubicBezTo>
                  <a:cubicBezTo>
                    <a:pt x="8450" y="90810"/>
                    <a:pt x="4104" y="90810"/>
                    <a:pt x="0" y="93243"/>
                  </a:cubicBezTo>
                  <a:cubicBezTo>
                    <a:pt x="0" y="119729"/>
                    <a:pt x="0" y="119729"/>
                    <a:pt x="0" y="119729"/>
                  </a:cubicBezTo>
                  <a:cubicBezTo>
                    <a:pt x="96096" y="119729"/>
                    <a:pt x="96096" y="119729"/>
                    <a:pt x="96096" y="119729"/>
                  </a:cubicBezTo>
                  <a:cubicBezTo>
                    <a:pt x="96096" y="119729"/>
                    <a:pt x="96096" y="110270"/>
                    <a:pt x="96096" y="107837"/>
                  </a:cubicBezTo>
                  <a:cubicBezTo>
                    <a:pt x="96096" y="102972"/>
                    <a:pt x="89818" y="95675"/>
                    <a:pt x="74849" y="90810"/>
                  </a:cubicBezTo>
                  <a:close/>
                  <a:moveTo>
                    <a:pt x="102615" y="52702"/>
                  </a:moveTo>
                  <a:lnTo>
                    <a:pt x="102615" y="52702"/>
                  </a:lnTo>
                  <a:cubicBezTo>
                    <a:pt x="102615" y="33513"/>
                    <a:pt x="102615" y="33513"/>
                    <a:pt x="102615" y="33513"/>
                  </a:cubicBezTo>
                  <a:cubicBezTo>
                    <a:pt x="89818" y="33513"/>
                    <a:pt x="89818" y="33513"/>
                    <a:pt x="89818" y="33513"/>
                  </a:cubicBezTo>
                  <a:cubicBezTo>
                    <a:pt x="89818" y="52702"/>
                    <a:pt x="89818" y="52702"/>
                    <a:pt x="89818" y="52702"/>
                  </a:cubicBezTo>
                  <a:cubicBezTo>
                    <a:pt x="72676" y="52702"/>
                    <a:pt x="72676" y="52702"/>
                    <a:pt x="72676" y="52702"/>
                  </a:cubicBezTo>
                  <a:cubicBezTo>
                    <a:pt x="72676" y="67027"/>
                    <a:pt x="72676" y="67027"/>
                    <a:pt x="72676" y="67027"/>
                  </a:cubicBezTo>
                  <a:cubicBezTo>
                    <a:pt x="89818" y="67027"/>
                    <a:pt x="89818" y="67027"/>
                    <a:pt x="89818" y="67027"/>
                  </a:cubicBezTo>
                  <a:cubicBezTo>
                    <a:pt x="89818" y="86216"/>
                    <a:pt x="89818" y="86216"/>
                    <a:pt x="89818" y="86216"/>
                  </a:cubicBezTo>
                  <a:cubicBezTo>
                    <a:pt x="102615" y="86216"/>
                    <a:pt x="102615" y="86216"/>
                    <a:pt x="102615" y="86216"/>
                  </a:cubicBezTo>
                  <a:cubicBezTo>
                    <a:pt x="102615" y="67027"/>
                    <a:pt x="102615" y="67027"/>
                    <a:pt x="102615" y="67027"/>
                  </a:cubicBezTo>
                  <a:cubicBezTo>
                    <a:pt x="119758" y="67027"/>
                    <a:pt x="119758" y="67027"/>
                    <a:pt x="119758" y="67027"/>
                  </a:cubicBezTo>
                  <a:cubicBezTo>
                    <a:pt x="119758" y="52702"/>
                    <a:pt x="119758" y="52702"/>
                    <a:pt x="119758" y="52702"/>
                  </a:cubicBezTo>
                  <a:lnTo>
                    <a:pt x="102615" y="52702"/>
                  </a:lnTo>
                  <a:close/>
                </a:path>
              </a:pathLst>
            </a:custGeom>
            <a:solidFill>
              <a:srgbClr val="BC1E1E"/>
            </a:solidFill>
            <a:ln>
              <a:noFill/>
            </a:ln>
          </p:spPr>
          <p:txBody>
            <a:bodyPr lIns="45700" tIns="22850" rIns="45700" bIns="22850" anchor="ctr" anchorCtr="0">
              <a:noAutofit/>
            </a:bodyPr>
            <a:lstStyle/>
            <a:p>
              <a:endParaRPr dirty="0">
                <a:solidFill>
                  <a:schemeClr val="bg1"/>
                </a:solidFill>
                <a:latin typeface="Roboto"/>
                <a:ea typeface="Roboto"/>
                <a:cs typeface="Roboto"/>
                <a:sym typeface="Roboto"/>
              </a:endParaRPr>
            </a:p>
          </p:txBody>
        </p:sp>
      </p:grpSp>
      <p:sp>
        <p:nvSpPr>
          <p:cNvPr id="145" name="TextBox 144">
            <a:extLst>
              <a:ext uri="{FF2B5EF4-FFF2-40B4-BE49-F238E27FC236}">
                <a16:creationId xmlns:a16="http://schemas.microsoft.com/office/drawing/2014/main" id="{7DB6A027-7206-41C7-9CD1-2B8364AD830C}"/>
              </a:ext>
            </a:extLst>
          </p:cNvPr>
          <p:cNvSpPr txBox="1"/>
          <p:nvPr/>
        </p:nvSpPr>
        <p:spPr>
          <a:xfrm>
            <a:off x="1029271" y="1168984"/>
            <a:ext cx="4349096" cy="1015663"/>
          </a:xfrm>
          <a:prstGeom prst="rect">
            <a:avLst/>
          </a:prstGeom>
          <a:noFill/>
        </p:spPr>
        <p:txBody>
          <a:bodyPr wrap="square" rtlCol="0">
            <a:spAutoFit/>
          </a:bodyPr>
          <a:lstStyle/>
          <a:p>
            <a:r>
              <a:rPr lang="en-GB" sz="6000" b="1" dirty="0">
                <a:solidFill>
                  <a:schemeClr val="bg1"/>
                </a:solidFill>
                <a:latin typeface="Montserrat Medium" panose="00000600000000000000" pitchFamily="50" charset="0"/>
                <a:ea typeface="Roboto" pitchFamily="2" charset="0"/>
              </a:rPr>
              <a:t>Mexico</a:t>
            </a:r>
          </a:p>
        </p:txBody>
      </p:sp>
      <p:sp>
        <p:nvSpPr>
          <p:cNvPr id="146" name="TextBox 145">
            <a:extLst>
              <a:ext uri="{FF2B5EF4-FFF2-40B4-BE49-F238E27FC236}">
                <a16:creationId xmlns:a16="http://schemas.microsoft.com/office/drawing/2014/main" id="{5E27178D-8E8E-46AF-A323-55DB1974B87B}"/>
              </a:ext>
            </a:extLst>
          </p:cNvPr>
          <p:cNvSpPr txBox="1"/>
          <p:nvPr/>
        </p:nvSpPr>
        <p:spPr>
          <a:xfrm>
            <a:off x="1029271" y="1883114"/>
            <a:ext cx="4349096" cy="1015663"/>
          </a:xfrm>
          <a:prstGeom prst="rect">
            <a:avLst/>
          </a:prstGeom>
          <a:noFill/>
        </p:spPr>
        <p:txBody>
          <a:bodyPr wrap="square" rtlCol="0">
            <a:spAutoFit/>
          </a:bodyPr>
          <a:lstStyle/>
          <a:p>
            <a:r>
              <a:rPr lang="en-GB" sz="6000" b="1" dirty="0">
                <a:solidFill>
                  <a:schemeClr val="bg1"/>
                </a:solidFill>
                <a:latin typeface="Montserrat Medium" panose="00000600000000000000" pitchFamily="50" charset="0"/>
                <a:ea typeface="Roboto" pitchFamily="2" charset="0"/>
              </a:rPr>
              <a:t>Map</a:t>
            </a:r>
          </a:p>
        </p:txBody>
      </p:sp>
      <p:sp>
        <p:nvSpPr>
          <p:cNvPr id="147" name="TextBox 146">
            <a:extLst>
              <a:ext uri="{FF2B5EF4-FFF2-40B4-BE49-F238E27FC236}">
                <a16:creationId xmlns:a16="http://schemas.microsoft.com/office/drawing/2014/main" id="{3B8C15BD-CF0A-4E8B-889F-929A93BFE577}"/>
              </a:ext>
            </a:extLst>
          </p:cNvPr>
          <p:cNvSpPr txBox="1">
            <a:spLocks noChangeArrowheads="1"/>
          </p:cNvSpPr>
          <p:nvPr/>
        </p:nvSpPr>
        <p:spPr bwMode="auto">
          <a:xfrm>
            <a:off x="525974" y="282109"/>
            <a:ext cx="114776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Roboto" panose="02000000000000000000" pitchFamily="2" charset="0"/>
              </a:defRPr>
            </a:lvl1pPr>
            <a:lvl2pPr marL="742950" indent="-285750">
              <a:defRPr>
                <a:solidFill>
                  <a:schemeClr val="tx1"/>
                </a:solidFill>
                <a:latin typeface="Roboto" panose="02000000000000000000" pitchFamily="2" charset="0"/>
              </a:defRPr>
            </a:lvl2pPr>
            <a:lvl3pPr marL="1143000" indent="-228600">
              <a:defRPr>
                <a:solidFill>
                  <a:schemeClr val="tx1"/>
                </a:solidFill>
                <a:latin typeface="Roboto" panose="02000000000000000000" pitchFamily="2" charset="0"/>
              </a:defRPr>
            </a:lvl3pPr>
            <a:lvl4pPr marL="1600200" indent="-228600">
              <a:defRPr>
                <a:solidFill>
                  <a:schemeClr val="tx1"/>
                </a:solidFill>
                <a:latin typeface="Roboto" panose="02000000000000000000" pitchFamily="2" charset="0"/>
              </a:defRPr>
            </a:lvl4pPr>
            <a:lvl5pPr marL="2057400" indent="-228600">
              <a:defRPr>
                <a:solidFill>
                  <a:schemeClr val="tx1"/>
                </a:solidFill>
                <a:latin typeface="Roboto" panose="02000000000000000000" pitchFamily="2" charset="0"/>
              </a:defRPr>
            </a:lvl5pPr>
            <a:lvl6pPr marL="2514600" indent="-228600" defTabSz="457200" fontAlgn="base">
              <a:spcBef>
                <a:spcPct val="0"/>
              </a:spcBef>
              <a:spcAft>
                <a:spcPct val="0"/>
              </a:spcAft>
              <a:defRPr>
                <a:solidFill>
                  <a:schemeClr val="tx1"/>
                </a:solidFill>
                <a:latin typeface="Roboto" panose="02000000000000000000" pitchFamily="2" charset="0"/>
              </a:defRPr>
            </a:lvl6pPr>
            <a:lvl7pPr marL="2971800" indent="-228600" defTabSz="457200" fontAlgn="base">
              <a:spcBef>
                <a:spcPct val="0"/>
              </a:spcBef>
              <a:spcAft>
                <a:spcPct val="0"/>
              </a:spcAft>
              <a:defRPr>
                <a:solidFill>
                  <a:schemeClr val="tx1"/>
                </a:solidFill>
                <a:latin typeface="Roboto" panose="02000000000000000000" pitchFamily="2" charset="0"/>
              </a:defRPr>
            </a:lvl7pPr>
            <a:lvl8pPr marL="3429000" indent="-228600" defTabSz="457200" fontAlgn="base">
              <a:spcBef>
                <a:spcPct val="0"/>
              </a:spcBef>
              <a:spcAft>
                <a:spcPct val="0"/>
              </a:spcAft>
              <a:defRPr>
                <a:solidFill>
                  <a:schemeClr val="tx1"/>
                </a:solidFill>
                <a:latin typeface="Roboto" panose="02000000000000000000" pitchFamily="2" charset="0"/>
              </a:defRPr>
            </a:lvl8pPr>
            <a:lvl9pPr marL="3886200" indent="-228600" defTabSz="457200" fontAlgn="base">
              <a:spcBef>
                <a:spcPct val="0"/>
              </a:spcBef>
              <a:spcAft>
                <a:spcPct val="0"/>
              </a:spcAft>
              <a:defRPr>
                <a:solidFill>
                  <a:schemeClr val="tx1"/>
                </a:solidFill>
                <a:latin typeface="Roboto" panose="02000000000000000000" pitchFamily="2" charset="0"/>
              </a:defRPr>
            </a:lvl9pPr>
          </a:lstStyle>
          <a:p>
            <a:pPr eaLnBrk="1" hangingPunct="1"/>
            <a:r>
              <a:rPr lang="en-US" altLang="en-US" sz="1400" b="1" dirty="0">
                <a:solidFill>
                  <a:schemeClr val="bg1"/>
                </a:solidFill>
                <a:latin typeface="Montserrat" panose="00000500000000000000" pitchFamily="50" charset="0"/>
                <a:ea typeface="Source Sans Pro Semibold" panose="020B0603030403020204" pitchFamily="34" charset="0"/>
              </a:rPr>
              <a:t>Nagata</a:t>
            </a:r>
          </a:p>
        </p:txBody>
      </p:sp>
    </p:spTree>
    <p:extLst>
      <p:ext uri="{BB962C8B-B14F-4D97-AF65-F5344CB8AC3E}">
        <p14:creationId xmlns:p14="http://schemas.microsoft.com/office/powerpoint/2010/main" val="189422477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C1DDEF63-9972-445E-9A4C-04275AD174D6}"/>
              </a:ext>
            </a:extLst>
          </p:cNvPr>
          <p:cNvGrpSpPr/>
          <p:nvPr/>
        </p:nvGrpSpPr>
        <p:grpSpPr>
          <a:xfrm>
            <a:off x="5949198" y="1883114"/>
            <a:ext cx="5771030" cy="4320928"/>
            <a:chOff x="5867129" y="1498946"/>
            <a:chExt cx="5771030" cy="4320928"/>
          </a:xfrm>
          <a:solidFill>
            <a:schemeClr val="tx2">
              <a:lumMod val="20000"/>
              <a:lumOff val="80000"/>
            </a:schemeClr>
          </a:solidFill>
        </p:grpSpPr>
        <p:sp>
          <p:nvSpPr>
            <p:cNvPr id="3" name="Freeform 149">
              <a:extLst>
                <a:ext uri="{FF2B5EF4-FFF2-40B4-BE49-F238E27FC236}">
                  <a16:creationId xmlns:a16="http://schemas.microsoft.com/office/drawing/2014/main" id="{C0F1BC7D-AB79-4D0D-AA22-558F37271CE2}"/>
                </a:ext>
              </a:extLst>
            </p:cNvPr>
            <p:cNvSpPr>
              <a:spLocks noChangeArrowheads="1"/>
            </p:cNvSpPr>
            <p:nvPr/>
          </p:nvSpPr>
          <p:spPr bwMode="auto">
            <a:xfrm>
              <a:off x="6814225" y="1825341"/>
              <a:ext cx="2240391" cy="1796701"/>
            </a:xfrm>
            <a:custGeom>
              <a:avLst/>
              <a:gdLst>
                <a:gd name="T0" fmla="*/ 4907 w 6476"/>
                <a:gd name="T1" fmla="*/ 1068 h 5194"/>
                <a:gd name="T2" fmla="*/ 4913 w 6476"/>
                <a:gd name="T3" fmla="*/ 1403 h 5194"/>
                <a:gd name="T4" fmla="*/ 4868 w 6476"/>
                <a:gd name="T5" fmla="*/ 1807 h 5194"/>
                <a:gd name="T6" fmla="*/ 5333 w 6476"/>
                <a:gd name="T7" fmla="*/ 1921 h 5194"/>
                <a:gd name="T8" fmla="*/ 5987 w 6476"/>
                <a:gd name="T9" fmla="*/ 1898 h 5194"/>
                <a:gd name="T10" fmla="*/ 6277 w 6476"/>
                <a:gd name="T11" fmla="*/ 2193 h 5194"/>
                <a:gd name="T12" fmla="*/ 6441 w 6476"/>
                <a:gd name="T13" fmla="*/ 2585 h 5194"/>
                <a:gd name="T14" fmla="*/ 6203 w 6476"/>
                <a:gd name="T15" fmla="*/ 3074 h 5194"/>
                <a:gd name="T16" fmla="*/ 6027 w 6476"/>
                <a:gd name="T17" fmla="*/ 3403 h 5194"/>
                <a:gd name="T18" fmla="*/ 6095 w 6476"/>
                <a:gd name="T19" fmla="*/ 3574 h 5194"/>
                <a:gd name="T20" fmla="*/ 5606 w 6476"/>
                <a:gd name="T21" fmla="*/ 3511 h 5194"/>
                <a:gd name="T22" fmla="*/ 5203 w 6476"/>
                <a:gd name="T23" fmla="*/ 3290 h 5194"/>
                <a:gd name="T24" fmla="*/ 4635 w 6476"/>
                <a:gd name="T25" fmla="*/ 3273 h 5194"/>
                <a:gd name="T26" fmla="*/ 4282 w 6476"/>
                <a:gd name="T27" fmla="*/ 3443 h 5194"/>
                <a:gd name="T28" fmla="*/ 3812 w 6476"/>
                <a:gd name="T29" fmla="*/ 3949 h 5194"/>
                <a:gd name="T30" fmla="*/ 3442 w 6476"/>
                <a:gd name="T31" fmla="*/ 4341 h 5194"/>
                <a:gd name="T32" fmla="*/ 3363 w 6476"/>
                <a:gd name="T33" fmla="*/ 4642 h 5194"/>
                <a:gd name="T34" fmla="*/ 3090 w 6476"/>
                <a:gd name="T35" fmla="*/ 4767 h 5194"/>
                <a:gd name="T36" fmla="*/ 2778 w 6476"/>
                <a:gd name="T37" fmla="*/ 4875 h 5194"/>
                <a:gd name="T38" fmla="*/ 2266 w 6476"/>
                <a:gd name="T39" fmla="*/ 5147 h 5194"/>
                <a:gd name="T40" fmla="*/ 2016 w 6476"/>
                <a:gd name="T41" fmla="*/ 4920 h 5194"/>
                <a:gd name="T42" fmla="*/ 1556 w 6476"/>
                <a:gd name="T43" fmla="*/ 4750 h 5194"/>
                <a:gd name="T44" fmla="*/ 1136 w 6476"/>
                <a:gd name="T45" fmla="*/ 4608 h 5194"/>
                <a:gd name="T46" fmla="*/ 630 w 6476"/>
                <a:gd name="T47" fmla="*/ 4852 h 5194"/>
                <a:gd name="T48" fmla="*/ 266 w 6476"/>
                <a:gd name="T49" fmla="*/ 4829 h 5194"/>
                <a:gd name="T50" fmla="*/ 312 w 6476"/>
                <a:gd name="T51" fmla="*/ 4312 h 5194"/>
                <a:gd name="T52" fmla="*/ 170 w 6476"/>
                <a:gd name="T53" fmla="*/ 3653 h 5194"/>
                <a:gd name="T54" fmla="*/ 522 w 6476"/>
                <a:gd name="T55" fmla="*/ 3301 h 5194"/>
                <a:gd name="T56" fmla="*/ 789 w 6476"/>
                <a:gd name="T57" fmla="*/ 3148 h 5194"/>
                <a:gd name="T58" fmla="*/ 965 w 6476"/>
                <a:gd name="T59" fmla="*/ 2932 h 5194"/>
                <a:gd name="T60" fmla="*/ 698 w 6476"/>
                <a:gd name="T61" fmla="*/ 2631 h 5194"/>
                <a:gd name="T62" fmla="*/ 619 w 6476"/>
                <a:gd name="T63" fmla="*/ 2227 h 5194"/>
                <a:gd name="T64" fmla="*/ 119 w 6476"/>
                <a:gd name="T65" fmla="*/ 2108 h 5194"/>
                <a:gd name="T66" fmla="*/ 261 w 6476"/>
                <a:gd name="T67" fmla="*/ 1688 h 5194"/>
                <a:gd name="T68" fmla="*/ 306 w 6476"/>
                <a:gd name="T69" fmla="*/ 1262 h 5194"/>
                <a:gd name="T70" fmla="*/ 22 w 6476"/>
                <a:gd name="T71" fmla="*/ 1046 h 5194"/>
                <a:gd name="T72" fmla="*/ 301 w 6476"/>
                <a:gd name="T73" fmla="*/ 608 h 5194"/>
                <a:gd name="T74" fmla="*/ 573 w 6476"/>
                <a:gd name="T75" fmla="*/ 546 h 5194"/>
                <a:gd name="T76" fmla="*/ 1221 w 6476"/>
                <a:gd name="T77" fmla="*/ 290 h 5194"/>
                <a:gd name="T78" fmla="*/ 1937 w 6476"/>
                <a:gd name="T79" fmla="*/ 341 h 5194"/>
                <a:gd name="T80" fmla="*/ 2545 w 6476"/>
                <a:gd name="T81" fmla="*/ 91 h 5194"/>
                <a:gd name="T82" fmla="*/ 2744 w 6476"/>
                <a:gd name="T83" fmla="*/ 245 h 5194"/>
                <a:gd name="T84" fmla="*/ 3175 w 6476"/>
                <a:gd name="T85" fmla="*/ 324 h 5194"/>
                <a:gd name="T86" fmla="*/ 3641 w 6476"/>
                <a:gd name="T87" fmla="*/ 773 h 5194"/>
                <a:gd name="T88" fmla="*/ 3971 w 6476"/>
                <a:gd name="T89" fmla="*/ 625 h 5194"/>
                <a:gd name="T90" fmla="*/ 3772 w 6476"/>
                <a:gd name="T91" fmla="*/ 506 h 5194"/>
                <a:gd name="T92" fmla="*/ 4368 w 6476"/>
                <a:gd name="T93" fmla="*/ 176 h 5194"/>
                <a:gd name="T94" fmla="*/ 4805 w 6476"/>
                <a:gd name="T95" fmla="*/ 120 h 5194"/>
                <a:gd name="T96" fmla="*/ 4930 w 6476"/>
                <a:gd name="T97" fmla="*/ 455 h 5194"/>
                <a:gd name="T98" fmla="*/ 4691 w 6476"/>
                <a:gd name="T99" fmla="*/ 517 h 5194"/>
                <a:gd name="T100" fmla="*/ 4845 w 6476"/>
                <a:gd name="T101" fmla="*/ 642 h 5194"/>
                <a:gd name="T102" fmla="*/ 5135 w 6476"/>
                <a:gd name="T103" fmla="*/ 994 h 5194"/>
                <a:gd name="T104" fmla="*/ 3431 w 6476"/>
                <a:gd name="T105" fmla="*/ 4273 h 5194"/>
                <a:gd name="T106" fmla="*/ 5288 w 6476"/>
                <a:gd name="T107" fmla="*/ 756 h 5194"/>
                <a:gd name="T108" fmla="*/ 5572 w 6476"/>
                <a:gd name="T109" fmla="*/ 994 h 5194"/>
                <a:gd name="T110" fmla="*/ 4987 w 6476"/>
                <a:gd name="T111" fmla="*/ 1057 h 5194"/>
                <a:gd name="T112" fmla="*/ 5066 w 6476"/>
                <a:gd name="T113" fmla="*/ 1057 h 5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476" h="5194">
                  <a:moveTo>
                    <a:pt x="5146" y="1017"/>
                  </a:moveTo>
                  <a:lnTo>
                    <a:pt x="5146" y="1017"/>
                  </a:lnTo>
                  <a:cubicBezTo>
                    <a:pt x="5106" y="1034"/>
                    <a:pt x="5106" y="1034"/>
                    <a:pt x="5106" y="1034"/>
                  </a:cubicBezTo>
                  <a:cubicBezTo>
                    <a:pt x="5083" y="1051"/>
                    <a:pt x="5066" y="1012"/>
                    <a:pt x="5044" y="1012"/>
                  </a:cubicBezTo>
                  <a:cubicBezTo>
                    <a:pt x="5027" y="1012"/>
                    <a:pt x="5004" y="1006"/>
                    <a:pt x="4992" y="1006"/>
                  </a:cubicBezTo>
                  <a:cubicBezTo>
                    <a:pt x="4975" y="1006"/>
                    <a:pt x="4964" y="1017"/>
                    <a:pt x="4953" y="1017"/>
                  </a:cubicBezTo>
                  <a:cubicBezTo>
                    <a:pt x="4930" y="1017"/>
                    <a:pt x="4902" y="1012"/>
                    <a:pt x="4885" y="1023"/>
                  </a:cubicBezTo>
                  <a:cubicBezTo>
                    <a:pt x="4879" y="1029"/>
                    <a:pt x="4902" y="1057"/>
                    <a:pt x="4907" y="1068"/>
                  </a:cubicBezTo>
                  <a:cubicBezTo>
                    <a:pt x="4913" y="1085"/>
                    <a:pt x="4885" y="1114"/>
                    <a:pt x="4879" y="1131"/>
                  </a:cubicBezTo>
                  <a:cubicBezTo>
                    <a:pt x="4868" y="1154"/>
                    <a:pt x="4828" y="1159"/>
                    <a:pt x="4828" y="1182"/>
                  </a:cubicBezTo>
                  <a:cubicBezTo>
                    <a:pt x="4828" y="1188"/>
                    <a:pt x="4828" y="1188"/>
                    <a:pt x="4828" y="1188"/>
                  </a:cubicBezTo>
                  <a:cubicBezTo>
                    <a:pt x="4868" y="1188"/>
                    <a:pt x="4896" y="1171"/>
                    <a:pt x="4885" y="1228"/>
                  </a:cubicBezTo>
                  <a:cubicBezTo>
                    <a:pt x="4885" y="1239"/>
                    <a:pt x="4862" y="1262"/>
                    <a:pt x="4868" y="1273"/>
                  </a:cubicBezTo>
                  <a:cubicBezTo>
                    <a:pt x="4873" y="1279"/>
                    <a:pt x="4907" y="1296"/>
                    <a:pt x="4913" y="1296"/>
                  </a:cubicBezTo>
                  <a:cubicBezTo>
                    <a:pt x="4919" y="1324"/>
                    <a:pt x="4919" y="1313"/>
                    <a:pt x="4913" y="1341"/>
                  </a:cubicBezTo>
                  <a:cubicBezTo>
                    <a:pt x="4902" y="1347"/>
                    <a:pt x="4913" y="1392"/>
                    <a:pt x="4913" y="1403"/>
                  </a:cubicBezTo>
                  <a:cubicBezTo>
                    <a:pt x="4919" y="1426"/>
                    <a:pt x="4907" y="1455"/>
                    <a:pt x="4890" y="1421"/>
                  </a:cubicBezTo>
                  <a:cubicBezTo>
                    <a:pt x="4885" y="1409"/>
                    <a:pt x="4868" y="1387"/>
                    <a:pt x="4856" y="1409"/>
                  </a:cubicBezTo>
                  <a:cubicBezTo>
                    <a:pt x="4850" y="1432"/>
                    <a:pt x="4913" y="1449"/>
                    <a:pt x="4873" y="1483"/>
                  </a:cubicBezTo>
                  <a:cubicBezTo>
                    <a:pt x="4850" y="1500"/>
                    <a:pt x="4845" y="1506"/>
                    <a:pt x="4856" y="1540"/>
                  </a:cubicBezTo>
                  <a:cubicBezTo>
                    <a:pt x="4862" y="1574"/>
                    <a:pt x="4856" y="1625"/>
                    <a:pt x="4856" y="1659"/>
                  </a:cubicBezTo>
                  <a:cubicBezTo>
                    <a:pt x="4856" y="1671"/>
                    <a:pt x="4856" y="1699"/>
                    <a:pt x="4850" y="1710"/>
                  </a:cubicBezTo>
                  <a:cubicBezTo>
                    <a:pt x="4839" y="1722"/>
                    <a:pt x="4822" y="1739"/>
                    <a:pt x="4822" y="1750"/>
                  </a:cubicBezTo>
                  <a:cubicBezTo>
                    <a:pt x="4833" y="1761"/>
                    <a:pt x="4862" y="1790"/>
                    <a:pt x="4868" y="1807"/>
                  </a:cubicBezTo>
                  <a:cubicBezTo>
                    <a:pt x="4873" y="1835"/>
                    <a:pt x="4902" y="1830"/>
                    <a:pt x="4907" y="1847"/>
                  </a:cubicBezTo>
                  <a:cubicBezTo>
                    <a:pt x="4924" y="1887"/>
                    <a:pt x="4930" y="1926"/>
                    <a:pt x="4987" y="1915"/>
                  </a:cubicBezTo>
                  <a:cubicBezTo>
                    <a:pt x="5027" y="1903"/>
                    <a:pt x="5049" y="1909"/>
                    <a:pt x="5061" y="1949"/>
                  </a:cubicBezTo>
                  <a:cubicBezTo>
                    <a:pt x="5066" y="1983"/>
                    <a:pt x="5083" y="2006"/>
                    <a:pt x="5095" y="2040"/>
                  </a:cubicBezTo>
                  <a:cubicBezTo>
                    <a:pt x="5117" y="2074"/>
                    <a:pt x="5157" y="2029"/>
                    <a:pt x="5180" y="2011"/>
                  </a:cubicBezTo>
                  <a:cubicBezTo>
                    <a:pt x="5208" y="1989"/>
                    <a:pt x="5220" y="2017"/>
                    <a:pt x="5231" y="1972"/>
                  </a:cubicBezTo>
                  <a:cubicBezTo>
                    <a:pt x="5237" y="1943"/>
                    <a:pt x="5248" y="1852"/>
                    <a:pt x="5294" y="1869"/>
                  </a:cubicBezTo>
                  <a:cubicBezTo>
                    <a:pt x="5322" y="1875"/>
                    <a:pt x="5345" y="1869"/>
                    <a:pt x="5333" y="1921"/>
                  </a:cubicBezTo>
                  <a:cubicBezTo>
                    <a:pt x="5322" y="1960"/>
                    <a:pt x="5259" y="2000"/>
                    <a:pt x="5282" y="2051"/>
                  </a:cubicBezTo>
                  <a:cubicBezTo>
                    <a:pt x="5294" y="2074"/>
                    <a:pt x="5396" y="2074"/>
                    <a:pt x="5419" y="2063"/>
                  </a:cubicBezTo>
                  <a:cubicBezTo>
                    <a:pt x="5481" y="2051"/>
                    <a:pt x="5487" y="2097"/>
                    <a:pt x="5527" y="2017"/>
                  </a:cubicBezTo>
                  <a:cubicBezTo>
                    <a:pt x="5555" y="1966"/>
                    <a:pt x="5589" y="1949"/>
                    <a:pt x="5589" y="1881"/>
                  </a:cubicBezTo>
                  <a:cubicBezTo>
                    <a:pt x="5612" y="1875"/>
                    <a:pt x="5629" y="1892"/>
                    <a:pt x="5657" y="1869"/>
                  </a:cubicBezTo>
                  <a:cubicBezTo>
                    <a:pt x="5708" y="1824"/>
                    <a:pt x="5794" y="1830"/>
                    <a:pt x="5850" y="1847"/>
                  </a:cubicBezTo>
                  <a:cubicBezTo>
                    <a:pt x="5856" y="1858"/>
                    <a:pt x="5862" y="1909"/>
                    <a:pt x="5867" y="1921"/>
                  </a:cubicBezTo>
                  <a:cubicBezTo>
                    <a:pt x="5879" y="1932"/>
                    <a:pt x="5958" y="1898"/>
                    <a:pt x="5987" y="1898"/>
                  </a:cubicBezTo>
                  <a:cubicBezTo>
                    <a:pt x="6004" y="1898"/>
                    <a:pt x="6021" y="1898"/>
                    <a:pt x="6038" y="1903"/>
                  </a:cubicBezTo>
                  <a:cubicBezTo>
                    <a:pt x="6049" y="1903"/>
                    <a:pt x="6078" y="1932"/>
                    <a:pt x="6049" y="1938"/>
                  </a:cubicBezTo>
                  <a:cubicBezTo>
                    <a:pt x="6049" y="1943"/>
                    <a:pt x="6015" y="1955"/>
                    <a:pt x="6004" y="1966"/>
                  </a:cubicBezTo>
                  <a:cubicBezTo>
                    <a:pt x="6004" y="1966"/>
                    <a:pt x="6044" y="2023"/>
                    <a:pt x="6055" y="2029"/>
                  </a:cubicBezTo>
                  <a:cubicBezTo>
                    <a:pt x="6078" y="2057"/>
                    <a:pt x="6055" y="2063"/>
                    <a:pt x="6061" y="2097"/>
                  </a:cubicBezTo>
                  <a:cubicBezTo>
                    <a:pt x="6083" y="2142"/>
                    <a:pt x="6072" y="2136"/>
                    <a:pt x="6123" y="2148"/>
                  </a:cubicBezTo>
                  <a:cubicBezTo>
                    <a:pt x="6146" y="2153"/>
                    <a:pt x="6169" y="2153"/>
                    <a:pt x="6186" y="2165"/>
                  </a:cubicBezTo>
                  <a:cubicBezTo>
                    <a:pt x="6225" y="2188"/>
                    <a:pt x="6220" y="2216"/>
                    <a:pt x="6277" y="2193"/>
                  </a:cubicBezTo>
                  <a:cubicBezTo>
                    <a:pt x="6311" y="2176"/>
                    <a:pt x="6345" y="2148"/>
                    <a:pt x="6385" y="2142"/>
                  </a:cubicBezTo>
                  <a:lnTo>
                    <a:pt x="6385" y="2142"/>
                  </a:lnTo>
                  <a:cubicBezTo>
                    <a:pt x="6385" y="2199"/>
                    <a:pt x="6385" y="2199"/>
                    <a:pt x="6385" y="2199"/>
                  </a:cubicBezTo>
                  <a:cubicBezTo>
                    <a:pt x="6385" y="2233"/>
                    <a:pt x="6390" y="2239"/>
                    <a:pt x="6413" y="2261"/>
                  </a:cubicBezTo>
                  <a:cubicBezTo>
                    <a:pt x="6458" y="2312"/>
                    <a:pt x="6401" y="2375"/>
                    <a:pt x="6401" y="2420"/>
                  </a:cubicBezTo>
                  <a:cubicBezTo>
                    <a:pt x="6447" y="2432"/>
                    <a:pt x="6419" y="2500"/>
                    <a:pt x="6475" y="2511"/>
                  </a:cubicBezTo>
                  <a:lnTo>
                    <a:pt x="6475" y="2511"/>
                  </a:lnTo>
                  <a:cubicBezTo>
                    <a:pt x="6475" y="2551"/>
                    <a:pt x="6441" y="2557"/>
                    <a:pt x="6441" y="2585"/>
                  </a:cubicBezTo>
                  <a:cubicBezTo>
                    <a:pt x="6441" y="2653"/>
                    <a:pt x="6430" y="2614"/>
                    <a:pt x="6385" y="2631"/>
                  </a:cubicBezTo>
                  <a:cubicBezTo>
                    <a:pt x="6379" y="2653"/>
                    <a:pt x="6373" y="2665"/>
                    <a:pt x="6350" y="2665"/>
                  </a:cubicBezTo>
                  <a:cubicBezTo>
                    <a:pt x="6339" y="2665"/>
                    <a:pt x="6328" y="2699"/>
                    <a:pt x="6311" y="2710"/>
                  </a:cubicBezTo>
                  <a:cubicBezTo>
                    <a:pt x="6311" y="2750"/>
                    <a:pt x="6242" y="2699"/>
                    <a:pt x="6220" y="2727"/>
                  </a:cubicBezTo>
                  <a:cubicBezTo>
                    <a:pt x="6191" y="2756"/>
                    <a:pt x="6254" y="2790"/>
                    <a:pt x="6242" y="2818"/>
                  </a:cubicBezTo>
                  <a:cubicBezTo>
                    <a:pt x="6231" y="2841"/>
                    <a:pt x="6220" y="2886"/>
                    <a:pt x="6237" y="2903"/>
                  </a:cubicBezTo>
                  <a:cubicBezTo>
                    <a:pt x="6254" y="2932"/>
                    <a:pt x="6288" y="3017"/>
                    <a:pt x="6259" y="3034"/>
                  </a:cubicBezTo>
                  <a:cubicBezTo>
                    <a:pt x="6203" y="3074"/>
                    <a:pt x="6203" y="3074"/>
                    <a:pt x="6203" y="3074"/>
                  </a:cubicBezTo>
                  <a:cubicBezTo>
                    <a:pt x="6163" y="3102"/>
                    <a:pt x="6163" y="3040"/>
                    <a:pt x="6146" y="3011"/>
                  </a:cubicBezTo>
                  <a:cubicBezTo>
                    <a:pt x="6140" y="3000"/>
                    <a:pt x="6095" y="2977"/>
                    <a:pt x="6083" y="2983"/>
                  </a:cubicBezTo>
                  <a:cubicBezTo>
                    <a:pt x="6061" y="2989"/>
                    <a:pt x="6072" y="3085"/>
                    <a:pt x="6044" y="3114"/>
                  </a:cubicBezTo>
                  <a:cubicBezTo>
                    <a:pt x="6032" y="3125"/>
                    <a:pt x="5992" y="3125"/>
                    <a:pt x="6004" y="3142"/>
                  </a:cubicBezTo>
                  <a:cubicBezTo>
                    <a:pt x="6015" y="3165"/>
                    <a:pt x="5992" y="3182"/>
                    <a:pt x="5992" y="3204"/>
                  </a:cubicBezTo>
                  <a:cubicBezTo>
                    <a:pt x="5998" y="3239"/>
                    <a:pt x="6015" y="3278"/>
                    <a:pt x="6027" y="3312"/>
                  </a:cubicBezTo>
                  <a:cubicBezTo>
                    <a:pt x="6032" y="3329"/>
                    <a:pt x="6027" y="3352"/>
                    <a:pt x="6027" y="3369"/>
                  </a:cubicBezTo>
                  <a:lnTo>
                    <a:pt x="6027" y="3403"/>
                  </a:lnTo>
                  <a:cubicBezTo>
                    <a:pt x="6032" y="3409"/>
                    <a:pt x="6066" y="3415"/>
                    <a:pt x="6072" y="3415"/>
                  </a:cubicBezTo>
                  <a:cubicBezTo>
                    <a:pt x="6083" y="3420"/>
                    <a:pt x="6106" y="3426"/>
                    <a:pt x="6123" y="3437"/>
                  </a:cubicBezTo>
                  <a:cubicBezTo>
                    <a:pt x="6146" y="3455"/>
                    <a:pt x="6146" y="3455"/>
                    <a:pt x="6146" y="3455"/>
                  </a:cubicBezTo>
                  <a:lnTo>
                    <a:pt x="6146" y="3455"/>
                  </a:lnTo>
                  <a:cubicBezTo>
                    <a:pt x="6140" y="3477"/>
                    <a:pt x="6146" y="3494"/>
                    <a:pt x="6140" y="3517"/>
                  </a:cubicBezTo>
                  <a:cubicBezTo>
                    <a:pt x="6135" y="3528"/>
                    <a:pt x="6123" y="3545"/>
                    <a:pt x="6135" y="3562"/>
                  </a:cubicBezTo>
                  <a:cubicBezTo>
                    <a:pt x="6135" y="3568"/>
                    <a:pt x="6140" y="3597"/>
                    <a:pt x="6129" y="3597"/>
                  </a:cubicBezTo>
                  <a:cubicBezTo>
                    <a:pt x="6123" y="3597"/>
                    <a:pt x="6100" y="3574"/>
                    <a:pt x="6095" y="3574"/>
                  </a:cubicBezTo>
                  <a:cubicBezTo>
                    <a:pt x="6083" y="3557"/>
                    <a:pt x="6072" y="3540"/>
                    <a:pt x="6055" y="3528"/>
                  </a:cubicBezTo>
                  <a:cubicBezTo>
                    <a:pt x="6021" y="3506"/>
                    <a:pt x="6021" y="3557"/>
                    <a:pt x="5992" y="3562"/>
                  </a:cubicBezTo>
                  <a:cubicBezTo>
                    <a:pt x="5970" y="3579"/>
                    <a:pt x="5953" y="3557"/>
                    <a:pt x="5930" y="3557"/>
                  </a:cubicBezTo>
                  <a:cubicBezTo>
                    <a:pt x="5919" y="3557"/>
                    <a:pt x="5901" y="3585"/>
                    <a:pt x="5890" y="3597"/>
                  </a:cubicBezTo>
                  <a:cubicBezTo>
                    <a:pt x="5850" y="3625"/>
                    <a:pt x="5799" y="3602"/>
                    <a:pt x="5765" y="3585"/>
                  </a:cubicBezTo>
                  <a:cubicBezTo>
                    <a:pt x="5731" y="3568"/>
                    <a:pt x="5720" y="3625"/>
                    <a:pt x="5691" y="3619"/>
                  </a:cubicBezTo>
                  <a:cubicBezTo>
                    <a:pt x="5669" y="3613"/>
                    <a:pt x="5623" y="3574"/>
                    <a:pt x="5617" y="3551"/>
                  </a:cubicBezTo>
                  <a:cubicBezTo>
                    <a:pt x="5612" y="3540"/>
                    <a:pt x="5612" y="3517"/>
                    <a:pt x="5606" y="3511"/>
                  </a:cubicBezTo>
                  <a:cubicBezTo>
                    <a:pt x="5589" y="3494"/>
                    <a:pt x="5572" y="3506"/>
                    <a:pt x="5572" y="3477"/>
                  </a:cubicBezTo>
                  <a:cubicBezTo>
                    <a:pt x="5572" y="3392"/>
                    <a:pt x="5464" y="3534"/>
                    <a:pt x="5492" y="3432"/>
                  </a:cubicBezTo>
                  <a:cubicBezTo>
                    <a:pt x="5504" y="3375"/>
                    <a:pt x="5453" y="3426"/>
                    <a:pt x="5458" y="3398"/>
                  </a:cubicBezTo>
                  <a:cubicBezTo>
                    <a:pt x="5458" y="3386"/>
                    <a:pt x="5475" y="3375"/>
                    <a:pt x="5481" y="3375"/>
                  </a:cubicBezTo>
                  <a:cubicBezTo>
                    <a:pt x="5527" y="3347"/>
                    <a:pt x="5436" y="3335"/>
                    <a:pt x="5424" y="3329"/>
                  </a:cubicBezTo>
                  <a:cubicBezTo>
                    <a:pt x="5401" y="3312"/>
                    <a:pt x="5385" y="3324"/>
                    <a:pt x="5362" y="3312"/>
                  </a:cubicBezTo>
                  <a:cubicBezTo>
                    <a:pt x="5350" y="3301"/>
                    <a:pt x="5333" y="3267"/>
                    <a:pt x="5328" y="3261"/>
                  </a:cubicBezTo>
                  <a:cubicBezTo>
                    <a:pt x="5271" y="3239"/>
                    <a:pt x="5254" y="3324"/>
                    <a:pt x="5203" y="3290"/>
                  </a:cubicBezTo>
                  <a:cubicBezTo>
                    <a:pt x="5174" y="3267"/>
                    <a:pt x="5140" y="3250"/>
                    <a:pt x="5140" y="3210"/>
                  </a:cubicBezTo>
                  <a:cubicBezTo>
                    <a:pt x="5140" y="3153"/>
                    <a:pt x="5083" y="3187"/>
                    <a:pt x="5055" y="3210"/>
                  </a:cubicBezTo>
                  <a:cubicBezTo>
                    <a:pt x="5009" y="3244"/>
                    <a:pt x="4913" y="3267"/>
                    <a:pt x="4856" y="3250"/>
                  </a:cubicBezTo>
                  <a:cubicBezTo>
                    <a:pt x="4799" y="3244"/>
                    <a:pt x="4708" y="3165"/>
                    <a:pt x="4680" y="3261"/>
                  </a:cubicBezTo>
                  <a:cubicBezTo>
                    <a:pt x="4669" y="3290"/>
                    <a:pt x="4663" y="3250"/>
                    <a:pt x="4663" y="3244"/>
                  </a:cubicBezTo>
                  <a:cubicBezTo>
                    <a:pt x="4663" y="3210"/>
                    <a:pt x="4629" y="3239"/>
                    <a:pt x="4629" y="3244"/>
                  </a:cubicBezTo>
                  <a:cubicBezTo>
                    <a:pt x="4629" y="3250"/>
                    <a:pt x="4640" y="3267"/>
                    <a:pt x="4635" y="3267"/>
                  </a:cubicBezTo>
                  <a:cubicBezTo>
                    <a:pt x="4635" y="3273"/>
                    <a:pt x="4635" y="3273"/>
                    <a:pt x="4635" y="3273"/>
                  </a:cubicBezTo>
                  <a:cubicBezTo>
                    <a:pt x="4595" y="3284"/>
                    <a:pt x="4572" y="3295"/>
                    <a:pt x="4527" y="3284"/>
                  </a:cubicBezTo>
                  <a:cubicBezTo>
                    <a:pt x="4476" y="3273"/>
                    <a:pt x="4492" y="3295"/>
                    <a:pt x="4492" y="3335"/>
                  </a:cubicBezTo>
                  <a:cubicBezTo>
                    <a:pt x="4492" y="3364"/>
                    <a:pt x="4464" y="3352"/>
                    <a:pt x="4447" y="3358"/>
                  </a:cubicBezTo>
                  <a:cubicBezTo>
                    <a:pt x="4413" y="3358"/>
                    <a:pt x="4413" y="3420"/>
                    <a:pt x="4368" y="3426"/>
                  </a:cubicBezTo>
                  <a:cubicBezTo>
                    <a:pt x="4322" y="3443"/>
                    <a:pt x="4322" y="3443"/>
                    <a:pt x="4322" y="3443"/>
                  </a:cubicBezTo>
                  <a:lnTo>
                    <a:pt x="4322" y="3443"/>
                  </a:lnTo>
                  <a:cubicBezTo>
                    <a:pt x="4316" y="3443"/>
                    <a:pt x="4305" y="3437"/>
                    <a:pt x="4299" y="3437"/>
                  </a:cubicBezTo>
                  <a:cubicBezTo>
                    <a:pt x="4294" y="3437"/>
                    <a:pt x="4288" y="3443"/>
                    <a:pt x="4282" y="3443"/>
                  </a:cubicBezTo>
                  <a:cubicBezTo>
                    <a:pt x="4271" y="3443"/>
                    <a:pt x="4254" y="3455"/>
                    <a:pt x="4248" y="3460"/>
                  </a:cubicBezTo>
                  <a:cubicBezTo>
                    <a:pt x="4242" y="3471"/>
                    <a:pt x="4237" y="3477"/>
                    <a:pt x="4226" y="3483"/>
                  </a:cubicBezTo>
                  <a:cubicBezTo>
                    <a:pt x="4169" y="3557"/>
                    <a:pt x="4169" y="3557"/>
                    <a:pt x="4169" y="3557"/>
                  </a:cubicBezTo>
                  <a:cubicBezTo>
                    <a:pt x="4147" y="3579"/>
                    <a:pt x="4124" y="3579"/>
                    <a:pt x="4101" y="3602"/>
                  </a:cubicBezTo>
                  <a:cubicBezTo>
                    <a:pt x="4067" y="3636"/>
                    <a:pt x="4045" y="3716"/>
                    <a:pt x="3988" y="3727"/>
                  </a:cubicBezTo>
                  <a:cubicBezTo>
                    <a:pt x="3948" y="3739"/>
                    <a:pt x="3920" y="3739"/>
                    <a:pt x="3891" y="3767"/>
                  </a:cubicBezTo>
                  <a:cubicBezTo>
                    <a:pt x="3863" y="3795"/>
                    <a:pt x="3834" y="3847"/>
                    <a:pt x="3823" y="3892"/>
                  </a:cubicBezTo>
                  <a:cubicBezTo>
                    <a:pt x="3823" y="3915"/>
                    <a:pt x="3829" y="3932"/>
                    <a:pt x="3812" y="3949"/>
                  </a:cubicBezTo>
                  <a:cubicBezTo>
                    <a:pt x="3800" y="3971"/>
                    <a:pt x="3812" y="3977"/>
                    <a:pt x="3806" y="4000"/>
                  </a:cubicBezTo>
                  <a:cubicBezTo>
                    <a:pt x="3800" y="4011"/>
                    <a:pt x="3783" y="4011"/>
                    <a:pt x="3783" y="4022"/>
                  </a:cubicBezTo>
                  <a:cubicBezTo>
                    <a:pt x="3772" y="4074"/>
                    <a:pt x="3715" y="4051"/>
                    <a:pt x="3675" y="4051"/>
                  </a:cubicBezTo>
                  <a:cubicBezTo>
                    <a:pt x="3670" y="4051"/>
                    <a:pt x="3630" y="4119"/>
                    <a:pt x="3619" y="4130"/>
                  </a:cubicBezTo>
                  <a:cubicBezTo>
                    <a:pt x="3590" y="4170"/>
                    <a:pt x="3573" y="4216"/>
                    <a:pt x="3550" y="4256"/>
                  </a:cubicBezTo>
                  <a:cubicBezTo>
                    <a:pt x="3550" y="4273"/>
                    <a:pt x="3545" y="4295"/>
                    <a:pt x="3556" y="4312"/>
                  </a:cubicBezTo>
                  <a:cubicBezTo>
                    <a:pt x="3567" y="4329"/>
                    <a:pt x="3545" y="4335"/>
                    <a:pt x="3533" y="4335"/>
                  </a:cubicBezTo>
                  <a:cubicBezTo>
                    <a:pt x="3516" y="4341"/>
                    <a:pt x="3454" y="4363"/>
                    <a:pt x="3442" y="4341"/>
                  </a:cubicBezTo>
                  <a:cubicBezTo>
                    <a:pt x="3437" y="4335"/>
                    <a:pt x="3420" y="4295"/>
                    <a:pt x="3414" y="4301"/>
                  </a:cubicBezTo>
                  <a:cubicBezTo>
                    <a:pt x="3397" y="4324"/>
                    <a:pt x="3420" y="4346"/>
                    <a:pt x="3420" y="4363"/>
                  </a:cubicBezTo>
                  <a:cubicBezTo>
                    <a:pt x="3414" y="4386"/>
                    <a:pt x="3408" y="4437"/>
                    <a:pt x="3380" y="4443"/>
                  </a:cubicBezTo>
                  <a:cubicBezTo>
                    <a:pt x="3369" y="4449"/>
                    <a:pt x="3357" y="4454"/>
                    <a:pt x="3357" y="4460"/>
                  </a:cubicBezTo>
                  <a:cubicBezTo>
                    <a:pt x="3357" y="4477"/>
                    <a:pt x="3369" y="4494"/>
                    <a:pt x="3363" y="4506"/>
                  </a:cubicBezTo>
                  <a:cubicBezTo>
                    <a:pt x="3363" y="4534"/>
                    <a:pt x="3363" y="4551"/>
                    <a:pt x="3369" y="4574"/>
                  </a:cubicBezTo>
                  <a:cubicBezTo>
                    <a:pt x="3363" y="4585"/>
                    <a:pt x="3346" y="4602"/>
                    <a:pt x="3346" y="4614"/>
                  </a:cubicBezTo>
                  <a:cubicBezTo>
                    <a:pt x="3346" y="4625"/>
                    <a:pt x="3357" y="4630"/>
                    <a:pt x="3363" y="4642"/>
                  </a:cubicBezTo>
                  <a:cubicBezTo>
                    <a:pt x="3363" y="4670"/>
                    <a:pt x="3329" y="4653"/>
                    <a:pt x="3312" y="4659"/>
                  </a:cubicBezTo>
                  <a:cubicBezTo>
                    <a:pt x="3295" y="4665"/>
                    <a:pt x="3272" y="4659"/>
                    <a:pt x="3255" y="4665"/>
                  </a:cubicBezTo>
                  <a:cubicBezTo>
                    <a:pt x="3215" y="4687"/>
                    <a:pt x="3232" y="4699"/>
                    <a:pt x="3227" y="4738"/>
                  </a:cubicBezTo>
                  <a:cubicBezTo>
                    <a:pt x="3221" y="4767"/>
                    <a:pt x="3221" y="4761"/>
                    <a:pt x="3198" y="4778"/>
                  </a:cubicBezTo>
                  <a:cubicBezTo>
                    <a:pt x="3192" y="4784"/>
                    <a:pt x="3198" y="4795"/>
                    <a:pt x="3198" y="4807"/>
                  </a:cubicBezTo>
                  <a:cubicBezTo>
                    <a:pt x="3198" y="4807"/>
                    <a:pt x="3153" y="4812"/>
                    <a:pt x="3147" y="4812"/>
                  </a:cubicBezTo>
                  <a:cubicBezTo>
                    <a:pt x="3119" y="4812"/>
                    <a:pt x="3124" y="4784"/>
                    <a:pt x="3113" y="4767"/>
                  </a:cubicBezTo>
                  <a:cubicBezTo>
                    <a:pt x="3113" y="4761"/>
                    <a:pt x="3096" y="4761"/>
                    <a:pt x="3090" y="4767"/>
                  </a:cubicBezTo>
                  <a:cubicBezTo>
                    <a:pt x="3084" y="4784"/>
                    <a:pt x="3119" y="4846"/>
                    <a:pt x="3096" y="4858"/>
                  </a:cubicBezTo>
                  <a:cubicBezTo>
                    <a:pt x="3050" y="4892"/>
                    <a:pt x="3090" y="4949"/>
                    <a:pt x="3056" y="4977"/>
                  </a:cubicBezTo>
                  <a:lnTo>
                    <a:pt x="3056" y="4977"/>
                  </a:lnTo>
                  <a:cubicBezTo>
                    <a:pt x="3016" y="4977"/>
                    <a:pt x="2994" y="5011"/>
                    <a:pt x="2960" y="5005"/>
                  </a:cubicBezTo>
                  <a:cubicBezTo>
                    <a:pt x="2920" y="5005"/>
                    <a:pt x="2914" y="4954"/>
                    <a:pt x="2908" y="4932"/>
                  </a:cubicBezTo>
                  <a:cubicBezTo>
                    <a:pt x="2903" y="4915"/>
                    <a:pt x="2880" y="4897"/>
                    <a:pt x="2897" y="4880"/>
                  </a:cubicBezTo>
                  <a:cubicBezTo>
                    <a:pt x="2903" y="4863"/>
                    <a:pt x="2829" y="4892"/>
                    <a:pt x="2823" y="4892"/>
                  </a:cubicBezTo>
                  <a:cubicBezTo>
                    <a:pt x="2812" y="4892"/>
                    <a:pt x="2783" y="4875"/>
                    <a:pt x="2778" y="4875"/>
                  </a:cubicBezTo>
                  <a:cubicBezTo>
                    <a:pt x="2766" y="4880"/>
                    <a:pt x="2766" y="4926"/>
                    <a:pt x="2761" y="4937"/>
                  </a:cubicBezTo>
                  <a:cubicBezTo>
                    <a:pt x="2761" y="4954"/>
                    <a:pt x="2738" y="5005"/>
                    <a:pt x="2715" y="4988"/>
                  </a:cubicBezTo>
                  <a:cubicBezTo>
                    <a:pt x="2698" y="5000"/>
                    <a:pt x="2653" y="5023"/>
                    <a:pt x="2641" y="5039"/>
                  </a:cubicBezTo>
                  <a:cubicBezTo>
                    <a:pt x="2624" y="5062"/>
                    <a:pt x="2664" y="5091"/>
                    <a:pt x="2624" y="5102"/>
                  </a:cubicBezTo>
                  <a:cubicBezTo>
                    <a:pt x="2584" y="5113"/>
                    <a:pt x="2516" y="5176"/>
                    <a:pt x="2516" y="5102"/>
                  </a:cubicBezTo>
                  <a:cubicBezTo>
                    <a:pt x="2516" y="5051"/>
                    <a:pt x="2494" y="5062"/>
                    <a:pt x="2460" y="5079"/>
                  </a:cubicBezTo>
                  <a:cubicBezTo>
                    <a:pt x="2414" y="5102"/>
                    <a:pt x="2391" y="5176"/>
                    <a:pt x="2329" y="5182"/>
                  </a:cubicBezTo>
                  <a:cubicBezTo>
                    <a:pt x="2300" y="5182"/>
                    <a:pt x="2261" y="5193"/>
                    <a:pt x="2266" y="5147"/>
                  </a:cubicBezTo>
                  <a:cubicBezTo>
                    <a:pt x="2124" y="5136"/>
                    <a:pt x="2124" y="5136"/>
                    <a:pt x="2124" y="5136"/>
                  </a:cubicBezTo>
                  <a:lnTo>
                    <a:pt x="2124" y="5136"/>
                  </a:lnTo>
                  <a:cubicBezTo>
                    <a:pt x="2119" y="5113"/>
                    <a:pt x="2107" y="5102"/>
                    <a:pt x="2096" y="5085"/>
                  </a:cubicBezTo>
                  <a:cubicBezTo>
                    <a:pt x="2079" y="5057"/>
                    <a:pt x="2084" y="5045"/>
                    <a:pt x="2090" y="5017"/>
                  </a:cubicBezTo>
                  <a:cubicBezTo>
                    <a:pt x="2090" y="5000"/>
                    <a:pt x="2084" y="4983"/>
                    <a:pt x="2084" y="4966"/>
                  </a:cubicBezTo>
                  <a:cubicBezTo>
                    <a:pt x="2084" y="4943"/>
                    <a:pt x="2102" y="4926"/>
                    <a:pt x="2113" y="4903"/>
                  </a:cubicBezTo>
                  <a:cubicBezTo>
                    <a:pt x="2124" y="4880"/>
                    <a:pt x="2056" y="4915"/>
                    <a:pt x="2050" y="4915"/>
                  </a:cubicBezTo>
                  <a:cubicBezTo>
                    <a:pt x="2039" y="4915"/>
                    <a:pt x="2022" y="4915"/>
                    <a:pt x="2016" y="4920"/>
                  </a:cubicBezTo>
                  <a:cubicBezTo>
                    <a:pt x="1999" y="4932"/>
                    <a:pt x="1988" y="4949"/>
                    <a:pt x="1977" y="4966"/>
                  </a:cubicBezTo>
                  <a:cubicBezTo>
                    <a:pt x="1965" y="4983"/>
                    <a:pt x="1937" y="4994"/>
                    <a:pt x="1914" y="4994"/>
                  </a:cubicBezTo>
                  <a:cubicBezTo>
                    <a:pt x="1863" y="5017"/>
                    <a:pt x="1840" y="4988"/>
                    <a:pt x="1800" y="4971"/>
                  </a:cubicBezTo>
                  <a:cubicBezTo>
                    <a:pt x="1772" y="4954"/>
                    <a:pt x="1778" y="4915"/>
                    <a:pt x="1744" y="4915"/>
                  </a:cubicBezTo>
                  <a:cubicBezTo>
                    <a:pt x="1721" y="4915"/>
                    <a:pt x="1715" y="4897"/>
                    <a:pt x="1704" y="4880"/>
                  </a:cubicBezTo>
                  <a:cubicBezTo>
                    <a:pt x="1687" y="4863"/>
                    <a:pt x="1653" y="4846"/>
                    <a:pt x="1630" y="4858"/>
                  </a:cubicBezTo>
                  <a:cubicBezTo>
                    <a:pt x="1585" y="4875"/>
                    <a:pt x="1551" y="4863"/>
                    <a:pt x="1562" y="4818"/>
                  </a:cubicBezTo>
                  <a:cubicBezTo>
                    <a:pt x="1568" y="4795"/>
                    <a:pt x="1556" y="4772"/>
                    <a:pt x="1556" y="4750"/>
                  </a:cubicBezTo>
                  <a:lnTo>
                    <a:pt x="1556" y="4750"/>
                  </a:lnTo>
                  <a:cubicBezTo>
                    <a:pt x="1528" y="4755"/>
                    <a:pt x="1516" y="4789"/>
                    <a:pt x="1494" y="4795"/>
                  </a:cubicBezTo>
                  <a:cubicBezTo>
                    <a:pt x="1460" y="4801"/>
                    <a:pt x="1448" y="4801"/>
                    <a:pt x="1431" y="4835"/>
                  </a:cubicBezTo>
                  <a:cubicBezTo>
                    <a:pt x="1374" y="4915"/>
                    <a:pt x="1380" y="4841"/>
                    <a:pt x="1312" y="4829"/>
                  </a:cubicBezTo>
                  <a:cubicBezTo>
                    <a:pt x="1283" y="4824"/>
                    <a:pt x="1289" y="4789"/>
                    <a:pt x="1278" y="4772"/>
                  </a:cubicBezTo>
                  <a:cubicBezTo>
                    <a:pt x="1272" y="4772"/>
                    <a:pt x="1210" y="4761"/>
                    <a:pt x="1198" y="4755"/>
                  </a:cubicBezTo>
                  <a:cubicBezTo>
                    <a:pt x="1164" y="4738"/>
                    <a:pt x="1249" y="4676"/>
                    <a:pt x="1170" y="4653"/>
                  </a:cubicBezTo>
                  <a:cubicBezTo>
                    <a:pt x="1119" y="4642"/>
                    <a:pt x="1193" y="4602"/>
                    <a:pt x="1136" y="4608"/>
                  </a:cubicBezTo>
                  <a:cubicBezTo>
                    <a:pt x="1124" y="4614"/>
                    <a:pt x="1113" y="4614"/>
                    <a:pt x="1107" y="4602"/>
                  </a:cubicBezTo>
                  <a:cubicBezTo>
                    <a:pt x="1073" y="4562"/>
                    <a:pt x="1073" y="4562"/>
                    <a:pt x="1073" y="4562"/>
                  </a:cubicBezTo>
                  <a:cubicBezTo>
                    <a:pt x="1033" y="4511"/>
                    <a:pt x="960" y="4591"/>
                    <a:pt x="909" y="4608"/>
                  </a:cubicBezTo>
                  <a:cubicBezTo>
                    <a:pt x="880" y="4614"/>
                    <a:pt x="857" y="4676"/>
                    <a:pt x="846" y="4676"/>
                  </a:cubicBezTo>
                  <a:cubicBezTo>
                    <a:pt x="823" y="4682"/>
                    <a:pt x="818" y="4682"/>
                    <a:pt x="795" y="4687"/>
                  </a:cubicBezTo>
                  <a:cubicBezTo>
                    <a:pt x="778" y="4716"/>
                    <a:pt x="766" y="4727"/>
                    <a:pt x="738" y="4727"/>
                  </a:cubicBezTo>
                  <a:cubicBezTo>
                    <a:pt x="710" y="4727"/>
                    <a:pt x="698" y="4744"/>
                    <a:pt x="675" y="4755"/>
                  </a:cubicBezTo>
                  <a:cubicBezTo>
                    <a:pt x="636" y="4767"/>
                    <a:pt x="630" y="4818"/>
                    <a:pt x="630" y="4852"/>
                  </a:cubicBezTo>
                  <a:cubicBezTo>
                    <a:pt x="630" y="4869"/>
                    <a:pt x="579" y="4886"/>
                    <a:pt x="562" y="4892"/>
                  </a:cubicBezTo>
                  <a:cubicBezTo>
                    <a:pt x="545" y="4897"/>
                    <a:pt x="528" y="4886"/>
                    <a:pt x="511" y="4892"/>
                  </a:cubicBezTo>
                  <a:cubicBezTo>
                    <a:pt x="465" y="4909"/>
                    <a:pt x="454" y="4949"/>
                    <a:pt x="437" y="4886"/>
                  </a:cubicBezTo>
                  <a:cubicBezTo>
                    <a:pt x="414" y="4880"/>
                    <a:pt x="391" y="4926"/>
                    <a:pt x="357" y="4926"/>
                  </a:cubicBezTo>
                  <a:cubicBezTo>
                    <a:pt x="318" y="4926"/>
                    <a:pt x="318" y="4926"/>
                    <a:pt x="283" y="4909"/>
                  </a:cubicBezTo>
                  <a:cubicBezTo>
                    <a:pt x="238" y="4892"/>
                    <a:pt x="238" y="4892"/>
                    <a:pt x="238" y="4892"/>
                  </a:cubicBezTo>
                  <a:lnTo>
                    <a:pt x="238" y="4892"/>
                  </a:lnTo>
                  <a:cubicBezTo>
                    <a:pt x="244" y="4880"/>
                    <a:pt x="255" y="4841"/>
                    <a:pt x="266" y="4829"/>
                  </a:cubicBezTo>
                  <a:cubicBezTo>
                    <a:pt x="278" y="4807"/>
                    <a:pt x="312" y="4807"/>
                    <a:pt x="335" y="4784"/>
                  </a:cubicBezTo>
                  <a:cubicBezTo>
                    <a:pt x="346" y="4778"/>
                    <a:pt x="329" y="4755"/>
                    <a:pt x="335" y="4744"/>
                  </a:cubicBezTo>
                  <a:cubicBezTo>
                    <a:pt x="357" y="4710"/>
                    <a:pt x="323" y="4716"/>
                    <a:pt x="318" y="4699"/>
                  </a:cubicBezTo>
                  <a:cubicBezTo>
                    <a:pt x="301" y="4693"/>
                    <a:pt x="272" y="4642"/>
                    <a:pt x="266" y="4625"/>
                  </a:cubicBezTo>
                  <a:cubicBezTo>
                    <a:pt x="261" y="4579"/>
                    <a:pt x="283" y="4562"/>
                    <a:pt x="306" y="4528"/>
                  </a:cubicBezTo>
                  <a:cubicBezTo>
                    <a:pt x="312" y="4506"/>
                    <a:pt x="352" y="4488"/>
                    <a:pt x="329" y="4466"/>
                  </a:cubicBezTo>
                  <a:cubicBezTo>
                    <a:pt x="312" y="4449"/>
                    <a:pt x="329" y="4426"/>
                    <a:pt x="301" y="4420"/>
                  </a:cubicBezTo>
                  <a:cubicBezTo>
                    <a:pt x="249" y="4415"/>
                    <a:pt x="306" y="4329"/>
                    <a:pt x="312" y="4312"/>
                  </a:cubicBezTo>
                  <a:cubicBezTo>
                    <a:pt x="329" y="4273"/>
                    <a:pt x="335" y="4221"/>
                    <a:pt x="318" y="4187"/>
                  </a:cubicBezTo>
                  <a:cubicBezTo>
                    <a:pt x="289" y="4130"/>
                    <a:pt x="283" y="4096"/>
                    <a:pt x="301" y="4034"/>
                  </a:cubicBezTo>
                  <a:cubicBezTo>
                    <a:pt x="318" y="4011"/>
                    <a:pt x="295" y="3988"/>
                    <a:pt x="301" y="3971"/>
                  </a:cubicBezTo>
                  <a:cubicBezTo>
                    <a:pt x="306" y="3960"/>
                    <a:pt x="329" y="3960"/>
                    <a:pt x="329" y="3943"/>
                  </a:cubicBezTo>
                  <a:cubicBezTo>
                    <a:pt x="329" y="3898"/>
                    <a:pt x="278" y="3886"/>
                    <a:pt x="266" y="3858"/>
                  </a:cubicBezTo>
                  <a:cubicBezTo>
                    <a:pt x="261" y="3829"/>
                    <a:pt x="266" y="3795"/>
                    <a:pt x="249" y="3778"/>
                  </a:cubicBezTo>
                  <a:cubicBezTo>
                    <a:pt x="238" y="3767"/>
                    <a:pt x="227" y="3767"/>
                    <a:pt x="221" y="3750"/>
                  </a:cubicBezTo>
                  <a:cubicBezTo>
                    <a:pt x="198" y="3721"/>
                    <a:pt x="164" y="3693"/>
                    <a:pt x="170" y="3653"/>
                  </a:cubicBezTo>
                  <a:cubicBezTo>
                    <a:pt x="175" y="3653"/>
                    <a:pt x="181" y="3653"/>
                    <a:pt x="193" y="3653"/>
                  </a:cubicBezTo>
                  <a:cubicBezTo>
                    <a:pt x="227" y="3653"/>
                    <a:pt x="255" y="3670"/>
                    <a:pt x="289" y="3659"/>
                  </a:cubicBezTo>
                  <a:cubicBezTo>
                    <a:pt x="318" y="3648"/>
                    <a:pt x="329" y="3625"/>
                    <a:pt x="340" y="3602"/>
                  </a:cubicBezTo>
                  <a:cubicBezTo>
                    <a:pt x="363" y="3568"/>
                    <a:pt x="380" y="3551"/>
                    <a:pt x="369" y="3506"/>
                  </a:cubicBezTo>
                  <a:cubicBezTo>
                    <a:pt x="357" y="3483"/>
                    <a:pt x="363" y="3477"/>
                    <a:pt x="386" y="3471"/>
                  </a:cubicBezTo>
                  <a:cubicBezTo>
                    <a:pt x="409" y="3460"/>
                    <a:pt x="425" y="3443"/>
                    <a:pt x="443" y="3420"/>
                  </a:cubicBezTo>
                  <a:cubicBezTo>
                    <a:pt x="460" y="3398"/>
                    <a:pt x="448" y="3369"/>
                    <a:pt x="477" y="3347"/>
                  </a:cubicBezTo>
                  <a:cubicBezTo>
                    <a:pt x="494" y="3335"/>
                    <a:pt x="505" y="3301"/>
                    <a:pt x="522" y="3301"/>
                  </a:cubicBezTo>
                  <a:cubicBezTo>
                    <a:pt x="545" y="3301"/>
                    <a:pt x="545" y="3307"/>
                    <a:pt x="573" y="3301"/>
                  </a:cubicBezTo>
                  <a:cubicBezTo>
                    <a:pt x="579" y="3295"/>
                    <a:pt x="596" y="3312"/>
                    <a:pt x="602" y="3312"/>
                  </a:cubicBezTo>
                  <a:cubicBezTo>
                    <a:pt x="636" y="3324"/>
                    <a:pt x="630" y="3256"/>
                    <a:pt x="670" y="3267"/>
                  </a:cubicBezTo>
                  <a:cubicBezTo>
                    <a:pt x="675" y="3267"/>
                    <a:pt x="732" y="3290"/>
                    <a:pt x="715" y="3261"/>
                  </a:cubicBezTo>
                  <a:cubicBezTo>
                    <a:pt x="715" y="3256"/>
                    <a:pt x="704" y="3233"/>
                    <a:pt x="715" y="3227"/>
                  </a:cubicBezTo>
                  <a:cubicBezTo>
                    <a:pt x="721" y="3216"/>
                    <a:pt x="738" y="3221"/>
                    <a:pt x="755" y="3216"/>
                  </a:cubicBezTo>
                  <a:cubicBezTo>
                    <a:pt x="766" y="3216"/>
                    <a:pt x="761" y="3204"/>
                    <a:pt x="772" y="3187"/>
                  </a:cubicBezTo>
                  <a:cubicBezTo>
                    <a:pt x="783" y="3170"/>
                    <a:pt x="789" y="3165"/>
                    <a:pt x="789" y="3148"/>
                  </a:cubicBezTo>
                  <a:cubicBezTo>
                    <a:pt x="789" y="3125"/>
                    <a:pt x="852" y="3153"/>
                    <a:pt x="835" y="3114"/>
                  </a:cubicBezTo>
                  <a:cubicBezTo>
                    <a:pt x="823" y="3091"/>
                    <a:pt x="829" y="3051"/>
                    <a:pt x="857" y="3074"/>
                  </a:cubicBezTo>
                  <a:cubicBezTo>
                    <a:pt x="880" y="3091"/>
                    <a:pt x="874" y="3097"/>
                    <a:pt x="909" y="3085"/>
                  </a:cubicBezTo>
                  <a:cubicBezTo>
                    <a:pt x="943" y="3074"/>
                    <a:pt x="874" y="3045"/>
                    <a:pt x="903" y="3028"/>
                  </a:cubicBezTo>
                  <a:cubicBezTo>
                    <a:pt x="914" y="3028"/>
                    <a:pt x="925" y="3034"/>
                    <a:pt x="937" y="3023"/>
                  </a:cubicBezTo>
                  <a:cubicBezTo>
                    <a:pt x="948" y="3006"/>
                    <a:pt x="937" y="3000"/>
                    <a:pt x="937" y="2983"/>
                  </a:cubicBezTo>
                  <a:cubicBezTo>
                    <a:pt x="943" y="2966"/>
                    <a:pt x="937" y="2966"/>
                    <a:pt x="948" y="2955"/>
                  </a:cubicBezTo>
                  <a:cubicBezTo>
                    <a:pt x="965" y="2949"/>
                    <a:pt x="960" y="2943"/>
                    <a:pt x="965" y="2932"/>
                  </a:cubicBezTo>
                  <a:cubicBezTo>
                    <a:pt x="971" y="2920"/>
                    <a:pt x="994" y="2915"/>
                    <a:pt x="999" y="2892"/>
                  </a:cubicBezTo>
                  <a:cubicBezTo>
                    <a:pt x="1005" y="2875"/>
                    <a:pt x="1016" y="2864"/>
                    <a:pt x="1028" y="2847"/>
                  </a:cubicBezTo>
                  <a:cubicBezTo>
                    <a:pt x="1039" y="2830"/>
                    <a:pt x="1039" y="2818"/>
                    <a:pt x="1045" y="2801"/>
                  </a:cubicBezTo>
                  <a:cubicBezTo>
                    <a:pt x="1051" y="2790"/>
                    <a:pt x="1062" y="2784"/>
                    <a:pt x="1068" y="2778"/>
                  </a:cubicBezTo>
                  <a:cubicBezTo>
                    <a:pt x="1073" y="2767"/>
                    <a:pt x="1073" y="2756"/>
                    <a:pt x="1079" y="2750"/>
                  </a:cubicBezTo>
                  <a:cubicBezTo>
                    <a:pt x="1022" y="2727"/>
                    <a:pt x="982" y="2642"/>
                    <a:pt x="925" y="2619"/>
                  </a:cubicBezTo>
                  <a:cubicBezTo>
                    <a:pt x="903" y="2608"/>
                    <a:pt x="772" y="2597"/>
                    <a:pt x="766" y="2585"/>
                  </a:cubicBezTo>
                  <a:cubicBezTo>
                    <a:pt x="749" y="2591"/>
                    <a:pt x="732" y="2653"/>
                    <a:pt x="698" y="2631"/>
                  </a:cubicBezTo>
                  <a:cubicBezTo>
                    <a:pt x="675" y="2614"/>
                    <a:pt x="653" y="2597"/>
                    <a:pt x="630" y="2580"/>
                  </a:cubicBezTo>
                  <a:cubicBezTo>
                    <a:pt x="613" y="2568"/>
                    <a:pt x="641" y="2557"/>
                    <a:pt x="636" y="2546"/>
                  </a:cubicBezTo>
                  <a:cubicBezTo>
                    <a:pt x="630" y="2517"/>
                    <a:pt x="613" y="2500"/>
                    <a:pt x="619" y="2472"/>
                  </a:cubicBezTo>
                  <a:cubicBezTo>
                    <a:pt x="630" y="2438"/>
                    <a:pt x="647" y="2420"/>
                    <a:pt x="647" y="2375"/>
                  </a:cubicBezTo>
                  <a:cubicBezTo>
                    <a:pt x="653" y="2358"/>
                    <a:pt x="670" y="2296"/>
                    <a:pt x="670" y="2278"/>
                  </a:cubicBezTo>
                  <a:cubicBezTo>
                    <a:pt x="613" y="2267"/>
                    <a:pt x="613" y="2267"/>
                    <a:pt x="613" y="2267"/>
                  </a:cubicBezTo>
                  <a:cubicBezTo>
                    <a:pt x="613" y="2261"/>
                    <a:pt x="613" y="2261"/>
                    <a:pt x="613" y="2261"/>
                  </a:cubicBezTo>
                  <a:cubicBezTo>
                    <a:pt x="607" y="2261"/>
                    <a:pt x="619" y="2233"/>
                    <a:pt x="619" y="2227"/>
                  </a:cubicBezTo>
                  <a:cubicBezTo>
                    <a:pt x="624" y="2210"/>
                    <a:pt x="630" y="2199"/>
                    <a:pt x="630" y="2182"/>
                  </a:cubicBezTo>
                  <a:cubicBezTo>
                    <a:pt x="630" y="2170"/>
                    <a:pt x="607" y="2131"/>
                    <a:pt x="590" y="2131"/>
                  </a:cubicBezTo>
                  <a:cubicBezTo>
                    <a:pt x="573" y="2176"/>
                    <a:pt x="477" y="2182"/>
                    <a:pt x="431" y="2170"/>
                  </a:cubicBezTo>
                  <a:cubicBezTo>
                    <a:pt x="363" y="2153"/>
                    <a:pt x="386" y="2085"/>
                    <a:pt x="318" y="2085"/>
                  </a:cubicBezTo>
                  <a:cubicBezTo>
                    <a:pt x="301" y="2142"/>
                    <a:pt x="312" y="2165"/>
                    <a:pt x="238" y="2165"/>
                  </a:cubicBezTo>
                  <a:cubicBezTo>
                    <a:pt x="198" y="2165"/>
                    <a:pt x="130" y="2159"/>
                    <a:pt x="119" y="2108"/>
                  </a:cubicBezTo>
                  <a:lnTo>
                    <a:pt x="119" y="2108"/>
                  </a:lnTo>
                  <a:lnTo>
                    <a:pt x="119" y="2108"/>
                  </a:lnTo>
                  <a:cubicBezTo>
                    <a:pt x="102" y="2074"/>
                    <a:pt x="102" y="2074"/>
                    <a:pt x="102" y="2074"/>
                  </a:cubicBezTo>
                  <a:cubicBezTo>
                    <a:pt x="119" y="2063"/>
                    <a:pt x="147" y="1989"/>
                    <a:pt x="113" y="1983"/>
                  </a:cubicBezTo>
                  <a:cubicBezTo>
                    <a:pt x="85" y="1983"/>
                    <a:pt x="68" y="1977"/>
                    <a:pt x="51" y="1960"/>
                  </a:cubicBezTo>
                  <a:cubicBezTo>
                    <a:pt x="28" y="1943"/>
                    <a:pt x="73" y="1926"/>
                    <a:pt x="85" y="1915"/>
                  </a:cubicBezTo>
                  <a:cubicBezTo>
                    <a:pt x="96" y="1903"/>
                    <a:pt x="90" y="1881"/>
                    <a:pt x="107" y="1875"/>
                  </a:cubicBezTo>
                  <a:cubicBezTo>
                    <a:pt x="130" y="1858"/>
                    <a:pt x="153" y="1852"/>
                    <a:pt x="153" y="1818"/>
                  </a:cubicBezTo>
                  <a:cubicBezTo>
                    <a:pt x="153" y="1784"/>
                    <a:pt x="170" y="1779"/>
                    <a:pt x="198" y="1761"/>
                  </a:cubicBezTo>
                  <a:cubicBezTo>
                    <a:pt x="221" y="1744"/>
                    <a:pt x="221" y="1688"/>
                    <a:pt x="261" y="1688"/>
                  </a:cubicBezTo>
                  <a:cubicBezTo>
                    <a:pt x="283" y="1688"/>
                    <a:pt x="312" y="1710"/>
                    <a:pt x="340" y="1710"/>
                  </a:cubicBezTo>
                  <a:cubicBezTo>
                    <a:pt x="340" y="1688"/>
                    <a:pt x="318" y="1682"/>
                    <a:pt x="340" y="1653"/>
                  </a:cubicBezTo>
                  <a:cubicBezTo>
                    <a:pt x="369" y="1625"/>
                    <a:pt x="409" y="1591"/>
                    <a:pt x="409" y="1546"/>
                  </a:cubicBezTo>
                  <a:cubicBezTo>
                    <a:pt x="409" y="1517"/>
                    <a:pt x="414" y="1489"/>
                    <a:pt x="391" y="1466"/>
                  </a:cubicBezTo>
                  <a:cubicBezTo>
                    <a:pt x="363" y="1443"/>
                    <a:pt x="312" y="1438"/>
                    <a:pt x="289" y="1409"/>
                  </a:cubicBezTo>
                  <a:cubicBezTo>
                    <a:pt x="272" y="1392"/>
                    <a:pt x="295" y="1387"/>
                    <a:pt x="306" y="1369"/>
                  </a:cubicBezTo>
                  <a:cubicBezTo>
                    <a:pt x="318" y="1352"/>
                    <a:pt x="295" y="1341"/>
                    <a:pt x="312" y="1313"/>
                  </a:cubicBezTo>
                  <a:cubicBezTo>
                    <a:pt x="318" y="1296"/>
                    <a:pt x="312" y="1279"/>
                    <a:pt x="306" y="1262"/>
                  </a:cubicBezTo>
                  <a:cubicBezTo>
                    <a:pt x="295" y="1262"/>
                    <a:pt x="278" y="1262"/>
                    <a:pt x="261" y="1262"/>
                  </a:cubicBezTo>
                  <a:cubicBezTo>
                    <a:pt x="249" y="1262"/>
                    <a:pt x="198" y="1222"/>
                    <a:pt x="187" y="1210"/>
                  </a:cubicBezTo>
                  <a:cubicBezTo>
                    <a:pt x="170" y="1193"/>
                    <a:pt x="147" y="1210"/>
                    <a:pt x="136" y="1228"/>
                  </a:cubicBezTo>
                  <a:cubicBezTo>
                    <a:pt x="102" y="1279"/>
                    <a:pt x="119" y="1233"/>
                    <a:pt x="73" y="1244"/>
                  </a:cubicBezTo>
                  <a:cubicBezTo>
                    <a:pt x="68" y="1244"/>
                    <a:pt x="11" y="1228"/>
                    <a:pt x="0" y="1228"/>
                  </a:cubicBezTo>
                  <a:cubicBezTo>
                    <a:pt x="0" y="1222"/>
                    <a:pt x="0" y="1222"/>
                    <a:pt x="0" y="1222"/>
                  </a:cubicBezTo>
                  <a:cubicBezTo>
                    <a:pt x="16" y="1210"/>
                    <a:pt x="5" y="1148"/>
                    <a:pt x="22" y="1120"/>
                  </a:cubicBezTo>
                  <a:cubicBezTo>
                    <a:pt x="45" y="1091"/>
                    <a:pt x="16" y="1074"/>
                    <a:pt x="22" y="1046"/>
                  </a:cubicBezTo>
                  <a:cubicBezTo>
                    <a:pt x="34" y="994"/>
                    <a:pt x="79" y="1012"/>
                    <a:pt x="39" y="949"/>
                  </a:cubicBezTo>
                  <a:cubicBezTo>
                    <a:pt x="5" y="881"/>
                    <a:pt x="85" y="887"/>
                    <a:pt x="113" y="875"/>
                  </a:cubicBezTo>
                  <a:cubicBezTo>
                    <a:pt x="113" y="864"/>
                    <a:pt x="119" y="847"/>
                    <a:pt x="124" y="835"/>
                  </a:cubicBezTo>
                  <a:cubicBezTo>
                    <a:pt x="136" y="801"/>
                    <a:pt x="136" y="824"/>
                    <a:pt x="147" y="835"/>
                  </a:cubicBezTo>
                  <a:cubicBezTo>
                    <a:pt x="164" y="858"/>
                    <a:pt x="215" y="784"/>
                    <a:pt x="227" y="773"/>
                  </a:cubicBezTo>
                  <a:cubicBezTo>
                    <a:pt x="238" y="756"/>
                    <a:pt x="272" y="722"/>
                    <a:pt x="272" y="705"/>
                  </a:cubicBezTo>
                  <a:cubicBezTo>
                    <a:pt x="272" y="688"/>
                    <a:pt x="215" y="608"/>
                    <a:pt x="261" y="608"/>
                  </a:cubicBezTo>
                  <a:cubicBezTo>
                    <a:pt x="278" y="608"/>
                    <a:pt x="295" y="625"/>
                    <a:pt x="301" y="608"/>
                  </a:cubicBezTo>
                  <a:cubicBezTo>
                    <a:pt x="312" y="597"/>
                    <a:pt x="278" y="585"/>
                    <a:pt x="278" y="568"/>
                  </a:cubicBezTo>
                  <a:cubicBezTo>
                    <a:pt x="289" y="546"/>
                    <a:pt x="289" y="546"/>
                    <a:pt x="289" y="546"/>
                  </a:cubicBezTo>
                  <a:lnTo>
                    <a:pt x="289" y="546"/>
                  </a:lnTo>
                  <a:cubicBezTo>
                    <a:pt x="312" y="546"/>
                    <a:pt x="335" y="557"/>
                    <a:pt x="346" y="580"/>
                  </a:cubicBezTo>
                  <a:cubicBezTo>
                    <a:pt x="357" y="597"/>
                    <a:pt x="357" y="608"/>
                    <a:pt x="374" y="597"/>
                  </a:cubicBezTo>
                  <a:cubicBezTo>
                    <a:pt x="403" y="574"/>
                    <a:pt x="425" y="551"/>
                    <a:pt x="460" y="546"/>
                  </a:cubicBezTo>
                  <a:cubicBezTo>
                    <a:pt x="477" y="540"/>
                    <a:pt x="494" y="540"/>
                    <a:pt x="516" y="540"/>
                  </a:cubicBezTo>
                  <a:cubicBezTo>
                    <a:pt x="533" y="540"/>
                    <a:pt x="556" y="546"/>
                    <a:pt x="573" y="546"/>
                  </a:cubicBezTo>
                  <a:cubicBezTo>
                    <a:pt x="596" y="546"/>
                    <a:pt x="613" y="557"/>
                    <a:pt x="636" y="551"/>
                  </a:cubicBezTo>
                  <a:cubicBezTo>
                    <a:pt x="664" y="546"/>
                    <a:pt x="727" y="529"/>
                    <a:pt x="749" y="517"/>
                  </a:cubicBezTo>
                  <a:cubicBezTo>
                    <a:pt x="789" y="489"/>
                    <a:pt x="818" y="415"/>
                    <a:pt x="840" y="370"/>
                  </a:cubicBezTo>
                  <a:cubicBezTo>
                    <a:pt x="846" y="353"/>
                    <a:pt x="880" y="319"/>
                    <a:pt x="897" y="341"/>
                  </a:cubicBezTo>
                  <a:cubicBezTo>
                    <a:pt x="920" y="358"/>
                    <a:pt x="965" y="364"/>
                    <a:pt x="999" y="387"/>
                  </a:cubicBezTo>
                  <a:cubicBezTo>
                    <a:pt x="1045" y="409"/>
                    <a:pt x="1068" y="267"/>
                    <a:pt x="1107" y="353"/>
                  </a:cubicBezTo>
                  <a:cubicBezTo>
                    <a:pt x="1119" y="375"/>
                    <a:pt x="1153" y="370"/>
                    <a:pt x="1175" y="358"/>
                  </a:cubicBezTo>
                  <a:cubicBezTo>
                    <a:pt x="1204" y="353"/>
                    <a:pt x="1170" y="290"/>
                    <a:pt x="1221" y="290"/>
                  </a:cubicBezTo>
                  <a:cubicBezTo>
                    <a:pt x="1249" y="296"/>
                    <a:pt x="1255" y="307"/>
                    <a:pt x="1278" y="313"/>
                  </a:cubicBezTo>
                  <a:cubicBezTo>
                    <a:pt x="1301" y="324"/>
                    <a:pt x="1312" y="301"/>
                    <a:pt x="1335" y="301"/>
                  </a:cubicBezTo>
                  <a:cubicBezTo>
                    <a:pt x="1346" y="347"/>
                    <a:pt x="1374" y="398"/>
                    <a:pt x="1420" y="421"/>
                  </a:cubicBezTo>
                  <a:cubicBezTo>
                    <a:pt x="1454" y="438"/>
                    <a:pt x="1505" y="460"/>
                    <a:pt x="1545" y="466"/>
                  </a:cubicBezTo>
                  <a:cubicBezTo>
                    <a:pt x="1619" y="478"/>
                    <a:pt x="1624" y="324"/>
                    <a:pt x="1698" y="319"/>
                  </a:cubicBezTo>
                  <a:cubicBezTo>
                    <a:pt x="1721" y="319"/>
                    <a:pt x="1749" y="341"/>
                    <a:pt x="1778" y="347"/>
                  </a:cubicBezTo>
                  <a:cubicBezTo>
                    <a:pt x="1818" y="353"/>
                    <a:pt x="1829" y="387"/>
                    <a:pt x="1869" y="375"/>
                  </a:cubicBezTo>
                  <a:cubicBezTo>
                    <a:pt x="1903" y="370"/>
                    <a:pt x="1937" y="387"/>
                    <a:pt x="1937" y="341"/>
                  </a:cubicBezTo>
                  <a:cubicBezTo>
                    <a:pt x="1948" y="262"/>
                    <a:pt x="2056" y="387"/>
                    <a:pt x="2056" y="307"/>
                  </a:cubicBezTo>
                  <a:cubicBezTo>
                    <a:pt x="2062" y="239"/>
                    <a:pt x="2096" y="250"/>
                    <a:pt x="2136" y="273"/>
                  </a:cubicBezTo>
                  <a:cubicBezTo>
                    <a:pt x="2181" y="296"/>
                    <a:pt x="2192" y="256"/>
                    <a:pt x="2221" y="262"/>
                  </a:cubicBezTo>
                  <a:cubicBezTo>
                    <a:pt x="2289" y="279"/>
                    <a:pt x="2300" y="222"/>
                    <a:pt x="2346" y="228"/>
                  </a:cubicBezTo>
                  <a:cubicBezTo>
                    <a:pt x="2363" y="228"/>
                    <a:pt x="2374" y="262"/>
                    <a:pt x="2397" y="245"/>
                  </a:cubicBezTo>
                  <a:cubicBezTo>
                    <a:pt x="2414" y="239"/>
                    <a:pt x="2420" y="182"/>
                    <a:pt x="2431" y="165"/>
                  </a:cubicBezTo>
                  <a:cubicBezTo>
                    <a:pt x="2442" y="148"/>
                    <a:pt x="2437" y="120"/>
                    <a:pt x="2448" y="103"/>
                  </a:cubicBezTo>
                  <a:cubicBezTo>
                    <a:pt x="2477" y="80"/>
                    <a:pt x="2516" y="120"/>
                    <a:pt x="2545" y="91"/>
                  </a:cubicBezTo>
                  <a:cubicBezTo>
                    <a:pt x="2568" y="74"/>
                    <a:pt x="2590" y="57"/>
                    <a:pt x="2607" y="40"/>
                  </a:cubicBezTo>
                  <a:cubicBezTo>
                    <a:pt x="2619" y="29"/>
                    <a:pt x="2636" y="0"/>
                    <a:pt x="2647" y="6"/>
                  </a:cubicBezTo>
                  <a:cubicBezTo>
                    <a:pt x="2653" y="6"/>
                    <a:pt x="2692" y="40"/>
                    <a:pt x="2698" y="46"/>
                  </a:cubicBezTo>
                  <a:cubicBezTo>
                    <a:pt x="2710" y="57"/>
                    <a:pt x="2710" y="91"/>
                    <a:pt x="2721" y="108"/>
                  </a:cubicBezTo>
                  <a:lnTo>
                    <a:pt x="2721" y="108"/>
                  </a:lnTo>
                  <a:cubicBezTo>
                    <a:pt x="2721" y="114"/>
                    <a:pt x="2738" y="148"/>
                    <a:pt x="2732" y="154"/>
                  </a:cubicBezTo>
                  <a:cubicBezTo>
                    <a:pt x="2715" y="171"/>
                    <a:pt x="2704" y="193"/>
                    <a:pt x="2715" y="216"/>
                  </a:cubicBezTo>
                  <a:cubicBezTo>
                    <a:pt x="2721" y="228"/>
                    <a:pt x="2732" y="239"/>
                    <a:pt x="2744" y="245"/>
                  </a:cubicBezTo>
                  <a:cubicBezTo>
                    <a:pt x="2755" y="250"/>
                    <a:pt x="2778" y="256"/>
                    <a:pt x="2789" y="267"/>
                  </a:cubicBezTo>
                  <a:cubicBezTo>
                    <a:pt x="2817" y="296"/>
                    <a:pt x="2812" y="296"/>
                    <a:pt x="2846" y="313"/>
                  </a:cubicBezTo>
                  <a:cubicBezTo>
                    <a:pt x="2863" y="324"/>
                    <a:pt x="2840" y="381"/>
                    <a:pt x="2869" y="381"/>
                  </a:cubicBezTo>
                  <a:cubicBezTo>
                    <a:pt x="2880" y="381"/>
                    <a:pt x="2897" y="375"/>
                    <a:pt x="2908" y="370"/>
                  </a:cubicBezTo>
                  <a:cubicBezTo>
                    <a:pt x="2937" y="364"/>
                    <a:pt x="2948" y="387"/>
                    <a:pt x="2982" y="375"/>
                  </a:cubicBezTo>
                  <a:cubicBezTo>
                    <a:pt x="2999" y="364"/>
                    <a:pt x="3016" y="341"/>
                    <a:pt x="3039" y="358"/>
                  </a:cubicBezTo>
                  <a:cubicBezTo>
                    <a:pt x="3096" y="398"/>
                    <a:pt x="3079" y="330"/>
                    <a:pt x="3119" y="330"/>
                  </a:cubicBezTo>
                  <a:cubicBezTo>
                    <a:pt x="3147" y="330"/>
                    <a:pt x="3147" y="364"/>
                    <a:pt x="3175" y="324"/>
                  </a:cubicBezTo>
                  <a:cubicBezTo>
                    <a:pt x="3198" y="301"/>
                    <a:pt x="3244" y="335"/>
                    <a:pt x="3272" y="353"/>
                  </a:cubicBezTo>
                  <a:cubicBezTo>
                    <a:pt x="3306" y="370"/>
                    <a:pt x="3295" y="449"/>
                    <a:pt x="3346" y="455"/>
                  </a:cubicBezTo>
                  <a:cubicBezTo>
                    <a:pt x="3369" y="449"/>
                    <a:pt x="3408" y="460"/>
                    <a:pt x="3431" y="466"/>
                  </a:cubicBezTo>
                  <a:cubicBezTo>
                    <a:pt x="3465" y="472"/>
                    <a:pt x="3471" y="534"/>
                    <a:pt x="3477" y="563"/>
                  </a:cubicBezTo>
                  <a:cubicBezTo>
                    <a:pt x="3482" y="591"/>
                    <a:pt x="3477" y="637"/>
                    <a:pt x="3493" y="665"/>
                  </a:cubicBezTo>
                  <a:cubicBezTo>
                    <a:pt x="3505" y="676"/>
                    <a:pt x="3505" y="682"/>
                    <a:pt x="3516" y="682"/>
                  </a:cubicBezTo>
                  <a:cubicBezTo>
                    <a:pt x="3539" y="682"/>
                    <a:pt x="3545" y="739"/>
                    <a:pt x="3573" y="756"/>
                  </a:cubicBezTo>
                  <a:cubicBezTo>
                    <a:pt x="3619" y="790"/>
                    <a:pt x="3619" y="705"/>
                    <a:pt x="3641" y="773"/>
                  </a:cubicBezTo>
                  <a:cubicBezTo>
                    <a:pt x="3658" y="813"/>
                    <a:pt x="3675" y="801"/>
                    <a:pt x="3698" y="767"/>
                  </a:cubicBezTo>
                  <a:cubicBezTo>
                    <a:pt x="3704" y="750"/>
                    <a:pt x="3715" y="750"/>
                    <a:pt x="3727" y="739"/>
                  </a:cubicBezTo>
                  <a:cubicBezTo>
                    <a:pt x="3727" y="733"/>
                    <a:pt x="3743" y="654"/>
                    <a:pt x="3755" y="705"/>
                  </a:cubicBezTo>
                  <a:cubicBezTo>
                    <a:pt x="3766" y="756"/>
                    <a:pt x="3766" y="830"/>
                    <a:pt x="3829" y="790"/>
                  </a:cubicBezTo>
                  <a:cubicBezTo>
                    <a:pt x="3851" y="779"/>
                    <a:pt x="3863" y="767"/>
                    <a:pt x="3874" y="744"/>
                  </a:cubicBezTo>
                  <a:cubicBezTo>
                    <a:pt x="3885" y="733"/>
                    <a:pt x="3931" y="784"/>
                    <a:pt x="3965" y="744"/>
                  </a:cubicBezTo>
                  <a:cubicBezTo>
                    <a:pt x="3988" y="722"/>
                    <a:pt x="3959" y="699"/>
                    <a:pt x="3965" y="676"/>
                  </a:cubicBezTo>
                  <a:cubicBezTo>
                    <a:pt x="3971" y="665"/>
                    <a:pt x="3982" y="642"/>
                    <a:pt x="3971" y="625"/>
                  </a:cubicBezTo>
                  <a:cubicBezTo>
                    <a:pt x="3959" y="620"/>
                    <a:pt x="3954" y="602"/>
                    <a:pt x="3942" y="602"/>
                  </a:cubicBezTo>
                  <a:cubicBezTo>
                    <a:pt x="3925" y="602"/>
                    <a:pt x="3948" y="648"/>
                    <a:pt x="3903" y="648"/>
                  </a:cubicBezTo>
                  <a:cubicBezTo>
                    <a:pt x="3885" y="648"/>
                    <a:pt x="3880" y="602"/>
                    <a:pt x="3885" y="602"/>
                  </a:cubicBezTo>
                  <a:cubicBezTo>
                    <a:pt x="3863" y="602"/>
                    <a:pt x="3846" y="585"/>
                    <a:pt x="3863" y="568"/>
                  </a:cubicBezTo>
                  <a:cubicBezTo>
                    <a:pt x="3880" y="551"/>
                    <a:pt x="3914" y="608"/>
                    <a:pt x="3937" y="557"/>
                  </a:cubicBezTo>
                  <a:cubicBezTo>
                    <a:pt x="3954" y="529"/>
                    <a:pt x="3954" y="540"/>
                    <a:pt x="3942" y="506"/>
                  </a:cubicBezTo>
                  <a:cubicBezTo>
                    <a:pt x="3931" y="466"/>
                    <a:pt x="3880" y="529"/>
                    <a:pt x="3863" y="540"/>
                  </a:cubicBezTo>
                  <a:cubicBezTo>
                    <a:pt x="3812" y="580"/>
                    <a:pt x="3778" y="568"/>
                    <a:pt x="3772" y="506"/>
                  </a:cubicBezTo>
                  <a:cubicBezTo>
                    <a:pt x="3795" y="489"/>
                    <a:pt x="3783" y="432"/>
                    <a:pt x="3817" y="415"/>
                  </a:cubicBezTo>
                  <a:cubicBezTo>
                    <a:pt x="3857" y="392"/>
                    <a:pt x="3891" y="353"/>
                    <a:pt x="3937" y="324"/>
                  </a:cubicBezTo>
                  <a:cubicBezTo>
                    <a:pt x="3971" y="301"/>
                    <a:pt x="3993" y="324"/>
                    <a:pt x="4028" y="284"/>
                  </a:cubicBezTo>
                  <a:cubicBezTo>
                    <a:pt x="4050" y="262"/>
                    <a:pt x="4084" y="245"/>
                    <a:pt x="4107" y="228"/>
                  </a:cubicBezTo>
                  <a:cubicBezTo>
                    <a:pt x="4141" y="199"/>
                    <a:pt x="4152" y="131"/>
                    <a:pt x="4186" y="114"/>
                  </a:cubicBezTo>
                  <a:cubicBezTo>
                    <a:pt x="4191" y="108"/>
                    <a:pt x="4237" y="120"/>
                    <a:pt x="4242" y="125"/>
                  </a:cubicBezTo>
                  <a:cubicBezTo>
                    <a:pt x="4254" y="165"/>
                    <a:pt x="4248" y="154"/>
                    <a:pt x="4288" y="154"/>
                  </a:cubicBezTo>
                  <a:cubicBezTo>
                    <a:pt x="4316" y="154"/>
                    <a:pt x="4345" y="171"/>
                    <a:pt x="4368" y="176"/>
                  </a:cubicBezTo>
                  <a:cubicBezTo>
                    <a:pt x="4402" y="188"/>
                    <a:pt x="4436" y="182"/>
                    <a:pt x="4470" y="182"/>
                  </a:cubicBezTo>
                  <a:lnTo>
                    <a:pt x="4470" y="182"/>
                  </a:lnTo>
                  <a:cubicBezTo>
                    <a:pt x="4532" y="159"/>
                    <a:pt x="4532" y="159"/>
                    <a:pt x="4532" y="159"/>
                  </a:cubicBezTo>
                  <a:cubicBezTo>
                    <a:pt x="4555" y="154"/>
                    <a:pt x="4583" y="125"/>
                    <a:pt x="4606" y="114"/>
                  </a:cubicBezTo>
                  <a:cubicBezTo>
                    <a:pt x="4623" y="108"/>
                    <a:pt x="4629" y="80"/>
                    <a:pt x="4652" y="74"/>
                  </a:cubicBezTo>
                  <a:cubicBezTo>
                    <a:pt x="4669" y="63"/>
                    <a:pt x="4691" y="108"/>
                    <a:pt x="4708" y="120"/>
                  </a:cubicBezTo>
                  <a:cubicBezTo>
                    <a:pt x="4737" y="131"/>
                    <a:pt x="4771" y="120"/>
                    <a:pt x="4799" y="120"/>
                  </a:cubicBezTo>
                  <a:cubicBezTo>
                    <a:pt x="4799" y="120"/>
                    <a:pt x="4799" y="120"/>
                    <a:pt x="4805" y="120"/>
                  </a:cubicBezTo>
                  <a:cubicBezTo>
                    <a:pt x="4805" y="125"/>
                    <a:pt x="4805" y="131"/>
                    <a:pt x="4799" y="131"/>
                  </a:cubicBezTo>
                  <a:cubicBezTo>
                    <a:pt x="4799" y="148"/>
                    <a:pt x="4760" y="182"/>
                    <a:pt x="4760" y="205"/>
                  </a:cubicBezTo>
                  <a:cubicBezTo>
                    <a:pt x="4760" y="233"/>
                    <a:pt x="4805" y="233"/>
                    <a:pt x="4828" y="239"/>
                  </a:cubicBezTo>
                  <a:cubicBezTo>
                    <a:pt x="4828" y="256"/>
                    <a:pt x="4799" y="262"/>
                    <a:pt x="4799" y="284"/>
                  </a:cubicBezTo>
                  <a:cubicBezTo>
                    <a:pt x="4816" y="330"/>
                    <a:pt x="4816" y="353"/>
                    <a:pt x="4771" y="364"/>
                  </a:cubicBezTo>
                  <a:cubicBezTo>
                    <a:pt x="4771" y="387"/>
                    <a:pt x="4833" y="392"/>
                    <a:pt x="4845" y="398"/>
                  </a:cubicBezTo>
                  <a:cubicBezTo>
                    <a:pt x="4868" y="409"/>
                    <a:pt x="4868" y="409"/>
                    <a:pt x="4896" y="398"/>
                  </a:cubicBezTo>
                  <a:cubicBezTo>
                    <a:pt x="4913" y="398"/>
                    <a:pt x="4924" y="438"/>
                    <a:pt x="4930" y="455"/>
                  </a:cubicBezTo>
                  <a:cubicBezTo>
                    <a:pt x="4936" y="466"/>
                    <a:pt x="4947" y="472"/>
                    <a:pt x="4958" y="478"/>
                  </a:cubicBezTo>
                  <a:cubicBezTo>
                    <a:pt x="4964" y="483"/>
                    <a:pt x="4998" y="489"/>
                    <a:pt x="4998" y="494"/>
                  </a:cubicBezTo>
                  <a:cubicBezTo>
                    <a:pt x="5015" y="500"/>
                    <a:pt x="4964" y="546"/>
                    <a:pt x="4958" y="551"/>
                  </a:cubicBezTo>
                  <a:cubicBezTo>
                    <a:pt x="4958" y="563"/>
                    <a:pt x="4873" y="608"/>
                    <a:pt x="4862" y="602"/>
                  </a:cubicBezTo>
                  <a:cubicBezTo>
                    <a:pt x="4845" y="597"/>
                    <a:pt x="4816" y="580"/>
                    <a:pt x="4805" y="568"/>
                  </a:cubicBezTo>
                  <a:cubicBezTo>
                    <a:pt x="4794" y="551"/>
                    <a:pt x="4805" y="529"/>
                    <a:pt x="4799" y="512"/>
                  </a:cubicBezTo>
                  <a:cubicBezTo>
                    <a:pt x="4777" y="506"/>
                    <a:pt x="4748" y="500"/>
                    <a:pt x="4731" y="500"/>
                  </a:cubicBezTo>
                  <a:cubicBezTo>
                    <a:pt x="4703" y="494"/>
                    <a:pt x="4703" y="489"/>
                    <a:pt x="4691" y="517"/>
                  </a:cubicBezTo>
                  <a:cubicBezTo>
                    <a:pt x="4686" y="529"/>
                    <a:pt x="4680" y="546"/>
                    <a:pt x="4663" y="563"/>
                  </a:cubicBezTo>
                  <a:cubicBezTo>
                    <a:pt x="4635" y="591"/>
                    <a:pt x="4629" y="602"/>
                    <a:pt x="4663" y="637"/>
                  </a:cubicBezTo>
                  <a:cubicBezTo>
                    <a:pt x="4680" y="654"/>
                    <a:pt x="4680" y="671"/>
                    <a:pt x="4691" y="693"/>
                  </a:cubicBezTo>
                  <a:cubicBezTo>
                    <a:pt x="4708" y="710"/>
                    <a:pt x="4731" y="688"/>
                    <a:pt x="4742" y="676"/>
                  </a:cubicBezTo>
                  <a:cubicBezTo>
                    <a:pt x="4754" y="665"/>
                    <a:pt x="4765" y="665"/>
                    <a:pt x="4777" y="659"/>
                  </a:cubicBezTo>
                  <a:cubicBezTo>
                    <a:pt x="4788" y="648"/>
                    <a:pt x="4794" y="631"/>
                    <a:pt x="4811" y="631"/>
                  </a:cubicBezTo>
                  <a:cubicBezTo>
                    <a:pt x="4845" y="637"/>
                    <a:pt x="4845" y="637"/>
                    <a:pt x="4845" y="637"/>
                  </a:cubicBezTo>
                  <a:cubicBezTo>
                    <a:pt x="4845" y="642"/>
                    <a:pt x="4845" y="642"/>
                    <a:pt x="4845" y="642"/>
                  </a:cubicBezTo>
                  <a:cubicBezTo>
                    <a:pt x="4828" y="665"/>
                    <a:pt x="4788" y="705"/>
                    <a:pt x="4788" y="733"/>
                  </a:cubicBezTo>
                  <a:cubicBezTo>
                    <a:pt x="4799" y="744"/>
                    <a:pt x="4816" y="739"/>
                    <a:pt x="4822" y="756"/>
                  </a:cubicBezTo>
                  <a:cubicBezTo>
                    <a:pt x="4816" y="796"/>
                    <a:pt x="4816" y="796"/>
                    <a:pt x="4816" y="796"/>
                  </a:cubicBezTo>
                  <a:cubicBezTo>
                    <a:pt x="4862" y="796"/>
                    <a:pt x="4907" y="796"/>
                    <a:pt x="4907" y="801"/>
                  </a:cubicBezTo>
                  <a:cubicBezTo>
                    <a:pt x="4924" y="813"/>
                    <a:pt x="4953" y="852"/>
                    <a:pt x="4992" y="881"/>
                  </a:cubicBezTo>
                  <a:cubicBezTo>
                    <a:pt x="5038" y="904"/>
                    <a:pt x="5089" y="915"/>
                    <a:pt x="5095" y="921"/>
                  </a:cubicBezTo>
                  <a:cubicBezTo>
                    <a:pt x="5100" y="926"/>
                    <a:pt x="5117" y="960"/>
                    <a:pt x="5117" y="960"/>
                  </a:cubicBezTo>
                  <a:cubicBezTo>
                    <a:pt x="5135" y="994"/>
                    <a:pt x="5135" y="994"/>
                    <a:pt x="5135" y="994"/>
                  </a:cubicBezTo>
                  <a:cubicBezTo>
                    <a:pt x="5146" y="1017"/>
                    <a:pt x="5146" y="1017"/>
                    <a:pt x="5146" y="1017"/>
                  </a:cubicBezTo>
                  <a:close/>
                  <a:moveTo>
                    <a:pt x="3437" y="4238"/>
                  </a:moveTo>
                  <a:lnTo>
                    <a:pt x="3437" y="4238"/>
                  </a:lnTo>
                  <a:cubicBezTo>
                    <a:pt x="3431" y="4227"/>
                    <a:pt x="3414" y="4221"/>
                    <a:pt x="3403" y="4233"/>
                  </a:cubicBezTo>
                  <a:cubicBezTo>
                    <a:pt x="3391" y="4238"/>
                    <a:pt x="3386" y="4238"/>
                    <a:pt x="3374" y="4250"/>
                  </a:cubicBezTo>
                  <a:cubicBezTo>
                    <a:pt x="3363" y="4261"/>
                    <a:pt x="3374" y="4284"/>
                    <a:pt x="3391" y="4273"/>
                  </a:cubicBezTo>
                  <a:cubicBezTo>
                    <a:pt x="3403" y="4273"/>
                    <a:pt x="3408" y="4267"/>
                    <a:pt x="3420" y="4273"/>
                  </a:cubicBezTo>
                  <a:cubicBezTo>
                    <a:pt x="3425" y="4273"/>
                    <a:pt x="3431" y="4273"/>
                    <a:pt x="3431" y="4273"/>
                  </a:cubicBezTo>
                  <a:cubicBezTo>
                    <a:pt x="3437" y="4267"/>
                    <a:pt x="3437" y="4256"/>
                    <a:pt x="3437" y="4250"/>
                  </a:cubicBezTo>
                  <a:cubicBezTo>
                    <a:pt x="3437" y="4238"/>
                    <a:pt x="3437" y="4238"/>
                    <a:pt x="3437" y="4238"/>
                  </a:cubicBezTo>
                  <a:close/>
                  <a:moveTo>
                    <a:pt x="5498" y="881"/>
                  </a:moveTo>
                  <a:lnTo>
                    <a:pt x="5498" y="881"/>
                  </a:lnTo>
                  <a:cubicBezTo>
                    <a:pt x="5521" y="864"/>
                    <a:pt x="5515" y="835"/>
                    <a:pt x="5527" y="818"/>
                  </a:cubicBezTo>
                  <a:cubicBezTo>
                    <a:pt x="5515" y="818"/>
                    <a:pt x="5504" y="824"/>
                    <a:pt x="5492" y="818"/>
                  </a:cubicBezTo>
                  <a:cubicBezTo>
                    <a:pt x="5464" y="807"/>
                    <a:pt x="5470" y="790"/>
                    <a:pt x="5430" y="790"/>
                  </a:cubicBezTo>
                  <a:cubicBezTo>
                    <a:pt x="5385" y="790"/>
                    <a:pt x="5328" y="762"/>
                    <a:pt x="5288" y="756"/>
                  </a:cubicBezTo>
                  <a:cubicBezTo>
                    <a:pt x="5254" y="744"/>
                    <a:pt x="5220" y="705"/>
                    <a:pt x="5203" y="750"/>
                  </a:cubicBezTo>
                  <a:cubicBezTo>
                    <a:pt x="5191" y="773"/>
                    <a:pt x="5174" y="807"/>
                    <a:pt x="5157" y="824"/>
                  </a:cubicBezTo>
                  <a:cubicBezTo>
                    <a:pt x="5151" y="835"/>
                    <a:pt x="5208" y="881"/>
                    <a:pt x="5220" y="898"/>
                  </a:cubicBezTo>
                  <a:cubicBezTo>
                    <a:pt x="5242" y="915"/>
                    <a:pt x="5259" y="949"/>
                    <a:pt x="5277" y="955"/>
                  </a:cubicBezTo>
                  <a:cubicBezTo>
                    <a:pt x="5311" y="972"/>
                    <a:pt x="5311" y="972"/>
                    <a:pt x="5345" y="960"/>
                  </a:cubicBezTo>
                  <a:cubicBezTo>
                    <a:pt x="5396" y="943"/>
                    <a:pt x="5396" y="978"/>
                    <a:pt x="5430" y="989"/>
                  </a:cubicBezTo>
                  <a:cubicBezTo>
                    <a:pt x="5458" y="1000"/>
                    <a:pt x="5498" y="978"/>
                    <a:pt x="5521" y="989"/>
                  </a:cubicBezTo>
                  <a:cubicBezTo>
                    <a:pt x="5532" y="994"/>
                    <a:pt x="5566" y="1017"/>
                    <a:pt x="5572" y="994"/>
                  </a:cubicBezTo>
                  <a:cubicBezTo>
                    <a:pt x="5572" y="989"/>
                    <a:pt x="5566" y="938"/>
                    <a:pt x="5561" y="938"/>
                  </a:cubicBezTo>
                  <a:cubicBezTo>
                    <a:pt x="5555" y="932"/>
                    <a:pt x="5544" y="949"/>
                    <a:pt x="5538" y="955"/>
                  </a:cubicBezTo>
                  <a:cubicBezTo>
                    <a:pt x="5492" y="966"/>
                    <a:pt x="5436" y="938"/>
                    <a:pt x="5481" y="892"/>
                  </a:cubicBezTo>
                  <a:cubicBezTo>
                    <a:pt x="5498" y="881"/>
                    <a:pt x="5498" y="881"/>
                    <a:pt x="5498" y="881"/>
                  </a:cubicBezTo>
                  <a:close/>
                  <a:moveTo>
                    <a:pt x="5004" y="1051"/>
                  </a:moveTo>
                  <a:lnTo>
                    <a:pt x="5004" y="1051"/>
                  </a:lnTo>
                  <a:cubicBezTo>
                    <a:pt x="4998" y="1051"/>
                    <a:pt x="4998" y="1051"/>
                    <a:pt x="4992" y="1051"/>
                  </a:cubicBezTo>
                  <a:cubicBezTo>
                    <a:pt x="4987" y="1051"/>
                    <a:pt x="4987" y="1051"/>
                    <a:pt x="4987" y="1057"/>
                  </a:cubicBezTo>
                  <a:cubicBezTo>
                    <a:pt x="4987" y="1057"/>
                    <a:pt x="4981" y="1068"/>
                    <a:pt x="4987" y="1068"/>
                  </a:cubicBezTo>
                  <a:lnTo>
                    <a:pt x="4992" y="1068"/>
                  </a:lnTo>
                  <a:cubicBezTo>
                    <a:pt x="4998" y="1063"/>
                    <a:pt x="5004" y="1063"/>
                    <a:pt x="5009" y="1063"/>
                  </a:cubicBezTo>
                  <a:cubicBezTo>
                    <a:pt x="5004" y="1051"/>
                    <a:pt x="5004" y="1051"/>
                    <a:pt x="5004" y="1051"/>
                  </a:cubicBezTo>
                  <a:close/>
                  <a:moveTo>
                    <a:pt x="5078" y="1080"/>
                  </a:moveTo>
                  <a:lnTo>
                    <a:pt x="5078" y="1080"/>
                  </a:lnTo>
                  <a:cubicBezTo>
                    <a:pt x="5078" y="1074"/>
                    <a:pt x="5078" y="1074"/>
                    <a:pt x="5078" y="1068"/>
                  </a:cubicBezTo>
                  <a:cubicBezTo>
                    <a:pt x="5078" y="1063"/>
                    <a:pt x="5072" y="1057"/>
                    <a:pt x="5066" y="1057"/>
                  </a:cubicBezTo>
                  <a:cubicBezTo>
                    <a:pt x="5066" y="1057"/>
                    <a:pt x="5061" y="1057"/>
                    <a:pt x="5055" y="1057"/>
                  </a:cubicBezTo>
                  <a:cubicBezTo>
                    <a:pt x="5049" y="1063"/>
                    <a:pt x="5044" y="1068"/>
                    <a:pt x="5049" y="1074"/>
                  </a:cubicBezTo>
                  <a:cubicBezTo>
                    <a:pt x="5055" y="1074"/>
                    <a:pt x="5049" y="1080"/>
                    <a:pt x="5049" y="1085"/>
                  </a:cubicBezTo>
                  <a:cubicBezTo>
                    <a:pt x="5055" y="1091"/>
                    <a:pt x="5061" y="1091"/>
                    <a:pt x="5066" y="1091"/>
                  </a:cubicBezTo>
                  <a:lnTo>
                    <a:pt x="5078" y="1080"/>
                  </a:lnTo>
                  <a:close/>
                </a:path>
              </a:pathLst>
            </a:custGeom>
            <a:gradFill>
              <a:gsLst>
                <a:gs pos="0">
                  <a:srgbClr val="BC1E1E"/>
                </a:gs>
                <a:gs pos="100000">
                  <a:srgbClr val="6D1111"/>
                </a:gs>
              </a:gsLst>
              <a:lin ang="5400000" scaled="1"/>
            </a:gradFill>
            <a:ln w="12700" cap="flat" cmpd="sng">
              <a:solidFill>
                <a:schemeClr val="bg1"/>
              </a:solidFill>
              <a:bevel/>
              <a:headEnd/>
              <a:tailEnd/>
            </a:ln>
            <a:effectLst/>
          </p:spPr>
          <p:txBody>
            <a:bodyPr wrap="none" anchor="ctr"/>
            <a:lstStyle/>
            <a:p>
              <a:endParaRPr lang="en-US" sz="900"/>
            </a:p>
          </p:txBody>
        </p:sp>
        <p:sp>
          <p:nvSpPr>
            <p:cNvPr id="4" name="Freeform 150">
              <a:extLst>
                <a:ext uri="{FF2B5EF4-FFF2-40B4-BE49-F238E27FC236}">
                  <a16:creationId xmlns:a16="http://schemas.microsoft.com/office/drawing/2014/main" id="{E3C400D5-801F-4B69-8CD2-EB0EA6778820}"/>
                </a:ext>
              </a:extLst>
            </p:cNvPr>
            <p:cNvSpPr>
              <a:spLocks noChangeArrowheads="1"/>
            </p:cNvSpPr>
            <p:nvPr/>
          </p:nvSpPr>
          <p:spPr bwMode="auto">
            <a:xfrm>
              <a:off x="8482699" y="2173090"/>
              <a:ext cx="613095" cy="419433"/>
            </a:xfrm>
            <a:custGeom>
              <a:avLst/>
              <a:gdLst>
                <a:gd name="T0" fmla="*/ 1563 w 1774"/>
                <a:gd name="T1" fmla="*/ 1136 h 1211"/>
                <a:gd name="T2" fmla="*/ 1364 w 1774"/>
                <a:gd name="T3" fmla="*/ 1159 h 1211"/>
                <a:gd name="T4" fmla="*/ 1239 w 1774"/>
                <a:gd name="T5" fmla="*/ 1091 h 1211"/>
                <a:gd name="T6" fmla="*/ 1182 w 1774"/>
                <a:gd name="T7" fmla="*/ 960 h 1211"/>
                <a:gd name="T8" fmla="*/ 1216 w 1774"/>
                <a:gd name="T9" fmla="*/ 897 h 1211"/>
                <a:gd name="T10" fmla="*/ 1045 w 1774"/>
                <a:gd name="T11" fmla="*/ 915 h 1211"/>
                <a:gd name="T12" fmla="*/ 835 w 1774"/>
                <a:gd name="T13" fmla="*/ 863 h 1211"/>
                <a:gd name="T14" fmla="*/ 705 w 1774"/>
                <a:gd name="T15" fmla="*/ 1011 h 1211"/>
                <a:gd name="T16" fmla="*/ 460 w 1774"/>
                <a:gd name="T17" fmla="*/ 1045 h 1211"/>
                <a:gd name="T18" fmla="*/ 472 w 1774"/>
                <a:gd name="T19" fmla="*/ 863 h 1211"/>
                <a:gd name="T20" fmla="*/ 358 w 1774"/>
                <a:gd name="T21" fmla="*/ 1005 h 1211"/>
                <a:gd name="T22" fmla="*/ 239 w 1774"/>
                <a:gd name="T23" fmla="*/ 943 h 1211"/>
                <a:gd name="T24" fmla="*/ 85 w 1774"/>
                <a:gd name="T25" fmla="*/ 841 h 1211"/>
                <a:gd name="T26" fmla="*/ 0 w 1774"/>
                <a:gd name="T27" fmla="*/ 744 h 1211"/>
                <a:gd name="T28" fmla="*/ 34 w 1774"/>
                <a:gd name="T29" fmla="*/ 653 h 1211"/>
                <a:gd name="T30" fmla="*/ 51 w 1774"/>
                <a:gd name="T31" fmla="*/ 477 h 1211"/>
                <a:gd name="T32" fmla="*/ 68 w 1774"/>
                <a:gd name="T33" fmla="*/ 415 h 1211"/>
                <a:gd name="T34" fmla="*/ 91 w 1774"/>
                <a:gd name="T35" fmla="*/ 335 h 1211"/>
                <a:gd name="T36" fmla="*/ 46 w 1774"/>
                <a:gd name="T37" fmla="*/ 267 h 1211"/>
                <a:gd name="T38" fmla="*/ 6 w 1774"/>
                <a:gd name="T39" fmla="*/ 182 h 1211"/>
                <a:gd name="T40" fmla="*/ 57 w 1774"/>
                <a:gd name="T41" fmla="*/ 125 h 1211"/>
                <a:gd name="T42" fmla="*/ 63 w 1774"/>
                <a:gd name="T43" fmla="*/ 17 h 1211"/>
                <a:gd name="T44" fmla="*/ 170 w 1774"/>
                <a:gd name="T45" fmla="*/ 0 h 1211"/>
                <a:gd name="T46" fmla="*/ 284 w 1774"/>
                <a:gd name="T47" fmla="*/ 28 h 1211"/>
                <a:gd name="T48" fmla="*/ 324 w 1774"/>
                <a:gd name="T49" fmla="*/ 11 h 1211"/>
                <a:gd name="T50" fmla="*/ 375 w 1774"/>
                <a:gd name="T51" fmla="*/ 57 h 1211"/>
                <a:gd name="T52" fmla="*/ 443 w 1774"/>
                <a:gd name="T53" fmla="*/ 68 h 1211"/>
                <a:gd name="T54" fmla="*/ 540 w 1774"/>
                <a:gd name="T55" fmla="*/ 96 h 1211"/>
                <a:gd name="T56" fmla="*/ 591 w 1774"/>
                <a:gd name="T57" fmla="*/ 250 h 1211"/>
                <a:gd name="T58" fmla="*/ 716 w 1774"/>
                <a:gd name="T59" fmla="*/ 250 h 1211"/>
                <a:gd name="T60" fmla="*/ 852 w 1774"/>
                <a:gd name="T61" fmla="*/ 250 h 1211"/>
                <a:gd name="T62" fmla="*/ 1068 w 1774"/>
                <a:gd name="T63" fmla="*/ 341 h 1211"/>
                <a:gd name="T64" fmla="*/ 1398 w 1774"/>
                <a:gd name="T65" fmla="*/ 483 h 1211"/>
                <a:gd name="T66" fmla="*/ 1710 w 1774"/>
                <a:gd name="T67" fmla="*/ 716 h 1211"/>
                <a:gd name="T68" fmla="*/ 1739 w 1774"/>
                <a:gd name="T69" fmla="*/ 824 h 1211"/>
                <a:gd name="T70" fmla="*/ 1653 w 1774"/>
                <a:gd name="T71" fmla="*/ 829 h 1211"/>
                <a:gd name="T72" fmla="*/ 1500 w 1774"/>
                <a:gd name="T73" fmla="*/ 983 h 1211"/>
                <a:gd name="T74" fmla="*/ 1585 w 1774"/>
                <a:gd name="T75" fmla="*/ 1074 h 1211"/>
                <a:gd name="T76" fmla="*/ 1574 w 1774"/>
                <a:gd name="T77" fmla="*/ 1085 h 1211"/>
                <a:gd name="T78" fmla="*/ 1563 w 1774"/>
                <a:gd name="T79" fmla="*/ 1136 h 1211"/>
                <a:gd name="T80" fmla="*/ 256 w 1774"/>
                <a:gd name="T81" fmla="*/ 74 h 1211"/>
                <a:gd name="T82" fmla="*/ 244 w 1774"/>
                <a:gd name="T83" fmla="*/ 51 h 1211"/>
                <a:gd name="T84" fmla="*/ 227 w 1774"/>
                <a:gd name="T85" fmla="*/ 68 h 1211"/>
                <a:gd name="T86" fmla="*/ 244 w 1774"/>
                <a:gd name="T87" fmla="*/ 85 h 1211"/>
                <a:gd name="T88" fmla="*/ 182 w 1774"/>
                <a:gd name="T89" fmla="*/ 45 h 1211"/>
                <a:gd name="T90" fmla="*/ 170 w 1774"/>
                <a:gd name="T91" fmla="*/ 45 h 1211"/>
                <a:gd name="T92" fmla="*/ 165 w 1774"/>
                <a:gd name="T93" fmla="*/ 62 h 1211"/>
                <a:gd name="T94" fmla="*/ 187 w 1774"/>
                <a:gd name="T95" fmla="*/ 57 h 1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74" h="1211">
                  <a:moveTo>
                    <a:pt x="1563" y="1136"/>
                  </a:moveTo>
                  <a:lnTo>
                    <a:pt x="1563" y="1136"/>
                  </a:lnTo>
                  <a:cubicBezTo>
                    <a:pt x="1523" y="1142"/>
                    <a:pt x="1489" y="1170"/>
                    <a:pt x="1455" y="1187"/>
                  </a:cubicBezTo>
                  <a:cubicBezTo>
                    <a:pt x="1398" y="1210"/>
                    <a:pt x="1403" y="1182"/>
                    <a:pt x="1364" y="1159"/>
                  </a:cubicBezTo>
                  <a:cubicBezTo>
                    <a:pt x="1347" y="1147"/>
                    <a:pt x="1324" y="1147"/>
                    <a:pt x="1301" y="1142"/>
                  </a:cubicBezTo>
                  <a:cubicBezTo>
                    <a:pt x="1250" y="1130"/>
                    <a:pt x="1261" y="1136"/>
                    <a:pt x="1239" y="1091"/>
                  </a:cubicBezTo>
                  <a:cubicBezTo>
                    <a:pt x="1233" y="1057"/>
                    <a:pt x="1256" y="1051"/>
                    <a:pt x="1233" y="1023"/>
                  </a:cubicBezTo>
                  <a:cubicBezTo>
                    <a:pt x="1222" y="1017"/>
                    <a:pt x="1182" y="960"/>
                    <a:pt x="1182" y="960"/>
                  </a:cubicBezTo>
                  <a:cubicBezTo>
                    <a:pt x="1193" y="949"/>
                    <a:pt x="1227" y="937"/>
                    <a:pt x="1227" y="932"/>
                  </a:cubicBezTo>
                  <a:cubicBezTo>
                    <a:pt x="1256" y="926"/>
                    <a:pt x="1227" y="897"/>
                    <a:pt x="1216" y="897"/>
                  </a:cubicBezTo>
                  <a:cubicBezTo>
                    <a:pt x="1199" y="892"/>
                    <a:pt x="1182" y="892"/>
                    <a:pt x="1165" y="892"/>
                  </a:cubicBezTo>
                  <a:cubicBezTo>
                    <a:pt x="1136" y="892"/>
                    <a:pt x="1057" y="926"/>
                    <a:pt x="1045" y="915"/>
                  </a:cubicBezTo>
                  <a:cubicBezTo>
                    <a:pt x="1040" y="903"/>
                    <a:pt x="1034" y="852"/>
                    <a:pt x="1028" y="841"/>
                  </a:cubicBezTo>
                  <a:cubicBezTo>
                    <a:pt x="972" y="824"/>
                    <a:pt x="886" y="818"/>
                    <a:pt x="835" y="863"/>
                  </a:cubicBezTo>
                  <a:cubicBezTo>
                    <a:pt x="807" y="886"/>
                    <a:pt x="790" y="869"/>
                    <a:pt x="767" y="875"/>
                  </a:cubicBezTo>
                  <a:cubicBezTo>
                    <a:pt x="767" y="943"/>
                    <a:pt x="733" y="960"/>
                    <a:pt x="705" y="1011"/>
                  </a:cubicBezTo>
                  <a:cubicBezTo>
                    <a:pt x="665" y="1091"/>
                    <a:pt x="659" y="1045"/>
                    <a:pt x="597" y="1057"/>
                  </a:cubicBezTo>
                  <a:cubicBezTo>
                    <a:pt x="574" y="1068"/>
                    <a:pt x="472" y="1068"/>
                    <a:pt x="460" y="1045"/>
                  </a:cubicBezTo>
                  <a:cubicBezTo>
                    <a:pt x="437" y="994"/>
                    <a:pt x="500" y="954"/>
                    <a:pt x="511" y="915"/>
                  </a:cubicBezTo>
                  <a:cubicBezTo>
                    <a:pt x="523" y="863"/>
                    <a:pt x="500" y="869"/>
                    <a:pt x="472" y="863"/>
                  </a:cubicBezTo>
                  <a:cubicBezTo>
                    <a:pt x="426" y="846"/>
                    <a:pt x="415" y="937"/>
                    <a:pt x="409" y="966"/>
                  </a:cubicBezTo>
                  <a:cubicBezTo>
                    <a:pt x="398" y="1011"/>
                    <a:pt x="386" y="983"/>
                    <a:pt x="358" y="1005"/>
                  </a:cubicBezTo>
                  <a:cubicBezTo>
                    <a:pt x="335" y="1023"/>
                    <a:pt x="295" y="1068"/>
                    <a:pt x="273" y="1034"/>
                  </a:cubicBezTo>
                  <a:cubicBezTo>
                    <a:pt x="261" y="1000"/>
                    <a:pt x="244" y="977"/>
                    <a:pt x="239" y="943"/>
                  </a:cubicBezTo>
                  <a:cubicBezTo>
                    <a:pt x="227" y="903"/>
                    <a:pt x="205" y="897"/>
                    <a:pt x="165" y="909"/>
                  </a:cubicBezTo>
                  <a:cubicBezTo>
                    <a:pt x="108" y="920"/>
                    <a:pt x="102" y="881"/>
                    <a:pt x="85" y="841"/>
                  </a:cubicBezTo>
                  <a:cubicBezTo>
                    <a:pt x="80" y="824"/>
                    <a:pt x="51" y="829"/>
                    <a:pt x="46" y="801"/>
                  </a:cubicBezTo>
                  <a:cubicBezTo>
                    <a:pt x="40" y="784"/>
                    <a:pt x="11" y="755"/>
                    <a:pt x="0" y="744"/>
                  </a:cubicBezTo>
                  <a:cubicBezTo>
                    <a:pt x="0" y="733"/>
                    <a:pt x="17" y="716"/>
                    <a:pt x="28" y="704"/>
                  </a:cubicBezTo>
                  <a:cubicBezTo>
                    <a:pt x="34" y="693"/>
                    <a:pt x="34" y="665"/>
                    <a:pt x="34" y="653"/>
                  </a:cubicBezTo>
                  <a:cubicBezTo>
                    <a:pt x="34" y="619"/>
                    <a:pt x="40" y="568"/>
                    <a:pt x="34" y="534"/>
                  </a:cubicBezTo>
                  <a:cubicBezTo>
                    <a:pt x="23" y="500"/>
                    <a:pt x="28" y="494"/>
                    <a:pt x="51" y="477"/>
                  </a:cubicBezTo>
                  <a:cubicBezTo>
                    <a:pt x="91" y="443"/>
                    <a:pt x="28" y="426"/>
                    <a:pt x="34" y="403"/>
                  </a:cubicBezTo>
                  <a:cubicBezTo>
                    <a:pt x="46" y="381"/>
                    <a:pt x="63" y="403"/>
                    <a:pt x="68" y="415"/>
                  </a:cubicBezTo>
                  <a:cubicBezTo>
                    <a:pt x="85" y="449"/>
                    <a:pt x="97" y="420"/>
                    <a:pt x="91" y="397"/>
                  </a:cubicBezTo>
                  <a:cubicBezTo>
                    <a:pt x="91" y="386"/>
                    <a:pt x="80" y="341"/>
                    <a:pt x="91" y="335"/>
                  </a:cubicBezTo>
                  <a:cubicBezTo>
                    <a:pt x="97" y="307"/>
                    <a:pt x="97" y="318"/>
                    <a:pt x="91" y="290"/>
                  </a:cubicBezTo>
                  <a:cubicBezTo>
                    <a:pt x="85" y="290"/>
                    <a:pt x="51" y="273"/>
                    <a:pt x="46" y="267"/>
                  </a:cubicBezTo>
                  <a:cubicBezTo>
                    <a:pt x="40" y="256"/>
                    <a:pt x="63" y="233"/>
                    <a:pt x="63" y="222"/>
                  </a:cubicBezTo>
                  <a:cubicBezTo>
                    <a:pt x="74" y="165"/>
                    <a:pt x="46" y="182"/>
                    <a:pt x="6" y="182"/>
                  </a:cubicBezTo>
                  <a:cubicBezTo>
                    <a:pt x="6" y="176"/>
                    <a:pt x="6" y="176"/>
                    <a:pt x="6" y="176"/>
                  </a:cubicBezTo>
                  <a:cubicBezTo>
                    <a:pt x="6" y="153"/>
                    <a:pt x="46" y="148"/>
                    <a:pt x="57" y="125"/>
                  </a:cubicBezTo>
                  <a:cubicBezTo>
                    <a:pt x="63" y="108"/>
                    <a:pt x="91" y="79"/>
                    <a:pt x="85" y="62"/>
                  </a:cubicBezTo>
                  <a:cubicBezTo>
                    <a:pt x="80" y="51"/>
                    <a:pt x="57" y="23"/>
                    <a:pt x="63" y="17"/>
                  </a:cubicBezTo>
                  <a:cubicBezTo>
                    <a:pt x="80" y="6"/>
                    <a:pt x="108" y="11"/>
                    <a:pt x="131" y="11"/>
                  </a:cubicBezTo>
                  <a:cubicBezTo>
                    <a:pt x="142" y="11"/>
                    <a:pt x="153" y="0"/>
                    <a:pt x="170" y="0"/>
                  </a:cubicBezTo>
                  <a:cubicBezTo>
                    <a:pt x="182" y="0"/>
                    <a:pt x="205" y="6"/>
                    <a:pt x="222" y="6"/>
                  </a:cubicBezTo>
                  <a:cubicBezTo>
                    <a:pt x="244" y="6"/>
                    <a:pt x="261" y="45"/>
                    <a:pt x="284" y="28"/>
                  </a:cubicBezTo>
                  <a:cubicBezTo>
                    <a:pt x="324" y="11"/>
                    <a:pt x="324" y="11"/>
                    <a:pt x="324" y="11"/>
                  </a:cubicBezTo>
                  <a:lnTo>
                    <a:pt x="324" y="11"/>
                  </a:lnTo>
                  <a:cubicBezTo>
                    <a:pt x="352" y="23"/>
                    <a:pt x="352" y="23"/>
                    <a:pt x="352" y="23"/>
                  </a:cubicBezTo>
                  <a:cubicBezTo>
                    <a:pt x="352" y="40"/>
                    <a:pt x="347" y="57"/>
                    <a:pt x="375" y="57"/>
                  </a:cubicBezTo>
                  <a:cubicBezTo>
                    <a:pt x="375" y="85"/>
                    <a:pt x="352" y="108"/>
                    <a:pt x="369" y="125"/>
                  </a:cubicBezTo>
                  <a:cubicBezTo>
                    <a:pt x="392" y="148"/>
                    <a:pt x="443" y="91"/>
                    <a:pt x="443" y="68"/>
                  </a:cubicBezTo>
                  <a:cubicBezTo>
                    <a:pt x="449" y="40"/>
                    <a:pt x="472" y="28"/>
                    <a:pt x="494" y="57"/>
                  </a:cubicBezTo>
                  <a:cubicBezTo>
                    <a:pt x="506" y="68"/>
                    <a:pt x="540" y="68"/>
                    <a:pt x="540" y="96"/>
                  </a:cubicBezTo>
                  <a:cubicBezTo>
                    <a:pt x="540" y="159"/>
                    <a:pt x="540" y="159"/>
                    <a:pt x="540" y="159"/>
                  </a:cubicBezTo>
                  <a:cubicBezTo>
                    <a:pt x="540" y="199"/>
                    <a:pt x="574" y="210"/>
                    <a:pt x="591" y="250"/>
                  </a:cubicBezTo>
                  <a:cubicBezTo>
                    <a:pt x="602" y="273"/>
                    <a:pt x="619" y="227"/>
                    <a:pt x="642" y="244"/>
                  </a:cubicBezTo>
                  <a:cubicBezTo>
                    <a:pt x="682" y="273"/>
                    <a:pt x="665" y="324"/>
                    <a:pt x="716" y="250"/>
                  </a:cubicBezTo>
                  <a:cubicBezTo>
                    <a:pt x="761" y="182"/>
                    <a:pt x="801" y="267"/>
                    <a:pt x="852" y="250"/>
                  </a:cubicBezTo>
                  <a:lnTo>
                    <a:pt x="852" y="250"/>
                  </a:lnTo>
                  <a:cubicBezTo>
                    <a:pt x="869" y="250"/>
                    <a:pt x="886" y="267"/>
                    <a:pt x="903" y="273"/>
                  </a:cubicBezTo>
                  <a:cubicBezTo>
                    <a:pt x="960" y="290"/>
                    <a:pt x="1023" y="324"/>
                    <a:pt x="1068" y="341"/>
                  </a:cubicBezTo>
                  <a:cubicBezTo>
                    <a:pt x="1114" y="363"/>
                    <a:pt x="1256" y="346"/>
                    <a:pt x="1267" y="403"/>
                  </a:cubicBezTo>
                  <a:cubicBezTo>
                    <a:pt x="1295" y="494"/>
                    <a:pt x="1318" y="454"/>
                    <a:pt x="1398" y="483"/>
                  </a:cubicBezTo>
                  <a:cubicBezTo>
                    <a:pt x="1437" y="500"/>
                    <a:pt x="1460" y="562"/>
                    <a:pt x="1483" y="591"/>
                  </a:cubicBezTo>
                  <a:cubicBezTo>
                    <a:pt x="1540" y="653"/>
                    <a:pt x="1636" y="676"/>
                    <a:pt x="1710" y="716"/>
                  </a:cubicBezTo>
                  <a:cubicBezTo>
                    <a:pt x="1722" y="721"/>
                    <a:pt x="1744" y="738"/>
                    <a:pt x="1773" y="755"/>
                  </a:cubicBezTo>
                  <a:cubicBezTo>
                    <a:pt x="1739" y="824"/>
                    <a:pt x="1739" y="824"/>
                    <a:pt x="1739" y="824"/>
                  </a:cubicBezTo>
                  <a:cubicBezTo>
                    <a:pt x="1739" y="858"/>
                    <a:pt x="1716" y="829"/>
                    <a:pt x="1699" y="824"/>
                  </a:cubicBezTo>
                  <a:cubicBezTo>
                    <a:pt x="1676" y="812"/>
                    <a:pt x="1670" y="835"/>
                    <a:pt x="1653" y="829"/>
                  </a:cubicBezTo>
                  <a:cubicBezTo>
                    <a:pt x="1597" y="790"/>
                    <a:pt x="1614" y="824"/>
                    <a:pt x="1579" y="852"/>
                  </a:cubicBezTo>
                  <a:cubicBezTo>
                    <a:pt x="1551" y="881"/>
                    <a:pt x="1489" y="943"/>
                    <a:pt x="1500" y="983"/>
                  </a:cubicBezTo>
                  <a:cubicBezTo>
                    <a:pt x="1506" y="1011"/>
                    <a:pt x="1511" y="1023"/>
                    <a:pt x="1534" y="1034"/>
                  </a:cubicBezTo>
                  <a:cubicBezTo>
                    <a:pt x="1563" y="1045"/>
                    <a:pt x="1579" y="1040"/>
                    <a:pt x="1585" y="1074"/>
                  </a:cubicBezTo>
                  <a:lnTo>
                    <a:pt x="1585" y="1074"/>
                  </a:lnTo>
                  <a:cubicBezTo>
                    <a:pt x="1574" y="1085"/>
                    <a:pt x="1574" y="1085"/>
                    <a:pt x="1574" y="1085"/>
                  </a:cubicBezTo>
                  <a:cubicBezTo>
                    <a:pt x="1568" y="1091"/>
                    <a:pt x="1557" y="1102"/>
                    <a:pt x="1557" y="1113"/>
                  </a:cubicBezTo>
                  <a:cubicBezTo>
                    <a:pt x="1557" y="1119"/>
                    <a:pt x="1563" y="1130"/>
                    <a:pt x="1563" y="1136"/>
                  </a:cubicBezTo>
                  <a:close/>
                  <a:moveTo>
                    <a:pt x="256" y="74"/>
                  </a:moveTo>
                  <a:lnTo>
                    <a:pt x="256" y="74"/>
                  </a:lnTo>
                  <a:cubicBezTo>
                    <a:pt x="256" y="68"/>
                    <a:pt x="256" y="68"/>
                    <a:pt x="256" y="62"/>
                  </a:cubicBezTo>
                  <a:cubicBezTo>
                    <a:pt x="256" y="57"/>
                    <a:pt x="250" y="51"/>
                    <a:pt x="244" y="51"/>
                  </a:cubicBezTo>
                  <a:cubicBezTo>
                    <a:pt x="244" y="51"/>
                    <a:pt x="239" y="51"/>
                    <a:pt x="233" y="51"/>
                  </a:cubicBezTo>
                  <a:cubicBezTo>
                    <a:pt x="227" y="57"/>
                    <a:pt x="222" y="62"/>
                    <a:pt x="227" y="68"/>
                  </a:cubicBezTo>
                  <a:cubicBezTo>
                    <a:pt x="233" y="68"/>
                    <a:pt x="227" y="74"/>
                    <a:pt x="227" y="79"/>
                  </a:cubicBezTo>
                  <a:cubicBezTo>
                    <a:pt x="233" y="85"/>
                    <a:pt x="239" y="85"/>
                    <a:pt x="244" y="85"/>
                  </a:cubicBezTo>
                  <a:cubicBezTo>
                    <a:pt x="256" y="74"/>
                    <a:pt x="256" y="74"/>
                    <a:pt x="256" y="74"/>
                  </a:cubicBezTo>
                  <a:close/>
                  <a:moveTo>
                    <a:pt x="182" y="45"/>
                  </a:moveTo>
                  <a:lnTo>
                    <a:pt x="182" y="45"/>
                  </a:lnTo>
                  <a:cubicBezTo>
                    <a:pt x="176" y="45"/>
                    <a:pt x="176" y="45"/>
                    <a:pt x="170" y="45"/>
                  </a:cubicBezTo>
                  <a:cubicBezTo>
                    <a:pt x="165" y="45"/>
                    <a:pt x="165" y="45"/>
                    <a:pt x="165" y="51"/>
                  </a:cubicBezTo>
                  <a:cubicBezTo>
                    <a:pt x="165" y="51"/>
                    <a:pt x="159" y="62"/>
                    <a:pt x="165" y="62"/>
                  </a:cubicBezTo>
                  <a:lnTo>
                    <a:pt x="170" y="62"/>
                  </a:lnTo>
                  <a:cubicBezTo>
                    <a:pt x="176" y="57"/>
                    <a:pt x="182" y="57"/>
                    <a:pt x="187" y="57"/>
                  </a:cubicBezTo>
                  <a:lnTo>
                    <a:pt x="182" y="45"/>
                  </a:lnTo>
                  <a:close/>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900"/>
            </a:p>
          </p:txBody>
        </p:sp>
        <p:sp>
          <p:nvSpPr>
            <p:cNvPr id="5" name="Freeform 151">
              <a:extLst>
                <a:ext uri="{FF2B5EF4-FFF2-40B4-BE49-F238E27FC236}">
                  <a16:creationId xmlns:a16="http://schemas.microsoft.com/office/drawing/2014/main" id="{2D00D0D3-4279-4EE7-B1C1-AD17707D9BA3}"/>
                </a:ext>
              </a:extLst>
            </p:cNvPr>
            <p:cNvSpPr>
              <a:spLocks noChangeArrowheads="1"/>
            </p:cNvSpPr>
            <p:nvPr/>
          </p:nvSpPr>
          <p:spPr bwMode="auto">
            <a:xfrm>
              <a:off x="8886854" y="2014468"/>
              <a:ext cx="1250593" cy="1737217"/>
            </a:xfrm>
            <a:custGeom>
              <a:avLst/>
              <a:gdLst>
                <a:gd name="T0" fmla="*/ 461 w 3615"/>
                <a:gd name="T1" fmla="*/ 1539 h 5023"/>
                <a:gd name="T2" fmla="*/ 790 w 3615"/>
                <a:gd name="T3" fmla="*/ 1664 h 5023"/>
                <a:gd name="T4" fmla="*/ 1000 w 3615"/>
                <a:gd name="T5" fmla="*/ 1363 h 5023"/>
                <a:gd name="T6" fmla="*/ 949 w 3615"/>
                <a:gd name="T7" fmla="*/ 1130 h 5023"/>
                <a:gd name="T8" fmla="*/ 1046 w 3615"/>
                <a:gd name="T9" fmla="*/ 806 h 5023"/>
                <a:gd name="T10" fmla="*/ 1194 w 3615"/>
                <a:gd name="T11" fmla="*/ 608 h 5023"/>
                <a:gd name="T12" fmla="*/ 1262 w 3615"/>
                <a:gd name="T13" fmla="*/ 454 h 5023"/>
                <a:gd name="T14" fmla="*/ 1552 w 3615"/>
                <a:gd name="T15" fmla="*/ 289 h 5023"/>
                <a:gd name="T16" fmla="*/ 1648 w 3615"/>
                <a:gd name="T17" fmla="*/ 96 h 5023"/>
                <a:gd name="T18" fmla="*/ 1773 w 3615"/>
                <a:gd name="T19" fmla="*/ 22 h 5023"/>
                <a:gd name="T20" fmla="*/ 1909 w 3615"/>
                <a:gd name="T21" fmla="*/ 130 h 5023"/>
                <a:gd name="T22" fmla="*/ 2034 w 3615"/>
                <a:gd name="T23" fmla="*/ 176 h 5023"/>
                <a:gd name="T24" fmla="*/ 2421 w 3615"/>
                <a:gd name="T25" fmla="*/ 210 h 5023"/>
                <a:gd name="T26" fmla="*/ 2671 w 3615"/>
                <a:gd name="T27" fmla="*/ 380 h 5023"/>
                <a:gd name="T28" fmla="*/ 2887 w 3615"/>
                <a:gd name="T29" fmla="*/ 312 h 5023"/>
                <a:gd name="T30" fmla="*/ 3091 w 3615"/>
                <a:gd name="T31" fmla="*/ 335 h 5023"/>
                <a:gd name="T32" fmla="*/ 3267 w 3615"/>
                <a:gd name="T33" fmla="*/ 369 h 5023"/>
                <a:gd name="T34" fmla="*/ 3477 w 3615"/>
                <a:gd name="T35" fmla="*/ 380 h 5023"/>
                <a:gd name="T36" fmla="*/ 3591 w 3615"/>
                <a:gd name="T37" fmla="*/ 511 h 5023"/>
                <a:gd name="T38" fmla="*/ 3529 w 3615"/>
                <a:gd name="T39" fmla="*/ 750 h 5023"/>
                <a:gd name="T40" fmla="*/ 3603 w 3615"/>
                <a:gd name="T41" fmla="*/ 943 h 5023"/>
                <a:gd name="T42" fmla="*/ 3477 w 3615"/>
                <a:gd name="T43" fmla="*/ 1443 h 5023"/>
                <a:gd name="T44" fmla="*/ 3404 w 3615"/>
                <a:gd name="T45" fmla="*/ 1732 h 5023"/>
                <a:gd name="T46" fmla="*/ 3159 w 3615"/>
                <a:gd name="T47" fmla="*/ 1931 h 5023"/>
                <a:gd name="T48" fmla="*/ 3188 w 3615"/>
                <a:gd name="T49" fmla="*/ 2181 h 5023"/>
                <a:gd name="T50" fmla="*/ 3114 w 3615"/>
                <a:gd name="T51" fmla="*/ 2568 h 5023"/>
                <a:gd name="T52" fmla="*/ 3051 w 3615"/>
                <a:gd name="T53" fmla="*/ 2823 h 5023"/>
                <a:gd name="T54" fmla="*/ 2915 w 3615"/>
                <a:gd name="T55" fmla="*/ 2977 h 5023"/>
                <a:gd name="T56" fmla="*/ 3000 w 3615"/>
                <a:gd name="T57" fmla="*/ 3442 h 5023"/>
                <a:gd name="T58" fmla="*/ 2870 w 3615"/>
                <a:gd name="T59" fmla="*/ 3568 h 5023"/>
                <a:gd name="T60" fmla="*/ 2818 w 3615"/>
                <a:gd name="T61" fmla="*/ 3619 h 5023"/>
                <a:gd name="T62" fmla="*/ 2625 w 3615"/>
                <a:gd name="T63" fmla="*/ 3602 h 5023"/>
                <a:gd name="T64" fmla="*/ 2318 w 3615"/>
                <a:gd name="T65" fmla="*/ 3692 h 5023"/>
                <a:gd name="T66" fmla="*/ 2307 w 3615"/>
                <a:gd name="T67" fmla="*/ 3789 h 5023"/>
                <a:gd name="T68" fmla="*/ 2267 w 3615"/>
                <a:gd name="T69" fmla="*/ 4033 h 5023"/>
                <a:gd name="T70" fmla="*/ 2199 w 3615"/>
                <a:gd name="T71" fmla="*/ 4278 h 5023"/>
                <a:gd name="T72" fmla="*/ 1972 w 3615"/>
                <a:gd name="T73" fmla="*/ 4493 h 5023"/>
                <a:gd name="T74" fmla="*/ 1733 w 3615"/>
                <a:gd name="T75" fmla="*/ 4743 h 5023"/>
                <a:gd name="T76" fmla="*/ 1688 w 3615"/>
                <a:gd name="T77" fmla="*/ 4965 h 5023"/>
                <a:gd name="T78" fmla="*/ 1552 w 3615"/>
                <a:gd name="T79" fmla="*/ 4925 h 5023"/>
                <a:gd name="T80" fmla="*/ 1318 w 3615"/>
                <a:gd name="T81" fmla="*/ 4823 h 5023"/>
                <a:gd name="T82" fmla="*/ 1211 w 3615"/>
                <a:gd name="T83" fmla="*/ 4584 h 5023"/>
                <a:gd name="T84" fmla="*/ 1080 w 3615"/>
                <a:gd name="T85" fmla="*/ 4431 h 5023"/>
                <a:gd name="T86" fmla="*/ 904 w 3615"/>
                <a:gd name="T87" fmla="*/ 4454 h 5023"/>
                <a:gd name="T88" fmla="*/ 676 w 3615"/>
                <a:gd name="T89" fmla="*/ 4374 h 5023"/>
                <a:gd name="T90" fmla="*/ 557 w 3615"/>
                <a:gd name="T91" fmla="*/ 4226 h 5023"/>
                <a:gd name="T92" fmla="*/ 569 w 3615"/>
                <a:gd name="T93" fmla="*/ 4028 h 5023"/>
                <a:gd name="T94" fmla="*/ 767 w 3615"/>
                <a:gd name="T95" fmla="*/ 3738 h 5023"/>
                <a:gd name="T96" fmla="*/ 676 w 3615"/>
                <a:gd name="T97" fmla="*/ 3312 h 5023"/>
                <a:gd name="T98" fmla="*/ 375 w 3615"/>
                <a:gd name="T99" fmla="*/ 2988 h 5023"/>
                <a:gd name="T100" fmla="*/ 154 w 3615"/>
                <a:gd name="T101" fmla="*/ 2909 h 5023"/>
                <a:gd name="T102" fmla="*/ 35 w 3615"/>
                <a:gd name="T103" fmla="*/ 2857 h 5023"/>
                <a:gd name="T104" fmla="*/ 12 w 3615"/>
                <a:gd name="T105" fmla="*/ 2596 h 5023"/>
                <a:gd name="T106" fmla="*/ 211 w 3615"/>
                <a:gd name="T107" fmla="*/ 2528 h 5023"/>
                <a:gd name="T108" fmla="*/ 228 w 3615"/>
                <a:gd name="T109" fmla="*/ 2181 h 5023"/>
                <a:gd name="T110" fmla="*/ 449 w 3615"/>
                <a:gd name="T111" fmla="*/ 2039 h 5023"/>
                <a:gd name="T112" fmla="*/ 421 w 3615"/>
                <a:gd name="T113" fmla="*/ 1715 h 5023"/>
                <a:gd name="T114" fmla="*/ 387 w 3615"/>
                <a:gd name="T115" fmla="*/ 1573 h 5023"/>
                <a:gd name="T116" fmla="*/ 1256 w 3615"/>
                <a:gd name="T117" fmla="*/ 846 h 5023"/>
                <a:gd name="T118" fmla="*/ 1222 w 3615"/>
                <a:gd name="T119" fmla="*/ 846 h 5023"/>
                <a:gd name="T120" fmla="*/ 1358 w 3615"/>
                <a:gd name="T121" fmla="*/ 744 h 5023"/>
                <a:gd name="T122" fmla="*/ 1296 w 3615"/>
                <a:gd name="T123" fmla="*/ 789 h 50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615" h="5023">
                  <a:moveTo>
                    <a:pt x="415" y="1534"/>
                  </a:moveTo>
                  <a:lnTo>
                    <a:pt x="415" y="1534"/>
                  </a:lnTo>
                  <a:cubicBezTo>
                    <a:pt x="427" y="1534"/>
                    <a:pt x="432" y="1534"/>
                    <a:pt x="444" y="1534"/>
                  </a:cubicBezTo>
                  <a:cubicBezTo>
                    <a:pt x="449" y="1534"/>
                    <a:pt x="455" y="1534"/>
                    <a:pt x="461" y="1539"/>
                  </a:cubicBezTo>
                  <a:cubicBezTo>
                    <a:pt x="472" y="1551"/>
                    <a:pt x="483" y="1539"/>
                    <a:pt x="500" y="1539"/>
                  </a:cubicBezTo>
                  <a:cubicBezTo>
                    <a:pt x="512" y="1539"/>
                    <a:pt x="517" y="1545"/>
                    <a:pt x="523" y="1556"/>
                  </a:cubicBezTo>
                  <a:cubicBezTo>
                    <a:pt x="546" y="1613"/>
                    <a:pt x="591" y="1585"/>
                    <a:pt x="631" y="1585"/>
                  </a:cubicBezTo>
                  <a:cubicBezTo>
                    <a:pt x="688" y="1585"/>
                    <a:pt x="722" y="1693"/>
                    <a:pt x="790" y="1664"/>
                  </a:cubicBezTo>
                  <a:cubicBezTo>
                    <a:pt x="841" y="1647"/>
                    <a:pt x="875" y="1636"/>
                    <a:pt x="932" y="1636"/>
                  </a:cubicBezTo>
                  <a:cubicBezTo>
                    <a:pt x="978" y="1636"/>
                    <a:pt x="983" y="1585"/>
                    <a:pt x="995" y="1545"/>
                  </a:cubicBezTo>
                  <a:cubicBezTo>
                    <a:pt x="1000" y="1534"/>
                    <a:pt x="1091" y="1409"/>
                    <a:pt x="1052" y="1414"/>
                  </a:cubicBezTo>
                  <a:cubicBezTo>
                    <a:pt x="1000" y="1420"/>
                    <a:pt x="1029" y="1386"/>
                    <a:pt x="1000" y="1363"/>
                  </a:cubicBezTo>
                  <a:cubicBezTo>
                    <a:pt x="983" y="1352"/>
                    <a:pt x="949" y="1318"/>
                    <a:pt x="955" y="1295"/>
                  </a:cubicBezTo>
                  <a:cubicBezTo>
                    <a:pt x="955" y="1267"/>
                    <a:pt x="972" y="1238"/>
                    <a:pt x="961" y="1215"/>
                  </a:cubicBezTo>
                  <a:cubicBezTo>
                    <a:pt x="955" y="1198"/>
                    <a:pt x="938" y="1187"/>
                    <a:pt x="938" y="1170"/>
                  </a:cubicBezTo>
                  <a:cubicBezTo>
                    <a:pt x="932" y="1164"/>
                    <a:pt x="949" y="1142"/>
                    <a:pt x="949" y="1130"/>
                  </a:cubicBezTo>
                  <a:cubicBezTo>
                    <a:pt x="966" y="1091"/>
                    <a:pt x="955" y="1062"/>
                    <a:pt x="978" y="1022"/>
                  </a:cubicBezTo>
                  <a:cubicBezTo>
                    <a:pt x="983" y="1011"/>
                    <a:pt x="1063" y="920"/>
                    <a:pt x="1034" y="914"/>
                  </a:cubicBezTo>
                  <a:cubicBezTo>
                    <a:pt x="1006" y="914"/>
                    <a:pt x="1000" y="897"/>
                    <a:pt x="1012" y="880"/>
                  </a:cubicBezTo>
                  <a:cubicBezTo>
                    <a:pt x="1029" y="857"/>
                    <a:pt x="1029" y="823"/>
                    <a:pt x="1046" y="806"/>
                  </a:cubicBezTo>
                  <a:cubicBezTo>
                    <a:pt x="1063" y="778"/>
                    <a:pt x="1103" y="778"/>
                    <a:pt x="1103" y="738"/>
                  </a:cubicBezTo>
                  <a:cubicBezTo>
                    <a:pt x="1103" y="721"/>
                    <a:pt x="1086" y="693"/>
                    <a:pt x="1091" y="676"/>
                  </a:cubicBezTo>
                  <a:cubicBezTo>
                    <a:pt x="1097" y="659"/>
                    <a:pt x="1103" y="619"/>
                    <a:pt x="1108" y="608"/>
                  </a:cubicBezTo>
                  <a:cubicBezTo>
                    <a:pt x="1120" y="596"/>
                    <a:pt x="1165" y="653"/>
                    <a:pt x="1194" y="608"/>
                  </a:cubicBezTo>
                  <a:cubicBezTo>
                    <a:pt x="1199" y="596"/>
                    <a:pt x="1188" y="585"/>
                    <a:pt x="1199" y="568"/>
                  </a:cubicBezTo>
                  <a:cubicBezTo>
                    <a:pt x="1216" y="551"/>
                    <a:pt x="1245" y="551"/>
                    <a:pt x="1222" y="522"/>
                  </a:cubicBezTo>
                  <a:cubicBezTo>
                    <a:pt x="1211" y="500"/>
                    <a:pt x="1233" y="505"/>
                    <a:pt x="1245" y="505"/>
                  </a:cubicBezTo>
                  <a:cubicBezTo>
                    <a:pt x="1256" y="511"/>
                    <a:pt x="1250" y="466"/>
                    <a:pt x="1262" y="454"/>
                  </a:cubicBezTo>
                  <a:cubicBezTo>
                    <a:pt x="1284" y="443"/>
                    <a:pt x="1330" y="460"/>
                    <a:pt x="1353" y="454"/>
                  </a:cubicBezTo>
                  <a:cubicBezTo>
                    <a:pt x="1409" y="477"/>
                    <a:pt x="1392" y="420"/>
                    <a:pt x="1404" y="392"/>
                  </a:cubicBezTo>
                  <a:cubicBezTo>
                    <a:pt x="1415" y="346"/>
                    <a:pt x="1421" y="369"/>
                    <a:pt x="1461" y="363"/>
                  </a:cubicBezTo>
                  <a:cubicBezTo>
                    <a:pt x="1500" y="358"/>
                    <a:pt x="1523" y="306"/>
                    <a:pt x="1552" y="289"/>
                  </a:cubicBezTo>
                  <a:cubicBezTo>
                    <a:pt x="1574" y="278"/>
                    <a:pt x="1597" y="267"/>
                    <a:pt x="1614" y="255"/>
                  </a:cubicBezTo>
                  <a:cubicBezTo>
                    <a:pt x="1654" y="227"/>
                    <a:pt x="1614" y="227"/>
                    <a:pt x="1614" y="198"/>
                  </a:cubicBezTo>
                  <a:cubicBezTo>
                    <a:pt x="1625" y="187"/>
                    <a:pt x="1608" y="153"/>
                    <a:pt x="1620" y="136"/>
                  </a:cubicBezTo>
                  <a:cubicBezTo>
                    <a:pt x="1631" y="125"/>
                    <a:pt x="1642" y="113"/>
                    <a:pt x="1648" y="96"/>
                  </a:cubicBezTo>
                  <a:cubicBezTo>
                    <a:pt x="1665" y="74"/>
                    <a:pt x="1665" y="39"/>
                    <a:pt x="1688" y="22"/>
                  </a:cubicBezTo>
                  <a:cubicBezTo>
                    <a:pt x="1711" y="0"/>
                    <a:pt x="1745" y="0"/>
                    <a:pt x="1779" y="0"/>
                  </a:cubicBezTo>
                  <a:lnTo>
                    <a:pt x="1779" y="0"/>
                  </a:lnTo>
                  <a:cubicBezTo>
                    <a:pt x="1779" y="5"/>
                    <a:pt x="1773" y="11"/>
                    <a:pt x="1773" y="22"/>
                  </a:cubicBezTo>
                  <a:cubicBezTo>
                    <a:pt x="1773" y="39"/>
                    <a:pt x="1790" y="45"/>
                    <a:pt x="1796" y="56"/>
                  </a:cubicBezTo>
                  <a:cubicBezTo>
                    <a:pt x="1802" y="56"/>
                    <a:pt x="1847" y="56"/>
                    <a:pt x="1847" y="68"/>
                  </a:cubicBezTo>
                  <a:cubicBezTo>
                    <a:pt x="1858" y="68"/>
                    <a:pt x="1875" y="119"/>
                    <a:pt x="1898" y="125"/>
                  </a:cubicBezTo>
                  <a:lnTo>
                    <a:pt x="1909" y="130"/>
                  </a:lnTo>
                  <a:cubicBezTo>
                    <a:pt x="1926" y="136"/>
                    <a:pt x="1926" y="170"/>
                    <a:pt x="1932" y="182"/>
                  </a:cubicBezTo>
                  <a:cubicBezTo>
                    <a:pt x="1944" y="216"/>
                    <a:pt x="1961" y="159"/>
                    <a:pt x="1978" y="193"/>
                  </a:cubicBezTo>
                  <a:cubicBezTo>
                    <a:pt x="1955" y="267"/>
                    <a:pt x="2017" y="221"/>
                    <a:pt x="2023" y="198"/>
                  </a:cubicBezTo>
                  <a:cubicBezTo>
                    <a:pt x="2034" y="176"/>
                    <a:pt x="2034" y="176"/>
                    <a:pt x="2034" y="176"/>
                  </a:cubicBezTo>
                  <a:cubicBezTo>
                    <a:pt x="2046" y="136"/>
                    <a:pt x="2063" y="182"/>
                    <a:pt x="2091" y="182"/>
                  </a:cubicBezTo>
                  <a:cubicBezTo>
                    <a:pt x="2103" y="221"/>
                    <a:pt x="2148" y="182"/>
                    <a:pt x="2165" y="187"/>
                  </a:cubicBezTo>
                  <a:cubicBezTo>
                    <a:pt x="2171" y="221"/>
                    <a:pt x="2250" y="142"/>
                    <a:pt x="2262" y="136"/>
                  </a:cubicBezTo>
                  <a:cubicBezTo>
                    <a:pt x="2335" y="108"/>
                    <a:pt x="2370" y="204"/>
                    <a:pt x="2421" y="210"/>
                  </a:cubicBezTo>
                  <a:cubicBezTo>
                    <a:pt x="2432" y="210"/>
                    <a:pt x="2466" y="198"/>
                    <a:pt x="2466" y="204"/>
                  </a:cubicBezTo>
                  <a:cubicBezTo>
                    <a:pt x="2483" y="210"/>
                    <a:pt x="2540" y="312"/>
                    <a:pt x="2540" y="312"/>
                  </a:cubicBezTo>
                  <a:cubicBezTo>
                    <a:pt x="2546" y="329"/>
                    <a:pt x="2580" y="352"/>
                    <a:pt x="2597" y="358"/>
                  </a:cubicBezTo>
                  <a:cubicBezTo>
                    <a:pt x="2608" y="363"/>
                    <a:pt x="2659" y="392"/>
                    <a:pt x="2671" y="380"/>
                  </a:cubicBezTo>
                  <a:cubicBezTo>
                    <a:pt x="2693" y="352"/>
                    <a:pt x="2682" y="363"/>
                    <a:pt x="2711" y="369"/>
                  </a:cubicBezTo>
                  <a:cubicBezTo>
                    <a:pt x="2745" y="375"/>
                    <a:pt x="2750" y="358"/>
                    <a:pt x="2762" y="341"/>
                  </a:cubicBezTo>
                  <a:cubicBezTo>
                    <a:pt x="2773" y="324"/>
                    <a:pt x="2796" y="335"/>
                    <a:pt x="2807" y="341"/>
                  </a:cubicBezTo>
                  <a:cubicBezTo>
                    <a:pt x="2818" y="346"/>
                    <a:pt x="2875" y="318"/>
                    <a:pt x="2887" y="312"/>
                  </a:cubicBezTo>
                  <a:cubicBezTo>
                    <a:pt x="2915" y="295"/>
                    <a:pt x="2932" y="335"/>
                    <a:pt x="2955" y="329"/>
                  </a:cubicBezTo>
                  <a:cubicBezTo>
                    <a:pt x="3006" y="324"/>
                    <a:pt x="2989" y="392"/>
                    <a:pt x="3034" y="409"/>
                  </a:cubicBezTo>
                  <a:cubicBezTo>
                    <a:pt x="3051" y="414"/>
                    <a:pt x="3074" y="403"/>
                    <a:pt x="3068" y="380"/>
                  </a:cubicBezTo>
                  <a:cubicBezTo>
                    <a:pt x="3063" y="358"/>
                    <a:pt x="3080" y="352"/>
                    <a:pt x="3091" y="335"/>
                  </a:cubicBezTo>
                  <a:cubicBezTo>
                    <a:pt x="3131" y="324"/>
                    <a:pt x="3114" y="341"/>
                    <a:pt x="3137" y="346"/>
                  </a:cubicBezTo>
                  <a:lnTo>
                    <a:pt x="3142" y="352"/>
                  </a:lnTo>
                  <a:cubicBezTo>
                    <a:pt x="3142" y="369"/>
                    <a:pt x="3193" y="386"/>
                    <a:pt x="3205" y="380"/>
                  </a:cubicBezTo>
                  <a:cubicBezTo>
                    <a:pt x="3222" y="375"/>
                    <a:pt x="3250" y="369"/>
                    <a:pt x="3267" y="369"/>
                  </a:cubicBezTo>
                  <a:cubicBezTo>
                    <a:pt x="3301" y="380"/>
                    <a:pt x="3330" y="358"/>
                    <a:pt x="3364" y="369"/>
                  </a:cubicBezTo>
                  <a:cubicBezTo>
                    <a:pt x="3375" y="369"/>
                    <a:pt x="3392" y="369"/>
                    <a:pt x="3404" y="375"/>
                  </a:cubicBezTo>
                  <a:cubicBezTo>
                    <a:pt x="3421" y="380"/>
                    <a:pt x="3438" y="386"/>
                    <a:pt x="3455" y="386"/>
                  </a:cubicBezTo>
                  <a:cubicBezTo>
                    <a:pt x="3466" y="380"/>
                    <a:pt x="3472" y="380"/>
                    <a:pt x="3477" y="380"/>
                  </a:cubicBezTo>
                  <a:lnTo>
                    <a:pt x="3477" y="380"/>
                  </a:lnTo>
                  <a:cubicBezTo>
                    <a:pt x="3495" y="414"/>
                    <a:pt x="3495" y="414"/>
                    <a:pt x="3495" y="414"/>
                  </a:cubicBezTo>
                  <a:cubicBezTo>
                    <a:pt x="3517" y="437"/>
                    <a:pt x="3517" y="443"/>
                    <a:pt x="3529" y="477"/>
                  </a:cubicBezTo>
                  <a:cubicBezTo>
                    <a:pt x="3540" y="505"/>
                    <a:pt x="3568" y="511"/>
                    <a:pt x="3591" y="511"/>
                  </a:cubicBezTo>
                  <a:cubicBezTo>
                    <a:pt x="3608" y="545"/>
                    <a:pt x="3591" y="579"/>
                    <a:pt x="3574" y="613"/>
                  </a:cubicBezTo>
                  <a:cubicBezTo>
                    <a:pt x="3546" y="664"/>
                    <a:pt x="3568" y="642"/>
                    <a:pt x="3580" y="687"/>
                  </a:cubicBezTo>
                  <a:cubicBezTo>
                    <a:pt x="3580" y="704"/>
                    <a:pt x="3546" y="710"/>
                    <a:pt x="3534" y="716"/>
                  </a:cubicBezTo>
                  <a:cubicBezTo>
                    <a:pt x="3517" y="721"/>
                    <a:pt x="3517" y="738"/>
                    <a:pt x="3529" y="750"/>
                  </a:cubicBezTo>
                  <a:cubicBezTo>
                    <a:pt x="3546" y="772"/>
                    <a:pt x="3523" y="789"/>
                    <a:pt x="3551" y="806"/>
                  </a:cubicBezTo>
                  <a:cubicBezTo>
                    <a:pt x="3574" y="818"/>
                    <a:pt x="3563" y="841"/>
                    <a:pt x="3568" y="869"/>
                  </a:cubicBezTo>
                  <a:cubicBezTo>
                    <a:pt x="3574" y="886"/>
                    <a:pt x="3557" y="914"/>
                    <a:pt x="3563" y="920"/>
                  </a:cubicBezTo>
                  <a:cubicBezTo>
                    <a:pt x="3568" y="931"/>
                    <a:pt x="3614" y="926"/>
                    <a:pt x="3603" y="943"/>
                  </a:cubicBezTo>
                  <a:cubicBezTo>
                    <a:pt x="3568" y="994"/>
                    <a:pt x="3603" y="977"/>
                    <a:pt x="3585" y="1022"/>
                  </a:cubicBezTo>
                  <a:cubicBezTo>
                    <a:pt x="3568" y="1079"/>
                    <a:pt x="3529" y="1164"/>
                    <a:pt x="3529" y="1227"/>
                  </a:cubicBezTo>
                  <a:cubicBezTo>
                    <a:pt x="3529" y="1289"/>
                    <a:pt x="3529" y="1346"/>
                    <a:pt x="3500" y="1403"/>
                  </a:cubicBezTo>
                  <a:cubicBezTo>
                    <a:pt x="3500" y="1414"/>
                    <a:pt x="3483" y="1431"/>
                    <a:pt x="3477" y="1443"/>
                  </a:cubicBezTo>
                  <a:cubicBezTo>
                    <a:pt x="3466" y="1471"/>
                    <a:pt x="3489" y="1500"/>
                    <a:pt x="3461" y="1534"/>
                  </a:cubicBezTo>
                  <a:cubicBezTo>
                    <a:pt x="3455" y="1539"/>
                    <a:pt x="3415" y="1579"/>
                    <a:pt x="3404" y="1585"/>
                  </a:cubicBezTo>
                  <a:cubicBezTo>
                    <a:pt x="3387" y="1585"/>
                    <a:pt x="3364" y="1602"/>
                    <a:pt x="3375" y="1624"/>
                  </a:cubicBezTo>
                  <a:cubicBezTo>
                    <a:pt x="3392" y="1647"/>
                    <a:pt x="3404" y="1704"/>
                    <a:pt x="3404" y="1732"/>
                  </a:cubicBezTo>
                  <a:cubicBezTo>
                    <a:pt x="3404" y="1766"/>
                    <a:pt x="3347" y="1761"/>
                    <a:pt x="3347" y="1784"/>
                  </a:cubicBezTo>
                  <a:cubicBezTo>
                    <a:pt x="3341" y="1818"/>
                    <a:pt x="3324" y="1823"/>
                    <a:pt x="3296" y="1823"/>
                  </a:cubicBezTo>
                  <a:cubicBezTo>
                    <a:pt x="3262" y="1823"/>
                    <a:pt x="3250" y="1869"/>
                    <a:pt x="3250" y="1897"/>
                  </a:cubicBezTo>
                  <a:cubicBezTo>
                    <a:pt x="3250" y="1937"/>
                    <a:pt x="3182" y="1909"/>
                    <a:pt x="3159" y="1931"/>
                  </a:cubicBezTo>
                  <a:cubicBezTo>
                    <a:pt x="3165" y="1926"/>
                    <a:pt x="3165" y="1926"/>
                    <a:pt x="3159" y="1926"/>
                  </a:cubicBezTo>
                  <a:cubicBezTo>
                    <a:pt x="3148" y="1982"/>
                    <a:pt x="3023" y="2039"/>
                    <a:pt x="3080" y="2090"/>
                  </a:cubicBezTo>
                  <a:cubicBezTo>
                    <a:pt x="3108" y="2124"/>
                    <a:pt x="3091" y="2130"/>
                    <a:pt x="3097" y="2170"/>
                  </a:cubicBezTo>
                  <a:cubicBezTo>
                    <a:pt x="3108" y="2210"/>
                    <a:pt x="3159" y="2181"/>
                    <a:pt x="3188" y="2181"/>
                  </a:cubicBezTo>
                  <a:cubicBezTo>
                    <a:pt x="3205" y="2221"/>
                    <a:pt x="3205" y="2346"/>
                    <a:pt x="3148" y="2363"/>
                  </a:cubicBezTo>
                  <a:cubicBezTo>
                    <a:pt x="3125" y="2369"/>
                    <a:pt x="3051" y="2363"/>
                    <a:pt x="3091" y="2414"/>
                  </a:cubicBezTo>
                  <a:cubicBezTo>
                    <a:pt x="3108" y="2437"/>
                    <a:pt x="3103" y="2477"/>
                    <a:pt x="3074" y="2488"/>
                  </a:cubicBezTo>
                  <a:cubicBezTo>
                    <a:pt x="3057" y="2528"/>
                    <a:pt x="3091" y="2539"/>
                    <a:pt x="3114" y="2568"/>
                  </a:cubicBezTo>
                  <a:cubicBezTo>
                    <a:pt x="3131" y="2585"/>
                    <a:pt x="3120" y="2596"/>
                    <a:pt x="3108" y="2607"/>
                  </a:cubicBezTo>
                  <a:cubicBezTo>
                    <a:pt x="3091" y="2624"/>
                    <a:pt x="3108" y="2636"/>
                    <a:pt x="3120" y="2647"/>
                  </a:cubicBezTo>
                  <a:cubicBezTo>
                    <a:pt x="3137" y="2658"/>
                    <a:pt x="3131" y="2738"/>
                    <a:pt x="3125" y="2761"/>
                  </a:cubicBezTo>
                  <a:cubicBezTo>
                    <a:pt x="3114" y="2801"/>
                    <a:pt x="3063" y="2783"/>
                    <a:pt x="3051" y="2823"/>
                  </a:cubicBezTo>
                  <a:cubicBezTo>
                    <a:pt x="3040" y="2846"/>
                    <a:pt x="3057" y="2880"/>
                    <a:pt x="3034" y="2897"/>
                  </a:cubicBezTo>
                  <a:cubicBezTo>
                    <a:pt x="3017" y="2914"/>
                    <a:pt x="2995" y="2914"/>
                    <a:pt x="2983" y="2925"/>
                  </a:cubicBezTo>
                  <a:cubicBezTo>
                    <a:pt x="2972" y="2937"/>
                    <a:pt x="2983" y="2948"/>
                    <a:pt x="2966" y="2954"/>
                  </a:cubicBezTo>
                  <a:cubicBezTo>
                    <a:pt x="2949" y="2965"/>
                    <a:pt x="2915" y="2943"/>
                    <a:pt x="2915" y="2977"/>
                  </a:cubicBezTo>
                  <a:cubicBezTo>
                    <a:pt x="2915" y="2994"/>
                    <a:pt x="2921" y="3039"/>
                    <a:pt x="2932" y="3051"/>
                  </a:cubicBezTo>
                  <a:cubicBezTo>
                    <a:pt x="2955" y="3085"/>
                    <a:pt x="2983" y="3102"/>
                    <a:pt x="3000" y="3147"/>
                  </a:cubicBezTo>
                  <a:cubicBezTo>
                    <a:pt x="3040" y="3238"/>
                    <a:pt x="2955" y="3272"/>
                    <a:pt x="2966" y="3346"/>
                  </a:cubicBezTo>
                  <a:cubicBezTo>
                    <a:pt x="2972" y="3380"/>
                    <a:pt x="2989" y="3414"/>
                    <a:pt x="3000" y="3442"/>
                  </a:cubicBezTo>
                  <a:cubicBezTo>
                    <a:pt x="3006" y="3465"/>
                    <a:pt x="2966" y="3494"/>
                    <a:pt x="2961" y="3516"/>
                  </a:cubicBezTo>
                  <a:cubicBezTo>
                    <a:pt x="2955" y="3533"/>
                    <a:pt x="2949" y="3539"/>
                    <a:pt x="2932" y="3550"/>
                  </a:cubicBezTo>
                  <a:cubicBezTo>
                    <a:pt x="2921" y="3556"/>
                    <a:pt x="2909" y="3556"/>
                    <a:pt x="2892" y="3562"/>
                  </a:cubicBezTo>
                  <a:cubicBezTo>
                    <a:pt x="2887" y="3562"/>
                    <a:pt x="2875" y="3562"/>
                    <a:pt x="2870" y="3568"/>
                  </a:cubicBezTo>
                  <a:cubicBezTo>
                    <a:pt x="2864" y="3573"/>
                    <a:pt x="2870" y="3590"/>
                    <a:pt x="2875" y="3602"/>
                  </a:cubicBezTo>
                  <a:lnTo>
                    <a:pt x="2875" y="3602"/>
                  </a:lnTo>
                  <a:cubicBezTo>
                    <a:pt x="2853" y="3613"/>
                    <a:pt x="2853" y="3613"/>
                    <a:pt x="2853" y="3613"/>
                  </a:cubicBezTo>
                  <a:cubicBezTo>
                    <a:pt x="2841" y="3619"/>
                    <a:pt x="2830" y="3624"/>
                    <a:pt x="2818" y="3619"/>
                  </a:cubicBezTo>
                  <a:cubicBezTo>
                    <a:pt x="2807" y="3613"/>
                    <a:pt x="2807" y="3607"/>
                    <a:pt x="2796" y="3607"/>
                  </a:cubicBezTo>
                  <a:cubicBezTo>
                    <a:pt x="2773" y="3613"/>
                    <a:pt x="2756" y="3636"/>
                    <a:pt x="2733" y="3647"/>
                  </a:cubicBezTo>
                  <a:cubicBezTo>
                    <a:pt x="2733" y="3658"/>
                    <a:pt x="2722" y="3658"/>
                    <a:pt x="2716" y="3658"/>
                  </a:cubicBezTo>
                  <a:cubicBezTo>
                    <a:pt x="2682" y="3613"/>
                    <a:pt x="2699" y="3602"/>
                    <a:pt x="2625" y="3602"/>
                  </a:cubicBezTo>
                  <a:cubicBezTo>
                    <a:pt x="2585" y="3602"/>
                    <a:pt x="2512" y="3573"/>
                    <a:pt x="2495" y="3533"/>
                  </a:cubicBezTo>
                  <a:cubicBezTo>
                    <a:pt x="2489" y="3528"/>
                    <a:pt x="2489" y="3505"/>
                    <a:pt x="2477" y="3505"/>
                  </a:cubicBezTo>
                  <a:cubicBezTo>
                    <a:pt x="2438" y="3505"/>
                    <a:pt x="2409" y="3528"/>
                    <a:pt x="2398" y="3568"/>
                  </a:cubicBezTo>
                  <a:cubicBezTo>
                    <a:pt x="2375" y="3624"/>
                    <a:pt x="2387" y="3658"/>
                    <a:pt x="2318" y="3692"/>
                  </a:cubicBezTo>
                  <a:cubicBezTo>
                    <a:pt x="2273" y="3715"/>
                    <a:pt x="2284" y="3698"/>
                    <a:pt x="2245" y="3687"/>
                  </a:cubicBezTo>
                  <a:cubicBezTo>
                    <a:pt x="2194" y="3670"/>
                    <a:pt x="2216" y="3732"/>
                    <a:pt x="2205" y="3755"/>
                  </a:cubicBezTo>
                  <a:cubicBezTo>
                    <a:pt x="2188" y="3789"/>
                    <a:pt x="2273" y="3795"/>
                    <a:pt x="2290" y="3795"/>
                  </a:cubicBezTo>
                  <a:lnTo>
                    <a:pt x="2307" y="3789"/>
                  </a:lnTo>
                  <a:cubicBezTo>
                    <a:pt x="2318" y="3789"/>
                    <a:pt x="2307" y="3846"/>
                    <a:pt x="2307" y="3852"/>
                  </a:cubicBezTo>
                  <a:cubicBezTo>
                    <a:pt x="2307" y="3869"/>
                    <a:pt x="2301" y="3948"/>
                    <a:pt x="2307" y="3954"/>
                  </a:cubicBezTo>
                  <a:cubicBezTo>
                    <a:pt x="2330" y="3960"/>
                    <a:pt x="2347" y="3994"/>
                    <a:pt x="2324" y="4011"/>
                  </a:cubicBezTo>
                  <a:cubicBezTo>
                    <a:pt x="2307" y="4028"/>
                    <a:pt x="2279" y="4022"/>
                    <a:pt x="2267" y="4033"/>
                  </a:cubicBezTo>
                  <a:cubicBezTo>
                    <a:pt x="2239" y="4062"/>
                    <a:pt x="2262" y="4079"/>
                    <a:pt x="2273" y="4102"/>
                  </a:cubicBezTo>
                  <a:cubicBezTo>
                    <a:pt x="2279" y="4119"/>
                    <a:pt x="2330" y="4164"/>
                    <a:pt x="2324" y="4175"/>
                  </a:cubicBezTo>
                  <a:cubicBezTo>
                    <a:pt x="2324" y="4181"/>
                    <a:pt x="2284" y="4204"/>
                    <a:pt x="2273" y="4209"/>
                  </a:cubicBezTo>
                  <a:cubicBezTo>
                    <a:pt x="2245" y="4238"/>
                    <a:pt x="2239" y="4266"/>
                    <a:pt x="2199" y="4278"/>
                  </a:cubicBezTo>
                  <a:cubicBezTo>
                    <a:pt x="2171" y="4289"/>
                    <a:pt x="2199" y="4323"/>
                    <a:pt x="2199" y="4340"/>
                  </a:cubicBezTo>
                  <a:cubicBezTo>
                    <a:pt x="2199" y="4380"/>
                    <a:pt x="2074" y="4408"/>
                    <a:pt x="2046" y="4397"/>
                  </a:cubicBezTo>
                  <a:cubicBezTo>
                    <a:pt x="2034" y="4391"/>
                    <a:pt x="2017" y="4374"/>
                    <a:pt x="2006" y="4374"/>
                  </a:cubicBezTo>
                  <a:cubicBezTo>
                    <a:pt x="1989" y="4408"/>
                    <a:pt x="1983" y="4454"/>
                    <a:pt x="1972" y="4493"/>
                  </a:cubicBezTo>
                  <a:cubicBezTo>
                    <a:pt x="1961" y="4545"/>
                    <a:pt x="1938" y="4556"/>
                    <a:pt x="1909" y="4596"/>
                  </a:cubicBezTo>
                  <a:cubicBezTo>
                    <a:pt x="1892" y="4624"/>
                    <a:pt x="1915" y="4641"/>
                    <a:pt x="1915" y="4664"/>
                  </a:cubicBezTo>
                  <a:cubicBezTo>
                    <a:pt x="1904" y="4664"/>
                    <a:pt x="1892" y="4664"/>
                    <a:pt x="1875" y="4664"/>
                  </a:cubicBezTo>
                  <a:cubicBezTo>
                    <a:pt x="1830" y="4727"/>
                    <a:pt x="1767" y="4687"/>
                    <a:pt x="1733" y="4743"/>
                  </a:cubicBezTo>
                  <a:cubicBezTo>
                    <a:pt x="1705" y="4789"/>
                    <a:pt x="1642" y="4795"/>
                    <a:pt x="1637" y="4829"/>
                  </a:cubicBezTo>
                  <a:cubicBezTo>
                    <a:pt x="1631" y="4857"/>
                    <a:pt x="1642" y="4914"/>
                    <a:pt x="1659" y="4931"/>
                  </a:cubicBezTo>
                  <a:cubicBezTo>
                    <a:pt x="1665" y="4937"/>
                    <a:pt x="1694" y="4959"/>
                    <a:pt x="1688" y="4965"/>
                  </a:cubicBezTo>
                  <a:cubicBezTo>
                    <a:pt x="1688" y="4965"/>
                    <a:pt x="1694" y="4965"/>
                    <a:pt x="1688" y="4965"/>
                  </a:cubicBezTo>
                  <a:cubicBezTo>
                    <a:pt x="1688" y="4971"/>
                    <a:pt x="1648" y="4982"/>
                    <a:pt x="1642" y="4988"/>
                  </a:cubicBezTo>
                  <a:cubicBezTo>
                    <a:pt x="1631" y="4999"/>
                    <a:pt x="1608" y="5022"/>
                    <a:pt x="1591" y="5022"/>
                  </a:cubicBezTo>
                  <a:cubicBezTo>
                    <a:pt x="1591" y="5011"/>
                    <a:pt x="1563" y="4988"/>
                    <a:pt x="1552" y="4977"/>
                  </a:cubicBezTo>
                  <a:cubicBezTo>
                    <a:pt x="1546" y="4965"/>
                    <a:pt x="1563" y="4937"/>
                    <a:pt x="1552" y="4925"/>
                  </a:cubicBezTo>
                  <a:cubicBezTo>
                    <a:pt x="1552" y="4903"/>
                    <a:pt x="1563" y="4869"/>
                    <a:pt x="1540" y="4846"/>
                  </a:cubicBezTo>
                  <a:cubicBezTo>
                    <a:pt x="1523" y="4829"/>
                    <a:pt x="1466" y="4829"/>
                    <a:pt x="1461" y="4806"/>
                  </a:cubicBezTo>
                  <a:cubicBezTo>
                    <a:pt x="1432" y="4800"/>
                    <a:pt x="1415" y="4817"/>
                    <a:pt x="1381" y="4812"/>
                  </a:cubicBezTo>
                  <a:cubicBezTo>
                    <a:pt x="1375" y="4789"/>
                    <a:pt x="1330" y="4817"/>
                    <a:pt x="1318" y="4823"/>
                  </a:cubicBezTo>
                  <a:cubicBezTo>
                    <a:pt x="1267" y="4817"/>
                    <a:pt x="1267" y="4817"/>
                    <a:pt x="1267" y="4817"/>
                  </a:cubicBezTo>
                  <a:cubicBezTo>
                    <a:pt x="1245" y="4761"/>
                    <a:pt x="1245" y="4761"/>
                    <a:pt x="1245" y="4761"/>
                  </a:cubicBezTo>
                  <a:cubicBezTo>
                    <a:pt x="1279" y="4749"/>
                    <a:pt x="1370" y="4715"/>
                    <a:pt x="1347" y="4670"/>
                  </a:cubicBezTo>
                  <a:cubicBezTo>
                    <a:pt x="1330" y="4630"/>
                    <a:pt x="1256" y="4579"/>
                    <a:pt x="1211" y="4584"/>
                  </a:cubicBezTo>
                  <a:cubicBezTo>
                    <a:pt x="1148" y="4596"/>
                    <a:pt x="1154" y="4579"/>
                    <a:pt x="1137" y="4533"/>
                  </a:cubicBezTo>
                  <a:cubicBezTo>
                    <a:pt x="1131" y="4516"/>
                    <a:pt x="1114" y="4511"/>
                    <a:pt x="1103" y="4493"/>
                  </a:cubicBezTo>
                  <a:cubicBezTo>
                    <a:pt x="1086" y="4477"/>
                    <a:pt x="1086" y="4459"/>
                    <a:pt x="1086" y="4431"/>
                  </a:cubicBezTo>
                  <a:cubicBezTo>
                    <a:pt x="1080" y="4431"/>
                    <a:pt x="1080" y="4431"/>
                    <a:pt x="1080" y="4431"/>
                  </a:cubicBezTo>
                  <a:cubicBezTo>
                    <a:pt x="1000" y="4454"/>
                    <a:pt x="1097" y="4584"/>
                    <a:pt x="978" y="4556"/>
                  </a:cubicBezTo>
                  <a:cubicBezTo>
                    <a:pt x="898" y="4545"/>
                    <a:pt x="898" y="4545"/>
                    <a:pt x="898" y="4545"/>
                  </a:cubicBezTo>
                  <a:lnTo>
                    <a:pt x="898" y="4545"/>
                  </a:lnTo>
                  <a:cubicBezTo>
                    <a:pt x="898" y="4533"/>
                    <a:pt x="909" y="4459"/>
                    <a:pt x="904" y="4454"/>
                  </a:cubicBezTo>
                  <a:cubicBezTo>
                    <a:pt x="887" y="4448"/>
                    <a:pt x="858" y="4477"/>
                    <a:pt x="836" y="4465"/>
                  </a:cubicBezTo>
                  <a:cubicBezTo>
                    <a:pt x="824" y="4454"/>
                    <a:pt x="818" y="4448"/>
                    <a:pt x="802" y="4454"/>
                  </a:cubicBezTo>
                  <a:cubicBezTo>
                    <a:pt x="773" y="4465"/>
                    <a:pt x="762" y="4459"/>
                    <a:pt x="745" y="4437"/>
                  </a:cubicBezTo>
                  <a:cubicBezTo>
                    <a:pt x="722" y="4408"/>
                    <a:pt x="711" y="4386"/>
                    <a:pt x="676" y="4374"/>
                  </a:cubicBezTo>
                  <a:cubicBezTo>
                    <a:pt x="654" y="4363"/>
                    <a:pt x="620" y="4272"/>
                    <a:pt x="591" y="4278"/>
                  </a:cubicBezTo>
                  <a:cubicBezTo>
                    <a:pt x="580" y="4283"/>
                    <a:pt x="557" y="4334"/>
                    <a:pt x="557" y="4323"/>
                  </a:cubicBezTo>
                  <a:cubicBezTo>
                    <a:pt x="540" y="4323"/>
                    <a:pt x="552" y="4255"/>
                    <a:pt x="574" y="4255"/>
                  </a:cubicBezTo>
                  <a:cubicBezTo>
                    <a:pt x="574" y="4243"/>
                    <a:pt x="569" y="4232"/>
                    <a:pt x="557" y="4226"/>
                  </a:cubicBezTo>
                  <a:cubicBezTo>
                    <a:pt x="489" y="4141"/>
                    <a:pt x="489" y="4141"/>
                    <a:pt x="489" y="4141"/>
                  </a:cubicBezTo>
                  <a:cubicBezTo>
                    <a:pt x="438" y="4136"/>
                    <a:pt x="449" y="4107"/>
                    <a:pt x="483" y="4090"/>
                  </a:cubicBezTo>
                  <a:cubicBezTo>
                    <a:pt x="500" y="4084"/>
                    <a:pt x="506" y="4050"/>
                    <a:pt x="523" y="4039"/>
                  </a:cubicBezTo>
                  <a:cubicBezTo>
                    <a:pt x="535" y="4028"/>
                    <a:pt x="557" y="4056"/>
                    <a:pt x="569" y="4028"/>
                  </a:cubicBezTo>
                  <a:cubicBezTo>
                    <a:pt x="580" y="3999"/>
                    <a:pt x="591" y="3823"/>
                    <a:pt x="620" y="3823"/>
                  </a:cubicBezTo>
                  <a:cubicBezTo>
                    <a:pt x="620" y="3829"/>
                    <a:pt x="676" y="3852"/>
                    <a:pt x="688" y="3852"/>
                  </a:cubicBezTo>
                  <a:cubicBezTo>
                    <a:pt x="722" y="3863"/>
                    <a:pt x="722" y="3857"/>
                    <a:pt x="745" y="3834"/>
                  </a:cubicBezTo>
                  <a:cubicBezTo>
                    <a:pt x="773" y="3812"/>
                    <a:pt x="745" y="3738"/>
                    <a:pt x="767" y="3738"/>
                  </a:cubicBezTo>
                  <a:cubicBezTo>
                    <a:pt x="767" y="3732"/>
                    <a:pt x="767" y="3732"/>
                    <a:pt x="767" y="3732"/>
                  </a:cubicBezTo>
                  <a:cubicBezTo>
                    <a:pt x="802" y="3715"/>
                    <a:pt x="756" y="3602"/>
                    <a:pt x="756" y="3573"/>
                  </a:cubicBezTo>
                  <a:cubicBezTo>
                    <a:pt x="762" y="3533"/>
                    <a:pt x="790" y="3465"/>
                    <a:pt x="756" y="3442"/>
                  </a:cubicBezTo>
                  <a:cubicBezTo>
                    <a:pt x="722" y="3414"/>
                    <a:pt x="659" y="3363"/>
                    <a:pt x="676" y="3312"/>
                  </a:cubicBezTo>
                  <a:cubicBezTo>
                    <a:pt x="682" y="3272"/>
                    <a:pt x="699" y="3261"/>
                    <a:pt x="659" y="3232"/>
                  </a:cubicBezTo>
                  <a:cubicBezTo>
                    <a:pt x="642" y="3221"/>
                    <a:pt x="569" y="3159"/>
                    <a:pt x="563" y="3136"/>
                  </a:cubicBezTo>
                  <a:cubicBezTo>
                    <a:pt x="535" y="3119"/>
                    <a:pt x="495" y="3073"/>
                    <a:pt x="483" y="3045"/>
                  </a:cubicBezTo>
                  <a:cubicBezTo>
                    <a:pt x="455" y="2988"/>
                    <a:pt x="415" y="3016"/>
                    <a:pt x="375" y="2988"/>
                  </a:cubicBezTo>
                  <a:cubicBezTo>
                    <a:pt x="364" y="2977"/>
                    <a:pt x="364" y="2954"/>
                    <a:pt x="353" y="2943"/>
                  </a:cubicBezTo>
                  <a:cubicBezTo>
                    <a:pt x="330" y="2920"/>
                    <a:pt x="302" y="2977"/>
                    <a:pt x="290" y="2914"/>
                  </a:cubicBezTo>
                  <a:cubicBezTo>
                    <a:pt x="290" y="2909"/>
                    <a:pt x="273" y="2891"/>
                    <a:pt x="273" y="2886"/>
                  </a:cubicBezTo>
                  <a:cubicBezTo>
                    <a:pt x="233" y="2886"/>
                    <a:pt x="199" y="2920"/>
                    <a:pt x="154" y="2909"/>
                  </a:cubicBezTo>
                  <a:lnTo>
                    <a:pt x="154" y="2909"/>
                  </a:lnTo>
                  <a:cubicBezTo>
                    <a:pt x="131" y="2891"/>
                    <a:pt x="131" y="2891"/>
                    <a:pt x="131" y="2891"/>
                  </a:cubicBezTo>
                  <a:cubicBezTo>
                    <a:pt x="114" y="2880"/>
                    <a:pt x="91" y="2874"/>
                    <a:pt x="80" y="2869"/>
                  </a:cubicBezTo>
                  <a:cubicBezTo>
                    <a:pt x="74" y="2869"/>
                    <a:pt x="40" y="2863"/>
                    <a:pt x="35" y="2857"/>
                  </a:cubicBezTo>
                  <a:lnTo>
                    <a:pt x="35" y="2823"/>
                  </a:lnTo>
                  <a:cubicBezTo>
                    <a:pt x="35" y="2806"/>
                    <a:pt x="40" y="2783"/>
                    <a:pt x="35" y="2766"/>
                  </a:cubicBezTo>
                  <a:cubicBezTo>
                    <a:pt x="23" y="2732"/>
                    <a:pt x="6" y="2693"/>
                    <a:pt x="0" y="2658"/>
                  </a:cubicBezTo>
                  <a:cubicBezTo>
                    <a:pt x="0" y="2636"/>
                    <a:pt x="23" y="2619"/>
                    <a:pt x="12" y="2596"/>
                  </a:cubicBezTo>
                  <a:cubicBezTo>
                    <a:pt x="0" y="2579"/>
                    <a:pt x="40" y="2579"/>
                    <a:pt x="52" y="2568"/>
                  </a:cubicBezTo>
                  <a:cubicBezTo>
                    <a:pt x="80" y="2539"/>
                    <a:pt x="69" y="2443"/>
                    <a:pt x="91" y="2437"/>
                  </a:cubicBezTo>
                  <a:cubicBezTo>
                    <a:pt x="103" y="2431"/>
                    <a:pt x="148" y="2454"/>
                    <a:pt x="154" y="2465"/>
                  </a:cubicBezTo>
                  <a:cubicBezTo>
                    <a:pt x="171" y="2494"/>
                    <a:pt x="171" y="2556"/>
                    <a:pt x="211" y="2528"/>
                  </a:cubicBezTo>
                  <a:cubicBezTo>
                    <a:pt x="267" y="2488"/>
                    <a:pt x="267" y="2488"/>
                    <a:pt x="267" y="2488"/>
                  </a:cubicBezTo>
                  <a:cubicBezTo>
                    <a:pt x="296" y="2471"/>
                    <a:pt x="262" y="2386"/>
                    <a:pt x="245" y="2357"/>
                  </a:cubicBezTo>
                  <a:cubicBezTo>
                    <a:pt x="228" y="2340"/>
                    <a:pt x="239" y="2295"/>
                    <a:pt x="250" y="2272"/>
                  </a:cubicBezTo>
                  <a:cubicBezTo>
                    <a:pt x="262" y="2244"/>
                    <a:pt x="199" y="2210"/>
                    <a:pt x="228" y="2181"/>
                  </a:cubicBezTo>
                  <a:cubicBezTo>
                    <a:pt x="250" y="2153"/>
                    <a:pt x="319" y="2204"/>
                    <a:pt x="319" y="2164"/>
                  </a:cubicBezTo>
                  <a:cubicBezTo>
                    <a:pt x="336" y="2153"/>
                    <a:pt x="347" y="2119"/>
                    <a:pt x="358" y="2119"/>
                  </a:cubicBezTo>
                  <a:cubicBezTo>
                    <a:pt x="381" y="2119"/>
                    <a:pt x="387" y="2107"/>
                    <a:pt x="393" y="2085"/>
                  </a:cubicBezTo>
                  <a:cubicBezTo>
                    <a:pt x="438" y="2068"/>
                    <a:pt x="449" y="2107"/>
                    <a:pt x="449" y="2039"/>
                  </a:cubicBezTo>
                  <a:cubicBezTo>
                    <a:pt x="449" y="2011"/>
                    <a:pt x="483" y="2005"/>
                    <a:pt x="483" y="1965"/>
                  </a:cubicBezTo>
                  <a:lnTo>
                    <a:pt x="483" y="1965"/>
                  </a:lnTo>
                  <a:cubicBezTo>
                    <a:pt x="427" y="1954"/>
                    <a:pt x="455" y="1886"/>
                    <a:pt x="409" y="1874"/>
                  </a:cubicBezTo>
                  <a:cubicBezTo>
                    <a:pt x="409" y="1829"/>
                    <a:pt x="466" y="1766"/>
                    <a:pt x="421" y="1715"/>
                  </a:cubicBezTo>
                  <a:cubicBezTo>
                    <a:pt x="398" y="1693"/>
                    <a:pt x="393" y="1687"/>
                    <a:pt x="393" y="1653"/>
                  </a:cubicBezTo>
                  <a:cubicBezTo>
                    <a:pt x="393" y="1596"/>
                    <a:pt x="393" y="1596"/>
                    <a:pt x="393" y="1596"/>
                  </a:cubicBezTo>
                  <a:lnTo>
                    <a:pt x="393" y="1596"/>
                  </a:lnTo>
                  <a:cubicBezTo>
                    <a:pt x="393" y="1590"/>
                    <a:pt x="387" y="1579"/>
                    <a:pt x="387" y="1573"/>
                  </a:cubicBezTo>
                  <a:cubicBezTo>
                    <a:pt x="387" y="1562"/>
                    <a:pt x="398" y="1551"/>
                    <a:pt x="404" y="1545"/>
                  </a:cubicBezTo>
                  <a:cubicBezTo>
                    <a:pt x="415" y="1534"/>
                    <a:pt x="415" y="1534"/>
                    <a:pt x="415" y="1534"/>
                  </a:cubicBezTo>
                  <a:close/>
                  <a:moveTo>
                    <a:pt x="1256" y="846"/>
                  </a:moveTo>
                  <a:lnTo>
                    <a:pt x="1256" y="846"/>
                  </a:lnTo>
                  <a:cubicBezTo>
                    <a:pt x="1256" y="835"/>
                    <a:pt x="1256" y="829"/>
                    <a:pt x="1262" y="823"/>
                  </a:cubicBezTo>
                  <a:cubicBezTo>
                    <a:pt x="1262" y="818"/>
                    <a:pt x="1262" y="812"/>
                    <a:pt x="1262" y="801"/>
                  </a:cubicBezTo>
                  <a:cubicBezTo>
                    <a:pt x="1262" y="784"/>
                    <a:pt x="1245" y="801"/>
                    <a:pt x="1239" y="806"/>
                  </a:cubicBezTo>
                  <a:cubicBezTo>
                    <a:pt x="1228" y="818"/>
                    <a:pt x="1228" y="835"/>
                    <a:pt x="1222" y="846"/>
                  </a:cubicBezTo>
                  <a:cubicBezTo>
                    <a:pt x="1216" y="852"/>
                    <a:pt x="1216" y="863"/>
                    <a:pt x="1216" y="863"/>
                  </a:cubicBezTo>
                  <a:cubicBezTo>
                    <a:pt x="1228" y="869"/>
                    <a:pt x="1239" y="857"/>
                    <a:pt x="1245" y="852"/>
                  </a:cubicBezTo>
                  <a:cubicBezTo>
                    <a:pt x="1256" y="846"/>
                    <a:pt x="1256" y="846"/>
                    <a:pt x="1256" y="846"/>
                  </a:cubicBezTo>
                  <a:close/>
                  <a:moveTo>
                    <a:pt x="1358" y="744"/>
                  </a:moveTo>
                  <a:lnTo>
                    <a:pt x="1358" y="744"/>
                  </a:lnTo>
                  <a:cubicBezTo>
                    <a:pt x="1341" y="744"/>
                    <a:pt x="1330" y="698"/>
                    <a:pt x="1313" y="727"/>
                  </a:cubicBezTo>
                  <a:cubicBezTo>
                    <a:pt x="1307" y="733"/>
                    <a:pt x="1307" y="738"/>
                    <a:pt x="1307" y="744"/>
                  </a:cubicBezTo>
                  <a:cubicBezTo>
                    <a:pt x="1302" y="755"/>
                    <a:pt x="1284" y="772"/>
                    <a:pt x="1296" y="789"/>
                  </a:cubicBezTo>
                  <a:cubicBezTo>
                    <a:pt x="1307" y="806"/>
                    <a:pt x="1341" y="801"/>
                    <a:pt x="1364" y="801"/>
                  </a:cubicBezTo>
                  <a:cubicBezTo>
                    <a:pt x="1404" y="801"/>
                    <a:pt x="1358" y="778"/>
                    <a:pt x="1358" y="755"/>
                  </a:cubicBezTo>
                  <a:lnTo>
                    <a:pt x="1358" y="744"/>
                  </a:lnTo>
                  <a:close/>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900"/>
            </a:p>
          </p:txBody>
        </p:sp>
        <p:sp>
          <p:nvSpPr>
            <p:cNvPr id="6" name="Freeform 152">
              <a:extLst>
                <a:ext uri="{FF2B5EF4-FFF2-40B4-BE49-F238E27FC236}">
                  <a16:creationId xmlns:a16="http://schemas.microsoft.com/office/drawing/2014/main" id="{03C129FF-EC83-4779-93DC-0720A6589C78}"/>
                </a:ext>
              </a:extLst>
            </p:cNvPr>
            <p:cNvSpPr>
              <a:spLocks noChangeArrowheads="1"/>
            </p:cNvSpPr>
            <p:nvPr/>
          </p:nvSpPr>
          <p:spPr bwMode="auto">
            <a:xfrm>
              <a:off x="8755694" y="1787211"/>
              <a:ext cx="747306" cy="814464"/>
            </a:xfrm>
            <a:custGeom>
              <a:avLst/>
              <a:gdLst>
                <a:gd name="T0" fmla="*/ 2153 w 2160"/>
                <a:gd name="T1" fmla="*/ 642 h 2353"/>
                <a:gd name="T2" fmla="*/ 1914 w 2160"/>
                <a:gd name="T3" fmla="*/ 591 h 2353"/>
                <a:gd name="T4" fmla="*/ 1812 w 2160"/>
                <a:gd name="T5" fmla="*/ 556 h 2353"/>
                <a:gd name="T6" fmla="*/ 1716 w 2160"/>
                <a:gd name="T7" fmla="*/ 500 h 2353"/>
                <a:gd name="T8" fmla="*/ 1613 w 2160"/>
                <a:gd name="T9" fmla="*/ 466 h 2353"/>
                <a:gd name="T10" fmla="*/ 1483 w 2160"/>
                <a:gd name="T11" fmla="*/ 329 h 2353"/>
                <a:gd name="T12" fmla="*/ 1261 w 2160"/>
                <a:gd name="T13" fmla="*/ 352 h 2353"/>
                <a:gd name="T14" fmla="*/ 1233 w 2160"/>
                <a:gd name="T15" fmla="*/ 56 h 2353"/>
                <a:gd name="T16" fmla="*/ 1079 w 2160"/>
                <a:gd name="T17" fmla="*/ 85 h 2353"/>
                <a:gd name="T18" fmla="*/ 1000 w 2160"/>
                <a:gd name="T19" fmla="*/ 0 h 2353"/>
                <a:gd name="T20" fmla="*/ 863 w 2160"/>
                <a:gd name="T21" fmla="*/ 51 h 2353"/>
                <a:gd name="T22" fmla="*/ 699 w 2160"/>
                <a:gd name="T23" fmla="*/ 221 h 2353"/>
                <a:gd name="T24" fmla="*/ 585 w 2160"/>
                <a:gd name="T25" fmla="*/ 403 h 2353"/>
                <a:gd name="T26" fmla="*/ 488 w 2160"/>
                <a:gd name="T27" fmla="*/ 573 h 2353"/>
                <a:gd name="T28" fmla="*/ 301 w 2160"/>
                <a:gd name="T29" fmla="*/ 721 h 2353"/>
                <a:gd name="T30" fmla="*/ 216 w 2160"/>
                <a:gd name="T31" fmla="*/ 1051 h 2353"/>
                <a:gd name="T32" fmla="*/ 216 w 2160"/>
                <a:gd name="T33" fmla="*/ 1107 h 2353"/>
                <a:gd name="T34" fmla="*/ 34 w 2160"/>
                <a:gd name="T35" fmla="*/ 1147 h 2353"/>
                <a:gd name="T36" fmla="*/ 34 w 2160"/>
                <a:gd name="T37" fmla="*/ 1221 h 2353"/>
                <a:gd name="T38" fmla="*/ 108 w 2160"/>
                <a:gd name="T39" fmla="*/ 1198 h 2353"/>
                <a:gd name="T40" fmla="*/ 62 w 2160"/>
                <a:gd name="T41" fmla="*/ 1369 h 2353"/>
                <a:gd name="T42" fmla="*/ 278 w 2160"/>
                <a:gd name="T43" fmla="*/ 1460 h 2353"/>
                <a:gd name="T44" fmla="*/ 693 w 2160"/>
                <a:gd name="T45" fmla="*/ 1710 h 2353"/>
                <a:gd name="T46" fmla="*/ 949 w 2160"/>
                <a:gd name="T47" fmla="*/ 1943 h 2353"/>
                <a:gd name="T48" fmla="*/ 789 w 2160"/>
                <a:gd name="T49" fmla="*/ 1971 h 2353"/>
                <a:gd name="T50" fmla="*/ 795 w 2160"/>
                <a:gd name="T51" fmla="*/ 2193 h 2353"/>
                <a:gd name="T52" fmla="*/ 841 w 2160"/>
                <a:gd name="T53" fmla="*/ 2198 h 2353"/>
                <a:gd name="T54" fmla="*/ 1011 w 2160"/>
                <a:gd name="T55" fmla="*/ 2244 h 2353"/>
                <a:gd name="T56" fmla="*/ 1375 w 2160"/>
                <a:gd name="T57" fmla="*/ 2204 h 2353"/>
                <a:gd name="T58" fmla="*/ 1335 w 2160"/>
                <a:gd name="T59" fmla="*/ 1954 h 2353"/>
                <a:gd name="T60" fmla="*/ 1329 w 2160"/>
                <a:gd name="T61" fmla="*/ 1789 h 2353"/>
                <a:gd name="T62" fmla="*/ 1392 w 2160"/>
                <a:gd name="T63" fmla="*/ 1539 h 2353"/>
                <a:gd name="T64" fmla="*/ 1471 w 2160"/>
                <a:gd name="T65" fmla="*/ 1335 h 2353"/>
                <a:gd name="T66" fmla="*/ 1579 w 2160"/>
                <a:gd name="T67" fmla="*/ 1227 h 2353"/>
                <a:gd name="T68" fmla="*/ 1642 w 2160"/>
                <a:gd name="T69" fmla="*/ 1113 h 2353"/>
                <a:gd name="T70" fmla="*/ 1841 w 2160"/>
                <a:gd name="T71" fmla="*/ 1022 h 2353"/>
                <a:gd name="T72" fmla="*/ 1994 w 2160"/>
                <a:gd name="T73" fmla="*/ 857 h 2353"/>
                <a:gd name="T74" fmla="*/ 2068 w 2160"/>
                <a:gd name="T75" fmla="*/ 681 h 2353"/>
                <a:gd name="T76" fmla="*/ 1636 w 2160"/>
                <a:gd name="T77" fmla="*/ 1505 h 2353"/>
                <a:gd name="T78" fmla="*/ 1602 w 2160"/>
                <a:gd name="T79" fmla="*/ 1505 h 2353"/>
                <a:gd name="T80" fmla="*/ 1642 w 2160"/>
                <a:gd name="T81" fmla="*/ 1482 h 2353"/>
                <a:gd name="T82" fmla="*/ 1738 w 2160"/>
                <a:gd name="T83" fmla="*/ 1403 h 2353"/>
                <a:gd name="T84" fmla="*/ 1676 w 2160"/>
                <a:gd name="T85" fmla="*/ 1448 h 2353"/>
                <a:gd name="T86" fmla="*/ 1738 w 2160"/>
                <a:gd name="T87" fmla="*/ 1403 h 23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160" h="2353">
                  <a:moveTo>
                    <a:pt x="2159" y="659"/>
                  </a:moveTo>
                  <a:lnTo>
                    <a:pt x="2159" y="659"/>
                  </a:lnTo>
                  <a:cubicBezTo>
                    <a:pt x="2159" y="653"/>
                    <a:pt x="2153" y="647"/>
                    <a:pt x="2153" y="642"/>
                  </a:cubicBezTo>
                  <a:cubicBezTo>
                    <a:pt x="2153" y="625"/>
                    <a:pt x="2142" y="591"/>
                    <a:pt x="2130" y="579"/>
                  </a:cubicBezTo>
                  <a:cubicBezTo>
                    <a:pt x="2108" y="562"/>
                    <a:pt x="1971" y="642"/>
                    <a:pt x="1960" y="591"/>
                  </a:cubicBezTo>
                  <a:cubicBezTo>
                    <a:pt x="1948" y="591"/>
                    <a:pt x="1920" y="568"/>
                    <a:pt x="1914" y="591"/>
                  </a:cubicBezTo>
                  <a:cubicBezTo>
                    <a:pt x="1914" y="591"/>
                    <a:pt x="1914" y="591"/>
                    <a:pt x="1909" y="591"/>
                  </a:cubicBezTo>
                  <a:cubicBezTo>
                    <a:pt x="1909" y="613"/>
                    <a:pt x="1869" y="596"/>
                    <a:pt x="1863" y="585"/>
                  </a:cubicBezTo>
                  <a:cubicBezTo>
                    <a:pt x="1858" y="579"/>
                    <a:pt x="1818" y="562"/>
                    <a:pt x="1812" y="556"/>
                  </a:cubicBezTo>
                  <a:cubicBezTo>
                    <a:pt x="1806" y="551"/>
                    <a:pt x="1812" y="528"/>
                    <a:pt x="1795" y="528"/>
                  </a:cubicBezTo>
                  <a:cubicBezTo>
                    <a:pt x="1784" y="528"/>
                    <a:pt x="1772" y="534"/>
                    <a:pt x="1761" y="528"/>
                  </a:cubicBezTo>
                  <a:cubicBezTo>
                    <a:pt x="1733" y="522"/>
                    <a:pt x="1727" y="528"/>
                    <a:pt x="1716" y="500"/>
                  </a:cubicBezTo>
                  <a:cubicBezTo>
                    <a:pt x="1716" y="494"/>
                    <a:pt x="1693" y="488"/>
                    <a:pt x="1687" y="488"/>
                  </a:cubicBezTo>
                  <a:cubicBezTo>
                    <a:pt x="1659" y="471"/>
                    <a:pt x="1676" y="494"/>
                    <a:pt x="1653" y="505"/>
                  </a:cubicBezTo>
                  <a:cubicBezTo>
                    <a:pt x="1642" y="505"/>
                    <a:pt x="1642" y="466"/>
                    <a:pt x="1613" y="466"/>
                  </a:cubicBezTo>
                  <a:cubicBezTo>
                    <a:pt x="1585" y="466"/>
                    <a:pt x="1562" y="409"/>
                    <a:pt x="1534" y="437"/>
                  </a:cubicBezTo>
                  <a:cubicBezTo>
                    <a:pt x="1511" y="460"/>
                    <a:pt x="1448" y="414"/>
                    <a:pt x="1448" y="386"/>
                  </a:cubicBezTo>
                  <a:cubicBezTo>
                    <a:pt x="1448" y="369"/>
                    <a:pt x="1471" y="329"/>
                    <a:pt x="1483" y="329"/>
                  </a:cubicBezTo>
                  <a:cubicBezTo>
                    <a:pt x="1443" y="329"/>
                    <a:pt x="1432" y="329"/>
                    <a:pt x="1409" y="363"/>
                  </a:cubicBezTo>
                  <a:cubicBezTo>
                    <a:pt x="1397" y="386"/>
                    <a:pt x="1409" y="466"/>
                    <a:pt x="1386" y="466"/>
                  </a:cubicBezTo>
                  <a:cubicBezTo>
                    <a:pt x="1346" y="466"/>
                    <a:pt x="1187" y="403"/>
                    <a:pt x="1261" y="352"/>
                  </a:cubicBezTo>
                  <a:cubicBezTo>
                    <a:pt x="1306" y="318"/>
                    <a:pt x="1312" y="301"/>
                    <a:pt x="1329" y="250"/>
                  </a:cubicBezTo>
                  <a:cubicBezTo>
                    <a:pt x="1329" y="204"/>
                    <a:pt x="1375" y="170"/>
                    <a:pt x="1358" y="113"/>
                  </a:cubicBezTo>
                  <a:cubicBezTo>
                    <a:pt x="1341" y="56"/>
                    <a:pt x="1272" y="74"/>
                    <a:pt x="1233" y="56"/>
                  </a:cubicBezTo>
                  <a:cubicBezTo>
                    <a:pt x="1204" y="39"/>
                    <a:pt x="1170" y="22"/>
                    <a:pt x="1142" y="34"/>
                  </a:cubicBezTo>
                  <a:cubicBezTo>
                    <a:pt x="1142" y="39"/>
                    <a:pt x="1136" y="51"/>
                    <a:pt x="1142" y="56"/>
                  </a:cubicBezTo>
                  <a:cubicBezTo>
                    <a:pt x="1142" y="96"/>
                    <a:pt x="1113" y="113"/>
                    <a:pt x="1079" y="85"/>
                  </a:cubicBezTo>
                  <a:cubicBezTo>
                    <a:pt x="1039" y="62"/>
                    <a:pt x="1062" y="39"/>
                    <a:pt x="1062" y="11"/>
                  </a:cubicBezTo>
                  <a:cubicBezTo>
                    <a:pt x="1062" y="11"/>
                    <a:pt x="1056" y="11"/>
                    <a:pt x="1056" y="5"/>
                  </a:cubicBezTo>
                  <a:cubicBezTo>
                    <a:pt x="1039" y="5"/>
                    <a:pt x="1022" y="0"/>
                    <a:pt x="1000" y="0"/>
                  </a:cubicBezTo>
                  <a:cubicBezTo>
                    <a:pt x="971" y="0"/>
                    <a:pt x="949" y="11"/>
                    <a:pt x="926" y="11"/>
                  </a:cubicBezTo>
                  <a:lnTo>
                    <a:pt x="926" y="11"/>
                  </a:lnTo>
                  <a:cubicBezTo>
                    <a:pt x="863" y="51"/>
                    <a:pt x="863" y="51"/>
                    <a:pt x="863" y="51"/>
                  </a:cubicBezTo>
                  <a:cubicBezTo>
                    <a:pt x="846" y="91"/>
                    <a:pt x="841" y="113"/>
                    <a:pt x="801" y="142"/>
                  </a:cubicBezTo>
                  <a:cubicBezTo>
                    <a:pt x="767" y="159"/>
                    <a:pt x="755" y="159"/>
                    <a:pt x="716" y="159"/>
                  </a:cubicBezTo>
                  <a:cubicBezTo>
                    <a:pt x="710" y="159"/>
                    <a:pt x="699" y="210"/>
                    <a:pt x="699" y="221"/>
                  </a:cubicBezTo>
                  <a:cubicBezTo>
                    <a:pt x="693" y="261"/>
                    <a:pt x="704" y="250"/>
                    <a:pt x="710" y="278"/>
                  </a:cubicBezTo>
                  <a:cubicBezTo>
                    <a:pt x="716" y="289"/>
                    <a:pt x="665" y="352"/>
                    <a:pt x="659" y="363"/>
                  </a:cubicBezTo>
                  <a:cubicBezTo>
                    <a:pt x="642" y="380"/>
                    <a:pt x="602" y="386"/>
                    <a:pt x="585" y="403"/>
                  </a:cubicBezTo>
                  <a:cubicBezTo>
                    <a:pt x="568" y="426"/>
                    <a:pt x="579" y="437"/>
                    <a:pt x="568" y="454"/>
                  </a:cubicBezTo>
                  <a:cubicBezTo>
                    <a:pt x="539" y="494"/>
                    <a:pt x="551" y="471"/>
                    <a:pt x="557" y="522"/>
                  </a:cubicBezTo>
                  <a:cubicBezTo>
                    <a:pt x="557" y="568"/>
                    <a:pt x="517" y="551"/>
                    <a:pt x="488" y="573"/>
                  </a:cubicBezTo>
                  <a:cubicBezTo>
                    <a:pt x="471" y="602"/>
                    <a:pt x="443" y="625"/>
                    <a:pt x="409" y="630"/>
                  </a:cubicBezTo>
                  <a:cubicBezTo>
                    <a:pt x="380" y="630"/>
                    <a:pt x="375" y="607"/>
                    <a:pt x="352" y="607"/>
                  </a:cubicBezTo>
                  <a:cubicBezTo>
                    <a:pt x="312" y="613"/>
                    <a:pt x="289" y="687"/>
                    <a:pt x="301" y="721"/>
                  </a:cubicBezTo>
                  <a:cubicBezTo>
                    <a:pt x="335" y="801"/>
                    <a:pt x="238" y="823"/>
                    <a:pt x="267" y="903"/>
                  </a:cubicBezTo>
                  <a:cubicBezTo>
                    <a:pt x="278" y="943"/>
                    <a:pt x="255" y="960"/>
                    <a:pt x="221" y="965"/>
                  </a:cubicBezTo>
                  <a:cubicBezTo>
                    <a:pt x="187" y="971"/>
                    <a:pt x="216" y="1022"/>
                    <a:pt x="216" y="1051"/>
                  </a:cubicBezTo>
                  <a:cubicBezTo>
                    <a:pt x="216" y="1079"/>
                    <a:pt x="221" y="1062"/>
                    <a:pt x="233" y="1056"/>
                  </a:cubicBezTo>
                  <a:cubicBezTo>
                    <a:pt x="238" y="1056"/>
                    <a:pt x="238" y="1091"/>
                    <a:pt x="238" y="1096"/>
                  </a:cubicBezTo>
                  <a:cubicBezTo>
                    <a:pt x="238" y="1113"/>
                    <a:pt x="221" y="1102"/>
                    <a:pt x="216" y="1107"/>
                  </a:cubicBezTo>
                  <a:cubicBezTo>
                    <a:pt x="204" y="1107"/>
                    <a:pt x="187" y="1125"/>
                    <a:pt x="176" y="1125"/>
                  </a:cubicBezTo>
                  <a:cubicBezTo>
                    <a:pt x="142" y="1136"/>
                    <a:pt x="142" y="1125"/>
                    <a:pt x="125" y="1102"/>
                  </a:cubicBezTo>
                  <a:cubicBezTo>
                    <a:pt x="102" y="1056"/>
                    <a:pt x="51" y="1125"/>
                    <a:pt x="34" y="1147"/>
                  </a:cubicBezTo>
                  <a:cubicBezTo>
                    <a:pt x="23" y="1153"/>
                    <a:pt x="0" y="1153"/>
                    <a:pt x="0" y="1164"/>
                  </a:cubicBezTo>
                  <a:cubicBezTo>
                    <a:pt x="0" y="1170"/>
                    <a:pt x="5" y="1204"/>
                    <a:pt x="11" y="1204"/>
                  </a:cubicBezTo>
                  <a:cubicBezTo>
                    <a:pt x="23" y="1210"/>
                    <a:pt x="34" y="1204"/>
                    <a:pt x="34" y="1221"/>
                  </a:cubicBezTo>
                  <a:cubicBezTo>
                    <a:pt x="34" y="1221"/>
                    <a:pt x="28" y="1250"/>
                    <a:pt x="39" y="1244"/>
                  </a:cubicBezTo>
                  <a:cubicBezTo>
                    <a:pt x="62" y="1227"/>
                    <a:pt x="68" y="1204"/>
                    <a:pt x="85" y="1181"/>
                  </a:cubicBezTo>
                  <a:cubicBezTo>
                    <a:pt x="91" y="1176"/>
                    <a:pt x="108" y="1193"/>
                    <a:pt x="108" y="1198"/>
                  </a:cubicBezTo>
                  <a:cubicBezTo>
                    <a:pt x="113" y="1204"/>
                    <a:pt x="113" y="1255"/>
                    <a:pt x="108" y="1267"/>
                  </a:cubicBezTo>
                  <a:cubicBezTo>
                    <a:pt x="96" y="1323"/>
                    <a:pt x="96" y="1323"/>
                    <a:pt x="96" y="1323"/>
                  </a:cubicBezTo>
                  <a:cubicBezTo>
                    <a:pt x="62" y="1369"/>
                    <a:pt x="62" y="1369"/>
                    <a:pt x="62" y="1369"/>
                  </a:cubicBezTo>
                  <a:lnTo>
                    <a:pt x="62" y="1369"/>
                  </a:lnTo>
                  <a:cubicBezTo>
                    <a:pt x="79" y="1369"/>
                    <a:pt x="96" y="1386"/>
                    <a:pt x="113" y="1392"/>
                  </a:cubicBezTo>
                  <a:cubicBezTo>
                    <a:pt x="170" y="1409"/>
                    <a:pt x="233" y="1443"/>
                    <a:pt x="278" y="1460"/>
                  </a:cubicBezTo>
                  <a:cubicBezTo>
                    <a:pt x="324" y="1482"/>
                    <a:pt x="466" y="1465"/>
                    <a:pt x="477" y="1522"/>
                  </a:cubicBezTo>
                  <a:cubicBezTo>
                    <a:pt x="505" y="1613"/>
                    <a:pt x="528" y="1573"/>
                    <a:pt x="608" y="1602"/>
                  </a:cubicBezTo>
                  <a:cubicBezTo>
                    <a:pt x="647" y="1619"/>
                    <a:pt x="670" y="1681"/>
                    <a:pt x="693" y="1710"/>
                  </a:cubicBezTo>
                  <a:cubicBezTo>
                    <a:pt x="750" y="1772"/>
                    <a:pt x="846" y="1795"/>
                    <a:pt x="920" y="1835"/>
                  </a:cubicBezTo>
                  <a:cubicBezTo>
                    <a:pt x="932" y="1840"/>
                    <a:pt x="954" y="1857"/>
                    <a:pt x="983" y="1874"/>
                  </a:cubicBezTo>
                  <a:cubicBezTo>
                    <a:pt x="949" y="1943"/>
                    <a:pt x="949" y="1943"/>
                    <a:pt x="949" y="1943"/>
                  </a:cubicBezTo>
                  <a:cubicBezTo>
                    <a:pt x="949" y="1977"/>
                    <a:pt x="926" y="1948"/>
                    <a:pt x="909" y="1943"/>
                  </a:cubicBezTo>
                  <a:cubicBezTo>
                    <a:pt x="886" y="1931"/>
                    <a:pt x="880" y="1954"/>
                    <a:pt x="863" y="1948"/>
                  </a:cubicBezTo>
                  <a:cubicBezTo>
                    <a:pt x="807" y="1909"/>
                    <a:pt x="824" y="1943"/>
                    <a:pt x="789" y="1971"/>
                  </a:cubicBezTo>
                  <a:cubicBezTo>
                    <a:pt x="761" y="2000"/>
                    <a:pt x="699" y="2062"/>
                    <a:pt x="710" y="2102"/>
                  </a:cubicBezTo>
                  <a:cubicBezTo>
                    <a:pt x="716" y="2130"/>
                    <a:pt x="721" y="2142"/>
                    <a:pt x="744" y="2153"/>
                  </a:cubicBezTo>
                  <a:cubicBezTo>
                    <a:pt x="773" y="2164"/>
                    <a:pt x="789" y="2159"/>
                    <a:pt x="795" y="2193"/>
                  </a:cubicBezTo>
                  <a:lnTo>
                    <a:pt x="795" y="2193"/>
                  </a:lnTo>
                  <a:cubicBezTo>
                    <a:pt x="807" y="2193"/>
                    <a:pt x="812" y="2193"/>
                    <a:pt x="824" y="2193"/>
                  </a:cubicBezTo>
                  <a:cubicBezTo>
                    <a:pt x="829" y="2193"/>
                    <a:pt x="835" y="2193"/>
                    <a:pt x="841" y="2198"/>
                  </a:cubicBezTo>
                  <a:cubicBezTo>
                    <a:pt x="852" y="2210"/>
                    <a:pt x="863" y="2198"/>
                    <a:pt x="880" y="2198"/>
                  </a:cubicBezTo>
                  <a:cubicBezTo>
                    <a:pt x="892" y="2198"/>
                    <a:pt x="897" y="2204"/>
                    <a:pt x="903" y="2215"/>
                  </a:cubicBezTo>
                  <a:cubicBezTo>
                    <a:pt x="926" y="2272"/>
                    <a:pt x="971" y="2244"/>
                    <a:pt x="1011" y="2244"/>
                  </a:cubicBezTo>
                  <a:cubicBezTo>
                    <a:pt x="1068" y="2244"/>
                    <a:pt x="1102" y="2352"/>
                    <a:pt x="1170" y="2323"/>
                  </a:cubicBezTo>
                  <a:cubicBezTo>
                    <a:pt x="1221" y="2306"/>
                    <a:pt x="1255" y="2295"/>
                    <a:pt x="1312" y="2295"/>
                  </a:cubicBezTo>
                  <a:cubicBezTo>
                    <a:pt x="1358" y="2295"/>
                    <a:pt x="1363" y="2244"/>
                    <a:pt x="1375" y="2204"/>
                  </a:cubicBezTo>
                  <a:cubicBezTo>
                    <a:pt x="1380" y="2193"/>
                    <a:pt x="1471" y="2068"/>
                    <a:pt x="1432" y="2073"/>
                  </a:cubicBezTo>
                  <a:cubicBezTo>
                    <a:pt x="1380" y="2079"/>
                    <a:pt x="1409" y="2045"/>
                    <a:pt x="1380" y="2022"/>
                  </a:cubicBezTo>
                  <a:cubicBezTo>
                    <a:pt x="1363" y="2011"/>
                    <a:pt x="1329" y="1977"/>
                    <a:pt x="1335" y="1954"/>
                  </a:cubicBezTo>
                  <a:cubicBezTo>
                    <a:pt x="1335" y="1926"/>
                    <a:pt x="1352" y="1897"/>
                    <a:pt x="1341" y="1874"/>
                  </a:cubicBezTo>
                  <a:cubicBezTo>
                    <a:pt x="1335" y="1857"/>
                    <a:pt x="1318" y="1846"/>
                    <a:pt x="1318" y="1829"/>
                  </a:cubicBezTo>
                  <a:cubicBezTo>
                    <a:pt x="1312" y="1823"/>
                    <a:pt x="1329" y="1801"/>
                    <a:pt x="1329" y="1789"/>
                  </a:cubicBezTo>
                  <a:cubicBezTo>
                    <a:pt x="1346" y="1750"/>
                    <a:pt x="1335" y="1721"/>
                    <a:pt x="1358" y="1681"/>
                  </a:cubicBezTo>
                  <a:cubicBezTo>
                    <a:pt x="1363" y="1670"/>
                    <a:pt x="1443" y="1579"/>
                    <a:pt x="1414" y="1573"/>
                  </a:cubicBezTo>
                  <a:cubicBezTo>
                    <a:pt x="1386" y="1573"/>
                    <a:pt x="1380" y="1556"/>
                    <a:pt x="1392" y="1539"/>
                  </a:cubicBezTo>
                  <a:cubicBezTo>
                    <a:pt x="1409" y="1516"/>
                    <a:pt x="1409" y="1482"/>
                    <a:pt x="1426" y="1465"/>
                  </a:cubicBezTo>
                  <a:cubicBezTo>
                    <a:pt x="1443" y="1437"/>
                    <a:pt x="1483" y="1437"/>
                    <a:pt x="1483" y="1397"/>
                  </a:cubicBezTo>
                  <a:cubicBezTo>
                    <a:pt x="1483" y="1380"/>
                    <a:pt x="1466" y="1352"/>
                    <a:pt x="1471" y="1335"/>
                  </a:cubicBezTo>
                  <a:cubicBezTo>
                    <a:pt x="1477" y="1318"/>
                    <a:pt x="1483" y="1278"/>
                    <a:pt x="1488" y="1267"/>
                  </a:cubicBezTo>
                  <a:cubicBezTo>
                    <a:pt x="1500" y="1255"/>
                    <a:pt x="1545" y="1312"/>
                    <a:pt x="1574" y="1267"/>
                  </a:cubicBezTo>
                  <a:cubicBezTo>
                    <a:pt x="1579" y="1255"/>
                    <a:pt x="1568" y="1244"/>
                    <a:pt x="1579" y="1227"/>
                  </a:cubicBezTo>
                  <a:cubicBezTo>
                    <a:pt x="1596" y="1210"/>
                    <a:pt x="1625" y="1210"/>
                    <a:pt x="1602" y="1181"/>
                  </a:cubicBezTo>
                  <a:cubicBezTo>
                    <a:pt x="1591" y="1159"/>
                    <a:pt x="1613" y="1164"/>
                    <a:pt x="1625" y="1164"/>
                  </a:cubicBezTo>
                  <a:cubicBezTo>
                    <a:pt x="1636" y="1170"/>
                    <a:pt x="1630" y="1125"/>
                    <a:pt x="1642" y="1113"/>
                  </a:cubicBezTo>
                  <a:cubicBezTo>
                    <a:pt x="1664" y="1102"/>
                    <a:pt x="1710" y="1119"/>
                    <a:pt x="1733" y="1113"/>
                  </a:cubicBezTo>
                  <a:cubicBezTo>
                    <a:pt x="1789" y="1136"/>
                    <a:pt x="1772" y="1079"/>
                    <a:pt x="1784" y="1051"/>
                  </a:cubicBezTo>
                  <a:cubicBezTo>
                    <a:pt x="1795" y="1005"/>
                    <a:pt x="1801" y="1028"/>
                    <a:pt x="1841" y="1022"/>
                  </a:cubicBezTo>
                  <a:cubicBezTo>
                    <a:pt x="1880" y="1017"/>
                    <a:pt x="1903" y="965"/>
                    <a:pt x="1932" y="948"/>
                  </a:cubicBezTo>
                  <a:cubicBezTo>
                    <a:pt x="1954" y="937"/>
                    <a:pt x="1977" y="926"/>
                    <a:pt x="1994" y="914"/>
                  </a:cubicBezTo>
                  <a:cubicBezTo>
                    <a:pt x="2034" y="886"/>
                    <a:pt x="1994" y="886"/>
                    <a:pt x="1994" y="857"/>
                  </a:cubicBezTo>
                  <a:cubicBezTo>
                    <a:pt x="2005" y="846"/>
                    <a:pt x="1988" y="812"/>
                    <a:pt x="2000" y="795"/>
                  </a:cubicBezTo>
                  <a:cubicBezTo>
                    <a:pt x="2011" y="784"/>
                    <a:pt x="2022" y="772"/>
                    <a:pt x="2028" y="755"/>
                  </a:cubicBezTo>
                  <a:cubicBezTo>
                    <a:pt x="2045" y="733"/>
                    <a:pt x="2045" y="698"/>
                    <a:pt x="2068" y="681"/>
                  </a:cubicBezTo>
                  <a:cubicBezTo>
                    <a:pt x="2091" y="659"/>
                    <a:pt x="2125" y="659"/>
                    <a:pt x="2159" y="659"/>
                  </a:cubicBezTo>
                  <a:close/>
                  <a:moveTo>
                    <a:pt x="1636" y="1505"/>
                  </a:moveTo>
                  <a:lnTo>
                    <a:pt x="1636" y="1505"/>
                  </a:lnTo>
                  <a:cubicBezTo>
                    <a:pt x="1625" y="1511"/>
                    <a:pt x="1625" y="1511"/>
                    <a:pt x="1625" y="1511"/>
                  </a:cubicBezTo>
                  <a:cubicBezTo>
                    <a:pt x="1619" y="1516"/>
                    <a:pt x="1608" y="1528"/>
                    <a:pt x="1596" y="1522"/>
                  </a:cubicBezTo>
                  <a:cubicBezTo>
                    <a:pt x="1596" y="1522"/>
                    <a:pt x="1596" y="1511"/>
                    <a:pt x="1602" y="1505"/>
                  </a:cubicBezTo>
                  <a:cubicBezTo>
                    <a:pt x="1608" y="1494"/>
                    <a:pt x="1608" y="1477"/>
                    <a:pt x="1619" y="1465"/>
                  </a:cubicBezTo>
                  <a:cubicBezTo>
                    <a:pt x="1625" y="1460"/>
                    <a:pt x="1642" y="1443"/>
                    <a:pt x="1642" y="1460"/>
                  </a:cubicBezTo>
                  <a:cubicBezTo>
                    <a:pt x="1642" y="1471"/>
                    <a:pt x="1642" y="1477"/>
                    <a:pt x="1642" y="1482"/>
                  </a:cubicBezTo>
                  <a:cubicBezTo>
                    <a:pt x="1636" y="1488"/>
                    <a:pt x="1636" y="1494"/>
                    <a:pt x="1636" y="1505"/>
                  </a:cubicBezTo>
                  <a:close/>
                  <a:moveTo>
                    <a:pt x="1738" y="1403"/>
                  </a:moveTo>
                  <a:lnTo>
                    <a:pt x="1738" y="1403"/>
                  </a:lnTo>
                  <a:cubicBezTo>
                    <a:pt x="1738" y="1414"/>
                    <a:pt x="1738" y="1414"/>
                    <a:pt x="1738" y="1414"/>
                  </a:cubicBezTo>
                  <a:cubicBezTo>
                    <a:pt x="1738" y="1437"/>
                    <a:pt x="1784" y="1460"/>
                    <a:pt x="1744" y="1460"/>
                  </a:cubicBezTo>
                  <a:cubicBezTo>
                    <a:pt x="1721" y="1460"/>
                    <a:pt x="1687" y="1465"/>
                    <a:pt x="1676" y="1448"/>
                  </a:cubicBezTo>
                  <a:cubicBezTo>
                    <a:pt x="1664" y="1431"/>
                    <a:pt x="1682" y="1414"/>
                    <a:pt x="1687" y="1403"/>
                  </a:cubicBezTo>
                  <a:cubicBezTo>
                    <a:pt x="1687" y="1397"/>
                    <a:pt x="1687" y="1392"/>
                    <a:pt x="1693" y="1386"/>
                  </a:cubicBezTo>
                  <a:cubicBezTo>
                    <a:pt x="1710" y="1357"/>
                    <a:pt x="1721" y="1403"/>
                    <a:pt x="1738" y="1403"/>
                  </a:cubicBezTo>
                  <a:close/>
                </a:path>
              </a:pathLst>
            </a:custGeom>
            <a:grpFill/>
            <a:ln w="12700" cap="flat" cmpd="sng">
              <a:solidFill>
                <a:schemeClr val="bg1"/>
              </a:solidFill>
              <a:bevel/>
              <a:headEnd/>
              <a:tailEnd/>
            </a:ln>
            <a:effectLst/>
          </p:spPr>
          <p:txBody>
            <a:bodyPr wrap="none" anchor="ctr"/>
            <a:lstStyle/>
            <a:p>
              <a:endParaRPr lang="en-US" sz="900"/>
            </a:p>
          </p:txBody>
        </p:sp>
        <p:sp>
          <p:nvSpPr>
            <p:cNvPr id="7" name="Freeform 153">
              <a:extLst>
                <a:ext uri="{FF2B5EF4-FFF2-40B4-BE49-F238E27FC236}">
                  <a16:creationId xmlns:a16="http://schemas.microsoft.com/office/drawing/2014/main" id="{8481493B-9AE4-4B3F-9579-D03F5BA8D219}"/>
                </a:ext>
              </a:extLst>
            </p:cNvPr>
            <p:cNvSpPr>
              <a:spLocks noChangeArrowheads="1"/>
            </p:cNvSpPr>
            <p:nvPr/>
          </p:nvSpPr>
          <p:spPr bwMode="auto">
            <a:xfrm>
              <a:off x="8348489" y="1701800"/>
              <a:ext cx="727479" cy="584157"/>
            </a:xfrm>
            <a:custGeom>
              <a:avLst/>
              <a:gdLst>
                <a:gd name="T0" fmla="*/ 96 w 2103"/>
                <a:gd name="T1" fmla="*/ 517 h 1689"/>
                <a:gd name="T2" fmla="*/ 272 w 2103"/>
                <a:gd name="T3" fmla="*/ 478 h 1689"/>
                <a:gd name="T4" fmla="*/ 363 w 2103"/>
                <a:gd name="T5" fmla="*/ 489 h 1689"/>
                <a:gd name="T6" fmla="*/ 363 w 2103"/>
                <a:gd name="T7" fmla="*/ 642 h 1689"/>
                <a:gd name="T8" fmla="*/ 460 w 2103"/>
                <a:gd name="T9" fmla="*/ 756 h 1689"/>
                <a:gd name="T10" fmla="*/ 562 w 2103"/>
                <a:gd name="T11" fmla="*/ 852 h 1689"/>
                <a:gd name="T12" fmla="*/ 369 w 2103"/>
                <a:gd name="T13" fmla="*/ 926 h 1689"/>
                <a:gd name="T14" fmla="*/ 255 w 2103"/>
                <a:gd name="T15" fmla="*/ 875 h 1689"/>
                <a:gd name="T16" fmla="*/ 255 w 2103"/>
                <a:gd name="T17" fmla="*/ 1051 h 1689"/>
                <a:gd name="T18" fmla="*/ 375 w 2103"/>
                <a:gd name="T19" fmla="*/ 989 h 1689"/>
                <a:gd name="T20" fmla="*/ 352 w 2103"/>
                <a:gd name="T21" fmla="*/ 1091 h 1689"/>
                <a:gd name="T22" fmla="*/ 471 w 2103"/>
                <a:gd name="T23" fmla="*/ 1159 h 1689"/>
                <a:gd name="T24" fmla="*/ 681 w 2103"/>
                <a:gd name="T25" fmla="*/ 1318 h 1689"/>
                <a:gd name="T26" fmla="*/ 710 w 2103"/>
                <a:gd name="T27" fmla="*/ 1375 h 1689"/>
                <a:gd name="T28" fmla="*/ 755 w 2103"/>
                <a:gd name="T29" fmla="*/ 1489 h 1689"/>
                <a:gd name="T30" fmla="*/ 926 w 2103"/>
                <a:gd name="T31" fmla="*/ 1460 h 1689"/>
                <a:gd name="T32" fmla="*/ 1028 w 2103"/>
                <a:gd name="T33" fmla="*/ 1608 h 1689"/>
                <a:gd name="T34" fmla="*/ 1238 w 2103"/>
                <a:gd name="T35" fmla="*/ 1614 h 1689"/>
                <a:gd name="T36" fmla="*/ 1284 w 2103"/>
                <a:gd name="T37" fmla="*/ 1443 h 1689"/>
                <a:gd name="T38" fmla="*/ 1210 w 2103"/>
                <a:gd name="T39" fmla="*/ 1466 h 1689"/>
                <a:gd name="T40" fmla="*/ 1210 w 2103"/>
                <a:gd name="T41" fmla="*/ 1392 h 1689"/>
                <a:gd name="T42" fmla="*/ 1392 w 2103"/>
                <a:gd name="T43" fmla="*/ 1352 h 1689"/>
                <a:gd name="T44" fmla="*/ 1392 w 2103"/>
                <a:gd name="T45" fmla="*/ 1296 h 1689"/>
                <a:gd name="T46" fmla="*/ 1477 w 2103"/>
                <a:gd name="T47" fmla="*/ 966 h 1689"/>
                <a:gd name="T48" fmla="*/ 1664 w 2103"/>
                <a:gd name="T49" fmla="*/ 818 h 1689"/>
                <a:gd name="T50" fmla="*/ 1761 w 2103"/>
                <a:gd name="T51" fmla="*/ 648 h 1689"/>
                <a:gd name="T52" fmla="*/ 1875 w 2103"/>
                <a:gd name="T53" fmla="*/ 466 h 1689"/>
                <a:gd name="T54" fmla="*/ 2039 w 2103"/>
                <a:gd name="T55" fmla="*/ 296 h 1689"/>
                <a:gd name="T56" fmla="*/ 2079 w 2103"/>
                <a:gd name="T57" fmla="*/ 199 h 1689"/>
                <a:gd name="T58" fmla="*/ 2028 w 2103"/>
                <a:gd name="T59" fmla="*/ 120 h 1689"/>
                <a:gd name="T60" fmla="*/ 1608 w 2103"/>
                <a:gd name="T61" fmla="*/ 273 h 1689"/>
                <a:gd name="T62" fmla="*/ 1261 w 2103"/>
                <a:gd name="T63" fmla="*/ 216 h 1689"/>
                <a:gd name="T64" fmla="*/ 943 w 2103"/>
                <a:gd name="T65" fmla="*/ 74 h 1689"/>
                <a:gd name="T66" fmla="*/ 699 w 2103"/>
                <a:gd name="T67" fmla="*/ 40 h 1689"/>
                <a:gd name="T68" fmla="*/ 522 w 2103"/>
                <a:gd name="T69" fmla="*/ 216 h 1689"/>
                <a:gd name="T70" fmla="*/ 369 w 2103"/>
                <a:gd name="T71" fmla="*/ 165 h 1689"/>
                <a:gd name="T72" fmla="*/ 312 w 2103"/>
                <a:gd name="T73" fmla="*/ 273 h 1689"/>
                <a:gd name="T74" fmla="*/ 255 w 2103"/>
                <a:gd name="T75" fmla="*/ 250 h 1689"/>
                <a:gd name="T76" fmla="*/ 108 w 2103"/>
                <a:gd name="T77" fmla="*/ 307 h 1689"/>
                <a:gd name="T78" fmla="*/ 5 w 2103"/>
                <a:gd name="T79" fmla="*/ 375 h 1689"/>
                <a:gd name="T80" fmla="*/ 34 w 2103"/>
                <a:gd name="T81" fmla="*/ 540 h 1689"/>
                <a:gd name="T82" fmla="*/ 221 w 2103"/>
                <a:gd name="T83" fmla="*/ 398 h 1689"/>
                <a:gd name="T84" fmla="*/ 182 w 2103"/>
                <a:gd name="T85" fmla="*/ 336 h 1689"/>
                <a:gd name="T86" fmla="*/ 244 w 2103"/>
                <a:gd name="T87" fmla="*/ 341 h 1689"/>
                <a:gd name="T88" fmla="*/ 1062 w 2103"/>
                <a:gd name="T89" fmla="*/ 1239 h 1689"/>
                <a:gd name="T90" fmla="*/ 1102 w 2103"/>
                <a:gd name="T91" fmla="*/ 1313 h 1689"/>
                <a:gd name="T92" fmla="*/ 1085 w 2103"/>
                <a:gd name="T93" fmla="*/ 1347 h 1689"/>
                <a:gd name="T94" fmla="*/ 841 w 2103"/>
                <a:gd name="T95" fmla="*/ 1313 h 1689"/>
                <a:gd name="T96" fmla="*/ 767 w 2103"/>
                <a:gd name="T97" fmla="*/ 1108 h 1689"/>
                <a:gd name="T98" fmla="*/ 1056 w 2103"/>
                <a:gd name="T99" fmla="*/ 1176 h 1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03" h="1689">
                  <a:moveTo>
                    <a:pt x="34" y="540"/>
                  </a:moveTo>
                  <a:lnTo>
                    <a:pt x="34" y="540"/>
                  </a:lnTo>
                  <a:cubicBezTo>
                    <a:pt x="96" y="517"/>
                    <a:pt x="96" y="517"/>
                    <a:pt x="96" y="517"/>
                  </a:cubicBezTo>
                  <a:cubicBezTo>
                    <a:pt x="119" y="512"/>
                    <a:pt x="147" y="483"/>
                    <a:pt x="170" y="472"/>
                  </a:cubicBezTo>
                  <a:cubicBezTo>
                    <a:pt x="187" y="466"/>
                    <a:pt x="193" y="438"/>
                    <a:pt x="216" y="432"/>
                  </a:cubicBezTo>
                  <a:cubicBezTo>
                    <a:pt x="233" y="421"/>
                    <a:pt x="255" y="466"/>
                    <a:pt x="272" y="478"/>
                  </a:cubicBezTo>
                  <a:cubicBezTo>
                    <a:pt x="301" y="489"/>
                    <a:pt x="335" y="478"/>
                    <a:pt x="363" y="478"/>
                  </a:cubicBezTo>
                  <a:cubicBezTo>
                    <a:pt x="363" y="478"/>
                    <a:pt x="363" y="478"/>
                    <a:pt x="369" y="478"/>
                  </a:cubicBezTo>
                  <a:cubicBezTo>
                    <a:pt x="369" y="483"/>
                    <a:pt x="369" y="489"/>
                    <a:pt x="363" y="489"/>
                  </a:cubicBezTo>
                  <a:cubicBezTo>
                    <a:pt x="363" y="506"/>
                    <a:pt x="324" y="540"/>
                    <a:pt x="324" y="563"/>
                  </a:cubicBezTo>
                  <a:cubicBezTo>
                    <a:pt x="324" y="591"/>
                    <a:pt x="369" y="591"/>
                    <a:pt x="392" y="597"/>
                  </a:cubicBezTo>
                  <a:cubicBezTo>
                    <a:pt x="392" y="614"/>
                    <a:pt x="363" y="620"/>
                    <a:pt x="363" y="642"/>
                  </a:cubicBezTo>
                  <a:cubicBezTo>
                    <a:pt x="380" y="688"/>
                    <a:pt x="380" y="711"/>
                    <a:pt x="335" y="722"/>
                  </a:cubicBezTo>
                  <a:cubicBezTo>
                    <a:pt x="335" y="745"/>
                    <a:pt x="397" y="750"/>
                    <a:pt x="409" y="756"/>
                  </a:cubicBezTo>
                  <a:cubicBezTo>
                    <a:pt x="432" y="767"/>
                    <a:pt x="432" y="767"/>
                    <a:pt x="460" y="756"/>
                  </a:cubicBezTo>
                  <a:cubicBezTo>
                    <a:pt x="477" y="756"/>
                    <a:pt x="488" y="796"/>
                    <a:pt x="494" y="813"/>
                  </a:cubicBezTo>
                  <a:cubicBezTo>
                    <a:pt x="500" y="824"/>
                    <a:pt x="511" y="830"/>
                    <a:pt x="522" y="836"/>
                  </a:cubicBezTo>
                  <a:cubicBezTo>
                    <a:pt x="528" y="841"/>
                    <a:pt x="562" y="847"/>
                    <a:pt x="562" y="852"/>
                  </a:cubicBezTo>
                  <a:cubicBezTo>
                    <a:pt x="579" y="858"/>
                    <a:pt x="528" y="904"/>
                    <a:pt x="522" y="909"/>
                  </a:cubicBezTo>
                  <a:cubicBezTo>
                    <a:pt x="522" y="921"/>
                    <a:pt x="437" y="966"/>
                    <a:pt x="426" y="960"/>
                  </a:cubicBezTo>
                  <a:cubicBezTo>
                    <a:pt x="409" y="955"/>
                    <a:pt x="380" y="938"/>
                    <a:pt x="369" y="926"/>
                  </a:cubicBezTo>
                  <a:cubicBezTo>
                    <a:pt x="358" y="909"/>
                    <a:pt x="369" y="887"/>
                    <a:pt x="363" y="870"/>
                  </a:cubicBezTo>
                  <a:cubicBezTo>
                    <a:pt x="341" y="864"/>
                    <a:pt x="312" y="858"/>
                    <a:pt x="295" y="858"/>
                  </a:cubicBezTo>
                  <a:cubicBezTo>
                    <a:pt x="267" y="852"/>
                    <a:pt x="267" y="847"/>
                    <a:pt x="255" y="875"/>
                  </a:cubicBezTo>
                  <a:cubicBezTo>
                    <a:pt x="250" y="887"/>
                    <a:pt x="244" y="904"/>
                    <a:pt x="227" y="921"/>
                  </a:cubicBezTo>
                  <a:cubicBezTo>
                    <a:pt x="199" y="949"/>
                    <a:pt x="193" y="960"/>
                    <a:pt x="227" y="995"/>
                  </a:cubicBezTo>
                  <a:cubicBezTo>
                    <a:pt x="244" y="1012"/>
                    <a:pt x="244" y="1029"/>
                    <a:pt x="255" y="1051"/>
                  </a:cubicBezTo>
                  <a:cubicBezTo>
                    <a:pt x="272" y="1068"/>
                    <a:pt x="295" y="1046"/>
                    <a:pt x="306" y="1034"/>
                  </a:cubicBezTo>
                  <a:cubicBezTo>
                    <a:pt x="318" y="1023"/>
                    <a:pt x="329" y="1023"/>
                    <a:pt x="341" y="1017"/>
                  </a:cubicBezTo>
                  <a:cubicBezTo>
                    <a:pt x="352" y="1006"/>
                    <a:pt x="358" y="989"/>
                    <a:pt x="375" y="989"/>
                  </a:cubicBezTo>
                  <a:cubicBezTo>
                    <a:pt x="409" y="995"/>
                    <a:pt x="409" y="995"/>
                    <a:pt x="409" y="995"/>
                  </a:cubicBezTo>
                  <a:cubicBezTo>
                    <a:pt x="409" y="1000"/>
                    <a:pt x="409" y="1000"/>
                    <a:pt x="409" y="1000"/>
                  </a:cubicBezTo>
                  <a:cubicBezTo>
                    <a:pt x="392" y="1023"/>
                    <a:pt x="352" y="1063"/>
                    <a:pt x="352" y="1091"/>
                  </a:cubicBezTo>
                  <a:cubicBezTo>
                    <a:pt x="363" y="1102"/>
                    <a:pt x="380" y="1097"/>
                    <a:pt x="386" y="1114"/>
                  </a:cubicBezTo>
                  <a:cubicBezTo>
                    <a:pt x="380" y="1154"/>
                    <a:pt x="380" y="1154"/>
                    <a:pt x="380" y="1154"/>
                  </a:cubicBezTo>
                  <a:cubicBezTo>
                    <a:pt x="426" y="1154"/>
                    <a:pt x="471" y="1154"/>
                    <a:pt x="471" y="1159"/>
                  </a:cubicBezTo>
                  <a:cubicBezTo>
                    <a:pt x="488" y="1171"/>
                    <a:pt x="517" y="1210"/>
                    <a:pt x="556" y="1239"/>
                  </a:cubicBezTo>
                  <a:cubicBezTo>
                    <a:pt x="602" y="1262"/>
                    <a:pt x="653" y="1273"/>
                    <a:pt x="659" y="1279"/>
                  </a:cubicBezTo>
                  <a:cubicBezTo>
                    <a:pt x="664" y="1284"/>
                    <a:pt x="681" y="1318"/>
                    <a:pt x="681" y="1318"/>
                  </a:cubicBezTo>
                  <a:cubicBezTo>
                    <a:pt x="699" y="1352"/>
                    <a:pt x="699" y="1352"/>
                    <a:pt x="699" y="1352"/>
                  </a:cubicBezTo>
                  <a:cubicBezTo>
                    <a:pt x="710" y="1375"/>
                    <a:pt x="710" y="1375"/>
                    <a:pt x="710" y="1375"/>
                  </a:cubicBezTo>
                  <a:lnTo>
                    <a:pt x="710" y="1375"/>
                  </a:lnTo>
                  <a:cubicBezTo>
                    <a:pt x="738" y="1387"/>
                    <a:pt x="738" y="1387"/>
                    <a:pt x="738" y="1387"/>
                  </a:cubicBezTo>
                  <a:cubicBezTo>
                    <a:pt x="738" y="1404"/>
                    <a:pt x="733" y="1421"/>
                    <a:pt x="761" y="1421"/>
                  </a:cubicBezTo>
                  <a:cubicBezTo>
                    <a:pt x="761" y="1449"/>
                    <a:pt x="738" y="1472"/>
                    <a:pt x="755" y="1489"/>
                  </a:cubicBezTo>
                  <a:cubicBezTo>
                    <a:pt x="778" y="1512"/>
                    <a:pt x="829" y="1455"/>
                    <a:pt x="829" y="1432"/>
                  </a:cubicBezTo>
                  <a:cubicBezTo>
                    <a:pt x="835" y="1404"/>
                    <a:pt x="858" y="1392"/>
                    <a:pt x="880" y="1421"/>
                  </a:cubicBezTo>
                  <a:cubicBezTo>
                    <a:pt x="892" y="1432"/>
                    <a:pt x="926" y="1432"/>
                    <a:pt x="926" y="1460"/>
                  </a:cubicBezTo>
                  <a:cubicBezTo>
                    <a:pt x="926" y="1523"/>
                    <a:pt x="926" y="1523"/>
                    <a:pt x="926" y="1523"/>
                  </a:cubicBezTo>
                  <a:cubicBezTo>
                    <a:pt x="926" y="1563"/>
                    <a:pt x="960" y="1574"/>
                    <a:pt x="977" y="1614"/>
                  </a:cubicBezTo>
                  <a:cubicBezTo>
                    <a:pt x="988" y="1637"/>
                    <a:pt x="1005" y="1591"/>
                    <a:pt x="1028" y="1608"/>
                  </a:cubicBezTo>
                  <a:cubicBezTo>
                    <a:pt x="1068" y="1637"/>
                    <a:pt x="1051" y="1688"/>
                    <a:pt x="1102" y="1614"/>
                  </a:cubicBezTo>
                  <a:cubicBezTo>
                    <a:pt x="1147" y="1546"/>
                    <a:pt x="1187" y="1631"/>
                    <a:pt x="1238" y="1614"/>
                  </a:cubicBezTo>
                  <a:lnTo>
                    <a:pt x="1238" y="1614"/>
                  </a:lnTo>
                  <a:cubicBezTo>
                    <a:pt x="1272" y="1568"/>
                    <a:pt x="1272" y="1568"/>
                    <a:pt x="1272" y="1568"/>
                  </a:cubicBezTo>
                  <a:cubicBezTo>
                    <a:pt x="1284" y="1512"/>
                    <a:pt x="1284" y="1512"/>
                    <a:pt x="1284" y="1512"/>
                  </a:cubicBezTo>
                  <a:cubicBezTo>
                    <a:pt x="1289" y="1500"/>
                    <a:pt x="1289" y="1449"/>
                    <a:pt x="1284" y="1443"/>
                  </a:cubicBezTo>
                  <a:cubicBezTo>
                    <a:pt x="1284" y="1438"/>
                    <a:pt x="1267" y="1421"/>
                    <a:pt x="1261" y="1426"/>
                  </a:cubicBezTo>
                  <a:cubicBezTo>
                    <a:pt x="1244" y="1449"/>
                    <a:pt x="1238" y="1472"/>
                    <a:pt x="1215" y="1489"/>
                  </a:cubicBezTo>
                  <a:cubicBezTo>
                    <a:pt x="1204" y="1495"/>
                    <a:pt x="1210" y="1466"/>
                    <a:pt x="1210" y="1466"/>
                  </a:cubicBezTo>
                  <a:cubicBezTo>
                    <a:pt x="1210" y="1449"/>
                    <a:pt x="1199" y="1455"/>
                    <a:pt x="1187" y="1449"/>
                  </a:cubicBezTo>
                  <a:cubicBezTo>
                    <a:pt x="1181" y="1449"/>
                    <a:pt x="1176" y="1415"/>
                    <a:pt x="1176" y="1409"/>
                  </a:cubicBezTo>
                  <a:cubicBezTo>
                    <a:pt x="1176" y="1398"/>
                    <a:pt x="1199" y="1398"/>
                    <a:pt x="1210" y="1392"/>
                  </a:cubicBezTo>
                  <a:cubicBezTo>
                    <a:pt x="1227" y="1370"/>
                    <a:pt x="1278" y="1301"/>
                    <a:pt x="1301" y="1347"/>
                  </a:cubicBezTo>
                  <a:cubicBezTo>
                    <a:pt x="1318" y="1370"/>
                    <a:pt x="1318" y="1381"/>
                    <a:pt x="1352" y="1370"/>
                  </a:cubicBezTo>
                  <a:cubicBezTo>
                    <a:pt x="1363" y="1370"/>
                    <a:pt x="1380" y="1352"/>
                    <a:pt x="1392" y="1352"/>
                  </a:cubicBezTo>
                  <a:cubicBezTo>
                    <a:pt x="1397" y="1347"/>
                    <a:pt x="1414" y="1358"/>
                    <a:pt x="1414" y="1341"/>
                  </a:cubicBezTo>
                  <a:cubicBezTo>
                    <a:pt x="1414" y="1336"/>
                    <a:pt x="1414" y="1301"/>
                    <a:pt x="1409" y="1301"/>
                  </a:cubicBezTo>
                  <a:cubicBezTo>
                    <a:pt x="1397" y="1307"/>
                    <a:pt x="1392" y="1324"/>
                    <a:pt x="1392" y="1296"/>
                  </a:cubicBezTo>
                  <a:cubicBezTo>
                    <a:pt x="1392" y="1267"/>
                    <a:pt x="1363" y="1216"/>
                    <a:pt x="1397" y="1210"/>
                  </a:cubicBezTo>
                  <a:cubicBezTo>
                    <a:pt x="1431" y="1205"/>
                    <a:pt x="1454" y="1188"/>
                    <a:pt x="1443" y="1148"/>
                  </a:cubicBezTo>
                  <a:cubicBezTo>
                    <a:pt x="1414" y="1068"/>
                    <a:pt x="1511" y="1046"/>
                    <a:pt x="1477" y="966"/>
                  </a:cubicBezTo>
                  <a:cubicBezTo>
                    <a:pt x="1465" y="932"/>
                    <a:pt x="1488" y="858"/>
                    <a:pt x="1528" y="852"/>
                  </a:cubicBezTo>
                  <a:cubicBezTo>
                    <a:pt x="1551" y="852"/>
                    <a:pt x="1556" y="875"/>
                    <a:pt x="1585" y="875"/>
                  </a:cubicBezTo>
                  <a:cubicBezTo>
                    <a:pt x="1619" y="870"/>
                    <a:pt x="1647" y="847"/>
                    <a:pt x="1664" y="818"/>
                  </a:cubicBezTo>
                  <a:cubicBezTo>
                    <a:pt x="1693" y="796"/>
                    <a:pt x="1733" y="813"/>
                    <a:pt x="1733" y="767"/>
                  </a:cubicBezTo>
                  <a:cubicBezTo>
                    <a:pt x="1727" y="716"/>
                    <a:pt x="1715" y="739"/>
                    <a:pt x="1744" y="699"/>
                  </a:cubicBezTo>
                  <a:cubicBezTo>
                    <a:pt x="1755" y="682"/>
                    <a:pt x="1744" y="671"/>
                    <a:pt x="1761" y="648"/>
                  </a:cubicBezTo>
                  <a:cubicBezTo>
                    <a:pt x="1778" y="631"/>
                    <a:pt x="1818" y="625"/>
                    <a:pt x="1835" y="608"/>
                  </a:cubicBezTo>
                  <a:cubicBezTo>
                    <a:pt x="1841" y="597"/>
                    <a:pt x="1892" y="534"/>
                    <a:pt x="1886" y="523"/>
                  </a:cubicBezTo>
                  <a:cubicBezTo>
                    <a:pt x="1880" y="495"/>
                    <a:pt x="1869" y="506"/>
                    <a:pt x="1875" y="466"/>
                  </a:cubicBezTo>
                  <a:cubicBezTo>
                    <a:pt x="1875" y="455"/>
                    <a:pt x="1886" y="404"/>
                    <a:pt x="1892" y="404"/>
                  </a:cubicBezTo>
                  <a:cubicBezTo>
                    <a:pt x="1931" y="404"/>
                    <a:pt x="1943" y="404"/>
                    <a:pt x="1977" y="387"/>
                  </a:cubicBezTo>
                  <a:cubicBezTo>
                    <a:pt x="2017" y="358"/>
                    <a:pt x="2022" y="336"/>
                    <a:pt x="2039" y="296"/>
                  </a:cubicBezTo>
                  <a:cubicBezTo>
                    <a:pt x="2102" y="256"/>
                    <a:pt x="2102" y="256"/>
                    <a:pt x="2102" y="256"/>
                  </a:cubicBezTo>
                  <a:lnTo>
                    <a:pt x="2102" y="256"/>
                  </a:lnTo>
                  <a:cubicBezTo>
                    <a:pt x="2096" y="233"/>
                    <a:pt x="2102" y="211"/>
                    <a:pt x="2079" y="199"/>
                  </a:cubicBezTo>
                  <a:cubicBezTo>
                    <a:pt x="2051" y="188"/>
                    <a:pt x="2039" y="182"/>
                    <a:pt x="2039" y="154"/>
                  </a:cubicBezTo>
                  <a:cubicBezTo>
                    <a:pt x="2045" y="148"/>
                    <a:pt x="2034" y="125"/>
                    <a:pt x="2028" y="120"/>
                  </a:cubicBezTo>
                  <a:lnTo>
                    <a:pt x="2028" y="120"/>
                  </a:lnTo>
                  <a:cubicBezTo>
                    <a:pt x="1965" y="108"/>
                    <a:pt x="1926" y="193"/>
                    <a:pt x="1869" y="205"/>
                  </a:cubicBezTo>
                  <a:cubicBezTo>
                    <a:pt x="1767" y="233"/>
                    <a:pt x="1767" y="233"/>
                    <a:pt x="1767" y="233"/>
                  </a:cubicBezTo>
                  <a:cubicBezTo>
                    <a:pt x="1733" y="245"/>
                    <a:pt x="1647" y="267"/>
                    <a:pt x="1608" y="273"/>
                  </a:cubicBezTo>
                  <a:cubicBezTo>
                    <a:pt x="1551" y="279"/>
                    <a:pt x="1522" y="262"/>
                    <a:pt x="1471" y="256"/>
                  </a:cubicBezTo>
                  <a:cubicBezTo>
                    <a:pt x="1443" y="256"/>
                    <a:pt x="1420" y="284"/>
                    <a:pt x="1380" y="279"/>
                  </a:cubicBezTo>
                  <a:cubicBezTo>
                    <a:pt x="1341" y="267"/>
                    <a:pt x="1295" y="245"/>
                    <a:pt x="1261" y="216"/>
                  </a:cubicBezTo>
                  <a:cubicBezTo>
                    <a:pt x="1221" y="188"/>
                    <a:pt x="1170" y="182"/>
                    <a:pt x="1125" y="142"/>
                  </a:cubicBezTo>
                  <a:cubicBezTo>
                    <a:pt x="1102" y="120"/>
                    <a:pt x="1085" y="120"/>
                    <a:pt x="1051" y="108"/>
                  </a:cubicBezTo>
                  <a:cubicBezTo>
                    <a:pt x="1005" y="103"/>
                    <a:pt x="1000" y="63"/>
                    <a:pt x="943" y="74"/>
                  </a:cubicBezTo>
                  <a:cubicBezTo>
                    <a:pt x="920" y="80"/>
                    <a:pt x="863" y="57"/>
                    <a:pt x="852" y="29"/>
                  </a:cubicBezTo>
                  <a:cubicBezTo>
                    <a:pt x="841" y="0"/>
                    <a:pt x="852" y="0"/>
                    <a:pt x="812" y="17"/>
                  </a:cubicBezTo>
                  <a:cubicBezTo>
                    <a:pt x="767" y="34"/>
                    <a:pt x="750" y="40"/>
                    <a:pt x="699" y="40"/>
                  </a:cubicBezTo>
                  <a:cubicBezTo>
                    <a:pt x="619" y="40"/>
                    <a:pt x="630" y="23"/>
                    <a:pt x="573" y="86"/>
                  </a:cubicBezTo>
                  <a:cubicBezTo>
                    <a:pt x="556" y="108"/>
                    <a:pt x="517" y="114"/>
                    <a:pt x="505" y="142"/>
                  </a:cubicBezTo>
                  <a:cubicBezTo>
                    <a:pt x="494" y="165"/>
                    <a:pt x="522" y="193"/>
                    <a:pt x="522" y="216"/>
                  </a:cubicBezTo>
                  <a:cubicBezTo>
                    <a:pt x="483" y="216"/>
                    <a:pt x="443" y="148"/>
                    <a:pt x="397" y="165"/>
                  </a:cubicBezTo>
                  <a:cubicBezTo>
                    <a:pt x="380" y="171"/>
                    <a:pt x="375" y="171"/>
                    <a:pt x="369" y="165"/>
                  </a:cubicBezTo>
                  <a:lnTo>
                    <a:pt x="369" y="165"/>
                  </a:lnTo>
                  <a:cubicBezTo>
                    <a:pt x="363" y="216"/>
                    <a:pt x="363" y="216"/>
                    <a:pt x="363" y="216"/>
                  </a:cubicBezTo>
                  <a:cubicBezTo>
                    <a:pt x="369" y="233"/>
                    <a:pt x="363" y="245"/>
                    <a:pt x="358" y="256"/>
                  </a:cubicBezTo>
                  <a:cubicBezTo>
                    <a:pt x="346" y="262"/>
                    <a:pt x="318" y="267"/>
                    <a:pt x="312" y="273"/>
                  </a:cubicBezTo>
                  <a:cubicBezTo>
                    <a:pt x="312" y="273"/>
                    <a:pt x="312" y="279"/>
                    <a:pt x="306" y="279"/>
                  </a:cubicBezTo>
                  <a:cubicBezTo>
                    <a:pt x="301" y="319"/>
                    <a:pt x="261" y="262"/>
                    <a:pt x="261" y="250"/>
                  </a:cubicBezTo>
                  <a:lnTo>
                    <a:pt x="255" y="250"/>
                  </a:lnTo>
                  <a:cubicBezTo>
                    <a:pt x="250" y="267"/>
                    <a:pt x="210" y="290"/>
                    <a:pt x="199" y="279"/>
                  </a:cubicBezTo>
                  <a:cubicBezTo>
                    <a:pt x="182" y="262"/>
                    <a:pt x="164" y="267"/>
                    <a:pt x="136" y="267"/>
                  </a:cubicBezTo>
                  <a:cubicBezTo>
                    <a:pt x="130" y="296"/>
                    <a:pt x="142" y="307"/>
                    <a:pt x="108" y="307"/>
                  </a:cubicBezTo>
                  <a:cubicBezTo>
                    <a:pt x="96" y="307"/>
                    <a:pt x="56" y="336"/>
                    <a:pt x="51" y="347"/>
                  </a:cubicBezTo>
                  <a:lnTo>
                    <a:pt x="51" y="353"/>
                  </a:lnTo>
                  <a:cubicBezTo>
                    <a:pt x="45" y="364"/>
                    <a:pt x="17" y="370"/>
                    <a:pt x="5" y="375"/>
                  </a:cubicBezTo>
                  <a:cubicBezTo>
                    <a:pt x="0" y="381"/>
                    <a:pt x="22" y="421"/>
                    <a:pt x="22" y="438"/>
                  </a:cubicBezTo>
                  <a:cubicBezTo>
                    <a:pt x="17" y="466"/>
                    <a:pt x="22" y="483"/>
                    <a:pt x="22" y="512"/>
                  </a:cubicBezTo>
                  <a:cubicBezTo>
                    <a:pt x="34" y="540"/>
                    <a:pt x="34" y="540"/>
                    <a:pt x="34" y="540"/>
                  </a:cubicBezTo>
                  <a:close/>
                  <a:moveTo>
                    <a:pt x="227" y="387"/>
                  </a:moveTo>
                  <a:lnTo>
                    <a:pt x="227" y="387"/>
                  </a:lnTo>
                  <a:cubicBezTo>
                    <a:pt x="221" y="398"/>
                    <a:pt x="221" y="398"/>
                    <a:pt x="221" y="398"/>
                  </a:cubicBezTo>
                  <a:cubicBezTo>
                    <a:pt x="210" y="409"/>
                    <a:pt x="187" y="415"/>
                    <a:pt x="187" y="398"/>
                  </a:cubicBezTo>
                  <a:cubicBezTo>
                    <a:pt x="187" y="387"/>
                    <a:pt x="193" y="370"/>
                    <a:pt x="187" y="358"/>
                  </a:cubicBezTo>
                  <a:cubicBezTo>
                    <a:pt x="182" y="353"/>
                    <a:pt x="176" y="341"/>
                    <a:pt x="182" y="336"/>
                  </a:cubicBezTo>
                  <a:cubicBezTo>
                    <a:pt x="182" y="330"/>
                    <a:pt x="210" y="330"/>
                    <a:pt x="216" y="324"/>
                  </a:cubicBezTo>
                  <a:cubicBezTo>
                    <a:pt x="221" y="319"/>
                    <a:pt x="227" y="324"/>
                    <a:pt x="233" y="330"/>
                  </a:cubicBezTo>
                  <a:cubicBezTo>
                    <a:pt x="233" y="330"/>
                    <a:pt x="244" y="336"/>
                    <a:pt x="244" y="341"/>
                  </a:cubicBezTo>
                  <a:cubicBezTo>
                    <a:pt x="244" y="347"/>
                    <a:pt x="238" y="358"/>
                    <a:pt x="238" y="364"/>
                  </a:cubicBezTo>
                  <a:cubicBezTo>
                    <a:pt x="233" y="370"/>
                    <a:pt x="227" y="381"/>
                    <a:pt x="227" y="387"/>
                  </a:cubicBezTo>
                  <a:close/>
                  <a:moveTo>
                    <a:pt x="1062" y="1239"/>
                  </a:moveTo>
                  <a:lnTo>
                    <a:pt x="1062" y="1239"/>
                  </a:lnTo>
                  <a:cubicBezTo>
                    <a:pt x="1045" y="1250"/>
                    <a:pt x="1045" y="1250"/>
                    <a:pt x="1045" y="1250"/>
                  </a:cubicBezTo>
                  <a:cubicBezTo>
                    <a:pt x="1000" y="1296"/>
                    <a:pt x="1056" y="1324"/>
                    <a:pt x="1102" y="1313"/>
                  </a:cubicBezTo>
                  <a:cubicBezTo>
                    <a:pt x="1108" y="1307"/>
                    <a:pt x="1119" y="1290"/>
                    <a:pt x="1125" y="1296"/>
                  </a:cubicBezTo>
                  <a:cubicBezTo>
                    <a:pt x="1130" y="1296"/>
                    <a:pt x="1136" y="1347"/>
                    <a:pt x="1136" y="1352"/>
                  </a:cubicBezTo>
                  <a:cubicBezTo>
                    <a:pt x="1130" y="1375"/>
                    <a:pt x="1096" y="1352"/>
                    <a:pt x="1085" y="1347"/>
                  </a:cubicBezTo>
                  <a:cubicBezTo>
                    <a:pt x="1062" y="1336"/>
                    <a:pt x="1022" y="1358"/>
                    <a:pt x="994" y="1347"/>
                  </a:cubicBezTo>
                  <a:cubicBezTo>
                    <a:pt x="960" y="1336"/>
                    <a:pt x="960" y="1301"/>
                    <a:pt x="909" y="1318"/>
                  </a:cubicBezTo>
                  <a:cubicBezTo>
                    <a:pt x="875" y="1330"/>
                    <a:pt x="875" y="1330"/>
                    <a:pt x="841" y="1313"/>
                  </a:cubicBezTo>
                  <a:cubicBezTo>
                    <a:pt x="823" y="1307"/>
                    <a:pt x="806" y="1273"/>
                    <a:pt x="784" y="1256"/>
                  </a:cubicBezTo>
                  <a:cubicBezTo>
                    <a:pt x="772" y="1239"/>
                    <a:pt x="715" y="1193"/>
                    <a:pt x="721" y="1182"/>
                  </a:cubicBezTo>
                  <a:cubicBezTo>
                    <a:pt x="738" y="1165"/>
                    <a:pt x="755" y="1131"/>
                    <a:pt x="767" y="1108"/>
                  </a:cubicBezTo>
                  <a:cubicBezTo>
                    <a:pt x="784" y="1063"/>
                    <a:pt x="818" y="1102"/>
                    <a:pt x="852" y="1114"/>
                  </a:cubicBezTo>
                  <a:cubicBezTo>
                    <a:pt x="892" y="1120"/>
                    <a:pt x="949" y="1148"/>
                    <a:pt x="994" y="1148"/>
                  </a:cubicBezTo>
                  <a:cubicBezTo>
                    <a:pt x="1034" y="1148"/>
                    <a:pt x="1028" y="1165"/>
                    <a:pt x="1056" y="1176"/>
                  </a:cubicBezTo>
                  <a:cubicBezTo>
                    <a:pt x="1068" y="1182"/>
                    <a:pt x="1079" y="1176"/>
                    <a:pt x="1091" y="1176"/>
                  </a:cubicBezTo>
                  <a:cubicBezTo>
                    <a:pt x="1079" y="1193"/>
                    <a:pt x="1085" y="1222"/>
                    <a:pt x="1062" y="1239"/>
                  </a:cubicBezTo>
                  <a:close/>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900"/>
            </a:p>
          </p:txBody>
        </p:sp>
        <p:sp>
          <p:nvSpPr>
            <p:cNvPr id="8" name="Freeform 154">
              <a:extLst>
                <a:ext uri="{FF2B5EF4-FFF2-40B4-BE49-F238E27FC236}">
                  <a16:creationId xmlns:a16="http://schemas.microsoft.com/office/drawing/2014/main" id="{42AB56A3-4B18-4D31-A65A-B1144F54E5A7}"/>
                </a:ext>
              </a:extLst>
            </p:cNvPr>
            <p:cNvSpPr>
              <a:spLocks noChangeArrowheads="1"/>
            </p:cNvSpPr>
            <p:nvPr/>
          </p:nvSpPr>
          <p:spPr bwMode="auto">
            <a:xfrm>
              <a:off x="7750644" y="1662144"/>
              <a:ext cx="727479" cy="449939"/>
            </a:xfrm>
            <a:custGeom>
              <a:avLst/>
              <a:gdLst>
                <a:gd name="T0" fmla="*/ 17 w 2102"/>
                <a:gd name="T1" fmla="*/ 579 h 1302"/>
                <a:gd name="T2" fmla="*/ 11 w 2102"/>
                <a:gd name="T3" fmla="*/ 687 h 1302"/>
                <a:gd name="T4" fmla="*/ 85 w 2102"/>
                <a:gd name="T5" fmla="*/ 738 h 1302"/>
                <a:gd name="T6" fmla="*/ 165 w 2102"/>
                <a:gd name="T7" fmla="*/ 852 h 1302"/>
                <a:gd name="T8" fmla="*/ 278 w 2102"/>
                <a:gd name="T9" fmla="*/ 846 h 1302"/>
                <a:gd name="T10" fmla="*/ 415 w 2102"/>
                <a:gd name="T11" fmla="*/ 801 h 1302"/>
                <a:gd name="T12" fmla="*/ 568 w 2102"/>
                <a:gd name="T13" fmla="*/ 824 h 1302"/>
                <a:gd name="T14" fmla="*/ 727 w 2102"/>
                <a:gd name="T15" fmla="*/ 937 h 1302"/>
                <a:gd name="T16" fmla="*/ 789 w 2102"/>
                <a:gd name="T17" fmla="*/ 1136 h 1302"/>
                <a:gd name="T18" fmla="*/ 869 w 2102"/>
                <a:gd name="T19" fmla="*/ 1227 h 1302"/>
                <a:gd name="T20" fmla="*/ 994 w 2102"/>
                <a:gd name="T21" fmla="*/ 1238 h 1302"/>
                <a:gd name="T22" fmla="*/ 1051 w 2102"/>
                <a:gd name="T23" fmla="*/ 1176 h 1302"/>
                <a:gd name="T24" fmla="*/ 1170 w 2102"/>
                <a:gd name="T25" fmla="*/ 1215 h 1302"/>
                <a:gd name="T26" fmla="*/ 1261 w 2102"/>
                <a:gd name="T27" fmla="*/ 1147 h 1302"/>
                <a:gd name="T28" fmla="*/ 1238 w 2102"/>
                <a:gd name="T29" fmla="*/ 1073 h 1302"/>
                <a:gd name="T30" fmla="*/ 1181 w 2102"/>
                <a:gd name="T31" fmla="*/ 1073 h 1302"/>
                <a:gd name="T32" fmla="*/ 1233 w 2102"/>
                <a:gd name="T33" fmla="*/ 1028 h 1302"/>
                <a:gd name="T34" fmla="*/ 1159 w 2102"/>
                <a:gd name="T35" fmla="*/ 1011 h 1302"/>
                <a:gd name="T36" fmla="*/ 1113 w 2102"/>
                <a:gd name="T37" fmla="*/ 886 h 1302"/>
                <a:gd name="T38" fmla="*/ 1324 w 2102"/>
                <a:gd name="T39" fmla="*/ 755 h 1302"/>
                <a:gd name="T40" fmla="*/ 1482 w 2102"/>
                <a:gd name="T41" fmla="*/ 585 h 1302"/>
                <a:gd name="T42" fmla="*/ 1584 w 2102"/>
                <a:gd name="T43" fmla="*/ 625 h 1302"/>
                <a:gd name="T44" fmla="*/ 1766 w 2102"/>
                <a:gd name="T45" fmla="*/ 653 h 1302"/>
                <a:gd name="T46" fmla="*/ 1754 w 2102"/>
                <a:gd name="T47" fmla="*/ 625 h 1302"/>
                <a:gd name="T48" fmla="*/ 1737 w 2102"/>
                <a:gd name="T49" fmla="*/ 488 h 1302"/>
                <a:gd name="T50" fmla="*/ 1783 w 2102"/>
                <a:gd name="T51" fmla="*/ 460 h 1302"/>
                <a:gd name="T52" fmla="*/ 1868 w 2102"/>
                <a:gd name="T53" fmla="*/ 380 h 1302"/>
                <a:gd name="T54" fmla="*/ 1987 w 2102"/>
                <a:gd name="T55" fmla="*/ 363 h 1302"/>
                <a:gd name="T56" fmla="*/ 2038 w 2102"/>
                <a:gd name="T57" fmla="*/ 392 h 1302"/>
                <a:gd name="T58" fmla="*/ 2090 w 2102"/>
                <a:gd name="T59" fmla="*/ 369 h 1302"/>
                <a:gd name="T60" fmla="*/ 2101 w 2102"/>
                <a:gd name="T61" fmla="*/ 278 h 1302"/>
                <a:gd name="T62" fmla="*/ 2067 w 2102"/>
                <a:gd name="T63" fmla="*/ 267 h 1302"/>
                <a:gd name="T64" fmla="*/ 1896 w 2102"/>
                <a:gd name="T65" fmla="*/ 176 h 1302"/>
                <a:gd name="T66" fmla="*/ 1646 w 2102"/>
                <a:gd name="T67" fmla="*/ 62 h 1302"/>
                <a:gd name="T68" fmla="*/ 1375 w 2102"/>
                <a:gd name="T69" fmla="*/ 119 h 1302"/>
                <a:gd name="T70" fmla="*/ 1278 w 2102"/>
                <a:gd name="T71" fmla="*/ 130 h 1302"/>
                <a:gd name="T72" fmla="*/ 1136 w 2102"/>
                <a:gd name="T73" fmla="*/ 102 h 1302"/>
                <a:gd name="T74" fmla="*/ 807 w 2102"/>
                <a:gd name="T75" fmla="*/ 216 h 1302"/>
                <a:gd name="T76" fmla="*/ 608 w 2102"/>
                <a:gd name="T77" fmla="*/ 210 h 1302"/>
                <a:gd name="T78" fmla="*/ 432 w 2102"/>
                <a:gd name="T79" fmla="*/ 227 h 1302"/>
                <a:gd name="T80" fmla="*/ 403 w 2102"/>
                <a:gd name="T81" fmla="*/ 306 h 1302"/>
                <a:gd name="T82" fmla="*/ 369 w 2102"/>
                <a:gd name="T83" fmla="*/ 397 h 1302"/>
                <a:gd name="T84" fmla="*/ 273 w 2102"/>
                <a:gd name="T85" fmla="*/ 426 h 1302"/>
                <a:gd name="T86" fmla="*/ 74 w 2102"/>
                <a:gd name="T87" fmla="*/ 568 h 1302"/>
                <a:gd name="T88" fmla="*/ 1959 w 2102"/>
                <a:gd name="T89" fmla="*/ 500 h 1302"/>
                <a:gd name="T90" fmla="*/ 1953 w 2102"/>
                <a:gd name="T91" fmla="*/ 511 h 1302"/>
                <a:gd name="T92" fmla="*/ 1919 w 2102"/>
                <a:gd name="T93" fmla="*/ 471 h 1302"/>
                <a:gd name="T94" fmla="*/ 1948 w 2102"/>
                <a:gd name="T95" fmla="*/ 437 h 1302"/>
                <a:gd name="T96" fmla="*/ 1976 w 2102"/>
                <a:gd name="T97" fmla="*/ 454 h 1302"/>
                <a:gd name="T98" fmla="*/ 1959 w 2102"/>
                <a:gd name="T99" fmla="*/ 500 h 1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02" h="1302">
                  <a:moveTo>
                    <a:pt x="17" y="579"/>
                  </a:moveTo>
                  <a:lnTo>
                    <a:pt x="17" y="579"/>
                  </a:lnTo>
                  <a:cubicBezTo>
                    <a:pt x="17" y="585"/>
                    <a:pt x="34" y="619"/>
                    <a:pt x="28" y="625"/>
                  </a:cubicBezTo>
                  <a:cubicBezTo>
                    <a:pt x="11" y="642"/>
                    <a:pt x="0" y="664"/>
                    <a:pt x="11" y="687"/>
                  </a:cubicBezTo>
                  <a:cubicBezTo>
                    <a:pt x="17" y="699"/>
                    <a:pt x="28" y="710"/>
                    <a:pt x="40" y="716"/>
                  </a:cubicBezTo>
                  <a:cubicBezTo>
                    <a:pt x="51" y="721"/>
                    <a:pt x="74" y="727"/>
                    <a:pt x="85" y="738"/>
                  </a:cubicBezTo>
                  <a:cubicBezTo>
                    <a:pt x="113" y="767"/>
                    <a:pt x="108" y="767"/>
                    <a:pt x="142" y="784"/>
                  </a:cubicBezTo>
                  <a:cubicBezTo>
                    <a:pt x="159" y="795"/>
                    <a:pt x="136" y="852"/>
                    <a:pt x="165" y="852"/>
                  </a:cubicBezTo>
                  <a:cubicBezTo>
                    <a:pt x="176" y="852"/>
                    <a:pt x="193" y="846"/>
                    <a:pt x="204" y="841"/>
                  </a:cubicBezTo>
                  <a:cubicBezTo>
                    <a:pt x="233" y="835"/>
                    <a:pt x="244" y="858"/>
                    <a:pt x="278" y="846"/>
                  </a:cubicBezTo>
                  <a:cubicBezTo>
                    <a:pt x="295" y="835"/>
                    <a:pt x="312" y="812"/>
                    <a:pt x="335" y="829"/>
                  </a:cubicBezTo>
                  <a:cubicBezTo>
                    <a:pt x="392" y="869"/>
                    <a:pt x="375" y="801"/>
                    <a:pt x="415" y="801"/>
                  </a:cubicBezTo>
                  <a:cubicBezTo>
                    <a:pt x="443" y="801"/>
                    <a:pt x="443" y="835"/>
                    <a:pt x="471" y="795"/>
                  </a:cubicBezTo>
                  <a:cubicBezTo>
                    <a:pt x="494" y="772"/>
                    <a:pt x="540" y="806"/>
                    <a:pt x="568" y="824"/>
                  </a:cubicBezTo>
                  <a:cubicBezTo>
                    <a:pt x="602" y="841"/>
                    <a:pt x="591" y="920"/>
                    <a:pt x="642" y="926"/>
                  </a:cubicBezTo>
                  <a:cubicBezTo>
                    <a:pt x="665" y="920"/>
                    <a:pt x="704" y="931"/>
                    <a:pt x="727" y="937"/>
                  </a:cubicBezTo>
                  <a:cubicBezTo>
                    <a:pt x="761" y="943"/>
                    <a:pt x="767" y="1005"/>
                    <a:pt x="773" y="1034"/>
                  </a:cubicBezTo>
                  <a:cubicBezTo>
                    <a:pt x="778" y="1062"/>
                    <a:pt x="773" y="1108"/>
                    <a:pt x="789" y="1136"/>
                  </a:cubicBezTo>
                  <a:cubicBezTo>
                    <a:pt x="801" y="1147"/>
                    <a:pt x="801" y="1153"/>
                    <a:pt x="812" y="1153"/>
                  </a:cubicBezTo>
                  <a:cubicBezTo>
                    <a:pt x="835" y="1153"/>
                    <a:pt x="841" y="1210"/>
                    <a:pt x="869" y="1227"/>
                  </a:cubicBezTo>
                  <a:cubicBezTo>
                    <a:pt x="915" y="1261"/>
                    <a:pt x="915" y="1176"/>
                    <a:pt x="937" y="1244"/>
                  </a:cubicBezTo>
                  <a:cubicBezTo>
                    <a:pt x="954" y="1284"/>
                    <a:pt x="971" y="1272"/>
                    <a:pt x="994" y="1238"/>
                  </a:cubicBezTo>
                  <a:cubicBezTo>
                    <a:pt x="1000" y="1221"/>
                    <a:pt x="1011" y="1221"/>
                    <a:pt x="1023" y="1210"/>
                  </a:cubicBezTo>
                  <a:cubicBezTo>
                    <a:pt x="1023" y="1204"/>
                    <a:pt x="1039" y="1125"/>
                    <a:pt x="1051" y="1176"/>
                  </a:cubicBezTo>
                  <a:cubicBezTo>
                    <a:pt x="1062" y="1227"/>
                    <a:pt x="1062" y="1301"/>
                    <a:pt x="1125" y="1261"/>
                  </a:cubicBezTo>
                  <a:cubicBezTo>
                    <a:pt x="1147" y="1250"/>
                    <a:pt x="1159" y="1238"/>
                    <a:pt x="1170" y="1215"/>
                  </a:cubicBezTo>
                  <a:cubicBezTo>
                    <a:pt x="1181" y="1204"/>
                    <a:pt x="1227" y="1255"/>
                    <a:pt x="1261" y="1215"/>
                  </a:cubicBezTo>
                  <a:cubicBezTo>
                    <a:pt x="1284" y="1193"/>
                    <a:pt x="1255" y="1170"/>
                    <a:pt x="1261" y="1147"/>
                  </a:cubicBezTo>
                  <a:cubicBezTo>
                    <a:pt x="1267" y="1136"/>
                    <a:pt x="1278" y="1113"/>
                    <a:pt x="1267" y="1096"/>
                  </a:cubicBezTo>
                  <a:cubicBezTo>
                    <a:pt x="1255" y="1091"/>
                    <a:pt x="1250" y="1073"/>
                    <a:pt x="1238" y="1073"/>
                  </a:cubicBezTo>
                  <a:cubicBezTo>
                    <a:pt x="1221" y="1073"/>
                    <a:pt x="1244" y="1119"/>
                    <a:pt x="1199" y="1119"/>
                  </a:cubicBezTo>
                  <a:cubicBezTo>
                    <a:pt x="1181" y="1119"/>
                    <a:pt x="1176" y="1073"/>
                    <a:pt x="1181" y="1073"/>
                  </a:cubicBezTo>
                  <a:cubicBezTo>
                    <a:pt x="1159" y="1073"/>
                    <a:pt x="1142" y="1056"/>
                    <a:pt x="1159" y="1039"/>
                  </a:cubicBezTo>
                  <a:cubicBezTo>
                    <a:pt x="1176" y="1022"/>
                    <a:pt x="1210" y="1079"/>
                    <a:pt x="1233" y="1028"/>
                  </a:cubicBezTo>
                  <a:cubicBezTo>
                    <a:pt x="1250" y="1000"/>
                    <a:pt x="1250" y="1011"/>
                    <a:pt x="1238" y="977"/>
                  </a:cubicBezTo>
                  <a:cubicBezTo>
                    <a:pt x="1227" y="937"/>
                    <a:pt x="1176" y="1000"/>
                    <a:pt x="1159" y="1011"/>
                  </a:cubicBezTo>
                  <a:cubicBezTo>
                    <a:pt x="1108" y="1051"/>
                    <a:pt x="1074" y="1039"/>
                    <a:pt x="1068" y="977"/>
                  </a:cubicBezTo>
                  <a:cubicBezTo>
                    <a:pt x="1091" y="960"/>
                    <a:pt x="1079" y="903"/>
                    <a:pt x="1113" y="886"/>
                  </a:cubicBezTo>
                  <a:cubicBezTo>
                    <a:pt x="1153" y="863"/>
                    <a:pt x="1187" y="824"/>
                    <a:pt x="1233" y="795"/>
                  </a:cubicBezTo>
                  <a:cubicBezTo>
                    <a:pt x="1267" y="772"/>
                    <a:pt x="1289" y="795"/>
                    <a:pt x="1324" y="755"/>
                  </a:cubicBezTo>
                  <a:cubicBezTo>
                    <a:pt x="1346" y="733"/>
                    <a:pt x="1380" y="716"/>
                    <a:pt x="1403" y="699"/>
                  </a:cubicBezTo>
                  <a:cubicBezTo>
                    <a:pt x="1437" y="670"/>
                    <a:pt x="1448" y="602"/>
                    <a:pt x="1482" y="585"/>
                  </a:cubicBezTo>
                  <a:cubicBezTo>
                    <a:pt x="1487" y="579"/>
                    <a:pt x="1533" y="591"/>
                    <a:pt x="1538" y="596"/>
                  </a:cubicBezTo>
                  <a:cubicBezTo>
                    <a:pt x="1550" y="636"/>
                    <a:pt x="1544" y="625"/>
                    <a:pt x="1584" y="625"/>
                  </a:cubicBezTo>
                  <a:cubicBezTo>
                    <a:pt x="1612" y="625"/>
                    <a:pt x="1641" y="642"/>
                    <a:pt x="1664" y="647"/>
                  </a:cubicBezTo>
                  <a:cubicBezTo>
                    <a:pt x="1698" y="659"/>
                    <a:pt x="1732" y="653"/>
                    <a:pt x="1766" y="653"/>
                  </a:cubicBezTo>
                  <a:lnTo>
                    <a:pt x="1766" y="653"/>
                  </a:lnTo>
                  <a:cubicBezTo>
                    <a:pt x="1754" y="625"/>
                    <a:pt x="1754" y="625"/>
                    <a:pt x="1754" y="625"/>
                  </a:cubicBezTo>
                  <a:cubicBezTo>
                    <a:pt x="1754" y="596"/>
                    <a:pt x="1749" y="579"/>
                    <a:pt x="1754" y="551"/>
                  </a:cubicBezTo>
                  <a:cubicBezTo>
                    <a:pt x="1754" y="534"/>
                    <a:pt x="1732" y="494"/>
                    <a:pt x="1737" y="488"/>
                  </a:cubicBezTo>
                  <a:cubicBezTo>
                    <a:pt x="1749" y="483"/>
                    <a:pt x="1777" y="477"/>
                    <a:pt x="1783" y="466"/>
                  </a:cubicBezTo>
                  <a:lnTo>
                    <a:pt x="1783" y="460"/>
                  </a:lnTo>
                  <a:cubicBezTo>
                    <a:pt x="1788" y="449"/>
                    <a:pt x="1828" y="420"/>
                    <a:pt x="1840" y="420"/>
                  </a:cubicBezTo>
                  <a:cubicBezTo>
                    <a:pt x="1874" y="420"/>
                    <a:pt x="1862" y="409"/>
                    <a:pt x="1868" y="380"/>
                  </a:cubicBezTo>
                  <a:cubicBezTo>
                    <a:pt x="1896" y="380"/>
                    <a:pt x="1914" y="375"/>
                    <a:pt x="1931" y="392"/>
                  </a:cubicBezTo>
                  <a:cubicBezTo>
                    <a:pt x="1942" y="403"/>
                    <a:pt x="1982" y="380"/>
                    <a:pt x="1987" y="363"/>
                  </a:cubicBezTo>
                  <a:lnTo>
                    <a:pt x="1993" y="363"/>
                  </a:lnTo>
                  <a:cubicBezTo>
                    <a:pt x="1993" y="375"/>
                    <a:pt x="2033" y="432"/>
                    <a:pt x="2038" y="392"/>
                  </a:cubicBezTo>
                  <a:cubicBezTo>
                    <a:pt x="2044" y="392"/>
                    <a:pt x="2044" y="386"/>
                    <a:pt x="2044" y="386"/>
                  </a:cubicBezTo>
                  <a:cubicBezTo>
                    <a:pt x="2050" y="380"/>
                    <a:pt x="2078" y="375"/>
                    <a:pt x="2090" y="369"/>
                  </a:cubicBezTo>
                  <a:cubicBezTo>
                    <a:pt x="2095" y="358"/>
                    <a:pt x="2101" y="346"/>
                    <a:pt x="2095" y="329"/>
                  </a:cubicBezTo>
                  <a:cubicBezTo>
                    <a:pt x="2101" y="278"/>
                    <a:pt x="2101" y="278"/>
                    <a:pt x="2101" y="278"/>
                  </a:cubicBezTo>
                  <a:lnTo>
                    <a:pt x="2101" y="278"/>
                  </a:lnTo>
                  <a:cubicBezTo>
                    <a:pt x="2090" y="278"/>
                    <a:pt x="2084" y="272"/>
                    <a:pt x="2067" y="267"/>
                  </a:cubicBezTo>
                  <a:cubicBezTo>
                    <a:pt x="2038" y="261"/>
                    <a:pt x="2022" y="221"/>
                    <a:pt x="1993" y="204"/>
                  </a:cubicBezTo>
                  <a:cubicBezTo>
                    <a:pt x="1965" y="193"/>
                    <a:pt x="1931" y="193"/>
                    <a:pt x="1896" y="176"/>
                  </a:cubicBezTo>
                  <a:cubicBezTo>
                    <a:pt x="1834" y="147"/>
                    <a:pt x="1737" y="204"/>
                    <a:pt x="1732" y="108"/>
                  </a:cubicBezTo>
                  <a:cubicBezTo>
                    <a:pt x="1726" y="68"/>
                    <a:pt x="1664" y="91"/>
                    <a:pt x="1646" y="62"/>
                  </a:cubicBezTo>
                  <a:cubicBezTo>
                    <a:pt x="1612" y="0"/>
                    <a:pt x="1561" y="22"/>
                    <a:pt x="1504" y="45"/>
                  </a:cubicBezTo>
                  <a:cubicBezTo>
                    <a:pt x="1453" y="56"/>
                    <a:pt x="1409" y="85"/>
                    <a:pt x="1375" y="119"/>
                  </a:cubicBezTo>
                  <a:cubicBezTo>
                    <a:pt x="1341" y="153"/>
                    <a:pt x="1301" y="221"/>
                    <a:pt x="1295" y="153"/>
                  </a:cubicBezTo>
                  <a:cubicBezTo>
                    <a:pt x="1289" y="142"/>
                    <a:pt x="1278" y="136"/>
                    <a:pt x="1278" y="130"/>
                  </a:cubicBezTo>
                  <a:cubicBezTo>
                    <a:pt x="1278" y="113"/>
                    <a:pt x="1335" y="85"/>
                    <a:pt x="1301" y="62"/>
                  </a:cubicBezTo>
                  <a:cubicBezTo>
                    <a:pt x="1289" y="56"/>
                    <a:pt x="1165" y="96"/>
                    <a:pt x="1136" y="102"/>
                  </a:cubicBezTo>
                  <a:cubicBezTo>
                    <a:pt x="1108" y="102"/>
                    <a:pt x="1108" y="136"/>
                    <a:pt x="1074" y="136"/>
                  </a:cubicBezTo>
                  <a:cubicBezTo>
                    <a:pt x="977" y="136"/>
                    <a:pt x="903" y="187"/>
                    <a:pt x="807" y="216"/>
                  </a:cubicBezTo>
                  <a:cubicBezTo>
                    <a:pt x="784" y="227"/>
                    <a:pt x="716" y="233"/>
                    <a:pt x="693" y="227"/>
                  </a:cubicBezTo>
                  <a:cubicBezTo>
                    <a:pt x="665" y="227"/>
                    <a:pt x="636" y="204"/>
                    <a:pt x="608" y="210"/>
                  </a:cubicBezTo>
                  <a:cubicBezTo>
                    <a:pt x="568" y="227"/>
                    <a:pt x="494" y="227"/>
                    <a:pt x="432" y="227"/>
                  </a:cubicBezTo>
                  <a:lnTo>
                    <a:pt x="432" y="227"/>
                  </a:lnTo>
                  <a:cubicBezTo>
                    <a:pt x="403" y="267"/>
                    <a:pt x="403" y="267"/>
                    <a:pt x="403" y="267"/>
                  </a:cubicBezTo>
                  <a:cubicBezTo>
                    <a:pt x="403" y="284"/>
                    <a:pt x="398" y="290"/>
                    <a:pt x="403" y="306"/>
                  </a:cubicBezTo>
                  <a:cubicBezTo>
                    <a:pt x="415" y="341"/>
                    <a:pt x="432" y="392"/>
                    <a:pt x="403" y="420"/>
                  </a:cubicBezTo>
                  <a:cubicBezTo>
                    <a:pt x="380" y="443"/>
                    <a:pt x="375" y="403"/>
                    <a:pt x="369" y="397"/>
                  </a:cubicBezTo>
                  <a:cubicBezTo>
                    <a:pt x="364" y="392"/>
                    <a:pt x="329" y="386"/>
                    <a:pt x="324" y="386"/>
                  </a:cubicBezTo>
                  <a:cubicBezTo>
                    <a:pt x="301" y="380"/>
                    <a:pt x="295" y="409"/>
                    <a:pt x="273" y="426"/>
                  </a:cubicBezTo>
                  <a:cubicBezTo>
                    <a:pt x="233" y="454"/>
                    <a:pt x="176" y="397"/>
                    <a:pt x="176" y="483"/>
                  </a:cubicBezTo>
                  <a:cubicBezTo>
                    <a:pt x="170" y="540"/>
                    <a:pt x="130" y="562"/>
                    <a:pt x="74" y="568"/>
                  </a:cubicBezTo>
                  <a:cubicBezTo>
                    <a:pt x="17" y="579"/>
                    <a:pt x="17" y="579"/>
                    <a:pt x="17" y="579"/>
                  </a:cubicBezTo>
                  <a:close/>
                  <a:moveTo>
                    <a:pt x="1959" y="500"/>
                  </a:moveTo>
                  <a:lnTo>
                    <a:pt x="1959" y="500"/>
                  </a:lnTo>
                  <a:cubicBezTo>
                    <a:pt x="1953" y="511"/>
                    <a:pt x="1953" y="511"/>
                    <a:pt x="1953" y="511"/>
                  </a:cubicBezTo>
                  <a:cubicBezTo>
                    <a:pt x="1942" y="522"/>
                    <a:pt x="1919" y="528"/>
                    <a:pt x="1919" y="511"/>
                  </a:cubicBezTo>
                  <a:cubicBezTo>
                    <a:pt x="1919" y="500"/>
                    <a:pt x="1925" y="483"/>
                    <a:pt x="1919" y="471"/>
                  </a:cubicBezTo>
                  <a:cubicBezTo>
                    <a:pt x="1914" y="466"/>
                    <a:pt x="1908" y="454"/>
                    <a:pt x="1914" y="449"/>
                  </a:cubicBezTo>
                  <a:cubicBezTo>
                    <a:pt x="1914" y="443"/>
                    <a:pt x="1942" y="443"/>
                    <a:pt x="1948" y="437"/>
                  </a:cubicBezTo>
                  <a:cubicBezTo>
                    <a:pt x="1953" y="432"/>
                    <a:pt x="1959" y="437"/>
                    <a:pt x="1965" y="443"/>
                  </a:cubicBezTo>
                  <a:cubicBezTo>
                    <a:pt x="1965" y="443"/>
                    <a:pt x="1976" y="449"/>
                    <a:pt x="1976" y="454"/>
                  </a:cubicBezTo>
                  <a:cubicBezTo>
                    <a:pt x="1976" y="460"/>
                    <a:pt x="1970" y="471"/>
                    <a:pt x="1970" y="477"/>
                  </a:cubicBezTo>
                  <a:cubicBezTo>
                    <a:pt x="1965" y="483"/>
                    <a:pt x="1959" y="494"/>
                    <a:pt x="1959" y="500"/>
                  </a:cubicBezTo>
                  <a:close/>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900"/>
            </a:p>
          </p:txBody>
        </p:sp>
        <p:sp>
          <p:nvSpPr>
            <p:cNvPr id="9" name="Freeform 155">
              <a:extLst>
                <a:ext uri="{FF2B5EF4-FFF2-40B4-BE49-F238E27FC236}">
                  <a16:creationId xmlns:a16="http://schemas.microsoft.com/office/drawing/2014/main" id="{247BD84A-B905-4C1B-804B-B57D597F556C}"/>
                </a:ext>
              </a:extLst>
            </p:cNvPr>
            <p:cNvSpPr>
              <a:spLocks noChangeArrowheads="1"/>
            </p:cNvSpPr>
            <p:nvPr/>
          </p:nvSpPr>
          <p:spPr bwMode="auto">
            <a:xfrm>
              <a:off x="6766946" y="1584358"/>
              <a:ext cx="1131634" cy="451463"/>
            </a:xfrm>
            <a:custGeom>
              <a:avLst/>
              <a:gdLst>
                <a:gd name="T0" fmla="*/ 3273 w 3274"/>
                <a:gd name="T1" fmla="*/ 454 h 1307"/>
                <a:gd name="T2" fmla="*/ 3244 w 3274"/>
                <a:gd name="T3" fmla="*/ 533 h 1307"/>
                <a:gd name="T4" fmla="*/ 3210 w 3274"/>
                <a:gd name="T5" fmla="*/ 624 h 1307"/>
                <a:gd name="T6" fmla="*/ 3114 w 3274"/>
                <a:gd name="T7" fmla="*/ 653 h 1307"/>
                <a:gd name="T8" fmla="*/ 2915 w 3274"/>
                <a:gd name="T9" fmla="*/ 795 h 1307"/>
                <a:gd name="T10" fmla="*/ 2858 w 3274"/>
                <a:gd name="T11" fmla="*/ 806 h 1307"/>
                <a:gd name="T12" fmla="*/ 2784 w 3274"/>
                <a:gd name="T13" fmla="*/ 704 h 1307"/>
                <a:gd name="T14" fmla="*/ 2682 w 3274"/>
                <a:gd name="T15" fmla="*/ 789 h 1307"/>
                <a:gd name="T16" fmla="*/ 2568 w 3274"/>
                <a:gd name="T17" fmla="*/ 863 h 1307"/>
                <a:gd name="T18" fmla="*/ 2483 w 3274"/>
                <a:gd name="T19" fmla="*/ 926 h 1307"/>
                <a:gd name="T20" fmla="*/ 2273 w 3274"/>
                <a:gd name="T21" fmla="*/ 971 h 1307"/>
                <a:gd name="T22" fmla="*/ 2074 w 3274"/>
                <a:gd name="T23" fmla="*/ 1039 h 1307"/>
                <a:gd name="T24" fmla="*/ 1915 w 3274"/>
                <a:gd name="T25" fmla="*/ 1045 h 1307"/>
                <a:gd name="T26" fmla="*/ 1682 w 3274"/>
                <a:gd name="T27" fmla="*/ 1164 h 1307"/>
                <a:gd name="T28" fmla="*/ 1472 w 3274"/>
                <a:gd name="T29" fmla="*/ 999 h 1307"/>
                <a:gd name="T30" fmla="*/ 1358 w 3274"/>
                <a:gd name="T31" fmla="*/ 988 h 1307"/>
                <a:gd name="T32" fmla="*/ 1244 w 3274"/>
                <a:gd name="T33" fmla="*/ 1051 h 1307"/>
                <a:gd name="T34" fmla="*/ 1034 w 3274"/>
                <a:gd name="T35" fmla="*/ 1039 h 1307"/>
                <a:gd name="T36" fmla="*/ 886 w 3274"/>
                <a:gd name="T37" fmla="*/ 1215 h 1307"/>
                <a:gd name="T38" fmla="*/ 710 w 3274"/>
                <a:gd name="T39" fmla="*/ 1244 h 1307"/>
                <a:gd name="T40" fmla="*/ 597 w 3274"/>
                <a:gd name="T41" fmla="*/ 1244 h 1307"/>
                <a:gd name="T42" fmla="*/ 483 w 3274"/>
                <a:gd name="T43" fmla="*/ 1278 h 1307"/>
                <a:gd name="T44" fmla="*/ 426 w 3274"/>
                <a:gd name="T45" fmla="*/ 1244 h 1307"/>
                <a:gd name="T46" fmla="*/ 301 w 3274"/>
                <a:gd name="T47" fmla="*/ 1096 h 1307"/>
                <a:gd name="T48" fmla="*/ 267 w 3274"/>
                <a:gd name="T49" fmla="*/ 1005 h 1307"/>
                <a:gd name="T50" fmla="*/ 375 w 3274"/>
                <a:gd name="T51" fmla="*/ 795 h 1307"/>
                <a:gd name="T52" fmla="*/ 244 w 3274"/>
                <a:gd name="T53" fmla="*/ 818 h 1307"/>
                <a:gd name="T54" fmla="*/ 199 w 3274"/>
                <a:gd name="T55" fmla="*/ 744 h 1307"/>
                <a:gd name="T56" fmla="*/ 137 w 3274"/>
                <a:gd name="T57" fmla="*/ 590 h 1307"/>
                <a:gd name="T58" fmla="*/ 17 w 3274"/>
                <a:gd name="T59" fmla="*/ 386 h 1307"/>
                <a:gd name="T60" fmla="*/ 165 w 3274"/>
                <a:gd name="T61" fmla="*/ 272 h 1307"/>
                <a:gd name="T62" fmla="*/ 176 w 3274"/>
                <a:gd name="T63" fmla="*/ 170 h 1307"/>
                <a:gd name="T64" fmla="*/ 210 w 3274"/>
                <a:gd name="T65" fmla="*/ 170 h 1307"/>
                <a:gd name="T66" fmla="*/ 432 w 3274"/>
                <a:gd name="T67" fmla="*/ 164 h 1307"/>
                <a:gd name="T68" fmla="*/ 534 w 3274"/>
                <a:gd name="T69" fmla="*/ 170 h 1307"/>
                <a:gd name="T70" fmla="*/ 699 w 3274"/>
                <a:gd name="T71" fmla="*/ 170 h 1307"/>
                <a:gd name="T72" fmla="*/ 835 w 3274"/>
                <a:gd name="T73" fmla="*/ 176 h 1307"/>
                <a:gd name="T74" fmla="*/ 909 w 3274"/>
                <a:gd name="T75" fmla="*/ 176 h 1307"/>
                <a:gd name="T76" fmla="*/ 1165 w 3274"/>
                <a:gd name="T77" fmla="*/ 119 h 1307"/>
                <a:gd name="T78" fmla="*/ 1324 w 3274"/>
                <a:gd name="T79" fmla="*/ 164 h 1307"/>
                <a:gd name="T80" fmla="*/ 1546 w 3274"/>
                <a:gd name="T81" fmla="*/ 79 h 1307"/>
                <a:gd name="T82" fmla="*/ 1631 w 3274"/>
                <a:gd name="T83" fmla="*/ 0 h 1307"/>
                <a:gd name="T84" fmla="*/ 1801 w 3274"/>
                <a:gd name="T85" fmla="*/ 153 h 1307"/>
                <a:gd name="T86" fmla="*/ 1926 w 3274"/>
                <a:gd name="T87" fmla="*/ 176 h 1307"/>
                <a:gd name="T88" fmla="*/ 2187 w 3274"/>
                <a:gd name="T89" fmla="*/ 193 h 1307"/>
                <a:gd name="T90" fmla="*/ 2199 w 3274"/>
                <a:gd name="T91" fmla="*/ 238 h 1307"/>
                <a:gd name="T92" fmla="*/ 2324 w 3274"/>
                <a:gd name="T93" fmla="*/ 215 h 1307"/>
                <a:gd name="T94" fmla="*/ 2568 w 3274"/>
                <a:gd name="T95" fmla="*/ 323 h 1307"/>
                <a:gd name="T96" fmla="*/ 2932 w 3274"/>
                <a:gd name="T97" fmla="*/ 386 h 1307"/>
                <a:gd name="T98" fmla="*/ 3210 w 3274"/>
                <a:gd name="T99" fmla="*/ 448 h 1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274" h="1307">
                  <a:moveTo>
                    <a:pt x="3273" y="454"/>
                  </a:moveTo>
                  <a:lnTo>
                    <a:pt x="3273" y="454"/>
                  </a:lnTo>
                  <a:cubicBezTo>
                    <a:pt x="3244" y="494"/>
                    <a:pt x="3244" y="494"/>
                    <a:pt x="3244" y="494"/>
                  </a:cubicBezTo>
                  <a:cubicBezTo>
                    <a:pt x="3244" y="511"/>
                    <a:pt x="3239" y="517"/>
                    <a:pt x="3244" y="533"/>
                  </a:cubicBezTo>
                  <a:cubicBezTo>
                    <a:pt x="3256" y="568"/>
                    <a:pt x="3273" y="619"/>
                    <a:pt x="3244" y="647"/>
                  </a:cubicBezTo>
                  <a:cubicBezTo>
                    <a:pt x="3221" y="670"/>
                    <a:pt x="3216" y="630"/>
                    <a:pt x="3210" y="624"/>
                  </a:cubicBezTo>
                  <a:cubicBezTo>
                    <a:pt x="3205" y="619"/>
                    <a:pt x="3170" y="613"/>
                    <a:pt x="3165" y="613"/>
                  </a:cubicBezTo>
                  <a:cubicBezTo>
                    <a:pt x="3142" y="607"/>
                    <a:pt x="3136" y="636"/>
                    <a:pt x="3114" y="653"/>
                  </a:cubicBezTo>
                  <a:cubicBezTo>
                    <a:pt x="3074" y="681"/>
                    <a:pt x="3017" y="624"/>
                    <a:pt x="3017" y="710"/>
                  </a:cubicBezTo>
                  <a:cubicBezTo>
                    <a:pt x="3011" y="767"/>
                    <a:pt x="2971" y="789"/>
                    <a:pt x="2915" y="795"/>
                  </a:cubicBezTo>
                  <a:cubicBezTo>
                    <a:pt x="2858" y="806"/>
                    <a:pt x="2858" y="806"/>
                    <a:pt x="2858" y="806"/>
                  </a:cubicBezTo>
                  <a:lnTo>
                    <a:pt x="2858" y="806"/>
                  </a:lnTo>
                  <a:cubicBezTo>
                    <a:pt x="2847" y="789"/>
                    <a:pt x="2847" y="755"/>
                    <a:pt x="2835" y="744"/>
                  </a:cubicBezTo>
                  <a:cubicBezTo>
                    <a:pt x="2829" y="738"/>
                    <a:pt x="2790" y="704"/>
                    <a:pt x="2784" y="704"/>
                  </a:cubicBezTo>
                  <a:cubicBezTo>
                    <a:pt x="2773" y="698"/>
                    <a:pt x="2756" y="727"/>
                    <a:pt x="2744" y="738"/>
                  </a:cubicBezTo>
                  <a:cubicBezTo>
                    <a:pt x="2727" y="755"/>
                    <a:pt x="2705" y="772"/>
                    <a:pt x="2682" y="789"/>
                  </a:cubicBezTo>
                  <a:cubicBezTo>
                    <a:pt x="2653" y="818"/>
                    <a:pt x="2614" y="778"/>
                    <a:pt x="2585" y="801"/>
                  </a:cubicBezTo>
                  <a:cubicBezTo>
                    <a:pt x="2574" y="818"/>
                    <a:pt x="2579" y="846"/>
                    <a:pt x="2568" y="863"/>
                  </a:cubicBezTo>
                  <a:cubicBezTo>
                    <a:pt x="2557" y="880"/>
                    <a:pt x="2551" y="937"/>
                    <a:pt x="2534" y="943"/>
                  </a:cubicBezTo>
                  <a:cubicBezTo>
                    <a:pt x="2511" y="960"/>
                    <a:pt x="2500" y="926"/>
                    <a:pt x="2483" y="926"/>
                  </a:cubicBezTo>
                  <a:cubicBezTo>
                    <a:pt x="2437" y="920"/>
                    <a:pt x="2426" y="977"/>
                    <a:pt x="2358" y="960"/>
                  </a:cubicBezTo>
                  <a:cubicBezTo>
                    <a:pt x="2329" y="954"/>
                    <a:pt x="2318" y="994"/>
                    <a:pt x="2273" y="971"/>
                  </a:cubicBezTo>
                  <a:cubicBezTo>
                    <a:pt x="2233" y="948"/>
                    <a:pt x="2199" y="937"/>
                    <a:pt x="2193" y="1005"/>
                  </a:cubicBezTo>
                  <a:cubicBezTo>
                    <a:pt x="2193" y="1085"/>
                    <a:pt x="2085" y="960"/>
                    <a:pt x="2074" y="1039"/>
                  </a:cubicBezTo>
                  <a:cubicBezTo>
                    <a:pt x="2074" y="1085"/>
                    <a:pt x="2040" y="1068"/>
                    <a:pt x="2006" y="1073"/>
                  </a:cubicBezTo>
                  <a:cubicBezTo>
                    <a:pt x="1966" y="1085"/>
                    <a:pt x="1955" y="1051"/>
                    <a:pt x="1915" y="1045"/>
                  </a:cubicBezTo>
                  <a:cubicBezTo>
                    <a:pt x="1886" y="1039"/>
                    <a:pt x="1858" y="1017"/>
                    <a:pt x="1835" y="1017"/>
                  </a:cubicBezTo>
                  <a:cubicBezTo>
                    <a:pt x="1761" y="1022"/>
                    <a:pt x="1756" y="1176"/>
                    <a:pt x="1682" y="1164"/>
                  </a:cubicBezTo>
                  <a:cubicBezTo>
                    <a:pt x="1642" y="1158"/>
                    <a:pt x="1591" y="1136"/>
                    <a:pt x="1557" y="1119"/>
                  </a:cubicBezTo>
                  <a:cubicBezTo>
                    <a:pt x="1511" y="1096"/>
                    <a:pt x="1483" y="1045"/>
                    <a:pt x="1472" y="999"/>
                  </a:cubicBezTo>
                  <a:cubicBezTo>
                    <a:pt x="1449" y="999"/>
                    <a:pt x="1438" y="1022"/>
                    <a:pt x="1415" y="1011"/>
                  </a:cubicBezTo>
                  <a:cubicBezTo>
                    <a:pt x="1392" y="1005"/>
                    <a:pt x="1386" y="994"/>
                    <a:pt x="1358" y="988"/>
                  </a:cubicBezTo>
                  <a:cubicBezTo>
                    <a:pt x="1307" y="988"/>
                    <a:pt x="1341" y="1051"/>
                    <a:pt x="1312" y="1056"/>
                  </a:cubicBezTo>
                  <a:cubicBezTo>
                    <a:pt x="1290" y="1068"/>
                    <a:pt x="1256" y="1073"/>
                    <a:pt x="1244" y="1051"/>
                  </a:cubicBezTo>
                  <a:cubicBezTo>
                    <a:pt x="1205" y="965"/>
                    <a:pt x="1182" y="1107"/>
                    <a:pt x="1136" y="1085"/>
                  </a:cubicBezTo>
                  <a:cubicBezTo>
                    <a:pt x="1102" y="1062"/>
                    <a:pt x="1057" y="1056"/>
                    <a:pt x="1034" y="1039"/>
                  </a:cubicBezTo>
                  <a:cubicBezTo>
                    <a:pt x="1017" y="1017"/>
                    <a:pt x="983" y="1051"/>
                    <a:pt x="977" y="1068"/>
                  </a:cubicBezTo>
                  <a:cubicBezTo>
                    <a:pt x="955" y="1113"/>
                    <a:pt x="926" y="1187"/>
                    <a:pt x="886" y="1215"/>
                  </a:cubicBezTo>
                  <a:cubicBezTo>
                    <a:pt x="864" y="1227"/>
                    <a:pt x="801" y="1244"/>
                    <a:pt x="773" y="1249"/>
                  </a:cubicBezTo>
                  <a:cubicBezTo>
                    <a:pt x="750" y="1255"/>
                    <a:pt x="733" y="1244"/>
                    <a:pt x="710" y="1244"/>
                  </a:cubicBezTo>
                  <a:cubicBezTo>
                    <a:pt x="693" y="1244"/>
                    <a:pt x="670" y="1238"/>
                    <a:pt x="653" y="1238"/>
                  </a:cubicBezTo>
                  <a:cubicBezTo>
                    <a:pt x="631" y="1238"/>
                    <a:pt x="614" y="1238"/>
                    <a:pt x="597" y="1244"/>
                  </a:cubicBezTo>
                  <a:cubicBezTo>
                    <a:pt x="562" y="1249"/>
                    <a:pt x="540" y="1272"/>
                    <a:pt x="511" y="1295"/>
                  </a:cubicBezTo>
                  <a:cubicBezTo>
                    <a:pt x="494" y="1306"/>
                    <a:pt x="494" y="1295"/>
                    <a:pt x="483" y="1278"/>
                  </a:cubicBezTo>
                  <a:cubicBezTo>
                    <a:pt x="472" y="1255"/>
                    <a:pt x="449" y="1244"/>
                    <a:pt x="426" y="1244"/>
                  </a:cubicBezTo>
                  <a:lnTo>
                    <a:pt x="426" y="1244"/>
                  </a:lnTo>
                  <a:cubicBezTo>
                    <a:pt x="415" y="1170"/>
                    <a:pt x="415" y="1170"/>
                    <a:pt x="415" y="1170"/>
                  </a:cubicBezTo>
                  <a:cubicBezTo>
                    <a:pt x="392" y="1124"/>
                    <a:pt x="307" y="1130"/>
                    <a:pt x="301" y="1096"/>
                  </a:cubicBezTo>
                  <a:cubicBezTo>
                    <a:pt x="267" y="1096"/>
                    <a:pt x="250" y="1136"/>
                    <a:pt x="239" y="1079"/>
                  </a:cubicBezTo>
                  <a:cubicBezTo>
                    <a:pt x="233" y="1062"/>
                    <a:pt x="256" y="1022"/>
                    <a:pt x="267" y="1005"/>
                  </a:cubicBezTo>
                  <a:cubicBezTo>
                    <a:pt x="296" y="943"/>
                    <a:pt x="403" y="977"/>
                    <a:pt x="432" y="897"/>
                  </a:cubicBezTo>
                  <a:cubicBezTo>
                    <a:pt x="438" y="874"/>
                    <a:pt x="392" y="801"/>
                    <a:pt x="375" y="795"/>
                  </a:cubicBezTo>
                  <a:cubicBezTo>
                    <a:pt x="369" y="812"/>
                    <a:pt x="330" y="863"/>
                    <a:pt x="307" y="869"/>
                  </a:cubicBezTo>
                  <a:cubicBezTo>
                    <a:pt x="273" y="880"/>
                    <a:pt x="244" y="846"/>
                    <a:pt x="244" y="818"/>
                  </a:cubicBezTo>
                  <a:cubicBezTo>
                    <a:pt x="244" y="801"/>
                    <a:pt x="267" y="778"/>
                    <a:pt x="261" y="767"/>
                  </a:cubicBezTo>
                  <a:cubicBezTo>
                    <a:pt x="261" y="767"/>
                    <a:pt x="205" y="744"/>
                    <a:pt x="199" y="744"/>
                  </a:cubicBezTo>
                  <a:cubicBezTo>
                    <a:pt x="182" y="744"/>
                    <a:pt x="171" y="738"/>
                    <a:pt x="159" y="721"/>
                  </a:cubicBezTo>
                  <a:cubicBezTo>
                    <a:pt x="119" y="681"/>
                    <a:pt x="148" y="636"/>
                    <a:pt x="137" y="590"/>
                  </a:cubicBezTo>
                  <a:cubicBezTo>
                    <a:pt x="17" y="590"/>
                    <a:pt x="97" y="477"/>
                    <a:pt x="17" y="454"/>
                  </a:cubicBezTo>
                  <a:cubicBezTo>
                    <a:pt x="0" y="448"/>
                    <a:pt x="17" y="397"/>
                    <a:pt x="17" y="386"/>
                  </a:cubicBezTo>
                  <a:cubicBezTo>
                    <a:pt x="68" y="374"/>
                    <a:pt x="80" y="409"/>
                    <a:pt x="114" y="346"/>
                  </a:cubicBezTo>
                  <a:cubicBezTo>
                    <a:pt x="125" y="323"/>
                    <a:pt x="165" y="295"/>
                    <a:pt x="165" y="272"/>
                  </a:cubicBezTo>
                  <a:cubicBezTo>
                    <a:pt x="165" y="249"/>
                    <a:pt x="176" y="227"/>
                    <a:pt x="176" y="210"/>
                  </a:cubicBezTo>
                  <a:cubicBezTo>
                    <a:pt x="176" y="170"/>
                    <a:pt x="176" y="170"/>
                    <a:pt x="176" y="170"/>
                  </a:cubicBezTo>
                  <a:lnTo>
                    <a:pt x="176" y="170"/>
                  </a:lnTo>
                  <a:cubicBezTo>
                    <a:pt x="210" y="170"/>
                    <a:pt x="210" y="170"/>
                    <a:pt x="210" y="170"/>
                  </a:cubicBezTo>
                  <a:cubicBezTo>
                    <a:pt x="256" y="170"/>
                    <a:pt x="290" y="142"/>
                    <a:pt x="330" y="153"/>
                  </a:cubicBezTo>
                  <a:cubicBezTo>
                    <a:pt x="364" y="159"/>
                    <a:pt x="398" y="159"/>
                    <a:pt x="432" y="164"/>
                  </a:cubicBezTo>
                  <a:cubicBezTo>
                    <a:pt x="460" y="170"/>
                    <a:pt x="466" y="159"/>
                    <a:pt x="489" y="159"/>
                  </a:cubicBezTo>
                  <a:cubicBezTo>
                    <a:pt x="506" y="159"/>
                    <a:pt x="523" y="164"/>
                    <a:pt x="534" y="170"/>
                  </a:cubicBezTo>
                  <a:cubicBezTo>
                    <a:pt x="551" y="176"/>
                    <a:pt x="602" y="170"/>
                    <a:pt x="619" y="164"/>
                  </a:cubicBezTo>
                  <a:cubicBezTo>
                    <a:pt x="659" y="159"/>
                    <a:pt x="665" y="164"/>
                    <a:pt x="699" y="170"/>
                  </a:cubicBezTo>
                  <a:cubicBezTo>
                    <a:pt x="727" y="164"/>
                    <a:pt x="756" y="164"/>
                    <a:pt x="784" y="164"/>
                  </a:cubicBezTo>
                  <a:cubicBezTo>
                    <a:pt x="807" y="170"/>
                    <a:pt x="818" y="181"/>
                    <a:pt x="835" y="176"/>
                  </a:cubicBezTo>
                  <a:cubicBezTo>
                    <a:pt x="858" y="176"/>
                    <a:pt x="858" y="153"/>
                    <a:pt x="875" y="153"/>
                  </a:cubicBezTo>
                  <a:cubicBezTo>
                    <a:pt x="886" y="153"/>
                    <a:pt x="898" y="170"/>
                    <a:pt x="909" y="176"/>
                  </a:cubicBezTo>
                  <a:cubicBezTo>
                    <a:pt x="966" y="187"/>
                    <a:pt x="1040" y="164"/>
                    <a:pt x="1097" y="147"/>
                  </a:cubicBezTo>
                  <a:cubicBezTo>
                    <a:pt x="1114" y="142"/>
                    <a:pt x="1153" y="113"/>
                    <a:pt x="1165" y="119"/>
                  </a:cubicBezTo>
                  <a:cubicBezTo>
                    <a:pt x="1188" y="136"/>
                    <a:pt x="1227" y="153"/>
                    <a:pt x="1256" y="159"/>
                  </a:cubicBezTo>
                  <a:cubicBezTo>
                    <a:pt x="1273" y="153"/>
                    <a:pt x="1312" y="153"/>
                    <a:pt x="1324" y="164"/>
                  </a:cubicBezTo>
                  <a:cubicBezTo>
                    <a:pt x="1347" y="193"/>
                    <a:pt x="1381" y="136"/>
                    <a:pt x="1415" y="136"/>
                  </a:cubicBezTo>
                  <a:cubicBezTo>
                    <a:pt x="1455" y="136"/>
                    <a:pt x="1546" y="136"/>
                    <a:pt x="1546" y="79"/>
                  </a:cubicBezTo>
                  <a:cubicBezTo>
                    <a:pt x="1546" y="45"/>
                    <a:pt x="1580" y="62"/>
                    <a:pt x="1602" y="51"/>
                  </a:cubicBezTo>
                  <a:cubicBezTo>
                    <a:pt x="1614" y="45"/>
                    <a:pt x="1625" y="11"/>
                    <a:pt x="1631" y="0"/>
                  </a:cubicBezTo>
                  <a:cubicBezTo>
                    <a:pt x="1648" y="5"/>
                    <a:pt x="1705" y="62"/>
                    <a:pt x="1710" y="79"/>
                  </a:cubicBezTo>
                  <a:cubicBezTo>
                    <a:pt x="1722" y="119"/>
                    <a:pt x="1767" y="136"/>
                    <a:pt x="1801" y="153"/>
                  </a:cubicBezTo>
                  <a:cubicBezTo>
                    <a:pt x="1818" y="170"/>
                    <a:pt x="1818" y="198"/>
                    <a:pt x="1847" y="193"/>
                  </a:cubicBezTo>
                  <a:cubicBezTo>
                    <a:pt x="1875" y="193"/>
                    <a:pt x="1892" y="176"/>
                    <a:pt x="1926" y="176"/>
                  </a:cubicBezTo>
                  <a:cubicBezTo>
                    <a:pt x="1989" y="176"/>
                    <a:pt x="2045" y="193"/>
                    <a:pt x="2102" y="181"/>
                  </a:cubicBezTo>
                  <a:cubicBezTo>
                    <a:pt x="2119" y="181"/>
                    <a:pt x="2187" y="170"/>
                    <a:pt x="2187" y="193"/>
                  </a:cubicBezTo>
                  <a:cubicBezTo>
                    <a:pt x="2187" y="204"/>
                    <a:pt x="2170" y="221"/>
                    <a:pt x="2170" y="238"/>
                  </a:cubicBezTo>
                  <a:cubicBezTo>
                    <a:pt x="2170" y="244"/>
                    <a:pt x="2193" y="244"/>
                    <a:pt x="2199" y="238"/>
                  </a:cubicBezTo>
                  <a:cubicBezTo>
                    <a:pt x="2210" y="198"/>
                    <a:pt x="2205" y="215"/>
                    <a:pt x="2244" y="210"/>
                  </a:cubicBezTo>
                  <a:cubicBezTo>
                    <a:pt x="2267" y="204"/>
                    <a:pt x="2307" y="210"/>
                    <a:pt x="2324" y="215"/>
                  </a:cubicBezTo>
                  <a:cubicBezTo>
                    <a:pt x="2335" y="278"/>
                    <a:pt x="2386" y="306"/>
                    <a:pt x="2449" y="301"/>
                  </a:cubicBezTo>
                  <a:cubicBezTo>
                    <a:pt x="2500" y="283"/>
                    <a:pt x="2523" y="306"/>
                    <a:pt x="2568" y="323"/>
                  </a:cubicBezTo>
                  <a:cubicBezTo>
                    <a:pt x="2648" y="352"/>
                    <a:pt x="2721" y="329"/>
                    <a:pt x="2807" y="352"/>
                  </a:cubicBezTo>
                  <a:cubicBezTo>
                    <a:pt x="2932" y="386"/>
                    <a:pt x="2932" y="386"/>
                    <a:pt x="2932" y="386"/>
                  </a:cubicBezTo>
                  <a:cubicBezTo>
                    <a:pt x="2977" y="397"/>
                    <a:pt x="3017" y="426"/>
                    <a:pt x="3057" y="426"/>
                  </a:cubicBezTo>
                  <a:cubicBezTo>
                    <a:pt x="3108" y="420"/>
                    <a:pt x="3159" y="443"/>
                    <a:pt x="3210" y="448"/>
                  </a:cubicBezTo>
                  <a:cubicBezTo>
                    <a:pt x="3227" y="448"/>
                    <a:pt x="3250" y="448"/>
                    <a:pt x="3273" y="454"/>
                  </a:cubicBezTo>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900"/>
            </a:p>
          </p:txBody>
        </p:sp>
        <p:sp>
          <p:nvSpPr>
            <p:cNvPr id="10" name="Freeform 156">
              <a:extLst>
                <a:ext uri="{FF2B5EF4-FFF2-40B4-BE49-F238E27FC236}">
                  <a16:creationId xmlns:a16="http://schemas.microsoft.com/office/drawing/2014/main" id="{4F71BA1C-925B-45A8-9DAC-F6E36EA8FF50}"/>
                </a:ext>
              </a:extLst>
            </p:cNvPr>
            <p:cNvSpPr>
              <a:spLocks noChangeArrowheads="1"/>
            </p:cNvSpPr>
            <p:nvPr/>
          </p:nvSpPr>
          <p:spPr bwMode="auto">
            <a:xfrm>
              <a:off x="5867129" y="1498946"/>
              <a:ext cx="1090457" cy="1157636"/>
            </a:xfrm>
            <a:custGeom>
              <a:avLst/>
              <a:gdLst>
                <a:gd name="T0" fmla="*/ 2767 w 3154"/>
                <a:gd name="T1" fmla="*/ 517 h 3347"/>
                <a:gd name="T2" fmla="*/ 2739 w 3154"/>
                <a:gd name="T3" fmla="*/ 835 h 3347"/>
                <a:gd name="T4" fmla="*/ 2846 w 3154"/>
                <a:gd name="T5" fmla="*/ 1063 h 3347"/>
                <a:gd name="T6" fmla="*/ 2869 w 3154"/>
                <a:gd name="T7" fmla="*/ 1250 h 3347"/>
                <a:gd name="T8" fmla="*/ 3028 w 3154"/>
                <a:gd name="T9" fmla="*/ 1489 h 3347"/>
                <a:gd name="T10" fmla="*/ 3000 w 3154"/>
                <a:gd name="T11" fmla="*/ 1551 h 3347"/>
                <a:gd name="T12" fmla="*/ 2863 w 3154"/>
                <a:gd name="T13" fmla="*/ 1778 h 3347"/>
                <a:gd name="T14" fmla="*/ 2761 w 3154"/>
                <a:gd name="T15" fmla="*/ 2063 h 3347"/>
                <a:gd name="T16" fmla="*/ 2875 w 3154"/>
                <a:gd name="T17" fmla="*/ 2171 h 3347"/>
                <a:gd name="T18" fmla="*/ 3051 w 3154"/>
                <a:gd name="T19" fmla="*/ 2256 h 3347"/>
                <a:gd name="T20" fmla="*/ 3148 w 3154"/>
                <a:gd name="T21" fmla="*/ 2489 h 3347"/>
                <a:gd name="T22" fmla="*/ 2937 w 3154"/>
                <a:gd name="T23" fmla="*/ 2704 h 3347"/>
                <a:gd name="T24" fmla="*/ 2790 w 3154"/>
                <a:gd name="T25" fmla="*/ 2903 h 3347"/>
                <a:gd name="T26" fmla="*/ 2858 w 3154"/>
                <a:gd name="T27" fmla="*/ 3051 h 3347"/>
                <a:gd name="T28" fmla="*/ 2596 w 3154"/>
                <a:gd name="T29" fmla="*/ 3068 h 3347"/>
                <a:gd name="T30" fmla="*/ 2324 w 3154"/>
                <a:gd name="T31" fmla="*/ 3312 h 3347"/>
                <a:gd name="T32" fmla="*/ 2204 w 3154"/>
                <a:gd name="T33" fmla="*/ 3227 h 3347"/>
                <a:gd name="T34" fmla="*/ 2102 w 3154"/>
                <a:gd name="T35" fmla="*/ 3210 h 3347"/>
                <a:gd name="T36" fmla="*/ 1841 w 3154"/>
                <a:gd name="T37" fmla="*/ 3216 h 3347"/>
                <a:gd name="T38" fmla="*/ 1710 w 3154"/>
                <a:gd name="T39" fmla="*/ 3142 h 3347"/>
                <a:gd name="T40" fmla="*/ 1409 w 3154"/>
                <a:gd name="T41" fmla="*/ 3324 h 3347"/>
                <a:gd name="T42" fmla="*/ 1358 w 3154"/>
                <a:gd name="T43" fmla="*/ 3125 h 3347"/>
                <a:gd name="T44" fmla="*/ 1460 w 3154"/>
                <a:gd name="T45" fmla="*/ 2886 h 3347"/>
                <a:gd name="T46" fmla="*/ 1170 w 3154"/>
                <a:gd name="T47" fmla="*/ 2864 h 3347"/>
                <a:gd name="T48" fmla="*/ 954 w 3154"/>
                <a:gd name="T49" fmla="*/ 2903 h 3347"/>
                <a:gd name="T50" fmla="*/ 670 w 3154"/>
                <a:gd name="T51" fmla="*/ 3125 h 3347"/>
                <a:gd name="T52" fmla="*/ 517 w 3154"/>
                <a:gd name="T53" fmla="*/ 3244 h 3347"/>
                <a:gd name="T54" fmla="*/ 568 w 3154"/>
                <a:gd name="T55" fmla="*/ 2830 h 3347"/>
                <a:gd name="T56" fmla="*/ 704 w 3154"/>
                <a:gd name="T57" fmla="*/ 2625 h 3347"/>
                <a:gd name="T58" fmla="*/ 795 w 3154"/>
                <a:gd name="T59" fmla="*/ 2517 h 3347"/>
                <a:gd name="T60" fmla="*/ 562 w 3154"/>
                <a:gd name="T61" fmla="*/ 2534 h 3347"/>
                <a:gd name="T62" fmla="*/ 761 w 3154"/>
                <a:gd name="T63" fmla="*/ 2312 h 3347"/>
                <a:gd name="T64" fmla="*/ 528 w 3154"/>
                <a:gd name="T65" fmla="*/ 2284 h 3347"/>
                <a:gd name="T66" fmla="*/ 596 w 3154"/>
                <a:gd name="T67" fmla="*/ 2182 h 3347"/>
                <a:gd name="T68" fmla="*/ 625 w 3154"/>
                <a:gd name="T69" fmla="*/ 1949 h 3347"/>
                <a:gd name="T70" fmla="*/ 557 w 3154"/>
                <a:gd name="T71" fmla="*/ 1960 h 3347"/>
                <a:gd name="T72" fmla="*/ 449 w 3154"/>
                <a:gd name="T73" fmla="*/ 2011 h 3347"/>
                <a:gd name="T74" fmla="*/ 330 w 3154"/>
                <a:gd name="T75" fmla="*/ 2153 h 3347"/>
                <a:gd name="T76" fmla="*/ 307 w 3154"/>
                <a:gd name="T77" fmla="*/ 2000 h 3347"/>
                <a:gd name="T78" fmla="*/ 466 w 3154"/>
                <a:gd name="T79" fmla="*/ 1710 h 3347"/>
                <a:gd name="T80" fmla="*/ 341 w 3154"/>
                <a:gd name="T81" fmla="*/ 1693 h 3347"/>
                <a:gd name="T82" fmla="*/ 227 w 3154"/>
                <a:gd name="T83" fmla="*/ 1676 h 3347"/>
                <a:gd name="T84" fmla="*/ 142 w 3154"/>
                <a:gd name="T85" fmla="*/ 1432 h 3347"/>
                <a:gd name="T86" fmla="*/ 34 w 3154"/>
                <a:gd name="T87" fmla="*/ 1545 h 3347"/>
                <a:gd name="T88" fmla="*/ 108 w 3154"/>
                <a:gd name="T89" fmla="*/ 1188 h 3347"/>
                <a:gd name="T90" fmla="*/ 131 w 3154"/>
                <a:gd name="T91" fmla="*/ 1125 h 3347"/>
                <a:gd name="T92" fmla="*/ 432 w 3154"/>
                <a:gd name="T93" fmla="*/ 955 h 3347"/>
                <a:gd name="T94" fmla="*/ 454 w 3154"/>
                <a:gd name="T95" fmla="*/ 869 h 3347"/>
                <a:gd name="T96" fmla="*/ 568 w 3154"/>
                <a:gd name="T97" fmla="*/ 778 h 3347"/>
                <a:gd name="T98" fmla="*/ 972 w 3154"/>
                <a:gd name="T99" fmla="*/ 801 h 3347"/>
                <a:gd name="T100" fmla="*/ 1227 w 3154"/>
                <a:gd name="T101" fmla="*/ 699 h 3347"/>
                <a:gd name="T102" fmla="*/ 1335 w 3154"/>
                <a:gd name="T103" fmla="*/ 705 h 3347"/>
                <a:gd name="T104" fmla="*/ 1375 w 3154"/>
                <a:gd name="T105" fmla="*/ 551 h 3347"/>
                <a:gd name="T106" fmla="*/ 1210 w 3154"/>
                <a:gd name="T107" fmla="*/ 512 h 3347"/>
                <a:gd name="T108" fmla="*/ 1363 w 3154"/>
                <a:gd name="T109" fmla="*/ 330 h 3347"/>
                <a:gd name="T110" fmla="*/ 1562 w 3154"/>
                <a:gd name="T111" fmla="*/ 154 h 3347"/>
                <a:gd name="T112" fmla="*/ 1835 w 3154"/>
                <a:gd name="T113" fmla="*/ 142 h 3347"/>
                <a:gd name="T114" fmla="*/ 2062 w 3154"/>
                <a:gd name="T115" fmla="*/ 148 h 3347"/>
                <a:gd name="T116" fmla="*/ 2244 w 3154"/>
                <a:gd name="T117" fmla="*/ 159 h 3347"/>
                <a:gd name="T118" fmla="*/ 2648 w 3154"/>
                <a:gd name="T119" fmla="*/ 415 h 3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154" h="3347">
                  <a:moveTo>
                    <a:pt x="2778" y="415"/>
                  </a:moveTo>
                  <a:lnTo>
                    <a:pt x="2778" y="415"/>
                  </a:lnTo>
                  <a:cubicBezTo>
                    <a:pt x="2778" y="455"/>
                    <a:pt x="2778" y="455"/>
                    <a:pt x="2778" y="455"/>
                  </a:cubicBezTo>
                  <a:cubicBezTo>
                    <a:pt x="2778" y="472"/>
                    <a:pt x="2767" y="494"/>
                    <a:pt x="2767" y="517"/>
                  </a:cubicBezTo>
                  <a:cubicBezTo>
                    <a:pt x="2767" y="540"/>
                    <a:pt x="2727" y="568"/>
                    <a:pt x="2716" y="591"/>
                  </a:cubicBezTo>
                  <a:cubicBezTo>
                    <a:pt x="2682" y="654"/>
                    <a:pt x="2670" y="619"/>
                    <a:pt x="2619" y="631"/>
                  </a:cubicBezTo>
                  <a:cubicBezTo>
                    <a:pt x="2619" y="642"/>
                    <a:pt x="2602" y="693"/>
                    <a:pt x="2619" y="699"/>
                  </a:cubicBezTo>
                  <a:cubicBezTo>
                    <a:pt x="2699" y="722"/>
                    <a:pt x="2619" y="835"/>
                    <a:pt x="2739" y="835"/>
                  </a:cubicBezTo>
                  <a:cubicBezTo>
                    <a:pt x="2750" y="881"/>
                    <a:pt x="2721" y="926"/>
                    <a:pt x="2761" y="966"/>
                  </a:cubicBezTo>
                  <a:cubicBezTo>
                    <a:pt x="2773" y="983"/>
                    <a:pt x="2784" y="989"/>
                    <a:pt x="2801" y="989"/>
                  </a:cubicBezTo>
                  <a:cubicBezTo>
                    <a:pt x="2807" y="989"/>
                    <a:pt x="2863" y="1012"/>
                    <a:pt x="2863" y="1012"/>
                  </a:cubicBezTo>
                  <a:cubicBezTo>
                    <a:pt x="2869" y="1023"/>
                    <a:pt x="2846" y="1046"/>
                    <a:pt x="2846" y="1063"/>
                  </a:cubicBezTo>
                  <a:cubicBezTo>
                    <a:pt x="2846" y="1091"/>
                    <a:pt x="2875" y="1125"/>
                    <a:pt x="2909" y="1114"/>
                  </a:cubicBezTo>
                  <a:cubicBezTo>
                    <a:pt x="2932" y="1108"/>
                    <a:pt x="2971" y="1057"/>
                    <a:pt x="2977" y="1040"/>
                  </a:cubicBezTo>
                  <a:cubicBezTo>
                    <a:pt x="2994" y="1046"/>
                    <a:pt x="3040" y="1119"/>
                    <a:pt x="3034" y="1142"/>
                  </a:cubicBezTo>
                  <a:cubicBezTo>
                    <a:pt x="3005" y="1222"/>
                    <a:pt x="2898" y="1188"/>
                    <a:pt x="2869" y="1250"/>
                  </a:cubicBezTo>
                  <a:cubicBezTo>
                    <a:pt x="2858" y="1267"/>
                    <a:pt x="2835" y="1307"/>
                    <a:pt x="2841" y="1324"/>
                  </a:cubicBezTo>
                  <a:cubicBezTo>
                    <a:pt x="2852" y="1381"/>
                    <a:pt x="2869" y="1341"/>
                    <a:pt x="2903" y="1341"/>
                  </a:cubicBezTo>
                  <a:cubicBezTo>
                    <a:pt x="2909" y="1375"/>
                    <a:pt x="2994" y="1369"/>
                    <a:pt x="3017" y="1415"/>
                  </a:cubicBezTo>
                  <a:cubicBezTo>
                    <a:pt x="3028" y="1489"/>
                    <a:pt x="3028" y="1489"/>
                    <a:pt x="3028" y="1489"/>
                  </a:cubicBezTo>
                  <a:lnTo>
                    <a:pt x="3028" y="1489"/>
                  </a:lnTo>
                  <a:cubicBezTo>
                    <a:pt x="3017" y="1511"/>
                    <a:pt x="3017" y="1511"/>
                    <a:pt x="3017" y="1511"/>
                  </a:cubicBezTo>
                  <a:cubicBezTo>
                    <a:pt x="3017" y="1528"/>
                    <a:pt x="3051" y="1540"/>
                    <a:pt x="3040" y="1551"/>
                  </a:cubicBezTo>
                  <a:cubicBezTo>
                    <a:pt x="3034" y="1568"/>
                    <a:pt x="3017" y="1551"/>
                    <a:pt x="3000" y="1551"/>
                  </a:cubicBezTo>
                  <a:cubicBezTo>
                    <a:pt x="2954" y="1551"/>
                    <a:pt x="3011" y="1631"/>
                    <a:pt x="3011" y="1648"/>
                  </a:cubicBezTo>
                  <a:cubicBezTo>
                    <a:pt x="3011" y="1665"/>
                    <a:pt x="2977" y="1699"/>
                    <a:pt x="2966" y="1716"/>
                  </a:cubicBezTo>
                  <a:cubicBezTo>
                    <a:pt x="2954" y="1727"/>
                    <a:pt x="2903" y="1801"/>
                    <a:pt x="2886" y="1778"/>
                  </a:cubicBezTo>
                  <a:cubicBezTo>
                    <a:pt x="2875" y="1767"/>
                    <a:pt x="2875" y="1744"/>
                    <a:pt x="2863" y="1778"/>
                  </a:cubicBezTo>
                  <a:cubicBezTo>
                    <a:pt x="2858" y="1790"/>
                    <a:pt x="2852" y="1807"/>
                    <a:pt x="2852" y="1818"/>
                  </a:cubicBezTo>
                  <a:cubicBezTo>
                    <a:pt x="2824" y="1830"/>
                    <a:pt x="2744" y="1824"/>
                    <a:pt x="2778" y="1892"/>
                  </a:cubicBezTo>
                  <a:cubicBezTo>
                    <a:pt x="2818" y="1955"/>
                    <a:pt x="2773" y="1937"/>
                    <a:pt x="2761" y="1989"/>
                  </a:cubicBezTo>
                  <a:cubicBezTo>
                    <a:pt x="2755" y="2017"/>
                    <a:pt x="2784" y="2034"/>
                    <a:pt x="2761" y="2063"/>
                  </a:cubicBezTo>
                  <a:cubicBezTo>
                    <a:pt x="2744" y="2091"/>
                    <a:pt x="2755" y="2153"/>
                    <a:pt x="2739" y="2165"/>
                  </a:cubicBezTo>
                  <a:cubicBezTo>
                    <a:pt x="2739" y="2165"/>
                    <a:pt x="2739" y="2165"/>
                    <a:pt x="2739" y="2171"/>
                  </a:cubicBezTo>
                  <a:cubicBezTo>
                    <a:pt x="2750" y="2171"/>
                    <a:pt x="2807" y="2187"/>
                    <a:pt x="2812" y="2187"/>
                  </a:cubicBezTo>
                  <a:cubicBezTo>
                    <a:pt x="2858" y="2176"/>
                    <a:pt x="2841" y="2222"/>
                    <a:pt x="2875" y="2171"/>
                  </a:cubicBezTo>
                  <a:cubicBezTo>
                    <a:pt x="2886" y="2153"/>
                    <a:pt x="2909" y="2136"/>
                    <a:pt x="2926" y="2153"/>
                  </a:cubicBezTo>
                  <a:cubicBezTo>
                    <a:pt x="2937" y="2165"/>
                    <a:pt x="2988" y="2205"/>
                    <a:pt x="3000" y="2205"/>
                  </a:cubicBezTo>
                  <a:cubicBezTo>
                    <a:pt x="3017" y="2205"/>
                    <a:pt x="3034" y="2205"/>
                    <a:pt x="3045" y="2205"/>
                  </a:cubicBezTo>
                  <a:cubicBezTo>
                    <a:pt x="3051" y="2222"/>
                    <a:pt x="3057" y="2239"/>
                    <a:pt x="3051" y="2256"/>
                  </a:cubicBezTo>
                  <a:cubicBezTo>
                    <a:pt x="3034" y="2284"/>
                    <a:pt x="3057" y="2295"/>
                    <a:pt x="3045" y="2312"/>
                  </a:cubicBezTo>
                  <a:cubicBezTo>
                    <a:pt x="3034" y="2330"/>
                    <a:pt x="3011" y="2335"/>
                    <a:pt x="3028" y="2352"/>
                  </a:cubicBezTo>
                  <a:cubicBezTo>
                    <a:pt x="3051" y="2381"/>
                    <a:pt x="3102" y="2386"/>
                    <a:pt x="3130" y="2409"/>
                  </a:cubicBezTo>
                  <a:cubicBezTo>
                    <a:pt x="3153" y="2432"/>
                    <a:pt x="3148" y="2460"/>
                    <a:pt x="3148" y="2489"/>
                  </a:cubicBezTo>
                  <a:cubicBezTo>
                    <a:pt x="3148" y="2534"/>
                    <a:pt x="3108" y="2568"/>
                    <a:pt x="3079" y="2596"/>
                  </a:cubicBezTo>
                  <a:cubicBezTo>
                    <a:pt x="3057" y="2625"/>
                    <a:pt x="3079" y="2631"/>
                    <a:pt x="3079" y="2653"/>
                  </a:cubicBezTo>
                  <a:cubicBezTo>
                    <a:pt x="3051" y="2653"/>
                    <a:pt x="3022" y="2631"/>
                    <a:pt x="3000" y="2631"/>
                  </a:cubicBezTo>
                  <a:cubicBezTo>
                    <a:pt x="2960" y="2631"/>
                    <a:pt x="2960" y="2687"/>
                    <a:pt x="2937" y="2704"/>
                  </a:cubicBezTo>
                  <a:cubicBezTo>
                    <a:pt x="2909" y="2722"/>
                    <a:pt x="2892" y="2727"/>
                    <a:pt x="2892" y="2761"/>
                  </a:cubicBezTo>
                  <a:cubicBezTo>
                    <a:pt x="2892" y="2795"/>
                    <a:pt x="2869" y="2801"/>
                    <a:pt x="2846" y="2818"/>
                  </a:cubicBezTo>
                  <a:cubicBezTo>
                    <a:pt x="2829" y="2824"/>
                    <a:pt x="2835" y="2846"/>
                    <a:pt x="2824" y="2858"/>
                  </a:cubicBezTo>
                  <a:cubicBezTo>
                    <a:pt x="2812" y="2869"/>
                    <a:pt x="2767" y="2886"/>
                    <a:pt x="2790" y="2903"/>
                  </a:cubicBezTo>
                  <a:cubicBezTo>
                    <a:pt x="2807" y="2920"/>
                    <a:pt x="2824" y="2926"/>
                    <a:pt x="2852" y="2926"/>
                  </a:cubicBezTo>
                  <a:cubicBezTo>
                    <a:pt x="2886" y="2932"/>
                    <a:pt x="2858" y="3006"/>
                    <a:pt x="2841" y="3017"/>
                  </a:cubicBezTo>
                  <a:cubicBezTo>
                    <a:pt x="2858" y="3051"/>
                    <a:pt x="2858" y="3051"/>
                    <a:pt x="2858" y="3051"/>
                  </a:cubicBezTo>
                  <a:lnTo>
                    <a:pt x="2858" y="3051"/>
                  </a:lnTo>
                  <a:cubicBezTo>
                    <a:pt x="2852" y="3062"/>
                    <a:pt x="2801" y="3096"/>
                    <a:pt x="2790" y="3096"/>
                  </a:cubicBezTo>
                  <a:cubicBezTo>
                    <a:pt x="2721" y="3108"/>
                    <a:pt x="2744" y="3079"/>
                    <a:pt x="2716" y="3051"/>
                  </a:cubicBezTo>
                  <a:cubicBezTo>
                    <a:pt x="2693" y="3034"/>
                    <a:pt x="2642" y="3028"/>
                    <a:pt x="2625" y="3051"/>
                  </a:cubicBezTo>
                  <a:cubicBezTo>
                    <a:pt x="2613" y="3068"/>
                    <a:pt x="2596" y="3028"/>
                    <a:pt x="2596" y="3068"/>
                  </a:cubicBezTo>
                  <a:cubicBezTo>
                    <a:pt x="2596" y="3096"/>
                    <a:pt x="2596" y="3125"/>
                    <a:pt x="2602" y="3148"/>
                  </a:cubicBezTo>
                  <a:cubicBezTo>
                    <a:pt x="2608" y="3193"/>
                    <a:pt x="2562" y="3216"/>
                    <a:pt x="2528" y="3227"/>
                  </a:cubicBezTo>
                  <a:cubicBezTo>
                    <a:pt x="2500" y="3233"/>
                    <a:pt x="2398" y="3301"/>
                    <a:pt x="2381" y="3261"/>
                  </a:cubicBezTo>
                  <a:cubicBezTo>
                    <a:pt x="2369" y="3239"/>
                    <a:pt x="2329" y="3307"/>
                    <a:pt x="2324" y="3312"/>
                  </a:cubicBezTo>
                  <a:cubicBezTo>
                    <a:pt x="2290" y="3346"/>
                    <a:pt x="2290" y="3290"/>
                    <a:pt x="2278" y="3267"/>
                  </a:cubicBezTo>
                  <a:cubicBezTo>
                    <a:pt x="2261" y="3261"/>
                    <a:pt x="2278" y="3239"/>
                    <a:pt x="2255" y="3239"/>
                  </a:cubicBezTo>
                  <a:cubicBezTo>
                    <a:pt x="2239" y="3239"/>
                    <a:pt x="2233" y="3233"/>
                    <a:pt x="2216" y="3233"/>
                  </a:cubicBezTo>
                  <a:cubicBezTo>
                    <a:pt x="2216" y="3227"/>
                    <a:pt x="2204" y="3227"/>
                    <a:pt x="2204" y="3227"/>
                  </a:cubicBezTo>
                  <a:cubicBezTo>
                    <a:pt x="2193" y="3239"/>
                    <a:pt x="2199" y="3250"/>
                    <a:pt x="2199" y="3261"/>
                  </a:cubicBezTo>
                  <a:cubicBezTo>
                    <a:pt x="2199" y="3278"/>
                    <a:pt x="2176" y="3278"/>
                    <a:pt x="2165" y="3284"/>
                  </a:cubicBezTo>
                  <a:cubicBezTo>
                    <a:pt x="2142" y="3290"/>
                    <a:pt x="2068" y="3307"/>
                    <a:pt x="2068" y="3273"/>
                  </a:cubicBezTo>
                  <a:cubicBezTo>
                    <a:pt x="2068" y="3255"/>
                    <a:pt x="2102" y="3216"/>
                    <a:pt x="2102" y="3210"/>
                  </a:cubicBezTo>
                  <a:lnTo>
                    <a:pt x="2102" y="3210"/>
                  </a:lnTo>
                  <a:cubicBezTo>
                    <a:pt x="2068" y="3210"/>
                    <a:pt x="2034" y="3216"/>
                    <a:pt x="2005" y="3199"/>
                  </a:cubicBezTo>
                  <a:cubicBezTo>
                    <a:pt x="1937" y="3148"/>
                    <a:pt x="1960" y="3204"/>
                    <a:pt x="1909" y="3193"/>
                  </a:cubicBezTo>
                  <a:cubicBezTo>
                    <a:pt x="1863" y="3187"/>
                    <a:pt x="1875" y="3216"/>
                    <a:pt x="1841" y="3216"/>
                  </a:cubicBezTo>
                  <a:cubicBezTo>
                    <a:pt x="1829" y="3216"/>
                    <a:pt x="1801" y="3210"/>
                    <a:pt x="1790" y="3210"/>
                  </a:cubicBezTo>
                  <a:cubicBezTo>
                    <a:pt x="1778" y="3216"/>
                    <a:pt x="1790" y="3233"/>
                    <a:pt x="1767" y="3244"/>
                  </a:cubicBezTo>
                  <a:cubicBezTo>
                    <a:pt x="1761" y="3250"/>
                    <a:pt x="1755" y="3267"/>
                    <a:pt x="1744" y="3261"/>
                  </a:cubicBezTo>
                  <a:cubicBezTo>
                    <a:pt x="1721" y="3244"/>
                    <a:pt x="1750" y="3096"/>
                    <a:pt x="1710" y="3142"/>
                  </a:cubicBezTo>
                  <a:cubicBezTo>
                    <a:pt x="1693" y="3165"/>
                    <a:pt x="1727" y="3221"/>
                    <a:pt x="1665" y="3227"/>
                  </a:cubicBezTo>
                  <a:cubicBezTo>
                    <a:pt x="1608" y="3227"/>
                    <a:pt x="1608" y="3250"/>
                    <a:pt x="1574" y="3290"/>
                  </a:cubicBezTo>
                  <a:cubicBezTo>
                    <a:pt x="1557" y="3312"/>
                    <a:pt x="1534" y="3295"/>
                    <a:pt x="1511" y="3318"/>
                  </a:cubicBezTo>
                  <a:cubicBezTo>
                    <a:pt x="1489" y="3335"/>
                    <a:pt x="1437" y="3335"/>
                    <a:pt x="1409" y="3324"/>
                  </a:cubicBezTo>
                  <a:cubicBezTo>
                    <a:pt x="1392" y="3312"/>
                    <a:pt x="1386" y="3290"/>
                    <a:pt x="1386" y="3267"/>
                  </a:cubicBezTo>
                  <a:cubicBezTo>
                    <a:pt x="1392" y="3250"/>
                    <a:pt x="1386" y="3239"/>
                    <a:pt x="1386" y="3221"/>
                  </a:cubicBezTo>
                  <a:cubicBezTo>
                    <a:pt x="1358" y="3216"/>
                    <a:pt x="1341" y="3239"/>
                    <a:pt x="1341" y="3193"/>
                  </a:cubicBezTo>
                  <a:cubicBezTo>
                    <a:pt x="1341" y="3165"/>
                    <a:pt x="1335" y="3148"/>
                    <a:pt x="1358" y="3125"/>
                  </a:cubicBezTo>
                  <a:cubicBezTo>
                    <a:pt x="1381" y="3091"/>
                    <a:pt x="1386" y="3062"/>
                    <a:pt x="1398" y="3034"/>
                  </a:cubicBezTo>
                  <a:cubicBezTo>
                    <a:pt x="1420" y="3034"/>
                    <a:pt x="1426" y="3028"/>
                    <a:pt x="1437" y="3011"/>
                  </a:cubicBezTo>
                  <a:cubicBezTo>
                    <a:pt x="1443" y="2989"/>
                    <a:pt x="1466" y="3006"/>
                    <a:pt x="1483" y="2989"/>
                  </a:cubicBezTo>
                  <a:cubicBezTo>
                    <a:pt x="1511" y="2966"/>
                    <a:pt x="1489" y="2898"/>
                    <a:pt x="1460" y="2886"/>
                  </a:cubicBezTo>
                  <a:cubicBezTo>
                    <a:pt x="1426" y="2869"/>
                    <a:pt x="1409" y="2892"/>
                    <a:pt x="1381" y="2903"/>
                  </a:cubicBezTo>
                  <a:cubicBezTo>
                    <a:pt x="1346" y="2909"/>
                    <a:pt x="1358" y="2835"/>
                    <a:pt x="1358" y="2818"/>
                  </a:cubicBezTo>
                  <a:cubicBezTo>
                    <a:pt x="1363" y="2790"/>
                    <a:pt x="1363" y="2778"/>
                    <a:pt x="1341" y="2778"/>
                  </a:cubicBezTo>
                  <a:cubicBezTo>
                    <a:pt x="1335" y="2784"/>
                    <a:pt x="1182" y="2869"/>
                    <a:pt x="1170" y="2864"/>
                  </a:cubicBezTo>
                  <a:cubicBezTo>
                    <a:pt x="1153" y="2864"/>
                    <a:pt x="1148" y="2858"/>
                    <a:pt x="1131" y="2881"/>
                  </a:cubicBezTo>
                  <a:cubicBezTo>
                    <a:pt x="1119" y="2903"/>
                    <a:pt x="1114" y="2869"/>
                    <a:pt x="1091" y="2881"/>
                  </a:cubicBezTo>
                  <a:cubicBezTo>
                    <a:pt x="1057" y="2909"/>
                    <a:pt x="1068" y="2881"/>
                    <a:pt x="1028" y="2881"/>
                  </a:cubicBezTo>
                  <a:cubicBezTo>
                    <a:pt x="1000" y="2881"/>
                    <a:pt x="977" y="2875"/>
                    <a:pt x="954" y="2903"/>
                  </a:cubicBezTo>
                  <a:cubicBezTo>
                    <a:pt x="937" y="2920"/>
                    <a:pt x="932" y="2943"/>
                    <a:pt x="903" y="2932"/>
                  </a:cubicBezTo>
                  <a:cubicBezTo>
                    <a:pt x="841" y="2920"/>
                    <a:pt x="818" y="2937"/>
                    <a:pt x="784" y="2989"/>
                  </a:cubicBezTo>
                  <a:cubicBezTo>
                    <a:pt x="761" y="3023"/>
                    <a:pt x="761" y="3023"/>
                    <a:pt x="722" y="3045"/>
                  </a:cubicBezTo>
                  <a:cubicBezTo>
                    <a:pt x="676" y="3074"/>
                    <a:pt x="693" y="3085"/>
                    <a:pt x="670" y="3125"/>
                  </a:cubicBezTo>
                  <a:cubicBezTo>
                    <a:pt x="659" y="3136"/>
                    <a:pt x="631" y="3148"/>
                    <a:pt x="614" y="3153"/>
                  </a:cubicBezTo>
                  <a:cubicBezTo>
                    <a:pt x="585" y="3170"/>
                    <a:pt x="585" y="3193"/>
                    <a:pt x="562" y="3210"/>
                  </a:cubicBezTo>
                  <a:cubicBezTo>
                    <a:pt x="545" y="3221"/>
                    <a:pt x="534" y="3233"/>
                    <a:pt x="517" y="3244"/>
                  </a:cubicBezTo>
                  <a:lnTo>
                    <a:pt x="517" y="3244"/>
                  </a:lnTo>
                  <a:cubicBezTo>
                    <a:pt x="517" y="3227"/>
                    <a:pt x="517" y="3204"/>
                    <a:pt x="517" y="3187"/>
                  </a:cubicBezTo>
                  <a:cubicBezTo>
                    <a:pt x="517" y="3113"/>
                    <a:pt x="500" y="3045"/>
                    <a:pt x="511" y="2972"/>
                  </a:cubicBezTo>
                  <a:cubicBezTo>
                    <a:pt x="517" y="2926"/>
                    <a:pt x="494" y="2886"/>
                    <a:pt x="494" y="2841"/>
                  </a:cubicBezTo>
                  <a:cubicBezTo>
                    <a:pt x="500" y="2835"/>
                    <a:pt x="557" y="2830"/>
                    <a:pt x="568" y="2830"/>
                  </a:cubicBezTo>
                  <a:cubicBezTo>
                    <a:pt x="568" y="2824"/>
                    <a:pt x="568" y="2824"/>
                    <a:pt x="574" y="2818"/>
                  </a:cubicBezTo>
                  <a:cubicBezTo>
                    <a:pt x="642" y="2767"/>
                    <a:pt x="540" y="2767"/>
                    <a:pt x="591" y="2744"/>
                  </a:cubicBezTo>
                  <a:cubicBezTo>
                    <a:pt x="596" y="2739"/>
                    <a:pt x="642" y="2676"/>
                    <a:pt x="642" y="2665"/>
                  </a:cubicBezTo>
                  <a:cubicBezTo>
                    <a:pt x="653" y="2636"/>
                    <a:pt x="676" y="2636"/>
                    <a:pt x="704" y="2625"/>
                  </a:cubicBezTo>
                  <a:cubicBezTo>
                    <a:pt x="733" y="2608"/>
                    <a:pt x="756" y="2585"/>
                    <a:pt x="773" y="2557"/>
                  </a:cubicBezTo>
                  <a:cubicBezTo>
                    <a:pt x="790" y="2528"/>
                    <a:pt x="852" y="2551"/>
                    <a:pt x="835" y="2511"/>
                  </a:cubicBezTo>
                  <a:cubicBezTo>
                    <a:pt x="830" y="2500"/>
                    <a:pt x="830" y="2449"/>
                    <a:pt x="824" y="2449"/>
                  </a:cubicBezTo>
                  <a:cubicBezTo>
                    <a:pt x="790" y="2466"/>
                    <a:pt x="790" y="2477"/>
                    <a:pt x="795" y="2517"/>
                  </a:cubicBezTo>
                  <a:cubicBezTo>
                    <a:pt x="801" y="2545"/>
                    <a:pt x="744" y="2545"/>
                    <a:pt x="722" y="2545"/>
                  </a:cubicBezTo>
                  <a:cubicBezTo>
                    <a:pt x="687" y="2545"/>
                    <a:pt x="631" y="2602"/>
                    <a:pt x="608" y="2585"/>
                  </a:cubicBezTo>
                  <a:cubicBezTo>
                    <a:pt x="591" y="2574"/>
                    <a:pt x="568" y="2591"/>
                    <a:pt x="557" y="2585"/>
                  </a:cubicBezTo>
                  <a:cubicBezTo>
                    <a:pt x="540" y="2574"/>
                    <a:pt x="562" y="2545"/>
                    <a:pt x="562" y="2534"/>
                  </a:cubicBezTo>
                  <a:cubicBezTo>
                    <a:pt x="574" y="2528"/>
                    <a:pt x="596" y="2523"/>
                    <a:pt x="602" y="2511"/>
                  </a:cubicBezTo>
                  <a:cubicBezTo>
                    <a:pt x="608" y="2483"/>
                    <a:pt x="574" y="2449"/>
                    <a:pt x="614" y="2466"/>
                  </a:cubicBezTo>
                  <a:cubicBezTo>
                    <a:pt x="670" y="2489"/>
                    <a:pt x="682" y="2415"/>
                    <a:pt x="710" y="2375"/>
                  </a:cubicBezTo>
                  <a:cubicBezTo>
                    <a:pt x="733" y="2346"/>
                    <a:pt x="778" y="2341"/>
                    <a:pt x="761" y="2312"/>
                  </a:cubicBezTo>
                  <a:cubicBezTo>
                    <a:pt x="727" y="2256"/>
                    <a:pt x="722" y="2324"/>
                    <a:pt x="676" y="2335"/>
                  </a:cubicBezTo>
                  <a:cubicBezTo>
                    <a:pt x="653" y="2352"/>
                    <a:pt x="653" y="2369"/>
                    <a:pt x="631" y="2358"/>
                  </a:cubicBezTo>
                  <a:cubicBezTo>
                    <a:pt x="608" y="2346"/>
                    <a:pt x="591" y="2364"/>
                    <a:pt x="568" y="2369"/>
                  </a:cubicBezTo>
                  <a:cubicBezTo>
                    <a:pt x="534" y="2375"/>
                    <a:pt x="534" y="2307"/>
                    <a:pt x="528" y="2284"/>
                  </a:cubicBezTo>
                  <a:cubicBezTo>
                    <a:pt x="528" y="2278"/>
                    <a:pt x="562" y="2256"/>
                    <a:pt x="562" y="2256"/>
                  </a:cubicBezTo>
                  <a:lnTo>
                    <a:pt x="568" y="2256"/>
                  </a:lnTo>
                  <a:cubicBezTo>
                    <a:pt x="596" y="2256"/>
                    <a:pt x="591" y="2250"/>
                    <a:pt x="585" y="2227"/>
                  </a:cubicBezTo>
                  <a:cubicBezTo>
                    <a:pt x="574" y="2193"/>
                    <a:pt x="591" y="2205"/>
                    <a:pt x="596" y="2182"/>
                  </a:cubicBezTo>
                  <a:cubicBezTo>
                    <a:pt x="602" y="2171"/>
                    <a:pt x="557" y="2080"/>
                    <a:pt x="580" y="2068"/>
                  </a:cubicBezTo>
                  <a:cubicBezTo>
                    <a:pt x="602" y="2045"/>
                    <a:pt x="625" y="2057"/>
                    <a:pt x="636" y="2017"/>
                  </a:cubicBezTo>
                  <a:cubicBezTo>
                    <a:pt x="648" y="1994"/>
                    <a:pt x="693" y="1937"/>
                    <a:pt x="693" y="1921"/>
                  </a:cubicBezTo>
                  <a:cubicBezTo>
                    <a:pt x="670" y="1921"/>
                    <a:pt x="642" y="1943"/>
                    <a:pt x="625" y="1949"/>
                  </a:cubicBezTo>
                  <a:cubicBezTo>
                    <a:pt x="602" y="1955"/>
                    <a:pt x="608" y="1909"/>
                    <a:pt x="580" y="1898"/>
                  </a:cubicBezTo>
                  <a:cubicBezTo>
                    <a:pt x="574" y="1898"/>
                    <a:pt x="574" y="1898"/>
                    <a:pt x="574" y="1898"/>
                  </a:cubicBezTo>
                  <a:cubicBezTo>
                    <a:pt x="568" y="1903"/>
                    <a:pt x="545" y="1926"/>
                    <a:pt x="545" y="1932"/>
                  </a:cubicBezTo>
                  <a:cubicBezTo>
                    <a:pt x="545" y="1943"/>
                    <a:pt x="557" y="1960"/>
                    <a:pt x="557" y="1960"/>
                  </a:cubicBezTo>
                  <a:cubicBezTo>
                    <a:pt x="557" y="1966"/>
                    <a:pt x="540" y="1966"/>
                    <a:pt x="534" y="1972"/>
                  </a:cubicBezTo>
                  <a:cubicBezTo>
                    <a:pt x="534" y="1977"/>
                    <a:pt x="540" y="1989"/>
                    <a:pt x="540" y="2000"/>
                  </a:cubicBezTo>
                  <a:cubicBezTo>
                    <a:pt x="506" y="2000"/>
                    <a:pt x="523" y="1966"/>
                    <a:pt x="523" y="1955"/>
                  </a:cubicBezTo>
                  <a:cubicBezTo>
                    <a:pt x="494" y="1949"/>
                    <a:pt x="460" y="1989"/>
                    <a:pt x="449" y="2011"/>
                  </a:cubicBezTo>
                  <a:cubicBezTo>
                    <a:pt x="443" y="2017"/>
                    <a:pt x="449" y="2028"/>
                    <a:pt x="443" y="2040"/>
                  </a:cubicBezTo>
                  <a:cubicBezTo>
                    <a:pt x="426" y="2057"/>
                    <a:pt x="415" y="2057"/>
                    <a:pt x="403" y="2068"/>
                  </a:cubicBezTo>
                  <a:cubicBezTo>
                    <a:pt x="381" y="2085"/>
                    <a:pt x="386" y="2125"/>
                    <a:pt x="364" y="2142"/>
                  </a:cubicBezTo>
                  <a:cubicBezTo>
                    <a:pt x="364" y="2142"/>
                    <a:pt x="335" y="2159"/>
                    <a:pt x="330" y="2153"/>
                  </a:cubicBezTo>
                  <a:cubicBezTo>
                    <a:pt x="324" y="2148"/>
                    <a:pt x="330" y="2091"/>
                    <a:pt x="330" y="2080"/>
                  </a:cubicBezTo>
                  <a:cubicBezTo>
                    <a:pt x="330" y="2074"/>
                    <a:pt x="330" y="2074"/>
                    <a:pt x="330" y="2074"/>
                  </a:cubicBezTo>
                  <a:cubicBezTo>
                    <a:pt x="318" y="2068"/>
                    <a:pt x="278" y="2057"/>
                    <a:pt x="278" y="2051"/>
                  </a:cubicBezTo>
                  <a:cubicBezTo>
                    <a:pt x="278" y="2028"/>
                    <a:pt x="301" y="2017"/>
                    <a:pt x="307" y="2000"/>
                  </a:cubicBezTo>
                  <a:cubicBezTo>
                    <a:pt x="330" y="1966"/>
                    <a:pt x="330" y="1909"/>
                    <a:pt x="335" y="1869"/>
                  </a:cubicBezTo>
                  <a:cubicBezTo>
                    <a:pt x="341" y="1858"/>
                    <a:pt x="358" y="1807"/>
                    <a:pt x="369" y="1801"/>
                  </a:cubicBezTo>
                  <a:cubicBezTo>
                    <a:pt x="386" y="1778"/>
                    <a:pt x="426" y="1784"/>
                    <a:pt x="437" y="1750"/>
                  </a:cubicBezTo>
                  <a:cubicBezTo>
                    <a:pt x="449" y="1727"/>
                    <a:pt x="443" y="1722"/>
                    <a:pt x="466" y="1710"/>
                  </a:cubicBezTo>
                  <a:cubicBezTo>
                    <a:pt x="477" y="1705"/>
                    <a:pt x="528" y="1710"/>
                    <a:pt x="506" y="1693"/>
                  </a:cubicBezTo>
                  <a:cubicBezTo>
                    <a:pt x="483" y="1682"/>
                    <a:pt x="449" y="1687"/>
                    <a:pt x="432" y="1705"/>
                  </a:cubicBezTo>
                  <a:cubicBezTo>
                    <a:pt x="432" y="1705"/>
                    <a:pt x="392" y="1710"/>
                    <a:pt x="386" y="1710"/>
                  </a:cubicBezTo>
                  <a:cubicBezTo>
                    <a:pt x="358" y="1716"/>
                    <a:pt x="358" y="1693"/>
                    <a:pt x="341" y="1693"/>
                  </a:cubicBezTo>
                  <a:cubicBezTo>
                    <a:pt x="318" y="1693"/>
                    <a:pt x="290" y="1722"/>
                    <a:pt x="284" y="1744"/>
                  </a:cubicBezTo>
                  <a:cubicBezTo>
                    <a:pt x="267" y="1784"/>
                    <a:pt x="267" y="1784"/>
                    <a:pt x="244" y="1756"/>
                  </a:cubicBezTo>
                  <a:cubicBezTo>
                    <a:pt x="233" y="1744"/>
                    <a:pt x="199" y="1705"/>
                    <a:pt x="199" y="1687"/>
                  </a:cubicBezTo>
                  <a:cubicBezTo>
                    <a:pt x="199" y="1676"/>
                    <a:pt x="222" y="1682"/>
                    <a:pt x="227" y="1676"/>
                  </a:cubicBezTo>
                  <a:cubicBezTo>
                    <a:pt x="267" y="1659"/>
                    <a:pt x="227" y="1619"/>
                    <a:pt x="210" y="1602"/>
                  </a:cubicBezTo>
                  <a:cubicBezTo>
                    <a:pt x="210" y="1608"/>
                    <a:pt x="210" y="1608"/>
                    <a:pt x="210" y="1608"/>
                  </a:cubicBezTo>
                  <a:cubicBezTo>
                    <a:pt x="176" y="1580"/>
                    <a:pt x="210" y="1545"/>
                    <a:pt x="210" y="1506"/>
                  </a:cubicBezTo>
                  <a:cubicBezTo>
                    <a:pt x="210" y="1506"/>
                    <a:pt x="142" y="1466"/>
                    <a:pt x="142" y="1432"/>
                  </a:cubicBezTo>
                  <a:lnTo>
                    <a:pt x="142" y="1432"/>
                  </a:lnTo>
                  <a:cubicBezTo>
                    <a:pt x="136" y="1443"/>
                    <a:pt x="159" y="1489"/>
                    <a:pt x="131" y="1489"/>
                  </a:cubicBezTo>
                  <a:cubicBezTo>
                    <a:pt x="125" y="1477"/>
                    <a:pt x="102" y="1466"/>
                    <a:pt x="96" y="1455"/>
                  </a:cubicBezTo>
                  <a:cubicBezTo>
                    <a:pt x="51" y="1455"/>
                    <a:pt x="57" y="1545"/>
                    <a:pt x="34" y="1545"/>
                  </a:cubicBezTo>
                  <a:cubicBezTo>
                    <a:pt x="34" y="1483"/>
                    <a:pt x="0" y="1449"/>
                    <a:pt x="51" y="1409"/>
                  </a:cubicBezTo>
                  <a:cubicBezTo>
                    <a:pt x="80" y="1381"/>
                    <a:pt x="57" y="1341"/>
                    <a:pt x="40" y="1324"/>
                  </a:cubicBezTo>
                  <a:cubicBezTo>
                    <a:pt x="6" y="1290"/>
                    <a:pt x="45" y="1296"/>
                    <a:pt x="51" y="1278"/>
                  </a:cubicBezTo>
                  <a:cubicBezTo>
                    <a:pt x="62" y="1256"/>
                    <a:pt x="80" y="1182"/>
                    <a:pt x="108" y="1188"/>
                  </a:cubicBezTo>
                  <a:cubicBezTo>
                    <a:pt x="142" y="1193"/>
                    <a:pt x="136" y="1199"/>
                    <a:pt x="159" y="1176"/>
                  </a:cubicBezTo>
                  <a:cubicBezTo>
                    <a:pt x="165" y="1171"/>
                    <a:pt x="187" y="1148"/>
                    <a:pt x="187" y="1142"/>
                  </a:cubicBezTo>
                  <a:cubicBezTo>
                    <a:pt x="182" y="1142"/>
                    <a:pt x="182" y="1114"/>
                    <a:pt x="176" y="1108"/>
                  </a:cubicBezTo>
                  <a:cubicBezTo>
                    <a:pt x="165" y="1102"/>
                    <a:pt x="142" y="1148"/>
                    <a:pt x="131" y="1125"/>
                  </a:cubicBezTo>
                  <a:cubicBezTo>
                    <a:pt x="108" y="1102"/>
                    <a:pt x="153" y="1068"/>
                    <a:pt x="176" y="1046"/>
                  </a:cubicBezTo>
                  <a:cubicBezTo>
                    <a:pt x="210" y="1017"/>
                    <a:pt x="256" y="1057"/>
                    <a:pt x="307" y="1034"/>
                  </a:cubicBezTo>
                  <a:cubicBezTo>
                    <a:pt x="335" y="1012"/>
                    <a:pt x="335" y="989"/>
                    <a:pt x="369" y="977"/>
                  </a:cubicBezTo>
                  <a:cubicBezTo>
                    <a:pt x="398" y="966"/>
                    <a:pt x="454" y="1006"/>
                    <a:pt x="432" y="955"/>
                  </a:cubicBezTo>
                  <a:cubicBezTo>
                    <a:pt x="426" y="932"/>
                    <a:pt x="437" y="921"/>
                    <a:pt x="420" y="909"/>
                  </a:cubicBezTo>
                  <a:cubicBezTo>
                    <a:pt x="403" y="904"/>
                    <a:pt x="381" y="898"/>
                    <a:pt x="381" y="881"/>
                  </a:cubicBezTo>
                  <a:cubicBezTo>
                    <a:pt x="381" y="875"/>
                    <a:pt x="381" y="875"/>
                    <a:pt x="381" y="875"/>
                  </a:cubicBezTo>
                  <a:cubicBezTo>
                    <a:pt x="409" y="875"/>
                    <a:pt x="432" y="869"/>
                    <a:pt x="454" y="869"/>
                  </a:cubicBezTo>
                  <a:cubicBezTo>
                    <a:pt x="494" y="869"/>
                    <a:pt x="483" y="847"/>
                    <a:pt x="483" y="824"/>
                  </a:cubicBezTo>
                  <a:lnTo>
                    <a:pt x="483" y="824"/>
                  </a:lnTo>
                  <a:lnTo>
                    <a:pt x="483" y="824"/>
                  </a:lnTo>
                  <a:cubicBezTo>
                    <a:pt x="528" y="824"/>
                    <a:pt x="551" y="830"/>
                    <a:pt x="568" y="778"/>
                  </a:cubicBezTo>
                  <a:cubicBezTo>
                    <a:pt x="568" y="778"/>
                    <a:pt x="574" y="796"/>
                    <a:pt x="585" y="801"/>
                  </a:cubicBezTo>
                  <a:cubicBezTo>
                    <a:pt x="602" y="813"/>
                    <a:pt x="614" y="830"/>
                    <a:pt x="631" y="841"/>
                  </a:cubicBezTo>
                  <a:cubicBezTo>
                    <a:pt x="733" y="898"/>
                    <a:pt x="767" y="824"/>
                    <a:pt x="864" y="824"/>
                  </a:cubicBezTo>
                  <a:cubicBezTo>
                    <a:pt x="903" y="813"/>
                    <a:pt x="937" y="835"/>
                    <a:pt x="972" y="801"/>
                  </a:cubicBezTo>
                  <a:cubicBezTo>
                    <a:pt x="994" y="778"/>
                    <a:pt x="1057" y="699"/>
                    <a:pt x="1096" y="733"/>
                  </a:cubicBezTo>
                  <a:cubicBezTo>
                    <a:pt x="1125" y="762"/>
                    <a:pt x="1102" y="807"/>
                    <a:pt x="1170" y="767"/>
                  </a:cubicBezTo>
                  <a:cubicBezTo>
                    <a:pt x="1204" y="750"/>
                    <a:pt x="1165" y="699"/>
                    <a:pt x="1182" y="693"/>
                  </a:cubicBezTo>
                  <a:cubicBezTo>
                    <a:pt x="1221" y="671"/>
                    <a:pt x="1204" y="688"/>
                    <a:pt x="1227" y="699"/>
                  </a:cubicBezTo>
                  <a:cubicBezTo>
                    <a:pt x="1239" y="710"/>
                    <a:pt x="1255" y="699"/>
                    <a:pt x="1267" y="716"/>
                  </a:cubicBezTo>
                  <a:cubicBezTo>
                    <a:pt x="1284" y="744"/>
                    <a:pt x="1301" y="790"/>
                    <a:pt x="1341" y="801"/>
                  </a:cubicBezTo>
                  <a:lnTo>
                    <a:pt x="1341" y="801"/>
                  </a:lnTo>
                  <a:cubicBezTo>
                    <a:pt x="1346" y="784"/>
                    <a:pt x="1341" y="722"/>
                    <a:pt x="1335" y="705"/>
                  </a:cubicBezTo>
                  <a:cubicBezTo>
                    <a:pt x="1324" y="682"/>
                    <a:pt x="1369" y="654"/>
                    <a:pt x="1386" y="648"/>
                  </a:cubicBezTo>
                  <a:cubicBezTo>
                    <a:pt x="1386" y="625"/>
                    <a:pt x="1261" y="636"/>
                    <a:pt x="1239" y="619"/>
                  </a:cubicBezTo>
                  <a:cubicBezTo>
                    <a:pt x="1193" y="580"/>
                    <a:pt x="1284" y="585"/>
                    <a:pt x="1307" y="580"/>
                  </a:cubicBezTo>
                  <a:cubicBezTo>
                    <a:pt x="1329" y="574"/>
                    <a:pt x="1352" y="574"/>
                    <a:pt x="1375" y="551"/>
                  </a:cubicBezTo>
                  <a:cubicBezTo>
                    <a:pt x="1381" y="546"/>
                    <a:pt x="1386" y="528"/>
                    <a:pt x="1375" y="534"/>
                  </a:cubicBezTo>
                  <a:cubicBezTo>
                    <a:pt x="1341" y="551"/>
                    <a:pt x="1307" y="551"/>
                    <a:pt x="1267" y="563"/>
                  </a:cubicBezTo>
                  <a:cubicBezTo>
                    <a:pt x="1239" y="574"/>
                    <a:pt x="1210" y="557"/>
                    <a:pt x="1182" y="557"/>
                  </a:cubicBezTo>
                  <a:cubicBezTo>
                    <a:pt x="1182" y="546"/>
                    <a:pt x="1221" y="534"/>
                    <a:pt x="1210" y="512"/>
                  </a:cubicBezTo>
                  <a:cubicBezTo>
                    <a:pt x="1187" y="472"/>
                    <a:pt x="1221" y="489"/>
                    <a:pt x="1227" y="455"/>
                  </a:cubicBezTo>
                  <a:cubicBezTo>
                    <a:pt x="1233" y="432"/>
                    <a:pt x="1199" y="426"/>
                    <a:pt x="1199" y="409"/>
                  </a:cubicBezTo>
                  <a:cubicBezTo>
                    <a:pt x="1210" y="409"/>
                    <a:pt x="1216" y="392"/>
                    <a:pt x="1227" y="409"/>
                  </a:cubicBezTo>
                  <a:cubicBezTo>
                    <a:pt x="1255" y="449"/>
                    <a:pt x="1358" y="364"/>
                    <a:pt x="1363" y="330"/>
                  </a:cubicBezTo>
                  <a:cubicBezTo>
                    <a:pt x="1375" y="296"/>
                    <a:pt x="1386" y="341"/>
                    <a:pt x="1403" y="313"/>
                  </a:cubicBezTo>
                  <a:cubicBezTo>
                    <a:pt x="1437" y="267"/>
                    <a:pt x="1449" y="273"/>
                    <a:pt x="1494" y="267"/>
                  </a:cubicBezTo>
                  <a:cubicBezTo>
                    <a:pt x="1545" y="262"/>
                    <a:pt x="1505" y="245"/>
                    <a:pt x="1517" y="205"/>
                  </a:cubicBezTo>
                  <a:cubicBezTo>
                    <a:pt x="1523" y="176"/>
                    <a:pt x="1517" y="137"/>
                    <a:pt x="1562" y="154"/>
                  </a:cubicBezTo>
                  <a:cubicBezTo>
                    <a:pt x="1613" y="171"/>
                    <a:pt x="1636" y="125"/>
                    <a:pt x="1676" y="114"/>
                  </a:cubicBezTo>
                  <a:cubicBezTo>
                    <a:pt x="1704" y="103"/>
                    <a:pt x="1716" y="46"/>
                    <a:pt x="1750" y="46"/>
                  </a:cubicBezTo>
                  <a:cubicBezTo>
                    <a:pt x="1750" y="171"/>
                    <a:pt x="1750" y="171"/>
                    <a:pt x="1750" y="171"/>
                  </a:cubicBezTo>
                  <a:cubicBezTo>
                    <a:pt x="1744" y="227"/>
                    <a:pt x="1824" y="154"/>
                    <a:pt x="1835" y="142"/>
                  </a:cubicBezTo>
                  <a:cubicBezTo>
                    <a:pt x="1875" y="114"/>
                    <a:pt x="1932" y="85"/>
                    <a:pt x="1971" y="57"/>
                  </a:cubicBezTo>
                  <a:cubicBezTo>
                    <a:pt x="2040" y="0"/>
                    <a:pt x="1960" y="103"/>
                    <a:pt x="1960" y="125"/>
                  </a:cubicBezTo>
                  <a:cubicBezTo>
                    <a:pt x="1983" y="131"/>
                    <a:pt x="2000" y="91"/>
                    <a:pt x="2028" y="91"/>
                  </a:cubicBezTo>
                  <a:cubicBezTo>
                    <a:pt x="2034" y="91"/>
                    <a:pt x="2062" y="142"/>
                    <a:pt x="2062" y="148"/>
                  </a:cubicBezTo>
                  <a:cubicBezTo>
                    <a:pt x="2074" y="159"/>
                    <a:pt x="2091" y="182"/>
                    <a:pt x="2091" y="193"/>
                  </a:cubicBezTo>
                  <a:cubicBezTo>
                    <a:pt x="2142" y="137"/>
                    <a:pt x="2142" y="137"/>
                    <a:pt x="2142" y="137"/>
                  </a:cubicBezTo>
                  <a:cubicBezTo>
                    <a:pt x="2159" y="119"/>
                    <a:pt x="2187" y="125"/>
                    <a:pt x="2204" y="131"/>
                  </a:cubicBezTo>
                  <a:cubicBezTo>
                    <a:pt x="2250" y="137"/>
                    <a:pt x="2221" y="148"/>
                    <a:pt x="2244" y="159"/>
                  </a:cubicBezTo>
                  <a:cubicBezTo>
                    <a:pt x="2261" y="171"/>
                    <a:pt x="2290" y="176"/>
                    <a:pt x="2307" y="182"/>
                  </a:cubicBezTo>
                  <a:cubicBezTo>
                    <a:pt x="2369" y="210"/>
                    <a:pt x="2415" y="301"/>
                    <a:pt x="2466" y="347"/>
                  </a:cubicBezTo>
                  <a:cubicBezTo>
                    <a:pt x="2489" y="369"/>
                    <a:pt x="2500" y="409"/>
                    <a:pt x="2534" y="409"/>
                  </a:cubicBezTo>
                  <a:cubicBezTo>
                    <a:pt x="2568" y="409"/>
                    <a:pt x="2613" y="426"/>
                    <a:pt x="2648" y="415"/>
                  </a:cubicBezTo>
                  <a:cubicBezTo>
                    <a:pt x="2778" y="415"/>
                    <a:pt x="2778" y="415"/>
                    <a:pt x="2778" y="415"/>
                  </a:cubicBezTo>
                </a:path>
              </a:pathLst>
            </a:custGeom>
            <a:grpFill/>
            <a:ln w="12700" cap="flat" cmpd="sng">
              <a:solidFill>
                <a:schemeClr val="bg1"/>
              </a:solidFill>
              <a:bevel/>
              <a:headEnd/>
              <a:tailEnd/>
            </a:ln>
            <a:effectLst/>
          </p:spPr>
          <p:txBody>
            <a:bodyPr wrap="none" anchor="ctr"/>
            <a:lstStyle/>
            <a:p>
              <a:endParaRPr lang="en-US" sz="900"/>
            </a:p>
          </p:txBody>
        </p:sp>
        <p:sp>
          <p:nvSpPr>
            <p:cNvPr id="11" name="Freeform 157">
              <a:extLst>
                <a:ext uri="{FF2B5EF4-FFF2-40B4-BE49-F238E27FC236}">
                  <a16:creationId xmlns:a16="http://schemas.microsoft.com/office/drawing/2014/main" id="{1CA89A0A-ED09-409B-B4A3-38E67903FD70}"/>
                </a:ext>
              </a:extLst>
            </p:cNvPr>
            <p:cNvSpPr>
              <a:spLocks noChangeArrowheads="1"/>
            </p:cNvSpPr>
            <p:nvPr/>
          </p:nvSpPr>
          <p:spPr bwMode="auto">
            <a:xfrm>
              <a:off x="9878177" y="2048022"/>
              <a:ext cx="1340575" cy="1328460"/>
            </a:xfrm>
            <a:custGeom>
              <a:avLst/>
              <a:gdLst>
                <a:gd name="T0" fmla="*/ 574 w 3876"/>
                <a:gd name="T1" fmla="*/ 3733 h 3842"/>
                <a:gd name="T2" fmla="*/ 613 w 3876"/>
                <a:gd name="T3" fmla="*/ 3773 h 3842"/>
                <a:gd name="T4" fmla="*/ 2267 w 3876"/>
                <a:gd name="T5" fmla="*/ 688 h 3842"/>
                <a:gd name="T6" fmla="*/ 2199 w 3876"/>
                <a:gd name="T7" fmla="*/ 654 h 3842"/>
                <a:gd name="T8" fmla="*/ 2244 w 3876"/>
                <a:gd name="T9" fmla="*/ 631 h 3842"/>
                <a:gd name="T10" fmla="*/ 2272 w 3876"/>
                <a:gd name="T11" fmla="*/ 682 h 3842"/>
                <a:gd name="T12" fmla="*/ 426 w 3876"/>
                <a:gd name="T13" fmla="*/ 3841 h 3842"/>
                <a:gd name="T14" fmla="*/ 335 w 3876"/>
                <a:gd name="T15" fmla="*/ 3761 h 3842"/>
                <a:gd name="T16" fmla="*/ 136 w 3876"/>
                <a:gd name="T17" fmla="*/ 3631 h 3842"/>
                <a:gd name="T18" fmla="*/ 45 w 3876"/>
                <a:gd name="T19" fmla="*/ 3511 h 3842"/>
                <a:gd name="T20" fmla="*/ 6 w 3876"/>
                <a:gd name="T21" fmla="*/ 3472 h 3842"/>
                <a:gd name="T22" fmla="*/ 97 w 3876"/>
                <a:gd name="T23" fmla="*/ 3420 h 3842"/>
                <a:gd name="T24" fmla="*/ 136 w 3876"/>
                <a:gd name="T25" fmla="*/ 3051 h 3842"/>
                <a:gd name="T26" fmla="*/ 102 w 3876"/>
                <a:gd name="T27" fmla="*/ 2858 h 3842"/>
                <a:gd name="T28" fmla="*/ 187 w 3876"/>
                <a:gd name="T29" fmla="*/ 2727 h 3842"/>
                <a:gd name="T30" fmla="*/ 244 w 3876"/>
                <a:gd name="T31" fmla="*/ 2511 h 3842"/>
                <a:gd name="T32" fmla="*/ 227 w 3876"/>
                <a:gd name="T33" fmla="*/ 2318 h 3842"/>
                <a:gd name="T34" fmla="*/ 233 w 3876"/>
                <a:gd name="T35" fmla="*/ 2074 h 3842"/>
                <a:gd name="T36" fmla="*/ 295 w 3876"/>
                <a:gd name="T37" fmla="*/ 1835 h 3842"/>
                <a:gd name="T38" fmla="*/ 483 w 3876"/>
                <a:gd name="T39" fmla="*/ 1688 h 3842"/>
                <a:gd name="T40" fmla="*/ 540 w 3876"/>
                <a:gd name="T41" fmla="*/ 1489 h 3842"/>
                <a:gd name="T42" fmla="*/ 636 w 3876"/>
                <a:gd name="T43" fmla="*/ 1307 h 3842"/>
                <a:gd name="T44" fmla="*/ 739 w 3876"/>
                <a:gd name="T45" fmla="*/ 847 h 3842"/>
                <a:gd name="T46" fmla="*/ 687 w 3876"/>
                <a:gd name="T47" fmla="*/ 710 h 3842"/>
                <a:gd name="T48" fmla="*/ 716 w 3876"/>
                <a:gd name="T49" fmla="*/ 591 h 3842"/>
                <a:gd name="T50" fmla="*/ 665 w 3876"/>
                <a:gd name="T51" fmla="*/ 381 h 3842"/>
                <a:gd name="T52" fmla="*/ 613 w 3876"/>
                <a:gd name="T53" fmla="*/ 284 h 3842"/>
                <a:gd name="T54" fmla="*/ 613 w 3876"/>
                <a:gd name="T55" fmla="*/ 142 h 3842"/>
                <a:gd name="T56" fmla="*/ 744 w 3876"/>
                <a:gd name="T57" fmla="*/ 34 h 3842"/>
                <a:gd name="T58" fmla="*/ 1000 w 3876"/>
                <a:gd name="T59" fmla="*/ 114 h 3842"/>
                <a:gd name="T60" fmla="*/ 1318 w 3876"/>
                <a:gd name="T61" fmla="*/ 228 h 3842"/>
                <a:gd name="T62" fmla="*/ 1488 w 3876"/>
                <a:gd name="T63" fmla="*/ 279 h 3842"/>
                <a:gd name="T64" fmla="*/ 1568 w 3876"/>
                <a:gd name="T65" fmla="*/ 438 h 3842"/>
                <a:gd name="T66" fmla="*/ 1574 w 3876"/>
                <a:gd name="T67" fmla="*/ 489 h 3842"/>
                <a:gd name="T68" fmla="*/ 1562 w 3876"/>
                <a:gd name="T69" fmla="*/ 642 h 3842"/>
                <a:gd name="T70" fmla="*/ 1835 w 3876"/>
                <a:gd name="T71" fmla="*/ 642 h 3842"/>
                <a:gd name="T72" fmla="*/ 1954 w 3876"/>
                <a:gd name="T73" fmla="*/ 614 h 3842"/>
                <a:gd name="T74" fmla="*/ 2113 w 3876"/>
                <a:gd name="T75" fmla="*/ 682 h 3842"/>
                <a:gd name="T76" fmla="*/ 2403 w 3876"/>
                <a:gd name="T77" fmla="*/ 761 h 3842"/>
                <a:gd name="T78" fmla="*/ 2636 w 3876"/>
                <a:gd name="T79" fmla="*/ 722 h 3842"/>
                <a:gd name="T80" fmla="*/ 2903 w 3876"/>
                <a:gd name="T81" fmla="*/ 875 h 3842"/>
                <a:gd name="T82" fmla="*/ 3062 w 3876"/>
                <a:gd name="T83" fmla="*/ 824 h 3842"/>
                <a:gd name="T84" fmla="*/ 3324 w 3876"/>
                <a:gd name="T85" fmla="*/ 665 h 3842"/>
                <a:gd name="T86" fmla="*/ 3539 w 3876"/>
                <a:gd name="T87" fmla="*/ 676 h 3842"/>
                <a:gd name="T88" fmla="*/ 3744 w 3876"/>
                <a:gd name="T89" fmla="*/ 852 h 3842"/>
                <a:gd name="T90" fmla="*/ 3875 w 3876"/>
                <a:gd name="T91" fmla="*/ 898 h 3842"/>
                <a:gd name="T92" fmla="*/ 3716 w 3876"/>
                <a:gd name="T93" fmla="*/ 1029 h 3842"/>
                <a:gd name="T94" fmla="*/ 3733 w 3876"/>
                <a:gd name="T95" fmla="*/ 1301 h 3842"/>
                <a:gd name="T96" fmla="*/ 3721 w 3876"/>
                <a:gd name="T97" fmla="*/ 1614 h 3842"/>
                <a:gd name="T98" fmla="*/ 3551 w 3876"/>
                <a:gd name="T99" fmla="*/ 1784 h 3842"/>
                <a:gd name="T100" fmla="*/ 3187 w 3876"/>
                <a:gd name="T101" fmla="*/ 2011 h 3842"/>
                <a:gd name="T102" fmla="*/ 2625 w 3876"/>
                <a:gd name="T103" fmla="*/ 2296 h 3842"/>
                <a:gd name="T104" fmla="*/ 2216 w 3876"/>
                <a:gd name="T105" fmla="*/ 2631 h 3842"/>
                <a:gd name="T106" fmla="*/ 1676 w 3876"/>
                <a:gd name="T107" fmla="*/ 2778 h 3842"/>
                <a:gd name="T108" fmla="*/ 1267 w 3876"/>
                <a:gd name="T109" fmla="*/ 2932 h 3842"/>
                <a:gd name="T110" fmla="*/ 903 w 3876"/>
                <a:gd name="T111" fmla="*/ 3108 h 3842"/>
                <a:gd name="T112" fmla="*/ 699 w 3876"/>
                <a:gd name="T113" fmla="*/ 3341 h 3842"/>
                <a:gd name="T114" fmla="*/ 761 w 3876"/>
                <a:gd name="T115" fmla="*/ 3454 h 3842"/>
                <a:gd name="T116" fmla="*/ 739 w 3876"/>
                <a:gd name="T117" fmla="*/ 3642 h 38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876" h="3842">
                  <a:moveTo>
                    <a:pt x="625" y="3727"/>
                  </a:moveTo>
                  <a:lnTo>
                    <a:pt x="625" y="3727"/>
                  </a:lnTo>
                  <a:cubicBezTo>
                    <a:pt x="608" y="3727"/>
                    <a:pt x="591" y="3733"/>
                    <a:pt x="574" y="3733"/>
                  </a:cubicBezTo>
                  <a:cubicBezTo>
                    <a:pt x="562" y="3733"/>
                    <a:pt x="534" y="3738"/>
                    <a:pt x="540" y="3756"/>
                  </a:cubicBezTo>
                  <a:cubicBezTo>
                    <a:pt x="540" y="3761"/>
                    <a:pt x="551" y="3778"/>
                    <a:pt x="557" y="3778"/>
                  </a:cubicBezTo>
                  <a:cubicBezTo>
                    <a:pt x="579" y="3795"/>
                    <a:pt x="597" y="3778"/>
                    <a:pt x="613" y="3773"/>
                  </a:cubicBezTo>
                  <a:cubicBezTo>
                    <a:pt x="625" y="3767"/>
                    <a:pt x="659" y="3756"/>
                    <a:pt x="642" y="3733"/>
                  </a:cubicBezTo>
                  <a:cubicBezTo>
                    <a:pt x="625" y="3727"/>
                    <a:pt x="625" y="3727"/>
                    <a:pt x="625" y="3727"/>
                  </a:cubicBezTo>
                  <a:close/>
                  <a:moveTo>
                    <a:pt x="2267" y="688"/>
                  </a:moveTo>
                  <a:lnTo>
                    <a:pt x="2267" y="688"/>
                  </a:lnTo>
                  <a:cubicBezTo>
                    <a:pt x="2250" y="688"/>
                    <a:pt x="2221" y="688"/>
                    <a:pt x="2204" y="676"/>
                  </a:cubicBezTo>
                  <a:cubicBezTo>
                    <a:pt x="2199" y="671"/>
                    <a:pt x="2199" y="659"/>
                    <a:pt x="2199" y="654"/>
                  </a:cubicBezTo>
                  <a:cubicBezTo>
                    <a:pt x="2199" y="648"/>
                    <a:pt x="2210" y="642"/>
                    <a:pt x="2210" y="637"/>
                  </a:cubicBezTo>
                  <a:cubicBezTo>
                    <a:pt x="2216" y="631"/>
                    <a:pt x="2221" y="602"/>
                    <a:pt x="2233" y="614"/>
                  </a:cubicBezTo>
                  <a:cubicBezTo>
                    <a:pt x="2238" y="614"/>
                    <a:pt x="2250" y="625"/>
                    <a:pt x="2244" y="631"/>
                  </a:cubicBezTo>
                  <a:cubicBezTo>
                    <a:pt x="2244" y="637"/>
                    <a:pt x="2244" y="637"/>
                    <a:pt x="2244" y="642"/>
                  </a:cubicBezTo>
                  <a:cubicBezTo>
                    <a:pt x="2250" y="654"/>
                    <a:pt x="2256" y="654"/>
                    <a:pt x="2261" y="665"/>
                  </a:cubicBezTo>
                  <a:cubicBezTo>
                    <a:pt x="2267" y="671"/>
                    <a:pt x="2278" y="676"/>
                    <a:pt x="2272" y="682"/>
                  </a:cubicBezTo>
                  <a:cubicBezTo>
                    <a:pt x="2267" y="688"/>
                    <a:pt x="2267" y="688"/>
                    <a:pt x="2267" y="688"/>
                  </a:cubicBezTo>
                  <a:close/>
                  <a:moveTo>
                    <a:pt x="426" y="3841"/>
                  </a:moveTo>
                  <a:lnTo>
                    <a:pt x="426" y="3841"/>
                  </a:lnTo>
                  <a:lnTo>
                    <a:pt x="426" y="3841"/>
                  </a:lnTo>
                  <a:cubicBezTo>
                    <a:pt x="358" y="3812"/>
                    <a:pt x="358" y="3812"/>
                    <a:pt x="358" y="3812"/>
                  </a:cubicBezTo>
                  <a:cubicBezTo>
                    <a:pt x="324" y="3795"/>
                    <a:pt x="341" y="3795"/>
                    <a:pt x="335" y="3761"/>
                  </a:cubicBezTo>
                  <a:cubicBezTo>
                    <a:pt x="335" y="3750"/>
                    <a:pt x="312" y="3716"/>
                    <a:pt x="307" y="3710"/>
                  </a:cubicBezTo>
                  <a:cubicBezTo>
                    <a:pt x="284" y="3687"/>
                    <a:pt x="227" y="3710"/>
                    <a:pt x="199" y="3693"/>
                  </a:cubicBezTo>
                  <a:cubicBezTo>
                    <a:pt x="165" y="3676"/>
                    <a:pt x="148" y="3670"/>
                    <a:pt x="136" y="3631"/>
                  </a:cubicBezTo>
                  <a:cubicBezTo>
                    <a:pt x="131" y="3608"/>
                    <a:pt x="187" y="3551"/>
                    <a:pt x="125" y="3551"/>
                  </a:cubicBezTo>
                  <a:cubicBezTo>
                    <a:pt x="102" y="3551"/>
                    <a:pt x="91" y="3557"/>
                    <a:pt x="91" y="3528"/>
                  </a:cubicBezTo>
                  <a:cubicBezTo>
                    <a:pt x="91" y="3488"/>
                    <a:pt x="62" y="3523"/>
                    <a:pt x="45" y="3511"/>
                  </a:cubicBezTo>
                  <a:cubicBezTo>
                    <a:pt x="11" y="3506"/>
                    <a:pt x="11" y="3506"/>
                    <a:pt x="11" y="3506"/>
                  </a:cubicBezTo>
                  <a:lnTo>
                    <a:pt x="11" y="3506"/>
                  </a:lnTo>
                  <a:cubicBezTo>
                    <a:pt x="6" y="3494"/>
                    <a:pt x="0" y="3477"/>
                    <a:pt x="6" y="3472"/>
                  </a:cubicBezTo>
                  <a:cubicBezTo>
                    <a:pt x="11" y="3466"/>
                    <a:pt x="23" y="3466"/>
                    <a:pt x="28" y="3466"/>
                  </a:cubicBezTo>
                  <a:cubicBezTo>
                    <a:pt x="45" y="3460"/>
                    <a:pt x="57" y="3460"/>
                    <a:pt x="68" y="3454"/>
                  </a:cubicBezTo>
                  <a:cubicBezTo>
                    <a:pt x="85" y="3443"/>
                    <a:pt x="91" y="3437"/>
                    <a:pt x="97" y="3420"/>
                  </a:cubicBezTo>
                  <a:cubicBezTo>
                    <a:pt x="102" y="3398"/>
                    <a:pt x="142" y="3369"/>
                    <a:pt x="136" y="3346"/>
                  </a:cubicBezTo>
                  <a:cubicBezTo>
                    <a:pt x="125" y="3318"/>
                    <a:pt x="108" y="3284"/>
                    <a:pt x="102" y="3250"/>
                  </a:cubicBezTo>
                  <a:cubicBezTo>
                    <a:pt x="91" y="3176"/>
                    <a:pt x="176" y="3142"/>
                    <a:pt x="136" y="3051"/>
                  </a:cubicBezTo>
                  <a:cubicBezTo>
                    <a:pt x="119" y="3006"/>
                    <a:pt x="91" y="2989"/>
                    <a:pt x="68" y="2955"/>
                  </a:cubicBezTo>
                  <a:cubicBezTo>
                    <a:pt x="57" y="2943"/>
                    <a:pt x="51" y="2898"/>
                    <a:pt x="51" y="2881"/>
                  </a:cubicBezTo>
                  <a:cubicBezTo>
                    <a:pt x="51" y="2847"/>
                    <a:pt x="85" y="2869"/>
                    <a:pt x="102" y="2858"/>
                  </a:cubicBezTo>
                  <a:cubicBezTo>
                    <a:pt x="119" y="2852"/>
                    <a:pt x="108" y="2841"/>
                    <a:pt x="119" y="2829"/>
                  </a:cubicBezTo>
                  <a:cubicBezTo>
                    <a:pt x="131" y="2818"/>
                    <a:pt x="153" y="2818"/>
                    <a:pt x="170" y="2801"/>
                  </a:cubicBezTo>
                  <a:cubicBezTo>
                    <a:pt x="193" y="2784"/>
                    <a:pt x="176" y="2750"/>
                    <a:pt x="187" y="2727"/>
                  </a:cubicBezTo>
                  <a:cubicBezTo>
                    <a:pt x="199" y="2687"/>
                    <a:pt x="250" y="2705"/>
                    <a:pt x="261" y="2665"/>
                  </a:cubicBezTo>
                  <a:cubicBezTo>
                    <a:pt x="267" y="2642"/>
                    <a:pt x="273" y="2562"/>
                    <a:pt x="256" y="2551"/>
                  </a:cubicBezTo>
                  <a:cubicBezTo>
                    <a:pt x="244" y="2540"/>
                    <a:pt x="227" y="2528"/>
                    <a:pt x="244" y="2511"/>
                  </a:cubicBezTo>
                  <a:cubicBezTo>
                    <a:pt x="256" y="2500"/>
                    <a:pt x="267" y="2489"/>
                    <a:pt x="250" y="2472"/>
                  </a:cubicBezTo>
                  <a:cubicBezTo>
                    <a:pt x="227" y="2443"/>
                    <a:pt x="193" y="2432"/>
                    <a:pt x="210" y="2392"/>
                  </a:cubicBezTo>
                  <a:cubicBezTo>
                    <a:pt x="239" y="2381"/>
                    <a:pt x="244" y="2341"/>
                    <a:pt x="227" y="2318"/>
                  </a:cubicBezTo>
                  <a:cubicBezTo>
                    <a:pt x="187" y="2267"/>
                    <a:pt x="261" y="2273"/>
                    <a:pt x="284" y="2267"/>
                  </a:cubicBezTo>
                  <a:cubicBezTo>
                    <a:pt x="341" y="2250"/>
                    <a:pt x="341" y="2125"/>
                    <a:pt x="324" y="2085"/>
                  </a:cubicBezTo>
                  <a:cubicBezTo>
                    <a:pt x="295" y="2085"/>
                    <a:pt x="244" y="2114"/>
                    <a:pt x="233" y="2074"/>
                  </a:cubicBezTo>
                  <a:cubicBezTo>
                    <a:pt x="227" y="2034"/>
                    <a:pt x="244" y="2028"/>
                    <a:pt x="216" y="1994"/>
                  </a:cubicBezTo>
                  <a:cubicBezTo>
                    <a:pt x="159" y="1943"/>
                    <a:pt x="284" y="1886"/>
                    <a:pt x="295" y="1830"/>
                  </a:cubicBezTo>
                  <a:cubicBezTo>
                    <a:pt x="301" y="1830"/>
                    <a:pt x="301" y="1830"/>
                    <a:pt x="295" y="1835"/>
                  </a:cubicBezTo>
                  <a:cubicBezTo>
                    <a:pt x="318" y="1813"/>
                    <a:pt x="386" y="1841"/>
                    <a:pt x="386" y="1801"/>
                  </a:cubicBezTo>
                  <a:cubicBezTo>
                    <a:pt x="386" y="1773"/>
                    <a:pt x="398" y="1727"/>
                    <a:pt x="432" y="1727"/>
                  </a:cubicBezTo>
                  <a:cubicBezTo>
                    <a:pt x="460" y="1727"/>
                    <a:pt x="477" y="1722"/>
                    <a:pt x="483" y="1688"/>
                  </a:cubicBezTo>
                  <a:cubicBezTo>
                    <a:pt x="483" y="1665"/>
                    <a:pt x="540" y="1670"/>
                    <a:pt x="540" y="1636"/>
                  </a:cubicBezTo>
                  <a:cubicBezTo>
                    <a:pt x="540" y="1608"/>
                    <a:pt x="528" y="1551"/>
                    <a:pt x="511" y="1528"/>
                  </a:cubicBezTo>
                  <a:cubicBezTo>
                    <a:pt x="500" y="1506"/>
                    <a:pt x="523" y="1489"/>
                    <a:pt x="540" y="1489"/>
                  </a:cubicBezTo>
                  <a:cubicBezTo>
                    <a:pt x="551" y="1483"/>
                    <a:pt x="591" y="1443"/>
                    <a:pt x="597" y="1438"/>
                  </a:cubicBezTo>
                  <a:cubicBezTo>
                    <a:pt x="625" y="1404"/>
                    <a:pt x="602" y="1375"/>
                    <a:pt x="613" y="1347"/>
                  </a:cubicBezTo>
                  <a:cubicBezTo>
                    <a:pt x="619" y="1335"/>
                    <a:pt x="636" y="1318"/>
                    <a:pt x="636" y="1307"/>
                  </a:cubicBezTo>
                  <a:cubicBezTo>
                    <a:pt x="665" y="1250"/>
                    <a:pt x="665" y="1193"/>
                    <a:pt x="665" y="1131"/>
                  </a:cubicBezTo>
                  <a:cubicBezTo>
                    <a:pt x="665" y="1068"/>
                    <a:pt x="704" y="983"/>
                    <a:pt x="721" y="926"/>
                  </a:cubicBezTo>
                  <a:cubicBezTo>
                    <a:pt x="739" y="881"/>
                    <a:pt x="704" y="898"/>
                    <a:pt x="739" y="847"/>
                  </a:cubicBezTo>
                  <a:cubicBezTo>
                    <a:pt x="750" y="830"/>
                    <a:pt x="704" y="835"/>
                    <a:pt x="699" y="824"/>
                  </a:cubicBezTo>
                  <a:cubicBezTo>
                    <a:pt x="693" y="818"/>
                    <a:pt x="710" y="790"/>
                    <a:pt x="704" y="773"/>
                  </a:cubicBezTo>
                  <a:cubicBezTo>
                    <a:pt x="699" y="745"/>
                    <a:pt x="710" y="722"/>
                    <a:pt x="687" y="710"/>
                  </a:cubicBezTo>
                  <a:cubicBezTo>
                    <a:pt x="659" y="693"/>
                    <a:pt x="682" y="676"/>
                    <a:pt x="665" y="654"/>
                  </a:cubicBezTo>
                  <a:cubicBezTo>
                    <a:pt x="653" y="642"/>
                    <a:pt x="653" y="625"/>
                    <a:pt x="670" y="620"/>
                  </a:cubicBezTo>
                  <a:cubicBezTo>
                    <a:pt x="682" y="614"/>
                    <a:pt x="716" y="608"/>
                    <a:pt x="716" y="591"/>
                  </a:cubicBezTo>
                  <a:cubicBezTo>
                    <a:pt x="704" y="546"/>
                    <a:pt x="682" y="568"/>
                    <a:pt x="710" y="517"/>
                  </a:cubicBezTo>
                  <a:cubicBezTo>
                    <a:pt x="727" y="483"/>
                    <a:pt x="744" y="449"/>
                    <a:pt x="727" y="415"/>
                  </a:cubicBezTo>
                  <a:cubicBezTo>
                    <a:pt x="704" y="415"/>
                    <a:pt x="676" y="409"/>
                    <a:pt x="665" y="381"/>
                  </a:cubicBezTo>
                  <a:cubicBezTo>
                    <a:pt x="653" y="347"/>
                    <a:pt x="653" y="341"/>
                    <a:pt x="631" y="318"/>
                  </a:cubicBezTo>
                  <a:cubicBezTo>
                    <a:pt x="613" y="284"/>
                    <a:pt x="613" y="284"/>
                    <a:pt x="613" y="284"/>
                  </a:cubicBezTo>
                  <a:lnTo>
                    <a:pt x="613" y="284"/>
                  </a:lnTo>
                  <a:cubicBezTo>
                    <a:pt x="642" y="273"/>
                    <a:pt x="631" y="250"/>
                    <a:pt x="619" y="210"/>
                  </a:cubicBezTo>
                  <a:cubicBezTo>
                    <a:pt x="619" y="199"/>
                    <a:pt x="602" y="182"/>
                    <a:pt x="602" y="176"/>
                  </a:cubicBezTo>
                  <a:cubicBezTo>
                    <a:pt x="602" y="171"/>
                    <a:pt x="613" y="159"/>
                    <a:pt x="613" y="142"/>
                  </a:cubicBezTo>
                  <a:lnTo>
                    <a:pt x="613" y="142"/>
                  </a:lnTo>
                  <a:cubicBezTo>
                    <a:pt x="597" y="137"/>
                    <a:pt x="619" y="6"/>
                    <a:pt x="670" y="0"/>
                  </a:cubicBezTo>
                  <a:cubicBezTo>
                    <a:pt x="699" y="0"/>
                    <a:pt x="721" y="23"/>
                    <a:pt x="744" y="34"/>
                  </a:cubicBezTo>
                  <a:cubicBezTo>
                    <a:pt x="790" y="57"/>
                    <a:pt x="858" y="46"/>
                    <a:pt x="892" y="91"/>
                  </a:cubicBezTo>
                  <a:cubicBezTo>
                    <a:pt x="903" y="102"/>
                    <a:pt x="920" y="120"/>
                    <a:pt x="937" y="120"/>
                  </a:cubicBezTo>
                  <a:cubicBezTo>
                    <a:pt x="971" y="125"/>
                    <a:pt x="960" y="74"/>
                    <a:pt x="1000" y="114"/>
                  </a:cubicBezTo>
                  <a:cubicBezTo>
                    <a:pt x="1034" y="142"/>
                    <a:pt x="1096" y="120"/>
                    <a:pt x="1130" y="137"/>
                  </a:cubicBezTo>
                  <a:cubicBezTo>
                    <a:pt x="1187" y="159"/>
                    <a:pt x="1187" y="193"/>
                    <a:pt x="1216" y="239"/>
                  </a:cubicBezTo>
                  <a:cubicBezTo>
                    <a:pt x="1238" y="284"/>
                    <a:pt x="1284" y="210"/>
                    <a:pt x="1318" y="228"/>
                  </a:cubicBezTo>
                  <a:cubicBezTo>
                    <a:pt x="1346" y="250"/>
                    <a:pt x="1380" y="245"/>
                    <a:pt x="1415" y="239"/>
                  </a:cubicBezTo>
                  <a:cubicBezTo>
                    <a:pt x="1426" y="233"/>
                    <a:pt x="1443" y="233"/>
                    <a:pt x="1454" y="239"/>
                  </a:cubicBezTo>
                  <a:cubicBezTo>
                    <a:pt x="1460" y="245"/>
                    <a:pt x="1466" y="267"/>
                    <a:pt x="1488" y="279"/>
                  </a:cubicBezTo>
                  <a:cubicBezTo>
                    <a:pt x="1500" y="279"/>
                    <a:pt x="1528" y="341"/>
                    <a:pt x="1534" y="358"/>
                  </a:cubicBezTo>
                  <a:cubicBezTo>
                    <a:pt x="1551" y="387"/>
                    <a:pt x="1551" y="404"/>
                    <a:pt x="1568" y="438"/>
                  </a:cubicBezTo>
                  <a:lnTo>
                    <a:pt x="1568" y="438"/>
                  </a:lnTo>
                  <a:cubicBezTo>
                    <a:pt x="1568" y="438"/>
                    <a:pt x="1568" y="443"/>
                    <a:pt x="1562" y="443"/>
                  </a:cubicBezTo>
                  <a:cubicBezTo>
                    <a:pt x="1562" y="449"/>
                    <a:pt x="1551" y="455"/>
                    <a:pt x="1551" y="466"/>
                  </a:cubicBezTo>
                  <a:cubicBezTo>
                    <a:pt x="1551" y="478"/>
                    <a:pt x="1574" y="478"/>
                    <a:pt x="1574" y="489"/>
                  </a:cubicBezTo>
                  <a:cubicBezTo>
                    <a:pt x="1562" y="489"/>
                    <a:pt x="1528" y="534"/>
                    <a:pt x="1551" y="534"/>
                  </a:cubicBezTo>
                  <a:cubicBezTo>
                    <a:pt x="1596" y="534"/>
                    <a:pt x="1613" y="586"/>
                    <a:pt x="1574" y="608"/>
                  </a:cubicBezTo>
                  <a:cubicBezTo>
                    <a:pt x="1551" y="620"/>
                    <a:pt x="1540" y="614"/>
                    <a:pt x="1562" y="642"/>
                  </a:cubicBezTo>
                  <a:cubicBezTo>
                    <a:pt x="1585" y="676"/>
                    <a:pt x="1585" y="705"/>
                    <a:pt x="1630" y="710"/>
                  </a:cubicBezTo>
                  <a:cubicBezTo>
                    <a:pt x="1670" y="716"/>
                    <a:pt x="1687" y="682"/>
                    <a:pt x="1721" y="682"/>
                  </a:cubicBezTo>
                  <a:cubicBezTo>
                    <a:pt x="1756" y="676"/>
                    <a:pt x="1818" y="671"/>
                    <a:pt x="1835" y="642"/>
                  </a:cubicBezTo>
                  <a:cubicBezTo>
                    <a:pt x="1852" y="597"/>
                    <a:pt x="1880" y="625"/>
                    <a:pt x="1920" y="602"/>
                  </a:cubicBezTo>
                  <a:lnTo>
                    <a:pt x="1920" y="602"/>
                  </a:lnTo>
                  <a:cubicBezTo>
                    <a:pt x="1954" y="614"/>
                    <a:pt x="1954" y="614"/>
                    <a:pt x="1954" y="614"/>
                  </a:cubicBezTo>
                  <a:cubicBezTo>
                    <a:pt x="1977" y="620"/>
                    <a:pt x="2006" y="614"/>
                    <a:pt x="2034" y="620"/>
                  </a:cubicBezTo>
                  <a:cubicBezTo>
                    <a:pt x="2062" y="625"/>
                    <a:pt x="2051" y="654"/>
                    <a:pt x="2074" y="659"/>
                  </a:cubicBezTo>
                  <a:cubicBezTo>
                    <a:pt x="2096" y="671"/>
                    <a:pt x="2096" y="659"/>
                    <a:pt x="2113" y="682"/>
                  </a:cubicBezTo>
                  <a:cubicBezTo>
                    <a:pt x="2130" y="710"/>
                    <a:pt x="2165" y="654"/>
                    <a:pt x="2187" y="699"/>
                  </a:cubicBezTo>
                  <a:cubicBezTo>
                    <a:pt x="2204" y="745"/>
                    <a:pt x="2210" y="818"/>
                    <a:pt x="2272" y="830"/>
                  </a:cubicBezTo>
                  <a:cubicBezTo>
                    <a:pt x="2341" y="847"/>
                    <a:pt x="2369" y="813"/>
                    <a:pt x="2403" y="761"/>
                  </a:cubicBezTo>
                  <a:cubicBezTo>
                    <a:pt x="2420" y="750"/>
                    <a:pt x="2432" y="733"/>
                    <a:pt x="2449" y="727"/>
                  </a:cubicBezTo>
                  <a:cubicBezTo>
                    <a:pt x="2466" y="716"/>
                    <a:pt x="2488" y="745"/>
                    <a:pt x="2522" y="733"/>
                  </a:cubicBezTo>
                  <a:cubicBezTo>
                    <a:pt x="2551" y="716"/>
                    <a:pt x="2596" y="705"/>
                    <a:pt x="2636" y="722"/>
                  </a:cubicBezTo>
                  <a:cubicBezTo>
                    <a:pt x="2670" y="733"/>
                    <a:pt x="2681" y="767"/>
                    <a:pt x="2727" y="773"/>
                  </a:cubicBezTo>
                  <a:cubicBezTo>
                    <a:pt x="2778" y="784"/>
                    <a:pt x="2772" y="779"/>
                    <a:pt x="2789" y="824"/>
                  </a:cubicBezTo>
                  <a:cubicBezTo>
                    <a:pt x="2801" y="841"/>
                    <a:pt x="2880" y="881"/>
                    <a:pt x="2903" y="875"/>
                  </a:cubicBezTo>
                  <a:cubicBezTo>
                    <a:pt x="2920" y="864"/>
                    <a:pt x="2920" y="841"/>
                    <a:pt x="2937" y="841"/>
                  </a:cubicBezTo>
                  <a:cubicBezTo>
                    <a:pt x="2966" y="830"/>
                    <a:pt x="2977" y="852"/>
                    <a:pt x="3000" y="852"/>
                  </a:cubicBezTo>
                  <a:cubicBezTo>
                    <a:pt x="3028" y="852"/>
                    <a:pt x="3125" y="875"/>
                    <a:pt x="3062" y="824"/>
                  </a:cubicBezTo>
                  <a:cubicBezTo>
                    <a:pt x="3028" y="796"/>
                    <a:pt x="3147" y="710"/>
                    <a:pt x="3170" y="727"/>
                  </a:cubicBezTo>
                  <a:cubicBezTo>
                    <a:pt x="3187" y="739"/>
                    <a:pt x="3204" y="756"/>
                    <a:pt x="3233" y="733"/>
                  </a:cubicBezTo>
                  <a:cubicBezTo>
                    <a:pt x="3255" y="710"/>
                    <a:pt x="3289" y="665"/>
                    <a:pt x="3324" y="665"/>
                  </a:cubicBezTo>
                  <a:cubicBezTo>
                    <a:pt x="3335" y="665"/>
                    <a:pt x="3346" y="676"/>
                    <a:pt x="3358" y="676"/>
                  </a:cubicBezTo>
                  <a:cubicBezTo>
                    <a:pt x="3386" y="676"/>
                    <a:pt x="3392" y="620"/>
                    <a:pt x="3426" y="642"/>
                  </a:cubicBezTo>
                  <a:cubicBezTo>
                    <a:pt x="3466" y="676"/>
                    <a:pt x="3511" y="614"/>
                    <a:pt x="3539" y="676"/>
                  </a:cubicBezTo>
                  <a:cubicBezTo>
                    <a:pt x="3573" y="745"/>
                    <a:pt x="3630" y="705"/>
                    <a:pt x="3687" y="710"/>
                  </a:cubicBezTo>
                  <a:lnTo>
                    <a:pt x="3687" y="710"/>
                  </a:lnTo>
                  <a:cubicBezTo>
                    <a:pt x="3681" y="779"/>
                    <a:pt x="3670" y="881"/>
                    <a:pt x="3744" y="852"/>
                  </a:cubicBezTo>
                  <a:cubicBezTo>
                    <a:pt x="3784" y="835"/>
                    <a:pt x="3829" y="892"/>
                    <a:pt x="3875" y="892"/>
                  </a:cubicBezTo>
                  <a:lnTo>
                    <a:pt x="3875" y="892"/>
                  </a:lnTo>
                  <a:cubicBezTo>
                    <a:pt x="3875" y="898"/>
                    <a:pt x="3875" y="898"/>
                    <a:pt x="3875" y="898"/>
                  </a:cubicBezTo>
                  <a:cubicBezTo>
                    <a:pt x="3863" y="909"/>
                    <a:pt x="3846" y="938"/>
                    <a:pt x="3841" y="955"/>
                  </a:cubicBezTo>
                  <a:cubicBezTo>
                    <a:pt x="3829" y="989"/>
                    <a:pt x="3852" y="983"/>
                    <a:pt x="3818" y="1006"/>
                  </a:cubicBezTo>
                  <a:cubicBezTo>
                    <a:pt x="3784" y="1034"/>
                    <a:pt x="3750" y="1051"/>
                    <a:pt x="3716" y="1029"/>
                  </a:cubicBezTo>
                  <a:cubicBezTo>
                    <a:pt x="3693" y="1017"/>
                    <a:pt x="3670" y="995"/>
                    <a:pt x="3647" y="1029"/>
                  </a:cubicBezTo>
                  <a:cubicBezTo>
                    <a:pt x="3613" y="1085"/>
                    <a:pt x="3608" y="1171"/>
                    <a:pt x="3647" y="1222"/>
                  </a:cubicBezTo>
                  <a:cubicBezTo>
                    <a:pt x="3676" y="1256"/>
                    <a:pt x="3704" y="1250"/>
                    <a:pt x="3733" y="1301"/>
                  </a:cubicBezTo>
                  <a:cubicBezTo>
                    <a:pt x="3755" y="1352"/>
                    <a:pt x="3704" y="1404"/>
                    <a:pt x="3750" y="1455"/>
                  </a:cubicBezTo>
                  <a:cubicBezTo>
                    <a:pt x="3778" y="1483"/>
                    <a:pt x="3784" y="1489"/>
                    <a:pt x="3755" y="1528"/>
                  </a:cubicBezTo>
                  <a:cubicBezTo>
                    <a:pt x="3750" y="1551"/>
                    <a:pt x="3733" y="1602"/>
                    <a:pt x="3721" y="1614"/>
                  </a:cubicBezTo>
                  <a:cubicBezTo>
                    <a:pt x="3699" y="1631"/>
                    <a:pt x="3676" y="1676"/>
                    <a:pt x="3653" y="1682"/>
                  </a:cubicBezTo>
                  <a:cubicBezTo>
                    <a:pt x="3636" y="1688"/>
                    <a:pt x="3613" y="1688"/>
                    <a:pt x="3602" y="1705"/>
                  </a:cubicBezTo>
                  <a:cubicBezTo>
                    <a:pt x="3579" y="1727"/>
                    <a:pt x="3573" y="1761"/>
                    <a:pt x="3551" y="1784"/>
                  </a:cubicBezTo>
                  <a:cubicBezTo>
                    <a:pt x="3511" y="1818"/>
                    <a:pt x="3471" y="1813"/>
                    <a:pt x="3437" y="1858"/>
                  </a:cubicBezTo>
                  <a:cubicBezTo>
                    <a:pt x="3392" y="1920"/>
                    <a:pt x="3329" y="1898"/>
                    <a:pt x="3278" y="1938"/>
                  </a:cubicBezTo>
                  <a:cubicBezTo>
                    <a:pt x="3233" y="1966"/>
                    <a:pt x="3233" y="1994"/>
                    <a:pt x="3187" y="2011"/>
                  </a:cubicBezTo>
                  <a:cubicBezTo>
                    <a:pt x="3079" y="2063"/>
                    <a:pt x="3079" y="2063"/>
                    <a:pt x="3079" y="2063"/>
                  </a:cubicBezTo>
                  <a:cubicBezTo>
                    <a:pt x="2977" y="2102"/>
                    <a:pt x="2880" y="2136"/>
                    <a:pt x="2795" y="2210"/>
                  </a:cubicBezTo>
                  <a:cubicBezTo>
                    <a:pt x="2738" y="2256"/>
                    <a:pt x="2681" y="2261"/>
                    <a:pt x="2625" y="2296"/>
                  </a:cubicBezTo>
                  <a:cubicBezTo>
                    <a:pt x="2596" y="2307"/>
                    <a:pt x="2585" y="2335"/>
                    <a:pt x="2562" y="2352"/>
                  </a:cubicBezTo>
                  <a:cubicBezTo>
                    <a:pt x="2517" y="2392"/>
                    <a:pt x="2471" y="2494"/>
                    <a:pt x="2437" y="2551"/>
                  </a:cubicBezTo>
                  <a:cubicBezTo>
                    <a:pt x="2398" y="2619"/>
                    <a:pt x="2284" y="2625"/>
                    <a:pt x="2216" y="2631"/>
                  </a:cubicBezTo>
                  <a:cubicBezTo>
                    <a:pt x="2153" y="2642"/>
                    <a:pt x="2108" y="2659"/>
                    <a:pt x="2057" y="2682"/>
                  </a:cubicBezTo>
                  <a:cubicBezTo>
                    <a:pt x="2022" y="2699"/>
                    <a:pt x="1994" y="2699"/>
                    <a:pt x="1966" y="2705"/>
                  </a:cubicBezTo>
                  <a:cubicBezTo>
                    <a:pt x="1869" y="2750"/>
                    <a:pt x="1772" y="2756"/>
                    <a:pt x="1676" y="2778"/>
                  </a:cubicBezTo>
                  <a:cubicBezTo>
                    <a:pt x="1596" y="2795"/>
                    <a:pt x="1540" y="2852"/>
                    <a:pt x="1454" y="2852"/>
                  </a:cubicBezTo>
                  <a:cubicBezTo>
                    <a:pt x="1415" y="2852"/>
                    <a:pt x="1375" y="2875"/>
                    <a:pt x="1341" y="2892"/>
                  </a:cubicBezTo>
                  <a:cubicBezTo>
                    <a:pt x="1318" y="2898"/>
                    <a:pt x="1284" y="2915"/>
                    <a:pt x="1267" y="2932"/>
                  </a:cubicBezTo>
                  <a:cubicBezTo>
                    <a:pt x="1244" y="2949"/>
                    <a:pt x="1256" y="2966"/>
                    <a:pt x="1250" y="2977"/>
                  </a:cubicBezTo>
                  <a:cubicBezTo>
                    <a:pt x="1238" y="2989"/>
                    <a:pt x="1199" y="2943"/>
                    <a:pt x="1176" y="2943"/>
                  </a:cubicBezTo>
                  <a:cubicBezTo>
                    <a:pt x="1074" y="2943"/>
                    <a:pt x="971" y="3040"/>
                    <a:pt x="903" y="3108"/>
                  </a:cubicBezTo>
                  <a:cubicBezTo>
                    <a:pt x="869" y="3136"/>
                    <a:pt x="795" y="3273"/>
                    <a:pt x="761" y="3284"/>
                  </a:cubicBezTo>
                  <a:cubicBezTo>
                    <a:pt x="761" y="3284"/>
                    <a:pt x="761" y="3284"/>
                    <a:pt x="761" y="3278"/>
                  </a:cubicBezTo>
                  <a:cubicBezTo>
                    <a:pt x="699" y="3341"/>
                    <a:pt x="699" y="3341"/>
                    <a:pt x="699" y="3341"/>
                  </a:cubicBezTo>
                  <a:cubicBezTo>
                    <a:pt x="648" y="3386"/>
                    <a:pt x="648" y="3386"/>
                    <a:pt x="648" y="3386"/>
                  </a:cubicBezTo>
                  <a:cubicBezTo>
                    <a:pt x="653" y="3386"/>
                    <a:pt x="676" y="3420"/>
                    <a:pt x="693" y="3426"/>
                  </a:cubicBezTo>
                  <a:cubicBezTo>
                    <a:pt x="716" y="3437"/>
                    <a:pt x="739" y="3449"/>
                    <a:pt x="761" y="3454"/>
                  </a:cubicBezTo>
                  <a:cubicBezTo>
                    <a:pt x="818" y="3466"/>
                    <a:pt x="807" y="3511"/>
                    <a:pt x="881" y="3511"/>
                  </a:cubicBezTo>
                  <a:cubicBezTo>
                    <a:pt x="881" y="3545"/>
                    <a:pt x="852" y="3574"/>
                    <a:pt x="824" y="3591"/>
                  </a:cubicBezTo>
                  <a:cubicBezTo>
                    <a:pt x="739" y="3642"/>
                    <a:pt x="739" y="3642"/>
                    <a:pt x="739" y="3642"/>
                  </a:cubicBezTo>
                  <a:cubicBezTo>
                    <a:pt x="693" y="3665"/>
                    <a:pt x="545" y="3653"/>
                    <a:pt x="517" y="3693"/>
                  </a:cubicBezTo>
                  <a:cubicBezTo>
                    <a:pt x="489" y="3738"/>
                    <a:pt x="460" y="3807"/>
                    <a:pt x="426" y="3841"/>
                  </a:cubicBezTo>
                  <a:close/>
                </a:path>
              </a:pathLst>
            </a:custGeom>
            <a:grpFill/>
            <a:ln w="12700" cap="flat" cmpd="sng">
              <a:solidFill>
                <a:schemeClr val="bg1"/>
              </a:solidFill>
              <a:bevel/>
              <a:headEnd/>
              <a:tailEnd/>
            </a:ln>
            <a:effectLst/>
          </p:spPr>
          <p:txBody>
            <a:bodyPr wrap="none" anchor="ctr"/>
            <a:lstStyle/>
            <a:p>
              <a:endParaRPr lang="en-US" sz="900"/>
            </a:p>
          </p:txBody>
        </p:sp>
        <p:sp>
          <p:nvSpPr>
            <p:cNvPr id="12" name="Freeform 158">
              <a:extLst>
                <a:ext uri="{FF2B5EF4-FFF2-40B4-BE49-F238E27FC236}">
                  <a16:creationId xmlns:a16="http://schemas.microsoft.com/office/drawing/2014/main" id="{C90B7379-6654-40E6-8608-09C0BC5F0746}"/>
                </a:ext>
              </a:extLst>
            </p:cNvPr>
            <p:cNvSpPr>
              <a:spLocks noChangeArrowheads="1"/>
            </p:cNvSpPr>
            <p:nvPr/>
          </p:nvSpPr>
          <p:spPr bwMode="auto">
            <a:xfrm>
              <a:off x="8816699" y="4344994"/>
              <a:ext cx="700028" cy="747355"/>
            </a:xfrm>
            <a:custGeom>
              <a:avLst/>
              <a:gdLst>
                <a:gd name="T0" fmla="*/ 0 w 2023"/>
                <a:gd name="T1" fmla="*/ 1147 h 2159"/>
                <a:gd name="T2" fmla="*/ 51 w 2023"/>
                <a:gd name="T3" fmla="*/ 1056 h 2159"/>
                <a:gd name="T4" fmla="*/ 148 w 2023"/>
                <a:gd name="T5" fmla="*/ 909 h 2159"/>
                <a:gd name="T6" fmla="*/ 347 w 2023"/>
                <a:gd name="T7" fmla="*/ 738 h 2159"/>
                <a:gd name="T8" fmla="*/ 636 w 2023"/>
                <a:gd name="T9" fmla="*/ 659 h 2159"/>
                <a:gd name="T10" fmla="*/ 824 w 2023"/>
                <a:gd name="T11" fmla="*/ 687 h 2159"/>
                <a:gd name="T12" fmla="*/ 1057 w 2023"/>
                <a:gd name="T13" fmla="*/ 522 h 2159"/>
                <a:gd name="T14" fmla="*/ 1045 w 2023"/>
                <a:gd name="T15" fmla="*/ 306 h 2159"/>
                <a:gd name="T16" fmla="*/ 1170 w 2023"/>
                <a:gd name="T17" fmla="*/ 108 h 2159"/>
                <a:gd name="T18" fmla="*/ 1295 w 2023"/>
                <a:gd name="T19" fmla="*/ 85 h 2159"/>
                <a:gd name="T20" fmla="*/ 1494 w 2023"/>
                <a:gd name="T21" fmla="*/ 39 h 2159"/>
                <a:gd name="T22" fmla="*/ 1568 w 2023"/>
                <a:gd name="T23" fmla="*/ 136 h 2159"/>
                <a:gd name="T24" fmla="*/ 1636 w 2023"/>
                <a:gd name="T25" fmla="*/ 164 h 2159"/>
                <a:gd name="T26" fmla="*/ 1636 w 2023"/>
                <a:gd name="T27" fmla="*/ 193 h 2159"/>
                <a:gd name="T28" fmla="*/ 1636 w 2023"/>
                <a:gd name="T29" fmla="*/ 250 h 2159"/>
                <a:gd name="T30" fmla="*/ 1625 w 2023"/>
                <a:gd name="T31" fmla="*/ 403 h 2159"/>
                <a:gd name="T32" fmla="*/ 1557 w 2023"/>
                <a:gd name="T33" fmla="*/ 647 h 2159"/>
                <a:gd name="T34" fmla="*/ 1602 w 2023"/>
                <a:gd name="T35" fmla="*/ 1028 h 2159"/>
                <a:gd name="T36" fmla="*/ 1824 w 2023"/>
                <a:gd name="T37" fmla="*/ 1375 h 2159"/>
                <a:gd name="T38" fmla="*/ 1943 w 2023"/>
                <a:gd name="T39" fmla="*/ 1443 h 2159"/>
                <a:gd name="T40" fmla="*/ 1903 w 2023"/>
                <a:gd name="T41" fmla="*/ 1494 h 2159"/>
                <a:gd name="T42" fmla="*/ 1846 w 2023"/>
                <a:gd name="T43" fmla="*/ 1664 h 2159"/>
                <a:gd name="T44" fmla="*/ 2017 w 2023"/>
                <a:gd name="T45" fmla="*/ 1755 h 2159"/>
                <a:gd name="T46" fmla="*/ 1818 w 2023"/>
                <a:gd name="T47" fmla="*/ 1840 h 2159"/>
                <a:gd name="T48" fmla="*/ 1653 w 2023"/>
                <a:gd name="T49" fmla="*/ 1840 h 2159"/>
                <a:gd name="T50" fmla="*/ 1534 w 2023"/>
                <a:gd name="T51" fmla="*/ 1840 h 2159"/>
                <a:gd name="T52" fmla="*/ 1511 w 2023"/>
                <a:gd name="T53" fmla="*/ 1908 h 2159"/>
                <a:gd name="T54" fmla="*/ 1324 w 2023"/>
                <a:gd name="T55" fmla="*/ 1869 h 2159"/>
                <a:gd name="T56" fmla="*/ 1091 w 2023"/>
                <a:gd name="T57" fmla="*/ 1988 h 2159"/>
                <a:gd name="T58" fmla="*/ 875 w 2023"/>
                <a:gd name="T59" fmla="*/ 2158 h 2159"/>
                <a:gd name="T60" fmla="*/ 750 w 2023"/>
                <a:gd name="T61" fmla="*/ 2050 h 2159"/>
                <a:gd name="T62" fmla="*/ 494 w 2023"/>
                <a:gd name="T63" fmla="*/ 1852 h 2159"/>
                <a:gd name="T64" fmla="*/ 415 w 2023"/>
                <a:gd name="T65" fmla="*/ 1647 h 2159"/>
                <a:gd name="T66" fmla="*/ 420 w 2023"/>
                <a:gd name="T67" fmla="*/ 1562 h 2159"/>
                <a:gd name="T68" fmla="*/ 454 w 2023"/>
                <a:gd name="T69" fmla="*/ 1380 h 2159"/>
                <a:gd name="T70" fmla="*/ 341 w 2023"/>
                <a:gd name="T71" fmla="*/ 1369 h 2159"/>
                <a:gd name="T72" fmla="*/ 102 w 2023"/>
                <a:gd name="T73" fmla="*/ 1278 h 2159"/>
                <a:gd name="T74" fmla="*/ 0 w 2023"/>
                <a:gd name="T75" fmla="*/ 1147 h 2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023" h="2159">
                  <a:moveTo>
                    <a:pt x="0" y="1147"/>
                  </a:moveTo>
                  <a:lnTo>
                    <a:pt x="0" y="1147"/>
                  </a:lnTo>
                  <a:cubicBezTo>
                    <a:pt x="6" y="1107"/>
                    <a:pt x="6" y="1107"/>
                    <a:pt x="6" y="1107"/>
                  </a:cubicBezTo>
                  <a:cubicBezTo>
                    <a:pt x="23" y="1096"/>
                    <a:pt x="40" y="1073"/>
                    <a:pt x="51" y="1056"/>
                  </a:cubicBezTo>
                  <a:cubicBezTo>
                    <a:pt x="79" y="1028"/>
                    <a:pt x="97" y="1022"/>
                    <a:pt x="119" y="988"/>
                  </a:cubicBezTo>
                  <a:cubicBezTo>
                    <a:pt x="136" y="960"/>
                    <a:pt x="142" y="943"/>
                    <a:pt x="148" y="909"/>
                  </a:cubicBezTo>
                  <a:cubicBezTo>
                    <a:pt x="153" y="863"/>
                    <a:pt x="210" y="835"/>
                    <a:pt x="250" y="829"/>
                  </a:cubicBezTo>
                  <a:cubicBezTo>
                    <a:pt x="312" y="818"/>
                    <a:pt x="312" y="789"/>
                    <a:pt x="347" y="738"/>
                  </a:cubicBezTo>
                  <a:cubicBezTo>
                    <a:pt x="381" y="710"/>
                    <a:pt x="375" y="727"/>
                    <a:pt x="403" y="738"/>
                  </a:cubicBezTo>
                  <a:cubicBezTo>
                    <a:pt x="420" y="795"/>
                    <a:pt x="613" y="676"/>
                    <a:pt x="636" y="659"/>
                  </a:cubicBezTo>
                  <a:cubicBezTo>
                    <a:pt x="716" y="619"/>
                    <a:pt x="716" y="602"/>
                    <a:pt x="795" y="613"/>
                  </a:cubicBezTo>
                  <a:cubicBezTo>
                    <a:pt x="812" y="642"/>
                    <a:pt x="795" y="653"/>
                    <a:pt x="824" y="687"/>
                  </a:cubicBezTo>
                  <a:cubicBezTo>
                    <a:pt x="869" y="738"/>
                    <a:pt x="954" y="687"/>
                    <a:pt x="994" y="659"/>
                  </a:cubicBezTo>
                  <a:cubicBezTo>
                    <a:pt x="1062" y="602"/>
                    <a:pt x="1034" y="596"/>
                    <a:pt x="1057" y="522"/>
                  </a:cubicBezTo>
                  <a:cubicBezTo>
                    <a:pt x="1051" y="494"/>
                    <a:pt x="1057" y="466"/>
                    <a:pt x="1051" y="437"/>
                  </a:cubicBezTo>
                  <a:cubicBezTo>
                    <a:pt x="1040" y="409"/>
                    <a:pt x="1022" y="335"/>
                    <a:pt x="1045" y="306"/>
                  </a:cubicBezTo>
                  <a:cubicBezTo>
                    <a:pt x="1079" y="272"/>
                    <a:pt x="1096" y="301"/>
                    <a:pt x="1096" y="238"/>
                  </a:cubicBezTo>
                  <a:cubicBezTo>
                    <a:pt x="1096" y="193"/>
                    <a:pt x="1125" y="125"/>
                    <a:pt x="1170" y="108"/>
                  </a:cubicBezTo>
                  <a:cubicBezTo>
                    <a:pt x="1199" y="90"/>
                    <a:pt x="1199" y="102"/>
                    <a:pt x="1216" y="119"/>
                  </a:cubicBezTo>
                  <a:cubicBezTo>
                    <a:pt x="1238" y="136"/>
                    <a:pt x="1278" y="96"/>
                    <a:pt x="1295" y="85"/>
                  </a:cubicBezTo>
                  <a:cubicBezTo>
                    <a:pt x="1312" y="73"/>
                    <a:pt x="1318" y="62"/>
                    <a:pt x="1335" y="45"/>
                  </a:cubicBezTo>
                  <a:cubicBezTo>
                    <a:pt x="1358" y="17"/>
                    <a:pt x="1483" y="0"/>
                    <a:pt x="1494" y="39"/>
                  </a:cubicBezTo>
                  <a:cubicBezTo>
                    <a:pt x="1506" y="73"/>
                    <a:pt x="1506" y="85"/>
                    <a:pt x="1534" y="108"/>
                  </a:cubicBezTo>
                  <a:cubicBezTo>
                    <a:pt x="1545" y="119"/>
                    <a:pt x="1557" y="125"/>
                    <a:pt x="1568" y="136"/>
                  </a:cubicBezTo>
                  <a:cubicBezTo>
                    <a:pt x="1579" y="147"/>
                    <a:pt x="1602" y="147"/>
                    <a:pt x="1608" y="159"/>
                  </a:cubicBezTo>
                  <a:cubicBezTo>
                    <a:pt x="1636" y="164"/>
                    <a:pt x="1636" y="164"/>
                    <a:pt x="1636" y="164"/>
                  </a:cubicBezTo>
                  <a:lnTo>
                    <a:pt x="1636" y="164"/>
                  </a:lnTo>
                  <a:cubicBezTo>
                    <a:pt x="1636" y="193"/>
                    <a:pt x="1636" y="193"/>
                    <a:pt x="1636" y="193"/>
                  </a:cubicBezTo>
                  <a:cubicBezTo>
                    <a:pt x="1630" y="198"/>
                    <a:pt x="1630" y="204"/>
                    <a:pt x="1630" y="216"/>
                  </a:cubicBezTo>
                  <a:cubicBezTo>
                    <a:pt x="1630" y="227"/>
                    <a:pt x="1636" y="238"/>
                    <a:pt x="1636" y="250"/>
                  </a:cubicBezTo>
                  <a:cubicBezTo>
                    <a:pt x="1642" y="272"/>
                    <a:pt x="1648" y="312"/>
                    <a:pt x="1630" y="329"/>
                  </a:cubicBezTo>
                  <a:cubicBezTo>
                    <a:pt x="1625" y="358"/>
                    <a:pt x="1619" y="375"/>
                    <a:pt x="1625" y="403"/>
                  </a:cubicBezTo>
                  <a:cubicBezTo>
                    <a:pt x="1636" y="426"/>
                    <a:pt x="1591" y="460"/>
                    <a:pt x="1574" y="471"/>
                  </a:cubicBezTo>
                  <a:cubicBezTo>
                    <a:pt x="1534" y="500"/>
                    <a:pt x="1511" y="636"/>
                    <a:pt x="1557" y="647"/>
                  </a:cubicBezTo>
                  <a:cubicBezTo>
                    <a:pt x="1602" y="659"/>
                    <a:pt x="1630" y="653"/>
                    <a:pt x="1659" y="698"/>
                  </a:cubicBezTo>
                  <a:cubicBezTo>
                    <a:pt x="1721" y="823"/>
                    <a:pt x="1602" y="920"/>
                    <a:pt x="1602" y="1028"/>
                  </a:cubicBezTo>
                  <a:cubicBezTo>
                    <a:pt x="1602" y="1073"/>
                    <a:pt x="1648" y="1102"/>
                    <a:pt x="1670" y="1141"/>
                  </a:cubicBezTo>
                  <a:cubicBezTo>
                    <a:pt x="1716" y="1215"/>
                    <a:pt x="1756" y="1318"/>
                    <a:pt x="1824" y="1375"/>
                  </a:cubicBezTo>
                  <a:cubicBezTo>
                    <a:pt x="1863" y="1409"/>
                    <a:pt x="1898" y="1420"/>
                    <a:pt x="1943" y="1443"/>
                  </a:cubicBezTo>
                  <a:lnTo>
                    <a:pt x="1943" y="1443"/>
                  </a:lnTo>
                  <a:cubicBezTo>
                    <a:pt x="1943" y="1477"/>
                    <a:pt x="1943" y="1511"/>
                    <a:pt x="1943" y="1511"/>
                  </a:cubicBezTo>
                  <a:cubicBezTo>
                    <a:pt x="1937" y="1505"/>
                    <a:pt x="1903" y="1471"/>
                    <a:pt x="1903" y="1494"/>
                  </a:cubicBezTo>
                  <a:cubicBezTo>
                    <a:pt x="1903" y="1511"/>
                    <a:pt x="1875" y="1551"/>
                    <a:pt x="1863" y="1556"/>
                  </a:cubicBezTo>
                  <a:cubicBezTo>
                    <a:pt x="1829" y="1607"/>
                    <a:pt x="1790" y="1613"/>
                    <a:pt x="1846" y="1664"/>
                  </a:cubicBezTo>
                  <a:cubicBezTo>
                    <a:pt x="1875" y="1693"/>
                    <a:pt x="1909" y="1727"/>
                    <a:pt x="1949" y="1738"/>
                  </a:cubicBezTo>
                  <a:cubicBezTo>
                    <a:pt x="1960" y="1738"/>
                    <a:pt x="2017" y="1749"/>
                    <a:pt x="2017" y="1755"/>
                  </a:cubicBezTo>
                  <a:cubicBezTo>
                    <a:pt x="2022" y="1755"/>
                    <a:pt x="2022" y="1755"/>
                    <a:pt x="2022" y="1755"/>
                  </a:cubicBezTo>
                  <a:cubicBezTo>
                    <a:pt x="2022" y="1818"/>
                    <a:pt x="1852" y="1829"/>
                    <a:pt x="1818" y="1840"/>
                  </a:cubicBezTo>
                  <a:cubicBezTo>
                    <a:pt x="1784" y="1857"/>
                    <a:pt x="1767" y="1880"/>
                    <a:pt x="1727" y="1874"/>
                  </a:cubicBezTo>
                  <a:cubicBezTo>
                    <a:pt x="1693" y="1869"/>
                    <a:pt x="1676" y="1840"/>
                    <a:pt x="1653" y="1840"/>
                  </a:cubicBezTo>
                  <a:cubicBezTo>
                    <a:pt x="1636" y="1840"/>
                    <a:pt x="1613" y="1857"/>
                    <a:pt x="1596" y="1846"/>
                  </a:cubicBezTo>
                  <a:cubicBezTo>
                    <a:pt x="1579" y="1829"/>
                    <a:pt x="1557" y="1823"/>
                    <a:pt x="1534" y="1840"/>
                  </a:cubicBezTo>
                  <a:cubicBezTo>
                    <a:pt x="1506" y="1869"/>
                    <a:pt x="1511" y="1880"/>
                    <a:pt x="1511" y="1908"/>
                  </a:cubicBezTo>
                  <a:lnTo>
                    <a:pt x="1511" y="1908"/>
                  </a:lnTo>
                  <a:cubicBezTo>
                    <a:pt x="1449" y="1886"/>
                    <a:pt x="1449" y="1886"/>
                    <a:pt x="1449" y="1886"/>
                  </a:cubicBezTo>
                  <a:cubicBezTo>
                    <a:pt x="1398" y="1863"/>
                    <a:pt x="1386" y="1829"/>
                    <a:pt x="1324" y="1869"/>
                  </a:cubicBezTo>
                  <a:cubicBezTo>
                    <a:pt x="1267" y="1903"/>
                    <a:pt x="1244" y="1852"/>
                    <a:pt x="1182" y="1914"/>
                  </a:cubicBezTo>
                  <a:cubicBezTo>
                    <a:pt x="1159" y="1942"/>
                    <a:pt x="1113" y="1960"/>
                    <a:pt x="1091" y="1988"/>
                  </a:cubicBezTo>
                  <a:cubicBezTo>
                    <a:pt x="1051" y="2050"/>
                    <a:pt x="1085" y="2073"/>
                    <a:pt x="1011" y="2090"/>
                  </a:cubicBezTo>
                  <a:cubicBezTo>
                    <a:pt x="960" y="2096"/>
                    <a:pt x="915" y="2124"/>
                    <a:pt x="875" y="2158"/>
                  </a:cubicBezTo>
                  <a:lnTo>
                    <a:pt x="875" y="2158"/>
                  </a:lnTo>
                  <a:cubicBezTo>
                    <a:pt x="750" y="2050"/>
                    <a:pt x="750" y="2050"/>
                    <a:pt x="750" y="2050"/>
                  </a:cubicBezTo>
                  <a:cubicBezTo>
                    <a:pt x="716" y="2056"/>
                    <a:pt x="710" y="2039"/>
                    <a:pt x="676" y="2050"/>
                  </a:cubicBezTo>
                  <a:cubicBezTo>
                    <a:pt x="625" y="2079"/>
                    <a:pt x="523" y="1897"/>
                    <a:pt x="494" y="1852"/>
                  </a:cubicBezTo>
                  <a:cubicBezTo>
                    <a:pt x="471" y="1818"/>
                    <a:pt x="432" y="1761"/>
                    <a:pt x="420" y="1721"/>
                  </a:cubicBezTo>
                  <a:cubicBezTo>
                    <a:pt x="415" y="1693"/>
                    <a:pt x="415" y="1676"/>
                    <a:pt x="415" y="1647"/>
                  </a:cubicBezTo>
                  <a:cubicBezTo>
                    <a:pt x="415" y="1636"/>
                    <a:pt x="420" y="1625"/>
                    <a:pt x="426" y="1607"/>
                  </a:cubicBezTo>
                  <a:cubicBezTo>
                    <a:pt x="432" y="1590"/>
                    <a:pt x="420" y="1579"/>
                    <a:pt x="420" y="1562"/>
                  </a:cubicBezTo>
                  <a:cubicBezTo>
                    <a:pt x="426" y="1534"/>
                    <a:pt x="409" y="1477"/>
                    <a:pt x="420" y="1454"/>
                  </a:cubicBezTo>
                  <a:cubicBezTo>
                    <a:pt x="432" y="1437"/>
                    <a:pt x="449" y="1403"/>
                    <a:pt x="454" y="1380"/>
                  </a:cubicBezTo>
                  <a:cubicBezTo>
                    <a:pt x="432" y="1380"/>
                    <a:pt x="415" y="1397"/>
                    <a:pt x="392" y="1391"/>
                  </a:cubicBezTo>
                  <a:cubicBezTo>
                    <a:pt x="375" y="1386"/>
                    <a:pt x="358" y="1369"/>
                    <a:pt x="341" y="1369"/>
                  </a:cubicBezTo>
                  <a:cubicBezTo>
                    <a:pt x="295" y="1375"/>
                    <a:pt x="290" y="1357"/>
                    <a:pt x="250" y="1352"/>
                  </a:cubicBezTo>
                  <a:cubicBezTo>
                    <a:pt x="204" y="1352"/>
                    <a:pt x="131" y="1318"/>
                    <a:pt x="102" y="1278"/>
                  </a:cubicBezTo>
                  <a:cubicBezTo>
                    <a:pt x="79" y="1249"/>
                    <a:pt x="74" y="1227"/>
                    <a:pt x="57" y="1198"/>
                  </a:cubicBezTo>
                  <a:cubicBezTo>
                    <a:pt x="45" y="1176"/>
                    <a:pt x="11" y="1170"/>
                    <a:pt x="0" y="1147"/>
                  </a:cubicBezTo>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900"/>
            </a:p>
          </p:txBody>
        </p:sp>
        <p:sp>
          <p:nvSpPr>
            <p:cNvPr id="13" name="Freeform 159">
              <a:extLst>
                <a:ext uri="{FF2B5EF4-FFF2-40B4-BE49-F238E27FC236}">
                  <a16:creationId xmlns:a16="http://schemas.microsoft.com/office/drawing/2014/main" id="{191240D4-CA70-4D39-A1A7-6098576B0722}"/>
                </a:ext>
              </a:extLst>
            </p:cNvPr>
            <p:cNvSpPr>
              <a:spLocks noChangeArrowheads="1"/>
            </p:cNvSpPr>
            <p:nvPr/>
          </p:nvSpPr>
          <p:spPr bwMode="auto">
            <a:xfrm>
              <a:off x="7515777" y="2915869"/>
              <a:ext cx="1909443" cy="1827205"/>
            </a:xfrm>
            <a:custGeom>
              <a:avLst/>
              <a:gdLst>
                <a:gd name="T0" fmla="*/ 2464 w 5522"/>
                <a:gd name="T1" fmla="*/ 182 h 5284"/>
                <a:gd name="T2" fmla="*/ 2635 w 5522"/>
                <a:gd name="T3" fmla="*/ 91 h 5284"/>
                <a:gd name="T4" fmla="*/ 3175 w 5522"/>
                <a:gd name="T5" fmla="*/ 137 h 5284"/>
                <a:gd name="T6" fmla="*/ 3430 w 5522"/>
                <a:gd name="T7" fmla="*/ 245 h 5284"/>
                <a:gd name="T8" fmla="*/ 3663 w 5522"/>
                <a:gd name="T9" fmla="*/ 466 h 5284"/>
                <a:gd name="T10" fmla="*/ 4027 w 5522"/>
                <a:gd name="T11" fmla="*/ 375 h 5284"/>
                <a:gd name="T12" fmla="*/ 4118 w 5522"/>
                <a:gd name="T13" fmla="*/ 302 h 5284"/>
                <a:gd name="T14" fmla="*/ 4339 w 5522"/>
                <a:gd name="T15" fmla="*/ 381 h 5284"/>
                <a:gd name="T16" fmla="*/ 4720 w 5522"/>
                <a:gd name="T17" fmla="*/ 835 h 5284"/>
                <a:gd name="T18" fmla="*/ 4652 w 5522"/>
                <a:gd name="T19" fmla="*/ 1245 h 5284"/>
                <a:gd name="T20" fmla="*/ 4453 w 5522"/>
                <a:gd name="T21" fmla="*/ 1534 h 5284"/>
                <a:gd name="T22" fmla="*/ 4640 w 5522"/>
                <a:gd name="T23" fmla="*/ 1767 h 5284"/>
                <a:gd name="T24" fmla="*/ 4862 w 5522"/>
                <a:gd name="T25" fmla="*/ 1938 h 5284"/>
                <a:gd name="T26" fmla="*/ 4947 w 5522"/>
                <a:gd name="T27" fmla="*/ 2136 h 5284"/>
                <a:gd name="T28" fmla="*/ 5231 w 5522"/>
                <a:gd name="T29" fmla="*/ 2210 h 5284"/>
                <a:gd name="T30" fmla="*/ 5072 w 5522"/>
                <a:gd name="T31" fmla="*/ 2591 h 5284"/>
                <a:gd name="T32" fmla="*/ 4896 w 5522"/>
                <a:gd name="T33" fmla="*/ 3152 h 5284"/>
                <a:gd name="T34" fmla="*/ 5123 w 5522"/>
                <a:gd name="T35" fmla="*/ 3539 h 5284"/>
                <a:gd name="T36" fmla="*/ 5288 w 5522"/>
                <a:gd name="T37" fmla="*/ 3857 h 5284"/>
                <a:gd name="T38" fmla="*/ 5481 w 5522"/>
                <a:gd name="T39" fmla="*/ 4090 h 5284"/>
                <a:gd name="T40" fmla="*/ 5368 w 5522"/>
                <a:gd name="T41" fmla="*/ 4289 h 5284"/>
                <a:gd name="T42" fmla="*/ 5055 w 5522"/>
                <a:gd name="T43" fmla="*/ 4215 h 5284"/>
                <a:gd name="T44" fmla="*/ 4811 w 5522"/>
                <a:gd name="T45" fmla="*/ 4567 h 5284"/>
                <a:gd name="T46" fmla="*/ 4396 w 5522"/>
                <a:gd name="T47" fmla="*/ 4789 h 5284"/>
                <a:gd name="T48" fmla="*/ 3879 w 5522"/>
                <a:gd name="T49" fmla="*/ 5118 h 5284"/>
                <a:gd name="T50" fmla="*/ 3720 w 5522"/>
                <a:gd name="T51" fmla="*/ 5283 h 5284"/>
                <a:gd name="T52" fmla="*/ 3629 w 5522"/>
                <a:gd name="T53" fmla="*/ 4965 h 5284"/>
                <a:gd name="T54" fmla="*/ 3493 w 5522"/>
                <a:gd name="T55" fmla="*/ 4607 h 5284"/>
                <a:gd name="T56" fmla="*/ 3021 w 5522"/>
                <a:gd name="T57" fmla="*/ 4584 h 5284"/>
                <a:gd name="T58" fmla="*/ 2618 w 5522"/>
                <a:gd name="T59" fmla="*/ 4601 h 5284"/>
                <a:gd name="T60" fmla="*/ 2300 w 5522"/>
                <a:gd name="T61" fmla="*/ 4652 h 5284"/>
                <a:gd name="T62" fmla="*/ 1931 w 5522"/>
                <a:gd name="T63" fmla="*/ 4732 h 5284"/>
                <a:gd name="T64" fmla="*/ 1329 w 5522"/>
                <a:gd name="T65" fmla="*/ 4772 h 5284"/>
                <a:gd name="T66" fmla="*/ 863 w 5522"/>
                <a:gd name="T67" fmla="*/ 4431 h 5284"/>
                <a:gd name="T68" fmla="*/ 488 w 5522"/>
                <a:gd name="T69" fmla="*/ 4181 h 5284"/>
                <a:gd name="T70" fmla="*/ 687 w 5522"/>
                <a:gd name="T71" fmla="*/ 3937 h 5284"/>
                <a:gd name="T72" fmla="*/ 693 w 5522"/>
                <a:gd name="T73" fmla="*/ 3692 h 5284"/>
                <a:gd name="T74" fmla="*/ 937 w 5522"/>
                <a:gd name="T75" fmla="*/ 3488 h 5284"/>
                <a:gd name="T76" fmla="*/ 903 w 5522"/>
                <a:gd name="T77" fmla="*/ 3084 h 5284"/>
                <a:gd name="T78" fmla="*/ 511 w 5522"/>
                <a:gd name="T79" fmla="*/ 3084 h 5284"/>
                <a:gd name="T80" fmla="*/ 312 w 5522"/>
                <a:gd name="T81" fmla="*/ 2705 h 5284"/>
                <a:gd name="T82" fmla="*/ 272 w 5522"/>
                <a:gd name="T83" fmla="*/ 2489 h 5284"/>
                <a:gd name="T84" fmla="*/ 119 w 5522"/>
                <a:gd name="T85" fmla="*/ 2489 h 5284"/>
                <a:gd name="T86" fmla="*/ 56 w 5522"/>
                <a:gd name="T87" fmla="*/ 2171 h 5284"/>
                <a:gd name="T88" fmla="*/ 238 w 5522"/>
                <a:gd name="T89" fmla="*/ 1994 h 5284"/>
                <a:gd name="T90" fmla="*/ 613 w 5522"/>
                <a:gd name="T91" fmla="*/ 1886 h 5284"/>
                <a:gd name="T92" fmla="*/ 869 w 5522"/>
                <a:gd name="T93" fmla="*/ 1727 h 5284"/>
                <a:gd name="T94" fmla="*/ 1062 w 5522"/>
                <a:gd name="T95" fmla="*/ 1841 h 5284"/>
                <a:gd name="T96" fmla="*/ 1335 w 5522"/>
                <a:gd name="T97" fmla="*/ 1824 h 5284"/>
                <a:gd name="T98" fmla="*/ 1812 w 5522"/>
                <a:gd name="T99" fmla="*/ 1847 h 5284"/>
                <a:gd name="T100" fmla="*/ 2146 w 5522"/>
                <a:gd name="T101" fmla="*/ 2114 h 5284"/>
                <a:gd name="T102" fmla="*/ 1914 w 5522"/>
                <a:gd name="T103" fmla="*/ 2330 h 5284"/>
                <a:gd name="T104" fmla="*/ 2470 w 5522"/>
                <a:gd name="T105" fmla="*/ 2097 h 5284"/>
                <a:gd name="T106" fmla="*/ 2590 w 5522"/>
                <a:gd name="T107" fmla="*/ 2085 h 5284"/>
                <a:gd name="T108" fmla="*/ 2743 w 5522"/>
                <a:gd name="T109" fmla="*/ 1784 h 5284"/>
                <a:gd name="T110" fmla="*/ 2794 w 5522"/>
                <a:gd name="T111" fmla="*/ 1517 h 5284"/>
                <a:gd name="T112" fmla="*/ 2567 w 5522"/>
                <a:gd name="T113" fmla="*/ 1227 h 5284"/>
                <a:gd name="T114" fmla="*/ 2408 w 5522"/>
                <a:gd name="T115" fmla="*/ 989 h 5284"/>
                <a:gd name="T116" fmla="*/ 2408 w 5522"/>
                <a:gd name="T117" fmla="*/ 682 h 5284"/>
                <a:gd name="T118" fmla="*/ 2356 w 5522"/>
                <a:gd name="T119" fmla="*/ 392 h 5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522" h="5284">
                  <a:moveTo>
                    <a:pt x="2294" y="290"/>
                  </a:moveTo>
                  <a:lnTo>
                    <a:pt x="2294" y="290"/>
                  </a:lnTo>
                  <a:cubicBezTo>
                    <a:pt x="2340" y="273"/>
                    <a:pt x="2340" y="273"/>
                    <a:pt x="2340" y="273"/>
                  </a:cubicBezTo>
                  <a:cubicBezTo>
                    <a:pt x="2385" y="267"/>
                    <a:pt x="2385" y="205"/>
                    <a:pt x="2419" y="205"/>
                  </a:cubicBezTo>
                  <a:cubicBezTo>
                    <a:pt x="2436" y="199"/>
                    <a:pt x="2464" y="211"/>
                    <a:pt x="2464" y="182"/>
                  </a:cubicBezTo>
                  <a:cubicBezTo>
                    <a:pt x="2464" y="142"/>
                    <a:pt x="2448" y="120"/>
                    <a:pt x="2499" y="131"/>
                  </a:cubicBezTo>
                  <a:cubicBezTo>
                    <a:pt x="2544" y="142"/>
                    <a:pt x="2567" y="131"/>
                    <a:pt x="2607" y="120"/>
                  </a:cubicBezTo>
                  <a:cubicBezTo>
                    <a:pt x="2607" y="114"/>
                    <a:pt x="2607" y="114"/>
                    <a:pt x="2607" y="114"/>
                  </a:cubicBezTo>
                  <a:cubicBezTo>
                    <a:pt x="2612" y="114"/>
                    <a:pt x="2601" y="97"/>
                    <a:pt x="2601" y="91"/>
                  </a:cubicBezTo>
                  <a:cubicBezTo>
                    <a:pt x="2601" y="86"/>
                    <a:pt x="2635" y="57"/>
                    <a:pt x="2635" y="91"/>
                  </a:cubicBezTo>
                  <a:cubicBezTo>
                    <a:pt x="2635" y="97"/>
                    <a:pt x="2641" y="137"/>
                    <a:pt x="2652" y="108"/>
                  </a:cubicBezTo>
                  <a:cubicBezTo>
                    <a:pt x="2680" y="12"/>
                    <a:pt x="2771" y="91"/>
                    <a:pt x="2828" y="97"/>
                  </a:cubicBezTo>
                  <a:cubicBezTo>
                    <a:pt x="2885" y="114"/>
                    <a:pt x="2981" y="91"/>
                    <a:pt x="3027" y="57"/>
                  </a:cubicBezTo>
                  <a:cubicBezTo>
                    <a:pt x="3055" y="34"/>
                    <a:pt x="3112" y="0"/>
                    <a:pt x="3112" y="57"/>
                  </a:cubicBezTo>
                  <a:cubicBezTo>
                    <a:pt x="3112" y="97"/>
                    <a:pt x="3146" y="114"/>
                    <a:pt x="3175" y="137"/>
                  </a:cubicBezTo>
                  <a:cubicBezTo>
                    <a:pt x="3226" y="171"/>
                    <a:pt x="3243" y="86"/>
                    <a:pt x="3300" y="108"/>
                  </a:cubicBezTo>
                  <a:cubicBezTo>
                    <a:pt x="3305" y="114"/>
                    <a:pt x="3322" y="148"/>
                    <a:pt x="3334" y="159"/>
                  </a:cubicBezTo>
                  <a:cubicBezTo>
                    <a:pt x="3357" y="171"/>
                    <a:pt x="3373" y="159"/>
                    <a:pt x="3396" y="176"/>
                  </a:cubicBezTo>
                  <a:cubicBezTo>
                    <a:pt x="3408" y="182"/>
                    <a:pt x="3499" y="194"/>
                    <a:pt x="3453" y="222"/>
                  </a:cubicBezTo>
                  <a:cubicBezTo>
                    <a:pt x="3447" y="222"/>
                    <a:pt x="3430" y="233"/>
                    <a:pt x="3430" y="245"/>
                  </a:cubicBezTo>
                  <a:cubicBezTo>
                    <a:pt x="3425" y="273"/>
                    <a:pt x="3476" y="222"/>
                    <a:pt x="3464" y="279"/>
                  </a:cubicBezTo>
                  <a:cubicBezTo>
                    <a:pt x="3436" y="381"/>
                    <a:pt x="3544" y="239"/>
                    <a:pt x="3544" y="324"/>
                  </a:cubicBezTo>
                  <a:cubicBezTo>
                    <a:pt x="3544" y="353"/>
                    <a:pt x="3561" y="341"/>
                    <a:pt x="3578" y="358"/>
                  </a:cubicBezTo>
                  <a:cubicBezTo>
                    <a:pt x="3584" y="364"/>
                    <a:pt x="3584" y="387"/>
                    <a:pt x="3589" y="398"/>
                  </a:cubicBezTo>
                  <a:cubicBezTo>
                    <a:pt x="3595" y="421"/>
                    <a:pt x="3641" y="460"/>
                    <a:pt x="3663" y="466"/>
                  </a:cubicBezTo>
                  <a:cubicBezTo>
                    <a:pt x="3692" y="472"/>
                    <a:pt x="3703" y="415"/>
                    <a:pt x="3737" y="432"/>
                  </a:cubicBezTo>
                  <a:cubicBezTo>
                    <a:pt x="3771" y="449"/>
                    <a:pt x="3822" y="472"/>
                    <a:pt x="3862" y="444"/>
                  </a:cubicBezTo>
                  <a:cubicBezTo>
                    <a:pt x="3873" y="432"/>
                    <a:pt x="3891" y="404"/>
                    <a:pt x="3902" y="404"/>
                  </a:cubicBezTo>
                  <a:cubicBezTo>
                    <a:pt x="3925" y="404"/>
                    <a:pt x="3942" y="426"/>
                    <a:pt x="3964" y="409"/>
                  </a:cubicBezTo>
                  <a:cubicBezTo>
                    <a:pt x="3993" y="404"/>
                    <a:pt x="3993" y="353"/>
                    <a:pt x="4027" y="375"/>
                  </a:cubicBezTo>
                  <a:cubicBezTo>
                    <a:pt x="4044" y="387"/>
                    <a:pt x="4055" y="404"/>
                    <a:pt x="4067" y="421"/>
                  </a:cubicBezTo>
                  <a:cubicBezTo>
                    <a:pt x="4072" y="421"/>
                    <a:pt x="4095" y="444"/>
                    <a:pt x="4101" y="444"/>
                  </a:cubicBezTo>
                  <a:cubicBezTo>
                    <a:pt x="4112" y="444"/>
                    <a:pt x="4107" y="415"/>
                    <a:pt x="4107" y="409"/>
                  </a:cubicBezTo>
                  <a:cubicBezTo>
                    <a:pt x="4095" y="392"/>
                    <a:pt x="4107" y="375"/>
                    <a:pt x="4112" y="364"/>
                  </a:cubicBezTo>
                  <a:cubicBezTo>
                    <a:pt x="4118" y="341"/>
                    <a:pt x="4112" y="324"/>
                    <a:pt x="4118" y="302"/>
                  </a:cubicBezTo>
                  <a:lnTo>
                    <a:pt x="4118" y="302"/>
                  </a:lnTo>
                  <a:cubicBezTo>
                    <a:pt x="4163" y="313"/>
                    <a:pt x="4197" y="279"/>
                    <a:pt x="4237" y="279"/>
                  </a:cubicBezTo>
                  <a:cubicBezTo>
                    <a:pt x="4237" y="284"/>
                    <a:pt x="4254" y="302"/>
                    <a:pt x="4254" y="307"/>
                  </a:cubicBezTo>
                  <a:cubicBezTo>
                    <a:pt x="4266" y="370"/>
                    <a:pt x="4294" y="313"/>
                    <a:pt x="4317" y="336"/>
                  </a:cubicBezTo>
                  <a:cubicBezTo>
                    <a:pt x="4328" y="347"/>
                    <a:pt x="4328" y="370"/>
                    <a:pt x="4339" y="381"/>
                  </a:cubicBezTo>
                  <a:cubicBezTo>
                    <a:pt x="4379" y="409"/>
                    <a:pt x="4419" y="381"/>
                    <a:pt x="4447" y="438"/>
                  </a:cubicBezTo>
                  <a:cubicBezTo>
                    <a:pt x="4459" y="466"/>
                    <a:pt x="4499" y="512"/>
                    <a:pt x="4527" y="529"/>
                  </a:cubicBezTo>
                  <a:cubicBezTo>
                    <a:pt x="4533" y="552"/>
                    <a:pt x="4606" y="614"/>
                    <a:pt x="4623" y="625"/>
                  </a:cubicBezTo>
                  <a:cubicBezTo>
                    <a:pt x="4663" y="654"/>
                    <a:pt x="4646" y="665"/>
                    <a:pt x="4640" y="705"/>
                  </a:cubicBezTo>
                  <a:cubicBezTo>
                    <a:pt x="4623" y="756"/>
                    <a:pt x="4686" y="807"/>
                    <a:pt x="4720" y="835"/>
                  </a:cubicBezTo>
                  <a:cubicBezTo>
                    <a:pt x="4754" y="858"/>
                    <a:pt x="4726" y="926"/>
                    <a:pt x="4720" y="966"/>
                  </a:cubicBezTo>
                  <a:cubicBezTo>
                    <a:pt x="4720" y="995"/>
                    <a:pt x="4766" y="1108"/>
                    <a:pt x="4731" y="1125"/>
                  </a:cubicBezTo>
                  <a:cubicBezTo>
                    <a:pt x="4731" y="1131"/>
                    <a:pt x="4731" y="1131"/>
                    <a:pt x="4731" y="1131"/>
                  </a:cubicBezTo>
                  <a:cubicBezTo>
                    <a:pt x="4709" y="1131"/>
                    <a:pt x="4737" y="1205"/>
                    <a:pt x="4709" y="1227"/>
                  </a:cubicBezTo>
                  <a:cubicBezTo>
                    <a:pt x="4686" y="1250"/>
                    <a:pt x="4686" y="1256"/>
                    <a:pt x="4652" y="1245"/>
                  </a:cubicBezTo>
                  <a:cubicBezTo>
                    <a:pt x="4640" y="1245"/>
                    <a:pt x="4584" y="1222"/>
                    <a:pt x="4584" y="1216"/>
                  </a:cubicBezTo>
                  <a:cubicBezTo>
                    <a:pt x="4555" y="1216"/>
                    <a:pt x="4544" y="1392"/>
                    <a:pt x="4533" y="1421"/>
                  </a:cubicBezTo>
                  <a:cubicBezTo>
                    <a:pt x="4521" y="1449"/>
                    <a:pt x="4499" y="1421"/>
                    <a:pt x="4487" y="1432"/>
                  </a:cubicBezTo>
                  <a:cubicBezTo>
                    <a:pt x="4470" y="1443"/>
                    <a:pt x="4464" y="1477"/>
                    <a:pt x="4447" y="1483"/>
                  </a:cubicBezTo>
                  <a:cubicBezTo>
                    <a:pt x="4413" y="1500"/>
                    <a:pt x="4402" y="1529"/>
                    <a:pt x="4453" y="1534"/>
                  </a:cubicBezTo>
                  <a:cubicBezTo>
                    <a:pt x="4521" y="1619"/>
                    <a:pt x="4521" y="1619"/>
                    <a:pt x="4521" y="1619"/>
                  </a:cubicBezTo>
                  <a:cubicBezTo>
                    <a:pt x="4533" y="1625"/>
                    <a:pt x="4538" y="1636"/>
                    <a:pt x="4538" y="1648"/>
                  </a:cubicBezTo>
                  <a:cubicBezTo>
                    <a:pt x="4516" y="1648"/>
                    <a:pt x="4504" y="1716"/>
                    <a:pt x="4521" y="1716"/>
                  </a:cubicBezTo>
                  <a:cubicBezTo>
                    <a:pt x="4521" y="1727"/>
                    <a:pt x="4544" y="1676"/>
                    <a:pt x="4555" y="1671"/>
                  </a:cubicBezTo>
                  <a:cubicBezTo>
                    <a:pt x="4584" y="1665"/>
                    <a:pt x="4618" y="1756"/>
                    <a:pt x="4640" y="1767"/>
                  </a:cubicBezTo>
                  <a:cubicBezTo>
                    <a:pt x="4675" y="1779"/>
                    <a:pt x="4686" y="1801"/>
                    <a:pt x="4709" y="1830"/>
                  </a:cubicBezTo>
                  <a:cubicBezTo>
                    <a:pt x="4726" y="1852"/>
                    <a:pt x="4737" y="1858"/>
                    <a:pt x="4766" y="1847"/>
                  </a:cubicBezTo>
                  <a:cubicBezTo>
                    <a:pt x="4782" y="1841"/>
                    <a:pt x="4788" y="1847"/>
                    <a:pt x="4800" y="1858"/>
                  </a:cubicBezTo>
                  <a:cubicBezTo>
                    <a:pt x="4822" y="1870"/>
                    <a:pt x="4851" y="1841"/>
                    <a:pt x="4868" y="1847"/>
                  </a:cubicBezTo>
                  <a:cubicBezTo>
                    <a:pt x="4873" y="1852"/>
                    <a:pt x="4862" y="1926"/>
                    <a:pt x="4862" y="1938"/>
                  </a:cubicBezTo>
                  <a:lnTo>
                    <a:pt x="4862" y="1938"/>
                  </a:lnTo>
                  <a:cubicBezTo>
                    <a:pt x="4851" y="1955"/>
                    <a:pt x="4851" y="1966"/>
                    <a:pt x="4873" y="1983"/>
                  </a:cubicBezTo>
                  <a:cubicBezTo>
                    <a:pt x="4885" y="1989"/>
                    <a:pt x="4885" y="1994"/>
                    <a:pt x="4885" y="2006"/>
                  </a:cubicBezTo>
                  <a:cubicBezTo>
                    <a:pt x="4885" y="2029"/>
                    <a:pt x="4925" y="2057"/>
                    <a:pt x="4930" y="2080"/>
                  </a:cubicBezTo>
                  <a:cubicBezTo>
                    <a:pt x="4936" y="2097"/>
                    <a:pt x="4930" y="2125"/>
                    <a:pt x="4947" y="2136"/>
                  </a:cubicBezTo>
                  <a:cubicBezTo>
                    <a:pt x="4970" y="2154"/>
                    <a:pt x="5016" y="2148"/>
                    <a:pt x="5050" y="2159"/>
                  </a:cubicBezTo>
                  <a:cubicBezTo>
                    <a:pt x="5084" y="2176"/>
                    <a:pt x="5112" y="2176"/>
                    <a:pt x="5152" y="2165"/>
                  </a:cubicBezTo>
                  <a:cubicBezTo>
                    <a:pt x="5209" y="2154"/>
                    <a:pt x="5209" y="2154"/>
                    <a:pt x="5209" y="2154"/>
                  </a:cubicBezTo>
                  <a:lnTo>
                    <a:pt x="5209" y="2154"/>
                  </a:lnTo>
                  <a:cubicBezTo>
                    <a:pt x="5231" y="2210"/>
                    <a:pt x="5231" y="2210"/>
                    <a:pt x="5231" y="2210"/>
                  </a:cubicBezTo>
                  <a:lnTo>
                    <a:pt x="5231" y="2210"/>
                  </a:lnTo>
                  <a:cubicBezTo>
                    <a:pt x="5214" y="2239"/>
                    <a:pt x="5152" y="2233"/>
                    <a:pt x="5146" y="2267"/>
                  </a:cubicBezTo>
                  <a:cubicBezTo>
                    <a:pt x="5146" y="2279"/>
                    <a:pt x="5152" y="2290"/>
                    <a:pt x="5158" y="2301"/>
                  </a:cubicBezTo>
                  <a:cubicBezTo>
                    <a:pt x="5180" y="2352"/>
                    <a:pt x="5146" y="2404"/>
                    <a:pt x="5146" y="2449"/>
                  </a:cubicBezTo>
                  <a:cubicBezTo>
                    <a:pt x="5146" y="2500"/>
                    <a:pt x="5072" y="2540"/>
                    <a:pt x="5072" y="2591"/>
                  </a:cubicBezTo>
                  <a:cubicBezTo>
                    <a:pt x="5095" y="2659"/>
                    <a:pt x="5061" y="2716"/>
                    <a:pt x="4987" y="2676"/>
                  </a:cubicBezTo>
                  <a:cubicBezTo>
                    <a:pt x="4902" y="2625"/>
                    <a:pt x="4879" y="2830"/>
                    <a:pt x="4817" y="2858"/>
                  </a:cubicBezTo>
                  <a:cubicBezTo>
                    <a:pt x="4777" y="2875"/>
                    <a:pt x="4794" y="2942"/>
                    <a:pt x="4782" y="2976"/>
                  </a:cubicBezTo>
                  <a:cubicBezTo>
                    <a:pt x="4754" y="3062"/>
                    <a:pt x="4771" y="3056"/>
                    <a:pt x="4839" y="3113"/>
                  </a:cubicBezTo>
                  <a:cubicBezTo>
                    <a:pt x="4856" y="3158"/>
                    <a:pt x="4851" y="3152"/>
                    <a:pt x="4896" y="3152"/>
                  </a:cubicBezTo>
                  <a:cubicBezTo>
                    <a:pt x="4908" y="3158"/>
                    <a:pt x="4936" y="3192"/>
                    <a:pt x="4953" y="3204"/>
                  </a:cubicBezTo>
                  <a:cubicBezTo>
                    <a:pt x="4987" y="3215"/>
                    <a:pt x="5021" y="3215"/>
                    <a:pt x="5050" y="3221"/>
                  </a:cubicBezTo>
                  <a:cubicBezTo>
                    <a:pt x="5101" y="3238"/>
                    <a:pt x="5135" y="3249"/>
                    <a:pt x="5186" y="3255"/>
                  </a:cubicBezTo>
                  <a:cubicBezTo>
                    <a:pt x="5226" y="3255"/>
                    <a:pt x="5175" y="3419"/>
                    <a:pt x="5175" y="3448"/>
                  </a:cubicBezTo>
                  <a:cubicBezTo>
                    <a:pt x="5175" y="3488"/>
                    <a:pt x="5129" y="3505"/>
                    <a:pt x="5123" y="3539"/>
                  </a:cubicBezTo>
                  <a:cubicBezTo>
                    <a:pt x="5118" y="3550"/>
                    <a:pt x="5112" y="3573"/>
                    <a:pt x="5101" y="3579"/>
                  </a:cubicBezTo>
                  <a:cubicBezTo>
                    <a:pt x="5089" y="3596"/>
                    <a:pt x="5089" y="3618"/>
                    <a:pt x="5084" y="3635"/>
                  </a:cubicBezTo>
                  <a:cubicBezTo>
                    <a:pt x="5095" y="3669"/>
                    <a:pt x="5078" y="3687"/>
                    <a:pt x="5118" y="3703"/>
                  </a:cubicBezTo>
                  <a:cubicBezTo>
                    <a:pt x="5158" y="3721"/>
                    <a:pt x="5175" y="3777"/>
                    <a:pt x="5203" y="3811"/>
                  </a:cubicBezTo>
                  <a:cubicBezTo>
                    <a:pt x="5237" y="3863"/>
                    <a:pt x="5226" y="3851"/>
                    <a:pt x="5288" y="3857"/>
                  </a:cubicBezTo>
                  <a:cubicBezTo>
                    <a:pt x="5311" y="3863"/>
                    <a:pt x="5362" y="3857"/>
                    <a:pt x="5379" y="3846"/>
                  </a:cubicBezTo>
                  <a:cubicBezTo>
                    <a:pt x="5396" y="3834"/>
                    <a:pt x="5453" y="3817"/>
                    <a:pt x="5453" y="3851"/>
                  </a:cubicBezTo>
                  <a:cubicBezTo>
                    <a:pt x="5459" y="3891"/>
                    <a:pt x="5493" y="3908"/>
                    <a:pt x="5493" y="3959"/>
                  </a:cubicBezTo>
                  <a:cubicBezTo>
                    <a:pt x="5493" y="3976"/>
                    <a:pt x="5493" y="3999"/>
                    <a:pt x="5493" y="4016"/>
                  </a:cubicBezTo>
                  <a:cubicBezTo>
                    <a:pt x="5498" y="4044"/>
                    <a:pt x="5521" y="4079"/>
                    <a:pt x="5481" y="4090"/>
                  </a:cubicBezTo>
                  <a:cubicBezTo>
                    <a:pt x="5447" y="4096"/>
                    <a:pt x="5459" y="4113"/>
                    <a:pt x="5470" y="4135"/>
                  </a:cubicBezTo>
                  <a:cubicBezTo>
                    <a:pt x="5493" y="4164"/>
                    <a:pt x="5521" y="4306"/>
                    <a:pt x="5442" y="4289"/>
                  </a:cubicBezTo>
                  <a:cubicBezTo>
                    <a:pt x="5396" y="4294"/>
                    <a:pt x="5396" y="4294"/>
                    <a:pt x="5396" y="4294"/>
                  </a:cubicBezTo>
                  <a:lnTo>
                    <a:pt x="5396" y="4294"/>
                  </a:lnTo>
                  <a:cubicBezTo>
                    <a:pt x="5368" y="4289"/>
                    <a:pt x="5368" y="4289"/>
                    <a:pt x="5368" y="4289"/>
                  </a:cubicBezTo>
                  <a:cubicBezTo>
                    <a:pt x="5362" y="4277"/>
                    <a:pt x="5339" y="4277"/>
                    <a:pt x="5328" y="4266"/>
                  </a:cubicBezTo>
                  <a:cubicBezTo>
                    <a:pt x="5317" y="4255"/>
                    <a:pt x="5305" y="4249"/>
                    <a:pt x="5294" y="4238"/>
                  </a:cubicBezTo>
                  <a:cubicBezTo>
                    <a:pt x="5266" y="4215"/>
                    <a:pt x="5266" y="4203"/>
                    <a:pt x="5254" y="4169"/>
                  </a:cubicBezTo>
                  <a:cubicBezTo>
                    <a:pt x="5243" y="4130"/>
                    <a:pt x="5118" y="4147"/>
                    <a:pt x="5095" y="4175"/>
                  </a:cubicBezTo>
                  <a:cubicBezTo>
                    <a:pt x="5078" y="4192"/>
                    <a:pt x="5072" y="4203"/>
                    <a:pt x="5055" y="4215"/>
                  </a:cubicBezTo>
                  <a:cubicBezTo>
                    <a:pt x="5038" y="4226"/>
                    <a:pt x="4998" y="4266"/>
                    <a:pt x="4976" y="4249"/>
                  </a:cubicBezTo>
                  <a:cubicBezTo>
                    <a:pt x="4959" y="4232"/>
                    <a:pt x="4959" y="4220"/>
                    <a:pt x="4930" y="4238"/>
                  </a:cubicBezTo>
                  <a:cubicBezTo>
                    <a:pt x="4885" y="4255"/>
                    <a:pt x="4856" y="4323"/>
                    <a:pt x="4856" y="4368"/>
                  </a:cubicBezTo>
                  <a:cubicBezTo>
                    <a:pt x="4856" y="4431"/>
                    <a:pt x="4839" y="4402"/>
                    <a:pt x="4805" y="4436"/>
                  </a:cubicBezTo>
                  <a:cubicBezTo>
                    <a:pt x="4782" y="4465"/>
                    <a:pt x="4800" y="4539"/>
                    <a:pt x="4811" y="4567"/>
                  </a:cubicBezTo>
                  <a:cubicBezTo>
                    <a:pt x="4817" y="4596"/>
                    <a:pt x="4811" y="4624"/>
                    <a:pt x="4817" y="4652"/>
                  </a:cubicBezTo>
                  <a:cubicBezTo>
                    <a:pt x="4794" y="4726"/>
                    <a:pt x="4822" y="4732"/>
                    <a:pt x="4754" y="4789"/>
                  </a:cubicBezTo>
                  <a:cubicBezTo>
                    <a:pt x="4714" y="4817"/>
                    <a:pt x="4629" y="4868"/>
                    <a:pt x="4584" y="4817"/>
                  </a:cubicBezTo>
                  <a:cubicBezTo>
                    <a:pt x="4555" y="4783"/>
                    <a:pt x="4572" y="4772"/>
                    <a:pt x="4555" y="4743"/>
                  </a:cubicBezTo>
                  <a:cubicBezTo>
                    <a:pt x="4476" y="4732"/>
                    <a:pt x="4476" y="4749"/>
                    <a:pt x="4396" y="4789"/>
                  </a:cubicBezTo>
                  <a:cubicBezTo>
                    <a:pt x="4373" y="4806"/>
                    <a:pt x="4180" y="4925"/>
                    <a:pt x="4163" y="4868"/>
                  </a:cubicBezTo>
                  <a:cubicBezTo>
                    <a:pt x="4135" y="4857"/>
                    <a:pt x="4141" y="4840"/>
                    <a:pt x="4107" y="4868"/>
                  </a:cubicBezTo>
                  <a:cubicBezTo>
                    <a:pt x="4072" y="4919"/>
                    <a:pt x="4072" y="4948"/>
                    <a:pt x="4010" y="4959"/>
                  </a:cubicBezTo>
                  <a:cubicBezTo>
                    <a:pt x="3970" y="4965"/>
                    <a:pt x="3913" y="4993"/>
                    <a:pt x="3908" y="5039"/>
                  </a:cubicBezTo>
                  <a:cubicBezTo>
                    <a:pt x="3902" y="5073"/>
                    <a:pt x="3896" y="5090"/>
                    <a:pt x="3879" y="5118"/>
                  </a:cubicBezTo>
                  <a:cubicBezTo>
                    <a:pt x="3857" y="5152"/>
                    <a:pt x="3839" y="5158"/>
                    <a:pt x="3811" y="5186"/>
                  </a:cubicBezTo>
                  <a:cubicBezTo>
                    <a:pt x="3800" y="5203"/>
                    <a:pt x="3783" y="5226"/>
                    <a:pt x="3766" y="5237"/>
                  </a:cubicBezTo>
                  <a:cubicBezTo>
                    <a:pt x="3760" y="5277"/>
                    <a:pt x="3760" y="5277"/>
                    <a:pt x="3760" y="5277"/>
                  </a:cubicBezTo>
                  <a:lnTo>
                    <a:pt x="3760" y="5277"/>
                  </a:lnTo>
                  <a:cubicBezTo>
                    <a:pt x="3720" y="5283"/>
                    <a:pt x="3720" y="5283"/>
                    <a:pt x="3720" y="5283"/>
                  </a:cubicBezTo>
                  <a:cubicBezTo>
                    <a:pt x="3680" y="5283"/>
                    <a:pt x="3646" y="5266"/>
                    <a:pt x="3607" y="5249"/>
                  </a:cubicBezTo>
                  <a:cubicBezTo>
                    <a:pt x="3595" y="5237"/>
                    <a:pt x="3504" y="5192"/>
                    <a:pt x="3504" y="5181"/>
                  </a:cubicBezTo>
                  <a:cubicBezTo>
                    <a:pt x="3504" y="5169"/>
                    <a:pt x="3538" y="5141"/>
                    <a:pt x="3544" y="5135"/>
                  </a:cubicBezTo>
                  <a:cubicBezTo>
                    <a:pt x="3561" y="5118"/>
                    <a:pt x="3584" y="5090"/>
                    <a:pt x="3601" y="5067"/>
                  </a:cubicBezTo>
                  <a:cubicBezTo>
                    <a:pt x="3635" y="5022"/>
                    <a:pt x="3629" y="5016"/>
                    <a:pt x="3629" y="4965"/>
                  </a:cubicBezTo>
                  <a:cubicBezTo>
                    <a:pt x="3629" y="4942"/>
                    <a:pt x="3635" y="4925"/>
                    <a:pt x="3635" y="4908"/>
                  </a:cubicBezTo>
                  <a:cubicBezTo>
                    <a:pt x="3635" y="4868"/>
                    <a:pt x="3646" y="4874"/>
                    <a:pt x="3612" y="4862"/>
                  </a:cubicBezTo>
                  <a:cubicBezTo>
                    <a:pt x="3595" y="4857"/>
                    <a:pt x="3589" y="4851"/>
                    <a:pt x="3578" y="4840"/>
                  </a:cubicBezTo>
                  <a:cubicBezTo>
                    <a:pt x="3572" y="4800"/>
                    <a:pt x="3595" y="4709"/>
                    <a:pt x="3555" y="4692"/>
                  </a:cubicBezTo>
                  <a:cubicBezTo>
                    <a:pt x="3481" y="4664"/>
                    <a:pt x="3470" y="4698"/>
                    <a:pt x="3493" y="4607"/>
                  </a:cubicBezTo>
                  <a:cubicBezTo>
                    <a:pt x="3499" y="4590"/>
                    <a:pt x="3476" y="4544"/>
                    <a:pt x="3464" y="4533"/>
                  </a:cubicBezTo>
                  <a:cubicBezTo>
                    <a:pt x="3425" y="4499"/>
                    <a:pt x="3385" y="4544"/>
                    <a:pt x="3345" y="4544"/>
                  </a:cubicBezTo>
                  <a:cubicBezTo>
                    <a:pt x="3305" y="4544"/>
                    <a:pt x="3266" y="4470"/>
                    <a:pt x="3226" y="4499"/>
                  </a:cubicBezTo>
                  <a:cubicBezTo>
                    <a:pt x="3186" y="4533"/>
                    <a:pt x="3135" y="4624"/>
                    <a:pt x="3072" y="4601"/>
                  </a:cubicBezTo>
                  <a:cubicBezTo>
                    <a:pt x="3050" y="4596"/>
                    <a:pt x="3061" y="4573"/>
                    <a:pt x="3021" y="4584"/>
                  </a:cubicBezTo>
                  <a:cubicBezTo>
                    <a:pt x="3004" y="4596"/>
                    <a:pt x="2987" y="4607"/>
                    <a:pt x="2976" y="4624"/>
                  </a:cubicBezTo>
                  <a:cubicBezTo>
                    <a:pt x="2970" y="4635"/>
                    <a:pt x="2964" y="4664"/>
                    <a:pt x="2959" y="4669"/>
                  </a:cubicBezTo>
                  <a:cubicBezTo>
                    <a:pt x="2947" y="4675"/>
                    <a:pt x="2913" y="4618"/>
                    <a:pt x="2908" y="4612"/>
                  </a:cubicBezTo>
                  <a:cubicBezTo>
                    <a:pt x="2874" y="4533"/>
                    <a:pt x="2822" y="4641"/>
                    <a:pt x="2749" y="4624"/>
                  </a:cubicBezTo>
                  <a:cubicBezTo>
                    <a:pt x="2709" y="4618"/>
                    <a:pt x="2652" y="4618"/>
                    <a:pt x="2618" y="4601"/>
                  </a:cubicBezTo>
                  <a:cubicBezTo>
                    <a:pt x="2601" y="4596"/>
                    <a:pt x="2578" y="4567"/>
                    <a:pt x="2567" y="4567"/>
                  </a:cubicBezTo>
                  <a:cubicBezTo>
                    <a:pt x="2561" y="4567"/>
                    <a:pt x="2499" y="4584"/>
                    <a:pt x="2493" y="4590"/>
                  </a:cubicBezTo>
                  <a:cubicBezTo>
                    <a:pt x="2476" y="4612"/>
                    <a:pt x="2499" y="4630"/>
                    <a:pt x="2459" y="4658"/>
                  </a:cubicBezTo>
                  <a:cubicBezTo>
                    <a:pt x="2419" y="4681"/>
                    <a:pt x="2413" y="4709"/>
                    <a:pt x="2368" y="4692"/>
                  </a:cubicBezTo>
                  <a:cubicBezTo>
                    <a:pt x="2340" y="4692"/>
                    <a:pt x="2300" y="4686"/>
                    <a:pt x="2300" y="4652"/>
                  </a:cubicBezTo>
                  <a:cubicBezTo>
                    <a:pt x="2300" y="4630"/>
                    <a:pt x="2288" y="4618"/>
                    <a:pt x="2260" y="4618"/>
                  </a:cubicBezTo>
                  <a:cubicBezTo>
                    <a:pt x="2209" y="4618"/>
                    <a:pt x="2266" y="4726"/>
                    <a:pt x="2180" y="4692"/>
                  </a:cubicBezTo>
                  <a:cubicBezTo>
                    <a:pt x="2146" y="4681"/>
                    <a:pt x="2119" y="4664"/>
                    <a:pt x="2079" y="4658"/>
                  </a:cubicBezTo>
                  <a:cubicBezTo>
                    <a:pt x="2062" y="4658"/>
                    <a:pt x="2045" y="4675"/>
                    <a:pt x="2028" y="4664"/>
                  </a:cubicBezTo>
                  <a:cubicBezTo>
                    <a:pt x="1971" y="4630"/>
                    <a:pt x="1965" y="4715"/>
                    <a:pt x="1931" y="4732"/>
                  </a:cubicBezTo>
                  <a:cubicBezTo>
                    <a:pt x="1897" y="4743"/>
                    <a:pt x="1789" y="4749"/>
                    <a:pt x="1755" y="4743"/>
                  </a:cubicBezTo>
                  <a:cubicBezTo>
                    <a:pt x="1727" y="4743"/>
                    <a:pt x="1693" y="4732"/>
                    <a:pt x="1659" y="4726"/>
                  </a:cubicBezTo>
                  <a:cubicBezTo>
                    <a:pt x="1625" y="4715"/>
                    <a:pt x="1585" y="4726"/>
                    <a:pt x="1551" y="4726"/>
                  </a:cubicBezTo>
                  <a:cubicBezTo>
                    <a:pt x="1511" y="4726"/>
                    <a:pt x="1443" y="4681"/>
                    <a:pt x="1409" y="4703"/>
                  </a:cubicBezTo>
                  <a:cubicBezTo>
                    <a:pt x="1386" y="4720"/>
                    <a:pt x="1346" y="4772"/>
                    <a:pt x="1329" y="4772"/>
                  </a:cubicBezTo>
                  <a:cubicBezTo>
                    <a:pt x="1312" y="4772"/>
                    <a:pt x="1255" y="4715"/>
                    <a:pt x="1238" y="4703"/>
                  </a:cubicBezTo>
                  <a:cubicBezTo>
                    <a:pt x="1187" y="4681"/>
                    <a:pt x="1147" y="4664"/>
                    <a:pt x="1113" y="4618"/>
                  </a:cubicBezTo>
                  <a:cubicBezTo>
                    <a:pt x="1091" y="4596"/>
                    <a:pt x="1056" y="4567"/>
                    <a:pt x="1028" y="4561"/>
                  </a:cubicBezTo>
                  <a:cubicBezTo>
                    <a:pt x="966" y="4539"/>
                    <a:pt x="988" y="4510"/>
                    <a:pt x="943" y="4482"/>
                  </a:cubicBezTo>
                  <a:cubicBezTo>
                    <a:pt x="909" y="4465"/>
                    <a:pt x="892" y="4453"/>
                    <a:pt x="863" y="4431"/>
                  </a:cubicBezTo>
                  <a:cubicBezTo>
                    <a:pt x="846" y="4408"/>
                    <a:pt x="772" y="4397"/>
                    <a:pt x="744" y="4391"/>
                  </a:cubicBezTo>
                  <a:cubicBezTo>
                    <a:pt x="670" y="4374"/>
                    <a:pt x="670" y="4340"/>
                    <a:pt x="664" y="4277"/>
                  </a:cubicBezTo>
                  <a:cubicBezTo>
                    <a:pt x="653" y="4209"/>
                    <a:pt x="534" y="4300"/>
                    <a:pt x="505" y="4220"/>
                  </a:cubicBezTo>
                  <a:cubicBezTo>
                    <a:pt x="488" y="4181"/>
                    <a:pt x="488" y="4181"/>
                    <a:pt x="488" y="4181"/>
                  </a:cubicBezTo>
                  <a:lnTo>
                    <a:pt x="488" y="4181"/>
                  </a:lnTo>
                  <a:cubicBezTo>
                    <a:pt x="517" y="4164"/>
                    <a:pt x="517" y="4164"/>
                    <a:pt x="517" y="4164"/>
                  </a:cubicBezTo>
                  <a:cubicBezTo>
                    <a:pt x="556" y="4141"/>
                    <a:pt x="556" y="4107"/>
                    <a:pt x="556" y="4061"/>
                  </a:cubicBezTo>
                  <a:cubicBezTo>
                    <a:pt x="556" y="4022"/>
                    <a:pt x="574" y="3982"/>
                    <a:pt x="591" y="3948"/>
                  </a:cubicBezTo>
                  <a:cubicBezTo>
                    <a:pt x="602" y="3931"/>
                    <a:pt x="636" y="3925"/>
                    <a:pt x="653" y="3931"/>
                  </a:cubicBezTo>
                  <a:cubicBezTo>
                    <a:pt x="664" y="3937"/>
                    <a:pt x="676" y="3948"/>
                    <a:pt x="687" y="3937"/>
                  </a:cubicBezTo>
                  <a:cubicBezTo>
                    <a:pt x="710" y="3897"/>
                    <a:pt x="744" y="3851"/>
                    <a:pt x="670" y="3834"/>
                  </a:cubicBezTo>
                  <a:cubicBezTo>
                    <a:pt x="591" y="3817"/>
                    <a:pt x="608" y="3766"/>
                    <a:pt x="579" y="3709"/>
                  </a:cubicBezTo>
                  <a:cubicBezTo>
                    <a:pt x="574" y="3692"/>
                    <a:pt x="556" y="3675"/>
                    <a:pt x="556" y="3664"/>
                  </a:cubicBezTo>
                  <a:cubicBezTo>
                    <a:pt x="579" y="3664"/>
                    <a:pt x="596" y="3675"/>
                    <a:pt x="613" y="3675"/>
                  </a:cubicBezTo>
                  <a:cubicBezTo>
                    <a:pt x="619" y="3692"/>
                    <a:pt x="676" y="3703"/>
                    <a:pt x="693" y="3692"/>
                  </a:cubicBezTo>
                  <a:cubicBezTo>
                    <a:pt x="716" y="3681"/>
                    <a:pt x="716" y="3647"/>
                    <a:pt x="699" y="3635"/>
                  </a:cubicBezTo>
                  <a:cubicBezTo>
                    <a:pt x="636" y="3596"/>
                    <a:pt x="682" y="3561"/>
                    <a:pt x="687" y="3505"/>
                  </a:cubicBezTo>
                  <a:cubicBezTo>
                    <a:pt x="716" y="3493"/>
                    <a:pt x="710" y="3482"/>
                    <a:pt x="721" y="3453"/>
                  </a:cubicBezTo>
                  <a:cubicBezTo>
                    <a:pt x="733" y="3437"/>
                    <a:pt x="778" y="3459"/>
                    <a:pt x="795" y="3459"/>
                  </a:cubicBezTo>
                  <a:cubicBezTo>
                    <a:pt x="824" y="3459"/>
                    <a:pt x="932" y="3488"/>
                    <a:pt x="937" y="3488"/>
                  </a:cubicBezTo>
                  <a:cubicBezTo>
                    <a:pt x="943" y="3482"/>
                    <a:pt x="903" y="3431"/>
                    <a:pt x="897" y="3419"/>
                  </a:cubicBezTo>
                  <a:cubicBezTo>
                    <a:pt x="869" y="3380"/>
                    <a:pt x="841" y="3374"/>
                    <a:pt x="824" y="3323"/>
                  </a:cubicBezTo>
                  <a:cubicBezTo>
                    <a:pt x="818" y="3300"/>
                    <a:pt x="795" y="3260"/>
                    <a:pt x="795" y="3249"/>
                  </a:cubicBezTo>
                  <a:cubicBezTo>
                    <a:pt x="846" y="3249"/>
                    <a:pt x="858" y="3232"/>
                    <a:pt x="869" y="3187"/>
                  </a:cubicBezTo>
                  <a:cubicBezTo>
                    <a:pt x="880" y="3147"/>
                    <a:pt x="903" y="3130"/>
                    <a:pt x="903" y="3084"/>
                  </a:cubicBezTo>
                  <a:cubicBezTo>
                    <a:pt x="903" y="3062"/>
                    <a:pt x="880" y="3044"/>
                    <a:pt x="880" y="3039"/>
                  </a:cubicBezTo>
                  <a:cubicBezTo>
                    <a:pt x="875" y="3039"/>
                    <a:pt x="875" y="3039"/>
                    <a:pt x="875" y="3039"/>
                  </a:cubicBezTo>
                  <a:cubicBezTo>
                    <a:pt x="875" y="3056"/>
                    <a:pt x="767" y="3124"/>
                    <a:pt x="750" y="3130"/>
                  </a:cubicBezTo>
                  <a:cubicBezTo>
                    <a:pt x="687" y="3135"/>
                    <a:pt x="664" y="3181"/>
                    <a:pt x="596" y="3135"/>
                  </a:cubicBezTo>
                  <a:cubicBezTo>
                    <a:pt x="568" y="3118"/>
                    <a:pt x="528" y="3113"/>
                    <a:pt x="511" y="3084"/>
                  </a:cubicBezTo>
                  <a:cubicBezTo>
                    <a:pt x="460" y="3005"/>
                    <a:pt x="460" y="3005"/>
                    <a:pt x="460" y="3005"/>
                  </a:cubicBezTo>
                  <a:cubicBezTo>
                    <a:pt x="449" y="2982"/>
                    <a:pt x="426" y="2988"/>
                    <a:pt x="403" y="2976"/>
                  </a:cubicBezTo>
                  <a:cubicBezTo>
                    <a:pt x="358" y="2948"/>
                    <a:pt x="335" y="2885"/>
                    <a:pt x="301" y="2852"/>
                  </a:cubicBezTo>
                  <a:cubicBezTo>
                    <a:pt x="278" y="2818"/>
                    <a:pt x="238" y="2830"/>
                    <a:pt x="272" y="2795"/>
                  </a:cubicBezTo>
                  <a:cubicBezTo>
                    <a:pt x="290" y="2773"/>
                    <a:pt x="312" y="2733"/>
                    <a:pt x="312" y="2705"/>
                  </a:cubicBezTo>
                  <a:cubicBezTo>
                    <a:pt x="318" y="2682"/>
                    <a:pt x="341" y="2614"/>
                    <a:pt x="329" y="2591"/>
                  </a:cubicBezTo>
                  <a:cubicBezTo>
                    <a:pt x="324" y="2585"/>
                    <a:pt x="284" y="2551"/>
                    <a:pt x="306" y="2545"/>
                  </a:cubicBezTo>
                  <a:cubicBezTo>
                    <a:pt x="306" y="2534"/>
                    <a:pt x="306" y="2534"/>
                    <a:pt x="306" y="2534"/>
                  </a:cubicBezTo>
                  <a:cubicBezTo>
                    <a:pt x="301" y="2483"/>
                    <a:pt x="301" y="2483"/>
                    <a:pt x="301" y="2483"/>
                  </a:cubicBezTo>
                  <a:cubicBezTo>
                    <a:pt x="272" y="2489"/>
                    <a:pt x="272" y="2489"/>
                    <a:pt x="272" y="2489"/>
                  </a:cubicBezTo>
                  <a:cubicBezTo>
                    <a:pt x="233" y="2517"/>
                    <a:pt x="233" y="2517"/>
                    <a:pt x="233" y="2517"/>
                  </a:cubicBezTo>
                  <a:cubicBezTo>
                    <a:pt x="193" y="2545"/>
                    <a:pt x="193" y="2545"/>
                    <a:pt x="193" y="2545"/>
                  </a:cubicBezTo>
                  <a:cubicBezTo>
                    <a:pt x="153" y="2551"/>
                    <a:pt x="153" y="2551"/>
                    <a:pt x="153" y="2551"/>
                  </a:cubicBezTo>
                  <a:cubicBezTo>
                    <a:pt x="113" y="2523"/>
                    <a:pt x="113" y="2523"/>
                    <a:pt x="113" y="2523"/>
                  </a:cubicBezTo>
                  <a:cubicBezTo>
                    <a:pt x="119" y="2489"/>
                    <a:pt x="119" y="2489"/>
                    <a:pt x="119" y="2489"/>
                  </a:cubicBezTo>
                  <a:cubicBezTo>
                    <a:pt x="125" y="2466"/>
                    <a:pt x="142" y="2364"/>
                    <a:pt x="119" y="2352"/>
                  </a:cubicBezTo>
                  <a:cubicBezTo>
                    <a:pt x="102" y="2341"/>
                    <a:pt x="74" y="2347"/>
                    <a:pt x="56" y="2352"/>
                  </a:cubicBezTo>
                  <a:cubicBezTo>
                    <a:pt x="40" y="2358"/>
                    <a:pt x="28" y="2364"/>
                    <a:pt x="17" y="2364"/>
                  </a:cubicBezTo>
                  <a:cubicBezTo>
                    <a:pt x="0" y="2358"/>
                    <a:pt x="22" y="2290"/>
                    <a:pt x="28" y="2279"/>
                  </a:cubicBezTo>
                  <a:cubicBezTo>
                    <a:pt x="40" y="2244"/>
                    <a:pt x="51" y="2210"/>
                    <a:pt x="56" y="2171"/>
                  </a:cubicBezTo>
                  <a:cubicBezTo>
                    <a:pt x="62" y="2136"/>
                    <a:pt x="51" y="2108"/>
                    <a:pt x="51" y="2068"/>
                  </a:cubicBezTo>
                  <a:cubicBezTo>
                    <a:pt x="51" y="2051"/>
                    <a:pt x="62" y="2023"/>
                    <a:pt x="56" y="2006"/>
                  </a:cubicBezTo>
                  <a:cubicBezTo>
                    <a:pt x="96" y="1983"/>
                    <a:pt x="96" y="1983"/>
                    <a:pt x="96" y="1983"/>
                  </a:cubicBezTo>
                  <a:lnTo>
                    <a:pt x="96" y="1983"/>
                  </a:lnTo>
                  <a:cubicBezTo>
                    <a:pt x="238" y="1994"/>
                    <a:pt x="238" y="1994"/>
                    <a:pt x="238" y="1994"/>
                  </a:cubicBezTo>
                  <a:cubicBezTo>
                    <a:pt x="233" y="2040"/>
                    <a:pt x="272" y="2029"/>
                    <a:pt x="301" y="2029"/>
                  </a:cubicBezTo>
                  <a:cubicBezTo>
                    <a:pt x="363" y="2023"/>
                    <a:pt x="386" y="1949"/>
                    <a:pt x="432" y="1926"/>
                  </a:cubicBezTo>
                  <a:cubicBezTo>
                    <a:pt x="466" y="1909"/>
                    <a:pt x="488" y="1898"/>
                    <a:pt x="488" y="1949"/>
                  </a:cubicBezTo>
                  <a:cubicBezTo>
                    <a:pt x="488" y="2023"/>
                    <a:pt x="556" y="1960"/>
                    <a:pt x="596" y="1949"/>
                  </a:cubicBezTo>
                  <a:cubicBezTo>
                    <a:pt x="636" y="1938"/>
                    <a:pt x="596" y="1909"/>
                    <a:pt x="613" y="1886"/>
                  </a:cubicBezTo>
                  <a:cubicBezTo>
                    <a:pt x="625" y="1870"/>
                    <a:pt x="670" y="1847"/>
                    <a:pt x="687" y="1835"/>
                  </a:cubicBezTo>
                  <a:cubicBezTo>
                    <a:pt x="710" y="1852"/>
                    <a:pt x="733" y="1801"/>
                    <a:pt x="733" y="1784"/>
                  </a:cubicBezTo>
                  <a:cubicBezTo>
                    <a:pt x="738" y="1773"/>
                    <a:pt x="738" y="1727"/>
                    <a:pt x="750" y="1722"/>
                  </a:cubicBezTo>
                  <a:cubicBezTo>
                    <a:pt x="755" y="1722"/>
                    <a:pt x="784" y="1739"/>
                    <a:pt x="795" y="1739"/>
                  </a:cubicBezTo>
                  <a:cubicBezTo>
                    <a:pt x="801" y="1739"/>
                    <a:pt x="875" y="1710"/>
                    <a:pt x="869" y="1727"/>
                  </a:cubicBezTo>
                  <a:cubicBezTo>
                    <a:pt x="852" y="1744"/>
                    <a:pt x="875" y="1762"/>
                    <a:pt x="880" y="1779"/>
                  </a:cubicBezTo>
                  <a:cubicBezTo>
                    <a:pt x="886" y="1801"/>
                    <a:pt x="892" y="1852"/>
                    <a:pt x="932" y="1852"/>
                  </a:cubicBezTo>
                  <a:cubicBezTo>
                    <a:pt x="966" y="1858"/>
                    <a:pt x="988" y="1824"/>
                    <a:pt x="1028" y="1824"/>
                  </a:cubicBezTo>
                  <a:lnTo>
                    <a:pt x="1028" y="1824"/>
                  </a:lnTo>
                  <a:cubicBezTo>
                    <a:pt x="1062" y="1841"/>
                    <a:pt x="1062" y="1841"/>
                    <a:pt x="1062" y="1841"/>
                  </a:cubicBezTo>
                  <a:cubicBezTo>
                    <a:pt x="1091" y="1852"/>
                    <a:pt x="1102" y="1824"/>
                    <a:pt x="1119" y="1813"/>
                  </a:cubicBezTo>
                  <a:cubicBezTo>
                    <a:pt x="1136" y="1796"/>
                    <a:pt x="1159" y="1790"/>
                    <a:pt x="1176" y="1773"/>
                  </a:cubicBezTo>
                  <a:cubicBezTo>
                    <a:pt x="1193" y="1756"/>
                    <a:pt x="1267" y="1699"/>
                    <a:pt x="1267" y="1676"/>
                  </a:cubicBezTo>
                  <a:cubicBezTo>
                    <a:pt x="1267" y="1636"/>
                    <a:pt x="1301" y="1688"/>
                    <a:pt x="1301" y="1699"/>
                  </a:cubicBezTo>
                  <a:cubicBezTo>
                    <a:pt x="1301" y="1739"/>
                    <a:pt x="1312" y="1796"/>
                    <a:pt x="1335" y="1824"/>
                  </a:cubicBezTo>
                  <a:cubicBezTo>
                    <a:pt x="1358" y="1858"/>
                    <a:pt x="1431" y="1727"/>
                    <a:pt x="1449" y="1722"/>
                  </a:cubicBezTo>
                  <a:cubicBezTo>
                    <a:pt x="1511" y="1722"/>
                    <a:pt x="1568" y="1767"/>
                    <a:pt x="1636" y="1762"/>
                  </a:cubicBezTo>
                  <a:cubicBezTo>
                    <a:pt x="1647" y="1762"/>
                    <a:pt x="1681" y="1756"/>
                    <a:pt x="1681" y="1762"/>
                  </a:cubicBezTo>
                  <a:cubicBezTo>
                    <a:pt x="1687" y="1762"/>
                    <a:pt x="1715" y="1813"/>
                    <a:pt x="1744" y="1818"/>
                  </a:cubicBezTo>
                  <a:cubicBezTo>
                    <a:pt x="1772" y="1824"/>
                    <a:pt x="1795" y="1852"/>
                    <a:pt x="1812" y="1847"/>
                  </a:cubicBezTo>
                  <a:cubicBezTo>
                    <a:pt x="1863" y="1835"/>
                    <a:pt x="1920" y="1909"/>
                    <a:pt x="1960" y="1898"/>
                  </a:cubicBezTo>
                  <a:cubicBezTo>
                    <a:pt x="1983" y="1886"/>
                    <a:pt x="2005" y="1977"/>
                    <a:pt x="2062" y="1943"/>
                  </a:cubicBezTo>
                  <a:cubicBezTo>
                    <a:pt x="2102" y="1926"/>
                    <a:pt x="2146" y="1960"/>
                    <a:pt x="2186" y="1977"/>
                  </a:cubicBezTo>
                  <a:cubicBezTo>
                    <a:pt x="2203" y="2006"/>
                    <a:pt x="2226" y="2017"/>
                    <a:pt x="2198" y="2051"/>
                  </a:cubicBezTo>
                  <a:cubicBezTo>
                    <a:pt x="2180" y="2080"/>
                    <a:pt x="2180" y="2091"/>
                    <a:pt x="2146" y="2114"/>
                  </a:cubicBezTo>
                  <a:cubicBezTo>
                    <a:pt x="2102" y="2148"/>
                    <a:pt x="2062" y="2171"/>
                    <a:pt x="2034" y="2222"/>
                  </a:cubicBezTo>
                  <a:cubicBezTo>
                    <a:pt x="2022" y="2227"/>
                    <a:pt x="2034" y="2244"/>
                    <a:pt x="2017" y="2244"/>
                  </a:cubicBezTo>
                  <a:cubicBezTo>
                    <a:pt x="2000" y="2244"/>
                    <a:pt x="1983" y="2227"/>
                    <a:pt x="1965" y="2233"/>
                  </a:cubicBezTo>
                  <a:cubicBezTo>
                    <a:pt x="1949" y="2244"/>
                    <a:pt x="1926" y="2267"/>
                    <a:pt x="1909" y="2267"/>
                  </a:cubicBezTo>
                  <a:cubicBezTo>
                    <a:pt x="1886" y="2267"/>
                    <a:pt x="1909" y="2318"/>
                    <a:pt x="1914" y="2330"/>
                  </a:cubicBezTo>
                  <a:cubicBezTo>
                    <a:pt x="1949" y="2404"/>
                    <a:pt x="2022" y="2284"/>
                    <a:pt x="2056" y="2262"/>
                  </a:cubicBezTo>
                  <a:cubicBezTo>
                    <a:pt x="2096" y="2239"/>
                    <a:pt x="2152" y="2233"/>
                    <a:pt x="2180" y="2216"/>
                  </a:cubicBezTo>
                  <a:cubicBezTo>
                    <a:pt x="2192" y="2205"/>
                    <a:pt x="2203" y="2176"/>
                    <a:pt x="2220" y="2165"/>
                  </a:cubicBezTo>
                  <a:cubicBezTo>
                    <a:pt x="2260" y="2120"/>
                    <a:pt x="2305" y="2148"/>
                    <a:pt x="2351" y="2102"/>
                  </a:cubicBezTo>
                  <a:cubicBezTo>
                    <a:pt x="2385" y="2097"/>
                    <a:pt x="2425" y="2097"/>
                    <a:pt x="2470" y="2097"/>
                  </a:cubicBezTo>
                  <a:cubicBezTo>
                    <a:pt x="2476" y="2097"/>
                    <a:pt x="2482" y="2097"/>
                    <a:pt x="2493" y="2097"/>
                  </a:cubicBezTo>
                  <a:cubicBezTo>
                    <a:pt x="2499" y="2091"/>
                    <a:pt x="2499" y="2091"/>
                    <a:pt x="2499" y="2091"/>
                  </a:cubicBezTo>
                  <a:cubicBezTo>
                    <a:pt x="2499" y="2074"/>
                    <a:pt x="2504" y="2063"/>
                    <a:pt x="2504" y="2046"/>
                  </a:cubicBezTo>
                  <a:cubicBezTo>
                    <a:pt x="2504" y="2034"/>
                    <a:pt x="2521" y="2029"/>
                    <a:pt x="2533" y="2029"/>
                  </a:cubicBezTo>
                  <a:cubicBezTo>
                    <a:pt x="2567" y="2023"/>
                    <a:pt x="2578" y="2063"/>
                    <a:pt x="2590" y="2085"/>
                  </a:cubicBezTo>
                  <a:cubicBezTo>
                    <a:pt x="2629" y="2080"/>
                    <a:pt x="2669" y="2074"/>
                    <a:pt x="2714" y="2074"/>
                  </a:cubicBezTo>
                  <a:cubicBezTo>
                    <a:pt x="2885" y="2074"/>
                    <a:pt x="2834" y="1983"/>
                    <a:pt x="2879" y="1898"/>
                  </a:cubicBezTo>
                  <a:cubicBezTo>
                    <a:pt x="2857" y="1841"/>
                    <a:pt x="2857" y="1841"/>
                    <a:pt x="2857" y="1841"/>
                  </a:cubicBezTo>
                  <a:cubicBezTo>
                    <a:pt x="2857" y="1807"/>
                    <a:pt x="2845" y="1762"/>
                    <a:pt x="2828" y="1727"/>
                  </a:cubicBezTo>
                  <a:cubicBezTo>
                    <a:pt x="2805" y="1699"/>
                    <a:pt x="2754" y="1767"/>
                    <a:pt x="2743" y="1784"/>
                  </a:cubicBezTo>
                  <a:cubicBezTo>
                    <a:pt x="2732" y="1801"/>
                    <a:pt x="2714" y="1756"/>
                    <a:pt x="2720" y="1750"/>
                  </a:cubicBezTo>
                  <a:cubicBezTo>
                    <a:pt x="2720" y="1744"/>
                    <a:pt x="2732" y="1733"/>
                    <a:pt x="2732" y="1722"/>
                  </a:cubicBezTo>
                  <a:cubicBezTo>
                    <a:pt x="2732" y="1710"/>
                    <a:pt x="2732" y="1693"/>
                    <a:pt x="2737" y="1682"/>
                  </a:cubicBezTo>
                  <a:cubicBezTo>
                    <a:pt x="2743" y="1648"/>
                    <a:pt x="2783" y="1608"/>
                    <a:pt x="2771" y="1574"/>
                  </a:cubicBezTo>
                  <a:cubicBezTo>
                    <a:pt x="2760" y="1551"/>
                    <a:pt x="2788" y="1534"/>
                    <a:pt x="2794" y="1517"/>
                  </a:cubicBezTo>
                  <a:cubicBezTo>
                    <a:pt x="2794" y="1506"/>
                    <a:pt x="2777" y="1472"/>
                    <a:pt x="2766" y="1466"/>
                  </a:cubicBezTo>
                  <a:cubicBezTo>
                    <a:pt x="2743" y="1449"/>
                    <a:pt x="2714" y="1466"/>
                    <a:pt x="2714" y="1426"/>
                  </a:cubicBezTo>
                  <a:cubicBezTo>
                    <a:pt x="2714" y="1381"/>
                    <a:pt x="2709" y="1347"/>
                    <a:pt x="2675" y="1318"/>
                  </a:cubicBezTo>
                  <a:cubicBezTo>
                    <a:pt x="2646" y="1296"/>
                    <a:pt x="2601" y="1307"/>
                    <a:pt x="2601" y="1267"/>
                  </a:cubicBezTo>
                  <a:cubicBezTo>
                    <a:pt x="2601" y="1233"/>
                    <a:pt x="2584" y="1245"/>
                    <a:pt x="2567" y="1227"/>
                  </a:cubicBezTo>
                  <a:cubicBezTo>
                    <a:pt x="2533" y="1205"/>
                    <a:pt x="2567" y="1159"/>
                    <a:pt x="2555" y="1131"/>
                  </a:cubicBezTo>
                  <a:cubicBezTo>
                    <a:pt x="2555" y="1114"/>
                    <a:pt x="2521" y="1137"/>
                    <a:pt x="2510" y="1120"/>
                  </a:cubicBezTo>
                  <a:cubicBezTo>
                    <a:pt x="2499" y="1103"/>
                    <a:pt x="2510" y="1068"/>
                    <a:pt x="2487" y="1068"/>
                  </a:cubicBezTo>
                  <a:cubicBezTo>
                    <a:pt x="2459" y="1068"/>
                    <a:pt x="2430" y="1097"/>
                    <a:pt x="2408" y="1074"/>
                  </a:cubicBezTo>
                  <a:cubicBezTo>
                    <a:pt x="2385" y="1051"/>
                    <a:pt x="2402" y="1017"/>
                    <a:pt x="2408" y="989"/>
                  </a:cubicBezTo>
                  <a:cubicBezTo>
                    <a:pt x="2408" y="972"/>
                    <a:pt x="2413" y="921"/>
                    <a:pt x="2396" y="915"/>
                  </a:cubicBezTo>
                  <a:cubicBezTo>
                    <a:pt x="2379" y="909"/>
                    <a:pt x="2334" y="915"/>
                    <a:pt x="2340" y="892"/>
                  </a:cubicBezTo>
                  <a:cubicBezTo>
                    <a:pt x="2362" y="853"/>
                    <a:pt x="2368" y="818"/>
                    <a:pt x="2385" y="773"/>
                  </a:cubicBezTo>
                  <a:cubicBezTo>
                    <a:pt x="2391" y="745"/>
                    <a:pt x="2436" y="750"/>
                    <a:pt x="2402" y="716"/>
                  </a:cubicBezTo>
                  <a:cubicBezTo>
                    <a:pt x="2385" y="694"/>
                    <a:pt x="2402" y="699"/>
                    <a:pt x="2408" y="682"/>
                  </a:cubicBezTo>
                  <a:cubicBezTo>
                    <a:pt x="2419" y="665"/>
                    <a:pt x="2419" y="642"/>
                    <a:pt x="2425" y="620"/>
                  </a:cubicBezTo>
                  <a:cubicBezTo>
                    <a:pt x="2436" y="591"/>
                    <a:pt x="2448" y="568"/>
                    <a:pt x="2459" y="540"/>
                  </a:cubicBezTo>
                  <a:cubicBezTo>
                    <a:pt x="2459" y="512"/>
                    <a:pt x="2425" y="506"/>
                    <a:pt x="2419" y="483"/>
                  </a:cubicBezTo>
                  <a:cubicBezTo>
                    <a:pt x="2408" y="466"/>
                    <a:pt x="2430" y="438"/>
                    <a:pt x="2430" y="421"/>
                  </a:cubicBezTo>
                  <a:cubicBezTo>
                    <a:pt x="2413" y="415"/>
                    <a:pt x="2362" y="421"/>
                    <a:pt x="2356" y="392"/>
                  </a:cubicBezTo>
                  <a:cubicBezTo>
                    <a:pt x="2351" y="370"/>
                    <a:pt x="2345" y="341"/>
                    <a:pt x="2317" y="336"/>
                  </a:cubicBezTo>
                  <a:cubicBezTo>
                    <a:pt x="2294" y="324"/>
                    <a:pt x="2294" y="313"/>
                    <a:pt x="2294" y="290"/>
                  </a:cubicBezTo>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900"/>
            </a:p>
          </p:txBody>
        </p:sp>
        <p:sp>
          <p:nvSpPr>
            <p:cNvPr id="14" name="Freeform 160">
              <a:extLst>
                <a:ext uri="{FF2B5EF4-FFF2-40B4-BE49-F238E27FC236}">
                  <a16:creationId xmlns:a16="http://schemas.microsoft.com/office/drawing/2014/main" id="{648485D7-5491-41CF-8E69-617A21E434B8}"/>
                </a:ext>
              </a:extLst>
            </p:cNvPr>
            <p:cNvSpPr>
              <a:spLocks noChangeArrowheads="1"/>
            </p:cNvSpPr>
            <p:nvPr/>
          </p:nvSpPr>
          <p:spPr bwMode="auto">
            <a:xfrm>
              <a:off x="9159850" y="3227011"/>
              <a:ext cx="864739" cy="1616726"/>
            </a:xfrm>
            <a:custGeom>
              <a:avLst/>
              <a:gdLst>
                <a:gd name="T0" fmla="*/ 955 w 2501"/>
                <a:gd name="T1" fmla="*/ 4629 h 4676"/>
                <a:gd name="T2" fmla="*/ 1091 w 2501"/>
                <a:gd name="T3" fmla="*/ 4322 h 4676"/>
                <a:gd name="T4" fmla="*/ 1250 w 2501"/>
                <a:gd name="T5" fmla="*/ 3936 h 4676"/>
                <a:gd name="T6" fmla="*/ 1386 w 2501"/>
                <a:gd name="T7" fmla="*/ 3868 h 4676"/>
                <a:gd name="T8" fmla="*/ 1608 w 2501"/>
                <a:gd name="T9" fmla="*/ 3629 h 4676"/>
                <a:gd name="T10" fmla="*/ 1807 w 2501"/>
                <a:gd name="T11" fmla="*/ 3510 h 4676"/>
                <a:gd name="T12" fmla="*/ 1955 w 2501"/>
                <a:gd name="T13" fmla="*/ 3430 h 4676"/>
                <a:gd name="T14" fmla="*/ 2125 w 2501"/>
                <a:gd name="T15" fmla="*/ 3288 h 4676"/>
                <a:gd name="T16" fmla="*/ 2085 w 2501"/>
                <a:gd name="T17" fmla="*/ 3135 h 4676"/>
                <a:gd name="T18" fmla="*/ 1619 w 2501"/>
                <a:gd name="T19" fmla="*/ 2561 h 4676"/>
                <a:gd name="T20" fmla="*/ 1494 w 2501"/>
                <a:gd name="T21" fmla="*/ 2164 h 4676"/>
                <a:gd name="T22" fmla="*/ 1563 w 2501"/>
                <a:gd name="T23" fmla="*/ 1881 h 4676"/>
                <a:gd name="T24" fmla="*/ 1886 w 2501"/>
                <a:gd name="T25" fmla="*/ 1358 h 4676"/>
                <a:gd name="T26" fmla="*/ 1943 w 2501"/>
                <a:gd name="T27" fmla="*/ 1216 h 4676"/>
                <a:gd name="T28" fmla="*/ 2159 w 2501"/>
                <a:gd name="T29" fmla="*/ 949 h 4676"/>
                <a:gd name="T30" fmla="*/ 2500 w 2501"/>
                <a:gd name="T31" fmla="*/ 432 h 4676"/>
                <a:gd name="T32" fmla="*/ 2409 w 2501"/>
                <a:gd name="T33" fmla="*/ 352 h 4676"/>
                <a:gd name="T34" fmla="*/ 2210 w 2501"/>
                <a:gd name="T35" fmla="*/ 222 h 4676"/>
                <a:gd name="T36" fmla="*/ 2119 w 2501"/>
                <a:gd name="T37" fmla="*/ 102 h 4676"/>
                <a:gd name="T38" fmla="*/ 2063 w 2501"/>
                <a:gd name="T39" fmla="*/ 108 h 4676"/>
                <a:gd name="T40" fmla="*/ 1943 w 2501"/>
                <a:gd name="T41" fmla="*/ 142 h 4676"/>
                <a:gd name="T42" fmla="*/ 1705 w 2501"/>
                <a:gd name="T43" fmla="*/ 28 h 4676"/>
                <a:gd name="T44" fmla="*/ 1528 w 2501"/>
                <a:gd name="T45" fmla="*/ 187 h 4676"/>
                <a:gd name="T46" fmla="*/ 1500 w 2501"/>
                <a:gd name="T47" fmla="*/ 290 h 4676"/>
                <a:gd name="T48" fmla="*/ 1517 w 2501"/>
                <a:gd name="T49" fmla="*/ 449 h 4676"/>
                <a:gd name="T50" fmla="*/ 1483 w 2501"/>
                <a:gd name="T51" fmla="*/ 597 h 4676"/>
                <a:gd name="T52" fmla="*/ 1409 w 2501"/>
                <a:gd name="T53" fmla="*/ 773 h 4676"/>
                <a:gd name="T54" fmla="*/ 1216 w 2501"/>
                <a:gd name="T55" fmla="*/ 869 h 4676"/>
                <a:gd name="T56" fmla="*/ 1125 w 2501"/>
                <a:gd name="T57" fmla="*/ 1159 h 4676"/>
                <a:gd name="T58" fmla="*/ 847 w 2501"/>
                <a:gd name="T59" fmla="*/ 1324 h 4676"/>
                <a:gd name="T60" fmla="*/ 898 w 2501"/>
                <a:gd name="T61" fmla="*/ 1460 h 4676"/>
                <a:gd name="T62" fmla="*/ 762 w 2501"/>
                <a:gd name="T63" fmla="*/ 1472 h 4676"/>
                <a:gd name="T64" fmla="*/ 671 w 2501"/>
                <a:gd name="T65" fmla="*/ 1301 h 4676"/>
                <a:gd name="T66" fmla="*/ 477 w 2501"/>
                <a:gd name="T67" fmla="*/ 1312 h 4676"/>
                <a:gd name="T68" fmla="*/ 404 w 2501"/>
                <a:gd name="T69" fmla="*/ 1403 h 4676"/>
                <a:gd name="T70" fmla="*/ 233 w 2501"/>
                <a:gd name="T71" fmla="*/ 1778 h 4676"/>
                <a:gd name="T72" fmla="*/ 85 w 2501"/>
                <a:gd name="T73" fmla="*/ 2215 h 4676"/>
                <a:gd name="T74" fmla="*/ 296 w 2501"/>
                <a:gd name="T75" fmla="*/ 2323 h 4676"/>
                <a:gd name="T76" fmla="*/ 369 w 2501"/>
                <a:gd name="T77" fmla="*/ 2641 h 4676"/>
                <a:gd name="T78" fmla="*/ 364 w 2501"/>
                <a:gd name="T79" fmla="*/ 2805 h 4676"/>
                <a:gd name="T80" fmla="*/ 625 w 2501"/>
                <a:gd name="T81" fmla="*/ 2948 h 4676"/>
                <a:gd name="T82" fmla="*/ 739 w 2501"/>
                <a:gd name="T83" fmla="*/ 3118 h 4676"/>
                <a:gd name="T84" fmla="*/ 688 w 2501"/>
                <a:gd name="T85" fmla="*/ 3391 h 4676"/>
                <a:gd name="T86" fmla="*/ 642 w 2501"/>
                <a:gd name="T87" fmla="*/ 3425 h 4676"/>
                <a:gd name="T88" fmla="*/ 636 w 2501"/>
                <a:gd name="T89" fmla="*/ 3561 h 4676"/>
                <a:gd name="T90" fmla="*/ 563 w 2501"/>
                <a:gd name="T91" fmla="*/ 3879 h 4676"/>
                <a:gd name="T92" fmla="*/ 676 w 2501"/>
                <a:gd name="T93" fmla="*/ 4373 h 4676"/>
                <a:gd name="T94" fmla="*/ 108 w 2501"/>
                <a:gd name="T95" fmla="*/ 1040 h 4676"/>
                <a:gd name="T96" fmla="*/ 290 w 2501"/>
                <a:gd name="T97" fmla="*/ 926 h 4676"/>
                <a:gd name="T98" fmla="*/ 347 w 2501"/>
                <a:gd name="T99" fmla="*/ 1028 h 4676"/>
                <a:gd name="T100" fmla="*/ 455 w 2501"/>
                <a:gd name="T101" fmla="*/ 1256 h 4676"/>
                <a:gd name="T102" fmla="*/ 296 w 2501"/>
                <a:gd name="T103" fmla="*/ 1261 h 4676"/>
                <a:gd name="T104" fmla="*/ 131 w 2501"/>
                <a:gd name="T105" fmla="*/ 1108 h 46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501" h="4676">
                  <a:moveTo>
                    <a:pt x="949" y="4675"/>
                  </a:moveTo>
                  <a:lnTo>
                    <a:pt x="949" y="4675"/>
                  </a:lnTo>
                  <a:cubicBezTo>
                    <a:pt x="949" y="4658"/>
                    <a:pt x="949" y="4641"/>
                    <a:pt x="955" y="4629"/>
                  </a:cubicBezTo>
                  <a:cubicBezTo>
                    <a:pt x="960" y="4578"/>
                    <a:pt x="1006" y="4521"/>
                    <a:pt x="1034" y="4476"/>
                  </a:cubicBezTo>
                  <a:cubicBezTo>
                    <a:pt x="1051" y="4459"/>
                    <a:pt x="1074" y="4442"/>
                    <a:pt x="1085" y="4419"/>
                  </a:cubicBezTo>
                  <a:cubicBezTo>
                    <a:pt x="1091" y="4396"/>
                    <a:pt x="1091" y="4345"/>
                    <a:pt x="1091" y="4322"/>
                  </a:cubicBezTo>
                  <a:cubicBezTo>
                    <a:pt x="1085" y="4277"/>
                    <a:pt x="1091" y="4146"/>
                    <a:pt x="1136" y="4129"/>
                  </a:cubicBezTo>
                  <a:cubicBezTo>
                    <a:pt x="1165" y="4112"/>
                    <a:pt x="1216" y="4146"/>
                    <a:pt x="1250" y="4112"/>
                  </a:cubicBezTo>
                  <a:cubicBezTo>
                    <a:pt x="1284" y="4072"/>
                    <a:pt x="1227" y="3987"/>
                    <a:pt x="1250" y="3936"/>
                  </a:cubicBezTo>
                  <a:cubicBezTo>
                    <a:pt x="1262" y="3908"/>
                    <a:pt x="1290" y="3879"/>
                    <a:pt x="1318" y="3868"/>
                  </a:cubicBezTo>
                  <a:cubicBezTo>
                    <a:pt x="1341" y="3851"/>
                    <a:pt x="1358" y="3868"/>
                    <a:pt x="1386" y="3868"/>
                  </a:cubicBezTo>
                  <a:lnTo>
                    <a:pt x="1386" y="3868"/>
                  </a:lnTo>
                  <a:cubicBezTo>
                    <a:pt x="1386" y="3862"/>
                    <a:pt x="1381" y="3834"/>
                    <a:pt x="1381" y="3828"/>
                  </a:cubicBezTo>
                  <a:cubicBezTo>
                    <a:pt x="1381" y="3805"/>
                    <a:pt x="1398" y="3771"/>
                    <a:pt x="1409" y="3760"/>
                  </a:cubicBezTo>
                  <a:cubicBezTo>
                    <a:pt x="1455" y="3686"/>
                    <a:pt x="1528" y="3652"/>
                    <a:pt x="1608" y="3629"/>
                  </a:cubicBezTo>
                  <a:cubicBezTo>
                    <a:pt x="1648" y="3618"/>
                    <a:pt x="1687" y="3584"/>
                    <a:pt x="1727" y="3590"/>
                  </a:cubicBezTo>
                  <a:cubicBezTo>
                    <a:pt x="1767" y="3595"/>
                    <a:pt x="1778" y="3601"/>
                    <a:pt x="1807" y="3567"/>
                  </a:cubicBezTo>
                  <a:cubicBezTo>
                    <a:pt x="1830" y="3544"/>
                    <a:pt x="1795" y="3538"/>
                    <a:pt x="1807" y="3510"/>
                  </a:cubicBezTo>
                  <a:cubicBezTo>
                    <a:pt x="1813" y="3493"/>
                    <a:pt x="1858" y="3419"/>
                    <a:pt x="1886" y="3430"/>
                  </a:cubicBezTo>
                  <a:cubicBezTo>
                    <a:pt x="1903" y="3436"/>
                    <a:pt x="1943" y="3408"/>
                    <a:pt x="1949" y="3419"/>
                  </a:cubicBezTo>
                  <a:lnTo>
                    <a:pt x="1955" y="3430"/>
                  </a:lnTo>
                  <a:cubicBezTo>
                    <a:pt x="1977" y="3430"/>
                    <a:pt x="1983" y="3379"/>
                    <a:pt x="2017" y="3357"/>
                  </a:cubicBezTo>
                  <a:cubicBezTo>
                    <a:pt x="2034" y="3351"/>
                    <a:pt x="2057" y="3357"/>
                    <a:pt x="2068" y="3351"/>
                  </a:cubicBezTo>
                  <a:cubicBezTo>
                    <a:pt x="2097" y="3328"/>
                    <a:pt x="2085" y="3305"/>
                    <a:pt x="2125" y="3288"/>
                  </a:cubicBezTo>
                  <a:cubicBezTo>
                    <a:pt x="2216" y="3243"/>
                    <a:pt x="2142" y="3243"/>
                    <a:pt x="2102" y="3192"/>
                  </a:cubicBezTo>
                  <a:cubicBezTo>
                    <a:pt x="2085" y="3175"/>
                    <a:pt x="2125" y="3175"/>
                    <a:pt x="2125" y="3158"/>
                  </a:cubicBezTo>
                  <a:cubicBezTo>
                    <a:pt x="2125" y="3152"/>
                    <a:pt x="2091" y="3141"/>
                    <a:pt x="2085" y="3135"/>
                  </a:cubicBezTo>
                  <a:cubicBezTo>
                    <a:pt x="2017" y="3095"/>
                    <a:pt x="1983" y="3084"/>
                    <a:pt x="1909" y="3067"/>
                  </a:cubicBezTo>
                  <a:cubicBezTo>
                    <a:pt x="1830" y="3055"/>
                    <a:pt x="1795" y="2982"/>
                    <a:pt x="1744" y="2931"/>
                  </a:cubicBezTo>
                  <a:cubicBezTo>
                    <a:pt x="1716" y="2879"/>
                    <a:pt x="1517" y="2590"/>
                    <a:pt x="1619" y="2561"/>
                  </a:cubicBezTo>
                  <a:cubicBezTo>
                    <a:pt x="1625" y="2539"/>
                    <a:pt x="1557" y="2425"/>
                    <a:pt x="1545" y="2391"/>
                  </a:cubicBezTo>
                  <a:cubicBezTo>
                    <a:pt x="1517" y="2345"/>
                    <a:pt x="1500" y="2294"/>
                    <a:pt x="1483" y="2249"/>
                  </a:cubicBezTo>
                  <a:cubicBezTo>
                    <a:pt x="1466" y="2209"/>
                    <a:pt x="1477" y="2192"/>
                    <a:pt x="1494" y="2164"/>
                  </a:cubicBezTo>
                  <a:cubicBezTo>
                    <a:pt x="1506" y="2146"/>
                    <a:pt x="1489" y="2112"/>
                    <a:pt x="1489" y="2095"/>
                  </a:cubicBezTo>
                  <a:cubicBezTo>
                    <a:pt x="1483" y="2056"/>
                    <a:pt x="1494" y="2022"/>
                    <a:pt x="1517" y="1987"/>
                  </a:cubicBezTo>
                  <a:cubicBezTo>
                    <a:pt x="1540" y="1960"/>
                    <a:pt x="1540" y="1903"/>
                    <a:pt x="1563" y="1881"/>
                  </a:cubicBezTo>
                  <a:cubicBezTo>
                    <a:pt x="1574" y="1829"/>
                    <a:pt x="1619" y="1852"/>
                    <a:pt x="1631" y="1801"/>
                  </a:cubicBezTo>
                  <a:cubicBezTo>
                    <a:pt x="1648" y="1716"/>
                    <a:pt x="1682" y="1631"/>
                    <a:pt x="1739" y="1557"/>
                  </a:cubicBezTo>
                  <a:cubicBezTo>
                    <a:pt x="1784" y="1500"/>
                    <a:pt x="1869" y="1426"/>
                    <a:pt x="1886" y="1358"/>
                  </a:cubicBezTo>
                  <a:cubicBezTo>
                    <a:pt x="1886" y="1352"/>
                    <a:pt x="1886" y="1335"/>
                    <a:pt x="1886" y="1324"/>
                  </a:cubicBezTo>
                  <a:cubicBezTo>
                    <a:pt x="1892" y="1324"/>
                    <a:pt x="1892" y="1324"/>
                    <a:pt x="1892" y="1324"/>
                  </a:cubicBezTo>
                  <a:cubicBezTo>
                    <a:pt x="1932" y="1318"/>
                    <a:pt x="1926" y="1256"/>
                    <a:pt x="1943" y="1216"/>
                  </a:cubicBezTo>
                  <a:cubicBezTo>
                    <a:pt x="1955" y="1182"/>
                    <a:pt x="1994" y="1187"/>
                    <a:pt x="2023" y="1165"/>
                  </a:cubicBezTo>
                  <a:cubicBezTo>
                    <a:pt x="2074" y="1125"/>
                    <a:pt x="2068" y="1040"/>
                    <a:pt x="2097" y="983"/>
                  </a:cubicBezTo>
                  <a:cubicBezTo>
                    <a:pt x="2108" y="960"/>
                    <a:pt x="2136" y="954"/>
                    <a:pt x="2159" y="949"/>
                  </a:cubicBezTo>
                  <a:cubicBezTo>
                    <a:pt x="2205" y="937"/>
                    <a:pt x="2199" y="920"/>
                    <a:pt x="2216" y="881"/>
                  </a:cubicBezTo>
                  <a:cubicBezTo>
                    <a:pt x="2273" y="812"/>
                    <a:pt x="2341" y="756"/>
                    <a:pt x="2375" y="670"/>
                  </a:cubicBezTo>
                  <a:cubicBezTo>
                    <a:pt x="2409" y="579"/>
                    <a:pt x="2460" y="517"/>
                    <a:pt x="2500" y="432"/>
                  </a:cubicBezTo>
                  <a:lnTo>
                    <a:pt x="2500" y="432"/>
                  </a:lnTo>
                  <a:cubicBezTo>
                    <a:pt x="2432" y="403"/>
                    <a:pt x="2432" y="403"/>
                    <a:pt x="2432" y="403"/>
                  </a:cubicBezTo>
                  <a:cubicBezTo>
                    <a:pt x="2398" y="386"/>
                    <a:pt x="2415" y="386"/>
                    <a:pt x="2409" y="352"/>
                  </a:cubicBezTo>
                  <a:cubicBezTo>
                    <a:pt x="2409" y="341"/>
                    <a:pt x="2386" y="307"/>
                    <a:pt x="2381" y="301"/>
                  </a:cubicBezTo>
                  <a:cubicBezTo>
                    <a:pt x="2358" y="278"/>
                    <a:pt x="2301" y="301"/>
                    <a:pt x="2273" y="284"/>
                  </a:cubicBezTo>
                  <a:cubicBezTo>
                    <a:pt x="2239" y="267"/>
                    <a:pt x="2222" y="261"/>
                    <a:pt x="2210" y="222"/>
                  </a:cubicBezTo>
                  <a:cubicBezTo>
                    <a:pt x="2205" y="199"/>
                    <a:pt x="2261" y="142"/>
                    <a:pt x="2199" y="142"/>
                  </a:cubicBezTo>
                  <a:cubicBezTo>
                    <a:pt x="2176" y="142"/>
                    <a:pt x="2165" y="148"/>
                    <a:pt x="2165" y="119"/>
                  </a:cubicBezTo>
                  <a:cubicBezTo>
                    <a:pt x="2165" y="79"/>
                    <a:pt x="2136" y="114"/>
                    <a:pt x="2119" y="102"/>
                  </a:cubicBezTo>
                  <a:cubicBezTo>
                    <a:pt x="2085" y="97"/>
                    <a:pt x="2085" y="97"/>
                    <a:pt x="2085" y="97"/>
                  </a:cubicBezTo>
                  <a:lnTo>
                    <a:pt x="2085" y="97"/>
                  </a:lnTo>
                  <a:cubicBezTo>
                    <a:pt x="2063" y="108"/>
                    <a:pt x="2063" y="108"/>
                    <a:pt x="2063" y="108"/>
                  </a:cubicBezTo>
                  <a:cubicBezTo>
                    <a:pt x="2051" y="114"/>
                    <a:pt x="2040" y="119"/>
                    <a:pt x="2028" y="114"/>
                  </a:cubicBezTo>
                  <a:cubicBezTo>
                    <a:pt x="2017" y="108"/>
                    <a:pt x="2017" y="102"/>
                    <a:pt x="2006" y="102"/>
                  </a:cubicBezTo>
                  <a:cubicBezTo>
                    <a:pt x="1983" y="108"/>
                    <a:pt x="1966" y="131"/>
                    <a:pt x="1943" y="142"/>
                  </a:cubicBezTo>
                  <a:cubicBezTo>
                    <a:pt x="1943" y="153"/>
                    <a:pt x="1932" y="153"/>
                    <a:pt x="1926" y="153"/>
                  </a:cubicBezTo>
                  <a:cubicBezTo>
                    <a:pt x="1892" y="108"/>
                    <a:pt x="1909" y="97"/>
                    <a:pt x="1835" y="97"/>
                  </a:cubicBezTo>
                  <a:cubicBezTo>
                    <a:pt x="1795" y="97"/>
                    <a:pt x="1722" y="68"/>
                    <a:pt x="1705" y="28"/>
                  </a:cubicBezTo>
                  <a:cubicBezTo>
                    <a:pt x="1699" y="23"/>
                    <a:pt x="1699" y="0"/>
                    <a:pt x="1687" y="0"/>
                  </a:cubicBezTo>
                  <a:cubicBezTo>
                    <a:pt x="1648" y="0"/>
                    <a:pt x="1619" y="23"/>
                    <a:pt x="1608" y="63"/>
                  </a:cubicBezTo>
                  <a:cubicBezTo>
                    <a:pt x="1585" y="119"/>
                    <a:pt x="1597" y="153"/>
                    <a:pt x="1528" y="187"/>
                  </a:cubicBezTo>
                  <a:cubicBezTo>
                    <a:pt x="1483" y="210"/>
                    <a:pt x="1494" y="193"/>
                    <a:pt x="1455" y="182"/>
                  </a:cubicBezTo>
                  <a:cubicBezTo>
                    <a:pt x="1404" y="165"/>
                    <a:pt x="1426" y="227"/>
                    <a:pt x="1415" y="250"/>
                  </a:cubicBezTo>
                  <a:cubicBezTo>
                    <a:pt x="1398" y="284"/>
                    <a:pt x="1483" y="290"/>
                    <a:pt x="1500" y="290"/>
                  </a:cubicBezTo>
                  <a:lnTo>
                    <a:pt x="1517" y="284"/>
                  </a:lnTo>
                  <a:cubicBezTo>
                    <a:pt x="1528" y="284"/>
                    <a:pt x="1517" y="341"/>
                    <a:pt x="1517" y="347"/>
                  </a:cubicBezTo>
                  <a:cubicBezTo>
                    <a:pt x="1517" y="364"/>
                    <a:pt x="1511" y="443"/>
                    <a:pt x="1517" y="449"/>
                  </a:cubicBezTo>
                  <a:cubicBezTo>
                    <a:pt x="1540" y="455"/>
                    <a:pt x="1557" y="489"/>
                    <a:pt x="1534" y="506"/>
                  </a:cubicBezTo>
                  <a:cubicBezTo>
                    <a:pt x="1517" y="523"/>
                    <a:pt x="1489" y="517"/>
                    <a:pt x="1477" y="528"/>
                  </a:cubicBezTo>
                  <a:cubicBezTo>
                    <a:pt x="1449" y="557"/>
                    <a:pt x="1472" y="574"/>
                    <a:pt x="1483" y="597"/>
                  </a:cubicBezTo>
                  <a:cubicBezTo>
                    <a:pt x="1489" y="614"/>
                    <a:pt x="1540" y="659"/>
                    <a:pt x="1534" y="670"/>
                  </a:cubicBezTo>
                  <a:cubicBezTo>
                    <a:pt x="1534" y="676"/>
                    <a:pt x="1494" y="699"/>
                    <a:pt x="1483" y="704"/>
                  </a:cubicBezTo>
                  <a:cubicBezTo>
                    <a:pt x="1455" y="733"/>
                    <a:pt x="1449" y="761"/>
                    <a:pt x="1409" y="773"/>
                  </a:cubicBezTo>
                  <a:cubicBezTo>
                    <a:pt x="1381" y="784"/>
                    <a:pt x="1409" y="818"/>
                    <a:pt x="1409" y="835"/>
                  </a:cubicBezTo>
                  <a:cubicBezTo>
                    <a:pt x="1409" y="875"/>
                    <a:pt x="1284" y="903"/>
                    <a:pt x="1256" y="892"/>
                  </a:cubicBezTo>
                  <a:cubicBezTo>
                    <a:pt x="1244" y="886"/>
                    <a:pt x="1227" y="869"/>
                    <a:pt x="1216" y="869"/>
                  </a:cubicBezTo>
                  <a:cubicBezTo>
                    <a:pt x="1199" y="903"/>
                    <a:pt x="1193" y="949"/>
                    <a:pt x="1182" y="988"/>
                  </a:cubicBezTo>
                  <a:cubicBezTo>
                    <a:pt x="1171" y="1040"/>
                    <a:pt x="1148" y="1051"/>
                    <a:pt x="1119" y="1091"/>
                  </a:cubicBezTo>
                  <a:cubicBezTo>
                    <a:pt x="1102" y="1119"/>
                    <a:pt x="1125" y="1136"/>
                    <a:pt x="1125" y="1159"/>
                  </a:cubicBezTo>
                  <a:cubicBezTo>
                    <a:pt x="1114" y="1159"/>
                    <a:pt x="1102" y="1159"/>
                    <a:pt x="1085" y="1159"/>
                  </a:cubicBezTo>
                  <a:cubicBezTo>
                    <a:pt x="1040" y="1222"/>
                    <a:pt x="977" y="1182"/>
                    <a:pt x="943" y="1238"/>
                  </a:cubicBezTo>
                  <a:cubicBezTo>
                    <a:pt x="915" y="1284"/>
                    <a:pt x="852" y="1290"/>
                    <a:pt x="847" y="1324"/>
                  </a:cubicBezTo>
                  <a:cubicBezTo>
                    <a:pt x="841" y="1352"/>
                    <a:pt x="852" y="1409"/>
                    <a:pt x="869" y="1426"/>
                  </a:cubicBezTo>
                  <a:cubicBezTo>
                    <a:pt x="875" y="1432"/>
                    <a:pt x="904" y="1454"/>
                    <a:pt x="898" y="1460"/>
                  </a:cubicBezTo>
                  <a:cubicBezTo>
                    <a:pt x="898" y="1460"/>
                    <a:pt x="904" y="1460"/>
                    <a:pt x="898" y="1460"/>
                  </a:cubicBezTo>
                  <a:cubicBezTo>
                    <a:pt x="898" y="1466"/>
                    <a:pt x="858" y="1477"/>
                    <a:pt x="852" y="1483"/>
                  </a:cubicBezTo>
                  <a:cubicBezTo>
                    <a:pt x="841" y="1494"/>
                    <a:pt x="818" y="1517"/>
                    <a:pt x="801" y="1517"/>
                  </a:cubicBezTo>
                  <a:cubicBezTo>
                    <a:pt x="801" y="1506"/>
                    <a:pt x="773" y="1483"/>
                    <a:pt x="762" y="1472"/>
                  </a:cubicBezTo>
                  <a:cubicBezTo>
                    <a:pt x="756" y="1460"/>
                    <a:pt x="773" y="1432"/>
                    <a:pt x="762" y="1420"/>
                  </a:cubicBezTo>
                  <a:cubicBezTo>
                    <a:pt x="762" y="1398"/>
                    <a:pt x="773" y="1364"/>
                    <a:pt x="750" y="1341"/>
                  </a:cubicBezTo>
                  <a:cubicBezTo>
                    <a:pt x="733" y="1324"/>
                    <a:pt x="676" y="1324"/>
                    <a:pt x="671" y="1301"/>
                  </a:cubicBezTo>
                  <a:cubicBezTo>
                    <a:pt x="642" y="1295"/>
                    <a:pt x="625" y="1312"/>
                    <a:pt x="591" y="1307"/>
                  </a:cubicBezTo>
                  <a:cubicBezTo>
                    <a:pt x="585" y="1284"/>
                    <a:pt x="540" y="1312"/>
                    <a:pt x="528" y="1318"/>
                  </a:cubicBezTo>
                  <a:cubicBezTo>
                    <a:pt x="477" y="1312"/>
                    <a:pt x="477" y="1312"/>
                    <a:pt x="477" y="1312"/>
                  </a:cubicBezTo>
                  <a:lnTo>
                    <a:pt x="477" y="1312"/>
                  </a:lnTo>
                  <a:cubicBezTo>
                    <a:pt x="460" y="1341"/>
                    <a:pt x="398" y="1335"/>
                    <a:pt x="392" y="1369"/>
                  </a:cubicBezTo>
                  <a:cubicBezTo>
                    <a:pt x="392" y="1381"/>
                    <a:pt x="398" y="1392"/>
                    <a:pt x="404" y="1403"/>
                  </a:cubicBezTo>
                  <a:cubicBezTo>
                    <a:pt x="426" y="1454"/>
                    <a:pt x="392" y="1506"/>
                    <a:pt x="392" y="1551"/>
                  </a:cubicBezTo>
                  <a:cubicBezTo>
                    <a:pt x="392" y="1602"/>
                    <a:pt x="318" y="1642"/>
                    <a:pt x="318" y="1693"/>
                  </a:cubicBezTo>
                  <a:cubicBezTo>
                    <a:pt x="341" y="1761"/>
                    <a:pt x="307" y="1818"/>
                    <a:pt x="233" y="1778"/>
                  </a:cubicBezTo>
                  <a:cubicBezTo>
                    <a:pt x="148" y="1727"/>
                    <a:pt x="125" y="1932"/>
                    <a:pt x="63" y="1960"/>
                  </a:cubicBezTo>
                  <a:cubicBezTo>
                    <a:pt x="23" y="1977"/>
                    <a:pt x="40" y="2044"/>
                    <a:pt x="28" y="2078"/>
                  </a:cubicBezTo>
                  <a:cubicBezTo>
                    <a:pt x="0" y="2164"/>
                    <a:pt x="17" y="2158"/>
                    <a:pt x="85" y="2215"/>
                  </a:cubicBezTo>
                  <a:cubicBezTo>
                    <a:pt x="102" y="2260"/>
                    <a:pt x="97" y="2254"/>
                    <a:pt x="142" y="2254"/>
                  </a:cubicBezTo>
                  <a:cubicBezTo>
                    <a:pt x="154" y="2260"/>
                    <a:pt x="182" y="2294"/>
                    <a:pt x="199" y="2306"/>
                  </a:cubicBezTo>
                  <a:cubicBezTo>
                    <a:pt x="233" y="2317"/>
                    <a:pt x="267" y="2317"/>
                    <a:pt x="296" y="2323"/>
                  </a:cubicBezTo>
                  <a:cubicBezTo>
                    <a:pt x="347" y="2340"/>
                    <a:pt x="381" y="2351"/>
                    <a:pt x="432" y="2357"/>
                  </a:cubicBezTo>
                  <a:cubicBezTo>
                    <a:pt x="472" y="2357"/>
                    <a:pt x="421" y="2521"/>
                    <a:pt x="421" y="2550"/>
                  </a:cubicBezTo>
                  <a:cubicBezTo>
                    <a:pt x="421" y="2590"/>
                    <a:pt x="375" y="2607"/>
                    <a:pt x="369" y="2641"/>
                  </a:cubicBezTo>
                  <a:cubicBezTo>
                    <a:pt x="364" y="2652"/>
                    <a:pt x="358" y="2675"/>
                    <a:pt x="347" y="2681"/>
                  </a:cubicBezTo>
                  <a:cubicBezTo>
                    <a:pt x="335" y="2698"/>
                    <a:pt x="335" y="2720"/>
                    <a:pt x="330" y="2737"/>
                  </a:cubicBezTo>
                  <a:cubicBezTo>
                    <a:pt x="341" y="2771"/>
                    <a:pt x="324" y="2789"/>
                    <a:pt x="364" y="2805"/>
                  </a:cubicBezTo>
                  <a:cubicBezTo>
                    <a:pt x="404" y="2823"/>
                    <a:pt x="421" y="2879"/>
                    <a:pt x="449" y="2913"/>
                  </a:cubicBezTo>
                  <a:cubicBezTo>
                    <a:pt x="483" y="2965"/>
                    <a:pt x="472" y="2953"/>
                    <a:pt x="534" y="2959"/>
                  </a:cubicBezTo>
                  <a:cubicBezTo>
                    <a:pt x="557" y="2965"/>
                    <a:pt x="608" y="2959"/>
                    <a:pt x="625" y="2948"/>
                  </a:cubicBezTo>
                  <a:cubicBezTo>
                    <a:pt x="642" y="2936"/>
                    <a:pt x="699" y="2919"/>
                    <a:pt x="699" y="2953"/>
                  </a:cubicBezTo>
                  <a:cubicBezTo>
                    <a:pt x="705" y="2993"/>
                    <a:pt x="739" y="3010"/>
                    <a:pt x="739" y="3061"/>
                  </a:cubicBezTo>
                  <a:cubicBezTo>
                    <a:pt x="739" y="3078"/>
                    <a:pt x="739" y="3101"/>
                    <a:pt x="739" y="3118"/>
                  </a:cubicBezTo>
                  <a:cubicBezTo>
                    <a:pt x="744" y="3146"/>
                    <a:pt x="767" y="3181"/>
                    <a:pt x="727" y="3192"/>
                  </a:cubicBezTo>
                  <a:cubicBezTo>
                    <a:pt x="693" y="3198"/>
                    <a:pt x="705" y="3215"/>
                    <a:pt x="716" y="3237"/>
                  </a:cubicBezTo>
                  <a:cubicBezTo>
                    <a:pt x="739" y="3266"/>
                    <a:pt x="767" y="3408"/>
                    <a:pt x="688" y="3391"/>
                  </a:cubicBezTo>
                  <a:cubicBezTo>
                    <a:pt x="642" y="3396"/>
                    <a:pt x="642" y="3396"/>
                    <a:pt x="642" y="3396"/>
                  </a:cubicBezTo>
                  <a:lnTo>
                    <a:pt x="642" y="3396"/>
                  </a:lnTo>
                  <a:cubicBezTo>
                    <a:pt x="642" y="3425"/>
                    <a:pt x="642" y="3425"/>
                    <a:pt x="642" y="3425"/>
                  </a:cubicBezTo>
                  <a:cubicBezTo>
                    <a:pt x="636" y="3430"/>
                    <a:pt x="636" y="3436"/>
                    <a:pt x="636" y="3448"/>
                  </a:cubicBezTo>
                  <a:cubicBezTo>
                    <a:pt x="636" y="3459"/>
                    <a:pt x="642" y="3470"/>
                    <a:pt x="642" y="3482"/>
                  </a:cubicBezTo>
                  <a:cubicBezTo>
                    <a:pt x="648" y="3504"/>
                    <a:pt x="654" y="3544"/>
                    <a:pt x="636" y="3561"/>
                  </a:cubicBezTo>
                  <a:cubicBezTo>
                    <a:pt x="631" y="3590"/>
                    <a:pt x="625" y="3607"/>
                    <a:pt x="631" y="3635"/>
                  </a:cubicBezTo>
                  <a:cubicBezTo>
                    <a:pt x="642" y="3658"/>
                    <a:pt x="597" y="3692"/>
                    <a:pt x="580" y="3703"/>
                  </a:cubicBezTo>
                  <a:cubicBezTo>
                    <a:pt x="540" y="3732"/>
                    <a:pt x="517" y="3868"/>
                    <a:pt x="563" y="3879"/>
                  </a:cubicBezTo>
                  <a:cubicBezTo>
                    <a:pt x="608" y="3891"/>
                    <a:pt x="636" y="3885"/>
                    <a:pt x="665" y="3930"/>
                  </a:cubicBezTo>
                  <a:cubicBezTo>
                    <a:pt x="727" y="4055"/>
                    <a:pt x="608" y="4152"/>
                    <a:pt x="608" y="4260"/>
                  </a:cubicBezTo>
                  <a:cubicBezTo>
                    <a:pt x="608" y="4305"/>
                    <a:pt x="654" y="4334"/>
                    <a:pt x="676" y="4373"/>
                  </a:cubicBezTo>
                  <a:cubicBezTo>
                    <a:pt x="722" y="4447"/>
                    <a:pt x="762" y="4550"/>
                    <a:pt x="830" y="4607"/>
                  </a:cubicBezTo>
                  <a:cubicBezTo>
                    <a:pt x="869" y="4641"/>
                    <a:pt x="904" y="4652"/>
                    <a:pt x="949" y="4675"/>
                  </a:cubicBezTo>
                  <a:close/>
                  <a:moveTo>
                    <a:pt x="108" y="1040"/>
                  </a:moveTo>
                  <a:lnTo>
                    <a:pt x="108" y="1040"/>
                  </a:lnTo>
                  <a:cubicBezTo>
                    <a:pt x="188" y="1051"/>
                    <a:pt x="188" y="1051"/>
                    <a:pt x="188" y="1051"/>
                  </a:cubicBezTo>
                  <a:cubicBezTo>
                    <a:pt x="307" y="1079"/>
                    <a:pt x="210" y="949"/>
                    <a:pt x="290" y="926"/>
                  </a:cubicBezTo>
                  <a:cubicBezTo>
                    <a:pt x="296" y="926"/>
                    <a:pt x="296" y="926"/>
                    <a:pt x="296" y="926"/>
                  </a:cubicBezTo>
                  <a:cubicBezTo>
                    <a:pt x="296" y="954"/>
                    <a:pt x="296" y="972"/>
                    <a:pt x="313" y="988"/>
                  </a:cubicBezTo>
                  <a:cubicBezTo>
                    <a:pt x="324" y="1006"/>
                    <a:pt x="341" y="1011"/>
                    <a:pt x="347" y="1028"/>
                  </a:cubicBezTo>
                  <a:cubicBezTo>
                    <a:pt x="364" y="1074"/>
                    <a:pt x="358" y="1091"/>
                    <a:pt x="421" y="1079"/>
                  </a:cubicBezTo>
                  <a:cubicBezTo>
                    <a:pt x="466" y="1074"/>
                    <a:pt x="540" y="1125"/>
                    <a:pt x="557" y="1165"/>
                  </a:cubicBezTo>
                  <a:cubicBezTo>
                    <a:pt x="580" y="1210"/>
                    <a:pt x="489" y="1244"/>
                    <a:pt x="455" y="1256"/>
                  </a:cubicBezTo>
                  <a:lnTo>
                    <a:pt x="455" y="1256"/>
                  </a:lnTo>
                  <a:cubicBezTo>
                    <a:pt x="398" y="1267"/>
                    <a:pt x="398" y="1267"/>
                    <a:pt x="398" y="1267"/>
                  </a:cubicBezTo>
                  <a:cubicBezTo>
                    <a:pt x="358" y="1278"/>
                    <a:pt x="330" y="1278"/>
                    <a:pt x="296" y="1261"/>
                  </a:cubicBezTo>
                  <a:cubicBezTo>
                    <a:pt x="262" y="1250"/>
                    <a:pt x="216" y="1256"/>
                    <a:pt x="193" y="1238"/>
                  </a:cubicBezTo>
                  <a:cubicBezTo>
                    <a:pt x="176" y="1227"/>
                    <a:pt x="182" y="1199"/>
                    <a:pt x="176" y="1182"/>
                  </a:cubicBezTo>
                  <a:cubicBezTo>
                    <a:pt x="171" y="1159"/>
                    <a:pt x="131" y="1131"/>
                    <a:pt x="131" y="1108"/>
                  </a:cubicBezTo>
                  <a:cubicBezTo>
                    <a:pt x="131" y="1096"/>
                    <a:pt x="131" y="1091"/>
                    <a:pt x="119" y="1085"/>
                  </a:cubicBezTo>
                  <a:cubicBezTo>
                    <a:pt x="97" y="1068"/>
                    <a:pt x="97" y="1057"/>
                    <a:pt x="108" y="1040"/>
                  </a:cubicBezTo>
                  <a:close/>
                </a:path>
              </a:pathLst>
            </a:custGeom>
            <a:grpFill/>
            <a:ln w="12700" cap="flat" cmpd="sng">
              <a:solidFill>
                <a:schemeClr val="bg1"/>
              </a:solidFill>
              <a:bevel/>
              <a:headEnd/>
              <a:tailEnd/>
            </a:ln>
            <a:effectLst/>
          </p:spPr>
          <p:txBody>
            <a:bodyPr wrap="none" anchor="ctr"/>
            <a:lstStyle/>
            <a:p>
              <a:endParaRPr lang="en-US" sz="900"/>
            </a:p>
          </p:txBody>
        </p:sp>
        <p:sp>
          <p:nvSpPr>
            <p:cNvPr id="15" name="Freeform 161">
              <a:extLst>
                <a:ext uri="{FF2B5EF4-FFF2-40B4-BE49-F238E27FC236}">
                  <a16:creationId xmlns:a16="http://schemas.microsoft.com/office/drawing/2014/main" id="{5112F66C-6593-4130-93C5-71FB70B10874}"/>
                </a:ext>
              </a:extLst>
            </p:cNvPr>
            <p:cNvSpPr>
              <a:spLocks noChangeArrowheads="1"/>
            </p:cNvSpPr>
            <p:nvPr/>
          </p:nvSpPr>
          <p:spPr bwMode="auto">
            <a:xfrm>
              <a:off x="6615960" y="3385634"/>
              <a:ext cx="1226192" cy="1403196"/>
            </a:xfrm>
            <a:custGeom>
              <a:avLst/>
              <a:gdLst>
                <a:gd name="T0" fmla="*/ 2653 w 3546"/>
                <a:gd name="T1" fmla="*/ 710 h 4057"/>
                <a:gd name="T2" fmla="*/ 2658 w 3546"/>
                <a:gd name="T3" fmla="*/ 994 h 4057"/>
                <a:gd name="T4" fmla="*/ 2755 w 3546"/>
                <a:gd name="T5" fmla="*/ 1193 h 4057"/>
                <a:gd name="T6" fmla="*/ 2903 w 3546"/>
                <a:gd name="T7" fmla="*/ 1125 h 4057"/>
                <a:gd name="T8" fmla="*/ 2914 w 3546"/>
                <a:gd name="T9" fmla="*/ 1347 h 4057"/>
                <a:gd name="T10" fmla="*/ 3062 w 3546"/>
                <a:gd name="T11" fmla="*/ 1647 h 4057"/>
                <a:gd name="T12" fmla="*/ 3477 w 3546"/>
                <a:gd name="T13" fmla="*/ 1681 h 4057"/>
                <a:gd name="T14" fmla="*/ 3397 w 3546"/>
                <a:gd name="T15" fmla="*/ 1891 h 4057"/>
                <a:gd name="T16" fmla="*/ 3397 w 3546"/>
                <a:gd name="T17" fmla="*/ 2101 h 4057"/>
                <a:gd name="T18" fmla="*/ 3295 w 3546"/>
                <a:gd name="T19" fmla="*/ 2334 h 4057"/>
                <a:gd name="T20" fmla="*/ 3272 w 3546"/>
                <a:gd name="T21" fmla="*/ 2476 h 4057"/>
                <a:gd name="T22" fmla="*/ 3158 w 3546"/>
                <a:gd name="T23" fmla="*/ 2703 h 4057"/>
                <a:gd name="T24" fmla="*/ 3039 w 3546"/>
                <a:gd name="T25" fmla="*/ 2828 h 4057"/>
                <a:gd name="T26" fmla="*/ 2766 w 3546"/>
                <a:gd name="T27" fmla="*/ 2999 h 4057"/>
                <a:gd name="T28" fmla="*/ 2431 w 3546"/>
                <a:gd name="T29" fmla="*/ 3266 h 4057"/>
                <a:gd name="T30" fmla="*/ 2437 w 3546"/>
                <a:gd name="T31" fmla="*/ 3493 h 4057"/>
                <a:gd name="T32" fmla="*/ 2392 w 3546"/>
                <a:gd name="T33" fmla="*/ 3754 h 4057"/>
                <a:gd name="T34" fmla="*/ 2159 w 3546"/>
                <a:gd name="T35" fmla="*/ 3681 h 4057"/>
                <a:gd name="T36" fmla="*/ 1903 w 3546"/>
                <a:gd name="T37" fmla="*/ 3965 h 4057"/>
                <a:gd name="T38" fmla="*/ 1568 w 3546"/>
                <a:gd name="T39" fmla="*/ 4010 h 4057"/>
                <a:gd name="T40" fmla="*/ 1323 w 3546"/>
                <a:gd name="T41" fmla="*/ 3897 h 4057"/>
                <a:gd name="T42" fmla="*/ 1107 w 3546"/>
                <a:gd name="T43" fmla="*/ 3806 h 4057"/>
                <a:gd name="T44" fmla="*/ 880 w 3546"/>
                <a:gd name="T45" fmla="*/ 3686 h 4057"/>
                <a:gd name="T46" fmla="*/ 687 w 3546"/>
                <a:gd name="T47" fmla="*/ 3635 h 4057"/>
                <a:gd name="T48" fmla="*/ 420 w 3546"/>
                <a:gd name="T49" fmla="*/ 3459 h 4057"/>
                <a:gd name="T50" fmla="*/ 289 w 3546"/>
                <a:gd name="T51" fmla="*/ 3289 h 4057"/>
                <a:gd name="T52" fmla="*/ 272 w 3546"/>
                <a:gd name="T53" fmla="*/ 3152 h 4057"/>
                <a:gd name="T54" fmla="*/ 329 w 3546"/>
                <a:gd name="T55" fmla="*/ 2970 h 4057"/>
                <a:gd name="T56" fmla="*/ 414 w 3546"/>
                <a:gd name="T57" fmla="*/ 2766 h 4057"/>
                <a:gd name="T58" fmla="*/ 608 w 3546"/>
                <a:gd name="T59" fmla="*/ 2556 h 4057"/>
                <a:gd name="T60" fmla="*/ 710 w 3546"/>
                <a:gd name="T61" fmla="*/ 2345 h 4057"/>
                <a:gd name="T62" fmla="*/ 483 w 3546"/>
                <a:gd name="T63" fmla="*/ 2209 h 4057"/>
                <a:gd name="T64" fmla="*/ 335 w 3546"/>
                <a:gd name="T65" fmla="*/ 1925 h 4057"/>
                <a:gd name="T66" fmla="*/ 284 w 3546"/>
                <a:gd name="T67" fmla="*/ 1664 h 4057"/>
                <a:gd name="T68" fmla="*/ 62 w 3546"/>
                <a:gd name="T69" fmla="*/ 1472 h 4057"/>
                <a:gd name="T70" fmla="*/ 113 w 3546"/>
                <a:gd name="T71" fmla="*/ 1352 h 4057"/>
                <a:gd name="T72" fmla="*/ 460 w 3546"/>
                <a:gd name="T73" fmla="*/ 1364 h 4057"/>
                <a:gd name="T74" fmla="*/ 647 w 3546"/>
                <a:gd name="T75" fmla="*/ 1301 h 4057"/>
                <a:gd name="T76" fmla="*/ 698 w 3546"/>
                <a:gd name="T77" fmla="*/ 1085 h 4057"/>
                <a:gd name="T78" fmla="*/ 784 w 3546"/>
                <a:gd name="T79" fmla="*/ 710 h 4057"/>
                <a:gd name="T80" fmla="*/ 630 w 3546"/>
                <a:gd name="T81" fmla="*/ 477 h 4057"/>
                <a:gd name="T82" fmla="*/ 812 w 3546"/>
                <a:gd name="T83" fmla="*/ 381 h 4057"/>
                <a:gd name="T84" fmla="*/ 1011 w 3546"/>
                <a:gd name="T85" fmla="*/ 375 h 4057"/>
                <a:gd name="T86" fmla="*/ 1249 w 3546"/>
                <a:gd name="T87" fmla="*/ 244 h 4057"/>
                <a:gd name="T88" fmla="*/ 1483 w 3546"/>
                <a:gd name="T89" fmla="*/ 97 h 4057"/>
                <a:gd name="T90" fmla="*/ 1744 w 3546"/>
                <a:gd name="T91" fmla="*/ 142 h 4057"/>
                <a:gd name="T92" fmla="*/ 2005 w 3546"/>
                <a:gd name="T93" fmla="*/ 324 h 4057"/>
                <a:gd name="T94" fmla="*/ 2136 w 3546"/>
                <a:gd name="T95" fmla="*/ 307 h 4057"/>
                <a:gd name="T96" fmla="*/ 2374 w 3546"/>
                <a:gd name="T97" fmla="*/ 460 h 4057"/>
                <a:gd name="T98" fmla="*/ 2624 w 3546"/>
                <a:gd name="T99" fmla="*/ 404 h 4057"/>
                <a:gd name="T100" fmla="*/ 2670 w 3546"/>
                <a:gd name="T101" fmla="*/ 574 h 40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546" h="4057">
                  <a:moveTo>
                    <a:pt x="2698" y="625"/>
                  </a:moveTo>
                  <a:lnTo>
                    <a:pt x="2698" y="625"/>
                  </a:lnTo>
                  <a:cubicBezTo>
                    <a:pt x="2658" y="648"/>
                    <a:pt x="2658" y="648"/>
                    <a:pt x="2658" y="648"/>
                  </a:cubicBezTo>
                  <a:cubicBezTo>
                    <a:pt x="2664" y="665"/>
                    <a:pt x="2653" y="693"/>
                    <a:pt x="2653" y="710"/>
                  </a:cubicBezTo>
                  <a:cubicBezTo>
                    <a:pt x="2653" y="750"/>
                    <a:pt x="2664" y="778"/>
                    <a:pt x="2658" y="813"/>
                  </a:cubicBezTo>
                  <a:cubicBezTo>
                    <a:pt x="2653" y="852"/>
                    <a:pt x="2642" y="886"/>
                    <a:pt x="2630" y="921"/>
                  </a:cubicBezTo>
                  <a:cubicBezTo>
                    <a:pt x="2624" y="932"/>
                    <a:pt x="2602" y="1000"/>
                    <a:pt x="2619" y="1006"/>
                  </a:cubicBezTo>
                  <a:cubicBezTo>
                    <a:pt x="2630" y="1006"/>
                    <a:pt x="2642" y="1000"/>
                    <a:pt x="2658" y="994"/>
                  </a:cubicBezTo>
                  <a:cubicBezTo>
                    <a:pt x="2676" y="989"/>
                    <a:pt x="2704" y="983"/>
                    <a:pt x="2721" y="994"/>
                  </a:cubicBezTo>
                  <a:cubicBezTo>
                    <a:pt x="2744" y="1006"/>
                    <a:pt x="2727" y="1108"/>
                    <a:pt x="2721" y="1131"/>
                  </a:cubicBezTo>
                  <a:cubicBezTo>
                    <a:pt x="2715" y="1165"/>
                    <a:pt x="2715" y="1165"/>
                    <a:pt x="2715" y="1165"/>
                  </a:cubicBezTo>
                  <a:cubicBezTo>
                    <a:pt x="2755" y="1193"/>
                    <a:pt x="2755" y="1193"/>
                    <a:pt x="2755" y="1193"/>
                  </a:cubicBezTo>
                  <a:cubicBezTo>
                    <a:pt x="2795" y="1187"/>
                    <a:pt x="2795" y="1187"/>
                    <a:pt x="2795" y="1187"/>
                  </a:cubicBezTo>
                  <a:cubicBezTo>
                    <a:pt x="2835" y="1159"/>
                    <a:pt x="2835" y="1159"/>
                    <a:pt x="2835" y="1159"/>
                  </a:cubicBezTo>
                  <a:cubicBezTo>
                    <a:pt x="2874" y="1131"/>
                    <a:pt x="2874" y="1131"/>
                    <a:pt x="2874" y="1131"/>
                  </a:cubicBezTo>
                  <a:cubicBezTo>
                    <a:pt x="2903" y="1125"/>
                    <a:pt x="2903" y="1125"/>
                    <a:pt x="2903" y="1125"/>
                  </a:cubicBezTo>
                  <a:cubicBezTo>
                    <a:pt x="2908" y="1176"/>
                    <a:pt x="2908" y="1176"/>
                    <a:pt x="2908" y="1176"/>
                  </a:cubicBezTo>
                  <a:cubicBezTo>
                    <a:pt x="2908" y="1187"/>
                    <a:pt x="2908" y="1187"/>
                    <a:pt x="2908" y="1187"/>
                  </a:cubicBezTo>
                  <a:cubicBezTo>
                    <a:pt x="2886" y="1193"/>
                    <a:pt x="2926" y="1227"/>
                    <a:pt x="2931" y="1233"/>
                  </a:cubicBezTo>
                  <a:cubicBezTo>
                    <a:pt x="2943" y="1256"/>
                    <a:pt x="2920" y="1324"/>
                    <a:pt x="2914" y="1347"/>
                  </a:cubicBezTo>
                  <a:cubicBezTo>
                    <a:pt x="2914" y="1375"/>
                    <a:pt x="2892" y="1415"/>
                    <a:pt x="2874" y="1437"/>
                  </a:cubicBezTo>
                  <a:cubicBezTo>
                    <a:pt x="2840" y="1472"/>
                    <a:pt x="2880" y="1460"/>
                    <a:pt x="2903" y="1494"/>
                  </a:cubicBezTo>
                  <a:cubicBezTo>
                    <a:pt x="2937" y="1527"/>
                    <a:pt x="2960" y="1590"/>
                    <a:pt x="3005" y="1618"/>
                  </a:cubicBezTo>
                  <a:cubicBezTo>
                    <a:pt x="3028" y="1630"/>
                    <a:pt x="3051" y="1624"/>
                    <a:pt x="3062" y="1647"/>
                  </a:cubicBezTo>
                  <a:cubicBezTo>
                    <a:pt x="3113" y="1726"/>
                    <a:pt x="3113" y="1726"/>
                    <a:pt x="3113" y="1726"/>
                  </a:cubicBezTo>
                  <a:cubicBezTo>
                    <a:pt x="3130" y="1755"/>
                    <a:pt x="3170" y="1760"/>
                    <a:pt x="3198" y="1777"/>
                  </a:cubicBezTo>
                  <a:cubicBezTo>
                    <a:pt x="3266" y="1823"/>
                    <a:pt x="3289" y="1777"/>
                    <a:pt x="3352" y="1772"/>
                  </a:cubicBezTo>
                  <a:cubicBezTo>
                    <a:pt x="3369" y="1766"/>
                    <a:pt x="3477" y="1698"/>
                    <a:pt x="3477" y="1681"/>
                  </a:cubicBezTo>
                  <a:cubicBezTo>
                    <a:pt x="3482" y="1681"/>
                    <a:pt x="3482" y="1681"/>
                    <a:pt x="3482" y="1681"/>
                  </a:cubicBezTo>
                  <a:cubicBezTo>
                    <a:pt x="3482" y="1686"/>
                    <a:pt x="3505" y="1704"/>
                    <a:pt x="3505" y="1726"/>
                  </a:cubicBezTo>
                  <a:cubicBezTo>
                    <a:pt x="3505" y="1772"/>
                    <a:pt x="3482" y="1789"/>
                    <a:pt x="3471" y="1829"/>
                  </a:cubicBezTo>
                  <a:cubicBezTo>
                    <a:pt x="3460" y="1874"/>
                    <a:pt x="3448" y="1891"/>
                    <a:pt x="3397" y="1891"/>
                  </a:cubicBezTo>
                  <a:cubicBezTo>
                    <a:pt x="3397" y="1902"/>
                    <a:pt x="3420" y="1942"/>
                    <a:pt x="3426" y="1965"/>
                  </a:cubicBezTo>
                  <a:cubicBezTo>
                    <a:pt x="3443" y="2016"/>
                    <a:pt x="3471" y="2022"/>
                    <a:pt x="3499" y="2061"/>
                  </a:cubicBezTo>
                  <a:cubicBezTo>
                    <a:pt x="3505" y="2073"/>
                    <a:pt x="3545" y="2124"/>
                    <a:pt x="3539" y="2130"/>
                  </a:cubicBezTo>
                  <a:cubicBezTo>
                    <a:pt x="3534" y="2130"/>
                    <a:pt x="3426" y="2101"/>
                    <a:pt x="3397" y="2101"/>
                  </a:cubicBezTo>
                  <a:cubicBezTo>
                    <a:pt x="3380" y="2101"/>
                    <a:pt x="3335" y="2079"/>
                    <a:pt x="3323" y="2095"/>
                  </a:cubicBezTo>
                  <a:cubicBezTo>
                    <a:pt x="3312" y="2124"/>
                    <a:pt x="3318" y="2135"/>
                    <a:pt x="3289" y="2147"/>
                  </a:cubicBezTo>
                  <a:cubicBezTo>
                    <a:pt x="3284" y="2203"/>
                    <a:pt x="3238" y="2238"/>
                    <a:pt x="3301" y="2277"/>
                  </a:cubicBezTo>
                  <a:cubicBezTo>
                    <a:pt x="3318" y="2289"/>
                    <a:pt x="3318" y="2323"/>
                    <a:pt x="3295" y="2334"/>
                  </a:cubicBezTo>
                  <a:cubicBezTo>
                    <a:pt x="3278" y="2345"/>
                    <a:pt x="3221" y="2334"/>
                    <a:pt x="3215" y="2317"/>
                  </a:cubicBezTo>
                  <a:cubicBezTo>
                    <a:pt x="3198" y="2317"/>
                    <a:pt x="3181" y="2306"/>
                    <a:pt x="3158" y="2306"/>
                  </a:cubicBezTo>
                  <a:cubicBezTo>
                    <a:pt x="3158" y="2317"/>
                    <a:pt x="3176" y="2334"/>
                    <a:pt x="3181" y="2351"/>
                  </a:cubicBezTo>
                  <a:cubicBezTo>
                    <a:pt x="3210" y="2408"/>
                    <a:pt x="3193" y="2459"/>
                    <a:pt x="3272" y="2476"/>
                  </a:cubicBezTo>
                  <a:cubicBezTo>
                    <a:pt x="3346" y="2493"/>
                    <a:pt x="3312" y="2539"/>
                    <a:pt x="3289" y="2579"/>
                  </a:cubicBezTo>
                  <a:cubicBezTo>
                    <a:pt x="3278" y="2590"/>
                    <a:pt x="3266" y="2579"/>
                    <a:pt x="3255" y="2573"/>
                  </a:cubicBezTo>
                  <a:cubicBezTo>
                    <a:pt x="3238" y="2567"/>
                    <a:pt x="3204" y="2573"/>
                    <a:pt x="3193" y="2590"/>
                  </a:cubicBezTo>
                  <a:cubicBezTo>
                    <a:pt x="3176" y="2624"/>
                    <a:pt x="3158" y="2664"/>
                    <a:pt x="3158" y="2703"/>
                  </a:cubicBezTo>
                  <a:cubicBezTo>
                    <a:pt x="3158" y="2749"/>
                    <a:pt x="3158" y="2783"/>
                    <a:pt x="3119" y="2806"/>
                  </a:cubicBezTo>
                  <a:cubicBezTo>
                    <a:pt x="3090" y="2823"/>
                    <a:pt x="3090" y="2823"/>
                    <a:pt x="3090" y="2823"/>
                  </a:cubicBezTo>
                  <a:lnTo>
                    <a:pt x="3090" y="2823"/>
                  </a:lnTo>
                  <a:cubicBezTo>
                    <a:pt x="3039" y="2828"/>
                    <a:pt x="3039" y="2828"/>
                    <a:pt x="3039" y="2828"/>
                  </a:cubicBezTo>
                  <a:cubicBezTo>
                    <a:pt x="2977" y="2868"/>
                    <a:pt x="2988" y="2834"/>
                    <a:pt x="2937" y="2840"/>
                  </a:cubicBezTo>
                  <a:cubicBezTo>
                    <a:pt x="2880" y="2851"/>
                    <a:pt x="2892" y="2828"/>
                    <a:pt x="2892" y="2897"/>
                  </a:cubicBezTo>
                  <a:cubicBezTo>
                    <a:pt x="2892" y="2931"/>
                    <a:pt x="2863" y="2919"/>
                    <a:pt x="2846" y="2931"/>
                  </a:cubicBezTo>
                  <a:cubicBezTo>
                    <a:pt x="2818" y="2942"/>
                    <a:pt x="2795" y="2982"/>
                    <a:pt x="2766" y="2999"/>
                  </a:cubicBezTo>
                  <a:cubicBezTo>
                    <a:pt x="2721" y="3033"/>
                    <a:pt x="2727" y="3061"/>
                    <a:pt x="2670" y="3044"/>
                  </a:cubicBezTo>
                  <a:cubicBezTo>
                    <a:pt x="2647" y="3039"/>
                    <a:pt x="2596" y="3152"/>
                    <a:pt x="2568" y="3169"/>
                  </a:cubicBezTo>
                  <a:cubicBezTo>
                    <a:pt x="2534" y="3192"/>
                    <a:pt x="2539" y="3215"/>
                    <a:pt x="2516" y="3238"/>
                  </a:cubicBezTo>
                  <a:cubicBezTo>
                    <a:pt x="2494" y="3272"/>
                    <a:pt x="2460" y="3232"/>
                    <a:pt x="2431" y="3266"/>
                  </a:cubicBezTo>
                  <a:cubicBezTo>
                    <a:pt x="2414" y="3283"/>
                    <a:pt x="2397" y="3328"/>
                    <a:pt x="2397" y="3351"/>
                  </a:cubicBezTo>
                  <a:cubicBezTo>
                    <a:pt x="2397" y="3368"/>
                    <a:pt x="2414" y="3374"/>
                    <a:pt x="2414" y="3391"/>
                  </a:cubicBezTo>
                  <a:cubicBezTo>
                    <a:pt x="2420" y="3408"/>
                    <a:pt x="2397" y="3448"/>
                    <a:pt x="2414" y="3459"/>
                  </a:cubicBezTo>
                  <a:cubicBezTo>
                    <a:pt x="2426" y="3470"/>
                    <a:pt x="2437" y="3470"/>
                    <a:pt x="2437" y="3493"/>
                  </a:cubicBezTo>
                  <a:cubicBezTo>
                    <a:pt x="2437" y="3533"/>
                    <a:pt x="2471" y="3561"/>
                    <a:pt x="2471" y="3612"/>
                  </a:cubicBezTo>
                  <a:cubicBezTo>
                    <a:pt x="2465" y="3641"/>
                    <a:pt x="2443" y="3652"/>
                    <a:pt x="2443" y="3669"/>
                  </a:cubicBezTo>
                  <a:cubicBezTo>
                    <a:pt x="2443" y="3686"/>
                    <a:pt x="2448" y="3692"/>
                    <a:pt x="2443" y="3709"/>
                  </a:cubicBezTo>
                  <a:cubicBezTo>
                    <a:pt x="2437" y="3720"/>
                    <a:pt x="2403" y="3749"/>
                    <a:pt x="2392" y="3754"/>
                  </a:cubicBezTo>
                  <a:cubicBezTo>
                    <a:pt x="2374" y="3754"/>
                    <a:pt x="2363" y="3754"/>
                    <a:pt x="2346" y="3754"/>
                  </a:cubicBezTo>
                  <a:cubicBezTo>
                    <a:pt x="2312" y="3766"/>
                    <a:pt x="2261" y="3851"/>
                    <a:pt x="2227" y="3834"/>
                  </a:cubicBezTo>
                  <a:cubicBezTo>
                    <a:pt x="2210" y="3823"/>
                    <a:pt x="2181" y="3749"/>
                    <a:pt x="2210" y="3743"/>
                  </a:cubicBezTo>
                  <a:cubicBezTo>
                    <a:pt x="2289" y="3732"/>
                    <a:pt x="2255" y="3624"/>
                    <a:pt x="2159" y="3681"/>
                  </a:cubicBezTo>
                  <a:cubicBezTo>
                    <a:pt x="2125" y="3698"/>
                    <a:pt x="2045" y="3686"/>
                    <a:pt x="2034" y="3737"/>
                  </a:cubicBezTo>
                  <a:cubicBezTo>
                    <a:pt x="2022" y="3766"/>
                    <a:pt x="1988" y="3777"/>
                    <a:pt x="1971" y="3806"/>
                  </a:cubicBezTo>
                  <a:cubicBezTo>
                    <a:pt x="1954" y="3834"/>
                    <a:pt x="2011" y="3851"/>
                    <a:pt x="1965" y="3897"/>
                  </a:cubicBezTo>
                  <a:cubicBezTo>
                    <a:pt x="1931" y="3931"/>
                    <a:pt x="1960" y="3942"/>
                    <a:pt x="1903" y="3965"/>
                  </a:cubicBezTo>
                  <a:cubicBezTo>
                    <a:pt x="1857" y="3976"/>
                    <a:pt x="1806" y="3976"/>
                    <a:pt x="1761" y="3987"/>
                  </a:cubicBezTo>
                  <a:cubicBezTo>
                    <a:pt x="1727" y="3999"/>
                    <a:pt x="1698" y="4033"/>
                    <a:pt x="1670" y="4044"/>
                  </a:cubicBezTo>
                  <a:cubicBezTo>
                    <a:pt x="1647" y="4056"/>
                    <a:pt x="1642" y="4021"/>
                    <a:pt x="1619" y="4021"/>
                  </a:cubicBezTo>
                  <a:cubicBezTo>
                    <a:pt x="1596" y="4021"/>
                    <a:pt x="1585" y="4021"/>
                    <a:pt x="1568" y="4010"/>
                  </a:cubicBezTo>
                  <a:cubicBezTo>
                    <a:pt x="1545" y="3993"/>
                    <a:pt x="1522" y="4004"/>
                    <a:pt x="1499" y="3999"/>
                  </a:cubicBezTo>
                  <a:cubicBezTo>
                    <a:pt x="1483" y="3993"/>
                    <a:pt x="1437" y="3948"/>
                    <a:pt x="1437" y="3931"/>
                  </a:cubicBezTo>
                  <a:cubicBezTo>
                    <a:pt x="1420" y="3862"/>
                    <a:pt x="1403" y="3902"/>
                    <a:pt x="1357" y="3874"/>
                  </a:cubicBezTo>
                  <a:cubicBezTo>
                    <a:pt x="1323" y="3851"/>
                    <a:pt x="1335" y="3874"/>
                    <a:pt x="1323" y="3897"/>
                  </a:cubicBezTo>
                  <a:cubicBezTo>
                    <a:pt x="1301" y="3948"/>
                    <a:pt x="1301" y="3948"/>
                    <a:pt x="1301" y="3948"/>
                  </a:cubicBezTo>
                  <a:cubicBezTo>
                    <a:pt x="1301" y="3953"/>
                    <a:pt x="1233" y="3925"/>
                    <a:pt x="1221" y="3919"/>
                  </a:cubicBezTo>
                  <a:cubicBezTo>
                    <a:pt x="1170" y="3908"/>
                    <a:pt x="1164" y="3936"/>
                    <a:pt x="1164" y="3868"/>
                  </a:cubicBezTo>
                  <a:cubicBezTo>
                    <a:pt x="1164" y="3851"/>
                    <a:pt x="1119" y="3811"/>
                    <a:pt x="1107" y="3806"/>
                  </a:cubicBezTo>
                  <a:cubicBezTo>
                    <a:pt x="1085" y="3800"/>
                    <a:pt x="1051" y="3817"/>
                    <a:pt x="1028" y="3817"/>
                  </a:cubicBezTo>
                  <a:cubicBezTo>
                    <a:pt x="965" y="3817"/>
                    <a:pt x="977" y="3828"/>
                    <a:pt x="937" y="3789"/>
                  </a:cubicBezTo>
                  <a:cubicBezTo>
                    <a:pt x="920" y="3777"/>
                    <a:pt x="897" y="3794"/>
                    <a:pt x="886" y="3783"/>
                  </a:cubicBezTo>
                  <a:cubicBezTo>
                    <a:pt x="846" y="3737"/>
                    <a:pt x="960" y="3692"/>
                    <a:pt x="880" y="3686"/>
                  </a:cubicBezTo>
                  <a:cubicBezTo>
                    <a:pt x="846" y="3686"/>
                    <a:pt x="812" y="3681"/>
                    <a:pt x="789" y="3652"/>
                  </a:cubicBezTo>
                  <a:cubicBezTo>
                    <a:pt x="738" y="3641"/>
                    <a:pt x="738" y="3641"/>
                    <a:pt x="738" y="3641"/>
                  </a:cubicBezTo>
                  <a:lnTo>
                    <a:pt x="738" y="3641"/>
                  </a:lnTo>
                  <a:cubicBezTo>
                    <a:pt x="715" y="3595"/>
                    <a:pt x="721" y="3647"/>
                    <a:pt x="687" y="3635"/>
                  </a:cubicBezTo>
                  <a:cubicBezTo>
                    <a:pt x="653" y="3630"/>
                    <a:pt x="642" y="3681"/>
                    <a:pt x="596" y="3675"/>
                  </a:cubicBezTo>
                  <a:cubicBezTo>
                    <a:pt x="539" y="3675"/>
                    <a:pt x="539" y="3692"/>
                    <a:pt x="511" y="3630"/>
                  </a:cubicBezTo>
                  <a:cubicBezTo>
                    <a:pt x="500" y="3595"/>
                    <a:pt x="477" y="3533"/>
                    <a:pt x="454" y="3510"/>
                  </a:cubicBezTo>
                  <a:cubicBezTo>
                    <a:pt x="443" y="3499"/>
                    <a:pt x="420" y="3482"/>
                    <a:pt x="420" y="3459"/>
                  </a:cubicBezTo>
                  <a:lnTo>
                    <a:pt x="420" y="3465"/>
                  </a:lnTo>
                  <a:cubicBezTo>
                    <a:pt x="409" y="3436"/>
                    <a:pt x="380" y="3419"/>
                    <a:pt x="358" y="3391"/>
                  </a:cubicBezTo>
                  <a:cubicBezTo>
                    <a:pt x="346" y="3374"/>
                    <a:pt x="324" y="3340"/>
                    <a:pt x="318" y="3317"/>
                  </a:cubicBezTo>
                  <a:cubicBezTo>
                    <a:pt x="312" y="3294"/>
                    <a:pt x="312" y="3294"/>
                    <a:pt x="289" y="3289"/>
                  </a:cubicBezTo>
                  <a:cubicBezTo>
                    <a:pt x="272" y="3283"/>
                    <a:pt x="278" y="3243"/>
                    <a:pt x="284" y="3232"/>
                  </a:cubicBezTo>
                  <a:cubicBezTo>
                    <a:pt x="289" y="3226"/>
                    <a:pt x="295" y="3220"/>
                    <a:pt x="289" y="3209"/>
                  </a:cubicBezTo>
                  <a:cubicBezTo>
                    <a:pt x="289" y="3209"/>
                    <a:pt x="278" y="3215"/>
                    <a:pt x="267" y="3209"/>
                  </a:cubicBezTo>
                  <a:cubicBezTo>
                    <a:pt x="272" y="3152"/>
                    <a:pt x="272" y="3152"/>
                    <a:pt x="272" y="3152"/>
                  </a:cubicBezTo>
                  <a:cubicBezTo>
                    <a:pt x="278" y="3135"/>
                    <a:pt x="284" y="3124"/>
                    <a:pt x="284" y="3112"/>
                  </a:cubicBezTo>
                  <a:cubicBezTo>
                    <a:pt x="295" y="3078"/>
                    <a:pt x="324" y="3056"/>
                    <a:pt x="335" y="3027"/>
                  </a:cubicBezTo>
                  <a:cubicBezTo>
                    <a:pt x="340" y="3016"/>
                    <a:pt x="346" y="3010"/>
                    <a:pt x="352" y="2999"/>
                  </a:cubicBezTo>
                  <a:cubicBezTo>
                    <a:pt x="358" y="2982"/>
                    <a:pt x="324" y="2993"/>
                    <a:pt x="329" y="2970"/>
                  </a:cubicBezTo>
                  <a:cubicBezTo>
                    <a:pt x="329" y="2942"/>
                    <a:pt x="335" y="2908"/>
                    <a:pt x="335" y="2885"/>
                  </a:cubicBezTo>
                  <a:cubicBezTo>
                    <a:pt x="335" y="2868"/>
                    <a:pt x="340" y="2857"/>
                    <a:pt x="340" y="2840"/>
                  </a:cubicBezTo>
                  <a:cubicBezTo>
                    <a:pt x="346" y="2811"/>
                    <a:pt x="363" y="2823"/>
                    <a:pt x="380" y="2806"/>
                  </a:cubicBezTo>
                  <a:cubicBezTo>
                    <a:pt x="397" y="2794"/>
                    <a:pt x="403" y="2777"/>
                    <a:pt x="414" y="2766"/>
                  </a:cubicBezTo>
                  <a:cubicBezTo>
                    <a:pt x="426" y="2755"/>
                    <a:pt x="437" y="2760"/>
                    <a:pt x="443" y="2749"/>
                  </a:cubicBezTo>
                  <a:cubicBezTo>
                    <a:pt x="471" y="2726"/>
                    <a:pt x="460" y="2692"/>
                    <a:pt x="511" y="2692"/>
                  </a:cubicBezTo>
                  <a:cubicBezTo>
                    <a:pt x="539" y="2692"/>
                    <a:pt x="574" y="2613"/>
                    <a:pt x="596" y="2624"/>
                  </a:cubicBezTo>
                  <a:cubicBezTo>
                    <a:pt x="596" y="2613"/>
                    <a:pt x="613" y="2567"/>
                    <a:pt x="608" y="2556"/>
                  </a:cubicBezTo>
                  <a:cubicBezTo>
                    <a:pt x="602" y="2550"/>
                    <a:pt x="602" y="2539"/>
                    <a:pt x="602" y="2527"/>
                  </a:cubicBezTo>
                  <a:cubicBezTo>
                    <a:pt x="613" y="2527"/>
                    <a:pt x="625" y="2499"/>
                    <a:pt x="630" y="2493"/>
                  </a:cubicBezTo>
                  <a:cubicBezTo>
                    <a:pt x="630" y="2476"/>
                    <a:pt x="653" y="2459"/>
                    <a:pt x="664" y="2448"/>
                  </a:cubicBezTo>
                  <a:cubicBezTo>
                    <a:pt x="670" y="2431"/>
                    <a:pt x="715" y="2363"/>
                    <a:pt x="710" y="2345"/>
                  </a:cubicBezTo>
                  <a:cubicBezTo>
                    <a:pt x="710" y="2340"/>
                    <a:pt x="698" y="2334"/>
                    <a:pt x="698" y="2323"/>
                  </a:cubicBezTo>
                  <a:cubicBezTo>
                    <a:pt x="698" y="2306"/>
                    <a:pt x="704" y="2300"/>
                    <a:pt x="698" y="2283"/>
                  </a:cubicBezTo>
                  <a:cubicBezTo>
                    <a:pt x="681" y="2260"/>
                    <a:pt x="636" y="2215"/>
                    <a:pt x="608" y="2215"/>
                  </a:cubicBezTo>
                  <a:cubicBezTo>
                    <a:pt x="568" y="2215"/>
                    <a:pt x="511" y="2249"/>
                    <a:pt x="483" y="2209"/>
                  </a:cubicBezTo>
                  <a:cubicBezTo>
                    <a:pt x="477" y="2203"/>
                    <a:pt x="488" y="2158"/>
                    <a:pt x="488" y="2141"/>
                  </a:cubicBezTo>
                  <a:cubicBezTo>
                    <a:pt x="488" y="2107"/>
                    <a:pt x="448" y="2118"/>
                    <a:pt x="420" y="2107"/>
                  </a:cubicBezTo>
                  <a:cubicBezTo>
                    <a:pt x="369" y="2090"/>
                    <a:pt x="335" y="2027"/>
                    <a:pt x="358" y="1971"/>
                  </a:cubicBezTo>
                  <a:cubicBezTo>
                    <a:pt x="375" y="1942"/>
                    <a:pt x="352" y="1948"/>
                    <a:pt x="335" y="1925"/>
                  </a:cubicBezTo>
                  <a:cubicBezTo>
                    <a:pt x="324" y="1908"/>
                    <a:pt x="289" y="1874"/>
                    <a:pt x="284" y="1857"/>
                  </a:cubicBezTo>
                  <a:cubicBezTo>
                    <a:pt x="278" y="1840"/>
                    <a:pt x="278" y="1823"/>
                    <a:pt x="278" y="1806"/>
                  </a:cubicBezTo>
                  <a:cubicBezTo>
                    <a:pt x="272" y="1777"/>
                    <a:pt x="261" y="1800"/>
                    <a:pt x="278" y="1766"/>
                  </a:cubicBezTo>
                  <a:cubicBezTo>
                    <a:pt x="289" y="1749"/>
                    <a:pt x="301" y="1670"/>
                    <a:pt x="284" y="1664"/>
                  </a:cubicBezTo>
                  <a:cubicBezTo>
                    <a:pt x="261" y="1647"/>
                    <a:pt x="238" y="1635"/>
                    <a:pt x="216" y="1624"/>
                  </a:cubicBezTo>
                  <a:cubicBezTo>
                    <a:pt x="176" y="1607"/>
                    <a:pt x="187" y="1556"/>
                    <a:pt x="153" y="1556"/>
                  </a:cubicBezTo>
                  <a:cubicBezTo>
                    <a:pt x="130" y="1556"/>
                    <a:pt x="125" y="1544"/>
                    <a:pt x="113" y="1522"/>
                  </a:cubicBezTo>
                  <a:cubicBezTo>
                    <a:pt x="96" y="1500"/>
                    <a:pt x="85" y="1489"/>
                    <a:pt x="62" y="1472"/>
                  </a:cubicBezTo>
                  <a:cubicBezTo>
                    <a:pt x="51" y="1460"/>
                    <a:pt x="22" y="1409"/>
                    <a:pt x="17" y="1398"/>
                  </a:cubicBezTo>
                  <a:cubicBezTo>
                    <a:pt x="0" y="1347"/>
                    <a:pt x="0" y="1347"/>
                    <a:pt x="0" y="1347"/>
                  </a:cubicBezTo>
                  <a:cubicBezTo>
                    <a:pt x="17" y="1347"/>
                    <a:pt x="39" y="1335"/>
                    <a:pt x="56" y="1335"/>
                  </a:cubicBezTo>
                  <a:cubicBezTo>
                    <a:pt x="74" y="1335"/>
                    <a:pt x="96" y="1347"/>
                    <a:pt x="113" y="1352"/>
                  </a:cubicBezTo>
                  <a:cubicBezTo>
                    <a:pt x="130" y="1364"/>
                    <a:pt x="153" y="1364"/>
                    <a:pt x="176" y="1364"/>
                  </a:cubicBezTo>
                  <a:cubicBezTo>
                    <a:pt x="210" y="1358"/>
                    <a:pt x="233" y="1398"/>
                    <a:pt x="267" y="1369"/>
                  </a:cubicBezTo>
                  <a:cubicBezTo>
                    <a:pt x="312" y="1335"/>
                    <a:pt x="346" y="1330"/>
                    <a:pt x="397" y="1347"/>
                  </a:cubicBezTo>
                  <a:cubicBezTo>
                    <a:pt x="420" y="1352"/>
                    <a:pt x="437" y="1369"/>
                    <a:pt x="460" y="1364"/>
                  </a:cubicBezTo>
                  <a:cubicBezTo>
                    <a:pt x="494" y="1358"/>
                    <a:pt x="500" y="1341"/>
                    <a:pt x="539" y="1341"/>
                  </a:cubicBezTo>
                  <a:cubicBezTo>
                    <a:pt x="556" y="1341"/>
                    <a:pt x="579" y="1358"/>
                    <a:pt x="602" y="1352"/>
                  </a:cubicBezTo>
                  <a:cubicBezTo>
                    <a:pt x="613" y="1347"/>
                    <a:pt x="625" y="1341"/>
                    <a:pt x="642" y="1330"/>
                  </a:cubicBezTo>
                  <a:cubicBezTo>
                    <a:pt x="647" y="1301"/>
                    <a:pt x="647" y="1301"/>
                    <a:pt x="647" y="1301"/>
                  </a:cubicBezTo>
                  <a:cubicBezTo>
                    <a:pt x="647" y="1273"/>
                    <a:pt x="659" y="1261"/>
                    <a:pt x="670" y="1233"/>
                  </a:cubicBezTo>
                  <a:cubicBezTo>
                    <a:pt x="676" y="1216"/>
                    <a:pt x="664" y="1187"/>
                    <a:pt x="676" y="1171"/>
                  </a:cubicBezTo>
                  <a:cubicBezTo>
                    <a:pt x="687" y="1153"/>
                    <a:pt x="681" y="1148"/>
                    <a:pt x="676" y="1131"/>
                  </a:cubicBezTo>
                  <a:cubicBezTo>
                    <a:pt x="664" y="1114"/>
                    <a:pt x="681" y="1085"/>
                    <a:pt x="698" y="1085"/>
                  </a:cubicBezTo>
                  <a:cubicBezTo>
                    <a:pt x="727" y="1085"/>
                    <a:pt x="733" y="1051"/>
                    <a:pt x="755" y="1034"/>
                  </a:cubicBezTo>
                  <a:cubicBezTo>
                    <a:pt x="789" y="1017"/>
                    <a:pt x="772" y="972"/>
                    <a:pt x="772" y="949"/>
                  </a:cubicBezTo>
                  <a:cubicBezTo>
                    <a:pt x="772" y="915"/>
                    <a:pt x="812" y="904"/>
                    <a:pt x="806" y="875"/>
                  </a:cubicBezTo>
                  <a:cubicBezTo>
                    <a:pt x="789" y="824"/>
                    <a:pt x="835" y="762"/>
                    <a:pt x="784" y="710"/>
                  </a:cubicBezTo>
                  <a:cubicBezTo>
                    <a:pt x="772" y="699"/>
                    <a:pt x="761" y="705"/>
                    <a:pt x="755" y="682"/>
                  </a:cubicBezTo>
                  <a:cubicBezTo>
                    <a:pt x="727" y="591"/>
                    <a:pt x="698" y="654"/>
                    <a:pt x="647" y="608"/>
                  </a:cubicBezTo>
                  <a:cubicBezTo>
                    <a:pt x="625" y="597"/>
                    <a:pt x="630" y="551"/>
                    <a:pt x="642" y="534"/>
                  </a:cubicBezTo>
                  <a:cubicBezTo>
                    <a:pt x="636" y="506"/>
                    <a:pt x="613" y="517"/>
                    <a:pt x="630" y="477"/>
                  </a:cubicBezTo>
                  <a:cubicBezTo>
                    <a:pt x="642" y="466"/>
                    <a:pt x="653" y="443"/>
                    <a:pt x="653" y="426"/>
                  </a:cubicBezTo>
                  <a:cubicBezTo>
                    <a:pt x="664" y="426"/>
                    <a:pt x="687" y="426"/>
                    <a:pt x="698" y="426"/>
                  </a:cubicBezTo>
                  <a:cubicBezTo>
                    <a:pt x="710" y="421"/>
                    <a:pt x="710" y="404"/>
                    <a:pt x="721" y="398"/>
                  </a:cubicBezTo>
                  <a:cubicBezTo>
                    <a:pt x="738" y="386"/>
                    <a:pt x="795" y="386"/>
                    <a:pt x="812" y="381"/>
                  </a:cubicBezTo>
                  <a:lnTo>
                    <a:pt x="812" y="381"/>
                  </a:lnTo>
                  <a:cubicBezTo>
                    <a:pt x="857" y="398"/>
                    <a:pt x="857" y="398"/>
                    <a:pt x="857" y="398"/>
                  </a:cubicBezTo>
                  <a:cubicBezTo>
                    <a:pt x="892" y="415"/>
                    <a:pt x="892" y="415"/>
                    <a:pt x="931" y="415"/>
                  </a:cubicBezTo>
                  <a:cubicBezTo>
                    <a:pt x="965" y="415"/>
                    <a:pt x="988" y="369"/>
                    <a:pt x="1011" y="375"/>
                  </a:cubicBezTo>
                  <a:cubicBezTo>
                    <a:pt x="1028" y="438"/>
                    <a:pt x="1039" y="398"/>
                    <a:pt x="1085" y="381"/>
                  </a:cubicBezTo>
                  <a:cubicBezTo>
                    <a:pt x="1102" y="375"/>
                    <a:pt x="1119" y="386"/>
                    <a:pt x="1136" y="381"/>
                  </a:cubicBezTo>
                  <a:cubicBezTo>
                    <a:pt x="1153" y="375"/>
                    <a:pt x="1204" y="358"/>
                    <a:pt x="1204" y="341"/>
                  </a:cubicBezTo>
                  <a:cubicBezTo>
                    <a:pt x="1204" y="307"/>
                    <a:pt x="1210" y="256"/>
                    <a:pt x="1249" y="244"/>
                  </a:cubicBezTo>
                  <a:cubicBezTo>
                    <a:pt x="1272" y="233"/>
                    <a:pt x="1284" y="216"/>
                    <a:pt x="1312" y="216"/>
                  </a:cubicBezTo>
                  <a:cubicBezTo>
                    <a:pt x="1340" y="216"/>
                    <a:pt x="1352" y="205"/>
                    <a:pt x="1369" y="176"/>
                  </a:cubicBezTo>
                  <a:cubicBezTo>
                    <a:pt x="1392" y="171"/>
                    <a:pt x="1397" y="171"/>
                    <a:pt x="1420" y="165"/>
                  </a:cubicBezTo>
                  <a:cubicBezTo>
                    <a:pt x="1431" y="165"/>
                    <a:pt x="1454" y="103"/>
                    <a:pt x="1483" y="97"/>
                  </a:cubicBezTo>
                  <a:cubicBezTo>
                    <a:pt x="1534" y="80"/>
                    <a:pt x="1607" y="0"/>
                    <a:pt x="1647" y="51"/>
                  </a:cubicBezTo>
                  <a:cubicBezTo>
                    <a:pt x="1681" y="91"/>
                    <a:pt x="1681" y="91"/>
                    <a:pt x="1681" y="91"/>
                  </a:cubicBezTo>
                  <a:cubicBezTo>
                    <a:pt x="1687" y="103"/>
                    <a:pt x="1698" y="103"/>
                    <a:pt x="1710" y="97"/>
                  </a:cubicBezTo>
                  <a:cubicBezTo>
                    <a:pt x="1767" y="91"/>
                    <a:pt x="1693" y="131"/>
                    <a:pt x="1744" y="142"/>
                  </a:cubicBezTo>
                  <a:cubicBezTo>
                    <a:pt x="1823" y="165"/>
                    <a:pt x="1738" y="227"/>
                    <a:pt x="1772" y="244"/>
                  </a:cubicBezTo>
                  <a:cubicBezTo>
                    <a:pt x="1784" y="250"/>
                    <a:pt x="1846" y="261"/>
                    <a:pt x="1852" y="261"/>
                  </a:cubicBezTo>
                  <a:cubicBezTo>
                    <a:pt x="1863" y="278"/>
                    <a:pt x="1857" y="313"/>
                    <a:pt x="1886" y="318"/>
                  </a:cubicBezTo>
                  <a:cubicBezTo>
                    <a:pt x="1954" y="330"/>
                    <a:pt x="1948" y="404"/>
                    <a:pt x="2005" y="324"/>
                  </a:cubicBezTo>
                  <a:cubicBezTo>
                    <a:pt x="2022" y="290"/>
                    <a:pt x="2034" y="290"/>
                    <a:pt x="2068" y="284"/>
                  </a:cubicBezTo>
                  <a:cubicBezTo>
                    <a:pt x="2090" y="278"/>
                    <a:pt x="2102" y="244"/>
                    <a:pt x="2130" y="239"/>
                  </a:cubicBezTo>
                  <a:lnTo>
                    <a:pt x="2130" y="239"/>
                  </a:lnTo>
                  <a:cubicBezTo>
                    <a:pt x="2130" y="261"/>
                    <a:pt x="2142" y="284"/>
                    <a:pt x="2136" y="307"/>
                  </a:cubicBezTo>
                  <a:cubicBezTo>
                    <a:pt x="2125" y="352"/>
                    <a:pt x="2159" y="364"/>
                    <a:pt x="2204" y="347"/>
                  </a:cubicBezTo>
                  <a:cubicBezTo>
                    <a:pt x="2227" y="335"/>
                    <a:pt x="2261" y="352"/>
                    <a:pt x="2278" y="369"/>
                  </a:cubicBezTo>
                  <a:cubicBezTo>
                    <a:pt x="2289" y="386"/>
                    <a:pt x="2295" y="404"/>
                    <a:pt x="2318" y="404"/>
                  </a:cubicBezTo>
                  <a:cubicBezTo>
                    <a:pt x="2352" y="404"/>
                    <a:pt x="2346" y="443"/>
                    <a:pt x="2374" y="460"/>
                  </a:cubicBezTo>
                  <a:cubicBezTo>
                    <a:pt x="2414" y="477"/>
                    <a:pt x="2437" y="506"/>
                    <a:pt x="2488" y="483"/>
                  </a:cubicBezTo>
                  <a:cubicBezTo>
                    <a:pt x="2511" y="483"/>
                    <a:pt x="2539" y="472"/>
                    <a:pt x="2551" y="455"/>
                  </a:cubicBezTo>
                  <a:cubicBezTo>
                    <a:pt x="2562" y="438"/>
                    <a:pt x="2573" y="421"/>
                    <a:pt x="2590" y="409"/>
                  </a:cubicBezTo>
                  <a:cubicBezTo>
                    <a:pt x="2596" y="404"/>
                    <a:pt x="2613" y="404"/>
                    <a:pt x="2624" y="404"/>
                  </a:cubicBezTo>
                  <a:cubicBezTo>
                    <a:pt x="2630" y="404"/>
                    <a:pt x="2698" y="369"/>
                    <a:pt x="2687" y="392"/>
                  </a:cubicBezTo>
                  <a:cubicBezTo>
                    <a:pt x="2676" y="415"/>
                    <a:pt x="2658" y="432"/>
                    <a:pt x="2658" y="455"/>
                  </a:cubicBezTo>
                  <a:cubicBezTo>
                    <a:pt x="2658" y="472"/>
                    <a:pt x="2664" y="489"/>
                    <a:pt x="2664" y="506"/>
                  </a:cubicBezTo>
                  <a:cubicBezTo>
                    <a:pt x="2658" y="534"/>
                    <a:pt x="2653" y="546"/>
                    <a:pt x="2670" y="574"/>
                  </a:cubicBezTo>
                  <a:cubicBezTo>
                    <a:pt x="2681" y="591"/>
                    <a:pt x="2693" y="602"/>
                    <a:pt x="2698" y="625"/>
                  </a:cubicBezTo>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900"/>
            </a:p>
          </p:txBody>
        </p:sp>
        <p:sp>
          <p:nvSpPr>
            <p:cNvPr id="16" name="Freeform 162">
              <a:extLst>
                <a:ext uri="{FF2B5EF4-FFF2-40B4-BE49-F238E27FC236}">
                  <a16:creationId xmlns:a16="http://schemas.microsoft.com/office/drawing/2014/main" id="{F2934B56-649E-42D9-AE86-F670A9D61D11}"/>
                </a:ext>
              </a:extLst>
            </p:cNvPr>
            <p:cNvSpPr>
              <a:spLocks noChangeArrowheads="1"/>
            </p:cNvSpPr>
            <p:nvPr/>
          </p:nvSpPr>
          <p:spPr bwMode="auto">
            <a:xfrm>
              <a:off x="6622061" y="4361770"/>
              <a:ext cx="2498136" cy="1458104"/>
            </a:xfrm>
            <a:custGeom>
              <a:avLst/>
              <a:gdLst>
                <a:gd name="T0" fmla="*/ 3249 w 7221"/>
                <a:gd name="T1" fmla="*/ 96 h 4216"/>
                <a:gd name="T2" fmla="*/ 3613 w 7221"/>
                <a:gd name="T3" fmla="*/ 380 h 4216"/>
                <a:gd name="T4" fmla="*/ 3994 w 7221"/>
                <a:gd name="T5" fmla="*/ 522 h 4216"/>
                <a:gd name="T6" fmla="*/ 4516 w 7221"/>
                <a:gd name="T7" fmla="*/ 551 h 4216"/>
                <a:gd name="T8" fmla="*/ 4845 w 7221"/>
                <a:gd name="T9" fmla="*/ 437 h 4216"/>
                <a:gd name="T10" fmla="*/ 5078 w 7221"/>
                <a:gd name="T11" fmla="*/ 409 h 4216"/>
                <a:gd name="T12" fmla="*/ 5493 w 7221"/>
                <a:gd name="T13" fmla="*/ 431 h 4216"/>
                <a:gd name="T14" fmla="*/ 5657 w 7221"/>
                <a:gd name="T15" fmla="*/ 420 h 4216"/>
                <a:gd name="T16" fmla="*/ 6078 w 7221"/>
                <a:gd name="T17" fmla="*/ 426 h 4216"/>
                <a:gd name="T18" fmla="*/ 6220 w 7221"/>
                <a:gd name="T19" fmla="*/ 727 h 4216"/>
                <a:gd name="T20" fmla="*/ 6089 w 7221"/>
                <a:gd name="T21" fmla="*/ 1000 h 4216"/>
                <a:gd name="T22" fmla="*/ 6345 w 7221"/>
                <a:gd name="T23" fmla="*/ 1096 h 4216"/>
                <a:gd name="T24" fmla="*/ 6686 w 7221"/>
                <a:gd name="T25" fmla="*/ 1318 h 4216"/>
                <a:gd name="T26" fmla="*/ 6765 w 7221"/>
                <a:gd name="T27" fmla="*/ 1511 h 4216"/>
                <a:gd name="T28" fmla="*/ 6839 w 7221"/>
                <a:gd name="T29" fmla="*/ 1801 h 4216"/>
                <a:gd name="T30" fmla="*/ 7220 w 7221"/>
                <a:gd name="T31" fmla="*/ 2107 h 4216"/>
                <a:gd name="T32" fmla="*/ 6885 w 7221"/>
                <a:gd name="T33" fmla="*/ 2766 h 4216"/>
                <a:gd name="T34" fmla="*/ 6527 w 7221"/>
                <a:gd name="T35" fmla="*/ 3107 h 4216"/>
                <a:gd name="T36" fmla="*/ 6214 w 7221"/>
                <a:gd name="T37" fmla="*/ 2937 h 4216"/>
                <a:gd name="T38" fmla="*/ 5782 w 7221"/>
                <a:gd name="T39" fmla="*/ 3130 h 4216"/>
                <a:gd name="T40" fmla="*/ 5504 w 7221"/>
                <a:gd name="T41" fmla="*/ 3073 h 4216"/>
                <a:gd name="T42" fmla="*/ 4919 w 7221"/>
                <a:gd name="T43" fmla="*/ 3124 h 4216"/>
                <a:gd name="T44" fmla="*/ 4534 w 7221"/>
                <a:gd name="T45" fmla="*/ 3068 h 4216"/>
                <a:gd name="T46" fmla="*/ 3982 w 7221"/>
                <a:gd name="T47" fmla="*/ 3119 h 4216"/>
                <a:gd name="T48" fmla="*/ 3499 w 7221"/>
                <a:gd name="T49" fmla="*/ 3437 h 4216"/>
                <a:gd name="T50" fmla="*/ 2943 w 7221"/>
                <a:gd name="T51" fmla="*/ 3551 h 4216"/>
                <a:gd name="T52" fmla="*/ 2749 w 7221"/>
                <a:gd name="T53" fmla="*/ 3783 h 4216"/>
                <a:gd name="T54" fmla="*/ 2681 w 7221"/>
                <a:gd name="T55" fmla="*/ 3954 h 4216"/>
                <a:gd name="T56" fmla="*/ 2551 w 7221"/>
                <a:gd name="T57" fmla="*/ 4056 h 4216"/>
                <a:gd name="T58" fmla="*/ 2232 w 7221"/>
                <a:gd name="T59" fmla="*/ 4113 h 4216"/>
                <a:gd name="T60" fmla="*/ 1806 w 7221"/>
                <a:gd name="T61" fmla="*/ 3903 h 4216"/>
                <a:gd name="T62" fmla="*/ 1636 w 7221"/>
                <a:gd name="T63" fmla="*/ 3653 h 4216"/>
                <a:gd name="T64" fmla="*/ 1585 w 7221"/>
                <a:gd name="T65" fmla="*/ 3386 h 4216"/>
                <a:gd name="T66" fmla="*/ 1380 w 7221"/>
                <a:gd name="T67" fmla="*/ 3181 h 4216"/>
                <a:gd name="T68" fmla="*/ 1352 w 7221"/>
                <a:gd name="T69" fmla="*/ 2914 h 4216"/>
                <a:gd name="T70" fmla="*/ 937 w 7221"/>
                <a:gd name="T71" fmla="*/ 2528 h 4216"/>
                <a:gd name="T72" fmla="*/ 147 w 7221"/>
                <a:gd name="T73" fmla="*/ 2431 h 4216"/>
                <a:gd name="T74" fmla="*/ 113 w 7221"/>
                <a:gd name="T75" fmla="*/ 2323 h 4216"/>
                <a:gd name="T76" fmla="*/ 79 w 7221"/>
                <a:gd name="T77" fmla="*/ 2045 h 4216"/>
                <a:gd name="T78" fmla="*/ 22 w 7221"/>
                <a:gd name="T79" fmla="*/ 1795 h 4216"/>
                <a:gd name="T80" fmla="*/ 91 w 7221"/>
                <a:gd name="T81" fmla="*/ 1608 h 4216"/>
                <a:gd name="T82" fmla="*/ 289 w 7221"/>
                <a:gd name="T83" fmla="*/ 1306 h 4216"/>
                <a:gd name="T84" fmla="*/ 483 w 7221"/>
                <a:gd name="T85" fmla="*/ 1113 h 4216"/>
                <a:gd name="T86" fmla="*/ 653 w 7221"/>
                <a:gd name="T87" fmla="*/ 994 h 4216"/>
                <a:gd name="T88" fmla="*/ 721 w 7221"/>
                <a:gd name="T89" fmla="*/ 818 h 4216"/>
                <a:gd name="T90" fmla="*/ 920 w 7221"/>
                <a:gd name="T91" fmla="*/ 966 h 4216"/>
                <a:gd name="T92" fmla="*/ 1204 w 7221"/>
                <a:gd name="T93" fmla="*/ 1096 h 4216"/>
                <a:gd name="T94" fmla="*/ 1420 w 7221"/>
                <a:gd name="T95" fmla="*/ 1108 h 4216"/>
                <a:gd name="T96" fmla="*/ 1653 w 7221"/>
                <a:gd name="T97" fmla="*/ 1221 h 4216"/>
                <a:gd name="T98" fmla="*/ 1954 w 7221"/>
                <a:gd name="T99" fmla="*/ 983 h 4216"/>
                <a:gd name="T100" fmla="*/ 2210 w 7221"/>
                <a:gd name="T101" fmla="*/ 1011 h 4216"/>
                <a:gd name="T102" fmla="*/ 2426 w 7221"/>
                <a:gd name="T103" fmla="*/ 846 h 4216"/>
                <a:gd name="T104" fmla="*/ 2397 w 7221"/>
                <a:gd name="T105" fmla="*/ 568 h 4216"/>
                <a:gd name="T106" fmla="*/ 2551 w 7221"/>
                <a:gd name="T107" fmla="*/ 346 h 4216"/>
                <a:gd name="T108" fmla="*/ 2875 w 7221"/>
                <a:gd name="T109" fmla="*/ 74 h 4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221" h="4216">
                  <a:moveTo>
                    <a:pt x="3073" y="0"/>
                  </a:moveTo>
                  <a:lnTo>
                    <a:pt x="3073" y="0"/>
                  </a:lnTo>
                  <a:cubicBezTo>
                    <a:pt x="3090" y="39"/>
                    <a:pt x="3090" y="39"/>
                    <a:pt x="3090" y="39"/>
                  </a:cubicBezTo>
                  <a:cubicBezTo>
                    <a:pt x="3119" y="119"/>
                    <a:pt x="3238" y="28"/>
                    <a:pt x="3249" y="96"/>
                  </a:cubicBezTo>
                  <a:cubicBezTo>
                    <a:pt x="3255" y="159"/>
                    <a:pt x="3255" y="193"/>
                    <a:pt x="3329" y="210"/>
                  </a:cubicBezTo>
                  <a:cubicBezTo>
                    <a:pt x="3357" y="216"/>
                    <a:pt x="3431" y="227"/>
                    <a:pt x="3448" y="250"/>
                  </a:cubicBezTo>
                  <a:cubicBezTo>
                    <a:pt x="3477" y="272"/>
                    <a:pt x="3494" y="284"/>
                    <a:pt x="3528" y="301"/>
                  </a:cubicBezTo>
                  <a:cubicBezTo>
                    <a:pt x="3573" y="329"/>
                    <a:pt x="3551" y="358"/>
                    <a:pt x="3613" y="380"/>
                  </a:cubicBezTo>
                  <a:cubicBezTo>
                    <a:pt x="3641" y="386"/>
                    <a:pt x="3676" y="415"/>
                    <a:pt x="3698" y="437"/>
                  </a:cubicBezTo>
                  <a:cubicBezTo>
                    <a:pt x="3732" y="483"/>
                    <a:pt x="3772" y="500"/>
                    <a:pt x="3823" y="522"/>
                  </a:cubicBezTo>
                  <a:cubicBezTo>
                    <a:pt x="3840" y="534"/>
                    <a:pt x="3897" y="591"/>
                    <a:pt x="3914" y="591"/>
                  </a:cubicBezTo>
                  <a:cubicBezTo>
                    <a:pt x="3931" y="591"/>
                    <a:pt x="3971" y="539"/>
                    <a:pt x="3994" y="522"/>
                  </a:cubicBezTo>
                  <a:cubicBezTo>
                    <a:pt x="4028" y="500"/>
                    <a:pt x="4096" y="545"/>
                    <a:pt x="4136" y="545"/>
                  </a:cubicBezTo>
                  <a:cubicBezTo>
                    <a:pt x="4170" y="545"/>
                    <a:pt x="4210" y="534"/>
                    <a:pt x="4244" y="545"/>
                  </a:cubicBezTo>
                  <a:cubicBezTo>
                    <a:pt x="4278" y="551"/>
                    <a:pt x="4312" y="562"/>
                    <a:pt x="4340" y="562"/>
                  </a:cubicBezTo>
                  <a:cubicBezTo>
                    <a:pt x="4374" y="568"/>
                    <a:pt x="4482" y="562"/>
                    <a:pt x="4516" y="551"/>
                  </a:cubicBezTo>
                  <a:cubicBezTo>
                    <a:pt x="4550" y="534"/>
                    <a:pt x="4556" y="449"/>
                    <a:pt x="4613" y="483"/>
                  </a:cubicBezTo>
                  <a:cubicBezTo>
                    <a:pt x="4630" y="494"/>
                    <a:pt x="4647" y="477"/>
                    <a:pt x="4664" y="477"/>
                  </a:cubicBezTo>
                  <a:cubicBezTo>
                    <a:pt x="4704" y="483"/>
                    <a:pt x="4731" y="500"/>
                    <a:pt x="4765" y="511"/>
                  </a:cubicBezTo>
                  <a:cubicBezTo>
                    <a:pt x="4851" y="545"/>
                    <a:pt x="4794" y="437"/>
                    <a:pt x="4845" y="437"/>
                  </a:cubicBezTo>
                  <a:cubicBezTo>
                    <a:pt x="4873" y="437"/>
                    <a:pt x="4885" y="449"/>
                    <a:pt x="4885" y="471"/>
                  </a:cubicBezTo>
                  <a:cubicBezTo>
                    <a:pt x="4885" y="505"/>
                    <a:pt x="4925" y="511"/>
                    <a:pt x="4953" y="511"/>
                  </a:cubicBezTo>
                  <a:cubicBezTo>
                    <a:pt x="4998" y="528"/>
                    <a:pt x="5004" y="500"/>
                    <a:pt x="5044" y="477"/>
                  </a:cubicBezTo>
                  <a:cubicBezTo>
                    <a:pt x="5084" y="449"/>
                    <a:pt x="5061" y="431"/>
                    <a:pt x="5078" y="409"/>
                  </a:cubicBezTo>
                  <a:cubicBezTo>
                    <a:pt x="5084" y="403"/>
                    <a:pt x="5146" y="386"/>
                    <a:pt x="5152" y="386"/>
                  </a:cubicBezTo>
                  <a:cubicBezTo>
                    <a:pt x="5163" y="386"/>
                    <a:pt x="5186" y="415"/>
                    <a:pt x="5203" y="420"/>
                  </a:cubicBezTo>
                  <a:cubicBezTo>
                    <a:pt x="5237" y="437"/>
                    <a:pt x="5294" y="437"/>
                    <a:pt x="5334" y="443"/>
                  </a:cubicBezTo>
                  <a:cubicBezTo>
                    <a:pt x="5407" y="460"/>
                    <a:pt x="5459" y="352"/>
                    <a:pt x="5493" y="431"/>
                  </a:cubicBezTo>
                  <a:cubicBezTo>
                    <a:pt x="5498" y="437"/>
                    <a:pt x="5532" y="494"/>
                    <a:pt x="5544" y="488"/>
                  </a:cubicBezTo>
                  <a:cubicBezTo>
                    <a:pt x="5549" y="483"/>
                    <a:pt x="5555" y="454"/>
                    <a:pt x="5561" y="443"/>
                  </a:cubicBezTo>
                  <a:cubicBezTo>
                    <a:pt x="5572" y="426"/>
                    <a:pt x="5589" y="415"/>
                    <a:pt x="5606" y="403"/>
                  </a:cubicBezTo>
                  <a:cubicBezTo>
                    <a:pt x="5646" y="392"/>
                    <a:pt x="5635" y="415"/>
                    <a:pt x="5657" y="420"/>
                  </a:cubicBezTo>
                  <a:cubicBezTo>
                    <a:pt x="5720" y="443"/>
                    <a:pt x="5771" y="352"/>
                    <a:pt x="5811" y="318"/>
                  </a:cubicBezTo>
                  <a:cubicBezTo>
                    <a:pt x="5851" y="289"/>
                    <a:pt x="5890" y="363"/>
                    <a:pt x="5930" y="363"/>
                  </a:cubicBezTo>
                  <a:cubicBezTo>
                    <a:pt x="5970" y="363"/>
                    <a:pt x="6010" y="318"/>
                    <a:pt x="6049" y="352"/>
                  </a:cubicBezTo>
                  <a:cubicBezTo>
                    <a:pt x="6061" y="363"/>
                    <a:pt x="6084" y="409"/>
                    <a:pt x="6078" y="426"/>
                  </a:cubicBezTo>
                  <a:cubicBezTo>
                    <a:pt x="6055" y="517"/>
                    <a:pt x="6066" y="483"/>
                    <a:pt x="6140" y="511"/>
                  </a:cubicBezTo>
                  <a:cubicBezTo>
                    <a:pt x="6180" y="528"/>
                    <a:pt x="6157" y="619"/>
                    <a:pt x="6163" y="659"/>
                  </a:cubicBezTo>
                  <a:cubicBezTo>
                    <a:pt x="6174" y="670"/>
                    <a:pt x="6180" y="676"/>
                    <a:pt x="6197" y="681"/>
                  </a:cubicBezTo>
                  <a:cubicBezTo>
                    <a:pt x="6231" y="693"/>
                    <a:pt x="6220" y="687"/>
                    <a:pt x="6220" y="727"/>
                  </a:cubicBezTo>
                  <a:cubicBezTo>
                    <a:pt x="6220" y="744"/>
                    <a:pt x="6214" y="761"/>
                    <a:pt x="6214" y="784"/>
                  </a:cubicBezTo>
                  <a:cubicBezTo>
                    <a:pt x="6214" y="835"/>
                    <a:pt x="6220" y="841"/>
                    <a:pt x="6186" y="886"/>
                  </a:cubicBezTo>
                  <a:cubicBezTo>
                    <a:pt x="6169" y="909"/>
                    <a:pt x="6146" y="937"/>
                    <a:pt x="6129" y="954"/>
                  </a:cubicBezTo>
                  <a:cubicBezTo>
                    <a:pt x="6123" y="960"/>
                    <a:pt x="6089" y="988"/>
                    <a:pt x="6089" y="1000"/>
                  </a:cubicBezTo>
                  <a:cubicBezTo>
                    <a:pt x="6089" y="1011"/>
                    <a:pt x="6180" y="1056"/>
                    <a:pt x="6192" y="1068"/>
                  </a:cubicBezTo>
                  <a:cubicBezTo>
                    <a:pt x="6231" y="1085"/>
                    <a:pt x="6265" y="1102"/>
                    <a:pt x="6305" y="1102"/>
                  </a:cubicBezTo>
                  <a:cubicBezTo>
                    <a:pt x="6345" y="1096"/>
                    <a:pt x="6345" y="1096"/>
                    <a:pt x="6345" y="1096"/>
                  </a:cubicBezTo>
                  <a:lnTo>
                    <a:pt x="6345" y="1096"/>
                  </a:lnTo>
                  <a:cubicBezTo>
                    <a:pt x="6356" y="1119"/>
                    <a:pt x="6390" y="1125"/>
                    <a:pt x="6402" y="1147"/>
                  </a:cubicBezTo>
                  <a:cubicBezTo>
                    <a:pt x="6419" y="1176"/>
                    <a:pt x="6424" y="1198"/>
                    <a:pt x="6447" y="1227"/>
                  </a:cubicBezTo>
                  <a:cubicBezTo>
                    <a:pt x="6476" y="1267"/>
                    <a:pt x="6549" y="1301"/>
                    <a:pt x="6595" y="1301"/>
                  </a:cubicBezTo>
                  <a:cubicBezTo>
                    <a:pt x="6635" y="1306"/>
                    <a:pt x="6640" y="1324"/>
                    <a:pt x="6686" y="1318"/>
                  </a:cubicBezTo>
                  <a:cubicBezTo>
                    <a:pt x="6703" y="1318"/>
                    <a:pt x="6720" y="1335"/>
                    <a:pt x="6737" y="1340"/>
                  </a:cubicBezTo>
                  <a:cubicBezTo>
                    <a:pt x="6760" y="1346"/>
                    <a:pt x="6777" y="1329"/>
                    <a:pt x="6799" y="1329"/>
                  </a:cubicBezTo>
                  <a:cubicBezTo>
                    <a:pt x="6794" y="1352"/>
                    <a:pt x="6777" y="1386"/>
                    <a:pt x="6765" y="1403"/>
                  </a:cubicBezTo>
                  <a:cubicBezTo>
                    <a:pt x="6754" y="1426"/>
                    <a:pt x="6771" y="1483"/>
                    <a:pt x="6765" y="1511"/>
                  </a:cubicBezTo>
                  <a:cubicBezTo>
                    <a:pt x="6765" y="1528"/>
                    <a:pt x="6777" y="1539"/>
                    <a:pt x="6771" y="1556"/>
                  </a:cubicBezTo>
                  <a:cubicBezTo>
                    <a:pt x="6765" y="1574"/>
                    <a:pt x="6760" y="1585"/>
                    <a:pt x="6760" y="1596"/>
                  </a:cubicBezTo>
                  <a:cubicBezTo>
                    <a:pt x="6760" y="1625"/>
                    <a:pt x="6760" y="1642"/>
                    <a:pt x="6765" y="1670"/>
                  </a:cubicBezTo>
                  <a:cubicBezTo>
                    <a:pt x="6777" y="1710"/>
                    <a:pt x="6816" y="1767"/>
                    <a:pt x="6839" y="1801"/>
                  </a:cubicBezTo>
                  <a:cubicBezTo>
                    <a:pt x="6868" y="1846"/>
                    <a:pt x="6970" y="2028"/>
                    <a:pt x="7021" y="1999"/>
                  </a:cubicBezTo>
                  <a:cubicBezTo>
                    <a:pt x="7055" y="1988"/>
                    <a:pt x="7061" y="2005"/>
                    <a:pt x="7095" y="1999"/>
                  </a:cubicBezTo>
                  <a:cubicBezTo>
                    <a:pt x="7220" y="2107"/>
                    <a:pt x="7220" y="2107"/>
                    <a:pt x="7220" y="2107"/>
                  </a:cubicBezTo>
                  <a:lnTo>
                    <a:pt x="7220" y="2107"/>
                  </a:lnTo>
                  <a:cubicBezTo>
                    <a:pt x="7203" y="2119"/>
                    <a:pt x="7180" y="2136"/>
                    <a:pt x="7163" y="2147"/>
                  </a:cubicBezTo>
                  <a:cubicBezTo>
                    <a:pt x="7118" y="2227"/>
                    <a:pt x="7021" y="2295"/>
                    <a:pt x="6998" y="2386"/>
                  </a:cubicBezTo>
                  <a:cubicBezTo>
                    <a:pt x="6976" y="2477"/>
                    <a:pt x="6970" y="2562"/>
                    <a:pt x="6913" y="2636"/>
                  </a:cubicBezTo>
                  <a:cubicBezTo>
                    <a:pt x="6902" y="2676"/>
                    <a:pt x="6924" y="2727"/>
                    <a:pt x="6885" y="2766"/>
                  </a:cubicBezTo>
                  <a:cubicBezTo>
                    <a:pt x="6845" y="2806"/>
                    <a:pt x="6782" y="2812"/>
                    <a:pt x="6765" y="2874"/>
                  </a:cubicBezTo>
                  <a:cubicBezTo>
                    <a:pt x="6754" y="2926"/>
                    <a:pt x="6782" y="2914"/>
                    <a:pt x="6737" y="2937"/>
                  </a:cubicBezTo>
                  <a:cubicBezTo>
                    <a:pt x="6686" y="2965"/>
                    <a:pt x="6714" y="3011"/>
                    <a:pt x="6669" y="3034"/>
                  </a:cubicBezTo>
                  <a:cubicBezTo>
                    <a:pt x="6635" y="3051"/>
                    <a:pt x="6578" y="3130"/>
                    <a:pt x="6527" y="3107"/>
                  </a:cubicBezTo>
                  <a:cubicBezTo>
                    <a:pt x="6521" y="3102"/>
                    <a:pt x="6487" y="3051"/>
                    <a:pt x="6481" y="3039"/>
                  </a:cubicBezTo>
                  <a:cubicBezTo>
                    <a:pt x="6458" y="3005"/>
                    <a:pt x="6419" y="2948"/>
                    <a:pt x="6373" y="2943"/>
                  </a:cubicBezTo>
                  <a:cubicBezTo>
                    <a:pt x="6339" y="2926"/>
                    <a:pt x="6311" y="2931"/>
                    <a:pt x="6282" y="2960"/>
                  </a:cubicBezTo>
                  <a:cubicBezTo>
                    <a:pt x="6243" y="2988"/>
                    <a:pt x="6237" y="2960"/>
                    <a:pt x="6214" y="2937"/>
                  </a:cubicBezTo>
                  <a:cubicBezTo>
                    <a:pt x="6169" y="2897"/>
                    <a:pt x="6044" y="2994"/>
                    <a:pt x="6032" y="3039"/>
                  </a:cubicBezTo>
                  <a:cubicBezTo>
                    <a:pt x="6015" y="3107"/>
                    <a:pt x="5987" y="3124"/>
                    <a:pt x="5924" y="3158"/>
                  </a:cubicBezTo>
                  <a:cubicBezTo>
                    <a:pt x="5902" y="3170"/>
                    <a:pt x="5851" y="3153"/>
                    <a:pt x="5839" y="3164"/>
                  </a:cubicBezTo>
                  <a:cubicBezTo>
                    <a:pt x="5805" y="3176"/>
                    <a:pt x="5799" y="3142"/>
                    <a:pt x="5782" y="3130"/>
                  </a:cubicBezTo>
                  <a:cubicBezTo>
                    <a:pt x="5754" y="3107"/>
                    <a:pt x="5748" y="3147"/>
                    <a:pt x="5726" y="3147"/>
                  </a:cubicBezTo>
                  <a:cubicBezTo>
                    <a:pt x="5714" y="3147"/>
                    <a:pt x="5703" y="3130"/>
                    <a:pt x="5697" y="3119"/>
                  </a:cubicBezTo>
                  <a:cubicBezTo>
                    <a:pt x="5663" y="3107"/>
                    <a:pt x="5669" y="3062"/>
                    <a:pt x="5623" y="3062"/>
                  </a:cubicBezTo>
                  <a:cubicBezTo>
                    <a:pt x="5584" y="3062"/>
                    <a:pt x="5549" y="3090"/>
                    <a:pt x="5504" y="3073"/>
                  </a:cubicBezTo>
                  <a:cubicBezTo>
                    <a:pt x="5425" y="3045"/>
                    <a:pt x="5345" y="3090"/>
                    <a:pt x="5265" y="3062"/>
                  </a:cubicBezTo>
                  <a:cubicBezTo>
                    <a:pt x="5214" y="3045"/>
                    <a:pt x="5197" y="3085"/>
                    <a:pt x="5152" y="3073"/>
                  </a:cubicBezTo>
                  <a:cubicBezTo>
                    <a:pt x="5118" y="3068"/>
                    <a:pt x="5118" y="3102"/>
                    <a:pt x="5089" y="3107"/>
                  </a:cubicBezTo>
                  <a:cubicBezTo>
                    <a:pt x="5049" y="3124"/>
                    <a:pt x="4959" y="3193"/>
                    <a:pt x="4919" y="3124"/>
                  </a:cubicBezTo>
                  <a:cubicBezTo>
                    <a:pt x="4885" y="3090"/>
                    <a:pt x="4856" y="3130"/>
                    <a:pt x="4817" y="3090"/>
                  </a:cubicBezTo>
                  <a:cubicBezTo>
                    <a:pt x="4783" y="3062"/>
                    <a:pt x="4748" y="3090"/>
                    <a:pt x="4714" y="3096"/>
                  </a:cubicBezTo>
                  <a:cubicBezTo>
                    <a:pt x="4641" y="3107"/>
                    <a:pt x="4641" y="3107"/>
                    <a:pt x="4641" y="3107"/>
                  </a:cubicBezTo>
                  <a:cubicBezTo>
                    <a:pt x="4602" y="3113"/>
                    <a:pt x="4573" y="3073"/>
                    <a:pt x="4534" y="3068"/>
                  </a:cubicBezTo>
                  <a:cubicBezTo>
                    <a:pt x="4471" y="3056"/>
                    <a:pt x="4414" y="3102"/>
                    <a:pt x="4357" y="3102"/>
                  </a:cubicBezTo>
                  <a:cubicBezTo>
                    <a:pt x="4335" y="3102"/>
                    <a:pt x="4295" y="3073"/>
                    <a:pt x="4266" y="3068"/>
                  </a:cubicBezTo>
                  <a:cubicBezTo>
                    <a:pt x="4210" y="3056"/>
                    <a:pt x="4215" y="3102"/>
                    <a:pt x="4176" y="3102"/>
                  </a:cubicBezTo>
                  <a:cubicBezTo>
                    <a:pt x="4113" y="3113"/>
                    <a:pt x="4045" y="3130"/>
                    <a:pt x="3982" y="3119"/>
                  </a:cubicBezTo>
                  <a:cubicBezTo>
                    <a:pt x="3840" y="3102"/>
                    <a:pt x="3840" y="3102"/>
                    <a:pt x="3840" y="3102"/>
                  </a:cubicBezTo>
                  <a:cubicBezTo>
                    <a:pt x="3812" y="3096"/>
                    <a:pt x="3704" y="3278"/>
                    <a:pt x="3676" y="3306"/>
                  </a:cubicBezTo>
                  <a:cubicBezTo>
                    <a:pt x="3641" y="3340"/>
                    <a:pt x="3579" y="3318"/>
                    <a:pt x="3562" y="3386"/>
                  </a:cubicBezTo>
                  <a:cubicBezTo>
                    <a:pt x="3528" y="3437"/>
                    <a:pt x="3562" y="3431"/>
                    <a:pt x="3499" y="3437"/>
                  </a:cubicBezTo>
                  <a:cubicBezTo>
                    <a:pt x="3465" y="3437"/>
                    <a:pt x="3460" y="3482"/>
                    <a:pt x="3403" y="3471"/>
                  </a:cubicBezTo>
                  <a:cubicBezTo>
                    <a:pt x="3301" y="3454"/>
                    <a:pt x="3255" y="3408"/>
                    <a:pt x="3147" y="3465"/>
                  </a:cubicBezTo>
                  <a:cubicBezTo>
                    <a:pt x="3102" y="3494"/>
                    <a:pt x="3062" y="3511"/>
                    <a:pt x="3011" y="3522"/>
                  </a:cubicBezTo>
                  <a:cubicBezTo>
                    <a:pt x="2988" y="3522"/>
                    <a:pt x="2965" y="3539"/>
                    <a:pt x="2943" y="3551"/>
                  </a:cubicBezTo>
                  <a:cubicBezTo>
                    <a:pt x="2920" y="3562"/>
                    <a:pt x="2869" y="3562"/>
                    <a:pt x="2857" y="3585"/>
                  </a:cubicBezTo>
                  <a:cubicBezTo>
                    <a:pt x="2835" y="3624"/>
                    <a:pt x="2795" y="3636"/>
                    <a:pt x="2795" y="3687"/>
                  </a:cubicBezTo>
                  <a:cubicBezTo>
                    <a:pt x="2795" y="3727"/>
                    <a:pt x="2789" y="3721"/>
                    <a:pt x="2767" y="3744"/>
                  </a:cubicBezTo>
                  <a:cubicBezTo>
                    <a:pt x="2755" y="3755"/>
                    <a:pt x="2755" y="3772"/>
                    <a:pt x="2749" y="3783"/>
                  </a:cubicBezTo>
                  <a:cubicBezTo>
                    <a:pt x="2744" y="3801"/>
                    <a:pt x="2727" y="3812"/>
                    <a:pt x="2715" y="3829"/>
                  </a:cubicBezTo>
                  <a:cubicBezTo>
                    <a:pt x="2704" y="3840"/>
                    <a:pt x="2710" y="3869"/>
                    <a:pt x="2693" y="3880"/>
                  </a:cubicBezTo>
                  <a:cubicBezTo>
                    <a:pt x="2681" y="3891"/>
                    <a:pt x="2681" y="3925"/>
                    <a:pt x="2681" y="3954"/>
                  </a:cubicBezTo>
                  <a:lnTo>
                    <a:pt x="2681" y="3954"/>
                  </a:lnTo>
                  <a:cubicBezTo>
                    <a:pt x="2636" y="3960"/>
                    <a:pt x="2636" y="3960"/>
                    <a:pt x="2636" y="3960"/>
                  </a:cubicBezTo>
                  <a:lnTo>
                    <a:pt x="2636" y="3960"/>
                  </a:lnTo>
                  <a:cubicBezTo>
                    <a:pt x="2625" y="3943"/>
                    <a:pt x="2607" y="3931"/>
                    <a:pt x="2585" y="3925"/>
                  </a:cubicBezTo>
                  <a:cubicBezTo>
                    <a:pt x="2545" y="3925"/>
                    <a:pt x="2534" y="4033"/>
                    <a:pt x="2551" y="4056"/>
                  </a:cubicBezTo>
                  <a:cubicBezTo>
                    <a:pt x="2579" y="4102"/>
                    <a:pt x="2528" y="4130"/>
                    <a:pt x="2494" y="4136"/>
                  </a:cubicBezTo>
                  <a:cubicBezTo>
                    <a:pt x="2460" y="4141"/>
                    <a:pt x="2448" y="4158"/>
                    <a:pt x="2420" y="4170"/>
                  </a:cubicBezTo>
                  <a:cubicBezTo>
                    <a:pt x="2352" y="4215"/>
                    <a:pt x="2340" y="4147"/>
                    <a:pt x="2284" y="4136"/>
                  </a:cubicBezTo>
                  <a:cubicBezTo>
                    <a:pt x="2267" y="4124"/>
                    <a:pt x="2261" y="4107"/>
                    <a:pt x="2232" y="4113"/>
                  </a:cubicBezTo>
                  <a:cubicBezTo>
                    <a:pt x="2216" y="4119"/>
                    <a:pt x="2204" y="4113"/>
                    <a:pt x="2187" y="4096"/>
                  </a:cubicBezTo>
                  <a:cubicBezTo>
                    <a:pt x="2153" y="4073"/>
                    <a:pt x="2125" y="4090"/>
                    <a:pt x="2090" y="4051"/>
                  </a:cubicBezTo>
                  <a:cubicBezTo>
                    <a:pt x="2045" y="4005"/>
                    <a:pt x="2017" y="3897"/>
                    <a:pt x="1931" y="3925"/>
                  </a:cubicBezTo>
                  <a:cubicBezTo>
                    <a:pt x="1897" y="3937"/>
                    <a:pt x="1829" y="3925"/>
                    <a:pt x="1806" y="3903"/>
                  </a:cubicBezTo>
                  <a:cubicBezTo>
                    <a:pt x="1789" y="3886"/>
                    <a:pt x="1727" y="3778"/>
                    <a:pt x="1721" y="3755"/>
                  </a:cubicBezTo>
                  <a:cubicBezTo>
                    <a:pt x="1710" y="3755"/>
                    <a:pt x="1698" y="3761"/>
                    <a:pt x="1687" y="3761"/>
                  </a:cubicBezTo>
                  <a:cubicBezTo>
                    <a:pt x="1687" y="3749"/>
                    <a:pt x="1670" y="3715"/>
                    <a:pt x="1659" y="3698"/>
                  </a:cubicBezTo>
                  <a:cubicBezTo>
                    <a:pt x="1636" y="3653"/>
                    <a:pt x="1636" y="3653"/>
                    <a:pt x="1636" y="3653"/>
                  </a:cubicBezTo>
                  <a:cubicBezTo>
                    <a:pt x="1625" y="3624"/>
                    <a:pt x="1602" y="3602"/>
                    <a:pt x="1590" y="3573"/>
                  </a:cubicBezTo>
                  <a:cubicBezTo>
                    <a:pt x="1568" y="3511"/>
                    <a:pt x="1528" y="3460"/>
                    <a:pt x="1505" y="3397"/>
                  </a:cubicBezTo>
                  <a:cubicBezTo>
                    <a:pt x="1494" y="3363"/>
                    <a:pt x="1539" y="3420"/>
                    <a:pt x="1551" y="3420"/>
                  </a:cubicBezTo>
                  <a:cubicBezTo>
                    <a:pt x="1568" y="3420"/>
                    <a:pt x="1579" y="3403"/>
                    <a:pt x="1585" y="3386"/>
                  </a:cubicBezTo>
                  <a:cubicBezTo>
                    <a:pt x="1608" y="3363"/>
                    <a:pt x="1596" y="3329"/>
                    <a:pt x="1562" y="3318"/>
                  </a:cubicBezTo>
                  <a:cubicBezTo>
                    <a:pt x="1511" y="3306"/>
                    <a:pt x="1534" y="3284"/>
                    <a:pt x="1494" y="3266"/>
                  </a:cubicBezTo>
                  <a:cubicBezTo>
                    <a:pt x="1466" y="3249"/>
                    <a:pt x="1437" y="3249"/>
                    <a:pt x="1409" y="3249"/>
                  </a:cubicBezTo>
                  <a:cubicBezTo>
                    <a:pt x="1369" y="3244"/>
                    <a:pt x="1392" y="3204"/>
                    <a:pt x="1380" y="3181"/>
                  </a:cubicBezTo>
                  <a:cubicBezTo>
                    <a:pt x="1363" y="3147"/>
                    <a:pt x="1312" y="3090"/>
                    <a:pt x="1352" y="3073"/>
                  </a:cubicBezTo>
                  <a:cubicBezTo>
                    <a:pt x="1375" y="3062"/>
                    <a:pt x="1392" y="3045"/>
                    <a:pt x="1409" y="3028"/>
                  </a:cubicBezTo>
                  <a:cubicBezTo>
                    <a:pt x="1426" y="3005"/>
                    <a:pt x="1397" y="2999"/>
                    <a:pt x="1386" y="2982"/>
                  </a:cubicBezTo>
                  <a:cubicBezTo>
                    <a:pt x="1375" y="2960"/>
                    <a:pt x="1358" y="2937"/>
                    <a:pt x="1352" y="2914"/>
                  </a:cubicBezTo>
                  <a:cubicBezTo>
                    <a:pt x="1329" y="2852"/>
                    <a:pt x="1329" y="2852"/>
                    <a:pt x="1329" y="2852"/>
                  </a:cubicBezTo>
                  <a:cubicBezTo>
                    <a:pt x="1301" y="2795"/>
                    <a:pt x="1301" y="2795"/>
                    <a:pt x="1301" y="2795"/>
                  </a:cubicBezTo>
                  <a:cubicBezTo>
                    <a:pt x="1272" y="2755"/>
                    <a:pt x="1244" y="2727"/>
                    <a:pt x="1204" y="2698"/>
                  </a:cubicBezTo>
                  <a:cubicBezTo>
                    <a:pt x="1119" y="2636"/>
                    <a:pt x="1028" y="2568"/>
                    <a:pt x="937" y="2528"/>
                  </a:cubicBezTo>
                  <a:cubicBezTo>
                    <a:pt x="892" y="2511"/>
                    <a:pt x="812" y="2454"/>
                    <a:pt x="772" y="2454"/>
                  </a:cubicBezTo>
                  <a:cubicBezTo>
                    <a:pt x="687" y="2431"/>
                    <a:pt x="625" y="2369"/>
                    <a:pt x="534" y="2363"/>
                  </a:cubicBezTo>
                  <a:cubicBezTo>
                    <a:pt x="443" y="2352"/>
                    <a:pt x="352" y="2369"/>
                    <a:pt x="261" y="2386"/>
                  </a:cubicBezTo>
                  <a:cubicBezTo>
                    <a:pt x="233" y="2397"/>
                    <a:pt x="187" y="2426"/>
                    <a:pt x="147" y="2431"/>
                  </a:cubicBezTo>
                  <a:lnTo>
                    <a:pt x="147" y="2431"/>
                  </a:lnTo>
                  <a:cubicBezTo>
                    <a:pt x="142" y="2414"/>
                    <a:pt x="136" y="2392"/>
                    <a:pt x="136" y="2375"/>
                  </a:cubicBezTo>
                  <a:cubicBezTo>
                    <a:pt x="136" y="2369"/>
                    <a:pt x="136" y="2363"/>
                    <a:pt x="136" y="2357"/>
                  </a:cubicBezTo>
                  <a:cubicBezTo>
                    <a:pt x="130" y="2352"/>
                    <a:pt x="119" y="2329"/>
                    <a:pt x="113" y="2323"/>
                  </a:cubicBezTo>
                  <a:cubicBezTo>
                    <a:pt x="102" y="2306"/>
                    <a:pt x="119" y="2272"/>
                    <a:pt x="119" y="2249"/>
                  </a:cubicBezTo>
                  <a:cubicBezTo>
                    <a:pt x="119" y="2215"/>
                    <a:pt x="96" y="2187"/>
                    <a:pt x="96" y="2153"/>
                  </a:cubicBezTo>
                  <a:cubicBezTo>
                    <a:pt x="96" y="2130"/>
                    <a:pt x="108" y="2113"/>
                    <a:pt x="102" y="2090"/>
                  </a:cubicBezTo>
                  <a:cubicBezTo>
                    <a:pt x="96" y="2068"/>
                    <a:pt x="73" y="2073"/>
                    <a:pt x="79" y="2045"/>
                  </a:cubicBezTo>
                  <a:cubicBezTo>
                    <a:pt x="85" y="2022"/>
                    <a:pt x="79" y="2005"/>
                    <a:pt x="73" y="1983"/>
                  </a:cubicBezTo>
                  <a:cubicBezTo>
                    <a:pt x="68" y="1954"/>
                    <a:pt x="68" y="1937"/>
                    <a:pt x="51" y="1914"/>
                  </a:cubicBezTo>
                  <a:cubicBezTo>
                    <a:pt x="39" y="1903"/>
                    <a:pt x="11" y="1869"/>
                    <a:pt x="0" y="1857"/>
                  </a:cubicBezTo>
                  <a:cubicBezTo>
                    <a:pt x="5" y="1840"/>
                    <a:pt x="11" y="1806"/>
                    <a:pt x="22" y="1795"/>
                  </a:cubicBezTo>
                  <a:cubicBezTo>
                    <a:pt x="22" y="1789"/>
                    <a:pt x="28" y="1778"/>
                    <a:pt x="28" y="1767"/>
                  </a:cubicBezTo>
                  <a:cubicBezTo>
                    <a:pt x="17" y="1733"/>
                    <a:pt x="45" y="1744"/>
                    <a:pt x="57" y="1721"/>
                  </a:cubicBezTo>
                  <a:cubicBezTo>
                    <a:pt x="62" y="1704"/>
                    <a:pt x="73" y="1687"/>
                    <a:pt x="79" y="1676"/>
                  </a:cubicBezTo>
                  <a:cubicBezTo>
                    <a:pt x="91" y="1659"/>
                    <a:pt x="96" y="1630"/>
                    <a:pt x="91" y="1608"/>
                  </a:cubicBezTo>
                  <a:cubicBezTo>
                    <a:pt x="96" y="1579"/>
                    <a:pt x="136" y="1556"/>
                    <a:pt x="130" y="1528"/>
                  </a:cubicBezTo>
                  <a:cubicBezTo>
                    <a:pt x="119" y="1494"/>
                    <a:pt x="153" y="1505"/>
                    <a:pt x="164" y="1488"/>
                  </a:cubicBezTo>
                  <a:cubicBezTo>
                    <a:pt x="176" y="1477"/>
                    <a:pt x="187" y="1466"/>
                    <a:pt x="199" y="1454"/>
                  </a:cubicBezTo>
                  <a:cubicBezTo>
                    <a:pt x="250" y="1414"/>
                    <a:pt x="295" y="1375"/>
                    <a:pt x="289" y="1306"/>
                  </a:cubicBezTo>
                  <a:cubicBezTo>
                    <a:pt x="289" y="1284"/>
                    <a:pt x="341" y="1233"/>
                    <a:pt x="335" y="1193"/>
                  </a:cubicBezTo>
                  <a:cubicBezTo>
                    <a:pt x="329" y="1170"/>
                    <a:pt x="312" y="1159"/>
                    <a:pt x="346" y="1153"/>
                  </a:cubicBezTo>
                  <a:cubicBezTo>
                    <a:pt x="369" y="1147"/>
                    <a:pt x="403" y="1130"/>
                    <a:pt x="414" y="1136"/>
                  </a:cubicBezTo>
                  <a:cubicBezTo>
                    <a:pt x="431" y="1147"/>
                    <a:pt x="494" y="1142"/>
                    <a:pt x="483" y="1113"/>
                  </a:cubicBezTo>
                  <a:cubicBezTo>
                    <a:pt x="488" y="1090"/>
                    <a:pt x="483" y="1079"/>
                    <a:pt x="511" y="1074"/>
                  </a:cubicBezTo>
                  <a:cubicBezTo>
                    <a:pt x="522" y="1074"/>
                    <a:pt x="551" y="1085"/>
                    <a:pt x="562" y="1096"/>
                  </a:cubicBezTo>
                  <a:cubicBezTo>
                    <a:pt x="573" y="1102"/>
                    <a:pt x="573" y="1119"/>
                    <a:pt x="596" y="1113"/>
                  </a:cubicBezTo>
                  <a:cubicBezTo>
                    <a:pt x="647" y="1096"/>
                    <a:pt x="653" y="1051"/>
                    <a:pt x="653" y="994"/>
                  </a:cubicBezTo>
                  <a:cubicBezTo>
                    <a:pt x="653" y="971"/>
                    <a:pt x="664" y="977"/>
                    <a:pt x="676" y="966"/>
                  </a:cubicBezTo>
                  <a:cubicBezTo>
                    <a:pt x="698" y="931"/>
                    <a:pt x="676" y="892"/>
                    <a:pt x="687" y="869"/>
                  </a:cubicBezTo>
                  <a:cubicBezTo>
                    <a:pt x="693" y="858"/>
                    <a:pt x="727" y="824"/>
                    <a:pt x="721" y="818"/>
                  </a:cubicBezTo>
                  <a:lnTo>
                    <a:pt x="721" y="818"/>
                  </a:lnTo>
                  <a:cubicBezTo>
                    <a:pt x="772" y="829"/>
                    <a:pt x="772" y="829"/>
                    <a:pt x="772" y="829"/>
                  </a:cubicBezTo>
                  <a:cubicBezTo>
                    <a:pt x="795" y="858"/>
                    <a:pt x="829" y="863"/>
                    <a:pt x="863" y="863"/>
                  </a:cubicBezTo>
                  <a:cubicBezTo>
                    <a:pt x="943" y="869"/>
                    <a:pt x="829" y="914"/>
                    <a:pt x="869" y="960"/>
                  </a:cubicBezTo>
                  <a:cubicBezTo>
                    <a:pt x="880" y="971"/>
                    <a:pt x="903" y="954"/>
                    <a:pt x="920" y="966"/>
                  </a:cubicBezTo>
                  <a:cubicBezTo>
                    <a:pt x="960" y="1005"/>
                    <a:pt x="948" y="994"/>
                    <a:pt x="1011" y="994"/>
                  </a:cubicBezTo>
                  <a:cubicBezTo>
                    <a:pt x="1034" y="994"/>
                    <a:pt x="1068" y="977"/>
                    <a:pt x="1090" y="983"/>
                  </a:cubicBezTo>
                  <a:cubicBezTo>
                    <a:pt x="1102" y="988"/>
                    <a:pt x="1147" y="1028"/>
                    <a:pt x="1147" y="1045"/>
                  </a:cubicBezTo>
                  <a:cubicBezTo>
                    <a:pt x="1147" y="1113"/>
                    <a:pt x="1153" y="1085"/>
                    <a:pt x="1204" y="1096"/>
                  </a:cubicBezTo>
                  <a:cubicBezTo>
                    <a:pt x="1216" y="1102"/>
                    <a:pt x="1284" y="1130"/>
                    <a:pt x="1284" y="1125"/>
                  </a:cubicBezTo>
                  <a:cubicBezTo>
                    <a:pt x="1306" y="1074"/>
                    <a:pt x="1306" y="1074"/>
                    <a:pt x="1306" y="1074"/>
                  </a:cubicBezTo>
                  <a:cubicBezTo>
                    <a:pt x="1318" y="1051"/>
                    <a:pt x="1306" y="1028"/>
                    <a:pt x="1340" y="1051"/>
                  </a:cubicBezTo>
                  <a:cubicBezTo>
                    <a:pt x="1386" y="1079"/>
                    <a:pt x="1403" y="1039"/>
                    <a:pt x="1420" y="1108"/>
                  </a:cubicBezTo>
                  <a:cubicBezTo>
                    <a:pt x="1420" y="1125"/>
                    <a:pt x="1466" y="1170"/>
                    <a:pt x="1482" y="1176"/>
                  </a:cubicBezTo>
                  <a:cubicBezTo>
                    <a:pt x="1505" y="1181"/>
                    <a:pt x="1528" y="1170"/>
                    <a:pt x="1551" y="1187"/>
                  </a:cubicBezTo>
                  <a:cubicBezTo>
                    <a:pt x="1568" y="1198"/>
                    <a:pt x="1579" y="1198"/>
                    <a:pt x="1602" y="1198"/>
                  </a:cubicBezTo>
                  <a:cubicBezTo>
                    <a:pt x="1625" y="1198"/>
                    <a:pt x="1630" y="1233"/>
                    <a:pt x="1653" y="1221"/>
                  </a:cubicBezTo>
                  <a:cubicBezTo>
                    <a:pt x="1681" y="1210"/>
                    <a:pt x="1710" y="1176"/>
                    <a:pt x="1744" y="1164"/>
                  </a:cubicBezTo>
                  <a:cubicBezTo>
                    <a:pt x="1789" y="1153"/>
                    <a:pt x="1840" y="1153"/>
                    <a:pt x="1886" y="1142"/>
                  </a:cubicBezTo>
                  <a:cubicBezTo>
                    <a:pt x="1943" y="1119"/>
                    <a:pt x="1914" y="1108"/>
                    <a:pt x="1948" y="1074"/>
                  </a:cubicBezTo>
                  <a:cubicBezTo>
                    <a:pt x="1994" y="1028"/>
                    <a:pt x="1937" y="1011"/>
                    <a:pt x="1954" y="983"/>
                  </a:cubicBezTo>
                  <a:cubicBezTo>
                    <a:pt x="1971" y="954"/>
                    <a:pt x="2005" y="943"/>
                    <a:pt x="2017" y="914"/>
                  </a:cubicBezTo>
                  <a:cubicBezTo>
                    <a:pt x="2028" y="863"/>
                    <a:pt x="2108" y="875"/>
                    <a:pt x="2142" y="858"/>
                  </a:cubicBezTo>
                  <a:cubicBezTo>
                    <a:pt x="2238" y="801"/>
                    <a:pt x="2272" y="909"/>
                    <a:pt x="2193" y="920"/>
                  </a:cubicBezTo>
                  <a:cubicBezTo>
                    <a:pt x="2164" y="926"/>
                    <a:pt x="2193" y="1000"/>
                    <a:pt x="2210" y="1011"/>
                  </a:cubicBezTo>
                  <a:cubicBezTo>
                    <a:pt x="2244" y="1028"/>
                    <a:pt x="2295" y="943"/>
                    <a:pt x="2329" y="931"/>
                  </a:cubicBezTo>
                  <a:cubicBezTo>
                    <a:pt x="2346" y="931"/>
                    <a:pt x="2357" y="931"/>
                    <a:pt x="2375" y="931"/>
                  </a:cubicBezTo>
                  <a:cubicBezTo>
                    <a:pt x="2386" y="926"/>
                    <a:pt x="2420" y="897"/>
                    <a:pt x="2426" y="886"/>
                  </a:cubicBezTo>
                  <a:cubicBezTo>
                    <a:pt x="2431" y="869"/>
                    <a:pt x="2426" y="863"/>
                    <a:pt x="2426" y="846"/>
                  </a:cubicBezTo>
                  <a:cubicBezTo>
                    <a:pt x="2426" y="829"/>
                    <a:pt x="2448" y="818"/>
                    <a:pt x="2454" y="789"/>
                  </a:cubicBezTo>
                  <a:cubicBezTo>
                    <a:pt x="2454" y="738"/>
                    <a:pt x="2420" y="710"/>
                    <a:pt x="2420" y="670"/>
                  </a:cubicBezTo>
                  <a:cubicBezTo>
                    <a:pt x="2420" y="647"/>
                    <a:pt x="2409" y="647"/>
                    <a:pt x="2397" y="636"/>
                  </a:cubicBezTo>
                  <a:cubicBezTo>
                    <a:pt x="2380" y="625"/>
                    <a:pt x="2403" y="585"/>
                    <a:pt x="2397" y="568"/>
                  </a:cubicBezTo>
                  <a:cubicBezTo>
                    <a:pt x="2397" y="551"/>
                    <a:pt x="2380" y="545"/>
                    <a:pt x="2380" y="528"/>
                  </a:cubicBezTo>
                  <a:cubicBezTo>
                    <a:pt x="2380" y="505"/>
                    <a:pt x="2397" y="460"/>
                    <a:pt x="2414" y="443"/>
                  </a:cubicBezTo>
                  <a:cubicBezTo>
                    <a:pt x="2443" y="409"/>
                    <a:pt x="2477" y="449"/>
                    <a:pt x="2499" y="415"/>
                  </a:cubicBezTo>
                  <a:cubicBezTo>
                    <a:pt x="2522" y="392"/>
                    <a:pt x="2517" y="369"/>
                    <a:pt x="2551" y="346"/>
                  </a:cubicBezTo>
                  <a:cubicBezTo>
                    <a:pt x="2579" y="329"/>
                    <a:pt x="2630" y="216"/>
                    <a:pt x="2653" y="221"/>
                  </a:cubicBezTo>
                  <a:cubicBezTo>
                    <a:pt x="2710" y="238"/>
                    <a:pt x="2704" y="210"/>
                    <a:pt x="2749" y="176"/>
                  </a:cubicBezTo>
                  <a:cubicBezTo>
                    <a:pt x="2778" y="159"/>
                    <a:pt x="2801" y="119"/>
                    <a:pt x="2829" y="108"/>
                  </a:cubicBezTo>
                  <a:cubicBezTo>
                    <a:pt x="2846" y="96"/>
                    <a:pt x="2875" y="108"/>
                    <a:pt x="2875" y="74"/>
                  </a:cubicBezTo>
                  <a:cubicBezTo>
                    <a:pt x="2875" y="5"/>
                    <a:pt x="2863" y="28"/>
                    <a:pt x="2920" y="17"/>
                  </a:cubicBezTo>
                  <a:cubicBezTo>
                    <a:pt x="2971" y="11"/>
                    <a:pt x="2960" y="45"/>
                    <a:pt x="3022" y="5"/>
                  </a:cubicBezTo>
                  <a:cubicBezTo>
                    <a:pt x="3073" y="0"/>
                    <a:pt x="3073" y="0"/>
                    <a:pt x="3073" y="0"/>
                  </a:cubicBezTo>
                </a:path>
              </a:pathLst>
            </a:custGeom>
            <a:gradFill>
              <a:gsLst>
                <a:gs pos="0">
                  <a:srgbClr val="BC1E1E"/>
                </a:gs>
                <a:gs pos="100000">
                  <a:srgbClr val="6D1111"/>
                </a:gs>
              </a:gsLst>
              <a:lin ang="5400000" scaled="1"/>
            </a:gradFill>
            <a:ln w="12700" cap="flat" cmpd="sng">
              <a:solidFill>
                <a:schemeClr val="bg1"/>
              </a:solidFill>
              <a:bevel/>
              <a:headEnd/>
              <a:tailEnd/>
            </a:ln>
            <a:effectLst/>
          </p:spPr>
          <p:txBody>
            <a:bodyPr wrap="none" anchor="ctr"/>
            <a:lstStyle/>
            <a:p>
              <a:endParaRPr lang="en-US" sz="900"/>
            </a:p>
          </p:txBody>
        </p:sp>
        <p:sp>
          <p:nvSpPr>
            <p:cNvPr id="17" name="Freeform 163">
              <a:extLst>
                <a:ext uri="{FF2B5EF4-FFF2-40B4-BE49-F238E27FC236}">
                  <a16:creationId xmlns:a16="http://schemas.microsoft.com/office/drawing/2014/main" id="{4F6E085C-1CA7-4D51-8F55-12FBAD51F6EA}"/>
                </a:ext>
              </a:extLst>
            </p:cNvPr>
            <p:cNvSpPr>
              <a:spLocks noChangeArrowheads="1"/>
            </p:cNvSpPr>
            <p:nvPr/>
          </p:nvSpPr>
          <p:spPr bwMode="auto">
            <a:xfrm>
              <a:off x="10318936" y="3615941"/>
              <a:ext cx="1319223" cy="793111"/>
            </a:xfrm>
            <a:custGeom>
              <a:avLst/>
              <a:gdLst>
                <a:gd name="T0" fmla="*/ 3528 w 3813"/>
                <a:gd name="T1" fmla="*/ 6 h 2295"/>
                <a:gd name="T2" fmla="*/ 3210 w 3813"/>
                <a:gd name="T3" fmla="*/ 62 h 2295"/>
                <a:gd name="T4" fmla="*/ 3216 w 3813"/>
                <a:gd name="T5" fmla="*/ 142 h 2295"/>
                <a:gd name="T6" fmla="*/ 3312 w 3813"/>
                <a:gd name="T7" fmla="*/ 267 h 2295"/>
                <a:gd name="T8" fmla="*/ 3653 w 3813"/>
                <a:gd name="T9" fmla="*/ 392 h 2295"/>
                <a:gd name="T10" fmla="*/ 3750 w 3813"/>
                <a:gd name="T11" fmla="*/ 136 h 2295"/>
                <a:gd name="T12" fmla="*/ 3580 w 3813"/>
                <a:gd name="T13" fmla="*/ 45 h 2295"/>
                <a:gd name="T14" fmla="*/ 3528 w 3813"/>
                <a:gd name="T15" fmla="*/ 6 h 2295"/>
                <a:gd name="T16" fmla="*/ 1784 w 3813"/>
                <a:gd name="T17" fmla="*/ 494 h 2295"/>
                <a:gd name="T18" fmla="*/ 1637 w 3813"/>
                <a:gd name="T19" fmla="*/ 619 h 2295"/>
                <a:gd name="T20" fmla="*/ 1443 w 3813"/>
                <a:gd name="T21" fmla="*/ 761 h 2295"/>
                <a:gd name="T22" fmla="*/ 1477 w 3813"/>
                <a:gd name="T23" fmla="*/ 897 h 2295"/>
                <a:gd name="T24" fmla="*/ 1534 w 3813"/>
                <a:gd name="T25" fmla="*/ 936 h 2295"/>
                <a:gd name="T26" fmla="*/ 1676 w 3813"/>
                <a:gd name="T27" fmla="*/ 885 h 2295"/>
                <a:gd name="T28" fmla="*/ 1722 w 3813"/>
                <a:gd name="T29" fmla="*/ 857 h 2295"/>
                <a:gd name="T30" fmla="*/ 1761 w 3813"/>
                <a:gd name="T31" fmla="*/ 829 h 2295"/>
                <a:gd name="T32" fmla="*/ 1869 w 3813"/>
                <a:gd name="T33" fmla="*/ 982 h 2295"/>
                <a:gd name="T34" fmla="*/ 1938 w 3813"/>
                <a:gd name="T35" fmla="*/ 1141 h 2295"/>
                <a:gd name="T36" fmla="*/ 2102 w 3813"/>
                <a:gd name="T37" fmla="*/ 1158 h 2295"/>
                <a:gd name="T38" fmla="*/ 2199 w 3813"/>
                <a:gd name="T39" fmla="*/ 1226 h 2295"/>
                <a:gd name="T40" fmla="*/ 2364 w 3813"/>
                <a:gd name="T41" fmla="*/ 1237 h 2295"/>
                <a:gd name="T42" fmla="*/ 2466 w 3813"/>
                <a:gd name="T43" fmla="*/ 1164 h 2295"/>
                <a:gd name="T44" fmla="*/ 2625 w 3813"/>
                <a:gd name="T45" fmla="*/ 874 h 2295"/>
                <a:gd name="T46" fmla="*/ 2693 w 3813"/>
                <a:gd name="T47" fmla="*/ 761 h 2295"/>
                <a:gd name="T48" fmla="*/ 2779 w 3813"/>
                <a:gd name="T49" fmla="*/ 574 h 2295"/>
                <a:gd name="T50" fmla="*/ 2563 w 3813"/>
                <a:gd name="T51" fmla="*/ 551 h 2295"/>
                <a:gd name="T52" fmla="*/ 2369 w 3813"/>
                <a:gd name="T53" fmla="*/ 460 h 2295"/>
                <a:gd name="T54" fmla="*/ 2432 w 3813"/>
                <a:gd name="T55" fmla="*/ 363 h 2295"/>
                <a:gd name="T56" fmla="*/ 2364 w 3813"/>
                <a:gd name="T57" fmla="*/ 352 h 2295"/>
                <a:gd name="T58" fmla="*/ 2392 w 3813"/>
                <a:gd name="T59" fmla="*/ 261 h 2295"/>
                <a:gd name="T60" fmla="*/ 2375 w 3813"/>
                <a:gd name="T61" fmla="*/ 221 h 2295"/>
                <a:gd name="T62" fmla="*/ 2199 w 3813"/>
                <a:gd name="T63" fmla="*/ 278 h 2295"/>
                <a:gd name="T64" fmla="*/ 2046 w 3813"/>
                <a:gd name="T65" fmla="*/ 329 h 2295"/>
                <a:gd name="T66" fmla="*/ 1932 w 3813"/>
                <a:gd name="T67" fmla="*/ 381 h 2295"/>
                <a:gd name="T68" fmla="*/ 1784 w 3813"/>
                <a:gd name="T69" fmla="*/ 494 h 2295"/>
                <a:gd name="T70" fmla="*/ 239 w 3813"/>
                <a:gd name="T71" fmla="*/ 1919 h 2295"/>
                <a:gd name="T72" fmla="*/ 426 w 3813"/>
                <a:gd name="T73" fmla="*/ 1749 h 2295"/>
                <a:gd name="T74" fmla="*/ 472 w 3813"/>
                <a:gd name="T75" fmla="*/ 1618 h 2295"/>
                <a:gd name="T76" fmla="*/ 404 w 3813"/>
                <a:gd name="T77" fmla="*/ 1550 h 2295"/>
                <a:gd name="T78" fmla="*/ 244 w 3813"/>
                <a:gd name="T79" fmla="*/ 1612 h 2295"/>
                <a:gd name="T80" fmla="*/ 108 w 3813"/>
                <a:gd name="T81" fmla="*/ 1749 h 2295"/>
                <a:gd name="T82" fmla="*/ 34 w 3813"/>
                <a:gd name="T83" fmla="*/ 1834 h 2295"/>
                <a:gd name="T84" fmla="*/ 74 w 3813"/>
                <a:gd name="T85" fmla="*/ 1914 h 2295"/>
                <a:gd name="T86" fmla="*/ 171 w 3813"/>
                <a:gd name="T87" fmla="*/ 1942 h 2295"/>
                <a:gd name="T88" fmla="*/ 216 w 3813"/>
                <a:gd name="T89" fmla="*/ 1982 h 2295"/>
                <a:gd name="T90" fmla="*/ 256 w 3813"/>
                <a:gd name="T91" fmla="*/ 1987 h 2295"/>
                <a:gd name="T92" fmla="*/ 239 w 3813"/>
                <a:gd name="T93" fmla="*/ 1919 h 2295"/>
                <a:gd name="T94" fmla="*/ 392 w 3813"/>
                <a:gd name="T95" fmla="*/ 2243 h 2295"/>
                <a:gd name="T96" fmla="*/ 313 w 3813"/>
                <a:gd name="T97" fmla="*/ 2175 h 2295"/>
                <a:gd name="T98" fmla="*/ 228 w 3813"/>
                <a:gd name="T99" fmla="*/ 2175 h 2295"/>
                <a:gd name="T100" fmla="*/ 233 w 3813"/>
                <a:gd name="T101" fmla="*/ 2294 h 2295"/>
                <a:gd name="T102" fmla="*/ 284 w 3813"/>
                <a:gd name="T103" fmla="*/ 2232 h 2295"/>
                <a:gd name="T104" fmla="*/ 409 w 3813"/>
                <a:gd name="T105" fmla="*/ 2277 h 2295"/>
                <a:gd name="T106" fmla="*/ 455 w 3813"/>
                <a:gd name="T107" fmla="*/ 2271 h 2295"/>
                <a:gd name="T108" fmla="*/ 421 w 3813"/>
                <a:gd name="T109" fmla="*/ 2237 h 2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813" h="2295">
                  <a:moveTo>
                    <a:pt x="3528" y="6"/>
                  </a:moveTo>
                  <a:lnTo>
                    <a:pt x="3528" y="6"/>
                  </a:lnTo>
                  <a:cubicBezTo>
                    <a:pt x="3500" y="62"/>
                    <a:pt x="3477" y="34"/>
                    <a:pt x="3415" y="45"/>
                  </a:cubicBezTo>
                  <a:cubicBezTo>
                    <a:pt x="3364" y="51"/>
                    <a:pt x="3256" y="34"/>
                    <a:pt x="3210" y="62"/>
                  </a:cubicBezTo>
                  <a:cubicBezTo>
                    <a:pt x="3199" y="62"/>
                    <a:pt x="3176" y="102"/>
                    <a:pt x="3176" y="108"/>
                  </a:cubicBezTo>
                  <a:cubicBezTo>
                    <a:pt x="3159" y="153"/>
                    <a:pt x="3188" y="142"/>
                    <a:pt x="3216" y="142"/>
                  </a:cubicBezTo>
                  <a:cubicBezTo>
                    <a:pt x="3216" y="176"/>
                    <a:pt x="3216" y="221"/>
                    <a:pt x="3205" y="256"/>
                  </a:cubicBezTo>
                  <a:cubicBezTo>
                    <a:pt x="3199" y="284"/>
                    <a:pt x="3296" y="273"/>
                    <a:pt x="3312" y="267"/>
                  </a:cubicBezTo>
                  <a:cubicBezTo>
                    <a:pt x="3358" y="261"/>
                    <a:pt x="3398" y="244"/>
                    <a:pt x="3443" y="267"/>
                  </a:cubicBezTo>
                  <a:cubicBezTo>
                    <a:pt x="3517" y="301"/>
                    <a:pt x="3580" y="363"/>
                    <a:pt x="3653" y="392"/>
                  </a:cubicBezTo>
                  <a:cubicBezTo>
                    <a:pt x="3744" y="437"/>
                    <a:pt x="3812" y="494"/>
                    <a:pt x="3807" y="347"/>
                  </a:cubicBezTo>
                  <a:cubicBezTo>
                    <a:pt x="3801" y="273"/>
                    <a:pt x="3767" y="199"/>
                    <a:pt x="3750" y="136"/>
                  </a:cubicBezTo>
                  <a:cubicBezTo>
                    <a:pt x="3710" y="136"/>
                    <a:pt x="3642" y="102"/>
                    <a:pt x="3636" y="68"/>
                  </a:cubicBezTo>
                  <a:cubicBezTo>
                    <a:pt x="3625" y="17"/>
                    <a:pt x="3614" y="23"/>
                    <a:pt x="3580" y="45"/>
                  </a:cubicBezTo>
                  <a:cubicBezTo>
                    <a:pt x="3528" y="68"/>
                    <a:pt x="3562" y="11"/>
                    <a:pt x="3540" y="0"/>
                  </a:cubicBezTo>
                  <a:cubicBezTo>
                    <a:pt x="3528" y="6"/>
                    <a:pt x="3528" y="6"/>
                    <a:pt x="3528" y="6"/>
                  </a:cubicBezTo>
                  <a:close/>
                  <a:moveTo>
                    <a:pt x="1784" y="494"/>
                  </a:moveTo>
                  <a:lnTo>
                    <a:pt x="1784" y="494"/>
                  </a:lnTo>
                  <a:cubicBezTo>
                    <a:pt x="1756" y="517"/>
                    <a:pt x="1722" y="568"/>
                    <a:pt x="1693" y="596"/>
                  </a:cubicBezTo>
                  <a:cubicBezTo>
                    <a:pt x="1676" y="608"/>
                    <a:pt x="1659" y="613"/>
                    <a:pt x="1637" y="619"/>
                  </a:cubicBezTo>
                  <a:cubicBezTo>
                    <a:pt x="1602" y="625"/>
                    <a:pt x="1563" y="670"/>
                    <a:pt x="1534" y="693"/>
                  </a:cubicBezTo>
                  <a:cubicBezTo>
                    <a:pt x="1443" y="761"/>
                    <a:pt x="1443" y="761"/>
                    <a:pt x="1443" y="761"/>
                  </a:cubicBezTo>
                  <a:cubicBezTo>
                    <a:pt x="1375" y="801"/>
                    <a:pt x="1375" y="801"/>
                    <a:pt x="1375" y="801"/>
                  </a:cubicBezTo>
                  <a:cubicBezTo>
                    <a:pt x="1364" y="807"/>
                    <a:pt x="1455" y="897"/>
                    <a:pt x="1477" y="897"/>
                  </a:cubicBezTo>
                  <a:cubicBezTo>
                    <a:pt x="1489" y="897"/>
                    <a:pt x="1534" y="891"/>
                    <a:pt x="1546" y="902"/>
                  </a:cubicBezTo>
                  <a:cubicBezTo>
                    <a:pt x="1546" y="902"/>
                    <a:pt x="1534" y="925"/>
                    <a:pt x="1534" y="936"/>
                  </a:cubicBezTo>
                  <a:cubicBezTo>
                    <a:pt x="1540" y="965"/>
                    <a:pt x="1614" y="1021"/>
                    <a:pt x="1631" y="970"/>
                  </a:cubicBezTo>
                  <a:cubicBezTo>
                    <a:pt x="1642" y="948"/>
                    <a:pt x="1653" y="897"/>
                    <a:pt x="1676" y="885"/>
                  </a:cubicBezTo>
                  <a:cubicBezTo>
                    <a:pt x="1688" y="879"/>
                    <a:pt x="1693" y="885"/>
                    <a:pt x="1705" y="879"/>
                  </a:cubicBezTo>
                  <a:cubicBezTo>
                    <a:pt x="1710" y="879"/>
                    <a:pt x="1716" y="857"/>
                    <a:pt x="1722" y="857"/>
                  </a:cubicBezTo>
                  <a:cubicBezTo>
                    <a:pt x="1722" y="852"/>
                    <a:pt x="1739" y="868"/>
                    <a:pt x="1744" y="862"/>
                  </a:cubicBezTo>
                  <a:cubicBezTo>
                    <a:pt x="1750" y="852"/>
                    <a:pt x="1756" y="835"/>
                    <a:pt x="1761" y="829"/>
                  </a:cubicBezTo>
                  <a:cubicBezTo>
                    <a:pt x="1790" y="824"/>
                    <a:pt x="1858" y="879"/>
                    <a:pt x="1875" y="897"/>
                  </a:cubicBezTo>
                  <a:cubicBezTo>
                    <a:pt x="1903" y="919"/>
                    <a:pt x="1869" y="953"/>
                    <a:pt x="1869" y="982"/>
                  </a:cubicBezTo>
                  <a:cubicBezTo>
                    <a:pt x="1869" y="1005"/>
                    <a:pt x="1903" y="1016"/>
                    <a:pt x="1892" y="1044"/>
                  </a:cubicBezTo>
                  <a:cubicBezTo>
                    <a:pt x="1881" y="1078"/>
                    <a:pt x="1909" y="1118"/>
                    <a:pt x="1938" y="1141"/>
                  </a:cubicBezTo>
                  <a:cubicBezTo>
                    <a:pt x="1966" y="1169"/>
                    <a:pt x="2023" y="1158"/>
                    <a:pt x="2063" y="1158"/>
                  </a:cubicBezTo>
                  <a:cubicBezTo>
                    <a:pt x="2085" y="1158"/>
                    <a:pt x="2085" y="1169"/>
                    <a:pt x="2102" y="1158"/>
                  </a:cubicBezTo>
                  <a:cubicBezTo>
                    <a:pt x="2137" y="1147"/>
                    <a:pt x="2142" y="1141"/>
                    <a:pt x="2171" y="1169"/>
                  </a:cubicBezTo>
                  <a:cubicBezTo>
                    <a:pt x="2188" y="1186"/>
                    <a:pt x="2171" y="1220"/>
                    <a:pt x="2199" y="1226"/>
                  </a:cubicBezTo>
                  <a:cubicBezTo>
                    <a:pt x="2222" y="1232"/>
                    <a:pt x="2250" y="1294"/>
                    <a:pt x="2273" y="1311"/>
                  </a:cubicBezTo>
                  <a:cubicBezTo>
                    <a:pt x="2290" y="1323"/>
                    <a:pt x="2347" y="1249"/>
                    <a:pt x="2364" y="1237"/>
                  </a:cubicBezTo>
                  <a:cubicBezTo>
                    <a:pt x="2375" y="1226"/>
                    <a:pt x="2432" y="1203"/>
                    <a:pt x="2432" y="1198"/>
                  </a:cubicBezTo>
                  <a:cubicBezTo>
                    <a:pt x="2438" y="1175"/>
                    <a:pt x="2443" y="1169"/>
                    <a:pt x="2466" y="1164"/>
                  </a:cubicBezTo>
                  <a:cubicBezTo>
                    <a:pt x="2529" y="1141"/>
                    <a:pt x="2534" y="1039"/>
                    <a:pt x="2551" y="987"/>
                  </a:cubicBezTo>
                  <a:cubicBezTo>
                    <a:pt x="2574" y="953"/>
                    <a:pt x="2591" y="897"/>
                    <a:pt x="2625" y="874"/>
                  </a:cubicBezTo>
                  <a:cubicBezTo>
                    <a:pt x="2648" y="852"/>
                    <a:pt x="2665" y="829"/>
                    <a:pt x="2688" y="818"/>
                  </a:cubicBezTo>
                  <a:cubicBezTo>
                    <a:pt x="2722" y="801"/>
                    <a:pt x="2676" y="790"/>
                    <a:pt x="2693" y="761"/>
                  </a:cubicBezTo>
                  <a:cubicBezTo>
                    <a:pt x="2705" y="727"/>
                    <a:pt x="2767" y="710"/>
                    <a:pt x="2767" y="659"/>
                  </a:cubicBezTo>
                  <a:cubicBezTo>
                    <a:pt x="2767" y="636"/>
                    <a:pt x="2790" y="585"/>
                    <a:pt x="2779" y="574"/>
                  </a:cubicBezTo>
                  <a:cubicBezTo>
                    <a:pt x="2739" y="540"/>
                    <a:pt x="2676" y="494"/>
                    <a:pt x="2619" y="483"/>
                  </a:cubicBezTo>
                  <a:cubicBezTo>
                    <a:pt x="2614" y="483"/>
                    <a:pt x="2580" y="540"/>
                    <a:pt x="2563" y="551"/>
                  </a:cubicBezTo>
                  <a:cubicBezTo>
                    <a:pt x="2517" y="585"/>
                    <a:pt x="2466" y="562"/>
                    <a:pt x="2426" y="534"/>
                  </a:cubicBezTo>
                  <a:cubicBezTo>
                    <a:pt x="2421" y="517"/>
                    <a:pt x="2387" y="471"/>
                    <a:pt x="2369" y="460"/>
                  </a:cubicBezTo>
                  <a:cubicBezTo>
                    <a:pt x="2324" y="420"/>
                    <a:pt x="2403" y="420"/>
                    <a:pt x="2426" y="403"/>
                  </a:cubicBezTo>
                  <a:cubicBezTo>
                    <a:pt x="2443" y="386"/>
                    <a:pt x="2443" y="375"/>
                    <a:pt x="2432" y="363"/>
                  </a:cubicBezTo>
                  <a:cubicBezTo>
                    <a:pt x="2421" y="347"/>
                    <a:pt x="2443" y="335"/>
                    <a:pt x="2443" y="318"/>
                  </a:cubicBezTo>
                  <a:cubicBezTo>
                    <a:pt x="2438" y="318"/>
                    <a:pt x="2375" y="347"/>
                    <a:pt x="2364" y="352"/>
                  </a:cubicBezTo>
                  <a:cubicBezTo>
                    <a:pt x="2347" y="352"/>
                    <a:pt x="2324" y="358"/>
                    <a:pt x="2324" y="335"/>
                  </a:cubicBezTo>
                  <a:cubicBezTo>
                    <a:pt x="2324" y="290"/>
                    <a:pt x="2352" y="273"/>
                    <a:pt x="2392" y="261"/>
                  </a:cubicBezTo>
                  <a:cubicBezTo>
                    <a:pt x="2409" y="250"/>
                    <a:pt x="2477" y="227"/>
                    <a:pt x="2477" y="204"/>
                  </a:cubicBezTo>
                  <a:cubicBezTo>
                    <a:pt x="2443" y="204"/>
                    <a:pt x="2403" y="199"/>
                    <a:pt x="2375" y="221"/>
                  </a:cubicBezTo>
                  <a:cubicBezTo>
                    <a:pt x="2330" y="267"/>
                    <a:pt x="2295" y="239"/>
                    <a:pt x="2244" y="244"/>
                  </a:cubicBezTo>
                  <a:cubicBezTo>
                    <a:pt x="2216" y="250"/>
                    <a:pt x="2216" y="267"/>
                    <a:pt x="2199" y="278"/>
                  </a:cubicBezTo>
                  <a:cubicBezTo>
                    <a:pt x="2176" y="290"/>
                    <a:pt x="2148" y="284"/>
                    <a:pt x="2125" y="284"/>
                  </a:cubicBezTo>
                  <a:cubicBezTo>
                    <a:pt x="2097" y="301"/>
                    <a:pt x="2068" y="312"/>
                    <a:pt x="2046" y="329"/>
                  </a:cubicBezTo>
                  <a:cubicBezTo>
                    <a:pt x="2023" y="347"/>
                    <a:pt x="2000" y="358"/>
                    <a:pt x="1972" y="358"/>
                  </a:cubicBezTo>
                  <a:cubicBezTo>
                    <a:pt x="1955" y="358"/>
                    <a:pt x="1943" y="363"/>
                    <a:pt x="1932" y="381"/>
                  </a:cubicBezTo>
                  <a:cubicBezTo>
                    <a:pt x="1903" y="420"/>
                    <a:pt x="1830" y="420"/>
                    <a:pt x="1801" y="471"/>
                  </a:cubicBezTo>
                  <a:cubicBezTo>
                    <a:pt x="1784" y="494"/>
                    <a:pt x="1784" y="494"/>
                    <a:pt x="1784" y="494"/>
                  </a:cubicBezTo>
                  <a:close/>
                  <a:moveTo>
                    <a:pt x="239" y="1919"/>
                  </a:moveTo>
                  <a:lnTo>
                    <a:pt x="239" y="1919"/>
                  </a:lnTo>
                  <a:cubicBezTo>
                    <a:pt x="233" y="1879"/>
                    <a:pt x="381" y="1857"/>
                    <a:pt x="398" y="1800"/>
                  </a:cubicBezTo>
                  <a:cubicBezTo>
                    <a:pt x="409" y="1766"/>
                    <a:pt x="392" y="1754"/>
                    <a:pt x="426" y="1749"/>
                  </a:cubicBezTo>
                  <a:cubicBezTo>
                    <a:pt x="472" y="1737"/>
                    <a:pt x="460" y="1692"/>
                    <a:pt x="494" y="1680"/>
                  </a:cubicBezTo>
                  <a:cubicBezTo>
                    <a:pt x="483" y="1664"/>
                    <a:pt x="466" y="1646"/>
                    <a:pt x="472" y="1618"/>
                  </a:cubicBezTo>
                  <a:cubicBezTo>
                    <a:pt x="472" y="1578"/>
                    <a:pt x="494" y="1578"/>
                    <a:pt x="438" y="1578"/>
                  </a:cubicBezTo>
                  <a:cubicBezTo>
                    <a:pt x="404" y="1578"/>
                    <a:pt x="421" y="1561"/>
                    <a:pt x="404" y="1550"/>
                  </a:cubicBezTo>
                  <a:cubicBezTo>
                    <a:pt x="404" y="1544"/>
                    <a:pt x="364" y="1578"/>
                    <a:pt x="341" y="1578"/>
                  </a:cubicBezTo>
                  <a:cubicBezTo>
                    <a:pt x="313" y="1578"/>
                    <a:pt x="273" y="1595"/>
                    <a:pt x="244" y="1612"/>
                  </a:cubicBezTo>
                  <a:cubicBezTo>
                    <a:pt x="228" y="1629"/>
                    <a:pt x="216" y="1624"/>
                    <a:pt x="193" y="1624"/>
                  </a:cubicBezTo>
                  <a:cubicBezTo>
                    <a:pt x="171" y="1624"/>
                    <a:pt x="80" y="1732"/>
                    <a:pt x="108" y="1749"/>
                  </a:cubicBezTo>
                  <a:cubicBezTo>
                    <a:pt x="154" y="1783"/>
                    <a:pt x="125" y="1788"/>
                    <a:pt x="85" y="1788"/>
                  </a:cubicBezTo>
                  <a:cubicBezTo>
                    <a:pt x="0" y="1788"/>
                    <a:pt x="46" y="1783"/>
                    <a:pt x="34" y="1834"/>
                  </a:cubicBezTo>
                  <a:cubicBezTo>
                    <a:pt x="34" y="1857"/>
                    <a:pt x="23" y="1874"/>
                    <a:pt x="23" y="1896"/>
                  </a:cubicBezTo>
                  <a:cubicBezTo>
                    <a:pt x="23" y="1936"/>
                    <a:pt x="57" y="1959"/>
                    <a:pt x="74" y="1914"/>
                  </a:cubicBezTo>
                  <a:cubicBezTo>
                    <a:pt x="91" y="1919"/>
                    <a:pt x="91" y="1919"/>
                    <a:pt x="91" y="1919"/>
                  </a:cubicBezTo>
                  <a:cubicBezTo>
                    <a:pt x="108" y="1925"/>
                    <a:pt x="159" y="1942"/>
                    <a:pt x="171" y="1942"/>
                  </a:cubicBezTo>
                  <a:cubicBezTo>
                    <a:pt x="182" y="1942"/>
                    <a:pt x="188" y="1953"/>
                    <a:pt x="188" y="1959"/>
                  </a:cubicBezTo>
                  <a:cubicBezTo>
                    <a:pt x="193" y="1970"/>
                    <a:pt x="205" y="1982"/>
                    <a:pt x="216" y="1982"/>
                  </a:cubicBezTo>
                  <a:cubicBezTo>
                    <a:pt x="222" y="1982"/>
                    <a:pt x="233" y="1982"/>
                    <a:pt x="239" y="1987"/>
                  </a:cubicBezTo>
                  <a:cubicBezTo>
                    <a:pt x="244" y="1987"/>
                    <a:pt x="250" y="1993"/>
                    <a:pt x="256" y="1987"/>
                  </a:cubicBezTo>
                  <a:cubicBezTo>
                    <a:pt x="262" y="1970"/>
                    <a:pt x="239" y="1948"/>
                    <a:pt x="239" y="1925"/>
                  </a:cubicBezTo>
                  <a:cubicBezTo>
                    <a:pt x="239" y="1919"/>
                    <a:pt x="239" y="1919"/>
                    <a:pt x="239" y="1919"/>
                  </a:cubicBezTo>
                  <a:close/>
                  <a:moveTo>
                    <a:pt x="392" y="2243"/>
                  </a:moveTo>
                  <a:lnTo>
                    <a:pt x="392" y="2243"/>
                  </a:lnTo>
                  <a:cubicBezTo>
                    <a:pt x="381" y="2243"/>
                    <a:pt x="364" y="2226"/>
                    <a:pt x="352" y="2220"/>
                  </a:cubicBezTo>
                  <a:cubicBezTo>
                    <a:pt x="347" y="2215"/>
                    <a:pt x="318" y="2180"/>
                    <a:pt x="313" y="2175"/>
                  </a:cubicBezTo>
                  <a:cubicBezTo>
                    <a:pt x="301" y="2175"/>
                    <a:pt x="290" y="2180"/>
                    <a:pt x="273" y="2175"/>
                  </a:cubicBezTo>
                  <a:cubicBezTo>
                    <a:pt x="262" y="2175"/>
                    <a:pt x="239" y="2169"/>
                    <a:pt x="228" y="2175"/>
                  </a:cubicBezTo>
                  <a:cubicBezTo>
                    <a:pt x="222" y="2192"/>
                    <a:pt x="228" y="2220"/>
                    <a:pt x="228" y="2237"/>
                  </a:cubicBezTo>
                  <a:cubicBezTo>
                    <a:pt x="228" y="2254"/>
                    <a:pt x="228" y="2277"/>
                    <a:pt x="233" y="2294"/>
                  </a:cubicBezTo>
                  <a:lnTo>
                    <a:pt x="233" y="2294"/>
                  </a:lnTo>
                  <a:cubicBezTo>
                    <a:pt x="239" y="2294"/>
                    <a:pt x="273" y="2243"/>
                    <a:pt x="284" y="2232"/>
                  </a:cubicBezTo>
                  <a:cubicBezTo>
                    <a:pt x="313" y="2215"/>
                    <a:pt x="352" y="2232"/>
                    <a:pt x="375" y="2254"/>
                  </a:cubicBezTo>
                  <a:cubicBezTo>
                    <a:pt x="387" y="2266"/>
                    <a:pt x="398" y="2277"/>
                    <a:pt x="409" y="2277"/>
                  </a:cubicBezTo>
                  <a:cubicBezTo>
                    <a:pt x="415" y="2277"/>
                    <a:pt x="449" y="2277"/>
                    <a:pt x="449" y="2271"/>
                  </a:cubicBezTo>
                  <a:lnTo>
                    <a:pt x="455" y="2271"/>
                  </a:lnTo>
                  <a:cubicBezTo>
                    <a:pt x="455" y="2260"/>
                    <a:pt x="466" y="2237"/>
                    <a:pt x="455" y="2226"/>
                  </a:cubicBezTo>
                  <a:cubicBezTo>
                    <a:pt x="449" y="2215"/>
                    <a:pt x="426" y="2232"/>
                    <a:pt x="421" y="2237"/>
                  </a:cubicBezTo>
                  <a:lnTo>
                    <a:pt x="392" y="2243"/>
                  </a:lnTo>
                  <a:close/>
                </a:path>
              </a:pathLst>
            </a:custGeom>
            <a:grpFill/>
            <a:ln w="12700" cap="flat" cmpd="sng">
              <a:solidFill>
                <a:schemeClr val="bg1"/>
              </a:solidFill>
              <a:bevel/>
              <a:headEnd/>
              <a:tailEnd/>
            </a:ln>
            <a:effectLst/>
          </p:spPr>
          <p:txBody>
            <a:bodyPr wrap="none" anchor="ctr"/>
            <a:lstStyle/>
            <a:p>
              <a:endParaRPr lang="en-US" sz="900"/>
            </a:p>
          </p:txBody>
        </p:sp>
        <p:sp>
          <p:nvSpPr>
            <p:cNvPr id="18" name="Freeform 165">
              <a:extLst>
                <a:ext uri="{FF2B5EF4-FFF2-40B4-BE49-F238E27FC236}">
                  <a16:creationId xmlns:a16="http://schemas.microsoft.com/office/drawing/2014/main" id="{72EF1C37-D1CF-4874-AEE0-26F28221FF5E}"/>
                </a:ext>
              </a:extLst>
            </p:cNvPr>
            <p:cNvSpPr>
              <a:spLocks noChangeArrowheads="1"/>
            </p:cNvSpPr>
            <p:nvPr/>
          </p:nvSpPr>
          <p:spPr bwMode="auto">
            <a:xfrm>
              <a:off x="7869603" y="3015008"/>
              <a:ext cx="645123" cy="733627"/>
            </a:xfrm>
            <a:custGeom>
              <a:avLst/>
              <a:gdLst>
                <a:gd name="T0" fmla="*/ 387 w 1864"/>
                <a:gd name="T1" fmla="*/ 801 h 2121"/>
                <a:gd name="T2" fmla="*/ 324 w 1864"/>
                <a:gd name="T3" fmla="*/ 813 h 2121"/>
                <a:gd name="T4" fmla="*/ 370 w 1864"/>
                <a:gd name="T5" fmla="*/ 836 h 2121"/>
                <a:gd name="T6" fmla="*/ 387 w 1864"/>
                <a:gd name="T7" fmla="*/ 813 h 2121"/>
                <a:gd name="T8" fmla="*/ 6 w 1864"/>
                <a:gd name="T9" fmla="*/ 1540 h 2121"/>
                <a:gd name="T10" fmla="*/ 46 w 1864"/>
                <a:gd name="T11" fmla="*/ 1421 h 2121"/>
                <a:gd name="T12" fmla="*/ 63 w 1864"/>
                <a:gd name="T13" fmla="*/ 1330 h 2121"/>
                <a:gd name="T14" fmla="*/ 148 w 1864"/>
                <a:gd name="T15" fmla="*/ 1370 h 2121"/>
                <a:gd name="T16" fmla="*/ 177 w 1864"/>
                <a:gd name="T17" fmla="*/ 1301 h 2121"/>
                <a:gd name="T18" fmla="*/ 262 w 1864"/>
                <a:gd name="T19" fmla="*/ 1222 h 2121"/>
                <a:gd name="T20" fmla="*/ 296 w 1864"/>
                <a:gd name="T21" fmla="*/ 1177 h 2121"/>
                <a:gd name="T22" fmla="*/ 313 w 1864"/>
                <a:gd name="T23" fmla="*/ 1069 h 2121"/>
                <a:gd name="T24" fmla="*/ 330 w 1864"/>
                <a:gd name="T25" fmla="*/ 1006 h 2121"/>
                <a:gd name="T26" fmla="*/ 364 w 1864"/>
                <a:gd name="T27" fmla="*/ 864 h 2121"/>
                <a:gd name="T28" fmla="*/ 483 w 1864"/>
                <a:gd name="T29" fmla="*/ 898 h 2121"/>
                <a:gd name="T30" fmla="*/ 500 w 1864"/>
                <a:gd name="T31" fmla="*/ 819 h 2121"/>
                <a:gd name="T32" fmla="*/ 625 w 1864"/>
                <a:gd name="T33" fmla="*/ 614 h 2121"/>
                <a:gd name="T34" fmla="*/ 756 w 1864"/>
                <a:gd name="T35" fmla="*/ 563 h 2121"/>
                <a:gd name="T36" fmla="*/ 773 w 1864"/>
                <a:gd name="T37" fmla="*/ 455 h 2121"/>
                <a:gd name="T38" fmla="*/ 938 w 1864"/>
                <a:gd name="T39" fmla="*/ 290 h 2121"/>
                <a:gd name="T40" fmla="*/ 1119 w 1864"/>
                <a:gd name="T41" fmla="*/ 120 h 2121"/>
                <a:gd name="T42" fmla="*/ 1198 w 1864"/>
                <a:gd name="T43" fmla="*/ 23 h 2121"/>
                <a:gd name="T44" fmla="*/ 1249 w 1864"/>
                <a:gd name="T45" fmla="*/ 0 h 2121"/>
                <a:gd name="T46" fmla="*/ 1272 w 1864"/>
                <a:gd name="T47" fmla="*/ 6 h 2121"/>
                <a:gd name="T48" fmla="*/ 1334 w 1864"/>
                <a:gd name="T49" fmla="*/ 108 h 2121"/>
                <a:gd name="T50" fmla="*/ 1397 w 1864"/>
                <a:gd name="T51" fmla="*/ 199 h 2121"/>
                <a:gd name="T52" fmla="*/ 1403 w 1864"/>
                <a:gd name="T53" fmla="*/ 336 h 2121"/>
                <a:gd name="T54" fmla="*/ 1380 w 1864"/>
                <a:gd name="T55" fmla="*/ 432 h 2121"/>
                <a:gd name="T56" fmla="*/ 1318 w 1864"/>
                <a:gd name="T57" fmla="*/ 608 h 2121"/>
                <a:gd name="T58" fmla="*/ 1386 w 1864"/>
                <a:gd name="T59" fmla="*/ 705 h 2121"/>
                <a:gd name="T60" fmla="*/ 1465 w 1864"/>
                <a:gd name="T61" fmla="*/ 784 h 2121"/>
                <a:gd name="T62" fmla="*/ 1533 w 1864"/>
                <a:gd name="T63" fmla="*/ 847 h 2121"/>
                <a:gd name="T64" fmla="*/ 1579 w 1864"/>
                <a:gd name="T65" fmla="*/ 983 h 2121"/>
                <a:gd name="T66" fmla="*/ 1692 w 1864"/>
                <a:gd name="T67" fmla="*/ 1142 h 2121"/>
                <a:gd name="T68" fmla="*/ 1772 w 1864"/>
                <a:gd name="T69" fmla="*/ 1233 h 2121"/>
                <a:gd name="T70" fmla="*/ 1715 w 1864"/>
                <a:gd name="T71" fmla="*/ 1398 h 2121"/>
                <a:gd name="T72" fmla="*/ 1698 w 1864"/>
                <a:gd name="T73" fmla="*/ 1466 h 2121"/>
                <a:gd name="T74" fmla="*/ 1806 w 1864"/>
                <a:gd name="T75" fmla="*/ 1443 h 2121"/>
                <a:gd name="T76" fmla="*/ 1857 w 1864"/>
                <a:gd name="T77" fmla="*/ 1614 h 2121"/>
                <a:gd name="T78" fmla="*/ 1568 w 1864"/>
                <a:gd name="T79" fmla="*/ 1801 h 2121"/>
                <a:gd name="T80" fmla="*/ 1482 w 1864"/>
                <a:gd name="T81" fmla="*/ 1762 h 2121"/>
                <a:gd name="T82" fmla="*/ 1471 w 1864"/>
                <a:gd name="T83" fmla="*/ 1813 h 2121"/>
                <a:gd name="T84" fmla="*/ 1329 w 1864"/>
                <a:gd name="T85" fmla="*/ 1818 h 2121"/>
                <a:gd name="T86" fmla="*/ 1158 w 1864"/>
                <a:gd name="T87" fmla="*/ 1932 h 2121"/>
                <a:gd name="T88" fmla="*/ 892 w 1864"/>
                <a:gd name="T89" fmla="*/ 2046 h 2121"/>
                <a:gd name="T90" fmla="*/ 943 w 1864"/>
                <a:gd name="T91" fmla="*/ 1949 h 2121"/>
                <a:gd name="T92" fmla="*/ 1012 w 1864"/>
                <a:gd name="T93" fmla="*/ 1938 h 2121"/>
                <a:gd name="T94" fmla="*/ 1176 w 1864"/>
                <a:gd name="T95" fmla="*/ 1767 h 2121"/>
                <a:gd name="T96" fmla="*/ 1040 w 1864"/>
                <a:gd name="T97" fmla="*/ 1659 h 2121"/>
                <a:gd name="T98" fmla="*/ 790 w 1864"/>
                <a:gd name="T99" fmla="*/ 1563 h 2121"/>
                <a:gd name="T100" fmla="*/ 659 w 1864"/>
                <a:gd name="T101" fmla="*/ 1478 h 2121"/>
                <a:gd name="T102" fmla="*/ 427 w 1864"/>
                <a:gd name="T103" fmla="*/ 1438 h 2121"/>
                <a:gd name="T104" fmla="*/ 279 w 1864"/>
                <a:gd name="T105" fmla="*/ 1415 h 2121"/>
                <a:gd name="T106" fmla="*/ 154 w 1864"/>
                <a:gd name="T107" fmla="*/ 1489 h 2121"/>
                <a:gd name="T108" fmla="*/ 40 w 1864"/>
                <a:gd name="T109" fmla="*/ 1557 h 2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64" h="2121">
                  <a:moveTo>
                    <a:pt x="387" y="801"/>
                  </a:moveTo>
                  <a:lnTo>
                    <a:pt x="387" y="801"/>
                  </a:lnTo>
                  <a:cubicBezTo>
                    <a:pt x="381" y="790"/>
                    <a:pt x="364" y="784"/>
                    <a:pt x="353" y="796"/>
                  </a:cubicBezTo>
                  <a:cubicBezTo>
                    <a:pt x="341" y="801"/>
                    <a:pt x="336" y="801"/>
                    <a:pt x="324" y="813"/>
                  </a:cubicBezTo>
                  <a:cubicBezTo>
                    <a:pt x="313" y="824"/>
                    <a:pt x="324" y="847"/>
                    <a:pt x="341" y="836"/>
                  </a:cubicBezTo>
                  <a:cubicBezTo>
                    <a:pt x="353" y="836"/>
                    <a:pt x="358" y="830"/>
                    <a:pt x="370" y="836"/>
                  </a:cubicBezTo>
                  <a:cubicBezTo>
                    <a:pt x="375" y="836"/>
                    <a:pt x="381" y="836"/>
                    <a:pt x="381" y="836"/>
                  </a:cubicBezTo>
                  <a:cubicBezTo>
                    <a:pt x="387" y="830"/>
                    <a:pt x="387" y="819"/>
                    <a:pt x="387" y="813"/>
                  </a:cubicBezTo>
                  <a:cubicBezTo>
                    <a:pt x="387" y="801"/>
                    <a:pt x="387" y="801"/>
                    <a:pt x="387" y="801"/>
                  </a:cubicBezTo>
                  <a:close/>
                  <a:moveTo>
                    <a:pt x="6" y="1540"/>
                  </a:moveTo>
                  <a:lnTo>
                    <a:pt x="6" y="1540"/>
                  </a:lnTo>
                  <a:cubicBezTo>
                    <a:pt x="40" y="1512"/>
                    <a:pt x="0" y="1455"/>
                    <a:pt x="46" y="1421"/>
                  </a:cubicBezTo>
                  <a:cubicBezTo>
                    <a:pt x="69" y="1409"/>
                    <a:pt x="34" y="1347"/>
                    <a:pt x="40" y="1330"/>
                  </a:cubicBezTo>
                  <a:cubicBezTo>
                    <a:pt x="46" y="1324"/>
                    <a:pt x="63" y="1324"/>
                    <a:pt x="63" y="1330"/>
                  </a:cubicBezTo>
                  <a:cubicBezTo>
                    <a:pt x="74" y="1347"/>
                    <a:pt x="69" y="1375"/>
                    <a:pt x="97" y="1375"/>
                  </a:cubicBezTo>
                  <a:cubicBezTo>
                    <a:pt x="103" y="1375"/>
                    <a:pt x="148" y="1370"/>
                    <a:pt x="148" y="1370"/>
                  </a:cubicBezTo>
                  <a:cubicBezTo>
                    <a:pt x="148" y="1358"/>
                    <a:pt x="142" y="1347"/>
                    <a:pt x="148" y="1341"/>
                  </a:cubicBezTo>
                  <a:cubicBezTo>
                    <a:pt x="171" y="1324"/>
                    <a:pt x="171" y="1330"/>
                    <a:pt x="177" y="1301"/>
                  </a:cubicBezTo>
                  <a:cubicBezTo>
                    <a:pt x="182" y="1262"/>
                    <a:pt x="165" y="1250"/>
                    <a:pt x="205" y="1228"/>
                  </a:cubicBezTo>
                  <a:cubicBezTo>
                    <a:pt x="222" y="1222"/>
                    <a:pt x="245" y="1228"/>
                    <a:pt x="262" y="1222"/>
                  </a:cubicBezTo>
                  <a:cubicBezTo>
                    <a:pt x="279" y="1216"/>
                    <a:pt x="313" y="1233"/>
                    <a:pt x="313" y="1205"/>
                  </a:cubicBezTo>
                  <a:cubicBezTo>
                    <a:pt x="307" y="1193"/>
                    <a:pt x="296" y="1188"/>
                    <a:pt x="296" y="1177"/>
                  </a:cubicBezTo>
                  <a:cubicBezTo>
                    <a:pt x="296" y="1165"/>
                    <a:pt x="313" y="1148"/>
                    <a:pt x="319" y="1137"/>
                  </a:cubicBezTo>
                  <a:cubicBezTo>
                    <a:pt x="313" y="1114"/>
                    <a:pt x="313" y="1097"/>
                    <a:pt x="313" y="1069"/>
                  </a:cubicBezTo>
                  <a:cubicBezTo>
                    <a:pt x="319" y="1057"/>
                    <a:pt x="307" y="1040"/>
                    <a:pt x="307" y="1023"/>
                  </a:cubicBezTo>
                  <a:cubicBezTo>
                    <a:pt x="307" y="1017"/>
                    <a:pt x="319" y="1012"/>
                    <a:pt x="330" y="1006"/>
                  </a:cubicBezTo>
                  <a:cubicBezTo>
                    <a:pt x="358" y="1000"/>
                    <a:pt x="364" y="949"/>
                    <a:pt x="370" y="926"/>
                  </a:cubicBezTo>
                  <a:cubicBezTo>
                    <a:pt x="370" y="909"/>
                    <a:pt x="347" y="887"/>
                    <a:pt x="364" y="864"/>
                  </a:cubicBezTo>
                  <a:cubicBezTo>
                    <a:pt x="370" y="858"/>
                    <a:pt x="387" y="898"/>
                    <a:pt x="392" y="904"/>
                  </a:cubicBezTo>
                  <a:cubicBezTo>
                    <a:pt x="404" y="926"/>
                    <a:pt x="466" y="904"/>
                    <a:pt x="483" y="898"/>
                  </a:cubicBezTo>
                  <a:cubicBezTo>
                    <a:pt x="495" y="898"/>
                    <a:pt x="517" y="892"/>
                    <a:pt x="506" y="875"/>
                  </a:cubicBezTo>
                  <a:cubicBezTo>
                    <a:pt x="495" y="858"/>
                    <a:pt x="500" y="836"/>
                    <a:pt x="500" y="819"/>
                  </a:cubicBezTo>
                  <a:cubicBezTo>
                    <a:pt x="523" y="779"/>
                    <a:pt x="540" y="733"/>
                    <a:pt x="569" y="693"/>
                  </a:cubicBezTo>
                  <a:cubicBezTo>
                    <a:pt x="580" y="682"/>
                    <a:pt x="620" y="614"/>
                    <a:pt x="625" y="614"/>
                  </a:cubicBezTo>
                  <a:cubicBezTo>
                    <a:pt x="665" y="614"/>
                    <a:pt x="722" y="637"/>
                    <a:pt x="733" y="585"/>
                  </a:cubicBezTo>
                  <a:cubicBezTo>
                    <a:pt x="733" y="574"/>
                    <a:pt x="750" y="574"/>
                    <a:pt x="756" y="563"/>
                  </a:cubicBezTo>
                  <a:cubicBezTo>
                    <a:pt x="762" y="540"/>
                    <a:pt x="750" y="534"/>
                    <a:pt x="762" y="512"/>
                  </a:cubicBezTo>
                  <a:cubicBezTo>
                    <a:pt x="779" y="495"/>
                    <a:pt x="773" y="478"/>
                    <a:pt x="773" y="455"/>
                  </a:cubicBezTo>
                  <a:cubicBezTo>
                    <a:pt x="784" y="410"/>
                    <a:pt x="813" y="358"/>
                    <a:pt x="841" y="330"/>
                  </a:cubicBezTo>
                  <a:cubicBezTo>
                    <a:pt x="870" y="302"/>
                    <a:pt x="898" y="302"/>
                    <a:pt x="938" y="290"/>
                  </a:cubicBezTo>
                  <a:cubicBezTo>
                    <a:pt x="995" y="279"/>
                    <a:pt x="1017" y="199"/>
                    <a:pt x="1051" y="165"/>
                  </a:cubicBezTo>
                  <a:cubicBezTo>
                    <a:pt x="1074" y="142"/>
                    <a:pt x="1097" y="142"/>
                    <a:pt x="1119" y="120"/>
                  </a:cubicBezTo>
                  <a:cubicBezTo>
                    <a:pt x="1176" y="46"/>
                    <a:pt x="1176" y="46"/>
                    <a:pt x="1176" y="46"/>
                  </a:cubicBezTo>
                  <a:cubicBezTo>
                    <a:pt x="1187" y="40"/>
                    <a:pt x="1192" y="34"/>
                    <a:pt x="1198" y="23"/>
                  </a:cubicBezTo>
                  <a:cubicBezTo>
                    <a:pt x="1204" y="18"/>
                    <a:pt x="1221" y="6"/>
                    <a:pt x="1232" y="6"/>
                  </a:cubicBezTo>
                  <a:cubicBezTo>
                    <a:pt x="1238" y="6"/>
                    <a:pt x="1244" y="0"/>
                    <a:pt x="1249" y="0"/>
                  </a:cubicBezTo>
                  <a:cubicBezTo>
                    <a:pt x="1255" y="0"/>
                    <a:pt x="1266" y="6"/>
                    <a:pt x="1272" y="6"/>
                  </a:cubicBezTo>
                  <a:lnTo>
                    <a:pt x="1272" y="6"/>
                  </a:lnTo>
                  <a:cubicBezTo>
                    <a:pt x="1272" y="29"/>
                    <a:pt x="1272" y="40"/>
                    <a:pt x="1295" y="52"/>
                  </a:cubicBezTo>
                  <a:cubicBezTo>
                    <a:pt x="1323" y="57"/>
                    <a:pt x="1329" y="86"/>
                    <a:pt x="1334" y="108"/>
                  </a:cubicBezTo>
                  <a:cubicBezTo>
                    <a:pt x="1340" y="137"/>
                    <a:pt x="1391" y="131"/>
                    <a:pt x="1408" y="137"/>
                  </a:cubicBezTo>
                  <a:cubicBezTo>
                    <a:pt x="1408" y="154"/>
                    <a:pt x="1386" y="182"/>
                    <a:pt x="1397" y="199"/>
                  </a:cubicBezTo>
                  <a:cubicBezTo>
                    <a:pt x="1403" y="222"/>
                    <a:pt x="1437" y="228"/>
                    <a:pt x="1437" y="256"/>
                  </a:cubicBezTo>
                  <a:cubicBezTo>
                    <a:pt x="1426" y="284"/>
                    <a:pt x="1414" y="307"/>
                    <a:pt x="1403" y="336"/>
                  </a:cubicBezTo>
                  <a:cubicBezTo>
                    <a:pt x="1397" y="358"/>
                    <a:pt x="1397" y="381"/>
                    <a:pt x="1386" y="398"/>
                  </a:cubicBezTo>
                  <a:cubicBezTo>
                    <a:pt x="1380" y="415"/>
                    <a:pt x="1363" y="410"/>
                    <a:pt x="1380" y="432"/>
                  </a:cubicBezTo>
                  <a:cubicBezTo>
                    <a:pt x="1414" y="466"/>
                    <a:pt x="1369" y="461"/>
                    <a:pt x="1363" y="489"/>
                  </a:cubicBezTo>
                  <a:cubicBezTo>
                    <a:pt x="1346" y="534"/>
                    <a:pt x="1340" y="569"/>
                    <a:pt x="1318" y="608"/>
                  </a:cubicBezTo>
                  <a:cubicBezTo>
                    <a:pt x="1312" y="631"/>
                    <a:pt x="1357" y="625"/>
                    <a:pt x="1374" y="631"/>
                  </a:cubicBezTo>
                  <a:cubicBezTo>
                    <a:pt x="1391" y="637"/>
                    <a:pt x="1386" y="688"/>
                    <a:pt x="1386" y="705"/>
                  </a:cubicBezTo>
                  <a:cubicBezTo>
                    <a:pt x="1380" y="733"/>
                    <a:pt x="1363" y="767"/>
                    <a:pt x="1386" y="790"/>
                  </a:cubicBezTo>
                  <a:cubicBezTo>
                    <a:pt x="1408" y="813"/>
                    <a:pt x="1437" y="784"/>
                    <a:pt x="1465" y="784"/>
                  </a:cubicBezTo>
                  <a:cubicBezTo>
                    <a:pt x="1488" y="784"/>
                    <a:pt x="1477" y="819"/>
                    <a:pt x="1488" y="836"/>
                  </a:cubicBezTo>
                  <a:cubicBezTo>
                    <a:pt x="1499" y="853"/>
                    <a:pt x="1533" y="830"/>
                    <a:pt x="1533" y="847"/>
                  </a:cubicBezTo>
                  <a:cubicBezTo>
                    <a:pt x="1545" y="875"/>
                    <a:pt x="1511" y="921"/>
                    <a:pt x="1545" y="943"/>
                  </a:cubicBezTo>
                  <a:cubicBezTo>
                    <a:pt x="1562" y="961"/>
                    <a:pt x="1579" y="949"/>
                    <a:pt x="1579" y="983"/>
                  </a:cubicBezTo>
                  <a:cubicBezTo>
                    <a:pt x="1579" y="1023"/>
                    <a:pt x="1624" y="1012"/>
                    <a:pt x="1653" y="1034"/>
                  </a:cubicBezTo>
                  <a:cubicBezTo>
                    <a:pt x="1687" y="1063"/>
                    <a:pt x="1692" y="1097"/>
                    <a:pt x="1692" y="1142"/>
                  </a:cubicBezTo>
                  <a:cubicBezTo>
                    <a:pt x="1692" y="1182"/>
                    <a:pt x="1721" y="1165"/>
                    <a:pt x="1744" y="1182"/>
                  </a:cubicBezTo>
                  <a:cubicBezTo>
                    <a:pt x="1755" y="1188"/>
                    <a:pt x="1772" y="1222"/>
                    <a:pt x="1772" y="1233"/>
                  </a:cubicBezTo>
                  <a:cubicBezTo>
                    <a:pt x="1766" y="1250"/>
                    <a:pt x="1738" y="1267"/>
                    <a:pt x="1749" y="1290"/>
                  </a:cubicBezTo>
                  <a:cubicBezTo>
                    <a:pt x="1761" y="1324"/>
                    <a:pt x="1721" y="1364"/>
                    <a:pt x="1715" y="1398"/>
                  </a:cubicBezTo>
                  <a:cubicBezTo>
                    <a:pt x="1710" y="1409"/>
                    <a:pt x="1710" y="1426"/>
                    <a:pt x="1710" y="1438"/>
                  </a:cubicBezTo>
                  <a:cubicBezTo>
                    <a:pt x="1710" y="1449"/>
                    <a:pt x="1698" y="1460"/>
                    <a:pt x="1698" y="1466"/>
                  </a:cubicBezTo>
                  <a:cubicBezTo>
                    <a:pt x="1692" y="1472"/>
                    <a:pt x="1710" y="1517"/>
                    <a:pt x="1721" y="1500"/>
                  </a:cubicBezTo>
                  <a:cubicBezTo>
                    <a:pt x="1732" y="1483"/>
                    <a:pt x="1783" y="1415"/>
                    <a:pt x="1806" y="1443"/>
                  </a:cubicBezTo>
                  <a:cubicBezTo>
                    <a:pt x="1823" y="1478"/>
                    <a:pt x="1835" y="1523"/>
                    <a:pt x="1835" y="1557"/>
                  </a:cubicBezTo>
                  <a:cubicBezTo>
                    <a:pt x="1857" y="1614"/>
                    <a:pt x="1857" y="1614"/>
                    <a:pt x="1857" y="1614"/>
                  </a:cubicBezTo>
                  <a:cubicBezTo>
                    <a:pt x="1812" y="1699"/>
                    <a:pt x="1863" y="1790"/>
                    <a:pt x="1692" y="1790"/>
                  </a:cubicBezTo>
                  <a:cubicBezTo>
                    <a:pt x="1647" y="1790"/>
                    <a:pt x="1607" y="1796"/>
                    <a:pt x="1568" y="1801"/>
                  </a:cubicBezTo>
                  <a:cubicBezTo>
                    <a:pt x="1556" y="1779"/>
                    <a:pt x="1545" y="1739"/>
                    <a:pt x="1511" y="1745"/>
                  </a:cubicBezTo>
                  <a:cubicBezTo>
                    <a:pt x="1499" y="1745"/>
                    <a:pt x="1482" y="1750"/>
                    <a:pt x="1482" y="1762"/>
                  </a:cubicBezTo>
                  <a:cubicBezTo>
                    <a:pt x="1482" y="1779"/>
                    <a:pt x="1477" y="1790"/>
                    <a:pt x="1477" y="1807"/>
                  </a:cubicBezTo>
                  <a:cubicBezTo>
                    <a:pt x="1471" y="1813"/>
                    <a:pt x="1471" y="1813"/>
                    <a:pt x="1471" y="1813"/>
                  </a:cubicBezTo>
                  <a:cubicBezTo>
                    <a:pt x="1460" y="1813"/>
                    <a:pt x="1454" y="1813"/>
                    <a:pt x="1448" y="1813"/>
                  </a:cubicBezTo>
                  <a:cubicBezTo>
                    <a:pt x="1403" y="1813"/>
                    <a:pt x="1363" y="1813"/>
                    <a:pt x="1329" y="1818"/>
                  </a:cubicBezTo>
                  <a:cubicBezTo>
                    <a:pt x="1283" y="1864"/>
                    <a:pt x="1238" y="1836"/>
                    <a:pt x="1198" y="1881"/>
                  </a:cubicBezTo>
                  <a:cubicBezTo>
                    <a:pt x="1181" y="1892"/>
                    <a:pt x="1170" y="1921"/>
                    <a:pt x="1158" y="1932"/>
                  </a:cubicBezTo>
                  <a:cubicBezTo>
                    <a:pt x="1130" y="1949"/>
                    <a:pt x="1074" y="1955"/>
                    <a:pt x="1034" y="1978"/>
                  </a:cubicBezTo>
                  <a:cubicBezTo>
                    <a:pt x="1000" y="2000"/>
                    <a:pt x="927" y="2120"/>
                    <a:pt x="892" y="2046"/>
                  </a:cubicBezTo>
                  <a:cubicBezTo>
                    <a:pt x="887" y="2034"/>
                    <a:pt x="864" y="1983"/>
                    <a:pt x="887" y="1983"/>
                  </a:cubicBezTo>
                  <a:cubicBezTo>
                    <a:pt x="904" y="1983"/>
                    <a:pt x="927" y="1960"/>
                    <a:pt x="943" y="1949"/>
                  </a:cubicBezTo>
                  <a:cubicBezTo>
                    <a:pt x="961" y="1943"/>
                    <a:pt x="978" y="1960"/>
                    <a:pt x="995" y="1960"/>
                  </a:cubicBezTo>
                  <a:cubicBezTo>
                    <a:pt x="1012" y="1960"/>
                    <a:pt x="1000" y="1943"/>
                    <a:pt x="1012" y="1938"/>
                  </a:cubicBezTo>
                  <a:cubicBezTo>
                    <a:pt x="1040" y="1887"/>
                    <a:pt x="1080" y="1864"/>
                    <a:pt x="1124" y="1830"/>
                  </a:cubicBezTo>
                  <a:cubicBezTo>
                    <a:pt x="1158" y="1807"/>
                    <a:pt x="1158" y="1796"/>
                    <a:pt x="1176" y="1767"/>
                  </a:cubicBezTo>
                  <a:cubicBezTo>
                    <a:pt x="1204" y="1733"/>
                    <a:pt x="1181" y="1722"/>
                    <a:pt x="1164" y="1693"/>
                  </a:cubicBezTo>
                  <a:cubicBezTo>
                    <a:pt x="1124" y="1676"/>
                    <a:pt x="1080" y="1642"/>
                    <a:pt x="1040" y="1659"/>
                  </a:cubicBezTo>
                  <a:cubicBezTo>
                    <a:pt x="983" y="1693"/>
                    <a:pt x="961" y="1602"/>
                    <a:pt x="938" y="1614"/>
                  </a:cubicBezTo>
                  <a:cubicBezTo>
                    <a:pt x="898" y="1625"/>
                    <a:pt x="841" y="1551"/>
                    <a:pt x="790" y="1563"/>
                  </a:cubicBezTo>
                  <a:cubicBezTo>
                    <a:pt x="773" y="1568"/>
                    <a:pt x="750" y="1540"/>
                    <a:pt x="722" y="1534"/>
                  </a:cubicBezTo>
                  <a:cubicBezTo>
                    <a:pt x="693" y="1529"/>
                    <a:pt x="665" y="1478"/>
                    <a:pt x="659" y="1478"/>
                  </a:cubicBezTo>
                  <a:cubicBezTo>
                    <a:pt x="659" y="1472"/>
                    <a:pt x="625" y="1478"/>
                    <a:pt x="614" y="1478"/>
                  </a:cubicBezTo>
                  <a:cubicBezTo>
                    <a:pt x="546" y="1483"/>
                    <a:pt x="489" y="1438"/>
                    <a:pt x="427" y="1438"/>
                  </a:cubicBezTo>
                  <a:cubicBezTo>
                    <a:pt x="409" y="1443"/>
                    <a:pt x="336" y="1574"/>
                    <a:pt x="313" y="1540"/>
                  </a:cubicBezTo>
                  <a:cubicBezTo>
                    <a:pt x="290" y="1512"/>
                    <a:pt x="279" y="1455"/>
                    <a:pt x="279" y="1415"/>
                  </a:cubicBezTo>
                  <a:cubicBezTo>
                    <a:pt x="279" y="1404"/>
                    <a:pt x="245" y="1352"/>
                    <a:pt x="245" y="1392"/>
                  </a:cubicBezTo>
                  <a:cubicBezTo>
                    <a:pt x="245" y="1415"/>
                    <a:pt x="171" y="1472"/>
                    <a:pt x="154" y="1489"/>
                  </a:cubicBezTo>
                  <a:cubicBezTo>
                    <a:pt x="137" y="1506"/>
                    <a:pt x="114" y="1512"/>
                    <a:pt x="97" y="1529"/>
                  </a:cubicBezTo>
                  <a:cubicBezTo>
                    <a:pt x="80" y="1540"/>
                    <a:pt x="69" y="1568"/>
                    <a:pt x="40" y="1557"/>
                  </a:cubicBezTo>
                  <a:cubicBezTo>
                    <a:pt x="6" y="1540"/>
                    <a:pt x="6" y="1540"/>
                    <a:pt x="6" y="1540"/>
                  </a:cubicBezTo>
                  <a:close/>
                </a:path>
              </a:pathLst>
            </a:custGeom>
            <a:grpFill/>
            <a:ln w="12700" cap="flat" cmpd="sng">
              <a:solidFill>
                <a:schemeClr val="bg1"/>
              </a:solid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900"/>
            </a:p>
          </p:txBody>
        </p:sp>
      </p:grpSp>
      <p:sp>
        <p:nvSpPr>
          <p:cNvPr id="21" name="Text Box 10">
            <a:extLst>
              <a:ext uri="{FF2B5EF4-FFF2-40B4-BE49-F238E27FC236}">
                <a16:creationId xmlns:a16="http://schemas.microsoft.com/office/drawing/2014/main" id="{AF818FE7-3BAF-4ACF-8D3C-CB578D6221D0}"/>
              </a:ext>
            </a:extLst>
          </p:cNvPr>
          <p:cNvSpPr txBox="1">
            <a:spLocks noChangeArrowheads="1"/>
          </p:cNvSpPr>
          <p:nvPr/>
        </p:nvSpPr>
        <p:spPr bwMode="auto">
          <a:xfrm>
            <a:off x="1029271" y="3673004"/>
            <a:ext cx="4033968" cy="723660"/>
          </a:xfrm>
          <a:prstGeom prst="rect">
            <a:avLst/>
          </a:prstGeom>
          <a:noFill/>
          <a:ln w="9525">
            <a:noFill/>
            <a:miter lim="800000"/>
            <a:headEnd/>
            <a:tailEnd/>
          </a:ln>
        </p:spPr>
        <p:txBody>
          <a:bodyPr wrap="square" lIns="60960" tIns="30480" rIns="60960" bIns="30480">
            <a:spAutoFit/>
          </a:bodyPr>
          <a:lstStyle/>
          <a:p>
            <a:pPr algn="just" defTabSz="1450904">
              <a:lnSpc>
                <a:spcPct val="150000"/>
              </a:lnSpc>
            </a:pP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Mauris</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quam dolor,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cursus</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porta</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et,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luctus</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eget</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purus</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Nunc</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tempor</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luctus</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interdum</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Duis</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libero</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leo</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consequat</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ut</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accumsan</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eu</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viverra</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et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erat</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Nunc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rhoncus</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tellus</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in ipsum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molestie</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et gravida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tortor</a:t>
            </a:r>
            <a:endParaRPr lang="en-US" sz="10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22" name="TextBox 21">
            <a:extLst>
              <a:ext uri="{FF2B5EF4-FFF2-40B4-BE49-F238E27FC236}">
                <a16:creationId xmlns:a16="http://schemas.microsoft.com/office/drawing/2014/main" id="{A1F5A04C-8346-4EAC-8936-F814DE28C45F}"/>
              </a:ext>
            </a:extLst>
          </p:cNvPr>
          <p:cNvSpPr txBox="1">
            <a:spLocks noChangeArrowheads="1"/>
          </p:cNvSpPr>
          <p:nvPr/>
        </p:nvSpPr>
        <p:spPr bwMode="auto">
          <a:xfrm>
            <a:off x="525974" y="282109"/>
            <a:ext cx="114776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Roboto" panose="02000000000000000000" pitchFamily="2" charset="0"/>
              </a:defRPr>
            </a:lvl1pPr>
            <a:lvl2pPr marL="742950" indent="-285750">
              <a:defRPr>
                <a:solidFill>
                  <a:schemeClr val="tx1"/>
                </a:solidFill>
                <a:latin typeface="Roboto" panose="02000000000000000000" pitchFamily="2" charset="0"/>
              </a:defRPr>
            </a:lvl2pPr>
            <a:lvl3pPr marL="1143000" indent="-228600">
              <a:defRPr>
                <a:solidFill>
                  <a:schemeClr val="tx1"/>
                </a:solidFill>
                <a:latin typeface="Roboto" panose="02000000000000000000" pitchFamily="2" charset="0"/>
              </a:defRPr>
            </a:lvl3pPr>
            <a:lvl4pPr marL="1600200" indent="-228600">
              <a:defRPr>
                <a:solidFill>
                  <a:schemeClr val="tx1"/>
                </a:solidFill>
                <a:latin typeface="Roboto" panose="02000000000000000000" pitchFamily="2" charset="0"/>
              </a:defRPr>
            </a:lvl4pPr>
            <a:lvl5pPr marL="2057400" indent="-228600">
              <a:defRPr>
                <a:solidFill>
                  <a:schemeClr val="tx1"/>
                </a:solidFill>
                <a:latin typeface="Roboto" panose="02000000000000000000" pitchFamily="2" charset="0"/>
              </a:defRPr>
            </a:lvl5pPr>
            <a:lvl6pPr marL="2514600" indent="-228600" defTabSz="457200" fontAlgn="base">
              <a:spcBef>
                <a:spcPct val="0"/>
              </a:spcBef>
              <a:spcAft>
                <a:spcPct val="0"/>
              </a:spcAft>
              <a:defRPr>
                <a:solidFill>
                  <a:schemeClr val="tx1"/>
                </a:solidFill>
                <a:latin typeface="Roboto" panose="02000000000000000000" pitchFamily="2" charset="0"/>
              </a:defRPr>
            </a:lvl6pPr>
            <a:lvl7pPr marL="2971800" indent="-228600" defTabSz="457200" fontAlgn="base">
              <a:spcBef>
                <a:spcPct val="0"/>
              </a:spcBef>
              <a:spcAft>
                <a:spcPct val="0"/>
              </a:spcAft>
              <a:defRPr>
                <a:solidFill>
                  <a:schemeClr val="tx1"/>
                </a:solidFill>
                <a:latin typeface="Roboto" panose="02000000000000000000" pitchFamily="2" charset="0"/>
              </a:defRPr>
            </a:lvl7pPr>
            <a:lvl8pPr marL="3429000" indent="-228600" defTabSz="457200" fontAlgn="base">
              <a:spcBef>
                <a:spcPct val="0"/>
              </a:spcBef>
              <a:spcAft>
                <a:spcPct val="0"/>
              </a:spcAft>
              <a:defRPr>
                <a:solidFill>
                  <a:schemeClr val="tx1"/>
                </a:solidFill>
                <a:latin typeface="Roboto" panose="02000000000000000000" pitchFamily="2" charset="0"/>
              </a:defRPr>
            </a:lvl8pPr>
            <a:lvl9pPr marL="3886200" indent="-228600" defTabSz="457200" fontAlgn="base">
              <a:spcBef>
                <a:spcPct val="0"/>
              </a:spcBef>
              <a:spcAft>
                <a:spcPct val="0"/>
              </a:spcAft>
              <a:defRPr>
                <a:solidFill>
                  <a:schemeClr val="tx1"/>
                </a:solidFill>
                <a:latin typeface="Roboto" panose="02000000000000000000" pitchFamily="2" charset="0"/>
              </a:defRPr>
            </a:lvl9pPr>
          </a:lstStyle>
          <a:p>
            <a:pPr eaLnBrk="1" hangingPunct="1"/>
            <a:r>
              <a:rPr lang="en-US" altLang="en-US" sz="1400" b="1" dirty="0">
                <a:solidFill>
                  <a:schemeClr val="bg1"/>
                </a:solidFill>
                <a:latin typeface="Montserrat" panose="00000500000000000000" pitchFamily="50" charset="0"/>
                <a:ea typeface="Source Sans Pro Semibold" panose="020B0603030403020204" pitchFamily="34" charset="0"/>
              </a:rPr>
              <a:t>Nagata</a:t>
            </a:r>
          </a:p>
        </p:txBody>
      </p:sp>
      <p:sp>
        <p:nvSpPr>
          <p:cNvPr id="23" name="TextBox 22">
            <a:extLst>
              <a:ext uri="{FF2B5EF4-FFF2-40B4-BE49-F238E27FC236}">
                <a16:creationId xmlns:a16="http://schemas.microsoft.com/office/drawing/2014/main" id="{4332A4A5-98E3-4F9E-AFE3-3653F401FDED}"/>
              </a:ext>
            </a:extLst>
          </p:cNvPr>
          <p:cNvSpPr txBox="1"/>
          <p:nvPr/>
        </p:nvSpPr>
        <p:spPr>
          <a:xfrm>
            <a:off x="1029271" y="1515916"/>
            <a:ext cx="4349096" cy="1015663"/>
          </a:xfrm>
          <a:prstGeom prst="rect">
            <a:avLst/>
          </a:prstGeom>
          <a:noFill/>
        </p:spPr>
        <p:txBody>
          <a:bodyPr wrap="square" rtlCol="0">
            <a:spAutoFit/>
          </a:bodyPr>
          <a:lstStyle/>
          <a:p>
            <a:r>
              <a:rPr lang="en-GB" sz="6000" b="1" dirty="0">
                <a:solidFill>
                  <a:schemeClr val="bg1"/>
                </a:solidFill>
                <a:latin typeface="Montserrat Medium" panose="00000600000000000000" pitchFamily="50" charset="0"/>
                <a:ea typeface="Roboto" pitchFamily="2" charset="0"/>
              </a:rPr>
              <a:t>Spain</a:t>
            </a:r>
          </a:p>
        </p:txBody>
      </p:sp>
      <p:sp>
        <p:nvSpPr>
          <p:cNvPr id="24" name="TextBox 23">
            <a:extLst>
              <a:ext uri="{FF2B5EF4-FFF2-40B4-BE49-F238E27FC236}">
                <a16:creationId xmlns:a16="http://schemas.microsoft.com/office/drawing/2014/main" id="{5B79B9CC-3AD4-411E-ACA3-2361171969B5}"/>
              </a:ext>
            </a:extLst>
          </p:cNvPr>
          <p:cNvSpPr txBox="1"/>
          <p:nvPr/>
        </p:nvSpPr>
        <p:spPr>
          <a:xfrm>
            <a:off x="1029271" y="2372019"/>
            <a:ext cx="4349096" cy="1015663"/>
          </a:xfrm>
          <a:prstGeom prst="rect">
            <a:avLst/>
          </a:prstGeom>
          <a:noFill/>
        </p:spPr>
        <p:txBody>
          <a:bodyPr wrap="square" rtlCol="0">
            <a:spAutoFit/>
          </a:bodyPr>
          <a:lstStyle/>
          <a:p>
            <a:r>
              <a:rPr lang="en-GB" sz="6000" b="1" dirty="0">
                <a:solidFill>
                  <a:schemeClr val="bg1"/>
                </a:solidFill>
                <a:latin typeface="Montserrat Medium" panose="00000600000000000000" pitchFamily="50" charset="0"/>
                <a:ea typeface="Roboto" pitchFamily="2" charset="0"/>
              </a:rPr>
              <a:t>Map</a:t>
            </a:r>
          </a:p>
        </p:txBody>
      </p:sp>
      <p:sp>
        <p:nvSpPr>
          <p:cNvPr id="25" name="Text Box 10">
            <a:extLst>
              <a:ext uri="{FF2B5EF4-FFF2-40B4-BE49-F238E27FC236}">
                <a16:creationId xmlns:a16="http://schemas.microsoft.com/office/drawing/2014/main" id="{605FB511-6C6F-4A22-B6FB-8AD0026FC487}"/>
              </a:ext>
            </a:extLst>
          </p:cNvPr>
          <p:cNvSpPr txBox="1">
            <a:spLocks noChangeArrowheads="1"/>
          </p:cNvSpPr>
          <p:nvPr/>
        </p:nvSpPr>
        <p:spPr bwMode="auto">
          <a:xfrm>
            <a:off x="1029271" y="4626664"/>
            <a:ext cx="3961829" cy="954492"/>
          </a:xfrm>
          <a:prstGeom prst="rect">
            <a:avLst/>
          </a:prstGeom>
          <a:noFill/>
          <a:ln w="9525">
            <a:noFill/>
            <a:miter lim="800000"/>
            <a:headEnd/>
            <a:tailEnd/>
          </a:ln>
        </p:spPr>
        <p:txBody>
          <a:bodyPr wrap="square" lIns="60960" tIns="30480" rIns="60960" bIns="30480">
            <a:spAutoFit/>
          </a:bodyPr>
          <a:lstStyle/>
          <a:p>
            <a:pPr algn="just" defTabSz="1450904">
              <a:lnSpc>
                <a:spcPct val="150000"/>
              </a:lnSpc>
            </a:pP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Mauris</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quam dolor,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cursus</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porta</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et,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luctus</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eget</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purus</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Nunc</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tempor</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luctus</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interdum</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Duis</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libero</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leo</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consequat</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ut</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accumsan</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eu</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viverra</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et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erat</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Nunc</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rhoncus</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tellus</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in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ipsum</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molestie</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et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gravida</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tortor</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dignissim</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Donec</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nec</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lorem</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et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tellus</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mollis</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lobortis</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p>
        </p:txBody>
      </p:sp>
    </p:spTree>
    <p:extLst>
      <p:ext uri="{BB962C8B-B14F-4D97-AF65-F5344CB8AC3E}">
        <p14:creationId xmlns:p14="http://schemas.microsoft.com/office/powerpoint/2010/main" val="219167302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D4775194-BCBC-4242-84F9-67E0D5619CC0}"/>
              </a:ext>
            </a:extLst>
          </p:cNvPr>
          <p:cNvSpPr/>
          <p:nvPr/>
        </p:nvSpPr>
        <p:spPr>
          <a:xfrm>
            <a:off x="0" y="5143500"/>
            <a:ext cx="12191999" cy="1714500"/>
          </a:xfrm>
          <a:prstGeom prst="rect">
            <a:avLst/>
          </a:prstGeom>
          <a:gradFill flip="none" rotWithShape="1">
            <a:gsLst>
              <a:gs pos="0">
                <a:srgbClr val="BC1E1E"/>
              </a:gs>
              <a:gs pos="100000">
                <a:srgbClr val="1C1C1A"/>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Oval 7">
            <a:extLst>
              <a:ext uri="{FF2B5EF4-FFF2-40B4-BE49-F238E27FC236}">
                <a16:creationId xmlns:a16="http://schemas.microsoft.com/office/drawing/2014/main" id="{3E89C129-1BEE-4846-95AC-7121072A72FC}"/>
              </a:ext>
            </a:extLst>
          </p:cNvPr>
          <p:cNvSpPr/>
          <p:nvPr/>
        </p:nvSpPr>
        <p:spPr>
          <a:xfrm>
            <a:off x="5367110" y="5564338"/>
            <a:ext cx="362908" cy="362908"/>
          </a:xfrm>
          <a:prstGeom prst="ellipse">
            <a:avLst/>
          </a:prstGeom>
          <a:solidFill>
            <a:srgbClr val="1C1C1A"/>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solidFill>
                <a:schemeClr val="bg1"/>
              </a:solidFill>
            </a:endParaRPr>
          </a:p>
        </p:txBody>
      </p:sp>
      <p:sp>
        <p:nvSpPr>
          <p:cNvPr id="9" name="Shape 5019">
            <a:extLst>
              <a:ext uri="{FF2B5EF4-FFF2-40B4-BE49-F238E27FC236}">
                <a16:creationId xmlns:a16="http://schemas.microsoft.com/office/drawing/2014/main" id="{137566FB-A5A7-4F1B-95F1-0CBAE25627AC}"/>
              </a:ext>
            </a:extLst>
          </p:cNvPr>
          <p:cNvSpPr/>
          <p:nvPr/>
        </p:nvSpPr>
        <p:spPr>
          <a:xfrm>
            <a:off x="5474665" y="5673160"/>
            <a:ext cx="147798" cy="147836"/>
          </a:xfrm>
          <a:custGeom>
            <a:avLst/>
            <a:gdLst/>
            <a:ahLst/>
            <a:cxnLst/>
            <a:rect l="0" t="0" r="0" b="0"/>
            <a:pathLst>
              <a:path w="120000" h="120000" extrusionOk="0">
                <a:moveTo>
                  <a:pt x="104433" y="119802"/>
                </a:moveTo>
                <a:lnTo>
                  <a:pt x="104433" y="119802"/>
                </a:lnTo>
                <a:cubicBezTo>
                  <a:pt x="15369" y="119802"/>
                  <a:pt x="15369" y="119802"/>
                  <a:pt x="15369" y="119802"/>
                </a:cubicBezTo>
                <a:cubicBezTo>
                  <a:pt x="7093" y="119802"/>
                  <a:pt x="0" y="112709"/>
                  <a:pt x="0" y="104433"/>
                </a:cubicBezTo>
                <a:cubicBezTo>
                  <a:pt x="0" y="15369"/>
                  <a:pt x="0" y="15369"/>
                  <a:pt x="0" y="15369"/>
                </a:cubicBezTo>
                <a:cubicBezTo>
                  <a:pt x="0" y="6896"/>
                  <a:pt x="7093" y="0"/>
                  <a:pt x="15369" y="0"/>
                </a:cubicBezTo>
                <a:cubicBezTo>
                  <a:pt x="104433" y="0"/>
                  <a:pt x="104433" y="0"/>
                  <a:pt x="104433" y="0"/>
                </a:cubicBezTo>
                <a:cubicBezTo>
                  <a:pt x="112906" y="0"/>
                  <a:pt x="119802" y="6896"/>
                  <a:pt x="119802" y="15369"/>
                </a:cubicBezTo>
                <a:cubicBezTo>
                  <a:pt x="119802" y="104433"/>
                  <a:pt x="119802" y="104433"/>
                  <a:pt x="119802" y="104433"/>
                </a:cubicBezTo>
                <a:cubicBezTo>
                  <a:pt x="119802" y="112709"/>
                  <a:pt x="112906" y="119802"/>
                  <a:pt x="104433" y="119802"/>
                </a:cubicBezTo>
                <a:close/>
                <a:moveTo>
                  <a:pt x="59901" y="36256"/>
                </a:moveTo>
                <a:lnTo>
                  <a:pt x="59901" y="36256"/>
                </a:lnTo>
                <a:cubicBezTo>
                  <a:pt x="50049" y="36256"/>
                  <a:pt x="43152" y="41773"/>
                  <a:pt x="39014" y="50049"/>
                </a:cubicBezTo>
                <a:lnTo>
                  <a:pt x="39014" y="50049"/>
                </a:lnTo>
                <a:lnTo>
                  <a:pt x="39014" y="50049"/>
                </a:lnTo>
                <a:cubicBezTo>
                  <a:pt x="39014" y="51428"/>
                  <a:pt x="39014" y="51428"/>
                  <a:pt x="37635" y="51428"/>
                </a:cubicBezTo>
                <a:lnTo>
                  <a:pt x="37635" y="53004"/>
                </a:lnTo>
                <a:lnTo>
                  <a:pt x="37635" y="54384"/>
                </a:lnTo>
                <a:cubicBezTo>
                  <a:pt x="37635" y="54384"/>
                  <a:pt x="37635" y="54384"/>
                  <a:pt x="37635" y="55763"/>
                </a:cubicBezTo>
                <a:cubicBezTo>
                  <a:pt x="37635" y="55763"/>
                  <a:pt x="37635" y="55763"/>
                  <a:pt x="37635" y="57142"/>
                </a:cubicBezTo>
                <a:lnTo>
                  <a:pt x="37635" y="57142"/>
                </a:lnTo>
                <a:cubicBezTo>
                  <a:pt x="37635" y="58522"/>
                  <a:pt x="36256" y="58522"/>
                  <a:pt x="36256" y="59901"/>
                </a:cubicBezTo>
                <a:cubicBezTo>
                  <a:pt x="36256" y="72315"/>
                  <a:pt x="47290" y="83546"/>
                  <a:pt x="59901" y="83546"/>
                </a:cubicBezTo>
                <a:cubicBezTo>
                  <a:pt x="72512" y="83546"/>
                  <a:pt x="83546" y="72315"/>
                  <a:pt x="83546" y="59901"/>
                </a:cubicBezTo>
                <a:cubicBezTo>
                  <a:pt x="83546" y="58522"/>
                  <a:pt x="82167" y="58522"/>
                  <a:pt x="82167" y="57142"/>
                </a:cubicBezTo>
                <a:lnTo>
                  <a:pt x="82167" y="57142"/>
                </a:lnTo>
                <a:cubicBezTo>
                  <a:pt x="82167" y="55763"/>
                  <a:pt x="82167" y="55763"/>
                  <a:pt x="82167" y="55763"/>
                </a:cubicBezTo>
                <a:cubicBezTo>
                  <a:pt x="82167" y="54384"/>
                  <a:pt x="82167" y="54384"/>
                  <a:pt x="82167" y="54384"/>
                </a:cubicBezTo>
                <a:lnTo>
                  <a:pt x="82167" y="53004"/>
                </a:lnTo>
                <a:lnTo>
                  <a:pt x="82167" y="51428"/>
                </a:lnTo>
                <a:cubicBezTo>
                  <a:pt x="80788" y="51428"/>
                  <a:pt x="80788" y="51428"/>
                  <a:pt x="80788" y="50049"/>
                </a:cubicBezTo>
                <a:lnTo>
                  <a:pt x="80788" y="50049"/>
                </a:lnTo>
                <a:lnTo>
                  <a:pt x="80788" y="50049"/>
                </a:lnTo>
                <a:cubicBezTo>
                  <a:pt x="76650" y="41773"/>
                  <a:pt x="69753" y="36256"/>
                  <a:pt x="59901" y="36256"/>
                </a:cubicBezTo>
                <a:close/>
                <a:moveTo>
                  <a:pt x="105812" y="19507"/>
                </a:moveTo>
                <a:lnTo>
                  <a:pt x="105812" y="19507"/>
                </a:lnTo>
                <a:cubicBezTo>
                  <a:pt x="105812" y="16748"/>
                  <a:pt x="103054" y="13990"/>
                  <a:pt x="100295" y="13990"/>
                </a:cubicBezTo>
                <a:cubicBezTo>
                  <a:pt x="87684" y="13990"/>
                  <a:pt x="87684" y="13990"/>
                  <a:pt x="87684" y="13990"/>
                </a:cubicBezTo>
                <a:cubicBezTo>
                  <a:pt x="84926" y="13990"/>
                  <a:pt x="82167" y="16748"/>
                  <a:pt x="82167" y="19507"/>
                </a:cubicBezTo>
                <a:cubicBezTo>
                  <a:pt x="82167" y="31921"/>
                  <a:pt x="82167" y="31921"/>
                  <a:pt x="82167" y="31921"/>
                </a:cubicBezTo>
                <a:cubicBezTo>
                  <a:pt x="82167" y="34876"/>
                  <a:pt x="84926" y="37635"/>
                  <a:pt x="87684" y="37635"/>
                </a:cubicBezTo>
                <a:cubicBezTo>
                  <a:pt x="100295" y="37635"/>
                  <a:pt x="100295" y="37635"/>
                  <a:pt x="100295" y="37635"/>
                </a:cubicBezTo>
                <a:cubicBezTo>
                  <a:pt x="103054" y="37635"/>
                  <a:pt x="105812" y="34876"/>
                  <a:pt x="105812" y="31921"/>
                </a:cubicBezTo>
                <a:lnTo>
                  <a:pt x="105812" y="19507"/>
                </a:lnTo>
                <a:close/>
                <a:moveTo>
                  <a:pt x="105812" y="50049"/>
                </a:moveTo>
                <a:lnTo>
                  <a:pt x="105812" y="50049"/>
                </a:lnTo>
                <a:cubicBezTo>
                  <a:pt x="94778" y="50049"/>
                  <a:pt x="94778" y="50049"/>
                  <a:pt x="94778" y="50049"/>
                </a:cubicBezTo>
                <a:cubicBezTo>
                  <a:pt x="96157" y="53004"/>
                  <a:pt x="96157" y="57142"/>
                  <a:pt x="96157" y="59901"/>
                </a:cubicBezTo>
                <a:cubicBezTo>
                  <a:pt x="96157" y="79408"/>
                  <a:pt x="79408" y="96157"/>
                  <a:pt x="59901" y="96157"/>
                </a:cubicBezTo>
                <a:cubicBezTo>
                  <a:pt x="40394" y="96157"/>
                  <a:pt x="23645" y="79408"/>
                  <a:pt x="23645" y="59901"/>
                </a:cubicBezTo>
                <a:cubicBezTo>
                  <a:pt x="23645" y="57142"/>
                  <a:pt x="23645" y="53004"/>
                  <a:pt x="25024" y="50049"/>
                </a:cubicBezTo>
                <a:cubicBezTo>
                  <a:pt x="13990" y="50049"/>
                  <a:pt x="13990" y="50049"/>
                  <a:pt x="13990" y="50049"/>
                </a:cubicBezTo>
                <a:cubicBezTo>
                  <a:pt x="13990" y="100295"/>
                  <a:pt x="13990" y="100295"/>
                  <a:pt x="13990" y="100295"/>
                </a:cubicBezTo>
                <a:cubicBezTo>
                  <a:pt x="13990" y="103054"/>
                  <a:pt x="16748" y="105812"/>
                  <a:pt x="19507" y="105812"/>
                </a:cubicBezTo>
                <a:cubicBezTo>
                  <a:pt x="100295" y="105812"/>
                  <a:pt x="100295" y="105812"/>
                  <a:pt x="100295" y="105812"/>
                </a:cubicBezTo>
                <a:cubicBezTo>
                  <a:pt x="103054" y="105812"/>
                  <a:pt x="105812" y="103054"/>
                  <a:pt x="105812" y="100295"/>
                </a:cubicBezTo>
                <a:lnTo>
                  <a:pt x="105812" y="50049"/>
                </a:lnTo>
                <a:close/>
              </a:path>
            </a:pathLst>
          </a:custGeom>
          <a:solidFill>
            <a:schemeClr val="bg1"/>
          </a:solidFill>
          <a:ln>
            <a:noFill/>
          </a:ln>
        </p:spPr>
        <p:txBody>
          <a:bodyPr lIns="45713" tIns="22850" rIns="45713" bIns="22850" anchor="ctr" anchorCtr="0">
            <a:noAutofit/>
          </a:bodyPr>
          <a:lstStyle/>
          <a:p>
            <a:endParaRPr>
              <a:solidFill>
                <a:schemeClr val="bg1"/>
              </a:solidFill>
              <a:latin typeface="Roboto"/>
              <a:ea typeface="Roboto"/>
              <a:cs typeface="Roboto"/>
              <a:sym typeface="Roboto"/>
            </a:endParaRPr>
          </a:p>
        </p:txBody>
      </p:sp>
      <p:sp>
        <p:nvSpPr>
          <p:cNvPr id="11" name="Oval 10">
            <a:extLst>
              <a:ext uri="{FF2B5EF4-FFF2-40B4-BE49-F238E27FC236}">
                <a16:creationId xmlns:a16="http://schemas.microsoft.com/office/drawing/2014/main" id="{062ED4B7-1084-4639-99FD-61D42BD353FA}"/>
              </a:ext>
            </a:extLst>
          </p:cNvPr>
          <p:cNvSpPr/>
          <p:nvPr/>
        </p:nvSpPr>
        <p:spPr>
          <a:xfrm>
            <a:off x="7211047" y="5564338"/>
            <a:ext cx="362908" cy="362908"/>
          </a:xfrm>
          <a:prstGeom prst="ellipse">
            <a:avLst/>
          </a:prstGeom>
          <a:solidFill>
            <a:srgbClr val="1C1C1A"/>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solidFill>
                <a:schemeClr val="bg1"/>
              </a:solidFill>
            </a:endParaRPr>
          </a:p>
        </p:txBody>
      </p:sp>
      <p:sp>
        <p:nvSpPr>
          <p:cNvPr id="12" name="Shape 5020">
            <a:extLst>
              <a:ext uri="{FF2B5EF4-FFF2-40B4-BE49-F238E27FC236}">
                <a16:creationId xmlns:a16="http://schemas.microsoft.com/office/drawing/2014/main" id="{17B3D9E2-876D-4487-9E82-A6601677F474}"/>
              </a:ext>
            </a:extLst>
          </p:cNvPr>
          <p:cNvSpPr/>
          <p:nvPr/>
        </p:nvSpPr>
        <p:spPr>
          <a:xfrm>
            <a:off x="7319137" y="5685801"/>
            <a:ext cx="146727" cy="119982"/>
          </a:xfrm>
          <a:custGeom>
            <a:avLst/>
            <a:gdLst/>
            <a:ahLst/>
            <a:cxnLst/>
            <a:rect l="0" t="0" r="0" b="0"/>
            <a:pathLst>
              <a:path w="120000" h="120000" extrusionOk="0">
                <a:moveTo>
                  <a:pt x="81727" y="0"/>
                </a:moveTo>
                <a:lnTo>
                  <a:pt x="81727" y="0"/>
                </a:lnTo>
                <a:cubicBezTo>
                  <a:pt x="91495" y="0"/>
                  <a:pt x="95880" y="5322"/>
                  <a:pt x="101461" y="10403"/>
                </a:cubicBezTo>
                <a:cubicBezTo>
                  <a:pt x="105647" y="10403"/>
                  <a:pt x="111229" y="7016"/>
                  <a:pt x="114019" y="5322"/>
                </a:cubicBezTo>
                <a:cubicBezTo>
                  <a:pt x="115614" y="3629"/>
                  <a:pt x="115614" y="3629"/>
                  <a:pt x="117009" y="3629"/>
                </a:cubicBezTo>
                <a:cubicBezTo>
                  <a:pt x="115614" y="8709"/>
                  <a:pt x="112624" y="13790"/>
                  <a:pt x="108438" y="17177"/>
                </a:cubicBezTo>
                <a:cubicBezTo>
                  <a:pt x="108438" y="17177"/>
                  <a:pt x="107043" y="18870"/>
                  <a:pt x="105647" y="18870"/>
                </a:cubicBezTo>
                <a:lnTo>
                  <a:pt x="105647" y="18870"/>
                </a:lnTo>
                <a:cubicBezTo>
                  <a:pt x="111229" y="18870"/>
                  <a:pt x="115614" y="15483"/>
                  <a:pt x="119800" y="15483"/>
                </a:cubicBezTo>
                <a:lnTo>
                  <a:pt x="119800" y="15483"/>
                </a:lnTo>
                <a:cubicBezTo>
                  <a:pt x="118405" y="18870"/>
                  <a:pt x="115614" y="23951"/>
                  <a:pt x="111229" y="25645"/>
                </a:cubicBezTo>
                <a:cubicBezTo>
                  <a:pt x="109833" y="27338"/>
                  <a:pt x="109833" y="29274"/>
                  <a:pt x="108438" y="30967"/>
                </a:cubicBezTo>
                <a:cubicBezTo>
                  <a:pt x="108438" y="37741"/>
                  <a:pt x="108438" y="42822"/>
                  <a:pt x="107043" y="49596"/>
                </a:cubicBezTo>
                <a:cubicBezTo>
                  <a:pt x="100066" y="82258"/>
                  <a:pt x="84518" y="106209"/>
                  <a:pt x="59202" y="116370"/>
                </a:cubicBezTo>
                <a:cubicBezTo>
                  <a:pt x="49235" y="119758"/>
                  <a:pt x="33887" y="119758"/>
                  <a:pt x="23920" y="118064"/>
                </a:cubicBezTo>
                <a:cubicBezTo>
                  <a:pt x="18338" y="116370"/>
                  <a:pt x="14152" y="114677"/>
                  <a:pt x="8372" y="111290"/>
                </a:cubicBezTo>
                <a:cubicBezTo>
                  <a:pt x="6976" y="109596"/>
                  <a:pt x="4186" y="109596"/>
                  <a:pt x="2790" y="107903"/>
                </a:cubicBezTo>
                <a:cubicBezTo>
                  <a:pt x="1395" y="106209"/>
                  <a:pt x="1395" y="106209"/>
                  <a:pt x="0" y="106209"/>
                </a:cubicBezTo>
                <a:cubicBezTo>
                  <a:pt x="2790" y="106209"/>
                  <a:pt x="5581" y="106209"/>
                  <a:pt x="8372" y="106209"/>
                </a:cubicBezTo>
                <a:cubicBezTo>
                  <a:pt x="9966" y="106209"/>
                  <a:pt x="12757" y="106209"/>
                  <a:pt x="15548" y="104516"/>
                </a:cubicBezTo>
                <a:cubicBezTo>
                  <a:pt x="21129" y="102580"/>
                  <a:pt x="25315" y="100887"/>
                  <a:pt x="29501" y="99193"/>
                </a:cubicBezTo>
                <a:cubicBezTo>
                  <a:pt x="32491" y="97500"/>
                  <a:pt x="35282" y="95806"/>
                  <a:pt x="36677" y="92419"/>
                </a:cubicBezTo>
                <a:cubicBezTo>
                  <a:pt x="33887" y="92419"/>
                  <a:pt x="31096" y="92419"/>
                  <a:pt x="29501" y="92419"/>
                </a:cubicBezTo>
                <a:cubicBezTo>
                  <a:pt x="21129" y="89032"/>
                  <a:pt x="16943" y="82258"/>
                  <a:pt x="14152" y="71854"/>
                </a:cubicBezTo>
                <a:cubicBezTo>
                  <a:pt x="15548" y="73548"/>
                  <a:pt x="22524" y="73548"/>
                  <a:pt x="23920" y="71854"/>
                </a:cubicBezTo>
                <a:cubicBezTo>
                  <a:pt x="21129" y="71854"/>
                  <a:pt x="18338" y="70161"/>
                  <a:pt x="16943" y="68467"/>
                </a:cubicBezTo>
                <a:cubicBezTo>
                  <a:pt x="9966" y="63387"/>
                  <a:pt x="4186" y="54919"/>
                  <a:pt x="4186" y="42822"/>
                </a:cubicBezTo>
                <a:cubicBezTo>
                  <a:pt x="5581" y="42822"/>
                  <a:pt x="6976" y="42822"/>
                  <a:pt x="6976" y="44516"/>
                </a:cubicBezTo>
                <a:cubicBezTo>
                  <a:pt x="8372" y="44516"/>
                  <a:pt x="9966" y="44516"/>
                  <a:pt x="12757" y="46209"/>
                </a:cubicBezTo>
                <a:lnTo>
                  <a:pt x="15548" y="46209"/>
                </a:lnTo>
                <a:lnTo>
                  <a:pt x="15548" y="46209"/>
                </a:lnTo>
                <a:cubicBezTo>
                  <a:pt x="14152" y="44516"/>
                  <a:pt x="12757" y="42822"/>
                  <a:pt x="11362" y="41129"/>
                </a:cubicBezTo>
                <a:cubicBezTo>
                  <a:pt x="6976" y="34354"/>
                  <a:pt x="2790" y="25645"/>
                  <a:pt x="5581" y="13790"/>
                </a:cubicBezTo>
                <a:cubicBezTo>
                  <a:pt x="5581" y="10403"/>
                  <a:pt x="6976" y="8709"/>
                  <a:pt x="8372" y="7016"/>
                </a:cubicBezTo>
                <a:lnTo>
                  <a:pt x="8372" y="7016"/>
                </a:lnTo>
                <a:cubicBezTo>
                  <a:pt x="8372" y="7016"/>
                  <a:pt x="9966" y="8709"/>
                  <a:pt x="11362" y="8709"/>
                </a:cubicBezTo>
                <a:cubicBezTo>
                  <a:pt x="12757" y="12096"/>
                  <a:pt x="15548" y="15483"/>
                  <a:pt x="18338" y="17177"/>
                </a:cubicBezTo>
                <a:cubicBezTo>
                  <a:pt x="26710" y="25645"/>
                  <a:pt x="35282" y="30967"/>
                  <a:pt x="47840" y="36048"/>
                </a:cubicBezTo>
                <a:cubicBezTo>
                  <a:pt x="52026" y="36048"/>
                  <a:pt x="55016" y="37741"/>
                  <a:pt x="59202" y="37741"/>
                </a:cubicBezTo>
                <a:cubicBezTo>
                  <a:pt x="57807" y="32661"/>
                  <a:pt x="57807" y="27338"/>
                  <a:pt x="59202" y="23951"/>
                </a:cubicBezTo>
                <a:cubicBezTo>
                  <a:pt x="61993" y="13790"/>
                  <a:pt x="66179" y="7016"/>
                  <a:pt x="73355" y="3629"/>
                </a:cubicBezTo>
                <a:cubicBezTo>
                  <a:pt x="74750" y="1935"/>
                  <a:pt x="77541" y="1935"/>
                  <a:pt x="78936" y="1935"/>
                </a:cubicBezTo>
                <a:cubicBezTo>
                  <a:pt x="80332" y="1935"/>
                  <a:pt x="80332" y="0"/>
                  <a:pt x="81727" y="0"/>
                </a:cubicBezTo>
              </a:path>
            </a:pathLst>
          </a:custGeom>
          <a:solidFill>
            <a:schemeClr val="bg1"/>
          </a:solidFill>
          <a:ln>
            <a:noFill/>
          </a:ln>
        </p:spPr>
        <p:txBody>
          <a:bodyPr lIns="45713" tIns="22850" rIns="45713" bIns="22850" anchor="ctr" anchorCtr="0">
            <a:noAutofit/>
          </a:bodyPr>
          <a:lstStyle/>
          <a:p>
            <a:endParaRPr>
              <a:solidFill>
                <a:schemeClr val="bg1"/>
              </a:solidFill>
              <a:latin typeface="Roboto"/>
              <a:ea typeface="Roboto"/>
              <a:cs typeface="Roboto"/>
              <a:sym typeface="Roboto"/>
            </a:endParaRPr>
          </a:p>
        </p:txBody>
      </p:sp>
      <p:sp>
        <p:nvSpPr>
          <p:cNvPr id="14" name="Oval 13">
            <a:extLst>
              <a:ext uri="{FF2B5EF4-FFF2-40B4-BE49-F238E27FC236}">
                <a16:creationId xmlns:a16="http://schemas.microsoft.com/office/drawing/2014/main" id="{23D6A010-A212-4D45-8DE9-8CC13B5BFFC4}"/>
              </a:ext>
            </a:extLst>
          </p:cNvPr>
          <p:cNvSpPr/>
          <p:nvPr/>
        </p:nvSpPr>
        <p:spPr>
          <a:xfrm>
            <a:off x="3535087" y="5564338"/>
            <a:ext cx="354742" cy="354742"/>
          </a:xfrm>
          <a:prstGeom prst="ellipse">
            <a:avLst/>
          </a:prstGeom>
          <a:solidFill>
            <a:srgbClr val="1C1C1A"/>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solidFill>
                <a:schemeClr val="bg1"/>
              </a:solidFill>
            </a:endParaRPr>
          </a:p>
        </p:txBody>
      </p:sp>
      <p:sp>
        <p:nvSpPr>
          <p:cNvPr id="15" name="Shape 5030">
            <a:extLst>
              <a:ext uri="{FF2B5EF4-FFF2-40B4-BE49-F238E27FC236}">
                <a16:creationId xmlns:a16="http://schemas.microsoft.com/office/drawing/2014/main" id="{17A4A89D-38F2-4971-A706-9940CDD139BB}"/>
              </a:ext>
            </a:extLst>
          </p:cNvPr>
          <p:cNvSpPr/>
          <p:nvPr/>
        </p:nvSpPr>
        <p:spPr>
          <a:xfrm>
            <a:off x="3627001" y="5687340"/>
            <a:ext cx="170914" cy="116905"/>
          </a:xfrm>
          <a:custGeom>
            <a:avLst/>
            <a:gdLst/>
            <a:ahLst/>
            <a:cxnLst/>
            <a:rect l="0" t="0" r="0" b="0"/>
            <a:pathLst>
              <a:path w="120000" h="120000" extrusionOk="0">
                <a:moveTo>
                  <a:pt x="101630" y="0"/>
                </a:moveTo>
                <a:lnTo>
                  <a:pt x="101630" y="0"/>
                </a:lnTo>
                <a:cubicBezTo>
                  <a:pt x="62096" y="0"/>
                  <a:pt x="62096" y="0"/>
                  <a:pt x="62096" y="0"/>
                </a:cubicBezTo>
                <a:cubicBezTo>
                  <a:pt x="21164" y="0"/>
                  <a:pt x="21164" y="0"/>
                  <a:pt x="21164" y="0"/>
                </a:cubicBezTo>
                <a:cubicBezTo>
                  <a:pt x="11181" y="0"/>
                  <a:pt x="0" y="10218"/>
                  <a:pt x="0" y="24817"/>
                </a:cubicBezTo>
                <a:cubicBezTo>
                  <a:pt x="0" y="96934"/>
                  <a:pt x="0" y="96934"/>
                  <a:pt x="0" y="96934"/>
                </a:cubicBezTo>
                <a:cubicBezTo>
                  <a:pt x="0" y="111240"/>
                  <a:pt x="11181" y="119708"/>
                  <a:pt x="21164" y="119708"/>
                </a:cubicBezTo>
                <a:cubicBezTo>
                  <a:pt x="63494" y="119708"/>
                  <a:pt x="63494" y="119708"/>
                  <a:pt x="63494" y="119708"/>
                </a:cubicBezTo>
                <a:cubicBezTo>
                  <a:pt x="101630" y="119708"/>
                  <a:pt x="101630" y="119708"/>
                  <a:pt x="101630" y="119708"/>
                </a:cubicBezTo>
                <a:cubicBezTo>
                  <a:pt x="111414" y="119708"/>
                  <a:pt x="119800" y="111240"/>
                  <a:pt x="119800" y="96934"/>
                </a:cubicBezTo>
                <a:cubicBezTo>
                  <a:pt x="119800" y="24817"/>
                  <a:pt x="119800" y="24817"/>
                  <a:pt x="119800" y="24817"/>
                </a:cubicBezTo>
                <a:cubicBezTo>
                  <a:pt x="119800" y="10218"/>
                  <a:pt x="111414" y="0"/>
                  <a:pt x="101630" y="0"/>
                </a:cubicBezTo>
                <a:close/>
                <a:moveTo>
                  <a:pt x="52113" y="88759"/>
                </a:moveTo>
                <a:lnTo>
                  <a:pt x="52113" y="88759"/>
                </a:lnTo>
                <a:cubicBezTo>
                  <a:pt x="52113" y="32992"/>
                  <a:pt x="52113" y="32992"/>
                  <a:pt x="52113" y="32992"/>
                </a:cubicBezTo>
                <a:cubicBezTo>
                  <a:pt x="77670" y="59854"/>
                  <a:pt x="77670" y="59854"/>
                  <a:pt x="77670" y="59854"/>
                </a:cubicBezTo>
                <a:lnTo>
                  <a:pt x="52113" y="88759"/>
                </a:lnTo>
                <a:close/>
              </a:path>
            </a:pathLst>
          </a:custGeom>
          <a:solidFill>
            <a:schemeClr val="bg1"/>
          </a:solidFill>
          <a:ln>
            <a:noFill/>
          </a:ln>
        </p:spPr>
        <p:txBody>
          <a:bodyPr lIns="45713" tIns="22850" rIns="45713" bIns="22850" anchor="ctr" anchorCtr="0">
            <a:noAutofit/>
          </a:bodyPr>
          <a:lstStyle/>
          <a:p>
            <a:endParaRPr dirty="0">
              <a:solidFill>
                <a:schemeClr val="bg1"/>
              </a:solidFill>
              <a:latin typeface="Roboto"/>
              <a:ea typeface="Roboto"/>
              <a:cs typeface="Roboto"/>
              <a:sym typeface="Roboto"/>
            </a:endParaRPr>
          </a:p>
        </p:txBody>
      </p:sp>
      <p:sp>
        <p:nvSpPr>
          <p:cNvPr id="16" name="TextBox 15">
            <a:extLst>
              <a:ext uri="{FF2B5EF4-FFF2-40B4-BE49-F238E27FC236}">
                <a16:creationId xmlns:a16="http://schemas.microsoft.com/office/drawing/2014/main" id="{988406FF-6EC3-49A4-8C4B-413AC59A6EA0}"/>
              </a:ext>
            </a:extLst>
          </p:cNvPr>
          <p:cNvSpPr txBox="1"/>
          <p:nvPr/>
        </p:nvSpPr>
        <p:spPr>
          <a:xfrm>
            <a:off x="3937454" y="5606918"/>
            <a:ext cx="1399546" cy="261610"/>
          </a:xfrm>
          <a:prstGeom prst="rect">
            <a:avLst/>
          </a:prstGeom>
          <a:noFill/>
        </p:spPr>
        <p:txBody>
          <a:bodyPr wrap="square" rtlCol="0">
            <a:spAutoFit/>
          </a:bodyPr>
          <a:lstStyle/>
          <a:p>
            <a:r>
              <a:rPr lang="en-US" sz="1100" b="1" dirty="0">
                <a:solidFill>
                  <a:schemeClr val="bg1"/>
                </a:solidFill>
                <a:latin typeface="Montserrat Light" panose="00000400000000000000" pitchFamily="50" charset="0"/>
              </a:rPr>
              <a:t>@creavora</a:t>
            </a:r>
            <a:endParaRPr lang="id-ID" sz="1100" b="1" dirty="0">
              <a:solidFill>
                <a:schemeClr val="bg1"/>
              </a:solidFill>
              <a:latin typeface="Montserrat Light" panose="00000400000000000000" pitchFamily="50" charset="0"/>
            </a:endParaRPr>
          </a:p>
        </p:txBody>
      </p:sp>
      <p:sp>
        <p:nvSpPr>
          <p:cNvPr id="17" name="TextBox 16">
            <a:extLst>
              <a:ext uri="{FF2B5EF4-FFF2-40B4-BE49-F238E27FC236}">
                <a16:creationId xmlns:a16="http://schemas.microsoft.com/office/drawing/2014/main" id="{F804B91E-D9FE-4655-9411-2F1BBF66FFB6}"/>
              </a:ext>
            </a:extLst>
          </p:cNvPr>
          <p:cNvSpPr txBox="1"/>
          <p:nvPr/>
        </p:nvSpPr>
        <p:spPr>
          <a:xfrm>
            <a:off x="5779517" y="5606918"/>
            <a:ext cx="1431529" cy="261610"/>
          </a:xfrm>
          <a:prstGeom prst="rect">
            <a:avLst/>
          </a:prstGeom>
          <a:noFill/>
        </p:spPr>
        <p:txBody>
          <a:bodyPr wrap="square" rtlCol="0">
            <a:spAutoFit/>
          </a:bodyPr>
          <a:lstStyle/>
          <a:p>
            <a:r>
              <a:rPr lang="en-US" sz="1100" b="1" dirty="0">
                <a:solidFill>
                  <a:schemeClr val="bg1"/>
                </a:solidFill>
                <a:latin typeface="Montserrat Light" panose="00000400000000000000" pitchFamily="50" charset="0"/>
              </a:rPr>
              <a:t>@creavora</a:t>
            </a:r>
            <a:endParaRPr lang="id-ID" sz="1100" b="1" dirty="0">
              <a:solidFill>
                <a:schemeClr val="bg1"/>
              </a:solidFill>
              <a:latin typeface="Montserrat Light" panose="00000400000000000000" pitchFamily="50" charset="0"/>
            </a:endParaRPr>
          </a:p>
        </p:txBody>
      </p:sp>
      <p:sp>
        <p:nvSpPr>
          <p:cNvPr id="18" name="TextBox 17">
            <a:extLst>
              <a:ext uri="{FF2B5EF4-FFF2-40B4-BE49-F238E27FC236}">
                <a16:creationId xmlns:a16="http://schemas.microsoft.com/office/drawing/2014/main" id="{F21D98A7-8313-4F77-B52F-8A490FDAA32E}"/>
              </a:ext>
            </a:extLst>
          </p:cNvPr>
          <p:cNvSpPr txBox="1"/>
          <p:nvPr/>
        </p:nvSpPr>
        <p:spPr>
          <a:xfrm>
            <a:off x="7682045" y="5614987"/>
            <a:ext cx="1430995" cy="261610"/>
          </a:xfrm>
          <a:prstGeom prst="rect">
            <a:avLst/>
          </a:prstGeom>
          <a:noFill/>
        </p:spPr>
        <p:txBody>
          <a:bodyPr wrap="square" rtlCol="0">
            <a:spAutoFit/>
          </a:bodyPr>
          <a:lstStyle/>
          <a:p>
            <a:r>
              <a:rPr lang="en-US" sz="1100" b="1" dirty="0">
                <a:solidFill>
                  <a:schemeClr val="bg1"/>
                </a:solidFill>
                <a:latin typeface="Montserrat Light" panose="00000400000000000000" pitchFamily="50" charset="0"/>
              </a:rPr>
              <a:t>@craevora</a:t>
            </a:r>
            <a:endParaRPr lang="id-ID" sz="1100" b="1" dirty="0">
              <a:solidFill>
                <a:schemeClr val="bg1"/>
              </a:solidFill>
              <a:latin typeface="Montserrat Light" panose="00000400000000000000" pitchFamily="50" charset="0"/>
            </a:endParaRPr>
          </a:p>
        </p:txBody>
      </p:sp>
      <p:sp>
        <p:nvSpPr>
          <p:cNvPr id="22" name="TextBox 21">
            <a:extLst>
              <a:ext uri="{FF2B5EF4-FFF2-40B4-BE49-F238E27FC236}">
                <a16:creationId xmlns:a16="http://schemas.microsoft.com/office/drawing/2014/main" id="{A526B061-758D-45C8-AB39-F8DBF8351FB8}"/>
              </a:ext>
            </a:extLst>
          </p:cNvPr>
          <p:cNvSpPr txBox="1"/>
          <p:nvPr/>
        </p:nvSpPr>
        <p:spPr>
          <a:xfrm>
            <a:off x="2095500" y="534459"/>
            <a:ext cx="8001000" cy="923330"/>
          </a:xfrm>
          <a:prstGeom prst="rect">
            <a:avLst/>
          </a:prstGeom>
          <a:noFill/>
        </p:spPr>
        <p:txBody>
          <a:bodyPr wrap="square" rtlCol="0">
            <a:spAutoFit/>
          </a:bodyPr>
          <a:lstStyle/>
          <a:p>
            <a:pPr algn="ctr"/>
            <a:r>
              <a:rPr lang="en-GB" sz="5400" b="1" dirty="0">
                <a:solidFill>
                  <a:schemeClr val="bg1"/>
                </a:solidFill>
                <a:latin typeface="Montserrat Medium" panose="00000600000000000000" pitchFamily="50" charset="0"/>
                <a:ea typeface="Roboto" pitchFamily="2" charset="0"/>
              </a:rPr>
              <a:t>Contact Us</a:t>
            </a:r>
          </a:p>
        </p:txBody>
      </p:sp>
      <p:sp>
        <p:nvSpPr>
          <p:cNvPr id="19" name="TextBox 18">
            <a:extLst>
              <a:ext uri="{FF2B5EF4-FFF2-40B4-BE49-F238E27FC236}">
                <a16:creationId xmlns:a16="http://schemas.microsoft.com/office/drawing/2014/main" id="{E0A57DA1-A8B5-49DB-B966-3AE87F7D52E3}"/>
              </a:ext>
            </a:extLst>
          </p:cNvPr>
          <p:cNvSpPr txBox="1">
            <a:spLocks noChangeArrowheads="1"/>
          </p:cNvSpPr>
          <p:nvPr/>
        </p:nvSpPr>
        <p:spPr bwMode="auto">
          <a:xfrm>
            <a:off x="525974" y="282109"/>
            <a:ext cx="114776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Roboto" panose="02000000000000000000" pitchFamily="2" charset="0"/>
              </a:defRPr>
            </a:lvl1pPr>
            <a:lvl2pPr marL="742950" indent="-285750">
              <a:defRPr>
                <a:solidFill>
                  <a:schemeClr val="tx1"/>
                </a:solidFill>
                <a:latin typeface="Roboto" panose="02000000000000000000" pitchFamily="2" charset="0"/>
              </a:defRPr>
            </a:lvl2pPr>
            <a:lvl3pPr marL="1143000" indent="-228600">
              <a:defRPr>
                <a:solidFill>
                  <a:schemeClr val="tx1"/>
                </a:solidFill>
                <a:latin typeface="Roboto" panose="02000000000000000000" pitchFamily="2" charset="0"/>
              </a:defRPr>
            </a:lvl3pPr>
            <a:lvl4pPr marL="1600200" indent="-228600">
              <a:defRPr>
                <a:solidFill>
                  <a:schemeClr val="tx1"/>
                </a:solidFill>
                <a:latin typeface="Roboto" panose="02000000000000000000" pitchFamily="2" charset="0"/>
              </a:defRPr>
            </a:lvl4pPr>
            <a:lvl5pPr marL="2057400" indent="-228600">
              <a:defRPr>
                <a:solidFill>
                  <a:schemeClr val="tx1"/>
                </a:solidFill>
                <a:latin typeface="Roboto" panose="02000000000000000000" pitchFamily="2" charset="0"/>
              </a:defRPr>
            </a:lvl5pPr>
            <a:lvl6pPr marL="2514600" indent="-228600" defTabSz="457200" fontAlgn="base">
              <a:spcBef>
                <a:spcPct val="0"/>
              </a:spcBef>
              <a:spcAft>
                <a:spcPct val="0"/>
              </a:spcAft>
              <a:defRPr>
                <a:solidFill>
                  <a:schemeClr val="tx1"/>
                </a:solidFill>
                <a:latin typeface="Roboto" panose="02000000000000000000" pitchFamily="2" charset="0"/>
              </a:defRPr>
            </a:lvl6pPr>
            <a:lvl7pPr marL="2971800" indent="-228600" defTabSz="457200" fontAlgn="base">
              <a:spcBef>
                <a:spcPct val="0"/>
              </a:spcBef>
              <a:spcAft>
                <a:spcPct val="0"/>
              </a:spcAft>
              <a:defRPr>
                <a:solidFill>
                  <a:schemeClr val="tx1"/>
                </a:solidFill>
                <a:latin typeface="Roboto" panose="02000000000000000000" pitchFamily="2" charset="0"/>
              </a:defRPr>
            </a:lvl7pPr>
            <a:lvl8pPr marL="3429000" indent="-228600" defTabSz="457200" fontAlgn="base">
              <a:spcBef>
                <a:spcPct val="0"/>
              </a:spcBef>
              <a:spcAft>
                <a:spcPct val="0"/>
              </a:spcAft>
              <a:defRPr>
                <a:solidFill>
                  <a:schemeClr val="tx1"/>
                </a:solidFill>
                <a:latin typeface="Roboto" panose="02000000000000000000" pitchFamily="2" charset="0"/>
              </a:defRPr>
            </a:lvl8pPr>
            <a:lvl9pPr marL="3886200" indent="-228600" defTabSz="457200" fontAlgn="base">
              <a:spcBef>
                <a:spcPct val="0"/>
              </a:spcBef>
              <a:spcAft>
                <a:spcPct val="0"/>
              </a:spcAft>
              <a:defRPr>
                <a:solidFill>
                  <a:schemeClr val="tx1"/>
                </a:solidFill>
                <a:latin typeface="Roboto" panose="02000000000000000000" pitchFamily="2" charset="0"/>
              </a:defRPr>
            </a:lvl9pPr>
          </a:lstStyle>
          <a:p>
            <a:pPr eaLnBrk="1" hangingPunct="1"/>
            <a:r>
              <a:rPr lang="en-US" altLang="en-US" sz="1400" b="1" dirty="0">
                <a:solidFill>
                  <a:schemeClr val="bg1"/>
                </a:solidFill>
                <a:latin typeface="Montserrat" panose="00000500000000000000" pitchFamily="50" charset="0"/>
                <a:ea typeface="Source Sans Pro Semibold" panose="020B0603030403020204" pitchFamily="34" charset="0"/>
              </a:rPr>
              <a:t>Nagata</a:t>
            </a:r>
          </a:p>
        </p:txBody>
      </p:sp>
      <p:sp>
        <p:nvSpPr>
          <p:cNvPr id="26" name="TextBox 25">
            <a:extLst>
              <a:ext uri="{FF2B5EF4-FFF2-40B4-BE49-F238E27FC236}">
                <a16:creationId xmlns:a16="http://schemas.microsoft.com/office/drawing/2014/main" id="{C7E2DEF0-D86A-440E-8BE6-437A458AF36E}"/>
              </a:ext>
            </a:extLst>
          </p:cNvPr>
          <p:cNvSpPr txBox="1"/>
          <p:nvPr/>
        </p:nvSpPr>
        <p:spPr>
          <a:xfrm>
            <a:off x="3078957" y="6101113"/>
            <a:ext cx="6034084" cy="461665"/>
          </a:xfrm>
          <a:prstGeom prst="rect">
            <a:avLst/>
          </a:prstGeom>
          <a:noFill/>
        </p:spPr>
        <p:txBody>
          <a:bodyPr wrap="square">
            <a:spAutoFit/>
          </a:bodyPr>
          <a:lstStyle/>
          <a:p>
            <a:pPr algn="ctr"/>
            <a:r>
              <a:rPr lang="en-US" sz="1200" b="0" i="0" dirty="0">
                <a:solidFill>
                  <a:schemeClr val="bg1"/>
                </a:solidFill>
                <a:effectLst/>
                <a:latin typeface="Montserrat" panose="00000500000000000000" pitchFamily="50" charset="0"/>
              </a:rPr>
              <a:t>Start by doing what's necessary; then do what's possible; and suddenly you are doing the impossible.</a:t>
            </a:r>
            <a:endParaRPr lang="en-ID" sz="1200" dirty="0">
              <a:solidFill>
                <a:schemeClr val="bg1"/>
              </a:solidFill>
              <a:latin typeface="Montserrat" panose="00000500000000000000" pitchFamily="50" charset="0"/>
            </a:endParaRPr>
          </a:p>
        </p:txBody>
      </p:sp>
      <p:pic>
        <p:nvPicPr>
          <p:cNvPr id="3" name="Picture Placeholder 2">
            <a:extLst>
              <a:ext uri="{FF2B5EF4-FFF2-40B4-BE49-F238E27FC236}">
                <a16:creationId xmlns:a16="http://schemas.microsoft.com/office/drawing/2014/main" id="{F27533E6-020D-4504-A292-4FC6BFDC8338}"/>
              </a:ext>
            </a:extLst>
          </p:cNvPr>
          <p:cNvPicPr>
            <a:picLocks noGrp="1" noChangeAspect="1"/>
          </p:cNvPicPr>
          <p:nvPr>
            <p:ph type="pic" sz="quarter" idx="10"/>
          </p:nvPr>
        </p:nvPicPr>
        <p:blipFill rotWithShape="1">
          <a:blip r:embed="rId2">
            <a:extLst>
              <a:ext uri="{28A0092B-C50C-407E-A947-70E740481C1C}">
                <a14:useLocalDpi xmlns:a14="http://schemas.microsoft.com/office/drawing/2010/main" val="0"/>
              </a:ext>
            </a:extLst>
          </a:blip>
          <a:srcRect t="29650" b="29650"/>
          <a:stretch>
            <a:fillRect/>
          </a:stretch>
        </p:blipFill>
        <p:spPr/>
      </p:pic>
    </p:spTree>
    <p:extLst>
      <p:ext uri="{BB962C8B-B14F-4D97-AF65-F5344CB8AC3E}">
        <p14:creationId xmlns:p14="http://schemas.microsoft.com/office/powerpoint/2010/main" val="114269569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B0B70069-7885-4E30-B48E-02CD206A20EA}"/>
              </a:ext>
            </a:extLst>
          </p:cNvPr>
          <p:cNvPicPr>
            <a:picLocks noGrp="1" noChangeAspect="1"/>
          </p:cNvPicPr>
          <p:nvPr>
            <p:ph type="pic" sz="quarter" idx="10"/>
          </p:nvPr>
        </p:nvPicPr>
        <p:blipFill rotWithShape="1">
          <a:blip r:embed="rId2">
            <a:extLst>
              <a:ext uri="{28A0092B-C50C-407E-A947-70E740481C1C}">
                <a14:useLocalDpi xmlns:a14="http://schemas.microsoft.com/office/drawing/2010/main" val="0"/>
              </a:ext>
            </a:extLst>
          </a:blip>
          <a:srcRect t="15423" b="15423"/>
          <a:stretch>
            <a:fillRect/>
          </a:stretch>
        </p:blipFill>
        <p:spPr/>
      </p:pic>
      <p:sp>
        <p:nvSpPr>
          <p:cNvPr id="23" name="Rectangle 22">
            <a:extLst>
              <a:ext uri="{FF2B5EF4-FFF2-40B4-BE49-F238E27FC236}">
                <a16:creationId xmlns:a16="http://schemas.microsoft.com/office/drawing/2014/main" id="{87F35783-54DF-4847-84AA-6B090023FD2A}"/>
              </a:ext>
            </a:extLst>
          </p:cNvPr>
          <p:cNvSpPr/>
          <p:nvPr/>
        </p:nvSpPr>
        <p:spPr>
          <a:xfrm>
            <a:off x="1673736" y="4362450"/>
            <a:ext cx="8844528" cy="1714500"/>
          </a:xfrm>
          <a:prstGeom prst="rect">
            <a:avLst/>
          </a:prstGeom>
          <a:gradFill flip="none" rotWithShape="1">
            <a:gsLst>
              <a:gs pos="0">
                <a:srgbClr val="BC1E1E"/>
              </a:gs>
              <a:gs pos="100000">
                <a:srgbClr val="1C1C1A"/>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 name="TextBox 2">
            <a:extLst>
              <a:ext uri="{FF2B5EF4-FFF2-40B4-BE49-F238E27FC236}">
                <a16:creationId xmlns:a16="http://schemas.microsoft.com/office/drawing/2014/main" id="{178750C7-0776-4165-8B1C-1AC973ADF1D2}"/>
              </a:ext>
            </a:extLst>
          </p:cNvPr>
          <p:cNvSpPr txBox="1">
            <a:spLocks noChangeArrowheads="1"/>
          </p:cNvSpPr>
          <p:nvPr/>
        </p:nvSpPr>
        <p:spPr bwMode="auto">
          <a:xfrm>
            <a:off x="525974" y="282109"/>
            <a:ext cx="114776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Roboto" panose="02000000000000000000" pitchFamily="2" charset="0"/>
              </a:defRPr>
            </a:lvl1pPr>
            <a:lvl2pPr marL="742950" indent="-285750">
              <a:defRPr>
                <a:solidFill>
                  <a:schemeClr val="tx1"/>
                </a:solidFill>
                <a:latin typeface="Roboto" panose="02000000000000000000" pitchFamily="2" charset="0"/>
              </a:defRPr>
            </a:lvl2pPr>
            <a:lvl3pPr marL="1143000" indent="-228600">
              <a:defRPr>
                <a:solidFill>
                  <a:schemeClr val="tx1"/>
                </a:solidFill>
                <a:latin typeface="Roboto" panose="02000000000000000000" pitchFamily="2" charset="0"/>
              </a:defRPr>
            </a:lvl3pPr>
            <a:lvl4pPr marL="1600200" indent="-228600">
              <a:defRPr>
                <a:solidFill>
                  <a:schemeClr val="tx1"/>
                </a:solidFill>
                <a:latin typeface="Roboto" panose="02000000000000000000" pitchFamily="2" charset="0"/>
              </a:defRPr>
            </a:lvl4pPr>
            <a:lvl5pPr marL="2057400" indent="-228600">
              <a:defRPr>
                <a:solidFill>
                  <a:schemeClr val="tx1"/>
                </a:solidFill>
                <a:latin typeface="Roboto" panose="02000000000000000000" pitchFamily="2" charset="0"/>
              </a:defRPr>
            </a:lvl5pPr>
            <a:lvl6pPr marL="2514600" indent="-228600" defTabSz="457200" fontAlgn="base">
              <a:spcBef>
                <a:spcPct val="0"/>
              </a:spcBef>
              <a:spcAft>
                <a:spcPct val="0"/>
              </a:spcAft>
              <a:defRPr>
                <a:solidFill>
                  <a:schemeClr val="tx1"/>
                </a:solidFill>
                <a:latin typeface="Roboto" panose="02000000000000000000" pitchFamily="2" charset="0"/>
              </a:defRPr>
            </a:lvl6pPr>
            <a:lvl7pPr marL="2971800" indent="-228600" defTabSz="457200" fontAlgn="base">
              <a:spcBef>
                <a:spcPct val="0"/>
              </a:spcBef>
              <a:spcAft>
                <a:spcPct val="0"/>
              </a:spcAft>
              <a:defRPr>
                <a:solidFill>
                  <a:schemeClr val="tx1"/>
                </a:solidFill>
                <a:latin typeface="Roboto" panose="02000000000000000000" pitchFamily="2" charset="0"/>
              </a:defRPr>
            </a:lvl7pPr>
            <a:lvl8pPr marL="3429000" indent="-228600" defTabSz="457200" fontAlgn="base">
              <a:spcBef>
                <a:spcPct val="0"/>
              </a:spcBef>
              <a:spcAft>
                <a:spcPct val="0"/>
              </a:spcAft>
              <a:defRPr>
                <a:solidFill>
                  <a:schemeClr val="tx1"/>
                </a:solidFill>
                <a:latin typeface="Roboto" panose="02000000000000000000" pitchFamily="2" charset="0"/>
              </a:defRPr>
            </a:lvl8pPr>
            <a:lvl9pPr marL="3886200" indent="-228600" defTabSz="457200" fontAlgn="base">
              <a:spcBef>
                <a:spcPct val="0"/>
              </a:spcBef>
              <a:spcAft>
                <a:spcPct val="0"/>
              </a:spcAft>
              <a:defRPr>
                <a:solidFill>
                  <a:schemeClr val="tx1"/>
                </a:solidFill>
                <a:latin typeface="Roboto" panose="02000000000000000000" pitchFamily="2" charset="0"/>
              </a:defRPr>
            </a:lvl9pPr>
          </a:lstStyle>
          <a:p>
            <a:pPr eaLnBrk="1" hangingPunct="1"/>
            <a:r>
              <a:rPr lang="en-US" altLang="en-US" sz="1400" b="1" dirty="0">
                <a:solidFill>
                  <a:schemeClr val="bg1"/>
                </a:solidFill>
                <a:latin typeface="Montserrat" panose="00000500000000000000" pitchFamily="50" charset="0"/>
                <a:ea typeface="Source Sans Pro Semibold" panose="020B0603030403020204" pitchFamily="34" charset="0"/>
              </a:rPr>
              <a:t>Nagata</a:t>
            </a:r>
          </a:p>
        </p:txBody>
      </p:sp>
      <p:sp>
        <p:nvSpPr>
          <p:cNvPr id="6" name="Title 1">
            <a:extLst>
              <a:ext uri="{FF2B5EF4-FFF2-40B4-BE49-F238E27FC236}">
                <a16:creationId xmlns:a16="http://schemas.microsoft.com/office/drawing/2014/main" id="{EC7D0C54-2BC4-4209-8490-88FA9FD23BBA}"/>
              </a:ext>
            </a:extLst>
          </p:cNvPr>
          <p:cNvSpPr txBox="1">
            <a:spLocks/>
          </p:cNvSpPr>
          <p:nvPr/>
        </p:nvSpPr>
        <p:spPr>
          <a:xfrm>
            <a:off x="2120348" y="2705630"/>
            <a:ext cx="7951304" cy="1446740"/>
          </a:xfrm>
          <a:prstGeom prst="rect">
            <a:avLst/>
          </a:prstGeom>
        </p:spPr>
        <p:txBody>
          <a:bodyPr wrap="square" anchor="ctr">
            <a:noAutofit/>
          </a:bodyPr>
          <a:lstStyle>
            <a:lvl1pPr algn="ctr" rtl="0" fontAlgn="base">
              <a:spcBef>
                <a:spcPct val="0"/>
              </a:spcBef>
              <a:spcAft>
                <a:spcPct val="0"/>
              </a:spcAft>
              <a:defRPr lang="en-US" sz="2400" kern="0" smtClean="0">
                <a:solidFill>
                  <a:srgbClr val="DD2067"/>
                </a:solidFill>
                <a:latin typeface="+mj-lt"/>
                <a:ea typeface="+mj-ea"/>
                <a:cs typeface="Arial" pitchFamily="-109" charset="0"/>
                <a:sym typeface="Calibri" charset="0"/>
              </a:defRPr>
            </a:lvl1pPr>
            <a:lvl2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2pPr>
            <a:lvl3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3pPr>
            <a:lvl4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4pPr>
            <a:lvl5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5pPr>
            <a:lvl6pPr marL="4572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6pPr>
            <a:lvl7pPr marL="9144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7pPr>
            <a:lvl8pPr marL="13716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8pPr>
            <a:lvl9pPr marL="18288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9pPr>
          </a:lstStyle>
          <a:p>
            <a:r>
              <a:rPr lang="en-US" sz="9600" spc="-151" dirty="0">
                <a:solidFill>
                  <a:schemeClr val="bg1"/>
                </a:solidFill>
                <a:latin typeface="Montserrat Medium" panose="00000600000000000000" pitchFamily="50" charset="0"/>
                <a:ea typeface="Source Sans Pro Semibold" panose="020B0603030403020204" pitchFamily="34" charset="0"/>
                <a:cs typeface="Open Sans" panose="020B0606030504020204" pitchFamily="34" charset="0"/>
              </a:rPr>
              <a:t>Thank You</a:t>
            </a:r>
            <a:endParaRPr lang="en-US" sz="9600" spc="-151" dirty="0">
              <a:solidFill>
                <a:srgbClr val="F8E71E"/>
              </a:solidFill>
              <a:latin typeface="Montserrat Medium" panose="00000600000000000000" pitchFamily="50" charset="0"/>
              <a:ea typeface="Source Sans Pro Semibold" panose="020B0603030403020204" pitchFamily="34" charset="0"/>
              <a:cs typeface="Open Sans" panose="020B0606030504020204" pitchFamily="34" charset="0"/>
            </a:endParaRPr>
          </a:p>
        </p:txBody>
      </p:sp>
      <p:sp>
        <p:nvSpPr>
          <p:cNvPr id="22" name="TextBox 21">
            <a:extLst>
              <a:ext uri="{FF2B5EF4-FFF2-40B4-BE49-F238E27FC236}">
                <a16:creationId xmlns:a16="http://schemas.microsoft.com/office/drawing/2014/main" id="{678DF13F-210D-4D8E-9607-5611D566CD76}"/>
              </a:ext>
            </a:extLst>
          </p:cNvPr>
          <p:cNvSpPr txBox="1"/>
          <p:nvPr/>
        </p:nvSpPr>
        <p:spPr>
          <a:xfrm>
            <a:off x="2400300" y="4935319"/>
            <a:ext cx="7391400" cy="584775"/>
          </a:xfrm>
          <a:prstGeom prst="rect">
            <a:avLst/>
          </a:prstGeom>
          <a:noFill/>
        </p:spPr>
        <p:txBody>
          <a:bodyPr wrap="square">
            <a:spAutoFit/>
          </a:bodyPr>
          <a:lstStyle/>
          <a:p>
            <a:pPr algn="ctr"/>
            <a:r>
              <a:rPr lang="en-US" sz="1600" b="0" i="0" dirty="0">
                <a:solidFill>
                  <a:schemeClr val="bg1"/>
                </a:solidFill>
                <a:effectLst/>
                <a:latin typeface="Montserrat" panose="00000500000000000000" pitchFamily="50" charset="0"/>
              </a:rPr>
              <a:t>Money cannot buy peace of mind. It cannot heal ruptured relationships, or build meaning into a life that has none.</a:t>
            </a:r>
            <a:endParaRPr lang="en-ID" sz="1600" dirty="0">
              <a:solidFill>
                <a:schemeClr val="bg1"/>
              </a:solidFill>
              <a:latin typeface="Montserrat" panose="00000500000000000000" pitchFamily="50" charset="0"/>
            </a:endParaRPr>
          </a:p>
        </p:txBody>
      </p:sp>
    </p:spTree>
    <p:extLst>
      <p:ext uri="{BB962C8B-B14F-4D97-AF65-F5344CB8AC3E}">
        <p14:creationId xmlns:p14="http://schemas.microsoft.com/office/powerpoint/2010/main" val="193859085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5056">
            <a:extLst>
              <a:ext uri="{FF2B5EF4-FFF2-40B4-BE49-F238E27FC236}">
                <a16:creationId xmlns:a16="http://schemas.microsoft.com/office/drawing/2014/main" id="{22429354-C111-446D-97CD-E6BDC81BF688}"/>
              </a:ext>
            </a:extLst>
          </p:cNvPr>
          <p:cNvSpPr/>
          <p:nvPr/>
        </p:nvSpPr>
        <p:spPr>
          <a:xfrm>
            <a:off x="8126296" y="2210851"/>
            <a:ext cx="245107" cy="196524"/>
          </a:xfrm>
          <a:custGeom>
            <a:avLst/>
            <a:gdLst/>
            <a:ahLst/>
            <a:cxnLst/>
            <a:rect l="0" t="0" r="0" b="0"/>
            <a:pathLst>
              <a:path w="120000" h="120000" extrusionOk="0">
                <a:moveTo>
                  <a:pt x="107837" y="12134"/>
                </a:moveTo>
                <a:lnTo>
                  <a:pt x="107837" y="12134"/>
                </a:lnTo>
                <a:cubicBezTo>
                  <a:pt x="95945" y="0"/>
                  <a:pt x="79189" y="0"/>
                  <a:pt x="67027" y="12134"/>
                </a:cubicBezTo>
                <a:cubicBezTo>
                  <a:pt x="59729" y="20898"/>
                  <a:pt x="59729" y="20898"/>
                  <a:pt x="59729" y="20898"/>
                </a:cubicBezTo>
                <a:cubicBezTo>
                  <a:pt x="52702" y="12134"/>
                  <a:pt x="52702" y="12134"/>
                  <a:pt x="52702" y="12134"/>
                </a:cubicBezTo>
                <a:cubicBezTo>
                  <a:pt x="40810" y="0"/>
                  <a:pt x="24054" y="0"/>
                  <a:pt x="12162" y="12134"/>
                </a:cubicBezTo>
                <a:cubicBezTo>
                  <a:pt x="0" y="26966"/>
                  <a:pt x="0" y="50898"/>
                  <a:pt x="12162" y="62696"/>
                </a:cubicBezTo>
                <a:cubicBezTo>
                  <a:pt x="59729" y="119662"/>
                  <a:pt x="59729" y="119662"/>
                  <a:pt x="59729" y="119662"/>
                </a:cubicBezTo>
                <a:cubicBezTo>
                  <a:pt x="107837" y="62696"/>
                  <a:pt x="107837" y="62696"/>
                  <a:pt x="107837" y="62696"/>
                </a:cubicBezTo>
                <a:cubicBezTo>
                  <a:pt x="119729" y="50898"/>
                  <a:pt x="119729" y="26966"/>
                  <a:pt x="107837" y="12134"/>
                </a:cubicBezTo>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3" name="Shape 5057">
            <a:extLst>
              <a:ext uri="{FF2B5EF4-FFF2-40B4-BE49-F238E27FC236}">
                <a16:creationId xmlns:a16="http://schemas.microsoft.com/office/drawing/2014/main" id="{A685AC71-B9BD-4F6D-9E86-6D24B8F3DDC7}"/>
              </a:ext>
            </a:extLst>
          </p:cNvPr>
          <p:cNvSpPr/>
          <p:nvPr/>
        </p:nvSpPr>
        <p:spPr>
          <a:xfrm>
            <a:off x="3815536" y="2201121"/>
            <a:ext cx="136170" cy="219875"/>
          </a:xfrm>
          <a:custGeom>
            <a:avLst/>
            <a:gdLst/>
            <a:ahLst/>
            <a:cxnLst/>
            <a:rect l="0" t="0" r="0" b="0"/>
            <a:pathLst>
              <a:path w="120000" h="120000" extrusionOk="0">
                <a:moveTo>
                  <a:pt x="60240" y="0"/>
                </a:moveTo>
                <a:lnTo>
                  <a:pt x="60240" y="0"/>
                </a:lnTo>
                <a:cubicBezTo>
                  <a:pt x="25542" y="0"/>
                  <a:pt x="0" y="16200"/>
                  <a:pt x="0" y="37500"/>
                </a:cubicBezTo>
                <a:cubicBezTo>
                  <a:pt x="0" y="72000"/>
                  <a:pt x="60240" y="119700"/>
                  <a:pt x="60240" y="119700"/>
                </a:cubicBezTo>
                <a:cubicBezTo>
                  <a:pt x="60240" y="119700"/>
                  <a:pt x="119518" y="72000"/>
                  <a:pt x="119518" y="37500"/>
                </a:cubicBezTo>
                <a:cubicBezTo>
                  <a:pt x="119518" y="16200"/>
                  <a:pt x="93975" y="0"/>
                  <a:pt x="60240" y="0"/>
                </a:cubicBezTo>
                <a:close/>
                <a:moveTo>
                  <a:pt x="60240" y="58800"/>
                </a:moveTo>
                <a:lnTo>
                  <a:pt x="60240" y="58800"/>
                </a:lnTo>
                <a:cubicBezTo>
                  <a:pt x="42409" y="58800"/>
                  <a:pt x="25542" y="48000"/>
                  <a:pt x="25542" y="37500"/>
                </a:cubicBezTo>
                <a:cubicBezTo>
                  <a:pt x="25542" y="26700"/>
                  <a:pt x="42409" y="16200"/>
                  <a:pt x="60240" y="16200"/>
                </a:cubicBezTo>
                <a:cubicBezTo>
                  <a:pt x="76626" y="16200"/>
                  <a:pt x="93975" y="26700"/>
                  <a:pt x="93975" y="37500"/>
                </a:cubicBezTo>
                <a:cubicBezTo>
                  <a:pt x="93975" y="48000"/>
                  <a:pt x="76626" y="58800"/>
                  <a:pt x="60240" y="58800"/>
                </a:cubicBez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4" name="Shape 5058">
            <a:extLst>
              <a:ext uri="{FF2B5EF4-FFF2-40B4-BE49-F238E27FC236}">
                <a16:creationId xmlns:a16="http://schemas.microsoft.com/office/drawing/2014/main" id="{7F5B8204-7597-4B0D-91FE-40EC5F36ACD1}"/>
              </a:ext>
            </a:extLst>
          </p:cNvPr>
          <p:cNvSpPr/>
          <p:nvPr/>
        </p:nvSpPr>
        <p:spPr>
          <a:xfrm>
            <a:off x="4294077" y="2201121"/>
            <a:ext cx="274286" cy="219875"/>
          </a:xfrm>
          <a:custGeom>
            <a:avLst/>
            <a:gdLst/>
            <a:ahLst/>
            <a:cxnLst/>
            <a:rect l="0" t="0" r="0" b="0"/>
            <a:pathLst>
              <a:path w="120000" h="120000" extrusionOk="0">
                <a:moveTo>
                  <a:pt x="117585" y="21300"/>
                </a:moveTo>
                <a:lnTo>
                  <a:pt x="117585" y="21300"/>
                </a:lnTo>
                <a:cubicBezTo>
                  <a:pt x="89818" y="0"/>
                  <a:pt x="89818" y="0"/>
                  <a:pt x="89818" y="0"/>
                </a:cubicBezTo>
                <a:cubicBezTo>
                  <a:pt x="87645" y="0"/>
                  <a:pt x="87645" y="0"/>
                  <a:pt x="85472" y="0"/>
                </a:cubicBezTo>
                <a:cubicBezTo>
                  <a:pt x="59879" y="21300"/>
                  <a:pt x="59879" y="21300"/>
                  <a:pt x="59879" y="21300"/>
                </a:cubicBezTo>
                <a:cubicBezTo>
                  <a:pt x="34285" y="0"/>
                  <a:pt x="34285" y="0"/>
                  <a:pt x="34285" y="0"/>
                </a:cubicBezTo>
                <a:cubicBezTo>
                  <a:pt x="31871" y="0"/>
                  <a:pt x="31871" y="0"/>
                  <a:pt x="29698" y="0"/>
                </a:cubicBezTo>
                <a:cubicBezTo>
                  <a:pt x="1931" y="21300"/>
                  <a:pt x="1931" y="21300"/>
                  <a:pt x="1931" y="21300"/>
                </a:cubicBezTo>
                <a:cubicBezTo>
                  <a:pt x="0" y="24000"/>
                  <a:pt x="0" y="24000"/>
                  <a:pt x="0" y="26700"/>
                </a:cubicBezTo>
                <a:cubicBezTo>
                  <a:pt x="0" y="114600"/>
                  <a:pt x="0" y="114600"/>
                  <a:pt x="0" y="114600"/>
                </a:cubicBezTo>
                <a:cubicBezTo>
                  <a:pt x="0" y="114600"/>
                  <a:pt x="0" y="117000"/>
                  <a:pt x="1931" y="117000"/>
                </a:cubicBezTo>
                <a:cubicBezTo>
                  <a:pt x="1931" y="119700"/>
                  <a:pt x="4104" y="119700"/>
                  <a:pt x="6277" y="117000"/>
                </a:cubicBezTo>
                <a:cubicBezTo>
                  <a:pt x="31871" y="98400"/>
                  <a:pt x="31871" y="98400"/>
                  <a:pt x="31871" y="98400"/>
                </a:cubicBezTo>
                <a:cubicBezTo>
                  <a:pt x="57706" y="117000"/>
                  <a:pt x="57706" y="117000"/>
                  <a:pt x="57706" y="117000"/>
                </a:cubicBezTo>
                <a:cubicBezTo>
                  <a:pt x="59879" y="119700"/>
                  <a:pt x="59879" y="119700"/>
                  <a:pt x="62052" y="117000"/>
                </a:cubicBezTo>
                <a:cubicBezTo>
                  <a:pt x="87645" y="98400"/>
                  <a:pt x="87645" y="98400"/>
                  <a:pt x="87645" y="98400"/>
                </a:cubicBezTo>
                <a:cubicBezTo>
                  <a:pt x="113480" y="117000"/>
                  <a:pt x="113480" y="117000"/>
                  <a:pt x="113480" y="117000"/>
                </a:cubicBezTo>
                <a:cubicBezTo>
                  <a:pt x="113480" y="119700"/>
                  <a:pt x="115412" y="119700"/>
                  <a:pt x="115412" y="119700"/>
                </a:cubicBezTo>
                <a:cubicBezTo>
                  <a:pt x="115412" y="119700"/>
                  <a:pt x="117585" y="119700"/>
                  <a:pt x="117585" y="117000"/>
                </a:cubicBezTo>
                <a:cubicBezTo>
                  <a:pt x="119758" y="117000"/>
                  <a:pt x="119758" y="114600"/>
                  <a:pt x="119758" y="114600"/>
                </a:cubicBezTo>
                <a:cubicBezTo>
                  <a:pt x="119758" y="26700"/>
                  <a:pt x="119758" y="26700"/>
                  <a:pt x="119758" y="26700"/>
                </a:cubicBezTo>
                <a:cubicBezTo>
                  <a:pt x="119758" y="24000"/>
                  <a:pt x="119758" y="24000"/>
                  <a:pt x="117585" y="21300"/>
                </a:cubicBezTo>
                <a:close/>
                <a:moveTo>
                  <a:pt x="27766" y="87900"/>
                </a:moveTo>
                <a:lnTo>
                  <a:pt x="27766" y="87900"/>
                </a:lnTo>
                <a:cubicBezTo>
                  <a:pt x="8450" y="103800"/>
                  <a:pt x="8450" y="103800"/>
                  <a:pt x="8450" y="103800"/>
                </a:cubicBezTo>
                <a:cubicBezTo>
                  <a:pt x="8450" y="29400"/>
                  <a:pt x="8450" y="29400"/>
                  <a:pt x="8450" y="29400"/>
                </a:cubicBezTo>
                <a:cubicBezTo>
                  <a:pt x="27766" y="13200"/>
                  <a:pt x="27766" y="13200"/>
                  <a:pt x="27766" y="13200"/>
                </a:cubicBezTo>
                <a:lnTo>
                  <a:pt x="27766" y="87900"/>
                </a:lnTo>
                <a:close/>
                <a:moveTo>
                  <a:pt x="55533" y="103800"/>
                </a:moveTo>
                <a:lnTo>
                  <a:pt x="55533" y="103800"/>
                </a:lnTo>
                <a:cubicBezTo>
                  <a:pt x="36217" y="87900"/>
                  <a:pt x="36217" y="87900"/>
                  <a:pt x="36217" y="87900"/>
                </a:cubicBezTo>
                <a:cubicBezTo>
                  <a:pt x="36217" y="13200"/>
                  <a:pt x="36217" y="13200"/>
                  <a:pt x="36217" y="13200"/>
                </a:cubicBezTo>
                <a:cubicBezTo>
                  <a:pt x="55533" y="29400"/>
                  <a:pt x="55533" y="29400"/>
                  <a:pt x="55533" y="29400"/>
                </a:cubicBezTo>
                <a:lnTo>
                  <a:pt x="55533" y="103800"/>
                </a:lnTo>
                <a:close/>
                <a:moveTo>
                  <a:pt x="83299" y="87900"/>
                </a:moveTo>
                <a:lnTo>
                  <a:pt x="83299" y="87900"/>
                </a:lnTo>
                <a:cubicBezTo>
                  <a:pt x="64225" y="103800"/>
                  <a:pt x="64225" y="103800"/>
                  <a:pt x="64225" y="103800"/>
                </a:cubicBezTo>
                <a:cubicBezTo>
                  <a:pt x="64225" y="29400"/>
                  <a:pt x="64225" y="29400"/>
                  <a:pt x="64225" y="29400"/>
                </a:cubicBezTo>
                <a:cubicBezTo>
                  <a:pt x="83299" y="13200"/>
                  <a:pt x="83299" y="13200"/>
                  <a:pt x="83299" y="13200"/>
                </a:cubicBezTo>
                <a:lnTo>
                  <a:pt x="83299" y="87900"/>
                </a:lnTo>
                <a:close/>
                <a:moveTo>
                  <a:pt x="111307" y="103800"/>
                </a:moveTo>
                <a:lnTo>
                  <a:pt x="111307" y="103800"/>
                </a:lnTo>
                <a:cubicBezTo>
                  <a:pt x="91750" y="87900"/>
                  <a:pt x="91750" y="87900"/>
                  <a:pt x="91750" y="87900"/>
                </a:cubicBezTo>
                <a:cubicBezTo>
                  <a:pt x="91750" y="13200"/>
                  <a:pt x="91750" y="13200"/>
                  <a:pt x="91750" y="13200"/>
                </a:cubicBezTo>
                <a:cubicBezTo>
                  <a:pt x="111307" y="29400"/>
                  <a:pt x="111307" y="29400"/>
                  <a:pt x="111307" y="29400"/>
                </a:cubicBezTo>
                <a:lnTo>
                  <a:pt x="111307" y="103800"/>
                </a:ln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5" name="Shape 5059">
            <a:extLst>
              <a:ext uri="{FF2B5EF4-FFF2-40B4-BE49-F238E27FC236}">
                <a16:creationId xmlns:a16="http://schemas.microsoft.com/office/drawing/2014/main" id="{F41DE6B3-3234-4A30-9E59-4A934E731B4E}"/>
              </a:ext>
            </a:extLst>
          </p:cNvPr>
          <p:cNvSpPr/>
          <p:nvPr/>
        </p:nvSpPr>
        <p:spPr>
          <a:xfrm>
            <a:off x="2658090" y="2201122"/>
            <a:ext cx="272340" cy="215983"/>
          </a:xfrm>
          <a:custGeom>
            <a:avLst/>
            <a:gdLst/>
            <a:ahLst/>
            <a:cxnLst/>
            <a:rect l="0" t="0" r="0" b="0"/>
            <a:pathLst>
              <a:path w="120000" h="120000" extrusionOk="0">
                <a:moveTo>
                  <a:pt x="89638" y="103427"/>
                </a:moveTo>
                <a:lnTo>
                  <a:pt x="89638" y="103427"/>
                </a:lnTo>
                <a:cubicBezTo>
                  <a:pt x="12771" y="103427"/>
                  <a:pt x="12771" y="103427"/>
                  <a:pt x="12771" y="103427"/>
                </a:cubicBezTo>
                <a:cubicBezTo>
                  <a:pt x="12771" y="35601"/>
                  <a:pt x="12771" y="35601"/>
                  <a:pt x="12771" y="35601"/>
                </a:cubicBezTo>
                <a:cubicBezTo>
                  <a:pt x="27951" y="35601"/>
                  <a:pt x="27951" y="35601"/>
                  <a:pt x="27951" y="35601"/>
                </a:cubicBezTo>
                <a:cubicBezTo>
                  <a:pt x="27951" y="35601"/>
                  <a:pt x="32048" y="30076"/>
                  <a:pt x="40722" y="21790"/>
                </a:cubicBezTo>
                <a:cubicBezTo>
                  <a:pt x="6506" y="21790"/>
                  <a:pt x="6506" y="21790"/>
                  <a:pt x="6506" y="21790"/>
                </a:cubicBezTo>
                <a:cubicBezTo>
                  <a:pt x="2168" y="21790"/>
                  <a:pt x="0" y="24552"/>
                  <a:pt x="0" y="27314"/>
                </a:cubicBezTo>
                <a:cubicBezTo>
                  <a:pt x="0" y="111406"/>
                  <a:pt x="0" y="111406"/>
                  <a:pt x="0" y="111406"/>
                </a:cubicBezTo>
                <a:cubicBezTo>
                  <a:pt x="0" y="117237"/>
                  <a:pt x="2168" y="119693"/>
                  <a:pt x="6506" y="119693"/>
                </a:cubicBezTo>
                <a:cubicBezTo>
                  <a:pt x="96144" y="119693"/>
                  <a:pt x="96144" y="119693"/>
                  <a:pt x="96144" y="119693"/>
                </a:cubicBezTo>
                <a:cubicBezTo>
                  <a:pt x="98313" y="119693"/>
                  <a:pt x="102650" y="117237"/>
                  <a:pt x="102650" y="111406"/>
                </a:cubicBezTo>
                <a:cubicBezTo>
                  <a:pt x="102650" y="84398"/>
                  <a:pt x="102650" y="84398"/>
                  <a:pt x="102650" y="84398"/>
                </a:cubicBezTo>
                <a:cubicBezTo>
                  <a:pt x="89638" y="95140"/>
                  <a:pt x="89638" y="95140"/>
                  <a:pt x="89638" y="95140"/>
                </a:cubicBezTo>
                <a:lnTo>
                  <a:pt x="89638" y="103427"/>
                </a:lnTo>
                <a:close/>
                <a:moveTo>
                  <a:pt x="79036" y="51867"/>
                </a:moveTo>
                <a:lnTo>
                  <a:pt x="79036" y="51867"/>
                </a:lnTo>
                <a:cubicBezTo>
                  <a:pt x="79036" y="78874"/>
                  <a:pt x="79036" y="78874"/>
                  <a:pt x="79036" y="78874"/>
                </a:cubicBezTo>
                <a:cubicBezTo>
                  <a:pt x="119759" y="38363"/>
                  <a:pt x="119759" y="38363"/>
                  <a:pt x="119759" y="38363"/>
                </a:cubicBezTo>
                <a:cubicBezTo>
                  <a:pt x="79036" y="0"/>
                  <a:pt x="79036" y="0"/>
                  <a:pt x="79036" y="0"/>
                </a:cubicBezTo>
                <a:cubicBezTo>
                  <a:pt x="79036" y="24552"/>
                  <a:pt x="79036" y="24552"/>
                  <a:pt x="79036" y="24552"/>
                </a:cubicBezTo>
                <a:cubicBezTo>
                  <a:pt x="32048" y="24552"/>
                  <a:pt x="32048" y="84398"/>
                  <a:pt x="32048" y="84398"/>
                </a:cubicBezTo>
                <a:cubicBezTo>
                  <a:pt x="44819" y="57391"/>
                  <a:pt x="53493" y="51867"/>
                  <a:pt x="79036" y="51867"/>
                </a:cubicBez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6" name="Shape 5060">
            <a:extLst>
              <a:ext uri="{FF2B5EF4-FFF2-40B4-BE49-F238E27FC236}">
                <a16:creationId xmlns:a16="http://schemas.microsoft.com/office/drawing/2014/main" id="{BA3DB354-D80B-43D8-9285-4EF24C3D275E}"/>
              </a:ext>
            </a:extLst>
          </p:cNvPr>
          <p:cNvSpPr/>
          <p:nvPr/>
        </p:nvSpPr>
        <p:spPr>
          <a:xfrm>
            <a:off x="4844595" y="2175826"/>
            <a:ext cx="264560" cy="264628"/>
          </a:xfrm>
          <a:custGeom>
            <a:avLst/>
            <a:gdLst/>
            <a:ahLst/>
            <a:cxnLst/>
            <a:rect l="0" t="0" r="0" b="0"/>
            <a:pathLst>
              <a:path w="120000" h="120000" extrusionOk="0">
                <a:moveTo>
                  <a:pt x="59750" y="0"/>
                </a:moveTo>
                <a:lnTo>
                  <a:pt x="59750" y="0"/>
                </a:lnTo>
                <a:cubicBezTo>
                  <a:pt x="26750" y="2250"/>
                  <a:pt x="0" y="28750"/>
                  <a:pt x="0" y="62000"/>
                </a:cubicBezTo>
                <a:cubicBezTo>
                  <a:pt x="0" y="93000"/>
                  <a:pt x="26750" y="119750"/>
                  <a:pt x="59750" y="119750"/>
                </a:cubicBezTo>
                <a:cubicBezTo>
                  <a:pt x="93000" y="119750"/>
                  <a:pt x="119750" y="93000"/>
                  <a:pt x="119750" y="60000"/>
                </a:cubicBezTo>
                <a:cubicBezTo>
                  <a:pt x="119750" y="26750"/>
                  <a:pt x="90750" y="0"/>
                  <a:pt x="59750" y="0"/>
                </a:cubicBezTo>
                <a:close/>
                <a:moveTo>
                  <a:pt x="59750" y="106500"/>
                </a:moveTo>
                <a:lnTo>
                  <a:pt x="59750" y="106500"/>
                </a:lnTo>
                <a:cubicBezTo>
                  <a:pt x="35500" y="108500"/>
                  <a:pt x="13250" y="86500"/>
                  <a:pt x="13250" y="62000"/>
                </a:cubicBezTo>
                <a:cubicBezTo>
                  <a:pt x="13250" y="35500"/>
                  <a:pt x="33250" y="13250"/>
                  <a:pt x="59750" y="13250"/>
                </a:cubicBezTo>
                <a:cubicBezTo>
                  <a:pt x="84000" y="13250"/>
                  <a:pt x="106500" y="33250"/>
                  <a:pt x="106500" y="60000"/>
                </a:cubicBezTo>
                <a:cubicBezTo>
                  <a:pt x="106500" y="86500"/>
                  <a:pt x="86250" y="106500"/>
                  <a:pt x="59750" y="106500"/>
                </a:cubicBezTo>
                <a:close/>
                <a:moveTo>
                  <a:pt x="30750" y="88500"/>
                </a:moveTo>
                <a:lnTo>
                  <a:pt x="30750" y="88500"/>
                </a:lnTo>
                <a:cubicBezTo>
                  <a:pt x="30750" y="88500"/>
                  <a:pt x="59750" y="84250"/>
                  <a:pt x="70750" y="73250"/>
                </a:cubicBezTo>
                <a:cubicBezTo>
                  <a:pt x="84000" y="60000"/>
                  <a:pt x="88500" y="31000"/>
                  <a:pt x="88500" y="31000"/>
                </a:cubicBezTo>
                <a:cubicBezTo>
                  <a:pt x="88500" y="31000"/>
                  <a:pt x="59750" y="35500"/>
                  <a:pt x="46500" y="48750"/>
                </a:cubicBezTo>
                <a:cubicBezTo>
                  <a:pt x="35500" y="60000"/>
                  <a:pt x="30750" y="88500"/>
                  <a:pt x="30750" y="88500"/>
                </a:cubicBezTo>
                <a:close/>
                <a:moveTo>
                  <a:pt x="53250" y="53250"/>
                </a:moveTo>
                <a:lnTo>
                  <a:pt x="53250" y="53250"/>
                </a:lnTo>
                <a:cubicBezTo>
                  <a:pt x="59750" y="48750"/>
                  <a:pt x="68500" y="44500"/>
                  <a:pt x="77500" y="42250"/>
                </a:cubicBezTo>
                <a:cubicBezTo>
                  <a:pt x="75250" y="51000"/>
                  <a:pt x="70750" y="62000"/>
                  <a:pt x="66500" y="66500"/>
                </a:cubicBezTo>
                <a:cubicBezTo>
                  <a:pt x="62000" y="68750"/>
                  <a:pt x="57500" y="68750"/>
                  <a:pt x="53250" y="66500"/>
                </a:cubicBezTo>
                <a:cubicBezTo>
                  <a:pt x="51000" y="62000"/>
                  <a:pt x="51000" y="57750"/>
                  <a:pt x="53250" y="53250"/>
                </a:cubicBez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7" name="Shape 5061">
            <a:extLst>
              <a:ext uri="{FF2B5EF4-FFF2-40B4-BE49-F238E27FC236}">
                <a16:creationId xmlns:a16="http://schemas.microsoft.com/office/drawing/2014/main" id="{E845F4D3-B8C0-42D2-9EB2-0192163E88EE}"/>
              </a:ext>
            </a:extLst>
          </p:cNvPr>
          <p:cNvSpPr/>
          <p:nvPr/>
        </p:nvSpPr>
        <p:spPr>
          <a:xfrm>
            <a:off x="5404838" y="2185555"/>
            <a:ext cx="243161" cy="241278"/>
          </a:xfrm>
          <a:custGeom>
            <a:avLst/>
            <a:gdLst/>
            <a:ahLst/>
            <a:cxnLst/>
            <a:rect l="0" t="0" r="0" b="0"/>
            <a:pathLst>
              <a:path w="120000" h="120000" extrusionOk="0">
                <a:moveTo>
                  <a:pt x="114864" y="4689"/>
                </a:moveTo>
                <a:lnTo>
                  <a:pt x="114864" y="4689"/>
                </a:lnTo>
                <a:cubicBezTo>
                  <a:pt x="110270" y="0"/>
                  <a:pt x="107837" y="4689"/>
                  <a:pt x="93243" y="9655"/>
                </a:cubicBezTo>
                <a:cubicBezTo>
                  <a:pt x="59729" y="26758"/>
                  <a:pt x="0" y="61241"/>
                  <a:pt x="0" y="61241"/>
                </a:cubicBezTo>
                <a:cubicBezTo>
                  <a:pt x="52702" y="68413"/>
                  <a:pt x="52702" y="68413"/>
                  <a:pt x="52702" y="68413"/>
                </a:cubicBezTo>
                <a:cubicBezTo>
                  <a:pt x="59729" y="119724"/>
                  <a:pt x="59729" y="119724"/>
                  <a:pt x="59729" y="119724"/>
                </a:cubicBezTo>
                <a:cubicBezTo>
                  <a:pt x="59729" y="119724"/>
                  <a:pt x="93243" y="61241"/>
                  <a:pt x="107837" y="24551"/>
                </a:cubicBezTo>
                <a:cubicBezTo>
                  <a:pt x="114864" y="12137"/>
                  <a:pt x="119729" y="7172"/>
                  <a:pt x="114864" y="4689"/>
                </a:cubicBezTo>
                <a:close/>
                <a:moveTo>
                  <a:pt x="102972" y="17103"/>
                </a:moveTo>
                <a:lnTo>
                  <a:pt x="102972" y="17103"/>
                </a:lnTo>
                <a:cubicBezTo>
                  <a:pt x="64594" y="88000"/>
                  <a:pt x="64594" y="88000"/>
                  <a:pt x="64594" y="88000"/>
                </a:cubicBezTo>
                <a:cubicBezTo>
                  <a:pt x="62162" y="56275"/>
                  <a:pt x="62162" y="56275"/>
                  <a:pt x="62162" y="56275"/>
                </a:cubicBezTo>
                <a:lnTo>
                  <a:pt x="102972" y="17103"/>
                </a:ln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8" name="Shape 5062">
            <a:extLst>
              <a:ext uri="{FF2B5EF4-FFF2-40B4-BE49-F238E27FC236}">
                <a16:creationId xmlns:a16="http://schemas.microsoft.com/office/drawing/2014/main" id="{EF3BD3F7-BAC2-4366-AAB7-48C49A6A168F}"/>
              </a:ext>
            </a:extLst>
          </p:cNvPr>
          <p:cNvSpPr/>
          <p:nvPr/>
        </p:nvSpPr>
        <p:spPr>
          <a:xfrm>
            <a:off x="7050552" y="2185556"/>
            <a:ext cx="213981" cy="245170"/>
          </a:xfrm>
          <a:custGeom>
            <a:avLst/>
            <a:gdLst/>
            <a:ahLst/>
            <a:cxnLst/>
            <a:rect l="0" t="0" r="0" b="0"/>
            <a:pathLst>
              <a:path w="120000" h="120000" extrusionOk="0">
                <a:moveTo>
                  <a:pt x="98153" y="81351"/>
                </a:moveTo>
                <a:lnTo>
                  <a:pt x="98153" y="81351"/>
                </a:lnTo>
                <a:cubicBezTo>
                  <a:pt x="92615" y="81351"/>
                  <a:pt x="87076" y="81351"/>
                  <a:pt x="84307" y="83783"/>
                </a:cubicBezTo>
                <a:cubicBezTo>
                  <a:pt x="43692" y="64594"/>
                  <a:pt x="43692" y="64594"/>
                  <a:pt x="43692" y="64594"/>
                </a:cubicBezTo>
                <a:cubicBezTo>
                  <a:pt x="43692" y="62162"/>
                  <a:pt x="43692" y="62162"/>
                  <a:pt x="43692" y="60000"/>
                </a:cubicBezTo>
                <a:lnTo>
                  <a:pt x="43692" y="57567"/>
                </a:lnTo>
                <a:cubicBezTo>
                  <a:pt x="84307" y="35945"/>
                  <a:pt x="84307" y="35945"/>
                  <a:pt x="84307" y="35945"/>
                </a:cubicBezTo>
                <a:cubicBezTo>
                  <a:pt x="87076" y="38378"/>
                  <a:pt x="92615" y="40810"/>
                  <a:pt x="98153" y="40810"/>
                </a:cubicBezTo>
                <a:cubicBezTo>
                  <a:pt x="111692" y="40810"/>
                  <a:pt x="119692" y="31081"/>
                  <a:pt x="119692" y="18918"/>
                </a:cubicBezTo>
                <a:cubicBezTo>
                  <a:pt x="119692" y="9459"/>
                  <a:pt x="111692" y="0"/>
                  <a:pt x="98153" y="0"/>
                </a:cubicBezTo>
                <a:cubicBezTo>
                  <a:pt x="84307" y="0"/>
                  <a:pt x="76307" y="9459"/>
                  <a:pt x="76307" y="18918"/>
                </a:cubicBezTo>
                <a:cubicBezTo>
                  <a:pt x="76307" y="21621"/>
                  <a:pt x="76307" y="21621"/>
                  <a:pt x="76307" y="24054"/>
                </a:cubicBezTo>
                <a:cubicBezTo>
                  <a:pt x="35384" y="45675"/>
                  <a:pt x="35384" y="45675"/>
                  <a:pt x="35384" y="45675"/>
                </a:cubicBezTo>
                <a:cubicBezTo>
                  <a:pt x="32923" y="40810"/>
                  <a:pt x="27076" y="40810"/>
                  <a:pt x="21538" y="40810"/>
                </a:cubicBezTo>
                <a:cubicBezTo>
                  <a:pt x="8000" y="40810"/>
                  <a:pt x="0" y="50270"/>
                  <a:pt x="0" y="60000"/>
                </a:cubicBezTo>
                <a:cubicBezTo>
                  <a:pt x="0" y="71891"/>
                  <a:pt x="8000" y="81351"/>
                  <a:pt x="21538" y="81351"/>
                </a:cubicBezTo>
                <a:cubicBezTo>
                  <a:pt x="27076" y="81351"/>
                  <a:pt x="32923" y="78918"/>
                  <a:pt x="35384" y="76486"/>
                </a:cubicBezTo>
                <a:cubicBezTo>
                  <a:pt x="76307" y="98108"/>
                  <a:pt x="76307" y="98108"/>
                  <a:pt x="76307" y="98108"/>
                </a:cubicBezTo>
                <a:lnTo>
                  <a:pt x="76307" y="100540"/>
                </a:lnTo>
                <a:cubicBezTo>
                  <a:pt x="76307" y="112432"/>
                  <a:pt x="84307" y="119729"/>
                  <a:pt x="98153" y="119729"/>
                </a:cubicBezTo>
                <a:cubicBezTo>
                  <a:pt x="111692" y="119729"/>
                  <a:pt x="119692" y="112432"/>
                  <a:pt x="119692" y="100540"/>
                </a:cubicBezTo>
                <a:cubicBezTo>
                  <a:pt x="119692" y="88648"/>
                  <a:pt x="111692" y="81351"/>
                  <a:pt x="98153" y="81351"/>
                </a:cubicBezTo>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9" name="Shape 5063">
            <a:extLst>
              <a:ext uri="{FF2B5EF4-FFF2-40B4-BE49-F238E27FC236}">
                <a16:creationId xmlns:a16="http://schemas.microsoft.com/office/drawing/2014/main" id="{14880450-B8FE-46D4-B9BB-DB7A77F6E003}"/>
              </a:ext>
            </a:extLst>
          </p:cNvPr>
          <p:cNvSpPr/>
          <p:nvPr/>
        </p:nvSpPr>
        <p:spPr>
          <a:xfrm>
            <a:off x="1566782" y="2185556"/>
            <a:ext cx="274286" cy="245170"/>
          </a:xfrm>
          <a:custGeom>
            <a:avLst/>
            <a:gdLst/>
            <a:ahLst/>
            <a:cxnLst/>
            <a:rect l="0" t="0" r="0" b="0"/>
            <a:pathLst>
              <a:path w="120000" h="120000" extrusionOk="0">
                <a:moveTo>
                  <a:pt x="74849" y="90810"/>
                </a:moveTo>
                <a:lnTo>
                  <a:pt x="74849" y="90810"/>
                </a:lnTo>
                <a:cubicBezTo>
                  <a:pt x="59879" y="83783"/>
                  <a:pt x="53360" y="78918"/>
                  <a:pt x="53360" y="69459"/>
                </a:cubicBezTo>
                <a:cubicBezTo>
                  <a:pt x="53360" y="62162"/>
                  <a:pt x="57706" y="64594"/>
                  <a:pt x="59879" y="52702"/>
                </a:cubicBezTo>
                <a:cubicBezTo>
                  <a:pt x="62052" y="47837"/>
                  <a:pt x="66156" y="52702"/>
                  <a:pt x="66156" y="40810"/>
                </a:cubicBezTo>
                <a:cubicBezTo>
                  <a:pt x="66156" y="35945"/>
                  <a:pt x="64225" y="35945"/>
                  <a:pt x="64225" y="35945"/>
                </a:cubicBezTo>
                <a:cubicBezTo>
                  <a:pt x="64225" y="35945"/>
                  <a:pt x="66156" y="28648"/>
                  <a:pt x="66156" y="24054"/>
                </a:cubicBezTo>
                <a:cubicBezTo>
                  <a:pt x="66156" y="16756"/>
                  <a:pt x="62052" y="0"/>
                  <a:pt x="42736" y="0"/>
                </a:cubicBezTo>
                <a:cubicBezTo>
                  <a:pt x="21247" y="0"/>
                  <a:pt x="16901" y="16756"/>
                  <a:pt x="16901" y="24054"/>
                </a:cubicBezTo>
                <a:cubicBezTo>
                  <a:pt x="16901" y="28648"/>
                  <a:pt x="19074" y="35945"/>
                  <a:pt x="19074" y="35945"/>
                </a:cubicBezTo>
                <a:cubicBezTo>
                  <a:pt x="19074" y="35945"/>
                  <a:pt x="16901" y="35945"/>
                  <a:pt x="16901" y="40810"/>
                </a:cubicBezTo>
                <a:cubicBezTo>
                  <a:pt x="16901" y="52702"/>
                  <a:pt x="21247" y="47837"/>
                  <a:pt x="23420" y="52702"/>
                </a:cubicBezTo>
                <a:cubicBezTo>
                  <a:pt x="25593" y="64594"/>
                  <a:pt x="29698" y="62162"/>
                  <a:pt x="29698" y="69459"/>
                </a:cubicBezTo>
                <a:cubicBezTo>
                  <a:pt x="29698" y="78918"/>
                  <a:pt x="23420" y="83783"/>
                  <a:pt x="8450" y="90810"/>
                </a:cubicBezTo>
                <a:cubicBezTo>
                  <a:pt x="8450" y="90810"/>
                  <a:pt x="4104" y="90810"/>
                  <a:pt x="0" y="93243"/>
                </a:cubicBezTo>
                <a:cubicBezTo>
                  <a:pt x="0" y="119729"/>
                  <a:pt x="0" y="119729"/>
                  <a:pt x="0" y="119729"/>
                </a:cubicBezTo>
                <a:cubicBezTo>
                  <a:pt x="96096" y="119729"/>
                  <a:pt x="96096" y="119729"/>
                  <a:pt x="96096" y="119729"/>
                </a:cubicBezTo>
                <a:cubicBezTo>
                  <a:pt x="96096" y="119729"/>
                  <a:pt x="96096" y="110270"/>
                  <a:pt x="96096" y="107837"/>
                </a:cubicBezTo>
                <a:cubicBezTo>
                  <a:pt x="96096" y="102972"/>
                  <a:pt x="89818" y="95675"/>
                  <a:pt x="74849" y="90810"/>
                </a:cubicBezTo>
                <a:close/>
                <a:moveTo>
                  <a:pt x="102615" y="52702"/>
                </a:moveTo>
                <a:lnTo>
                  <a:pt x="102615" y="52702"/>
                </a:lnTo>
                <a:cubicBezTo>
                  <a:pt x="102615" y="33513"/>
                  <a:pt x="102615" y="33513"/>
                  <a:pt x="102615" y="33513"/>
                </a:cubicBezTo>
                <a:cubicBezTo>
                  <a:pt x="89818" y="33513"/>
                  <a:pt x="89818" y="33513"/>
                  <a:pt x="89818" y="33513"/>
                </a:cubicBezTo>
                <a:cubicBezTo>
                  <a:pt x="89818" y="52702"/>
                  <a:pt x="89818" y="52702"/>
                  <a:pt x="89818" y="52702"/>
                </a:cubicBezTo>
                <a:cubicBezTo>
                  <a:pt x="72676" y="52702"/>
                  <a:pt x="72676" y="52702"/>
                  <a:pt x="72676" y="52702"/>
                </a:cubicBezTo>
                <a:cubicBezTo>
                  <a:pt x="72676" y="67027"/>
                  <a:pt x="72676" y="67027"/>
                  <a:pt x="72676" y="67027"/>
                </a:cubicBezTo>
                <a:cubicBezTo>
                  <a:pt x="89818" y="67027"/>
                  <a:pt x="89818" y="67027"/>
                  <a:pt x="89818" y="67027"/>
                </a:cubicBezTo>
                <a:cubicBezTo>
                  <a:pt x="89818" y="86216"/>
                  <a:pt x="89818" y="86216"/>
                  <a:pt x="89818" y="86216"/>
                </a:cubicBezTo>
                <a:cubicBezTo>
                  <a:pt x="102615" y="86216"/>
                  <a:pt x="102615" y="86216"/>
                  <a:pt x="102615" y="86216"/>
                </a:cubicBezTo>
                <a:cubicBezTo>
                  <a:pt x="102615" y="67027"/>
                  <a:pt x="102615" y="67027"/>
                  <a:pt x="102615" y="67027"/>
                </a:cubicBezTo>
                <a:cubicBezTo>
                  <a:pt x="119758" y="67027"/>
                  <a:pt x="119758" y="67027"/>
                  <a:pt x="119758" y="67027"/>
                </a:cubicBezTo>
                <a:cubicBezTo>
                  <a:pt x="119758" y="52702"/>
                  <a:pt x="119758" y="52702"/>
                  <a:pt x="119758" y="52702"/>
                </a:cubicBezTo>
                <a:lnTo>
                  <a:pt x="102615" y="52702"/>
                </a:ln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0" name="Shape 5064">
            <a:extLst>
              <a:ext uri="{FF2B5EF4-FFF2-40B4-BE49-F238E27FC236}">
                <a16:creationId xmlns:a16="http://schemas.microsoft.com/office/drawing/2014/main" id="{ECE4F51B-07E4-43BA-AC75-69E3153D94E6}"/>
              </a:ext>
            </a:extLst>
          </p:cNvPr>
          <p:cNvSpPr/>
          <p:nvPr/>
        </p:nvSpPr>
        <p:spPr>
          <a:xfrm>
            <a:off x="5949519" y="2191393"/>
            <a:ext cx="235380" cy="235441"/>
          </a:xfrm>
          <a:custGeom>
            <a:avLst/>
            <a:gdLst/>
            <a:ahLst/>
            <a:cxnLst/>
            <a:rect l="0" t="0" r="0" b="0"/>
            <a:pathLst>
              <a:path w="120000" h="120000" extrusionOk="0">
                <a:moveTo>
                  <a:pt x="59718" y="0"/>
                </a:moveTo>
                <a:lnTo>
                  <a:pt x="59718" y="0"/>
                </a:lnTo>
                <a:cubicBezTo>
                  <a:pt x="27323" y="0"/>
                  <a:pt x="0" y="27323"/>
                  <a:pt x="0" y="59999"/>
                </a:cubicBezTo>
                <a:cubicBezTo>
                  <a:pt x="0" y="94647"/>
                  <a:pt x="27323" y="119718"/>
                  <a:pt x="59718" y="119718"/>
                </a:cubicBezTo>
                <a:cubicBezTo>
                  <a:pt x="92112" y="119718"/>
                  <a:pt x="119718" y="94647"/>
                  <a:pt x="119718" y="59999"/>
                </a:cubicBezTo>
                <a:cubicBezTo>
                  <a:pt x="119718" y="27323"/>
                  <a:pt x="92112" y="0"/>
                  <a:pt x="59718" y="0"/>
                </a:cubicBezTo>
                <a:close/>
                <a:moveTo>
                  <a:pt x="64507" y="109859"/>
                </a:moveTo>
                <a:lnTo>
                  <a:pt x="64507" y="109859"/>
                </a:lnTo>
                <a:cubicBezTo>
                  <a:pt x="64507" y="82253"/>
                  <a:pt x="64507" y="82253"/>
                  <a:pt x="64507" y="82253"/>
                </a:cubicBezTo>
                <a:cubicBezTo>
                  <a:pt x="54647" y="82253"/>
                  <a:pt x="54647" y="82253"/>
                  <a:pt x="54647" y="82253"/>
                </a:cubicBezTo>
                <a:cubicBezTo>
                  <a:pt x="54647" y="109859"/>
                  <a:pt x="54647" y="109859"/>
                  <a:pt x="54647" y="109859"/>
                </a:cubicBezTo>
                <a:cubicBezTo>
                  <a:pt x="32112" y="107042"/>
                  <a:pt x="12394" y="87323"/>
                  <a:pt x="9859" y="64788"/>
                </a:cubicBezTo>
                <a:cubicBezTo>
                  <a:pt x="37183" y="64788"/>
                  <a:pt x="37183" y="64788"/>
                  <a:pt x="37183" y="64788"/>
                </a:cubicBezTo>
                <a:cubicBezTo>
                  <a:pt x="37183" y="54929"/>
                  <a:pt x="37183" y="54929"/>
                  <a:pt x="37183" y="54929"/>
                </a:cubicBezTo>
                <a:cubicBezTo>
                  <a:pt x="9859" y="54929"/>
                  <a:pt x="9859" y="54929"/>
                  <a:pt x="9859" y="54929"/>
                </a:cubicBezTo>
                <a:cubicBezTo>
                  <a:pt x="12394" y="32394"/>
                  <a:pt x="32112" y="14929"/>
                  <a:pt x="54647" y="12394"/>
                </a:cubicBezTo>
                <a:cubicBezTo>
                  <a:pt x="54647" y="40000"/>
                  <a:pt x="54647" y="40000"/>
                  <a:pt x="54647" y="40000"/>
                </a:cubicBezTo>
                <a:cubicBezTo>
                  <a:pt x="64507" y="40000"/>
                  <a:pt x="64507" y="40000"/>
                  <a:pt x="64507" y="40000"/>
                </a:cubicBezTo>
                <a:cubicBezTo>
                  <a:pt x="64507" y="12394"/>
                  <a:pt x="64507" y="12394"/>
                  <a:pt x="64507" y="12394"/>
                </a:cubicBezTo>
                <a:cubicBezTo>
                  <a:pt x="87323" y="14929"/>
                  <a:pt x="107042" y="32394"/>
                  <a:pt x="107042" y="54929"/>
                </a:cubicBezTo>
                <a:cubicBezTo>
                  <a:pt x="82253" y="54929"/>
                  <a:pt x="82253" y="54929"/>
                  <a:pt x="82253" y="54929"/>
                </a:cubicBezTo>
                <a:cubicBezTo>
                  <a:pt x="82253" y="64788"/>
                  <a:pt x="82253" y="64788"/>
                  <a:pt x="82253" y="64788"/>
                </a:cubicBezTo>
                <a:cubicBezTo>
                  <a:pt x="107042" y="64788"/>
                  <a:pt x="107042" y="64788"/>
                  <a:pt x="107042" y="64788"/>
                </a:cubicBezTo>
                <a:cubicBezTo>
                  <a:pt x="107042" y="87323"/>
                  <a:pt x="87323" y="107042"/>
                  <a:pt x="64507" y="109859"/>
                </a:cubicBez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1" name="Shape 5065">
            <a:extLst>
              <a:ext uri="{FF2B5EF4-FFF2-40B4-BE49-F238E27FC236}">
                <a16:creationId xmlns:a16="http://schemas.microsoft.com/office/drawing/2014/main" id="{591AA14D-05B7-4E30-99E8-C8A6F9C9108C}"/>
              </a:ext>
            </a:extLst>
          </p:cNvPr>
          <p:cNvSpPr/>
          <p:nvPr/>
        </p:nvSpPr>
        <p:spPr>
          <a:xfrm>
            <a:off x="10330308" y="2222525"/>
            <a:ext cx="229543" cy="231548"/>
          </a:xfrm>
          <a:custGeom>
            <a:avLst/>
            <a:gdLst/>
            <a:ahLst/>
            <a:cxnLst/>
            <a:rect l="0" t="0" r="0" b="0"/>
            <a:pathLst>
              <a:path w="120000" h="120000" extrusionOk="0">
                <a:moveTo>
                  <a:pt x="58564" y="0"/>
                </a:moveTo>
                <a:lnTo>
                  <a:pt x="58564" y="0"/>
                </a:lnTo>
                <a:cubicBezTo>
                  <a:pt x="25550" y="0"/>
                  <a:pt x="0" y="25323"/>
                  <a:pt x="0" y="58705"/>
                </a:cubicBezTo>
                <a:cubicBezTo>
                  <a:pt x="0" y="91798"/>
                  <a:pt x="25550" y="119712"/>
                  <a:pt x="58564" y="119712"/>
                </a:cubicBezTo>
                <a:cubicBezTo>
                  <a:pt x="91578" y="119712"/>
                  <a:pt x="119712" y="91798"/>
                  <a:pt x="119712" y="58705"/>
                </a:cubicBezTo>
                <a:cubicBezTo>
                  <a:pt x="119712" y="25323"/>
                  <a:pt x="91578" y="0"/>
                  <a:pt x="58564" y="0"/>
                </a:cubicBezTo>
                <a:close/>
                <a:moveTo>
                  <a:pt x="94162" y="50935"/>
                </a:moveTo>
                <a:lnTo>
                  <a:pt x="94162" y="50935"/>
                </a:lnTo>
                <a:cubicBezTo>
                  <a:pt x="94162" y="66187"/>
                  <a:pt x="94162" y="66187"/>
                  <a:pt x="94162" y="66187"/>
                </a:cubicBezTo>
                <a:cubicBezTo>
                  <a:pt x="22966" y="66187"/>
                  <a:pt x="22966" y="66187"/>
                  <a:pt x="22966" y="66187"/>
                </a:cubicBezTo>
                <a:cubicBezTo>
                  <a:pt x="22966" y="50935"/>
                  <a:pt x="22966" y="50935"/>
                  <a:pt x="22966" y="50935"/>
                </a:cubicBezTo>
                <a:lnTo>
                  <a:pt x="94162" y="50935"/>
                </a:ln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2" name="Shape 5066">
            <a:extLst>
              <a:ext uri="{FF2B5EF4-FFF2-40B4-BE49-F238E27FC236}">
                <a16:creationId xmlns:a16="http://schemas.microsoft.com/office/drawing/2014/main" id="{0AB02C5B-5C03-4D82-A562-DD2BF4DB11DC}"/>
              </a:ext>
            </a:extLst>
          </p:cNvPr>
          <p:cNvSpPr/>
          <p:nvPr/>
        </p:nvSpPr>
        <p:spPr>
          <a:xfrm>
            <a:off x="3196934" y="2759565"/>
            <a:ext cx="254834" cy="254898"/>
          </a:xfrm>
          <a:custGeom>
            <a:avLst/>
            <a:gdLst/>
            <a:ahLst/>
            <a:cxnLst/>
            <a:rect l="0" t="0" r="0" b="0"/>
            <a:pathLst>
              <a:path w="120000" h="120000" extrusionOk="0">
                <a:moveTo>
                  <a:pt x="59740" y="2342"/>
                </a:moveTo>
                <a:lnTo>
                  <a:pt x="59740" y="2342"/>
                </a:lnTo>
                <a:cubicBezTo>
                  <a:pt x="25454" y="2342"/>
                  <a:pt x="0" y="27592"/>
                  <a:pt x="0" y="62212"/>
                </a:cubicBezTo>
                <a:cubicBezTo>
                  <a:pt x="0" y="94490"/>
                  <a:pt x="27792" y="119739"/>
                  <a:pt x="59740" y="119739"/>
                </a:cubicBezTo>
                <a:cubicBezTo>
                  <a:pt x="94285" y="119739"/>
                  <a:pt x="119740" y="92147"/>
                  <a:pt x="119740" y="59869"/>
                </a:cubicBezTo>
                <a:cubicBezTo>
                  <a:pt x="119740" y="27592"/>
                  <a:pt x="92207" y="0"/>
                  <a:pt x="59740" y="2342"/>
                </a:cubicBezTo>
                <a:close/>
                <a:moveTo>
                  <a:pt x="64415" y="20563"/>
                </a:moveTo>
                <a:lnTo>
                  <a:pt x="64415" y="20563"/>
                </a:lnTo>
                <a:cubicBezTo>
                  <a:pt x="71428" y="20563"/>
                  <a:pt x="73506" y="25249"/>
                  <a:pt x="73506" y="27592"/>
                </a:cubicBezTo>
                <a:cubicBezTo>
                  <a:pt x="73506" y="34360"/>
                  <a:pt x="69090" y="39045"/>
                  <a:pt x="62077" y="39045"/>
                </a:cubicBezTo>
                <a:cubicBezTo>
                  <a:pt x="57662" y="39045"/>
                  <a:pt x="55324" y="34360"/>
                  <a:pt x="55324" y="29934"/>
                </a:cubicBezTo>
                <a:cubicBezTo>
                  <a:pt x="55324" y="27592"/>
                  <a:pt x="57662" y="20563"/>
                  <a:pt x="64415" y="20563"/>
                </a:cubicBezTo>
                <a:close/>
                <a:moveTo>
                  <a:pt x="50649" y="96832"/>
                </a:moveTo>
                <a:lnTo>
                  <a:pt x="50649" y="96832"/>
                </a:lnTo>
                <a:cubicBezTo>
                  <a:pt x="45974" y="96832"/>
                  <a:pt x="43896" y="94490"/>
                  <a:pt x="45974" y="85119"/>
                </a:cubicBezTo>
                <a:cubicBezTo>
                  <a:pt x="50649" y="64555"/>
                  <a:pt x="50649" y="64555"/>
                  <a:pt x="50649" y="64555"/>
                </a:cubicBezTo>
                <a:cubicBezTo>
                  <a:pt x="50649" y="62212"/>
                  <a:pt x="50649" y="59869"/>
                  <a:pt x="50649" y="59869"/>
                </a:cubicBezTo>
                <a:cubicBezTo>
                  <a:pt x="48311" y="59869"/>
                  <a:pt x="43896" y="62212"/>
                  <a:pt x="41558" y="64555"/>
                </a:cubicBezTo>
                <a:cubicBezTo>
                  <a:pt x="39220" y="62212"/>
                  <a:pt x="39220" y="62212"/>
                  <a:pt x="39220" y="62212"/>
                </a:cubicBezTo>
                <a:cubicBezTo>
                  <a:pt x="48311" y="53101"/>
                  <a:pt x="59740" y="48156"/>
                  <a:pt x="64415" y="48156"/>
                </a:cubicBezTo>
                <a:cubicBezTo>
                  <a:pt x="69090" y="48156"/>
                  <a:pt x="69090" y="53101"/>
                  <a:pt x="69090" y="59869"/>
                </a:cubicBezTo>
                <a:cubicBezTo>
                  <a:pt x="62077" y="80694"/>
                  <a:pt x="62077" y="80694"/>
                  <a:pt x="62077" y="80694"/>
                </a:cubicBezTo>
                <a:cubicBezTo>
                  <a:pt x="62077" y="85119"/>
                  <a:pt x="62077" y="85119"/>
                  <a:pt x="62077" y="85119"/>
                </a:cubicBezTo>
                <a:cubicBezTo>
                  <a:pt x="64415" y="85119"/>
                  <a:pt x="69090" y="85119"/>
                  <a:pt x="71428" y="80694"/>
                </a:cubicBezTo>
                <a:cubicBezTo>
                  <a:pt x="73506" y="85119"/>
                  <a:pt x="73506" y="85119"/>
                  <a:pt x="73506" y="85119"/>
                </a:cubicBezTo>
                <a:cubicBezTo>
                  <a:pt x="64415" y="94490"/>
                  <a:pt x="55324" y="96832"/>
                  <a:pt x="50649" y="96832"/>
                </a:cubicBez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3" name="Shape 5067">
            <a:extLst>
              <a:ext uri="{FF2B5EF4-FFF2-40B4-BE49-F238E27FC236}">
                <a16:creationId xmlns:a16="http://schemas.microsoft.com/office/drawing/2014/main" id="{95AB8E8B-2D97-45E1-AF8B-9E3B98D48317}"/>
              </a:ext>
            </a:extLst>
          </p:cNvPr>
          <p:cNvSpPr/>
          <p:nvPr/>
        </p:nvSpPr>
        <p:spPr>
          <a:xfrm>
            <a:off x="3233895" y="2140802"/>
            <a:ext cx="128388" cy="272411"/>
          </a:xfrm>
          <a:custGeom>
            <a:avLst/>
            <a:gdLst/>
            <a:ahLst/>
            <a:cxnLst/>
            <a:rect l="0" t="0" r="0" b="0"/>
            <a:pathLst>
              <a:path w="120000" h="120000" extrusionOk="0">
                <a:moveTo>
                  <a:pt x="92068" y="0"/>
                </a:moveTo>
                <a:lnTo>
                  <a:pt x="92068" y="0"/>
                </a:lnTo>
                <a:cubicBezTo>
                  <a:pt x="110172" y="0"/>
                  <a:pt x="114827" y="6506"/>
                  <a:pt x="114827" y="12771"/>
                </a:cubicBezTo>
                <a:cubicBezTo>
                  <a:pt x="114827" y="19277"/>
                  <a:pt x="101379" y="27710"/>
                  <a:pt x="82758" y="27710"/>
                </a:cubicBezTo>
                <a:cubicBezTo>
                  <a:pt x="64655" y="27710"/>
                  <a:pt x="55344" y="23373"/>
                  <a:pt x="55344" y="14939"/>
                </a:cubicBezTo>
                <a:cubicBezTo>
                  <a:pt x="55344" y="8433"/>
                  <a:pt x="69310" y="0"/>
                  <a:pt x="92068" y="0"/>
                </a:cubicBezTo>
                <a:close/>
                <a:moveTo>
                  <a:pt x="37241" y="119759"/>
                </a:moveTo>
                <a:lnTo>
                  <a:pt x="37241" y="119759"/>
                </a:lnTo>
                <a:cubicBezTo>
                  <a:pt x="23275" y="119759"/>
                  <a:pt x="14482" y="115180"/>
                  <a:pt x="23275" y="98072"/>
                </a:cubicBezTo>
                <a:cubicBezTo>
                  <a:pt x="41896" y="68433"/>
                  <a:pt x="41896" y="68433"/>
                  <a:pt x="41896" y="68433"/>
                </a:cubicBezTo>
                <a:cubicBezTo>
                  <a:pt x="41896" y="64096"/>
                  <a:pt x="41896" y="61927"/>
                  <a:pt x="41896" y="61927"/>
                </a:cubicBezTo>
                <a:cubicBezTo>
                  <a:pt x="37241" y="61927"/>
                  <a:pt x="19137" y="66265"/>
                  <a:pt x="9827" y="68433"/>
                </a:cubicBezTo>
                <a:cubicBezTo>
                  <a:pt x="0" y="64096"/>
                  <a:pt x="0" y="64096"/>
                  <a:pt x="0" y="64096"/>
                </a:cubicBezTo>
                <a:cubicBezTo>
                  <a:pt x="32586" y="51325"/>
                  <a:pt x="73965" y="42891"/>
                  <a:pt x="87413" y="42891"/>
                </a:cubicBezTo>
                <a:cubicBezTo>
                  <a:pt x="101379" y="42891"/>
                  <a:pt x="106034" y="51325"/>
                  <a:pt x="96724" y="61927"/>
                </a:cubicBezTo>
                <a:cubicBezTo>
                  <a:pt x="78103" y="93975"/>
                  <a:pt x="78103" y="93975"/>
                  <a:pt x="78103" y="93975"/>
                </a:cubicBezTo>
                <a:cubicBezTo>
                  <a:pt x="78103" y="100240"/>
                  <a:pt x="78103" y="102409"/>
                  <a:pt x="82758" y="102409"/>
                </a:cubicBezTo>
                <a:cubicBezTo>
                  <a:pt x="82758" y="102409"/>
                  <a:pt x="96724" y="98072"/>
                  <a:pt x="110172" y="93975"/>
                </a:cubicBezTo>
                <a:cubicBezTo>
                  <a:pt x="119482" y="98072"/>
                  <a:pt x="119482" y="98072"/>
                  <a:pt x="119482" y="98072"/>
                </a:cubicBezTo>
                <a:cubicBezTo>
                  <a:pt x="87413" y="115180"/>
                  <a:pt x="50689" y="119759"/>
                  <a:pt x="37241" y="119759"/>
                </a:cubicBez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4" name="Shape 5068">
            <a:extLst>
              <a:ext uri="{FF2B5EF4-FFF2-40B4-BE49-F238E27FC236}">
                <a16:creationId xmlns:a16="http://schemas.microsoft.com/office/drawing/2014/main" id="{51ECA1AB-D79F-4429-B752-9365BB9BB1AD}"/>
              </a:ext>
            </a:extLst>
          </p:cNvPr>
          <p:cNvSpPr/>
          <p:nvPr/>
        </p:nvSpPr>
        <p:spPr>
          <a:xfrm>
            <a:off x="9746721" y="2759566"/>
            <a:ext cx="231489" cy="229603"/>
          </a:xfrm>
          <a:custGeom>
            <a:avLst/>
            <a:gdLst/>
            <a:ahLst/>
            <a:cxnLst/>
            <a:rect l="0" t="0" r="0" b="0"/>
            <a:pathLst>
              <a:path w="120000" h="120000" extrusionOk="0">
                <a:moveTo>
                  <a:pt x="61294" y="0"/>
                </a:moveTo>
                <a:lnTo>
                  <a:pt x="61294" y="0"/>
                </a:lnTo>
                <a:cubicBezTo>
                  <a:pt x="27913" y="0"/>
                  <a:pt x="0" y="25611"/>
                  <a:pt x="0" y="58705"/>
                </a:cubicBezTo>
                <a:cubicBezTo>
                  <a:pt x="0" y="91798"/>
                  <a:pt x="27913" y="119712"/>
                  <a:pt x="61294" y="119712"/>
                </a:cubicBezTo>
                <a:cubicBezTo>
                  <a:pt x="94388" y="119712"/>
                  <a:pt x="119712" y="91798"/>
                  <a:pt x="119712" y="58705"/>
                </a:cubicBezTo>
                <a:cubicBezTo>
                  <a:pt x="119712" y="25611"/>
                  <a:pt x="94388" y="0"/>
                  <a:pt x="61294" y="0"/>
                </a:cubicBezTo>
                <a:close/>
                <a:moveTo>
                  <a:pt x="73956" y="58705"/>
                </a:moveTo>
                <a:lnTo>
                  <a:pt x="73956" y="58705"/>
                </a:lnTo>
                <a:cubicBezTo>
                  <a:pt x="94388" y="81726"/>
                  <a:pt x="94388" y="81726"/>
                  <a:pt x="94388" y="81726"/>
                </a:cubicBezTo>
                <a:cubicBezTo>
                  <a:pt x="81726" y="94388"/>
                  <a:pt x="81726" y="94388"/>
                  <a:pt x="81726" y="94388"/>
                </a:cubicBezTo>
                <a:cubicBezTo>
                  <a:pt x="61294" y="71366"/>
                  <a:pt x="61294" y="71366"/>
                  <a:pt x="61294" y="71366"/>
                </a:cubicBezTo>
                <a:cubicBezTo>
                  <a:pt x="37985" y="94388"/>
                  <a:pt x="37985" y="94388"/>
                  <a:pt x="37985" y="94388"/>
                </a:cubicBezTo>
                <a:cubicBezTo>
                  <a:pt x="25323" y="81726"/>
                  <a:pt x="25323" y="81726"/>
                  <a:pt x="25323" y="81726"/>
                </a:cubicBezTo>
                <a:cubicBezTo>
                  <a:pt x="48345" y="58705"/>
                  <a:pt x="48345" y="58705"/>
                  <a:pt x="48345" y="58705"/>
                </a:cubicBezTo>
                <a:cubicBezTo>
                  <a:pt x="25323" y="38561"/>
                  <a:pt x="25323" y="38561"/>
                  <a:pt x="25323" y="38561"/>
                </a:cubicBezTo>
                <a:cubicBezTo>
                  <a:pt x="37985" y="25611"/>
                  <a:pt x="37985" y="25611"/>
                  <a:pt x="37985" y="25611"/>
                </a:cubicBezTo>
                <a:cubicBezTo>
                  <a:pt x="61294" y="45755"/>
                  <a:pt x="61294" y="45755"/>
                  <a:pt x="61294" y="45755"/>
                </a:cubicBezTo>
                <a:cubicBezTo>
                  <a:pt x="81726" y="25611"/>
                  <a:pt x="81726" y="25611"/>
                  <a:pt x="81726" y="25611"/>
                </a:cubicBezTo>
                <a:cubicBezTo>
                  <a:pt x="94388" y="38561"/>
                  <a:pt x="94388" y="38561"/>
                  <a:pt x="94388" y="38561"/>
                </a:cubicBezTo>
                <a:lnTo>
                  <a:pt x="73956" y="58705"/>
                </a:ln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5" name="Shape 5069">
            <a:extLst>
              <a:ext uri="{FF2B5EF4-FFF2-40B4-BE49-F238E27FC236}">
                <a16:creationId xmlns:a16="http://schemas.microsoft.com/office/drawing/2014/main" id="{1263AE24-9A48-43F4-9B0D-2B51CA736053}"/>
              </a:ext>
            </a:extLst>
          </p:cNvPr>
          <p:cNvSpPr/>
          <p:nvPr/>
        </p:nvSpPr>
        <p:spPr>
          <a:xfrm>
            <a:off x="5399001" y="2732324"/>
            <a:ext cx="254834" cy="254898"/>
          </a:xfrm>
          <a:custGeom>
            <a:avLst/>
            <a:gdLst/>
            <a:ahLst/>
            <a:cxnLst/>
            <a:rect l="0" t="0" r="0" b="0"/>
            <a:pathLst>
              <a:path w="120000" h="120000" extrusionOk="0">
                <a:moveTo>
                  <a:pt x="60130" y="2342"/>
                </a:moveTo>
                <a:lnTo>
                  <a:pt x="60130" y="2342"/>
                </a:lnTo>
                <a:cubicBezTo>
                  <a:pt x="25249" y="2342"/>
                  <a:pt x="0" y="27592"/>
                  <a:pt x="0" y="62212"/>
                </a:cubicBezTo>
                <a:cubicBezTo>
                  <a:pt x="0" y="94490"/>
                  <a:pt x="27592" y="119739"/>
                  <a:pt x="60130" y="119739"/>
                </a:cubicBezTo>
                <a:cubicBezTo>
                  <a:pt x="94490" y="119739"/>
                  <a:pt x="119739" y="92147"/>
                  <a:pt x="119739" y="59869"/>
                </a:cubicBezTo>
                <a:cubicBezTo>
                  <a:pt x="119739" y="27592"/>
                  <a:pt x="92147" y="0"/>
                  <a:pt x="60130" y="2342"/>
                </a:cubicBezTo>
                <a:close/>
                <a:moveTo>
                  <a:pt x="60130" y="96832"/>
                </a:moveTo>
                <a:lnTo>
                  <a:pt x="60130" y="96832"/>
                </a:lnTo>
                <a:cubicBezTo>
                  <a:pt x="57527" y="96832"/>
                  <a:pt x="57527" y="96832"/>
                  <a:pt x="57527" y="96832"/>
                </a:cubicBezTo>
                <a:cubicBezTo>
                  <a:pt x="53101" y="96832"/>
                  <a:pt x="50759" y="92147"/>
                  <a:pt x="50759" y="87462"/>
                </a:cubicBezTo>
                <a:cubicBezTo>
                  <a:pt x="50759" y="83036"/>
                  <a:pt x="53101" y="78351"/>
                  <a:pt x="60130" y="78351"/>
                </a:cubicBezTo>
                <a:lnTo>
                  <a:pt x="60130" y="78351"/>
                </a:lnTo>
                <a:cubicBezTo>
                  <a:pt x="64555" y="80694"/>
                  <a:pt x="66898" y="83036"/>
                  <a:pt x="66898" y="87462"/>
                </a:cubicBezTo>
                <a:cubicBezTo>
                  <a:pt x="66898" y="94490"/>
                  <a:pt x="64555" y="96832"/>
                  <a:pt x="60130" y="96832"/>
                </a:cubicBezTo>
                <a:close/>
                <a:moveTo>
                  <a:pt x="80694" y="55444"/>
                </a:moveTo>
                <a:lnTo>
                  <a:pt x="80694" y="55444"/>
                </a:lnTo>
                <a:cubicBezTo>
                  <a:pt x="78351" y="55444"/>
                  <a:pt x="76268" y="57527"/>
                  <a:pt x="73926" y="59869"/>
                </a:cubicBezTo>
                <a:cubicBezTo>
                  <a:pt x="69240" y="64555"/>
                  <a:pt x="69240" y="64555"/>
                  <a:pt x="69240" y="64555"/>
                </a:cubicBezTo>
                <a:cubicBezTo>
                  <a:pt x="66898" y="64555"/>
                  <a:pt x="66898" y="66898"/>
                  <a:pt x="66898" y="66898"/>
                </a:cubicBezTo>
                <a:cubicBezTo>
                  <a:pt x="64555" y="69240"/>
                  <a:pt x="64555" y="69240"/>
                  <a:pt x="64555" y="71323"/>
                </a:cubicBezTo>
                <a:lnTo>
                  <a:pt x="64555" y="71323"/>
                </a:lnTo>
                <a:cubicBezTo>
                  <a:pt x="50759" y="71323"/>
                  <a:pt x="50759" y="71323"/>
                  <a:pt x="50759" y="71323"/>
                </a:cubicBezTo>
                <a:lnTo>
                  <a:pt x="50759" y="71323"/>
                </a:lnTo>
                <a:cubicBezTo>
                  <a:pt x="50759" y="66898"/>
                  <a:pt x="50759" y="64555"/>
                  <a:pt x="53101" y="59869"/>
                </a:cubicBezTo>
                <a:cubicBezTo>
                  <a:pt x="57527" y="57527"/>
                  <a:pt x="64555" y="53101"/>
                  <a:pt x="64555" y="53101"/>
                </a:cubicBezTo>
                <a:lnTo>
                  <a:pt x="66898" y="50759"/>
                </a:lnTo>
                <a:cubicBezTo>
                  <a:pt x="66898" y="48156"/>
                  <a:pt x="69240" y="45813"/>
                  <a:pt x="69240" y="45813"/>
                </a:cubicBezTo>
                <a:cubicBezTo>
                  <a:pt x="69240" y="43731"/>
                  <a:pt x="66898" y="41648"/>
                  <a:pt x="66898" y="39045"/>
                </a:cubicBezTo>
                <a:cubicBezTo>
                  <a:pt x="64555" y="36702"/>
                  <a:pt x="62472" y="36702"/>
                  <a:pt x="60130" y="36702"/>
                </a:cubicBezTo>
                <a:cubicBezTo>
                  <a:pt x="57527" y="36702"/>
                  <a:pt x="55444" y="36702"/>
                  <a:pt x="53101" y="39045"/>
                </a:cubicBezTo>
                <a:cubicBezTo>
                  <a:pt x="50759" y="41648"/>
                  <a:pt x="50759" y="43731"/>
                  <a:pt x="50759" y="45813"/>
                </a:cubicBezTo>
                <a:cubicBezTo>
                  <a:pt x="50759" y="48156"/>
                  <a:pt x="50759" y="48156"/>
                  <a:pt x="50759" y="48156"/>
                </a:cubicBezTo>
                <a:cubicBezTo>
                  <a:pt x="36963" y="48156"/>
                  <a:pt x="36963" y="48156"/>
                  <a:pt x="36963" y="48156"/>
                </a:cubicBezTo>
                <a:cubicBezTo>
                  <a:pt x="36963" y="45813"/>
                  <a:pt x="36963" y="45813"/>
                  <a:pt x="36963" y="45813"/>
                </a:cubicBezTo>
                <a:cubicBezTo>
                  <a:pt x="36963" y="36702"/>
                  <a:pt x="39045" y="32017"/>
                  <a:pt x="46073" y="27592"/>
                </a:cubicBezTo>
                <a:cubicBezTo>
                  <a:pt x="48416" y="25249"/>
                  <a:pt x="53101" y="25249"/>
                  <a:pt x="60130" y="25249"/>
                </a:cubicBezTo>
                <a:cubicBezTo>
                  <a:pt x="66898" y="25249"/>
                  <a:pt x="71583" y="25249"/>
                  <a:pt x="76268" y="29934"/>
                </a:cubicBezTo>
                <a:cubicBezTo>
                  <a:pt x="80694" y="32017"/>
                  <a:pt x="83036" y="36702"/>
                  <a:pt x="83036" y="43731"/>
                </a:cubicBezTo>
                <a:cubicBezTo>
                  <a:pt x="83036" y="48156"/>
                  <a:pt x="83036" y="50759"/>
                  <a:pt x="80694" y="55444"/>
                </a:cubicBez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6" name="Shape 5070">
            <a:extLst>
              <a:ext uri="{FF2B5EF4-FFF2-40B4-BE49-F238E27FC236}">
                <a16:creationId xmlns:a16="http://schemas.microsoft.com/office/drawing/2014/main" id="{EA19EBFF-0F35-491C-BA3A-4DACBF40161B}"/>
              </a:ext>
            </a:extLst>
          </p:cNvPr>
          <p:cNvSpPr/>
          <p:nvPr/>
        </p:nvSpPr>
        <p:spPr>
          <a:xfrm>
            <a:off x="10876934" y="2792642"/>
            <a:ext cx="157569" cy="163447"/>
          </a:xfrm>
          <a:custGeom>
            <a:avLst/>
            <a:gdLst/>
            <a:ahLst/>
            <a:cxnLst/>
            <a:rect l="0" t="0" r="0" b="0"/>
            <a:pathLst>
              <a:path w="120000" h="120000" extrusionOk="0">
                <a:moveTo>
                  <a:pt x="111578" y="51020"/>
                </a:moveTo>
                <a:lnTo>
                  <a:pt x="111578" y="51020"/>
                </a:lnTo>
                <a:cubicBezTo>
                  <a:pt x="70736" y="51020"/>
                  <a:pt x="70736" y="51020"/>
                  <a:pt x="70736" y="51020"/>
                </a:cubicBezTo>
                <a:cubicBezTo>
                  <a:pt x="70736" y="7346"/>
                  <a:pt x="70736" y="7346"/>
                  <a:pt x="70736" y="7346"/>
                </a:cubicBezTo>
                <a:cubicBezTo>
                  <a:pt x="70736" y="0"/>
                  <a:pt x="63157" y="0"/>
                  <a:pt x="59368" y="0"/>
                </a:cubicBezTo>
                <a:cubicBezTo>
                  <a:pt x="52210" y="0"/>
                  <a:pt x="48421" y="0"/>
                  <a:pt x="48421" y="7346"/>
                </a:cubicBezTo>
                <a:cubicBezTo>
                  <a:pt x="48421" y="51020"/>
                  <a:pt x="48421" y="51020"/>
                  <a:pt x="48421" y="51020"/>
                </a:cubicBezTo>
                <a:cubicBezTo>
                  <a:pt x="3789" y="51020"/>
                  <a:pt x="3789" y="51020"/>
                  <a:pt x="3789" y="51020"/>
                </a:cubicBezTo>
                <a:cubicBezTo>
                  <a:pt x="0" y="51020"/>
                  <a:pt x="0" y="54285"/>
                  <a:pt x="0" y="57959"/>
                </a:cubicBezTo>
                <a:cubicBezTo>
                  <a:pt x="0" y="65306"/>
                  <a:pt x="0" y="68979"/>
                  <a:pt x="3789" y="68979"/>
                </a:cubicBezTo>
                <a:cubicBezTo>
                  <a:pt x="48421" y="68979"/>
                  <a:pt x="48421" y="68979"/>
                  <a:pt x="48421" y="68979"/>
                </a:cubicBezTo>
                <a:cubicBezTo>
                  <a:pt x="48421" y="112244"/>
                  <a:pt x="48421" y="112244"/>
                  <a:pt x="48421" y="112244"/>
                </a:cubicBezTo>
                <a:cubicBezTo>
                  <a:pt x="48421" y="115918"/>
                  <a:pt x="52210" y="119591"/>
                  <a:pt x="59368" y="119591"/>
                </a:cubicBezTo>
                <a:cubicBezTo>
                  <a:pt x="63157" y="119591"/>
                  <a:pt x="70736" y="115918"/>
                  <a:pt x="70736" y="112244"/>
                </a:cubicBezTo>
                <a:cubicBezTo>
                  <a:pt x="70736" y="68979"/>
                  <a:pt x="70736" y="68979"/>
                  <a:pt x="70736" y="68979"/>
                </a:cubicBezTo>
                <a:cubicBezTo>
                  <a:pt x="111578" y="68979"/>
                  <a:pt x="111578" y="68979"/>
                  <a:pt x="111578" y="68979"/>
                </a:cubicBezTo>
                <a:cubicBezTo>
                  <a:pt x="119578" y="68979"/>
                  <a:pt x="119578" y="65306"/>
                  <a:pt x="119578" y="57959"/>
                </a:cubicBezTo>
                <a:cubicBezTo>
                  <a:pt x="119578" y="54285"/>
                  <a:pt x="119578" y="51020"/>
                  <a:pt x="111578" y="51020"/>
                </a:cubicBezTo>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7" name="Shape 5071">
            <a:extLst>
              <a:ext uri="{FF2B5EF4-FFF2-40B4-BE49-F238E27FC236}">
                <a16:creationId xmlns:a16="http://schemas.microsoft.com/office/drawing/2014/main" id="{BCC2050B-1732-474D-A1E3-03EC0EDE51F6}"/>
              </a:ext>
            </a:extLst>
          </p:cNvPr>
          <p:cNvSpPr/>
          <p:nvPr/>
        </p:nvSpPr>
        <p:spPr>
          <a:xfrm>
            <a:off x="10332253" y="2860747"/>
            <a:ext cx="155623" cy="25295"/>
          </a:xfrm>
          <a:custGeom>
            <a:avLst/>
            <a:gdLst/>
            <a:ahLst/>
            <a:cxnLst/>
            <a:rect l="0" t="0" r="0" b="0"/>
            <a:pathLst>
              <a:path w="120000" h="120000" extrusionOk="0">
                <a:moveTo>
                  <a:pt x="112367" y="0"/>
                </a:moveTo>
                <a:lnTo>
                  <a:pt x="112367" y="0"/>
                </a:lnTo>
                <a:cubicBezTo>
                  <a:pt x="3816" y="0"/>
                  <a:pt x="3816" y="0"/>
                  <a:pt x="3816" y="0"/>
                </a:cubicBezTo>
                <a:cubicBezTo>
                  <a:pt x="0" y="0"/>
                  <a:pt x="0" y="21333"/>
                  <a:pt x="0" y="45333"/>
                </a:cubicBezTo>
                <a:cubicBezTo>
                  <a:pt x="0" y="93333"/>
                  <a:pt x="0" y="117333"/>
                  <a:pt x="3816" y="117333"/>
                </a:cubicBezTo>
                <a:cubicBezTo>
                  <a:pt x="112367" y="117333"/>
                  <a:pt x="112367" y="117333"/>
                  <a:pt x="112367" y="117333"/>
                </a:cubicBezTo>
                <a:cubicBezTo>
                  <a:pt x="119575" y="117333"/>
                  <a:pt x="119575" y="93333"/>
                  <a:pt x="119575" y="45333"/>
                </a:cubicBezTo>
                <a:cubicBezTo>
                  <a:pt x="119575" y="21333"/>
                  <a:pt x="119575" y="0"/>
                  <a:pt x="112367" y="0"/>
                </a:cubicBezTo>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8" name="Shape 5072">
            <a:extLst>
              <a:ext uri="{FF2B5EF4-FFF2-40B4-BE49-F238E27FC236}">
                <a16:creationId xmlns:a16="http://schemas.microsoft.com/office/drawing/2014/main" id="{D02EE706-2BCC-4AB5-BB96-5453D555AF91}"/>
              </a:ext>
            </a:extLst>
          </p:cNvPr>
          <p:cNvSpPr/>
          <p:nvPr/>
        </p:nvSpPr>
        <p:spPr>
          <a:xfrm>
            <a:off x="3753287" y="3263526"/>
            <a:ext cx="274286" cy="278249"/>
          </a:xfrm>
          <a:custGeom>
            <a:avLst/>
            <a:gdLst/>
            <a:ahLst/>
            <a:cxnLst/>
            <a:rect l="0" t="0" r="0" b="0"/>
            <a:pathLst>
              <a:path w="120000" h="120000" extrusionOk="0">
                <a:moveTo>
                  <a:pt x="113239" y="1900"/>
                </a:moveTo>
                <a:lnTo>
                  <a:pt x="113239" y="1900"/>
                </a:lnTo>
                <a:cubicBezTo>
                  <a:pt x="113239" y="1900"/>
                  <a:pt x="111307" y="0"/>
                  <a:pt x="109134" y="0"/>
                </a:cubicBezTo>
                <a:cubicBezTo>
                  <a:pt x="106961" y="1900"/>
                  <a:pt x="106961" y="4039"/>
                  <a:pt x="106961" y="4039"/>
                </a:cubicBezTo>
                <a:cubicBezTo>
                  <a:pt x="111307" y="20910"/>
                  <a:pt x="100442" y="33504"/>
                  <a:pt x="91991" y="39920"/>
                </a:cubicBezTo>
                <a:cubicBezTo>
                  <a:pt x="89818" y="33504"/>
                  <a:pt x="89818" y="33504"/>
                  <a:pt x="89818" y="33504"/>
                </a:cubicBezTo>
                <a:cubicBezTo>
                  <a:pt x="87645" y="33504"/>
                  <a:pt x="85714" y="31366"/>
                  <a:pt x="83541" y="31366"/>
                </a:cubicBezTo>
                <a:cubicBezTo>
                  <a:pt x="63983" y="31366"/>
                  <a:pt x="63983" y="31366"/>
                  <a:pt x="63983" y="31366"/>
                </a:cubicBezTo>
                <a:cubicBezTo>
                  <a:pt x="62052" y="31366"/>
                  <a:pt x="59879" y="31366"/>
                  <a:pt x="57947" y="33504"/>
                </a:cubicBezTo>
                <a:cubicBezTo>
                  <a:pt x="2173" y="71287"/>
                  <a:pt x="2173" y="71287"/>
                  <a:pt x="2173" y="71287"/>
                </a:cubicBezTo>
                <a:cubicBezTo>
                  <a:pt x="0" y="73425"/>
                  <a:pt x="0" y="77702"/>
                  <a:pt x="2173" y="79841"/>
                </a:cubicBezTo>
                <a:cubicBezTo>
                  <a:pt x="25593" y="115485"/>
                  <a:pt x="25593" y="115485"/>
                  <a:pt x="25593" y="115485"/>
                </a:cubicBezTo>
                <a:cubicBezTo>
                  <a:pt x="27766" y="119762"/>
                  <a:pt x="32112" y="117623"/>
                  <a:pt x="34285" y="117623"/>
                </a:cubicBezTo>
                <a:cubicBezTo>
                  <a:pt x="89818" y="77702"/>
                  <a:pt x="89818" y="77702"/>
                  <a:pt x="89818" y="77702"/>
                </a:cubicBezTo>
                <a:cubicBezTo>
                  <a:pt x="91991" y="77702"/>
                  <a:pt x="94164" y="73425"/>
                  <a:pt x="94164" y="73425"/>
                </a:cubicBezTo>
                <a:cubicBezTo>
                  <a:pt x="100442" y="54415"/>
                  <a:pt x="100442" y="54415"/>
                  <a:pt x="100442" y="54415"/>
                </a:cubicBezTo>
                <a:cubicBezTo>
                  <a:pt x="100442" y="52514"/>
                  <a:pt x="100442" y="50376"/>
                  <a:pt x="98511" y="48237"/>
                </a:cubicBezTo>
                <a:cubicBezTo>
                  <a:pt x="96338" y="43960"/>
                  <a:pt x="96338" y="43960"/>
                  <a:pt x="96338" y="43960"/>
                </a:cubicBezTo>
                <a:cubicBezTo>
                  <a:pt x="109134" y="35643"/>
                  <a:pt x="119758" y="20910"/>
                  <a:pt x="113239" y="1900"/>
                </a:cubicBezTo>
                <a:close/>
                <a:moveTo>
                  <a:pt x="87645" y="58693"/>
                </a:moveTo>
                <a:lnTo>
                  <a:pt x="87645" y="58693"/>
                </a:lnTo>
                <a:cubicBezTo>
                  <a:pt x="83541" y="60831"/>
                  <a:pt x="77022" y="60831"/>
                  <a:pt x="74849" y="54415"/>
                </a:cubicBezTo>
                <a:cubicBezTo>
                  <a:pt x="70744" y="50376"/>
                  <a:pt x="72676" y="46099"/>
                  <a:pt x="77022" y="41821"/>
                </a:cubicBezTo>
                <a:cubicBezTo>
                  <a:pt x="79195" y="39920"/>
                  <a:pt x="83541" y="39920"/>
                  <a:pt x="87645" y="41821"/>
                </a:cubicBezTo>
                <a:cubicBezTo>
                  <a:pt x="85714" y="43960"/>
                  <a:pt x="85714" y="43960"/>
                  <a:pt x="85714" y="43960"/>
                </a:cubicBezTo>
                <a:cubicBezTo>
                  <a:pt x="83541" y="43960"/>
                  <a:pt x="81368" y="46099"/>
                  <a:pt x="83541" y="48237"/>
                </a:cubicBezTo>
                <a:cubicBezTo>
                  <a:pt x="83541" y="50376"/>
                  <a:pt x="85714" y="50376"/>
                  <a:pt x="85714" y="50376"/>
                </a:cubicBezTo>
                <a:cubicBezTo>
                  <a:pt x="87645" y="50376"/>
                  <a:pt x="87645" y="50376"/>
                  <a:pt x="87645" y="50376"/>
                </a:cubicBezTo>
                <a:cubicBezTo>
                  <a:pt x="89818" y="50376"/>
                  <a:pt x="89818" y="50376"/>
                  <a:pt x="91991" y="48237"/>
                </a:cubicBezTo>
                <a:cubicBezTo>
                  <a:pt x="91991" y="52514"/>
                  <a:pt x="89818" y="56554"/>
                  <a:pt x="87645" y="58693"/>
                </a:cubicBez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9" name="Shape 5073">
            <a:extLst>
              <a:ext uri="{FF2B5EF4-FFF2-40B4-BE49-F238E27FC236}">
                <a16:creationId xmlns:a16="http://schemas.microsoft.com/office/drawing/2014/main" id="{7B20F610-3CC0-4F34-8EBC-8599F6C9D8ED}"/>
              </a:ext>
            </a:extLst>
          </p:cNvPr>
          <p:cNvSpPr/>
          <p:nvPr/>
        </p:nvSpPr>
        <p:spPr>
          <a:xfrm>
            <a:off x="3747452" y="3870613"/>
            <a:ext cx="274285" cy="153719"/>
          </a:xfrm>
          <a:custGeom>
            <a:avLst/>
            <a:gdLst/>
            <a:ahLst/>
            <a:cxnLst/>
            <a:rect l="0" t="0" r="0" b="0"/>
            <a:pathLst>
              <a:path w="120000" h="120000" extrusionOk="0">
                <a:moveTo>
                  <a:pt x="60120" y="0"/>
                </a:moveTo>
                <a:lnTo>
                  <a:pt x="60120" y="0"/>
                </a:lnTo>
                <a:cubicBezTo>
                  <a:pt x="21488" y="0"/>
                  <a:pt x="0" y="50000"/>
                  <a:pt x="0" y="57826"/>
                </a:cubicBezTo>
                <a:cubicBezTo>
                  <a:pt x="0" y="65652"/>
                  <a:pt x="21488" y="119565"/>
                  <a:pt x="60120" y="119565"/>
                </a:cubicBezTo>
                <a:cubicBezTo>
                  <a:pt x="98511" y="119565"/>
                  <a:pt x="119758" y="65652"/>
                  <a:pt x="119758" y="57826"/>
                </a:cubicBezTo>
                <a:cubicBezTo>
                  <a:pt x="119758" y="50000"/>
                  <a:pt x="98511" y="0"/>
                  <a:pt x="60120" y="0"/>
                </a:cubicBezTo>
                <a:close/>
                <a:moveTo>
                  <a:pt x="60120" y="103913"/>
                </a:moveTo>
                <a:lnTo>
                  <a:pt x="60120" y="103913"/>
                </a:lnTo>
                <a:cubicBezTo>
                  <a:pt x="44909" y="103913"/>
                  <a:pt x="34285" y="84782"/>
                  <a:pt x="34285" y="57826"/>
                </a:cubicBezTo>
                <a:cubicBezTo>
                  <a:pt x="34285" y="34347"/>
                  <a:pt x="44909" y="11304"/>
                  <a:pt x="60120" y="11304"/>
                </a:cubicBezTo>
                <a:cubicBezTo>
                  <a:pt x="74849" y="11304"/>
                  <a:pt x="85714" y="34347"/>
                  <a:pt x="85714" y="57826"/>
                </a:cubicBezTo>
                <a:cubicBezTo>
                  <a:pt x="85714" y="84782"/>
                  <a:pt x="74849" y="103913"/>
                  <a:pt x="60120" y="103913"/>
                </a:cubicBezTo>
                <a:close/>
                <a:moveTo>
                  <a:pt x="60120" y="57826"/>
                </a:moveTo>
                <a:lnTo>
                  <a:pt x="60120" y="57826"/>
                </a:lnTo>
                <a:cubicBezTo>
                  <a:pt x="57706" y="53478"/>
                  <a:pt x="64225" y="34347"/>
                  <a:pt x="60120" y="34347"/>
                </a:cubicBezTo>
                <a:cubicBezTo>
                  <a:pt x="53360" y="34347"/>
                  <a:pt x="47082" y="46521"/>
                  <a:pt x="47082" y="57826"/>
                </a:cubicBezTo>
                <a:cubicBezTo>
                  <a:pt x="47082" y="73043"/>
                  <a:pt x="53360" y="80869"/>
                  <a:pt x="60120" y="80869"/>
                </a:cubicBezTo>
                <a:cubicBezTo>
                  <a:pt x="66156" y="80869"/>
                  <a:pt x="72917" y="73043"/>
                  <a:pt x="72917" y="57826"/>
                </a:cubicBezTo>
                <a:cubicBezTo>
                  <a:pt x="72917" y="53478"/>
                  <a:pt x="62052" y="61739"/>
                  <a:pt x="60120" y="57826"/>
                </a:cubicBez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20" name="Shape 5074">
            <a:extLst>
              <a:ext uri="{FF2B5EF4-FFF2-40B4-BE49-F238E27FC236}">
                <a16:creationId xmlns:a16="http://schemas.microsoft.com/office/drawing/2014/main" id="{DC66926A-7B7E-46EB-9028-ACF254CBF4F7}"/>
              </a:ext>
            </a:extLst>
          </p:cNvPr>
          <p:cNvSpPr/>
          <p:nvPr/>
        </p:nvSpPr>
        <p:spPr>
          <a:xfrm>
            <a:off x="3212497" y="3818077"/>
            <a:ext cx="254834" cy="254898"/>
          </a:xfrm>
          <a:custGeom>
            <a:avLst/>
            <a:gdLst/>
            <a:ahLst/>
            <a:cxnLst/>
            <a:rect l="0" t="0" r="0" b="0"/>
            <a:pathLst>
              <a:path w="120000" h="120000" extrusionOk="0">
                <a:moveTo>
                  <a:pt x="59869" y="2082"/>
                </a:moveTo>
                <a:lnTo>
                  <a:pt x="59869" y="2082"/>
                </a:lnTo>
                <a:cubicBezTo>
                  <a:pt x="25249" y="2082"/>
                  <a:pt x="0" y="27592"/>
                  <a:pt x="0" y="62212"/>
                </a:cubicBezTo>
                <a:cubicBezTo>
                  <a:pt x="0" y="94490"/>
                  <a:pt x="27592" y="119739"/>
                  <a:pt x="59869" y="119739"/>
                </a:cubicBezTo>
                <a:cubicBezTo>
                  <a:pt x="94490" y="119739"/>
                  <a:pt x="119739" y="92147"/>
                  <a:pt x="119739" y="59869"/>
                </a:cubicBezTo>
                <a:cubicBezTo>
                  <a:pt x="119739" y="27592"/>
                  <a:pt x="92147" y="0"/>
                  <a:pt x="59869" y="2082"/>
                </a:cubicBezTo>
                <a:close/>
                <a:moveTo>
                  <a:pt x="59869" y="9110"/>
                </a:moveTo>
                <a:lnTo>
                  <a:pt x="59869" y="9110"/>
                </a:lnTo>
                <a:cubicBezTo>
                  <a:pt x="66637" y="9110"/>
                  <a:pt x="75748" y="11453"/>
                  <a:pt x="83036" y="13796"/>
                </a:cubicBezTo>
                <a:cubicBezTo>
                  <a:pt x="75748" y="27592"/>
                  <a:pt x="75748" y="27592"/>
                  <a:pt x="75748" y="27592"/>
                </a:cubicBezTo>
                <a:cubicBezTo>
                  <a:pt x="71583" y="25249"/>
                  <a:pt x="64295" y="25249"/>
                  <a:pt x="59869" y="25249"/>
                </a:cubicBezTo>
                <a:cubicBezTo>
                  <a:pt x="52841" y="25249"/>
                  <a:pt x="48156" y="25249"/>
                  <a:pt x="43731" y="27592"/>
                </a:cubicBezTo>
                <a:cubicBezTo>
                  <a:pt x="36702" y="13796"/>
                  <a:pt x="36702" y="13796"/>
                  <a:pt x="36702" y="13796"/>
                </a:cubicBezTo>
                <a:cubicBezTo>
                  <a:pt x="43731" y="11453"/>
                  <a:pt x="50498" y="9110"/>
                  <a:pt x="59869" y="9110"/>
                </a:cubicBezTo>
                <a:close/>
                <a:moveTo>
                  <a:pt x="27592" y="76008"/>
                </a:moveTo>
                <a:lnTo>
                  <a:pt x="27592" y="76008"/>
                </a:lnTo>
                <a:cubicBezTo>
                  <a:pt x="13796" y="85119"/>
                  <a:pt x="13796" y="85119"/>
                  <a:pt x="13796" y="85119"/>
                </a:cubicBezTo>
                <a:cubicBezTo>
                  <a:pt x="9110" y="78351"/>
                  <a:pt x="9110" y="68980"/>
                  <a:pt x="9110" y="62212"/>
                </a:cubicBezTo>
                <a:cubicBezTo>
                  <a:pt x="6767" y="53101"/>
                  <a:pt x="9110" y="43470"/>
                  <a:pt x="13796" y="36702"/>
                </a:cubicBezTo>
                <a:cubicBezTo>
                  <a:pt x="27592" y="43470"/>
                  <a:pt x="27592" y="43470"/>
                  <a:pt x="27592" y="43470"/>
                </a:cubicBezTo>
                <a:cubicBezTo>
                  <a:pt x="25249" y="48156"/>
                  <a:pt x="22906" y="55184"/>
                  <a:pt x="22906" y="59869"/>
                </a:cubicBezTo>
                <a:cubicBezTo>
                  <a:pt x="22906" y="66898"/>
                  <a:pt x="25249" y="71323"/>
                  <a:pt x="27592" y="76008"/>
                </a:cubicBezTo>
                <a:close/>
                <a:moveTo>
                  <a:pt x="59869" y="112711"/>
                </a:moveTo>
                <a:lnTo>
                  <a:pt x="59869" y="112711"/>
                </a:lnTo>
                <a:cubicBezTo>
                  <a:pt x="50498" y="112711"/>
                  <a:pt x="43731" y="110629"/>
                  <a:pt x="36702" y="105943"/>
                </a:cubicBezTo>
                <a:cubicBezTo>
                  <a:pt x="43731" y="92147"/>
                  <a:pt x="43731" y="92147"/>
                  <a:pt x="43731" y="92147"/>
                </a:cubicBezTo>
                <a:cubicBezTo>
                  <a:pt x="48156" y="94490"/>
                  <a:pt x="52841" y="96832"/>
                  <a:pt x="59869" y="96832"/>
                </a:cubicBezTo>
                <a:cubicBezTo>
                  <a:pt x="64295" y="96832"/>
                  <a:pt x="71583" y="94490"/>
                  <a:pt x="75748" y="92147"/>
                </a:cubicBezTo>
                <a:cubicBezTo>
                  <a:pt x="83036" y="105943"/>
                  <a:pt x="83036" y="105943"/>
                  <a:pt x="83036" y="105943"/>
                </a:cubicBezTo>
                <a:cubicBezTo>
                  <a:pt x="75748" y="110629"/>
                  <a:pt x="69240" y="112711"/>
                  <a:pt x="59869" y="112711"/>
                </a:cubicBezTo>
                <a:close/>
                <a:moveTo>
                  <a:pt x="59869" y="89804"/>
                </a:moveTo>
                <a:lnTo>
                  <a:pt x="59869" y="89804"/>
                </a:lnTo>
                <a:cubicBezTo>
                  <a:pt x="43731" y="89804"/>
                  <a:pt x="32277" y="76008"/>
                  <a:pt x="32277" y="59869"/>
                </a:cubicBezTo>
                <a:cubicBezTo>
                  <a:pt x="32277" y="43470"/>
                  <a:pt x="43731" y="32017"/>
                  <a:pt x="59869" y="32017"/>
                </a:cubicBezTo>
                <a:cubicBezTo>
                  <a:pt x="75748" y="32017"/>
                  <a:pt x="87462" y="43470"/>
                  <a:pt x="87462" y="59869"/>
                </a:cubicBezTo>
                <a:cubicBezTo>
                  <a:pt x="87462" y="76008"/>
                  <a:pt x="75748" y="89804"/>
                  <a:pt x="59869" y="89804"/>
                </a:cubicBezTo>
                <a:close/>
                <a:moveTo>
                  <a:pt x="92147" y="76008"/>
                </a:moveTo>
                <a:lnTo>
                  <a:pt x="92147" y="76008"/>
                </a:lnTo>
                <a:cubicBezTo>
                  <a:pt x="94490" y="71323"/>
                  <a:pt x="96832" y="66898"/>
                  <a:pt x="96832" y="59869"/>
                </a:cubicBezTo>
                <a:cubicBezTo>
                  <a:pt x="96832" y="55184"/>
                  <a:pt x="94490" y="48156"/>
                  <a:pt x="92147" y="43470"/>
                </a:cubicBezTo>
                <a:cubicBezTo>
                  <a:pt x="105943" y="36702"/>
                  <a:pt x="105943" y="36702"/>
                  <a:pt x="105943" y="36702"/>
                </a:cubicBezTo>
                <a:cubicBezTo>
                  <a:pt x="108286" y="43470"/>
                  <a:pt x="110629" y="50759"/>
                  <a:pt x="110629" y="59869"/>
                </a:cubicBezTo>
                <a:cubicBezTo>
                  <a:pt x="110629" y="68980"/>
                  <a:pt x="108286" y="76008"/>
                  <a:pt x="105943" y="85119"/>
                </a:cubicBezTo>
                <a:lnTo>
                  <a:pt x="92147" y="76008"/>
                </a:ln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21" name="Shape 5075">
            <a:extLst>
              <a:ext uri="{FF2B5EF4-FFF2-40B4-BE49-F238E27FC236}">
                <a16:creationId xmlns:a16="http://schemas.microsoft.com/office/drawing/2014/main" id="{E2958EC3-A63A-4723-A033-5164F60FCD37}"/>
              </a:ext>
            </a:extLst>
          </p:cNvPr>
          <p:cNvSpPr/>
          <p:nvPr/>
        </p:nvSpPr>
        <p:spPr>
          <a:xfrm>
            <a:off x="2130916" y="3831699"/>
            <a:ext cx="235380" cy="231550"/>
          </a:xfrm>
          <a:custGeom>
            <a:avLst/>
            <a:gdLst/>
            <a:ahLst/>
            <a:cxnLst/>
            <a:rect l="0" t="0" r="0" b="0"/>
            <a:pathLst>
              <a:path w="120000" h="120000" extrusionOk="0">
                <a:moveTo>
                  <a:pt x="116908" y="15251"/>
                </a:moveTo>
                <a:lnTo>
                  <a:pt x="116908" y="15251"/>
                </a:lnTo>
                <a:cubicBezTo>
                  <a:pt x="114660" y="12661"/>
                  <a:pt x="102014" y="2589"/>
                  <a:pt x="99484" y="2589"/>
                </a:cubicBezTo>
                <a:cubicBezTo>
                  <a:pt x="99484" y="0"/>
                  <a:pt x="94707" y="0"/>
                  <a:pt x="92177" y="0"/>
                </a:cubicBezTo>
                <a:cubicBezTo>
                  <a:pt x="25011" y="0"/>
                  <a:pt x="25011" y="0"/>
                  <a:pt x="25011" y="0"/>
                </a:cubicBezTo>
                <a:cubicBezTo>
                  <a:pt x="25011" y="0"/>
                  <a:pt x="20234" y="0"/>
                  <a:pt x="17423" y="2589"/>
                </a:cubicBezTo>
                <a:cubicBezTo>
                  <a:pt x="17423" y="2589"/>
                  <a:pt x="5058" y="12661"/>
                  <a:pt x="2529" y="15251"/>
                </a:cubicBezTo>
                <a:cubicBezTo>
                  <a:pt x="0" y="15251"/>
                  <a:pt x="0" y="17841"/>
                  <a:pt x="0" y="23021"/>
                </a:cubicBezTo>
                <a:cubicBezTo>
                  <a:pt x="0" y="25323"/>
                  <a:pt x="12365" y="114820"/>
                  <a:pt x="12365" y="114820"/>
                </a:cubicBezTo>
                <a:cubicBezTo>
                  <a:pt x="14894" y="117122"/>
                  <a:pt x="17423" y="119712"/>
                  <a:pt x="20234" y="119712"/>
                </a:cubicBezTo>
                <a:cubicBezTo>
                  <a:pt x="99484" y="119712"/>
                  <a:pt x="99484" y="119712"/>
                  <a:pt x="99484" y="119712"/>
                </a:cubicBezTo>
                <a:cubicBezTo>
                  <a:pt x="102014" y="119712"/>
                  <a:pt x="104543" y="117122"/>
                  <a:pt x="107072" y="114820"/>
                </a:cubicBezTo>
                <a:cubicBezTo>
                  <a:pt x="107072" y="114820"/>
                  <a:pt x="119718" y="25323"/>
                  <a:pt x="119718" y="23021"/>
                </a:cubicBezTo>
                <a:cubicBezTo>
                  <a:pt x="119718" y="17841"/>
                  <a:pt x="116908" y="15251"/>
                  <a:pt x="116908" y="15251"/>
                </a:cubicBezTo>
                <a:close/>
                <a:moveTo>
                  <a:pt x="59859" y="76546"/>
                </a:moveTo>
                <a:lnTo>
                  <a:pt x="59859" y="76546"/>
                </a:lnTo>
                <a:cubicBezTo>
                  <a:pt x="37377" y="76546"/>
                  <a:pt x="32599" y="43165"/>
                  <a:pt x="30070" y="35683"/>
                </a:cubicBezTo>
                <a:cubicBezTo>
                  <a:pt x="44964" y="35683"/>
                  <a:pt x="44964" y="35683"/>
                  <a:pt x="44964" y="35683"/>
                </a:cubicBezTo>
                <a:cubicBezTo>
                  <a:pt x="44964" y="45755"/>
                  <a:pt x="50023" y="63884"/>
                  <a:pt x="59859" y="63884"/>
                </a:cubicBezTo>
                <a:cubicBezTo>
                  <a:pt x="69695" y="63884"/>
                  <a:pt x="72224" y="45755"/>
                  <a:pt x="74754" y="35683"/>
                </a:cubicBezTo>
                <a:cubicBezTo>
                  <a:pt x="87119" y="35683"/>
                  <a:pt x="87119" y="35683"/>
                  <a:pt x="87119" y="35683"/>
                </a:cubicBezTo>
                <a:cubicBezTo>
                  <a:pt x="87119" y="43165"/>
                  <a:pt x="82341" y="76546"/>
                  <a:pt x="59859" y="76546"/>
                </a:cubicBezTo>
                <a:close/>
                <a:moveTo>
                  <a:pt x="10117" y="23021"/>
                </a:moveTo>
                <a:lnTo>
                  <a:pt x="10117" y="23021"/>
                </a:lnTo>
                <a:cubicBezTo>
                  <a:pt x="25011" y="7769"/>
                  <a:pt x="25011" y="7769"/>
                  <a:pt x="25011" y="7769"/>
                </a:cubicBezTo>
                <a:cubicBezTo>
                  <a:pt x="92177" y="7769"/>
                  <a:pt x="92177" y="7769"/>
                  <a:pt x="92177" y="7769"/>
                </a:cubicBezTo>
                <a:cubicBezTo>
                  <a:pt x="109882" y="23021"/>
                  <a:pt x="109882" y="23021"/>
                  <a:pt x="109882" y="23021"/>
                </a:cubicBezTo>
                <a:lnTo>
                  <a:pt x="10117" y="23021"/>
                </a:ln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22" name="Shape 5076">
            <a:extLst>
              <a:ext uri="{FF2B5EF4-FFF2-40B4-BE49-F238E27FC236}">
                <a16:creationId xmlns:a16="http://schemas.microsoft.com/office/drawing/2014/main" id="{F1270EE4-B84D-4477-894D-9C2CEDBC4327}"/>
              </a:ext>
            </a:extLst>
          </p:cNvPr>
          <p:cNvSpPr/>
          <p:nvPr/>
        </p:nvSpPr>
        <p:spPr>
          <a:xfrm>
            <a:off x="4294077" y="3292713"/>
            <a:ext cx="274286" cy="217929"/>
          </a:xfrm>
          <a:custGeom>
            <a:avLst/>
            <a:gdLst/>
            <a:ahLst/>
            <a:cxnLst/>
            <a:rect l="0" t="0" r="0" b="0"/>
            <a:pathLst>
              <a:path w="120000" h="120000" extrusionOk="0">
                <a:moveTo>
                  <a:pt x="59879" y="45112"/>
                </a:moveTo>
                <a:lnTo>
                  <a:pt x="59879" y="45112"/>
                </a:lnTo>
                <a:cubicBezTo>
                  <a:pt x="49014" y="45112"/>
                  <a:pt x="42736" y="52932"/>
                  <a:pt x="42736" y="66466"/>
                </a:cubicBezTo>
                <a:cubicBezTo>
                  <a:pt x="42736" y="80000"/>
                  <a:pt x="49014" y="87819"/>
                  <a:pt x="59879" y="87819"/>
                </a:cubicBezTo>
                <a:cubicBezTo>
                  <a:pt x="70503" y="87819"/>
                  <a:pt x="77022" y="80000"/>
                  <a:pt x="77022" y="66466"/>
                </a:cubicBezTo>
                <a:cubicBezTo>
                  <a:pt x="77022" y="52932"/>
                  <a:pt x="70503" y="45112"/>
                  <a:pt x="59879" y="45112"/>
                </a:cubicBezTo>
                <a:close/>
                <a:moveTo>
                  <a:pt x="106720" y="21052"/>
                </a:moveTo>
                <a:lnTo>
                  <a:pt x="106720" y="21052"/>
                </a:lnTo>
                <a:cubicBezTo>
                  <a:pt x="93923" y="21052"/>
                  <a:pt x="93923" y="21052"/>
                  <a:pt x="93923" y="21052"/>
                </a:cubicBezTo>
                <a:cubicBezTo>
                  <a:pt x="91750" y="21052"/>
                  <a:pt x="89818" y="21052"/>
                  <a:pt x="87645" y="18345"/>
                </a:cubicBezTo>
                <a:cubicBezTo>
                  <a:pt x="85472" y="2406"/>
                  <a:pt x="85472" y="2406"/>
                  <a:pt x="85472" y="2406"/>
                </a:cubicBezTo>
                <a:cubicBezTo>
                  <a:pt x="83299" y="2406"/>
                  <a:pt x="81126" y="0"/>
                  <a:pt x="78953" y="0"/>
                </a:cubicBezTo>
                <a:cubicBezTo>
                  <a:pt x="38390" y="0"/>
                  <a:pt x="38390" y="0"/>
                  <a:pt x="38390" y="0"/>
                </a:cubicBezTo>
                <a:cubicBezTo>
                  <a:pt x="38390" y="0"/>
                  <a:pt x="36217" y="2406"/>
                  <a:pt x="34285" y="2406"/>
                </a:cubicBezTo>
                <a:cubicBezTo>
                  <a:pt x="29698" y="18345"/>
                  <a:pt x="29698" y="18345"/>
                  <a:pt x="29698" y="18345"/>
                </a:cubicBezTo>
                <a:cubicBezTo>
                  <a:pt x="29698" y="21052"/>
                  <a:pt x="27766" y="21052"/>
                  <a:pt x="25593" y="21052"/>
                </a:cubicBezTo>
                <a:cubicBezTo>
                  <a:pt x="12796" y="21052"/>
                  <a:pt x="12796" y="21052"/>
                  <a:pt x="12796" y="21052"/>
                </a:cubicBezTo>
                <a:cubicBezTo>
                  <a:pt x="4104" y="21052"/>
                  <a:pt x="0" y="29172"/>
                  <a:pt x="0" y="36992"/>
                </a:cubicBezTo>
                <a:cubicBezTo>
                  <a:pt x="0" y="103759"/>
                  <a:pt x="0" y="103759"/>
                  <a:pt x="0" y="103759"/>
                </a:cubicBezTo>
                <a:cubicBezTo>
                  <a:pt x="0" y="111879"/>
                  <a:pt x="4104" y="119699"/>
                  <a:pt x="12796" y="119699"/>
                </a:cubicBezTo>
                <a:cubicBezTo>
                  <a:pt x="106720" y="119699"/>
                  <a:pt x="106720" y="119699"/>
                  <a:pt x="106720" y="119699"/>
                </a:cubicBezTo>
                <a:cubicBezTo>
                  <a:pt x="113480" y="119699"/>
                  <a:pt x="119758" y="111879"/>
                  <a:pt x="119758" y="103759"/>
                </a:cubicBezTo>
                <a:cubicBezTo>
                  <a:pt x="119758" y="36992"/>
                  <a:pt x="119758" y="36992"/>
                  <a:pt x="119758" y="36992"/>
                </a:cubicBezTo>
                <a:cubicBezTo>
                  <a:pt x="119758" y="29172"/>
                  <a:pt x="113480" y="21052"/>
                  <a:pt x="106720" y="21052"/>
                </a:cubicBezTo>
                <a:close/>
                <a:moveTo>
                  <a:pt x="59879" y="103759"/>
                </a:moveTo>
                <a:lnTo>
                  <a:pt x="59879" y="103759"/>
                </a:lnTo>
                <a:cubicBezTo>
                  <a:pt x="42736" y="103759"/>
                  <a:pt x="29698" y="87819"/>
                  <a:pt x="29698" y="66466"/>
                </a:cubicBezTo>
                <a:cubicBezTo>
                  <a:pt x="29698" y="45112"/>
                  <a:pt x="42736" y="29172"/>
                  <a:pt x="59879" y="29172"/>
                </a:cubicBezTo>
                <a:cubicBezTo>
                  <a:pt x="77022" y="29172"/>
                  <a:pt x="89818" y="45112"/>
                  <a:pt x="89818" y="66466"/>
                </a:cubicBezTo>
                <a:cubicBezTo>
                  <a:pt x="89818" y="87819"/>
                  <a:pt x="77022" y="103759"/>
                  <a:pt x="59879" y="103759"/>
                </a:cubicBezTo>
                <a:close/>
                <a:moveTo>
                  <a:pt x="102615" y="47819"/>
                </a:moveTo>
                <a:lnTo>
                  <a:pt x="102615" y="47819"/>
                </a:lnTo>
                <a:cubicBezTo>
                  <a:pt x="100442" y="47819"/>
                  <a:pt x="98269" y="45112"/>
                  <a:pt x="98269" y="42406"/>
                </a:cubicBezTo>
                <a:cubicBezTo>
                  <a:pt x="98269" y="39699"/>
                  <a:pt x="100442" y="36992"/>
                  <a:pt x="102615" y="36992"/>
                </a:cubicBezTo>
                <a:cubicBezTo>
                  <a:pt x="104547" y="36992"/>
                  <a:pt x="106720" y="39699"/>
                  <a:pt x="106720" y="42406"/>
                </a:cubicBezTo>
                <a:cubicBezTo>
                  <a:pt x="106720" y="45112"/>
                  <a:pt x="104547" y="47819"/>
                  <a:pt x="102615" y="47819"/>
                </a:cubicBez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23" name="Shape 5077">
            <a:extLst>
              <a:ext uri="{FF2B5EF4-FFF2-40B4-BE49-F238E27FC236}">
                <a16:creationId xmlns:a16="http://schemas.microsoft.com/office/drawing/2014/main" id="{79FD83EE-CBEF-4642-9140-241779EFB0D3}"/>
              </a:ext>
            </a:extLst>
          </p:cNvPr>
          <p:cNvSpPr/>
          <p:nvPr/>
        </p:nvSpPr>
        <p:spPr>
          <a:xfrm>
            <a:off x="7073895" y="3273255"/>
            <a:ext cx="190639" cy="262681"/>
          </a:xfrm>
          <a:custGeom>
            <a:avLst/>
            <a:gdLst/>
            <a:ahLst/>
            <a:cxnLst/>
            <a:rect l="0" t="0" r="0" b="0"/>
            <a:pathLst>
              <a:path w="120000" h="120000" extrusionOk="0">
                <a:moveTo>
                  <a:pt x="67630" y="0"/>
                </a:moveTo>
                <a:lnTo>
                  <a:pt x="67630" y="0"/>
                </a:lnTo>
                <a:cubicBezTo>
                  <a:pt x="55491" y="0"/>
                  <a:pt x="55491" y="0"/>
                  <a:pt x="55491" y="0"/>
                </a:cubicBezTo>
                <a:cubicBezTo>
                  <a:pt x="55491" y="82171"/>
                  <a:pt x="55491" y="82171"/>
                  <a:pt x="55491" y="82171"/>
                </a:cubicBezTo>
                <a:cubicBezTo>
                  <a:pt x="46127" y="79916"/>
                  <a:pt x="37109" y="79916"/>
                  <a:pt x="27745" y="82171"/>
                </a:cubicBezTo>
                <a:cubicBezTo>
                  <a:pt x="9017" y="86680"/>
                  <a:pt x="0" y="97703"/>
                  <a:pt x="3468" y="106471"/>
                </a:cubicBezTo>
                <a:cubicBezTo>
                  <a:pt x="9017" y="115490"/>
                  <a:pt x="24624" y="119749"/>
                  <a:pt x="43005" y="115490"/>
                </a:cubicBezTo>
                <a:cubicBezTo>
                  <a:pt x="58612" y="110981"/>
                  <a:pt x="67630" y="102212"/>
                  <a:pt x="67630" y="93194"/>
                </a:cubicBezTo>
                <a:cubicBezTo>
                  <a:pt x="67630" y="26555"/>
                  <a:pt x="67630" y="26555"/>
                  <a:pt x="67630" y="26555"/>
                </a:cubicBezTo>
                <a:cubicBezTo>
                  <a:pt x="92254" y="31064"/>
                  <a:pt x="92254" y="53110"/>
                  <a:pt x="89132" y="57620"/>
                </a:cubicBezTo>
                <a:cubicBezTo>
                  <a:pt x="89132" y="59874"/>
                  <a:pt x="92254" y="62129"/>
                  <a:pt x="95375" y="57620"/>
                </a:cubicBezTo>
                <a:cubicBezTo>
                  <a:pt x="119653" y="28810"/>
                  <a:pt x="67630" y="15532"/>
                  <a:pt x="67630" y="0"/>
                </a:cubicBezTo>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24" name="Shape 5078">
            <a:extLst>
              <a:ext uri="{FF2B5EF4-FFF2-40B4-BE49-F238E27FC236}">
                <a16:creationId xmlns:a16="http://schemas.microsoft.com/office/drawing/2014/main" id="{301FB836-05F9-4E05-BEE4-4368A731EFCE}"/>
              </a:ext>
            </a:extLst>
          </p:cNvPr>
          <p:cNvSpPr/>
          <p:nvPr/>
        </p:nvSpPr>
        <p:spPr>
          <a:xfrm>
            <a:off x="5408728" y="3286876"/>
            <a:ext cx="235380" cy="239333"/>
          </a:xfrm>
          <a:custGeom>
            <a:avLst/>
            <a:gdLst/>
            <a:ahLst/>
            <a:cxnLst/>
            <a:rect l="0" t="0" r="0" b="0"/>
            <a:pathLst>
              <a:path w="120000" h="120000" extrusionOk="0">
                <a:moveTo>
                  <a:pt x="72112" y="73103"/>
                </a:moveTo>
                <a:lnTo>
                  <a:pt x="72112" y="73103"/>
                </a:lnTo>
                <a:cubicBezTo>
                  <a:pt x="52394" y="92689"/>
                  <a:pt x="22535" y="95172"/>
                  <a:pt x="0" y="83034"/>
                </a:cubicBezTo>
                <a:cubicBezTo>
                  <a:pt x="2535" y="88000"/>
                  <a:pt x="4788" y="90482"/>
                  <a:pt x="9859" y="95172"/>
                </a:cubicBezTo>
                <a:cubicBezTo>
                  <a:pt x="34929" y="119724"/>
                  <a:pt x="72112" y="119724"/>
                  <a:pt x="97464" y="95172"/>
                </a:cubicBezTo>
                <a:cubicBezTo>
                  <a:pt x="119718" y="70620"/>
                  <a:pt x="119718" y="34206"/>
                  <a:pt x="97464" y="9655"/>
                </a:cubicBezTo>
                <a:cubicBezTo>
                  <a:pt x="92394" y="7172"/>
                  <a:pt x="87323" y="2482"/>
                  <a:pt x="82253" y="0"/>
                </a:cubicBezTo>
                <a:cubicBezTo>
                  <a:pt x="97464" y="24275"/>
                  <a:pt x="92394" y="53517"/>
                  <a:pt x="72112" y="73103"/>
                </a:cubicBezTo>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25" name="Shape 5079">
            <a:extLst>
              <a:ext uri="{FF2B5EF4-FFF2-40B4-BE49-F238E27FC236}">
                <a16:creationId xmlns:a16="http://schemas.microsoft.com/office/drawing/2014/main" id="{A614056F-1917-49E2-A225-89DFCC90E902}"/>
              </a:ext>
            </a:extLst>
          </p:cNvPr>
          <p:cNvSpPr/>
          <p:nvPr/>
        </p:nvSpPr>
        <p:spPr>
          <a:xfrm>
            <a:off x="5930065" y="3286875"/>
            <a:ext cx="278176" cy="217929"/>
          </a:xfrm>
          <a:custGeom>
            <a:avLst/>
            <a:gdLst/>
            <a:ahLst/>
            <a:cxnLst/>
            <a:rect l="0" t="0" r="0" b="0"/>
            <a:pathLst>
              <a:path w="120000" h="120000" extrusionOk="0">
                <a:moveTo>
                  <a:pt x="102924" y="21052"/>
                </a:moveTo>
                <a:lnTo>
                  <a:pt x="102924" y="21052"/>
                </a:lnTo>
                <a:cubicBezTo>
                  <a:pt x="83952" y="5112"/>
                  <a:pt x="62845" y="0"/>
                  <a:pt x="39841" y="10526"/>
                </a:cubicBezTo>
                <a:cubicBezTo>
                  <a:pt x="21106" y="15939"/>
                  <a:pt x="2134" y="42406"/>
                  <a:pt x="2134" y="66466"/>
                </a:cubicBezTo>
                <a:cubicBezTo>
                  <a:pt x="0" y="95939"/>
                  <a:pt x="16837" y="119699"/>
                  <a:pt x="46245" y="119699"/>
                </a:cubicBezTo>
                <a:cubicBezTo>
                  <a:pt x="79920" y="119699"/>
                  <a:pt x="90355" y="98646"/>
                  <a:pt x="90355" y="93233"/>
                </a:cubicBezTo>
                <a:cubicBezTo>
                  <a:pt x="92490" y="87819"/>
                  <a:pt x="77786" y="74586"/>
                  <a:pt x="86086" y="63759"/>
                </a:cubicBezTo>
                <a:cubicBezTo>
                  <a:pt x="96758" y="50526"/>
                  <a:pt x="107193" y="61052"/>
                  <a:pt x="111225" y="61052"/>
                </a:cubicBezTo>
                <a:cubicBezTo>
                  <a:pt x="117628" y="58345"/>
                  <a:pt x="119762" y="37293"/>
                  <a:pt x="102924" y="21052"/>
                </a:cubicBezTo>
                <a:close/>
                <a:moveTo>
                  <a:pt x="64980" y="90526"/>
                </a:moveTo>
                <a:lnTo>
                  <a:pt x="64980" y="90526"/>
                </a:lnTo>
                <a:cubicBezTo>
                  <a:pt x="58814" y="90526"/>
                  <a:pt x="56679" y="85112"/>
                  <a:pt x="56679" y="79699"/>
                </a:cubicBezTo>
                <a:cubicBezTo>
                  <a:pt x="56679" y="74586"/>
                  <a:pt x="58814" y="69172"/>
                  <a:pt x="64980" y="69172"/>
                </a:cubicBezTo>
                <a:cubicBezTo>
                  <a:pt x="69486" y="69172"/>
                  <a:pt x="73280" y="74586"/>
                  <a:pt x="73280" y="79699"/>
                </a:cubicBezTo>
                <a:cubicBezTo>
                  <a:pt x="73280" y="85112"/>
                  <a:pt x="69486" y="90526"/>
                  <a:pt x="64980" y="90526"/>
                </a:cubicBez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26" name="Shape 5080">
            <a:extLst>
              <a:ext uri="{FF2B5EF4-FFF2-40B4-BE49-F238E27FC236}">
                <a16:creationId xmlns:a16="http://schemas.microsoft.com/office/drawing/2014/main" id="{4C8BB898-63DA-4A1D-B3F1-1BCDCF1CFE52}"/>
              </a:ext>
            </a:extLst>
          </p:cNvPr>
          <p:cNvSpPr/>
          <p:nvPr/>
        </p:nvSpPr>
        <p:spPr>
          <a:xfrm>
            <a:off x="6480582" y="3277147"/>
            <a:ext cx="274286" cy="229603"/>
          </a:xfrm>
          <a:custGeom>
            <a:avLst/>
            <a:gdLst/>
            <a:ahLst/>
            <a:cxnLst/>
            <a:rect l="0" t="0" r="0" b="0"/>
            <a:pathLst>
              <a:path w="120000" h="120000" extrusionOk="0">
                <a:moveTo>
                  <a:pt x="29879" y="23253"/>
                </a:moveTo>
                <a:lnTo>
                  <a:pt x="29879" y="23253"/>
                </a:lnTo>
                <a:cubicBezTo>
                  <a:pt x="6506" y="38468"/>
                  <a:pt x="8674" y="63732"/>
                  <a:pt x="8674" y="74066"/>
                </a:cubicBezTo>
                <a:cubicBezTo>
                  <a:pt x="38313" y="30717"/>
                  <a:pt x="83373" y="33301"/>
                  <a:pt x="83373" y="33301"/>
                </a:cubicBezTo>
                <a:cubicBezTo>
                  <a:pt x="83373" y="33301"/>
                  <a:pt x="19277" y="58564"/>
                  <a:pt x="2168" y="109665"/>
                </a:cubicBezTo>
                <a:cubicBezTo>
                  <a:pt x="0" y="114832"/>
                  <a:pt x="8674" y="119712"/>
                  <a:pt x="10602" y="114832"/>
                </a:cubicBezTo>
                <a:cubicBezTo>
                  <a:pt x="14939" y="101913"/>
                  <a:pt x="23373" y="89282"/>
                  <a:pt x="23373" y="89282"/>
                </a:cubicBezTo>
                <a:cubicBezTo>
                  <a:pt x="36385" y="94449"/>
                  <a:pt x="55421" y="101913"/>
                  <a:pt x="70602" y="89282"/>
                </a:cubicBezTo>
                <a:cubicBezTo>
                  <a:pt x="87469" y="74066"/>
                  <a:pt x="87469" y="38468"/>
                  <a:pt x="113012" y="20669"/>
                </a:cubicBezTo>
                <a:cubicBezTo>
                  <a:pt x="119759" y="18086"/>
                  <a:pt x="60000" y="0"/>
                  <a:pt x="29879" y="23253"/>
                </a:cubicBezTo>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27" name="Shape 5081">
            <a:extLst>
              <a:ext uri="{FF2B5EF4-FFF2-40B4-BE49-F238E27FC236}">
                <a16:creationId xmlns:a16="http://schemas.microsoft.com/office/drawing/2014/main" id="{5CE5C747-B731-4704-B4BF-133AD3C0B9F8}"/>
              </a:ext>
            </a:extLst>
          </p:cNvPr>
          <p:cNvSpPr/>
          <p:nvPr/>
        </p:nvSpPr>
        <p:spPr>
          <a:xfrm>
            <a:off x="3216388" y="3273256"/>
            <a:ext cx="245107" cy="252954"/>
          </a:xfrm>
          <a:custGeom>
            <a:avLst/>
            <a:gdLst/>
            <a:ahLst/>
            <a:cxnLst/>
            <a:rect l="0" t="0" r="0" b="0"/>
            <a:pathLst>
              <a:path w="120000" h="120000" extrusionOk="0">
                <a:moveTo>
                  <a:pt x="67027" y="87532"/>
                </a:moveTo>
                <a:lnTo>
                  <a:pt x="67027" y="87532"/>
                </a:lnTo>
                <a:cubicBezTo>
                  <a:pt x="67027" y="78441"/>
                  <a:pt x="74324" y="73506"/>
                  <a:pt x="86486" y="66753"/>
                </a:cubicBezTo>
                <a:cubicBezTo>
                  <a:pt x="100810" y="57402"/>
                  <a:pt x="119729" y="45974"/>
                  <a:pt x="119729" y="18441"/>
                </a:cubicBezTo>
                <a:cubicBezTo>
                  <a:pt x="119729" y="16103"/>
                  <a:pt x="117297" y="13766"/>
                  <a:pt x="115135" y="13766"/>
                </a:cubicBezTo>
                <a:cubicBezTo>
                  <a:pt x="93513" y="13766"/>
                  <a:pt x="93513" y="13766"/>
                  <a:pt x="93513" y="13766"/>
                </a:cubicBezTo>
                <a:cubicBezTo>
                  <a:pt x="88648" y="7012"/>
                  <a:pt x="79189" y="0"/>
                  <a:pt x="60000" y="0"/>
                </a:cubicBezTo>
                <a:cubicBezTo>
                  <a:pt x="40810" y="0"/>
                  <a:pt x="31351" y="7012"/>
                  <a:pt x="26486" y="13766"/>
                </a:cubicBezTo>
                <a:cubicBezTo>
                  <a:pt x="4864" y="13766"/>
                  <a:pt x="4864" y="13766"/>
                  <a:pt x="4864" y="13766"/>
                </a:cubicBezTo>
                <a:cubicBezTo>
                  <a:pt x="2432" y="13766"/>
                  <a:pt x="0" y="16103"/>
                  <a:pt x="0" y="18441"/>
                </a:cubicBezTo>
                <a:cubicBezTo>
                  <a:pt x="0" y="45974"/>
                  <a:pt x="16756" y="57402"/>
                  <a:pt x="33513" y="66753"/>
                </a:cubicBezTo>
                <a:cubicBezTo>
                  <a:pt x="45675" y="73506"/>
                  <a:pt x="52702" y="78441"/>
                  <a:pt x="52702" y="87532"/>
                </a:cubicBezTo>
                <a:cubicBezTo>
                  <a:pt x="52702" y="96623"/>
                  <a:pt x="52702" y="96623"/>
                  <a:pt x="52702" y="96623"/>
                </a:cubicBezTo>
                <a:cubicBezTo>
                  <a:pt x="38378" y="98961"/>
                  <a:pt x="28918" y="103636"/>
                  <a:pt x="28918" y="108051"/>
                </a:cubicBezTo>
                <a:cubicBezTo>
                  <a:pt x="28918" y="115064"/>
                  <a:pt x="43243" y="119740"/>
                  <a:pt x="60000" y="119740"/>
                </a:cubicBezTo>
                <a:cubicBezTo>
                  <a:pt x="76486" y="119740"/>
                  <a:pt x="88648" y="115064"/>
                  <a:pt x="88648" y="108051"/>
                </a:cubicBezTo>
                <a:cubicBezTo>
                  <a:pt x="88648" y="103636"/>
                  <a:pt x="81621" y="98961"/>
                  <a:pt x="67027" y="96623"/>
                </a:cubicBezTo>
                <a:lnTo>
                  <a:pt x="67027" y="87532"/>
                </a:lnTo>
                <a:close/>
                <a:moveTo>
                  <a:pt x="86486" y="55064"/>
                </a:moveTo>
                <a:lnTo>
                  <a:pt x="86486" y="55064"/>
                </a:lnTo>
                <a:cubicBezTo>
                  <a:pt x="91081" y="48311"/>
                  <a:pt x="93513" y="36883"/>
                  <a:pt x="93513" y="23116"/>
                </a:cubicBezTo>
                <a:cubicBezTo>
                  <a:pt x="110270" y="23116"/>
                  <a:pt x="110270" y="23116"/>
                  <a:pt x="110270" y="23116"/>
                </a:cubicBezTo>
                <a:cubicBezTo>
                  <a:pt x="107837" y="39220"/>
                  <a:pt x="98378" y="48311"/>
                  <a:pt x="86486" y="55064"/>
                </a:cubicBezTo>
                <a:close/>
                <a:moveTo>
                  <a:pt x="60000" y="9350"/>
                </a:moveTo>
                <a:lnTo>
                  <a:pt x="60000" y="9350"/>
                </a:lnTo>
                <a:cubicBezTo>
                  <a:pt x="79189" y="9350"/>
                  <a:pt x="86486" y="16103"/>
                  <a:pt x="86486" y="18441"/>
                </a:cubicBezTo>
                <a:cubicBezTo>
                  <a:pt x="86486" y="20779"/>
                  <a:pt x="79189" y="27532"/>
                  <a:pt x="60000" y="29870"/>
                </a:cubicBezTo>
                <a:cubicBezTo>
                  <a:pt x="40810" y="27532"/>
                  <a:pt x="33513" y="20779"/>
                  <a:pt x="33513" y="18441"/>
                </a:cubicBezTo>
                <a:cubicBezTo>
                  <a:pt x="33513" y="16103"/>
                  <a:pt x="40810" y="9350"/>
                  <a:pt x="60000" y="9350"/>
                </a:cubicBezTo>
                <a:close/>
                <a:moveTo>
                  <a:pt x="9729" y="23116"/>
                </a:moveTo>
                <a:lnTo>
                  <a:pt x="9729" y="23116"/>
                </a:lnTo>
                <a:cubicBezTo>
                  <a:pt x="26486" y="23116"/>
                  <a:pt x="26486" y="23116"/>
                  <a:pt x="26486" y="23116"/>
                </a:cubicBezTo>
                <a:cubicBezTo>
                  <a:pt x="26486" y="36883"/>
                  <a:pt x="28918" y="48311"/>
                  <a:pt x="33513" y="55064"/>
                </a:cubicBezTo>
                <a:cubicBezTo>
                  <a:pt x="21621" y="48311"/>
                  <a:pt x="9729" y="39220"/>
                  <a:pt x="9729" y="23116"/>
                </a:cubicBez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28" name="Shape 5082">
            <a:extLst>
              <a:ext uri="{FF2B5EF4-FFF2-40B4-BE49-F238E27FC236}">
                <a16:creationId xmlns:a16="http://schemas.microsoft.com/office/drawing/2014/main" id="{10DBD440-C525-47DD-B347-A2D9206EFEF1}"/>
              </a:ext>
            </a:extLst>
          </p:cNvPr>
          <p:cNvSpPr/>
          <p:nvPr/>
        </p:nvSpPr>
        <p:spPr>
          <a:xfrm>
            <a:off x="2658090" y="3818079"/>
            <a:ext cx="272340" cy="258790"/>
          </a:xfrm>
          <a:custGeom>
            <a:avLst/>
            <a:gdLst/>
            <a:ahLst/>
            <a:cxnLst/>
            <a:rect l="0" t="0" r="0" b="0"/>
            <a:pathLst>
              <a:path w="120000" h="120000" extrusionOk="0">
                <a:moveTo>
                  <a:pt x="32048" y="119744"/>
                </a:moveTo>
                <a:lnTo>
                  <a:pt x="32048" y="119744"/>
                </a:lnTo>
                <a:cubicBezTo>
                  <a:pt x="44819" y="119744"/>
                  <a:pt x="44819" y="119744"/>
                  <a:pt x="44819" y="119744"/>
                </a:cubicBezTo>
                <a:cubicBezTo>
                  <a:pt x="70602" y="67659"/>
                  <a:pt x="70602" y="67659"/>
                  <a:pt x="70602" y="67659"/>
                </a:cubicBezTo>
                <a:cubicBezTo>
                  <a:pt x="102650" y="67659"/>
                  <a:pt x="102650" y="67659"/>
                  <a:pt x="102650" y="67659"/>
                </a:cubicBezTo>
                <a:cubicBezTo>
                  <a:pt x="102650" y="67659"/>
                  <a:pt x="119759" y="67659"/>
                  <a:pt x="119759" y="58723"/>
                </a:cubicBezTo>
                <a:cubicBezTo>
                  <a:pt x="119759" y="49787"/>
                  <a:pt x="102650" y="49787"/>
                  <a:pt x="102650" y="49787"/>
                </a:cubicBezTo>
                <a:cubicBezTo>
                  <a:pt x="70602" y="49787"/>
                  <a:pt x="70602" y="49787"/>
                  <a:pt x="70602" y="49787"/>
                </a:cubicBezTo>
                <a:cubicBezTo>
                  <a:pt x="44819" y="0"/>
                  <a:pt x="44819" y="0"/>
                  <a:pt x="44819" y="0"/>
                </a:cubicBezTo>
                <a:cubicBezTo>
                  <a:pt x="32048" y="0"/>
                  <a:pt x="32048" y="0"/>
                  <a:pt x="32048" y="0"/>
                </a:cubicBezTo>
                <a:cubicBezTo>
                  <a:pt x="46987" y="49787"/>
                  <a:pt x="46987" y="49787"/>
                  <a:pt x="46987" y="49787"/>
                </a:cubicBezTo>
                <a:cubicBezTo>
                  <a:pt x="25783" y="49787"/>
                  <a:pt x="25783" y="49787"/>
                  <a:pt x="25783" y="49787"/>
                </a:cubicBezTo>
                <a:cubicBezTo>
                  <a:pt x="12771" y="38297"/>
                  <a:pt x="12771" y="38297"/>
                  <a:pt x="12771" y="38297"/>
                </a:cubicBezTo>
                <a:cubicBezTo>
                  <a:pt x="0" y="38297"/>
                  <a:pt x="0" y="38297"/>
                  <a:pt x="0" y="38297"/>
                </a:cubicBezTo>
                <a:cubicBezTo>
                  <a:pt x="8674" y="58723"/>
                  <a:pt x="8674" y="58723"/>
                  <a:pt x="8674" y="58723"/>
                </a:cubicBezTo>
                <a:cubicBezTo>
                  <a:pt x="0" y="81446"/>
                  <a:pt x="0" y="81446"/>
                  <a:pt x="0" y="81446"/>
                </a:cubicBezTo>
                <a:cubicBezTo>
                  <a:pt x="12771" y="81446"/>
                  <a:pt x="12771" y="81446"/>
                  <a:pt x="12771" y="81446"/>
                </a:cubicBezTo>
                <a:cubicBezTo>
                  <a:pt x="25783" y="67659"/>
                  <a:pt x="25783" y="67659"/>
                  <a:pt x="25783" y="67659"/>
                </a:cubicBezTo>
                <a:cubicBezTo>
                  <a:pt x="46987" y="67659"/>
                  <a:pt x="46987" y="67659"/>
                  <a:pt x="46987" y="67659"/>
                </a:cubicBezTo>
                <a:lnTo>
                  <a:pt x="32048" y="119744"/>
                </a:lnTo>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grpSp>
        <p:nvGrpSpPr>
          <p:cNvPr id="29" name="Shape 5083">
            <a:extLst>
              <a:ext uri="{FF2B5EF4-FFF2-40B4-BE49-F238E27FC236}">
                <a16:creationId xmlns:a16="http://schemas.microsoft.com/office/drawing/2014/main" id="{8FC51524-FB09-4294-A6A3-0D5443A688CA}"/>
              </a:ext>
            </a:extLst>
          </p:cNvPr>
          <p:cNvGrpSpPr/>
          <p:nvPr/>
        </p:nvGrpSpPr>
        <p:grpSpPr>
          <a:xfrm>
            <a:off x="4303804" y="3821969"/>
            <a:ext cx="254833" cy="251008"/>
            <a:chOff x="7197121" y="8332915"/>
            <a:chExt cx="553829" cy="543285"/>
          </a:xfrm>
          <a:solidFill>
            <a:schemeClr val="bg1"/>
          </a:solidFill>
        </p:grpSpPr>
        <p:sp>
          <p:nvSpPr>
            <p:cNvPr id="30" name="Shape 5084">
              <a:extLst>
                <a:ext uri="{FF2B5EF4-FFF2-40B4-BE49-F238E27FC236}">
                  <a16:creationId xmlns:a16="http://schemas.microsoft.com/office/drawing/2014/main" id="{E4AB274E-F938-4CBE-A595-22649043E524}"/>
                </a:ext>
              </a:extLst>
            </p:cNvPr>
            <p:cNvSpPr/>
            <p:nvPr/>
          </p:nvSpPr>
          <p:spPr>
            <a:xfrm>
              <a:off x="7197121" y="8332915"/>
              <a:ext cx="553829" cy="543285"/>
            </a:xfrm>
            <a:custGeom>
              <a:avLst/>
              <a:gdLst/>
              <a:ahLst/>
              <a:cxnLst/>
              <a:rect l="0" t="0" r="0" b="0"/>
              <a:pathLst>
                <a:path w="120000" h="120000" extrusionOk="0">
                  <a:moveTo>
                    <a:pt x="59999" y="0"/>
                  </a:moveTo>
                  <a:lnTo>
                    <a:pt x="59999" y="0"/>
                  </a:lnTo>
                  <a:cubicBezTo>
                    <a:pt x="27532" y="0"/>
                    <a:pt x="0" y="25960"/>
                    <a:pt x="0" y="58807"/>
                  </a:cubicBezTo>
                  <a:cubicBezTo>
                    <a:pt x="0" y="91655"/>
                    <a:pt x="27532" y="119735"/>
                    <a:pt x="59999" y="119735"/>
                  </a:cubicBezTo>
                  <a:cubicBezTo>
                    <a:pt x="92207" y="119735"/>
                    <a:pt x="119740" y="91655"/>
                    <a:pt x="119740" y="58807"/>
                  </a:cubicBezTo>
                  <a:cubicBezTo>
                    <a:pt x="119740" y="25960"/>
                    <a:pt x="92207" y="0"/>
                    <a:pt x="59999" y="0"/>
                  </a:cubicBezTo>
                  <a:close/>
                  <a:moveTo>
                    <a:pt x="59999" y="105695"/>
                  </a:moveTo>
                  <a:lnTo>
                    <a:pt x="59999" y="105695"/>
                  </a:lnTo>
                  <a:cubicBezTo>
                    <a:pt x="34545" y="105695"/>
                    <a:pt x="13766" y="84503"/>
                    <a:pt x="13766" y="58807"/>
                  </a:cubicBezTo>
                  <a:cubicBezTo>
                    <a:pt x="13766" y="32847"/>
                    <a:pt x="34545" y="11920"/>
                    <a:pt x="59999" y="11920"/>
                  </a:cubicBezTo>
                  <a:cubicBezTo>
                    <a:pt x="85194" y="11920"/>
                    <a:pt x="105974" y="32847"/>
                    <a:pt x="105974" y="58807"/>
                  </a:cubicBezTo>
                  <a:cubicBezTo>
                    <a:pt x="105974" y="84503"/>
                    <a:pt x="85194" y="105695"/>
                    <a:pt x="59999" y="105695"/>
                  </a:cubicBezTo>
                  <a:close/>
                </a:path>
              </a:pathLst>
            </a:custGeom>
            <a:grp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1" name="Shape 5085">
              <a:extLst>
                <a:ext uri="{FF2B5EF4-FFF2-40B4-BE49-F238E27FC236}">
                  <a16:creationId xmlns:a16="http://schemas.microsoft.com/office/drawing/2014/main" id="{E02D0866-84A6-4631-AD88-23589D8AFA1F}"/>
                </a:ext>
              </a:extLst>
            </p:cNvPr>
            <p:cNvSpPr/>
            <p:nvPr/>
          </p:nvSpPr>
          <p:spPr>
            <a:xfrm>
              <a:off x="7450784" y="8450839"/>
              <a:ext cx="126831" cy="261114"/>
            </a:xfrm>
            <a:custGeom>
              <a:avLst/>
              <a:gdLst/>
              <a:ahLst/>
              <a:cxnLst/>
              <a:rect l="0" t="0" r="0" b="0"/>
              <a:pathLst>
                <a:path w="120000" h="120000" extrusionOk="0">
                  <a:moveTo>
                    <a:pt x="40373" y="0"/>
                  </a:moveTo>
                  <a:lnTo>
                    <a:pt x="0" y="0"/>
                  </a:lnTo>
                  <a:lnTo>
                    <a:pt x="0" y="71891"/>
                  </a:lnTo>
                  <a:lnTo>
                    <a:pt x="99813" y="119459"/>
                  </a:lnTo>
                  <a:lnTo>
                    <a:pt x="118878" y="105405"/>
                  </a:lnTo>
                  <a:lnTo>
                    <a:pt x="40373" y="61621"/>
                  </a:lnTo>
                  <a:lnTo>
                    <a:pt x="40373" y="0"/>
                  </a:lnTo>
                </a:path>
              </a:pathLst>
            </a:custGeom>
            <a:grp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grpSp>
      <p:sp>
        <p:nvSpPr>
          <p:cNvPr id="32" name="Shape 5086">
            <a:extLst>
              <a:ext uri="{FF2B5EF4-FFF2-40B4-BE49-F238E27FC236}">
                <a16:creationId xmlns:a16="http://schemas.microsoft.com/office/drawing/2014/main" id="{60C44B54-5B70-4370-AE08-F95C2F29C0C1}"/>
              </a:ext>
            </a:extLst>
          </p:cNvPr>
          <p:cNvSpPr/>
          <p:nvPr/>
        </p:nvSpPr>
        <p:spPr>
          <a:xfrm>
            <a:off x="10330308" y="4942748"/>
            <a:ext cx="186748" cy="196524"/>
          </a:xfrm>
          <a:custGeom>
            <a:avLst/>
            <a:gdLst/>
            <a:ahLst/>
            <a:cxnLst/>
            <a:rect l="0" t="0" r="0" b="0"/>
            <a:pathLst>
              <a:path w="120000" h="120000" extrusionOk="0">
                <a:moveTo>
                  <a:pt x="44023" y="119662"/>
                </a:moveTo>
                <a:lnTo>
                  <a:pt x="44023" y="119662"/>
                </a:lnTo>
                <a:cubicBezTo>
                  <a:pt x="40828" y="119662"/>
                  <a:pt x="37988" y="116629"/>
                  <a:pt x="34792" y="113595"/>
                </a:cubicBezTo>
                <a:cubicBezTo>
                  <a:pt x="3195" y="74831"/>
                  <a:pt x="3195" y="74831"/>
                  <a:pt x="3195" y="74831"/>
                </a:cubicBezTo>
                <a:cubicBezTo>
                  <a:pt x="0" y="68764"/>
                  <a:pt x="0" y="63033"/>
                  <a:pt x="6390" y="60000"/>
                </a:cubicBezTo>
                <a:cubicBezTo>
                  <a:pt x="12781" y="53932"/>
                  <a:pt x="18816" y="56629"/>
                  <a:pt x="22011" y="60000"/>
                </a:cubicBezTo>
                <a:cubicBezTo>
                  <a:pt x="44023" y="86966"/>
                  <a:pt x="44023" y="86966"/>
                  <a:pt x="44023" y="86966"/>
                </a:cubicBezTo>
                <a:cubicBezTo>
                  <a:pt x="94437" y="9101"/>
                  <a:pt x="94437" y="9101"/>
                  <a:pt x="94437" y="9101"/>
                </a:cubicBezTo>
                <a:cubicBezTo>
                  <a:pt x="100828" y="3033"/>
                  <a:pt x="106863" y="0"/>
                  <a:pt x="113254" y="3033"/>
                </a:cubicBezTo>
                <a:cubicBezTo>
                  <a:pt x="119644" y="6067"/>
                  <a:pt x="119644" y="15168"/>
                  <a:pt x="116449" y="20898"/>
                </a:cubicBezTo>
                <a:cubicBezTo>
                  <a:pt x="56804" y="113595"/>
                  <a:pt x="56804" y="113595"/>
                  <a:pt x="56804" y="113595"/>
                </a:cubicBezTo>
                <a:cubicBezTo>
                  <a:pt x="53609" y="116629"/>
                  <a:pt x="50414" y="119662"/>
                  <a:pt x="44023" y="119662"/>
                </a:cubicBezTo>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33" name="Shape 5087">
            <a:extLst>
              <a:ext uri="{FF2B5EF4-FFF2-40B4-BE49-F238E27FC236}">
                <a16:creationId xmlns:a16="http://schemas.microsoft.com/office/drawing/2014/main" id="{1E830D9E-AC12-4F48-816A-74F59D8E67A4}"/>
              </a:ext>
            </a:extLst>
          </p:cNvPr>
          <p:cNvSpPr/>
          <p:nvPr/>
        </p:nvSpPr>
        <p:spPr>
          <a:xfrm>
            <a:off x="9260399" y="3808347"/>
            <a:ext cx="155623" cy="274357"/>
          </a:xfrm>
          <a:custGeom>
            <a:avLst/>
            <a:gdLst/>
            <a:ahLst/>
            <a:cxnLst/>
            <a:rect l="0" t="0" r="0" b="0"/>
            <a:pathLst>
              <a:path w="120000" h="120000" extrusionOk="0">
                <a:moveTo>
                  <a:pt x="119577" y="27766"/>
                </a:moveTo>
                <a:lnTo>
                  <a:pt x="119577" y="27766"/>
                </a:lnTo>
                <a:cubicBezTo>
                  <a:pt x="119577" y="14969"/>
                  <a:pt x="119577" y="14969"/>
                  <a:pt x="119577" y="14969"/>
                </a:cubicBezTo>
                <a:cubicBezTo>
                  <a:pt x="119577" y="8450"/>
                  <a:pt x="93380" y="0"/>
                  <a:pt x="60000" y="0"/>
                </a:cubicBezTo>
                <a:cubicBezTo>
                  <a:pt x="25774" y="0"/>
                  <a:pt x="0" y="8450"/>
                  <a:pt x="0" y="14969"/>
                </a:cubicBezTo>
                <a:cubicBezTo>
                  <a:pt x="0" y="14969"/>
                  <a:pt x="0" y="14969"/>
                  <a:pt x="0" y="27766"/>
                </a:cubicBezTo>
                <a:cubicBezTo>
                  <a:pt x="0" y="40563"/>
                  <a:pt x="40985" y="51428"/>
                  <a:pt x="40985" y="59879"/>
                </a:cubicBezTo>
                <a:cubicBezTo>
                  <a:pt x="40985" y="70503"/>
                  <a:pt x="0" y="79195"/>
                  <a:pt x="0" y="91991"/>
                </a:cubicBezTo>
                <a:cubicBezTo>
                  <a:pt x="0" y="104788"/>
                  <a:pt x="0" y="106961"/>
                  <a:pt x="0" y="106961"/>
                </a:cubicBezTo>
                <a:cubicBezTo>
                  <a:pt x="0" y="111066"/>
                  <a:pt x="25774" y="119758"/>
                  <a:pt x="60000" y="119758"/>
                </a:cubicBezTo>
                <a:cubicBezTo>
                  <a:pt x="93380" y="119758"/>
                  <a:pt x="119577" y="111066"/>
                  <a:pt x="119577" y="106961"/>
                </a:cubicBezTo>
                <a:cubicBezTo>
                  <a:pt x="119577" y="106961"/>
                  <a:pt x="119577" y="104788"/>
                  <a:pt x="119577" y="91991"/>
                </a:cubicBezTo>
                <a:cubicBezTo>
                  <a:pt x="119577" y="79195"/>
                  <a:pt x="78591" y="70503"/>
                  <a:pt x="78591" y="59879"/>
                </a:cubicBezTo>
                <a:cubicBezTo>
                  <a:pt x="78591" y="51428"/>
                  <a:pt x="119577" y="40563"/>
                  <a:pt x="119577" y="27766"/>
                </a:cubicBezTo>
                <a:close/>
                <a:moveTo>
                  <a:pt x="18591" y="14969"/>
                </a:moveTo>
                <a:lnTo>
                  <a:pt x="18591" y="14969"/>
                </a:lnTo>
                <a:cubicBezTo>
                  <a:pt x="25774" y="12796"/>
                  <a:pt x="37183" y="8450"/>
                  <a:pt x="60000" y="8450"/>
                </a:cubicBezTo>
                <a:cubicBezTo>
                  <a:pt x="82394" y="8450"/>
                  <a:pt x="100985" y="14969"/>
                  <a:pt x="100985" y="14969"/>
                </a:cubicBezTo>
                <a:cubicBezTo>
                  <a:pt x="104788" y="14969"/>
                  <a:pt x="108591" y="17142"/>
                  <a:pt x="104788" y="17142"/>
                </a:cubicBezTo>
                <a:cubicBezTo>
                  <a:pt x="97183" y="21247"/>
                  <a:pt x="78591" y="23420"/>
                  <a:pt x="60000" y="23420"/>
                </a:cubicBezTo>
                <a:cubicBezTo>
                  <a:pt x="40985" y="23420"/>
                  <a:pt x="22394" y="21247"/>
                  <a:pt x="14788" y="17142"/>
                </a:cubicBezTo>
                <a:cubicBezTo>
                  <a:pt x="10985" y="17142"/>
                  <a:pt x="18591" y="14969"/>
                  <a:pt x="18591" y="14969"/>
                </a:cubicBezTo>
                <a:close/>
                <a:moveTo>
                  <a:pt x="63802" y="59879"/>
                </a:moveTo>
                <a:lnTo>
                  <a:pt x="63802" y="59879"/>
                </a:lnTo>
                <a:cubicBezTo>
                  <a:pt x="63802" y="68329"/>
                  <a:pt x="74788" y="72676"/>
                  <a:pt x="86197" y="79195"/>
                </a:cubicBezTo>
                <a:cubicBezTo>
                  <a:pt x="93380" y="83299"/>
                  <a:pt x="104788" y="89818"/>
                  <a:pt x="104788" y="91991"/>
                </a:cubicBezTo>
                <a:cubicBezTo>
                  <a:pt x="104788" y="100442"/>
                  <a:pt x="104788" y="100442"/>
                  <a:pt x="104788" y="100442"/>
                </a:cubicBezTo>
                <a:cubicBezTo>
                  <a:pt x="97183" y="98269"/>
                  <a:pt x="63802" y="94164"/>
                  <a:pt x="63802" y="85472"/>
                </a:cubicBezTo>
                <a:cubicBezTo>
                  <a:pt x="63802" y="81368"/>
                  <a:pt x="56197" y="81368"/>
                  <a:pt x="56197" y="85472"/>
                </a:cubicBezTo>
                <a:cubicBezTo>
                  <a:pt x="56197" y="94164"/>
                  <a:pt x="25774" y="98269"/>
                  <a:pt x="14788" y="100442"/>
                </a:cubicBezTo>
                <a:cubicBezTo>
                  <a:pt x="14788" y="91991"/>
                  <a:pt x="14788" y="91991"/>
                  <a:pt x="14788" y="91991"/>
                </a:cubicBezTo>
                <a:cubicBezTo>
                  <a:pt x="14788" y="89818"/>
                  <a:pt x="25774" y="83299"/>
                  <a:pt x="33802" y="79195"/>
                </a:cubicBezTo>
                <a:cubicBezTo>
                  <a:pt x="44788" y="72676"/>
                  <a:pt x="56197" y="68329"/>
                  <a:pt x="56197" y="59879"/>
                </a:cubicBezTo>
                <a:cubicBezTo>
                  <a:pt x="56197" y="53601"/>
                  <a:pt x="44788" y="49014"/>
                  <a:pt x="33802" y="42736"/>
                </a:cubicBezTo>
                <a:cubicBezTo>
                  <a:pt x="25774" y="38390"/>
                  <a:pt x="14788" y="31871"/>
                  <a:pt x="14788" y="27766"/>
                </a:cubicBezTo>
                <a:cubicBezTo>
                  <a:pt x="14788" y="21247"/>
                  <a:pt x="14788" y="21247"/>
                  <a:pt x="14788" y="21247"/>
                </a:cubicBezTo>
                <a:cubicBezTo>
                  <a:pt x="25774" y="25593"/>
                  <a:pt x="40985" y="27766"/>
                  <a:pt x="60000" y="27766"/>
                </a:cubicBezTo>
                <a:cubicBezTo>
                  <a:pt x="78591" y="27766"/>
                  <a:pt x="97183" y="25593"/>
                  <a:pt x="104788" y="21247"/>
                </a:cubicBezTo>
                <a:cubicBezTo>
                  <a:pt x="104788" y="27766"/>
                  <a:pt x="104788" y="27766"/>
                  <a:pt x="104788" y="27766"/>
                </a:cubicBezTo>
                <a:cubicBezTo>
                  <a:pt x="104788" y="31871"/>
                  <a:pt x="93380" y="38390"/>
                  <a:pt x="86197" y="42736"/>
                </a:cubicBezTo>
                <a:cubicBezTo>
                  <a:pt x="74788" y="49014"/>
                  <a:pt x="63802" y="53601"/>
                  <a:pt x="63802" y="59879"/>
                </a:cubicBez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34" name="Shape 5088">
            <a:extLst>
              <a:ext uri="{FF2B5EF4-FFF2-40B4-BE49-F238E27FC236}">
                <a16:creationId xmlns:a16="http://schemas.microsoft.com/office/drawing/2014/main" id="{F7BF4DB7-5B26-4F30-97A0-959C7F9267C0}"/>
              </a:ext>
            </a:extLst>
          </p:cNvPr>
          <p:cNvSpPr/>
          <p:nvPr/>
        </p:nvSpPr>
        <p:spPr>
          <a:xfrm>
            <a:off x="10857481" y="2214743"/>
            <a:ext cx="196474" cy="229603"/>
          </a:xfrm>
          <a:custGeom>
            <a:avLst/>
            <a:gdLst/>
            <a:ahLst/>
            <a:cxnLst/>
            <a:rect l="0" t="0" r="0" b="0"/>
            <a:pathLst>
              <a:path w="120000" h="120000" extrusionOk="0">
                <a:moveTo>
                  <a:pt x="107830" y="40575"/>
                </a:moveTo>
                <a:lnTo>
                  <a:pt x="107830" y="40575"/>
                </a:lnTo>
                <a:cubicBezTo>
                  <a:pt x="92619" y="40575"/>
                  <a:pt x="92619" y="40575"/>
                  <a:pt x="92619" y="40575"/>
                </a:cubicBezTo>
                <a:cubicBezTo>
                  <a:pt x="92619" y="30503"/>
                  <a:pt x="92619" y="30503"/>
                  <a:pt x="92619" y="30503"/>
                </a:cubicBezTo>
                <a:cubicBezTo>
                  <a:pt x="92619" y="10071"/>
                  <a:pt x="80450" y="0"/>
                  <a:pt x="59492" y="0"/>
                </a:cubicBezTo>
                <a:cubicBezTo>
                  <a:pt x="35830" y="0"/>
                  <a:pt x="26704" y="10071"/>
                  <a:pt x="26704" y="30503"/>
                </a:cubicBezTo>
                <a:cubicBezTo>
                  <a:pt x="26704" y="40575"/>
                  <a:pt x="26704" y="40575"/>
                  <a:pt x="26704" y="40575"/>
                </a:cubicBezTo>
                <a:cubicBezTo>
                  <a:pt x="8450" y="40575"/>
                  <a:pt x="8450" y="40575"/>
                  <a:pt x="8450" y="40575"/>
                </a:cubicBezTo>
                <a:cubicBezTo>
                  <a:pt x="5746" y="40575"/>
                  <a:pt x="0" y="45755"/>
                  <a:pt x="0" y="50935"/>
                </a:cubicBezTo>
                <a:cubicBezTo>
                  <a:pt x="0" y="107050"/>
                  <a:pt x="0" y="107050"/>
                  <a:pt x="0" y="107050"/>
                </a:cubicBezTo>
                <a:cubicBezTo>
                  <a:pt x="0" y="109640"/>
                  <a:pt x="5746" y="114532"/>
                  <a:pt x="8450" y="114532"/>
                </a:cubicBezTo>
                <a:cubicBezTo>
                  <a:pt x="17915" y="117122"/>
                  <a:pt x="17915" y="117122"/>
                  <a:pt x="17915" y="117122"/>
                </a:cubicBezTo>
                <a:cubicBezTo>
                  <a:pt x="23661" y="119712"/>
                  <a:pt x="29746" y="119712"/>
                  <a:pt x="35830" y="119712"/>
                </a:cubicBezTo>
                <a:cubicBezTo>
                  <a:pt x="83492" y="119712"/>
                  <a:pt x="83492" y="119712"/>
                  <a:pt x="83492" y="119712"/>
                </a:cubicBezTo>
                <a:cubicBezTo>
                  <a:pt x="89577" y="119712"/>
                  <a:pt x="95661" y="119712"/>
                  <a:pt x="101408" y="117122"/>
                </a:cubicBezTo>
                <a:cubicBezTo>
                  <a:pt x="110535" y="114532"/>
                  <a:pt x="110535" y="114532"/>
                  <a:pt x="110535" y="114532"/>
                </a:cubicBezTo>
                <a:cubicBezTo>
                  <a:pt x="113577" y="114532"/>
                  <a:pt x="119661" y="109640"/>
                  <a:pt x="119661" y="107050"/>
                </a:cubicBezTo>
                <a:cubicBezTo>
                  <a:pt x="119661" y="50935"/>
                  <a:pt x="119661" y="50935"/>
                  <a:pt x="119661" y="50935"/>
                </a:cubicBezTo>
                <a:cubicBezTo>
                  <a:pt x="119661" y="45755"/>
                  <a:pt x="113577" y="40575"/>
                  <a:pt x="107830" y="40575"/>
                </a:cubicBezTo>
                <a:close/>
                <a:moveTo>
                  <a:pt x="41577" y="27913"/>
                </a:moveTo>
                <a:lnTo>
                  <a:pt x="41577" y="27913"/>
                </a:lnTo>
                <a:cubicBezTo>
                  <a:pt x="41577" y="17841"/>
                  <a:pt x="50704" y="12661"/>
                  <a:pt x="59492" y="12661"/>
                </a:cubicBezTo>
                <a:cubicBezTo>
                  <a:pt x="68619" y="12661"/>
                  <a:pt x="77408" y="17841"/>
                  <a:pt x="77408" y="27913"/>
                </a:cubicBezTo>
                <a:cubicBezTo>
                  <a:pt x="77408" y="40575"/>
                  <a:pt x="77408" y="40575"/>
                  <a:pt x="77408" y="40575"/>
                </a:cubicBezTo>
                <a:cubicBezTo>
                  <a:pt x="41577" y="40575"/>
                  <a:pt x="41577" y="40575"/>
                  <a:pt x="41577" y="40575"/>
                </a:cubicBezTo>
                <a:lnTo>
                  <a:pt x="41577" y="27913"/>
                </a:ln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35" name="Shape 5089">
            <a:extLst>
              <a:ext uri="{FF2B5EF4-FFF2-40B4-BE49-F238E27FC236}">
                <a16:creationId xmlns:a16="http://schemas.microsoft.com/office/drawing/2014/main" id="{B0DBCE95-5331-4FE1-A332-5600A0A03F4E}"/>
              </a:ext>
            </a:extLst>
          </p:cNvPr>
          <p:cNvSpPr/>
          <p:nvPr/>
        </p:nvSpPr>
        <p:spPr>
          <a:xfrm>
            <a:off x="9744776" y="4368738"/>
            <a:ext cx="264560" cy="239333"/>
          </a:xfrm>
          <a:custGeom>
            <a:avLst/>
            <a:gdLst/>
            <a:ahLst/>
            <a:cxnLst/>
            <a:rect l="0" t="0" r="0" b="0"/>
            <a:pathLst>
              <a:path w="120000" h="120000" extrusionOk="0">
                <a:moveTo>
                  <a:pt x="59750" y="90275"/>
                </a:moveTo>
                <a:lnTo>
                  <a:pt x="59750" y="90275"/>
                </a:lnTo>
                <a:cubicBezTo>
                  <a:pt x="53250" y="90275"/>
                  <a:pt x="46500" y="97706"/>
                  <a:pt x="46500" y="105137"/>
                </a:cubicBezTo>
                <a:cubicBezTo>
                  <a:pt x="46500" y="112568"/>
                  <a:pt x="53250" y="119724"/>
                  <a:pt x="59750" y="119724"/>
                </a:cubicBezTo>
                <a:cubicBezTo>
                  <a:pt x="66500" y="119724"/>
                  <a:pt x="73000" y="112568"/>
                  <a:pt x="73000" y="105137"/>
                </a:cubicBezTo>
                <a:cubicBezTo>
                  <a:pt x="73000" y="97706"/>
                  <a:pt x="66500" y="90275"/>
                  <a:pt x="59750" y="90275"/>
                </a:cubicBezTo>
                <a:close/>
                <a:moveTo>
                  <a:pt x="33250" y="75688"/>
                </a:moveTo>
                <a:lnTo>
                  <a:pt x="33250" y="75688"/>
                </a:lnTo>
                <a:cubicBezTo>
                  <a:pt x="42000" y="85596"/>
                  <a:pt x="42000" y="85596"/>
                  <a:pt x="42000" y="85596"/>
                </a:cubicBezTo>
                <a:cubicBezTo>
                  <a:pt x="51000" y="75688"/>
                  <a:pt x="66500" y="75688"/>
                  <a:pt x="77500" y="85596"/>
                </a:cubicBezTo>
                <a:cubicBezTo>
                  <a:pt x="86250" y="75688"/>
                  <a:pt x="86250" y="75688"/>
                  <a:pt x="86250" y="75688"/>
                </a:cubicBezTo>
                <a:cubicBezTo>
                  <a:pt x="70750" y="61100"/>
                  <a:pt x="48750" y="61100"/>
                  <a:pt x="33250" y="75688"/>
                </a:cubicBezTo>
                <a:close/>
                <a:moveTo>
                  <a:pt x="15500" y="56146"/>
                </a:moveTo>
                <a:lnTo>
                  <a:pt x="15500" y="56146"/>
                </a:lnTo>
                <a:cubicBezTo>
                  <a:pt x="24500" y="66055"/>
                  <a:pt x="24500" y="66055"/>
                  <a:pt x="24500" y="66055"/>
                </a:cubicBezTo>
                <a:cubicBezTo>
                  <a:pt x="44250" y="46513"/>
                  <a:pt x="75250" y="46513"/>
                  <a:pt x="95250" y="66055"/>
                </a:cubicBezTo>
                <a:cubicBezTo>
                  <a:pt x="104250" y="56146"/>
                  <a:pt x="104250" y="56146"/>
                  <a:pt x="104250" y="56146"/>
                </a:cubicBezTo>
                <a:cubicBezTo>
                  <a:pt x="79750" y="29449"/>
                  <a:pt x="40000" y="29449"/>
                  <a:pt x="15500" y="56146"/>
                </a:cubicBezTo>
                <a:close/>
                <a:moveTo>
                  <a:pt x="0" y="36880"/>
                </a:moveTo>
                <a:lnTo>
                  <a:pt x="0" y="36880"/>
                </a:lnTo>
                <a:cubicBezTo>
                  <a:pt x="6500" y="46513"/>
                  <a:pt x="6500" y="46513"/>
                  <a:pt x="6500" y="46513"/>
                </a:cubicBezTo>
                <a:cubicBezTo>
                  <a:pt x="35500" y="14862"/>
                  <a:pt x="82000" y="14862"/>
                  <a:pt x="110750" y="46513"/>
                </a:cubicBezTo>
                <a:cubicBezTo>
                  <a:pt x="119750" y="36880"/>
                  <a:pt x="119750" y="36880"/>
                  <a:pt x="119750" y="36880"/>
                </a:cubicBezTo>
                <a:cubicBezTo>
                  <a:pt x="86250" y="0"/>
                  <a:pt x="33250" y="0"/>
                  <a:pt x="0" y="36880"/>
                </a:cubicBez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36" name="Shape 5090">
            <a:extLst>
              <a:ext uri="{FF2B5EF4-FFF2-40B4-BE49-F238E27FC236}">
                <a16:creationId xmlns:a16="http://schemas.microsoft.com/office/drawing/2014/main" id="{072D437E-C915-415F-942E-8A5FF64420C8}"/>
              </a:ext>
            </a:extLst>
          </p:cNvPr>
          <p:cNvSpPr/>
          <p:nvPr/>
        </p:nvSpPr>
        <p:spPr>
          <a:xfrm>
            <a:off x="10900277" y="4968042"/>
            <a:ext cx="130335" cy="147881"/>
          </a:xfrm>
          <a:custGeom>
            <a:avLst/>
            <a:gdLst/>
            <a:ahLst/>
            <a:cxnLst/>
            <a:rect l="0" t="0" r="0" b="0"/>
            <a:pathLst>
              <a:path w="120000" h="120000" extrusionOk="0">
                <a:moveTo>
                  <a:pt x="115000" y="95730"/>
                </a:moveTo>
                <a:lnTo>
                  <a:pt x="115000" y="95730"/>
                </a:lnTo>
                <a:cubicBezTo>
                  <a:pt x="80000" y="59775"/>
                  <a:pt x="80000" y="59775"/>
                  <a:pt x="80000" y="59775"/>
                </a:cubicBezTo>
                <a:cubicBezTo>
                  <a:pt x="115000" y="23820"/>
                  <a:pt x="115000" y="23820"/>
                  <a:pt x="115000" y="23820"/>
                </a:cubicBezTo>
                <a:cubicBezTo>
                  <a:pt x="119500" y="19775"/>
                  <a:pt x="119500" y="11685"/>
                  <a:pt x="115000" y="7640"/>
                </a:cubicBezTo>
                <a:cubicBezTo>
                  <a:pt x="111000" y="0"/>
                  <a:pt x="102000" y="0"/>
                  <a:pt x="92500" y="7640"/>
                </a:cubicBezTo>
                <a:cubicBezTo>
                  <a:pt x="62000" y="39550"/>
                  <a:pt x="62000" y="39550"/>
                  <a:pt x="62000" y="39550"/>
                </a:cubicBezTo>
                <a:cubicBezTo>
                  <a:pt x="31000" y="7640"/>
                  <a:pt x="31000" y="7640"/>
                  <a:pt x="31000" y="7640"/>
                </a:cubicBezTo>
                <a:cubicBezTo>
                  <a:pt x="22000" y="0"/>
                  <a:pt x="13000" y="0"/>
                  <a:pt x="9000" y="7640"/>
                </a:cubicBezTo>
                <a:cubicBezTo>
                  <a:pt x="0" y="11685"/>
                  <a:pt x="0" y="19775"/>
                  <a:pt x="9000" y="23820"/>
                </a:cubicBezTo>
                <a:cubicBezTo>
                  <a:pt x="44000" y="59775"/>
                  <a:pt x="44000" y="59775"/>
                  <a:pt x="44000" y="59775"/>
                </a:cubicBezTo>
                <a:cubicBezTo>
                  <a:pt x="9000" y="95730"/>
                  <a:pt x="9000" y="95730"/>
                  <a:pt x="9000" y="95730"/>
                </a:cubicBezTo>
                <a:cubicBezTo>
                  <a:pt x="0" y="99325"/>
                  <a:pt x="0" y="111460"/>
                  <a:pt x="9000" y="115505"/>
                </a:cubicBezTo>
                <a:cubicBezTo>
                  <a:pt x="13000" y="119550"/>
                  <a:pt x="22000" y="119550"/>
                  <a:pt x="31000" y="115505"/>
                </a:cubicBezTo>
                <a:cubicBezTo>
                  <a:pt x="62000" y="79550"/>
                  <a:pt x="62000" y="79550"/>
                  <a:pt x="62000" y="79550"/>
                </a:cubicBezTo>
                <a:cubicBezTo>
                  <a:pt x="92500" y="115505"/>
                  <a:pt x="92500" y="115505"/>
                  <a:pt x="92500" y="115505"/>
                </a:cubicBezTo>
                <a:cubicBezTo>
                  <a:pt x="102000" y="119550"/>
                  <a:pt x="111000" y="119550"/>
                  <a:pt x="115000" y="115505"/>
                </a:cubicBezTo>
                <a:cubicBezTo>
                  <a:pt x="119500" y="111460"/>
                  <a:pt x="119500" y="99325"/>
                  <a:pt x="115000" y="95730"/>
                </a:cubicBezTo>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37" name="Shape 5091">
            <a:extLst>
              <a:ext uri="{FF2B5EF4-FFF2-40B4-BE49-F238E27FC236}">
                <a16:creationId xmlns:a16="http://schemas.microsoft.com/office/drawing/2014/main" id="{B32AFE93-C8FF-41BE-8E06-10FA85AE196E}"/>
              </a:ext>
            </a:extLst>
          </p:cNvPr>
          <p:cNvSpPr/>
          <p:nvPr/>
        </p:nvSpPr>
        <p:spPr>
          <a:xfrm>
            <a:off x="6007877" y="3821969"/>
            <a:ext cx="110881" cy="251008"/>
          </a:xfrm>
          <a:custGeom>
            <a:avLst/>
            <a:gdLst/>
            <a:ahLst/>
            <a:cxnLst/>
            <a:rect l="0" t="0" r="0" b="0"/>
            <a:pathLst>
              <a:path w="120000" h="120000" extrusionOk="0">
                <a:moveTo>
                  <a:pt x="15219" y="117350"/>
                </a:moveTo>
                <a:lnTo>
                  <a:pt x="15219" y="117350"/>
                </a:lnTo>
                <a:cubicBezTo>
                  <a:pt x="9951" y="117350"/>
                  <a:pt x="62048" y="70463"/>
                  <a:pt x="62048" y="70463"/>
                </a:cubicBezTo>
                <a:cubicBezTo>
                  <a:pt x="56780" y="68079"/>
                  <a:pt x="4682" y="61192"/>
                  <a:pt x="4682" y="56158"/>
                </a:cubicBezTo>
                <a:cubicBezTo>
                  <a:pt x="0" y="51920"/>
                  <a:pt x="103609" y="0"/>
                  <a:pt x="108878" y="0"/>
                </a:cubicBezTo>
                <a:cubicBezTo>
                  <a:pt x="108878" y="2384"/>
                  <a:pt x="62048" y="46887"/>
                  <a:pt x="62048" y="49536"/>
                </a:cubicBezTo>
                <a:cubicBezTo>
                  <a:pt x="66731" y="51920"/>
                  <a:pt x="119414" y="58807"/>
                  <a:pt x="119414" y="63576"/>
                </a:cubicBezTo>
                <a:cubicBezTo>
                  <a:pt x="119414" y="65960"/>
                  <a:pt x="20487" y="119735"/>
                  <a:pt x="15219" y="117350"/>
                </a:cubicBezTo>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38" name="Shape 5092">
            <a:extLst>
              <a:ext uri="{FF2B5EF4-FFF2-40B4-BE49-F238E27FC236}">
                <a16:creationId xmlns:a16="http://schemas.microsoft.com/office/drawing/2014/main" id="{6ACC54C4-09DC-4D37-B328-851D54166922}"/>
              </a:ext>
            </a:extLst>
          </p:cNvPr>
          <p:cNvSpPr/>
          <p:nvPr/>
        </p:nvSpPr>
        <p:spPr>
          <a:xfrm>
            <a:off x="5399001" y="3821969"/>
            <a:ext cx="245107" cy="245170"/>
          </a:xfrm>
          <a:custGeom>
            <a:avLst/>
            <a:gdLst/>
            <a:ahLst/>
            <a:cxnLst/>
            <a:rect l="0" t="0" r="0" b="0"/>
            <a:pathLst>
              <a:path w="120000" h="120000" extrusionOk="0">
                <a:moveTo>
                  <a:pt x="107837" y="14324"/>
                </a:moveTo>
                <a:lnTo>
                  <a:pt x="107837" y="14324"/>
                </a:lnTo>
                <a:cubicBezTo>
                  <a:pt x="100540" y="14324"/>
                  <a:pt x="100540" y="14324"/>
                  <a:pt x="100540" y="14324"/>
                </a:cubicBezTo>
                <a:cubicBezTo>
                  <a:pt x="100540" y="26486"/>
                  <a:pt x="100540" y="26486"/>
                  <a:pt x="100540" y="26486"/>
                </a:cubicBezTo>
                <a:cubicBezTo>
                  <a:pt x="79189" y="26486"/>
                  <a:pt x="79189" y="26486"/>
                  <a:pt x="79189" y="26486"/>
                </a:cubicBezTo>
                <a:cubicBezTo>
                  <a:pt x="79189" y="14324"/>
                  <a:pt x="79189" y="14324"/>
                  <a:pt x="79189" y="14324"/>
                </a:cubicBezTo>
                <a:cubicBezTo>
                  <a:pt x="40810" y="14324"/>
                  <a:pt x="40810" y="14324"/>
                  <a:pt x="40810" y="14324"/>
                </a:cubicBezTo>
                <a:cubicBezTo>
                  <a:pt x="40810" y="26486"/>
                  <a:pt x="40810" y="26486"/>
                  <a:pt x="40810" y="26486"/>
                </a:cubicBezTo>
                <a:cubicBezTo>
                  <a:pt x="19189" y="26486"/>
                  <a:pt x="19189" y="26486"/>
                  <a:pt x="19189" y="26486"/>
                </a:cubicBezTo>
                <a:cubicBezTo>
                  <a:pt x="19189" y="14324"/>
                  <a:pt x="19189" y="14324"/>
                  <a:pt x="19189" y="14324"/>
                </a:cubicBezTo>
                <a:cubicBezTo>
                  <a:pt x="12162" y="14324"/>
                  <a:pt x="12162" y="14324"/>
                  <a:pt x="12162" y="14324"/>
                </a:cubicBezTo>
                <a:cubicBezTo>
                  <a:pt x="4864" y="14324"/>
                  <a:pt x="0" y="19189"/>
                  <a:pt x="0" y="26486"/>
                </a:cubicBezTo>
                <a:cubicBezTo>
                  <a:pt x="0" y="107837"/>
                  <a:pt x="0" y="107837"/>
                  <a:pt x="0" y="107837"/>
                </a:cubicBezTo>
                <a:cubicBezTo>
                  <a:pt x="0" y="114864"/>
                  <a:pt x="4864" y="119729"/>
                  <a:pt x="12162" y="119729"/>
                </a:cubicBezTo>
                <a:cubicBezTo>
                  <a:pt x="107837" y="119729"/>
                  <a:pt x="107837" y="119729"/>
                  <a:pt x="107837" y="119729"/>
                </a:cubicBezTo>
                <a:cubicBezTo>
                  <a:pt x="114864" y="119729"/>
                  <a:pt x="119729" y="114864"/>
                  <a:pt x="119729" y="107837"/>
                </a:cubicBezTo>
                <a:cubicBezTo>
                  <a:pt x="119729" y="26486"/>
                  <a:pt x="119729" y="26486"/>
                  <a:pt x="119729" y="26486"/>
                </a:cubicBezTo>
                <a:cubicBezTo>
                  <a:pt x="119729" y="19189"/>
                  <a:pt x="114864" y="14324"/>
                  <a:pt x="107837" y="14324"/>
                </a:cubicBezTo>
                <a:close/>
                <a:moveTo>
                  <a:pt x="107837" y="107837"/>
                </a:moveTo>
                <a:lnTo>
                  <a:pt x="107837" y="107837"/>
                </a:lnTo>
                <a:cubicBezTo>
                  <a:pt x="12162" y="107837"/>
                  <a:pt x="12162" y="107837"/>
                  <a:pt x="12162" y="107837"/>
                </a:cubicBezTo>
                <a:cubicBezTo>
                  <a:pt x="12162" y="52972"/>
                  <a:pt x="12162" y="52972"/>
                  <a:pt x="12162" y="52972"/>
                </a:cubicBezTo>
                <a:cubicBezTo>
                  <a:pt x="107837" y="52972"/>
                  <a:pt x="107837" y="52972"/>
                  <a:pt x="107837" y="52972"/>
                </a:cubicBezTo>
                <a:lnTo>
                  <a:pt x="107837" y="107837"/>
                </a:lnTo>
                <a:close/>
                <a:moveTo>
                  <a:pt x="33513" y="0"/>
                </a:moveTo>
                <a:lnTo>
                  <a:pt x="33513" y="0"/>
                </a:lnTo>
                <a:cubicBezTo>
                  <a:pt x="24054" y="0"/>
                  <a:pt x="24054" y="0"/>
                  <a:pt x="24054" y="0"/>
                </a:cubicBezTo>
                <a:cubicBezTo>
                  <a:pt x="24054" y="24054"/>
                  <a:pt x="24054" y="24054"/>
                  <a:pt x="24054" y="24054"/>
                </a:cubicBezTo>
                <a:cubicBezTo>
                  <a:pt x="33513" y="24054"/>
                  <a:pt x="33513" y="24054"/>
                  <a:pt x="33513" y="24054"/>
                </a:cubicBezTo>
                <a:lnTo>
                  <a:pt x="33513" y="0"/>
                </a:lnTo>
                <a:close/>
                <a:moveTo>
                  <a:pt x="95675" y="0"/>
                </a:moveTo>
                <a:lnTo>
                  <a:pt x="95675" y="0"/>
                </a:lnTo>
                <a:cubicBezTo>
                  <a:pt x="86216" y="0"/>
                  <a:pt x="86216" y="0"/>
                  <a:pt x="86216" y="0"/>
                </a:cubicBezTo>
                <a:cubicBezTo>
                  <a:pt x="86216" y="24054"/>
                  <a:pt x="86216" y="24054"/>
                  <a:pt x="86216" y="24054"/>
                </a:cubicBezTo>
                <a:cubicBezTo>
                  <a:pt x="95675" y="24054"/>
                  <a:pt x="95675" y="24054"/>
                  <a:pt x="95675" y="24054"/>
                </a:cubicBezTo>
                <a:lnTo>
                  <a:pt x="95675" y="0"/>
                </a:ln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grpSp>
        <p:nvGrpSpPr>
          <p:cNvPr id="39" name="Shape 5093">
            <a:extLst>
              <a:ext uri="{FF2B5EF4-FFF2-40B4-BE49-F238E27FC236}">
                <a16:creationId xmlns:a16="http://schemas.microsoft.com/office/drawing/2014/main" id="{E5965B0F-4C9E-4D1C-AF32-61CCCAB04189}"/>
              </a:ext>
            </a:extLst>
          </p:cNvPr>
          <p:cNvGrpSpPr/>
          <p:nvPr/>
        </p:nvGrpSpPr>
        <p:grpSpPr>
          <a:xfrm>
            <a:off x="4887391" y="3808349"/>
            <a:ext cx="177021" cy="274357"/>
            <a:chOff x="8527946" y="7535335"/>
            <a:chExt cx="385131" cy="596900"/>
          </a:xfrm>
          <a:solidFill>
            <a:schemeClr val="bg1"/>
          </a:solidFill>
        </p:grpSpPr>
        <p:sp>
          <p:nvSpPr>
            <p:cNvPr id="40" name="Shape 5094">
              <a:extLst>
                <a:ext uri="{FF2B5EF4-FFF2-40B4-BE49-F238E27FC236}">
                  <a16:creationId xmlns:a16="http://schemas.microsoft.com/office/drawing/2014/main" id="{162CB969-E8FC-4966-ACEF-5D09155563C0}"/>
                </a:ext>
              </a:extLst>
            </p:cNvPr>
            <p:cNvSpPr/>
            <p:nvPr/>
          </p:nvSpPr>
          <p:spPr>
            <a:xfrm>
              <a:off x="8527946" y="7755467"/>
              <a:ext cx="385131" cy="376767"/>
            </a:xfrm>
            <a:custGeom>
              <a:avLst/>
              <a:gdLst/>
              <a:ahLst/>
              <a:cxnLst/>
              <a:rect l="0" t="0" r="0" b="0"/>
              <a:pathLst>
                <a:path w="120000" h="120000" extrusionOk="0">
                  <a:moveTo>
                    <a:pt x="116625" y="0"/>
                  </a:moveTo>
                  <a:lnTo>
                    <a:pt x="116625" y="0"/>
                  </a:lnTo>
                  <a:cubicBezTo>
                    <a:pt x="109875" y="0"/>
                    <a:pt x="109875" y="0"/>
                    <a:pt x="109875" y="0"/>
                  </a:cubicBezTo>
                  <a:cubicBezTo>
                    <a:pt x="106500" y="0"/>
                    <a:pt x="106500" y="0"/>
                    <a:pt x="106500" y="3461"/>
                  </a:cubicBezTo>
                  <a:cubicBezTo>
                    <a:pt x="106500" y="27692"/>
                    <a:pt x="106500" y="27692"/>
                    <a:pt x="106500" y="27692"/>
                  </a:cubicBezTo>
                  <a:cubicBezTo>
                    <a:pt x="106500" y="41153"/>
                    <a:pt x="96375" y="61538"/>
                    <a:pt x="60000" y="61538"/>
                  </a:cubicBezTo>
                  <a:cubicBezTo>
                    <a:pt x="23625" y="61538"/>
                    <a:pt x="13500" y="41153"/>
                    <a:pt x="13500" y="27692"/>
                  </a:cubicBezTo>
                  <a:cubicBezTo>
                    <a:pt x="13500" y="3461"/>
                    <a:pt x="13500" y="3461"/>
                    <a:pt x="13500" y="3461"/>
                  </a:cubicBezTo>
                  <a:cubicBezTo>
                    <a:pt x="13500" y="0"/>
                    <a:pt x="10500" y="0"/>
                    <a:pt x="10500" y="0"/>
                  </a:cubicBezTo>
                  <a:cubicBezTo>
                    <a:pt x="3375" y="0"/>
                    <a:pt x="3375" y="0"/>
                    <a:pt x="3375" y="0"/>
                  </a:cubicBezTo>
                  <a:cubicBezTo>
                    <a:pt x="3375" y="0"/>
                    <a:pt x="0" y="0"/>
                    <a:pt x="0" y="3461"/>
                  </a:cubicBezTo>
                  <a:cubicBezTo>
                    <a:pt x="0" y="27692"/>
                    <a:pt x="0" y="27692"/>
                    <a:pt x="0" y="27692"/>
                  </a:cubicBezTo>
                  <a:cubicBezTo>
                    <a:pt x="0" y="51538"/>
                    <a:pt x="16500" y="71923"/>
                    <a:pt x="50250" y="75384"/>
                  </a:cubicBezTo>
                  <a:cubicBezTo>
                    <a:pt x="50250" y="102307"/>
                    <a:pt x="50250" y="102307"/>
                    <a:pt x="50250" y="102307"/>
                  </a:cubicBezTo>
                  <a:cubicBezTo>
                    <a:pt x="27000" y="102307"/>
                    <a:pt x="27000" y="102307"/>
                    <a:pt x="27000" y="102307"/>
                  </a:cubicBezTo>
                  <a:cubicBezTo>
                    <a:pt x="23625" y="102307"/>
                    <a:pt x="23625" y="102307"/>
                    <a:pt x="23625" y="105769"/>
                  </a:cubicBezTo>
                  <a:cubicBezTo>
                    <a:pt x="23625" y="116153"/>
                    <a:pt x="23625" y="116153"/>
                    <a:pt x="23625" y="116153"/>
                  </a:cubicBezTo>
                  <a:cubicBezTo>
                    <a:pt x="23625" y="119615"/>
                    <a:pt x="23625" y="119615"/>
                    <a:pt x="27000" y="119615"/>
                  </a:cubicBezTo>
                  <a:cubicBezTo>
                    <a:pt x="93375" y="119615"/>
                    <a:pt x="93375" y="119615"/>
                    <a:pt x="93375" y="119615"/>
                  </a:cubicBezTo>
                  <a:cubicBezTo>
                    <a:pt x="96375" y="119615"/>
                    <a:pt x="96375" y="119615"/>
                    <a:pt x="96375" y="116153"/>
                  </a:cubicBezTo>
                  <a:cubicBezTo>
                    <a:pt x="96375" y="105769"/>
                    <a:pt x="96375" y="105769"/>
                    <a:pt x="96375" y="105769"/>
                  </a:cubicBezTo>
                  <a:cubicBezTo>
                    <a:pt x="96375" y="102307"/>
                    <a:pt x="96375" y="102307"/>
                    <a:pt x="93375" y="102307"/>
                  </a:cubicBezTo>
                  <a:cubicBezTo>
                    <a:pt x="70125" y="102307"/>
                    <a:pt x="70125" y="102307"/>
                    <a:pt x="70125" y="102307"/>
                  </a:cubicBezTo>
                  <a:cubicBezTo>
                    <a:pt x="70125" y="75384"/>
                    <a:pt x="70125" y="75384"/>
                    <a:pt x="70125" y="75384"/>
                  </a:cubicBezTo>
                  <a:cubicBezTo>
                    <a:pt x="103125" y="71923"/>
                    <a:pt x="119625" y="51538"/>
                    <a:pt x="119625" y="27692"/>
                  </a:cubicBezTo>
                  <a:cubicBezTo>
                    <a:pt x="119625" y="3461"/>
                    <a:pt x="119625" y="3461"/>
                    <a:pt x="119625" y="3461"/>
                  </a:cubicBezTo>
                  <a:cubicBezTo>
                    <a:pt x="119625" y="0"/>
                    <a:pt x="116625" y="0"/>
                    <a:pt x="116625" y="0"/>
                  </a:cubicBezTo>
                </a:path>
              </a:pathLst>
            </a:custGeom>
            <a:grp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41" name="Shape 5095">
              <a:extLst>
                <a:ext uri="{FF2B5EF4-FFF2-40B4-BE49-F238E27FC236}">
                  <a16:creationId xmlns:a16="http://schemas.microsoft.com/office/drawing/2014/main" id="{AE2E95F6-544C-46B6-B1FB-320745FC4183}"/>
                </a:ext>
              </a:extLst>
            </p:cNvPr>
            <p:cNvSpPr/>
            <p:nvPr/>
          </p:nvSpPr>
          <p:spPr>
            <a:xfrm>
              <a:off x="8633750" y="7755467"/>
              <a:ext cx="169288" cy="143933"/>
            </a:xfrm>
            <a:custGeom>
              <a:avLst/>
              <a:gdLst/>
              <a:ahLst/>
              <a:cxnLst/>
              <a:rect l="0" t="0" r="0" b="0"/>
              <a:pathLst>
                <a:path w="120000" h="120000" extrusionOk="0">
                  <a:moveTo>
                    <a:pt x="59580" y="118974"/>
                  </a:moveTo>
                  <a:lnTo>
                    <a:pt x="59580" y="118974"/>
                  </a:lnTo>
                  <a:cubicBezTo>
                    <a:pt x="111608" y="118974"/>
                    <a:pt x="119160" y="92307"/>
                    <a:pt x="119160" y="73846"/>
                  </a:cubicBezTo>
                  <a:cubicBezTo>
                    <a:pt x="119160" y="0"/>
                    <a:pt x="119160" y="0"/>
                    <a:pt x="119160" y="0"/>
                  </a:cubicBezTo>
                  <a:cubicBezTo>
                    <a:pt x="0" y="0"/>
                    <a:pt x="0" y="0"/>
                    <a:pt x="0" y="0"/>
                  </a:cubicBezTo>
                  <a:cubicBezTo>
                    <a:pt x="0" y="73846"/>
                    <a:pt x="0" y="73846"/>
                    <a:pt x="0" y="73846"/>
                  </a:cubicBezTo>
                  <a:cubicBezTo>
                    <a:pt x="0" y="92307"/>
                    <a:pt x="7552" y="118974"/>
                    <a:pt x="59580" y="118974"/>
                  </a:cubicBezTo>
                </a:path>
              </a:pathLst>
            </a:custGeom>
            <a:grp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42" name="Shape 5096">
              <a:extLst>
                <a:ext uri="{FF2B5EF4-FFF2-40B4-BE49-F238E27FC236}">
                  <a16:creationId xmlns:a16="http://schemas.microsoft.com/office/drawing/2014/main" id="{576CDB2A-607F-4BE4-A66A-7159E1136D08}"/>
                </a:ext>
              </a:extLst>
            </p:cNvPr>
            <p:cNvSpPr/>
            <p:nvPr/>
          </p:nvSpPr>
          <p:spPr>
            <a:xfrm>
              <a:off x="8633750" y="7535335"/>
              <a:ext cx="169288" cy="177800"/>
            </a:xfrm>
            <a:custGeom>
              <a:avLst/>
              <a:gdLst/>
              <a:ahLst/>
              <a:cxnLst/>
              <a:rect l="0" t="0" r="0" b="0"/>
              <a:pathLst>
                <a:path w="120000" h="120000" extrusionOk="0">
                  <a:moveTo>
                    <a:pt x="119160" y="34966"/>
                  </a:moveTo>
                  <a:lnTo>
                    <a:pt x="119160" y="34966"/>
                  </a:lnTo>
                  <a:cubicBezTo>
                    <a:pt x="119160" y="20662"/>
                    <a:pt x="111608" y="0"/>
                    <a:pt x="59580" y="0"/>
                  </a:cubicBezTo>
                  <a:cubicBezTo>
                    <a:pt x="7552" y="0"/>
                    <a:pt x="0" y="20662"/>
                    <a:pt x="0" y="34966"/>
                  </a:cubicBezTo>
                  <a:cubicBezTo>
                    <a:pt x="0" y="119205"/>
                    <a:pt x="0" y="119205"/>
                    <a:pt x="0" y="119205"/>
                  </a:cubicBezTo>
                  <a:cubicBezTo>
                    <a:pt x="119160" y="119205"/>
                    <a:pt x="119160" y="119205"/>
                    <a:pt x="119160" y="119205"/>
                  </a:cubicBezTo>
                  <a:lnTo>
                    <a:pt x="119160" y="34966"/>
                  </a:lnTo>
                </a:path>
              </a:pathLst>
            </a:custGeom>
            <a:grp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grpSp>
      <p:sp>
        <p:nvSpPr>
          <p:cNvPr id="43" name="Shape 5098">
            <a:extLst>
              <a:ext uri="{FF2B5EF4-FFF2-40B4-BE49-F238E27FC236}">
                <a16:creationId xmlns:a16="http://schemas.microsoft.com/office/drawing/2014/main" id="{CCDC873C-D86F-4F77-9D07-FD0DA9644E5E}"/>
              </a:ext>
            </a:extLst>
          </p:cNvPr>
          <p:cNvSpPr/>
          <p:nvPr/>
        </p:nvSpPr>
        <p:spPr>
          <a:xfrm>
            <a:off x="4867938" y="1656299"/>
            <a:ext cx="215926" cy="214037"/>
          </a:xfrm>
          <a:custGeom>
            <a:avLst/>
            <a:gdLst/>
            <a:ahLst/>
            <a:cxnLst/>
            <a:rect l="0" t="0" r="0" b="0"/>
            <a:pathLst>
              <a:path w="120000" h="120000" extrusionOk="0">
                <a:moveTo>
                  <a:pt x="108644" y="10741"/>
                </a:moveTo>
                <a:lnTo>
                  <a:pt x="108644" y="10741"/>
                </a:lnTo>
                <a:cubicBezTo>
                  <a:pt x="97902" y="0"/>
                  <a:pt x="89616" y="0"/>
                  <a:pt x="89616" y="0"/>
                </a:cubicBezTo>
                <a:cubicBezTo>
                  <a:pt x="51867" y="40818"/>
                  <a:pt x="51867" y="40818"/>
                  <a:pt x="51867" y="40818"/>
                </a:cubicBezTo>
                <a:cubicBezTo>
                  <a:pt x="7979" y="84398"/>
                  <a:pt x="7979" y="84398"/>
                  <a:pt x="7979" y="84398"/>
                </a:cubicBezTo>
                <a:cubicBezTo>
                  <a:pt x="0" y="119693"/>
                  <a:pt x="0" y="119693"/>
                  <a:pt x="0" y="119693"/>
                </a:cubicBezTo>
                <a:cubicBezTo>
                  <a:pt x="35601" y="111406"/>
                  <a:pt x="35601" y="111406"/>
                  <a:pt x="35601" y="111406"/>
                </a:cubicBezTo>
                <a:cubicBezTo>
                  <a:pt x="81636" y="68132"/>
                  <a:pt x="81636" y="68132"/>
                  <a:pt x="81636" y="68132"/>
                </a:cubicBezTo>
                <a:cubicBezTo>
                  <a:pt x="119693" y="29769"/>
                  <a:pt x="119693" y="29769"/>
                  <a:pt x="119693" y="29769"/>
                </a:cubicBezTo>
                <a:cubicBezTo>
                  <a:pt x="119693" y="29769"/>
                  <a:pt x="119693" y="21790"/>
                  <a:pt x="108644" y="10741"/>
                </a:cubicBezTo>
                <a:close/>
                <a:moveTo>
                  <a:pt x="35601" y="108644"/>
                </a:moveTo>
                <a:lnTo>
                  <a:pt x="35601" y="108644"/>
                </a:lnTo>
                <a:cubicBezTo>
                  <a:pt x="21790" y="111406"/>
                  <a:pt x="21790" y="111406"/>
                  <a:pt x="21790" y="111406"/>
                </a:cubicBezTo>
                <a:cubicBezTo>
                  <a:pt x="21790" y="108644"/>
                  <a:pt x="19335" y="106189"/>
                  <a:pt x="16572" y="103427"/>
                </a:cubicBezTo>
                <a:cubicBezTo>
                  <a:pt x="13503" y="100664"/>
                  <a:pt x="10741" y="100664"/>
                  <a:pt x="10741" y="97902"/>
                </a:cubicBezTo>
                <a:cubicBezTo>
                  <a:pt x="13503" y="87161"/>
                  <a:pt x="13503" y="87161"/>
                  <a:pt x="13503" y="87161"/>
                </a:cubicBezTo>
                <a:cubicBezTo>
                  <a:pt x="16572" y="81636"/>
                  <a:pt x="16572" y="81636"/>
                  <a:pt x="16572" y="81636"/>
                </a:cubicBezTo>
                <a:cubicBezTo>
                  <a:pt x="16572" y="81636"/>
                  <a:pt x="21790" y="81636"/>
                  <a:pt x="30076" y="89616"/>
                </a:cubicBezTo>
                <a:cubicBezTo>
                  <a:pt x="38056" y="97902"/>
                  <a:pt x="38056" y="103427"/>
                  <a:pt x="38056" y="103427"/>
                </a:cubicBezTo>
                <a:lnTo>
                  <a:pt x="35601" y="108644"/>
                </a:ln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44" name="Shape 5099">
            <a:extLst>
              <a:ext uri="{FF2B5EF4-FFF2-40B4-BE49-F238E27FC236}">
                <a16:creationId xmlns:a16="http://schemas.microsoft.com/office/drawing/2014/main" id="{9171E0DC-DA96-4544-BC7A-703DA447E106}"/>
              </a:ext>
            </a:extLst>
          </p:cNvPr>
          <p:cNvSpPr/>
          <p:nvPr/>
        </p:nvSpPr>
        <p:spPr>
          <a:xfrm>
            <a:off x="8667086" y="1640732"/>
            <a:ext cx="254834" cy="243225"/>
          </a:xfrm>
          <a:custGeom>
            <a:avLst/>
            <a:gdLst/>
            <a:ahLst/>
            <a:cxnLst/>
            <a:rect l="0" t="0" r="0" b="0"/>
            <a:pathLst>
              <a:path w="120000" h="120000" extrusionOk="0">
                <a:moveTo>
                  <a:pt x="94490" y="91015"/>
                </a:moveTo>
                <a:lnTo>
                  <a:pt x="94490" y="91015"/>
                </a:lnTo>
                <a:cubicBezTo>
                  <a:pt x="78351" y="83972"/>
                  <a:pt x="73926" y="79097"/>
                  <a:pt x="73926" y="67178"/>
                </a:cubicBezTo>
                <a:cubicBezTo>
                  <a:pt x="73926" y="62302"/>
                  <a:pt x="78351" y="64740"/>
                  <a:pt x="80694" y="52821"/>
                </a:cubicBezTo>
                <a:cubicBezTo>
                  <a:pt x="80694" y="47674"/>
                  <a:pt x="85379" y="52821"/>
                  <a:pt x="85379" y="40902"/>
                </a:cubicBezTo>
                <a:cubicBezTo>
                  <a:pt x="85379" y="35756"/>
                  <a:pt x="83036" y="35756"/>
                  <a:pt x="83036" y="35756"/>
                </a:cubicBezTo>
                <a:cubicBezTo>
                  <a:pt x="83036" y="35756"/>
                  <a:pt x="85379" y="28713"/>
                  <a:pt x="85379" y="23837"/>
                </a:cubicBezTo>
                <a:cubicBezTo>
                  <a:pt x="85379" y="16523"/>
                  <a:pt x="83036" y="0"/>
                  <a:pt x="59869" y="0"/>
                </a:cubicBezTo>
                <a:cubicBezTo>
                  <a:pt x="36702" y="0"/>
                  <a:pt x="34360" y="16523"/>
                  <a:pt x="34360" y="23837"/>
                </a:cubicBezTo>
                <a:cubicBezTo>
                  <a:pt x="34360" y="28713"/>
                  <a:pt x="36702" y="35756"/>
                  <a:pt x="36702" y="35756"/>
                </a:cubicBezTo>
                <a:cubicBezTo>
                  <a:pt x="36702" y="35756"/>
                  <a:pt x="34360" y="35756"/>
                  <a:pt x="34360" y="40902"/>
                </a:cubicBezTo>
                <a:cubicBezTo>
                  <a:pt x="34360" y="52821"/>
                  <a:pt x="39045" y="47674"/>
                  <a:pt x="39045" y="52821"/>
                </a:cubicBezTo>
                <a:cubicBezTo>
                  <a:pt x="41388" y="64740"/>
                  <a:pt x="46073" y="62302"/>
                  <a:pt x="46073" y="67178"/>
                </a:cubicBezTo>
                <a:cubicBezTo>
                  <a:pt x="46073" y="79097"/>
                  <a:pt x="41388" y="83972"/>
                  <a:pt x="25249" y="91015"/>
                </a:cubicBezTo>
                <a:cubicBezTo>
                  <a:pt x="9110" y="95891"/>
                  <a:pt x="0" y="102934"/>
                  <a:pt x="0" y="107810"/>
                </a:cubicBezTo>
                <a:cubicBezTo>
                  <a:pt x="0" y="110248"/>
                  <a:pt x="0" y="119729"/>
                  <a:pt x="0" y="119729"/>
                </a:cubicBezTo>
                <a:cubicBezTo>
                  <a:pt x="59869" y="119729"/>
                  <a:pt x="59869" y="119729"/>
                  <a:pt x="59869" y="119729"/>
                </a:cubicBezTo>
                <a:cubicBezTo>
                  <a:pt x="119739" y="119729"/>
                  <a:pt x="119739" y="119729"/>
                  <a:pt x="119739" y="119729"/>
                </a:cubicBezTo>
                <a:cubicBezTo>
                  <a:pt x="119739" y="119729"/>
                  <a:pt x="119739" y="110248"/>
                  <a:pt x="119739" y="107810"/>
                </a:cubicBezTo>
                <a:cubicBezTo>
                  <a:pt x="119739" y="102934"/>
                  <a:pt x="110629" y="95891"/>
                  <a:pt x="94490" y="91015"/>
                </a:cubicBezTo>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45" name="Shape 5100">
            <a:extLst>
              <a:ext uri="{FF2B5EF4-FFF2-40B4-BE49-F238E27FC236}">
                <a16:creationId xmlns:a16="http://schemas.microsoft.com/office/drawing/2014/main" id="{2E542878-E0F4-48AB-90E6-D94EA7D8CF27}"/>
              </a:ext>
            </a:extLst>
          </p:cNvPr>
          <p:cNvSpPr/>
          <p:nvPr/>
        </p:nvSpPr>
        <p:spPr>
          <a:xfrm>
            <a:off x="9203985" y="1646569"/>
            <a:ext cx="272340" cy="239332"/>
          </a:xfrm>
          <a:custGeom>
            <a:avLst/>
            <a:gdLst/>
            <a:ahLst/>
            <a:cxnLst/>
            <a:rect l="0" t="0" r="0" b="0"/>
            <a:pathLst>
              <a:path w="120000" h="120000" extrusionOk="0">
                <a:moveTo>
                  <a:pt x="119759" y="119724"/>
                </a:moveTo>
                <a:lnTo>
                  <a:pt x="119759" y="119724"/>
                </a:lnTo>
                <a:cubicBezTo>
                  <a:pt x="119759" y="119724"/>
                  <a:pt x="119759" y="92965"/>
                  <a:pt x="117349" y="90482"/>
                </a:cubicBezTo>
                <a:cubicBezTo>
                  <a:pt x="115421" y="88000"/>
                  <a:pt x="111325" y="83310"/>
                  <a:pt x="102409" y="80827"/>
                </a:cubicBezTo>
                <a:cubicBezTo>
                  <a:pt x="93975" y="75862"/>
                  <a:pt x="89638" y="70896"/>
                  <a:pt x="89638" y="63724"/>
                </a:cubicBezTo>
                <a:cubicBezTo>
                  <a:pt x="89638" y="58758"/>
                  <a:pt x="93975" y="61241"/>
                  <a:pt x="93975" y="54068"/>
                </a:cubicBezTo>
                <a:cubicBezTo>
                  <a:pt x="93975" y="49103"/>
                  <a:pt x="98313" y="54068"/>
                  <a:pt x="98313" y="43862"/>
                </a:cubicBezTo>
                <a:cubicBezTo>
                  <a:pt x="98313" y="41655"/>
                  <a:pt x="96144" y="41655"/>
                  <a:pt x="96144" y="41655"/>
                </a:cubicBezTo>
                <a:cubicBezTo>
                  <a:pt x="96144" y="41655"/>
                  <a:pt x="98313" y="36689"/>
                  <a:pt x="98313" y="31724"/>
                </a:cubicBezTo>
                <a:cubicBezTo>
                  <a:pt x="98313" y="27034"/>
                  <a:pt x="96144" y="17103"/>
                  <a:pt x="83373" y="17103"/>
                </a:cubicBezTo>
                <a:cubicBezTo>
                  <a:pt x="70602" y="17103"/>
                  <a:pt x="68433" y="27034"/>
                  <a:pt x="68433" y="31724"/>
                </a:cubicBezTo>
                <a:cubicBezTo>
                  <a:pt x="68433" y="36689"/>
                  <a:pt x="70602" y="41655"/>
                  <a:pt x="70602" y="41655"/>
                </a:cubicBezTo>
                <a:cubicBezTo>
                  <a:pt x="70602" y="41655"/>
                  <a:pt x="68433" y="41655"/>
                  <a:pt x="68433" y="43862"/>
                </a:cubicBezTo>
                <a:cubicBezTo>
                  <a:pt x="68433" y="54068"/>
                  <a:pt x="70602" y="49103"/>
                  <a:pt x="72771" y="54068"/>
                </a:cubicBezTo>
                <a:cubicBezTo>
                  <a:pt x="72771" y="61241"/>
                  <a:pt x="74939" y="58758"/>
                  <a:pt x="74939" y="63724"/>
                </a:cubicBezTo>
                <a:cubicBezTo>
                  <a:pt x="74939" y="68689"/>
                  <a:pt x="74939" y="73379"/>
                  <a:pt x="70602" y="75862"/>
                </a:cubicBezTo>
                <a:cubicBezTo>
                  <a:pt x="89638" y="88000"/>
                  <a:pt x="91807" y="88000"/>
                  <a:pt x="91807" y="100413"/>
                </a:cubicBezTo>
                <a:cubicBezTo>
                  <a:pt x="91807" y="119724"/>
                  <a:pt x="91807" y="119724"/>
                  <a:pt x="91807" y="119724"/>
                </a:cubicBezTo>
                <a:lnTo>
                  <a:pt x="119759" y="119724"/>
                </a:lnTo>
                <a:close/>
                <a:moveTo>
                  <a:pt x="62168" y="83310"/>
                </a:moveTo>
                <a:lnTo>
                  <a:pt x="62168" y="83310"/>
                </a:lnTo>
                <a:cubicBezTo>
                  <a:pt x="49156" y="78344"/>
                  <a:pt x="45060" y="73379"/>
                  <a:pt x="45060" y="63724"/>
                </a:cubicBezTo>
                <a:cubicBezTo>
                  <a:pt x="45060" y="56275"/>
                  <a:pt x="49156" y="58758"/>
                  <a:pt x="51325" y="46344"/>
                </a:cubicBezTo>
                <a:cubicBezTo>
                  <a:pt x="51325" y="43862"/>
                  <a:pt x="55662" y="46344"/>
                  <a:pt x="55662" y="36689"/>
                </a:cubicBezTo>
                <a:cubicBezTo>
                  <a:pt x="55662" y="31724"/>
                  <a:pt x="53493" y="31724"/>
                  <a:pt x="53493" y="31724"/>
                </a:cubicBezTo>
                <a:cubicBezTo>
                  <a:pt x="53493" y="31724"/>
                  <a:pt x="53493" y="24551"/>
                  <a:pt x="55662" y="19586"/>
                </a:cubicBezTo>
                <a:cubicBezTo>
                  <a:pt x="55662" y="14620"/>
                  <a:pt x="51325" y="0"/>
                  <a:pt x="36385" y="0"/>
                </a:cubicBezTo>
                <a:cubicBezTo>
                  <a:pt x="19277" y="0"/>
                  <a:pt x="17108" y="14620"/>
                  <a:pt x="17108" y="19586"/>
                </a:cubicBezTo>
                <a:cubicBezTo>
                  <a:pt x="17108" y="24551"/>
                  <a:pt x="17108" y="31724"/>
                  <a:pt x="17108" y="31724"/>
                </a:cubicBezTo>
                <a:cubicBezTo>
                  <a:pt x="17108" y="31724"/>
                  <a:pt x="17108" y="31724"/>
                  <a:pt x="17108" y="36689"/>
                </a:cubicBezTo>
                <a:cubicBezTo>
                  <a:pt x="17108" y="46344"/>
                  <a:pt x="19277" y="43862"/>
                  <a:pt x="21445" y="46344"/>
                </a:cubicBezTo>
                <a:cubicBezTo>
                  <a:pt x="21445" y="58758"/>
                  <a:pt x="25783" y="56275"/>
                  <a:pt x="25783" y="63724"/>
                </a:cubicBezTo>
                <a:cubicBezTo>
                  <a:pt x="25783" y="73379"/>
                  <a:pt x="21445" y="78344"/>
                  <a:pt x="10843" y="83310"/>
                </a:cubicBezTo>
                <a:cubicBezTo>
                  <a:pt x="6506" y="85517"/>
                  <a:pt x="0" y="88000"/>
                  <a:pt x="0" y="95448"/>
                </a:cubicBezTo>
                <a:cubicBezTo>
                  <a:pt x="0" y="119724"/>
                  <a:pt x="0" y="119724"/>
                  <a:pt x="0" y="119724"/>
                </a:cubicBezTo>
                <a:cubicBezTo>
                  <a:pt x="83373" y="119724"/>
                  <a:pt x="83373" y="119724"/>
                  <a:pt x="83373" y="119724"/>
                </a:cubicBezTo>
                <a:cubicBezTo>
                  <a:pt x="83373" y="119724"/>
                  <a:pt x="83373" y="105103"/>
                  <a:pt x="83373" y="100413"/>
                </a:cubicBezTo>
                <a:cubicBezTo>
                  <a:pt x="83373" y="95448"/>
                  <a:pt x="72771" y="90482"/>
                  <a:pt x="62168" y="83310"/>
                </a:cubicBez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46" name="Shape 5101">
            <a:extLst>
              <a:ext uri="{FF2B5EF4-FFF2-40B4-BE49-F238E27FC236}">
                <a16:creationId xmlns:a16="http://schemas.microsoft.com/office/drawing/2014/main" id="{EE950DE5-C7A6-4EF7-8DEF-19C2D170BD50}"/>
              </a:ext>
            </a:extLst>
          </p:cNvPr>
          <p:cNvSpPr/>
          <p:nvPr/>
        </p:nvSpPr>
        <p:spPr>
          <a:xfrm>
            <a:off x="7034990" y="1669920"/>
            <a:ext cx="245107" cy="184850"/>
          </a:xfrm>
          <a:custGeom>
            <a:avLst/>
            <a:gdLst/>
            <a:ahLst/>
            <a:cxnLst/>
            <a:rect l="0" t="0" r="0" b="0"/>
            <a:pathLst>
              <a:path w="120000" h="120000" extrusionOk="0">
                <a:moveTo>
                  <a:pt x="119730" y="119643"/>
                </a:moveTo>
                <a:lnTo>
                  <a:pt x="119730" y="119643"/>
                </a:lnTo>
                <a:cubicBezTo>
                  <a:pt x="119730" y="119643"/>
                  <a:pt x="107595" y="34896"/>
                  <a:pt x="48000" y="34896"/>
                </a:cubicBezTo>
                <a:cubicBezTo>
                  <a:pt x="48000" y="0"/>
                  <a:pt x="48000" y="0"/>
                  <a:pt x="48000" y="0"/>
                </a:cubicBezTo>
                <a:cubicBezTo>
                  <a:pt x="0" y="56617"/>
                  <a:pt x="0" y="56617"/>
                  <a:pt x="0" y="56617"/>
                </a:cubicBezTo>
                <a:cubicBezTo>
                  <a:pt x="48000" y="116439"/>
                  <a:pt x="48000" y="116439"/>
                  <a:pt x="48000" y="116439"/>
                </a:cubicBezTo>
                <a:cubicBezTo>
                  <a:pt x="48000" y="78694"/>
                  <a:pt x="48000" y="78694"/>
                  <a:pt x="48000" y="78694"/>
                </a:cubicBezTo>
                <a:cubicBezTo>
                  <a:pt x="79011" y="78694"/>
                  <a:pt x="102741" y="81899"/>
                  <a:pt x="119730" y="119643"/>
                </a:cubicBezTo>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47" name="Shape 5102">
            <a:extLst>
              <a:ext uri="{FF2B5EF4-FFF2-40B4-BE49-F238E27FC236}">
                <a16:creationId xmlns:a16="http://schemas.microsoft.com/office/drawing/2014/main" id="{75406199-A4F2-485A-916B-0CC3EFFE70A4}"/>
              </a:ext>
            </a:extLst>
          </p:cNvPr>
          <p:cNvSpPr/>
          <p:nvPr/>
        </p:nvSpPr>
        <p:spPr>
          <a:xfrm>
            <a:off x="8126296" y="1669920"/>
            <a:ext cx="245107" cy="184850"/>
          </a:xfrm>
          <a:custGeom>
            <a:avLst/>
            <a:gdLst/>
            <a:ahLst/>
            <a:cxnLst/>
            <a:rect l="0" t="0" r="0" b="0"/>
            <a:pathLst>
              <a:path w="120000" h="120000" extrusionOk="0">
                <a:moveTo>
                  <a:pt x="71891" y="78694"/>
                </a:moveTo>
                <a:lnTo>
                  <a:pt x="71891" y="78694"/>
                </a:lnTo>
                <a:cubicBezTo>
                  <a:pt x="71891" y="116439"/>
                  <a:pt x="71891" y="116439"/>
                  <a:pt x="71891" y="116439"/>
                </a:cubicBezTo>
                <a:cubicBezTo>
                  <a:pt x="119729" y="56617"/>
                  <a:pt x="119729" y="56617"/>
                  <a:pt x="119729" y="56617"/>
                </a:cubicBezTo>
                <a:cubicBezTo>
                  <a:pt x="71891" y="0"/>
                  <a:pt x="71891" y="0"/>
                  <a:pt x="71891" y="0"/>
                </a:cubicBezTo>
                <a:cubicBezTo>
                  <a:pt x="71891" y="34896"/>
                  <a:pt x="71891" y="34896"/>
                  <a:pt x="71891" y="34896"/>
                </a:cubicBezTo>
                <a:cubicBezTo>
                  <a:pt x="12162" y="34896"/>
                  <a:pt x="0" y="119643"/>
                  <a:pt x="0" y="119643"/>
                </a:cubicBezTo>
                <a:cubicBezTo>
                  <a:pt x="16756" y="81899"/>
                  <a:pt x="40810" y="78694"/>
                  <a:pt x="71891" y="78694"/>
                </a:cubicBezTo>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48" name="Shape 5103">
            <a:extLst>
              <a:ext uri="{FF2B5EF4-FFF2-40B4-BE49-F238E27FC236}">
                <a16:creationId xmlns:a16="http://schemas.microsoft.com/office/drawing/2014/main" id="{D5D7F6F8-B0E0-49E9-AFFA-7DA391D3862A}"/>
              </a:ext>
            </a:extLst>
          </p:cNvPr>
          <p:cNvSpPr/>
          <p:nvPr/>
        </p:nvSpPr>
        <p:spPr>
          <a:xfrm>
            <a:off x="1576510" y="1640732"/>
            <a:ext cx="245107" cy="243225"/>
          </a:xfrm>
          <a:custGeom>
            <a:avLst/>
            <a:gdLst/>
            <a:ahLst/>
            <a:cxnLst/>
            <a:rect l="0" t="0" r="0" b="0"/>
            <a:pathLst>
              <a:path w="120000" h="120000" extrusionOk="0">
                <a:moveTo>
                  <a:pt x="69459" y="69616"/>
                </a:moveTo>
                <a:lnTo>
                  <a:pt x="69459" y="69616"/>
                </a:lnTo>
                <a:cubicBezTo>
                  <a:pt x="60000" y="79097"/>
                  <a:pt x="47837" y="88577"/>
                  <a:pt x="43243" y="83972"/>
                </a:cubicBezTo>
                <a:cubicBezTo>
                  <a:pt x="35945" y="76659"/>
                  <a:pt x="31081" y="71783"/>
                  <a:pt x="16756" y="83972"/>
                </a:cubicBezTo>
                <a:cubicBezTo>
                  <a:pt x="0" y="95891"/>
                  <a:pt x="11891" y="105372"/>
                  <a:pt x="19189" y="110248"/>
                </a:cubicBezTo>
                <a:cubicBezTo>
                  <a:pt x="26216" y="119729"/>
                  <a:pt x="55135" y="112686"/>
                  <a:pt x="83783" y="83972"/>
                </a:cubicBezTo>
                <a:cubicBezTo>
                  <a:pt x="112432" y="55259"/>
                  <a:pt x="119729" y="26275"/>
                  <a:pt x="112432" y="16523"/>
                </a:cubicBezTo>
                <a:cubicBezTo>
                  <a:pt x="105405" y="9480"/>
                  <a:pt x="98108" y="0"/>
                  <a:pt x="86216" y="14356"/>
                </a:cubicBezTo>
                <a:cubicBezTo>
                  <a:pt x="74324" y="28713"/>
                  <a:pt x="79189" y="33318"/>
                  <a:pt x="86216" y="40902"/>
                </a:cubicBezTo>
                <a:cubicBezTo>
                  <a:pt x="91081" y="45237"/>
                  <a:pt x="81621" y="57426"/>
                  <a:pt x="69459" y="69616"/>
                </a:cubicBezTo>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49" name="Shape 5104">
            <a:extLst>
              <a:ext uri="{FF2B5EF4-FFF2-40B4-BE49-F238E27FC236}">
                <a16:creationId xmlns:a16="http://schemas.microsoft.com/office/drawing/2014/main" id="{C3F1FB56-D479-4E84-B81E-AF1269E85790}"/>
              </a:ext>
            </a:extLst>
          </p:cNvPr>
          <p:cNvSpPr/>
          <p:nvPr/>
        </p:nvSpPr>
        <p:spPr>
          <a:xfrm>
            <a:off x="3757177" y="1683540"/>
            <a:ext cx="254834" cy="157609"/>
          </a:xfrm>
          <a:custGeom>
            <a:avLst/>
            <a:gdLst/>
            <a:ahLst/>
            <a:cxnLst/>
            <a:rect l="0" t="0" r="0" b="0"/>
            <a:pathLst>
              <a:path w="120000" h="120000" extrusionOk="0">
                <a:moveTo>
                  <a:pt x="4685" y="11368"/>
                </a:moveTo>
                <a:lnTo>
                  <a:pt x="4685" y="11368"/>
                </a:lnTo>
                <a:cubicBezTo>
                  <a:pt x="9110" y="14736"/>
                  <a:pt x="52841" y="52631"/>
                  <a:pt x="52841" y="52631"/>
                </a:cubicBezTo>
                <a:cubicBezTo>
                  <a:pt x="55184" y="56000"/>
                  <a:pt x="57527" y="56000"/>
                  <a:pt x="60130" y="56000"/>
                </a:cubicBezTo>
                <a:cubicBezTo>
                  <a:pt x="62212" y="56000"/>
                  <a:pt x="64555" y="56000"/>
                  <a:pt x="64555" y="52631"/>
                </a:cubicBezTo>
                <a:cubicBezTo>
                  <a:pt x="66637" y="52631"/>
                  <a:pt x="110629" y="14736"/>
                  <a:pt x="112971" y="11368"/>
                </a:cubicBezTo>
                <a:cubicBezTo>
                  <a:pt x="117657" y="7578"/>
                  <a:pt x="119739" y="0"/>
                  <a:pt x="115314" y="0"/>
                </a:cubicBezTo>
                <a:cubicBezTo>
                  <a:pt x="4685" y="0"/>
                  <a:pt x="4685" y="0"/>
                  <a:pt x="4685" y="0"/>
                </a:cubicBezTo>
                <a:cubicBezTo>
                  <a:pt x="0" y="0"/>
                  <a:pt x="2342" y="7578"/>
                  <a:pt x="4685" y="11368"/>
                </a:cubicBezTo>
                <a:close/>
                <a:moveTo>
                  <a:pt x="115314" y="33684"/>
                </a:moveTo>
                <a:lnTo>
                  <a:pt x="115314" y="33684"/>
                </a:lnTo>
                <a:cubicBezTo>
                  <a:pt x="112971" y="33684"/>
                  <a:pt x="66637" y="71157"/>
                  <a:pt x="64555" y="74947"/>
                </a:cubicBezTo>
                <a:cubicBezTo>
                  <a:pt x="64555" y="74947"/>
                  <a:pt x="62212" y="74947"/>
                  <a:pt x="60130" y="74947"/>
                </a:cubicBezTo>
                <a:cubicBezTo>
                  <a:pt x="57527" y="74947"/>
                  <a:pt x="55184" y="74947"/>
                  <a:pt x="52841" y="74947"/>
                </a:cubicBezTo>
                <a:cubicBezTo>
                  <a:pt x="50498" y="71157"/>
                  <a:pt x="7028" y="33684"/>
                  <a:pt x="4685" y="33684"/>
                </a:cubicBezTo>
                <a:cubicBezTo>
                  <a:pt x="2342" y="30315"/>
                  <a:pt x="2342" y="33684"/>
                  <a:pt x="2342" y="33684"/>
                </a:cubicBezTo>
                <a:cubicBezTo>
                  <a:pt x="2342" y="37052"/>
                  <a:pt x="2342" y="112000"/>
                  <a:pt x="2342" y="112000"/>
                </a:cubicBezTo>
                <a:cubicBezTo>
                  <a:pt x="2342" y="115789"/>
                  <a:pt x="4685" y="119578"/>
                  <a:pt x="9110" y="119578"/>
                </a:cubicBezTo>
                <a:cubicBezTo>
                  <a:pt x="110629" y="119578"/>
                  <a:pt x="110629" y="119578"/>
                  <a:pt x="110629" y="119578"/>
                </a:cubicBezTo>
                <a:cubicBezTo>
                  <a:pt x="115314" y="119578"/>
                  <a:pt x="117657" y="115789"/>
                  <a:pt x="117657" y="112000"/>
                </a:cubicBezTo>
                <a:cubicBezTo>
                  <a:pt x="117657" y="112000"/>
                  <a:pt x="117657" y="37052"/>
                  <a:pt x="117657" y="33684"/>
                </a:cubicBezTo>
                <a:cubicBezTo>
                  <a:pt x="117657" y="33684"/>
                  <a:pt x="117657" y="30315"/>
                  <a:pt x="115314" y="33684"/>
                </a:cubicBez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50" name="Shape 5105">
            <a:extLst>
              <a:ext uri="{FF2B5EF4-FFF2-40B4-BE49-F238E27FC236}">
                <a16:creationId xmlns:a16="http://schemas.microsoft.com/office/drawing/2014/main" id="{462BA4FF-5C25-4854-94C9-A3DEB4206978}"/>
              </a:ext>
            </a:extLst>
          </p:cNvPr>
          <p:cNvSpPr/>
          <p:nvPr/>
        </p:nvSpPr>
        <p:spPr>
          <a:xfrm>
            <a:off x="5930066" y="1627112"/>
            <a:ext cx="264560" cy="272411"/>
          </a:xfrm>
          <a:custGeom>
            <a:avLst/>
            <a:gdLst/>
            <a:ahLst/>
            <a:cxnLst/>
            <a:rect l="0" t="0" r="0" b="0"/>
            <a:pathLst>
              <a:path w="120000" h="120000" extrusionOk="0">
                <a:moveTo>
                  <a:pt x="33319" y="119759"/>
                </a:moveTo>
                <a:lnTo>
                  <a:pt x="33319" y="119759"/>
                </a:lnTo>
                <a:cubicBezTo>
                  <a:pt x="26555" y="119759"/>
                  <a:pt x="17787" y="115180"/>
                  <a:pt x="13277" y="110843"/>
                </a:cubicBezTo>
                <a:cubicBezTo>
                  <a:pt x="2254" y="100240"/>
                  <a:pt x="0" y="81204"/>
                  <a:pt x="13277" y="68433"/>
                </a:cubicBezTo>
                <a:cubicBezTo>
                  <a:pt x="22296" y="59759"/>
                  <a:pt x="57620" y="25542"/>
                  <a:pt x="75407" y="8433"/>
                </a:cubicBezTo>
                <a:cubicBezTo>
                  <a:pt x="82171" y="2168"/>
                  <a:pt x="90939" y="0"/>
                  <a:pt x="97703" y="2168"/>
                </a:cubicBezTo>
                <a:cubicBezTo>
                  <a:pt x="104217" y="4337"/>
                  <a:pt x="110981" y="10602"/>
                  <a:pt x="113235" y="17108"/>
                </a:cubicBezTo>
                <a:cubicBezTo>
                  <a:pt x="115490" y="23373"/>
                  <a:pt x="113235" y="32048"/>
                  <a:pt x="106471" y="38313"/>
                </a:cubicBezTo>
                <a:cubicBezTo>
                  <a:pt x="48851" y="93975"/>
                  <a:pt x="48851" y="93975"/>
                  <a:pt x="48851" y="93975"/>
                </a:cubicBezTo>
                <a:cubicBezTo>
                  <a:pt x="44342" y="98072"/>
                  <a:pt x="39832" y="100240"/>
                  <a:pt x="37578" y="100240"/>
                </a:cubicBezTo>
                <a:cubicBezTo>
                  <a:pt x="33319" y="100240"/>
                  <a:pt x="28810" y="100240"/>
                  <a:pt x="26555" y="96144"/>
                </a:cubicBezTo>
                <a:cubicBezTo>
                  <a:pt x="22296" y="91807"/>
                  <a:pt x="22296" y="85301"/>
                  <a:pt x="28810" y="76867"/>
                </a:cubicBezTo>
                <a:cubicBezTo>
                  <a:pt x="71148" y="36144"/>
                  <a:pt x="71148" y="36144"/>
                  <a:pt x="71148" y="36144"/>
                </a:cubicBezTo>
                <a:cubicBezTo>
                  <a:pt x="73402" y="36144"/>
                  <a:pt x="75407" y="36144"/>
                  <a:pt x="77411" y="36144"/>
                </a:cubicBezTo>
                <a:cubicBezTo>
                  <a:pt x="77411" y="38313"/>
                  <a:pt x="77411" y="40481"/>
                  <a:pt x="77411" y="42891"/>
                </a:cubicBezTo>
                <a:cubicBezTo>
                  <a:pt x="35574" y="83132"/>
                  <a:pt x="35574" y="83132"/>
                  <a:pt x="35574" y="83132"/>
                </a:cubicBezTo>
                <a:cubicBezTo>
                  <a:pt x="31064" y="85301"/>
                  <a:pt x="31064" y="89638"/>
                  <a:pt x="33319" y="91807"/>
                </a:cubicBezTo>
                <a:lnTo>
                  <a:pt x="35574" y="91807"/>
                </a:lnTo>
                <a:cubicBezTo>
                  <a:pt x="37578" y="91807"/>
                  <a:pt x="39832" y="89638"/>
                  <a:pt x="42087" y="89638"/>
                </a:cubicBezTo>
                <a:cubicBezTo>
                  <a:pt x="99958" y="32048"/>
                  <a:pt x="99958" y="32048"/>
                  <a:pt x="99958" y="32048"/>
                </a:cubicBezTo>
                <a:cubicBezTo>
                  <a:pt x="104217" y="27710"/>
                  <a:pt x="106471" y="23373"/>
                  <a:pt x="104217" y="19277"/>
                </a:cubicBezTo>
                <a:cubicBezTo>
                  <a:pt x="104217" y="14939"/>
                  <a:pt x="99958" y="10602"/>
                  <a:pt x="95448" y="10602"/>
                </a:cubicBezTo>
                <a:cubicBezTo>
                  <a:pt x="90939" y="8433"/>
                  <a:pt x="86680" y="10602"/>
                  <a:pt x="82171" y="14939"/>
                </a:cubicBezTo>
                <a:cubicBezTo>
                  <a:pt x="64133" y="32048"/>
                  <a:pt x="28810" y="66265"/>
                  <a:pt x="20041" y="72530"/>
                </a:cubicBezTo>
                <a:cubicBezTo>
                  <a:pt x="9018" y="85301"/>
                  <a:pt x="11022" y="98072"/>
                  <a:pt x="20041" y="104578"/>
                </a:cubicBezTo>
                <a:cubicBezTo>
                  <a:pt x="26555" y="110843"/>
                  <a:pt x="39832" y="115180"/>
                  <a:pt x="50855" y="102409"/>
                </a:cubicBezTo>
                <a:cubicBezTo>
                  <a:pt x="113235" y="44819"/>
                  <a:pt x="113235" y="44819"/>
                  <a:pt x="113235" y="44819"/>
                </a:cubicBezTo>
                <a:cubicBezTo>
                  <a:pt x="115490" y="42891"/>
                  <a:pt x="117494" y="42891"/>
                  <a:pt x="119749" y="44819"/>
                </a:cubicBezTo>
                <a:lnTo>
                  <a:pt x="119749" y="48915"/>
                </a:lnTo>
                <a:cubicBezTo>
                  <a:pt x="57620" y="108915"/>
                  <a:pt x="57620" y="108915"/>
                  <a:pt x="57620" y="108915"/>
                </a:cubicBezTo>
                <a:cubicBezTo>
                  <a:pt x="50855" y="115180"/>
                  <a:pt x="42087" y="119759"/>
                  <a:pt x="33319" y="119759"/>
                </a:cubicBezTo>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51" name="Shape 5106">
            <a:extLst>
              <a:ext uri="{FF2B5EF4-FFF2-40B4-BE49-F238E27FC236}">
                <a16:creationId xmlns:a16="http://schemas.microsoft.com/office/drawing/2014/main" id="{9C6C97DC-2BC9-4C04-9AD5-DF3F94FF6B87}"/>
              </a:ext>
            </a:extLst>
          </p:cNvPr>
          <p:cNvSpPr/>
          <p:nvPr/>
        </p:nvSpPr>
        <p:spPr>
          <a:xfrm>
            <a:off x="7566052" y="1669920"/>
            <a:ext cx="274286" cy="184850"/>
          </a:xfrm>
          <a:custGeom>
            <a:avLst/>
            <a:gdLst/>
            <a:ahLst/>
            <a:cxnLst/>
            <a:rect l="0" t="0" r="0" b="0"/>
            <a:pathLst>
              <a:path w="120000" h="120000" extrusionOk="0">
                <a:moveTo>
                  <a:pt x="42736" y="24925"/>
                </a:moveTo>
                <a:lnTo>
                  <a:pt x="42736" y="24925"/>
                </a:lnTo>
                <a:cubicBezTo>
                  <a:pt x="42736" y="0"/>
                  <a:pt x="42736" y="0"/>
                  <a:pt x="42736" y="0"/>
                </a:cubicBezTo>
                <a:cubicBezTo>
                  <a:pt x="0" y="56617"/>
                  <a:pt x="0" y="56617"/>
                  <a:pt x="0" y="56617"/>
                </a:cubicBezTo>
                <a:cubicBezTo>
                  <a:pt x="42736" y="116439"/>
                  <a:pt x="42736" y="116439"/>
                  <a:pt x="42736" y="116439"/>
                </a:cubicBezTo>
                <a:cubicBezTo>
                  <a:pt x="42736" y="91513"/>
                  <a:pt x="42736" y="91513"/>
                  <a:pt x="42736" y="91513"/>
                </a:cubicBezTo>
                <a:cubicBezTo>
                  <a:pt x="17142" y="56617"/>
                  <a:pt x="17142" y="56617"/>
                  <a:pt x="17142" y="56617"/>
                </a:cubicBezTo>
                <a:lnTo>
                  <a:pt x="42736" y="24925"/>
                </a:lnTo>
                <a:close/>
                <a:moveTo>
                  <a:pt x="72676" y="34896"/>
                </a:moveTo>
                <a:lnTo>
                  <a:pt x="72676" y="34896"/>
                </a:lnTo>
                <a:cubicBezTo>
                  <a:pt x="72676" y="0"/>
                  <a:pt x="72676" y="0"/>
                  <a:pt x="72676" y="0"/>
                </a:cubicBezTo>
                <a:cubicBezTo>
                  <a:pt x="29939" y="56617"/>
                  <a:pt x="29939" y="56617"/>
                  <a:pt x="29939" y="56617"/>
                </a:cubicBezTo>
                <a:cubicBezTo>
                  <a:pt x="72676" y="116439"/>
                  <a:pt x="72676" y="116439"/>
                  <a:pt x="72676" y="116439"/>
                </a:cubicBezTo>
                <a:cubicBezTo>
                  <a:pt x="72676" y="78694"/>
                  <a:pt x="72676" y="78694"/>
                  <a:pt x="72676" y="78694"/>
                </a:cubicBezTo>
                <a:cubicBezTo>
                  <a:pt x="91991" y="78694"/>
                  <a:pt x="105030" y="81899"/>
                  <a:pt x="119758" y="119643"/>
                </a:cubicBezTo>
                <a:cubicBezTo>
                  <a:pt x="119758" y="119643"/>
                  <a:pt x="117826" y="34896"/>
                  <a:pt x="72676" y="34896"/>
                </a:cubicBez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52" name="Shape 5107">
            <a:extLst>
              <a:ext uri="{FF2B5EF4-FFF2-40B4-BE49-F238E27FC236}">
                <a16:creationId xmlns:a16="http://schemas.microsoft.com/office/drawing/2014/main" id="{408CC85B-67B8-4636-A4F4-0256AC6483FE}"/>
              </a:ext>
            </a:extLst>
          </p:cNvPr>
          <p:cNvSpPr/>
          <p:nvPr/>
        </p:nvSpPr>
        <p:spPr>
          <a:xfrm>
            <a:off x="3202771" y="1640732"/>
            <a:ext cx="274285" cy="243225"/>
          </a:xfrm>
          <a:custGeom>
            <a:avLst/>
            <a:gdLst/>
            <a:ahLst/>
            <a:cxnLst/>
            <a:rect l="0" t="0" r="0" b="0"/>
            <a:pathLst>
              <a:path w="120000" h="120000" extrusionOk="0">
                <a:moveTo>
                  <a:pt x="51187" y="0"/>
                </a:moveTo>
                <a:lnTo>
                  <a:pt x="51187" y="0"/>
                </a:lnTo>
                <a:cubicBezTo>
                  <a:pt x="44909" y="0"/>
                  <a:pt x="44909" y="0"/>
                  <a:pt x="44909" y="0"/>
                </a:cubicBezTo>
                <a:lnTo>
                  <a:pt x="42736" y="2167"/>
                </a:lnTo>
                <a:cubicBezTo>
                  <a:pt x="42736" y="28713"/>
                  <a:pt x="42736" y="28713"/>
                  <a:pt x="42736" y="28713"/>
                </a:cubicBezTo>
                <a:cubicBezTo>
                  <a:pt x="21247" y="28713"/>
                  <a:pt x="21247" y="28713"/>
                  <a:pt x="21247" y="28713"/>
                </a:cubicBezTo>
                <a:lnTo>
                  <a:pt x="19315" y="28713"/>
                </a:lnTo>
                <a:cubicBezTo>
                  <a:pt x="17142" y="28713"/>
                  <a:pt x="17142" y="28713"/>
                  <a:pt x="14969" y="30880"/>
                </a:cubicBezTo>
                <a:cubicBezTo>
                  <a:pt x="0" y="40902"/>
                  <a:pt x="0" y="40902"/>
                  <a:pt x="0" y="40902"/>
                </a:cubicBezTo>
                <a:cubicBezTo>
                  <a:pt x="0" y="43069"/>
                  <a:pt x="0" y="43069"/>
                  <a:pt x="0" y="43069"/>
                </a:cubicBezTo>
                <a:cubicBezTo>
                  <a:pt x="0" y="45237"/>
                  <a:pt x="0" y="45237"/>
                  <a:pt x="0" y="45237"/>
                </a:cubicBezTo>
                <a:cubicBezTo>
                  <a:pt x="14969" y="57426"/>
                  <a:pt x="14969" y="57426"/>
                  <a:pt x="14969" y="57426"/>
                </a:cubicBezTo>
                <a:cubicBezTo>
                  <a:pt x="17142" y="57426"/>
                  <a:pt x="17142" y="57426"/>
                  <a:pt x="19315" y="57426"/>
                </a:cubicBezTo>
                <a:cubicBezTo>
                  <a:pt x="19315" y="59864"/>
                  <a:pt x="21247" y="59864"/>
                  <a:pt x="21247" y="59864"/>
                </a:cubicBezTo>
                <a:cubicBezTo>
                  <a:pt x="42736" y="59864"/>
                  <a:pt x="42736" y="59864"/>
                  <a:pt x="42736" y="59864"/>
                </a:cubicBezTo>
                <a:cubicBezTo>
                  <a:pt x="42736" y="117291"/>
                  <a:pt x="42736" y="117291"/>
                  <a:pt x="42736" y="117291"/>
                </a:cubicBezTo>
                <a:cubicBezTo>
                  <a:pt x="42736" y="119729"/>
                  <a:pt x="44909" y="119729"/>
                  <a:pt x="44909" y="119729"/>
                </a:cubicBezTo>
                <a:cubicBezTo>
                  <a:pt x="51187" y="119729"/>
                  <a:pt x="51187" y="119729"/>
                  <a:pt x="51187" y="119729"/>
                </a:cubicBezTo>
                <a:cubicBezTo>
                  <a:pt x="51187" y="119729"/>
                  <a:pt x="53360" y="119729"/>
                  <a:pt x="53360" y="117291"/>
                </a:cubicBezTo>
                <a:cubicBezTo>
                  <a:pt x="53360" y="2167"/>
                  <a:pt x="53360" y="2167"/>
                  <a:pt x="53360" y="2167"/>
                </a:cubicBezTo>
                <a:lnTo>
                  <a:pt x="51187" y="0"/>
                </a:lnTo>
                <a:close/>
                <a:moveTo>
                  <a:pt x="117585" y="28713"/>
                </a:moveTo>
                <a:lnTo>
                  <a:pt x="117585" y="28713"/>
                </a:lnTo>
                <a:cubicBezTo>
                  <a:pt x="104788" y="16523"/>
                  <a:pt x="104788" y="16523"/>
                  <a:pt x="104788" y="16523"/>
                </a:cubicBezTo>
                <a:cubicBezTo>
                  <a:pt x="102615" y="16523"/>
                  <a:pt x="102615" y="16523"/>
                  <a:pt x="100442" y="14356"/>
                </a:cubicBezTo>
                <a:lnTo>
                  <a:pt x="98269" y="14356"/>
                </a:lnTo>
                <a:cubicBezTo>
                  <a:pt x="57706" y="14356"/>
                  <a:pt x="57706" y="14356"/>
                  <a:pt x="57706" y="14356"/>
                </a:cubicBezTo>
                <a:cubicBezTo>
                  <a:pt x="61810" y="45237"/>
                  <a:pt x="61810" y="45237"/>
                  <a:pt x="61810" y="45237"/>
                </a:cubicBezTo>
                <a:cubicBezTo>
                  <a:pt x="98269" y="45237"/>
                  <a:pt x="98269" y="45237"/>
                  <a:pt x="98269" y="45237"/>
                </a:cubicBezTo>
                <a:lnTo>
                  <a:pt x="100442" y="45237"/>
                </a:lnTo>
                <a:cubicBezTo>
                  <a:pt x="102615" y="45237"/>
                  <a:pt x="102615" y="43069"/>
                  <a:pt x="104788" y="43069"/>
                </a:cubicBezTo>
                <a:cubicBezTo>
                  <a:pt x="117585" y="33318"/>
                  <a:pt x="117585" y="33318"/>
                  <a:pt x="117585" y="33318"/>
                </a:cubicBezTo>
                <a:cubicBezTo>
                  <a:pt x="119758" y="30880"/>
                  <a:pt x="119758" y="30880"/>
                  <a:pt x="119758" y="30880"/>
                </a:cubicBezTo>
                <a:cubicBezTo>
                  <a:pt x="119758" y="28713"/>
                  <a:pt x="119758" y="28713"/>
                  <a:pt x="117585" y="28713"/>
                </a:cubicBez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53" name="Shape 5108">
            <a:extLst>
              <a:ext uri="{FF2B5EF4-FFF2-40B4-BE49-F238E27FC236}">
                <a16:creationId xmlns:a16="http://schemas.microsoft.com/office/drawing/2014/main" id="{EEE4BE37-D618-47E1-8F22-B78E982D018B}"/>
              </a:ext>
            </a:extLst>
          </p:cNvPr>
          <p:cNvSpPr/>
          <p:nvPr/>
        </p:nvSpPr>
        <p:spPr>
          <a:xfrm>
            <a:off x="2710613" y="1627112"/>
            <a:ext cx="167295" cy="282140"/>
          </a:xfrm>
          <a:custGeom>
            <a:avLst/>
            <a:gdLst/>
            <a:ahLst/>
            <a:cxnLst/>
            <a:rect l="0" t="0" r="0" b="0"/>
            <a:pathLst>
              <a:path w="120000" h="120000" extrusionOk="0">
                <a:moveTo>
                  <a:pt x="112475" y="84747"/>
                </a:moveTo>
                <a:lnTo>
                  <a:pt x="112475" y="84747"/>
                </a:lnTo>
                <a:cubicBezTo>
                  <a:pt x="87920" y="39221"/>
                  <a:pt x="87920" y="39221"/>
                  <a:pt x="87920" y="39221"/>
                </a:cubicBezTo>
                <a:cubicBezTo>
                  <a:pt x="80792" y="28949"/>
                  <a:pt x="56237" y="20544"/>
                  <a:pt x="35247" y="24747"/>
                </a:cubicBezTo>
                <a:cubicBezTo>
                  <a:pt x="17821" y="2101"/>
                  <a:pt x="17821" y="2101"/>
                  <a:pt x="17821" y="2101"/>
                </a:cubicBezTo>
                <a:cubicBezTo>
                  <a:pt x="14257" y="0"/>
                  <a:pt x="11089" y="0"/>
                  <a:pt x="7524" y="0"/>
                </a:cubicBezTo>
                <a:cubicBezTo>
                  <a:pt x="3960" y="2101"/>
                  <a:pt x="3960" y="4202"/>
                  <a:pt x="3960" y="6303"/>
                </a:cubicBezTo>
                <a:cubicBezTo>
                  <a:pt x="24950" y="28949"/>
                  <a:pt x="24950" y="28949"/>
                  <a:pt x="24950" y="28949"/>
                </a:cubicBezTo>
                <a:cubicBezTo>
                  <a:pt x="11089" y="32918"/>
                  <a:pt x="0" y="45291"/>
                  <a:pt x="7524" y="55797"/>
                </a:cubicBezTo>
                <a:cubicBezTo>
                  <a:pt x="28514" y="101322"/>
                  <a:pt x="28514" y="101322"/>
                  <a:pt x="28514" y="101322"/>
                </a:cubicBezTo>
                <a:cubicBezTo>
                  <a:pt x="32079" y="113696"/>
                  <a:pt x="56237" y="119766"/>
                  <a:pt x="80792" y="116031"/>
                </a:cubicBezTo>
                <a:cubicBezTo>
                  <a:pt x="105742" y="109494"/>
                  <a:pt x="119603" y="95019"/>
                  <a:pt x="112475" y="84747"/>
                </a:cubicBezTo>
                <a:close/>
                <a:moveTo>
                  <a:pt x="49504" y="51828"/>
                </a:moveTo>
                <a:lnTo>
                  <a:pt x="49504" y="51828"/>
                </a:lnTo>
                <a:cubicBezTo>
                  <a:pt x="42376" y="53929"/>
                  <a:pt x="35247" y="51828"/>
                  <a:pt x="32079" y="47392"/>
                </a:cubicBezTo>
                <a:cubicBezTo>
                  <a:pt x="28514" y="43424"/>
                  <a:pt x="32079" y="37120"/>
                  <a:pt x="38811" y="37120"/>
                </a:cubicBezTo>
                <a:cubicBezTo>
                  <a:pt x="49504" y="35019"/>
                  <a:pt x="56237" y="37120"/>
                  <a:pt x="56237" y="41556"/>
                </a:cubicBezTo>
                <a:cubicBezTo>
                  <a:pt x="59801" y="45291"/>
                  <a:pt x="56237" y="51828"/>
                  <a:pt x="49504" y="51828"/>
                </a:cubicBez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54" name="Shape 5109">
            <a:extLst>
              <a:ext uri="{FF2B5EF4-FFF2-40B4-BE49-F238E27FC236}">
                <a16:creationId xmlns:a16="http://schemas.microsoft.com/office/drawing/2014/main" id="{9BBAA0F6-72E7-4A92-9935-7D878D0B90D4}"/>
              </a:ext>
            </a:extLst>
          </p:cNvPr>
          <p:cNvSpPr/>
          <p:nvPr/>
        </p:nvSpPr>
        <p:spPr>
          <a:xfrm>
            <a:off x="10853591" y="3339413"/>
            <a:ext cx="206200" cy="159556"/>
          </a:xfrm>
          <a:custGeom>
            <a:avLst/>
            <a:gdLst/>
            <a:ahLst/>
            <a:cxnLst/>
            <a:rect l="0" t="0" r="0" b="0"/>
            <a:pathLst>
              <a:path w="120000" h="120000" extrusionOk="0">
                <a:moveTo>
                  <a:pt x="17326" y="90511"/>
                </a:moveTo>
                <a:lnTo>
                  <a:pt x="17326" y="90511"/>
                </a:lnTo>
                <a:cubicBezTo>
                  <a:pt x="79572" y="90511"/>
                  <a:pt x="79572" y="90511"/>
                  <a:pt x="79572" y="90511"/>
                </a:cubicBezTo>
                <a:cubicBezTo>
                  <a:pt x="79572" y="119590"/>
                  <a:pt x="79572" y="119590"/>
                  <a:pt x="79572" y="119590"/>
                </a:cubicBezTo>
                <a:cubicBezTo>
                  <a:pt x="119679" y="76177"/>
                  <a:pt x="119679" y="76177"/>
                  <a:pt x="119679" y="76177"/>
                </a:cubicBezTo>
                <a:cubicBezTo>
                  <a:pt x="79572" y="29078"/>
                  <a:pt x="79572" y="29078"/>
                  <a:pt x="79572" y="29078"/>
                </a:cubicBezTo>
                <a:cubicBezTo>
                  <a:pt x="79572" y="61433"/>
                  <a:pt x="79572" y="61433"/>
                  <a:pt x="79572" y="61433"/>
                </a:cubicBezTo>
                <a:cubicBezTo>
                  <a:pt x="22780" y="61433"/>
                  <a:pt x="22780" y="61433"/>
                  <a:pt x="22780" y="61433"/>
                </a:cubicBezTo>
                <a:cubicBezTo>
                  <a:pt x="22780" y="0"/>
                  <a:pt x="22780" y="0"/>
                  <a:pt x="22780" y="0"/>
                </a:cubicBezTo>
                <a:cubicBezTo>
                  <a:pt x="0" y="0"/>
                  <a:pt x="0" y="0"/>
                  <a:pt x="0" y="0"/>
                </a:cubicBezTo>
                <a:cubicBezTo>
                  <a:pt x="0" y="68805"/>
                  <a:pt x="0" y="68805"/>
                  <a:pt x="0" y="68805"/>
                </a:cubicBezTo>
                <a:cubicBezTo>
                  <a:pt x="0" y="79863"/>
                  <a:pt x="8663" y="90511"/>
                  <a:pt x="17326" y="90511"/>
                </a:cubicBezTo>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55" name="Shape 5110">
            <a:extLst>
              <a:ext uri="{FF2B5EF4-FFF2-40B4-BE49-F238E27FC236}">
                <a16:creationId xmlns:a16="http://schemas.microsoft.com/office/drawing/2014/main" id="{C9A04521-3AD6-4C7C-8E2C-64DF0F529014}"/>
              </a:ext>
            </a:extLst>
          </p:cNvPr>
          <p:cNvSpPr/>
          <p:nvPr/>
        </p:nvSpPr>
        <p:spPr>
          <a:xfrm>
            <a:off x="9231221" y="2742053"/>
            <a:ext cx="213981" cy="225713"/>
          </a:xfrm>
          <a:custGeom>
            <a:avLst/>
            <a:gdLst/>
            <a:ahLst/>
            <a:cxnLst/>
            <a:rect l="0" t="0" r="0" b="0"/>
            <a:pathLst>
              <a:path w="120000" h="120000" extrusionOk="0">
                <a:moveTo>
                  <a:pt x="43384" y="93594"/>
                </a:moveTo>
                <a:lnTo>
                  <a:pt x="43384" y="93594"/>
                </a:lnTo>
                <a:cubicBezTo>
                  <a:pt x="38153" y="101222"/>
                  <a:pt x="38153" y="101222"/>
                  <a:pt x="38153" y="101222"/>
                </a:cubicBezTo>
                <a:cubicBezTo>
                  <a:pt x="32615" y="106797"/>
                  <a:pt x="24307" y="106797"/>
                  <a:pt x="18769" y="101222"/>
                </a:cubicBezTo>
                <a:cubicBezTo>
                  <a:pt x="16307" y="98581"/>
                  <a:pt x="13538" y="93594"/>
                  <a:pt x="13538" y="91246"/>
                </a:cubicBezTo>
                <a:cubicBezTo>
                  <a:pt x="13538" y="88312"/>
                  <a:pt x="16307" y="85672"/>
                  <a:pt x="18769" y="83031"/>
                </a:cubicBezTo>
                <a:cubicBezTo>
                  <a:pt x="40923" y="59853"/>
                  <a:pt x="40923" y="59853"/>
                  <a:pt x="40923" y="59853"/>
                </a:cubicBezTo>
                <a:cubicBezTo>
                  <a:pt x="46153" y="57212"/>
                  <a:pt x="54461" y="49290"/>
                  <a:pt x="60000" y="54572"/>
                </a:cubicBezTo>
                <a:cubicBezTo>
                  <a:pt x="62769" y="59853"/>
                  <a:pt x="68000" y="59853"/>
                  <a:pt x="70769" y="54572"/>
                </a:cubicBezTo>
                <a:cubicBezTo>
                  <a:pt x="73538" y="51931"/>
                  <a:pt x="73538" y="49290"/>
                  <a:pt x="70769" y="46943"/>
                </a:cubicBezTo>
                <a:cubicBezTo>
                  <a:pt x="60000" y="36381"/>
                  <a:pt x="43384" y="36381"/>
                  <a:pt x="29846" y="49290"/>
                </a:cubicBezTo>
                <a:cubicBezTo>
                  <a:pt x="8000" y="72762"/>
                  <a:pt x="8000" y="72762"/>
                  <a:pt x="8000" y="72762"/>
                </a:cubicBezTo>
                <a:cubicBezTo>
                  <a:pt x="2461" y="78044"/>
                  <a:pt x="0" y="83031"/>
                  <a:pt x="0" y="91246"/>
                </a:cubicBezTo>
                <a:cubicBezTo>
                  <a:pt x="0" y="98581"/>
                  <a:pt x="2461" y="106797"/>
                  <a:pt x="8000" y="111784"/>
                </a:cubicBezTo>
                <a:cubicBezTo>
                  <a:pt x="13538" y="117066"/>
                  <a:pt x="21538" y="119706"/>
                  <a:pt x="27076" y="119706"/>
                </a:cubicBezTo>
                <a:cubicBezTo>
                  <a:pt x="35076" y="119706"/>
                  <a:pt x="43384" y="117066"/>
                  <a:pt x="48923" y="111784"/>
                </a:cubicBezTo>
                <a:cubicBezTo>
                  <a:pt x="54461" y="104156"/>
                  <a:pt x="54461" y="104156"/>
                  <a:pt x="54461" y="104156"/>
                </a:cubicBezTo>
                <a:cubicBezTo>
                  <a:pt x="57230" y="101222"/>
                  <a:pt x="57230" y="96234"/>
                  <a:pt x="54461" y="93594"/>
                </a:cubicBezTo>
                <a:cubicBezTo>
                  <a:pt x="51692" y="91246"/>
                  <a:pt x="46153" y="91246"/>
                  <a:pt x="43384" y="93594"/>
                </a:cubicBezTo>
                <a:close/>
                <a:moveTo>
                  <a:pt x="111692" y="10562"/>
                </a:moveTo>
                <a:lnTo>
                  <a:pt x="111692" y="10562"/>
                </a:lnTo>
                <a:cubicBezTo>
                  <a:pt x="100615" y="0"/>
                  <a:pt x="84307" y="0"/>
                  <a:pt x="73538" y="10562"/>
                </a:cubicBezTo>
                <a:cubicBezTo>
                  <a:pt x="65230" y="15550"/>
                  <a:pt x="65230" y="15550"/>
                  <a:pt x="65230" y="15550"/>
                </a:cubicBezTo>
                <a:cubicBezTo>
                  <a:pt x="62769" y="20831"/>
                  <a:pt x="62769" y="23471"/>
                  <a:pt x="65230" y="26112"/>
                </a:cubicBezTo>
                <a:cubicBezTo>
                  <a:pt x="68000" y="28753"/>
                  <a:pt x="73538" y="28753"/>
                  <a:pt x="76307" y="26112"/>
                </a:cubicBezTo>
                <a:cubicBezTo>
                  <a:pt x="84307" y="20831"/>
                  <a:pt x="84307" y="20831"/>
                  <a:pt x="84307" y="20831"/>
                </a:cubicBezTo>
                <a:cubicBezTo>
                  <a:pt x="89846" y="15550"/>
                  <a:pt x="97846" y="15550"/>
                  <a:pt x="100615" y="20831"/>
                </a:cubicBezTo>
                <a:cubicBezTo>
                  <a:pt x="103384" y="23471"/>
                  <a:pt x="106153" y="26112"/>
                  <a:pt x="106153" y="31393"/>
                </a:cubicBezTo>
                <a:cubicBezTo>
                  <a:pt x="106153" y="33740"/>
                  <a:pt x="103384" y="36381"/>
                  <a:pt x="100615" y="39022"/>
                </a:cubicBezTo>
                <a:cubicBezTo>
                  <a:pt x="79076" y="62493"/>
                  <a:pt x="79076" y="62493"/>
                  <a:pt x="79076" y="62493"/>
                </a:cubicBezTo>
                <a:cubicBezTo>
                  <a:pt x="65230" y="72762"/>
                  <a:pt x="62769" y="67481"/>
                  <a:pt x="60000" y="64841"/>
                </a:cubicBezTo>
                <a:cubicBezTo>
                  <a:pt x="57230" y="62493"/>
                  <a:pt x="51692" y="62493"/>
                  <a:pt x="48923" y="64841"/>
                </a:cubicBezTo>
                <a:cubicBezTo>
                  <a:pt x="46153" y="67481"/>
                  <a:pt x="46153" y="72762"/>
                  <a:pt x="48923" y="75403"/>
                </a:cubicBezTo>
                <a:cubicBezTo>
                  <a:pt x="54461" y="80684"/>
                  <a:pt x="60000" y="83031"/>
                  <a:pt x="65230" y="83031"/>
                </a:cubicBezTo>
                <a:cubicBezTo>
                  <a:pt x="73538" y="83031"/>
                  <a:pt x="81538" y="80684"/>
                  <a:pt x="87076" y="72762"/>
                </a:cubicBezTo>
                <a:cubicBezTo>
                  <a:pt x="111692" y="49290"/>
                  <a:pt x="111692" y="49290"/>
                  <a:pt x="111692" y="49290"/>
                </a:cubicBezTo>
                <a:cubicBezTo>
                  <a:pt x="116923" y="44303"/>
                  <a:pt x="119692" y="36381"/>
                  <a:pt x="119692" y="31393"/>
                </a:cubicBezTo>
                <a:cubicBezTo>
                  <a:pt x="119692" y="23471"/>
                  <a:pt x="116923" y="15550"/>
                  <a:pt x="111692" y="10562"/>
                </a:cubicBez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56" name="Shape 5111">
            <a:extLst>
              <a:ext uri="{FF2B5EF4-FFF2-40B4-BE49-F238E27FC236}">
                <a16:creationId xmlns:a16="http://schemas.microsoft.com/office/drawing/2014/main" id="{21CF31E1-CB2F-4CFA-A612-B3ABDA698A79}"/>
              </a:ext>
            </a:extLst>
          </p:cNvPr>
          <p:cNvSpPr/>
          <p:nvPr/>
        </p:nvSpPr>
        <p:spPr>
          <a:xfrm>
            <a:off x="4323257" y="2761510"/>
            <a:ext cx="212036" cy="188742"/>
          </a:xfrm>
          <a:custGeom>
            <a:avLst/>
            <a:gdLst/>
            <a:ahLst/>
            <a:cxnLst/>
            <a:rect l="0" t="0" r="0" b="0"/>
            <a:pathLst>
              <a:path w="120000" h="120000" extrusionOk="0">
                <a:moveTo>
                  <a:pt x="106153" y="0"/>
                </a:moveTo>
                <a:lnTo>
                  <a:pt x="106153" y="0"/>
                </a:lnTo>
                <a:cubicBezTo>
                  <a:pt x="13538" y="0"/>
                  <a:pt x="13538" y="0"/>
                  <a:pt x="13538" y="0"/>
                </a:cubicBezTo>
                <a:cubicBezTo>
                  <a:pt x="5230" y="0"/>
                  <a:pt x="0" y="5895"/>
                  <a:pt x="0" y="15260"/>
                </a:cubicBezTo>
                <a:cubicBezTo>
                  <a:pt x="0" y="76647"/>
                  <a:pt x="0" y="76647"/>
                  <a:pt x="0" y="76647"/>
                </a:cubicBezTo>
                <a:cubicBezTo>
                  <a:pt x="0" y="85664"/>
                  <a:pt x="5230" y="91907"/>
                  <a:pt x="13538" y="91907"/>
                </a:cubicBezTo>
                <a:cubicBezTo>
                  <a:pt x="43692" y="91907"/>
                  <a:pt x="43692" y="91907"/>
                  <a:pt x="43692" y="91907"/>
                </a:cubicBezTo>
                <a:cubicBezTo>
                  <a:pt x="76307" y="119653"/>
                  <a:pt x="76307" y="119653"/>
                  <a:pt x="76307" y="119653"/>
                </a:cubicBezTo>
                <a:cubicBezTo>
                  <a:pt x="76307" y="91907"/>
                  <a:pt x="76307" y="91907"/>
                  <a:pt x="76307" y="91907"/>
                </a:cubicBezTo>
                <a:cubicBezTo>
                  <a:pt x="106153" y="91907"/>
                  <a:pt x="106153" y="91907"/>
                  <a:pt x="106153" y="91907"/>
                </a:cubicBezTo>
                <a:cubicBezTo>
                  <a:pt x="114461" y="91907"/>
                  <a:pt x="119692" y="85664"/>
                  <a:pt x="119692" y="76647"/>
                </a:cubicBezTo>
                <a:cubicBezTo>
                  <a:pt x="119692" y="15260"/>
                  <a:pt x="119692" y="15260"/>
                  <a:pt x="119692" y="15260"/>
                </a:cubicBezTo>
                <a:cubicBezTo>
                  <a:pt x="119692" y="5895"/>
                  <a:pt x="114461" y="0"/>
                  <a:pt x="106153" y="0"/>
                </a:cubicBezTo>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57" name="Shape 5112">
            <a:extLst>
              <a:ext uri="{FF2B5EF4-FFF2-40B4-BE49-F238E27FC236}">
                <a16:creationId xmlns:a16="http://schemas.microsoft.com/office/drawing/2014/main" id="{EBF7F90E-44C9-411B-AFE9-B55F7CD3FA1E}"/>
              </a:ext>
            </a:extLst>
          </p:cNvPr>
          <p:cNvSpPr/>
          <p:nvPr/>
        </p:nvSpPr>
        <p:spPr>
          <a:xfrm>
            <a:off x="9217603" y="2191393"/>
            <a:ext cx="245107" cy="239332"/>
          </a:xfrm>
          <a:custGeom>
            <a:avLst/>
            <a:gdLst/>
            <a:ahLst/>
            <a:cxnLst/>
            <a:rect l="0" t="0" r="0" b="0"/>
            <a:pathLst>
              <a:path w="120000" h="120000" extrusionOk="0">
                <a:moveTo>
                  <a:pt x="60000" y="0"/>
                </a:moveTo>
                <a:lnTo>
                  <a:pt x="76756" y="44137"/>
                </a:lnTo>
                <a:lnTo>
                  <a:pt x="119729" y="44137"/>
                </a:lnTo>
                <a:lnTo>
                  <a:pt x="83783" y="70896"/>
                </a:lnTo>
                <a:lnTo>
                  <a:pt x="95675" y="119724"/>
                </a:lnTo>
                <a:lnTo>
                  <a:pt x="60000" y="90206"/>
                </a:lnTo>
                <a:lnTo>
                  <a:pt x="23783" y="119724"/>
                </a:lnTo>
                <a:lnTo>
                  <a:pt x="35945" y="70896"/>
                </a:lnTo>
                <a:lnTo>
                  <a:pt x="0" y="44137"/>
                </a:lnTo>
                <a:lnTo>
                  <a:pt x="43243" y="44137"/>
                </a:lnTo>
                <a:lnTo>
                  <a:pt x="60000" y="0"/>
                </a:lnTo>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58" name="Shape 5113">
            <a:extLst>
              <a:ext uri="{FF2B5EF4-FFF2-40B4-BE49-F238E27FC236}">
                <a16:creationId xmlns:a16="http://schemas.microsoft.com/office/drawing/2014/main" id="{7BCA1E84-AE7B-4EA2-8381-7925B588C6FC}"/>
              </a:ext>
            </a:extLst>
          </p:cNvPr>
          <p:cNvSpPr/>
          <p:nvPr/>
        </p:nvSpPr>
        <p:spPr>
          <a:xfrm>
            <a:off x="2130916" y="3286876"/>
            <a:ext cx="231491" cy="229603"/>
          </a:xfrm>
          <a:custGeom>
            <a:avLst/>
            <a:gdLst/>
            <a:ahLst/>
            <a:cxnLst/>
            <a:rect l="0" t="0" r="0" b="0"/>
            <a:pathLst>
              <a:path w="120000" h="120000" extrusionOk="0">
                <a:moveTo>
                  <a:pt x="109640" y="58417"/>
                </a:moveTo>
                <a:lnTo>
                  <a:pt x="109640" y="58417"/>
                </a:lnTo>
                <a:cubicBezTo>
                  <a:pt x="109640" y="50935"/>
                  <a:pt x="114820" y="45755"/>
                  <a:pt x="119712" y="40575"/>
                </a:cubicBezTo>
                <a:cubicBezTo>
                  <a:pt x="119712" y="37985"/>
                  <a:pt x="117410" y="33093"/>
                  <a:pt x="117410" y="30503"/>
                </a:cubicBezTo>
                <a:cubicBezTo>
                  <a:pt x="107050" y="33093"/>
                  <a:pt x="101870" y="27913"/>
                  <a:pt x="96978" y="22733"/>
                </a:cubicBezTo>
                <a:cubicBezTo>
                  <a:pt x="91798" y="17841"/>
                  <a:pt x="89208" y="12661"/>
                  <a:pt x="91798" y="4892"/>
                </a:cubicBezTo>
                <a:cubicBezTo>
                  <a:pt x="89208" y="2589"/>
                  <a:pt x="84316" y="0"/>
                  <a:pt x="79136" y="0"/>
                </a:cubicBezTo>
                <a:cubicBezTo>
                  <a:pt x="76546" y="4892"/>
                  <a:pt x="69064" y="10071"/>
                  <a:pt x="61294" y="10071"/>
                </a:cubicBezTo>
                <a:cubicBezTo>
                  <a:pt x="53812" y="10071"/>
                  <a:pt x="46043" y="4892"/>
                  <a:pt x="43453" y="0"/>
                </a:cubicBezTo>
                <a:cubicBezTo>
                  <a:pt x="38273" y="0"/>
                  <a:pt x="33381" y="2589"/>
                  <a:pt x="30791" y="4892"/>
                </a:cubicBezTo>
                <a:cubicBezTo>
                  <a:pt x="33381" y="12661"/>
                  <a:pt x="30791" y="17841"/>
                  <a:pt x="25611" y="22733"/>
                </a:cubicBezTo>
                <a:cubicBezTo>
                  <a:pt x="20719" y="27913"/>
                  <a:pt x="12661" y="33093"/>
                  <a:pt x="5179" y="30503"/>
                </a:cubicBezTo>
                <a:cubicBezTo>
                  <a:pt x="5179" y="33093"/>
                  <a:pt x="2589" y="37985"/>
                  <a:pt x="0" y="40575"/>
                </a:cubicBezTo>
                <a:cubicBezTo>
                  <a:pt x="7769" y="45755"/>
                  <a:pt x="12661" y="50935"/>
                  <a:pt x="12661" y="58417"/>
                </a:cubicBezTo>
                <a:cubicBezTo>
                  <a:pt x="12661" y="66187"/>
                  <a:pt x="7769" y="73669"/>
                  <a:pt x="0" y="79136"/>
                </a:cubicBezTo>
                <a:cubicBezTo>
                  <a:pt x="2589" y="81438"/>
                  <a:pt x="5179" y="86618"/>
                  <a:pt x="5179" y="89208"/>
                </a:cubicBezTo>
                <a:cubicBezTo>
                  <a:pt x="12661" y="89208"/>
                  <a:pt x="20719" y="89208"/>
                  <a:pt x="25611" y="94388"/>
                </a:cubicBezTo>
                <a:cubicBezTo>
                  <a:pt x="30791" y="99280"/>
                  <a:pt x="33381" y="107050"/>
                  <a:pt x="30791" y="114532"/>
                </a:cubicBezTo>
                <a:cubicBezTo>
                  <a:pt x="33381" y="117122"/>
                  <a:pt x="38273" y="117122"/>
                  <a:pt x="43453" y="119712"/>
                </a:cubicBezTo>
                <a:cubicBezTo>
                  <a:pt x="46043" y="111942"/>
                  <a:pt x="53812" y="107050"/>
                  <a:pt x="61294" y="107050"/>
                </a:cubicBezTo>
                <a:cubicBezTo>
                  <a:pt x="69064" y="107050"/>
                  <a:pt x="76546" y="111942"/>
                  <a:pt x="79136" y="119712"/>
                </a:cubicBezTo>
                <a:cubicBezTo>
                  <a:pt x="84316" y="117122"/>
                  <a:pt x="89208" y="117122"/>
                  <a:pt x="91798" y="114532"/>
                </a:cubicBezTo>
                <a:cubicBezTo>
                  <a:pt x="89208" y="107050"/>
                  <a:pt x="91798" y="99280"/>
                  <a:pt x="96978" y="94388"/>
                </a:cubicBezTo>
                <a:cubicBezTo>
                  <a:pt x="101870" y="89208"/>
                  <a:pt x="107050" y="86618"/>
                  <a:pt x="117410" y="89208"/>
                </a:cubicBezTo>
                <a:cubicBezTo>
                  <a:pt x="117410" y="84028"/>
                  <a:pt x="119712" y="81438"/>
                  <a:pt x="119712" y="76258"/>
                </a:cubicBezTo>
                <a:cubicBezTo>
                  <a:pt x="114820" y="73669"/>
                  <a:pt x="109640" y="66187"/>
                  <a:pt x="109640" y="58417"/>
                </a:cubicBezTo>
                <a:close/>
                <a:moveTo>
                  <a:pt x="61294" y="84028"/>
                </a:moveTo>
                <a:lnTo>
                  <a:pt x="61294" y="84028"/>
                </a:lnTo>
                <a:cubicBezTo>
                  <a:pt x="46043" y="84028"/>
                  <a:pt x="35971" y="73669"/>
                  <a:pt x="35971" y="58417"/>
                </a:cubicBezTo>
                <a:cubicBezTo>
                  <a:pt x="35971" y="45755"/>
                  <a:pt x="46043" y="33093"/>
                  <a:pt x="61294" y="33093"/>
                </a:cubicBezTo>
                <a:cubicBezTo>
                  <a:pt x="76546" y="33093"/>
                  <a:pt x="86618" y="45755"/>
                  <a:pt x="86618" y="58417"/>
                </a:cubicBezTo>
                <a:cubicBezTo>
                  <a:pt x="86618" y="73669"/>
                  <a:pt x="76546" y="84028"/>
                  <a:pt x="61294" y="84028"/>
                </a:cubicBez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59" name="Shape 5114">
            <a:extLst>
              <a:ext uri="{FF2B5EF4-FFF2-40B4-BE49-F238E27FC236}">
                <a16:creationId xmlns:a16="http://schemas.microsoft.com/office/drawing/2014/main" id="{E2C1D6E4-EE62-46C7-BECD-8D8B44E8668F}"/>
              </a:ext>
            </a:extLst>
          </p:cNvPr>
          <p:cNvSpPr/>
          <p:nvPr/>
        </p:nvSpPr>
        <p:spPr>
          <a:xfrm>
            <a:off x="7575780" y="2726487"/>
            <a:ext cx="254833" cy="254900"/>
          </a:xfrm>
          <a:custGeom>
            <a:avLst/>
            <a:gdLst/>
            <a:ahLst/>
            <a:cxnLst/>
            <a:rect l="0" t="0" r="0" b="0"/>
            <a:pathLst>
              <a:path w="120000" h="120000" extrusionOk="0">
                <a:moveTo>
                  <a:pt x="105974" y="14025"/>
                </a:moveTo>
                <a:lnTo>
                  <a:pt x="105974" y="14025"/>
                </a:lnTo>
                <a:cubicBezTo>
                  <a:pt x="94285" y="4935"/>
                  <a:pt x="80519" y="0"/>
                  <a:pt x="75844" y="4935"/>
                </a:cubicBezTo>
                <a:cubicBezTo>
                  <a:pt x="59740" y="20779"/>
                  <a:pt x="59740" y="20779"/>
                  <a:pt x="59740" y="20779"/>
                </a:cubicBezTo>
                <a:cubicBezTo>
                  <a:pt x="57402" y="23116"/>
                  <a:pt x="55324" y="32467"/>
                  <a:pt x="55324" y="41558"/>
                </a:cubicBezTo>
                <a:cubicBezTo>
                  <a:pt x="2077" y="94285"/>
                  <a:pt x="2077" y="94285"/>
                  <a:pt x="2077" y="94285"/>
                </a:cubicBezTo>
                <a:cubicBezTo>
                  <a:pt x="0" y="96623"/>
                  <a:pt x="2077" y="105974"/>
                  <a:pt x="9090" y="110649"/>
                </a:cubicBezTo>
                <a:cubicBezTo>
                  <a:pt x="16103" y="117662"/>
                  <a:pt x="23116" y="119740"/>
                  <a:pt x="25454" y="117662"/>
                </a:cubicBezTo>
                <a:cubicBezTo>
                  <a:pt x="78181" y="64415"/>
                  <a:pt x="78181" y="64415"/>
                  <a:pt x="78181" y="64415"/>
                </a:cubicBezTo>
                <a:cubicBezTo>
                  <a:pt x="87272" y="64415"/>
                  <a:pt x="96623" y="62337"/>
                  <a:pt x="98961" y="59999"/>
                </a:cubicBezTo>
                <a:cubicBezTo>
                  <a:pt x="115064" y="43896"/>
                  <a:pt x="115064" y="43896"/>
                  <a:pt x="115064" y="43896"/>
                </a:cubicBezTo>
                <a:cubicBezTo>
                  <a:pt x="119740" y="39220"/>
                  <a:pt x="117402" y="25454"/>
                  <a:pt x="105974" y="14025"/>
                </a:cubicBezTo>
                <a:close/>
                <a:moveTo>
                  <a:pt x="48311" y="66753"/>
                </a:moveTo>
                <a:lnTo>
                  <a:pt x="48311" y="66753"/>
                </a:lnTo>
                <a:cubicBezTo>
                  <a:pt x="45974" y="64415"/>
                  <a:pt x="45974" y="59999"/>
                  <a:pt x="50649" y="57662"/>
                </a:cubicBezTo>
                <a:cubicBezTo>
                  <a:pt x="52987" y="52987"/>
                  <a:pt x="57402" y="52987"/>
                  <a:pt x="59740" y="55324"/>
                </a:cubicBezTo>
                <a:cubicBezTo>
                  <a:pt x="62077" y="57662"/>
                  <a:pt x="62077" y="62337"/>
                  <a:pt x="57402" y="64415"/>
                </a:cubicBezTo>
                <a:cubicBezTo>
                  <a:pt x="55324" y="69090"/>
                  <a:pt x="50649" y="69090"/>
                  <a:pt x="48311" y="66753"/>
                </a:cubicBezTo>
                <a:close/>
                <a:moveTo>
                  <a:pt x="91948" y="30129"/>
                </a:moveTo>
                <a:lnTo>
                  <a:pt x="91948" y="30129"/>
                </a:lnTo>
                <a:cubicBezTo>
                  <a:pt x="82857" y="20779"/>
                  <a:pt x="80519" y="9350"/>
                  <a:pt x="80519" y="9350"/>
                </a:cubicBezTo>
                <a:cubicBezTo>
                  <a:pt x="82857" y="7012"/>
                  <a:pt x="91948" y="11428"/>
                  <a:pt x="101298" y="18701"/>
                </a:cubicBezTo>
                <a:cubicBezTo>
                  <a:pt x="110389" y="27792"/>
                  <a:pt x="112727" y="36883"/>
                  <a:pt x="110389" y="39220"/>
                </a:cubicBezTo>
                <a:cubicBezTo>
                  <a:pt x="110389" y="39220"/>
                  <a:pt x="98961" y="36883"/>
                  <a:pt x="91948" y="30129"/>
                </a:cubicBez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60" name="Shape 5115">
            <a:extLst>
              <a:ext uri="{FF2B5EF4-FFF2-40B4-BE49-F238E27FC236}">
                <a16:creationId xmlns:a16="http://schemas.microsoft.com/office/drawing/2014/main" id="{AF1E206D-AED7-49AA-AF1E-3B81DA066D9C}"/>
              </a:ext>
            </a:extLst>
          </p:cNvPr>
          <p:cNvSpPr/>
          <p:nvPr/>
        </p:nvSpPr>
        <p:spPr>
          <a:xfrm>
            <a:off x="1580400" y="3224611"/>
            <a:ext cx="250941" cy="291869"/>
          </a:xfrm>
          <a:custGeom>
            <a:avLst/>
            <a:gdLst/>
            <a:ahLst/>
            <a:cxnLst/>
            <a:rect l="0" t="0" r="0" b="0"/>
            <a:pathLst>
              <a:path w="120000" h="120000" extrusionOk="0">
                <a:moveTo>
                  <a:pt x="114966" y="41876"/>
                </a:moveTo>
                <a:lnTo>
                  <a:pt x="114966" y="41876"/>
                </a:lnTo>
                <a:cubicBezTo>
                  <a:pt x="39999" y="67767"/>
                  <a:pt x="70463" y="0"/>
                  <a:pt x="11655" y="36022"/>
                </a:cubicBezTo>
                <a:cubicBezTo>
                  <a:pt x="0" y="40075"/>
                  <a:pt x="0" y="40075"/>
                  <a:pt x="0" y="40075"/>
                </a:cubicBezTo>
                <a:cubicBezTo>
                  <a:pt x="23311" y="119774"/>
                  <a:pt x="23311" y="119774"/>
                  <a:pt x="23311" y="119774"/>
                </a:cubicBezTo>
                <a:cubicBezTo>
                  <a:pt x="37350" y="119774"/>
                  <a:pt x="37350" y="119774"/>
                  <a:pt x="37350" y="119774"/>
                </a:cubicBezTo>
                <a:cubicBezTo>
                  <a:pt x="25695" y="79924"/>
                  <a:pt x="25695" y="79924"/>
                  <a:pt x="25695" y="79924"/>
                </a:cubicBezTo>
                <a:cubicBezTo>
                  <a:pt x="77615" y="43902"/>
                  <a:pt x="56423" y="119774"/>
                  <a:pt x="117350" y="43902"/>
                </a:cubicBezTo>
                <a:cubicBezTo>
                  <a:pt x="119735" y="43902"/>
                  <a:pt x="117350" y="41876"/>
                  <a:pt x="114966" y="41876"/>
                </a:cubicBezTo>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61" name="Shape 5116">
            <a:extLst>
              <a:ext uri="{FF2B5EF4-FFF2-40B4-BE49-F238E27FC236}">
                <a16:creationId xmlns:a16="http://schemas.microsoft.com/office/drawing/2014/main" id="{C1AFB997-C8B2-44FA-882F-6E77024543B0}"/>
              </a:ext>
            </a:extLst>
          </p:cNvPr>
          <p:cNvSpPr/>
          <p:nvPr/>
        </p:nvSpPr>
        <p:spPr>
          <a:xfrm>
            <a:off x="8676814" y="2732324"/>
            <a:ext cx="235380" cy="254898"/>
          </a:xfrm>
          <a:custGeom>
            <a:avLst/>
            <a:gdLst/>
            <a:ahLst/>
            <a:cxnLst/>
            <a:rect l="0" t="0" r="0" b="0"/>
            <a:pathLst>
              <a:path w="120000" h="120000" extrusionOk="0">
                <a:moveTo>
                  <a:pt x="92112" y="48311"/>
                </a:moveTo>
                <a:lnTo>
                  <a:pt x="92112" y="48311"/>
                </a:lnTo>
                <a:cubicBezTo>
                  <a:pt x="77183" y="16363"/>
                  <a:pt x="67042" y="4675"/>
                  <a:pt x="42253" y="4675"/>
                </a:cubicBezTo>
                <a:cubicBezTo>
                  <a:pt x="32112" y="4675"/>
                  <a:pt x="34647" y="0"/>
                  <a:pt x="27323" y="2597"/>
                </a:cubicBezTo>
                <a:cubicBezTo>
                  <a:pt x="19718" y="4675"/>
                  <a:pt x="27323" y="7012"/>
                  <a:pt x="19718" y="14025"/>
                </a:cubicBezTo>
                <a:cubicBezTo>
                  <a:pt x="0" y="27792"/>
                  <a:pt x="2253" y="43896"/>
                  <a:pt x="9859" y="76103"/>
                </a:cubicBezTo>
                <a:cubicBezTo>
                  <a:pt x="14929" y="89870"/>
                  <a:pt x="2253" y="91948"/>
                  <a:pt x="7323" y="105974"/>
                </a:cubicBezTo>
                <a:cubicBezTo>
                  <a:pt x="9859" y="115324"/>
                  <a:pt x="39718" y="119740"/>
                  <a:pt x="69859" y="108311"/>
                </a:cubicBezTo>
                <a:cubicBezTo>
                  <a:pt x="99718" y="99220"/>
                  <a:pt x="119718" y="78181"/>
                  <a:pt x="114647" y="69090"/>
                </a:cubicBezTo>
                <a:cubicBezTo>
                  <a:pt x="109577" y="55324"/>
                  <a:pt x="99718" y="62077"/>
                  <a:pt x="92112" y="48311"/>
                </a:cubicBezTo>
                <a:close/>
                <a:moveTo>
                  <a:pt x="67042" y="101558"/>
                </a:moveTo>
                <a:lnTo>
                  <a:pt x="67042" y="101558"/>
                </a:lnTo>
                <a:cubicBezTo>
                  <a:pt x="39718" y="110649"/>
                  <a:pt x="17183" y="103636"/>
                  <a:pt x="14929" y="101558"/>
                </a:cubicBezTo>
                <a:cubicBezTo>
                  <a:pt x="14929" y="99220"/>
                  <a:pt x="24788" y="82857"/>
                  <a:pt x="54647" y="73766"/>
                </a:cubicBezTo>
                <a:cubicBezTo>
                  <a:pt x="87323" y="62077"/>
                  <a:pt x="104788" y="66753"/>
                  <a:pt x="104788" y="71428"/>
                </a:cubicBezTo>
                <a:cubicBezTo>
                  <a:pt x="107042" y="73766"/>
                  <a:pt x="94647" y="91948"/>
                  <a:pt x="67042" y="101558"/>
                </a:cubicBezTo>
                <a:close/>
                <a:moveTo>
                  <a:pt x="57183" y="78181"/>
                </a:moveTo>
                <a:lnTo>
                  <a:pt x="57183" y="78181"/>
                </a:lnTo>
                <a:cubicBezTo>
                  <a:pt x="42253" y="82857"/>
                  <a:pt x="34647" y="87532"/>
                  <a:pt x="27323" y="94285"/>
                </a:cubicBezTo>
                <a:cubicBezTo>
                  <a:pt x="32112" y="96883"/>
                  <a:pt x="39718" y="99220"/>
                  <a:pt x="47042" y="94285"/>
                </a:cubicBezTo>
                <a:cubicBezTo>
                  <a:pt x="59718" y="91948"/>
                  <a:pt x="64788" y="82857"/>
                  <a:pt x="62253" y="76103"/>
                </a:cubicBezTo>
                <a:lnTo>
                  <a:pt x="62253" y="76103"/>
                </a:lnTo>
                <a:cubicBezTo>
                  <a:pt x="62253" y="76103"/>
                  <a:pt x="59718" y="78181"/>
                  <a:pt x="57183" y="78181"/>
                </a:cubicBez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62" name="Shape 5117">
            <a:extLst>
              <a:ext uri="{FF2B5EF4-FFF2-40B4-BE49-F238E27FC236}">
                <a16:creationId xmlns:a16="http://schemas.microsoft.com/office/drawing/2014/main" id="{FD7B0B45-0ACE-4534-B893-A257B835A327}"/>
              </a:ext>
            </a:extLst>
          </p:cNvPr>
          <p:cNvSpPr/>
          <p:nvPr/>
        </p:nvSpPr>
        <p:spPr>
          <a:xfrm>
            <a:off x="8116570" y="2736216"/>
            <a:ext cx="264560" cy="235441"/>
          </a:xfrm>
          <a:custGeom>
            <a:avLst/>
            <a:gdLst/>
            <a:ahLst/>
            <a:cxnLst/>
            <a:rect l="0" t="0" r="0" b="0"/>
            <a:pathLst>
              <a:path w="120000" h="120000" extrusionOk="0">
                <a:moveTo>
                  <a:pt x="6513" y="34647"/>
                </a:moveTo>
                <a:lnTo>
                  <a:pt x="6513" y="34647"/>
                </a:lnTo>
                <a:cubicBezTo>
                  <a:pt x="112985" y="34647"/>
                  <a:pt x="112985" y="34647"/>
                  <a:pt x="112985" y="34647"/>
                </a:cubicBezTo>
                <a:cubicBezTo>
                  <a:pt x="115240" y="34647"/>
                  <a:pt x="115240" y="32394"/>
                  <a:pt x="112985" y="29859"/>
                </a:cubicBezTo>
                <a:cubicBezTo>
                  <a:pt x="112985" y="29859"/>
                  <a:pt x="93194" y="22253"/>
                  <a:pt x="88684" y="22253"/>
                </a:cubicBezTo>
                <a:cubicBezTo>
                  <a:pt x="84175" y="22253"/>
                  <a:pt x="84175" y="22253"/>
                  <a:pt x="84175" y="22253"/>
                </a:cubicBezTo>
                <a:cubicBezTo>
                  <a:pt x="84175" y="0"/>
                  <a:pt x="84175" y="0"/>
                  <a:pt x="84175" y="0"/>
                </a:cubicBezTo>
                <a:cubicBezTo>
                  <a:pt x="35323" y="0"/>
                  <a:pt x="35323" y="0"/>
                  <a:pt x="35323" y="0"/>
                </a:cubicBezTo>
                <a:cubicBezTo>
                  <a:pt x="35323" y="22253"/>
                  <a:pt x="35323" y="22253"/>
                  <a:pt x="35323" y="22253"/>
                </a:cubicBezTo>
                <a:cubicBezTo>
                  <a:pt x="31064" y="22253"/>
                  <a:pt x="31064" y="22253"/>
                  <a:pt x="31064" y="22253"/>
                </a:cubicBezTo>
                <a:cubicBezTo>
                  <a:pt x="26555" y="22253"/>
                  <a:pt x="6513" y="29859"/>
                  <a:pt x="6513" y="29859"/>
                </a:cubicBezTo>
                <a:cubicBezTo>
                  <a:pt x="4258" y="32394"/>
                  <a:pt x="4258" y="34647"/>
                  <a:pt x="6513" y="34647"/>
                </a:cubicBezTo>
                <a:close/>
                <a:moveTo>
                  <a:pt x="112985" y="44788"/>
                </a:moveTo>
                <a:lnTo>
                  <a:pt x="112985" y="44788"/>
                </a:lnTo>
                <a:cubicBezTo>
                  <a:pt x="6513" y="44788"/>
                  <a:pt x="6513" y="44788"/>
                  <a:pt x="6513" y="44788"/>
                </a:cubicBezTo>
                <a:cubicBezTo>
                  <a:pt x="2004" y="44788"/>
                  <a:pt x="0" y="47323"/>
                  <a:pt x="0" y="52112"/>
                </a:cubicBezTo>
                <a:cubicBezTo>
                  <a:pt x="0" y="77183"/>
                  <a:pt x="0" y="77183"/>
                  <a:pt x="0" y="77183"/>
                </a:cubicBezTo>
                <a:cubicBezTo>
                  <a:pt x="0" y="79718"/>
                  <a:pt x="2004" y="84507"/>
                  <a:pt x="6513" y="84507"/>
                </a:cubicBezTo>
                <a:cubicBezTo>
                  <a:pt x="17787" y="84507"/>
                  <a:pt x="17787" y="84507"/>
                  <a:pt x="17787" y="84507"/>
                </a:cubicBezTo>
                <a:cubicBezTo>
                  <a:pt x="13277" y="119718"/>
                  <a:pt x="13277" y="119718"/>
                  <a:pt x="13277" y="119718"/>
                </a:cubicBezTo>
                <a:cubicBezTo>
                  <a:pt x="106471" y="119718"/>
                  <a:pt x="106471" y="119718"/>
                  <a:pt x="106471" y="119718"/>
                </a:cubicBezTo>
                <a:cubicBezTo>
                  <a:pt x="101962" y="84507"/>
                  <a:pt x="101962" y="84507"/>
                  <a:pt x="101962" y="84507"/>
                </a:cubicBezTo>
                <a:cubicBezTo>
                  <a:pt x="112985" y="84507"/>
                  <a:pt x="112985" y="84507"/>
                  <a:pt x="112985" y="84507"/>
                </a:cubicBezTo>
                <a:cubicBezTo>
                  <a:pt x="117494" y="84507"/>
                  <a:pt x="119749" y="79718"/>
                  <a:pt x="119749" y="77183"/>
                </a:cubicBezTo>
                <a:cubicBezTo>
                  <a:pt x="119749" y="52112"/>
                  <a:pt x="119749" y="52112"/>
                  <a:pt x="119749" y="52112"/>
                </a:cubicBezTo>
                <a:cubicBezTo>
                  <a:pt x="119749" y="47323"/>
                  <a:pt x="117494" y="44788"/>
                  <a:pt x="112985" y="44788"/>
                </a:cubicBezTo>
                <a:close/>
                <a:moveTo>
                  <a:pt x="24300" y="104788"/>
                </a:moveTo>
                <a:lnTo>
                  <a:pt x="24300" y="104788"/>
                </a:lnTo>
                <a:cubicBezTo>
                  <a:pt x="33068" y="59718"/>
                  <a:pt x="33068" y="59718"/>
                  <a:pt x="33068" y="59718"/>
                </a:cubicBezTo>
                <a:cubicBezTo>
                  <a:pt x="86430" y="59718"/>
                  <a:pt x="86430" y="59718"/>
                  <a:pt x="86430" y="59718"/>
                </a:cubicBezTo>
                <a:cubicBezTo>
                  <a:pt x="95448" y="104788"/>
                  <a:pt x="95448" y="104788"/>
                  <a:pt x="95448" y="104788"/>
                </a:cubicBezTo>
                <a:lnTo>
                  <a:pt x="24300" y="104788"/>
                </a:ln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63" name="Shape 5118">
            <a:extLst>
              <a:ext uri="{FF2B5EF4-FFF2-40B4-BE49-F238E27FC236}">
                <a16:creationId xmlns:a16="http://schemas.microsoft.com/office/drawing/2014/main" id="{9B94076C-0DE8-47BD-8023-E156B5ADE441}"/>
              </a:ext>
            </a:extLst>
          </p:cNvPr>
          <p:cNvSpPr/>
          <p:nvPr/>
        </p:nvSpPr>
        <p:spPr>
          <a:xfrm>
            <a:off x="3747452" y="2732325"/>
            <a:ext cx="274285" cy="245170"/>
          </a:xfrm>
          <a:custGeom>
            <a:avLst/>
            <a:gdLst/>
            <a:ahLst/>
            <a:cxnLst/>
            <a:rect l="0" t="0" r="0" b="0"/>
            <a:pathLst>
              <a:path w="120000" h="120000" extrusionOk="0">
                <a:moveTo>
                  <a:pt x="34285" y="74157"/>
                </a:moveTo>
                <a:lnTo>
                  <a:pt x="34285" y="74157"/>
                </a:lnTo>
                <a:cubicBezTo>
                  <a:pt x="34285" y="33707"/>
                  <a:pt x="34285" y="33707"/>
                  <a:pt x="34285" y="33707"/>
                </a:cubicBezTo>
                <a:cubicBezTo>
                  <a:pt x="12796" y="33707"/>
                  <a:pt x="12796" y="33707"/>
                  <a:pt x="12796" y="33707"/>
                </a:cubicBezTo>
                <a:cubicBezTo>
                  <a:pt x="4346" y="33707"/>
                  <a:pt x="0" y="40719"/>
                  <a:pt x="0" y="48000"/>
                </a:cubicBezTo>
                <a:cubicBezTo>
                  <a:pt x="0" y="86022"/>
                  <a:pt x="0" y="86022"/>
                  <a:pt x="0" y="86022"/>
                </a:cubicBezTo>
                <a:cubicBezTo>
                  <a:pt x="0" y="95460"/>
                  <a:pt x="4346" y="100584"/>
                  <a:pt x="12796" y="100584"/>
                </a:cubicBezTo>
                <a:cubicBezTo>
                  <a:pt x="17142" y="100584"/>
                  <a:pt x="17142" y="100584"/>
                  <a:pt x="17142" y="100584"/>
                </a:cubicBezTo>
                <a:cubicBezTo>
                  <a:pt x="17142" y="119730"/>
                  <a:pt x="17142" y="119730"/>
                  <a:pt x="17142" y="119730"/>
                </a:cubicBezTo>
                <a:cubicBezTo>
                  <a:pt x="36458" y="100584"/>
                  <a:pt x="36458" y="100584"/>
                  <a:pt x="36458" y="100584"/>
                </a:cubicBezTo>
                <a:cubicBezTo>
                  <a:pt x="66156" y="100584"/>
                  <a:pt x="66156" y="100584"/>
                  <a:pt x="66156" y="100584"/>
                </a:cubicBezTo>
                <a:cubicBezTo>
                  <a:pt x="72917" y="100584"/>
                  <a:pt x="77022" y="95460"/>
                  <a:pt x="77022" y="86022"/>
                </a:cubicBezTo>
                <a:cubicBezTo>
                  <a:pt x="77022" y="74157"/>
                  <a:pt x="77022" y="74157"/>
                  <a:pt x="77022" y="74157"/>
                </a:cubicBezTo>
                <a:lnTo>
                  <a:pt x="77022" y="74157"/>
                </a:lnTo>
                <a:lnTo>
                  <a:pt x="34285" y="74157"/>
                </a:lnTo>
                <a:close/>
                <a:moveTo>
                  <a:pt x="106961" y="0"/>
                </a:moveTo>
                <a:lnTo>
                  <a:pt x="106961" y="0"/>
                </a:lnTo>
                <a:cubicBezTo>
                  <a:pt x="53360" y="0"/>
                  <a:pt x="53360" y="0"/>
                  <a:pt x="53360" y="0"/>
                </a:cubicBezTo>
                <a:cubicBezTo>
                  <a:pt x="47082" y="0"/>
                  <a:pt x="42736" y="7280"/>
                  <a:pt x="42736" y="14561"/>
                </a:cubicBezTo>
                <a:cubicBezTo>
                  <a:pt x="42736" y="66876"/>
                  <a:pt x="42736" y="66876"/>
                  <a:pt x="42736" y="66876"/>
                </a:cubicBezTo>
                <a:cubicBezTo>
                  <a:pt x="83541" y="66876"/>
                  <a:pt x="83541" y="66876"/>
                  <a:pt x="83541" y="66876"/>
                </a:cubicBezTo>
                <a:cubicBezTo>
                  <a:pt x="102615" y="86022"/>
                  <a:pt x="102615" y="86022"/>
                  <a:pt x="102615" y="86022"/>
                </a:cubicBezTo>
                <a:cubicBezTo>
                  <a:pt x="102615" y="66876"/>
                  <a:pt x="102615" y="66876"/>
                  <a:pt x="102615" y="66876"/>
                </a:cubicBezTo>
                <a:cubicBezTo>
                  <a:pt x="106961" y="66876"/>
                  <a:pt x="106961" y="66876"/>
                  <a:pt x="106961" y="66876"/>
                </a:cubicBezTo>
                <a:cubicBezTo>
                  <a:pt x="113480" y="66876"/>
                  <a:pt x="119758" y="62292"/>
                  <a:pt x="119758" y="52584"/>
                </a:cubicBezTo>
                <a:cubicBezTo>
                  <a:pt x="119758" y="14561"/>
                  <a:pt x="119758" y="14561"/>
                  <a:pt x="119758" y="14561"/>
                </a:cubicBezTo>
                <a:cubicBezTo>
                  <a:pt x="119758" y="7280"/>
                  <a:pt x="113480" y="0"/>
                  <a:pt x="106961" y="0"/>
                </a:cubicBez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64" name="Shape 5119">
            <a:extLst>
              <a:ext uri="{FF2B5EF4-FFF2-40B4-BE49-F238E27FC236}">
                <a16:creationId xmlns:a16="http://schemas.microsoft.com/office/drawing/2014/main" id="{9898CA51-6EB4-4E8E-BE71-4FF872695B9B}"/>
              </a:ext>
            </a:extLst>
          </p:cNvPr>
          <p:cNvSpPr/>
          <p:nvPr/>
        </p:nvSpPr>
        <p:spPr>
          <a:xfrm>
            <a:off x="4873773" y="2765402"/>
            <a:ext cx="245107" cy="182905"/>
          </a:xfrm>
          <a:custGeom>
            <a:avLst/>
            <a:gdLst/>
            <a:ahLst/>
            <a:cxnLst/>
            <a:rect l="0" t="0" r="0" b="0"/>
            <a:pathLst>
              <a:path w="120000" h="120000" extrusionOk="0">
                <a:moveTo>
                  <a:pt x="18918" y="0"/>
                </a:moveTo>
                <a:lnTo>
                  <a:pt x="18918" y="0"/>
                </a:lnTo>
                <a:cubicBezTo>
                  <a:pt x="7027" y="0"/>
                  <a:pt x="0" y="12765"/>
                  <a:pt x="0" y="25531"/>
                </a:cubicBezTo>
                <a:cubicBezTo>
                  <a:pt x="0" y="41945"/>
                  <a:pt x="7027" y="54711"/>
                  <a:pt x="18918" y="54711"/>
                </a:cubicBezTo>
                <a:cubicBezTo>
                  <a:pt x="38378" y="54711"/>
                  <a:pt x="26486" y="106139"/>
                  <a:pt x="0" y="106139"/>
                </a:cubicBezTo>
                <a:cubicBezTo>
                  <a:pt x="0" y="119635"/>
                  <a:pt x="0" y="119635"/>
                  <a:pt x="0" y="119635"/>
                </a:cubicBezTo>
                <a:cubicBezTo>
                  <a:pt x="45405" y="119635"/>
                  <a:pt x="64594" y="0"/>
                  <a:pt x="18918" y="0"/>
                </a:cubicBezTo>
                <a:close/>
                <a:moveTo>
                  <a:pt x="74324" y="0"/>
                </a:moveTo>
                <a:lnTo>
                  <a:pt x="74324" y="0"/>
                </a:lnTo>
                <a:cubicBezTo>
                  <a:pt x="64594" y="0"/>
                  <a:pt x="55135" y="12765"/>
                  <a:pt x="55135" y="25531"/>
                </a:cubicBezTo>
                <a:cubicBezTo>
                  <a:pt x="55135" y="41945"/>
                  <a:pt x="64594" y="54711"/>
                  <a:pt x="74324" y="54711"/>
                </a:cubicBezTo>
                <a:cubicBezTo>
                  <a:pt x="95675" y="54711"/>
                  <a:pt x="81351" y="106139"/>
                  <a:pt x="55135" y="106139"/>
                </a:cubicBezTo>
                <a:cubicBezTo>
                  <a:pt x="55135" y="119635"/>
                  <a:pt x="55135" y="119635"/>
                  <a:pt x="55135" y="119635"/>
                </a:cubicBezTo>
                <a:cubicBezTo>
                  <a:pt x="102972" y="119635"/>
                  <a:pt x="119729" y="0"/>
                  <a:pt x="74324" y="0"/>
                </a:cubicBez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65" name="Shape 5120">
            <a:extLst>
              <a:ext uri="{FF2B5EF4-FFF2-40B4-BE49-F238E27FC236}">
                <a16:creationId xmlns:a16="http://schemas.microsoft.com/office/drawing/2014/main" id="{AE761596-5F17-4484-9DEB-990866B357F7}"/>
              </a:ext>
            </a:extLst>
          </p:cNvPr>
          <p:cNvSpPr/>
          <p:nvPr/>
        </p:nvSpPr>
        <p:spPr>
          <a:xfrm>
            <a:off x="6503925" y="2745945"/>
            <a:ext cx="215927" cy="221821"/>
          </a:xfrm>
          <a:custGeom>
            <a:avLst/>
            <a:gdLst/>
            <a:ahLst/>
            <a:cxnLst/>
            <a:rect l="0" t="0" r="0" b="0"/>
            <a:pathLst>
              <a:path w="120000" h="120000" extrusionOk="0">
                <a:moveTo>
                  <a:pt x="106189" y="0"/>
                </a:moveTo>
                <a:lnTo>
                  <a:pt x="106189" y="0"/>
                </a:lnTo>
                <a:cubicBezTo>
                  <a:pt x="43580" y="0"/>
                  <a:pt x="43580" y="0"/>
                  <a:pt x="43580" y="0"/>
                </a:cubicBezTo>
                <a:cubicBezTo>
                  <a:pt x="35294" y="0"/>
                  <a:pt x="30076" y="5400"/>
                  <a:pt x="30076" y="13200"/>
                </a:cubicBezTo>
                <a:cubicBezTo>
                  <a:pt x="30076" y="74400"/>
                  <a:pt x="30076" y="74400"/>
                  <a:pt x="30076" y="74400"/>
                </a:cubicBezTo>
                <a:cubicBezTo>
                  <a:pt x="30076" y="82200"/>
                  <a:pt x="35294" y="87600"/>
                  <a:pt x="43580" y="87600"/>
                </a:cubicBezTo>
                <a:cubicBezTo>
                  <a:pt x="106189" y="87600"/>
                  <a:pt x="106189" y="87600"/>
                  <a:pt x="106189" y="87600"/>
                </a:cubicBezTo>
                <a:cubicBezTo>
                  <a:pt x="114168" y="87600"/>
                  <a:pt x="119693" y="82200"/>
                  <a:pt x="119693" y="74400"/>
                </a:cubicBezTo>
                <a:cubicBezTo>
                  <a:pt x="119693" y="13200"/>
                  <a:pt x="119693" y="13200"/>
                  <a:pt x="119693" y="13200"/>
                </a:cubicBezTo>
                <a:cubicBezTo>
                  <a:pt x="119693" y="5400"/>
                  <a:pt x="114168" y="0"/>
                  <a:pt x="106189" y="0"/>
                </a:cubicBezTo>
                <a:close/>
                <a:moveTo>
                  <a:pt x="106189" y="74400"/>
                </a:moveTo>
                <a:lnTo>
                  <a:pt x="106189" y="74400"/>
                </a:lnTo>
                <a:cubicBezTo>
                  <a:pt x="43580" y="74400"/>
                  <a:pt x="43580" y="74400"/>
                  <a:pt x="43580" y="74400"/>
                </a:cubicBezTo>
                <a:cubicBezTo>
                  <a:pt x="43580" y="13200"/>
                  <a:pt x="43580" y="13200"/>
                  <a:pt x="43580" y="13200"/>
                </a:cubicBezTo>
                <a:cubicBezTo>
                  <a:pt x="106189" y="13200"/>
                  <a:pt x="106189" y="13200"/>
                  <a:pt x="106189" y="13200"/>
                </a:cubicBezTo>
                <a:lnTo>
                  <a:pt x="106189" y="74400"/>
                </a:lnTo>
                <a:close/>
                <a:moveTo>
                  <a:pt x="13810" y="58500"/>
                </a:moveTo>
                <a:lnTo>
                  <a:pt x="13810" y="58500"/>
                </a:lnTo>
                <a:cubicBezTo>
                  <a:pt x="0" y="58500"/>
                  <a:pt x="0" y="58500"/>
                  <a:pt x="0" y="58500"/>
                </a:cubicBezTo>
                <a:cubicBezTo>
                  <a:pt x="0" y="103800"/>
                  <a:pt x="0" y="103800"/>
                  <a:pt x="0" y="103800"/>
                </a:cubicBezTo>
                <a:cubicBezTo>
                  <a:pt x="0" y="111600"/>
                  <a:pt x="5524" y="119700"/>
                  <a:pt x="13810" y="119700"/>
                </a:cubicBezTo>
                <a:cubicBezTo>
                  <a:pt x="60153" y="119700"/>
                  <a:pt x="60153" y="119700"/>
                  <a:pt x="60153" y="119700"/>
                </a:cubicBezTo>
                <a:cubicBezTo>
                  <a:pt x="60153" y="103800"/>
                  <a:pt x="60153" y="103800"/>
                  <a:pt x="60153" y="103800"/>
                </a:cubicBezTo>
                <a:cubicBezTo>
                  <a:pt x="13810" y="103800"/>
                  <a:pt x="13810" y="103800"/>
                  <a:pt x="13810" y="103800"/>
                </a:cubicBezTo>
                <a:lnTo>
                  <a:pt x="13810" y="58500"/>
                </a:ln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66" name="Shape 5121">
            <a:extLst>
              <a:ext uri="{FF2B5EF4-FFF2-40B4-BE49-F238E27FC236}">
                <a16:creationId xmlns:a16="http://schemas.microsoft.com/office/drawing/2014/main" id="{4B92176E-75D9-4EDC-9E98-44091816A327}"/>
              </a:ext>
            </a:extLst>
          </p:cNvPr>
          <p:cNvSpPr/>
          <p:nvPr/>
        </p:nvSpPr>
        <p:spPr>
          <a:xfrm>
            <a:off x="10293347" y="3339413"/>
            <a:ext cx="235380" cy="159556"/>
          </a:xfrm>
          <a:custGeom>
            <a:avLst/>
            <a:gdLst/>
            <a:ahLst/>
            <a:cxnLst/>
            <a:rect l="0" t="0" r="0" b="0"/>
            <a:pathLst>
              <a:path w="120000" h="120000" extrusionOk="0">
                <a:moveTo>
                  <a:pt x="104543" y="21706"/>
                </a:moveTo>
                <a:lnTo>
                  <a:pt x="104543" y="21706"/>
                </a:lnTo>
                <a:cubicBezTo>
                  <a:pt x="30070" y="21706"/>
                  <a:pt x="30070" y="21706"/>
                  <a:pt x="30070" y="21706"/>
                </a:cubicBezTo>
                <a:cubicBezTo>
                  <a:pt x="30070" y="0"/>
                  <a:pt x="30070" y="0"/>
                  <a:pt x="30070" y="0"/>
                </a:cubicBezTo>
                <a:cubicBezTo>
                  <a:pt x="0" y="36450"/>
                  <a:pt x="0" y="36450"/>
                  <a:pt x="0" y="36450"/>
                </a:cubicBezTo>
                <a:cubicBezTo>
                  <a:pt x="30070" y="72491"/>
                  <a:pt x="30070" y="72491"/>
                  <a:pt x="30070" y="72491"/>
                </a:cubicBezTo>
                <a:cubicBezTo>
                  <a:pt x="30070" y="50784"/>
                  <a:pt x="30070" y="50784"/>
                  <a:pt x="30070" y="50784"/>
                </a:cubicBezTo>
                <a:cubicBezTo>
                  <a:pt x="99484" y="50784"/>
                  <a:pt x="99484" y="50784"/>
                  <a:pt x="99484" y="50784"/>
                </a:cubicBezTo>
                <a:cubicBezTo>
                  <a:pt x="99484" y="90511"/>
                  <a:pt x="99484" y="90511"/>
                  <a:pt x="99484" y="90511"/>
                </a:cubicBezTo>
                <a:cubicBezTo>
                  <a:pt x="7587" y="90511"/>
                  <a:pt x="7587" y="90511"/>
                  <a:pt x="7587" y="90511"/>
                </a:cubicBezTo>
                <a:cubicBezTo>
                  <a:pt x="7587" y="119590"/>
                  <a:pt x="7587" y="119590"/>
                  <a:pt x="7587" y="119590"/>
                </a:cubicBezTo>
                <a:cubicBezTo>
                  <a:pt x="104543" y="119590"/>
                  <a:pt x="104543" y="119590"/>
                  <a:pt x="104543" y="119590"/>
                </a:cubicBezTo>
                <a:cubicBezTo>
                  <a:pt x="112131" y="119590"/>
                  <a:pt x="119718" y="112218"/>
                  <a:pt x="119718" y="101569"/>
                </a:cubicBezTo>
                <a:cubicBezTo>
                  <a:pt x="119718" y="39726"/>
                  <a:pt x="119718" y="39726"/>
                  <a:pt x="119718" y="39726"/>
                </a:cubicBezTo>
                <a:cubicBezTo>
                  <a:pt x="119718" y="29078"/>
                  <a:pt x="112131" y="21706"/>
                  <a:pt x="104543" y="21706"/>
                </a:cubicBezTo>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67" name="Shape 5122">
            <a:extLst>
              <a:ext uri="{FF2B5EF4-FFF2-40B4-BE49-F238E27FC236}">
                <a16:creationId xmlns:a16="http://schemas.microsoft.com/office/drawing/2014/main" id="{C2EF2495-A036-4513-88CF-1D539F4C552A}"/>
              </a:ext>
            </a:extLst>
          </p:cNvPr>
          <p:cNvSpPr/>
          <p:nvPr/>
        </p:nvSpPr>
        <p:spPr>
          <a:xfrm>
            <a:off x="5939791" y="2742053"/>
            <a:ext cx="254834" cy="225713"/>
          </a:xfrm>
          <a:custGeom>
            <a:avLst/>
            <a:gdLst/>
            <a:ahLst/>
            <a:cxnLst/>
            <a:rect l="0" t="0" r="0" b="0"/>
            <a:pathLst>
              <a:path w="120000" h="120000" extrusionOk="0">
                <a:moveTo>
                  <a:pt x="117396" y="62493"/>
                </a:moveTo>
                <a:lnTo>
                  <a:pt x="117396" y="62493"/>
                </a:lnTo>
                <a:cubicBezTo>
                  <a:pt x="64295" y="4987"/>
                  <a:pt x="64295" y="4987"/>
                  <a:pt x="64295" y="4987"/>
                </a:cubicBezTo>
                <a:cubicBezTo>
                  <a:pt x="61952" y="0"/>
                  <a:pt x="57527" y="0"/>
                  <a:pt x="55184" y="4987"/>
                </a:cubicBezTo>
                <a:cubicBezTo>
                  <a:pt x="2342" y="62493"/>
                  <a:pt x="2342" y="62493"/>
                  <a:pt x="2342" y="62493"/>
                </a:cubicBezTo>
                <a:cubicBezTo>
                  <a:pt x="0" y="64841"/>
                  <a:pt x="2342" y="67481"/>
                  <a:pt x="4685" y="67481"/>
                </a:cubicBezTo>
                <a:cubicBezTo>
                  <a:pt x="16138" y="67481"/>
                  <a:pt x="16138" y="67481"/>
                  <a:pt x="16138" y="67481"/>
                </a:cubicBezTo>
                <a:cubicBezTo>
                  <a:pt x="16138" y="114425"/>
                  <a:pt x="16138" y="114425"/>
                  <a:pt x="16138" y="114425"/>
                </a:cubicBezTo>
                <a:cubicBezTo>
                  <a:pt x="16138" y="117066"/>
                  <a:pt x="16138" y="119706"/>
                  <a:pt x="20563" y="119706"/>
                </a:cubicBezTo>
                <a:cubicBezTo>
                  <a:pt x="46073" y="119706"/>
                  <a:pt x="46073" y="119706"/>
                  <a:pt x="46073" y="119706"/>
                </a:cubicBezTo>
                <a:cubicBezTo>
                  <a:pt x="46073" y="72762"/>
                  <a:pt x="46073" y="72762"/>
                  <a:pt x="46073" y="72762"/>
                </a:cubicBezTo>
                <a:cubicBezTo>
                  <a:pt x="73665" y="72762"/>
                  <a:pt x="73665" y="72762"/>
                  <a:pt x="73665" y="72762"/>
                </a:cubicBezTo>
                <a:cubicBezTo>
                  <a:pt x="73665" y="119706"/>
                  <a:pt x="73665" y="119706"/>
                  <a:pt x="73665" y="119706"/>
                </a:cubicBezTo>
                <a:cubicBezTo>
                  <a:pt x="99175" y="119706"/>
                  <a:pt x="99175" y="119706"/>
                  <a:pt x="99175" y="119706"/>
                </a:cubicBezTo>
                <a:cubicBezTo>
                  <a:pt x="103600" y="119706"/>
                  <a:pt x="103600" y="117066"/>
                  <a:pt x="103600" y="114425"/>
                </a:cubicBezTo>
                <a:cubicBezTo>
                  <a:pt x="103600" y="67481"/>
                  <a:pt x="103600" y="67481"/>
                  <a:pt x="103600" y="67481"/>
                </a:cubicBezTo>
                <a:cubicBezTo>
                  <a:pt x="115314" y="67481"/>
                  <a:pt x="115314" y="67481"/>
                  <a:pt x="115314" y="67481"/>
                </a:cubicBezTo>
                <a:cubicBezTo>
                  <a:pt x="117396" y="67481"/>
                  <a:pt x="119739" y="64841"/>
                  <a:pt x="117396" y="62493"/>
                </a:cubicBezTo>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68" name="Shape 5123">
            <a:extLst>
              <a:ext uri="{FF2B5EF4-FFF2-40B4-BE49-F238E27FC236}">
                <a16:creationId xmlns:a16="http://schemas.microsoft.com/office/drawing/2014/main" id="{D66DA59A-B6EC-41F6-BD6B-6462A2E20594}"/>
              </a:ext>
            </a:extLst>
          </p:cNvPr>
          <p:cNvSpPr/>
          <p:nvPr/>
        </p:nvSpPr>
        <p:spPr>
          <a:xfrm>
            <a:off x="2111463" y="2201121"/>
            <a:ext cx="274286" cy="219875"/>
          </a:xfrm>
          <a:custGeom>
            <a:avLst/>
            <a:gdLst/>
            <a:ahLst/>
            <a:cxnLst/>
            <a:rect l="0" t="0" r="0" b="0"/>
            <a:pathLst>
              <a:path w="120000" h="120000" extrusionOk="0">
                <a:moveTo>
                  <a:pt x="106961" y="0"/>
                </a:moveTo>
                <a:lnTo>
                  <a:pt x="106961" y="0"/>
                </a:lnTo>
                <a:cubicBezTo>
                  <a:pt x="12796" y="0"/>
                  <a:pt x="12796" y="0"/>
                  <a:pt x="12796" y="0"/>
                </a:cubicBezTo>
                <a:cubicBezTo>
                  <a:pt x="4104" y="0"/>
                  <a:pt x="0" y="5400"/>
                  <a:pt x="0" y="13200"/>
                </a:cubicBezTo>
                <a:cubicBezTo>
                  <a:pt x="0" y="103800"/>
                  <a:pt x="0" y="103800"/>
                  <a:pt x="0" y="103800"/>
                </a:cubicBezTo>
                <a:cubicBezTo>
                  <a:pt x="0" y="111900"/>
                  <a:pt x="4104" y="119700"/>
                  <a:pt x="12796" y="119700"/>
                </a:cubicBezTo>
                <a:cubicBezTo>
                  <a:pt x="106961" y="119700"/>
                  <a:pt x="106961" y="119700"/>
                  <a:pt x="106961" y="119700"/>
                </a:cubicBezTo>
                <a:cubicBezTo>
                  <a:pt x="113480" y="119700"/>
                  <a:pt x="119758" y="111900"/>
                  <a:pt x="119758" y="103800"/>
                </a:cubicBezTo>
                <a:cubicBezTo>
                  <a:pt x="119758" y="13200"/>
                  <a:pt x="119758" y="13200"/>
                  <a:pt x="119758" y="13200"/>
                </a:cubicBezTo>
                <a:cubicBezTo>
                  <a:pt x="119758" y="5400"/>
                  <a:pt x="113480" y="0"/>
                  <a:pt x="106961" y="0"/>
                </a:cubicBezTo>
                <a:close/>
                <a:moveTo>
                  <a:pt x="106961" y="103800"/>
                </a:moveTo>
                <a:lnTo>
                  <a:pt x="106961" y="103800"/>
                </a:lnTo>
                <a:cubicBezTo>
                  <a:pt x="12796" y="103800"/>
                  <a:pt x="12796" y="103800"/>
                  <a:pt x="12796" y="103800"/>
                </a:cubicBezTo>
                <a:cubicBezTo>
                  <a:pt x="12796" y="13200"/>
                  <a:pt x="12796" y="13200"/>
                  <a:pt x="12796" y="13200"/>
                </a:cubicBezTo>
                <a:cubicBezTo>
                  <a:pt x="106961" y="13200"/>
                  <a:pt x="106961" y="13200"/>
                  <a:pt x="106961" y="13200"/>
                </a:cubicBezTo>
                <a:lnTo>
                  <a:pt x="106961" y="103800"/>
                </a:lnTo>
                <a:close/>
                <a:moveTo>
                  <a:pt x="53601" y="74700"/>
                </a:moveTo>
                <a:lnTo>
                  <a:pt x="53601" y="74700"/>
                </a:lnTo>
                <a:cubicBezTo>
                  <a:pt x="23420" y="74700"/>
                  <a:pt x="23420" y="74700"/>
                  <a:pt x="23420" y="74700"/>
                </a:cubicBezTo>
                <a:cubicBezTo>
                  <a:pt x="23420" y="87900"/>
                  <a:pt x="23420" y="87900"/>
                  <a:pt x="23420" y="87900"/>
                </a:cubicBezTo>
                <a:cubicBezTo>
                  <a:pt x="53601" y="87900"/>
                  <a:pt x="53601" y="87900"/>
                  <a:pt x="53601" y="87900"/>
                </a:cubicBezTo>
                <a:lnTo>
                  <a:pt x="53601" y="74700"/>
                </a:lnTo>
                <a:close/>
                <a:moveTo>
                  <a:pt x="53601" y="53400"/>
                </a:moveTo>
                <a:lnTo>
                  <a:pt x="53601" y="53400"/>
                </a:lnTo>
                <a:cubicBezTo>
                  <a:pt x="23420" y="53400"/>
                  <a:pt x="23420" y="53400"/>
                  <a:pt x="23420" y="53400"/>
                </a:cubicBezTo>
                <a:cubicBezTo>
                  <a:pt x="23420" y="66600"/>
                  <a:pt x="23420" y="66600"/>
                  <a:pt x="23420" y="66600"/>
                </a:cubicBezTo>
                <a:cubicBezTo>
                  <a:pt x="53601" y="66600"/>
                  <a:pt x="53601" y="66600"/>
                  <a:pt x="53601" y="66600"/>
                </a:cubicBezTo>
                <a:lnTo>
                  <a:pt x="53601" y="53400"/>
                </a:lnTo>
                <a:close/>
                <a:moveTo>
                  <a:pt x="53601" y="29400"/>
                </a:moveTo>
                <a:lnTo>
                  <a:pt x="53601" y="29400"/>
                </a:lnTo>
                <a:cubicBezTo>
                  <a:pt x="23420" y="29400"/>
                  <a:pt x="23420" y="29400"/>
                  <a:pt x="23420" y="29400"/>
                </a:cubicBezTo>
                <a:cubicBezTo>
                  <a:pt x="23420" y="42900"/>
                  <a:pt x="23420" y="42900"/>
                  <a:pt x="23420" y="42900"/>
                </a:cubicBezTo>
                <a:cubicBezTo>
                  <a:pt x="53601" y="42900"/>
                  <a:pt x="53601" y="42900"/>
                  <a:pt x="53601" y="42900"/>
                </a:cubicBezTo>
                <a:lnTo>
                  <a:pt x="53601" y="29400"/>
                </a:lnTo>
                <a:close/>
                <a:moveTo>
                  <a:pt x="93923" y="77100"/>
                </a:moveTo>
                <a:lnTo>
                  <a:pt x="93923" y="77100"/>
                </a:lnTo>
                <a:cubicBezTo>
                  <a:pt x="93923" y="77100"/>
                  <a:pt x="85472" y="74700"/>
                  <a:pt x="85472" y="69300"/>
                </a:cubicBezTo>
                <a:cubicBezTo>
                  <a:pt x="85472" y="61200"/>
                  <a:pt x="91991" y="58800"/>
                  <a:pt x="91991" y="45300"/>
                </a:cubicBezTo>
                <a:cubicBezTo>
                  <a:pt x="91991" y="37500"/>
                  <a:pt x="89818" y="29400"/>
                  <a:pt x="81126" y="29400"/>
                </a:cubicBezTo>
                <a:cubicBezTo>
                  <a:pt x="72676" y="29400"/>
                  <a:pt x="70503" y="37500"/>
                  <a:pt x="70503" y="45300"/>
                </a:cubicBezTo>
                <a:cubicBezTo>
                  <a:pt x="70503" y="58800"/>
                  <a:pt x="77022" y="61200"/>
                  <a:pt x="77022" y="69300"/>
                </a:cubicBezTo>
                <a:cubicBezTo>
                  <a:pt x="77022" y="74700"/>
                  <a:pt x="66398" y="77100"/>
                  <a:pt x="66398" y="77100"/>
                </a:cubicBezTo>
                <a:lnTo>
                  <a:pt x="66398" y="87900"/>
                </a:lnTo>
                <a:cubicBezTo>
                  <a:pt x="96096" y="87900"/>
                  <a:pt x="96096" y="87900"/>
                  <a:pt x="96096" y="87900"/>
                </a:cubicBezTo>
                <a:cubicBezTo>
                  <a:pt x="96096" y="87900"/>
                  <a:pt x="96096" y="77100"/>
                  <a:pt x="93923" y="77100"/>
                </a:cubicBez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69" name="Shape 5124">
            <a:extLst>
              <a:ext uri="{FF2B5EF4-FFF2-40B4-BE49-F238E27FC236}">
                <a16:creationId xmlns:a16="http://schemas.microsoft.com/office/drawing/2014/main" id="{0E6AD3AF-03E2-43FB-B0AB-0AE079741FDE}"/>
              </a:ext>
            </a:extLst>
          </p:cNvPr>
          <p:cNvSpPr/>
          <p:nvPr/>
        </p:nvSpPr>
        <p:spPr>
          <a:xfrm>
            <a:off x="2169822" y="1631004"/>
            <a:ext cx="155623" cy="268520"/>
          </a:xfrm>
          <a:custGeom>
            <a:avLst/>
            <a:gdLst/>
            <a:ahLst/>
            <a:cxnLst/>
            <a:rect l="0" t="0" r="0" b="0"/>
            <a:pathLst>
              <a:path w="120000" h="120000" extrusionOk="0">
                <a:moveTo>
                  <a:pt x="100918" y="0"/>
                </a:moveTo>
                <a:lnTo>
                  <a:pt x="100918" y="0"/>
                </a:lnTo>
                <a:cubicBezTo>
                  <a:pt x="18657" y="0"/>
                  <a:pt x="18657" y="0"/>
                  <a:pt x="18657" y="0"/>
                </a:cubicBezTo>
                <a:cubicBezTo>
                  <a:pt x="7208" y="0"/>
                  <a:pt x="0" y="4417"/>
                  <a:pt x="0" y="10797"/>
                </a:cubicBezTo>
                <a:cubicBezTo>
                  <a:pt x="0" y="106503"/>
                  <a:pt x="0" y="106503"/>
                  <a:pt x="0" y="106503"/>
                </a:cubicBezTo>
                <a:cubicBezTo>
                  <a:pt x="0" y="112883"/>
                  <a:pt x="7208" y="119754"/>
                  <a:pt x="18657" y="119754"/>
                </a:cubicBezTo>
                <a:cubicBezTo>
                  <a:pt x="100918" y="119754"/>
                  <a:pt x="100918" y="119754"/>
                  <a:pt x="100918" y="119754"/>
                </a:cubicBezTo>
                <a:cubicBezTo>
                  <a:pt x="112367" y="119754"/>
                  <a:pt x="119575" y="112883"/>
                  <a:pt x="119575" y="106503"/>
                </a:cubicBezTo>
                <a:cubicBezTo>
                  <a:pt x="119575" y="10797"/>
                  <a:pt x="119575" y="10797"/>
                  <a:pt x="119575" y="10797"/>
                </a:cubicBezTo>
                <a:cubicBezTo>
                  <a:pt x="119575" y="4417"/>
                  <a:pt x="112367" y="0"/>
                  <a:pt x="100918" y="0"/>
                </a:cubicBezTo>
                <a:close/>
                <a:moveTo>
                  <a:pt x="59787" y="112883"/>
                </a:moveTo>
                <a:lnTo>
                  <a:pt x="59787" y="112883"/>
                </a:lnTo>
                <a:cubicBezTo>
                  <a:pt x="52155" y="112883"/>
                  <a:pt x="44946" y="110674"/>
                  <a:pt x="44946" y="108711"/>
                </a:cubicBezTo>
                <a:cubicBezTo>
                  <a:pt x="44946" y="104294"/>
                  <a:pt x="52155" y="102085"/>
                  <a:pt x="59787" y="102085"/>
                </a:cubicBezTo>
                <a:cubicBezTo>
                  <a:pt x="67420" y="102085"/>
                  <a:pt x="74628" y="104294"/>
                  <a:pt x="74628" y="108711"/>
                </a:cubicBezTo>
                <a:cubicBezTo>
                  <a:pt x="74628" y="110674"/>
                  <a:pt x="67420" y="112883"/>
                  <a:pt x="59787" y="112883"/>
                </a:cubicBezTo>
                <a:close/>
                <a:moveTo>
                  <a:pt x="104734" y="95705"/>
                </a:moveTo>
                <a:lnTo>
                  <a:pt x="104734" y="95705"/>
                </a:lnTo>
                <a:cubicBezTo>
                  <a:pt x="14840" y="95705"/>
                  <a:pt x="14840" y="95705"/>
                  <a:pt x="14840" y="95705"/>
                </a:cubicBezTo>
                <a:cubicBezTo>
                  <a:pt x="14840" y="15214"/>
                  <a:pt x="14840" y="15214"/>
                  <a:pt x="14840" y="15214"/>
                </a:cubicBezTo>
                <a:cubicBezTo>
                  <a:pt x="104734" y="15214"/>
                  <a:pt x="104734" y="15214"/>
                  <a:pt x="104734" y="15214"/>
                </a:cubicBezTo>
                <a:lnTo>
                  <a:pt x="104734" y="95705"/>
                </a:ln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70" name="Shape 5125">
            <a:extLst>
              <a:ext uri="{FF2B5EF4-FFF2-40B4-BE49-F238E27FC236}">
                <a16:creationId xmlns:a16="http://schemas.microsoft.com/office/drawing/2014/main" id="{245B779E-7FE6-4F1A-968E-CF7F422F3D01}"/>
              </a:ext>
            </a:extLst>
          </p:cNvPr>
          <p:cNvSpPr/>
          <p:nvPr/>
        </p:nvSpPr>
        <p:spPr>
          <a:xfrm>
            <a:off x="9727270" y="3304388"/>
            <a:ext cx="274285" cy="231548"/>
          </a:xfrm>
          <a:custGeom>
            <a:avLst/>
            <a:gdLst/>
            <a:ahLst/>
            <a:cxnLst/>
            <a:rect l="0" t="0" r="0" b="0"/>
            <a:pathLst>
              <a:path w="120000" h="120000" extrusionOk="0">
                <a:moveTo>
                  <a:pt x="89818" y="35598"/>
                </a:moveTo>
                <a:lnTo>
                  <a:pt x="89818" y="35598"/>
                </a:lnTo>
                <a:cubicBezTo>
                  <a:pt x="93923" y="35598"/>
                  <a:pt x="93923" y="35598"/>
                  <a:pt x="93923" y="35598"/>
                </a:cubicBezTo>
                <a:cubicBezTo>
                  <a:pt x="93923" y="51100"/>
                  <a:pt x="93923" y="51100"/>
                  <a:pt x="93923" y="51100"/>
                </a:cubicBezTo>
                <a:cubicBezTo>
                  <a:pt x="119758" y="25550"/>
                  <a:pt x="119758" y="25550"/>
                  <a:pt x="119758" y="25550"/>
                </a:cubicBezTo>
                <a:cubicBezTo>
                  <a:pt x="93923" y="0"/>
                  <a:pt x="93923" y="0"/>
                  <a:pt x="93923" y="0"/>
                </a:cubicBezTo>
                <a:cubicBezTo>
                  <a:pt x="93923" y="15215"/>
                  <a:pt x="93923" y="15215"/>
                  <a:pt x="93923" y="15215"/>
                </a:cubicBezTo>
                <a:cubicBezTo>
                  <a:pt x="89818" y="15215"/>
                  <a:pt x="89818" y="15215"/>
                  <a:pt x="89818" y="15215"/>
                </a:cubicBezTo>
                <a:cubicBezTo>
                  <a:pt x="68329" y="15215"/>
                  <a:pt x="55533" y="35598"/>
                  <a:pt x="44909" y="53684"/>
                </a:cubicBezTo>
                <a:cubicBezTo>
                  <a:pt x="34044" y="68899"/>
                  <a:pt x="25593" y="81531"/>
                  <a:pt x="12796" y="81531"/>
                </a:cubicBezTo>
                <a:cubicBezTo>
                  <a:pt x="0" y="81531"/>
                  <a:pt x="0" y="81531"/>
                  <a:pt x="0" y="81531"/>
                </a:cubicBezTo>
                <a:cubicBezTo>
                  <a:pt x="0" y="101913"/>
                  <a:pt x="0" y="101913"/>
                  <a:pt x="0" y="101913"/>
                </a:cubicBezTo>
                <a:cubicBezTo>
                  <a:pt x="12796" y="101913"/>
                  <a:pt x="12796" y="101913"/>
                  <a:pt x="12796" y="101913"/>
                </a:cubicBezTo>
                <a:cubicBezTo>
                  <a:pt x="34044" y="101913"/>
                  <a:pt x="46841" y="81531"/>
                  <a:pt x="57706" y="63732"/>
                </a:cubicBezTo>
                <a:cubicBezTo>
                  <a:pt x="68329" y="48516"/>
                  <a:pt x="77022" y="35598"/>
                  <a:pt x="89818" y="35598"/>
                </a:cubicBezTo>
                <a:close/>
                <a:moveTo>
                  <a:pt x="31871" y="48516"/>
                </a:moveTo>
                <a:lnTo>
                  <a:pt x="31871" y="48516"/>
                </a:lnTo>
                <a:cubicBezTo>
                  <a:pt x="31871" y="45933"/>
                  <a:pt x="34044" y="45933"/>
                  <a:pt x="34044" y="43636"/>
                </a:cubicBezTo>
                <a:cubicBezTo>
                  <a:pt x="36217" y="41052"/>
                  <a:pt x="40321" y="35598"/>
                  <a:pt x="42736" y="33301"/>
                </a:cubicBezTo>
                <a:cubicBezTo>
                  <a:pt x="34044" y="22966"/>
                  <a:pt x="25593" y="18086"/>
                  <a:pt x="12796" y="18086"/>
                </a:cubicBezTo>
                <a:cubicBezTo>
                  <a:pt x="0" y="18086"/>
                  <a:pt x="0" y="18086"/>
                  <a:pt x="0" y="18086"/>
                </a:cubicBezTo>
                <a:cubicBezTo>
                  <a:pt x="0" y="38468"/>
                  <a:pt x="0" y="38468"/>
                  <a:pt x="0" y="38468"/>
                </a:cubicBezTo>
                <a:cubicBezTo>
                  <a:pt x="12796" y="38468"/>
                  <a:pt x="12796" y="38468"/>
                  <a:pt x="12796" y="38468"/>
                </a:cubicBezTo>
                <a:cubicBezTo>
                  <a:pt x="19074" y="38468"/>
                  <a:pt x="25593" y="41052"/>
                  <a:pt x="31871" y="48516"/>
                </a:cubicBezTo>
                <a:close/>
                <a:moveTo>
                  <a:pt x="93923" y="84114"/>
                </a:moveTo>
                <a:lnTo>
                  <a:pt x="93923" y="84114"/>
                </a:lnTo>
                <a:cubicBezTo>
                  <a:pt x="89818" y="84114"/>
                  <a:pt x="89818" y="84114"/>
                  <a:pt x="89818" y="84114"/>
                </a:cubicBezTo>
                <a:cubicBezTo>
                  <a:pt x="81126" y="84114"/>
                  <a:pt x="74849" y="78947"/>
                  <a:pt x="68329" y="71483"/>
                </a:cubicBezTo>
                <a:cubicBezTo>
                  <a:pt x="68329" y="71483"/>
                  <a:pt x="68329" y="71483"/>
                  <a:pt x="68329" y="74066"/>
                </a:cubicBezTo>
                <a:cubicBezTo>
                  <a:pt x="64225" y="76363"/>
                  <a:pt x="62052" y="81531"/>
                  <a:pt x="59879" y="86698"/>
                </a:cubicBezTo>
                <a:cubicBezTo>
                  <a:pt x="66156" y="96746"/>
                  <a:pt x="77022" y="101913"/>
                  <a:pt x="89818" y="101913"/>
                </a:cubicBezTo>
                <a:cubicBezTo>
                  <a:pt x="93923" y="101913"/>
                  <a:pt x="93923" y="101913"/>
                  <a:pt x="93923" y="101913"/>
                </a:cubicBezTo>
                <a:cubicBezTo>
                  <a:pt x="93923" y="119712"/>
                  <a:pt x="93923" y="119712"/>
                  <a:pt x="93923" y="119712"/>
                </a:cubicBezTo>
                <a:cubicBezTo>
                  <a:pt x="119758" y="94162"/>
                  <a:pt x="119758" y="94162"/>
                  <a:pt x="119758" y="94162"/>
                </a:cubicBezTo>
                <a:cubicBezTo>
                  <a:pt x="93923" y="68899"/>
                  <a:pt x="93923" y="68899"/>
                  <a:pt x="93923" y="68899"/>
                </a:cubicBezTo>
                <a:lnTo>
                  <a:pt x="93923" y="84114"/>
                </a:ln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71" name="Shape 5126">
            <a:extLst>
              <a:ext uri="{FF2B5EF4-FFF2-40B4-BE49-F238E27FC236}">
                <a16:creationId xmlns:a16="http://schemas.microsoft.com/office/drawing/2014/main" id="{5564FAF3-DFB5-4A3C-8C27-B48EF9145183}"/>
              </a:ext>
            </a:extLst>
          </p:cNvPr>
          <p:cNvSpPr/>
          <p:nvPr/>
        </p:nvSpPr>
        <p:spPr>
          <a:xfrm>
            <a:off x="7050551" y="2745945"/>
            <a:ext cx="217872" cy="221821"/>
          </a:xfrm>
          <a:custGeom>
            <a:avLst/>
            <a:gdLst/>
            <a:ahLst/>
            <a:cxnLst/>
            <a:rect l="0" t="0" r="0" b="0"/>
            <a:pathLst>
              <a:path w="120000" h="120000" extrusionOk="0">
                <a:moveTo>
                  <a:pt x="114586" y="100800"/>
                </a:moveTo>
                <a:lnTo>
                  <a:pt x="114586" y="100800"/>
                </a:lnTo>
                <a:cubicBezTo>
                  <a:pt x="87819" y="71700"/>
                  <a:pt x="87819" y="71700"/>
                  <a:pt x="87819" y="71700"/>
                </a:cubicBezTo>
                <a:cubicBezTo>
                  <a:pt x="90526" y="63600"/>
                  <a:pt x="93233" y="55800"/>
                  <a:pt x="93233" y="47700"/>
                </a:cubicBezTo>
                <a:cubicBezTo>
                  <a:pt x="93233" y="21300"/>
                  <a:pt x="71879" y="0"/>
                  <a:pt x="45413" y="0"/>
                </a:cubicBezTo>
                <a:cubicBezTo>
                  <a:pt x="21052" y="0"/>
                  <a:pt x="0" y="21300"/>
                  <a:pt x="0" y="45300"/>
                </a:cubicBezTo>
                <a:cubicBezTo>
                  <a:pt x="0" y="71700"/>
                  <a:pt x="21052" y="93000"/>
                  <a:pt x="48120" y="93000"/>
                </a:cubicBezTo>
                <a:cubicBezTo>
                  <a:pt x="55939" y="93000"/>
                  <a:pt x="64060" y="90600"/>
                  <a:pt x="69172" y="87600"/>
                </a:cubicBezTo>
                <a:cubicBezTo>
                  <a:pt x="98646" y="117000"/>
                  <a:pt x="98646" y="117000"/>
                  <a:pt x="98646" y="117000"/>
                </a:cubicBezTo>
                <a:cubicBezTo>
                  <a:pt x="101052" y="119700"/>
                  <a:pt x="106466" y="119700"/>
                  <a:pt x="109172" y="117000"/>
                </a:cubicBezTo>
                <a:cubicBezTo>
                  <a:pt x="116992" y="109200"/>
                  <a:pt x="116992" y="109200"/>
                  <a:pt x="116992" y="109200"/>
                </a:cubicBezTo>
                <a:cubicBezTo>
                  <a:pt x="119699" y="106500"/>
                  <a:pt x="116992" y="103800"/>
                  <a:pt x="114586" y="100800"/>
                </a:cubicBezTo>
                <a:close/>
                <a:moveTo>
                  <a:pt x="13233" y="45300"/>
                </a:moveTo>
                <a:lnTo>
                  <a:pt x="13233" y="45300"/>
                </a:lnTo>
                <a:cubicBezTo>
                  <a:pt x="13233" y="29400"/>
                  <a:pt x="29473" y="13200"/>
                  <a:pt x="45413" y="13200"/>
                </a:cubicBezTo>
                <a:cubicBezTo>
                  <a:pt x="64060" y="13200"/>
                  <a:pt x="80000" y="29400"/>
                  <a:pt x="80000" y="47700"/>
                </a:cubicBezTo>
                <a:cubicBezTo>
                  <a:pt x="80000" y="66300"/>
                  <a:pt x="64060" y="79800"/>
                  <a:pt x="48120" y="79800"/>
                </a:cubicBezTo>
                <a:cubicBezTo>
                  <a:pt x="29473" y="79800"/>
                  <a:pt x="13233" y="63600"/>
                  <a:pt x="13233" y="45300"/>
                </a:cubicBez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72" name="Shape 5127">
            <a:extLst>
              <a:ext uri="{FF2B5EF4-FFF2-40B4-BE49-F238E27FC236}">
                <a16:creationId xmlns:a16="http://schemas.microsoft.com/office/drawing/2014/main" id="{D8663187-E7DA-4D8E-B6DC-192178CF0235}"/>
              </a:ext>
            </a:extLst>
          </p:cNvPr>
          <p:cNvSpPr/>
          <p:nvPr/>
        </p:nvSpPr>
        <p:spPr>
          <a:xfrm>
            <a:off x="8663196" y="4359009"/>
            <a:ext cx="262614" cy="264628"/>
          </a:xfrm>
          <a:custGeom>
            <a:avLst/>
            <a:gdLst/>
            <a:ahLst/>
            <a:cxnLst/>
            <a:rect l="0" t="0" r="0" b="0"/>
            <a:pathLst>
              <a:path w="120000" h="120000" extrusionOk="0">
                <a:moveTo>
                  <a:pt x="59874" y="0"/>
                </a:moveTo>
                <a:lnTo>
                  <a:pt x="59874" y="0"/>
                </a:lnTo>
                <a:cubicBezTo>
                  <a:pt x="26555" y="0"/>
                  <a:pt x="0" y="26555"/>
                  <a:pt x="0" y="59874"/>
                </a:cubicBezTo>
                <a:cubicBezTo>
                  <a:pt x="0" y="93194"/>
                  <a:pt x="26555" y="119749"/>
                  <a:pt x="59874" y="119749"/>
                </a:cubicBezTo>
                <a:cubicBezTo>
                  <a:pt x="93194" y="119749"/>
                  <a:pt x="119749" y="93194"/>
                  <a:pt x="119749" y="59874"/>
                </a:cubicBezTo>
                <a:cubicBezTo>
                  <a:pt x="119749" y="26555"/>
                  <a:pt x="93194" y="0"/>
                  <a:pt x="59874" y="0"/>
                </a:cubicBezTo>
                <a:close/>
                <a:moveTo>
                  <a:pt x="110981" y="59874"/>
                </a:moveTo>
                <a:lnTo>
                  <a:pt x="110981" y="59874"/>
                </a:lnTo>
                <a:cubicBezTo>
                  <a:pt x="110981" y="73152"/>
                  <a:pt x="106471" y="82171"/>
                  <a:pt x="99958" y="90939"/>
                </a:cubicBezTo>
                <a:cubicBezTo>
                  <a:pt x="97703" y="90939"/>
                  <a:pt x="95448" y="86430"/>
                  <a:pt x="97703" y="82171"/>
                </a:cubicBezTo>
                <a:cubicBezTo>
                  <a:pt x="99958" y="77661"/>
                  <a:pt x="99958" y="68893"/>
                  <a:pt x="99958" y="64384"/>
                </a:cubicBezTo>
                <a:cubicBezTo>
                  <a:pt x="99958" y="59874"/>
                  <a:pt x="97703" y="51106"/>
                  <a:pt x="93194" y="51106"/>
                </a:cubicBezTo>
                <a:cubicBezTo>
                  <a:pt x="86680" y="51106"/>
                  <a:pt x="84425" y="51106"/>
                  <a:pt x="79916" y="44592"/>
                </a:cubicBezTo>
                <a:cubicBezTo>
                  <a:pt x="75407" y="31064"/>
                  <a:pt x="93194" y="28810"/>
                  <a:pt x="86680" y="22045"/>
                </a:cubicBezTo>
                <a:cubicBezTo>
                  <a:pt x="84425" y="20041"/>
                  <a:pt x="75407" y="28810"/>
                  <a:pt x="73402" y="15532"/>
                </a:cubicBezTo>
                <a:lnTo>
                  <a:pt x="75407" y="13277"/>
                </a:lnTo>
                <a:cubicBezTo>
                  <a:pt x="95448" y="20041"/>
                  <a:pt x="110981" y="37578"/>
                  <a:pt x="110981" y="59874"/>
                </a:cubicBezTo>
                <a:close/>
                <a:moveTo>
                  <a:pt x="53110" y="11022"/>
                </a:moveTo>
                <a:lnTo>
                  <a:pt x="53110" y="11022"/>
                </a:lnTo>
                <a:cubicBezTo>
                  <a:pt x="51106" y="13277"/>
                  <a:pt x="48601" y="13277"/>
                  <a:pt x="46597" y="15532"/>
                </a:cubicBezTo>
                <a:cubicBezTo>
                  <a:pt x="42087" y="20041"/>
                  <a:pt x="39832" y="17787"/>
                  <a:pt x="37578" y="22045"/>
                </a:cubicBezTo>
                <a:cubicBezTo>
                  <a:pt x="35323" y="26555"/>
                  <a:pt x="28810" y="31064"/>
                  <a:pt x="28810" y="33319"/>
                </a:cubicBezTo>
                <a:cubicBezTo>
                  <a:pt x="28810" y="35574"/>
                  <a:pt x="33319" y="39832"/>
                  <a:pt x="33319" y="39832"/>
                </a:cubicBezTo>
                <a:cubicBezTo>
                  <a:pt x="35323" y="37578"/>
                  <a:pt x="39832" y="37578"/>
                  <a:pt x="44342" y="39832"/>
                </a:cubicBezTo>
                <a:cubicBezTo>
                  <a:pt x="46597" y="39832"/>
                  <a:pt x="68893" y="42338"/>
                  <a:pt x="62129" y="59874"/>
                </a:cubicBezTo>
                <a:cubicBezTo>
                  <a:pt x="59874" y="66638"/>
                  <a:pt x="48601" y="64384"/>
                  <a:pt x="46597" y="73152"/>
                </a:cubicBezTo>
                <a:cubicBezTo>
                  <a:pt x="46597" y="75407"/>
                  <a:pt x="46597" y="82171"/>
                  <a:pt x="44342" y="84425"/>
                </a:cubicBezTo>
                <a:cubicBezTo>
                  <a:pt x="44342" y="86430"/>
                  <a:pt x="46597" y="97703"/>
                  <a:pt x="44342" y="97703"/>
                </a:cubicBezTo>
                <a:cubicBezTo>
                  <a:pt x="42087" y="97703"/>
                  <a:pt x="33319" y="86430"/>
                  <a:pt x="33319" y="86430"/>
                </a:cubicBezTo>
                <a:cubicBezTo>
                  <a:pt x="33319" y="84425"/>
                  <a:pt x="31064" y="77661"/>
                  <a:pt x="31064" y="71148"/>
                </a:cubicBezTo>
                <a:cubicBezTo>
                  <a:pt x="31064" y="66638"/>
                  <a:pt x="22045" y="66638"/>
                  <a:pt x="22045" y="59874"/>
                </a:cubicBezTo>
                <a:cubicBezTo>
                  <a:pt x="22045" y="53361"/>
                  <a:pt x="26555" y="48851"/>
                  <a:pt x="26555" y="46597"/>
                </a:cubicBezTo>
                <a:cubicBezTo>
                  <a:pt x="24300" y="42338"/>
                  <a:pt x="15532" y="42338"/>
                  <a:pt x="13277" y="42338"/>
                </a:cubicBezTo>
                <a:cubicBezTo>
                  <a:pt x="20041" y="24300"/>
                  <a:pt x="35323" y="13277"/>
                  <a:pt x="53110" y="11022"/>
                </a:cubicBezTo>
                <a:close/>
                <a:moveTo>
                  <a:pt x="44342" y="108726"/>
                </a:moveTo>
                <a:lnTo>
                  <a:pt x="44342" y="108726"/>
                </a:lnTo>
                <a:cubicBezTo>
                  <a:pt x="46597" y="106471"/>
                  <a:pt x="46597" y="104217"/>
                  <a:pt x="51106" y="104217"/>
                </a:cubicBezTo>
                <a:cubicBezTo>
                  <a:pt x="53110" y="104217"/>
                  <a:pt x="55365" y="104217"/>
                  <a:pt x="59874" y="101962"/>
                </a:cubicBezTo>
                <a:cubicBezTo>
                  <a:pt x="62129" y="101962"/>
                  <a:pt x="68893" y="99707"/>
                  <a:pt x="73402" y="97703"/>
                </a:cubicBezTo>
                <a:cubicBezTo>
                  <a:pt x="77661" y="97703"/>
                  <a:pt x="86680" y="99707"/>
                  <a:pt x="88684" y="101962"/>
                </a:cubicBezTo>
                <a:cubicBezTo>
                  <a:pt x="79916" y="108726"/>
                  <a:pt x="71148" y="110981"/>
                  <a:pt x="59874" y="110981"/>
                </a:cubicBezTo>
                <a:cubicBezTo>
                  <a:pt x="55365" y="110981"/>
                  <a:pt x="48601" y="110981"/>
                  <a:pt x="44342" y="108726"/>
                </a:cubicBez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73" name="Shape 5128">
            <a:extLst>
              <a:ext uri="{FF2B5EF4-FFF2-40B4-BE49-F238E27FC236}">
                <a16:creationId xmlns:a16="http://schemas.microsoft.com/office/drawing/2014/main" id="{93D3DED7-58D2-4894-85F4-45E9468E6496}"/>
              </a:ext>
            </a:extLst>
          </p:cNvPr>
          <p:cNvSpPr/>
          <p:nvPr/>
        </p:nvSpPr>
        <p:spPr>
          <a:xfrm>
            <a:off x="9203985" y="4407653"/>
            <a:ext cx="272340" cy="167339"/>
          </a:xfrm>
          <a:custGeom>
            <a:avLst/>
            <a:gdLst/>
            <a:ahLst/>
            <a:cxnLst/>
            <a:rect l="0" t="0" r="0" b="0"/>
            <a:pathLst>
              <a:path w="120000" h="120000" extrusionOk="0">
                <a:moveTo>
                  <a:pt x="111325" y="0"/>
                </a:moveTo>
                <a:lnTo>
                  <a:pt x="111325" y="0"/>
                </a:lnTo>
                <a:cubicBezTo>
                  <a:pt x="8674" y="0"/>
                  <a:pt x="8674" y="0"/>
                  <a:pt x="8674" y="0"/>
                </a:cubicBezTo>
                <a:cubicBezTo>
                  <a:pt x="4337" y="0"/>
                  <a:pt x="0" y="7128"/>
                  <a:pt x="0" y="14257"/>
                </a:cubicBezTo>
                <a:cubicBezTo>
                  <a:pt x="0" y="105346"/>
                  <a:pt x="0" y="105346"/>
                  <a:pt x="0" y="105346"/>
                </a:cubicBezTo>
                <a:cubicBezTo>
                  <a:pt x="0" y="112475"/>
                  <a:pt x="4337" y="119603"/>
                  <a:pt x="8674" y="119603"/>
                </a:cubicBezTo>
                <a:cubicBezTo>
                  <a:pt x="111325" y="119603"/>
                  <a:pt x="111325" y="119603"/>
                  <a:pt x="111325" y="119603"/>
                </a:cubicBezTo>
                <a:cubicBezTo>
                  <a:pt x="115421" y="119603"/>
                  <a:pt x="119759" y="112475"/>
                  <a:pt x="119759" y="105346"/>
                </a:cubicBezTo>
                <a:cubicBezTo>
                  <a:pt x="119759" y="14257"/>
                  <a:pt x="119759" y="14257"/>
                  <a:pt x="119759" y="14257"/>
                </a:cubicBezTo>
                <a:cubicBezTo>
                  <a:pt x="119759" y="7128"/>
                  <a:pt x="115421" y="0"/>
                  <a:pt x="111325" y="0"/>
                </a:cubicBezTo>
                <a:close/>
                <a:moveTo>
                  <a:pt x="66265" y="21386"/>
                </a:moveTo>
                <a:lnTo>
                  <a:pt x="66265" y="21386"/>
                </a:lnTo>
                <a:cubicBezTo>
                  <a:pt x="76867" y="21386"/>
                  <a:pt x="76867" y="21386"/>
                  <a:pt x="76867" y="21386"/>
                </a:cubicBezTo>
                <a:cubicBezTo>
                  <a:pt x="76867" y="42376"/>
                  <a:pt x="76867" y="42376"/>
                  <a:pt x="76867" y="42376"/>
                </a:cubicBezTo>
                <a:cubicBezTo>
                  <a:pt x="66265" y="42376"/>
                  <a:pt x="66265" y="42376"/>
                  <a:pt x="66265" y="42376"/>
                </a:cubicBezTo>
                <a:lnTo>
                  <a:pt x="66265" y="21386"/>
                </a:lnTo>
                <a:close/>
                <a:moveTo>
                  <a:pt x="83373" y="49504"/>
                </a:moveTo>
                <a:lnTo>
                  <a:pt x="83373" y="49504"/>
                </a:lnTo>
                <a:cubicBezTo>
                  <a:pt x="83373" y="70495"/>
                  <a:pt x="83373" y="70495"/>
                  <a:pt x="83373" y="70495"/>
                </a:cubicBezTo>
                <a:cubicBezTo>
                  <a:pt x="72771" y="70495"/>
                  <a:pt x="72771" y="70495"/>
                  <a:pt x="72771" y="70495"/>
                </a:cubicBezTo>
                <a:cubicBezTo>
                  <a:pt x="72771" y="49504"/>
                  <a:pt x="72771" y="49504"/>
                  <a:pt x="72771" y="49504"/>
                </a:cubicBezTo>
                <a:lnTo>
                  <a:pt x="83373" y="49504"/>
                </a:lnTo>
                <a:close/>
                <a:moveTo>
                  <a:pt x="46987" y="21386"/>
                </a:moveTo>
                <a:lnTo>
                  <a:pt x="46987" y="21386"/>
                </a:lnTo>
                <a:cubicBezTo>
                  <a:pt x="60000" y="21386"/>
                  <a:pt x="60000" y="21386"/>
                  <a:pt x="60000" y="21386"/>
                </a:cubicBezTo>
                <a:cubicBezTo>
                  <a:pt x="60000" y="42376"/>
                  <a:pt x="60000" y="42376"/>
                  <a:pt x="60000" y="42376"/>
                </a:cubicBezTo>
                <a:cubicBezTo>
                  <a:pt x="46987" y="42376"/>
                  <a:pt x="46987" y="42376"/>
                  <a:pt x="46987" y="42376"/>
                </a:cubicBezTo>
                <a:lnTo>
                  <a:pt x="46987" y="21386"/>
                </a:lnTo>
                <a:close/>
                <a:moveTo>
                  <a:pt x="66265" y="49504"/>
                </a:moveTo>
                <a:lnTo>
                  <a:pt x="66265" y="49504"/>
                </a:lnTo>
                <a:cubicBezTo>
                  <a:pt x="66265" y="70495"/>
                  <a:pt x="66265" y="70495"/>
                  <a:pt x="66265" y="70495"/>
                </a:cubicBezTo>
                <a:cubicBezTo>
                  <a:pt x="53493" y="70495"/>
                  <a:pt x="53493" y="70495"/>
                  <a:pt x="53493" y="70495"/>
                </a:cubicBezTo>
                <a:cubicBezTo>
                  <a:pt x="53493" y="49504"/>
                  <a:pt x="53493" y="49504"/>
                  <a:pt x="53493" y="49504"/>
                </a:cubicBezTo>
                <a:lnTo>
                  <a:pt x="66265" y="49504"/>
                </a:lnTo>
                <a:close/>
                <a:moveTo>
                  <a:pt x="29879" y="21386"/>
                </a:moveTo>
                <a:lnTo>
                  <a:pt x="29879" y="21386"/>
                </a:lnTo>
                <a:cubicBezTo>
                  <a:pt x="42891" y="21386"/>
                  <a:pt x="42891" y="21386"/>
                  <a:pt x="42891" y="21386"/>
                </a:cubicBezTo>
                <a:cubicBezTo>
                  <a:pt x="42891" y="42376"/>
                  <a:pt x="42891" y="42376"/>
                  <a:pt x="42891" y="42376"/>
                </a:cubicBezTo>
                <a:cubicBezTo>
                  <a:pt x="29879" y="42376"/>
                  <a:pt x="29879" y="42376"/>
                  <a:pt x="29879" y="42376"/>
                </a:cubicBezTo>
                <a:lnTo>
                  <a:pt x="29879" y="21386"/>
                </a:lnTo>
                <a:close/>
                <a:moveTo>
                  <a:pt x="46987" y="49504"/>
                </a:moveTo>
                <a:lnTo>
                  <a:pt x="46987" y="49504"/>
                </a:lnTo>
                <a:cubicBezTo>
                  <a:pt x="46987" y="70495"/>
                  <a:pt x="46987" y="70495"/>
                  <a:pt x="46987" y="70495"/>
                </a:cubicBezTo>
                <a:cubicBezTo>
                  <a:pt x="36385" y="70495"/>
                  <a:pt x="36385" y="70495"/>
                  <a:pt x="36385" y="70495"/>
                </a:cubicBezTo>
                <a:cubicBezTo>
                  <a:pt x="36385" y="49504"/>
                  <a:pt x="36385" y="49504"/>
                  <a:pt x="36385" y="49504"/>
                </a:cubicBezTo>
                <a:lnTo>
                  <a:pt x="46987" y="49504"/>
                </a:lnTo>
                <a:close/>
                <a:moveTo>
                  <a:pt x="13012" y="21386"/>
                </a:moveTo>
                <a:lnTo>
                  <a:pt x="13012" y="21386"/>
                </a:lnTo>
                <a:cubicBezTo>
                  <a:pt x="23614" y="21386"/>
                  <a:pt x="23614" y="21386"/>
                  <a:pt x="23614" y="21386"/>
                </a:cubicBezTo>
                <a:cubicBezTo>
                  <a:pt x="23614" y="42376"/>
                  <a:pt x="23614" y="42376"/>
                  <a:pt x="23614" y="42376"/>
                </a:cubicBezTo>
                <a:cubicBezTo>
                  <a:pt x="13012" y="42376"/>
                  <a:pt x="13012" y="42376"/>
                  <a:pt x="13012" y="42376"/>
                </a:cubicBezTo>
                <a:lnTo>
                  <a:pt x="13012" y="21386"/>
                </a:lnTo>
                <a:close/>
                <a:moveTo>
                  <a:pt x="29879" y="49504"/>
                </a:moveTo>
                <a:lnTo>
                  <a:pt x="29879" y="49504"/>
                </a:lnTo>
                <a:cubicBezTo>
                  <a:pt x="29879" y="70495"/>
                  <a:pt x="29879" y="70495"/>
                  <a:pt x="29879" y="70495"/>
                </a:cubicBezTo>
                <a:cubicBezTo>
                  <a:pt x="17108" y="70495"/>
                  <a:pt x="17108" y="70495"/>
                  <a:pt x="17108" y="70495"/>
                </a:cubicBezTo>
                <a:cubicBezTo>
                  <a:pt x="17108" y="49504"/>
                  <a:pt x="17108" y="49504"/>
                  <a:pt x="17108" y="49504"/>
                </a:cubicBezTo>
                <a:lnTo>
                  <a:pt x="29879" y="49504"/>
                </a:lnTo>
                <a:close/>
                <a:moveTo>
                  <a:pt x="23614" y="98613"/>
                </a:moveTo>
                <a:lnTo>
                  <a:pt x="23614" y="98613"/>
                </a:lnTo>
                <a:cubicBezTo>
                  <a:pt x="13012" y="98613"/>
                  <a:pt x="13012" y="98613"/>
                  <a:pt x="13012" y="98613"/>
                </a:cubicBezTo>
                <a:cubicBezTo>
                  <a:pt x="13012" y="80792"/>
                  <a:pt x="13012" y="80792"/>
                  <a:pt x="13012" y="80792"/>
                </a:cubicBezTo>
                <a:cubicBezTo>
                  <a:pt x="23614" y="80792"/>
                  <a:pt x="23614" y="80792"/>
                  <a:pt x="23614" y="80792"/>
                </a:cubicBezTo>
                <a:lnTo>
                  <a:pt x="23614" y="98613"/>
                </a:lnTo>
                <a:close/>
                <a:moveTo>
                  <a:pt x="89638" y="98613"/>
                </a:moveTo>
                <a:lnTo>
                  <a:pt x="89638" y="98613"/>
                </a:lnTo>
                <a:cubicBezTo>
                  <a:pt x="29879" y="98613"/>
                  <a:pt x="29879" y="98613"/>
                  <a:pt x="29879" y="98613"/>
                </a:cubicBezTo>
                <a:cubicBezTo>
                  <a:pt x="29879" y="80792"/>
                  <a:pt x="29879" y="80792"/>
                  <a:pt x="29879" y="80792"/>
                </a:cubicBezTo>
                <a:cubicBezTo>
                  <a:pt x="89638" y="80792"/>
                  <a:pt x="89638" y="80792"/>
                  <a:pt x="89638" y="80792"/>
                </a:cubicBezTo>
                <a:lnTo>
                  <a:pt x="89638" y="98613"/>
                </a:lnTo>
                <a:close/>
                <a:moveTo>
                  <a:pt x="106746" y="98613"/>
                </a:moveTo>
                <a:lnTo>
                  <a:pt x="106746" y="98613"/>
                </a:lnTo>
                <a:cubicBezTo>
                  <a:pt x="96144" y="98613"/>
                  <a:pt x="96144" y="98613"/>
                  <a:pt x="96144" y="98613"/>
                </a:cubicBezTo>
                <a:cubicBezTo>
                  <a:pt x="96144" y="80792"/>
                  <a:pt x="96144" y="80792"/>
                  <a:pt x="96144" y="80792"/>
                </a:cubicBezTo>
                <a:cubicBezTo>
                  <a:pt x="106746" y="80792"/>
                  <a:pt x="106746" y="80792"/>
                  <a:pt x="106746" y="80792"/>
                </a:cubicBezTo>
                <a:lnTo>
                  <a:pt x="106746" y="98613"/>
                </a:lnTo>
                <a:close/>
                <a:moveTo>
                  <a:pt x="89638" y="70495"/>
                </a:moveTo>
                <a:lnTo>
                  <a:pt x="89638" y="70495"/>
                </a:lnTo>
                <a:cubicBezTo>
                  <a:pt x="89638" y="49504"/>
                  <a:pt x="89638" y="49504"/>
                  <a:pt x="89638" y="49504"/>
                </a:cubicBezTo>
                <a:cubicBezTo>
                  <a:pt x="102409" y="49504"/>
                  <a:pt x="102409" y="49504"/>
                  <a:pt x="102409" y="49504"/>
                </a:cubicBezTo>
                <a:cubicBezTo>
                  <a:pt x="102409" y="70495"/>
                  <a:pt x="102409" y="70495"/>
                  <a:pt x="102409" y="70495"/>
                </a:cubicBezTo>
                <a:lnTo>
                  <a:pt x="89638" y="70495"/>
                </a:lnTo>
                <a:close/>
                <a:moveTo>
                  <a:pt x="106746" y="42376"/>
                </a:moveTo>
                <a:lnTo>
                  <a:pt x="106746" y="42376"/>
                </a:lnTo>
                <a:cubicBezTo>
                  <a:pt x="83373" y="42376"/>
                  <a:pt x="83373" y="42376"/>
                  <a:pt x="83373" y="42376"/>
                </a:cubicBezTo>
                <a:cubicBezTo>
                  <a:pt x="83373" y="21386"/>
                  <a:pt x="83373" y="21386"/>
                  <a:pt x="83373" y="21386"/>
                </a:cubicBezTo>
                <a:cubicBezTo>
                  <a:pt x="106746" y="21386"/>
                  <a:pt x="106746" y="21386"/>
                  <a:pt x="106746" y="21386"/>
                </a:cubicBezTo>
                <a:lnTo>
                  <a:pt x="106746" y="42376"/>
                </a:ln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74" name="Shape 5129">
            <a:extLst>
              <a:ext uri="{FF2B5EF4-FFF2-40B4-BE49-F238E27FC236}">
                <a16:creationId xmlns:a16="http://schemas.microsoft.com/office/drawing/2014/main" id="{8E2B5647-8DF5-481A-B698-A22BB54947DB}"/>
              </a:ext>
            </a:extLst>
          </p:cNvPr>
          <p:cNvSpPr/>
          <p:nvPr/>
        </p:nvSpPr>
        <p:spPr>
          <a:xfrm>
            <a:off x="1566782" y="4929125"/>
            <a:ext cx="274286" cy="219875"/>
          </a:xfrm>
          <a:custGeom>
            <a:avLst/>
            <a:gdLst/>
            <a:ahLst/>
            <a:cxnLst/>
            <a:rect l="0" t="0" r="0" b="0"/>
            <a:pathLst>
              <a:path w="120000" h="120000" extrusionOk="0">
                <a:moveTo>
                  <a:pt x="106720" y="0"/>
                </a:moveTo>
                <a:lnTo>
                  <a:pt x="106720" y="0"/>
                </a:lnTo>
                <a:cubicBezTo>
                  <a:pt x="12796" y="0"/>
                  <a:pt x="12796" y="0"/>
                  <a:pt x="12796" y="0"/>
                </a:cubicBezTo>
                <a:cubicBezTo>
                  <a:pt x="4104" y="0"/>
                  <a:pt x="0" y="5685"/>
                  <a:pt x="0" y="13466"/>
                </a:cubicBezTo>
                <a:cubicBezTo>
                  <a:pt x="0" y="103840"/>
                  <a:pt x="0" y="103840"/>
                  <a:pt x="0" y="103840"/>
                </a:cubicBezTo>
                <a:cubicBezTo>
                  <a:pt x="0" y="111620"/>
                  <a:pt x="4104" y="119700"/>
                  <a:pt x="12796" y="119700"/>
                </a:cubicBezTo>
                <a:cubicBezTo>
                  <a:pt x="106720" y="119700"/>
                  <a:pt x="106720" y="119700"/>
                  <a:pt x="106720" y="119700"/>
                </a:cubicBezTo>
                <a:cubicBezTo>
                  <a:pt x="113239" y="119700"/>
                  <a:pt x="119758" y="111620"/>
                  <a:pt x="119758" y="103840"/>
                </a:cubicBezTo>
                <a:cubicBezTo>
                  <a:pt x="119758" y="13466"/>
                  <a:pt x="119758" y="13466"/>
                  <a:pt x="119758" y="13466"/>
                </a:cubicBezTo>
                <a:cubicBezTo>
                  <a:pt x="119758" y="5685"/>
                  <a:pt x="113239" y="0"/>
                  <a:pt x="106720" y="0"/>
                </a:cubicBezTo>
                <a:close/>
                <a:moveTo>
                  <a:pt x="27525" y="13466"/>
                </a:moveTo>
                <a:lnTo>
                  <a:pt x="27525" y="13466"/>
                </a:lnTo>
                <a:cubicBezTo>
                  <a:pt x="29698" y="13466"/>
                  <a:pt x="31871" y="16159"/>
                  <a:pt x="31871" y="18852"/>
                </a:cubicBezTo>
                <a:cubicBezTo>
                  <a:pt x="31871" y="21546"/>
                  <a:pt x="29698" y="23940"/>
                  <a:pt x="27525" y="23940"/>
                </a:cubicBezTo>
                <a:cubicBezTo>
                  <a:pt x="25593" y="23940"/>
                  <a:pt x="23420" y="21546"/>
                  <a:pt x="23420" y="18852"/>
                </a:cubicBezTo>
                <a:cubicBezTo>
                  <a:pt x="23420" y="16159"/>
                  <a:pt x="25593" y="13466"/>
                  <a:pt x="27525" y="13466"/>
                </a:cubicBezTo>
                <a:close/>
                <a:moveTo>
                  <a:pt x="10623" y="18852"/>
                </a:moveTo>
                <a:lnTo>
                  <a:pt x="10623" y="18852"/>
                </a:lnTo>
                <a:cubicBezTo>
                  <a:pt x="10623" y="16159"/>
                  <a:pt x="12796" y="13466"/>
                  <a:pt x="14728" y="13466"/>
                </a:cubicBezTo>
                <a:cubicBezTo>
                  <a:pt x="16901" y="13466"/>
                  <a:pt x="19074" y="16159"/>
                  <a:pt x="19074" y="18852"/>
                </a:cubicBezTo>
                <a:cubicBezTo>
                  <a:pt x="19074" y="21546"/>
                  <a:pt x="16901" y="23940"/>
                  <a:pt x="14728" y="23940"/>
                </a:cubicBezTo>
                <a:cubicBezTo>
                  <a:pt x="12796" y="23940"/>
                  <a:pt x="10623" y="21546"/>
                  <a:pt x="10623" y="18852"/>
                </a:cubicBezTo>
                <a:close/>
                <a:moveTo>
                  <a:pt x="106720" y="103840"/>
                </a:moveTo>
                <a:lnTo>
                  <a:pt x="106720" y="103840"/>
                </a:lnTo>
                <a:cubicBezTo>
                  <a:pt x="10623" y="103840"/>
                  <a:pt x="10623" y="103840"/>
                  <a:pt x="10623" y="103840"/>
                </a:cubicBezTo>
                <a:cubicBezTo>
                  <a:pt x="10623" y="34713"/>
                  <a:pt x="10623" y="34713"/>
                  <a:pt x="10623" y="34713"/>
                </a:cubicBezTo>
                <a:cubicBezTo>
                  <a:pt x="106720" y="34713"/>
                  <a:pt x="106720" y="34713"/>
                  <a:pt x="106720" y="34713"/>
                </a:cubicBezTo>
                <a:lnTo>
                  <a:pt x="106720" y="103840"/>
                </a:lnTo>
                <a:close/>
                <a:moveTo>
                  <a:pt x="106720" y="23940"/>
                </a:moveTo>
                <a:lnTo>
                  <a:pt x="106720" y="23940"/>
                </a:lnTo>
                <a:cubicBezTo>
                  <a:pt x="36217" y="23940"/>
                  <a:pt x="36217" y="23940"/>
                  <a:pt x="36217" y="23940"/>
                </a:cubicBezTo>
                <a:cubicBezTo>
                  <a:pt x="36217" y="13466"/>
                  <a:pt x="36217" y="13466"/>
                  <a:pt x="36217" y="13466"/>
                </a:cubicBezTo>
                <a:cubicBezTo>
                  <a:pt x="106720" y="13466"/>
                  <a:pt x="106720" y="13466"/>
                  <a:pt x="106720" y="13466"/>
                </a:cubicBezTo>
                <a:lnTo>
                  <a:pt x="106720" y="23940"/>
                </a:ln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75" name="Shape 5130">
            <a:extLst>
              <a:ext uri="{FF2B5EF4-FFF2-40B4-BE49-F238E27FC236}">
                <a16:creationId xmlns:a16="http://schemas.microsoft.com/office/drawing/2014/main" id="{C063F165-D6F3-4575-9AED-25DDF54A459D}"/>
              </a:ext>
            </a:extLst>
          </p:cNvPr>
          <p:cNvSpPr/>
          <p:nvPr/>
        </p:nvSpPr>
        <p:spPr>
          <a:xfrm>
            <a:off x="2111463" y="4913560"/>
            <a:ext cx="274286" cy="245170"/>
          </a:xfrm>
          <a:custGeom>
            <a:avLst/>
            <a:gdLst/>
            <a:ahLst/>
            <a:cxnLst/>
            <a:rect l="0" t="0" r="0" b="0"/>
            <a:pathLst>
              <a:path w="120000" h="120000" extrusionOk="0">
                <a:moveTo>
                  <a:pt x="106961" y="0"/>
                </a:moveTo>
                <a:lnTo>
                  <a:pt x="106961" y="0"/>
                </a:lnTo>
                <a:cubicBezTo>
                  <a:pt x="12796" y="0"/>
                  <a:pt x="12796" y="0"/>
                  <a:pt x="12796" y="0"/>
                </a:cubicBezTo>
                <a:cubicBezTo>
                  <a:pt x="4104" y="0"/>
                  <a:pt x="0" y="7027"/>
                  <a:pt x="0" y="14324"/>
                </a:cubicBezTo>
                <a:cubicBezTo>
                  <a:pt x="0" y="93243"/>
                  <a:pt x="0" y="93243"/>
                  <a:pt x="0" y="93243"/>
                </a:cubicBezTo>
                <a:cubicBezTo>
                  <a:pt x="0" y="100810"/>
                  <a:pt x="4104" y="107837"/>
                  <a:pt x="12796" y="107837"/>
                </a:cubicBezTo>
                <a:cubicBezTo>
                  <a:pt x="36458" y="107837"/>
                  <a:pt x="36458" y="107837"/>
                  <a:pt x="36458" y="107837"/>
                </a:cubicBezTo>
                <a:cubicBezTo>
                  <a:pt x="36458" y="93243"/>
                  <a:pt x="36458" y="93243"/>
                  <a:pt x="36458" y="93243"/>
                </a:cubicBezTo>
                <a:cubicBezTo>
                  <a:pt x="10623" y="93243"/>
                  <a:pt x="10623" y="93243"/>
                  <a:pt x="10623" y="93243"/>
                </a:cubicBezTo>
                <a:cubicBezTo>
                  <a:pt x="10623" y="33513"/>
                  <a:pt x="10623" y="33513"/>
                  <a:pt x="10623" y="33513"/>
                </a:cubicBezTo>
                <a:cubicBezTo>
                  <a:pt x="106961" y="33513"/>
                  <a:pt x="106961" y="33513"/>
                  <a:pt x="106961" y="33513"/>
                </a:cubicBezTo>
                <a:cubicBezTo>
                  <a:pt x="106961" y="93243"/>
                  <a:pt x="106961" y="93243"/>
                  <a:pt x="106961" y="93243"/>
                </a:cubicBezTo>
                <a:cubicBezTo>
                  <a:pt x="83299" y="93243"/>
                  <a:pt x="83299" y="93243"/>
                  <a:pt x="83299" y="93243"/>
                </a:cubicBezTo>
                <a:cubicBezTo>
                  <a:pt x="83299" y="107837"/>
                  <a:pt x="83299" y="107837"/>
                  <a:pt x="83299" y="107837"/>
                </a:cubicBezTo>
                <a:cubicBezTo>
                  <a:pt x="106961" y="107837"/>
                  <a:pt x="106961" y="107837"/>
                  <a:pt x="106961" y="107837"/>
                </a:cubicBezTo>
                <a:cubicBezTo>
                  <a:pt x="113480" y="107837"/>
                  <a:pt x="119758" y="100810"/>
                  <a:pt x="119758" y="93243"/>
                </a:cubicBezTo>
                <a:cubicBezTo>
                  <a:pt x="119758" y="14324"/>
                  <a:pt x="119758" y="14324"/>
                  <a:pt x="119758" y="14324"/>
                </a:cubicBezTo>
                <a:cubicBezTo>
                  <a:pt x="119758" y="7027"/>
                  <a:pt x="113480" y="0"/>
                  <a:pt x="106961" y="0"/>
                </a:cubicBezTo>
                <a:close/>
                <a:moveTo>
                  <a:pt x="14969" y="21621"/>
                </a:moveTo>
                <a:lnTo>
                  <a:pt x="14969" y="21621"/>
                </a:lnTo>
                <a:cubicBezTo>
                  <a:pt x="12796" y="21621"/>
                  <a:pt x="10623" y="19189"/>
                  <a:pt x="10623" y="16756"/>
                </a:cubicBezTo>
                <a:cubicBezTo>
                  <a:pt x="10623" y="14324"/>
                  <a:pt x="12796" y="12162"/>
                  <a:pt x="14969" y="12162"/>
                </a:cubicBezTo>
                <a:cubicBezTo>
                  <a:pt x="17142" y="12162"/>
                  <a:pt x="19074" y="14324"/>
                  <a:pt x="19074" y="16756"/>
                </a:cubicBezTo>
                <a:cubicBezTo>
                  <a:pt x="19074" y="19189"/>
                  <a:pt x="17142" y="21621"/>
                  <a:pt x="14969" y="21621"/>
                </a:cubicBezTo>
                <a:close/>
                <a:moveTo>
                  <a:pt x="28008" y="21621"/>
                </a:moveTo>
                <a:lnTo>
                  <a:pt x="28008" y="21621"/>
                </a:lnTo>
                <a:cubicBezTo>
                  <a:pt x="25835" y="21621"/>
                  <a:pt x="23420" y="19189"/>
                  <a:pt x="23420" y="16756"/>
                </a:cubicBezTo>
                <a:cubicBezTo>
                  <a:pt x="23420" y="14324"/>
                  <a:pt x="25835" y="12162"/>
                  <a:pt x="28008" y="12162"/>
                </a:cubicBezTo>
                <a:cubicBezTo>
                  <a:pt x="29939" y="12162"/>
                  <a:pt x="31871" y="14324"/>
                  <a:pt x="31871" y="16756"/>
                </a:cubicBezTo>
                <a:cubicBezTo>
                  <a:pt x="31871" y="19189"/>
                  <a:pt x="29939" y="21621"/>
                  <a:pt x="28008" y="21621"/>
                </a:cubicBezTo>
                <a:close/>
                <a:moveTo>
                  <a:pt x="106961" y="21621"/>
                </a:moveTo>
                <a:lnTo>
                  <a:pt x="106961" y="21621"/>
                </a:lnTo>
                <a:cubicBezTo>
                  <a:pt x="36458" y="21621"/>
                  <a:pt x="36458" y="21621"/>
                  <a:pt x="36458" y="21621"/>
                </a:cubicBezTo>
                <a:cubicBezTo>
                  <a:pt x="36458" y="14324"/>
                  <a:pt x="36458" y="14324"/>
                  <a:pt x="36458" y="14324"/>
                </a:cubicBezTo>
                <a:cubicBezTo>
                  <a:pt x="106961" y="14324"/>
                  <a:pt x="106961" y="14324"/>
                  <a:pt x="106961" y="14324"/>
                </a:cubicBezTo>
                <a:lnTo>
                  <a:pt x="106961" y="21621"/>
                </a:lnTo>
                <a:close/>
                <a:moveTo>
                  <a:pt x="59879" y="47837"/>
                </a:moveTo>
                <a:lnTo>
                  <a:pt x="59879" y="47837"/>
                </a:lnTo>
                <a:cubicBezTo>
                  <a:pt x="29939" y="81351"/>
                  <a:pt x="29939" y="81351"/>
                  <a:pt x="29939" y="81351"/>
                </a:cubicBezTo>
                <a:cubicBezTo>
                  <a:pt x="49255" y="81351"/>
                  <a:pt x="49255" y="81351"/>
                  <a:pt x="49255" y="81351"/>
                </a:cubicBezTo>
                <a:cubicBezTo>
                  <a:pt x="49255" y="119729"/>
                  <a:pt x="49255" y="119729"/>
                  <a:pt x="49255" y="119729"/>
                </a:cubicBezTo>
                <a:cubicBezTo>
                  <a:pt x="70503" y="119729"/>
                  <a:pt x="70503" y="119729"/>
                  <a:pt x="70503" y="119729"/>
                </a:cubicBezTo>
                <a:cubicBezTo>
                  <a:pt x="70503" y="81351"/>
                  <a:pt x="70503" y="81351"/>
                  <a:pt x="70503" y="81351"/>
                </a:cubicBezTo>
                <a:cubicBezTo>
                  <a:pt x="87645" y="81351"/>
                  <a:pt x="87645" y="81351"/>
                  <a:pt x="87645" y="81351"/>
                </a:cubicBezTo>
                <a:lnTo>
                  <a:pt x="59879" y="47837"/>
                </a:ln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76" name="Shape 5131">
            <a:extLst>
              <a:ext uri="{FF2B5EF4-FFF2-40B4-BE49-F238E27FC236}">
                <a16:creationId xmlns:a16="http://schemas.microsoft.com/office/drawing/2014/main" id="{19E8492F-1B1C-465A-9802-C219CA270713}"/>
              </a:ext>
            </a:extLst>
          </p:cNvPr>
          <p:cNvSpPr/>
          <p:nvPr/>
        </p:nvSpPr>
        <p:spPr>
          <a:xfrm>
            <a:off x="4877664" y="4942747"/>
            <a:ext cx="196474" cy="190689"/>
          </a:xfrm>
          <a:custGeom>
            <a:avLst/>
            <a:gdLst/>
            <a:ahLst/>
            <a:cxnLst/>
            <a:rect l="0" t="0" r="0" b="0"/>
            <a:pathLst>
              <a:path w="120000" h="120000" extrusionOk="0">
                <a:moveTo>
                  <a:pt x="59662" y="30778"/>
                </a:moveTo>
                <a:lnTo>
                  <a:pt x="59662" y="30778"/>
                </a:lnTo>
                <a:cubicBezTo>
                  <a:pt x="44831" y="30778"/>
                  <a:pt x="33033" y="42881"/>
                  <a:pt x="33033" y="58443"/>
                </a:cubicBezTo>
                <a:cubicBezTo>
                  <a:pt x="33033" y="73659"/>
                  <a:pt x="44831" y="85763"/>
                  <a:pt x="59662" y="85763"/>
                </a:cubicBezTo>
                <a:cubicBezTo>
                  <a:pt x="74494" y="85763"/>
                  <a:pt x="86629" y="73659"/>
                  <a:pt x="86629" y="58443"/>
                </a:cubicBezTo>
                <a:cubicBezTo>
                  <a:pt x="86629" y="42881"/>
                  <a:pt x="74494" y="30778"/>
                  <a:pt x="59662" y="30778"/>
                </a:cubicBezTo>
                <a:close/>
                <a:moveTo>
                  <a:pt x="59662" y="76772"/>
                </a:moveTo>
                <a:lnTo>
                  <a:pt x="59662" y="76772"/>
                </a:lnTo>
                <a:cubicBezTo>
                  <a:pt x="50898" y="76772"/>
                  <a:pt x="41797" y="67435"/>
                  <a:pt x="41797" y="58443"/>
                </a:cubicBezTo>
                <a:cubicBezTo>
                  <a:pt x="41797" y="49106"/>
                  <a:pt x="50898" y="42881"/>
                  <a:pt x="59662" y="42881"/>
                </a:cubicBezTo>
                <a:cubicBezTo>
                  <a:pt x="68764" y="42881"/>
                  <a:pt x="77528" y="49106"/>
                  <a:pt x="77528" y="58443"/>
                </a:cubicBezTo>
                <a:cubicBezTo>
                  <a:pt x="77528" y="67435"/>
                  <a:pt x="68764" y="76772"/>
                  <a:pt x="59662" y="76772"/>
                </a:cubicBezTo>
                <a:close/>
                <a:moveTo>
                  <a:pt x="8764" y="52219"/>
                </a:moveTo>
                <a:lnTo>
                  <a:pt x="8764" y="52219"/>
                </a:lnTo>
                <a:cubicBezTo>
                  <a:pt x="5730" y="52219"/>
                  <a:pt x="0" y="55331"/>
                  <a:pt x="0" y="58443"/>
                </a:cubicBezTo>
                <a:cubicBezTo>
                  <a:pt x="0" y="64322"/>
                  <a:pt x="5730" y="67435"/>
                  <a:pt x="8764" y="67435"/>
                </a:cubicBezTo>
                <a:cubicBezTo>
                  <a:pt x="15168" y="67435"/>
                  <a:pt x="17865" y="64322"/>
                  <a:pt x="17865" y="58443"/>
                </a:cubicBezTo>
                <a:cubicBezTo>
                  <a:pt x="17865" y="55331"/>
                  <a:pt x="15168" y="52219"/>
                  <a:pt x="8764" y="52219"/>
                </a:cubicBezTo>
                <a:close/>
                <a:moveTo>
                  <a:pt x="101460" y="18328"/>
                </a:moveTo>
                <a:lnTo>
                  <a:pt x="101460" y="18328"/>
                </a:lnTo>
                <a:cubicBezTo>
                  <a:pt x="98426" y="15561"/>
                  <a:pt x="92359" y="15561"/>
                  <a:pt x="89662" y="18328"/>
                </a:cubicBezTo>
                <a:cubicBezTo>
                  <a:pt x="86629" y="21786"/>
                  <a:pt x="86629" y="27665"/>
                  <a:pt x="89662" y="30778"/>
                </a:cubicBezTo>
                <a:cubicBezTo>
                  <a:pt x="92359" y="30778"/>
                  <a:pt x="95393" y="30778"/>
                  <a:pt x="98426" y="27665"/>
                </a:cubicBezTo>
                <a:cubicBezTo>
                  <a:pt x="101460" y="24553"/>
                  <a:pt x="104494" y="18328"/>
                  <a:pt x="101460" y="18328"/>
                </a:cubicBezTo>
                <a:close/>
                <a:moveTo>
                  <a:pt x="110561" y="52219"/>
                </a:moveTo>
                <a:lnTo>
                  <a:pt x="110561" y="52219"/>
                </a:lnTo>
                <a:cubicBezTo>
                  <a:pt x="104494" y="52219"/>
                  <a:pt x="101460" y="55331"/>
                  <a:pt x="101460" y="58443"/>
                </a:cubicBezTo>
                <a:cubicBezTo>
                  <a:pt x="101460" y="64322"/>
                  <a:pt x="104494" y="67435"/>
                  <a:pt x="110561" y="67435"/>
                </a:cubicBezTo>
                <a:cubicBezTo>
                  <a:pt x="113258" y="67435"/>
                  <a:pt x="119662" y="64322"/>
                  <a:pt x="119662" y="58443"/>
                </a:cubicBezTo>
                <a:cubicBezTo>
                  <a:pt x="119662" y="55331"/>
                  <a:pt x="113258" y="52219"/>
                  <a:pt x="110561" y="52219"/>
                </a:cubicBezTo>
                <a:close/>
                <a:moveTo>
                  <a:pt x="59662" y="100979"/>
                </a:moveTo>
                <a:lnTo>
                  <a:pt x="59662" y="100979"/>
                </a:lnTo>
                <a:cubicBezTo>
                  <a:pt x="56629" y="100979"/>
                  <a:pt x="53595" y="107550"/>
                  <a:pt x="53595" y="110662"/>
                </a:cubicBezTo>
                <a:cubicBezTo>
                  <a:pt x="53595" y="116541"/>
                  <a:pt x="56629" y="119654"/>
                  <a:pt x="59662" y="119654"/>
                </a:cubicBezTo>
                <a:cubicBezTo>
                  <a:pt x="62696" y="119654"/>
                  <a:pt x="65730" y="116541"/>
                  <a:pt x="65730" y="110662"/>
                </a:cubicBezTo>
                <a:cubicBezTo>
                  <a:pt x="65730" y="107550"/>
                  <a:pt x="62696" y="100979"/>
                  <a:pt x="59662" y="100979"/>
                </a:cubicBezTo>
                <a:close/>
                <a:moveTo>
                  <a:pt x="20561" y="91988"/>
                </a:moveTo>
                <a:lnTo>
                  <a:pt x="20561" y="91988"/>
                </a:lnTo>
                <a:cubicBezTo>
                  <a:pt x="17865" y="95100"/>
                  <a:pt x="15168" y="98213"/>
                  <a:pt x="17865" y="100979"/>
                </a:cubicBezTo>
                <a:cubicBezTo>
                  <a:pt x="20561" y="104092"/>
                  <a:pt x="26966" y="104092"/>
                  <a:pt x="30000" y="100979"/>
                </a:cubicBezTo>
                <a:cubicBezTo>
                  <a:pt x="33033" y="98213"/>
                  <a:pt x="33033" y="91988"/>
                  <a:pt x="30000" y="88876"/>
                </a:cubicBezTo>
                <a:cubicBezTo>
                  <a:pt x="26966" y="85763"/>
                  <a:pt x="23932" y="88876"/>
                  <a:pt x="20561" y="91988"/>
                </a:cubicBezTo>
                <a:close/>
                <a:moveTo>
                  <a:pt x="17865" y="18328"/>
                </a:moveTo>
                <a:lnTo>
                  <a:pt x="17865" y="18328"/>
                </a:lnTo>
                <a:cubicBezTo>
                  <a:pt x="15168" y="21786"/>
                  <a:pt x="15168" y="24553"/>
                  <a:pt x="17865" y="27665"/>
                </a:cubicBezTo>
                <a:cubicBezTo>
                  <a:pt x="23932" y="30778"/>
                  <a:pt x="26966" y="33890"/>
                  <a:pt x="30000" y="30778"/>
                </a:cubicBezTo>
                <a:cubicBezTo>
                  <a:pt x="33033" y="27665"/>
                  <a:pt x="33033" y="21786"/>
                  <a:pt x="30000" y="18328"/>
                </a:cubicBezTo>
                <a:cubicBezTo>
                  <a:pt x="26966" y="15561"/>
                  <a:pt x="20561" y="15561"/>
                  <a:pt x="17865" y="18328"/>
                </a:cubicBezTo>
                <a:close/>
                <a:moveTo>
                  <a:pt x="89662" y="100979"/>
                </a:moveTo>
                <a:lnTo>
                  <a:pt x="89662" y="100979"/>
                </a:lnTo>
                <a:cubicBezTo>
                  <a:pt x="92359" y="104092"/>
                  <a:pt x="98426" y="104092"/>
                  <a:pt x="101460" y="100979"/>
                </a:cubicBezTo>
                <a:cubicBezTo>
                  <a:pt x="104494" y="98213"/>
                  <a:pt x="104494" y="95100"/>
                  <a:pt x="98426" y="91988"/>
                </a:cubicBezTo>
                <a:cubicBezTo>
                  <a:pt x="95393" y="88876"/>
                  <a:pt x="92359" y="85763"/>
                  <a:pt x="89662" y="88876"/>
                </a:cubicBezTo>
                <a:cubicBezTo>
                  <a:pt x="86629" y="91988"/>
                  <a:pt x="86629" y="98213"/>
                  <a:pt x="89662" y="100979"/>
                </a:cubicBezTo>
                <a:close/>
                <a:moveTo>
                  <a:pt x="59662" y="15561"/>
                </a:moveTo>
                <a:lnTo>
                  <a:pt x="59662" y="15561"/>
                </a:lnTo>
                <a:cubicBezTo>
                  <a:pt x="62696" y="15561"/>
                  <a:pt x="65730" y="12449"/>
                  <a:pt x="65730" y="6224"/>
                </a:cubicBezTo>
                <a:cubicBezTo>
                  <a:pt x="65730" y="3112"/>
                  <a:pt x="62696" y="0"/>
                  <a:pt x="59662" y="0"/>
                </a:cubicBezTo>
                <a:cubicBezTo>
                  <a:pt x="56629" y="0"/>
                  <a:pt x="53595" y="3112"/>
                  <a:pt x="53595" y="6224"/>
                </a:cubicBezTo>
                <a:cubicBezTo>
                  <a:pt x="53595" y="12449"/>
                  <a:pt x="56629" y="15561"/>
                  <a:pt x="59662" y="15561"/>
                </a:cubicBez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77" name="Shape 5132">
            <a:extLst>
              <a:ext uri="{FF2B5EF4-FFF2-40B4-BE49-F238E27FC236}">
                <a16:creationId xmlns:a16="http://schemas.microsoft.com/office/drawing/2014/main" id="{D5017043-834F-49F4-9738-F150570AEDEB}"/>
              </a:ext>
            </a:extLst>
          </p:cNvPr>
          <p:cNvSpPr/>
          <p:nvPr/>
        </p:nvSpPr>
        <p:spPr>
          <a:xfrm>
            <a:off x="5385384" y="4899940"/>
            <a:ext cx="272340" cy="272411"/>
          </a:xfrm>
          <a:custGeom>
            <a:avLst/>
            <a:gdLst/>
            <a:ahLst/>
            <a:cxnLst/>
            <a:rect l="0" t="0" r="0" b="0"/>
            <a:pathLst>
              <a:path w="120000" h="120000" extrusionOk="0">
                <a:moveTo>
                  <a:pt x="113239" y="55662"/>
                </a:moveTo>
                <a:lnTo>
                  <a:pt x="113239" y="55662"/>
                </a:lnTo>
                <a:cubicBezTo>
                  <a:pt x="113239" y="55662"/>
                  <a:pt x="108893" y="55662"/>
                  <a:pt x="106961" y="55662"/>
                </a:cubicBezTo>
                <a:cubicBezTo>
                  <a:pt x="104788" y="55662"/>
                  <a:pt x="102615" y="57831"/>
                  <a:pt x="102615" y="60000"/>
                </a:cubicBezTo>
                <a:cubicBezTo>
                  <a:pt x="102615" y="64096"/>
                  <a:pt x="104788" y="66265"/>
                  <a:pt x="106961" y="66265"/>
                </a:cubicBezTo>
                <a:cubicBezTo>
                  <a:pt x="108893" y="66265"/>
                  <a:pt x="113239" y="66265"/>
                  <a:pt x="113239" y="66265"/>
                </a:cubicBezTo>
                <a:cubicBezTo>
                  <a:pt x="117585" y="66265"/>
                  <a:pt x="119758" y="64096"/>
                  <a:pt x="119758" y="60000"/>
                </a:cubicBezTo>
                <a:cubicBezTo>
                  <a:pt x="119758" y="57831"/>
                  <a:pt x="117585" y="55662"/>
                  <a:pt x="113239" y="55662"/>
                </a:cubicBezTo>
                <a:close/>
                <a:moveTo>
                  <a:pt x="59637" y="27951"/>
                </a:moveTo>
                <a:lnTo>
                  <a:pt x="59637" y="27951"/>
                </a:lnTo>
                <a:cubicBezTo>
                  <a:pt x="40563" y="27951"/>
                  <a:pt x="27766" y="42891"/>
                  <a:pt x="27766" y="60000"/>
                </a:cubicBezTo>
                <a:cubicBezTo>
                  <a:pt x="27766" y="79036"/>
                  <a:pt x="40563" y="94216"/>
                  <a:pt x="59637" y="94216"/>
                </a:cubicBezTo>
                <a:cubicBezTo>
                  <a:pt x="78953" y="94216"/>
                  <a:pt x="91750" y="79036"/>
                  <a:pt x="91750" y="60000"/>
                </a:cubicBezTo>
                <a:cubicBezTo>
                  <a:pt x="91750" y="42891"/>
                  <a:pt x="78953" y="27951"/>
                  <a:pt x="59637" y="27951"/>
                </a:cubicBezTo>
                <a:close/>
                <a:moveTo>
                  <a:pt x="59637" y="83373"/>
                </a:moveTo>
                <a:lnTo>
                  <a:pt x="59637" y="83373"/>
                </a:lnTo>
                <a:cubicBezTo>
                  <a:pt x="46841" y="83373"/>
                  <a:pt x="36217" y="72771"/>
                  <a:pt x="36217" y="60000"/>
                </a:cubicBezTo>
                <a:cubicBezTo>
                  <a:pt x="36217" y="47228"/>
                  <a:pt x="46841" y="36385"/>
                  <a:pt x="59637" y="36385"/>
                </a:cubicBezTo>
                <a:cubicBezTo>
                  <a:pt x="72434" y="36385"/>
                  <a:pt x="83299" y="47228"/>
                  <a:pt x="83299" y="60000"/>
                </a:cubicBezTo>
                <a:cubicBezTo>
                  <a:pt x="83299" y="72771"/>
                  <a:pt x="72434" y="83373"/>
                  <a:pt x="59637" y="83373"/>
                </a:cubicBezTo>
                <a:close/>
                <a:moveTo>
                  <a:pt x="17142" y="60000"/>
                </a:moveTo>
                <a:lnTo>
                  <a:pt x="17142" y="60000"/>
                </a:lnTo>
                <a:cubicBezTo>
                  <a:pt x="17142" y="57831"/>
                  <a:pt x="14728" y="55662"/>
                  <a:pt x="12796" y="55662"/>
                </a:cubicBezTo>
                <a:cubicBezTo>
                  <a:pt x="10623" y="55662"/>
                  <a:pt x="6277" y="55662"/>
                  <a:pt x="6277" y="55662"/>
                </a:cubicBezTo>
                <a:cubicBezTo>
                  <a:pt x="1931" y="55662"/>
                  <a:pt x="0" y="57831"/>
                  <a:pt x="0" y="60000"/>
                </a:cubicBezTo>
                <a:cubicBezTo>
                  <a:pt x="0" y="64096"/>
                  <a:pt x="1931" y="66265"/>
                  <a:pt x="6277" y="66265"/>
                </a:cubicBezTo>
                <a:cubicBezTo>
                  <a:pt x="6277" y="66265"/>
                  <a:pt x="10623" y="66265"/>
                  <a:pt x="12796" y="66265"/>
                </a:cubicBezTo>
                <a:cubicBezTo>
                  <a:pt x="14728" y="66265"/>
                  <a:pt x="17142" y="64096"/>
                  <a:pt x="17142" y="60000"/>
                </a:cubicBezTo>
                <a:close/>
                <a:moveTo>
                  <a:pt x="59637" y="19277"/>
                </a:moveTo>
                <a:lnTo>
                  <a:pt x="59637" y="19277"/>
                </a:lnTo>
                <a:cubicBezTo>
                  <a:pt x="61810" y="19277"/>
                  <a:pt x="63983" y="14939"/>
                  <a:pt x="63983" y="12771"/>
                </a:cubicBezTo>
                <a:cubicBezTo>
                  <a:pt x="63983" y="10843"/>
                  <a:pt x="63983" y="8674"/>
                  <a:pt x="63983" y="6506"/>
                </a:cubicBezTo>
                <a:cubicBezTo>
                  <a:pt x="63983" y="4337"/>
                  <a:pt x="61810" y="0"/>
                  <a:pt x="59637" y="0"/>
                </a:cubicBezTo>
                <a:cubicBezTo>
                  <a:pt x="57706" y="0"/>
                  <a:pt x="55533" y="4337"/>
                  <a:pt x="55533" y="6506"/>
                </a:cubicBezTo>
                <a:cubicBezTo>
                  <a:pt x="55533" y="8674"/>
                  <a:pt x="55533" y="10843"/>
                  <a:pt x="55533" y="12771"/>
                </a:cubicBezTo>
                <a:cubicBezTo>
                  <a:pt x="55533" y="14939"/>
                  <a:pt x="57706" y="19277"/>
                  <a:pt x="59637" y="19277"/>
                </a:cubicBezTo>
                <a:close/>
                <a:moveTo>
                  <a:pt x="59637" y="102650"/>
                </a:moveTo>
                <a:lnTo>
                  <a:pt x="59637" y="102650"/>
                </a:lnTo>
                <a:cubicBezTo>
                  <a:pt x="57706" y="102650"/>
                  <a:pt x="55533" y="104819"/>
                  <a:pt x="55533" y="109156"/>
                </a:cubicBezTo>
                <a:lnTo>
                  <a:pt x="55533" y="113253"/>
                </a:lnTo>
                <a:cubicBezTo>
                  <a:pt x="55533" y="117590"/>
                  <a:pt x="57706" y="119759"/>
                  <a:pt x="59637" y="119759"/>
                </a:cubicBezTo>
                <a:cubicBezTo>
                  <a:pt x="61810" y="119759"/>
                  <a:pt x="63983" y="117590"/>
                  <a:pt x="63983" y="113253"/>
                </a:cubicBezTo>
                <a:lnTo>
                  <a:pt x="63983" y="109156"/>
                </a:lnTo>
                <a:cubicBezTo>
                  <a:pt x="63983" y="104819"/>
                  <a:pt x="61810" y="102650"/>
                  <a:pt x="59637" y="102650"/>
                </a:cubicBezTo>
                <a:close/>
                <a:moveTo>
                  <a:pt x="104788" y="23614"/>
                </a:moveTo>
                <a:lnTo>
                  <a:pt x="104788" y="23614"/>
                </a:lnTo>
                <a:cubicBezTo>
                  <a:pt x="106961" y="21445"/>
                  <a:pt x="106961" y="17349"/>
                  <a:pt x="104788" y="14939"/>
                </a:cubicBezTo>
                <a:cubicBezTo>
                  <a:pt x="102615" y="12771"/>
                  <a:pt x="100442" y="14939"/>
                  <a:pt x="96096" y="17349"/>
                </a:cubicBezTo>
                <a:cubicBezTo>
                  <a:pt x="96096" y="17349"/>
                  <a:pt x="94164" y="19277"/>
                  <a:pt x="91750" y="21445"/>
                </a:cubicBezTo>
                <a:cubicBezTo>
                  <a:pt x="89818" y="23614"/>
                  <a:pt x="89818" y="25783"/>
                  <a:pt x="91750" y="27951"/>
                </a:cubicBezTo>
                <a:cubicBezTo>
                  <a:pt x="94164" y="30120"/>
                  <a:pt x="98269" y="30120"/>
                  <a:pt x="100442" y="27951"/>
                </a:cubicBezTo>
                <a:cubicBezTo>
                  <a:pt x="100442" y="25783"/>
                  <a:pt x="102615" y="23614"/>
                  <a:pt x="104788" y="23614"/>
                </a:cubicBezTo>
                <a:close/>
                <a:moveTo>
                  <a:pt x="19074" y="94216"/>
                </a:moveTo>
                <a:lnTo>
                  <a:pt x="19074" y="94216"/>
                </a:lnTo>
                <a:cubicBezTo>
                  <a:pt x="19074" y="94216"/>
                  <a:pt x="17142" y="96385"/>
                  <a:pt x="14728" y="98313"/>
                </a:cubicBezTo>
                <a:cubicBezTo>
                  <a:pt x="12796" y="100481"/>
                  <a:pt x="12796" y="102650"/>
                  <a:pt x="14728" y="104819"/>
                </a:cubicBezTo>
                <a:cubicBezTo>
                  <a:pt x="17142" y="106987"/>
                  <a:pt x="19074" y="106987"/>
                  <a:pt x="23420" y="104819"/>
                </a:cubicBezTo>
                <a:lnTo>
                  <a:pt x="25593" y="100481"/>
                </a:lnTo>
                <a:cubicBezTo>
                  <a:pt x="29939" y="98313"/>
                  <a:pt x="29939" y="94216"/>
                  <a:pt x="27766" y="91807"/>
                </a:cubicBezTo>
                <a:cubicBezTo>
                  <a:pt x="25593" y="91807"/>
                  <a:pt x="21247" y="91807"/>
                  <a:pt x="19074" y="94216"/>
                </a:cubicBezTo>
                <a:close/>
                <a:moveTo>
                  <a:pt x="23420" y="17349"/>
                </a:moveTo>
                <a:lnTo>
                  <a:pt x="23420" y="17349"/>
                </a:lnTo>
                <a:cubicBezTo>
                  <a:pt x="19074" y="14939"/>
                  <a:pt x="17142" y="12771"/>
                  <a:pt x="14728" y="14939"/>
                </a:cubicBezTo>
                <a:cubicBezTo>
                  <a:pt x="12796" y="17349"/>
                  <a:pt x="12796" y="21445"/>
                  <a:pt x="14728" y="23614"/>
                </a:cubicBezTo>
                <a:cubicBezTo>
                  <a:pt x="17142" y="23614"/>
                  <a:pt x="19074" y="25783"/>
                  <a:pt x="19074" y="27951"/>
                </a:cubicBezTo>
                <a:cubicBezTo>
                  <a:pt x="21247" y="30120"/>
                  <a:pt x="25593" y="30120"/>
                  <a:pt x="27766" y="27951"/>
                </a:cubicBezTo>
                <a:cubicBezTo>
                  <a:pt x="29939" y="25783"/>
                  <a:pt x="29939" y="23614"/>
                  <a:pt x="25593" y="21445"/>
                </a:cubicBezTo>
                <a:cubicBezTo>
                  <a:pt x="25593" y="19277"/>
                  <a:pt x="23420" y="17349"/>
                  <a:pt x="23420" y="17349"/>
                </a:cubicBezTo>
                <a:close/>
                <a:moveTo>
                  <a:pt x="91750" y="100481"/>
                </a:moveTo>
                <a:lnTo>
                  <a:pt x="91750" y="100481"/>
                </a:lnTo>
                <a:cubicBezTo>
                  <a:pt x="94164" y="100481"/>
                  <a:pt x="96096" y="104819"/>
                  <a:pt x="96096" y="104819"/>
                </a:cubicBezTo>
                <a:cubicBezTo>
                  <a:pt x="100442" y="106987"/>
                  <a:pt x="102615" y="106987"/>
                  <a:pt x="104788" y="104819"/>
                </a:cubicBezTo>
                <a:cubicBezTo>
                  <a:pt x="106961" y="102650"/>
                  <a:pt x="106961" y="100481"/>
                  <a:pt x="104788" y="98313"/>
                </a:cubicBezTo>
                <a:cubicBezTo>
                  <a:pt x="102615" y="96385"/>
                  <a:pt x="100442" y="94216"/>
                  <a:pt x="100442" y="94216"/>
                </a:cubicBezTo>
                <a:cubicBezTo>
                  <a:pt x="98269" y="91807"/>
                  <a:pt x="94164" y="91807"/>
                  <a:pt x="91750" y="91807"/>
                </a:cubicBezTo>
                <a:cubicBezTo>
                  <a:pt x="89818" y="94216"/>
                  <a:pt x="89818" y="98313"/>
                  <a:pt x="91750" y="100481"/>
                </a:cubicBez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78" name="Shape 5133">
            <a:extLst>
              <a:ext uri="{FF2B5EF4-FFF2-40B4-BE49-F238E27FC236}">
                <a16:creationId xmlns:a16="http://schemas.microsoft.com/office/drawing/2014/main" id="{E30C482A-59C8-46E7-946E-8A6C25278B56}"/>
              </a:ext>
            </a:extLst>
          </p:cNvPr>
          <p:cNvSpPr/>
          <p:nvPr/>
        </p:nvSpPr>
        <p:spPr>
          <a:xfrm>
            <a:off x="1580400" y="2736215"/>
            <a:ext cx="245107" cy="241278"/>
          </a:xfrm>
          <a:custGeom>
            <a:avLst/>
            <a:gdLst/>
            <a:ahLst/>
            <a:cxnLst/>
            <a:rect l="0" t="0" r="0" b="0"/>
            <a:pathLst>
              <a:path w="120000" h="120000" extrusionOk="0">
                <a:moveTo>
                  <a:pt x="119729" y="43862"/>
                </a:moveTo>
                <a:lnTo>
                  <a:pt x="76756" y="43862"/>
                </a:lnTo>
                <a:lnTo>
                  <a:pt x="60000" y="0"/>
                </a:lnTo>
                <a:lnTo>
                  <a:pt x="43243" y="43862"/>
                </a:lnTo>
                <a:lnTo>
                  <a:pt x="0" y="43862"/>
                </a:lnTo>
                <a:lnTo>
                  <a:pt x="35945" y="70620"/>
                </a:lnTo>
                <a:lnTo>
                  <a:pt x="23783" y="119724"/>
                </a:lnTo>
                <a:lnTo>
                  <a:pt x="60000" y="90206"/>
                </a:lnTo>
                <a:lnTo>
                  <a:pt x="95675" y="119724"/>
                </a:lnTo>
                <a:lnTo>
                  <a:pt x="83783" y="70620"/>
                </a:lnTo>
                <a:lnTo>
                  <a:pt x="119729" y="43862"/>
                </a:lnTo>
                <a:close/>
                <a:moveTo>
                  <a:pt x="60000" y="78068"/>
                </a:moveTo>
                <a:lnTo>
                  <a:pt x="38108" y="94896"/>
                </a:lnTo>
                <a:lnTo>
                  <a:pt x="47837" y="70620"/>
                </a:lnTo>
                <a:lnTo>
                  <a:pt x="28648" y="53517"/>
                </a:lnTo>
                <a:lnTo>
                  <a:pt x="52702" y="56000"/>
                </a:lnTo>
                <a:lnTo>
                  <a:pt x="60000" y="26758"/>
                </a:lnTo>
                <a:lnTo>
                  <a:pt x="67027" y="56000"/>
                </a:lnTo>
                <a:lnTo>
                  <a:pt x="91081" y="53517"/>
                </a:lnTo>
                <a:lnTo>
                  <a:pt x="71891" y="70620"/>
                </a:lnTo>
                <a:lnTo>
                  <a:pt x="79189" y="94896"/>
                </a:lnTo>
                <a:lnTo>
                  <a:pt x="60000" y="78068"/>
                </a:ln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79" name="Shape 5134">
            <a:extLst>
              <a:ext uri="{FF2B5EF4-FFF2-40B4-BE49-F238E27FC236}">
                <a16:creationId xmlns:a16="http://schemas.microsoft.com/office/drawing/2014/main" id="{0CE40A40-B8B1-476A-B879-37D2B93BCAFF}"/>
              </a:ext>
            </a:extLst>
          </p:cNvPr>
          <p:cNvSpPr/>
          <p:nvPr/>
        </p:nvSpPr>
        <p:spPr>
          <a:xfrm>
            <a:off x="8672923" y="2210851"/>
            <a:ext cx="241216" cy="196524"/>
          </a:xfrm>
          <a:custGeom>
            <a:avLst/>
            <a:gdLst/>
            <a:ahLst/>
            <a:cxnLst/>
            <a:rect l="0" t="0" r="0" b="0"/>
            <a:pathLst>
              <a:path w="120000" h="120000" extrusionOk="0">
                <a:moveTo>
                  <a:pt x="107810" y="12134"/>
                </a:moveTo>
                <a:lnTo>
                  <a:pt x="107810" y="12134"/>
                </a:lnTo>
                <a:cubicBezTo>
                  <a:pt x="95891" y="0"/>
                  <a:pt x="79097" y="0"/>
                  <a:pt x="66907" y="12134"/>
                </a:cubicBezTo>
                <a:cubicBezTo>
                  <a:pt x="59864" y="20898"/>
                  <a:pt x="59864" y="20898"/>
                  <a:pt x="59864" y="20898"/>
                </a:cubicBezTo>
                <a:cubicBezTo>
                  <a:pt x="52550" y="12134"/>
                  <a:pt x="52550" y="12134"/>
                  <a:pt x="52550" y="12134"/>
                </a:cubicBezTo>
                <a:cubicBezTo>
                  <a:pt x="40632" y="0"/>
                  <a:pt x="23837" y="0"/>
                  <a:pt x="11918" y="12134"/>
                </a:cubicBezTo>
                <a:cubicBezTo>
                  <a:pt x="0" y="26966"/>
                  <a:pt x="0" y="50898"/>
                  <a:pt x="11918" y="62696"/>
                </a:cubicBezTo>
                <a:cubicBezTo>
                  <a:pt x="59864" y="119662"/>
                  <a:pt x="59864" y="119662"/>
                  <a:pt x="59864" y="119662"/>
                </a:cubicBezTo>
                <a:cubicBezTo>
                  <a:pt x="107810" y="62696"/>
                  <a:pt x="107810" y="62696"/>
                  <a:pt x="107810" y="62696"/>
                </a:cubicBezTo>
                <a:cubicBezTo>
                  <a:pt x="119729" y="50898"/>
                  <a:pt x="119729" y="26966"/>
                  <a:pt x="107810" y="12134"/>
                </a:cubicBezTo>
                <a:close/>
                <a:moveTo>
                  <a:pt x="100767" y="53932"/>
                </a:moveTo>
                <a:lnTo>
                  <a:pt x="100767" y="53932"/>
                </a:lnTo>
                <a:cubicBezTo>
                  <a:pt x="59864" y="101460"/>
                  <a:pt x="59864" y="101460"/>
                  <a:pt x="59864" y="101460"/>
                </a:cubicBezTo>
                <a:cubicBezTo>
                  <a:pt x="18961" y="53932"/>
                  <a:pt x="18961" y="53932"/>
                  <a:pt x="18961" y="53932"/>
                </a:cubicBezTo>
                <a:cubicBezTo>
                  <a:pt x="14356" y="50898"/>
                  <a:pt x="11918" y="44831"/>
                  <a:pt x="11918" y="39101"/>
                </a:cubicBezTo>
                <a:cubicBezTo>
                  <a:pt x="11918" y="30000"/>
                  <a:pt x="14356" y="26966"/>
                  <a:pt x="18961" y="20898"/>
                </a:cubicBezTo>
                <a:cubicBezTo>
                  <a:pt x="21399" y="17865"/>
                  <a:pt x="26275" y="15168"/>
                  <a:pt x="31151" y="15168"/>
                </a:cubicBezTo>
                <a:cubicBezTo>
                  <a:pt x="38194" y="15168"/>
                  <a:pt x="43069" y="17865"/>
                  <a:pt x="45507" y="23932"/>
                </a:cubicBezTo>
                <a:cubicBezTo>
                  <a:pt x="59864" y="39101"/>
                  <a:pt x="59864" y="39101"/>
                  <a:pt x="59864" y="39101"/>
                </a:cubicBezTo>
                <a:cubicBezTo>
                  <a:pt x="74492" y="23932"/>
                  <a:pt x="74492" y="23932"/>
                  <a:pt x="74492" y="23932"/>
                </a:cubicBezTo>
                <a:cubicBezTo>
                  <a:pt x="76659" y="17865"/>
                  <a:pt x="81534" y="15168"/>
                  <a:pt x="88848" y="15168"/>
                </a:cubicBezTo>
                <a:cubicBezTo>
                  <a:pt x="93453" y="15168"/>
                  <a:pt x="98329" y="17865"/>
                  <a:pt x="100767" y="20898"/>
                </a:cubicBezTo>
                <a:cubicBezTo>
                  <a:pt x="105372" y="26966"/>
                  <a:pt x="107810" y="30000"/>
                  <a:pt x="107810" y="39101"/>
                </a:cubicBezTo>
                <a:cubicBezTo>
                  <a:pt x="107810" y="44831"/>
                  <a:pt x="105372" y="50898"/>
                  <a:pt x="100767" y="53932"/>
                </a:cubicBez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80" name="Shape 5135">
            <a:extLst>
              <a:ext uri="{FF2B5EF4-FFF2-40B4-BE49-F238E27FC236}">
                <a16:creationId xmlns:a16="http://schemas.microsoft.com/office/drawing/2014/main" id="{09960673-FFDB-4CB9-9B37-0C6DFB8DF49A}"/>
              </a:ext>
            </a:extLst>
          </p:cNvPr>
          <p:cNvSpPr/>
          <p:nvPr/>
        </p:nvSpPr>
        <p:spPr>
          <a:xfrm>
            <a:off x="2667816" y="4368736"/>
            <a:ext cx="252888" cy="249062"/>
          </a:xfrm>
          <a:custGeom>
            <a:avLst/>
            <a:gdLst/>
            <a:ahLst/>
            <a:cxnLst/>
            <a:rect l="0" t="0" r="0" b="0"/>
            <a:pathLst>
              <a:path w="120000" h="120000" extrusionOk="0">
                <a:moveTo>
                  <a:pt x="29870" y="40088"/>
                </a:moveTo>
                <a:lnTo>
                  <a:pt x="29870" y="40088"/>
                </a:lnTo>
                <a:lnTo>
                  <a:pt x="32207" y="40088"/>
                </a:lnTo>
                <a:cubicBezTo>
                  <a:pt x="36883" y="35044"/>
                  <a:pt x="41558" y="30530"/>
                  <a:pt x="48311" y="25752"/>
                </a:cubicBezTo>
                <a:lnTo>
                  <a:pt x="48311" y="23362"/>
                </a:lnTo>
                <a:cubicBezTo>
                  <a:pt x="48311" y="20973"/>
                  <a:pt x="48311" y="20973"/>
                  <a:pt x="48311" y="18584"/>
                </a:cubicBezTo>
                <a:cubicBezTo>
                  <a:pt x="41558" y="14070"/>
                  <a:pt x="34545" y="11681"/>
                  <a:pt x="27792" y="6902"/>
                </a:cubicBezTo>
                <a:cubicBezTo>
                  <a:pt x="23116" y="11681"/>
                  <a:pt x="16103" y="16460"/>
                  <a:pt x="11428" y="23362"/>
                </a:cubicBezTo>
                <a:cubicBezTo>
                  <a:pt x="16103" y="30530"/>
                  <a:pt x="18441" y="35044"/>
                  <a:pt x="23116" y="40088"/>
                </a:cubicBezTo>
                <a:cubicBezTo>
                  <a:pt x="25454" y="40088"/>
                  <a:pt x="27792" y="40088"/>
                  <a:pt x="29870" y="40088"/>
                </a:cubicBezTo>
                <a:close/>
                <a:moveTo>
                  <a:pt x="16103" y="51769"/>
                </a:moveTo>
                <a:lnTo>
                  <a:pt x="16103" y="51769"/>
                </a:lnTo>
                <a:cubicBezTo>
                  <a:pt x="16103" y="49380"/>
                  <a:pt x="16103" y="49380"/>
                  <a:pt x="18441" y="46991"/>
                </a:cubicBezTo>
                <a:cubicBezTo>
                  <a:pt x="14025" y="42477"/>
                  <a:pt x="9090" y="37433"/>
                  <a:pt x="6753" y="32920"/>
                </a:cubicBezTo>
                <a:cubicBezTo>
                  <a:pt x="2337" y="40088"/>
                  <a:pt x="0" y="49380"/>
                  <a:pt x="0" y="58672"/>
                </a:cubicBezTo>
                <a:cubicBezTo>
                  <a:pt x="0" y="70619"/>
                  <a:pt x="2337" y="82300"/>
                  <a:pt x="9090" y="89203"/>
                </a:cubicBezTo>
                <a:cubicBezTo>
                  <a:pt x="11428" y="79911"/>
                  <a:pt x="14025" y="68230"/>
                  <a:pt x="18441" y="58672"/>
                </a:cubicBezTo>
                <a:cubicBezTo>
                  <a:pt x="18441" y="58672"/>
                  <a:pt x="16103" y="54159"/>
                  <a:pt x="16103" y="51769"/>
                </a:cubicBezTo>
                <a:close/>
                <a:moveTo>
                  <a:pt x="59740" y="9292"/>
                </a:moveTo>
                <a:lnTo>
                  <a:pt x="59740" y="9292"/>
                </a:lnTo>
                <a:cubicBezTo>
                  <a:pt x="62077" y="9292"/>
                  <a:pt x="66753" y="11681"/>
                  <a:pt x="69090" y="14070"/>
                </a:cubicBezTo>
                <a:cubicBezTo>
                  <a:pt x="75844" y="9292"/>
                  <a:pt x="82857" y="9292"/>
                  <a:pt x="89870" y="6902"/>
                </a:cubicBezTo>
                <a:cubicBezTo>
                  <a:pt x="80519" y="2123"/>
                  <a:pt x="71428" y="0"/>
                  <a:pt x="59740" y="0"/>
                </a:cubicBezTo>
                <a:cubicBezTo>
                  <a:pt x="52987" y="0"/>
                  <a:pt x="45974" y="0"/>
                  <a:pt x="39220" y="2123"/>
                </a:cubicBezTo>
                <a:cubicBezTo>
                  <a:pt x="43636" y="4513"/>
                  <a:pt x="48311" y="9292"/>
                  <a:pt x="52987" y="11681"/>
                </a:cubicBezTo>
                <a:cubicBezTo>
                  <a:pt x="55324" y="11681"/>
                  <a:pt x="57402" y="9292"/>
                  <a:pt x="59740" y="9292"/>
                </a:cubicBezTo>
                <a:close/>
                <a:moveTo>
                  <a:pt x="78181" y="70619"/>
                </a:moveTo>
                <a:lnTo>
                  <a:pt x="78181" y="70619"/>
                </a:lnTo>
                <a:cubicBezTo>
                  <a:pt x="80519" y="68230"/>
                  <a:pt x="80519" y="68230"/>
                  <a:pt x="82857" y="65840"/>
                </a:cubicBezTo>
                <a:cubicBezTo>
                  <a:pt x="78181" y="54159"/>
                  <a:pt x="71428" y="44601"/>
                  <a:pt x="64415" y="35044"/>
                </a:cubicBezTo>
                <a:cubicBezTo>
                  <a:pt x="64415" y="35044"/>
                  <a:pt x="62077" y="35044"/>
                  <a:pt x="59740" y="35044"/>
                </a:cubicBezTo>
                <a:cubicBezTo>
                  <a:pt x="57402" y="35044"/>
                  <a:pt x="55324" y="35044"/>
                  <a:pt x="52987" y="32920"/>
                </a:cubicBezTo>
                <a:cubicBezTo>
                  <a:pt x="48311" y="37433"/>
                  <a:pt x="43636" y="40088"/>
                  <a:pt x="39220" y="44601"/>
                </a:cubicBezTo>
                <a:cubicBezTo>
                  <a:pt x="41558" y="46991"/>
                  <a:pt x="41558" y="49380"/>
                  <a:pt x="41558" y="51769"/>
                </a:cubicBezTo>
                <a:cubicBezTo>
                  <a:pt x="41558" y="54159"/>
                  <a:pt x="41558" y="54159"/>
                  <a:pt x="41558" y="56548"/>
                </a:cubicBezTo>
                <a:cubicBezTo>
                  <a:pt x="52987" y="63451"/>
                  <a:pt x="64415" y="68230"/>
                  <a:pt x="78181" y="70619"/>
                </a:cubicBezTo>
                <a:close/>
                <a:moveTo>
                  <a:pt x="94285" y="86814"/>
                </a:moveTo>
                <a:lnTo>
                  <a:pt x="94285" y="86814"/>
                </a:lnTo>
                <a:cubicBezTo>
                  <a:pt x="94285" y="89203"/>
                  <a:pt x="94285" y="93982"/>
                  <a:pt x="94285" y="96371"/>
                </a:cubicBezTo>
                <a:cubicBezTo>
                  <a:pt x="94285" y="98761"/>
                  <a:pt x="94285" y="103274"/>
                  <a:pt x="94285" y="108053"/>
                </a:cubicBezTo>
                <a:cubicBezTo>
                  <a:pt x="103636" y="100884"/>
                  <a:pt x="112727" y="89203"/>
                  <a:pt x="115064" y="77522"/>
                </a:cubicBezTo>
                <a:cubicBezTo>
                  <a:pt x="110649" y="79911"/>
                  <a:pt x="105974" y="79911"/>
                  <a:pt x="101298" y="79911"/>
                </a:cubicBezTo>
                <a:cubicBezTo>
                  <a:pt x="101298" y="84690"/>
                  <a:pt x="98961" y="86814"/>
                  <a:pt x="94285" y="86814"/>
                </a:cubicBezTo>
                <a:close/>
                <a:moveTo>
                  <a:pt x="75844" y="79911"/>
                </a:moveTo>
                <a:lnTo>
                  <a:pt x="75844" y="79911"/>
                </a:lnTo>
                <a:cubicBezTo>
                  <a:pt x="62077" y="77522"/>
                  <a:pt x="48311" y="70619"/>
                  <a:pt x="36883" y="63451"/>
                </a:cubicBezTo>
                <a:cubicBezTo>
                  <a:pt x="34545" y="63451"/>
                  <a:pt x="32207" y="65840"/>
                  <a:pt x="29870" y="65840"/>
                </a:cubicBezTo>
                <a:cubicBezTo>
                  <a:pt x="27792" y="65840"/>
                  <a:pt x="27792" y="65840"/>
                  <a:pt x="27792" y="63451"/>
                </a:cubicBezTo>
                <a:cubicBezTo>
                  <a:pt x="20519" y="75132"/>
                  <a:pt x="18441" y="86814"/>
                  <a:pt x="16103" y="100884"/>
                </a:cubicBezTo>
                <a:cubicBezTo>
                  <a:pt x="23116" y="105663"/>
                  <a:pt x="29870" y="112831"/>
                  <a:pt x="36883" y="115221"/>
                </a:cubicBezTo>
                <a:cubicBezTo>
                  <a:pt x="45974" y="100884"/>
                  <a:pt x="59740" y="86814"/>
                  <a:pt x="75844" y="79911"/>
                </a:cubicBezTo>
                <a:close/>
                <a:moveTo>
                  <a:pt x="98961" y="14070"/>
                </a:moveTo>
                <a:lnTo>
                  <a:pt x="98961" y="14070"/>
                </a:lnTo>
                <a:cubicBezTo>
                  <a:pt x="89870" y="16460"/>
                  <a:pt x="80519" y="18584"/>
                  <a:pt x="71428" y="20973"/>
                </a:cubicBezTo>
                <a:lnTo>
                  <a:pt x="73506" y="23362"/>
                </a:lnTo>
                <a:cubicBezTo>
                  <a:pt x="73506" y="25752"/>
                  <a:pt x="71428" y="25752"/>
                  <a:pt x="71428" y="28141"/>
                </a:cubicBezTo>
                <a:cubicBezTo>
                  <a:pt x="80519" y="37433"/>
                  <a:pt x="85194" y="49380"/>
                  <a:pt x="89870" y="63451"/>
                </a:cubicBezTo>
                <a:cubicBezTo>
                  <a:pt x="94285" y="63451"/>
                  <a:pt x="98961" y="65840"/>
                  <a:pt x="101298" y="70619"/>
                </a:cubicBezTo>
                <a:cubicBezTo>
                  <a:pt x="108311" y="70619"/>
                  <a:pt x="112727" y="70619"/>
                  <a:pt x="117402" y="68230"/>
                </a:cubicBezTo>
                <a:cubicBezTo>
                  <a:pt x="119740" y="65840"/>
                  <a:pt x="119740" y="61061"/>
                  <a:pt x="119740" y="58672"/>
                </a:cubicBezTo>
                <a:cubicBezTo>
                  <a:pt x="119740" y="42477"/>
                  <a:pt x="110649" y="25752"/>
                  <a:pt x="98961" y="14070"/>
                </a:cubicBezTo>
                <a:close/>
                <a:moveTo>
                  <a:pt x="82857" y="86814"/>
                </a:moveTo>
                <a:lnTo>
                  <a:pt x="82857" y="86814"/>
                </a:lnTo>
                <a:cubicBezTo>
                  <a:pt x="66753" y="93982"/>
                  <a:pt x="55324" y="103274"/>
                  <a:pt x="45974" y="117610"/>
                </a:cubicBezTo>
                <a:cubicBezTo>
                  <a:pt x="50649" y="119734"/>
                  <a:pt x="55324" y="119734"/>
                  <a:pt x="59740" y="119734"/>
                </a:cubicBezTo>
                <a:cubicBezTo>
                  <a:pt x="69090" y="119734"/>
                  <a:pt x="75844" y="117610"/>
                  <a:pt x="85194" y="115221"/>
                </a:cubicBezTo>
                <a:cubicBezTo>
                  <a:pt x="85194" y="108053"/>
                  <a:pt x="87532" y="100884"/>
                  <a:pt x="87532" y="96371"/>
                </a:cubicBezTo>
                <a:cubicBezTo>
                  <a:pt x="87532" y="93982"/>
                  <a:pt x="87532" y="91592"/>
                  <a:pt x="85194" y="89203"/>
                </a:cubicBezTo>
                <a:cubicBezTo>
                  <a:pt x="85194" y="86814"/>
                  <a:pt x="82857" y="86814"/>
                  <a:pt x="82857" y="86814"/>
                </a:cubicBez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81" name="Shape 5136">
            <a:extLst>
              <a:ext uri="{FF2B5EF4-FFF2-40B4-BE49-F238E27FC236}">
                <a16:creationId xmlns:a16="http://schemas.microsoft.com/office/drawing/2014/main" id="{AE53387B-9F6C-4BF1-9731-EFA64B590449}"/>
              </a:ext>
            </a:extLst>
          </p:cNvPr>
          <p:cNvSpPr/>
          <p:nvPr/>
        </p:nvSpPr>
        <p:spPr>
          <a:xfrm>
            <a:off x="6474746" y="4952477"/>
            <a:ext cx="274285" cy="167339"/>
          </a:xfrm>
          <a:custGeom>
            <a:avLst/>
            <a:gdLst/>
            <a:ahLst/>
            <a:cxnLst/>
            <a:rect l="0" t="0" r="0" b="0"/>
            <a:pathLst>
              <a:path w="120000" h="120000" extrusionOk="0">
                <a:moveTo>
                  <a:pt x="44819" y="3564"/>
                </a:moveTo>
                <a:lnTo>
                  <a:pt x="44819" y="3564"/>
                </a:lnTo>
                <a:cubicBezTo>
                  <a:pt x="42891" y="0"/>
                  <a:pt x="40481" y="0"/>
                  <a:pt x="38554" y="3564"/>
                </a:cubicBezTo>
                <a:cubicBezTo>
                  <a:pt x="0" y="59801"/>
                  <a:pt x="0" y="59801"/>
                  <a:pt x="0" y="59801"/>
                </a:cubicBezTo>
                <a:cubicBezTo>
                  <a:pt x="38554" y="116039"/>
                  <a:pt x="38554" y="116039"/>
                  <a:pt x="38554" y="116039"/>
                </a:cubicBezTo>
                <a:cubicBezTo>
                  <a:pt x="40481" y="119603"/>
                  <a:pt x="42891" y="119603"/>
                  <a:pt x="44819" y="116039"/>
                </a:cubicBezTo>
                <a:cubicBezTo>
                  <a:pt x="46987" y="112079"/>
                  <a:pt x="46987" y="108514"/>
                  <a:pt x="44819" y="105346"/>
                </a:cubicBezTo>
                <a:cubicBezTo>
                  <a:pt x="14939" y="59801"/>
                  <a:pt x="14939" y="59801"/>
                  <a:pt x="14939" y="59801"/>
                </a:cubicBezTo>
                <a:cubicBezTo>
                  <a:pt x="44819" y="17821"/>
                  <a:pt x="44819" y="17821"/>
                  <a:pt x="44819" y="17821"/>
                </a:cubicBezTo>
                <a:cubicBezTo>
                  <a:pt x="46987" y="13861"/>
                  <a:pt x="46987" y="7128"/>
                  <a:pt x="44819" y="3564"/>
                </a:cubicBezTo>
                <a:close/>
                <a:moveTo>
                  <a:pt x="81204" y="3564"/>
                </a:moveTo>
                <a:lnTo>
                  <a:pt x="81204" y="3564"/>
                </a:lnTo>
                <a:cubicBezTo>
                  <a:pt x="79036" y="0"/>
                  <a:pt x="76867" y="0"/>
                  <a:pt x="74939" y="3564"/>
                </a:cubicBezTo>
                <a:cubicBezTo>
                  <a:pt x="72771" y="7128"/>
                  <a:pt x="72771" y="13861"/>
                  <a:pt x="74939" y="17821"/>
                </a:cubicBezTo>
                <a:cubicBezTo>
                  <a:pt x="104578" y="59801"/>
                  <a:pt x="104578" y="59801"/>
                  <a:pt x="104578" y="59801"/>
                </a:cubicBezTo>
                <a:cubicBezTo>
                  <a:pt x="74939" y="105346"/>
                  <a:pt x="74939" y="105346"/>
                  <a:pt x="74939" y="105346"/>
                </a:cubicBezTo>
                <a:cubicBezTo>
                  <a:pt x="72771" y="108514"/>
                  <a:pt x="72771" y="112079"/>
                  <a:pt x="74939" y="116039"/>
                </a:cubicBezTo>
                <a:cubicBezTo>
                  <a:pt x="76867" y="119603"/>
                  <a:pt x="79036" y="119603"/>
                  <a:pt x="81204" y="116039"/>
                </a:cubicBezTo>
                <a:cubicBezTo>
                  <a:pt x="119759" y="59801"/>
                  <a:pt x="119759" y="59801"/>
                  <a:pt x="119759" y="59801"/>
                </a:cubicBezTo>
                <a:lnTo>
                  <a:pt x="81204" y="3564"/>
                </a:ln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82" name="Shape 5137">
            <a:extLst>
              <a:ext uri="{FF2B5EF4-FFF2-40B4-BE49-F238E27FC236}">
                <a16:creationId xmlns:a16="http://schemas.microsoft.com/office/drawing/2014/main" id="{CCC23A50-0F15-4383-847F-A90F1CFD8D3E}"/>
              </a:ext>
            </a:extLst>
          </p:cNvPr>
          <p:cNvSpPr/>
          <p:nvPr/>
        </p:nvSpPr>
        <p:spPr>
          <a:xfrm>
            <a:off x="7575780" y="3821969"/>
            <a:ext cx="254833" cy="251008"/>
          </a:xfrm>
          <a:custGeom>
            <a:avLst/>
            <a:gdLst/>
            <a:ahLst/>
            <a:cxnLst/>
            <a:rect l="0" t="0" r="0" b="0"/>
            <a:pathLst>
              <a:path w="120000" h="120000" extrusionOk="0">
                <a:moveTo>
                  <a:pt x="59740" y="0"/>
                </a:moveTo>
                <a:lnTo>
                  <a:pt x="59740" y="0"/>
                </a:lnTo>
                <a:cubicBezTo>
                  <a:pt x="27532" y="0"/>
                  <a:pt x="0" y="25960"/>
                  <a:pt x="0" y="58807"/>
                </a:cubicBezTo>
                <a:cubicBezTo>
                  <a:pt x="0" y="91655"/>
                  <a:pt x="27532" y="119735"/>
                  <a:pt x="59740" y="119735"/>
                </a:cubicBezTo>
                <a:cubicBezTo>
                  <a:pt x="91948" y="119735"/>
                  <a:pt x="119740" y="91655"/>
                  <a:pt x="119740" y="58807"/>
                </a:cubicBezTo>
                <a:cubicBezTo>
                  <a:pt x="119740" y="25960"/>
                  <a:pt x="91948" y="0"/>
                  <a:pt x="59740" y="0"/>
                </a:cubicBezTo>
                <a:close/>
                <a:moveTo>
                  <a:pt x="59740" y="79999"/>
                </a:moveTo>
                <a:lnTo>
                  <a:pt x="59740" y="79999"/>
                </a:lnTo>
                <a:cubicBezTo>
                  <a:pt x="48311" y="79999"/>
                  <a:pt x="41298" y="70463"/>
                  <a:pt x="41298" y="58807"/>
                </a:cubicBezTo>
                <a:cubicBezTo>
                  <a:pt x="41298" y="49536"/>
                  <a:pt x="48311" y="39999"/>
                  <a:pt x="59740" y="39999"/>
                </a:cubicBezTo>
                <a:cubicBezTo>
                  <a:pt x="71168" y="39999"/>
                  <a:pt x="78181" y="49536"/>
                  <a:pt x="78181" y="58807"/>
                </a:cubicBezTo>
                <a:cubicBezTo>
                  <a:pt x="78181" y="70463"/>
                  <a:pt x="71168" y="79999"/>
                  <a:pt x="59740" y="79999"/>
                </a:cubicBez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83" name="Shape 5138">
            <a:extLst>
              <a:ext uri="{FF2B5EF4-FFF2-40B4-BE49-F238E27FC236}">
                <a16:creationId xmlns:a16="http://schemas.microsoft.com/office/drawing/2014/main" id="{2E4BC968-9685-4081-BCED-92F7EB984B26}"/>
              </a:ext>
            </a:extLst>
          </p:cNvPr>
          <p:cNvSpPr/>
          <p:nvPr/>
        </p:nvSpPr>
        <p:spPr>
          <a:xfrm>
            <a:off x="2658090" y="4968042"/>
            <a:ext cx="272340" cy="134261"/>
          </a:xfrm>
          <a:custGeom>
            <a:avLst/>
            <a:gdLst/>
            <a:ahLst/>
            <a:cxnLst/>
            <a:rect l="0" t="0" r="0" b="0"/>
            <a:pathLst>
              <a:path w="120000" h="120000" extrusionOk="0">
                <a:moveTo>
                  <a:pt x="106987" y="0"/>
                </a:moveTo>
                <a:lnTo>
                  <a:pt x="106987" y="0"/>
                </a:lnTo>
                <a:cubicBezTo>
                  <a:pt x="12771" y="0"/>
                  <a:pt x="12771" y="0"/>
                  <a:pt x="12771" y="0"/>
                </a:cubicBezTo>
                <a:cubicBezTo>
                  <a:pt x="4337" y="0"/>
                  <a:pt x="0" y="12580"/>
                  <a:pt x="0" y="25645"/>
                </a:cubicBezTo>
                <a:cubicBezTo>
                  <a:pt x="0" y="98225"/>
                  <a:pt x="0" y="98225"/>
                  <a:pt x="0" y="98225"/>
                </a:cubicBezTo>
                <a:cubicBezTo>
                  <a:pt x="0" y="111290"/>
                  <a:pt x="4337" y="119516"/>
                  <a:pt x="12771" y="119516"/>
                </a:cubicBezTo>
                <a:cubicBezTo>
                  <a:pt x="106987" y="119516"/>
                  <a:pt x="106987" y="119516"/>
                  <a:pt x="106987" y="119516"/>
                </a:cubicBezTo>
                <a:cubicBezTo>
                  <a:pt x="113253" y="119516"/>
                  <a:pt x="119759" y="111290"/>
                  <a:pt x="119759" y="98225"/>
                </a:cubicBezTo>
                <a:cubicBezTo>
                  <a:pt x="119759" y="25645"/>
                  <a:pt x="119759" y="25645"/>
                  <a:pt x="119759" y="25645"/>
                </a:cubicBezTo>
                <a:cubicBezTo>
                  <a:pt x="119759" y="12580"/>
                  <a:pt x="113253" y="0"/>
                  <a:pt x="106987" y="0"/>
                </a:cubicBezTo>
                <a:close/>
                <a:moveTo>
                  <a:pt x="106987" y="98225"/>
                </a:moveTo>
                <a:lnTo>
                  <a:pt x="106987" y="98225"/>
                </a:lnTo>
                <a:cubicBezTo>
                  <a:pt x="12771" y="98225"/>
                  <a:pt x="12771" y="98225"/>
                  <a:pt x="12771" y="98225"/>
                </a:cubicBezTo>
                <a:cubicBezTo>
                  <a:pt x="12771" y="25645"/>
                  <a:pt x="12771" y="25645"/>
                  <a:pt x="12771" y="25645"/>
                </a:cubicBezTo>
                <a:cubicBezTo>
                  <a:pt x="106987" y="25645"/>
                  <a:pt x="106987" y="25645"/>
                  <a:pt x="106987" y="25645"/>
                </a:cubicBezTo>
                <a:lnTo>
                  <a:pt x="106987" y="98225"/>
                </a:lnTo>
                <a:close/>
                <a:moveTo>
                  <a:pt x="102650" y="38225"/>
                </a:moveTo>
                <a:lnTo>
                  <a:pt x="102650" y="38225"/>
                </a:lnTo>
                <a:cubicBezTo>
                  <a:pt x="76867" y="38225"/>
                  <a:pt x="76867" y="38225"/>
                  <a:pt x="76867" y="38225"/>
                </a:cubicBezTo>
                <a:cubicBezTo>
                  <a:pt x="76867" y="85645"/>
                  <a:pt x="76867" y="85645"/>
                  <a:pt x="76867" y="85645"/>
                </a:cubicBezTo>
                <a:cubicBezTo>
                  <a:pt x="102650" y="85645"/>
                  <a:pt x="102650" y="85645"/>
                  <a:pt x="102650" y="85645"/>
                </a:cubicBezTo>
                <a:lnTo>
                  <a:pt x="102650" y="38225"/>
                </a:lnTo>
                <a:close/>
                <a:moveTo>
                  <a:pt x="42891" y="38225"/>
                </a:moveTo>
                <a:lnTo>
                  <a:pt x="42891" y="38225"/>
                </a:lnTo>
                <a:cubicBezTo>
                  <a:pt x="17349" y="38225"/>
                  <a:pt x="17349" y="38225"/>
                  <a:pt x="17349" y="38225"/>
                </a:cubicBezTo>
                <a:cubicBezTo>
                  <a:pt x="17349" y="85645"/>
                  <a:pt x="17349" y="85645"/>
                  <a:pt x="17349" y="85645"/>
                </a:cubicBezTo>
                <a:cubicBezTo>
                  <a:pt x="42891" y="85645"/>
                  <a:pt x="42891" y="85645"/>
                  <a:pt x="42891" y="85645"/>
                </a:cubicBezTo>
                <a:lnTo>
                  <a:pt x="42891" y="38225"/>
                </a:lnTo>
                <a:close/>
                <a:moveTo>
                  <a:pt x="72530" y="38225"/>
                </a:moveTo>
                <a:lnTo>
                  <a:pt x="72530" y="38225"/>
                </a:lnTo>
                <a:cubicBezTo>
                  <a:pt x="46987" y="38225"/>
                  <a:pt x="46987" y="38225"/>
                  <a:pt x="46987" y="38225"/>
                </a:cubicBezTo>
                <a:cubicBezTo>
                  <a:pt x="46987" y="85645"/>
                  <a:pt x="46987" y="85645"/>
                  <a:pt x="46987" y="85645"/>
                </a:cubicBezTo>
                <a:cubicBezTo>
                  <a:pt x="72530" y="85645"/>
                  <a:pt x="72530" y="85645"/>
                  <a:pt x="72530" y="85645"/>
                </a:cubicBezTo>
                <a:lnTo>
                  <a:pt x="72530" y="38225"/>
                </a:ln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84" name="Shape 5139">
            <a:extLst>
              <a:ext uri="{FF2B5EF4-FFF2-40B4-BE49-F238E27FC236}">
                <a16:creationId xmlns:a16="http://schemas.microsoft.com/office/drawing/2014/main" id="{ADCEB483-D5E6-4954-81A9-D4F0E018604E}"/>
              </a:ext>
            </a:extLst>
          </p:cNvPr>
          <p:cNvSpPr/>
          <p:nvPr/>
        </p:nvSpPr>
        <p:spPr>
          <a:xfrm>
            <a:off x="3202771" y="4968042"/>
            <a:ext cx="274285" cy="134261"/>
          </a:xfrm>
          <a:custGeom>
            <a:avLst/>
            <a:gdLst/>
            <a:ahLst/>
            <a:cxnLst/>
            <a:rect l="0" t="0" r="0" b="0"/>
            <a:pathLst>
              <a:path w="120000" h="120000" extrusionOk="0">
                <a:moveTo>
                  <a:pt x="106961" y="0"/>
                </a:moveTo>
                <a:lnTo>
                  <a:pt x="106961" y="0"/>
                </a:lnTo>
                <a:cubicBezTo>
                  <a:pt x="12796" y="0"/>
                  <a:pt x="12796" y="0"/>
                  <a:pt x="12796" y="0"/>
                </a:cubicBezTo>
                <a:cubicBezTo>
                  <a:pt x="4346" y="0"/>
                  <a:pt x="0" y="12580"/>
                  <a:pt x="0" y="25645"/>
                </a:cubicBezTo>
                <a:cubicBezTo>
                  <a:pt x="0" y="98225"/>
                  <a:pt x="0" y="98225"/>
                  <a:pt x="0" y="98225"/>
                </a:cubicBezTo>
                <a:cubicBezTo>
                  <a:pt x="0" y="111290"/>
                  <a:pt x="4346" y="119516"/>
                  <a:pt x="12796" y="119516"/>
                </a:cubicBezTo>
                <a:cubicBezTo>
                  <a:pt x="106961" y="119516"/>
                  <a:pt x="106961" y="119516"/>
                  <a:pt x="106961" y="119516"/>
                </a:cubicBezTo>
                <a:cubicBezTo>
                  <a:pt x="113239" y="119516"/>
                  <a:pt x="119758" y="111290"/>
                  <a:pt x="119758" y="98225"/>
                </a:cubicBezTo>
                <a:cubicBezTo>
                  <a:pt x="119758" y="25645"/>
                  <a:pt x="119758" y="25645"/>
                  <a:pt x="119758" y="25645"/>
                </a:cubicBezTo>
                <a:cubicBezTo>
                  <a:pt x="119758" y="12580"/>
                  <a:pt x="113239" y="0"/>
                  <a:pt x="106961" y="0"/>
                </a:cubicBezTo>
                <a:close/>
                <a:moveTo>
                  <a:pt x="106961" y="98225"/>
                </a:moveTo>
                <a:lnTo>
                  <a:pt x="106961" y="98225"/>
                </a:lnTo>
                <a:cubicBezTo>
                  <a:pt x="12796" y="98225"/>
                  <a:pt x="12796" y="98225"/>
                  <a:pt x="12796" y="98225"/>
                </a:cubicBezTo>
                <a:cubicBezTo>
                  <a:pt x="12796" y="25645"/>
                  <a:pt x="12796" y="25645"/>
                  <a:pt x="12796" y="25645"/>
                </a:cubicBezTo>
                <a:cubicBezTo>
                  <a:pt x="106961" y="25645"/>
                  <a:pt x="106961" y="25645"/>
                  <a:pt x="106961" y="25645"/>
                </a:cubicBezTo>
                <a:lnTo>
                  <a:pt x="106961" y="98225"/>
                </a:lnTo>
                <a:close/>
                <a:moveTo>
                  <a:pt x="42736" y="38225"/>
                </a:moveTo>
                <a:lnTo>
                  <a:pt x="42736" y="38225"/>
                </a:lnTo>
                <a:cubicBezTo>
                  <a:pt x="17142" y="38225"/>
                  <a:pt x="17142" y="38225"/>
                  <a:pt x="17142" y="38225"/>
                </a:cubicBezTo>
                <a:cubicBezTo>
                  <a:pt x="17142" y="85645"/>
                  <a:pt x="17142" y="85645"/>
                  <a:pt x="17142" y="85645"/>
                </a:cubicBezTo>
                <a:cubicBezTo>
                  <a:pt x="42736" y="85645"/>
                  <a:pt x="42736" y="85645"/>
                  <a:pt x="42736" y="85645"/>
                </a:cubicBezTo>
                <a:lnTo>
                  <a:pt x="42736" y="38225"/>
                </a:lnTo>
                <a:close/>
                <a:moveTo>
                  <a:pt x="72676" y="38225"/>
                </a:moveTo>
                <a:lnTo>
                  <a:pt x="72676" y="38225"/>
                </a:lnTo>
                <a:cubicBezTo>
                  <a:pt x="47082" y="38225"/>
                  <a:pt x="47082" y="38225"/>
                  <a:pt x="47082" y="38225"/>
                </a:cubicBezTo>
                <a:cubicBezTo>
                  <a:pt x="47082" y="85645"/>
                  <a:pt x="47082" y="85645"/>
                  <a:pt x="47082" y="85645"/>
                </a:cubicBezTo>
                <a:cubicBezTo>
                  <a:pt x="72676" y="85645"/>
                  <a:pt x="72676" y="85645"/>
                  <a:pt x="72676" y="85645"/>
                </a:cubicBezTo>
                <a:lnTo>
                  <a:pt x="72676" y="38225"/>
                </a:ln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85" name="Shape 5140">
            <a:extLst>
              <a:ext uri="{FF2B5EF4-FFF2-40B4-BE49-F238E27FC236}">
                <a16:creationId xmlns:a16="http://schemas.microsoft.com/office/drawing/2014/main" id="{7DD3FACF-87B9-47BF-BE81-E9B8ADEEE9B1}"/>
              </a:ext>
            </a:extLst>
          </p:cNvPr>
          <p:cNvSpPr/>
          <p:nvPr/>
        </p:nvSpPr>
        <p:spPr>
          <a:xfrm>
            <a:off x="3747452" y="4968042"/>
            <a:ext cx="274285" cy="134261"/>
          </a:xfrm>
          <a:custGeom>
            <a:avLst/>
            <a:gdLst/>
            <a:ahLst/>
            <a:cxnLst/>
            <a:rect l="0" t="0" r="0" b="0"/>
            <a:pathLst>
              <a:path w="120000" h="120000" extrusionOk="0">
                <a:moveTo>
                  <a:pt x="106961" y="0"/>
                </a:moveTo>
                <a:lnTo>
                  <a:pt x="106961" y="0"/>
                </a:lnTo>
                <a:cubicBezTo>
                  <a:pt x="12796" y="0"/>
                  <a:pt x="12796" y="0"/>
                  <a:pt x="12796" y="0"/>
                </a:cubicBezTo>
                <a:cubicBezTo>
                  <a:pt x="4346" y="0"/>
                  <a:pt x="0" y="12580"/>
                  <a:pt x="0" y="25645"/>
                </a:cubicBezTo>
                <a:cubicBezTo>
                  <a:pt x="0" y="98225"/>
                  <a:pt x="0" y="98225"/>
                  <a:pt x="0" y="98225"/>
                </a:cubicBezTo>
                <a:cubicBezTo>
                  <a:pt x="0" y="111290"/>
                  <a:pt x="4346" y="119516"/>
                  <a:pt x="12796" y="119516"/>
                </a:cubicBezTo>
                <a:cubicBezTo>
                  <a:pt x="106961" y="119516"/>
                  <a:pt x="106961" y="119516"/>
                  <a:pt x="106961" y="119516"/>
                </a:cubicBezTo>
                <a:cubicBezTo>
                  <a:pt x="113480" y="119516"/>
                  <a:pt x="119758" y="111290"/>
                  <a:pt x="119758" y="98225"/>
                </a:cubicBezTo>
                <a:cubicBezTo>
                  <a:pt x="119758" y="25645"/>
                  <a:pt x="119758" y="25645"/>
                  <a:pt x="119758" y="25645"/>
                </a:cubicBezTo>
                <a:cubicBezTo>
                  <a:pt x="119758" y="12580"/>
                  <a:pt x="113480" y="0"/>
                  <a:pt x="106961" y="0"/>
                </a:cubicBezTo>
                <a:close/>
                <a:moveTo>
                  <a:pt x="106961" y="98225"/>
                </a:moveTo>
                <a:lnTo>
                  <a:pt x="106961" y="98225"/>
                </a:lnTo>
                <a:cubicBezTo>
                  <a:pt x="12796" y="98225"/>
                  <a:pt x="12796" y="98225"/>
                  <a:pt x="12796" y="98225"/>
                </a:cubicBezTo>
                <a:cubicBezTo>
                  <a:pt x="12796" y="25645"/>
                  <a:pt x="12796" y="25645"/>
                  <a:pt x="12796" y="25645"/>
                </a:cubicBezTo>
                <a:cubicBezTo>
                  <a:pt x="106961" y="25645"/>
                  <a:pt x="106961" y="25645"/>
                  <a:pt x="106961" y="25645"/>
                </a:cubicBezTo>
                <a:lnTo>
                  <a:pt x="106961" y="98225"/>
                </a:lnTo>
                <a:close/>
                <a:moveTo>
                  <a:pt x="42736" y="38225"/>
                </a:moveTo>
                <a:lnTo>
                  <a:pt x="42736" y="38225"/>
                </a:lnTo>
                <a:cubicBezTo>
                  <a:pt x="17142" y="38225"/>
                  <a:pt x="17142" y="38225"/>
                  <a:pt x="17142" y="38225"/>
                </a:cubicBezTo>
                <a:cubicBezTo>
                  <a:pt x="17142" y="85645"/>
                  <a:pt x="17142" y="85645"/>
                  <a:pt x="17142" y="85645"/>
                </a:cubicBezTo>
                <a:cubicBezTo>
                  <a:pt x="42736" y="85645"/>
                  <a:pt x="42736" y="85645"/>
                  <a:pt x="42736" y="85645"/>
                </a:cubicBezTo>
                <a:lnTo>
                  <a:pt x="42736" y="38225"/>
                </a:ln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86" name="Shape 5141">
            <a:extLst>
              <a:ext uri="{FF2B5EF4-FFF2-40B4-BE49-F238E27FC236}">
                <a16:creationId xmlns:a16="http://schemas.microsoft.com/office/drawing/2014/main" id="{C228071F-47A8-435D-8262-07DBF9C0AC98}"/>
              </a:ext>
            </a:extLst>
          </p:cNvPr>
          <p:cNvSpPr/>
          <p:nvPr/>
        </p:nvSpPr>
        <p:spPr>
          <a:xfrm>
            <a:off x="4294077" y="4968042"/>
            <a:ext cx="274286" cy="134261"/>
          </a:xfrm>
          <a:custGeom>
            <a:avLst/>
            <a:gdLst/>
            <a:ahLst/>
            <a:cxnLst/>
            <a:rect l="0" t="0" r="0" b="0"/>
            <a:pathLst>
              <a:path w="120000" h="120000" extrusionOk="0">
                <a:moveTo>
                  <a:pt x="106720" y="0"/>
                </a:moveTo>
                <a:lnTo>
                  <a:pt x="106720" y="0"/>
                </a:lnTo>
                <a:cubicBezTo>
                  <a:pt x="12796" y="0"/>
                  <a:pt x="12796" y="0"/>
                  <a:pt x="12796" y="0"/>
                </a:cubicBezTo>
                <a:cubicBezTo>
                  <a:pt x="4104" y="0"/>
                  <a:pt x="0" y="12580"/>
                  <a:pt x="0" y="25645"/>
                </a:cubicBezTo>
                <a:cubicBezTo>
                  <a:pt x="0" y="98225"/>
                  <a:pt x="0" y="98225"/>
                  <a:pt x="0" y="98225"/>
                </a:cubicBezTo>
                <a:cubicBezTo>
                  <a:pt x="0" y="111290"/>
                  <a:pt x="4104" y="119516"/>
                  <a:pt x="12796" y="119516"/>
                </a:cubicBezTo>
                <a:cubicBezTo>
                  <a:pt x="106720" y="119516"/>
                  <a:pt x="106720" y="119516"/>
                  <a:pt x="106720" y="119516"/>
                </a:cubicBezTo>
                <a:cubicBezTo>
                  <a:pt x="113480" y="119516"/>
                  <a:pt x="119758" y="111290"/>
                  <a:pt x="119758" y="98225"/>
                </a:cubicBezTo>
                <a:cubicBezTo>
                  <a:pt x="119758" y="25645"/>
                  <a:pt x="119758" y="25645"/>
                  <a:pt x="119758" y="25645"/>
                </a:cubicBezTo>
                <a:cubicBezTo>
                  <a:pt x="119758" y="12580"/>
                  <a:pt x="113480" y="0"/>
                  <a:pt x="106720" y="0"/>
                </a:cubicBezTo>
                <a:close/>
                <a:moveTo>
                  <a:pt x="106720" y="98225"/>
                </a:moveTo>
                <a:lnTo>
                  <a:pt x="106720" y="98225"/>
                </a:lnTo>
                <a:cubicBezTo>
                  <a:pt x="12796" y="98225"/>
                  <a:pt x="12796" y="98225"/>
                  <a:pt x="12796" y="98225"/>
                </a:cubicBezTo>
                <a:cubicBezTo>
                  <a:pt x="12796" y="25645"/>
                  <a:pt x="12796" y="25645"/>
                  <a:pt x="12796" y="25645"/>
                </a:cubicBezTo>
                <a:cubicBezTo>
                  <a:pt x="106720" y="25645"/>
                  <a:pt x="106720" y="25645"/>
                  <a:pt x="106720" y="25645"/>
                </a:cubicBezTo>
                <a:lnTo>
                  <a:pt x="106720" y="98225"/>
                </a:ln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87" name="Shape 5142">
            <a:extLst>
              <a:ext uri="{FF2B5EF4-FFF2-40B4-BE49-F238E27FC236}">
                <a16:creationId xmlns:a16="http://schemas.microsoft.com/office/drawing/2014/main" id="{BB7A31F9-FFC2-4D24-8405-403DA5C42C20}"/>
              </a:ext>
            </a:extLst>
          </p:cNvPr>
          <p:cNvSpPr/>
          <p:nvPr/>
        </p:nvSpPr>
        <p:spPr>
          <a:xfrm>
            <a:off x="6474746" y="1702997"/>
            <a:ext cx="274285" cy="124530"/>
          </a:xfrm>
          <a:custGeom>
            <a:avLst/>
            <a:gdLst/>
            <a:ahLst/>
            <a:cxnLst/>
            <a:rect l="0" t="0" r="0" b="0"/>
            <a:pathLst>
              <a:path w="120000" h="120000" extrusionOk="0">
                <a:moveTo>
                  <a:pt x="115180" y="48430"/>
                </a:moveTo>
                <a:lnTo>
                  <a:pt x="115180" y="48430"/>
                </a:lnTo>
                <a:cubicBezTo>
                  <a:pt x="113253" y="38744"/>
                  <a:pt x="102409" y="14529"/>
                  <a:pt x="96144" y="4843"/>
                </a:cubicBezTo>
                <a:cubicBezTo>
                  <a:pt x="96144" y="0"/>
                  <a:pt x="93975" y="0"/>
                  <a:pt x="89638" y="0"/>
                </a:cubicBezTo>
                <a:cubicBezTo>
                  <a:pt x="87710" y="0"/>
                  <a:pt x="60000" y="0"/>
                  <a:pt x="60000" y="0"/>
                </a:cubicBezTo>
                <a:cubicBezTo>
                  <a:pt x="60000" y="0"/>
                  <a:pt x="32048" y="0"/>
                  <a:pt x="29879" y="0"/>
                </a:cubicBezTo>
                <a:cubicBezTo>
                  <a:pt x="25542" y="0"/>
                  <a:pt x="23614" y="0"/>
                  <a:pt x="23614" y="4843"/>
                </a:cubicBezTo>
                <a:cubicBezTo>
                  <a:pt x="17108" y="14529"/>
                  <a:pt x="6506" y="38744"/>
                  <a:pt x="4337" y="48430"/>
                </a:cubicBezTo>
                <a:cubicBezTo>
                  <a:pt x="0" y="52735"/>
                  <a:pt x="0" y="57578"/>
                  <a:pt x="0" y="67264"/>
                </a:cubicBezTo>
                <a:cubicBezTo>
                  <a:pt x="4337" y="105470"/>
                  <a:pt x="4337" y="105470"/>
                  <a:pt x="4337" y="105470"/>
                </a:cubicBezTo>
                <a:cubicBezTo>
                  <a:pt x="4337" y="114618"/>
                  <a:pt x="8674" y="119461"/>
                  <a:pt x="10843" y="119461"/>
                </a:cubicBezTo>
                <a:cubicBezTo>
                  <a:pt x="108915" y="119461"/>
                  <a:pt x="108915" y="119461"/>
                  <a:pt x="108915" y="119461"/>
                </a:cubicBezTo>
                <a:cubicBezTo>
                  <a:pt x="111084" y="119461"/>
                  <a:pt x="115180" y="114618"/>
                  <a:pt x="115180" y="105470"/>
                </a:cubicBezTo>
                <a:cubicBezTo>
                  <a:pt x="119759" y="67264"/>
                  <a:pt x="119759" y="67264"/>
                  <a:pt x="119759" y="67264"/>
                </a:cubicBezTo>
                <a:cubicBezTo>
                  <a:pt x="119759" y="57578"/>
                  <a:pt x="119759" y="52735"/>
                  <a:pt x="115180" y="48430"/>
                </a:cubicBezTo>
                <a:close/>
                <a:moveTo>
                  <a:pt x="83373" y="52735"/>
                </a:moveTo>
                <a:lnTo>
                  <a:pt x="83373" y="52735"/>
                </a:lnTo>
                <a:lnTo>
                  <a:pt x="83373" y="57578"/>
                </a:lnTo>
                <a:cubicBezTo>
                  <a:pt x="76867" y="81255"/>
                  <a:pt x="76867" y="81255"/>
                  <a:pt x="76867" y="81255"/>
                </a:cubicBezTo>
                <a:cubicBezTo>
                  <a:pt x="42891" y="81255"/>
                  <a:pt x="42891" y="81255"/>
                  <a:pt x="42891" y="81255"/>
                </a:cubicBezTo>
                <a:cubicBezTo>
                  <a:pt x="36385" y="57578"/>
                  <a:pt x="36385" y="57578"/>
                  <a:pt x="36385" y="57578"/>
                </a:cubicBezTo>
                <a:lnTo>
                  <a:pt x="36385" y="52735"/>
                </a:lnTo>
                <a:cubicBezTo>
                  <a:pt x="14939" y="52735"/>
                  <a:pt x="14939" y="52735"/>
                  <a:pt x="14939" y="52735"/>
                </a:cubicBezTo>
                <a:cubicBezTo>
                  <a:pt x="25542" y="24215"/>
                  <a:pt x="25542" y="24215"/>
                  <a:pt x="25542" y="24215"/>
                </a:cubicBezTo>
                <a:cubicBezTo>
                  <a:pt x="93975" y="24215"/>
                  <a:pt x="93975" y="24215"/>
                  <a:pt x="93975" y="24215"/>
                </a:cubicBezTo>
                <a:cubicBezTo>
                  <a:pt x="104578" y="52735"/>
                  <a:pt x="104578" y="52735"/>
                  <a:pt x="104578" y="52735"/>
                </a:cubicBezTo>
                <a:lnTo>
                  <a:pt x="83373" y="52735"/>
                </a:ln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88" name="Shape 5143">
            <a:extLst>
              <a:ext uri="{FF2B5EF4-FFF2-40B4-BE49-F238E27FC236}">
                <a16:creationId xmlns:a16="http://schemas.microsoft.com/office/drawing/2014/main" id="{22FE4E6F-6EB5-4124-9791-348D64A5DD63}"/>
              </a:ext>
            </a:extLst>
          </p:cNvPr>
          <p:cNvSpPr/>
          <p:nvPr/>
        </p:nvSpPr>
        <p:spPr>
          <a:xfrm>
            <a:off x="7021372" y="4919398"/>
            <a:ext cx="274286" cy="239332"/>
          </a:xfrm>
          <a:custGeom>
            <a:avLst/>
            <a:gdLst/>
            <a:ahLst/>
            <a:cxnLst/>
            <a:rect l="0" t="0" r="0" b="0"/>
            <a:pathLst>
              <a:path w="120000" h="120000" extrusionOk="0">
                <a:moveTo>
                  <a:pt x="106720" y="0"/>
                </a:moveTo>
                <a:lnTo>
                  <a:pt x="106720" y="0"/>
                </a:lnTo>
                <a:cubicBezTo>
                  <a:pt x="12796" y="0"/>
                  <a:pt x="12796" y="0"/>
                  <a:pt x="12796" y="0"/>
                </a:cubicBezTo>
                <a:cubicBezTo>
                  <a:pt x="6277" y="0"/>
                  <a:pt x="0" y="4689"/>
                  <a:pt x="0" y="12137"/>
                </a:cubicBezTo>
                <a:cubicBezTo>
                  <a:pt x="0" y="88000"/>
                  <a:pt x="0" y="88000"/>
                  <a:pt x="0" y="88000"/>
                </a:cubicBezTo>
                <a:cubicBezTo>
                  <a:pt x="0" y="95172"/>
                  <a:pt x="4104" y="102620"/>
                  <a:pt x="10623" y="105103"/>
                </a:cubicBezTo>
                <a:cubicBezTo>
                  <a:pt x="38631" y="110068"/>
                  <a:pt x="38631" y="110068"/>
                  <a:pt x="38631" y="110068"/>
                </a:cubicBezTo>
                <a:cubicBezTo>
                  <a:pt x="38631" y="110068"/>
                  <a:pt x="14969" y="119724"/>
                  <a:pt x="29698" y="119724"/>
                </a:cubicBezTo>
                <a:cubicBezTo>
                  <a:pt x="89818" y="119724"/>
                  <a:pt x="89818" y="119724"/>
                  <a:pt x="89818" y="119724"/>
                </a:cubicBezTo>
                <a:cubicBezTo>
                  <a:pt x="104788" y="119724"/>
                  <a:pt x="81126" y="110068"/>
                  <a:pt x="81126" y="110068"/>
                </a:cubicBezTo>
                <a:cubicBezTo>
                  <a:pt x="108893" y="105103"/>
                  <a:pt x="108893" y="105103"/>
                  <a:pt x="108893" y="105103"/>
                </a:cubicBezTo>
                <a:cubicBezTo>
                  <a:pt x="115653" y="102620"/>
                  <a:pt x="119758" y="95172"/>
                  <a:pt x="119758" y="88000"/>
                </a:cubicBezTo>
                <a:cubicBezTo>
                  <a:pt x="119758" y="12137"/>
                  <a:pt x="119758" y="12137"/>
                  <a:pt x="119758" y="12137"/>
                </a:cubicBezTo>
                <a:cubicBezTo>
                  <a:pt x="119758" y="4689"/>
                  <a:pt x="113480" y="0"/>
                  <a:pt x="106720" y="0"/>
                </a:cubicBezTo>
                <a:close/>
                <a:moveTo>
                  <a:pt x="106720" y="88000"/>
                </a:moveTo>
                <a:lnTo>
                  <a:pt x="106720" y="88000"/>
                </a:lnTo>
                <a:cubicBezTo>
                  <a:pt x="12796" y="88000"/>
                  <a:pt x="12796" y="88000"/>
                  <a:pt x="12796" y="88000"/>
                </a:cubicBezTo>
                <a:cubicBezTo>
                  <a:pt x="12796" y="12137"/>
                  <a:pt x="12796" y="12137"/>
                  <a:pt x="12796" y="12137"/>
                </a:cubicBezTo>
                <a:cubicBezTo>
                  <a:pt x="106720" y="12137"/>
                  <a:pt x="106720" y="12137"/>
                  <a:pt x="106720" y="12137"/>
                </a:cubicBezTo>
                <a:lnTo>
                  <a:pt x="106720" y="88000"/>
                </a:ln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89" name="Shape 5144">
            <a:extLst>
              <a:ext uri="{FF2B5EF4-FFF2-40B4-BE49-F238E27FC236}">
                <a16:creationId xmlns:a16="http://schemas.microsoft.com/office/drawing/2014/main" id="{C5F01D3A-EA00-4F36-9332-90082C092A3E}"/>
              </a:ext>
            </a:extLst>
          </p:cNvPr>
          <p:cNvSpPr/>
          <p:nvPr/>
        </p:nvSpPr>
        <p:spPr>
          <a:xfrm>
            <a:off x="8112680" y="3827805"/>
            <a:ext cx="274285" cy="235442"/>
          </a:xfrm>
          <a:custGeom>
            <a:avLst/>
            <a:gdLst/>
            <a:ahLst/>
            <a:cxnLst/>
            <a:rect l="0" t="0" r="0" b="0"/>
            <a:pathLst>
              <a:path w="120000" h="120000" extrusionOk="0">
                <a:moveTo>
                  <a:pt x="55533" y="65070"/>
                </a:moveTo>
                <a:lnTo>
                  <a:pt x="55533" y="65070"/>
                </a:lnTo>
                <a:cubicBezTo>
                  <a:pt x="66156" y="65070"/>
                  <a:pt x="66156" y="65070"/>
                  <a:pt x="66156" y="65070"/>
                </a:cubicBezTo>
                <a:cubicBezTo>
                  <a:pt x="66156" y="77464"/>
                  <a:pt x="66156" y="77464"/>
                  <a:pt x="66156" y="77464"/>
                </a:cubicBezTo>
                <a:cubicBezTo>
                  <a:pt x="119758" y="77464"/>
                  <a:pt x="119758" y="77464"/>
                  <a:pt x="119758" y="77464"/>
                </a:cubicBezTo>
                <a:cubicBezTo>
                  <a:pt x="119758" y="77464"/>
                  <a:pt x="119758" y="47323"/>
                  <a:pt x="117585" y="37464"/>
                </a:cubicBezTo>
                <a:cubicBezTo>
                  <a:pt x="117585" y="27323"/>
                  <a:pt x="115412" y="22535"/>
                  <a:pt x="106961" y="22535"/>
                </a:cubicBezTo>
                <a:cubicBezTo>
                  <a:pt x="87645" y="22535"/>
                  <a:pt x="87645" y="22535"/>
                  <a:pt x="87645" y="22535"/>
                </a:cubicBezTo>
                <a:cubicBezTo>
                  <a:pt x="83299" y="14929"/>
                  <a:pt x="81368" y="7605"/>
                  <a:pt x="81368" y="7605"/>
                </a:cubicBezTo>
                <a:cubicBezTo>
                  <a:pt x="79195" y="2535"/>
                  <a:pt x="77022" y="0"/>
                  <a:pt x="72434" y="0"/>
                </a:cubicBezTo>
                <a:cubicBezTo>
                  <a:pt x="46841" y="0"/>
                  <a:pt x="46841" y="0"/>
                  <a:pt x="46841" y="0"/>
                </a:cubicBezTo>
                <a:cubicBezTo>
                  <a:pt x="42736" y="0"/>
                  <a:pt x="40563" y="2535"/>
                  <a:pt x="40563" y="7605"/>
                </a:cubicBezTo>
                <a:cubicBezTo>
                  <a:pt x="38390" y="7605"/>
                  <a:pt x="36217" y="14929"/>
                  <a:pt x="32112" y="22535"/>
                </a:cubicBezTo>
                <a:cubicBezTo>
                  <a:pt x="12796" y="22535"/>
                  <a:pt x="12796" y="22535"/>
                  <a:pt x="12796" y="22535"/>
                </a:cubicBezTo>
                <a:cubicBezTo>
                  <a:pt x="4104" y="22535"/>
                  <a:pt x="2173" y="27323"/>
                  <a:pt x="2173" y="37464"/>
                </a:cubicBezTo>
                <a:cubicBezTo>
                  <a:pt x="0" y="47323"/>
                  <a:pt x="0" y="77464"/>
                  <a:pt x="0" y="77464"/>
                </a:cubicBezTo>
                <a:cubicBezTo>
                  <a:pt x="55533" y="77464"/>
                  <a:pt x="55533" y="77464"/>
                  <a:pt x="55533" y="77464"/>
                </a:cubicBezTo>
                <a:lnTo>
                  <a:pt x="55533" y="65070"/>
                </a:lnTo>
                <a:close/>
                <a:moveTo>
                  <a:pt x="44909" y="14929"/>
                </a:moveTo>
                <a:lnTo>
                  <a:pt x="44909" y="14929"/>
                </a:lnTo>
                <a:cubicBezTo>
                  <a:pt x="46841" y="12394"/>
                  <a:pt x="46841" y="10140"/>
                  <a:pt x="51187" y="10140"/>
                </a:cubicBezTo>
                <a:cubicBezTo>
                  <a:pt x="68571" y="10140"/>
                  <a:pt x="68571" y="10140"/>
                  <a:pt x="68571" y="10140"/>
                </a:cubicBezTo>
                <a:cubicBezTo>
                  <a:pt x="72434" y="10140"/>
                  <a:pt x="72434" y="12394"/>
                  <a:pt x="74607" y="14929"/>
                </a:cubicBezTo>
                <a:cubicBezTo>
                  <a:pt x="74607" y="14929"/>
                  <a:pt x="77022" y="20000"/>
                  <a:pt x="77022" y="22535"/>
                </a:cubicBezTo>
                <a:cubicBezTo>
                  <a:pt x="42736" y="22535"/>
                  <a:pt x="42736" y="22535"/>
                  <a:pt x="42736" y="22535"/>
                </a:cubicBezTo>
                <a:cubicBezTo>
                  <a:pt x="44909" y="20000"/>
                  <a:pt x="44909" y="14929"/>
                  <a:pt x="44909" y="14929"/>
                </a:cubicBezTo>
                <a:close/>
                <a:moveTo>
                  <a:pt x="66156" y="100000"/>
                </a:moveTo>
                <a:lnTo>
                  <a:pt x="66156" y="100000"/>
                </a:lnTo>
                <a:cubicBezTo>
                  <a:pt x="55533" y="100000"/>
                  <a:pt x="55533" y="100000"/>
                  <a:pt x="55533" y="100000"/>
                </a:cubicBezTo>
                <a:cubicBezTo>
                  <a:pt x="55533" y="85070"/>
                  <a:pt x="55533" y="85070"/>
                  <a:pt x="55533" y="85070"/>
                </a:cubicBezTo>
                <a:cubicBezTo>
                  <a:pt x="2173" y="85070"/>
                  <a:pt x="2173" y="85070"/>
                  <a:pt x="2173" y="85070"/>
                </a:cubicBezTo>
                <a:cubicBezTo>
                  <a:pt x="2173" y="85070"/>
                  <a:pt x="4104" y="97464"/>
                  <a:pt x="4104" y="107323"/>
                </a:cubicBezTo>
                <a:cubicBezTo>
                  <a:pt x="4104" y="112394"/>
                  <a:pt x="6277" y="119718"/>
                  <a:pt x="14969" y="119718"/>
                </a:cubicBezTo>
                <a:cubicBezTo>
                  <a:pt x="104788" y="119718"/>
                  <a:pt x="104788" y="119718"/>
                  <a:pt x="104788" y="119718"/>
                </a:cubicBezTo>
                <a:cubicBezTo>
                  <a:pt x="113239" y="119718"/>
                  <a:pt x="115412" y="112394"/>
                  <a:pt x="115412" y="107323"/>
                </a:cubicBezTo>
                <a:cubicBezTo>
                  <a:pt x="115412" y="97464"/>
                  <a:pt x="117585" y="85070"/>
                  <a:pt x="117585" y="85070"/>
                </a:cubicBezTo>
                <a:cubicBezTo>
                  <a:pt x="66156" y="85070"/>
                  <a:pt x="66156" y="85070"/>
                  <a:pt x="66156" y="85070"/>
                </a:cubicBezTo>
                <a:lnTo>
                  <a:pt x="66156" y="100000"/>
                </a:ln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90" name="Shape 5145">
            <a:extLst>
              <a:ext uri="{FF2B5EF4-FFF2-40B4-BE49-F238E27FC236}">
                <a16:creationId xmlns:a16="http://schemas.microsoft.com/office/drawing/2014/main" id="{CF2B3A69-CFB5-4907-AD4F-B248BF413CF1}"/>
              </a:ext>
            </a:extLst>
          </p:cNvPr>
          <p:cNvSpPr/>
          <p:nvPr/>
        </p:nvSpPr>
        <p:spPr>
          <a:xfrm>
            <a:off x="3747452" y="4407653"/>
            <a:ext cx="274285" cy="167339"/>
          </a:xfrm>
          <a:custGeom>
            <a:avLst/>
            <a:gdLst/>
            <a:ahLst/>
            <a:cxnLst/>
            <a:rect l="0" t="0" r="0" b="0"/>
            <a:pathLst>
              <a:path w="120000" h="120000" extrusionOk="0">
                <a:moveTo>
                  <a:pt x="91991" y="59801"/>
                </a:moveTo>
                <a:lnTo>
                  <a:pt x="91991" y="59801"/>
                </a:lnTo>
                <a:cubicBezTo>
                  <a:pt x="91991" y="35643"/>
                  <a:pt x="100684" y="17821"/>
                  <a:pt x="104788" y="17821"/>
                </a:cubicBezTo>
                <a:cubicBezTo>
                  <a:pt x="106961" y="17821"/>
                  <a:pt x="113480" y="17821"/>
                  <a:pt x="113480" y="17821"/>
                </a:cubicBezTo>
                <a:cubicBezTo>
                  <a:pt x="109134" y="7128"/>
                  <a:pt x="106961" y="0"/>
                  <a:pt x="91991" y="0"/>
                </a:cubicBezTo>
                <a:cubicBezTo>
                  <a:pt x="32112" y="0"/>
                  <a:pt x="32112" y="0"/>
                  <a:pt x="32112" y="0"/>
                </a:cubicBezTo>
                <a:cubicBezTo>
                  <a:pt x="8692" y="0"/>
                  <a:pt x="0" y="35643"/>
                  <a:pt x="0" y="59801"/>
                </a:cubicBezTo>
                <a:cubicBezTo>
                  <a:pt x="0" y="84356"/>
                  <a:pt x="8692" y="119603"/>
                  <a:pt x="32112" y="119603"/>
                </a:cubicBezTo>
                <a:cubicBezTo>
                  <a:pt x="91991" y="119603"/>
                  <a:pt x="91991" y="119603"/>
                  <a:pt x="91991" y="119603"/>
                </a:cubicBezTo>
                <a:cubicBezTo>
                  <a:pt x="106961" y="119603"/>
                  <a:pt x="109134" y="112475"/>
                  <a:pt x="113480" y="101782"/>
                </a:cubicBezTo>
                <a:cubicBezTo>
                  <a:pt x="113480" y="101782"/>
                  <a:pt x="111307" y="101782"/>
                  <a:pt x="104788" y="101782"/>
                </a:cubicBezTo>
                <a:cubicBezTo>
                  <a:pt x="100684" y="101782"/>
                  <a:pt x="91991" y="87920"/>
                  <a:pt x="91991" y="59801"/>
                </a:cubicBezTo>
                <a:close/>
                <a:moveTo>
                  <a:pt x="74849" y="77623"/>
                </a:moveTo>
                <a:lnTo>
                  <a:pt x="74849" y="77623"/>
                </a:lnTo>
                <a:cubicBezTo>
                  <a:pt x="74849" y="80792"/>
                  <a:pt x="72917" y="77623"/>
                  <a:pt x="72917" y="77623"/>
                </a:cubicBezTo>
                <a:cubicBezTo>
                  <a:pt x="53360" y="66930"/>
                  <a:pt x="53360" y="66930"/>
                  <a:pt x="53360" y="66930"/>
                </a:cubicBezTo>
                <a:cubicBezTo>
                  <a:pt x="53360" y="66930"/>
                  <a:pt x="53360" y="70495"/>
                  <a:pt x="51187" y="77623"/>
                </a:cubicBezTo>
                <a:cubicBezTo>
                  <a:pt x="49255" y="80792"/>
                  <a:pt x="49255" y="87920"/>
                  <a:pt x="44909" y="80792"/>
                </a:cubicBezTo>
                <a:cubicBezTo>
                  <a:pt x="38390" y="74059"/>
                  <a:pt x="23661" y="49504"/>
                  <a:pt x="23661" y="49504"/>
                </a:cubicBezTo>
                <a:cubicBezTo>
                  <a:pt x="23661" y="49504"/>
                  <a:pt x="21488" y="45940"/>
                  <a:pt x="21488" y="42376"/>
                </a:cubicBezTo>
                <a:cubicBezTo>
                  <a:pt x="23661" y="42376"/>
                  <a:pt x="25593" y="42376"/>
                  <a:pt x="25593" y="42376"/>
                </a:cubicBezTo>
                <a:cubicBezTo>
                  <a:pt x="42736" y="56633"/>
                  <a:pt x="42736" y="56633"/>
                  <a:pt x="42736" y="56633"/>
                </a:cubicBezTo>
                <a:cubicBezTo>
                  <a:pt x="42736" y="56633"/>
                  <a:pt x="44909" y="49504"/>
                  <a:pt x="47082" y="45940"/>
                </a:cubicBezTo>
                <a:cubicBezTo>
                  <a:pt x="47082" y="38811"/>
                  <a:pt x="49255" y="35643"/>
                  <a:pt x="53360" y="42376"/>
                </a:cubicBezTo>
                <a:cubicBezTo>
                  <a:pt x="57706" y="45940"/>
                  <a:pt x="74849" y="74059"/>
                  <a:pt x="74849" y="74059"/>
                </a:cubicBezTo>
                <a:cubicBezTo>
                  <a:pt x="74849" y="74059"/>
                  <a:pt x="77022" y="77623"/>
                  <a:pt x="74849" y="77623"/>
                </a:cubicBezTo>
                <a:close/>
                <a:moveTo>
                  <a:pt x="113480" y="38811"/>
                </a:moveTo>
                <a:lnTo>
                  <a:pt x="113480" y="38811"/>
                </a:lnTo>
                <a:cubicBezTo>
                  <a:pt x="109134" y="38811"/>
                  <a:pt x="109134" y="38811"/>
                  <a:pt x="109134" y="38811"/>
                </a:cubicBezTo>
                <a:cubicBezTo>
                  <a:pt x="104788" y="38811"/>
                  <a:pt x="102615" y="49504"/>
                  <a:pt x="102615" y="59801"/>
                </a:cubicBezTo>
                <a:cubicBezTo>
                  <a:pt x="102615" y="70495"/>
                  <a:pt x="104788" y="80792"/>
                  <a:pt x="109134" y="80792"/>
                </a:cubicBezTo>
                <a:cubicBezTo>
                  <a:pt x="113480" y="80792"/>
                  <a:pt x="113480" y="80792"/>
                  <a:pt x="113480" y="80792"/>
                </a:cubicBezTo>
                <a:cubicBezTo>
                  <a:pt x="115412" y="80792"/>
                  <a:pt x="119758" y="70495"/>
                  <a:pt x="119758" y="59801"/>
                </a:cubicBezTo>
                <a:cubicBezTo>
                  <a:pt x="119758" y="49504"/>
                  <a:pt x="115412" y="38811"/>
                  <a:pt x="113480" y="38811"/>
                </a:cubicBez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91" name="Shape 5146">
            <a:extLst>
              <a:ext uri="{FF2B5EF4-FFF2-40B4-BE49-F238E27FC236}">
                <a16:creationId xmlns:a16="http://schemas.microsoft.com/office/drawing/2014/main" id="{E2E32BAE-16CB-4F86-A366-93E5831C4895}"/>
              </a:ext>
            </a:extLst>
          </p:cNvPr>
          <p:cNvSpPr/>
          <p:nvPr/>
        </p:nvSpPr>
        <p:spPr>
          <a:xfrm>
            <a:off x="6474746" y="3856993"/>
            <a:ext cx="274285" cy="177067"/>
          </a:xfrm>
          <a:custGeom>
            <a:avLst/>
            <a:gdLst/>
            <a:ahLst/>
            <a:cxnLst/>
            <a:rect l="0" t="0" r="0" b="0"/>
            <a:pathLst>
              <a:path w="120000" h="120000" extrusionOk="0">
                <a:moveTo>
                  <a:pt x="91807" y="33375"/>
                </a:moveTo>
                <a:lnTo>
                  <a:pt x="91807" y="33375"/>
                </a:lnTo>
                <a:cubicBezTo>
                  <a:pt x="89638" y="33375"/>
                  <a:pt x="87710" y="33375"/>
                  <a:pt x="85542" y="33375"/>
                </a:cubicBezTo>
                <a:cubicBezTo>
                  <a:pt x="81204" y="13500"/>
                  <a:pt x="70602" y="0"/>
                  <a:pt x="55662" y="0"/>
                </a:cubicBezTo>
                <a:cubicBezTo>
                  <a:pt x="38554" y="0"/>
                  <a:pt x="23614" y="23250"/>
                  <a:pt x="23614" y="50250"/>
                </a:cubicBezTo>
                <a:cubicBezTo>
                  <a:pt x="23614" y="50250"/>
                  <a:pt x="23614" y="53250"/>
                  <a:pt x="23614" y="56250"/>
                </a:cubicBezTo>
                <a:cubicBezTo>
                  <a:pt x="23614" y="56250"/>
                  <a:pt x="23614" y="56250"/>
                  <a:pt x="21445" y="56250"/>
                </a:cubicBezTo>
                <a:cubicBezTo>
                  <a:pt x="10843" y="56250"/>
                  <a:pt x="0" y="70125"/>
                  <a:pt x="0" y="90000"/>
                </a:cubicBezTo>
                <a:cubicBezTo>
                  <a:pt x="0" y="106500"/>
                  <a:pt x="10843" y="119625"/>
                  <a:pt x="21445" y="119625"/>
                </a:cubicBezTo>
                <a:cubicBezTo>
                  <a:pt x="91807" y="119625"/>
                  <a:pt x="91807" y="119625"/>
                  <a:pt x="91807" y="119625"/>
                </a:cubicBezTo>
                <a:cubicBezTo>
                  <a:pt x="106746" y="119625"/>
                  <a:pt x="119759" y="103125"/>
                  <a:pt x="119759" y="76500"/>
                </a:cubicBezTo>
                <a:cubicBezTo>
                  <a:pt x="119759" y="53250"/>
                  <a:pt x="106746" y="33375"/>
                  <a:pt x="91807" y="33375"/>
                </a:cubicBezTo>
                <a:close/>
                <a:moveTo>
                  <a:pt x="68433" y="73125"/>
                </a:moveTo>
                <a:lnTo>
                  <a:pt x="68433" y="73125"/>
                </a:lnTo>
                <a:cubicBezTo>
                  <a:pt x="64096" y="79875"/>
                  <a:pt x="53493" y="99750"/>
                  <a:pt x="51325" y="103125"/>
                </a:cubicBezTo>
                <a:cubicBezTo>
                  <a:pt x="51325" y="103125"/>
                  <a:pt x="49156" y="106500"/>
                  <a:pt x="46987" y="103125"/>
                </a:cubicBezTo>
                <a:cubicBezTo>
                  <a:pt x="46987" y="103125"/>
                  <a:pt x="46987" y="103125"/>
                  <a:pt x="46987" y="99750"/>
                </a:cubicBezTo>
                <a:lnTo>
                  <a:pt x="46987" y="96375"/>
                </a:lnTo>
                <a:cubicBezTo>
                  <a:pt x="53493" y="76500"/>
                  <a:pt x="53493" y="76500"/>
                  <a:pt x="53493" y="76500"/>
                </a:cubicBezTo>
                <a:cubicBezTo>
                  <a:pt x="53493" y="73125"/>
                  <a:pt x="51325" y="73125"/>
                  <a:pt x="49156" y="73125"/>
                </a:cubicBezTo>
                <a:lnTo>
                  <a:pt x="49156" y="73125"/>
                </a:lnTo>
                <a:cubicBezTo>
                  <a:pt x="46987" y="70125"/>
                  <a:pt x="44819" y="70125"/>
                  <a:pt x="44819" y="66750"/>
                </a:cubicBezTo>
                <a:cubicBezTo>
                  <a:pt x="44819" y="63375"/>
                  <a:pt x="44819" y="63375"/>
                  <a:pt x="46987" y="60000"/>
                </a:cubicBezTo>
                <a:cubicBezTo>
                  <a:pt x="49156" y="53250"/>
                  <a:pt x="62168" y="33375"/>
                  <a:pt x="62168" y="33375"/>
                </a:cubicBezTo>
                <a:cubicBezTo>
                  <a:pt x="64096" y="30000"/>
                  <a:pt x="64096" y="30000"/>
                  <a:pt x="66265" y="30000"/>
                </a:cubicBezTo>
                <a:cubicBezTo>
                  <a:pt x="66265" y="33375"/>
                  <a:pt x="68433" y="33375"/>
                  <a:pt x="68433" y="33375"/>
                </a:cubicBezTo>
                <a:cubicBezTo>
                  <a:pt x="68433" y="36375"/>
                  <a:pt x="66265" y="36375"/>
                  <a:pt x="66265" y="39750"/>
                </a:cubicBezTo>
                <a:cubicBezTo>
                  <a:pt x="60000" y="60000"/>
                  <a:pt x="60000" y="60000"/>
                  <a:pt x="60000" y="60000"/>
                </a:cubicBezTo>
                <a:cubicBezTo>
                  <a:pt x="62168" y="60000"/>
                  <a:pt x="64096" y="63375"/>
                  <a:pt x="66265" y="63375"/>
                </a:cubicBezTo>
                <a:lnTo>
                  <a:pt x="66265" y="63375"/>
                </a:lnTo>
                <a:cubicBezTo>
                  <a:pt x="68433" y="63375"/>
                  <a:pt x="70602" y="66750"/>
                  <a:pt x="70602" y="70125"/>
                </a:cubicBezTo>
                <a:lnTo>
                  <a:pt x="68433" y="73125"/>
                </a:ln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92" name="Shape 5147">
            <a:extLst>
              <a:ext uri="{FF2B5EF4-FFF2-40B4-BE49-F238E27FC236}">
                <a16:creationId xmlns:a16="http://schemas.microsoft.com/office/drawing/2014/main" id="{85E10A3C-FF15-4819-94F0-B5293175ADE0}"/>
              </a:ext>
            </a:extLst>
          </p:cNvPr>
          <p:cNvSpPr/>
          <p:nvPr/>
        </p:nvSpPr>
        <p:spPr>
          <a:xfrm>
            <a:off x="8657361" y="3296604"/>
            <a:ext cx="274285" cy="210146"/>
          </a:xfrm>
          <a:custGeom>
            <a:avLst/>
            <a:gdLst/>
            <a:ahLst/>
            <a:cxnLst/>
            <a:rect l="0" t="0" r="0" b="0"/>
            <a:pathLst>
              <a:path w="120000" h="120000" extrusionOk="0">
                <a:moveTo>
                  <a:pt x="19315" y="77905"/>
                </a:moveTo>
                <a:lnTo>
                  <a:pt x="19315" y="77905"/>
                </a:lnTo>
                <a:cubicBezTo>
                  <a:pt x="23420" y="92041"/>
                  <a:pt x="25593" y="97696"/>
                  <a:pt x="38390" y="103036"/>
                </a:cubicBezTo>
                <a:cubicBezTo>
                  <a:pt x="49014" y="111518"/>
                  <a:pt x="55533" y="119685"/>
                  <a:pt x="59879" y="119685"/>
                </a:cubicBezTo>
                <a:cubicBezTo>
                  <a:pt x="64225" y="119685"/>
                  <a:pt x="70744" y="111518"/>
                  <a:pt x="81368" y="105863"/>
                </a:cubicBezTo>
                <a:cubicBezTo>
                  <a:pt x="94164" y="97696"/>
                  <a:pt x="89818" y="97696"/>
                  <a:pt x="94164" y="81047"/>
                </a:cubicBezTo>
                <a:cubicBezTo>
                  <a:pt x="59879" y="103036"/>
                  <a:pt x="59879" y="103036"/>
                  <a:pt x="59879" y="103036"/>
                </a:cubicBezTo>
                <a:lnTo>
                  <a:pt x="19315" y="77905"/>
                </a:lnTo>
                <a:close/>
                <a:moveTo>
                  <a:pt x="117585" y="38952"/>
                </a:moveTo>
                <a:lnTo>
                  <a:pt x="117585" y="38952"/>
                </a:lnTo>
                <a:cubicBezTo>
                  <a:pt x="66156" y="2827"/>
                  <a:pt x="66156" y="2827"/>
                  <a:pt x="66156" y="2827"/>
                </a:cubicBezTo>
                <a:cubicBezTo>
                  <a:pt x="64225" y="0"/>
                  <a:pt x="57706" y="0"/>
                  <a:pt x="53360" y="2827"/>
                </a:cubicBezTo>
                <a:cubicBezTo>
                  <a:pt x="2173" y="38952"/>
                  <a:pt x="2173" y="38952"/>
                  <a:pt x="2173" y="38952"/>
                </a:cubicBezTo>
                <a:cubicBezTo>
                  <a:pt x="0" y="41780"/>
                  <a:pt x="0" y="44607"/>
                  <a:pt x="2173" y="50261"/>
                </a:cubicBezTo>
                <a:cubicBezTo>
                  <a:pt x="53360" y="86387"/>
                  <a:pt x="53360" y="86387"/>
                  <a:pt x="53360" y="86387"/>
                </a:cubicBezTo>
                <a:cubicBezTo>
                  <a:pt x="57706" y="89214"/>
                  <a:pt x="64225" y="89214"/>
                  <a:pt x="66156" y="86387"/>
                </a:cubicBezTo>
                <a:cubicBezTo>
                  <a:pt x="98511" y="61256"/>
                  <a:pt x="98511" y="61256"/>
                  <a:pt x="98511" y="61256"/>
                </a:cubicBezTo>
                <a:cubicBezTo>
                  <a:pt x="64225" y="50261"/>
                  <a:pt x="64225" y="50261"/>
                  <a:pt x="64225" y="50261"/>
                </a:cubicBezTo>
                <a:cubicBezTo>
                  <a:pt x="62052" y="50261"/>
                  <a:pt x="62052" y="52774"/>
                  <a:pt x="59879" y="52774"/>
                </a:cubicBezTo>
                <a:cubicBezTo>
                  <a:pt x="53360" y="52774"/>
                  <a:pt x="49014" y="47434"/>
                  <a:pt x="49014" y="41780"/>
                </a:cubicBezTo>
                <a:cubicBezTo>
                  <a:pt x="49014" y="38952"/>
                  <a:pt x="53360" y="33612"/>
                  <a:pt x="59879" y="33612"/>
                </a:cubicBezTo>
                <a:cubicBezTo>
                  <a:pt x="64225" y="33612"/>
                  <a:pt x="68571" y="36125"/>
                  <a:pt x="70744" y="38952"/>
                </a:cubicBezTo>
                <a:cubicBezTo>
                  <a:pt x="106961" y="55602"/>
                  <a:pt x="106961" y="55602"/>
                  <a:pt x="106961" y="55602"/>
                </a:cubicBezTo>
                <a:cubicBezTo>
                  <a:pt x="117585" y="50261"/>
                  <a:pt x="117585" y="50261"/>
                  <a:pt x="117585" y="50261"/>
                </a:cubicBezTo>
                <a:cubicBezTo>
                  <a:pt x="119758" y="44607"/>
                  <a:pt x="119758" y="41780"/>
                  <a:pt x="117585" y="38952"/>
                </a:cubicBezTo>
                <a:close/>
                <a:moveTo>
                  <a:pt x="102615" y="108691"/>
                </a:moveTo>
                <a:lnTo>
                  <a:pt x="102615" y="108691"/>
                </a:lnTo>
                <a:cubicBezTo>
                  <a:pt x="100442" y="111518"/>
                  <a:pt x="109134" y="114345"/>
                  <a:pt x="111307" y="105863"/>
                </a:cubicBezTo>
                <a:cubicBezTo>
                  <a:pt x="113239" y="66910"/>
                  <a:pt x="106961" y="55602"/>
                  <a:pt x="106961" y="55602"/>
                </a:cubicBezTo>
                <a:cubicBezTo>
                  <a:pt x="98511" y="61256"/>
                  <a:pt x="98511" y="61256"/>
                  <a:pt x="98511" y="61256"/>
                </a:cubicBezTo>
                <a:cubicBezTo>
                  <a:pt x="98511" y="61256"/>
                  <a:pt x="106961" y="69738"/>
                  <a:pt x="102615" y="108691"/>
                </a:cubicBez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93" name="Shape 5148">
            <a:extLst>
              <a:ext uri="{FF2B5EF4-FFF2-40B4-BE49-F238E27FC236}">
                <a16:creationId xmlns:a16="http://schemas.microsoft.com/office/drawing/2014/main" id="{1A761563-2DF8-4899-BD7C-4CAEB90F919D}"/>
              </a:ext>
            </a:extLst>
          </p:cNvPr>
          <p:cNvSpPr/>
          <p:nvPr/>
        </p:nvSpPr>
        <p:spPr>
          <a:xfrm>
            <a:off x="2658090" y="3277147"/>
            <a:ext cx="272340" cy="245170"/>
          </a:xfrm>
          <a:custGeom>
            <a:avLst/>
            <a:gdLst/>
            <a:ahLst/>
            <a:cxnLst/>
            <a:rect l="0" t="0" r="0" b="0"/>
            <a:pathLst>
              <a:path w="120000" h="120000" extrusionOk="0">
                <a:moveTo>
                  <a:pt x="19277" y="40719"/>
                </a:moveTo>
                <a:lnTo>
                  <a:pt x="19277" y="40719"/>
                </a:lnTo>
                <a:cubicBezTo>
                  <a:pt x="23373" y="36134"/>
                  <a:pt x="27951" y="38561"/>
                  <a:pt x="34216" y="45573"/>
                </a:cubicBezTo>
                <a:cubicBezTo>
                  <a:pt x="36385" y="48000"/>
                  <a:pt x="36385" y="45573"/>
                  <a:pt x="36385" y="45573"/>
                </a:cubicBezTo>
                <a:cubicBezTo>
                  <a:pt x="38554" y="45573"/>
                  <a:pt x="44819" y="36134"/>
                  <a:pt x="46987" y="36134"/>
                </a:cubicBezTo>
                <a:cubicBezTo>
                  <a:pt x="46987" y="36134"/>
                  <a:pt x="46987" y="36134"/>
                  <a:pt x="46987" y="33707"/>
                </a:cubicBezTo>
                <a:cubicBezTo>
                  <a:pt x="44819" y="33707"/>
                  <a:pt x="42891" y="31280"/>
                  <a:pt x="42891" y="28853"/>
                </a:cubicBezTo>
                <a:cubicBezTo>
                  <a:pt x="32048" y="12134"/>
                  <a:pt x="72530" y="2696"/>
                  <a:pt x="66265" y="2696"/>
                </a:cubicBezTo>
                <a:cubicBezTo>
                  <a:pt x="61927" y="0"/>
                  <a:pt x="49156" y="0"/>
                  <a:pt x="46987" y="0"/>
                </a:cubicBezTo>
                <a:cubicBezTo>
                  <a:pt x="40722" y="2696"/>
                  <a:pt x="30120" y="9707"/>
                  <a:pt x="25783" y="14561"/>
                </a:cubicBezTo>
                <a:cubicBezTo>
                  <a:pt x="19277" y="19415"/>
                  <a:pt x="17349" y="21842"/>
                  <a:pt x="17349" y="21842"/>
                </a:cubicBezTo>
                <a:cubicBezTo>
                  <a:pt x="14939" y="24000"/>
                  <a:pt x="17349" y="28853"/>
                  <a:pt x="12771" y="31280"/>
                </a:cubicBezTo>
                <a:cubicBezTo>
                  <a:pt x="8674" y="33707"/>
                  <a:pt x="6506" y="31280"/>
                  <a:pt x="4337" y="33707"/>
                </a:cubicBezTo>
                <a:cubicBezTo>
                  <a:pt x="4337" y="36134"/>
                  <a:pt x="2168" y="36134"/>
                  <a:pt x="0" y="38561"/>
                </a:cubicBezTo>
                <a:lnTo>
                  <a:pt x="0" y="40719"/>
                </a:lnTo>
                <a:lnTo>
                  <a:pt x="8674" y="50426"/>
                </a:lnTo>
                <a:cubicBezTo>
                  <a:pt x="8674" y="52853"/>
                  <a:pt x="10602" y="52853"/>
                  <a:pt x="12771" y="52853"/>
                </a:cubicBezTo>
                <a:cubicBezTo>
                  <a:pt x="12771" y="50426"/>
                  <a:pt x="14939" y="48000"/>
                  <a:pt x="17349" y="48000"/>
                </a:cubicBezTo>
                <a:cubicBezTo>
                  <a:pt x="17349" y="48000"/>
                  <a:pt x="17349" y="40719"/>
                  <a:pt x="19277" y="40719"/>
                </a:cubicBezTo>
                <a:close/>
                <a:moveTo>
                  <a:pt x="53493" y="43146"/>
                </a:moveTo>
                <a:lnTo>
                  <a:pt x="53493" y="43146"/>
                </a:lnTo>
                <a:cubicBezTo>
                  <a:pt x="51325" y="43146"/>
                  <a:pt x="51325" y="43146"/>
                  <a:pt x="51325" y="43146"/>
                </a:cubicBezTo>
                <a:cubicBezTo>
                  <a:pt x="42891" y="50426"/>
                  <a:pt x="42891" y="50426"/>
                  <a:pt x="42891" y="50426"/>
                </a:cubicBezTo>
                <a:cubicBezTo>
                  <a:pt x="40722" y="52853"/>
                  <a:pt x="40722" y="52853"/>
                  <a:pt x="40722" y="55011"/>
                </a:cubicBezTo>
                <a:cubicBezTo>
                  <a:pt x="91807" y="117303"/>
                  <a:pt x="91807" y="117303"/>
                  <a:pt x="91807" y="117303"/>
                </a:cubicBezTo>
                <a:cubicBezTo>
                  <a:pt x="91807" y="119730"/>
                  <a:pt x="94216" y="119730"/>
                  <a:pt x="96144" y="117303"/>
                </a:cubicBezTo>
                <a:cubicBezTo>
                  <a:pt x="102650" y="112449"/>
                  <a:pt x="102650" y="112449"/>
                  <a:pt x="102650" y="112449"/>
                </a:cubicBezTo>
                <a:cubicBezTo>
                  <a:pt x="102650" y="110022"/>
                  <a:pt x="102650" y="107865"/>
                  <a:pt x="102650" y="107865"/>
                </a:cubicBezTo>
                <a:lnTo>
                  <a:pt x="53493" y="43146"/>
                </a:lnTo>
                <a:close/>
                <a:moveTo>
                  <a:pt x="119759" y="16988"/>
                </a:moveTo>
                <a:lnTo>
                  <a:pt x="119759" y="16988"/>
                </a:lnTo>
                <a:cubicBezTo>
                  <a:pt x="117590" y="12134"/>
                  <a:pt x="117590" y="14561"/>
                  <a:pt x="115421" y="14561"/>
                </a:cubicBezTo>
                <a:cubicBezTo>
                  <a:pt x="115421" y="16988"/>
                  <a:pt x="111084" y="21842"/>
                  <a:pt x="111084" y="24000"/>
                </a:cubicBezTo>
                <a:cubicBezTo>
                  <a:pt x="108915" y="28853"/>
                  <a:pt x="104819" y="33707"/>
                  <a:pt x="98313" y="28853"/>
                </a:cubicBezTo>
                <a:cubicBezTo>
                  <a:pt x="91807" y="21842"/>
                  <a:pt x="94216" y="19415"/>
                  <a:pt x="96144" y="16988"/>
                </a:cubicBezTo>
                <a:cubicBezTo>
                  <a:pt x="96144" y="14561"/>
                  <a:pt x="100481" y="7550"/>
                  <a:pt x="100481" y="5123"/>
                </a:cubicBezTo>
                <a:cubicBezTo>
                  <a:pt x="102650" y="5123"/>
                  <a:pt x="100481" y="2696"/>
                  <a:pt x="98313" y="2696"/>
                </a:cubicBezTo>
                <a:cubicBezTo>
                  <a:pt x="96144" y="5123"/>
                  <a:pt x="83373" y="9707"/>
                  <a:pt x="81204" y="19415"/>
                </a:cubicBezTo>
                <a:cubicBezTo>
                  <a:pt x="79036" y="26426"/>
                  <a:pt x="83373" y="33707"/>
                  <a:pt x="76867" y="40719"/>
                </a:cubicBezTo>
                <a:cubicBezTo>
                  <a:pt x="68433" y="50426"/>
                  <a:pt x="68433" y="50426"/>
                  <a:pt x="68433" y="50426"/>
                </a:cubicBezTo>
                <a:cubicBezTo>
                  <a:pt x="76867" y="62292"/>
                  <a:pt x="76867" y="62292"/>
                  <a:pt x="76867" y="62292"/>
                </a:cubicBezTo>
                <a:cubicBezTo>
                  <a:pt x="87710" y="50426"/>
                  <a:pt x="87710" y="50426"/>
                  <a:pt x="87710" y="50426"/>
                </a:cubicBezTo>
                <a:cubicBezTo>
                  <a:pt x="89638" y="48000"/>
                  <a:pt x="94216" y="45573"/>
                  <a:pt x="98313" y="48000"/>
                </a:cubicBezTo>
                <a:cubicBezTo>
                  <a:pt x="108915" y="50426"/>
                  <a:pt x="113253" y="45573"/>
                  <a:pt x="117590" y="38561"/>
                </a:cubicBezTo>
                <a:cubicBezTo>
                  <a:pt x="119759" y="31280"/>
                  <a:pt x="119759" y="19415"/>
                  <a:pt x="119759" y="16988"/>
                </a:cubicBezTo>
                <a:close/>
                <a:moveTo>
                  <a:pt x="17349" y="107865"/>
                </a:moveTo>
                <a:lnTo>
                  <a:pt x="17349" y="107865"/>
                </a:lnTo>
                <a:cubicBezTo>
                  <a:pt x="14939" y="110022"/>
                  <a:pt x="14939" y="112449"/>
                  <a:pt x="17349" y="112449"/>
                </a:cubicBezTo>
                <a:cubicBezTo>
                  <a:pt x="21445" y="119730"/>
                  <a:pt x="21445" y="119730"/>
                  <a:pt x="21445" y="119730"/>
                </a:cubicBezTo>
                <a:cubicBezTo>
                  <a:pt x="23373" y="119730"/>
                  <a:pt x="25783" y="119730"/>
                  <a:pt x="25783" y="117303"/>
                </a:cubicBezTo>
                <a:cubicBezTo>
                  <a:pt x="55662" y="86292"/>
                  <a:pt x="55662" y="86292"/>
                  <a:pt x="55662" y="86292"/>
                </a:cubicBezTo>
                <a:cubicBezTo>
                  <a:pt x="46987" y="74157"/>
                  <a:pt x="46987" y="74157"/>
                  <a:pt x="46987" y="74157"/>
                </a:cubicBezTo>
                <a:lnTo>
                  <a:pt x="17349" y="107865"/>
                </a:ln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94" name="Shape 5149">
            <a:extLst>
              <a:ext uri="{FF2B5EF4-FFF2-40B4-BE49-F238E27FC236}">
                <a16:creationId xmlns:a16="http://schemas.microsoft.com/office/drawing/2014/main" id="{DF516A86-E0A1-47A2-837F-5DCB60D82EA2}"/>
              </a:ext>
            </a:extLst>
          </p:cNvPr>
          <p:cNvSpPr/>
          <p:nvPr/>
        </p:nvSpPr>
        <p:spPr>
          <a:xfrm>
            <a:off x="7595233" y="3267417"/>
            <a:ext cx="212036" cy="268520"/>
          </a:xfrm>
          <a:custGeom>
            <a:avLst/>
            <a:gdLst/>
            <a:ahLst/>
            <a:cxnLst/>
            <a:rect l="0" t="0" r="0" b="0"/>
            <a:pathLst>
              <a:path w="120000" h="120000" extrusionOk="0">
                <a:moveTo>
                  <a:pt x="36344" y="15245"/>
                </a:moveTo>
                <a:lnTo>
                  <a:pt x="36344" y="15245"/>
                </a:lnTo>
                <a:cubicBezTo>
                  <a:pt x="36344" y="87295"/>
                  <a:pt x="36344" y="87295"/>
                  <a:pt x="36344" y="87295"/>
                </a:cubicBezTo>
                <a:cubicBezTo>
                  <a:pt x="30704" y="87295"/>
                  <a:pt x="25065" y="87295"/>
                  <a:pt x="19738" y="89508"/>
                </a:cubicBezTo>
                <a:cubicBezTo>
                  <a:pt x="5639" y="91475"/>
                  <a:pt x="0" y="102540"/>
                  <a:pt x="5639" y="108934"/>
                </a:cubicBezTo>
                <a:cubicBezTo>
                  <a:pt x="8459" y="117540"/>
                  <a:pt x="19738" y="119754"/>
                  <a:pt x="30704" y="115573"/>
                </a:cubicBezTo>
                <a:cubicBezTo>
                  <a:pt x="41671" y="113360"/>
                  <a:pt x="50130" y="106721"/>
                  <a:pt x="50130" y="98114"/>
                </a:cubicBezTo>
                <a:cubicBezTo>
                  <a:pt x="50130" y="98114"/>
                  <a:pt x="50130" y="60983"/>
                  <a:pt x="50130" y="39344"/>
                </a:cubicBezTo>
                <a:cubicBezTo>
                  <a:pt x="105587" y="28278"/>
                  <a:pt x="105587" y="28278"/>
                  <a:pt x="105587" y="28278"/>
                </a:cubicBezTo>
                <a:cubicBezTo>
                  <a:pt x="105587" y="76475"/>
                  <a:pt x="105587" y="76475"/>
                  <a:pt x="105587" y="76475"/>
                </a:cubicBezTo>
                <a:cubicBezTo>
                  <a:pt x="99947" y="74016"/>
                  <a:pt x="94308" y="74016"/>
                  <a:pt x="88981" y="76475"/>
                </a:cubicBezTo>
                <a:cubicBezTo>
                  <a:pt x="74882" y="80655"/>
                  <a:pt x="69556" y="89508"/>
                  <a:pt x="74882" y="98114"/>
                </a:cubicBezTo>
                <a:cubicBezTo>
                  <a:pt x="77702" y="104508"/>
                  <a:pt x="88981" y="106721"/>
                  <a:pt x="99947" y="104508"/>
                </a:cubicBezTo>
                <a:cubicBezTo>
                  <a:pt x="111227" y="100327"/>
                  <a:pt x="119686" y="93688"/>
                  <a:pt x="119686" y="87295"/>
                </a:cubicBezTo>
                <a:cubicBezTo>
                  <a:pt x="119686" y="0"/>
                  <a:pt x="119686" y="0"/>
                  <a:pt x="119686" y="0"/>
                </a:cubicBezTo>
                <a:lnTo>
                  <a:pt x="36344" y="15245"/>
                </a:lnTo>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95" name="Shape 5150">
            <a:extLst>
              <a:ext uri="{FF2B5EF4-FFF2-40B4-BE49-F238E27FC236}">
                <a16:creationId xmlns:a16="http://schemas.microsoft.com/office/drawing/2014/main" id="{022EFDEE-E272-4744-BC3A-0EFDB4C088FA}"/>
              </a:ext>
            </a:extLst>
          </p:cNvPr>
          <p:cNvSpPr/>
          <p:nvPr/>
        </p:nvSpPr>
        <p:spPr>
          <a:xfrm>
            <a:off x="1566782" y="4397925"/>
            <a:ext cx="274286" cy="182905"/>
          </a:xfrm>
          <a:custGeom>
            <a:avLst/>
            <a:gdLst/>
            <a:ahLst/>
            <a:cxnLst/>
            <a:rect l="0" t="0" r="0" b="0"/>
            <a:pathLst>
              <a:path w="120000" h="120000" extrusionOk="0">
                <a:moveTo>
                  <a:pt x="49014" y="91513"/>
                </a:moveTo>
                <a:lnTo>
                  <a:pt x="49014" y="91513"/>
                </a:lnTo>
                <a:cubicBezTo>
                  <a:pt x="44909" y="100771"/>
                  <a:pt x="46841" y="110385"/>
                  <a:pt x="53360" y="116439"/>
                </a:cubicBezTo>
                <a:cubicBezTo>
                  <a:pt x="57706" y="119643"/>
                  <a:pt x="64225" y="119643"/>
                  <a:pt x="68329" y="110385"/>
                </a:cubicBezTo>
                <a:cubicBezTo>
                  <a:pt x="72676" y="97566"/>
                  <a:pt x="98269" y="3204"/>
                  <a:pt x="96096" y="3204"/>
                </a:cubicBezTo>
                <a:cubicBezTo>
                  <a:pt x="93923" y="0"/>
                  <a:pt x="53360" y="81899"/>
                  <a:pt x="49014" y="91513"/>
                </a:cubicBezTo>
                <a:close/>
                <a:moveTo>
                  <a:pt x="59879" y="25281"/>
                </a:moveTo>
                <a:lnTo>
                  <a:pt x="59879" y="25281"/>
                </a:lnTo>
                <a:cubicBezTo>
                  <a:pt x="62052" y="25281"/>
                  <a:pt x="64225" y="25281"/>
                  <a:pt x="66156" y="25281"/>
                </a:cubicBezTo>
                <a:cubicBezTo>
                  <a:pt x="70503" y="18872"/>
                  <a:pt x="72676" y="15667"/>
                  <a:pt x="74849" y="9258"/>
                </a:cubicBezTo>
                <a:cubicBezTo>
                  <a:pt x="70503" y="6053"/>
                  <a:pt x="66156" y="6053"/>
                  <a:pt x="59879" y="6053"/>
                </a:cubicBezTo>
                <a:cubicBezTo>
                  <a:pt x="25593" y="6053"/>
                  <a:pt x="0" y="47359"/>
                  <a:pt x="0" y="100771"/>
                </a:cubicBezTo>
                <a:cubicBezTo>
                  <a:pt x="0" y="103976"/>
                  <a:pt x="0" y="107181"/>
                  <a:pt x="0" y="110385"/>
                </a:cubicBezTo>
                <a:cubicBezTo>
                  <a:pt x="0" y="116439"/>
                  <a:pt x="4104" y="119643"/>
                  <a:pt x="6277" y="119643"/>
                </a:cubicBezTo>
                <a:cubicBezTo>
                  <a:pt x="10623" y="119643"/>
                  <a:pt x="12796" y="113590"/>
                  <a:pt x="12796" y="110385"/>
                </a:cubicBezTo>
                <a:cubicBezTo>
                  <a:pt x="12796" y="107181"/>
                  <a:pt x="12796" y="103976"/>
                  <a:pt x="12796" y="100771"/>
                </a:cubicBezTo>
                <a:cubicBezTo>
                  <a:pt x="12796" y="56973"/>
                  <a:pt x="31871" y="25281"/>
                  <a:pt x="59879" y="25281"/>
                </a:cubicBezTo>
                <a:close/>
                <a:moveTo>
                  <a:pt x="102615" y="34896"/>
                </a:moveTo>
                <a:lnTo>
                  <a:pt x="102615" y="34896"/>
                </a:lnTo>
                <a:cubicBezTo>
                  <a:pt x="100442" y="40949"/>
                  <a:pt x="100442" y="47359"/>
                  <a:pt x="98269" y="53768"/>
                </a:cubicBezTo>
                <a:cubicBezTo>
                  <a:pt x="104547" y="66231"/>
                  <a:pt x="106720" y="85103"/>
                  <a:pt x="106720" y="100771"/>
                </a:cubicBezTo>
                <a:cubicBezTo>
                  <a:pt x="106720" y="103976"/>
                  <a:pt x="106720" y="107181"/>
                  <a:pt x="106720" y="110385"/>
                </a:cubicBezTo>
                <a:cubicBezTo>
                  <a:pt x="106720" y="113590"/>
                  <a:pt x="108893" y="119643"/>
                  <a:pt x="113239" y="119643"/>
                </a:cubicBezTo>
                <a:lnTo>
                  <a:pt x="113239" y="119643"/>
                </a:lnTo>
                <a:cubicBezTo>
                  <a:pt x="115412" y="119643"/>
                  <a:pt x="119758" y="116439"/>
                  <a:pt x="119758" y="110385"/>
                </a:cubicBezTo>
                <a:cubicBezTo>
                  <a:pt x="119758" y="107181"/>
                  <a:pt x="119758" y="103976"/>
                  <a:pt x="119758" y="100771"/>
                </a:cubicBezTo>
                <a:cubicBezTo>
                  <a:pt x="119758" y="75845"/>
                  <a:pt x="113239" y="53768"/>
                  <a:pt x="102615" y="34896"/>
                </a:cubicBez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96" name="Shape 5151">
            <a:extLst>
              <a:ext uri="{FF2B5EF4-FFF2-40B4-BE49-F238E27FC236}">
                <a16:creationId xmlns:a16="http://schemas.microsoft.com/office/drawing/2014/main" id="{820ACAF8-BFDC-4C98-B2EF-741766ACDF8E}"/>
              </a:ext>
            </a:extLst>
          </p:cNvPr>
          <p:cNvSpPr/>
          <p:nvPr/>
        </p:nvSpPr>
        <p:spPr>
          <a:xfrm>
            <a:off x="2111463" y="4388195"/>
            <a:ext cx="278177" cy="210146"/>
          </a:xfrm>
          <a:custGeom>
            <a:avLst/>
            <a:gdLst/>
            <a:ahLst/>
            <a:cxnLst/>
            <a:rect l="0" t="0" r="0" b="0"/>
            <a:pathLst>
              <a:path w="120000" h="120000" extrusionOk="0">
                <a:moveTo>
                  <a:pt x="115731" y="66910"/>
                </a:moveTo>
                <a:lnTo>
                  <a:pt x="115731" y="66910"/>
                </a:lnTo>
                <a:cubicBezTo>
                  <a:pt x="111462" y="53089"/>
                  <a:pt x="102924" y="44607"/>
                  <a:pt x="88221" y="44607"/>
                </a:cubicBezTo>
                <a:cubicBezTo>
                  <a:pt x="88221" y="44607"/>
                  <a:pt x="88221" y="44607"/>
                  <a:pt x="86086" y="44607"/>
                </a:cubicBezTo>
                <a:cubicBezTo>
                  <a:pt x="86086" y="27958"/>
                  <a:pt x="86086" y="27958"/>
                  <a:pt x="86086" y="27958"/>
                </a:cubicBezTo>
                <a:lnTo>
                  <a:pt x="106956" y="25130"/>
                </a:lnTo>
                <a:cubicBezTo>
                  <a:pt x="109328" y="25130"/>
                  <a:pt x="109328" y="22303"/>
                  <a:pt x="109328" y="22303"/>
                </a:cubicBezTo>
                <a:cubicBezTo>
                  <a:pt x="109328" y="22303"/>
                  <a:pt x="106956" y="16649"/>
                  <a:pt x="106956" y="13821"/>
                </a:cubicBezTo>
                <a:cubicBezTo>
                  <a:pt x="106956" y="13821"/>
                  <a:pt x="106956" y="13821"/>
                  <a:pt x="105059" y="13821"/>
                </a:cubicBezTo>
                <a:lnTo>
                  <a:pt x="86086" y="16649"/>
                </a:lnTo>
                <a:cubicBezTo>
                  <a:pt x="86086" y="16649"/>
                  <a:pt x="86086" y="2827"/>
                  <a:pt x="86086" y="0"/>
                </a:cubicBezTo>
                <a:lnTo>
                  <a:pt x="86086" y="0"/>
                </a:lnTo>
                <a:cubicBezTo>
                  <a:pt x="83952" y="0"/>
                  <a:pt x="79683" y="0"/>
                  <a:pt x="79683" y="0"/>
                </a:cubicBezTo>
                <a:lnTo>
                  <a:pt x="77786" y="0"/>
                </a:lnTo>
                <a:cubicBezTo>
                  <a:pt x="77786" y="2827"/>
                  <a:pt x="79683" y="19476"/>
                  <a:pt x="79683" y="19476"/>
                </a:cubicBezTo>
                <a:lnTo>
                  <a:pt x="60948" y="22303"/>
                </a:lnTo>
                <a:lnTo>
                  <a:pt x="58814" y="25130"/>
                </a:lnTo>
                <a:lnTo>
                  <a:pt x="60948" y="33298"/>
                </a:lnTo>
                <a:lnTo>
                  <a:pt x="60948" y="33298"/>
                </a:lnTo>
                <a:cubicBezTo>
                  <a:pt x="63083" y="33298"/>
                  <a:pt x="79683" y="30471"/>
                  <a:pt x="79683" y="30471"/>
                </a:cubicBezTo>
                <a:cubicBezTo>
                  <a:pt x="79683" y="47434"/>
                  <a:pt x="79683" y="47434"/>
                  <a:pt x="79683" y="47434"/>
                </a:cubicBezTo>
                <a:cubicBezTo>
                  <a:pt x="73517" y="47434"/>
                  <a:pt x="69249" y="53089"/>
                  <a:pt x="65217" y="55916"/>
                </a:cubicBezTo>
                <a:cubicBezTo>
                  <a:pt x="60948" y="64083"/>
                  <a:pt x="58814" y="72565"/>
                  <a:pt x="58814" y="80732"/>
                </a:cubicBezTo>
                <a:cubicBezTo>
                  <a:pt x="58814" y="91727"/>
                  <a:pt x="65217" y="100209"/>
                  <a:pt x="73517" y="100209"/>
                </a:cubicBezTo>
                <a:cubicBezTo>
                  <a:pt x="90355" y="103036"/>
                  <a:pt x="102924" y="77905"/>
                  <a:pt x="106956" y="64083"/>
                </a:cubicBezTo>
                <a:cubicBezTo>
                  <a:pt x="113596" y="75078"/>
                  <a:pt x="106956" y="97382"/>
                  <a:pt x="94387" y="111204"/>
                </a:cubicBezTo>
                <a:lnTo>
                  <a:pt x="94387" y="111204"/>
                </a:lnTo>
                <a:lnTo>
                  <a:pt x="96521" y="116858"/>
                </a:lnTo>
                <a:cubicBezTo>
                  <a:pt x="98656" y="119685"/>
                  <a:pt x="98656" y="119685"/>
                  <a:pt x="98656" y="116858"/>
                </a:cubicBezTo>
                <a:cubicBezTo>
                  <a:pt x="113596" y="105863"/>
                  <a:pt x="119762" y="83560"/>
                  <a:pt x="115731" y="66910"/>
                </a:cubicBezTo>
                <a:close/>
                <a:moveTo>
                  <a:pt x="73517" y="91727"/>
                </a:moveTo>
                <a:lnTo>
                  <a:pt x="73517" y="91727"/>
                </a:lnTo>
                <a:cubicBezTo>
                  <a:pt x="67114" y="89214"/>
                  <a:pt x="67114" y="83560"/>
                  <a:pt x="67114" y="80732"/>
                </a:cubicBezTo>
                <a:cubicBezTo>
                  <a:pt x="67114" y="72565"/>
                  <a:pt x="69249" y="66910"/>
                  <a:pt x="71383" y="64083"/>
                </a:cubicBezTo>
                <a:cubicBezTo>
                  <a:pt x="73517" y="61256"/>
                  <a:pt x="75652" y="58429"/>
                  <a:pt x="79683" y="55916"/>
                </a:cubicBezTo>
                <a:cubicBezTo>
                  <a:pt x="79683" y="89214"/>
                  <a:pt x="79683" y="89214"/>
                  <a:pt x="79683" y="89214"/>
                </a:cubicBezTo>
                <a:cubicBezTo>
                  <a:pt x="77786" y="91727"/>
                  <a:pt x="75652" y="91727"/>
                  <a:pt x="73517" y="91727"/>
                </a:cubicBezTo>
                <a:close/>
                <a:moveTo>
                  <a:pt x="86086" y="86387"/>
                </a:moveTo>
                <a:lnTo>
                  <a:pt x="86086" y="86387"/>
                </a:lnTo>
                <a:cubicBezTo>
                  <a:pt x="86086" y="55916"/>
                  <a:pt x="86086" y="55916"/>
                  <a:pt x="86086" y="55916"/>
                </a:cubicBezTo>
                <a:cubicBezTo>
                  <a:pt x="88221" y="55916"/>
                  <a:pt x="88221" y="55916"/>
                  <a:pt x="88221" y="55916"/>
                </a:cubicBezTo>
                <a:cubicBezTo>
                  <a:pt x="92252" y="55916"/>
                  <a:pt x="96521" y="55916"/>
                  <a:pt x="98656" y="58429"/>
                </a:cubicBezTo>
                <a:cubicBezTo>
                  <a:pt x="102924" y="58429"/>
                  <a:pt x="94387" y="77905"/>
                  <a:pt x="86086" y="86387"/>
                </a:cubicBezTo>
                <a:close/>
                <a:moveTo>
                  <a:pt x="33675" y="27958"/>
                </a:moveTo>
                <a:lnTo>
                  <a:pt x="33675" y="27958"/>
                </a:lnTo>
                <a:cubicBezTo>
                  <a:pt x="33675" y="25130"/>
                  <a:pt x="33675" y="25130"/>
                  <a:pt x="33675" y="25130"/>
                </a:cubicBezTo>
                <a:cubicBezTo>
                  <a:pt x="20869" y="25130"/>
                  <a:pt x="20869" y="25130"/>
                  <a:pt x="20869" y="25130"/>
                </a:cubicBezTo>
                <a:cubicBezTo>
                  <a:pt x="20869" y="25130"/>
                  <a:pt x="20869" y="25130"/>
                  <a:pt x="20869" y="27958"/>
                </a:cubicBezTo>
                <a:cubicBezTo>
                  <a:pt x="18735" y="36439"/>
                  <a:pt x="0" y="111204"/>
                  <a:pt x="0" y="114031"/>
                </a:cubicBezTo>
                <a:lnTo>
                  <a:pt x="0" y="114031"/>
                </a:lnTo>
                <a:cubicBezTo>
                  <a:pt x="10434" y="114031"/>
                  <a:pt x="10434" y="114031"/>
                  <a:pt x="10434" y="114031"/>
                </a:cubicBezTo>
                <a:lnTo>
                  <a:pt x="10434" y="114031"/>
                </a:lnTo>
                <a:cubicBezTo>
                  <a:pt x="10434" y="111204"/>
                  <a:pt x="16837" y="86387"/>
                  <a:pt x="16837" y="86387"/>
                </a:cubicBezTo>
                <a:cubicBezTo>
                  <a:pt x="37944" y="86387"/>
                  <a:pt x="37944" y="86387"/>
                  <a:pt x="37944" y="86387"/>
                </a:cubicBezTo>
                <a:cubicBezTo>
                  <a:pt x="37944" y="86387"/>
                  <a:pt x="44110" y="111204"/>
                  <a:pt x="44110" y="114031"/>
                </a:cubicBezTo>
                <a:lnTo>
                  <a:pt x="44110" y="114031"/>
                </a:lnTo>
                <a:cubicBezTo>
                  <a:pt x="54545" y="114031"/>
                  <a:pt x="54545" y="114031"/>
                  <a:pt x="54545" y="114031"/>
                </a:cubicBezTo>
                <a:lnTo>
                  <a:pt x="54545" y="114031"/>
                </a:lnTo>
                <a:cubicBezTo>
                  <a:pt x="54545" y="111204"/>
                  <a:pt x="35810" y="36439"/>
                  <a:pt x="33675" y="27958"/>
                </a:cubicBezTo>
                <a:close/>
                <a:moveTo>
                  <a:pt x="18735" y="75078"/>
                </a:moveTo>
                <a:lnTo>
                  <a:pt x="18735" y="75078"/>
                </a:lnTo>
                <a:cubicBezTo>
                  <a:pt x="27509" y="36439"/>
                  <a:pt x="27509" y="36439"/>
                  <a:pt x="27509" y="36439"/>
                </a:cubicBezTo>
                <a:cubicBezTo>
                  <a:pt x="35810" y="75078"/>
                  <a:pt x="35810" y="75078"/>
                  <a:pt x="35810" y="75078"/>
                </a:cubicBezTo>
                <a:lnTo>
                  <a:pt x="18735" y="75078"/>
                </a:ln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97" name="Shape 5152">
            <a:extLst>
              <a:ext uri="{FF2B5EF4-FFF2-40B4-BE49-F238E27FC236}">
                <a16:creationId xmlns:a16="http://schemas.microsoft.com/office/drawing/2014/main" id="{90686C42-A3E9-42A2-B10A-BA31C9E97829}"/>
              </a:ext>
            </a:extLst>
          </p:cNvPr>
          <p:cNvSpPr/>
          <p:nvPr/>
        </p:nvSpPr>
        <p:spPr>
          <a:xfrm>
            <a:off x="5424290" y="1627112"/>
            <a:ext cx="196474" cy="278248"/>
          </a:xfrm>
          <a:custGeom>
            <a:avLst/>
            <a:gdLst/>
            <a:ahLst/>
            <a:cxnLst/>
            <a:rect l="0" t="0" r="0" b="0"/>
            <a:pathLst>
              <a:path w="120000" h="120000" extrusionOk="0">
                <a:moveTo>
                  <a:pt x="11830" y="117865"/>
                </a:moveTo>
                <a:lnTo>
                  <a:pt x="11830" y="117865"/>
                </a:lnTo>
                <a:cubicBezTo>
                  <a:pt x="14873" y="111225"/>
                  <a:pt x="17915" y="102924"/>
                  <a:pt x="23661" y="90355"/>
                </a:cubicBezTo>
                <a:cubicBezTo>
                  <a:pt x="44619" y="88221"/>
                  <a:pt x="56788" y="92490"/>
                  <a:pt x="68619" y="73517"/>
                </a:cubicBezTo>
                <a:cubicBezTo>
                  <a:pt x="56788" y="77786"/>
                  <a:pt x="44619" y="69249"/>
                  <a:pt x="44619" y="67351"/>
                </a:cubicBezTo>
                <a:cubicBezTo>
                  <a:pt x="44619" y="63083"/>
                  <a:pt x="77408" y="69249"/>
                  <a:pt x="98704" y="46007"/>
                </a:cubicBezTo>
                <a:cubicBezTo>
                  <a:pt x="71661" y="50513"/>
                  <a:pt x="62535" y="42213"/>
                  <a:pt x="65577" y="39841"/>
                </a:cubicBezTo>
                <a:cubicBezTo>
                  <a:pt x="74704" y="37707"/>
                  <a:pt x="98704" y="39841"/>
                  <a:pt x="110535" y="31541"/>
                </a:cubicBezTo>
                <a:cubicBezTo>
                  <a:pt x="116619" y="27272"/>
                  <a:pt x="119661" y="14703"/>
                  <a:pt x="116619" y="10434"/>
                </a:cubicBezTo>
                <a:cubicBezTo>
                  <a:pt x="113577" y="6403"/>
                  <a:pt x="95661" y="0"/>
                  <a:pt x="83830" y="0"/>
                </a:cubicBezTo>
                <a:cubicBezTo>
                  <a:pt x="74704" y="2134"/>
                  <a:pt x="56788" y="29407"/>
                  <a:pt x="53746" y="29407"/>
                </a:cubicBezTo>
                <a:cubicBezTo>
                  <a:pt x="47661" y="29407"/>
                  <a:pt x="47661" y="16837"/>
                  <a:pt x="56788" y="4268"/>
                </a:cubicBezTo>
                <a:cubicBezTo>
                  <a:pt x="44619" y="8300"/>
                  <a:pt x="29746" y="16837"/>
                  <a:pt x="23661" y="25138"/>
                </a:cubicBezTo>
                <a:cubicBezTo>
                  <a:pt x="14873" y="37707"/>
                  <a:pt x="26704" y="71383"/>
                  <a:pt x="20619" y="71383"/>
                </a:cubicBezTo>
                <a:cubicBezTo>
                  <a:pt x="17915" y="73517"/>
                  <a:pt x="5746" y="56679"/>
                  <a:pt x="2704" y="50513"/>
                </a:cubicBezTo>
                <a:cubicBezTo>
                  <a:pt x="0" y="60948"/>
                  <a:pt x="0" y="71383"/>
                  <a:pt x="11830" y="86086"/>
                </a:cubicBezTo>
                <a:cubicBezTo>
                  <a:pt x="8788" y="96521"/>
                  <a:pt x="5746" y="107193"/>
                  <a:pt x="2704" y="113359"/>
                </a:cubicBezTo>
                <a:cubicBezTo>
                  <a:pt x="2704" y="117865"/>
                  <a:pt x="11830" y="119762"/>
                  <a:pt x="11830" y="117865"/>
                </a:cubicBezTo>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98" name="Shape 5153">
            <a:extLst>
              <a:ext uri="{FF2B5EF4-FFF2-40B4-BE49-F238E27FC236}">
                <a16:creationId xmlns:a16="http://schemas.microsoft.com/office/drawing/2014/main" id="{49EAE7E7-7B72-40A9-AB6B-4794293CC981}"/>
              </a:ext>
            </a:extLst>
          </p:cNvPr>
          <p:cNvSpPr/>
          <p:nvPr/>
        </p:nvSpPr>
        <p:spPr>
          <a:xfrm>
            <a:off x="7566052" y="4977771"/>
            <a:ext cx="274286" cy="120640"/>
          </a:xfrm>
          <a:custGeom>
            <a:avLst/>
            <a:gdLst/>
            <a:ahLst/>
            <a:cxnLst/>
            <a:rect l="0" t="0" r="0" b="0"/>
            <a:pathLst>
              <a:path w="120000" h="120000" extrusionOk="0">
                <a:moveTo>
                  <a:pt x="96338" y="0"/>
                </a:moveTo>
                <a:lnTo>
                  <a:pt x="96338" y="0"/>
                </a:lnTo>
                <a:cubicBezTo>
                  <a:pt x="83299" y="0"/>
                  <a:pt x="68571" y="14054"/>
                  <a:pt x="59879" y="37837"/>
                </a:cubicBezTo>
                <a:cubicBezTo>
                  <a:pt x="51428" y="14054"/>
                  <a:pt x="36458" y="0"/>
                  <a:pt x="23420" y="0"/>
                </a:cubicBezTo>
                <a:cubicBezTo>
                  <a:pt x="12796" y="0"/>
                  <a:pt x="0" y="14054"/>
                  <a:pt x="0" y="57297"/>
                </a:cubicBezTo>
                <a:cubicBezTo>
                  <a:pt x="0" y="100000"/>
                  <a:pt x="12796" y="119459"/>
                  <a:pt x="23420" y="119459"/>
                </a:cubicBezTo>
                <a:lnTo>
                  <a:pt x="23420" y="119459"/>
                </a:lnTo>
                <a:cubicBezTo>
                  <a:pt x="36458" y="119459"/>
                  <a:pt x="51428" y="100000"/>
                  <a:pt x="59879" y="76216"/>
                </a:cubicBezTo>
                <a:cubicBezTo>
                  <a:pt x="68571" y="100000"/>
                  <a:pt x="83299" y="119459"/>
                  <a:pt x="96338" y="119459"/>
                </a:cubicBezTo>
                <a:cubicBezTo>
                  <a:pt x="106961" y="119459"/>
                  <a:pt x="119758" y="100000"/>
                  <a:pt x="119758" y="57297"/>
                </a:cubicBezTo>
                <a:cubicBezTo>
                  <a:pt x="119758" y="14054"/>
                  <a:pt x="106961" y="0"/>
                  <a:pt x="96338" y="0"/>
                </a:cubicBezTo>
                <a:close/>
                <a:moveTo>
                  <a:pt x="23420" y="95135"/>
                </a:moveTo>
                <a:lnTo>
                  <a:pt x="23420" y="95135"/>
                </a:lnTo>
                <a:cubicBezTo>
                  <a:pt x="14969" y="95135"/>
                  <a:pt x="10623" y="81081"/>
                  <a:pt x="10623" y="57297"/>
                </a:cubicBezTo>
                <a:cubicBezTo>
                  <a:pt x="10623" y="32972"/>
                  <a:pt x="14969" y="23783"/>
                  <a:pt x="23420" y="23783"/>
                </a:cubicBezTo>
                <a:cubicBezTo>
                  <a:pt x="34285" y="23783"/>
                  <a:pt x="47082" y="37837"/>
                  <a:pt x="53601" y="57297"/>
                </a:cubicBezTo>
                <a:cubicBezTo>
                  <a:pt x="47082" y="81081"/>
                  <a:pt x="34285" y="95135"/>
                  <a:pt x="23420" y="95135"/>
                </a:cubicBezTo>
                <a:close/>
                <a:moveTo>
                  <a:pt x="96338" y="95135"/>
                </a:moveTo>
                <a:lnTo>
                  <a:pt x="96338" y="95135"/>
                </a:lnTo>
                <a:cubicBezTo>
                  <a:pt x="85472" y="95135"/>
                  <a:pt x="72676" y="81081"/>
                  <a:pt x="66398" y="57297"/>
                </a:cubicBezTo>
                <a:cubicBezTo>
                  <a:pt x="72676" y="37837"/>
                  <a:pt x="85472" y="23783"/>
                  <a:pt x="96338" y="23783"/>
                </a:cubicBezTo>
                <a:cubicBezTo>
                  <a:pt x="105030" y="23783"/>
                  <a:pt x="109134" y="32972"/>
                  <a:pt x="109134" y="57297"/>
                </a:cubicBezTo>
                <a:cubicBezTo>
                  <a:pt x="109134" y="81081"/>
                  <a:pt x="105030" y="95135"/>
                  <a:pt x="96338" y="95135"/>
                </a:cubicBez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99" name="Shape 5154">
            <a:extLst>
              <a:ext uri="{FF2B5EF4-FFF2-40B4-BE49-F238E27FC236}">
                <a16:creationId xmlns:a16="http://schemas.microsoft.com/office/drawing/2014/main" id="{06472F57-7314-4DF5-A4C4-04EDA10693D5}"/>
              </a:ext>
            </a:extLst>
          </p:cNvPr>
          <p:cNvSpPr/>
          <p:nvPr/>
        </p:nvSpPr>
        <p:spPr>
          <a:xfrm>
            <a:off x="5930066" y="4899940"/>
            <a:ext cx="274285" cy="272411"/>
          </a:xfrm>
          <a:custGeom>
            <a:avLst/>
            <a:gdLst/>
            <a:ahLst/>
            <a:cxnLst/>
            <a:rect l="0" t="0" r="0" b="0"/>
            <a:pathLst>
              <a:path w="120000" h="120000" extrusionOk="0">
                <a:moveTo>
                  <a:pt x="113239" y="55662"/>
                </a:moveTo>
                <a:lnTo>
                  <a:pt x="113239" y="55662"/>
                </a:lnTo>
                <a:cubicBezTo>
                  <a:pt x="113239" y="55662"/>
                  <a:pt x="109134" y="55662"/>
                  <a:pt x="106961" y="55662"/>
                </a:cubicBezTo>
                <a:cubicBezTo>
                  <a:pt x="104788" y="55662"/>
                  <a:pt x="102615" y="57831"/>
                  <a:pt x="102615" y="60000"/>
                </a:cubicBezTo>
                <a:cubicBezTo>
                  <a:pt x="102615" y="64096"/>
                  <a:pt x="104788" y="66265"/>
                  <a:pt x="106961" y="66265"/>
                </a:cubicBezTo>
                <a:cubicBezTo>
                  <a:pt x="109134" y="66265"/>
                  <a:pt x="113239" y="66265"/>
                  <a:pt x="113239" y="66265"/>
                </a:cubicBezTo>
                <a:cubicBezTo>
                  <a:pt x="117585" y="66265"/>
                  <a:pt x="119758" y="64096"/>
                  <a:pt x="119758" y="60000"/>
                </a:cubicBezTo>
                <a:cubicBezTo>
                  <a:pt x="119758" y="57831"/>
                  <a:pt x="117585" y="55662"/>
                  <a:pt x="113239" y="55662"/>
                </a:cubicBezTo>
                <a:close/>
                <a:moveTo>
                  <a:pt x="59879" y="27951"/>
                </a:moveTo>
                <a:lnTo>
                  <a:pt x="59879" y="27951"/>
                </a:lnTo>
                <a:cubicBezTo>
                  <a:pt x="40563" y="27951"/>
                  <a:pt x="27766" y="42891"/>
                  <a:pt x="27766" y="60000"/>
                </a:cubicBezTo>
                <a:cubicBezTo>
                  <a:pt x="27766" y="79036"/>
                  <a:pt x="40563" y="94216"/>
                  <a:pt x="59879" y="94216"/>
                </a:cubicBezTo>
                <a:cubicBezTo>
                  <a:pt x="79195" y="94216"/>
                  <a:pt x="91991" y="79036"/>
                  <a:pt x="91991" y="60000"/>
                </a:cubicBezTo>
                <a:cubicBezTo>
                  <a:pt x="91991" y="42891"/>
                  <a:pt x="79195" y="27951"/>
                  <a:pt x="59879" y="27951"/>
                </a:cubicBezTo>
                <a:close/>
                <a:moveTo>
                  <a:pt x="59879" y="83373"/>
                </a:moveTo>
                <a:lnTo>
                  <a:pt x="59879" y="83373"/>
                </a:lnTo>
                <a:cubicBezTo>
                  <a:pt x="47082" y="83373"/>
                  <a:pt x="36217" y="72771"/>
                  <a:pt x="36217" y="60000"/>
                </a:cubicBezTo>
                <a:cubicBezTo>
                  <a:pt x="36217" y="47228"/>
                  <a:pt x="47082" y="36385"/>
                  <a:pt x="59879" y="36385"/>
                </a:cubicBezTo>
                <a:lnTo>
                  <a:pt x="59879" y="83373"/>
                </a:lnTo>
                <a:close/>
                <a:moveTo>
                  <a:pt x="17142" y="60000"/>
                </a:moveTo>
                <a:lnTo>
                  <a:pt x="17142" y="60000"/>
                </a:lnTo>
                <a:cubicBezTo>
                  <a:pt x="17142" y="57831"/>
                  <a:pt x="14969" y="55662"/>
                  <a:pt x="12796" y="55662"/>
                </a:cubicBezTo>
                <a:cubicBezTo>
                  <a:pt x="10623" y="55662"/>
                  <a:pt x="6519" y="55662"/>
                  <a:pt x="6519" y="55662"/>
                </a:cubicBezTo>
                <a:cubicBezTo>
                  <a:pt x="2173" y="55662"/>
                  <a:pt x="0" y="57831"/>
                  <a:pt x="0" y="60000"/>
                </a:cubicBezTo>
                <a:cubicBezTo>
                  <a:pt x="0" y="64096"/>
                  <a:pt x="2173" y="66265"/>
                  <a:pt x="6519" y="66265"/>
                </a:cubicBezTo>
                <a:cubicBezTo>
                  <a:pt x="6519" y="66265"/>
                  <a:pt x="10623" y="66265"/>
                  <a:pt x="12796" y="66265"/>
                </a:cubicBezTo>
                <a:cubicBezTo>
                  <a:pt x="14969" y="66265"/>
                  <a:pt x="17142" y="64096"/>
                  <a:pt x="17142" y="60000"/>
                </a:cubicBezTo>
                <a:close/>
                <a:moveTo>
                  <a:pt x="59879" y="19277"/>
                </a:moveTo>
                <a:lnTo>
                  <a:pt x="59879" y="19277"/>
                </a:lnTo>
                <a:cubicBezTo>
                  <a:pt x="61810" y="19277"/>
                  <a:pt x="63983" y="14939"/>
                  <a:pt x="63983" y="12771"/>
                </a:cubicBezTo>
                <a:cubicBezTo>
                  <a:pt x="63983" y="10843"/>
                  <a:pt x="63983" y="8674"/>
                  <a:pt x="63983" y="6506"/>
                </a:cubicBezTo>
                <a:cubicBezTo>
                  <a:pt x="63983" y="4337"/>
                  <a:pt x="61810" y="0"/>
                  <a:pt x="59879" y="0"/>
                </a:cubicBezTo>
                <a:cubicBezTo>
                  <a:pt x="57706" y="0"/>
                  <a:pt x="55533" y="4337"/>
                  <a:pt x="55533" y="6506"/>
                </a:cubicBezTo>
                <a:cubicBezTo>
                  <a:pt x="55533" y="8674"/>
                  <a:pt x="55533" y="10843"/>
                  <a:pt x="55533" y="12771"/>
                </a:cubicBezTo>
                <a:cubicBezTo>
                  <a:pt x="55533" y="14939"/>
                  <a:pt x="57706" y="19277"/>
                  <a:pt x="59879" y="19277"/>
                </a:cubicBezTo>
                <a:close/>
                <a:moveTo>
                  <a:pt x="59879" y="102650"/>
                </a:moveTo>
                <a:lnTo>
                  <a:pt x="59879" y="102650"/>
                </a:lnTo>
                <a:cubicBezTo>
                  <a:pt x="57706" y="102650"/>
                  <a:pt x="55533" y="104819"/>
                  <a:pt x="55533" y="109156"/>
                </a:cubicBezTo>
                <a:lnTo>
                  <a:pt x="55533" y="113253"/>
                </a:lnTo>
                <a:cubicBezTo>
                  <a:pt x="55533" y="117590"/>
                  <a:pt x="57706" y="119759"/>
                  <a:pt x="59879" y="119759"/>
                </a:cubicBezTo>
                <a:cubicBezTo>
                  <a:pt x="61810" y="119759"/>
                  <a:pt x="63983" y="117590"/>
                  <a:pt x="63983" y="113253"/>
                </a:cubicBezTo>
                <a:lnTo>
                  <a:pt x="63983" y="109156"/>
                </a:lnTo>
                <a:cubicBezTo>
                  <a:pt x="63983" y="104819"/>
                  <a:pt x="61810" y="102650"/>
                  <a:pt x="59879" y="102650"/>
                </a:cubicBezTo>
                <a:close/>
                <a:moveTo>
                  <a:pt x="104788" y="23614"/>
                </a:moveTo>
                <a:lnTo>
                  <a:pt x="104788" y="23614"/>
                </a:lnTo>
                <a:cubicBezTo>
                  <a:pt x="106961" y="21445"/>
                  <a:pt x="106961" y="17349"/>
                  <a:pt x="104788" y="14939"/>
                </a:cubicBezTo>
                <a:cubicBezTo>
                  <a:pt x="102615" y="12771"/>
                  <a:pt x="100442" y="14939"/>
                  <a:pt x="96338" y="17349"/>
                </a:cubicBezTo>
                <a:cubicBezTo>
                  <a:pt x="96338" y="17349"/>
                  <a:pt x="94164" y="19277"/>
                  <a:pt x="91991" y="21445"/>
                </a:cubicBezTo>
                <a:cubicBezTo>
                  <a:pt x="89818" y="23614"/>
                  <a:pt x="89818" y="25783"/>
                  <a:pt x="91991" y="27951"/>
                </a:cubicBezTo>
                <a:cubicBezTo>
                  <a:pt x="94164" y="30120"/>
                  <a:pt x="98511" y="30120"/>
                  <a:pt x="100442" y="27951"/>
                </a:cubicBezTo>
                <a:cubicBezTo>
                  <a:pt x="100442" y="25783"/>
                  <a:pt x="102615" y="23614"/>
                  <a:pt x="104788" y="23614"/>
                </a:cubicBezTo>
                <a:close/>
                <a:moveTo>
                  <a:pt x="19315" y="94216"/>
                </a:moveTo>
                <a:lnTo>
                  <a:pt x="19315" y="94216"/>
                </a:lnTo>
                <a:cubicBezTo>
                  <a:pt x="19315" y="94216"/>
                  <a:pt x="17142" y="96385"/>
                  <a:pt x="14969" y="98313"/>
                </a:cubicBezTo>
                <a:cubicBezTo>
                  <a:pt x="12796" y="100481"/>
                  <a:pt x="12796" y="102650"/>
                  <a:pt x="14969" y="104819"/>
                </a:cubicBezTo>
                <a:cubicBezTo>
                  <a:pt x="17142" y="106987"/>
                  <a:pt x="19315" y="106987"/>
                  <a:pt x="23420" y="104819"/>
                </a:cubicBezTo>
                <a:lnTo>
                  <a:pt x="25593" y="100481"/>
                </a:lnTo>
                <a:cubicBezTo>
                  <a:pt x="29939" y="98313"/>
                  <a:pt x="29939" y="94216"/>
                  <a:pt x="27766" y="91807"/>
                </a:cubicBezTo>
                <a:cubicBezTo>
                  <a:pt x="25593" y="91807"/>
                  <a:pt x="21488" y="91807"/>
                  <a:pt x="19315" y="94216"/>
                </a:cubicBezTo>
                <a:close/>
                <a:moveTo>
                  <a:pt x="23420" y="17349"/>
                </a:moveTo>
                <a:lnTo>
                  <a:pt x="23420" y="17349"/>
                </a:lnTo>
                <a:cubicBezTo>
                  <a:pt x="19315" y="14939"/>
                  <a:pt x="17142" y="12771"/>
                  <a:pt x="14969" y="14939"/>
                </a:cubicBezTo>
                <a:cubicBezTo>
                  <a:pt x="12796" y="17349"/>
                  <a:pt x="12796" y="21445"/>
                  <a:pt x="14969" y="23614"/>
                </a:cubicBezTo>
                <a:cubicBezTo>
                  <a:pt x="17142" y="23614"/>
                  <a:pt x="19315" y="25783"/>
                  <a:pt x="19315" y="27951"/>
                </a:cubicBezTo>
                <a:cubicBezTo>
                  <a:pt x="21488" y="30120"/>
                  <a:pt x="25593" y="30120"/>
                  <a:pt x="27766" y="27951"/>
                </a:cubicBezTo>
                <a:cubicBezTo>
                  <a:pt x="29939" y="25783"/>
                  <a:pt x="29939" y="23614"/>
                  <a:pt x="25593" y="21445"/>
                </a:cubicBezTo>
                <a:cubicBezTo>
                  <a:pt x="25593" y="19277"/>
                  <a:pt x="23420" y="17349"/>
                  <a:pt x="23420" y="17349"/>
                </a:cubicBezTo>
                <a:close/>
                <a:moveTo>
                  <a:pt x="91991" y="100481"/>
                </a:moveTo>
                <a:lnTo>
                  <a:pt x="91991" y="100481"/>
                </a:lnTo>
                <a:cubicBezTo>
                  <a:pt x="94164" y="100481"/>
                  <a:pt x="96338" y="104819"/>
                  <a:pt x="96338" y="104819"/>
                </a:cubicBezTo>
                <a:cubicBezTo>
                  <a:pt x="100442" y="106987"/>
                  <a:pt x="102615" y="106987"/>
                  <a:pt x="104788" y="104819"/>
                </a:cubicBezTo>
                <a:cubicBezTo>
                  <a:pt x="106961" y="102650"/>
                  <a:pt x="106961" y="100481"/>
                  <a:pt x="104788" y="98313"/>
                </a:cubicBezTo>
                <a:cubicBezTo>
                  <a:pt x="102615" y="96385"/>
                  <a:pt x="100442" y="94216"/>
                  <a:pt x="100442" y="94216"/>
                </a:cubicBezTo>
                <a:cubicBezTo>
                  <a:pt x="98511" y="91807"/>
                  <a:pt x="94164" y="91807"/>
                  <a:pt x="91991" y="91807"/>
                </a:cubicBezTo>
                <a:cubicBezTo>
                  <a:pt x="89818" y="94216"/>
                  <a:pt x="89818" y="98313"/>
                  <a:pt x="91991" y="100481"/>
                </a:cubicBez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00" name="Shape 5155">
            <a:extLst>
              <a:ext uri="{FF2B5EF4-FFF2-40B4-BE49-F238E27FC236}">
                <a16:creationId xmlns:a16="http://schemas.microsoft.com/office/drawing/2014/main" id="{C97BFC7A-6F2D-4A4E-8BA9-3AF0BEE976E6}"/>
              </a:ext>
            </a:extLst>
          </p:cNvPr>
          <p:cNvSpPr/>
          <p:nvPr/>
        </p:nvSpPr>
        <p:spPr>
          <a:xfrm>
            <a:off x="8657361" y="4942747"/>
            <a:ext cx="274285" cy="190689"/>
          </a:xfrm>
          <a:custGeom>
            <a:avLst/>
            <a:gdLst/>
            <a:ahLst/>
            <a:cxnLst/>
            <a:rect l="0" t="0" r="0" b="0"/>
            <a:pathLst>
              <a:path w="120000" h="120000" extrusionOk="0">
                <a:moveTo>
                  <a:pt x="106961" y="0"/>
                </a:moveTo>
                <a:lnTo>
                  <a:pt x="106961" y="0"/>
                </a:lnTo>
                <a:cubicBezTo>
                  <a:pt x="12796" y="0"/>
                  <a:pt x="12796" y="0"/>
                  <a:pt x="12796" y="0"/>
                </a:cubicBezTo>
                <a:cubicBezTo>
                  <a:pt x="6519" y="0"/>
                  <a:pt x="0" y="6224"/>
                  <a:pt x="0" y="15561"/>
                </a:cubicBezTo>
                <a:cubicBezTo>
                  <a:pt x="0" y="100979"/>
                  <a:pt x="0" y="100979"/>
                  <a:pt x="0" y="100979"/>
                </a:cubicBezTo>
                <a:cubicBezTo>
                  <a:pt x="0" y="110662"/>
                  <a:pt x="6519" y="119654"/>
                  <a:pt x="12796" y="119654"/>
                </a:cubicBezTo>
                <a:cubicBezTo>
                  <a:pt x="106961" y="119654"/>
                  <a:pt x="106961" y="119654"/>
                  <a:pt x="106961" y="119654"/>
                </a:cubicBezTo>
                <a:cubicBezTo>
                  <a:pt x="115412" y="119654"/>
                  <a:pt x="119758" y="110662"/>
                  <a:pt x="119758" y="100979"/>
                </a:cubicBezTo>
                <a:cubicBezTo>
                  <a:pt x="119758" y="15561"/>
                  <a:pt x="119758" y="15561"/>
                  <a:pt x="119758" y="15561"/>
                </a:cubicBezTo>
                <a:cubicBezTo>
                  <a:pt x="119758" y="6224"/>
                  <a:pt x="115412" y="0"/>
                  <a:pt x="106961" y="0"/>
                </a:cubicBezTo>
                <a:close/>
                <a:moveTo>
                  <a:pt x="106961" y="100979"/>
                </a:moveTo>
                <a:lnTo>
                  <a:pt x="106961" y="100979"/>
                </a:lnTo>
                <a:cubicBezTo>
                  <a:pt x="12796" y="100979"/>
                  <a:pt x="12796" y="100979"/>
                  <a:pt x="12796" y="100979"/>
                </a:cubicBezTo>
                <a:cubicBezTo>
                  <a:pt x="12796" y="49106"/>
                  <a:pt x="12796" y="49106"/>
                  <a:pt x="12796" y="49106"/>
                </a:cubicBezTo>
                <a:cubicBezTo>
                  <a:pt x="106961" y="49106"/>
                  <a:pt x="106961" y="49106"/>
                  <a:pt x="106961" y="49106"/>
                </a:cubicBezTo>
                <a:lnTo>
                  <a:pt x="106961" y="100979"/>
                </a:lnTo>
                <a:close/>
                <a:moveTo>
                  <a:pt x="106961" y="24553"/>
                </a:moveTo>
                <a:lnTo>
                  <a:pt x="106961" y="24553"/>
                </a:lnTo>
                <a:cubicBezTo>
                  <a:pt x="12796" y="24553"/>
                  <a:pt x="12796" y="24553"/>
                  <a:pt x="12796" y="24553"/>
                </a:cubicBezTo>
                <a:cubicBezTo>
                  <a:pt x="12796" y="15561"/>
                  <a:pt x="12796" y="15561"/>
                  <a:pt x="12796" y="15561"/>
                </a:cubicBezTo>
                <a:cubicBezTo>
                  <a:pt x="106961" y="15561"/>
                  <a:pt x="106961" y="15561"/>
                  <a:pt x="106961" y="15561"/>
                </a:cubicBezTo>
                <a:lnTo>
                  <a:pt x="106961" y="24553"/>
                </a:lnTo>
                <a:close/>
                <a:moveTo>
                  <a:pt x="23420" y="67435"/>
                </a:moveTo>
                <a:lnTo>
                  <a:pt x="23420" y="67435"/>
                </a:lnTo>
                <a:cubicBezTo>
                  <a:pt x="23420" y="73659"/>
                  <a:pt x="23420" y="73659"/>
                  <a:pt x="23420" y="73659"/>
                </a:cubicBezTo>
                <a:cubicBezTo>
                  <a:pt x="27766" y="73659"/>
                  <a:pt x="27766" y="73659"/>
                  <a:pt x="27766" y="73659"/>
                </a:cubicBezTo>
                <a:cubicBezTo>
                  <a:pt x="27766" y="67435"/>
                  <a:pt x="27766" y="67435"/>
                  <a:pt x="27766" y="67435"/>
                </a:cubicBezTo>
                <a:lnTo>
                  <a:pt x="23420" y="67435"/>
                </a:lnTo>
                <a:close/>
                <a:moveTo>
                  <a:pt x="44909" y="79884"/>
                </a:moveTo>
                <a:lnTo>
                  <a:pt x="44909" y="79884"/>
                </a:lnTo>
                <a:cubicBezTo>
                  <a:pt x="44909" y="82651"/>
                  <a:pt x="44909" y="82651"/>
                  <a:pt x="44909" y="82651"/>
                </a:cubicBezTo>
                <a:cubicBezTo>
                  <a:pt x="53360" y="82651"/>
                  <a:pt x="53360" y="82651"/>
                  <a:pt x="53360" y="82651"/>
                </a:cubicBezTo>
                <a:cubicBezTo>
                  <a:pt x="53360" y="79884"/>
                  <a:pt x="53360" y="79884"/>
                  <a:pt x="53360" y="79884"/>
                </a:cubicBezTo>
                <a:cubicBezTo>
                  <a:pt x="55533" y="79884"/>
                  <a:pt x="55533" y="79884"/>
                  <a:pt x="55533" y="79884"/>
                </a:cubicBezTo>
                <a:cubicBezTo>
                  <a:pt x="55533" y="73659"/>
                  <a:pt x="55533" y="73659"/>
                  <a:pt x="55533" y="73659"/>
                </a:cubicBezTo>
                <a:cubicBezTo>
                  <a:pt x="59879" y="73659"/>
                  <a:pt x="59879" y="73659"/>
                  <a:pt x="59879" y="73659"/>
                </a:cubicBezTo>
                <a:cubicBezTo>
                  <a:pt x="59879" y="67435"/>
                  <a:pt x="59879" y="67435"/>
                  <a:pt x="59879" y="67435"/>
                </a:cubicBezTo>
                <a:cubicBezTo>
                  <a:pt x="53360" y="67435"/>
                  <a:pt x="53360" y="67435"/>
                  <a:pt x="53360" y="67435"/>
                </a:cubicBezTo>
                <a:cubicBezTo>
                  <a:pt x="53360" y="73659"/>
                  <a:pt x="53360" y="73659"/>
                  <a:pt x="53360" y="73659"/>
                </a:cubicBezTo>
                <a:cubicBezTo>
                  <a:pt x="49014" y="73659"/>
                  <a:pt x="49014" y="73659"/>
                  <a:pt x="49014" y="73659"/>
                </a:cubicBezTo>
                <a:cubicBezTo>
                  <a:pt x="49014" y="79884"/>
                  <a:pt x="49014" y="79884"/>
                  <a:pt x="49014" y="79884"/>
                </a:cubicBezTo>
                <a:lnTo>
                  <a:pt x="44909" y="79884"/>
                </a:lnTo>
                <a:close/>
                <a:moveTo>
                  <a:pt x="59879" y="82651"/>
                </a:moveTo>
                <a:lnTo>
                  <a:pt x="59879" y="82651"/>
                </a:lnTo>
                <a:cubicBezTo>
                  <a:pt x="59879" y="79884"/>
                  <a:pt x="59879" y="79884"/>
                  <a:pt x="59879" y="79884"/>
                </a:cubicBezTo>
                <a:cubicBezTo>
                  <a:pt x="55533" y="79884"/>
                  <a:pt x="55533" y="79884"/>
                  <a:pt x="55533" y="79884"/>
                </a:cubicBezTo>
                <a:cubicBezTo>
                  <a:pt x="55533" y="82651"/>
                  <a:pt x="55533" y="82651"/>
                  <a:pt x="55533" y="82651"/>
                </a:cubicBezTo>
                <a:lnTo>
                  <a:pt x="59879" y="82651"/>
                </a:lnTo>
                <a:close/>
                <a:moveTo>
                  <a:pt x="42736" y="82651"/>
                </a:moveTo>
                <a:lnTo>
                  <a:pt x="42736" y="82651"/>
                </a:lnTo>
                <a:cubicBezTo>
                  <a:pt x="42736" y="79884"/>
                  <a:pt x="42736" y="79884"/>
                  <a:pt x="42736" y="79884"/>
                </a:cubicBezTo>
                <a:cubicBezTo>
                  <a:pt x="34285" y="79884"/>
                  <a:pt x="34285" y="79884"/>
                  <a:pt x="34285" y="79884"/>
                </a:cubicBezTo>
                <a:cubicBezTo>
                  <a:pt x="34285" y="82651"/>
                  <a:pt x="34285" y="82651"/>
                  <a:pt x="34285" y="82651"/>
                </a:cubicBezTo>
                <a:lnTo>
                  <a:pt x="42736" y="82651"/>
                </a:lnTo>
                <a:close/>
                <a:moveTo>
                  <a:pt x="44909" y="73659"/>
                </a:moveTo>
                <a:lnTo>
                  <a:pt x="44909" y="73659"/>
                </a:lnTo>
                <a:cubicBezTo>
                  <a:pt x="49014" y="73659"/>
                  <a:pt x="49014" y="73659"/>
                  <a:pt x="49014" y="73659"/>
                </a:cubicBezTo>
                <a:cubicBezTo>
                  <a:pt x="49014" y="67435"/>
                  <a:pt x="49014" y="67435"/>
                  <a:pt x="49014" y="67435"/>
                </a:cubicBezTo>
                <a:cubicBezTo>
                  <a:pt x="42736" y="67435"/>
                  <a:pt x="42736" y="67435"/>
                  <a:pt x="42736" y="67435"/>
                </a:cubicBezTo>
                <a:cubicBezTo>
                  <a:pt x="42736" y="79884"/>
                  <a:pt x="42736" y="79884"/>
                  <a:pt x="42736" y="79884"/>
                </a:cubicBezTo>
                <a:cubicBezTo>
                  <a:pt x="44909" y="79884"/>
                  <a:pt x="44909" y="79884"/>
                  <a:pt x="44909" y="79884"/>
                </a:cubicBezTo>
                <a:lnTo>
                  <a:pt x="44909" y="73659"/>
                </a:lnTo>
                <a:close/>
                <a:moveTo>
                  <a:pt x="32112" y="79884"/>
                </a:moveTo>
                <a:lnTo>
                  <a:pt x="32112" y="79884"/>
                </a:lnTo>
                <a:cubicBezTo>
                  <a:pt x="34285" y="79884"/>
                  <a:pt x="34285" y="79884"/>
                  <a:pt x="34285" y="79884"/>
                </a:cubicBezTo>
                <a:cubicBezTo>
                  <a:pt x="34285" y="73659"/>
                  <a:pt x="34285" y="73659"/>
                  <a:pt x="34285" y="73659"/>
                </a:cubicBezTo>
                <a:cubicBezTo>
                  <a:pt x="38390" y="73659"/>
                  <a:pt x="38390" y="73659"/>
                  <a:pt x="38390" y="73659"/>
                </a:cubicBezTo>
                <a:cubicBezTo>
                  <a:pt x="38390" y="67435"/>
                  <a:pt x="38390" y="67435"/>
                  <a:pt x="38390" y="67435"/>
                </a:cubicBezTo>
                <a:cubicBezTo>
                  <a:pt x="32112" y="67435"/>
                  <a:pt x="32112" y="67435"/>
                  <a:pt x="32112" y="67435"/>
                </a:cubicBezTo>
                <a:cubicBezTo>
                  <a:pt x="32112" y="73659"/>
                  <a:pt x="32112" y="73659"/>
                  <a:pt x="32112" y="73659"/>
                </a:cubicBezTo>
                <a:cubicBezTo>
                  <a:pt x="27766" y="73659"/>
                  <a:pt x="27766" y="73659"/>
                  <a:pt x="27766" y="73659"/>
                </a:cubicBezTo>
                <a:cubicBezTo>
                  <a:pt x="27766" y="79884"/>
                  <a:pt x="27766" y="79884"/>
                  <a:pt x="27766" y="79884"/>
                </a:cubicBezTo>
                <a:cubicBezTo>
                  <a:pt x="23420" y="79884"/>
                  <a:pt x="23420" y="79884"/>
                  <a:pt x="23420" y="79884"/>
                </a:cubicBezTo>
                <a:cubicBezTo>
                  <a:pt x="23420" y="82651"/>
                  <a:pt x="23420" y="82651"/>
                  <a:pt x="23420" y="82651"/>
                </a:cubicBezTo>
                <a:cubicBezTo>
                  <a:pt x="32112" y="82651"/>
                  <a:pt x="32112" y="82651"/>
                  <a:pt x="32112" y="82651"/>
                </a:cubicBezTo>
                <a:lnTo>
                  <a:pt x="32112" y="79884"/>
                </a:ln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01" name="Shape 5156">
            <a:extLst>
              <a:ext uri="{FF2B5EF4-FFF2-40B4-BE49-F238E27FC236}">
                <a16:creationId xmlns:a16="http://schemas.microsoft.com/office/drawing/2014/main" id="{BD38C4B4-4E4E-4804-BE6C-F437A5EE4AE0}"/>
              </a:ext>
            </a:extLst>
          </p:cNvPr>
          <p:cNvSpPr/>
          <p:nvPr/>
        </p:nvSpPr>
        <p:spPr>
          <a:xfrm>
            <a:off x="4303804" y="1660190"/>
            <a:ext cx="254833" cy="206254"/>
          </a:xfrm>
          <a:custGeom>
            <a:avLst/>
            <a:gdLst/>
            <a:ahLst/>
            <a:cxnLst/>
            <a:rect l="0" t="0" r="0" b="0"/>
            <a:pathLst>
              <a:path w="120000" h="120000" extrusionOk="0">
                <a:moveTo>
                  <a:pt x="115324" y="2895"/>
                </a:moveTo>
                <a:lnTo>
                  <a:pt x="115324" y="2895"/>
                </a:lnTo>
                <a:cubicBezTo>
                  <a:pt x="112727" y="2895"/>
                  <a:pt x="4675" y="51474"/>
                  <a:pt x="2337" y="51474"/>
                </a:cubicBezTo>
                <a:cubicBezTo>
                  <a:pt x="0" y="51474"/>
                  <a:pt x="0" y="54369"/>
                  <a:pt x="2337" y="54369"/>
                </a:cubicBezTo>
                <a:cubicBezTo>
                  <a:pt x="4675" y="56943"/>
                  <a:pt x="25454" y="68525"/>
                  <a:pt x="25454" y="68525"/>
                </a:cubicBezTo>
                <a:lnTo>
                  <a:pt x="25454" y="68525"/>
                </a:lnTo>
                <a:cubicBezTo>
                  <a:pt x="41558" y="73994"/>
                  <a:pt x="41558" y="73994"/>
                  <a:pt x="41558" y="73994"/>
                </a:cubicBezTo>
                <a:cubicBezTo>
                  <a:pt x="41558" y="73994"/>
                  <a:pt x="110389" y="11260"/>
                  <a:pt x="112727" y="11260"/>
                </a:cubicBezTo>
                <a:cubicBezTo>
                  <a:pt x="112727" y="8364"/>
                  <a:pt x="112727" y="11260"/>
                  <a:pt x="112727" y="11260"/>
                </a:cubicBezTo>
                <a:lnTo>
                  <a:pt x="62337" y="79785"/>
                </a:lnTo>
                <a:lnTo>
                  <a:pt x="62337" y="79785"/>
                </a:lnTo>
                <a:cubicBezTo>
                  <a:pt x="59999" y="82680"/>
                  <a:pt x="59999" y="82680"/>
                  <a:pt x="59999" y="82680"/>
                </a:cubicBezTo>
                <a:cubicBezTo>
                  <a:pt x="62337" y="85576"/>
                  <a:pt x="62337" y="85576"/>
                  <a:pt x="62337" y="85576"/>
                </a:cubicBezTo>
                <a:lnTo>
                  <a:pt x="62337" y="85576"/>
                </a:lnTo>
                <a:cubicBezTo>
                  <a:pt x="62337" y="85576"/>
                  <a:pt x="94285" y="105522"/>
                  <a:pt x="94285" y="108418"/>
                </a:cubicBezTo>
                <a:cubicBezTo>
                  <a:pt x="96623" y="108418"/>
                  <a:pt x="98961" y="108418"/>
                  <a:pt x="101298" y="105522"/>
                </a:cubicBezTo>
                <a:cubicBezTo>
                  <a:pt x="101298" y="102627"/>
                  <a:pt x="119740" y="8364"/>
                  <a:pt x="119740" y="5790"/>
                </a:cubicBezTo>
                <a:cubicBezTo>
                  <a:pt x="119740" y="2895"/>
                  <a:pt x="117662" y="0"/>
                  <a:pt x="115324" y="2895"/>
                </a:cubicBezTo>
                <a:close/>
                <a:moveTo>
                  <a:pt x="41558" y="116782"/>
                </a:moveTo>
                <a:lnTo>
                  <a:pt x="41558" y="116782"/>
                </a:lnTo>
                <a:cubicBezTo>
                  <a:pt x="41558" y="119678"/>
                  <a:pt x="41558" y="119678"/>
                  <a:pt x="43896" y="119678"/>
                </a:cubicBezTo>
                <a:cubicBezTo>
                  <a:pt x="43896" y="116782"/>
                  <a:pt x="62337" y="99731"/>
                  <a:pt x="62337" y="99731"/>
                </a:cubicBezTo>
                <a:cubicBezTo>
                  <a:pt x="41558" y="85576"/>
                  <a:pt x="41558" y="85576"/>
                  <a:pt x="41558" y="85576"/>
                </a:cubicBezTo>
                <a:lnTo>
                  <a:pt x="41558" y="116782"/>
                </a:ln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02" name="Shape 5157">
            <a:extLst>
              <a:ext uri="{FF2B5EF4-FFF2-40B4-BE49-F238E27FC236}">
                <a16:creationId xmlns:a16="http://schemas.microsoft.com/office/drawing/2014/main" id="{C0E2A067-6A17-4FF0-A48A-CC8F825BA58F}"/>
              </a:ext>
            </a:extLst>
          </p:cNvPr>
          <p:cNvSpPr/>
          <p:nvPr/>
        </p:nvSpPr>
        <p:spPr>
          <a:xfrm>
            <a:off x="9240947" y="4919398"/>
            <a:ext cx="196474" cy="239332"/>
          </a:xfrm>
          <a:custGeom>
            <a:avLst/>
            <a:gdLst/>
            <a:ahLst/>
            <a:cxnLst/>
            <a:rect l="0" t="0" r="0" b="0"/>
            <a:pathLst>
              <a:path w="120000" h="120000" extrusionOk="0">
                <a:moveTo>
                  <a:pt x="116957" y="78068"/>
                </a:moveTo>
                <a:lnTo>
                  <a:pt x="116957" y="78068"/>
                </a:lnTo>
                <a:cubicBezTo>
                  <a:pt x="110873" y="88000"/>
                  <a:pt x="86873" y="95172"/>
                  <a:pt x="60169" y="95172"/>
                </a:cubicBezTo>
                <a:cubicBezTo>
                  <a:pt x="32788" y="95172"/>
                  <a:pt x="12169" y="88000"/>
                  <a:pt x="3042" y="78068"/>
                </a:cubicBezTo>
                <a:cubicBezTo>
                  <a:pt x="3042" y="75862"/>
                  <a:pt x="0" y="78068"/>
                  <a:pt x="0" y="78068"/>
                </a:cubicBezTo>
                <a:cubicBezTo>
                  <a:pt x="0" y="80551"/>
                  <a:pt x="0" y="92689"/>
                  <a:pt x="0" y="92689"/>
                </a:cubicBezTo>
                <a:cubicBezTo>
                  <a:pt x="0" y="105103"/>
                  <a:pt x="27042" y="119724"/>
                  <a:pt x="60169" y="119724"/>
                </a:cubicBezTo>
                <a:cubicBezTo>
                  <a:pt x="92957" y="119724"/>
                  <a:pt x="119661" y="105103"/>
                  <a:pt x="119661" y="92689"/>
                </a:cubicBezTo>
                <a:cubicBezTo>
                  <a:pt x="119661" y="92689"/>
                  <a:pt x="119661" y="80551"/>
                  <a:pt x="119661" y="78068"/>
                </a:cubicBezTo>
                <a:cubicBezTo>
                  <a:pt x="119661" y="78068"/>
                  <a:pt x="116957" y="75862"/>
                  <a:pt x="116957" y="78068"/>
                </a:cubicBezTo>
                <a:close/>
                <a:moveTo>
                  <a:pt x="116957" y="44137"/>
                </a:moveTo>
                <a:lnTo>
                  <a:pt x="116957" y="44137"/>
                </a:lnTo>
                <a:cubicBezTo>
                  <a:pt x="110873" y="51310"/>
                  <a:pt x="86873" y="58758"/>
                  <a:pt x="60169" y="58758"/>
                </a:cubicBezTo>
                <a:cubicBezTo>
                  <a:pt x="32788" y="58758"/>
                  <a:pt x="12169" y="51310"/>
                  <a:pt x="3042" y="44137"/>
                </a:cubicBezTo>
                <a:cubicBezTo>
                  <a:pt x="3042" y="41655"/>
                  <a:pt x="0" y="44137"/>
                  <a:pt x="0" y="44137"/>
                </a:cubicBezTo>
                <a:lnTo>
                  <a:pt x="0" y="61241"/>
                </a:lnTo>
                <a:cubicBezTo>
                  <a:pt x="0" y="70896"/>
                  <a:pt x="27042" y="80551"/>
                  <a:pt x="60169" y="80551"/>
                </a:cubicBezTo>
                <a:cubicBezTo>
                  <a:pt x="92957" y="80551"/>
                  <a:pt x="119661" y="70896"/>
                  <a:pt x="119661" y="61241"/>
                </a:cubicBezTo>
                <a:lnTo>
                  <a:pt x="119661" y="44137"/>
                </a:lnTo>
                <a:cubicBezTo>
                  <a:pt x="119661" y="44137"/>
                  <a:pt x="116957" y="41655"/>
                  <a:pt x="116957" y="44137"/>
                </a:cubicBezTo>
                <a:close/>
                <a:moveTo>
                  <a:pt x="60169" y="0"/>
                </a:moveTo>
                <a:lnTo>
                  <a:pt x="60169" y="0"/>
                </a:lnTo>
                <a:cubicBezTo>
                  <a:pt x="27042" y="0"/>
                  <a:pt x="0" y="7172"/>
                  <a:pt x="0" y="17103"/>
                </a:cubicBezTo>
                <a:cubicBezTo>
                  <a:pt x="0" y="26758"/>
                  <a:pt x="0" y="26758"/>
                  <a:pt x="0" y="26758"/>
                </a:cubicBezTo>
                <a:cubicBezTo>
                  <a:pt x="0" y="36689"/>
                  <a:pt x="27042" y="44137"/>
                  <a:pt x="60169" y="44137"/>
                </a:cubicBezTo>
                <a:cubicBezTo>
                  <a:pt x="92957" y="44137"/>
                  <a:pt x="119661" y="36689"/>
                  <a:pt x="119661" y="26758"/>
                </a:cubicBezTo>
                <a:cubicBezTo>
                  <a:pt x="119661" y="17103"/>
                  <a:pt x="119661" y="17103"/>
                  <a:pt x="119661" y="17103"/>
                </a:cubicBezTo>
                <a:cubicBezTo>
                  <a:pt x="119661" y="7172"/>
                  <a:pt x="92957" y="0"/>
                  <a:pt x="60169" y="0"/>
                </a:cubicBez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03" name="Shape 5158">
            <a:extLst>
              <a:ext uri="{FF2B5EF4-FFF2-40B4-BE49-F238E27FC236}">
                <a16:creationId xmlns:a16="http://schemas.microsoft.com/office/drawing/2014/main" id="{65A14971-7558-468E-BECA-596DBB4F5627}"/>
              </a:ext>
            </a:extLst>
          </p:cNvPr>
          <p:cNvSpPr/>
          <p:nvPr/>
        </p:nvSpPr>
        <p:spPr>
          <a:xfrm>
            <a:off x="1595962" y="3821969"/>
            <a:ext cx="212036" cy="245170"/>
          </a:xfrm>
          <a:custGeom>
            <a:avLst/>
            <a:gdLst/>
            <a:ahLst/>
            <a:cxnLst/>
            <a:rect l="0" t="0" r="0" b="0"/>
            <a:pathLst>
              <a:path w="120000" h="120000" extrusionOk="0">
                <a:moveTo>
                  <a:pt x="106153" y="0"/>
                </a:moveTo>
                <a:lnTo>
                  <a:pt x="106153" y="0"/>
                </a:lnTo>
                <a:cubicBezTo>
                  <a:pt x="13538" y="0"/>
                  <a:pt x="13538" y="0"/>
                  <a:pt x="13538" y="0"/>
                </a:cubicBezTo>
                <a:cubicBezTo>
                  <a:pt x="5230" y="0"/>
                  <a:pt x="0" y="7297"/>
                  <a:pt x="0" y="14324"/>
                </a:cubicBezTo>
                <a:cubicBezTo>
                  <a:pt x="0" y="107837"/>
                  <a:pt x="0" y="107837"/>
                  <a:pt x="0" y="107837"/>
                </a:cubicBezTo>
                <a:cubicBezTo>
                  <a:pt x="0" y="114864"/>
                  <a:pt x="5230" y="119729"/>
                  <a:pt x="13538" y="119729"/>
                </a:cubicBezTo>
                <a:cubicBezTo>
                  <a:pt x="106153" y="119729"/>
                  <a:pt x="106153" y="119729"/>
                  <a:pt x="106153" y="119729"/>
                </a:cubicBezTo>
                <a:cubicBezTo>
                  <a:pt x="114461" y="119729"/>
                  <a:pt x="119692" y="114864"/>
                  <a:pt x="119692" y="107837"/>
                </a:cubicBezTo>
                <a:cubicBezTo>
                  <a:pt x="119692" y="14324"/>
                  <a:pt x="119692" y="14324"/>
                  <a:pt x="119692" y="14324"/>
                </a:cubicBezTo>
                <a:cubicBezTo>
                  <a:pt x="119692" y="7297"/>
                  <a:pt x="114461" y="0"/>
                  <a:pt x="106153" y="0"/>
                </a:cubicBezTo>
                <a:close/>
                <a:moveTo>
                  <a:pt x="106153" y="107837"/>
                </a:moveTo>
                <a:lnTo>
                  <a:pt x="106153" y="107837"/>
                </a:lnTo>
                <a:cubicBezTo>
                  <a:pt x="13538" y="107837"/>
                  <a:pt x="13538" y="107837"/>
                  <a:pt x="13538" y="107837"/>
                </a:cubicBezTo>
                <a:cubicBezTo>
                  <a:pt x="13538" y="14324"/>
                  <a:pt x="13538" y="14324"/>
                  <a:pt x="13538" y="14324"/>
                </a:cubicBezTo>
                <a:cubicBezTo>
                  <a:pt x="106153" y="14324"/>
                  <a:pt x="106153" y="14324"/>
                  <a:pt x="106153" y="14324"/>
                </a:cubicBezTo>
                <a:lnTo>
                  <a:pt x="106153" y="107837"/>
                </a:lnTo>
                <a:close/>
                <a:moveTo>
                  <a:pt x="68000" y="74324"/>
                </a:moveTo>
                <a:lnTo>
                  <a:pt x="68000" y="74324"/>
                </a:lnTo>
                <a:cubicBezTo>
                  <a:pt x="29846" y="74324"/>
                  <a:pt x="29846" y="74324"/>
                  <a:pt x="29846" y="74324"/>
                </a:cubicBezTo>
                <a:cubicBezTo>
                  <a:pt x="29846" y="81621"/>
                  <a:pt x="29846" y="81621"/>
                  <a:pt x="29846" y="81621"/>
                </a:cubicBezTo>
                <a:cubicBezTo>
                  <a:pt x="68000" y="81621"/>
                  <a:pt x="68000" y="81621"/>
                  <a:pt x="68000" y="81621"/>
                </a:cubicBezTo>
                <a:lnTo>
                  <a:pt x="68000" y="74324"/>
                </a:lnTo>
                <a:close/>
                <a:moveTo>
                  <a:pt x="89846" y="47837"/>
                </a:moveTo>
                <a:lnTo>
                  <a:pt x="89846" y="47837"/>
                </a:lnTo>
                <a:cubicBezTo>
                  <a:pt x="60000" y="47837"/>
                  <a:pt x="60000" y="47837"/>
                  <a:pt x="60000" y="47837"/>
                </a:cubicBezTo>
                <a:cubicBezTo>
                  <a:pt x="60000" y="52972"/>
                  <a:pt x="60000" y="52972"/>
                  <a:pt x="60000" y="52972"/>
                </a:cubicBezTo>
                <a:cubicBezTo>
                  <a:pt x="89846" y="52972"/>
                  <a:pt x="89846" y="52972"/>
                  <a:pt x="89846" y="52972"/>
                </a:cubicBezTo>
                <a:lnTo>
                  <a:pt x="89846" y="47837"/>
                </a:lnTo>
                <a:close/>
                <a:moveTo>
                  <a:pt x="60000" y="40810"/>
                </a:moveTo>
                <a:lnTo>
                  <a:pt x="60000" y="40810"/>
                </a:lnTo>
                <a:cubicBezTo>
                  <a:pt x="89846" y="40810"/>
                  <a:pt x="89846" y="40810"/>
                  <a:pt x="89846" y="40810"/>
                </a:cubicBezTo>
                <a:cubicBezTo>
                  <a:pt x="89846" y="26486"/>
                  <a:pt x="89846" y="26486"/>
                  <a:pt x="89846" y="26486"/>
                </a:cubicBezTo>
                <a:cubicBezTo>
                  <a:pt x="60000" y="26486"/>
                  <a:pt x="60000" y="26486"/>
                  <a:pt x="60000" y="26486"/>
                </a:cubicBezTo>
                <a:lnTo>
                  <a:pt x="60000" y="40810"/>
                </a:lnTo>
                <a:close/>
                <a:moveTo>
                  <a:pt x="51692" y="26486"/>
                </a:moveTo>
                <a:lnTo>
                  <a:pt x="51692" y="26486"/>
                </a:lnTo>
                <a:cubicBezTo>
                  <a:pt x="29846" y="26486"/>
                  <a:pt x="29846" y="26486"/>
                  <a:pt x="29846" y="26486"/>
                </a:cubicBezTo>
                <a:cubicBezTo>
                  <a:pt x="29846" y="52972"/>
                  <a:pt x="29846" y="52972"/>
                  <a:pt x="29846" y="52972"/>
                </a:cubicBezTo>
                <a:cubicBezTo>
                  <a:pt x="51692" y="52972"/>
                  <a:pt x="51692" y="52972"/>
                  <a:pt x="51692" y="52972"/>
                </a:cubicBezTo>
                <a:lnTo>
                  <a:pt x="51692" y="26486"/>
                </a:lnTo>
                <a:close/>
                <a:moveTo>
                  <a:pt x="43384" y="60000"/>
                </a:moveTo>
                <a:lnTo>
                  <a:pt x="43384" y="60000"/>
                </a:lnTo>
                <a:cubicBezTo>
                  <a:pt x="29846" y="60000"/>
                  <a:pt x="29846" y="60000"/>
                  <a:pt x="29846" y="60000"/>
                </a:cubicBezTo>
                <a:cubicBezTo>
                  <a:pt x="29846" y="67297"/>
                  <a:pt x="29846" y="67297"/>
                  <a:pt x="29846" y="67297"/>
                </a:cubicBezTo>
                <a:cubicBezTo>
                  <a:pt x="43384" y="67297"/>
                  <a:pt x="43384" y="67297"/>
                  <a:pt x="43384" y="67297"/>
                </a:cubicBezTo>
                <a:lnTo>
                  <a:pt x="43384" y="60000"/>
                </a:lnTo>
                <a:close/>
                <a:moveTo>
                  <a:pt x="51692" y="67297"/>
                </a:moveTo>
                <a:lnTo>
                  <a:pt x="51692" y="67297"/>
                </a:lnTo>
                <a:cubicBezTo>
                  <a:pt x="89846" y="67297"/>
                  <a:pt x="89846" y="67297"/>
                  <a:pt x="89846" y="67297"/>
                </a:cubicBezTo>
                <a:cubicBezTo>
                  <a:pt x="89846" y="60000"/>
                  <a:pt x="89846" y="60000"/>
                  <a:pt x="89846" y="60000"/>
                </a:cubicBezTo>
                <a:cubicBezTo>
                  <a:pt x="51692" y="60000"/>
                  <a:pt x="51692" y="60000"/>
                  <a:pt x="51692" y="60000"/>
                </a:cubicBezTo>
                <a:lnTo>
                  <a:pt x="51692" y="67297"/>
                </a:lnTo>
                <a:close/>
                <a:moveTo>
                  <a:pt x="89846" y="86216"/>
                </a:moveTo>
                <a:lnTo>
                  <a:pt x="89846" y="86216"/>
                </a:lnTo>
                <a:cubicBezTo>
                  <a:pt x="29846" y="86216"/>
                  <a:pt x="29846" y="86216"/>
                  <a:pt x="29846" y="86216"/>
                </a:cubicBezTo>
                <a:cubicBezTo>
                  <a:pt x="29846" y="93513"/>
                  <a:pt x="29846" y="93513"/>
                  <a:pt x="29846" y="93513"/>
                </a:cubicBezTo>
                <a:cubicBezTo>
                  <a:pt x="89846" y="93513"/>
                  <a:pt x="89846" y="93513"/>
                  <a:pt x="89846" y="93513"/>
                </a:cubicBezTo>
                <a:lnTo>
                  <a:pt x="89846" y="86216"/>
                </a:lnTo>
                <a:close/>
                <a:moveTo>
                  <a:pt x="76307" y="81621"/>
                </a:moveTo>
                <a:lnTo>
                  <a:pt x="76307" y="81621"/>
                </a:lnTo>
                <a:cubicBezTo>
                  <a:pt x="89846" y="81621"/>
                  <a:pt x="89846" y="81621"/>
                  <a:pt x="89846" y="81621"/>
                </a:cubicBezTo>
                <a:cubicBezTo>
                  <a:pt x="89846" y="74324"/>
                  <a:pt x="89846" y="74324"/>
                  <a:pt x="89846" y="74324"/>
                </a:cubicBezTo>
                <a:cubicBezTo>
                  <a:pt x="76307" y="74324"/>
                  <a:pt x="76307" y="74324"/>
                  <a:pt x="76307" y="74324"/>
                </a:cubicBezTo>
                <a:lnTo>
                  <a:pt x="76307" y="81621"/>
                </a:ln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04" name="Shape 5159">
            <a:extLst>
              <a:ext uri="{FF2B5EF4-FFF2-40B4-BE49-F238E27FC236}">
                <a16:creationId xmlns:a16="http://schemas.microsoft.com/office/drawing/2014/main" id="{4D20E8B8-509B-4122-A65F-8EF2277DC89A}"/>
              </a:ext>
            </a:extLst>
          </p:cNvPr>
          <p:cNvSpPr/>
          <p:nvPr/>
        </p:nvSpPr>
        <p:spPr>
          <a:xfrm>
            <a:off x="8122405" y="3267417"/>
            <a:ext cx="254834" cy="268520"/>
          </a:xfrm>
          <a:custGeom>
            <a:avLst/>
            <a:gdLst/>
            <a:ahLst/>
            <a:cxnLst/>
            <a:rect l="0" t="0" r="0" b="0"/>
            <a:pathLst>
              <a:path w="120000" h="120000" extrusionOk="0">
                <a:moveTo>
                  <a:pt x="115064" y="74016"/>
                </a:moveTo>
                <a:lnTo>
                  <a:pt x="115064" y="74016"/>
                </a:lnTo>
                <a:cubicBezTo>
                  <a:pt x="105974" y="65409"/>
                  <a:pt x="105974" y="65409"/>
                  <a:pt x="105974" y="65409"/>
                </a:cubicBezTo>
                <a:cubicBezTo>
                  <a:pt x="101298" y="60983"/>
                  <a:pt x="101298" y="56557"/>
                  <a:pt x="105974" y="54344"/>
                </a:cubicBezTo>
                <a:cubicBezTo>
                  <a:pt x="115064" y="45737"/>
                  <a:pt x="115064" y="45737"/>
                  <a:pt x="115064" y="45737"/>
                </a:cubicBezTo>
                <a:cubicBezTo>
                  <a:pt x="119740" y="41311"/>
                  <a:pt x="117402" y="39344"/>
                  <a:pt x="115064" y="39344"/>
                </a:cubicBezTo>
                <a:cubicBezTo>
                  <a:pt x="98961" y="37131"/>
                  <a:pt x="98961" y="37131"/>
                  <a:pt x="98961" y="37131"/>
                </a:cubicBezTo>
                <a:cubicBezTo>
                  <a:pt x="94545" y="37131"/>
                  <a:pt x="92207" y="34918"/>
                  <a:pt x="94545" y="30491"/>
                </a:cubicBezTo>
                <a:cubicBezTo>
                  <a:pt x="101298" y="8852"/>
                  <a:pt x="101298" y="8852"/>
                  <a:pt x="101298" y="8852"/>
                </a:cubicBezTo>
                <a:cubicBezTo>
                  <a:pt x="103636" y="6639"/>
                  <a:pt x="101298" y="4180"/>
                  <a:pt x="98961" y="6639"/>
                </a:cubicBezTo>
                <a:cubicBezTo>
                  <a:pt x="80779" y="17459"/>
                  <a:pt x="80779" y="17459"/>
                  <a:pt x="80779" y="17459"/>
                </a:cubicBezTo>
                <a:cubicBezTo>
                  <a:pt x="75844" y="19672"/>
                  <a:pt x="71428" y="17459"/>
                  <a:pt x="69350" y="13032"/>
                </a:cubicBezTo>
                <a:cubicBezTo>
                  <a:pt x="64415" y="4180"/>
                  <a:pt x="64415" y="4180"/>
                  <a:pt x="64415" y="4180"/>
                </a:cubicBezTo>
                <a:cubicBezTo>
                  <a:pt x="62077" y="0"/>
                  <a:pt x="57662" y="0"/>
                  <a:pt x="55324" y="4180"/>
                </a:cubicBezTo>
                <a:cubicBezTo>
                  <a:pt x="50649" y="13032"/>
                  <a:pt x="50649" y="13032"/>
                  <a:pt x="50649" y="13032"/>
                </a:cubicBezTo>
                <a:cubicBezTo>
                  <a:pt x="48311" y="17459"/>
                  <a:pt x="43896" y="17459"/>
                  <a:pt x="39220" y="17459"/>
                </a:cubicBezTo>
                <a:cubicBezTo>
                  <a:pt x="30129" y="13032"/>
                  <a:pt x="30129" y="13032"/>
                  <a:pt x="30129" y="13032"/>
                </a:cubicBezTo>
                <a:cubicBezTo>
                  <a:pt x="25454" y="11065"/>
                  <a:pt x="20779" y="13032"/>
                  <a:pt x="23116" y="17459"/>
                </a:cubicBezTo>
                <a:cubicBezTo>
                  <a:pt x="23116" y="26065"/>
                  <a:pt x="23116" y="26065"/>
                  <a:pt x="23116" y="26065"/>
                </a:cubicBezTo>
                <a:cubicBezTo>
                  <a:pt x="23116" y="30491"/>
                  <a:pt x="20779" y="34918"/>
                  <a:pt x="16363" y="34918"/>
                </a:cubicBezTo>
                <a:cubicBezTo>
                  <a:pt x="4675" y="39344"/>
                  <a:pt x="4675" y="39344"/>
                  <a:pt x="4675" y="39344"/>
                </a:cubicBezTo>
                <a:cubicBezTo>
                  <a:pt x="2337" y="39344"/>
                  <a:pt x="0" y="41311"/>
                  <a:pt x="4675" y="45737"/>
                </a:cubicBezTo>
                <a:cubicBezTo>
                  <a:pt x="16363" y="54344"/>
                  <a:pt x="16363" y="54344"/>
                  <a:pt x="16363" y="54344"/>
                </a:cubicBezTo>
                <a:cubicBezTo>
                  <a:pt x="18441" y="56557"/>
                  <a:pt x="18441" y="60983"/>
                  <a:pt x="16363" y="65409"/>
                </a:cubicBezTo>
                <a:cubicBezTo>
                  <a:pt x="4675" y="74016"/>
                  <a:pt x="4675" y="74016"/>
                  <a:pt x="4675" y="74016"/>
                </a:cubicBezTo>
                <a:cubicBezTo>
                  <a:pt x="0" y="76475"/>
                  <a:pt x="2337" y="78442"/>
                  <a:pt x="7012" y="78442"/>
                </a:cubicBezTo>
                <a:cubicBezTo>
                  <a:pt x="18441" y="80655"/>
                  <a:pt x="18441" y="80655"/>
                  <a:pt x="18441" y="80655"/>
                </a:cubicBezTo>
                <a:cubicBezTo>
                  <a:pt x="23116" y="80655"/>
                  <a:pt x="25454" y="85081"/>
                  <a:pt x="25454" y="89508"/>
                </a:cubicBezTo>
                <a:cubicBezTo>
                  <a:pt x="18441" y="108934"/>
                  <a:pt x="18441" y="108934"/>
                  <a:pt x="18441" y="108934"/>
                </a:cubicBezTo>
                <a:cubicBezTo>
                  <a:pt x="16363" y="113360"/>
                  <a:pt x="18441" y="113360"/>
                  <a:pt x="23116" y="113360"/>
                </a:cubicBezTo>
                <a:cubicBezTo>
                  <a:pt x="36883" y="104508"/>
                  <a:pt x="36883" y="104508"/>
                  <a:pt x="36883" y="104508"/>
                </a:cubicBezTo>
                <a:cubicBezTo>
                  <a:pt x="41558" y="102540"/>
                  <a:pt x="45974" y="102540"/>
                  <a:pt x="48311" y="106721"/>
                </a:cubicBezTo>
                <a:cubicBezTo>
                  <a:pt x="55324" y="115573"/>
                  <a:pt x="55324" y="115573"/>
                  <a:pt x="55324" y="115573"/>
                </a:cubicBezTo>
                <a:cubicBezTo>
                  <a:pt x="57662" y="119754"/>
                  <a:pt x="62077" y="117540"/>
                  <a:pt x="64415" y="115573"/>
                </a:cubicBezTo>
                <a:cubicBezTo>
                  <a:pt x="69350" y="104508"/>
                  <a:pt x="69350" y="104508"/>
                  <a:pt x="69350" y="104508"/>
                </a:cubicBezTo>
                <a:cubicBezTo>
                  <a:pt x="71428" y="100327"/>
                  <a:pt x="75844" y="100327"/>
                  <a:pt x="80779" y="100327"/>
                </a:cubicBezTo>
                <a:cubicBezTo>
                  <a:pt x="92207" y="106721"/>
                  <a:pt x="92207" y="106721"/>
                  <a:pt x="92207" y="106721"/>
                </a:cubicBezTo>
                <a:cubicBezTo>
                  <a:pt x="94545" y="108934"/>
                  <a:pt x="98961" y="106721"/>
                  <a:pt x="96883" y="102540"/>
                </a:cubicBezTo>
                <a:cubicBezTo>
                  <a:pt x="96883" y="91475"/>
                  <a:pt x="96883" y="91475"/>
                  <a:pt x="96883" y="91475"/>
                </a:cubicBezTo>
                <a:cubicBezTo>
                  <a:pt x="96883" y="89508"/>
                  <a:pt x="101298" y="85081"/>
                  <a:pt x="103636" y="82868"/>
                </a:cubicBezTo>
                <a:cubicBezTo>
                  <a:pt x="115064" y="80655"/>
                  <a:pt x="115064" y="80655"/>
                  <a:pt x="115064" y="80655"/>
                </a:cubicBezTo>
                <a:cubicBezTo>
                  <a:pt x="117402" y="78442"/>
                  <a:pt x="119740" y="76475"/>
                  <a:pt x="115064" y="74016"/>
                </a:cubicBezTo>
                <a:close/>
                <a:moveTo>
                  <a:pt x="66753" y="85081"/>
                </a:moveTo>
                <a:lnTo>
                  <a:pt x="66753" y="85081"/>
                </a:lnTo>
                <a:cubicBezTo>
                  <a:pt x="52987" y="85081"/>
                  <a:pt x="52987" y="85081"/>
                  <a:pt x="52987" y="85081"/>
                </a:cubicBezTo>
                <a:cubicBezTo>
                  <a:pt x="52987" y="71803"/>
                  <a:pt x="52987" y="71803"/>
                  <a:pt x="52987" y="71803"/>
                </a:cubicBezTo>
                <a:cubicBezTo>
                  <a:pt x="66753" y="71803"/>
                  <a:pt x="66753" y="71803"/>
                  <a:pt x="66753" y="71803"/>
                </a:cubicBezTo>
                <a:lnTo>
                  <a:pt x="66753" y="85081"/>
                </a:lnTo>
                <a:close/>
                <a:moveTo>
                  <a:pt x="66753" y="65409"/>
                </a:moveTo>
                <a:lnTo>
                  <a:pt x="66753" y="65409"/>
                </a:lnTo>
                <a:cubicBezTo>
                  <a:pt x="52987" y="65409"/>
                  <a:pt x="52987" y="65409"/>
                  <a:pt x="52987" y="65409"/>
                </a:cubicBezTo>
                <a:cubicBezTo>
                  <a:pt x="52987" y="32704"/>
                  <a:pt x="52987" y="32704"/>
                  <a:pt x="52987" y="32704"/>
                </a:cubicBezTo>
                <a:cubicBezTo>
                  <a:pt x="66753" y="32704"/>
                  <a:pt x="66753" y="32704"/>
                  <a:pt x="66753" y="32704"/>
                </a:cubicBezTo>
                <a:lnTo>
                  <a:pt x="66753" y="65409"/>
                </a:ln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05" name="Shape 5160">
            <a:extLst>
              <a:ext uri="{FF2B5EF4-FFF2-40B4-BE49-F238E27FC236}">
                <a16:creationId xmlns:a16="http://schemas.microsoft.com/office/drawing/2014/main" id="{6234BAD1-C6C7-4E0F-97D6-76AF13459FD2}"/>
              </a:ext>
            </a:extLst>
          </p:cNvPr>
          <p:cNvSpPr/>
          <p:nvPr/>
        </p:nvSpPr>
        <p:spPr>
          <a:xfrm>
            <a:off x="3231949" y="4353171"/>
            <a:ext cx="219819" cy="274357"/>
          </a:xfrm>
          <a:custGeom>
            <a:avLst/>
            <a:gdLst/>
            <a:ahLst/>
            <a:cxnLst/>
            <a:rect l="0" t="0" r="0" b="0"/>
            <a:pathLst>
              <a:path w="120000" h="120000" extrusionOk="0">
                <a:moveTo>
                  <a:pt x="114300" y="29879"/>
                </a:moveTo>
                <a:lnTo>
                  <a:pt x="114300" y="29879"/>
                </a:lnTo>
                <a:cubicBezTo>
                  <a:pt x="111600" y="10602"/>
                  <a:pt x="90300" y="0"/>
                  <a:pt x="69300" y="2168"/>
                </a:cubicBezTo>
                <a:cubicBezTo>
                  <a:pt x="47700" y="6506"/>
                  <a:pt x="31800" y="19277"/>
                  <a:pt x="34500" y="36385"/>
                </a:cubicBezTo>
                <a:cubicBezTo>
                  <a:pt x="34500" y="40481"/>
                  <a:pt x="37200" y="46987"/>
                  <a:pt x="39900" y="51325"/>
                </a:cubicBezTo>
                <a:cubicBezTo>
                  <a:pt x="2700" y="98072"/>
                  <a:pt x="2700" y="98072"/>
                  <a:pt x="2700" y="98072"/>
                </a:cubicBezTo>
                <a:cubicBezTo>
                  <a:pt x="0" y="98072"/>
                  <a:pt x="0" y="102409"/>
                  <a:pt x="0" y="104578"/>
                </a:cubicBezTo>
                <a:cubicBezTo>
                  <a:pt x="2700" y="115180"/>
                  <a:pt x="2700" y="115180"/>
                  <a:pt x="2700" y="115180"/>
                </a:cubicBezTo>
                <a:cubicBezTo>
                  <a:pt x="2700" y="117349"/>
                  <a:pt x="5400" y="119759"/>
                  <a:pt x="8100" y="119759"/>
                </a:cubicBezTo>
                <a:cubicBezTo>
                  <a:pt x="18600" y="117349"/>
                  <a:pt x="18600" y="117349"/>
                  <a:pt x="18600" y="117349"/>
                </a:cubicBezTo>
                <a:cubicBezTo>
                  <a:pt x="21300" y="117349"/>
                  <a:pt x="24000" y="115180"/>
                  <a:pt x="26700" y="113253"/>
                </a:cubicBezTo>
                <a:cubicBezTo>
                  <a:pt x="42600" y="93975"/>
                  <a:pt x="42600" y="93975"/>
                  <a:pt x="42600" y="93975"/>
                </a:cubicBezTo>
                <a:lnTo>
                  <a:pt x="42600" y="93975"/>
                </a:lnTo>
                <a:cubicBezTo>
                  <a:pt x="53100" y="91807"/>
                  <a:pt x="53100" y="91807"/>
                  <a:pt x="53100" y="91807"/>
                </a:cubicBezTo>
                <a:cubicBezTo>
                  <a:pt x="69300" y="68433"/>
                  <a:pt x="69300" y="68433"/>
                  <a:pt x="69300" y="68433"/>
                </a:cubicBezTo>
                <a:cubicBezTo>
                  <a:pt x="74400" y="70602"/>
                  <a:pt x="85200" y="68433"/>
                  <a:pt x="87900" y="68433"/>
                </a:cubicBezTo>
                <a:cubicBezTo>
                  <a:pt x="108900" y="66265"/>
                  <a:pt x="119700" y="46987"/>
                  <a:pt x="114300" y="29879"/>
                </a:cubicBezTo>
                <a:close/>
                <a:moveTo>
                  <a:pt x="95700" y="38313"/>
                </a:moveTo>
                <a:lnTo>
                  <a:pt x="95700" y="38313"/>
                </a:lnTo>
                <a:cubicBezTo>
                  <a:pt x="90300" y="45060"/>
                  <a:pt x="85200" y="40481"/>
                  <a:pt x="76800" y="34216"/>
                </a:cubicBezTo>
                <a:cubicBezTo>
                  <a:pt x="69300" y="29879"/>
                  <a:pt x="60900" y="27710"/>
                  <a:pt x="66300" y="19277"/>
                </a:cubicBezTo>
                <a:cubicBezTo>
                  <a:pt x="72000" y="12771"/>
                  <a:pt x="85200" y="10602"/>
                  <a:pt x="93000" y="17108"/>
                </a:cubicBezTo>
                <a:cubicBezTo>
                  <a:pt x="101100" y="21445"/>
                  <a:pt x="103800" y="32048"/>
                  <a:pt x="95700" y="38313"/>
                </a:cubicBez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06" name="Shape 5161">
            <a:extLst>
              <a:ext uri="{FF2B5EF4-FFF2-40B4-BE49-F238E27FC236}">
                <a16:creationId xmlns:a16="http://schemas.microsoft.com/office/drawing/2014/main" id="{41B7150B-8522-4C82-AA35-E825FCCC71E7}"/>
              </a:ext>
            </a:extLst>
          </p:cNvPr>
          <p:cNvSpPr/>
          <p:nvPr/>
        </p:nvSpPr>
        <p:spPr>
          <a:xfrm>
            <a:off x="4854321" y="3273256"/>
            <a:ext cx="245107" cy="252954"/>
          </a:xfrm>
          <a:custGeom>
            <a:avLst/>
            <a:gdLst/>
            <a:ahLst/>
            <a:cxnLst/>
            <a:rect l="0" t="0" r="0" b="0"/>
            <a:pathLst>
              <a:path w="120000" h="120000" extrusionOk="0">
                <a:moveTo>
                  <a:pt x="107865" y="41298"/>
                </a:moveTo>
                <a:lnTo>
                  <a:pt x="107865" y="41298"/>
                </a:lnTo>
                <a:cubicBezTo>
                  <a:pt x="98157" y="18441"/>
                  <a:pt x="81438" y="0"/>
                  <a:pt x="71730" y="2077"/>
                </a:cubicBezTo>
                <a:cubicBezTo>
                  <a:pt x="57438" y="9350"/>
                  <a:pt x="81438" y="36883"/>
                  <a:pt x="9707" y="64415"/>
                </a:cubicBezTo>
                <a:cubicBezTo>
                  <a:pt x="2426" y="66753"/>
                  <a:pt x="0" y="75844"/>
                  <a:pt x="2426" y="82857"/>
                </a:cubicBezTo>
                <a:cubicBezTo>
                  <a:pt x="4853" y="87532"/>
                  <a:pt x="14292" y="94285"/>
                  <a:pt x="21842" y="92207"/>
                </a:cubicBezTo>
                <a:lnTo>
                  <a:pt x="26426" y="89870"/>
                </a:lnTo>
                <a:cubicBezTo>
                  <a:pt x="31280" y="96623"/>
                  <a:pt x="36134" y="92207"/>
                  <a:pt x="36134" y="96623"/>
                </a:cubicBezTo>
                <a:cubicBezTo>
                  <a:pt x="38561" y="101298"/>
                  <a:pt x="43146" y="110389"/>
                  <a:pt x="43146" y="112727"/>
                </a:cubicBezTo>
                <a:cubicBezTo>
                  <a:pt x="45573" y="115064"/>
                  <a:pt x="48000" y="119740"/>
                  <a:pt x="50426" y="117402"/>
                </a:cubicBezTo>
                <a:cubicBezTo>
                  <a:pt x="52853" y="117402"/>
                  <a:pt x="62292" y="115064"/>
                  <a:pt x="64719" y="112727"/>
                </a:cubicBezTo>
                <a:cubicBezTo>
                  <a:pt x="69303" y="112727"/>
                  <a:pt x="69303" y="110389"/>
                  <a:pt x="67146" y="108051"/>
                </a:cubicBezTo>
                <a:cubicBezTo>
                  <a:pt x="67146" y="105974"/>
                  <a:pt x="62292" y="103636"/>
                  <a:pt x="62292" y="101298"/>
                </a:cubicBezTo>
                <a:cubicBezTo>
                  <a:pt x="59865" y="98961"/>
                  <a:pt x="57438" y="89870"/>
                  <a:pt x="55011" y="87532"/>
                </a:cubicBezTo>
                <a:cubicBezTo>
                  <a:pt x="52853" y="85194"/>
                  <a:pt x="57438" y="80519"/>
                  <a:pt x="62292" y="80519"/>
                </a:cubicBezTo>
                <a:cubicBezTo>
                  <a:pt x="95730" y="78441"/>
                  <a:pt x="100584" y="96623"/>
                  <a:pt x="112449" y="92207"/>
                </a:cubicBezTo>
                <a:cubicBezTo>
                  <a:pt x="119730" y="89870"/>
                  <a:pt x="119730" y="64415"/>
                  <a:pt x="107865" y="41298"/>
                </a:cubicBezTo>
                <a:close/>
                <a:moveTo>
                  <a:pt x="105168" y="80519"/>
                </a:moveTo>
                <a:lnTo>
                  <a:pt x="105168" y="80519"/>
                </a:lnTo>
                <a:cubicBezTo>
                  <a:pt x="102741" y="80519"/>
                  <a:pt x="88449" y="71428"/>
                  <a:pt x="81438" y="52987"/>
                </a:cubicBezTo>
                <a:cubicBezTo>
                  <a:pt x="74157" y="34545"/>
                  <a:pt x="74157" y="16103"/>
                  <a:pt x="76584" y="16103"/>
                </a:cubicBezTo>
                <a:cubicBezTo>
                  <a:pt x="79011" y="16103"/>
                  <a:pt x="90876" y="27532"/>
                  <a:pt x="98157" y="45974"/>
                </a:cubicBezTo>
                <a:cubicBezTo>
                  <a:pt x="107865" y="64415"/>
                  <a:pt x="105168" y="78441"/>
                  <a:pt x="105168" y="80519"/>
                </a:cubicBez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07" name="Shape 5162">
            <a:extLst>
              <a:ext uri="{FF2B5EF4-FFF2-40B4-BE49-F238E27FC236}">
                <a16:creationId xmlns:a16="http://schemas.microsoft.com/office/drawing/2014/main" id="{95E42E23-3FF5-444C-9D8F-5F2698E39B7A}"/>
              </a:ext>
            </a:extLst>
          </p:cNvPr>
          <p:cNvSpPr/>
          <p:nvPr/>
        </p:nvSpPr>
        <p:spPr>
          <a:xfrm>
            <a:off x="4303804" y="4372628"/>
            <a:ext cx="254833" cy="235442"/>
          </a:xfrm>
          <a:custGeom>
            <a:avLst/>
            <a:gdLst/>
            <a:ahLst/>
            <a:cxnLst/>
            <a:rect l="0" t="0" r="0" b="0"/>
            <a:pathLst>
              <a:path w="120000" h="120000" extrusionOk="0">
                <a:moveTo>
                  <a:pt x="69090" y="0"/>
                </a:moveTo>
                <a:lnTo>
                  <a:pt x="69090" y="0"/>
                </a:lnTo>
                <a:lnTo>
                  <a:pt x="69090" y="0"/>
                </a:lnTo>
                <a:cubicBezTo>
                  <a:pt x="36883" y="0"/>
                  <a:pt x="16103" y="12646"/>
                  <a:pt x="18441" y="22482"/>
                </a:cubicBezTo>
                <a:cubicBezTo>
                  <a:pt x="18441" y="25011"/>
                  <a:pt x="18441" y="32599"/>
                  <a:pt x="20779" y="40187"/>
                </a:cubicBezTo>
                <a:cubicBezTo>
                  <a:pt x="4675" y="47494"/>
                  <a:pt x="0" y="57611"/>
                  <a:pt x="0" y="67447"/>
                </a:cubicBezTo>
                <a:cubicBezTo>
                  <a:pt x="2337" y="77283"/>
                  <a:pt x="9350" y="87400"/>
                  <a:pt x="29870" y="89648"/>
                </a:cubicBezTo>
                <a:cubicBezTo>
                  <a:pt x="39220" y="89648"/>
                  <a:pt x="52987" y="84871"/>
                  <a:pt x="59999" y="74754"/>
                </a:cubicBezTo>
                <a:cubicBezTo>
                  <a:pt x="59999" y="72505"/>
                  <a:pt x="59999" y="69976"/>
                  <a:pt x="59999" y="69976"/>
                </a:cubicBezTo>
                <a:cubicBezTo>
                  <a:pt x="59999" y="62388"/>
                  <a:pt x="64675" y="59859"/>
                  <a:pt x="69090" y="59859"/>
                </a:cubicBezTo>
                <a:cubicBezTo>
                  <a:pt x="73766" y="59859"/>
                  <a:pt x="78441" y="62388"/>
                  <a:pt x="78441" y="69976"/>
                </a:cubicBezTo>
                <a:cubicBezTo>
                  <a:pt x="78441" y="74754"/>
                  <a:pt x="73766" y="79812"/>
                  <a:pt x="69090" y="79812"/>
                </a:cubicBezTo>
                <a:cubicBezTo>
                  <a:pt x="57662" y="92177"/>
                  <a:pt x="43896" y="99765"/>
                  <a:pt x="29870" y="99765"/>
                </a:cubicBezTo>
                <a:cubicBezTo>
                  <a:pt x="29870" y="102295"/>
                  <a:pt x="29870" y="102295"/>
                  <a:pt x="29870" y="104543"/>
                </a:cubicBezTo>
                <a:cubicBezTo>
                  <a:pt x="29870" y="107072"/>
                  <a:pt x="46233" y="119718"/>
                  <a:pt x="69090" y="119718"/>
                </a:cubicBezTo>
                <a:lnTo>
                  <a:pt x="69090" y="119718"/>
                </a:lnTo>
                <a:cubicBezTo>
                  <a:pt x="92207" y="119718"/>
                  <a:pt x="105974" y="107072"/>
                  <a:pt x="105974" y="104543"/>
                </a:cubicBezTo>
                <a:cubicBezTo>
                  <a:pt x="108051" y="99765"/>
                  <a:pt x="117662" y="32599"/>
                  <a:pt x="117662" y="22482"/>
                </a:cubicBezTo>
                <a:cubicBezTo>
                  <a:pt x="119740" y="12646"/>
                  <a:pt x="98961" y="0"/>
                  <a:pt x="69090" y="0"/>
                </a:cubicBezTo>
                <a:close/>
                <a:moveTo>
                  <a:pt x="9350" y="64918"/>
                </a:moveTo>
                <a:lnTo>
                  <a:pt x="9350" y="64918"/>
                </a:lnTo>
                <a:cubicBezTo>
                  <a:pt x="9350" y="62388"/>
                  <a:pt x="13766" y="55081"/>
                  <a:pt x="23116" y="50023"/>
                </a:cubicBezTo>
                <a:cubicBezTo>
                  <a:pt x="23116" y="59859"/>
                  <a:pt x="25454" y="69976"/>
                  <a:pt x="27532" y="79812"/>
                </a:cubicBezTo>
                <a:cubicBezTo>
                  <a:pt x="16103" y="77283"/>
                  <a:pt x="11428" y="72505"/>
                  <a:pt x="9350" y="64918"/>
                </a:cubicBezTo>
                <a:close/>
                <a:moveTo>
                  <a:pt x="69090" y="37377"/>
                </a:moveTo>
                <a:lnTo>
                  <a:pt x="69090" y="37377"/>
                </a:lnTo>
                <a:cubicBezTo>
                  <a:pt x="46233" y="37377"/>
                  <a:pt x="27532" y="27540"/>
                  <a:pt x="27532" y="22482"/>
                </a:cubicBezTo>
                <a:cubicBezTo>
                  <a:pt x="27532" y="19953"/>
                  <a:pt x="46233" y="10117"/>
                  <a:pt x="69090" y="10117"/>
                </a:cubicBezTo>
                <a:cubicBezTo>
                  <a:pt x="92207" y="10117"/>
                  <a:pt x="108051" y="19953"/>
                  <a:pt x="108051" y="22482"/>
                </a:cubicBezTo>
                <a:cubicBezTo>
                  <a:pt x="108051" y="27540"/>
                  <a:pt x="92207" y="37377"/>
                  <a:pt x="69090" y="37377"/>
                </a:cubicBez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08" name="Shape 5163">
            <a:extLst>
              <a:ext uri="{FF2B5EF4-FFF2-40B4-BE49-F238E27FC236}">
                <a16:creationId xmlns:a16="http://schemas.microsoft.com/office/drawing/2014/main" id="{0949921D-93F4-476D-911E-7268CDB0E157}"/>
              </a:ext>
            </a:extLst>
          </p:cNvPr>
          <p:cNvSpPr/>
          <p:nvPr/>
        </p:nvSpPr>
        <p:spPr>
          <a:xfrm>
            <a:off x="4864048" y="4372628"/>
            <a:ext cx="225654" cy="241278"/>
          </a:xfrm>
          <a:custGeom>
            <a:avLst/>
            <a:gdLst/>
            <a:ahLst/>
            <a:cxnLst/>
            <a:rect l="0" t="0" r="0" b="0"/>
            <a:pathLst>
              <a:path w="120000" h="120000" extrusionOk="0">
                <a:moveTo>
                  <a:pt x="75403" y="112293"/>
                </a:moveTo>
                <a:lnTo>
                  <a:pt x="75403" y="112293"/>
                </a:lnTo>
                <a:cubicBezTo>
                  <a:pt x="75403" y="114770"/>
                  <a:pt x="78044" y="117247"/>
                  <a:pt x="80684" y="117247"/>
                </a:cubicBezTo>
                <a:cubicBezTo>
                  <a:pt x="109144" y="119724"/>
                  <a:pt x="109144" y="119724"/>
                  <a:pt x="109144" y="119724"/>
                </a:cubicBezTo>
                <a:cubicBezTo>
                  <a:pt x="112078" y="119724"/>
                  <a:pt x="112078" y="117247"/>
                  <a:pt x="114718" y="114770"/>
                </a:cubicBezTo>
                <a:cubicBezTo>
                  <a:pt x="114718" y="92752"/>
                  <a:pt x="114718" y="92752"/>
                  <a:pt x="114718" y="92752"/>
                </a:cubicBezTo>
                <a:cubicBezTo>
                  <a:pt x="78044" y="90275"/>
                  <a:pt x="78044" y="90275"/>
                  <a:pt x="78044" y="90275"/>
                </a:cubicBezTo>
                <a:lnTo>
                  <a:pt x="75403" y="112293"/>
                </a:lnTo>
                <a:close/>
                <a:moveTo>
                  <a:pt x="5281" y="92752"/>
                </a:moveTo>
                <a:lnTo>
                  <a:pt x="5281" y="92752"/>
                </a:lnTo>
                <a:cubicBezTo>
                  <a:pt x="5281" y="114770"/>
                  <a:pt x="5281" y="114770"/>
                  <a:pt x="5281" y="114770"/>
                </a:cubicBezTo>
                <a:cubicBezTo>
                  <a:pt x="5281" y="117247"/>
                  <a:pt x="7921" y="119724"/>
                  <a:pt x="10268" y="119724"/>
                </a:cubicBezTo>
                <a:cubicBezTo>
                  <a:pt x="39022" y="117247"/>
                  <a:pt x="39022" y="117247"/>
                  <a:pt x="39022" y="117247"/>
                </a:cubicBezTo>
                <a:cubicBezTo>
                  <a:pt x="41662" y="117247"/>
                  <a:pt x="44303" y="114770"/>
                  <a:pt x="44303" y="112293"/>
                </a:cubicBezTo>
                <a:cubicBezTo>
                  <a:pt x="41662" y="90275"/>
                  <a:pt x="41662" y="90275"/>
                  <a:pt x="41662" y="90275"/>
                </a:cubicBezTo>
                <a:lnTo>
                  <a:pt x="5281" y="92752"/>
                </a:lnTo>
                <a:close/>
                <a:moveTo>
                  <a:pt x="0" y="56422"/>
                </a:moveTo>
                <a:lnTo>
                  <a:pt x="0" y="56422"/>
                </a:lnTo>
                <a:cubicBezTo>
                  <a:pt x="2640" y="80642"/>
                  <a:pt x="2640" y="80642"/>
                  <a:pt x="2640" y="80642"/>
                </a:cubicBezTo>
                <a:cubicBezTo>
                  <a:pt x="39022" y="75688"/>
                  <a:pt x="39022" y="75688"/>
                  <a:pt x="39022" y="75688"/>
                </a:cubicBezTo>
                <a:cubicBezTo>
                  <a:pt x="39022" y="53944"/>
                  <a:pt x="39022" y="53944"/>
                  <a:pt x="39022" y="53944"/>
                </a:cubicBezTo>
                <a:lnTo>
                  <a:pt x="39022" y="51467"/>
                </a:lnTo>
                <a:cubicBezTo>
                  <a:pt x="39022" y="41834"/>
                  <a:pt x="46943" y="31926"/>
                  <a:pt x="59853" y="31926"/>
                </a:cubicBezTo>
                <a:cubicBezTo>
                  <a:pt x="72762" y="31926"/>
                  <a:pt x="80684" y="41834"/>
                  <a:pt x="80684" y="51467"/>
                </a:cubicBezTo>
                <a:lnTo>
                  <a:pt x="80684" y="53944"/>
                </a:lnTo>
                <a:cubicBezTo>
                  <a:pt x="78044" y="75688"/>
                  <a:pt x="78044" y="75688"/>
                  <a:pt x="78044" y="75688"/>
                </a:cubicBezTo>
                <a:cubicBezTo>
                  <a:pt x="117066" y="80642"/>
                  <a:pt x="117066" y="80642"/>
                  <a:pt x="117066" y="80642"/>
                </a:cubicBezTo>
                <a:cubicBezTo>
                  <a:pt x="119706" y="56422"/>
                  <a:pt x="119706" y="56422"/>
                  <a:pt x="119706" y="56422"/>
                </a:cubicBezTo>
                <a:cubicBezTo>
                  <a:pt x="119706" y="53944"/>
                  <a:pt x="119706" y="53944"/>
                  <a:pt x="119706" y="51467"/>
                </a:cubicBezTo>
                <a:cubicBezTo>
                  <a:pt x="119706" y="22018"/>
                  <a:pt x="93594" y="0"/>
                  <a:pt x="59853" y="0"/>
                </a:cubicBezTo>
                <a:cubicBezTo>
                  <a:pt x="25819" y="0"/>
                  <a:pt x="0" y="22018"/>
                  <a:pt x="0" y="51467"/>
                </a:cubicBezTo>
                <a:cubicBezTo>
                  <a:pt x="0" y="53944"/>
                  <a:pt x="0" y="53944"/>
                  <a:pt x="0" y="56422"/>
                </a:cubicBez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09" name="Shape 5164">
            <a:extLst>
              <a:ext uri="{FF2B5EF4-FFF2-40B4-BE49-F238E27FC236}">
                <a16:creationId xmlns:a16="http://schemas.microsoft.com/office/drawing/2014/main" id="{336575D5-2403-419E-93B5-1256A98AD4E5}"/>
              </a:ext>
            </a:extLst>
          </p:cNvPr>
          <p:cNvSpPr/>
          <p:nvPr/>
        </p:nvSpPr>
        <p:spPr>
          <a:xfrm>
            <a:off x="7566052" y="4368738"/>
            <a:ext cx="274286" cy="245170"/>
          </a:xfrm>
          <a:custGeom>
            <a:avLst/>
            <a:gdLst/>
            <a:ahLst/>
            <a:cxnLst/>
            <a:rect l="0" t="0" r="0" b="0"/>
            <a:pathLst>
              <a:path w="120000" h="120000" extrusionOk="0">
                <a:moveTo>
                  <a:pt x="106961" y="18918"/>
                </a:moveTo>
                <a:lnTo>
                  <a:pt x="106961" y="18918"/>
                </a:lnTo>
                <a:cubicBezTo>
                  <a:pt x="102857" y="18918"/>
                  <a:pt x="102857" y="18918"/>
                  <a:pt x="102857" y="18918"/>
                </a:cubicBezTo>
                <a:cubicBezTo>
                  <a:pt x="102857" y="119729"/>
                  <a:pt x="102857" y="119729"/>
                  <a:pt x="102857" y="119729"/>
                </a:cubicBezTo>
                <a:cubicBezTo>
                  <a:pt x="106961" y="119729"/>
                  <a:pt x="106961" y="119729"/>
                  <a:pt x="106961" y="119729"/>
                </a:cubicBezTo>
                <a:cubicBezTo>
                  <a:pt x="115653" y="119729"/>
                  <a:pt x="119758" y="114864"/>
                  <a:pt x="119758" y="107567"/>
                </a:cubicBezTo>
                <a:cubicBezTo>
                  <a:pt x="119758" y="33513"/>
                  <a:pt x="119758" y="33513"/>
                  <a:pt x="119758" y="33513"/>
                </a:cubicBezTo>
                <a:cubicBezTo>
                  <a:pt x="119758" y="26216"/>
                  <a:pt x="115653" y="18918"/>
                  <a:pt x="106961" y="18918"/>
                </a:cubicBezTo>
                <a:close/>
                <a:moveTo>
                  <a:pt x="0" y="33513"/>
                </a:moveTo>
                <a:lnTo>
                  <a:pt x="0" y="33513"/>
                </a:lnTo>
                <a:cubicBezTo>
                  <a:pt x="0" y="107567"/>
                  <a:pt x="0" y="107567"/>
                  <a:pt x="0" y="107567"/>
                </a:cubicBezTo>
                <a:cubicBezTo>
                  <a:pt x="0" y="114864"/>
                  <a:pt x="6277" y="119729"/>
                  <a:pt x="12796" y="119729"/>
                </a:cubicBezTo>
                <a:cubicBezTo>
                  <a:pt x="17142" y="119729"/>
                  <a:pt x="17142" y="119729"/>
                  <a:pt x="17142" y="119729"/>
                </a:cubicBezTo>
                <a:cubicBezTo>
                  <a:pt x="17142" y="18918"/>
                  <a:pt x="17142" y="18918"/>
                  <a:pt x="17142" y="18918"/>
                </a:cubicBezTo>
                <a:cubicBezTo>
                  <a:pt x="12796" y="18918"/>
                  <a:pt x="12796" y="18918"/>
                  <a:pt x="12796" y="18918"/>
                </a:cubicBezTo>
                <a:cubicBezTo>
                  <a:pt x="6277" y="18918"/>
                  <a:pt x="0" y="26216"/>
                  <a:pt x="0" y="33513"/>
                </a:cubicBezTo>
                <a:close/>
                <a:moveTo>
                  <a:pt x="81368" y="7027"/>
                </a:moveTo>
                <a:lnTo>
                  <a:pt x="81368" y="7027"/>
                </a:lnTo>
                <a:cubicBezTo>
                  <a:pt x="77022" y="4594"/>
                  <a:pt x="70503" y="0"/>
                  <a:pt x="59879" y="0"/>
                </a:cubicBezTo>
                <a:cubicBezTo>
                  <a:pt x="49255" y="0"/>
                  <a:pt x="42736" y="4594"/>
                  <a:pt x="38631" y="7027"/>
                </a:cubicBezTo>
                <a:cubicBezTo>
                  <a:pt x="38631" y="18918"/>
                  <a:pt x="38631" y="18918"/>
                  <a:pt x="38631" y="18918"/>
                </a:cubicBezTo>
                <a:cubicBezTo>
                  <a:pt x="25835" y="18918"/>
                  <a:pt x="25835" y="18918"/>
                  <a:pt x="25835" y="18918"/>
                </a:cubicBezTo>
                <a:cubicBezTo>
                  <a:pt x="25835" y="119729"/>
                  <a:pt x="25835" y="119729"/>
                  <a:pt x="25835" y="119729"/>
                </a:cubicBezTo>
                <a:cubicBezTo>
                  <a:pt x="94164" y="119729"/>
                  <a:pt x="94164" y="119729"/>
                  <a:pt x="94164" y="119729"/>
                </a:cubicBezTo>
                <a:cubicBezTo>
                  <a:pt x="94164" y="18918"/>
                  <a:pt x="94164" y="18918"/>
                  <a:pt x="94164" y="18918"/>
                </a:cubicBezTo>
                <a:cubicBezTo>
                  <a:pt x="81368" y="18918"/>
                  <a:pt x="81368" y="18918"/>
                  <a:pt x="81368" y="18918"/>
                </a:cubicBezTo>
                <a:lnTo>
                  <a:pt x="81368" y="7027"/>
                </a:lnTo>
                <a:close/>
                <a:moveTo>
                  <a:pt x="72676" y="18918"/>
                </a:moveTo>
                <a:lnTo>
                  <a:pt x="72676" y="18918"/>
                </a:lnTo>
                <a:cubicBezTo>
                  <a:pt x="47082" y="18918"/>
                  <a:pt x="47082" y="18918"/>
                  <a:pt x="47082" y="18918"/>
                </a:cubicBezTo>
                <a:cubicBezTo>
                  <a:pt x="47082" y="11891"/>
                  <a:pt x="47082" y="11891"/>
                  <a:pt x="47082" y="11891"/>
                </a:cubicBezTo>
                <a:cubicBezTo>
                  <a:pt x="49255" y="9459"/>
                  <a:pt x="53601" y="7027"/>
                  <a:pt x="59879" y="7027"/>
                </a:cubicBezTo>
                <a:cubicBezTo>
                  <a:pt x="66398" y="7027"/>
                  <a:pt x="70503" y="9459"/>
                  <a:pt x="72676" y="11891"/>
                </a:cubicBezTo>
                <a:lnTo>
                  <a:pt x="72676" y="18918"/>
                </a:ln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10" name="Shape 5165">
            <a:extLst>
              <a:ext uri="{FF2B5EF4-FFF2-40B4-BE49-F238E27FC236}">
                <a16:creationId xmlns:a16="http://schemas.microsoft.com/office/drawing/2014/main" id="{CD24083E-33D8-46DB-A17F-BA78F9BFF0E0}"/>
              </a:ext>
            </a:extLst>
          </p:cNvPr>
          <p:cNvSpPr/>
          <p:nvPr/>
        </p:nvSpPr>
        <p:spPr>
          <a:xfrm>
            <a:off x="7079731" y="3812239"/>
            <a:ext cx="155623" cy="264628"/>
          </a:xfrm>
          <a:custGeom>
            <a:avLst/>
            <a:gdLst/>
            <a:ahLst/>
            <a:cxnLst/>
            <a:rect l="0" t="0" r="0" b="0"/>
            <a:pathLst>
              <a:path w="120000" h="120000" extrusionOk="0">
                <a:moveTo>
                  <a:pt x="63604" y="2254"/>
                </a:moveTo>
                <a:lnTo>
                  <a:pt x="63604" y="2254"/>
                </a:lnTo>
                <a:cubicBezTo>
                  <a:pt x="63604" y="0"/>
                  <a:pt x="59787" y="0"/>
                  <a:pt x="55971" y="2254"/>
                </a:cubicBezTo>
                <a:cubicBezTo>
                  <a:pt x="48339" y="46346"/>
                  <a:pt x="0" y="55365"/>
                  <a:pt x="0" y="86430"/>
                </a:cubicBezTo>
                <a:cubicBezTo>
                  <a:pt x="0" y="104217"/>
                  <a:pt x="29681" y="119749"/>
                  <a:pt x="59787" y="119749"/>
                </a:cubicBezTo>
                <a:cubicBezTo>
                  <a:pt x="93286" y="119749"/>
                  <a:pt x="119575" y="104217"/>
                  <a:pt x="119575" y="86430"/>
                </a:cubicBezTo>
                <a:cubicBezTo>
                  <a:pt x="119575" y="55365"/>
                  <a:pt x="70812" y="46346"/>
                  <a:pt x="63604" y="2254"/>
                </a:cubicBezTo>
                <a:close/>
                <a:moveTo>
                  <a:pt x="52155" y="51106"/>
                </a:moveTo>
                <a:lnTo>
                  <a:pt x="52155" y="51106"/>
                </a:lnTo>
                <a:cubicBezTo>
                  <a:pt x="52155" y="51106"/>
                  <a:pt x="52155" y="53361"/>
                  <a:pt x="52155" y="55365"/>
                </a:cubicBezTo>
                <a:cubicBezTo>
                  <a:pt x="48339" y="64384"/>
                  <a:pt x="41130" y="73152"/>
                  <a:pt x="41130" y="84175"/>
                </a:cubicBezTo>
                <a:cubicBezTo>
                  <a:pt x="41130" y="90939"/>
                  <a:pt x="37314" y="93194"/>
                  <a:pt x="29681" y="93194"/>
                </a:cubicBezTo>
                <a:cubicBezTo>
                  <a:pt x="22473" y="93194"/>
                  <a:pt x="18657" y="90939"/>
                  <a:pt x="18657" y="86430"/>
                </a:cubicBezTo>
                <a:cubicBezTo>
                  <a:pt x="18657" y="73152"/>
                  <a:pt x="29681" y="64384"/>
                  <a:pt x="37314" y="55365"/>
                </a:cubicBezTo>
                <a:cubicBezTo>
                  <a:pt x="41130" y="53361"/>
                  <a:pt x="44946" y="51106"/>
                  <a:pt x="48339" y="48601"/>
                </a:cubicBezTo>
                <a:lnTo>
                  <a:pt x="52155" y="48601"/>
                </a:lnTo>
                <a:lnTo>
                  <a:pt x="52155" y="51106"/>
                </a:ln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11" name="Shape 5166">
            <a:extLst>
              <a:ext uri="{FF2B5EF4-FFF2-40B4-BE49-F238E27FC236}">
                <a16:creationId xmlns:a16="http://schemas.microsoft.com/office/drawing/2014/main" id="{270410D9-74E3-44E7-9214-BBC58D0EA89F}"/>
              </a:ext>
            </a:extLst>
          </p:cNvPr>
          <p:cNvSpPr/>
          <p:nvPr/>
        </p:nvSpPr>
        <p:spPr>
          <a:xfrm>
            <a:off x="5399001" y="4388195"/>
            <a:ext cx="245107" cy="206254"/>
          </a:xfrm>
          <a:custGeom>
            <a:avLst/>
            <a:gdLst/>
            <a:ahLst/>
            <a:cxnLst/>
            <a:rect l="0" t="0" r="0" b="0"/>
            <a:pathLst>
              <a:path w="120000" h="120000" extrusionOk="0">
                <a:moveTo>
                  <a:pt x="117297" y="68525"/>
                </a:moveTo>
                <a:lnTo>
                  <a:pt x="117297" y="68525"/>
                </a:lnTo>
                <a:cubicBezTo>
                  <a:pt x="95675" y="8686"/>
                  <a:pt x="95675" y="8686"/>
                  <a:pt x="95675" y="8686"/>
                </a:cubicBezTo>
                <a:cubicBezTo>
                  <a:pt x="95675" y="2895"/>
                  <a:pt x="91081" y="0"/>
                  <a:pt x="86216" y="0"/>
                </a:cubicBezTo>
                <a:cubicBezTo>
                  <a:pt x="33513" y="0"/>
                  <a:pt x="33513" y="0"/>
                  <a:pt x="33513" y="0"/>
                </a:cubicBezTo>
                <a:cubicBezTo>
                  <a:pt x="28648" y="0"/>
                  <a:pt x="24054" y="2895"/>
                  <a:pt x="21621" y="8686"/>
                </a:cubicBezTo>
                <a:cubicBezTo>
                  <a:pt x="2432" y="68525"/>
                  <a:pt x="2432" y="68525"/>
                  <a:pt x="2432" y="68525"/>
                </a:cubicBezTo>
                <a:cubicBezTo>
                  <a:pt x="0" y="71420"/>
                  <a:pt x="0" y="79785"/>
                  <a:pt x="0" y="82680"/>
                </a:cubicBezTo>
                <a:cubicBezTo>
                  <a:pt x="4864" y="110991"/>
                  <a:pt x="4864" y="110991"/>
                  <a:pt x="4864" y="110991"/>
                </a:cubicBezTo>
                <a:cubicBezTo>
                  <a:pt x="4864" y="116782"/>
                  <a:pt x="9459" y="119678"/>
                  <a:pt x="12162" y="119678"/>
                </a:cubicBezTo>
                <a:cubicBezTo>
                  <a:pt x="107837" y="119678"/>
                  <a:pt x="107837" y="119678"/>
                  <a:pt x="107837" y="119678"/>
                </a:cubicBezTo>
                <a:cubicBezTo>
                  <a:pt x="110270" y="119678"/>
                  <a:pt x="114864" y="116782"/>
                  <a:pt x="114864" y="110991"/>
                </a:cubicBezTo>
                <a:cubicBezTo>
                  <a:pt x="119729" y="82680"/>
                  <a:pt x="119729" y="82680"/>
                  <a:pt x="119729" y="82680"/>
                </a:cubicBezTo>
                <a:cubicBezTo>
                  <a:pt x="119729" y="79785"/>
                  <a:pt x="119729" y="71420"/>
                  <a:pt x="117297" y="68525"/>
                </a:cubicBezTo>
                <a:close/>
                <a:moveTo>
                  <a:pt x="107837" y="88471"/>
                </a:moveTo>
                <a:lnTo>
                  <a:pt x="107837" y="88471"/>
                </a:lnTo>
                <a:cubicBezTo>
                  <a:pt x="107837" y="99731"/>
                  <a:pt x="107837" y="99731"/>
                  <a:pt x="107837" y="99731"/>
                </a:cubicBezTo>
                <a:cubicBezTo>
                  <a:pt x="107837" y="105522"/>
                  <a:pt x="102972" y="108418"/>
                  <a:pt x="100540" y="108418"/>
                </a:cubicBezTo>
                <a:cubicBezTo>
                  <a:pt x="19189" y="108418"/>
                  <a:pt x="19189" y="108418"/>
                  <a:pt x="19189" y="108418"/>
                </a:cubicBezTo>
                <a:cubicBezTo>
                  <a:pt x="16756" y="108418"/>
                  <a:pt x="12162" y="105522"/>
                  <a:pt x="12162" y="99731"/>
                </a:cubicBezTo>
                <a:cubicBezTo>
                  <a:pt x="9459" y="88471"/>
                  <a:pt x="9459" y="88471"/>
                  <a:pt x="9459" y="88471"/>
                </a:cubicBezTo>
                <a:cubicBezTo>
                  <a:pt x="9459" y="85576"/>
                  <a:pt x="12162" y="79785"/>
                  <a:pt x="16756" y="79785"/>
                </a:cubicBezTo>
                <a:cubicBezTo>
                  <a:pt x="102972" y="79785"/>
                  <a:pt x="102972" y="79785"/>
                  <a:pt x="102972" y="79785"/>
                </a:cubicBezTo>
                <a:cubicBezTo>
                  <a:pt x="107837" y="79785"/>
                  <a:pt x="110270" y="85576"/>
                  <a:pt x="107837" y="88471"/>
                </a:cubicBez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12" name="Shape 5167">
            <a:extLst>
              <a:ext uri="{FF2B5EF4-FFF2-40B4-BE49-F238E27FC236}">
                <a16:creationId xmlns:a16="http://schemas.microsoft.com/office/drawing/2014/main" id="{FC101D35-518D-4360-90B5-3A3DD4FEC502}"/>
              </a:ext>
            </a:extLst>
          </p:cNvPr>
          <p:cNvSpPr/>
          <p:nvPr/>
        </p:nvSpPr>
        <p:spPr>
          <a:xfrm>
            <a:off x="6490308" y="4359009"/>
            <a:ext cx="248997" cy="254898"/>
          </a:xfrm>
          <a:custGeom>
            <a:avLst/>
            <a:gdLst/>
            <a:ahLst/>
            <a:cxnLst/>
            <a:rect l="0" t="0" r="0" b="0"/>
            <a:pathLst>
              <a:path w="120000" h="120000" extrusionOk="0">
                <a:moveTo>
                  <a:pt x="73008" y="78181"/>
                </a:moveTo>
                <a:lnTo>
                  <a:pt x="73008" y="78181"/>
                </a:lnTo>
                <a:cubicBezTo>
                  <a:pt x="73008" y="78181"/>
                  <a:pt x="119734" y="43896"/>
                  <a:pt x="115221" y="6753"/>
                </a:cubicBezTo>
                <a:lnTo>
                  <a:pt x="115221" y="4675"/>
                </a:lnTo>
                <a:cubicBezTo>
                  <a:pt x="112831" y="4675"/>
                  <a:pt x="112831" y="4675"/>
                  <a:pt x="112831" y="4675"/>
                </a:cubicBezTo>
                <a:cubicBezTo>
                  <a:pt x="75398" y="0"/>
                  <a:pt x="42212" y="46233"/>
                  <a:pt x="42212" y="46233"/>
                </a:cubicBezTo>
                <a:cubicBezTo>
                  <a:pt x="14070" y="41298"/>
                  <a:pt x="16460" y="48311"/>
                  <a:pt x="2389" y="78181"/>
                </a:cubicBezTo>
                <a:cubicBezTo>
                  <a:pt x="0" y="85194"/>
                  <a:pt x="4778" y="85194"/>
                  <a:pt x="9292" y="85194"/>
                </a:cubicBezTo>
                <a:cubicBezTo>
                  <a:pt x="14070" y="82857"/>
                  <a:pt x="23362" y="80519"/>
                  <a:pt x="23362" y="80519"/>
                </a:cubicBezTo>
                <a:cubicBezTo>
                  <a:pt x="40088" y="96623"/>
                  <a:pt x="40088" y="96623"/>
                  <a:pt x="40088" y="96623"/>
                </a:cubicBezTo>
                <a:cubicBezTo>
                  <a:pt x="40088" y="96623"/>
                  <a:pt x="37433" y="105714"/>
                  <a:pt x="35309" y="110389"/>
                </a:cubicBezTo>
                <a:cubicBezTo>
                  <a:pt x="32920" y="115064"/>
                  <a:pt x="35309" y="119740"/>
                  <a:pt x="40088" y="117402"/>
                </a:cubicBezTo>
                <a:cubicBezTo>
                  <a:pt x="70619" y="103376"/>
                  <a:pt x="77522" y="105714"/>
                  <a:pt x="73008" y="78181"/>
                </a:cubicBezTo>
                <a:close/>
                <a:moveTo>
                  <a:pt x="79911" y="38961"/>
                </a:moveTo>
                <a:lnTo>
                  <a:pt x="79911" y="38961"/>
                </a:lnTo>
                <a:cubicBezTo>
                  <a:pt x="75398" y="34545"/>
                  <a:pt x="75398" y="29870"/>
                  <a:pt x="79911" y="25194"/>
                </a:cubicBezTo>
                <a:cubicBezTo>
                  <a:pt x="84690" y="20779"/>
                  <a:pt x="91592" y="20779"/>
                  <a:pt x="93982" y="25194"/>
                </a:cubicBezTo>
                <a:cubicBezTo>
                  <a:pt x="98761" y="29870"/>
                  <a:pt x="98761" y="34545"/>
                  <a:pt x="93982" y="38961"/>
                </a:cubicBezTo>
                <a:cubicBezTo>
                  <a:pt x="91592" y="43896"/>
                  <a:pt x="84690" y="43896"/>
                  <a:pt x="79911" y="38961"/>
                </a:cubicBez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13" name="Shape 5168">
            <a:extLst>
              <a:ext uri="{FF2B5EF4-FFF2-40B4-BE49-F238E27FC236}">
                <a16:creationId xmlns:a16="http://schemas.microsoft.com/office/drawing/2014/main" id="{F74BD6F1-ADE8-4BA3-B0FD-BAE7637FF6CC}"/>
              </a:ext>
            </a:extLst>
          </p:cNvPr>
          <p:cNvSpPr/>
          <p:nvPr/>
        </p:nvSpPr>
        <p:spPr>
          <a:xfrm>
            <a:off x="7015536" y="4353171"/>
            <a:ext cx="284012" cy="274357"/>
          </a:xfrm>
          <a:custGeom>
            <a:avLst/>
            <a:gdLst/>
            <a:ahLst/>
            <a:cxnLst/>
            <a:rect l="0" t="0" r="0" b="0"/>
            <a:pathLst>
              <a:path w="120000" h="120000" extrusionOk="0">
                <a:moveTo>
                  <a:pt x="18407" y="81204"/>
                </a:moveTo>
                <a:lnTo>
                  <a:pt x="18407" y="81204"/>
                </a:lnTo>
                <a:cubicBezTo>
                  <a:pt x="10252" y="89638"/>
                  <a:pt x="16543" y="100240"/>
                  <a:pt x="4194" y="113253"/>
                </a:cubicBezTo>
                <a:cubicBezTo>
                  <a:pt x="0" y="119759"/>
                  <a:pt x="27029" y="117349"/>
                  <a:pt x="39378" y="104578"/>
                </a:cubicBezTo>
                <a:cubicBezTo>
                  <a:pt x="45436" y="98072"/>
                  <a:pt x="43339" y="89638"/>
                  <a:pt x="37281" y="83373"/>
                </a:cubicBezTo>
                <a:cubicBezTo>
                  <a:pt x="30757" y="76867"/>
                  <a:pt x="22601" y="76867"/>
                  <a:pt x="18407" y="81204"/>
                </a:cubicBezTo>
                <a:close/>
                <a:moveTo>
                  <a:pt x="115572" y="4337"/>
                </a:moveTo>
                <a:lnTo>
                  <a:pt x="115572" y="4337"/>
                </a:lnTo>
                <a:cubicBezTo>
                  <a:pt x="111611" y="0"/>
                  <a:pt x="59883" y="40481"/>
                  <a:pt x="45436" y="55662"/>
                </a:cubicBezTo>
                <a:cubicBezTo>
                  <a:pt x="39378" y="64096"/>
                  <a:pt x="37281" y="68433"/>
                  <a:pt x="32854" y="70602"/>
                </a:cubicBezTo>
                <a:cubicBezTo>
                  <a:pt x="32854" y="72530"/>
                  <a:pt x="34951" y="72530"/>
                  <a:pt x="34951" y="72530"/>
                </a:cubicBezTo>
                <a:cubicBezTo>
                  <a:pt x="37281" y="74698"/>
                  <a:pt x="39378" y="74698"/>
                  <a:pt x="43339" y="79036"/>
                </a:cubicBezTo>
                <a:cubicBezTo>
                  <a:pt x="45436" y="81204"/>
                  <a:pt x="47533" y="83373"/>
                  <a:pt x="47533" y="85301"/>
                </a:cubicBezTo>
                <a:cubicBezTo>
                  <a:pt x="47533" y="87469"/>
                  <a:pt x="49631" y="87469"/>
                  <a:pt x="49631" y="87469"/>
                </a:cubicBezTo>
                <a:cubicBezTo>
                  <a:pt x="53592" y="85301"/>
                  <a:pt x="57786" y="81204"/>
                  <a:pt x="64077" y="74698"/>
                </a:cubicBezTo>
                <a:cubicBezTo>
                  <a:pt x="78291" y="59759"/>
                  <a:pt x="119766" y="8433"/>
                  <a:pt x="115572" y="4337"/>
                </a:cubicBez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14" name="Shape 5169">
            <a:extLst>
              <a:ext uri="{FF2B5EF4-FFF2-40B4-BE49-F238E27FC236}">
                <a16:creationId xmlns:a16="http://schemas.microsoft.com/office/drawing/2014/main" id="{CBA779E5-72FB-4C1D-9296-A8A2513E7E14}"/>
              </a:ext>
            </a:extLst>
          </p:cNvPr>
          <p:cNvSpPr/>
          <p:nvPr/>
        </p:nvSpPr>
        <p:spPr>
          <a:xfrm>
            <a:off x="8112680" y="4368736"/>
            <a:ext cx="274285" cy="249062"/>
          </a:xfrm>
          <a:custGeom>
            <a:avLst/>
            <a:gdLst/>
            <a:ahLst/>
            <a:cxnLst/>
            <a:rect l="0" t="0" r="0" b="0"/>
            <a:pathLst>
              <a:path w="120000" h="120000" extrusionOk="0">
                <a:moveTo>
                  <a:pt x="59637" y="72743"/>
                </a:moveTo>
                <a:lnTo>
                  <a:pt x="59637" y="72743"/>
                </a:lnTo>
                <a:cubicBezTo>
                  <a:pt x="74607" y="72743"/>
                  <a:pt x="85472" y="68230"/>
                  <a:pt x="87645" y="61061"/>
                </a:cubicBezTo>
                <a:cubicBezTo>
                  <a:pt x="85472" y="54159"/>
                  <a:pt x="83299" y="46991"/>
                  <a:pt x="81368" y="40088"/>
                </a:cubicBezTo>
                <a:cubicBezTo>
                  <a:pt x="79195" y="44601"/>
                  <a:pt x="70503" y="49380"/>
                  <a:pt x="59637" y="49380"/>
                </a:cubicBezTo>
                <a:cubicBezTo>
                  <a:pt x="49014" y="49380"/>
                  <a:pt x="40563" y="44601"/>
                  <a:pt x="40563" y="40088"/>
                </a:cubicBezTo>
                <a:cubicBezTo>
                  <a:pt x="36217" y="46991"/>
                  <a:pt x="34044" y="54159"/>
                  <a:pt x="32112" y="61061"/>
                </a:cubicBezTo>
                <a:cubicBezTo>
                  <a:pt x="34044" y="68230"/>
                  <a:pt x="44909" y="72743"/>
                  <a:pt x="59637" y="72743"/>
                </a:cubicBezTo>
                <a:close/>
                <a:moveTo>
                  <a:pt x="59637" y="28141"/>
                </a:moveTo>
                <a:lnTo>
                  <a:pt x="59637" y="28141"/>
                </a:lnTo>
                <a:cubicBezTo>
                  <a:pt x="66156" y="28141"/>
                  <a:pt x="72434" y="25752"/>
                  <a:pt x="74607" y="23362"/>
                </a:cubicBezTo>
                <a:cubicBezTo>
                  <a:pt x="72434" y="16460"/>
                  <a:pt x="70503" y="9292"/>
                  <a:pt x="68571" y="4513"/>
                </a:cubicBezTo>
                <a:cubicBezTo>
                  <a:pt x="68571" y="2123"/>
                  <a:pt x="63983" y="0"/>
                  <a:pt x="59637" y="0"/>
                </a:cubicBezTo>
                <a:cubicBezTo>
                  <a:pt x="55533" y="0"/>
                  <a:pt x="51187" y="2123"/>
                  <a:pt x="51187" y="4513"/>
                </a:cubicBezTo>
                <a:cubicBezTo>
                  <a:pt x="49014" y="9292"/>
                  <a:pt x="46841" y="16460"/>
                  <a:pt x="44909" y="23362"/>
                </a:cubicBezTo>
                <a:cubicBezTo>
                  <a:pt x="46841" y="25752"/>
                  <a:pt x="53360" y="28141"/>
                  <a:pt x="59637" y="28141"/>
                </a:cubicBezTo>
                <a:close/>
                <a:moveTo>
                  <a:pt x="113239" y="79911"/>
                </a:moveTo>
                <a:lnTo>
                  <a:pt x="113239" y="79911"/>
                </a:lnTo>
                <a:cubicBezTo>
                  <a:pt x="89818" y="70619"/>
                  <a:pt x="89818" y="70619"/>
                  <a:pt x="89818" y="70619"/>
                </a:cubicBezTo>
                <a:cubicBezTo>
                  <a:pt x="91991" y="77522"/>
                  <a:pt x="91991" y="77522"/>
                  <a:pt x="91991" y="77522"/>
                </a:cubicBezTo>
                <a:cubicBezTo>
                  <a:pt x="91991" y="86814"/>
                  <a:pt x="77022" y="91592"/>
                  <a:pt x="59637" y="91592"/>
                </a:cubicBezTo>
                <a:cubicBezTo>
                  <a:pt x="42736" y="91592"/>
                  <a:pt x="27766" y="86814"/>
                  <a:pt x="27766" y="77522"/>
                </a:cubicBezTo>
                <a:cubicBezTo>
                  <a:pt x="29939" y="70619"/>
                  <a:pt x="29939" y="70619"/>
                  <a:pt x="29939" y="70619"/>
                </a:cubicBezTo>
                <a:cubicBezTo>
                  <a:pt x="6277" y="79911"/>
                  <a:pt x="6277" y="79911"/>
                  <a:pt x="6277" y="79911"/>
                </a:cubicBezTo>
                <a:cubicBezTo>
                  <a:pt x="0" y="82300"/>
                  <a:pt x="0" y="86814"/>
                  <a:pt x="6277" y="91592"/>
                </a:cubicBezTo>
                <a:cubicBezTo>
                  <a:pt x="49014" y="115221"/>
                  <a:pt x="49014" y="115221"/>
                  <a:pt x="49014" y="115221"/>
                </a:cubicBezTo>
                <a:cubicBezTo>
                  <a:pt x="55533" y="119734"/>
                  <a:pt x="63983" y="119734"/>
                  <a:pt x="70503" y="115221"/>
                </a:cubicBezTo>
                <a:cubicBezTo>
                  <a:pt x="113239" y="91592"/>
                  <a:pt x="113239" y="91592"/>
                  <a:pt x="113239" y="91592"/>
                </a:cubicBezTo>
                <a:cubicBezTo>
                  <a:pt x="119758" y="86814"/>
                  <a:pt x="119758" y="82300"/>
                  <a:pt x="113239" y="79911"/>
                </a:cubicBez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15" name="Shape 5170">
            <a:extLst>
              <a:ext uri="{FF2B5EF4-FFF2-40B4-BE49-F238E27FC236}">
                <a16:creationId xmlns:a16="http://schemas.microsoft.com/office/drawing/2014/main" id="{1D24D1D1-474B-414C-8F6A-85DE7E5709D5}"/>
              </a:ext>
            </a:extLst>
          </p:cNvPr>
          <p:cNvSpPr/>
          <p:nvPr/>
        </p:nvSpPr>
        <p:spPr>
          <a:xfrm>
            <a:off x="7566052" y="2201121"/>
            <a:ext cx="274286" cy="219875"/>
          </a:xfrm>
          <a:custGeom>
            <a:avLst/>
            <a:gdLst/>
            <a:ahLst/>
            <a:cxnLst/>
            <a:rect l="0" t="0" r="0" b="0"/>
            <a:pathLst>
              <a:path w="120000" h="120000" extrusionOk="0">
                <a:moveTo>
                  <a:pt x="40804" y="58800"/>
                </a:moveTo>
                <a:lnTo>
                  <a:pt x="40804" y="58800"/>
                </a:lnTo>
                <a:cubicBezTo>
                  <a:pt x="40804" y="72000"/>
                  <a:pt x="49255" y="82500"/>
                  <a:pt x="59879" y="82500"/>
                </a:cubicBezTo>
                <a:cubicBezTo>
                  <a:pt x="70503" y="82500"/>
                  <a:pt x="79195" y="72000"/>
                  <a:pt x="79195" y="58800"/>
                </a:cubicBezTo>
                <a:cubicBezTo>
                  <a:pt x="79195" y="45300"/>
                  <a:pt x="70503" y="34800"/>
                  <a:pt x="59879" y="34800"/>
                </a:cubicBezTo>
                <a:cubicBezTo>
                  <a:pt x="49255" y="34800"/>
                  <a:pt x="40804" y="45300"/>
                  <a:pt x="40804" y="58800"/>
                </a:cubicBezTo>
                <a:close/>
                <a:moveTo>
                  <a:pt x="28008" y="50700"/>
                </a:moveTo>
                <a:lnTo>
                  <a:pt x="28008" y="50700"/>
                </a:lnTo>
                <a:cubicBezTo>
                  <a:pt x="29939" y="32100"/>
                  <a:pt x="44909" y="18900"/>
                  <a:pt x="59879" y="18900"/>
                </a:cubicBezTo>
                <a:cubicBezTo>
                  <a:pt x="68571" y="18900"/>
                  <a:pt x="77022" y="21300"/>
                  <a:pt x="83299" y="29400"/>
                </a:cubicBezTo>
                <a:cubicBezTo>
                  <a:pt x="85472" y="32100"/>
                  <a:pt x="91991" y="32100"/>
                  <a:pt x="94164" y="29400"/>
                </a:cubicBezTo>
                <a:cubicBezTo>
                  <a:pt x="96338" y="26700"/>
                  <a:pt x="96338" y="21300"/>
                  <a:pt x="94164" y="16200"/>
                </a:cubicBezTo>
                <a:cubicBezTo>
                  <a:pt x="85472" y="5400"/>
                  <a:pt x="72676" y="0"/>
                  <a:pt x="59879" y="0"/>
                </a:cubicBezTo>
                <a:cubicBezTo>
                  <a:pt x="38631" y="0"/>
                  <a:pt x="19315" y="16200"/>
                  <a:pt x="14969" y="42900"/>
                </a:cubicBezTo>
                <a:cubicBezTo>
                  <a:pt x="0" y="42900"/>
                  <a:pt x="0" y="42900"/>
                  <a:pt x="0" y="42900"/>
                </a:cubicBezTo>
                <a:cubicBezTo>
                  <a:pt x="0" y="58800"/>
                  <a:pt x="0" y="58800"/>
                  <a:pt x="0" y="58800"/>
                </a:cubicBezTo>
                <a:cubicBezTo>
                  <a:pt x="19315" y="58800"/>
                  <a:pt x="19315" y="58800"/>
                  <a:pt x="19315" y="58800"/>
                </a:cubicBezTo>
                <a:cubicBezTo>
                  <a:pt x="25835" y="58800"/>
                  <a:pt x="25835" y="53400"/>
                  <a:pt x="28008" y="50700"/>
                </a:cubicBezTo>
                <a:close/>
                <a:moveTo>
                  <a:pt x="100442" y="58800"/>
                </a:moveTo>
                <a:lnTo>
                  <a:pt x="100442" y="58800"/>
                </a:lnTo>
                <a:cubicBezTo>
                  <a:pt x="94164" y="58800"/>
                  <a:pt x="94164" y="66600"/>
                  <a:pt x="91991" y="69300"/>
                </a:cubicBezTo>
                <a:cubicBezTo>
                  <a:pt x="89818" y="87900"/>
                  <a:pt x="77022" y="101100"/>
                  <a:pt x="59879" y="101100"/>
                </a:cubicBezTo>
                <a:cubicBezTo>
                  <a:pt x="51428" y="101100"/>
                  <a:pt x="42736" y="95700"/>
                  <a:pt x="36458" y="87900"/>
                </a:cubicBezTo>
                <a:cubicBezTo>
                  <a:pt x="34285" y="85200"/>
                  <a:pt x="28008" y="85200"/>
                  <a:pt x="25835" y="87900"/>
                </a:cubicBezTo>
                <a:cubicBezTo>
                  <a:pt x="23420" y="93000"/>
                  <a:pt x="23420" y="98400"/>
                  <a:pt x="25835" y="101100"/>
                </a:cubicBezTo>
                <a:cubicBezTo>
                  <a:pt x="34285" y="111900"/>
                  <a:pt x="47082" y="119700"/>
                  <a:pt x="59879" y="119700"/>
                </a:cubicBezTo>
                <a:cubicBezTo>
                  <a:pt x="81368" y="119700"/>
                  <a:pt x="100442" y="101100"/>
                  <a:pt x="105030" y="77100"/>
                </a:cubicBezTo>
                <a:cubicBezTo>
                  <a:pt x="119758" y="77100"/>
                  <a:pt x="119758" y="77100"/>
                  <a:pt x="119758" y="77100"/>
                </a:cubicBezTo>
                <a:cubicBezTo>
                  <a:pt x="119758" y="58800"/>
                  <a:pt x="119758" y="58800"/>
                  <a:pt x="119758" y="58800"/>
                </a:cubicBezTo>
                <a:lnTo>
                  <a:pt x="100442" y="58800"/>
                </a:ln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16" name="Shape 5171">
            <a:extLst>
              <a:ext uri="{FF2B5EF4-FFF2-40B4-BE49-F238E27FC236}">
                <a16:creationId xmlns:a16="http://schemas.microsoft.com/office/drawing/2014/main" id="{7C5BA72D-2856-408D-87AD-48A0826B8571}"/>
              </a:ext>
            </a:extLst>
          </p:cNvPr>
          <p:cNvSpPr/>
          <p:nvPr/>
        </p:nvSpPr>
        <p:spPr>
          <a:xfrm>
            <a:off x="5972861" y="4378466"/>
            <a:ext cx="184802" cy="225713"/>
          </a:xfrm>
          <a:custGeom>
            <a:avLst/>
            <a:gdLst/>
            <a:ahLst/>
            <a:cxnLst/>
            <a:rect l="0" t="0" r="0" b="0"/>
            <a:pathLst>
              <a:path w="120000" h="120000" extrusionOk="0">
                <a:moveTo>
                  <a:pt x="59821" y="0"/>
                </a:moveTo>
                <a:lnTo>
                  <a:pt x="59821" y="0"/>
                </a:lnTo>
                <a:cubicBezTo>
                  <a:pt x="22077" y="0"/>
                  <a:pt x="0" y="10562"/>
                  <a:pt x="0" y="18190"/>
                </a:cubicBezTo>
                <a:cubicBezTo>
                  <a:pt x="12462" y="106503"/>
                  <a:pt x="12462" y="106503"/>
                  <a:pt x="12462" y="106503"/>
                </a:cubicBezTo>
                <a:cubicBezTo>
                  <a:pt x="12462" y="109144"/>
                  <a:pt x="31335" y="119706"/>
                  <a:pt x="59821" y="119706"/>
                </a:cubicBezTo>
                <a:cubicBezTo>
                  <a:pt x="88308" y="119706"/>
                  <a:pt x="107181" y="109144"/>
                  <a:pt x="107181" y="106503"/>
                </a:cubicBezTo>
                <a:cubicBezTo>
                  <a:pt x="119643" y="18190"/>
                  <a:pt x="119643" y="18190"/>
                  <a:pt x="119643" y="18190"/>
                </a:cubicBezTo>
                <a:cubicBezTo>
                  <a:pt x="119643" y="10562"/>
                  <a:pt x="97566" y="0"/>
                  <a:pt x="59821" y="0"/>
                </a:cubicBezTo>
                <a:close/>
                <a:moveTo>
                  <a:pt x="59821" y="31393"/>
                </a:moveTo>
                <a:lnTo>
                  <a:pt x="59821" y="31393"/>
                </a:lnTo>
                <a:cubicBezTo>
                  <a:pt x="31335" y="31393"/>
                  <a:pt x="12462" y="23471"/>
                  <a:pt x="12462" y="20831"/>
                </a:cubicBezTo>
                <a:cubicBezTo>
                  <a:pt x="12462" y="18190"/>
                  <a:pt x="31335" y="10562"/>
                  <a:pt x="59821" y="10562"/>
                </a:cubicBezTo>
                <a:cubicBezTo>
                  <a:pt x="88308" y="10562"/>
                  <a:pt x="107181" y="18190"/>
                  <a:pt x="107181" y="20831"/>
                </a:cubicBezTo>
                <a:cubicBezTo>
                  <a:pt x="107181" y="23471"/>
                  <a:pt x="88308" y="31393"/>
                  <a:pt x="59821" y="31393"/>
                </a:cubicBez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17" name="Shape 5173">
            <a:extLst>
              <a:ext uri="{FF2B5EF4-FFF2-40B4-BE49-F238E27FC236}">
                <a16:creationId xmlns:a16="http://schemas.microsoft.com/office/drawing/2014/main" id="{AD9D5A54-9E93-4846-8AC4-B32925946066}"/>
              </a:ext>
            </a:extLst>
          </p:cNvPr>
          <p:cNvSpPr/>
          <p:nvPr/>
        </p:nvSpPr>
        <p:spPr>
          <a:xfrm>
            <a:off x="9766175" y="3841426"/>
            <a:ext cx="196474" cy="249062"/>
          </a:xfrm>
          <a:custGeom>
            <a:avLst/>
            <a:gdLst/>
            <a:ahLst/>
            <a:cxnLst/>
            <a:rect l="0" t="0" r="0" b="0"/>
            <a:pathLst>
              <a:path w="120000" h="120000" extrusionOk="0">
                <a:moveTo>
                  <a:pt x="101797" y="0"/>
                </a:moveTo>
                <a:lnTo>
                  <a:pt x="101797" y="0"/>
                </a:lnTo>
                <a:cubicBezTo>
                  <a:pt x="17865" y="0"/>
                  <a:pt x="17865" y="0"/>
                  <a:pt x="17865" y="0"/>
                </a:cubicBezTo>
                <a:cubicBezTo>
                  <a:pt x="9101" y="0"/>
                  <a:pt x="0" y="7152"/>
                  <a:pt x="0" y="14304"/>
                </a:cubicBezTo>
                <a:cubicBezTo>
                  <a:pt x="0" y="105695"/>
                  <a:pt x="0" y="105695"/>
                  <a:pt x="0" y="105695"/>
                </a:cubicBezTo>
                <a:cubicBezTo>
                  <a:pt x="0" y="112847"/>
                  <a:pt x="9101" y="119735"/>
                  <a:pt x="17865" y="119735"/>
                </a:cubicBezTo>
                <a:cubicBezTo>
                  <a:pt x="101797" y="119735"/>
                  <a:pt x="101797" y="119735"/>
                  <a:pt x="101797" y="119735"/>
                </a:cubicBezTo>
                <a:cubicBezTo>
                  <a:pt x="110561" y="119735"/>
                  <a:pt x="119662" y="112847"/>
                  <a:pt x="119662" y="105695"/>
                </a:cubicBezTo>
                <a:cubicBezTo>
                  <a:pt x="119662" y="14304"/>
                  <a:pt x="119662" y="14304"/>
                  <a:pt x="119662" y="14304"/>
                </a:cubicBezTo>
                <a:cubicBezTo>
                  <a:pt x="119662" y="7152"/>
                  <a:pt x="110561" y="0"/>
                  <a:pt x="101797" y="0"/>
                </a:cubicBezTo>
                <a:close/>
                <a:moveTo>
                  <a:pt x="101797" y="105695"/>
                </a:moveTo>
                <a:lnTo>
                  <a:pt x="101797" y="105695"/>
                </a:lnTo>
                <a:cubicBezTo>
                  <a:pt x="17865" y="105695"/>
                  <a:pt x="17865" y="105695"/>
                  <a:pt x="17865" y="105695"/>
                </a:cubicBezTo>
                <a:cubicBezTo>
                  <a:pt x="17865" y="14304"/>
                  <a:pt x="17865" y="14304"/>
                  <a:pt x="17865" y="14304"/>
                </a:cubicBezTo>
                <a:cubicBezTo>
                  <a:pt x="101797" y="14304"/>
                  <a:pt x="101797" y="14304"/>
                  <a:pt x="101797" y="14304"/>
                </a:cubicBezTo>
                <a:lnTo>
                  <a:pt x="101797" y="105695"/>
                </a:ln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18" name="Shape 5174">
            <a:extLst>
              <a:ext uri="{FF2B5EF4-FFF2-40B4-BE49-F238E27FC236}">
                <a16:creationId xmlns:a16="http://schemas.microsoft.com/office/drawing/2014/main" id="{822CBF61-EB09-4DF5-A0AB-A06FF48973DA}"/>
              </a:ext>
            </a:extLst>
          </p:cNvPr>
          <p:cNvSpPr/>
          <p:nvPr/>
        </p:nvSpPr>
        <p:spPr>
          <a:xfrm>
            <a:off x="10818575" y="3870613"/>
            <a:ext cx="274286" cy="188742"/>
          </a:xfrm>
          <a:custGeom>
            <a:avLst/>
            <a:gdLst/>
            <a:ahLst/>
            <a:cxnLst/>
            <a:rect l="0" t="0" r="0" b="0"/>
            <a:pathLst>
              <a:path w="120000" h="120000" extrusionOk="0">
                <a:moveTo>
                  <a:pt x="0" y="15260"/>
                </a:moveTo>
                <a:lnTo>
                  <a:pt x="0" y="15260"/>
                </a:lnTo>
                <a:cubicBezTo>
                  <a:pt x="0" y="101271"/>
                  <a:pt x="0" y="101271"/>
                  <a:pt x="0" y="101271"/>
                </a:cubicBezTo>
                <a:cubicBezTo>
                  <a:pt x="0" y="110635"/>
                  <a:pt x="4337" y="119653"/>
                  <a:pt x="12771" y="119653"/>
                </a:cubicBezTo>
                <a:cubicBezTo>
                  <a:pt x="106987" y="119653"/>
                  <a:pt x="106987" y="119653"/>
                  <a:pt x="106987" y="119653"/>
                </a:cubicBezTo>
                <a:cubicBezTo>
                  <a:pt x="113253" y="119653"/>
                  <a:pt x="119759" y="110635"/>
                  <a:pt x="119759" y="101271"/>
                </a:cubicBezTo>
                <a:cubicBezTo>
                  <a:pt x="119759" y="15260"/>
                  <a:pt x="119759" y="15260"/>
                  <a:pt x="119759" y="15260"/>
                </a:cubicBezTo>
                <a:cubicBezTo>
                  <a:pt x="119759" y="5895"/>
                  <a:pt x="113253" y="0"/>
                  <a:pt x="106987" y="0"/>
                </a:cubicBezTo>
                <a:cubicBezTo>
                  <a:pt x="12771" y="0"/>
                  <a:pt x="12771" y="0"/>
                  <a:pt x="12771" y="0"/>
                </a:cubicBezTo>
                <a:cubicBezTo>
                  <a:pt x="4337" y="0"/>
                  <a:pt x="0" y="5895"/>
                  <a:pt x="0" y="15260"/>
                </a:cubicBezTo>
                <a:close/>
                <a:moveTo>
                  <a:pt x="106987" y="15260"/>
                </a:moveTo>
                <a:lnTo>
                  <a:pt x="106987" y="15260"/>
                </a:lnTo>
                <a:cubicBezTo>
                  <a:pt x="106987" y="101271"/>
                  <a:pt x="106987" y="101271"/>
                  <a:pt x="106987" y="101271"/>
                </a:cubicBezTo>
                <a:cubicBezTo>
                  <a:pt x="12771" y="101271"/>
                  <a:pt x="12771" y="101271"/>
                  <a:pt x="12771" y="101271"/>
                </a:cubicBezTo>
                <a:cubicBezTo>
                  <a:pt x="12771" y="15260"/>
                  <a:pt x="12771" y="15260"/>
                  <a:pt x="12771" y="15260"/>
                </a:cubicBezTo>
                <a:lnTo>
                  <a:pt x="106987" y="15260"/>
                </a:ln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19" name="Shape 5175">
            <a:extLst>
              <a:ext uri="{FF2B5EF4-FFF2-40B4-BE49-F238E27FC236}">
                <a16:creationId xmlns:a16="http://schemas.microsoft.com/office/drawing/2014/main" id="{D416812A-9220-4400-B509-51336DF439F1}"/>
              </a:ext>
            </a:extLst>
          </p:cNvPr>
          <p:cNvSpPr/>
          <p:nvPr/>
        </p:nvSpPr>
        <p:spPr>
          <a:xfrm>
            <a:off x="10273894" y="3825861"/>
            <a:ext cx="274286" cy="278248"/>
          </a:xfrm>
          <a:custGeom>
            <a:avLst/>
            <a:gdLst/>
            <a:ahLst/>
            <a:cxnLst/>
            <a:rect l="0" t="0" r="0" b="0"/>
            <a:pathLst>
              <a:path w="120000" h="120000" extrusionOk="0">
                <a:moveTo>
                  <a:pt x="115653" y="44110"/>
                </a:moveTo>
                <a:lnTo>
                  <a:pt x="115653" y="44110"/>
                </a:lnTo>
                <a:cubicBezTo>
                  <a:pt x="70503" y="33675"/>
                  <a:pt x="70503" y="33675"/>
                  <a:pt x="70503" y="33675"/>
                </a:cubicBezTo>
                <a:cubicBezTo>
                  <a:pt x="64225" y="4031"/>
                  <a:pt x="64225" y="4031"/>
                  <a:pt x="64225" y="4031"/>
                </a:cubicBezTo>
                <a:cubicBezTo>
                  <a:pt x="62052" y="1897"/>
                  <a:pt x="59879" y="0"/>
                  <a:pt x="57706" y="0"/>
                </a:cubicBezTo>
                <a:cubicBezTo>
                  <a:pt x="4104" y="14466"/>
                  <a:pt x="4104" y="14466"/>
                  <a:pt x="4104" y="14466"/>
                </a:cubicBezTo>
                <a:cubicBezTo>
                  <a:pt x="0" y="16837"/>
                  <a:pt x="0" y="18972"/>
                  <a:pt x="0" y="21106"/>
                </a:cubicBezTo>
                <a:cubicBezTo>
                  <a:pt x="19074" y="92490"/>
                  <a:pt x="19074" y="92490"/>
                  <a:pt x="19074" y="92490"/>
                </a:cubicBezTo>
                <a:cubicBezTo>
                  <a:pt x="19074" y="94624"/>
                  <a:pt x="23420" y="94624"/>
                  <a:pt x="25835" y="94624"/>
                </a:cubicBezTo>
                <a:cubicBezTo>
                  <a:pt x="47082" y="88221"/>
                  <a:pt x="47082" y="88221"/>
                  <a:pt x="47082" y="88221"/>
                </a:cubicBezTo>
                <a:cubicBezTo>
                  <a:pt x="42736" y="100790"/>
                  <a:pt x="42736" y="100790"/>
                  <a:pt x="42736" y="100790"/>
                </a:cubicBezTo>
                <a:cubicBezTo>
                  <a:pt x="42736" y="102924"/>
                  <a:pt x="44909" y="105059"/>
                  <a:pt x="47082" y="105059"/>
                </a:cubicBezTo>
                <a:cubicBezTo>
                  <a:pt x="96096" y="117628"/>
                  <a:pt x="96096" y="117628"/>
                  <a:pt x="96096" y="117628"/>
                </a:cubicBezTo>
                <a:cubicBezTo>
                  <a:pt x="98269" y="119762"/>
                  <a:pt x="100442" y="117628"/>
                  <a:pt x="102857" y="115494"/>
                </a:cubicBezTo>
                <a:cubicBezTo>
                  <a:pt x="119758" y="50276"/>
                  <a:pt x="119758" y="50276"/>
                  <a:pt x="119758" y="50276"/>
                </a:cubicBezTo>
                <a:cubicBezTo>
                  <a:pt x="119758" y="48379"/>
                  <a:pt x="117826" y="44110"/>
                  <a:pt x="115653" y="44110"/>
                </a:cubicBezTo>
                <a:close/>
                <a:moveTo>
                  <a:pt x="8450" y="23003"/>
                </a:moveTo>
                <a:lnTo>
                  <a:pt x="8450" y="23003"/>
                </a:lnTo>
                <a:cubicBezTo>
                  <a:pt x="55533" y="10434"/>
                  <a:pt x="55533" y="10434"/>
                  <a:pt x="55533" y="10434"/>
                </a:cubicBezTo>
                <a:cubicBezTo>
                  <a:pt x="74849" y="73517"/>
                  <a:pt x="74849" y="73517"/>
                  <a:pt x="74849" y="73517"/>
                </a:cubicBezTo>
                <a:cubicBezTo>
                  <a:pt x="28008" y="86324"/>
                  <a:pt x="28008" y="86324"/>
                  <a:pt x="28008" y="86324"/>
                </a:cubicBezTo>
                <a:lnTo>
                  <a:pt x="8450" y="23003"/>
                </a:lnTo>
                <a:close/>
                <a:moveTo>
                  <a:pt x="93923" y="109328"/>
                </a:moveTo>
                <a:lnTo>
                  <a:pt x="93923" y="109328"/>
                </a:lnTo>
                <a:cubicBezTo>
                  <a:pt x="53601" y="98893"/>
                  <a:pt x="53601" y="98893"/>
                  <a:pt x="53601" y="98893"/>
                </a:cubicBezTo>
                <a:cubicBezTo>
                  <a:pt x="55533" y="86324"/>
                  <a:pt x="55533" y="86324"/>
                  <a:pt x="55533" y="86324"/>
                </a:cubicBezTo>
                <a:cubicBezTo>
                  <a:pt x="79195" y="79683"/>
                  <a:pt x="79195" y="79683"/>
                  <a:pt x="79195" y="79683"/>
                </a:cubicBezTo>
                <a:cubicBezTo>
                  <a:pt x="81126" y="79683"/>
                  <a:pt x="83299" y="77549"/>
                  <a:pt x="83299" y="75652"/>
                </a:cubicBezTo>
                <a:cubicBezTo>
                  <a:pt x="74849" y="41976"/>
                  <a:pt x="74849" y="41976"/>
                  <a:pt x="74849" y="41976"/>
                </a:cubicBezTo>
                <a:cubicBezTo>
                  <a:pt x="108893" y="50276"/>
                  <a:pt x="108893" y="50276"/>
                  <a:pt x="108893" y="50276"/>
                </a:cubicBezTo>
                <a:lnTo>
                  <a:pt x="93923" y="109328"/>
                </a:ln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20" name="Shape 5177">
            <a:extLst>
              <a:ext uri="{FF2B5EF4-FFF2-40B4-BE49-F238E27FC236}">
                <a16:creationId xmlns:a16="http://schemas.microsoft.com/office/drawing/2014/main" id="{9A2FA847-3CC1-4465-9D0B-A84D6371CBA1}"/>
              </a:ext>
            </a:extLst>
          </p:cNvPr>
          <p:cNvSpPr/>
          <p:nvPr/>
        </p:nvSpPr>
        <p:spPr>
          <a:xfrm>
            <a:off x="10834138" y="1658245"/>
            <a:ext cx="245107" cy="245170"/>
          </a:xfrm>
          <a:custGeom>
            <a:avLst/>
            <a:gdLst/>
            <a:ahLst/>
            <a:cxnLst/>
            <a:rect l="0" t="0" r="0" b="0"/>
            <a:pathLst>
              <a:path w="120000" h="120000" extrusionOk="0">
                <a:moveTo>
                  <a:pt x="18918" y="107865"/>
                </a:moveTo>
                <a:lnTo>
                  <a:pt x="18918" y="107865"/>
                </a:lnTo>
                <a:cubicBezTo>
                  <a:pt x="18918" y="114876"/>
                  <a:pt x="26486" y="119730"/>
                  <a:pt x="33513" y="119730"/>
                </a:cubicBezTo>
                <a:cubicBezTo>
                  <a:pt x="40810" y="119730"/>
                  <a:pt x="45405" y="114876"/>
                  <a:pt x="45405" y="107865"/>
                </a:cubicBezTo>
                <a:cubicBezTo>
                  <a:pt x="45405" y="100584"/>
                  <a:pt x="40810" y="93303"/>
                  <a:pt x="33513" y="93303"/>
                </a:cubicBezTo>
                <a:cubicBezTo>
                  <a:pt x="26486" y="93303"/>
                  <a:pt x="18918" y="100584"/>
                  <a:pt x="18918" y="107865"/>
                </a:cubicBezTo>
                <a:close/>
                <a:moveTo>
                  <a:pt x="86216" y="107865"/>
                </a:moveTo>
                <a:lnTo>
                  <a:pt x="86216" y="107865"/>
                </a:lnTo>
                <a:cubicBezTo>
                  <a:pt x="86216" y="114876"/>
                  <a:pt x="93243" y="119730"/>
                  <a:pt x="100540" y="119730"/>
                </a:cubicBezTo>
                <a:cubicBezTo>
                  <a:pt x="107837" y="119730"/>
                  <a:pt x="112702" y="114876"/>
                  <a:pt x="112702" y="107865"/>
                </a:cubicBezTo>
                <a:cubicBezTo>
                  <a:pt x="112702" y="100584"/>
                  <a:pt x="107837" y="93303"/>
                  <a:pt x="100540" y="93303"/>
                </a:cubicBezTo>
                <a:cubicBezTo>
                  <a:pt x="93243" y="93303"/>
                  <a:pt x="86216" y="100584"/>
                  <a:pt x="86216" y="107865"/>
                </a:cubicBezTo>
                <a:close/>
                <a:moveTo>
                  <a:pt x="42972" y="76584"/>
                </a:moveTo>
                <a:lnTo>
                  <a:pt x="42972" y="76584"/>
                </a:lnTo>
                <a:cubicBezTo>
                  <a:pt x="117297" y="55011"/>
                  <a:pt x="117297" y="55011"/>
                  <a:pt x="117297" y="55011"/>
                </a:cubicBezTo>
                <a:cubicBezTo>
                  <a:pt x="119729" y="55011"/>
                  <a:pt x="119729" y="52584"/>
                  <a:pt x="119729" y="50426"/>
                </a:cubicBezTo>
                <a:cubicBezTo>
                  <a:pt x="119729" y="14561"/>
                  <a:pt x="119729" y="14561"/>
                  <a:pt x="119729" y="14561"/>
                </a:cubicBezTo>
                <a:cubicBezTo>
                  <a:pt x="26486" y="14561"/>
                  <a:pt x="26486" y="14561"/>
                  <a:pt x="26486" y="14561"/>
                </a:cubicBezTo>
                <a:cubicBezTo>
                  <a:pt x="26486" y="2696"/>
                  <a:pt x="26486" y="2696"/>
                  <a:pt x="26486" y="2696"/>
                </a:cubicBezTo>
                <a:lnTo>
                  <a:pt x="24054" y="0"/>
                </a:lnTo>
                <a:cubicBezTo>
                  <a:pt x="2432" y="0"/>
                  <a:pt x="2432" y="0"/>
                  <a:pt x="2432" y="0"/>
                </a:cubicBezTo>
                <a:cubicBezTo>
                  <a:pt x="0" y="0"/>
                  <a:pt x="0" y="2696"/>
                  <a:pt x="0" y="2696"/>
                </a:cubicBezTo>
                <a:cubicBezTo>
                  <a:pt x="0" y="14561"/>
                  <a:pt x="0" y="14561"/>
                  <a:pt x="0" y="14561"/>
                </a:cubicBezTo>
                <a:cubicBezTo>
                  <a:pt x="12162" y="14561"/>
                  <a:pt x="12162" y="14561"/>
                  <a:pt x="12162" y="14561"/>
                </a:cubicBezTo>
                <a:cubicBezTo>
                  <a:pt x="26486" y="74157"/>
                  <a:pt x="26486" y="74157"/>
                  <a:pt x="26486" y="74157"/>
                </a:cubicBezTo>
                <a:cubicBezTo>
                  <a:pt x="26486" y="81438"/>
                  <a:pt x="26486" y="81438"/>
                  <a:pt x="26486" y="81438"/>
                </a:cubicBezTo>
                <a:cubicBezTo>
                  <a:pt x="26486" y="91146"/>
                  <a:pt x="26486" y="91146"/>
                  <a:pt x="26486" y="91146"/>
                </a:cubicBezTo>
                <a:cubicBezTo>
                  <a:pt x="26486" y="93303"/>
                  <a:pt x="28648" y="93303"/>
                  <a:pt x="28648" y="93303"/>
                </a:cubicBezTo>
                <a:cubicBezTo>
                  <a:pt x="33513" y="93303"/>
                  <a:pt x="33513" y="93303"/>
                  <a:pt x="33513" y="93303"/>
                </a:cubicBezTo>
                <a:cubicBezTo>
                  <a:pt x="100540" y="93303"/>
                  <a:pt x="100540" y="93303"/>
                  <a:pt x="100540" y="93303"/>
                </a:cubicBezTo>
                <a:cubicBezTo>
                  <a:pt x="117297" y="93303"/>
                  <a:pt x="117297" y="93303"/>
                  <a:pt x="117297" y="93303"/>
                </a:cubicBezTo>
                <a:cubicBezTo>
                  <a:pt x="119729" y="93303"/>
                  <a:pt x="119729" y="93303"/>
                  <a:pt x="119729" y="91146"/>
                </a:cubicBezTo>
                <a:cubicBezTo>
                  <a:pt x="119729" y="81438"/>
                  <a:pt x="119729" y="81438"/>
                  <a:pt x="119729" y="81438"/>
                </a:cubicBezTo>
                <a:cubicBezTo>
                  <a:pt x="45405" y="81438"/>
                  <a:pt x="45405" y="81438"/>
                  <a:pt x="45405" y="81438"/>
                </a:cubicBezTo>
                <a:cubicBezTo>
                  <a:pt x="35945" y="81438"/>
                  <a:pt x="35945" y="76584"/>
                  <a:pt x="42972" y="76584"/>
                </a:cubicBez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21" name="Shape 5178">
            <a:extLst>
              <a:ext uri="{FF2B5EF4-FFF2-40B4-BE49-F238E27FC236}">
                <a16:creationId xmlns:a16="http://schemas.microsoft.com/office/drawing/2014/main" id="{15FBA774-D0E6-4942-8514-B70624336245}"/>
              </a:ext>
            </a:extLst>
          </p:cNvPr>
          <p:cNvSpPr/>
          <p:nvPr/>
        </p:nvSpPr>
        <p:spPr>
          <a:xfrm>
            <a:off x="10312800" y="1644623"/>
            <a:ext cx="196474" cy="272411"/>
          </a:xfrm>
          <a:custGeom>
            <a:avLst/>
            <a:gdLst/>
            <a:ahLst/>
            <a:cxnLst/>
            <a:rect l="0" t="0" r="0" b="0"/>
            <a:pathLst>
              <a:path w="120000" h="120000" extrusionOk="0">
                <a:moveTo>
                  <a:pt x="107191" y="13038"/>
                </a:moveTo>
                <a:lnTo>
                  <a:pt x="107191" y="13038"/>
                </a:lnTo>
                <a:cubicBezTo>
                  <a:pt x="95393" y="29939"/>
                  <a:pt x="95393" y="29939"/>
                  <a:pt x="95393" y="29939"/>
                </a:cubicBezTo>
                <a:cubicBezTo>
                  <a:pt x="23932" y="29939"/>
                  <a:pt x="23932" y="29939"/>
                  <a:pt x="23932" y="29939"/>
                </a:cubicBezTo>
                <a:cubicBezTo>
                  <a:pt x="12134" y="13038"/>
                  <a:pt x="12134" y="13038"/>
                  <a:pt x="12134" y="13038"/>
                </a:cubicBezTo>
                <a:cubicBezTo>
                  <a:pt x="5730" y="13038"/>
                  <a:pt x="0" y="17142"/>
                  <a:pt x="0" y="21488"/>
                </a:cubicBezTo>
                <a:cubicBezTo>
                  <a:pt x="0" y="111307"/>
                  <a:pt x="0" y="111307"/>
                  <a:pt x="0" y="111307"/>
                </a:cubicBezTo>
                <a:cubicBezTo>
                  <a:pt x="0" y="117585"/>
                  <a:pt x="5730" y="119758"/>
                  <a:pt x="12134" y="119758"/>
                </a:cubicBezTo>
                <a:cubicBezTo>
                  <a:pt x="107191" y="119758"/>
                  <a:pt x="107191" y="119758"/>
                  <a:pt x="107191" y="119758"/>
                </a:cubicBezTo>
                <a:cubicBezTo>
                  <a:pt x="113258" y="119758"/>
                  <a:pt x="119662" y="117585"/>
                  <a:pt x="119662" y="111307"/>
                </a:cubicBezTo>
                <a:cubicBezTo>
                  <a:pt x="119662" y="21488"/>
                  <a:pt x="119662" y="21488"/>
                  <a:pt x="119662" y="21488"/>
                </a:cubicBezTo>
                <a:cubicBezTo>
                  <a:pt x="119662" y="17142"/>
                  <a:pt x="113258" y="13038"/>
                  <a:pt x="107191" y="13038"/>
                </a:cubicBezTo>
                <a:close/>
                <a:moveTo>
                  <a:pt x="89325" y="23661"/>
                </a:moveTo>
                <a:lnTo>
                  <a:pt x="89325" y="23661"/>
                </a:lnTo>
                <a:cubicBezTo>
                  <a:pt x="98426" y="13038"/>
                  <a:pt x="98426" y="13038"/>
                  <a:pt x="98426" y="13038"/>
                </a:cubicBezTo>
                <a:cubicBezTo>
                  <a:pt x="77528" y="13038"/>
                  <a:pt x="77528" y="13038"/>
                  <a:pt x="77528" y="13038"/>
                </a:cubicBezTo>
                <a:cubicBezTo>
                  <a:pt x="71460" y="0"/>
                  <a:pt x="71460" y="0"/>
                  <a:pt x="71460" y="0"/>
                </a:cubicBezTo>
                <a:cubicBezTo>
                  <a:pt x="44831" y="0"/>
                  <a:pt x="44831" y="0"/>
                  <a:pt x="44831" y="0"/>
                </a:cubicBezTo>
                <a:cubicBezTo>
                  <a:pt x="38764" y="13038"/>
                  <a:pt x="38764" y="13038"/>
                  <a:pt x="38764" y="13038"/>
                </a:cubicBezTo>
                <a:cubicBezTo>
                  <a:pt x="20561" y="13038"/>
                  <a:pt x="20561" y="13038"/>
                  <a:pt x="20561" y="13038"/>
                </a:cubicBezTo>
                <a:cubicBezTo>
                  <a:pt x="30000" y="23661"/>
                  <a:pt x="30000" y="23661"/>
                  <a:pt x="30000" y="23661"/>
                </a:cubicBezTo>
                <a:lnTo>
                  <a:pt x="89325" y="23661"/>
                </a:ln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22" name="Shape 5179">
            <a:extLst>
              <a:ext uri="{FF2B5EF4-FFF2-40B4-BE49-F238E27FC236}">
                <a16:creationId xmlns:a16="http://schemas.microsoft.com/office/drawing/2014/main" id="{BB9530E3-FFC9-459B-A87E-3E9D4A57EB88}"/>
              </a:ext>
            </a:extLst>
          </p:cNvPr>
          <p:cNvSpPr/>
          <p:nvPr/>
        </p:nvSpPr>
        <p:spPr>
          <a:xfrm>
            <a:off x="8151584" y="4899940"/>
            <a:ext cx="200364" cy="272411"/>
          </a:xfrm>
          <a:custGeom>
            <a:avLst/>
            <a:gdLst/>
            <a:ahLst/>
            <a:cxnLst/>
            <a:rect l="0" t="0" r="0" b="0"/>
            <a:pathLst>
              <a:path w="120000" h="120000" extrusionOk="0">
                <a:moveTo>
                  <a:pt x="34945" y="115421"/>
                </a:moveTo>
                <a:lnTo>
                  <a:pt x="34945" y="115421"/>
                </a:lnTo>
                <a:cubicBezTo>
                  <a:pt x="40549" y="117590"/>
                  <a:pt x="49450" y="119759"/>
                  <a:pt x="58021" y="119759"/>
                </a:cubicBezTo>
                <a:cubicBezTo>
                  <a:pt x="66923" y="119759"/>
                  <a:pt x="75494" y="117590"/>
                  <a:pt x="81758" y="115421"/>
                </a:cubicBezTo>
                <a:cubicBezTo>
                  <a:pt x="81758" y="102650"/>
                  <a:pt x="81758" y="102650"/>
                  <a:pt x="81758" y="102650"/>
                </a:cubicBezTo>
                <a:cubicBezTo>
                  <a:pt x="34945" y="102650"/>
                  <a:pt x="34945" y="102650"/>
                  <a:pt x="34945" y="102650"/>
                </a:cubicBezTo>
                <a:lnTo>
                  <a:pt x="34945" y="115421"/>
                </a:lnTo>
                <a:close/>
                <a:moveTo>
                  <a:pt x="81758" y="96385"/>
                </a:moveTo>
                <a:lnTo>
                  <a:pt x="81758" y="96385"/>
                </a:lnTo>
                <a:cubicBezTo>
                  <a:pt x="81758" y="70602"/>
                  <a:pt x="119670" y="62168"/>
                  <a:pt x="116703" y="36385"/>
                </a:cubicBezTo>
                <a:cubicBezTo>
                  <a:pt x="113736" y="19277"/>
                  <a:pt x="99230" y="0"/>
                  <a:pt x="58021" y="0"/>
                </a:cubicBezTo>
                <a:cubicBezTo>
                  <a:pt x="17472" y="0"/>
                  <a:pt x="2967" y="19277"/>
                  <a:pt x="0" y="36385"/>
                </a:cubicBezTo>
                <a:cubicBezTo>
                  <a:pt x="0" y="62168"/>
                  <a:pt x="34945" y="70602"/>
                  <a:pt x="34945" y="96385"/>
                </a:cubicBezTo>
                <a:lnTo>
                  <a:pt x="81758" y="96385"/>
                </a:lnTo>
                <a:close/>
                <a:moveTo>
                  <a:pt x="17472" y="36385"/>
                </a:moveTo>
                <a:lnTo>
                  <a:pt x="17472" y="36385"/>
                </a:lnTo>
                <a:cubicBezTo>
                  <a:pt x="20439" y="21445"/>
                  <a:pt x="34945" y="12771"/>
                  <a:pt x="58021" y="12771"/>
                </a:cubicBezTo>
                <a:cubicBezTo>
                  <a:pt x="81758" y="12771"/>
                  <a:pt x="96263" y="21445"/>
                  <a:pt x="99230" y="36385"/>
                </a:cubicBezTo>
                <a:cubicBezTo>
                  <a:pt x="99230" y="45060"/>
                  <a:pt x="93296" y="51325"/>
                  <a:pt x="84725" y="60000"/>
                </a:cubicBezTo>
                <a:cubicBezTo>
                  <a:pt x="75494" y="66265"/>
                  <a:pt x="70219" y="74939"/>
                  <a:pt x="63956" y="85542"/>
                </a:cubicBezTo>
                <a:cubicBezTo>
                  <a:pt x="52417" y="85542"/>
                  <a:pt x="52417" y="85542"/>
                  <a:pt x="52417" y="85542"/>
                </a:cubicBezTo>
                <a:cubicBezTo>
                  <a:pt x="46483" y="74939"/>
                  <a:pt x="40549" y="66265"/>
                  <a:pt x="31978" y="60000"/>
                </a:cubicBezTo>
                <a:cubicBezTo>
                  <a:pt x="23076" y="51325"/>
                  <a:pt x="17472" y="45060"/>
                  <a:pt x="17472" y="36385"/>
                </a:cubicBez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23" name="Shape 5181">
            <a:extLst>
              <a:ext uri="{FF2B5EF4-FFF2-40B4-BE49-F238E27FC236}">
                <a16:creationId xmlns:a16="http://schemas.microsoft.com/office/drawing/2014/main" id="{39C63B63-B630-4FF9-BF22-25FFCE1F0858}"/>
              </a:ext>
            </a:extLst>
          </p:cNvPr>
          <p:cNvSpPr/>
          <p:nvPr/>
        </p:nvSpPr>
        <p:spPr>
          <a:xfrm>
            <a:off x="9240947" y="3263525"/>
            <a:ext cx="196474" cy="266575"/>
          </a:xfrm>
          <a:custGeom>
            <a:avLst/>
            <a:gdLst/>
            <a:ahLst/>
            <a:cxnLst/>
            <a:rect l="0" t="0" r="0" b="0"/>
            <a:pathLst>
              <a:path w="120000" h="120000" extrusionOk="0">
                <a:moveTo>
                  <a:pt x="116957" y="32525"/>
                </a:moveTo>
                <a:lnTo>
                  <a:pt x="116957" y="32525"/>
                </a:lnTo>
                <a:cubicBezTo>
                  <a:pt x="39211" y="4188"/>
                  <a:pt x="39211" y="4188"/>
                  <a:pt x="39211" y="4188"/>
                </a:cubicBezTo>
                <a:cubicBezTo>
                  <a:pt x="30084" y="0"/>
                  <a:pt x="9126" y="6160"/>
                  <a:pt x="3042" y="13059"/>
                </a:cubicBezTo>
                <a:cubicBezTo>
                  <a:pt x="0" y="17248"/>
                  <a:pt x="0" y="19466"/>
                  <a:pt x="0" y="19466"/>
                </a:cubicBezTo>
                <a:cubicBezTo>
                  <a:pt x="3042" y="85010"/>
                  <a:pt x="3042" y="85010"/>
                  <a:pt x="3042" y="85010"/>
                </a:cubicBezTo>
                <a:cubicBezTo>
                  <a:pt x="3042" y="85010"/>
                  <a:pt x="6084" y="87227"/>
                  <a:pt x="6084" y="89445"/>
                </a:cubicBezTo>
                <a:cubicBezTo>
                  <a:pt x="12169" y="89445"/>
                  <a:pt x="75042" y="119753"/>
                  <a:pt x="75042" y="119753"/>
                </a:cubicBezTo>
                <a:cubicBezTo>
                  <a:pt x="78084" y="119753"/>
                  <a:pt x="78084" y="119753"/>
                  <a:pt x="78084" y="119753"/>
                </a:cubicBezTo>
                <a:cubicBezTo>
                  <a:pt x="81126" y="119753"/>
                  <a:pt x="81126" y="119753"/>
                  <a:pt x="81126" y="119753"/>
                </a:cubicBezTo>
                <a:cubicBezTo>
                  <a:pt x="83830" y="119753"/>
                  <a:pt x="83830" y="117782"/>
                  <a:pt x="83830" y="117782"/>
                </a:cubicBezTo>
                <a:cubicBezTo>
                  <a:pt x="83830" y="50020"/>
                  <a:pt x="83830" y="50020"/>
                  <a:pt x="83830" y="50020"/>
                </a:cubicBezTo>
                <a:cubicBezTo>
                  <a:pt x="83830" y="47802"/>
                  <a:pt x="83830" y="47802"/>
                  <a:pt x="81126" y="45585"/>
                </a:cubicBezTo>
                <a:cubicBezTo>
                  <a:pt x="14873" y="17248"/>
                  <a:pt x="14873" y="17248"/>
                  <a:pt x="14873" y="17248"/>
                </a:cubicBezTo>
                <a:cubicBezTo>
                  <a:pt x="14873" y="17248"/>
                  <a:pt x="17915" y="15030"/>
                  <a:pt x="24000" y="13059"/>
                </a:cubicBezTo>
                <a:cubicBezTo>
                  <a:pt x="30084" y="10841"/>
                  <a:pt x="32788" y="10841"/>
                  <a:pt x="36169" y="10841"/>
                </a:cubicBezTo>
                <a:cubicBezTo>
                  <a:pt x="36169" y="10841"/>
                  <a:pt x="99042" y="36960"/>
                  <a:pt x="101746" y="36960"/>
                </a:cubicBezTo>
                <a:cubicBezTo>
                  <a:pt x="104788" y="39178"/>
                  <a:pt x="104788" y="39178"/>
                  <a:pt x="104788" y="39178"/>
                </a:cubicBezTo>
                <a:cubicBezTo>
                  <a:pt x="104788" y="41396"/>
                  <a:pt x="104788" y="104722"/>
                  <a:pt x="104788" y="104722"/>
                </a:cubicBezTo>
                <a:cubicBezTo>
                  <a:pt x="104788" y="106694"/>
                  <a:pt x="107830" y="108911"/>
                  <a:pt x="110873" y="108911"/>
                </a:cubicBezTo>
                <a:cubicBezTo>
                  <a:pt x="113915" y="108911"/>
                  <a:pt x="119661" y="106694"/>
                  <a:pt x="119661" y="104722"/>
                </a:cubicBezTo>
                <a:cubicBezTo>
                  <a:pt x="119661" y="34743"/>
                  <a:pt x="119661" y="34743"/>
                  <a:pt x="119661" y="34743"/>
                </a:cubicBezTo>
                <a:lnTo>
                  <a:pt x="116957" y="32525"/>
                </a:lnTo>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24" name="Shape 5182">
            <a:extLst>
              <a:ext uri="{FF2B5EF4-FFF2-40B4-BE49-F238E27FC236}">
                <a16:creationId xmlns:a16="http://schemas.microsoft.com/office/drawing/2014/main" id="{40E35EE7-8EDC-44FC-924E-C39D6CEBBF06}"/>
              </a:ext>
            </a:extLst>
          </p:cNvPr>
          <p:cNvSpPr/>
          <p:nvPr/>
        </p:nvSpPr>
        <p:spPr>
          <a:xfrm>
            <a:off x="10841919" y="4359009"/>
            <a:ext cx="252888" cy="274357"/>
          </a:xfrm>
          <a:custGeom>
            <a:avLst/>
            <a:gdLst/>
            <a:ahLst/>
            <a:cxnLst/>
            <a:rect l="0" t="0" r="0" b="0"/>
            <a:pathLst>
              <a:path w="120000" h="120000" extrusionOk="0">
                <a:moveTo>
                  <a:pt x="20563" y="2173"/>
                </a:moveTo>
                <a:lnTo>
                  <a:pt x="20563" y="2173"/>
                </a:lnTo>
                <a:cubicBezTo>
                  <a:pt x="20563" y="0"/>
                  <a:pt x="18481" y="0"/>
                  <a:pt x="18481" y="2173"/>
                </a:cubicBezTo>
                <a:cubicBezTo>
                  <a:pt x="16138" y="25835"/>
                  <a:pt x="0" y="29939"/>
                  <a:pt x="0" y="47082"/>
                </a:cubicBezTo>
                <a:cubicBezTo>
                  <a:pt x="0" y="57706"/>
                  <a:pt x="9110" y="66156"/>
                  <a:pt x="20563" y="66156"/>
                </a:cubicBezTo>
                <a:cubicBezTo>
                  <a:pt x="32277" y="66156"/>
                  <a:pt x="41388" y="57706"/>
                  <a:pt x="41388" y="47082"/>
                </a:cubicBezTo>
                <a:cubicBezTo>
                  <a:pt x="41388" y="29939"/>
                  <a:pt x="22906" y="25835"/>
                  <a:pt x="20563" y="2173"/>
                </a:cubicBezTo>
                <a:close/>
                <a:moveTo>
                  <a:pt x="101518" y="2173"/>
                </a:moveTo>
                <a:lnTo>
                  <a:pt x="101518" y="2173"/>
                </a:lnTo>
                <a:cubicBezTo>
                  <a:pt x="101518" y="0"/>
                  <a:pt x="99175" y="0"/>
                  <a:pt x="99175" y="2173"/>
                </a:cubicBezTo>
                <a:cubicBezTo>
                  <a:pt x="94490" y="25835"/>
                  <a:pt x="78351" y="29939"/>
                  <a:pt x="78351" y="47082"/>
                </a:cubicBezTo>
                <a:cubicBezTo>
                  <a:pt x="78351" y="57706"/>
                  <a:pt x="87462" y="66156"/>
                  <a:pt x="99175" y="66156"/>
                </a:cubicBezTo>
                <a:cubicBezTo>
                  <a:pt x="110629" y="66156"/>
                  <a:pt x="119739" y="57706"/>
                  <a:pt x="119739" y="47082"/>
                </a:cubicBezTo>
                <a:cubicBezTo>
                  <a:pt x="119739" y="29939"/>
                  <a:pt x="103600" y="25835"/>
                  <a:pt x="101518" y="2173"/>
                </a:cubicBezTo>
                <a:close/>
                <a:moveTo>
                  <a:pt x="59869" y="53360"/>
                </a:moveTo>
                <a:lnTo>
                  <a:pt x="59869" y="53360"/>
                </a:lnTo>
                <a:cubicBezTo>
                  <a:pt x="55184" y="79195"/>
                  <a:pt x="39045" y="83299"/>
                  <a:pt x="39045" y="100684"/>
                </a:cubicBezTo>
                <a:cubicBezTo>
                  <a:pt x="39045" y="111307"/>
                  <a:pt x="48156" y="119758"/>
                  <a:pt x="59869" y="119758"/>
                </a:cubicBezTo>
                <a:cubicBezTo>
                  <a:pt x="71583" y="119758"/>
                  <a:pt x="80694" y="111307"/>
                  <a:pt x="80694" y="100684"/>
                </a:cubicBezTo>
                <a:cubicBezTo>
                  <a:pt x="80694" y="83299"/>
                  <a:pt x="64295" y="79195"/>
                  <a:pt x="59869" y="53360"/>
                </a:cubicBez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25" name="Shape 5183">
            <a:extLst>
              <a:ext uri="{FF2B5EF4-FFF2-40B4-BE49-F238E27FC236}">
                <a16:creationId xmlns:a16="http://schemas.microsoft.com/office/drawing/2014/main" id="{05193BAB-0A22-408F-8A4E-6CE6DB74C204}"/>
              </a:ext>
            </a:extLst>
          </p:cNvPr>
          <p:cNvSpPr/>
          <p:nvPr/>
        </p:nvSpPr>
        <p:spPr>
          <a:xfrm>
            <a:off x="10349761" y="4359009"/>
            <a:ext cx="143952" cy="274357"/>
          </a:xfrm>
          <a:custGeom>
            <a:avLst/>
            <a:gdLst/>
            <a:ahLst/>
            <a:cxnLst/>
            <a:rect l="0" t="0" r="0" b="0"/>
            <a:pathLst>
              <a:path w="120000" h="120000" extrusionOk="0">
                <a:moveTo>
                  <a:pt x="87518" y="59879"/>
                </a:moveTo>
                <a:lnTo>
                  <a:pt x="87518" y="59879"/>
                </a:lnTo>
                <a:cubicBezTo>
                  <a:pt x="87518" y="6277"/>
                  <a:pt x="87518" y="6277"/>
                  <a:pt x="87518" y="6277"/>
                </a:cubicBezTo>
                <a:cubicBezTo>
                  <a:pt x="87518" y="4104"/>
                  <a:pt x="83458" y="0"/>
                  <a:pt x="75789" y="0"/>
                </a:cubicBezTo>
                <a:cubicBezTo>
                  <a:pt x="39699" y="0"/>
                  <a:pt x="39699" y="0"/>
                  <a:pt x="39699" y="0"/>
                </a:cubicBezTo>
                <a:cubicBezTo>
                  <a:pt x="32030" y="0"/>
                  <a:pt x="32030" y="4104"/>
                  <a:pt x="32030" y="6277"/>
                </a:cubicBezTo>
                <a:cubicBezTo>
                  <a:pt x="32030" y="59879"/>
                  <a:pt x="32030" y="59879"/>
                  <a:pt x="32030" y="59879"/>
                </a:cubicBezTo>
                <a:cubicBezTo>
                  <a:pt x="11729" y="64225"/>
                  <a:pt x="0" y="74849"/>
                  <a:pt x="0" y="87887"/>
                </a:cubicBezTo>
                <a:cubicBezTo>
                  <a:pt x="0" y="106961"/>
                  <a:pt x="27969" y="119758"/>
                  <a:pt x="59548" y="119758"/>
                </a:cubicBezTo>
                <a:cubicBezTo>
                  <a:pt x="92030" y="119758"/>
                  <a:pt x="119548" y="106961"/>
                  <a:pt x="119548" y="87887"/>
                </a:cubicBezTo>
                <a:cubicBezTo>
                  <a:pt x="119548" y="74849"/>
                  <a:pt x="107819" y="64225"/>
                  <a:pt x="87518" y="59879"/>
                </a:cubicBezTo>
                <a:close/>
                <a:moveTo>
                  <a:pt x="59548" y="109134"/>
                </a:moveTo>
                <a:lnTo>
                  <a:pt x="59548" y="109134"/>
                </a:lnTo>
                <a:cubicBezTo>
                  <a:pt x="39699" y="109134"/>
                  <a:pt x="19849" y="98511"/>
                  <a:pt x="19849" y="87887"/>
                </a:cubicBezTo>
                <a:cubicBezTo>
                  <a:pt x="19849" y="79195"/>
                  <a:pt x="32030" y="70503"/>
                  <a:pt x="47819" y="68329"/>
                </a:cubicBezTo>
                <a:cubicBezTo>
                  <a:pt x="47819" y="23661"/>
                  <a:pt x="47819" y="23661"/>
                  <a:pt x="47819" y="23661"/>
                </a:cubicBezTo>
                <a:cubicBezTo>
                  <a:pt x="71729" y="23661"/>
                  <a:pt x="71729" y="23661"/>
                  <a:pt x="71729" y="23661"/>
                </a:cubicBezTo>
                <a:cubicBezTo>
                  <a:pt x="71729" y="68329"/>
                  <a:pt x="71729" y="68329"/>
                  <a:pt x="71729" y="68329"/>
                </a:cubicBezTo>
                <a:cubicBezTo>
                  <a:pt x="87518" y="70503"/>
                  <a:pt x="95639" y="79195"/>
                  <a:pt x="95639" y="87887"/>
                </a:cubicBezTo>
                <a:cubicBezTo>
                  <a:pt x="95639" y="98511"/>
                  <a:pt x="79849" y="109134"/>
                  <a:pt x="59548" y="109134"/>
                </a:cubicBez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26" name="Shape 5184">
            <a:extLst>
              <a:ext uri="{FF2B5EF4-FFF2-40B4-BE49-F238E27FC236}">
                <a16:creationId xmlns:a16="http://schemas.microsoft.com/office/drawing/2014/main" id="{4267B55B-9666-45C3-91EA-91EC410DC1CA}"/>
              </a:ext>
            </a:extLst>
          </p:cNvPr>
          <p:cNvSpPr/>
          <p:nvPr/>
        </p:nvSpPr>
        <p:spPr>
          <a:xfrm>
            <a:off x="9727270" y="1716619"/>
            <a:ext cx="274285" cy="128422"/>
          </a:xfrm>
          <a:custGeom>
            <a:avLst/>
            <a:gdLst/>
            <a:ahLst/>
            <a:cxnLst/>
            <a:rect l="0" t="0" r="0" b="0"/>
            <a:pathLst>
              <a:path w="120000" h="120000" extrusionOk="0">
                <a:moveTo>
                  <a:pt x="91750" y="0"/>
                </a:moveTo>
                <a:lnTo>
                  <a:pt x="91750" y="0"/>
                </a:lnTo>
                <a:cubicBezTo>
                  <a:pt x="77022" y="0"/>
                  <a:pt x="64225" y="27413"/>
                  <a:pt x="64225" y="59482"/>
                </a:cubicBezTo>
                <a:cubicBezTo>
                  <a:pt x="64225" y="72931"/>
                  <a:pt x="66156" y="86896"/>
                  <a:pt x="68329" y="96206"/>
                </a:cubicBezTo>
                <a:cubicBezTo>
                  <a:pt x="49014" y="96206"/>
                  <a:pt x="49014" y="96206"/>
                  <a:pt x="49014" y="96206"/>
                </a:cubicBezTo>
                <a:cubicBezTo>
                  <a:pt x="53360" y="86896"/>
                  <a:pt x="55533" y="72931"/>
                  <a:pt x="55533" y="59482"/>
                </a:cubicBezTo>
                <a:cubicBezTo>
                  <a:pt x="55533" y="27413"/>
                  <a:pt x="42736" y="0"/>
                  <a:pt x="27525" y="0"/>
                </a:cubicBezTo>
                <a:cubicBezTo>
                  <a:pt x="12796" y="0"/>
                  <a:pt x="0" y="27413"/>
                  <a:pt x="0" y="59482"/>
                </a:cubicBezTo>
                <a:cubicBezTo>
                  <a:pt x="0" y="91551"/>
                  <a:pt x="12796" y="119482"/>
                  <a:pt x="27525" y="119482"/>
                </a:cubicBezTo>
                <a:cubicBezTo>
                  <a:pt x="91750" y="119482"/>
                  <a:pt x="91750" y="119482"/>
                  <a:pt x="91750" y="119482"/>
                </a:cubicBezTo>
                <a:cubicBezTo>
                  <a:pt x="106720" y="119482"/>
                  <a:pt x="119758" y="91551"/>
                  <a:pt x="119758" y="59482"/>
                </a:cubicBezTo>
                <a:cubicBezTo>
                  <a:pt x="119758" y="27413"/>
                  <a:pt x="106720" y="0"/>
                  <a:pt x="91750" y="0"/>
                </a:cubicBezTo>
                <a:close/>
                <a:moveTo>
                  <a:pt x="12796" y="59482"/>
                </a:moveTo>
                <a:lnTo>
                  <a:pt x="12796" y="59482"/>
                </a:lnTo>
                <a:cubicBezTo>
                  <a:pt x="12796" y="41379"/>
                  <a:pt x="19074" y="27413"/>
                  <a:pt x="27525" y="27413"/>
                </a:cubicBezTo>
                <a:cubicBezTo>
                  <a:pt x="36217" y="27413"/>
                  <a:pt x="42736" y="41379"/>
                  <a:pt x="42736" y="59482"/>
                </a:cubicBezTo>
                <a:cubicBezTo>
                  <a:pt x="42736" y="77586"/>
                  <a:pt x="36217" y="96206"/>
                  <a:pt x="27525" y="96206"/>
                </a:cubicBezTo>
                <a:cubicBezTo>
                  <a:pt x="19074" y="96206"/>
                  <a:pt x="12796" y="77586"/>
                  <a:pt x="12796" y="59482"/>
                </a:cubicBezTo>
                <a:close/>
                <a:moveTo>
                  <a:pt x="91750" y="96206"/>
                </a:moveTo>
                <a:lnTo>
                  <a:pt x="91750" y="96206"/>
                </a:lnTo>
                <a:cubicBezTo>
                  <a:pt x="83299" y="96206"/>
                  <a:pt x="77022" y="77586"/>
                  <a:pt x="77022" y="59482"/>
                </a:cubicBezTo>
                <a:cubicBezTo>
                  <a:pt x="77022" y="41379"/>
                  <a:pt x="83299" y="27413"/>
                  <a:pt x="91750" y="27413"/>
                </a:cubicBezTo>
                <a:cubicBezTo>
                  <a:pt x="100442" y="27413"/>
                  <a:pt x="106720" y="41379"/>
                  <a:pt x="106720" y="59482"/>
                </a:cubicBezTo>
                <a:cubicBezTo>
                  <a:pt x="106720" y="77586"/>
                  <a:pt x="100442" y="96206"/>
                  <a:pt x="91750" y="96206"/>
                </a:cubicBez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27" name="Shape 5186">
            <a:extLst>
              <a:ext uri="{FF2B5EF4-FFF2-40B4-BE49-F238E27FC236}">
                <a16:creationId xmlns:a16="http://schemas.microsoft.com/office/drawing/2014/main" id="{23202EC1-99C7-4943-93F5-09021A8D8F5C}"/>
              </a:ext>
            </a:extLst>
          </p:cNvPr>
          <p:cNvSpPr/>
          <p:nvPr/>
        </p:nvSpPr>
        <p:spPr>
          <a:xfrm>
            <a:off x="8667086" y="3827806"/>
            <a:ext cx="254834" cy="219875"/>
          </a:xfrm>
          <a:custGeom>
            <a:avLst/>
            <a:gdLst/>
            <a:ahLst/>
            <a:cxnLst/>
            <a:rect l="0" t="0" r="0" b="0"/>
            <a:pathLst>
              <a:path w="120000" h="120000" extrusionOk="0">
                <a:moveTo>
                  <a:pt x="11453" y="37200"/>
                </a:moveTo>
                <a:lnTo>
                  <a:pt x="11453" y="37200"/>
                </a:lnTo>
                <a:cubicBezTo>
                  <a:pt x="22906" y="26700"/>
                  <a:pt x="32277" y="18600"/>
                  <a:pt x="57527" y="31800"/>
                </a:cubicBezTo>
                <a:cubicBezTo>
                  <a:pt x="69240" y="39900"/>
                  <a:pt x="78351" y="42600"/>
                  <a:pt x="85379" y="42600"/>
                </a:cubicBezTo>
                <a:cubicBezTo>
                  <a:pt x="99175" y="42600"/>
                  <a:pt x="108286" y="34500"/>
                  <a:pt x="115314" y="26700"/>
                </a:cubicBezTo>
                <a:cubicBezTo>
                  <a:pt x="117396" y="24000"/>
                  <a:pt x="119739" y="18600"/>
                  <a:pt x="117396" y="15900"/>
                </a:cubicBezTo>
                <a:cubicBezTo>
                  <a:pt x="115314" y="13200"/>
                  <a:pt x="110629" y="13200"/>
                  <a:pt x="108286" y="15900"/>
                </a:cubicBezTo>
                <a:cubicBezTo>
                  <a:pt x="96832" y="26700"/>
                  <a:pt x="87722" y="34500"/>
                  <a:pt x="62212" y="18600"/>
                </a:cubicBezTo>
                <a:cubicBezTo>
                  <a:pt x="32277" y="0"/>
                  <a:pt x="16138" y="13200"/>
                  <a:pt x="4685" y="26700"/>
                </a:cubicBezTo>
                <a:cubicBezTo>
                  <a:pt x="2342" y="29100"/>
                  <a:pt x="0" y="34500"/>
                  <a:pt x="2342" y="37200"/>
                </a:cubicBezTo>
                <a:cubicBezTo>
                  <a:pt x="4685" y="39900"/>
                  <a:pt x="9110" y="39900"/>
                  <a:pt x="11453" y="37200"/>
                </a:cubicBezTo>
                <a:close/>
                <a:moveTo>
                  <a:pt x="108286" y="53400"/>
                </a:moveTo>
                <a:lnTo>
                  <a:pt x="108286" y="53400"/>
                </a:lnTo>
                <a:cubicBezTo>
                  <a:pt x="96832" y="63900"/>
                  <a:pt x="87722" y="74400"/>
                  <a:pt x="62212" y="58500"/>
                </a:cubicBezTo>
                <a:cubicBezTo>
                  <a:pt x="32277" y="37200"/>
                  <a:pt x="16138" y="53400"/>
                  <a:pt x="4685" y="63900"/>
                </a:cubicBezTo>
                <a:cubicBezTo>
                  <a:pt x="2342" y="66600"/>
                  <a:pt x="0" y="72000"/>
                  <a:pt x="2342" y="74400"/>
                </a:cubicBezTo>
                <a:cubicBezTo>
                  <a:pt x="4685" y="77100"/>
                  <a:pt x="9110" y="77100"/>
                  <a:pt x="11453" y="74400"/>
                </a:cubicBezTo>
                <a:cubicBezTo>
                  <a:pt x="22906" y="63900"/>
                  <a:pt x="32277" y="56100"/>
                  <a:pt x="57527" y="72000"/>
                </a:cubicBezTo>
                <a:cubicBezTo>
                  <a:pt x="69240" y="79800"/>
                  <a:pt x="78351" y="82500"/>
                  <a:pt x="85379" y="82500"/>
                </a:cubicBezTo>
                <a:cubicBezTo>
                  <a:pt x="99175" y="82500"/>
                  <a:pt x="108286" y="72000"/>
                  <a:pt x="115314" y="66600"/>
                </a:cubicBezTo>
                <a:cubicBezTo>
                  <a:pt x="117396" y="63900"/>
                  <a:pt x="119739" y="58500"/>
                  <a:pt x="117396" y="56100"/>
                </a:cubicBezTo>
                <a:cubicBezTo>
                  <a:pt x="115314" y="50400"/>
                  <a:pt x="110629" y="50400"/>
                  <a:pt x="108286" y="53400"/>
                </a:cubicBezTo>
                <a:close/>
                <a:moveTo>
                  <a:pt x="108286" y="90600"/>
                </a:moveTo>
                <a:lnTo>
                  <a:pt x="108286" y="90600"/>
                </a:lnTo>
                <a:cubicBezTo>
                  <a:pt x="96832" y="103800"/>
                  <a:pt x="87722" y="111600"/>
                  <a:pt x="62212" y="95700"/>
                </a:cubicBezTo>
                <a:cubicBezTo>
                  <a:pt x="32277" y="74400"/>
                  <a:pt x="16138" y="90600"/>
                  <a:pt x="4685" y="101100"/>
                </a:cubicBezTo>
                <a:cubicBezTo>
                  <a:pt x="2342" y="103800"/>
                  <a:pt x="0" y="108900"/>
                  <a:pt x="2342" y="111600"/>
                </a:cubicBezTo>
                <a:cubicBezTo>
                  <a:pt x="4685" y="117000"/>
                  <a:pt x="9110" y="117000"/>
                  <a:pt x="11453" y="114300"/>
                </a:cubicBezTo>
                <a:cubicBezTo>
                  <a:pt x="22906" y="101100"/>
                  <a:pt x="32277" y="93000"/>
                  <a:pt x="57527" y="108900"/>
                </a:cubicBezTo>
                <a:cubicBezTo>
                  <a:pt x="69240" y="117000"/>
                  <a:pt x="78351" y="119700"/>
                  <a:pt x="85379" y="119700"/>
                </a:cubicBezTo>
                <a:cubicBezTo>
                  <a:pt x="99175" y="119700"/>
                  <a:pt x="108286" y="111600"/>
                  <a:pt x="115314" y="103800"/>
                </a:cubicBezTo>
                <a:cubicBezTo>
                  <a:pt x="117396" y="101100"/>
                  <a:pt x="119739" y="95700"/>
                  <a:pt x="117396" y="93000"/>
                </a:cubicBezTo>
                <a:cubicBezTo>
                  <a:pt x="115314" y="90600"/>
                  <a:pt x="110629" y="87900"/>
                  <a:pt x="108286" y="90600"/>
                </a:cubicBez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28" name="Shape 5187">
            <a:extLst>
              <a:ext uri="{FF2B5EF4-FFF2-40B4-BE49-F238E27FC236}">
                <a16:creationId xmlns:a16="http://schemas.microsoft.com/office/drawing/2014/main" id="{E2C7BE7C-B2FA-4220-8C93-6D35AC52F635}"/>
              </a:ext>
            </a:extLst>
          </p:cNvPr>
          <p:cNvSpPr/>
          <p:nvPr/>
        </p:nvSpPr>
        <p:spPr>
          <a:xfrm>
            <a:off x="6531159" y="2140803"/>
            <a:ext cx="264560" cy="229603"/>
          </a:xfrm>
          <a:custGeom>
            <a:avLst/>
            <a:gdLst/>
            <a:ahLst/>
            <a:cxnLst/>
            <a:rect l="0" t="0" r="0" b="0"/>
            <a:pathLst>
              <a:path w="120000" h="120000" extrusionOk="0">
                <a:moveTo>
                  <a:pt x="119749" y="112230"/>
                </a:moveTo>
                <a:lnTo>
                  <a:pt x="119749" y="112230"/>
                </a:lnTo>
                <a:cubicBezTo>
                  <a:pt x="64384" y="0"/>
                  <a:pt x="64384" y="0"/>
                  <a:pt x="64384" y="0"/>
                </a:cubicBezTo>
                <a:cubicBezTo>
                  <a:pt x="62129" y="0"/>
                  <a:pt x="62129" y="0"/>
                  <a:pt x="59874" y="0"/>
                </a:cubicBezTo>
                <a:cubicBezTo>
                  <a:pt x="57620" y="0"/>
                  <a:pt x="57620" y="0"/>
                  <a:pt x="55365" y="0"/>
                </a:cubicBezTo>
                <a:cubicBezTo>
                  <a:pt x="0" y="112230"/>
                  <a:pt x="0" y="112230"/>
                  <a:pt x="0" y="112230"/>
                </a:cubicBezTo>
                <a:cubicBezTo>
                  <a:pt x="0" y="114820"/>
                  <a:pt x="0" y="117410"/>
                  <a:pt x="0" y="117410"/>
                </a:cubicBezTo>
                <a:cubicBezTo>
                  <a:pt x="2004" y="119712"/>
                  <a:pt x="2004" y="119712"/>
                  <a:pt x="4258" y="119712"/>
                </a:cubicBezTo>
                <a:cubicBezTo>
                  <a:pt x="115490" y="119712"/>
                  <a:pt x="115490" y="119712"/>
                  <a:pt x="115490" y="119712"/>
                </a:cubicBezTo>
                <a:cubicBezTo>
                  <a:pt x="117745" y="119712"/>
                  <a:pt x="117745" y="119712"/>
                  <a:pt x="119749" y="117410"/>
                </a:cubicBezTo>
                <a:cubicBezTo>
                  <a:pt x="119749" y="117410"/>
                  <a:pt x="119749" y="114820"/>
                  <a:pt x="119749" y="112230"/>
                </a:cubicBezTo>
                <a:close/>
                <a:moveTo>
                  <a:pt x="66388" y="107050"/>
                </a:moveTo>
                <a:lnTo>
                  <a:pt x="66388" y="107050"/>
                </a:lnTo>
                <a:cubicBezTo>
                  <a:pt x="53110" y="107050"/>
                  <a:pt x="53110" y="107050"/>
                  <a:pt x="53110" y="107050"/>
                </a:cubicBezTo>
                <a:cubicBezTo>
                  <a:pt x="53110" y="91798"/>
                  <a:pt x="53110" y="91798"/>
                  <a:pt x="53110" y="91798"/>
                </a:cubicBezTo>
                <a:cubicBezTo>
                  <a:pt x="66388" y="91798"/>
                  <a:pt x="66388" y="91798"/>
                  <a:pt x="66388" y="91798"/>
                </a:cubicBezTo>
                <a:lnTo>
                  <a:pt x="66388" y="107050"/>
                </a:lnTo>
                <a:close/>
                <a:moveTo>
                  <a:pt x="66388" y="81726"/>
                </a:moveTo>
                <a:lnTo>
                  <a:pt x="66388" y="81726"/>
                </a:lnTo>
                <a:cubicBezTo>
                  <a:pt x="53110" y="81726"/>
                  <a:pt x="53110" y="81726"/>
                  <a:pt x="53110" y="81726"/>
                </a:cubicBezTo>
                <a:cubicBezTo>
                  <a:pt x="53110" y="38561"/>
                  <a:pt x="53110" y="38561"/>
                  <a:pt x="53110" y="38561"/>
                </a:cubicBezTo>
                <a:cubicBezTo>
                  <a:pt x="66388" y="38561"/>
                  <a:pt x="66388" y="38561"/>
                  <a:pt x="66388" y="38561"/>
                </a:cubicBezTo>
                <a:lnTo>
                  <a:pt x="66388" y="81726"/>
                </a:ln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29" name="Shape 5189">
            <a:extLst>
              <a:ext uri="{FF2B5EF4-FFF2-40B4-BE49-F238E27FC236}">
                <a16:creationId xmlns:a16="http://schemas.microsoft.com/office/drawing/2014/main" id="{E711448A-0BF9-4BE6-A808-6AB8C50EC3C3}"/>
              </a:ext>
            </a:extLst>
          </p:cNvPr>
          <p:cNvSpPr/>
          <p:nvPr/>
        </p:nvSpPr>
        <p:spPr>
          <a:xfrm>
            <a:off x="9779791" y="4999176"/>
            <a:ext cx="229543" cy="231550"/>
          </a:xfrm>
          <a:custGeom>
            <a:avLst/>
            <a:gdLst/>
            <a:ahLst/>
            <a:cxnLst/>
            <a:rect l="0" t="0" r="0" b="0"/>
            <a:pathLst>
              <a:path w="120000" h="120000" extrusionOk="0">
                <a:moveTo>
                  <a:pt x="50813" y="0"/>
                </a:moveTo>
                <a:lnTo>
                  <a:pt x="50813" y="0"/>
                </a:lnTo>
                <a:cubicBezTo>
                  <a:pt x="22966" y="2589"/>
                  <a:pt x="2583" y="25323"/>
                  <a:pt x="0" y="50647"/>
                </a:cubicBezTo>
                <a:cubicBezTo>
                  <a:pt x="50813" y="50647"/>
                  <a:pt x="50813" y="50647"/>
                  <a:pt x="50813" y="50647"/>
                </a:cubicBezTo>
                <a:lnTo>
                  <a:pt x="50813" y="0"/>
                </a:lnTo>
                <a:close/>
                <a:moveTo>
                  <a:pt x="66028" y="0"/>
                </a:moveTo>
                <a:lnTo>
                  <a:pt x="66028" y="0"/>
                </a:lnTo>
                <a:cubicBezTo>
                  <a:pt x="66028" y="58417"/>
                  <a:pt x="66028" y="58417"/>
                  <a:pt x="66028" y="58417"/>
                </a:cubicBezTo>
                <a:cubicBezTo>
                  <a:pt x="66028" y="63597"/>
                  <a:pt x="63732" y="65899"/>
                  <a:pt x="58564" y="65899"/>
                </a:cubicBezTo>
                <a:cubicBezTo>
                  <a:pt x="0" y="65899"/>
                  <a:pt x="0" y="65899"/>
                  <a:pt x="0" y="65899"/>
                </a:cubicBezTo>
                <a:cubicBezTo>
                  <a:pt x="2583" y="96690"/>
                  <a:pt x="28133" y="119712"/>
                  <a:pt x="58564" y="119712"/>
                </a:cubicBezTo>
                <a:cubicBezTo>
                  <a:pt x="91578" y="119712"/>
                  <a:pt x="119712" y="91798"/>
                  <a:pt x="119712" y="58417"/>
                </a:cubicBezTo>
                <a:cubicBezTo>
                  <a:pt x="119712" y="27913"/>
                  <a:pt x="96746" y="2589"/>
                  <a:pt x="66028" y="0"/>
                </a:cubicBez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30" name="Shape 5191">
            <a:extLst>
              <a:ext uri="{FF2B5EF4-FFF2-40B4-BE49-F238E27FC236}">
                <a16:creationId xmlns:a16="http://schemas.microsoft.com/office/drawing/2014/main" id="{B4BA04D7-6C0D-4AFB-972E-5FA48E95D2E7}"/>
              </a:ext>
            </a:extLst>
          </p:cNvPr>
          <p:cNvSpPr/>
          <p:nvPr/>
        </p:nvSpPr>
        <p:spPr>
          <a:xfrm>
            <a:off x="9727269" y="2218635"/>
            <a:ext cx="268450" cy="214037"/>
          </a:xfrm>
          <a:custGeom>
            <a:avLst/>
            <a:gdLst/>
            <a:ahLst/>
            <a:cxnLst/>
            <a:rect l="0" t="0" r="0" b="0"/>
            <a:pathLst>
              <a:path w="120000" h="120000" extrusionOk="0">
                <a:moveTo>
                  <a:pt x="117782" y="2769"/>
                </a:moveTo>
                <a:lnTo>
                  <a:pt x="117782" y="2769"/>
                </a:lnTo>
                <a:cubicBezTo>
                  <a:pt x="91663" y="60000"/>
                  <a:pt x="91663" y="60000"/>
                  <a:pt x="91663" y="60000"/>
                </a:cubicBezTo>
                <a:cubicBezTo>
                  <a:pt x="89445" y="62769"/>
                  <a:pt x="87227" y="62769"/>
                  <a:pt x="85010" y="60000"/>
                </a:cubicBezTo>
                <a:cubicBezTo>
                  <a:pt x="71950" y="46153"/>
                  <a:pt x="71950" y="46153"/>
                  <a:pt x="71950" y="46153"/>
                </a:cubicBezTo>
                <a:cubicBezTo>
                  <a:pt x="69733" y="43384"/>
                  <a:pt x="69733" y="43384"/>
                  <a:pt x="67515" y="46153"/>
                </a:cubicBezTo>
                <a:cubicBezTo>
                  <a:pt x="47802" y="81846"/>
                  <a:pt x="47802" y="81846"/>
                  <a:pt x="47802" y="81846"/>
                </a:cubicBezTo>
                <a:cubicBezTo>
                  <a:pt x="47802" y="84615"/>
                  <a:pt x="45831" y="84615"/>
                  <a:pt x="43613" y="81846"/>
                </a:cubicBezTo>
                <a:cubicBezTo>
                  <a:pt x="34743" y="73538"/>
                  <a:pt x="34743" y="73538"/>
                  <a:pt x="34743" y="73538"/>
                </a:cubicBezTo>
                <a:cubicBezTo>
                  <a:pt x="32525" y="70769"/>
                  <a:pt x="30308" y="70769"/>
                  <a:pt x="30308" y="73538"/>
                </a:cubicBezTo>
                <a:cubicBezTo>
                  <a:pt x="1971" y="117230"/>
                  <a:pt x="1971" y="117230"/>
                  <a:pt x="1971" y="117230"/>
                </a:cubicBezTo>
                <a:cubicBezTo>
                  <a:pt x="0" y="119692"/>
                  <a:pt x="0" y="119692"/>
                  <a:pt x="1971" y="119692"/>
                </a:cubicBezTo>
                <a:cubicBezTo>
                  <a:pt x="119753" y="119692"/>
                  <a:pt x="119753" y="119692"/>
                  <a:pt x="119753" y="119692"/>
                </a:cubicBezTo>
                <a:cubicBezTo>
                  <a:pt x="119753" y="2769"/>
                  <a:pt x="119753" y="2769"/>
                  <a:pt x="119753" y="2769"/>
                </a:cubicBezTo>
                <a:cubicBezTo>
                  <a:pt x="119753" y="0"/>
                  <a:pt x="119753" y="0"/>
                  <a:pt x="117782" y="2769"/>
                </a:cubicBezTo>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31" name="Shape 5192">
            <a:extLst>
              <a:ext uri="{FF2B5EF4-FFF2-40B4-BE49-F238E27FC236}">
                <a16:creationId xmlns:a16="http://schemas.microsoft.com/office/drawing/2014/main" id="{30AD3BCF-31C6-4DE9-BC0E-C1AE57A6F449}"/>
              </a:ext>
            </a:extLst>
          </p:cNvPr>
          <p:cNvSpPr/>
          <p:nvPr/>
        </p:nvSpPr>
        <p:spPr>
          <a:xfrm>
            <a:off x="2140643" y="2722595"/>
            <a:ext cx="215926" cy="254900"/>
          </a:xfrm>
          <a:custGeom>
            <a:avLst/>
            <a:gdLst/>
            <a:ahLst/>
            <a:cxnLst/>
            <a:rect l="0" t="0" r="0" b="0"/>
            <a:pathLst>
              <a:path w="120000" h="120000" extrusionOk="0">
                <a:moveTo>
                  <a:pt x="86854" y="46133"/>
                </a:moveTo>
                <a:lnTo>
                  <a:pt x="86854" y="46133"/>
                </a:lnTo>
                <a:cubicBezTo>
                  <a:pt x="86854" y="43801"/>
                  <a:pt x="114475" y="23066"/>
                  <a:pt x="97902" y="4665"/>
                </a:cubicBezTo>
                <a:cubicBezTo>
                  <a:pt x="95140" y="0"/>
                  <a:pt x="81636" y="25399"/>
                  <a:pt x="62608" y="34730"/>
                </a:cubicBezTo>
                <a:cubicBezTo>
                  <a:pt x="51867" y="41468"/>
                  <a:pt x="30076" y="52872"/>
                  <a:pt x="30076" y="59870"/>
                </a:cubicBezTo>
                <a:cubicBezTo>
                  <a:pt x="30076" y="103671"/>
                  <a:pt x="30076" y="103671"/>
                  <a:pt x="30076" y="103671"/>
                </a:cubicBezTo>
                <a:cubicBezTo>
                  <a:pt x="30076" y="112742"/>
                  <a:pt x="65370" y="119740"/>
                  <a:pt x="95140" y="119740"/>
                </a:cubicBezTo>
                <a:cubicBezTo>
                  <a:pt x="105882" y="119740"/>
                  <a:pt x="119693" y="64535"/>
                  <a:pt x="119693" y="57537"/>
                </a:cubicBezTo>
                <a:cubicBezTo>
                  <a:pt x="119693" y="48466"/>
                  <a:pt x="89616" y="48466"/>
                  <a:pt x="86854" y="46133"/>
                </a:cubicBezTo>
                <a:close/>
                <a:moveTo>
                  <a:pt x="21790" y="46133"/>
                </a:moveTo>
                <a:lnTo>
                  <a:pt x="21790" y="46133"/>
                </a:lnTo>
                <a:cubicBezTo>
                  <a:pt x="16572" y="46133"/>
                  <a:pt x="0" y="48466"/>
                  <a:pt x="0" y="66609"/>
                </a:cubicBezTo>
                <a:cubicBezTo>
                  <a:pt x="0" y="96414"/>
                  <a:pt x="0" y="96414"/>
                  <a:pt x="0" y="96414"/>
                </a:cubicBezTo>
                <a:cubicBezTo>
                  <a:pt x="0" y="115075"/>
                  <a:pt x="16572" y="117408"/>
                  <a:pt x="21790" y="117408"/>
                </a:cubicBezTo>
                <a:cubicBezTo>
                  <a:pt x="27314" y="117408"/>
                  <a:pt x="13503" y="112742"/>
                  <a:pt x="13503" y="103671"/>
                </a:cubicBezTo>
                <a:cubicBezTo>
                  <a:pt x="13503" y="62203"/>
                  <a:pt x="13503" y="62203"/>
                  <a:pt x="13503" y="62203"/>
                </a:cubicBezTo>
                <a:cubicBezTo>
                  <a:pt x="13503" y="50799"/>
                  <a:pt x="27314" y="46133"/>
                  <a:pt x="21790" y="46133"/>
                </a:cubicBez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32" name="Shape 5193">
            <a:extLst>
              <a:ext uri="{FF2B5EF4-FFF2-40B4-BE49-F238E27FC236}">
                <a16:creationId xmlns:a16="http://schemas.microsoft.com/office/drawing/2014/main" id="{9936CD5C-14F6-406F-9F67-D45AD157AE72}"/>
              </a:ext>
            </a:extLst>
          </p:cNvPr>
          <p:cNvSpPr/>
          <p:nvPr/>
        </p:nvSpPr>
        <p:spPr>
          <a:xfrm>
            <a:off x="2687270" y="2732324"/>
            <a:ext cx="213981" cy="254898"/>
          </a:xfrm>
          <a:custGeom>
            <a:avLst/>
            <a:gdLst/>
            <a:ahLst/>
            <a:cxnLst/>
            <a:rect l="0" t="0" r="0" b="0"/>
            <a:pathLst>
              <a:path w="120000" h="120000" extrusionOk="0">
                <a:moveTo>
                  <a:pt x="32755" y="76103"/>
                </a:moveTo>
                <a:lnTo>
                  <a:pt x="32755" y="76103"/>
                </a:lnTo>
                <a:cubicBezTo>
                  <a:pt x="32755" y="78181"/>
                  <a:pt x="5816" y="99220"/>
                  <a:pt x="22040" y="115324"/>
                </a:cubicBezTo>
                <a:cubicBezTo>
                  <a:pt x="24489" y="119740"/>
                  <a:pt x="38265" y="96883"/>
                  <a:pt x="56938" y="85454"/>
                </a:cubicBezTo>
                <a:cubicBezTo>
                  <a:pt x="65204" y="80519"/>
                  <a:pt x="89693" y="66753"/>
                  <a:pt x="89693" y="62077"/>
                </a:cubicBezTo>
                <a:cubicBezTo>
                  <a:pt x="89693" y="16363"/>
                  <a:pt x="89693" y="16363"/>
                  <a:pt x="89693" y="16363"/>
                </a:cubicBezTo>
                <a:cubicBezTo>
                  <a:pt x="89693" y="9090"/>
                  <a:pt x="51734" y="0"/>
                  <a:pt x="24489" y="0"/>
                </a:cubicBezTo>
                <a:cubicBezTo>
                  <a:pt x="13469" y="0"/>
                  <a:pt x="0" y="55324"/>
                  <a:pt x="0" y="64415"/>
                </a:cubicBezTo>
                <a:cubicBezTo>
                  <a:pt x="0" y="73766"/>
                  <a:pt x="29999" y="73766"/>
                  <a:pt x="32755" y="76103"/>
                </a:cubicBezTo>
                <a:close/>
                <a:moveTo>
                  <a:pt x="97653" y="73766"/>
                </a:moveTo>
                <a:lnTo>
                  <a:pt x="97653" y="73766"/>
                </a:lnTo>
                <a:cubicBezTo>
                  <a:pt x="103469" y="73766"/>
                  <a:pt x="119693" y="71428"/>
                  <a:pt x="119693" y="55324"/>
                </a:cubicBezTo>
                <a:cubicBezTo>
                  <a:pt x="119693" y="23116"/>
                  <a:pt x="119693" y="23116"/>
                  <a:pt x="119693" y="23116"/>
                </a:cubicBezTo>
                <a:cubicBezTo>
                  <a:pt x="119693" y="4675"/>
                  <a:pt x="103469" y="4675"/>
                  <a:pt x="97653" y="4675"/>
                </a:cubicBezTo>
                <a:cubicBezTo>
                  <a:pt x="92448" y="4675"/>
                  <a:pt x="105918" y="7012"/>
                  <a:pt x="105918" y="18441"/>
                </a:cubicBezTo>
                <a:cubicBezTo>
                  <a:pt x="105918" y="59999"/>
                  <a:pt x="105918" y="59999"/>
                  <a:pt x="105918" y="59999"/>
                </a:cubicBezTo>
                <a:cubicBezTo>
                  <a:pt x="105918" y="71428"/>
                  <a:pt x="92448" y="73766"/>
                  <a:pt x="97653" y="73766"/>
                </a:cubicBez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34" name="TextBox 133">
            <a:extLst>
              <a:ext uri="{FF2B5EF4-FFF2-40B4-BE49-F238E27FC236}">
                <a16:creationId xmlns:a16="http://schemas.microsoft.com/office/drawing/2014/main" id="{F62CDD55-ABE5-42BC-AEAE-ADA254FBC20A}"/>
              </a:ext>
            </a:extLst>
          </p:cNvPr>
          <p:cNvSpPr txBox="1">
            <a:spLocks noChangeArrowheads="1"/>
          </p:cNvSpPr>
          <p:nvPr/>
        </p:nvSpPr>
        <p:spPr bwMode="auto">
          <a:xfrm>
            <a:off x="525974" y="282109"/>
            <a:ext cx="114776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Roboto" panose="02000000000000000000" pitchFamily="2" charset="0"/>
              </a:defRPr>
            </a:lvl1pPr>
            <a:lvl2pPr marL="742950" indent="-285750">
              <a:defRPr>
                <a:solidFill>
                  <a:schemeClr val="tx1"/>
                </a:solidFill>
                <a:latin typeface="Roboto" panose="02000000000000000000" pitchFamily="2" charset="0"/>
              </a:defRPr>
            </a:lvl2pPr>
            <a:lvl3pPr marL="1143000" indent="-228600">
              <a:defRPr>
                <a:solidFill>
                  <a:schemeClr val="tx1"/>
                </a:solidFill>
                <a:latin typeface="Roboto" panose="02000000000000000000" pitchFamily="2" charset="0"/>
              </a:defRPr>
            </a:lvl3pPr>
            <a:lvl4pPr marL="1600200" indent="-228600">
              <a:defRPr>
                <a:solidFill>
                  <a:schemeClr val="tx1"/>
                </a:solidFill>
                <a:latin typeface="Roboto" panose="02000000000000000000" pitchFamily="2" charset="0"/>
              </a:defRPr>
            </a:lvl4pPr>
            <a:lvl5pPr marL="2057400" indent="-228600">
              <a:defRPr>
                <a:solidFill>
                  <a:schemeClr val="tx1"/>
                </a:solidFill>
                <a:latin typeface="Roboto" panose="02000000000000000000" pitchFamily="2" charset="0"/>
              </a:defRPr>
            </a:lvl5pPr>
            <a:lvl6pPr marL="2514600" indent="-228600" defTabSz="457200" fontAlgn="base">
              <a:spcBef>
                <a:spcPct val="0"/>
              </a:spcBef>
              <a:spcAft>
                <a:spcPct val="0"/>
              </a:spcAft>
              <a:defRPr>
                <a:solidFill>
                  <a:schemeClr val="tx1"/>
                </a:solidFill>
                <a:latin typeface="Roboto" panose="02000000000000000000" pitchFamily="2" charset="0"/>
              </a:defRPr>
            </a:lvl6pPr>
            <a:lvl7pPr marL="2971800" indent="-228600" defTabSz="457200" fontAlgn="base">
              <a:spcBef>
                <a:spcPct val="0"/>
              </a:spcBef>
              <a:spcAft>
                <a:spcPct val="0"/>
              </a:spcAft>
              <a:defRPr>
                <a:solidFill>
                  <a:schemeClr val="tx1"/>
                </a:solidFill>
                <a:latin typeface="Roboto" panose="02000000000000000000" pitchFamily="2" charset="0"/>
              </a:defRPr>
            </a:lvl7pPr>
            <a:lvl8pPr marL="3429000" indent="-228600" defTabSz="457200" fontAlgn="base">
              <a:spcBef>
                <a:spcPct val="0"/>
              </a:spcBef>
              <a:spcAft>
                <a:spcPct val="0"/>
              </a:spcAft>
              <a:defRPr>
                <a:solidFill>
                  <a:schemeClr val="tx1"/>
                </a:solidFill>
                <a:latin typeface="Roboto" panose="02000000000000000000" pitchFamily="2" charset="0"/>
              </a:defRPr>
            </a:lvl8pPr>
            <a:lvl9pPr marL="3886200" indent="-228600" defTabSz="457200" fontAlgn="base">
              <a:spcBef>
                <a:spcPct val="0"/>
              </a:spcBef>
              <a:spcAft>
                <a:spcPct val="0"/>
              </a:spcAft>
              <a:defRPr>
                <a:solidFill>
                  <a:schemeClr val="tx1"/>
                </a:solidFill>
                <a:latin typeface="Roboto" panose="02000000000000000000" pitchFamily="2" charset="0"/>
              </a:defRPr>
            </a:lvl9pPr>
          </a:lstStyle>
          <a:p>
            <a:pPr eaLnBrk="1" hangingPunct="1"/>
            <a:r>
              <a:rPr lang="en-US" altLang="en-US" sz="1400" b="1" dirty="0">
                <a:solidFill>
                  <a:schemeClr val="bg1"/>
                </a:solidFill>
                <a:latin typeface="Montserrat" panose="00000500000000000000" pitchFamily="50" charset="0"/>
                <a:ea typeface="Source Sans Pro Semibold" panose="020B0603030403020204" pitchFamily="34" charset="0"/>
              </a:rPr>
              <a:t>Nagata</a:t>
            </a:r>
          </a:p>
        </p:txBody>
      </p:sp>
    </p:spTree>
    <p:extLst>
      <p:ext uri="{BB962C8B-B14F-4D97-AF65-F5344CB8AC3E}">
        <p14:creationId xmlns:p14="http://schemas.microsoft.com/office/powerpoint/2010/main" val="41223688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
            <a:extLst>
              <a:ext uri="{FF2B5EF4-FFF2-40B4-BE49-F238E27FC236}">
                <a16:creationId xmlns:a16="http://schemas.microsoft.com/office/drawing/2014/main" id="{B439440A-33E2-4CCF-993E-9BD5D5A9FA77}"/>
              </a:ext>
            </a:extLst>
          </p:cNvPr>
          <p:cNvSpPr txBox="1">
            <a:spLocks/>
          </p:cNvSpPr>
          <p:nvPr/>
        </p:nvSpPr>
        <p:spPr>
          <a:xfrm>
            <a:off x="7564465" y="992693"/>
            <a:ext cx="4876018" cy="872629"/>
          </a:xfrm>
          <a:prstGeom prst="rect">
            <a:avLst/>
          </a:prstGeom>
        </p:spPr>
        <p:txBody>
          <a:bodyPr wrap="square" anchor="ctr">
            <a:noAutofit/>
          </a:bodyPr>
          <a:lstStyle>
            <a:lvl1pPr algn="ctr" rtl="0" fontAlgn="base">
              <a:spcBef>
                <a:spcPct val="0"/>
              </a:spcBef>
              <a:spcAft>
                <a:spcPct val="0"/>
              </a:spcAft>
              <a:defRPr lang="en-US" sz="2400" kern="0" smtClean="0">
                <a:solidFill>
                  <a:srgbClr val="DD2067"/>
                </a:solidFill>
                <a:latin typeface="+mj-lt"/>
                <a:ea typeface="+mj-ea"/>
                <a:cs typeface="Arial" pitchFamily="-109" charset="0"/>
                <a:sym typeface="Calibri" charset="0"/>
              </a:defRPr>
            </a:lvl1pPr>
            <a:lvl2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2pPr>
            <a:lvl3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3pPr>
            <a:lvl4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4pPr>
            <a:lvl5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5pPr>
            <a:lvl6pPr marL="4572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6pPr>
            <a:lvl7pPr marL="9144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7pPr>
            <a:lvl8pPr marL="13716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8pPr>
            <a:lvl9pPr marL="18288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9pPr>
          </a:lstStyle>
          <a:p>
            <a:pPr algn="l"/>
            <a:r>
              <a:rPr lang="en-US" sz="6600" spc="-151" dirty="0">
                <a:solidFill>
                  <a:schemeClr val="bg1"/>
                </a:solidFill>
                <a:latin typeface="Montserrat Medium" panose="00000600000000000000" pitchFamily="50" charset="0"/>
                <a:ea typeface="Source Sans Pro Semibold" panose="020B0603030403020204" pitchFamily="34" charset="0"/>
                <a:cs typeface="Open Sans" panose="020B0606030504020204" pitchFamily="34" charset="0"/>
              </a:rPr>
              <a:t>More</a:t>
            </a:r>
            <a:endParaRPr lang="en-US" sz="6600" spc="-151" dirty="0">
              <a:solidFill>
                <a:srgbClr val="F8E71E"/>
              </a:solidFill>
              <a:latin typeface="Montserrat Medium" panose="00000600000000000000" pitchFamily="50" charset="0"/>
              <a:ea typeface="Source Sans Pro Semibold" panose="020B0603030403020204" pitchFamily="34" charset="0"/>
              <a:cs typeface="Open Sans" panose="020B0606030504020204" pitchFamily="34" charset="0"/>
            </a:endParaRPr>
          </a:p>
        </p:txBody>
      </p:sp>
      <p:sp>
        <p:nvSpPr>
          <p:cNvPr id="19" name="Title 1">
            <a:extLst>
              <a:ext uri="{FF2B5EF4-FFF2-40B4-BE49-F238E27FC236}">
                <a16:creationId xmlns:a16="http://schemas.microsoft.com/office/drawing/2014/main" id="{721902ED-8C9E-4240-8CBA-752146DB9E67}"/>
              </a:ext>
            </a:extLst>
          </p:cNvPr>
          <p:cNvSpPr txBox="1">
            <a:spLocks/>
          </p:cNvSpPr>
          <p:nvPr/>
        </p:nvSpPr>
        <p:spPr>
          <a:xfrm>
            <a:off x="7564464" y="1773912"/>
            <a:ext cx="5396523" cy="872629"/>
          </a:xfrm>
          <a:prstGeom prst="rect">
            <a:avLst/>
          </a:prstGeom>
        </p:spPr>
        <p:txBody>
          <a:bodyPr wrap="square" anchor="ctr">
            <a:noAutofit/>
          </a:bodyPr>
          <a:lstStyle>
            <a:lvl1pPr algn="ctr" rtl="0" fontAlgn="base">
              <a:spcBef>
                <a:spcPct val="0"/>
              </a:spcBef>
              <a:spcAft>
                <a:spcPct val="0"/>
              </a:spcAft>
              <a:defRPr lang="en-US" sz="2400" kern="0" smtClean="0">
                <a:solidFill>
                  <a:srgbClr val="DD2067"/>
                </a:solidFill>
                <a:latin typeface="+mj-lt"/>
                <a:ea typeface="+mj-ea"/>
                <a:cs typeface="Arial" pitchFamily="-109" charset="0"/>
                <a:sym typeface="Calibri" charset="0"/>
              </a:defRPr>
            </a:lvl1pPr>
            <a:lvl2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2pPr>
            <a:lvl3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3pPr>
            <a:lvl4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4pPr>
            <a:lvl5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5pPr>
            <a:lvl6pPr marL="4572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6pPr>
            <a:lvl7pPr marL="9144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7pPr>
            <a:lvl8pPr marL="13716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8pPr>
            <a:lvl9pPr marL="18288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9pPr>
          </a:lstStyle>
          <a:p>
            <a:pPr algn="l"/>
            <a:r>
              <a:rPr lang="en-US" sz="6600" spc="-151" dirty="0">
                <a:solidFill>
                  <a:schemeClr val="bg1"/>
                </a:solidFill>
                <a:latin typeface="Montserrat Medium" panose="00000600000000000000" pitchFamily="50" charset="0"/>
                <a:ea typeface="Source Sans Pro Semibold" panose="020B0603030403020204" pitchFamily="34" charset="0"/>
                <a:cs typeface="Open Sans" panose="020B0606030504020204" pitchFamily="34" charset="0"/>
              </a:rPr>
              <a:t>About Us</a:t>
            </a:r>
            <a:endParaRPr lang="en-US" sz="6600" spc="-151" dirty="0">
              <a:solidFill>
                <a:srgbClr val="F8E71E"/>
              </a:solidFill>
              <a:latin typeface="Montserrat Medium" panose="00000600000000000000" pitchFamily="50" charset="0"/>
              <a:ea typeface="Source Sans Pro Semibold" panose="020B0603030403020204" pitchFamily="34" charset="0"/>
              <a:cs typeface="Open Sans" panose="020B0606030504020204" pitchFamily="34" charset="0"/>
            </a:endParaRPr>
          </a:p>
        </p:txBody>
      </p:sp>
      <p:sp>
        <p:nvSpPr>
          <p:cNvPr id="20" name="TextBox 19">
            <a:extLst>
              <a:ext uri="{FF2B5EF4-FFF2-40B4-BE49-F238E27FC236}">
                <a16:creationId xmlns:a16="http://schemas.microsoft.com/office/drawing/2014/main" id="{56EFE8F2-A24A-4638-9B76-C4C943AFDFF0}"/>
              </a:ext>
            </a:extLst>
          </p:cNvPr>
          <p:cNvSpPr txBox="1"/>
          <p:nvPr/>
        </p:nvSpPr>
        <p:spPr>
          <a:xfrm>
            <a:off x="7564464" y="3570430"/>
            <a:ext cx="3358557" cy="1446935"/>
          </a:xfrm>
          <a:prstGeom prst="rect">
            <a:avLst/>
          </a:prstGeom>
          <a:noFill/>
        </p:spPr>
        <p:txBody>
          <a:bodyPr wrap="square">
            <a:spAutoFit/>
          </a:bodyPr>
          <a:lstStyle/>
          <a:p>
            <a:pPr algn="just">
              <a:lnSpc>
                <a:spcPct val="150000"/>
              </a:lnSpc>
            </a:pPr>
            <a:r>
              <a:rPr lang="en-US" sz="1000" b="0" i="0" dirty="0">
                <a:solidFill>
                  <a:schemeClr val="bg1"/>
                </a:solidFill>
                <a:effectLst/>
                <a:latin typeface="Lato" panose="020F0502020204030203" pitchFamily="34" charset="0"/>
                <a:ea typeface="Lato" panose="020F0502020204030203" pitchFamily="34" charset="0"/>
                <a:cs typeface="Lato" panose="020F0502020204030203" pitchFamily="34" charset="0"/>
              </a:rPr>
              <a:t>There are many variations of passages of Lorem Ipsum available, but the majority have suffered alteration in some form, by injected </a:t>
            </a:r>
            <a:r>
              <a:rPr lang="en-US" sz="1000" b="0" i="0" dirty="0" err="1">
                <a:solidFill>
                  <a:schemeClr val="bg1"/>
                </a:solidFill>
                <a:effectLst/>
                <a:latin typeface="Lato" panose="020F0502020204030203" pitchFamily="34" charset="0"/>
                <a:ea typeface="Lato" panose="020F0502020204030203" pitchFamily="34" charset="0"/>
                <a:cs typeface="Lato" panose="020F0502020204030203" pitchFamily="34" charset="0"/>
              </a:rPr>
              <a:t>humour</a:t>
            </a:r>
            <a:r>
              <a:rPr lang="en-US" sz="1000" b="0" i="0" dirty="0">
                <a:solidFill>
                  <a:schemeClr val="bg1"/>
                </a:solidFill>
                <a:effectLst/>
                <a:latin typeface="Lato" panose="020F0502020204030203" pitchFamily="34" charset="0"/>
                <a:ea typeface="Lato" panose="020F0502020204030203" pitchFamily="34" charset="0"/>
                <a:cs typeface="Lato" panose="020F0502020204030203" pitchFamily="34" charset="0"/>
              </a:rPr>
              <a:t>, or </a:t>
            </a:r>
            <a:r>
              <a:rPr lang="en-US" sz="1000" b="0" i="0" dirty="0" err="1">
                <a:solidFill>
                  <a:schemeClr val="bg1"/>
                </a:solidFill>
                <a:effectLst/>
                <a:latin typeface="Lato" panose="020F0502020204030203" pitchFamily="34" charset="0"/>
                <a:ea typeface="Lato" panose="020F0502020204030203" pitchFamily="34" charset="0"/>
                <a:cs typeface="Lato" panose="020F0502020204030203" pitchFamily="34" charset="0"/>
              </a:rPr>
              <a:t>randomised</a:t>
            </a:r>
            <a:r>
              <a:rPr lang="en-US" sz="1000" b="0" i="0" dirty="0">
                <a:solidFill>
                  <a:schemeClr val="bg1"/>
                </a:solidFill>
                <a:effectLst/>
                <a:latin typeface="Lato" panose="020F0502020204030203" pitchFamily="34" charset="0"/>
                <a:ea typeface="Lato" panose="020F0502020204030203" pitchFamily="34" charset="0"/>
                <a:cs typeface="Lato" panose="020F0502020204030203" pitchFamily="34" charset="0"/>
              </a:rPr>
              <a:t> words which don't look even slightly believable. If you are going to use a passage of Lorem Ipsum, you need to be sure there isn't anything embarrassing hidden in the</a:t>
            </a:r>
            <a:endParaRPr lang="en-ID" sz="10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21" name="Rectangle 20">
            <a:extLst>
              <a:ext uri="{FF2B5EF4-FFF2-40B4-BE49-F238E27FC236}">
                <a16:creationId xmlns:a16="http://schemas.microsoft.com/office/drawing/2014/main" id="{6960B57C-360F-4C6E-9A86-50A2DC04E44F}"/>
              </a:ext>
            </a:extLst>
          </p:cNvPr>
          <p:cNvSpPr/>
          <p:nvPr/>
        </p:nvSpPr>
        <p:spPr>
          <a:xfrm>
            <a:off x="7730542" y="5471412"/>
            <a:ext cx="2532184" cy="393895"/>
          </a:xfrm>
          <a:prstGeom prst="rect">
            <a:avLst/>
          </a:prstGeom>
          <a:solidFill>
            <a:srgbClr val="BC1E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2" name="TextBox 21">
            <a:extLst>
              <a:ext uri="{FF2B5EF4-FFF2-40B4-BE49-F238E27FC236}">
                <a16:creationId xmlns:a16="http://schemas.microsoft.com/office/drawing/2014/main" id="{404F61F3-FAF4-4D85-8133-9DB33CB336CE}"/>
              </a:ext>
            </a:extLst>
          </p:cNvPr>
          <p:cNvSpPr txBox="1">
            <a:spLocks noChangeArrowheads="1"/>
          </p:cNvSpPr>
          <p:nvPr/>
        </p:nvSpPr>
        <p:spPr bwMode="auto">
          <a:xfrm>
            <a:off x="7730541" y="5529858"/>
            <a:ext cx="253218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Roboto" panose="02000000000000000000" pitchFamily="2" charset="0"/>
              </a:defRPr>
            </a:lvl1pPr>
            <a:lvl2pPr marL="742950" indent="-285750">
              <a:defRPr>
                <a:solidFill>
                  <a:schemeClr val="tx1"/>
                </a:solidFill>
                <a:latin typeface="Roboto" panose="02000000000000000000" pitchFamily="2" charset="0"/>
              </a:defRPr>
            </a:lvl2pPr>
            <a:lvl3pPr marL="1143000" indent="-228600">
              <a:defRPr>
                <a:solidFill>
                  <a:schemeClr val="tx1"/>
                </a:solidFill>
                <a:latin typeface="Roboto" panose="02000000000000000000" pitchFamily="2" charset="0"/>
              </a:defRPr>
            </a:lvl3pPr>
            <a:lvl4pPr marL="1600200" indent="-228600">
              <a:defRPr>
                <a:solidFill>
                  <a:schemeClr val="tx1"/>
                </a:solidFill>
                <a:latin typeface="Roboto" panose="02000000000000000000" pitchFamily="2" charset="0"/>
              </a:defRPr>
            </a:lvl4pPr>
            <a:lvl5pPr marL="2057400" indent="-228600">
              <a:defRPr>
                <a:solidFill>
                  <a:schemeClr val="tx1"/>
                </a:solidFill>
                <a:latin typeface="Roboto" panose="02000000000000000000" pitchFamily="2" charset="0"/>
              </a:defRPr>
            </a:lvl5pPr>
            <a:lvl6pPr marL="2514600" indent="-228600" defTabSz="457200" fontAlgn="base">
              <a:spcBef>
                <a:spcPct val="0"/>
              </a:spcBef>
              <a:spcAft>
                <a:spcPct val="0"/>
              </a:spcAft>
              <a:defRPr>
                <a:solidFill>
                  <a:schemeClr val="tx1"/>
                </a:solidFill>
                <a:latin typeface="Roboto" panose="02000000000000000000" pitchFamily="2" charset="0"/>
              </a:defRPr>
            </a:lvl6pPr>
            <a:lvl7pPr marL="2971800" indent="-228600" defTabSz="457200" fontAlgn="base">
              <a:spcBef>
                <a:spcPct val="0"/>
              </a:spcBef>
              <a:spcAft>
                <a:spcPct val="0"/>
              </a:spcAft>
              <a:defRPr>
                <a:solidFill>
                  <a:schemeClr val="tx1"/>
                </a:solidFill>
                <a:latin typeface="Roboto" panose="02000000000000000000" pitchFamily="2" charset="0"/>
              </a:defRPr>
            </a:lvl7pPr>
            <a:lvl8pPr marL="3429000" indent="-228600" defTabSz="457200" fontAlgn="base">
              <a:spcBef>
                <a:spcPct val="0"/>
              </a:spcBef>
              <a:spcAft>
                <a:spcPct val="0"/>
              </a:spcAft>
              <a:defRPr>
                <a:solidFill>
                  <a:schemeClr val="tx1"/>
                </a:solidFill>
                <a:latin typeface="Roboto" panose="02000000000000000000" pitchFamily="2" charset="0"/>
              </a:defRPr>
            </a:lvl8pPr>
            <a:lvl9pPr marL="3886200" indent="-228600" defTabSz="457200" fontAlgn="base">
              <a:spcBef>
                <a:spcPct val="0"/>
              </a:spcBef>
              <a:spcAft>
                <a:spcPct val="0"/>
              </a:spcAft>
              <a:defRPr>
                <a:solidFill>
                  <a:schemeClr val="tx1"/>
                </a:solidFill>
                <a:latin typeface="Roboto" panose="02000000000000000000" pitchFamily="2" charset="0"/>
              </a:defRPr>
            </a:lvl9pPr>
          </a:lstStyle>
          <a:p>
            <a:pPr algn="ctr" eaLnBrk="1" hangingPunct="1"/>
            <a:r>
              <a:rPr lang="en-US" altLang="en-US" sz="1200" b="1" dirty="0">
                <a:solidFill>
                  <a:schemeClr val="bg1"/>
                </a:solidFill>
                <a:latin typeface="Montserrat" panose="00000500000000000000" pitchFamily="50" charset="0"/>
                <a:ea typeface="Source Sans Pro Semibold" panose="020B0603030403020204" pitchFamily="34" charset="0"/>
              </a:rPr>
              <a:t>Awesome Concept</a:t>
            </a:r>
          </a:p>
        </p:txBody>
      </p:sp>
      <p:sp>
        <p:nvSpPr>
          <p:cNvPr id="9" name="TextBox 8">
            <a:extLst>
              <a:ext uri="{FF2B5EF4-FFF2-40B4-BE49-F238E27FC236}">
                <a16:creationId xmlns:a16="http://schemas.microsoft.com/office/drawing/2014/main" id="{53638578-E879-436B-9170-A9BCD1947980}"/>
              </a:ext>
            </a:extLst>
          </p:cNvPr>
          <p:cNvSpPr txBox="1">
            <a:spLocks noChangeArrowheads="1"/>
          </p:cNvSpPr>
          <p:nvPr/>
        </p:nvSpPr>
        <p:spPr bwMode="auto">
          <a:xfrm>
            <a:off x="525974" y="282109"/>
            <a:ext cx="114776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Roboto" panose="02000000000000000000" pitchFamily="2" charset="0"/>
              </a:defRPr>
            </a:lvl1pPr>
            <a:lvl2pPr marL="742950" indent="-285750">
              <a:defRPr>
                <a:solidFill>
                  <a:schemeClr val="tx1"/>
                </a:solidFill>
                <a:latin typeface="Roboto" panose="02000000000000000000" pitchFamily="2" charset="0"/>
              </a:defRPr>
            </a:lvl2pPr>
            <a:lvl3pPr marL="1143000" indent="-228600">
              <a:defRPr>
                <a:solidFill>
                  <a:schemeClr val="tx1"/>
                </a:solidFill>
                <a:latin typeface="Roboto" panose="02000000000000000000" pitchFamily="2" charset="0"/>
              </a:defRPr>
            </a:lvl3pPr>
            <a:lvl4pPr marL="1600200" indent="-228600">
              <a:defRPr>
                <a:solidFill>
                  <a:schemeClr val="tx1"/>
                </a:solidFill>
                <a:latin typeface="Roboto" panose="02000000000000000000" pitchFamily="2" charset="0"/>
              </a:defRPr>
            </a:lvl4pPr>
            <a:lvl5pPr marL="2057400" indent="-228600">
              <a:defRPr>
                <a:solidFill>
                  <a:schemeClr val="tx1"/>
                </a:solidFill>
                <a:latin typeface="Roboto" panose="02000000000000000000" pitchFamily="2" charset="0"/>
              </a:defRPr>
            </a:lvl5pPr>
            <a:lvl6pPr marL="2514600" indent="-228600" defTabSz="457200" fontAlgn="base">
              <a:spcBef>
                <a:spcPct val="0"/>
              </a:spcBef>
              <a:spcAft>
                <a:spcPct val="0"/>
              </a:spcAft>
              <a:defRPr>
                <a:solidFill>
                  <a:schemeClr val="tx1"/>
                </a:solidFill>
                <a:latin typeface="Roboto" panose="02000000000000000000" pitchFamily="2" charset="0"/>
              </a:defRPr>
            </a:lvl6pPr>
            <a:lvl7pPr marL="2971800" indent="-228600" defTabSz="457200" fontAlgn="base">
              <a:spcBef>
                <a:spcPct val="0"/>
              </a:spcBef>
              <a:spcAft>
                <a:spcPct val="0"/>
              </a:spcAft>
              <a:defRPr>
                <a:solidFill>
                  <a:schemeClr val="tx1"/>
                </a:solidFill>
                <a:latin typeface="Roboto" panose="02000000000000000000" pitchFamily="2" charset="0"/>
              </a:defRPr>
            </a:lvl7pPr>
            <a:lvl8pPr marL="3429000" indent="-228600" defTabSz="457200" fontAlgn="base">
              <a:spcBef>
                <a:spcPct val="0"/>
              </a:spcBef>
              <a:spcAft>
                <a:spcPct val="0"/>
              </a:spcAft>
              <a:defRPr>
                <a:solidFill>
                  <a:schemeClr val="tx1"/>
                </a:solidFill>
                <a:latin typeface="Roboto" panose="02000000000000000000" pitchFamily="2" charset="0"/>
              </a:defRPr>
            </a:lvl8pPr>
            <a:lvl9pPr marL="3886200" indent="-228600" defTabSz="457200" fontAlgn="base">
              <a:spcBef>
                <a:spcPct val="0"/>
              </a:spcBef>
              <a:spcAft>
                <a:spcPct val="0"/>
              </a:spcAft>
              <a:defRPr>
                <a:solidFill>
                  <a:schemeClr val="tx1"/>
                </a:solidFill>
                <a:latin typeface="Roboto" panose="02000000000000000000" pitchFamily="2" charset="0"/>
              </a:defRPr>
            </a:lvl9pPr>
          </a:lstStyle>
          <a:p>
            <a:pPr eaLnBrk="1" hangingPunct="1"/>
            <a:r>
              <a:rPr lang="en-US" altLang="en-US" sz="1400" b="1" dirty="0">
                <a:solidFill>
                  <a:schemeClr val="bg1"/>
                </a:solidFill>
                <a:latin typeface="Montserrat" panose="00000500000000000000" pitchFamily="50" charset="0"/>
                <a:ea typeface="Source Sans Pro Semibold" panose="020B0603030403020204" pitchFamily="34" charset="0"/>
              </a:rPr>
              <a:t>Nagata</a:t>
            </a:r>
          </a:p>
        </p:txBody>
      </p:sp>
      <p:pic>
        <p:nvPicPr>
          <p:cNvPr id="4" name="Picture Placeholder 3">
            <a:extLst>
              <a:ext uri="{FF2B5EF4-FFF2-40B4-BE49-F238E27FC236}">
                <a16:creationId xmlns:a16="http://schemas.microsoft.com/office/drawing/2014/main" id="{0FA435DE-EA4D-40C7-89F9-3A57881C60D8}"/>
              </a:ext>
            </a:extLst>
          </p:cNvPr>
          <p:cNvPicPr>
            <a:picLocks noGrp="1" noChangeAspect="1"/>
          </p:cNvPicPr>
          <p:nvPr>
            <p:ph type="pic" sz="quarter" idx="10"/>
          </p:nvPr>
        </p:nvPicPr>
        <p:blipFill rotWithShape="1">
          <a:blip r:embed="rId3">
            <a:extLst>
              <a:ext uri="{28A0092B-C50C-407E-A947-70E740481C1C}">
                <a14:useLocalDpi xmlns:a14="http://schemas.microsoft.com/office/drawing/2010/main" val="0"/>
              </a:ext>
            </a:extLst>
          </a:blip>
          <a:srcRect t="8610" b="8610"/>
          <a:stretch>
            <a:fillRect/>
          </a:stretch>
        </p:blipFill>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4747">
            <a:extLst>
              <a:ext uri="{FF2B5EF4-FFF2-40B4-BE49-F238E27FC236}">
                <a16:creationId xmlns:a16="http://schemas.microsoft.com/office/drawing/2014/main" id="{8C37AFCE-26EF-4F60-9634-C343C0A526D8}"/>
              </a:ext>
            </a:extLst>
          </p:cNvPr>
          <p:cNvSpPr/>
          <p:nvPr/>
        </p:nvSpPr>
        <p:spPr>
          <a:xfrm>
            <a:off x="10623479" y="3815654"/>
            <a:ext cx="298373" cy="93133"/>
          </a:xfrm>
          <a:custGeom>
            <a:avLst/>
            <a:gdLst/>
            <a:ahLst/>
            <a:cxnLst/>
            <a:rect l="0" t="0" r="0" b="0"/>
            <a:pathLst>
              <a:path w="120000" h="120000" extrusionOk="0">
                <a:moveTo>
                  <a:pt x="118459" y="26250"/>
                </a:moveTo>
                <a:lnTo>
                  <a:pt x="118459" y="26250"/>
                </a:lnTo>
                <a:cubicBezTo>
                  <a:pt x="115762" y="26250"/>
                  <a:pt x="113065" y="52500"/>
                  <a:pt x="104783" y="52500"/>
                </a:cubicBezTo>
                <a:cubicBezTo>
                  <a:pt x="95345" y="52500"/>
                  <a:pt x="91107" y="0"/>
                  <a:pt x="76276" y="0"/>
                </a:cubicBezTo>
                <a:cubicBezTo>
                  <a:pt x="65296" y="0"/>
                  <a:pt x="61252" y="30625"/>
                  <a:pt x="59903" y="30625"/>
                </a:cubicBezTo>
                <a:cubicBezTo>
                  <a:pt x="59903" y="30625"/>
                  <a:pt x="55858" y="0"/>
                  <a:pt x="43531" y="0"/>
                </a:cubicBezTo>
                <a:cubicBezTo>
                  <a:pt x="28507" y="0"/>
                  <a:pt x="24462" y="52500"/>
                  <a:pt x="15024" y="52500"/>
                </a:cubicBezTo>
                <a:cubicBezTo>
                  <a:pt x="8089" y="52500"/>
                  <a:pt x="4044" y="26250"/>
                  <a:pt x="2696" y="26250"/>
                </a:cubicBezTo>
                <a:cubicBezTo>
                  <a:pt x="0" y="30625"/>
                  <a:pt x="6741" y="119375"/>
                  <a:pt x="32552" y="119375"/>
                </a:cubicBezTo>
                <a:cubicBezTo>
                  <a:pt x="48924" y="119375"/>
                  <a:pt x="58555" y="75000"/>
                  <a:pt x="59903" y="75000"/>
                </a:cubicBezTo>
                <a:cubicBezTo>
                  <a:pt x="61252" y="75000"/>
                  <a:pt x="72231" y="119375"/>
                  <a:pt x="88410" y="119375"/>
                </a:cubicBezTo>
                <a:cubicBezTo>
                  <a:pt x="114414" y="119375"/>
                  <a:pt x="119807" y="30625"/>
                  <a:pt x="118459" y="26250"/>
                </a:cubicBezTo>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 name="Shape 4748">
            <a:extLst>
              <a:ext uri="{FF2B5EF4-FFF2-40B4-BE49-F238E27FC236}">
                <a16:creationId xmlns:a16="http://schemas.microsoft.com/office/drawing/2014/main" id="{7252FD6C-B152-4476-B285-61DC4E0A524E}"/>
              </a:ext>
            </a:extLst>
          </p:cNvPr>
          <p:cNvSpPr/>
          <p:nvPr/>
        </p:nvSpPr>
        <p:spPr>
          <a:xfrm>
            <a:off x="10119844" y="3775438"/>
            <a:ext cx="292024" cy="173567"/>
          </a:xfrm>
          <a:custGeom>
            <a:avLst/>
            <a:gdLst/>
            <a:ahLst/>
            <a:cxnLst/>
            <a:rect l="0" t="0" r="0" b="0"/>
            <a:pathLst>
              <a:path w="120000" h="120000" extrusionOk="0">
                <a:moveTo>
                  <a:pt x="114088" y="68144"/>
                </a:moveTo>
                <a:lnTo>
                  <a:pt x="114088" y="68144"/>
                </a:lnTo>
                <a:cubicBezTo>
                  <a:pt x="39014" y="68144"/>
                  <a:pt x="39014" y="68144"/>
                  <a:pt x="39014" y="68144"/>
                </a:cubicBezTo>
                <a:cubicBezTo>
                  <a:pt x="36256" y="68144"/>
                  <a:pt x="33300" y="65817"/>
                  <a:pt x="33300" y="58504"/>
                </a:cubicBezTo>
                <a:cubicBezTo>
                  <a:pt x="33300" y="53850"/>
                  <a:pt x="36256" y="49196"/>
                  <a:pt x="39014" y="49196"/>
                </a:cubicBezTo>
                <a:cubicBezTo>
                  <a:pt x="114088" y="49196"/>
                  <a:pt x="114088" y="49196"/>
                  <a:pt x="114088" y="49196"/>
                </a:cubicBezTo>
                <a:cubicBezTo>
                  <a:pt x="117044" y="49196"/>
                  <a:pt x="119802" y="53850"/>
                  <a:pt x="119802" y="58504"/>
                </a:cubicBezTo>
                <a:cubicBezTo>
                  <a:pt x="119802" y="65817"/>
                  <a:pt x="117044" y="68144"/>
                  <a:pt x="114088" y="68144"/>
                </a:cubicBezTo>
                <a:close/>
                <a:moveTo>
                  <a:pt x="114088" y="18614"/>
                </a:moveTo>
                <a:lnTo>
                  <a:pt x="114088" y="18614"/>
                </a:lnTo>
                <a:cubicBezTo>
                  <a:pt x="39014" y="18614"/>
                  <a:pt x="39014" y="18614"/>
                  <a:pt x="39014" y="18614"/>
                </a:cubicBezTo>
                <a:cubicBezTo>
                  <a:pt x="36256" y="18614"/>
                  <a:pt x="33300" y="13961"/>
                  <a:pt x="33300" y="9307"/>
                </a:cubicBezTo>
                <a:cubicBezTo>
                  <a:pt x="33300" y="4653"/>
                  <a:pt x="36256" y="0"/>
                  <a:pt x="39014" y="0"/>
                </a:cubicBezTo>
                <a:cubicBezTo>
                  <a:pt x="114088" y="0"/>
                  <a:pt x="114088" y="0"/>
                  <a:pt x="114088" y="0"/>
                </a:cubicBezTo>
                <a:cubicBezTo>
                  <a:pt x="117044" y="0"/>
                  <a:pt x="119802" y="4653"/>
                  <a:pt x="119802" y="9307"/>
                </a:cubicBezTo>
                <a:cubicBezTo>
                  <a:pt x="119802" y="13961"/>
                  <a:pt x="117044" y="18614"/>
                  <a:pt x="114088" y="18614"/>
                </a:cubicBezTo>
                <a:close/>
                <a:moveTo>
                  <a:pt x="16748" y="119667"/>
                </a:moveTo>
                <a:lnTo>
                  <a:pt x="16748" y="119667"/>
                </a:lnTo>
                <a:cubicBezTo>
                  <a:pt x="5517" y="119667"/>
                  <a:pt x="5517" y="119667"/>
                  <a:pt x="5517" y="119667"/>
                </a:cubicBezTo>
                <a:cubicBezTo>
                  <a:pt x="2758" y="119667"/>
                  <a:pt x="0" y="115013"/>
                  <a:pt x="0" y="110360"/>
                </a:cubicBezTo>
                <a:cubicBezTo>
                  <a:pt x="0" y="103379"/>
                  <a:pt x="2758" y="101052"/>
                  <a:pt x="5517" y="101052"/>
                </a:cubicBezTo>
                <a:cubicBezTo>
                  <a:pt x="16748" y="101052"/>
                  <a:pt x="16748" y="101052"/>
                  <a:pt x="16748" y="101052"/>
                </a:cubicBezTo>
                <a:cubicBezTo>
                  <a:pt x="20886" y="101052"/>
                  <a:pt x="22266" y="103379"/>
                  <a:pt x="22266" y="110360"/>
                </a:cubicBezTo>
                <a:cubicBezTo>
                  <a:pt x="22266" y="115013"/>
                  <a:pt x="20886" y="119667"/>
                  <a:pt x="16748" y="119667"/>
                </a:cubicBezTo>
                <a:close/>
                <a:moveTo>
                  <a:pt x="16748" y="68144"/>
                </a:moveTo>
                <a:lnTo>
                  <a:pt x="16748" y="68144"/>
                </a:lnTo>
                <a:cubicBezTo>
                  <a:pt x="5517" y="68144"/>
                  <a:pt x="5517" y="68144"/>
                  <a:pt x="5517" y="68144"/>
                </a:cubicBezTo>
                <a:cubicBezTo>
                  <a:pt x="2758" y="68144"/>
                  <a:pt x="0" y="65817"/>
                  <a:pt x="0" y="58504"/>
                </a:cubicBezTo>
                <a:cubicBezTo>
                  <a:pt x="0" y="53850"/>
                  <a:pt x="2758" y="49196"/>
                  <a:pt x="5517" y="49196"/>
                </a:cubicBezTo>
                <a:cubicBezTo>
                  <a:pt x="16748" y="49196"/>
                  <a:pt x="16748" y="49196"/>
                  <a:pt x="16748" y="49196"/>
                </a:cubicBezTo>
                <a:cubicBezTo>
                  <a:pt x="20886" y="49196"/>
                  <a:pt x="22266" y="53850"/>
                  <a:pt x="22266" y="58504"/>
                </a:cubicBezTo>
                <a:cubicBezTo>
                  <a:pt x="22266" y="65817"/>
                  <a:pt x="20886" y="68144"/>
                  <a:pt x="16748" y="68144"/>
                </a:cubicBezTo>
                <a:close/>
                <a:moveTo>
                  <a:pt x="16748" y="18614"/>
                </a:moveTo>
                <a:lnTo>
                  <a:pt x="16748" y="18614"/>
                </a:lnTo>
                <a:cubicBezTo>
                  <a:pt x="5517" y="18614"/>
                  <a:pt x="5517" y="18614"/>
                  <a:pt x="5517" y="18614"/>
                </a:cubicBezTo>
                <a:cubicBezTo>
                  <a:pt x="2758" y="18614"/>
                  <a:pt x="0" y="13961"/>
                  <a:pt x="0" y="9307"/>
                </a:cubicBezTo>
                <a:cubicBezTo>
                  <a:pt x="0" y="4653"/>
                  <a:pt x="2758" y="0"/>
                  <a:pt x="5517" y="0"/>
                </a:cubicBezTo>
                <a:cubicBezTo>
                  <a:pt x="16748" y="0"/>
                  <a:pt x="16748" y="0"/>
                  <a:pt x="16748" y="0"/>
                </a:cubicBezTo>
                <a:cubicBezTo>
                  <a:pt x="20886" y="0"/>
                  <a:pt x="22266" y="4653"/>
                  <a:pt x="22266" y="9307"/>
                </a:cubicBezTo>
                <a:cubicBezTo>
                  <a:pt x="22266" y="13961"/>
                  <a:pt x="20886" y="18614"/>
                  <a:pt x="16748" y="18614"/>
                </a:cubicBezTo>
                <a:close/>
                <a:moveTo>
                  <a:pt x="39014" y="119667"/>
                </a:moveTo>
                <a:lnTo>
                  <a:pt x="39014" y="119667"/>
                </a:lnTo>
                <a:cubicBezTo>
                  <a:pt x="36256" y="119667"/>
                  <a:pt x="33300" y="115013"/>
                  <a:pt x="33300" y="110360"/>
                </a:cubicBezTo>
                <a:cubicBezTo>
                  <a:pt x="33300" y="103379"/>
                  <a:pt x="36256" y="101052"/>
                  <a:pt x="39014" y="101052"/>
                </a:cubicBezTo>
                <a:cubicBezTo>
                  <a:pt x="114088" y="101052"/>
                  <a:pt x="114088" y="101052"/>
                  <a:pt x="114088" y="101052"/>
                </a:cubicBezTo>
                <a:cubicBezTo>
                  <a:pt x="117044" y="101052"/>
                  <a:pt x="119802" y="103379"/>
                  <a:pt x="119802" y="110360"/>
                </a:cubicBezTo>
                <a:cubicBezTo>
                  <a:pt x="119802" y="115013"/>
                  <a:pt x="117044" y="119667"/>
                  <a:pt x="114088" y="119667"/>
                </a:cubicBezTo>
                <a:cubicBezTo>
                  <a:pt x="39014" y="119667"/>
                  <a:pt x="39014" y="119667"/>
                  <a:pt x="39014" y="119667"/>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 name="Shape 4749">
            <a:extLst>
              <a:ext uri="{FF2B5EF4-FFF2-40B4-BE49-F238E27FC236}">
                <a16:creationId xmlns:a16="http://schemas.microsoft.com/office/drawing/2014/main" id="{E22A92F0-5BB1-4FC1-9ED7-3489BF8B3B34}"/>
              </a:ext>
            </a:extLst>
          </p:cNvPr>
          <p:cNvSpPr/>
          <p:nvPr/>
        </p:nvSpPr>
        <p:spPr>
          <a:xfrm>
            <a:off x="10194048" y="4800070"/>
            <a:ext cx="289909" cy="173567"/>
          </a:xfrm>
          <a:custGeom>
            <a:avLst/>
            <a:gdLst/>
            <a:ahLst/>
            <a:cxnLst/>
            <a:rect l="0" t="0" r="0" b="0"/>
            <a:pathLst>
              <a:path w="120000" h="120000" extrusionOk="0">
                <a:moveTo>
                  <a:pt x="114019" y="68144"/>
                </a:moveTo>
                <a:lnTo>
                  <a:pt x="114019" y="68144"/>
                </a:lnTo>
                <a:cubicBezTo>
                  <a:pt x="5581" y="68144"/>
                  <a:pt x="5581" y="68144"/>
                  <a:pt x="5581" y="68144"/>
                </a:cubicBezTo>
                <a:cubicBezTo>
                  <a:pt x="2790" y="68144"/>
                  <a:pt x="0" y="65817"/>
                  <a:pt x="0" y="58504"/>
                </a:cubicBezTo>
                <a:cubicBezTo>
                  <a:pt x="0" y="53850"/>
                  <a:pt x="2790" y="49196"/>
                  <a:pt x="5581" y="49196"/>
                </a:cubicBezTo>
                <a:cubicBezTo>
                  <a:pt x="114019" y="49196"/>
                  <a:pt x="114019" y="49196"/>
                  <a:pt x="114019" y="49196"/>
                </a:cubicBezTo>
                <a:cubicBezTo>
                  <a:pt x="118405" y="49196"/>
                  <a:pt x="119800" y="53850"/>
                  <a:pt x="119800" y="58504"/>
                </a:cubicBezTo>
                <a:cubicBezTo>
                  <a:pt x="119800" y="65817"/>
                  <a:pt x="118405" y="68144"/>
                  <a:pt x="114019" y="68144"/>
                </a:cubicBezTo>
                <a:close/>
                <a:moveTo>
                  <a:pt x="114019" y="18614"/>
                </a:moveTo>
                <a:lnTo>
                  <a:pt x="114019" y="18614"/>
                </a:lnTo>
                <a:cubicBezTo>
                  <a:pt x="5581" y="18614"/>
                  <a:pt x="5581" y="18614"/>
                  <a:pt x="5581" y="18614"/>
                </a:cubicBezTo>
                <a:cubicBezTo>
                  <a:pt x="2790" y="18614"/>
                  <a:pt x="0" y="13961"/>
                  <a:pt x="0" y="9307"/>
                </a:cubicBezTo>
                <a:cubicBezTo>
                  <a:pt x="0" y="4653"/>
                  <a:pt x="2790" y="0"/>
                  <a:pt x="5581" y="0"/>
                </a:cubicBezTo>
                <a:cubicBezTo>
                  <a:pt x="114019" y="0"/>
                  <a:pt x="114019" y="0"/>
                  <a:pt x="114019" y="0"/>
                </a:cubicBezTo>
                <a:cubicBezTo>
                  <a:pt x="118405" y="0"/>
                  <a:pt x="119800" y="4653"/>
                  <a:pt x="119800" y="9307"/>
                </a:cubicBezTo>
                <a:cubicBezTo>
                  <a:pt x="119800" y="13961"/>
                  <a:pt x="118405" y="18614"/>
                  <a:pt x="114019" y="18614"/>
                </a:cubicBezTo>
                <a:close/>
                <a:moveTo>
                  <a:pt x="5581" y="101052"/>
                </a:moveTo>
                <a:lnTo>
                  <a:pt x="5581" y="101052"/>
                </a:lnTo>
                <a:cubicBezTo>
                  <a:pt x="114019" y="101052"/>
                  <a:pt x="114019" y="101052"/>
                  <a:pt x="114019" y="101052"/>
                </a:cubicBezTo>
                <a:cubicBezTo>
                  <a:pt x="118405" y="101052"/>
                  <a:pt x="119800" y="103379"/>
                  <a:pt x="119800" y="110360"/>
                </a:cubicBezTo>
                <a:cubicBezTo>
                  <a:pt x="119800" y="115013"/>
                  <a:pt x="118405" y="119667"/>
                  <a:pt x="114019" y="119667"/>
                </a:cubicBezTo>
                <a:cubicBezTo>
                  <a:pt x="5581" y="119667"/>
                  <a:pt x="5581" y="119667"/>
                  <a:pt x="5581" y="119667"/>
                </a:cubicBezTo>
                <a:cubicBezTo>
                  <a:pt x="2790" y="119667"/>
                  <a:pt x="0" y="115013"/>
                  <a:pt x="0" y="110360"/>
                </a:cubicBezTo>
                <a:cubicBezTo>
                  <a:pt x="0" y="103379"/>
                  <a:pt x="2790" y="101052"/>
                  <a:pt x="5581" y="101052"/>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 name="Shape 4750">
            <a:extLst>
              <a:ext uri="{FF2B5EF4-FFF2-40B4-BE49-F238E27FC236}">
                <a16:creationId xmlns:a16="http://schemas.microsoft.com/office/drawing/2014/main" id="{9D74637D-5633-464F-B876-311595AFF44C}"/>
              </a:ext>
            </a:extLst>
          </p:cNvPr>
          <p:cNvSpPr/>
          <p:nvPr/>
        </p:nvSpPr>
        <p:spPr>
          <a:xfrm>
            <a:off x="10675465" y="4411735"/>
            <a:ext cx="228541" cy="55033"/>
          </a:xfrm>
          <a:custGeom>
            <a:avLst/>
            <a:gdLst/>
            <a:ahLst/>
            <a:cxnLst/>
            <a:rect l="0" t="0" r="0" b="0"/>
            <a:pathLst>
              <a:path w="120000" h="120000" extrusionOk="0">
                <a:moveTo>
                  <a:pt x="105347" y="118947"/>
                </a:moveTo>
                <a:lnTo>
                  <a:pt x="105347" y="118947"/>
                </a:lnTo>
                <a:cubicBezTo>
                  <a:pt x="96505" y="118947"/>
                  <a:pt x="91200" y="96842"/>
                  <a:pt x="91200" y="58947"/>
                </a:cubicBezTo>
                <a:cubicBezTo>
                  <a:pt x="91200" y="29473"/>
                  <a:pt x="96505" y="0"/>
                  <a:pt x="105347" y="0"/>
                </a:cubicBezTo>
                <a:cubicBezTo>
                  <a:pt x="112673" y="0"/>
                  <a:pt x="119747" y="29473"/>
                  <a:pt x="119747" y="58947"/>
                </a:cubicBezTo>
                <a:cubicBezTo>
                  <a:pt x="119747" y="96842"/>
                  <a:pt x="112673" y="118947"/>
                  <a:pt x="105347" y="118947"/>
                </a:cubicBezTo>
                <a:close/>
                <a:moveTo>
                  <a:pt x="59115" y="118947"/>
                </a:moveTo>
                <a:lnTo>
                  <a:pt x="59115" y="118947"/>
                </a:lnTo>
                <a:cubicBezTo>
                  <a:pt x="51789" y="118947"/>
                  <a:pt x="44715" y="96842"/>
                  <a:pt x="44715" y="58947"/>
                </a:cubicBezTo>
                <a:cubicBezTo>
                  <a:pt x="44715" y="29473"/>
                  <a:pt x="51789" y="0"/>
                  <a:pt x="59115" y="0"/>
                </a:cubicBezTo>
                <a:cubicBezTo>
                  <a:pt x="67957" y="0"/>
                  <a:pt x="73263" y="29473"/>
                  <a:pt x="73263" y="58947"/>
                </a:cubicBezTo>
                <a:cubicBezTo>
                  <a:pt x="73263" y="96842"/>
                  <a:pt x="67957" y="118947"/>
                  <a:pt x="59115" y="118947"/>
                </a:cubicBezTo>
                <a:close/>
                <a:moveTo>
                  <a:pt x="14400" y="118947"/>
                </a:moveTo>
                <a:lnTo>
                  <a:pt x="14400" y="118947"/>
                </a:lnTo>
                <a:cubicBezTo>
                  <a:pt x="7326" y="118947"/>
                  <a:pt x="0" y="96842"/>
                  <a:pt x="0" y="58947"/>
                </a:cubicBezTo>
                <a:cubicBezTo>
                  <a:pt x="0" y="29473"/>
                  <a:pt x="7326" y="0"/>
                  <a:pt x="14400" y="0"/>
                </a:cubicBezTo>
                <a:cubicBezTo>
                  <a:pt x="21473" y="0"/>
                  <a:pt x="28547" y="29473"/>
                  <a:pt x="28547" y="58947"/>
                </a:cubicBezTo>
                <a:cubicBezTo>
                  <a:pt x="28547" y="96842"/>
                  <a:pt x="21473" y="118947"/>
                  <a:pt x="14400" y="118947"/>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 name="Shape 4751">
            <a:extLst>
              <a:ext uri="{FF2B5EF4-FFF2-40B4-BE49-F238E27FC236}">
                <a16:creationId xmlns:a16="http://schemas.microsoft.com/office/drawing/2014/main" id="{22D5B948-E132-4F0A-A108-4E0F854D6016}"/>
              </a:ext>
            </a:extLst>
          </p:cNvPr>
          <p:cNvSpPr/>
          <p:nvPr/>
        </p:nvSpPr>
        <p:spPr>
          <a:xfrm>
            <a:off x="10228964" y="4344002"/>
            <a:ext cx="110038" cy="190500"/>
          </a:xfrm>
          <a:custGeom>
            <a:avLst/>
            <a:gdLst/>
            <a:ahLst/>
            <a:cxnLst/>
            <a:rect l="0" t="0" r="0" b="0"/>
            <a:pathLst>
              <a:path w="120000" h="120000" extrusionOk="0">
                <a:moveTo>
                  <a:pt x="3684" y="14848"/>
                </a:moveTo>
                <a:lnTo>
                  <a:pt x="3684" y="14848"/>
                </a:lnTo>
                <a:cubicBezTo>
                  <a:pt x="82105" y="59696"/>
                  <a:pt x="82105" y="59696"/>
                  <a:pt x="82105" y="59696"/>
                </a:cubicBezTo>
                <a:cubicBezTo>
                  <a:pt x="3684" y="106969"/>
                  <a:pt x="3684" y="106969"/>
                  <a:pt x="3684" y="106969"/>
                </a:cubicBezTo>
                <a:cubicBezTo>
                  <a:pt x="0" y="106969"/>
                  <a:pt x="0" y="109090"/>
                  <a:pt x="0" y="111212"/>
                </a:cubicBezTo>
                <a:cubicBezTo>
                  <a:pt x="0" y="117575"/>
                  <a:pt x="7894" y="119696"/>
                  <a:pt x="15263" y="119696"/>
                </a:cubicBezTo>
                <a:cubicBezTo>
                  <a:pt x="18947" y="119696"/>
                  <a:pt x="22631" y="119696"/>
                  <a:pt x="26315" y="117575"/>
                </a:cubicBezTo>
                <a:cubicBezTo>
                  <a:pt x="115789" y="66363"/>
                  <a:pt x="115789" y="66363"/>
                  <a:pt x="115789" y="66363"/>
                </a:cubicBezTo>
                <a:cubicBezTo>
                  <a:pt x="119473" y="64242"/>
                  <a:pt x="119473" y="62121"/>
                  <a:pt x="119473" y="59696"/>
                </a:cubicBezTo>
                <a:cubicBezTo>
                  <a:pt x="119473" y="57575"/>
                  <a:pt x="119473" y="55454"/>
                  <a:pt x="115789" y="53333"/>
                </a:cubicBezTo>
                <a:cubicBezTo>
                  <a:pt x="26315" y="2121"/>
                  <a:pt x="26315" y="2121"/>
                  <a:pt x="26315" y="2121"/>
                </a:cubicBezTo>
                <a:cubicBezTo>
                  <a:pt x="22631" y="2121"/>
                  <a:pt x="18947" y="0"/>
                  <a:pt x="15263" y="0"/>
                </a:cubicBezTo>
                <a:cubicBezTo>
                  <a:pt x="7894" y="0"/>
                  <a:pt x="0" y="4242"/>
                  <a:pt x="0" y="8484"/>
                </a:cubicBezTo>
                <a:cubicBezTo>
                  <a:pt x="0" y="12727"/>
                  <a:pt x="3684" y="14848"/>
                  <a:pt x="3684" y="14848"/>
                </a:cubicBezTo>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 name="Shape 4752">
            <a:extLst>
              <a:ext uri="{FF2B5EF4-FFF2-40B4-BE49-F238E27FC236}">
                <a16:creationId xmlns:a16="http://schemas.microsoft.com/office/drawing/2014/main" id="{EB16263F-AF98-4794-AC5C-C3BAF00AF03A}"/>
              </a:ext>
            </a:extLst>
          </p:cNvPr>
          <p:cNvSpPr/>
          <p:nvPr/>
        </p:nvSpPr>
        <p:spPr>
          <a:xfrm>
            <a:off x="10670033" y="3266620"/>
            <a:ext cx="110038" cy="190500"/>
          </a:xfrm>
          <a:custGeom>
            <a:avLst/>
            <a:gdLst/>
            <a:ahLst/>
            <a:cxnLst/>
            <a:rect l="0" t="0" r="0" b="0"/>
            <a:pathLst>
              <a:path w="120000" h="120000" extrusionOk="0">
                <a:moveTo>
                  <a:pt x="111578" y="14848"/>
                </a:moveTo>
                <a:lnTo>
                  <a:pt x="111578" y="14848"/>
                </a:lnTo>
                <a:cubicBezTo>
                  <a:pt x="33684" y="59696"/>
                  <a:pt x="33684" y="59696"/>
                  <a:pt x="33684" y="59696"/>
                </a:cubicBezTo>
                <a:cubicBezTo>
                  <a:pt x="115789" y="106969"/>
                  <a:pt x="115789" y="106969"/>
                  <a:pt x="115789" y="106969"/>
                </a:cubicBezTo>
                <a:cubicBezTo>
                  <a:pt x="115789" y="106969"/>
                  <a:pt x="119473" y="109090"/>
                  <a:pt x="119473" y="111212"/>
                </a:cubicBezTo>
                <a:cubicBezTo>
                  <a:pt x="119473" y="117575"/>
                  <a:pt x="111578" y="119696"/>
                  <a:pt x="104210" y="119696"/>
                </a:cubicBezTo>
                <a:cubicBezTo>
                  <a:pt x="100526" y="119696"/>
                  <a:pt x="96842" y="119696"/>
                  <a:pt x="93157" y="117575"/>
                </a:cubicBezTo>
                <a:cubicBezTo>
                  <a:pt x="3684" y="66363"/>
                  <a:pt x="3684" y="66363"/>
                  <a:pt x="3684" y="66363"/>
                </a:cubicBezTo>
                <a:cubicBezTo>
                  <a:pt x="0" y="64242"/>
                  <a:pt x="0" y="62121"/>
                  <a:pt x="0" y="59696"/>
                </a:cubicBezTo>
                <a:cubicBezTo>
                  <a:pt x="0" y="57575"/>
                  <a:pt x="0" y="55454"/>
                  <a:pt x="3684" y="53333"/>
                </a:cubicBezTo>
                <a:cubicBezTo>
                  <a:pt x="93157" y="2121"/>
                  <a:pt x="93157" y="2121"/>
                  <a:pt x="93157" y="2121"/>
                </a:cubicBezTo>
                <a:cubicBezTo>
                  <a:pt x="96842" y="2121"/>
                  <a:pt x="100526" y="0"/>
                  <a:pt x="104210" y="0"/>
                </a:cubicBezTo>
                <a:cubicBezTo>
                  <a:pt x="111578" y="0"/>
                  <a:pt x="119473" y="4242"/>
                  <a:pt x="119473" y="8484"/>
                </a:cubicBezTo>
                <a:cubicBezTo>
                  <a:pt x="119473" y="12727"/>
                  <a:pt x="115789" y="14848"/>
                  <a:pt x="111578" y="14848"/>
                </a:cubicBezTo>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 name="Shape 4753">
            <a:extLst>
              <a:ext uri="{FF2B5EF4-FFF2-40B4-BE49-F238E27FC236}">
                <a16:creationId xmlns:a16="http://schemas.microsoft.com/office/drawing/2014/main" id="{5B21DC86-E1E1-41D3-B347-A5B6E3A6078D}"/>
              </a:ext>
            </a:extLst>
          </p:cNvPr>
          <p:cNvSpPr/>
          <p:nvPr/>
        </p:nvSpPr>
        <p:spPr>
          <a:xfrm>
            <a:off x="10119844" y="3306838"/>
            <a:ext cx="190450" cy="110067"/>
          </a:xfrm>
          <a:custGeom>
            <a:avLst/>
            <a:gdLst/>
            <a:ahLst/>
            <a:cxnLst/>
            <a:rect l="0" t="0" r="0" b="0"/>
            <a:pathLst>
              <a:path w="120000" h="120000" extrusionOk="0">
                <a:moveTo>
                  <a:pt x="15113" y="115789"/>
                </a:moveTo>
                <a:lnTo>
                  <a:pt x="15113" y="115789"/>
                </a:lnTo>
                <a:cubicBezTo>
                  <a:pt x="59848" y="37368"/>
                  <a:pt x="59848" y="37368"/>
                  <a:pt x="59848" y="37368"/>
                </a:cubicBezTo>
                <a:cubicBezTo>
                  <a:pt x="107002" y="115789"/>
                  <a:pt x="107002" y="115789"/>
                  <a:pt x="107002" y="115789"/>
                </a:cubicBezTo>
                <a:cubicBezTo>
                  <a:pt x="107002" y="119473"/>
                  <a:pt x="109118" y="119473"/>
                  <a:pt x="111234" y="119473"/>
                </a:cubicBezTo>
                <a:cubicBezTo>
                  <a:pt x="117581" y="119473"/>
                  <a:pt x="119697" y="115789"/>
                  <a:pt x="119697" y="104210"/>
                </a:cubicBezTo>
                <a:cubicBezTo>
                  <a:pt x="119697" y="100526"/>
                  <a:pt x="119697" y="96842"/>
                  <a:pt x="117581" y="96842"/>
                </a:cubicBezTo>
                <a:cubicBezTo>
                  <a:pt x="66498" y="7894"/>
                  <a:pt x="66498" y="7894"/>
                  <a:pt x="66498" y="7894"/>
                </a:cubicBezTo>
                <a:cubicBezTo>
                  <a:pt x="64382" y="4210"/>
                  <a:pt x="61964" y="0"/>
                  <a:pt x="59848" y="0"/>
                </a:cubicBezTo>
                <a:cubicBezTo>
                  <a:pt x="57732" y="0"/>
                  <a:pt x="55617" y="4210"/>
                  <a:pt x="53501" y="7894"/>
                </a:cubicBezTo>
                <a:cubicBezTo>
                  <a:pt x="2418" y="96842"/>
                  <a:pt x="2418" y="96842"/>
                  <a:pt x="2418" y="96842"/>
                </a:cubicBezTo>
                <a:cubicBezTo>
                  <a:pt x="2418" y="96842"/>
                  <a:pt x="0" y="100526"/>
                  <a:pt x="0" y="104210"/>
                </a:cubicBezTo>
                <a:cubicBezTo>
                  <a:pt x="0" y="115789"/>
                  <a:pt x="4534" y="119473"/>
                  <a:pt x="8765" y="119473"/>
                </a:cubicBezTo>
                <a:cubicBezTo>
                  <a:pt x="12997" y="119473"/>
                  <a:pt x="15113" y="119473"/>
                  <a:pt x="15113" y="115789"/>
                </a:cubicBezTo>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 name="Shape 4754">
            <a:extLst>
              <a:ext uri="{FF2B5EF4-FFF2-40B4-BE49-F238E27FC236}">
                <a16:creationId xmlns:a16="http://schemas.microsoft.com/office/drawing/2014/main" id="{C7DD9206-0B14-49E5-8A90-DA78E95C4692}"/>
              </a:ext>
            </a:extLst>
          </p:cNvPr>
          <p:cNvSpPr/>
          <p:nvPr/>
        </p:nvSpPr>
        <p:spPr>
          <a:xfrm>
            <a:off x="9616208" y="3306838"/>
            <a:ext cx="190450" cy="110067"/>
          </a:xfrm>
          <a:custGeom>
            <a:avLst/>
            <a:gdLst/>
            <a:ahLst/>
            <a:cxnLst/>
            <a:rect l="0" t="0" r="0" b="0"/>
            <a:pathLst>
              <a:path w="120000" h="120000" extrusionOk="0">
                <a:moveTo>
                  <a:pt x="15113" y="7894"/>
                </a:moveTo>
                <a:lnTo>
                  <a:pt x="15113" y="7894"/>
                </a:lnTo>
                <a:cubicBezTo>
                  <a:pt x="59848" y="85789"/>
                  <a:pt x="59848" y="85789"/>
                  <a:pt x="59848" y="85789"/>
                </a:cubicBezTo>
                <a:cubicBezTo>
                  <a:pt x="104886" y="4210"/>
                  <a:pt x="104886" y="4210"/>
                  <a:pt x="104886" y="4210"/>
                </a:cubicBezTo>
                <a:cubicBezTo>
                  <a:pt x="107002" y="4210"/>
                  <a:pt x="109118" y="0"/>
                  <a:pt x="111234" y="0"/>
                </a:cubicBezTo>
                <a:cubicBezTo>
                  <a:pt x="115465" y="0"/>
                  <a:pt x="119697" y="7894"/>
                  <a:pt x="119697" y="15263"/>
                </a:cubicBezTo>
                <a:cubicBezTo>
                  <a:pt x="119697" y="18947"/>
                  <a:pt x="119697" y="22631"/>
                  <a:pt x="117581" y="26315"/>
                </a:cubicBezTo>
                <a:cubicBezTo>
                  <a:pt x="66498" y="115789"/>
                  <a:pt x="66498" y="115789"/>
                  <a:pt x="66498" y="115789"/>
                </a:cubicBezTo>
                <a:cubicBezTo>
                  <a:pt x="64080" y="119473"/>
                  <a:pt x="61964" y="119473"/>
                  <a:pt x="59848" y="119473"/>
                </a:cubicBezTo>
                <a:cubicBezTo>
                  <a:pt x="57732" y="119473"/>
                  <a:pt x="55617" y="119473"/>
                  <a:pt x="53501" y="115789"/>
                </a:cubicBezTo>
                <a:cubicBezTo>
                  <a:pt x="2115" y="26315"/>
                  <a:pt x="2115" y="26315"/>
                  <a:pt x="2115" y="26315"/>
                </a:cubicBezTo>
                <a:cubicBezTo>
                  <a:pt x="0" y="22631"/>
                  <a:pt x="0" y="18947"/>
                  <a:pt x="0" y="15263"/>
                </a:cubicBezTo>
                <a:cubicBezTo>
                  <a:pt x="0" y="7894"/>
                  <a:pt x="4534" y="0"/>
                  <a:pt x="8765" y="0"/>
                </a:cubicBezTo>
                <a:cubicBezTo>
                  <a:pt x="10881" y="0"/>
                  <a:pt x="12997" y="4210"/>
                  <a:pt x="15113" y="7894"/>
                </a:cubicBezTo>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 name="Shape 4755">
            <a:extLst>
              <a:ext uri="{FF2B5EF4-FFF2-40B4-BE49-F238E27FC236}">
                <a16:creationId xmlns:a16="http://schemas.microsoft.com/office/drawing/2014/main" id="{88492F98-3D51-453A-B27A-5BA8E89A624A}"/>
              </a:ext>
            </a:extLst>
          </p:cNvPr>
          <p:cNvSpPr/>
          <p:nvPr/>
        </p:nvSpPr>
        <p:spPr>
          <a:xfrm>
            <a:off x="9127385" y="3287787"/>
            <a:ext cx="152361" cy="152400"/>
          </a:xfrm>
          <a:custGeom>
            <a:avLst/>
            <a:gdLst/>
            <a:ahLst/>
            <a:cxnLst/>
            <a:rect l="0" t="0" r="0" b="0"/>
            <a:pathLst>
              <a:path w="120000" h="120000" extrusionOk="0">
                <a:moveTo>
                  <a:pt x="116990" y="15799"/>
                </a:moveTo>
                <a:lnTo>
                  <a:pt x="116990" y="15799"/>
                </a:lnTo>
                <a:cubicBezTo>
                  <a:pt x="74482" y="58307"/>
                  <a:pt x="74482" y="58307"/>
                  <a:pt x="74482" y="58307"/>
                </a:cubicBezTo>
                <a:cubicBezTo>
                  <a:pt x="116990" y="101191"/>
                  <a:pt x="116990" y="101191"/>
                  <a:pt x="116990" y="101191"/>
                </a:cubicBezTo>
                <a:cubicBezTo>
                  <a:pt x="119623" y="103824"/>
                  <a:pt x="119623" y="106457"/>
                  <a:pt x="119623" y="109090"/>
                </a:cubicBezTo>
                <a:cubicBezTo>
                  <a:pt x="119623" y="114357"/>
                  <a:pt x="116990" y="119623"/>
                  <a:pt x="108714" y="119623"/>
                </a:cubicBezTo>
                <a:cubicBezTo>
                  <a:pt x="106081" y="119623"/>
                  <a:pt x="103448" y="119623"/>
                  <a:pt x="103448" y="116990"/>
                </a:cubicBezTo>
                <a:cubicBezTo>
                  <a:pt x="60940" y="74482"/>
                  <a:pt x="60940" y="74482"/>
                  <a:pt x="60940" y="74482"/>
                </a:cubicBezTo>
                <a:cubicBezTo>
                  <a:pt x="18432" y="116990"/>
                  <a:pt x="18432" y="116990"/>
                  <a:pt x="18432" y="116990"/>
                </a:cubicBezTo>
                <a:cubicBezTo>
                  <a:pt x="15799" y="119623"/>
                  <a:pt x="13166" y="119623"/>
                  <a:pt x="10532" y="119623"/>
                </a:cubicBezTo>
                <a:cubicBezTo>
                  <a:pt x="5266" y="119623"/>
                  <a:pt x="0" y="114357"/>
                  <a:pt x="0" y="109090"/>
                </a:cubicBezTo>
                <a:cubicBezTo>
                  <a:pt x="0" y="106457"/>
                  <a:pt x="0" y="103824"/>
                  <a:pt x="2633" y="101191"/>
                </a:cubicBezTo>
                <a:cubicBezTo>
                  <a:pt x="45141" y="58307"/>
                  <a:pt x="45141" y="58307"/>
                  <a:pt x="45141" y="58307"/>
                </a:cubicBezTo>
                <a:cubicBezTo>
                  <a:pt x="2633" y="15799"/>
                  <a:pt x="2633" y="15799"/>
                  <a:pt x="2633" y="15799"/>
                </a:cubicBezTo>
                <a:cubicBezTo>
                  <a:pt x="0" y="15799"/>
                  <a:pt x="0" y="13166"/>
                  <a:pt x="0" y="10532"/>
                </a:cubicBezTo>
                <a:cubicBezTo>
                  <a:pt x="0" y="2633"/>
                  <a:pt x="5266" y="0"/>
                  <a:pt x="10532" y="0"/>
                </a:cubicBezTo>
                <a:cubicBezTo>
                  <a:pt x="13166" y="0"/>
                  <a:pt x="15799" y="0"/>
                  <a:pt x="18432" y="2633"/>
                </a:cubicBezTo>
                <a:cubicBezTo>
                  <a:pt x="60940" y="45141"/>
                  <a:pt x="60940" y="45141"/>
                  <a:pt x="60940" y="45141"/>
                </a:cubicBezTo>
                <a:cubicBezTo>
                  <a:pt x="103448" y="2633"/>
                  <a:pt x="103448" y="2633"/>
                  <a:pt x="103448" y="2633"/>
                </a:cubicBezTo>
                <a:cubicBezTo>
                  <a:pt x="103448" y="0"/>
                  <a:pt x="106081" y="0"/>
                  <a:pt x="108714" y="0"/>
                </a:cubicBezTo>
                <a:cubicBezTo>
                  <a:pt x="116990" y="0"/>
                  <a:pt x="119623" y="2633"/>
                  <a:pt x="119623" y="10532"/>
                </a:cubicBezTo>
                <a:cubicBezTo>
                  <a:pt x="119623" y="13166"/>
                  <a:pt x="119623" y="15799"/>
                  <a:pt x="116990" y="15799"/>
                </a:cubicBezTo>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 name="Shape 4756">
            <a:extLst>
              <a:ext uri="{FF2B5EF4-FFF2-40B4-BE49-F238E27FC236}">
                <a16:creationId xmlns:a16="http://schemas.microsoft.com/office/drawing/2014/main" id="{7049C540-BC14-4B57-B089-9851B3BC1F12}"/>
              </a:ext>
            </a:extLst>
          </p:cNvPr>
          <p:cNvSpPr/>
          <p:nvPr/>
        </p:nvSpPr>
        <p:spPr>
          <a:xfrm>
            <a:off x="8600473" y="3300487"/>
            <a:ext cx="190450" cy="129117"/>
          </a:xfrm>
          <a:custGeom>
            <a:avLst/>
            <a:gdLst/>
            <a:ahLst/>
            <a:cxnLst/>
            <a:rect l="0" t="0" r="0" b="0"/>
            <a:pathLst>
              <a:path w="120000" h="120000" extrusionOk="0">
                <a:moveTo>
                  <a:pt x="117581" y="19111"/>
                </a:moveTo>
                <a:lnTo>
                  <a:pt x="117581" y="19111"/>
                </a:lnTo>
                <a:cubicBezTo>
                  <a:pt x="51385" y="116444"/>
                  <a:pt x="51385" y="116444"/>
                  <a:pt x="51385" y="116444"/>
                </a:cubicBezTo>
                <a:cubicBezTo>
                  <a:pt x="51385" y="119555"/>
                  <a:pt x="49269" y="119555"/>
                  <a:pt x="47153" y="119555"/>
                </a:cubicBezTo>
                <a:cubicBezTo>
                  <a:pt x="45037" y="119555"/>
                  <a:pt x="42619" y="119555"/>
                  <a:pt x="40503" y="116444"/>
                </a:cubicBezTo>
                <a:cubicBezTo>
                  <a:pt x="4231" y="63111"/>
                  <a:pt x="4231" y="63111"/>
                  <a:pt x="4231" y="63111"/>
                </a:cubicBezTo>
                <a:cubicBezTo>
                  <a:pt x="2115" y="60000"/>
                  <a:pt x="0" y="56444"/>
                  <a:pt x="0" y="53333"/>
                </a:cubicBezTo>
                <a:cubicBezTo>
                  <a:pt x="0" y="47111"/>
                  <a:pt x="4231" y="40888"/>
                  <a:pt x="8463" y="40888"/>
                </a:cubicBezTo>
                <a:cubicBezTo>
                  <a:pt x="10881" y="40888"/>
                  <a:pt x="12997" y="40888"/>
                  <a:pt x="15113" y="44000"/>
                </a:cubicBezTo>
                <a:cubicBezTo>
                  <a:pt x="47153" y="91111"/>
                  <a:pt x="47153" y="91111"/>
                  <a:pt x="47153" y="91111"/>
                </a:cubicBezTo>
                <a:cubicBezTo>
                  <a:pt x="107002" y="3111"/>
                  <a:pt x="107002" y="3111"/>
                  <a:pt x="107002" y="3111"/>
                </a:cubicBezTo>
                <a:cubicBezTo>
                  <a:pt x="107002" y="0"/>
                  <a:pt x="109118" y="0"/>
                  <a:pt x="111234" y="0"/>
                </a:cubicBezTo>
                <a:cubicBezTo>
                  <a:pt x="117581" y="0"/>
                  <a:pt x="119697" y="3111"/>
                  <a:pt x="119697" y="12888"/>
                </a:cubicBezTo>
                <a:cubicBezTo>
                  <a:pt x="119697" y="16000"/>
                  <a:pt x="119697" y="19111"/>
                  <a:pt x="117581" y="19111"/>
                </a:cubicBezTo>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 name="Shape 4757">
            <a:extLst>
              <a:ext uri="{FF2B5EF4-FFF2-40B4-BE49-F238E27FC236}">
                <a16:creationId xmlns:a16="http://schemas.microsoft.com/office/drawing/2014/main" id="{FB41C636-71B7-48D4-ABDD-DE32A3178736}"/>
              </a:ext>
            </a:extLst>
          </p:cNvPr>
          <p:cNvSpPr/>
          <p:nvPr/>
        </p:nvSpPr>
        <p:spPr>
          <a:xfrm>
            <a:off x="8086257" y="3347054"/>
            <a:ext cx="211611" cy="27518"/>
          </a:xfrm>
          <a:custGeom>
            <a:avLst/>
            <a:gdLst/>
            <a:ahLst/>
            <a:cxnLst/>
            <a:rect l="0" t="0" r="0" b="0"/>
            <a:pathLst>
              <a:path w="120000" h="120000" extrusionOk="0">
                <a:moveTo>
                  <a:pt x="112072" y="117931"/>
                </a:moveTo>
                <a:lnTo>
                  <a:pt x="112072" y="117931"/>
                </a:lnTo>
                <a:cubicBezTo>
                  <a:pt x="67517" y="117931"/>
                  <a:pt x="67517" y="117931"/>
                  <a:pt x="67517" y="117931"/>
                </a:cubicBezTo>
                <a:cubicBezTo>
                  <a:pt x="52209" y="117931"/>
                  <a:pt x="52209" y="117931"/>
                  <a:pt x="52209" y="117931"/>
                </a:cubicBezTo>
                <a:cubicBezTo>
                  <a:pt x="7653" y="117931"/>
                  <a:pt x="7653" y="117931"/>
                  <a:pt x="7653" y="117931"/>
                </a:cubicBezTo>
                <a:cubicBezTo>
                  <a:pt x="3826" y="117931"/>
                  <a:pt x="0" y="103448"/>
                  <a:pt x="0" y="57931"/>
                </a:cubicBezTo>
                <a:cubicBezTo>
                  <a:pt x="0" y="28965"/>
                  <a:pt x="3826" y="0"/>
                  <a:pt x="7653" y="0"/>
                </a:cubicBezTo>
                <a:cubicBezTo>
                  <a:pt x="52209" y="0"/>
                  <a:pt x="52209" y="0"/>
                  <a:pt x="52209" y="0"/>
                </a:cubicBezTo>
                <a:cubicBezTo>
                  <a:pt x="67517" y="0"/>
                  <a:pt x="67517" y="0"/>
                  <a:pt x="67517" y="0"/>
                </a:cubicBezTo>
                <a:cubicBezTo>
                  <a:pt x="112072" y="0"/>
                  <a:pt x="112072" y="0"/>
                  <a:pt x="112072" y="0"/>
                </a:cubicBezTo>
                <a:cubicBezTo>
                  <a:pt x="115899" y="0"/>
                  <a:pt x="119726" y="28965"/>
                  <a:pt x="119726" y="57931"/>
                </a:cubicBezTo>
                <a:cubicBezTo>
                  <a:pt x="119726" y="103448"/>
                  <a:pt x="115899" y="117931"/>
                  <a:pt x="112072" y="117931"/>
                </a:cubicBezTo>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3" name="Shape 4758">
            <a:extLst>
              <a:ext uri="{FF2B5EF4-FFF2-40B4-BE49-F238E27FC236}">
                <a16:creationId xmlns:a16="http://schemas.microsoft.com/office/drawing/2014/main" id="{ED088066-C9E3-4BC5-ADCB-2559091DF059}"/>
              </a:ext>
            </a:extLst>
          </p:cNvPr>
          <p:cNvSpPr/>
          <p:nvPr/>
        </p:nvSpPr>
        <p:spPr>
          <a:xfrm>
            <a:off x="7580506" y="3260271"/>
            <a:ext cx="207380" cy="207434"/>
          </a:xfrm>
          <a:custGeom>
            <a:avLst/>
            <a:gdLst/>
            <a:ahLst/>
            <a:cxnLst/>
            <a:rect l="0" t="0" r="0" b="0"/>
            <a:pathLst>
              <a:path w="120000" h="120000" extrusionOk="0">
                <a:moveTo>
                  <a:pt x="111944" y="66666"/>
                </a:moveTo>
                <a:lnTo>
                  <a:pt x="111944" y="66666"/>
                </a:lnTo>
                <a:cubicBezTo>
                  <a:pt x="68611" y="66666"/>
                  <a:pt x="68611" y="66666"/>
                  <a:pt x="68611" y="66666"/>
                </a:cubicBezTo>
                <a:cubicBezTo>
                  <a:pt x="68611" y="111666"/>
                  <a:pt x="68611" y="111666"/>
                  <a:pt x="68611" y="111666"/>
                </a:cubicBezTo>
                <a:cubicBezTo>
                  <a:pt x="68611" y="115833"/>
                  <a:pt x="64722" y="119722"/>
                  <a:pt x="60833" y="119722"/>
                </a:cubicBezTo>
                <a:cubicBezTo>
                  <a:pt x="55000" y="119722"/>
                  <a:pt x="53055" y="115833"/>
                  <a:pt x="53055" y="111666"/>
                </a:cubicBezTo>
                <a:cubicBezTo>
                  <a:pt x="53055" y="66666"/>
                  <a:pt x="53055" y="66666"/>
                  <a:pt x="53055" y="66666"/>
                </a:cubicBezTo>
                <a:cubicBezTo>
                  <a:pt x="7777" y="66666"/>
                  <a:pt x="7777" y="66666"/>
                  <a:pt x="7777" y="66666"/>
                </a:cubicBezTo>
                <a:cubicBezTo>
                  <a:pt x="3888" y="66666"/>
                  <a:pt x="0" y="64722"/>
                  <a:pt x="0" y="58611"/>
                </a:cubicBezTo>
                <a:cubicBezTo>
                  <a:pt x="0" y="54722"/>
                  <a:pt x="3888" y="50833"/>
                  <a:pt x="7777" y="50833"/>
                </a:cubicBezTo>
                <a:cubicBezTo>
                  <a:pt x="53055" y="50833"/>
                  <a:pt x="53055" y="50833"/>
                  <a:pt x="53055" y="50833"/>
                </a:cubicBezTo>
                <a:cubicBezTo>
                  <a:pt x="53055" y="7777"/>
                  <a:pt x="53055" y="7777"/>
                  <a:pt x="53055" y="7777"/>
                </a:cubicBezTo>
                <a:cubicBezTo>
                  <a:pt x="53055" y="1944"/>
                  <a:pt x="55000" y="0"/>
                  <a:pt x="60833" y="0"/>
                </a:cubicBezTo>
                <a:cubicBezTo>
                  <a:pt x="64722" y="0"/>
                  <a:pt x="68611" y="1944"/>
                  <a:pt x="68611" y="7777"/>
                </a:cubicBezTo>
                <a:cubicBezTo>
                  <a:pt x="68611" y="50833"/>
                  <a:pt x="68611" y="50833"/>
                  <a:pt x="68611" y="50833"/>
                </a:cubicBezTo>
                <a:cubicBezTo>
                  <a:pt x="111944" y="50833"/>
                  <a:pt x="111944" y="50833"/>
                  <a:pt x="111944" y="50833"/>
                </a:cubicBezTo>
                <a:cubicBezTo>
                  <a:pt x="117777" y="50833"/>
                  <a:pt x="119722" y="54722"/>
                  <a:pt x="119722" y="58611"/>
                </a:cubicBezTo>
                <a:cubicBezTo>
                  <a:pt x="119722" y="64722"/>
                  <a:pt x="117777" y="66666"/>
                  <a:pt x="111944" y="66666"/>
                </a:cubicBezTo>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4" name="Shape 4759">
            <a:extLst>
              <a:ext uri="{FF2B5EF4-FFF2-40B4-BE49-F238E27FC236}">
                <a16:creationId xmlns:a16="http://schemas.microsoft.com/office/drawing/2014/main" id="{537AE615-CE01-4263-9248-668538BACE0D}"/>
              </a:ext>
            </a:extLst>
          </p:cNvPr>
          <p:cNvSpPr/>
          <p:nvPr/>
        </p:nvSpPr>
        <p:spPr>
          <a:xfrm>
            <a:off x="9702969" y="4744411"/>
            <a:ext cx="107921" cy="245534"/>
          </a:xfrm>
          <a:custGeom>
            <a:avLst/>
            <a:gdLst/>
            <a:ahLst/>
            <a:cxnLst/>
            <a:rect l="0" t="0" r="0" b="0"/>
            <a:pathLst>
              <a:path w="120000" h="120000" extrusionOk="0">
                <a:moveTo>
                  <a:pt x="59735" y="93176"/>
                </a:moveTo>
                <a:lnTo>
                  <a:pt x="59735" y="93176"/>
                </a:lnTo>
                <a:cubicBezTo>
                  <a:pt x="0" y="119764"/>
                  <a:pt x="0" y="119764"/>
                  <a:pt x="0" y="119764"/>
                </a:cubicBezTo>
                <a:cubicBezTo>
                  <a:pt x="0" y="86588"/>
                  <a:pt x="0" y="86588"/>
                  <a:pt x="0" y="86588"/>
                </a:cubicBezTo>
                <a:cubicBezTo>
                  <a:pt x="0" y="64941"/>
                  <a:pt x="0" y="64941"/>
                  <a:pt x="0" y="64941"/>
                </a:cubicBezTo>
                <a:cubicBezTo>
                  <a:pt x="0" y="40000"/>
                  <a:pt x="0" y="40000"/>
                  <a:pt x="0" y="40000"/>
                </a:cubicBezTo>
                <a:cubicBezTo>
                  <a:pt x="0" y="30117"/>
                  <a:pt x="0" y="30117"/>
                  <a:pt x="0" y="30117"/>
                </a:cubicBezTo>
                <a:cubicBezTo>
                  <a:pt x="0" y="6823"/>
                  <a:pt x="0" y="6823"/>
                  <a:pt x="0" y="6823"/>
                </a:cubicBezTo>
                <a:cubicBezTo>
                  <a:pt x="0" y="3529"/>
                  <a:pt x="7400" y="0"/>
                  <a:pt x="14801" y="0"/>
                </a:cubicBezTo>
                <a:cubicBezTo>
                  <a:pt x="104669" y="0"/>
                  <a:pt x="104669" y="0"/>
                  <a:pt x="104669" y="0"/>
                </a:cubicBezTo>
                <a:cubicBezTo>
                  <a:pt x="115770" y="0"/>
                  <a:pt x="119471" y="3529"/>
                  <a:pt x="119471" y="6823"/>
                </a:cubicBezTo>
                <a:cubicBezTo>
                  <a:pt x="119471" y="30117"/>
                  <a:pt x="119471" y="30117"/>
                  <a:pt x="119471" y="30117"/>
                </a:cubicBezTo>
                <a:cubicBezTo>
                  <a:pt x="119471" y="40000"/>
                  <a:pt x="119471" y="40000"/>
                  <a:pt x="119471" y="40000"/>
                </a:cubicBezTo>
                <a:cubicBezTo>
                  <a:pt x="119471" y="64941"/>
                  <a:pt x="119471" y="64941"/>
                  <a:pt x="119471" y="64941"/>
                </a:cubicBezTo>
                <a:cubicBezTo>
                  <a:pt x="119471" y="86588"/>
                  <a:pt x="119471" y="86588"/>
                  <a:pt x="119471" y="86588"/>
                </a:cubicBezTo>
                <a:cubicBezTo>
                  <a:pt x="119471" y="119764"/>
                  <a:pt x="119471" y="119764"/>
                  <a:pt x="119471" y="119764"/>
                </a:cubicBezTo>
                <a:lnTo>
                  <a:pt x="59735" y="93176"/>
                </a:lnTo>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5" name="Shape 4760">
            <a:extLst>
              <a:ext uri="{FF2B5EF4-FFF2-40B4-BE49-F238E27FC236}">
                <a16:creationId xmlns:a16="http://schemas.microsoft.com/office/drawing/2014/main" id="{5E45251A-1062-4A76-B184-990A27BF1E53}"/>
              </a:ext>
            </a:extLst>
          </p:cNvPr>
          <p:cNvSpPr/>
          <p:nvPr/>
        </p:nvSpPr>
        <p:spPr>
          <a:xfrm>
            <a:off x="9104108" y="4744411"/>
            <a:ext cx="292024" cy="292100"/>
          </a:xfrm>
          <a:custGeom>
            <a:avLst/>
            <a:gdLst/>
            <a:ahLst/>
            <a:cxnLst/>
            <a:rect l="0" t="0" r="0" b="0"/>
            <a:pathLst>
              <a:path w="120000" h="120000" extrusionOk="0">
                <a:moveTo>
                  <a:pt x="115665" y="96157"/>
                </a:moveTo>
                <a:lnTo>
                  <a:pt x="115665" y="96157"/>
                </a:lnTo>
                <a:cubicBezTo>
                  <a:pt x="62660" y="118423"/>
                  <a:pt x="62660" y="118423"/>
                  <a:pt x="62660" y="118423"/>
                </a:cubicBezTo>
                <a:cubicBezTo>
                  <a:pt x="61280" y="119802"/>
                  <a:pt x="61280" y="119802"/>
                  <a:pt x="59901" y="119802"/>
                </a:cubicBezTo>
                <a:cubicBezTo>
                  <a:pt x="58522" y="119802"/>
                  <a:pt x="58522" y="119802"/>
                  <a:pt x="57142" y="118423"/>
                </a:cubicBezTo>
                <a:cubicBezTo>
                  <a:pt x="4137" y="96157"/>
                  <a:pt x="4137" y="96157"/>
                  <a:pt x="4137" y="96157"/>
                </a:cubicBezTo>
                <a:cubicBezTo>
                  <a:pt x="1379" y="96157"/>
                  <a:pt x="0" y="93399"/>
                  <a:pt x="0" y="92019"/>
                </a:cubicBezTo>
                <a:cubicBezTo>
                  <a:pt x="0" y="5714"/>
                  <a:pt x="0" y="5714"/>
                  <a:pt x="0" y="5714"/>
                </a:cubicBezTo>
                <a:cubicBezTo>
                  <a:pt x="0" y="2955"/>
                  <a:pt x="2758" y="0"/>
                  <a:pt x="5517" y="0"/>
                </a:cubicBezTo>
                <a:cubicBezTo>
                  <a:pt x="6896" y="0"/>
                  <a:pt x="6896" y="0"/>
                  <a:pt x="8275" y="1576"/>
                </a:cubicBezTo>
                <a:cubicBezTo>
                  <a:pt x="59901" y="22463"/>
                  <a:pt x="59901" y="22463"/>
                  <a:pt x="59901" y="22463"/>
                </a:cubicBezTo>
                <a:cubicBezTo>
                  <a:pt x="111330" y="1576"/>
                  <a:pt x="111330" y="1576"/>
                  <a:pt x="111330" y="1576"/>
                </a:cubicBezTo>
                <a:cubicBezTo>
                  <a:pt x="112709" y="0"/>
                  <a:pt x="112709" y="0"/>
                  <a:pt x="114088" y="0"/>
                </a:cubicBezTo>
                <a:cubicBezTo>
                  <a:pt x="117044" y="0"/>
                  <a:pt x="119802" y="2955"/>
                  <a:pt x="119802" y="5714"/>
                </a:cubicBezTo>
                <a:cubicBezTo>
                  <a:pt x="119802" y="92019"/>
                  <a:pt x="119802" y="92019"/>
                  <a:pt x="119802" y="92019"/>
                </a:cubicBezTo>
                <a:cubicBezTo>
                  <a:pt x="119802" y="93399"/>
                  <a:pt x="118423" y="96157"/>
                  <a:pt x="115665" y="96157"/>
                </a:cubicBezTo>
                <a:close/>
                <a:moveTo>
                  <a:pt x="54384" y="32118"/>
                </a:moveTo>
                <a:lnTo>
                  <a:pt x="54384" y="32118"/>
                </a:lnTo>
                <a:cubicBezTo>
                  <a:pt x="11034" y="13990"/>
                  <a:pt x="11034" y="13990"/>
                  <a:pt x="11034" y="13990"/>
                </a:cubicBezTo>
                <a:cubicBezTo>
                  <a:pt x="11034" y="87881"/>
                  <a:pt x="11034" y="87881"/>
                  <a:pt x="11034" y="87881"/>
                </a:cubicBezTo>
                <a:cubicBezTo>
                  <a:pt x="54384" y="106009"/>
                  <a:pt x="54384" y="106009"/>
                  <a:pt x="54384" y="106009"/>
                </a:cubicBezTo>
                <a:lnTo>
                  <a:pt x="54384" y="32118"/>
                </a:lnTo>
                <a:close/>
                <a:moveTo>
                  <a:pt x="108571" y="13990"/>
                </a:moveTo>
                <a:lnTo>
                  <a:pt x="108571" y="13990"/>
                </a:lnTo>
                <a:cubicBezTo>
                  <a:pt x="65418" y="32118"/>
                  <a:pt x="65418" y="32118"/>
                  <a:pt x="65418" y="32118"/>
                </a:cubicBezTo>
                <a:cubicBezTo>
                  <a:pt x="65418" y="106009"/>
                  <a:pt x="65418" y="106009"/>
                  <a:pt x="65418" y="106009"/>
                </a:cubicBezTo>
                <a:cubicBezTo>
                  <a:pt x="108571" y="87881"/>
                  <a:pt x="108571" y="87881"/>
                  <a:pt x="108571" y="87881"/>
                </a:cubicBezTo>
                <a:lnTo>
                  <a:pt x="108571" y="13990"/>
                </a:lnTo>
                <a:close/>
                <a:moveTo>
                  <a:pt x="73891" y="40591"/>
                </a:moveTo>
                <a:lnTo>
                  <a:pt x="73891" y="40591"/>
                </a:lnTo>
                <a:cubicBezTo>
                  <a:pt x="94581" y="30738"/>
                  <a:pt x="94581" y="30738"/>
                  <a:pt x="94581" y="30738"/>
                </a:cubicBezTo>
                <a:cubicBezTo>
                  <a:pt x="96157" y="30738"/>
                  <a:pt x="96157" y="30738"/>
                  <a:pt x="97536" y="30738"/>
                </a:cubicBezTo>
                <a:cubicBezTo>
                  <a:pt x="100295" y="30738"/>
                  <a:pt x="103054" y="32118"/>
                  <a:pt x="103054" y="36256"/>
                </a:cubicBezTo>
                <a:cubicBezTo>
                  <a:pt x="103054" y="37635"/>
                  <a:pt x="101674" y="40591"/>
                  <a:pt x="98916" y="40591"/>
                </a:cubicBezTo>
                <a:cubicBezTo>
                  <a:pt x="79408" y="50246"/>
                  <a:pt x="79408" y="50246"/>
                  <a:pt x="79408" y="50246"/>
                </a:cubicBezTo>
                <a:cubicBezTo>
                  <a:pt x="78029" y="50246"/>
                  <a:pt x="78029" y="50246"/>
                  <a:pt x="76650" y="50246"/>
                </a:cubicBezTo>
                <a:cubicBezTo>
                  <a:pt x="73891" y="50246"/>
                  <a:pt x="70935" y="48866"/>
                  <a:pt x="70935" y="44729"/>
                </a:cubicBezTo>
                <a:cubicBezTo>
                  <a:pt x="70935" y="43349"/>
                  <a:pt x="72315" y="40591"/>
                  <a:pt x="73891" y="40591"/>
                </a:cubicBezTo>
                <a:close/>
                <a:moveTo>
                  <a:pt x="73891" y="59901"/>
                </a:moveTo>
                <a:lnTo>
                  <a:pt x="73891" y="59901"/>
                </a:lnTo>
                <a:cubicBezTo>
                  <a:pt x="94581" y="51625"/>
                  <a:pt x="94581" y="51625"/>
                  <a:pt x="94581" y="51625"/>
                </a:cubicBezTo>
                <a:cubicBezTo>
                  <a:pt x="96157" y="50246"/>
                  <a:pt x="96157" y="50246"/>
                  <a:pt x="97536" y="50246"/>
                </a:cubicBezTo>
                <a:cubicBezTo>
                  <a:pt x="100295" y="50246"/>
                  <a:pt x="103054" y="53004"/>
                  <a:pt x="103054" y="55763"/>
                </a:cubicBezTo>
                <a:cubicBezTo>
                  <a:pt x="103054" y="58522"/>
                  <a:pt x="101674" y="59901"/>
                  <a:pt x="98916" y="61280"/>
                </a:cubicBezTo>
                <a:cubicBezTo>
                  <a:pt x="79408" y="71133"/>
                  <a:pt x="79408" y="71133"/>
                  <a:pt x="79408" y="71133"/>
                </a:cubicBezTo>
                <a:cubicBezTo>
                  <a:pt x="78029" y="71133"/>
                  <a:pt x="78029" y="71133"/>
                  <a:pt x="76650" y="71133"/>
                </a:cubicBezTo>
                <a:cubicBezTo>
                  <a:pt x="73891" y="71133"/>
                  <a:pt x="70935" y="68374"/>
                  <a:pt x="70935" y="65615"/>
                </a:cubicBezTo>
                <a:cubicBezTo>
                  <a:pt x="70935" y="62857"/>
                  <a:pt x="72315" y="61280"/>
                  <a:pt x="73891" y="59901"/>
                </a:cubicBezTo>
                <a:close/>
                <a:moveTo>
                  <a:pt x="73891" y="80788"/>
                </a:moveTo>
                <a:lnTo>
                  <a:pt x="73891" y="80788"/>
                </a:lnTo>
                <a:cubicBezTo>
                  <a:pt x="94581" y="71133"/>
                  <a:pt x="94581" y="71133"/>
                  <a:pt x="94581" y="71133"/>
                </a:cubicBezTo>
                <a:cubicBezTo>
                  <a:pt x="96157" y="71133"/>
                  <a:pt x="96157" y="71133"/>
                  <a:pt x="97536" y="71133"/>
                </a:cubicBezTo>
                <a:cubicBezTo>
                  <a:pt x="100295" y="71133"/>
                  <a:pt x="103054" y="73891"/>
                  <a:pt x="103054" y="76650"/>
                </a:cubicBezTo>
                <a:cubicBezTo>
                  <a:pt x="103054" y="79408"/>
                  <a:pt x="101674" y="80788"/>
                  <a:pt x="98916" y="82167"/>
                </a:cubicBezTo>
                <a:cubicBezTo>
                  <a:pt x="79408" y="90640"/>
                  <a:pt x="79408" y="90640"/>
                  <a:pt x="79408" y="90640"/>
                </a:cubicBezTo>
                <a:cubicBezTo>
                  <a:pt x="78029" y="92019"/>
                  <a:pt x="78029" y="92019"/>
                  <a:pt x="76650" y="92019"/>
                </a:cubicBezTo>
                <a:cubicBezTo>
                  <a:pt x="73891" y="92019"/>
                  <a:pt x="70935" y="89261"/>
                  <a:pt x="70935" y="86502"/>
                </a:cubicBezTo>
                <a:cubicBezTo>
                  <a:pt x="70935" y="83743"/>
                  <a:pt x="72315" y="82167"/>
                  <a:pt x="73891" y="80788"/>
                </a:cubicBezTo>
                <a:close/>
                <a:moveTo>
                  <a:pt x="22266" y="30738"/>
                </a:moveTo>
                <a:lnTo>
                  <a:pt x="22266" y="30738"/>
                </a:lnTo>
                <a:cubicBezTo>
                  <a:pt x="23645" y="30738"/>
                  <a:pt x="23645" y="30738"/>
                  <a:pt x="25024" y="30738"/>
                </a:cubicBezTo>
                <a:cubicBezTo>
                  <a:pt x="45911" y="40591"/>
                  <a:pt x="45911" y="40591"/>
                  <a:pt x="45911" y="40591"/>
                </a:cubicBezTo>
                <a:cubicBezTo>
                  <a:pt x="47290" y="40591"/>
                  <a:pt x="48669" y="43349"/>
                  <a:pt x="48669" y="44729"/>
                </a:cubicBezTo>
                <a:cubicBezTo>
                  <a:pt x="48669" y="48866"/>
                  <a:pt x="45911" y="50246"/>
                  <a:pt x="43152" y="50246"/>
                </a:cubicBezTo>
                <a:cubicBezTo>
                  <a:pt x="41773" y="50246"/>
                  <a:pt x="41773" y="50246"/>
                  <a:pt x="40394" y="50246"/>
                </a:cubicBezTo>
                <a:cubicBezTo>
                  <a:pt x="20886" y="40591"/>
                  <a:pt x="20886" y="40591"/>
                  <a:pt x="20886" y="40591"/>
                </a:cubicBezTo>
                <a:cubicBezTo>
                  <a:pt x="18128" y="40591"/>
                  <a:pt x="16748" y="37635"/>
                  <a:pt x="16748" y="36256"/>
                </a:cubicBezTo>
                <a:cubicBezTo>
                  <a:pt x="16748" y="32118"/>
                  <a:pt x="19507" y="30738"/>
                  <a:pt x="22266" y="30738"/>
                </a:cubicBezTo>
                <a:close/>
                <a:moveTo>
                  <a:pt x="22266" y="50246"/>
                </a:moveTo>
                <a:lnTo>
                  <a:pt x="22266" y="50246"/>
                </a:lnTo>
                <a:cubicBezTo>
                  <a:pt x="23645" y="50246"/>
                  <a:pt x="23645" y="50246"/>
                  <a:pt x="25024" y="51625"/>
                </a:cubicBezTo>
                <a:cubicBezTo>
                  <a:pt x="45911" y="59901"/>
                  <a:pt x="45911" y="59901"/>
                  <a:pt x="45911" y="59901"/>
                </a:cubicBezTo>
                <a:cubicBezTo>
                  <a:pt x="47290" y="61280"/>
                  <a:pt x="48669" y="62857"/>
                  <a:pt x="48669" y="65615"/>
                </a:cubicBezTo>
                <a:cubicBezTo>
                  <a:pt x="48669" y="68374"/>
                  <a:pt x="45911" y="71133"/>
                  <a:pt x="43152" y="71133"/>
                </a:cubicBezTo>
                <a:cubicBezTo>
                  <a:pt x="41773" y="71133"/>
                  <a:pt x="41773" y="71133"/>
                  <a:pt x="40394" y="71133"/>
                </a:cubicBezTo>
                <a:cubicBezTo>
                  <a:pt x="20886" y="61280"/>
                  <a:pt x="20886" y="61280"/>
                  <a:pt x="20886" y="61280"/>
                </a:cubicBezTo>
                <a:cubicBezTo>
                  <a:pt x="18128" y="59901"/>
                  <a:pt x="16748" y="58522"/>
                  <a:pt x="16748" y="55763"/>
                </a:cubicBezTo>
                <a:cubicBezTo>
                  <a:pt x="16748" y="53004"/>
                  <a:pt x="19507" y="50246"/>
                  <a:pt x="22266" y="50246"/>
                </a:cubicBezTo>
                <a:close/>
                <a:moveTo>
                  <a:pt x="22266" y="71133"/>
                </a:moveTo>
                <a:lnTo>
                  <a:pt x="22266" y="71133"/>
                </a:lnTo>
                <a:cubicBezTo>
                  <a:pt x="23645" y="71133"/>
                  <a:pt x="23645" y="71133"/>
                  <a:pt x="25024" y="71133"/>
                </a:cubicBezTo>
                <a:cubicBezTo>
                  <a:pt x="45911" y="80788"/>
                  <a:pt x="45911" y="80788"/>
                  <a:pt x="45911" y="80788"/>
                </a:cubicBezTo>
                <a:cubicBezTo>
                  <a:pt x="47290" y="82167"/>
                  <a:pt x="48669" y="83743"/>
                  <a:pt x="48669" y="86502"/>
                </a:cubicBezTo>
                <a:cubicBezTo>
                  <a:pt x="48669" y="89261"/>
                  <a:pt x="45911" y="92019"/>
                  <a:pt x="43152" y="92019"/>
                </a:cubicBezTo>
                <a:cubicBezTo>
                  <a:pt x="41773" y="92019"/>
                  <a:pt x="41773" y="92019"/>
                  <a:pt x="40394" y="90640"/>
                </a:cubicBezTo>
                <a:cubicBezTo>
                  <a:pt x="20886" y="82167"/>
                  <a:pt x="20886" y="82167"/>
                  <a:pt x="20886" y="82167"/>
                </a:cubicBezTo>
                <a:cubicBezTo>
                  <a:pt x="18128" y="80788"/>
                  <a:pt x="16748" y="79408"/>
                  <a:pt x="16748" y="76650"/>
                </a:cubicBezTo>
                <a:cubicBezTo>
                  <a:pt x="16748" y="73891"/>
                  <a:pt x="19507" y="71133"/>
                  <a:pt x="22266" y="71133"/>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6" name="Shape 4761">
            <a:extLst>
              <a:ext uri="{FF2B5EF4-FFF2-40B4-BE49-F238E27FC236}">
                <a16:creationId xmlns:a16="http://schemas.microsoft.com/office/drawing/2014/main" id="{2F09924F-D070-4347-9B4C-65CDE92E68B8}"/>
              </a:ext>
            </a:extLst>
          </p:cNvPr>
          <p:cNvSpPr/>
          <p:nvPr/>
        </p:nvSpPr>
        <p:spPr>
          <a:xfrm>
            <a:off x="8600473" y="4744411"/>
            <a:ext cx="289909" cy="292100"/>
          </a:xfrm>
          <a:custGeom>
            <a:avLst/>
            <a:gdLst/>
            <a:ahLst/>
            <a:cxnLst/>
            <a:rect l="0" t="0" r="0" b="0"/>
            <a:pathLst>
              <a:path w="120000" h="120000" extrusionOk="0">
                <a:moveTo>
                  <a:pt x="116810" y="96157"/>
                </a:moveTo>
                <a:lnTo>
                  <a:pt x="116810" y="96157"/>
                </a:lnTo>
                <a:cubicBezTo>
                  <a:pt x="61993" y="118423"/>
                  <a:pt x="61993" y="118423"/>
                  <a:pt x="61993" y="118423"/>
                </a:cubicBezTo>
                <a:cubicBezTo>
                  <a:pt x="61993" y="119802"/>
                  <a:pt x="60598" y="119802"/>
                  <a:pt x="60598" y="119802"/>
                </a:cubicBezTo>
                <a:cubicBezTo>
                  <a:pt x="59202" y="119802"/>
                  <a:pt x="59202" y="119802"/>
                  <a:pt x="57807" y="118423"/>
                </a:cubicBezTo>
                <a:cubicBezTo>
                  <a:pt x="2790" y="96157"/>
                  <a:pt x="2790" y="96157"/>
                  <a:pt x="2790" y="96157"/>
                </a:cubicBezTo>
                <a:cubicBezTo>
                  <a:pt x="1395" y="96157"/>
                  <a:pt x="0" y="93399"/>
                  <a:pt x="0" y="92019"/>
                </a:cubicBezTo>
                <a:cubicBezTo>
                  <a:pt x="0" y="5714"/>
                  <a:pt x="0" y="5714"/>
                  <a:pt x="0" y="5714"/>
                </a:cubicBezTo>
                <a:cubicBezTo>
                  <a:pt x="0" y="2955"/>
                  <a:pt x="2790" y="0"/>
                  <a:pt x="5581" y="0"/>
                </a:cubicBezTo>
                <a:cubicBezTo>
                  <a:pt x="6976" y="0"/>
                  <a:pt x="6976" y="0"/>
                  <a:pt x="8372" y="1576"/>
                </a:cubicBezTo>
                <a:cubicBezTo>
                  <a:pt x="60598" y="22463"/>
                  <a:pt x="60598" y="22463"/>
                  <a:pt x="60598" y="22463"/>
                </a:cubicBezTo>
                <a:cubicBezTo>
                  <a:pt x="112624" y="1576"/>
                  <a:pt x="112624" y="1576"/>
                  <a:pt x="112624" y="1576"/>
                </a:cubicBezTo>
                <a:cubicBezTo>
                  <a:pt x="112624" y="0"/>
                  <a:pt x="114019" y="0"/>
                  <a:pt x="114019" y="0"/>
                </a:cubicBezTo>
                <a:cubicBezTo>
                  <a:pt x="118405" y="0"/>
                  <a:pt x="119800" y="2955"/>
                  <a:pt x="119800" y="5714"/>
                </a:cubicBezTo>
                <a:cubicBezTo>
                  <a:pt x="119800" y="92019"/>
                  <a:pt x="119800" y="92019"/>
                  <a:pt x="119800" y="92019"/>
                </a:cubicBezTo>
                <a:cubicBezTo>
                  <a:pt x="119800" y="93399"/>
                  <a:pt x="118405" y="96157"/>
                  <a:pt x="116810" y="96157"/>
                </a:cubicBezTo>
                <a:close/>
                <a:moveTo>
                  <a:pt x="55016" y="106009"/>
                </a:moveTo>
                <a:lnTo>
                  <a:pt x="55016" y="106009"/>
                </a:lnTo>
                <a:cubicBezTo>
                  <a:pt x="55016" y="32118"/>
                  <a:pt x="55016" y="32118"/>
                  <a:pt x="55016" y="32118"/>
                </a:cubicBezTo>
                <a:cubicBezTo>
                  <a:pt x="11162" y="13990"/>
                  <a:pt x="11162" y="13990"/>
                  <a:pt x="11162" y="13990"/>
                </a:cubicBezTo>
                <a:cubicBezTo>
                  <a:pt x="11162" y="87881"/>
                  <a:pt x="11162" y="87881"/>
                  <a:pt x="11162" y="87881"/>
                </a:cubicBezTo>
                <a:lnTo>
                  <a:pt x="55016" y="106009"/>
                </a:lnTo>
                <a:close/>
                <a:moveTo>
                  <a:pt x="108438" y="13990"/>
                </a:moveTo>
                <a:lnTo>
                  <a:pt x="108438" y="13990"/>
                </a:lnTo>
                <a:cubicBezTo>
                  <a:pt x="66179" y="32118"/>
                  <a:pt x="66179" y="32118"/>
                  <a:pt x="66179" y="32118"/>
                </a:cubicBezTo>
                <a:cubicBezTo>
                  <a:pt x="66179" y="106009"/>
                  <a:pt x="66179" y="106009"/>
                  <a:pt x="66179" y="106009"/>
                </a:cubicBezTo>
                <a:cubicBezTo>
                  <a:pt x="108438" y="87881"/>
                  <a:pt x="108438" y="87881"/>
                  <a:pt x="108438" y="87881"/>
                </a:cubicBezTo>
                <a:lnTo>
                  <a:pt x="108438" y="13990"/>
                </a:ln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7" name="Shape 4762">
            <a:extLst>
              <a:ext uri="{FF2B5EF4-FFF2-40B4-BE49-F238E27FC236}">
                <a16:creationId xmlns:a16="http://schemas.microsoft.com/office/drawing/2014/main" id="{6D980594-6C61-4905-A874-1EC8E7444DFB}"/>
              </a:ext>
            </a:extLst>
          </p:cNvPr>
          <p:cNvSpPr/>
          <p:nvPr/>
        </p:nvSpPr>
        <p:spPr>
          <a:xfrm>
            <a:off x="8124348" y="4759227"/>
            <a:ext cx="228541" cy="264584"/>
          </a:xfrm>
          <a:custGeom>
            <a:avLst/>
            <a:gdLst/>
            <a:ahLst/>
            <a:cxnLst/>
            <a:rect l="0" t="0" r="0" b="0"/>
            <a:pathLst>
              <a:path w="120000" h="120000" extrusionOk="0">
                <a:moveTo>
                  <a:pt x="112673" y="119782"/>
                </a:moveTo>
                <a:lnTo>
                  <a:pt x="112673" y="119782"/>
                </a:lnTo>
                <a:cubicBezTo>
                  <a:pt x="105347" y="119782"/>
                  <a:pt x="105347" y="119782"/>
                  <a:pt x="105347" y="119782"/>
                </a:cubicBezTo>
                <a:cubicBezTo>
                  <a:pt x="105347" y="0"/>
                  <a:pt x="105347" y="0"/>
                  <a:pt x="105347" y="0"/>
                </a:cubicBezTo>
                <a:cubicBezTo>
                  <a:pt x="112673" y="0"/>
                  <a:pt x="112673" y="0"/>
                  <a:pt x="112673" y="0"/>
                </a:cubicBezTo>
                <a:cubicBezTo>
                  <a:pt x="116210" y="0"/>
                  <a:pt x="119747" y="3043"/>
                  <a:pt x="119747" y="6086"/>
                </a:cubicBezTo>
                <a:cubicBezTo>
                  <a:pt x="119747" y="113695"/>
                  <a:pt x="119747" y="113695"/>
                  <a:pt x="119747" y="113695"/>
                </a:cubicBezTo>
                <a:cubicBezTo>
                  <a:pt x="119747" y="116739"/>
                  <a:pt x="116210" y="119782"/>
                  <a:pt x="112673" y="119782"/>
                </a:cubicBezTo>
                <a:close/>
                <a:moveTo>
                  <a:pt x="14400" y="113695"/>
                </a:moveTo>
                <a:lnTo>
                  <a:pt x="14400" y="113695"/>
                </a:lnTo>
                <a:cubicBezTo>
                  <a:pt x="14400" y="107608"/>
                  <a:pt x="14400" y="107608"/>
                  <a:pt x="14400" y="107608"/>
                </a:cubicBezTo>
                <a:cubicBezTo>
                  <a:pt x="26778" y="107608"/>
                  <a:pt x="26778" y="107608"/>
                  <a:pt x="26778" y="107608"/>
                </a:cubicBezTo>
                <a:cubicBezTo>
                  <a:pt x="34105" y="107608"/>
                  <a:pt x="41178" y="101304"/>
                  <a:pt x="41178" y="95217"/>
                </a:cubicBezTo>
                <a:cubicBezTo>
                  <a:pt x="41178" y="87608"/>
                  <a:pt x="34105" y="82826"/>
                  <a:pt x="26778" y="82826"/>
                </a:cubicBezTo>
                <a:cubicBezTo>
                  <a:pt x="14400" y="82826"/>
                  <a:pt x="14400" y="82826"/>
                  <a:pt x="14400" y="82826"/>
                </a:cubicBezTo>
                <a:cubicBezTo>
                  <a:pt x="14400" y="72173"/>
                  <a:pt x="14400" y="72173"/>
                  <a:pt x="14400" y="72173"/>
                </a:cubicBezTo>
                <a:cubicBezTo>
                  <a:pt x="26778" y="72173"/>
                  <a:pt x="26778" y="72173"/>
                  <a:pt x="26778" y="72173"/>
                </a:cubicBezTo>
                <a:cubicBezTo>
                  <a:pt x="34105" y="72173"/>
                  <a:pt x="41178" y="66086"/>
                  <a:pt x="41178" y="59782"/>
                </a:cubicBezTo>
                <a:cubicBezTo>
                  <a:pt x="41178" y="53695"/>
                  <a:pt x="34105" y="47608"/>
                  <a:pt x="26778" y="47608"/>
                </a:cubicBezTo>
                <a:cubicBezTo>
                  <a:pt x="14400" y="47608"/>
                  <a:pt x="14400" y="47608"/>
                  <a:pt x="14400" y="47608"/>
                </a:cubicBezTo>
                <a:cubicBezTo>
                  <a:pt x="14400" y="36739"/>
                  <a:pt x="14400" y="36739"/>
                  <a:pt x="14400" y="36739"/>
                </a:cubicBezTo>
                <a:cubicBezTo>
                  <a:pt x="26778" y="36739"/>
                  <a:pt x="26778" y="36739"/>
                  <a:pt x="26778" y="36739"/>
                </a:cubicBezTo>
                <a:cubicBezTo>
                  <a:pt x="34105" y="36739"/>
                  <a:pt x="41178" y="32173"/>
                  <a:pt x="41178" y="24565"/>
                </a:cubicBezTo>
                <a:cubicBezTo>
                  <a:pt x="41178" y="18478"/>
                  <a:pt x="34105" y="12173"/>
                  <a:pt x="26778" y="12173"/>
                </a:cubicBezTo>
                <a:cubicBezTo>
                  <a:pt x="14400" y="12173"/>
                  <a:pt x="14400" y="12173"/>
                  <a:pt x="14400" y="12173"/>
                </a:cubicBezTo>
                <a:cubicBezTo>
                  <a:pt x="14400" y="6086"/>
                  <a:pt x="14400" y="6086"/>
                  <a:pt x="14400" y="6086"/>
                </a:cubicBezTo>
                <a:cubicBezTo>
                  <a:pt x="14400" y="3043"/>
                  <a:pt x="17936" y="0"/>
                  <a:pt x="21473" y="0"/>
                </a:cubicBezTo>
                <a:cubicBezTo>
                  <a:pt x="98273" y="0"/>
                  <a:pt x="98273" y="0"/>
                  <a:pt x="98273" y="0"/>
                </a:cubicBezTo>
                <a:cubicBezTo>
                  <a:pt x="98273" y="119782"/>
                  <a:pt x="98273" y="119782"/>
                  <a:pt x="98273" y="119782"/>
                </a:cubicBezTo>
                <a:cubicBezTo>
                  <a:pt x="21473" y="119782"/>
                  <a:pt x="21473" y="119782"/>
                  <a:pt x="21473" y="119782"/>
                </a:cubicBezTo>
                <a:cubicBezTo>
                  <a:pt x="17936" y="119782"/>
                  <a:pt x="14400" y="116739"/>
                  <a:pt x="14400" y="113695"/>
                </a:cubicBezTo>
                <a:close/>
                <a:moveTo>
                  <a:pt x="34105" y="24565"/>
                </a:moveTo>
                <a:lnTo>
                  <a:pt x="34105" y="24565"/>
                </a:lnTo>
                <a:cubicBezTo>
                  <a:pt x="34105" y="29130"/>
                  <a:pt x="30315" y="30652"/>
                  <a:pt x="26778" y="30652"/>
                </a:cubicBezTo>
                <a:cubicBezTo>
                  <a:pt x="7326" y="30652"/>
                  <a:pt x="7326" y="30652"/>
                  <a:pt x="7326" y="30652"/>
                </a:cubicBezTo>
                <a:cubicBezTo>
                  <a:pt x="3789" y="30652"/>
                  <a:pt x="0" y="29130"/>
                  <a:pt x="0" y="24565"/>
                </a:cubicBezTo>
                <a:cubicBezTo>
                  <a:pt x="0" y="21521"/>
                  <a:pt x="3789" y="18478"/>
                  <a:pt x="7326" y="18478"/>
                </a:cubicBezTo>
                <a:cubicBezTo>
                  <a:pt x="26778" y="18478"/>
                  <a:pt x="26778" y="18478"/>
                  <a:pt x="26778" y="18478"/>
                </a:cubicBezTo>
                <a:cubicBezTo>
                  <a:pt x="30315" y="18478"/>
                  <a:pt x="34105" y="21521"/>
                  <a:pt x="34105" y="24565"/>
                </a:cubicBezTo>
                <a:close/>
                <a:moveTo>
                  <a:pt x="7326" y="53695"/>
                </a:moveTo>
                <a:lnTo>
                  <a:pt x="7326" y="53695"/>
                </a:lnTo>
                <a:cubicBezTo>
                  <a:pt x="26778" y="53695"/>
                  <a:pt x="26778" y="53695"/>
                  <a:pt x="26778" y="53695"/>
                </a:cubicBezTo>
                <a:cubicBezTo>
                  <a:pt x="30315" y="53695"/>
                  <a:pt x="34105" y="56739"/>
                  <a:pt x="34105" y="59782"/>
                </a:cubicBezTo>
                <a:cubicBezTo>
                  <a:pt x="34105" y="63043"/>
                  <a:pt x="30315" y="66086"/>
                  <a:pt x="26778" y="66086"/>
                </a:cubicBezTo>
                <a:cubicBezTo>
                  <a:pt x="7326" y="66086"/>
                  <a:pt x="7326" y="66086"/>
                  <a:pt x="7326" y="66086"/>
                </a:cubicBezTo>
                <a:cubicBezTo>
                  <a:pt x="3789" y="66086"/>
                  <a:pt x="0" y="63043"/>
                  <a:pt x="0" y="59782"/>
                </a:cubicBezTo>
                <a:cubicBezTo>
                  <a:pt x="0" y="56739"/>
                  <a:pt x="3789" y="53695"/>
                  <a:pt x="7326" y="53695"/>
                </a:cubicBezTo>
                <a:close/>
                <a:moveTo>
                  <a:pt x="7326" y="89130"/>
                </a:moveTo>
                <a:lnTo>
                  <a:pt x="7326" y="89130"/>
                </a:lnTo>
                <a:cubicBezTo>
                  <a:pt x="26778" y="89130"/>
                  <a:pt x="26778" y="89130"/>
                  <a:pt x="26778" y="89130"/>
                </a:cubicBezTo>
                <a:cubicBezTo>
                  <a:pt x="30315" y="89130"/>
                  <a:pt x="34105" y="90652"/>
                  <a:pt x="34105" y="95217"/>
                </a:cubicBezTo>
                <a:cubicBezTo>
                  <a:pt x="34105" y="98260"/>
                  <a:pt x="30315" y="101304"/>
                  <a:pt x="26778" y="101304"/>
                </a:cubicBezTo>
                <a:cubicBezTo>
                  <a:pt x="7326" y="101304"/>
                  <a:pt x="7326" y="101304"/>
                  <a:pt x="7326" y="101304"/>
                </a:cubicBezTo>
                <a:cubicBezTo>
                  <a:pt x="3789" y="101304"/>
                  <a:pt x="0" y="98260"/>
                  <a:pt x="0" y="95217"/>
                </a:cubicBezTo>
                <a:cubicBezTo>
                  <a:pt x="0" y="90652"/>
                  <a:pt x="3789" y="89130"/>
                  <a:pt x="7326" y="89130"/>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8" name="Shape 4763">
            <a:extLst>
              <a:ext uri="{FF2B5EF4-FFF2-40B4-BE49-F238E27FC236}">
                <a16:creationId xmlns:a16="http://schemas.microsoft.com/office/drawing/2014/main" id="{C0140FE6-5A4B-4090-BAE6-E74EE120B03D}"/>
              </a:ext>
            </a:extLst>
          </p:cNvPr>
          <p:cNvSpPr/>
          <p:nvPr/>
        </p:nvSpPr>
        <p:spPr>
          <a:xfrm>
            <a:off x="7633409" y="4754994"/>
            <a:ext cx="243353" cy="281518"/>
          </a:xfrm>
          <a:custGeom>
            <a:avLst/>
            <a:gdLst/>
            <a:ahLst/>
            <a:cxnLst/>
            <a:rect l="0" t="0" r="0" b="0"/>
            <a:pathLst>
              <a:path w="120000" h="120000" extrusionOk="0">
                <a:moveTo>
                  <a:pt x="113163" y="92402"/>
                </a:moveTo>
                <a:lnTo>
                  <a:pt x="113163" y="92402"/>
                </a:lnTo>
                <a:cubicBezTo>
                  <a:pt x="111512" y="92402"/>
                  <a:pt x="109862" y="92402"/>
                  <a:pt x="108212" y="90971"/>
                </a:cubicBezTo>
                <a:cubicBezTo>
                  <a:pt x="103261" y="86678"/>
                  <a:pt x="103261" y="86678"/>
                  <a:pt x="103261" y="86678"/>
                </a:cubicBezTo>
                <a:cubicBezTo>
                  <a:pt x="103261" y="114071"/>
                  <a:pt x="103261" y="114071"/>
                  <a:pt x="103261" y="114071"/>
                </a:cubicBezTo>
                <a:cubicBezTo>
                  <a:pt x="103261" y="116933"/>
                  <a:pt x="101611" y="119795"/>
                  <a:pt x="96424" y="119795"/>
                </a:cubicBezTo>
                <a:cubicBezTo>
                  <a:pt x="93123" y="119795"/>
                  <a:pt x="89823" y="116933"/>
                  <a:pt x="89823" y="114071"/>
                </a:cubicBezTo>
                <a:cubicBezTo>
                  <a:pt x="89823" y="86678"/>
                  <a:pt x="89823" y="86678"/>
                  <a:pt x="89823" y="86678"/>
                </a:cubicBezTo>
                <a:cubicBezTo>
                  <a:pt x="86522" y="90971"/>
                  <a:pt x="86522" y="90971"/>
                  <a:pt x="86522" y="90971"/>
                </a:cubicBezTo>
                <a:cubicBezTo>
                  <a:pt x="84872" y="92402"/>
                  <a:pt x="83222" y="92402"/>
                  <a:pt x="81571" y="92402"/>
                </a:cubicBezTo>
                <a:cubicBezTo>
                  <a:pt x="78271" y="92402"/>
                  <a:pt x="74970" y="89540"/>
                  <a:pt x="74970" y="86678"/>
                </a:cubicBezTo>
                <a:cubicBezTo>
                  <a:pt x="74970" y="85247"/>
                  <a:pt x="74970" y="83816"/>
                  <a:pt x="76620" y="82385"/>
                </a:cubicBezTo>
                <a:cubicBezTo>
                  <a:pt x="93123" y="69301"/>
                  <a:pt x="93123" y="69301"/>
                  <a:pt x="93123" y="69301"/>
                </a:cubicBezTo>
                <a:cubicBezTo>
                  <a:pt x="93123" y="67870"/>
                  <a:pt x="94774" y="67870"/>
                  <a:pt x="96424" y="67870"/>
                </a:cubicBezTo>
                <a:cubicBezTo>
                  <a:pt x="98310" y="67870"/>
                  <a:pt x="99960" y="67870"/>
                  <a:pt x="101611" y="69301"/>
                </a:cubicBezTo>
                <a:cubicBezTo>
                  <a:pt x="116463" y="82385"/>
                  <a:pt x="116463" y="82385"/>
                  <a:pt x="116463" y="82385"/>
                </a:cubicBezTo>
                <a:cubicBezTo>
                  <a:pt x="118113" y="83816"/>
                  <a:pt x="119764" y="85247"/>
                  <a:pt x="119764" y="86678"/>
                </a:cubicBezTo>
                <a:cubicBezTo>
                  <a:pt x="119764" y="89540"/>
                  <a:pt x="116463" y="92402"/>
                  <a:pt x="113163" y="92402"/>
                </a:cubicBezTo>
                <a:close/>
                <a:moveTo>
                  <a:pt x="71669" y="77887"/>
                </a:moveTo>
                <a:lnTo>
                  <a:pt x="71669" y="77887"/>
                </a:lnTo>
                <a:cubicBezTo>
                  <a:pt x="69783" y="80749"/>
                  <a:pt x="68133" y="83816"/>
                  <a:pt x="68133" y="86678"/>
                </a:cubicBezTo>
                <a:cubicBezTo>
                  <a:pt x="68133" y="92402"/>
                  <a:pt x="74970" y="98126"/>
                  <a:pt x="81571" y="98126"/>
                </a:cubicBezTo>
                <a:lnTo>
                  <a:pt x="83222" y="98126"/>
                </a:lnTo>
                <a:cubicBezTo>
                  <a:pt x="83222" y="111209"/>
                  <a:pt x="83222" y="111209"/>
                  <a:pt x="83222" y="111209"/>
                </a:cubicBezTo>
                <a:cubicBezTo>
                  <a:pt x="6601" y="111209"/>
                  <a:pt x="6601" y="111209"/>
                  <a:pt x="6601" y="111209"/>
                </a:cubicBezTo>
                <a:cubicBezTo>
                  <a:pt x="1650" y="111209"/>
                  <a:pt x="0" y="109778"/>
                  <a:pt x="0" y="105485"/>
                </a:cubicBezTo>
                <a:cubicBezTo>
                  <a:pt x="0" y="5724"/>
                  <a:pt x="0" y="5724"/>
                  <a:pt x="0" y="5724"/>
                </a:cubicBezTo>
                <a:cubicBezTo>
                  <a:pt x="0" y="2862"/>
                  <a:pt x="1650" y="0"/>
                  <a:pt x="6601" y="0"/>
                </a:cubicBezTo>
                <a:cubicBezTo>
                  <a:pt x="21453" y="0"/>
                  <a:pt x="21453" y="0"/>
                  <a:pt x="21453" y="0"/>
                </a:cubicBezTo>
                <a:cubicBezTo>
                  <a:pt x="41493" y="0"/>
                  <a:pt x="41493" y="0"/>
                  <a:pt x="41493" y="0"/>
                </a:cubicBezTo>
                <a:cubicBezTo>
                  <a:pt x="41493" y="21669"/>
                  <a:pt x="41493" y="21669"/>
                  <a:pt x="41493" y="21669"/>
                </a:cubicBezTo>
                <a:cubicBezTo>
                  <a:pt x="41493" y="33117"/>
                  <a:pt x="41493" y="33117"/>
                  <a:pt x="41493" y="33117"/>
                </a:cubicBezTo>
                <a:cubicBezTo>
                  <a:pt x="41493" y="39045"/>
                  <a:pt x="48330" y="44770"/>
                  <a:pt x="54931" y="44770"/>
                </a:cubicBezTo>
                <a:cubicBezTo>
                  <a:pt x="68133" y="44770"/>
                  <a:pt x="68133" y="44770"/>
                  <a:pt x="68133" y="44770"/>
                </a:cubicBezTo>
                <a:cubicBezTo>
                  <a:pt x="96424" y="44770"/>
                  <a:pt x="96424" y="44770"/>
                  <a:pt x="96424" y="44770"/>
                </a:cubicBezTo>
                <a:cubicBezTo>
                  <a:pt x="96424" y="62146"/>
                  <a:pt x="96424" y="62146"/>
                  <a:pt x="96424" y="62146"/>
                </a:cubicBezTo>
                <a:cubicBezTo>
                  <a:pt x="93123" y="62146"/>
                  <a:pt x="89823" y="63577"/>
                  <a:pt x="88172" y="65008"/>
                </a:cubicBezTo>
                <a:lnTo>
                  <a:pt x="71669" y="77887"/>
                </a:lnTo>
                <a:close/>
                <a:moveTo>
                  <a:pt x="54931" y="39045"/>
                </a:moveTo>
                <a:lnTo>
                  <a:pt x="54931" y="39045"/>
                </a:lnTo>
                <a:cubicBezTo>
                  <a:pt x="51630" y="39045"/>
                  <a:pt x="48330" y="35979"/>
                  <a:pt x="48330" y="33117"/>
                </a:cubicBezTo>
                <a:cubicBezTo>
                  <a:pt x="48330" y="21669"/>
                  <a:pt x="48330" y="21669"/>
                  <a:pt x="48330" y="21669"/>
                </a:cubicBezTo>
                <a:cubicBezTo>
                  <a:pt x="48330" y="0"/>
                  <a:pt x="48330" y="0"/>
                  <a:pt x="48330" y="0"/>
                </a:cubicBezTo>
                <a:cubicBezTo>
                  <a:pt x="96424" y="39045"/>
                  <a:pt x="96424" y="39045"/>
                  <a:pt x="96424" y="39045"/>
                </a:cubicBezTo>
                <a:cubicBezTo>
                  <a:pt x="68133" y="39045"/>
                  <a:pt x="68133" y="39045"/>
                  <a:pt x="68133" y="39045"/>
                </a:cubicBezTo>
                <a:lnTo>
                  <a:pt x="54931" y="39045"/>
                </a:ln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9" name="Shape 4764">
            <a:extLst>
              <a:ext uri="{FF2B5EF4-FFF2-40B4-BE49-F238E27FC236}">
                <a16:creationId xmlns:a16="http://schemas.microsoft.com/office/drawing/2014/main" id="{10C154DE-5382-4FA6-BE54-BB4AAA9BFCE7}"/>
              </a:ext>
            </a:extLst>
          </p:cNvPr>
          <p:cNvSpPr/>
          <p:nvPr/>
        </p:nvSpPr>
        <p:spPr>
          <a:xfrm>
            <a:off x="10621362" y="2720520"/>
            <a:ext cx="245470" cy="281518"/>
          </a:xfrm>
          <a:custGeom>
            <a:avLst/>
            <a:gdLst/>
            <a:ahLst/>
            <a:cxnLst/>
            <a:rect l="0" t="0" r="0" b="0"/>
            <a:pathLst>
              <a:path w="120000" h="120000" extrusionOk="0">
                <a:moveTo>
                  <a:pt x="118117" y="104054"/>
                </a:moveTo>
                <a:lnTo>
                  <a:pt x="118117" y="104054"/>
                </a:lnTo>
                <a:cubicBezTo>
                  <a:pt x="103294" y="116933"/>
                  <a:pt x="103294" y="116933"/>
                  <a:pt x="103294" y="116933"/>
                </a:cubicBezTo>
                <a:cubicBezTo>
                  <a:pt x="101647" y="118364"/>
                  <a:pt x="99764" y="119795"/>
                  <a:pt x="98117" y="119795"/>
                </a:cubicBezTo>
                <a:cubicBezTo>
                  <a:pt x="96470" y="119795"/>
                  <a:pt x="94823" y="118364"/>
                  <a:pt x="93176" y="116933"/>
                </a:cubicBezTo>
                <a:cubicBezTo>
                  <a:pt x="78352" y="104054"/>
                  <a:pt x="78352" y="104054"/>
                  <a:pt x="78352" y="104054"/>
                </a:cubicBezTo>
                <a:cubicBezTo>
                  <a:pt x="76705" y="102623"/>
                  <a:pt x="76705" y="101192"/>
                  <a:pt x="76705" y="99557"/>
                </a:cubicBezTo>
                <a:cubicBezTo>
                  <a:pt x="76705" y="96695"/>
                  <a:pt x="78352" y="93833"/>
                  <a:pt x="83294" y="93833"/>
                </a:cubicBezTo>
                <a:cubicBezTo>
                  <a:pt x="84941" y="93833"/>
                  <a:pt x="86588" y="95264"/>
                  <a:pt x="86588" y="96695"/>
                </a:cubicBezTo>
                <a:cubicBezTo>
                  <a:pt x="91529" y="99557"/>
                  <a:pt x="91529" y="99557"/>
                  <a:pt x="91529" y="99557"/>
                </a:cubicBezTo>
                <a:cubicBezTo>
                  <a:pt x="91529" y="73594"/>
                  <a:pt x="91529" y="73594"/>
                  <a:pt x="91529" y="73594"/>
                </a:cubicBezTo>
                <a:cubicBezTo>
                  <a:pt x="91529" y="69301"/>
                  <a:pt x="94823" y="67870"/>
                  <a:pt x="98117" y="67870"/>
                </a:cubicBezTo>
                <a:cubicBezTo>
                  <a:pt x="101647" y="67870"/>
                  <a:pt x="104941" y="69301"/>
                  <a:pt x="104941" y="73594"/>
                </a:cubicBezTo>
                <a:cubicBezTo>
                  <a:pt x="104941" y="99557"/>
                  <a:pt x="104941" y="99557"/>
                  <a:pt x="104941" y="99557"/>
                </a:cubicBezTo>
                <a:cubicBezTo>
                  <a:pt x="109882" y="96695"/>
                  <a:pt x="109882" y="96695"/>
                  <a:pt x="109882" y="96695"/>
                </a:cubicBezTo>
                <a:cubicBezTo>
                  <a:pt x="109882" y="95264"/>
                  <a:pt x="111529" y="93833"/>
                  <a:pt x="113176" y="93833"/>
                </a:cubicBezTo>
                <a:cubicBezTo>
                  <a:pt x="118117" y="93833"/>
                  <a:pt x="119764" y="96695"/>
                  <a:pt x="119764" y="99557"/>
                </a:cubicBezTo>
                <a:cubicBezTo>
                  <a:pt x="119764" y="101192"/>
                  <a:pt x="119764" y="102623"/>
                  <a:pt x="118117" y="104054"/>
                </a:cubicBezTo>
                <a:close/>
                <a:moveTo>
                  <a:pt x="84941" y="73594"/>
                </a:moveTo>
                <a:lnTo>
                  <a:pt x="84941" y="73594"/>
                </a:lnTo>
                <a:cubicBezTo>
                  <a:pt x="84941" y="88109"/>
                  <a:pt x="84941" y="88109"/>
                  <a:pt x="84941" y="88109"/>
                </a:cubicBezTo>
                <a:lnTo>
                  <a:pt x="83294" y="88109"/>
                </a:lnTo>
                <a:cubicBezTo>
                  <a:pt x="75058" y="88109"/>
                  <a:pt x="69882" y="93833"/>
                  <a:pt x="69882" y="99557"/>
                </a:cubicBezTo>
                <a:cubicBezTo>
                  <a:pt x="69882" y="104054"/>
                  <a:pt x="71529" y="106916"/>
                  <a:pt x="73176" y="108347"/>
                </a:cubicBezTo>
                <a:cubicBezTo>
                  <a:pt x="76705" y="111209"/>
                  <a:pt x="76705" y="111209"/>
                  <a:pt x="76705" y="111209"/>
                </a:cubicBezTo>
                <a:cubicBezTo>
                  <a:pt x="6823" y="111209"/>
                  <a:pt x="6823" y="111209"/>
                  <a:pt x="6823" y="111209"/>
                </a:cubicBezTo>
                <a:cubicBezTo>
                  <a:pt x="3529" y="111209"/>
                  <a:pt x="0" y="109778"/>
                  <a:pt x="0" y="105485"/>
                </a:cubicBezTo>
                <a:cubicBezTo>
                  <a:pt x="0" y="5724"/>
                  <a:pt x="0" y="5724"/>
                  <a:pt x="0" y="5724"/>
                </a:cubicBezTo>
                <a:cubicBezTo>
                  <a:pt x="0" y="2862"/>
                  <a:pt x="3529" y="0"/>
                  <a:pt x="6823" y="0"/>
                </a:cubicBezTo>
                <a:cubicBezTo>
                  <a:pt x="23294" y="0"/>
                  <a:pt x="23294" y="0"/>
                  <a:pt x="23294" y="0"/>
                </a:cubicBezTo>
                <a:cubicBezTo>
                  <a:pt x="43294" y="0"/>
                  <a:pt x="43294" y="0"/>
                  <a:pt x="43294" y="0"/>
                </a:cubicBezTo>
                <a:cubicBezTo>
                  <a:pt x="43294" y="21669"/>
                  <a:pt x="43294" y="21669"/>
                  <a:pt x="43294" y="21669"/>
                </a:cubicBezTo>
                <a:cubicBezTo>
                  <a:pt x="43294" y="33117"/>
                  <a:pt x="43294" y="33117"/>
                  <a:pt x="43294" y="33117"/>
                </a:cubicBezTo>
                <a:cubicBezTo>
                  <a:pt x="43294" y="39045"/>
                  <a:pt x="48470" y="44770"/>
                  <a:pt x="56705" y="44770"/>
                </a:cubicBezTo>
                <a:cubicBezTo>
                  <a:pt x="69882" y="44770"/>
                  <a:pt x="69882" y="44770"/>
                  <a:pt x="69882" y="44770"/>
                </a:cubicBezTo>
                <a:cubicBezTo>
                  <a:pt x="98117" y="44770"/>
                  <a:pt x="98117" y="44770"/>
                  <a:pt x="98117" y="44770"/>
                </a:cubicBezTo>
                <a:cubicBezTo>
                  <a:pt x="98117" y="62146"/>
                  <a:pt x="98117" y="62146"/>
                  <a:pt x="98117" y="62146"/>
                </a:cubicBezTo>
                <a:cubicBezTo>
                  <a:pt x="91529" y="62146"/>
                  <a:pt x="84941" y="66439"/>
                  <a:pt x="84941" y="73594"/>
                </a:cubicBezTo>
                <a:close/>
                <a:moveTo>
                  <a:pt x="56705" y="39045"/>
                </a:moveTo>
                <a:lnTo>
                  <a:pt x="56705" y="39045"/>
                </a:lnTo>
                <a:cubicBezTo>
                  <a:pt x="51764" y="39045"/>
                  <a:pt x="50117" y="35979"/>
                  <a:pt x="50117" y="33117"/>
                </a:cubicBezTo>
                <a:cubicBezTo>
                  <a:pt x="50117" y="21669"/>
                  <a:pt x="50117" y="21669"/>
                  <a:pt x="50117" y="21669"/>
                </a:cubicBezTo>
                <a:cubicBezTo>
                  <a:pt x="50117" y="0"/>
                  <a:pt x="50117" y="0"/>
                  <a:pt x="50117" y="0"/>
                </a:cubicBezTo>
                <a:cubicBezTo>
                  <a:pt x="98117" y="39045"/>
                  <a:pt x="98117" y="39045"/>
                  <a:pt x="98117" y="39045"/>
                </a:cubicBezTo>
                <a:cubicBezTo>
                  <a:pt x="69882" y="39045"/>
                  <a:pt x="69882" y="39045"/>
                  <a:pt x="69882" y="39045"/>
                </a:cubicBezTo>
                <a:lnTo>
                  <a:pt x="56705" y="39045"/>
                </a:ln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0" name="Shape 4765">
            <a:extLst>
              <a:ext uri="{FF2B5EF4-FFF2-40B4-BE49-F238E27FC236}">
                <a16:creationId xmlns:a16="http://schemas.microsoft.com/office/drawing/2014/main" id="{C58ABC41-A802-4395-814C-5C5E9699272D}"/>
              </a:ext>
            </a:extLst>
          </p:cNvPr>
          <p:cNvSpPr/>
          <p:nvPr/>
        </p:nvSpPr>
        <p:spPr>
          <a:xfrm>
            <a:off x="10117727" y="2720520"/>
            <a:ext cx="245470" cy="275167"/>
          </a:xfrm>
          <a:custGeom>
            <a:avLst/>
            <a:gdLst/>
            <a:ahLst/>
            <a:cxnLst/>
            <a:rect l="0" t="0" r="0" b="0"/>
            <a:pathLst>
              <a:path w="120000" h="120000" extrusionOk="0">
                <a:moveTo>
                  <a:pt x="118117" y="94659"/>
                </a:moveTo>
                <a:lnTo>
                  <a:pt x="118117" y="94659"/>
                </a:lnTo>
                <a:cubicBezTo>
                  <a:pt x="109882" y="101989"/>
                  <a:pt x="109882" y="101989"/>
                  <a:pt x="109882" y="101989"/>
                </a:cubicBezTo>
                <a:cubicBezTo>
                  <a:pt x="118117" y="110994"/>
                  <a:pt x="118117" y="110994"/>
                  <a:pt x="118117" y="110994"/>
                </a:cubicBezTo>
                <a:cubicBezTo>
                  <a:pt x="119764" y="110994"/>
                  <a:pt x="119764" y="112460"/>
                  <a:pt x="119764" y="113926"/>
                </a:cubicBezTo>
                <a:cubicBezTo>
                  <a:pt x="119764" y="118324"/>
                  <a:pt x="116470" y="119790"/>
                  <a:pt x="113176" y="119790"/>
                </a:cubicBezTo>
                <a:cubicBezTo>
                  <a:pt x="111529" y="119790"/>
                  <a:pt x="109882" y="119790"/>
                  <a:pt x="108235" y="118324"/>
                </a:cubicBezTo>
                <a:cubicBezTo>
                  <a:pt x="99764" y="110994"/>
                  <a:pt x="99764" y="110994"/>
                  <a:pt x="99764" y="110994"/>
                </a:cubicBezTo>
                <a:cubicBezTo>
                  <a:pt x="91529" y="118324"/>
                  <a:pt x="91529" y="118324"/>
                  <a:pt x="91529" y="118324"/>
                </a:cubicBezTo>
                <a:cubicBezTo>
                  <a:pt x="89882" y="119790"/>
                  <a:pt x="88235" y="119790"/>
                  <a:pt x="86588" y="119790"/>
                </a:cubicBezTo>
                <a:cubicBezTo>
                  <a:pt x="83294" y="119790"/>
                  <a:pt x="80000" y="118324"/>
                  <a:pt x="80000" y="113926"/>
                </a:cubicBezTo>
                <a:cubicBezTo>
                  <a:pt x="80000" y="112460"/>
                  <a:pt x="80000" y="110994"/>
                  <a:pt x="81647" y="110994"/>
                </a:cubicBezTo>
                <a:cubicBezTo>
                  <a:pt x="89882" y="101989"/>
                  <a:pt x="89882" y="101989"/>
                  <a:pt x="89882" y="101989"/>
                </a:cubicBezTo>
                <a:cubicBezTo>
                  <a:pt x="81647" y="94659"/>
                  <a:pt x="81647" y="94659"/>
                  <a:pt x="81647" y="94659"/>
                </a:cubicBezTo>
                <a:cubicBezTo>
                  <a:pt x="80000" y="93193"/>
                  <a:pt x="80000" y="91727"/>
                  <a:pt x="80000" y="90261"/>
                </a:cubicBezTo>
                <a:cubicBezTo>
                  <a:pt x="80000" y="87329"/>
                  <a:pt x="83294" y="84397"/>
                  <a:pt x="86588" y="84397"/>
                </a:cubicBezTo>
                <a:cubicBezTo>
                  <a:pt x="88235" y="84397"/>
                  <a:pt x="89882" y="85863"/>
                  <a:pt x="91529" y="87329"/>
                </a:cubicBezTo>
                <a:cubicBezTo>
                  <a:pt x="99764" y="94659"/>
                  <a:pt x="99764" y="94659"/>
                  <a:pt x="99764" y="94659"/>
                </a:cubicBezTo>
                <a:cubicBezTo>
                  <a:pt x="108235" y="87329"/>
                  <a:pt x="108235" y="87329"/>
                  <a:pt x="108235" y="87329"/>
                </a:cubicBezTo>
                <a:cubicBezTo>
                  <a:pt x="109882" y="85863"/>
                  <a:pt x="111529" y="84397"/>
                  <a:pt x="113176" y="84397"/>
                </a:cubicBezTo>
                <a:cubicBezTo>
                  <a:pt x="116470" y="84397"/>
                  <a:pt x="119764" y="87329"/>
                  <a:pt x="119764" y="90261"/>
                </a:cubicBezTo>
                <a:cubicBezTo>
                  <a:pt x="119764" y="91727"/>
                  <a:pt x="119764" y="93193"/>
                  <a:pt x="118117" y="94659"/>
                </a:cubicBezTo>
                <a:close/>
                <a:moveTo>
                  <a:pt x="98117" y="84397"/>
                </a:moveTo>
                <a:lnTo>
                  <a:pt x="98117" y="84397"/>
                </a:lnTo>
                <a:cubicBezTo>
                  <a:pt x="96470" y="82722"/>
                  <a:pt x="96470" y="82722"/>
                  <a:pt x="96470" y="82722"/>
                </a:cubicBezTo>
                <a:cubicBezTo>
                  <a:pt x="93176" y="79790"/>
                  <a:pt x="89882" y="78324"/>
                  <a:pt x="86588" y="78324"/>
                </a:cubicBezTo>
                <a:cubicBezTo>
                  <a:pt x="80000" y="78324"/>
                  <a:pt x="73176" y="84397"/>
                  <a:pt x="73176" y="90261"/>
                </a:cubicBezTo>
                <a:cubicBezTo>
                  <a:pt x="73176" y="94659"/>
                  <a:pt x="74823" y="97591"/>
                  <a:pt x="76705" y="99057"/>
                </a:cubicBezTo>
                <a:cubicBezTo>
                  <a:pt x="81647" y="101989"/>
                  <a:pt x="81647" y="101989"/>
                  <a:pt x="81647" y="101989"/>
                </a:cubicBezTo>
                <a:cubicBezTo>
                  <a:pt x="76705" y="106596"/>
                  <a:pt x="76705" y="106596"/>
                  <a:pt x="76705" y="106596"/>
                </a:cubicBezTo>
                <a:cubicBezTo>
                  <a:pt x="74823" y="108062"/>
                  <a:pt x="73176" y="110994"/>
                  <a:pt x="73176" y="113926"/>
                </a:cubicBezTo>
                <a:cubicBezTo>
                  <a:pt x="68235" y="113926"/>
                  <a:pt x="68235" y="113926"/>
                  <a:pt x="68235" y="113926"/>
                </a:cubicBezTo>
                <a:cubicBezTo>
                  <a:pt x="6823" y="113926"/>
                  <a:pt x="6823" y="113926"/>
                  <a:pt x="6823" y="113926"/>
                </a:cubicBezTo>
                <a:cubicBezTo>
                  <a:pt x="3529" y="113926"/>
                  <a:pt x="0" y="112460"/>
                  <a:pt x="0" y="108062"/>
                </a:cubicBezTo>
                <a:cubicBezTo>
                  <a:pt x="0" y="5863"/>
                  <a:pt x="0" y="5863"/>
                  <a:pt x="0" y="5863"/>
                </a:cubicBezTo>
                <a:cubicBezTo>
                  <a:pt x="0" y="2931"/>
                  <a:pt x="3529" y="0"/>
                  <a:pt x="6823" y="0"/>
                </a:cubicBezTo>
                <a:cubicBezTo>
                  <a:pt x="21647" y="0"/>
                  <a:pt x="21647" y="0"/>
                  <a:pt x="21647" y="0"/>
                </a:cubicBezTo>
                <a:cubicBezTo>
                  <a:pt x="41647" y="0"/>
                  <a:pt x="41647" y="0"/>
                  <a:pt x="41647" y="0"/>
                </a:cubicBezTo>
                <a:cubicBezTo>
                  <a:pt x="41647" y="22198"/>
                  <a:pt x="41647" y="22198"/>
                  <a:pt x="41647" y="22198"/>
                </a:cubicBezTo>
                <a:cubicBezTo>
                  <a:pt x="41647" y="33926"/>
                  <a:pt x="41647" y="33926"/>
                  <a:pt x="41647" y="33926"/>
                </a:cubicBezTo>
                <a:cubicBezTo>
                  <a:pt x="41647" y="40000"/>
                  <a:pt x="48235" y="45863"/>
                  <a:pt x="55058" y="45863"/>
                </a:cubicBezTo>
                <a:cubicBezTo>
                  <a:pt x="68235" y="45863"/>
                  <a:pt x="68235" y="45863"/>
                  <a:pt x="68235" y="45863"/>
                </a:cubicBezTo>
                <a:cubicBezTo>
                  <a:pt x="98117" y="45863"/>
                  <a:pt x="98117" y="45863"/>
                  <a:pt x="98117" y="45863"/>
                </a:cubicBezTo>
                <a:cubicBezTo>
                  <a:pt x="98117" y="78324"/>
                  <a:pt x="98117" y="78324"/>
                  <a:pt x="98117" y="78324"/>
                </a:cubicBezTo>
                <a:lnTo>
                  <a:pt x="98117" y="84397"/>
                </a:lnTo>
                <a:close/>
                <a:moveTo>
                  <a:pt x="55058" y="40000"/>
                </a:moveTo>
                <a:lnTo>
                  <a:pt x="55058" y="40000"/>
                </a:lnTo>
                <a:cubicBezTo>
                  <a:pt x="51764" y="40000"/>
                  <a:pt x="48235" y="36858"/>
                  <a:pt x="48235" y="33926"/>
                </a:cubicBezTo>
                <a:cubicBezTo>
                  <a:pt x="48235" y="22198"/>
                  <a:pt x="48235" y="22198"/>
                  <a:pt x="48235" y="22198"/>
                </a:cubicBezTo>
                <a:cubicBezTo>
                  <a:pt x="48235" y="0"/>
                  <a:pt x="48235" y="0"/>
                  <a:pt x="48235" y="0"/>
                </a:cubicBezTo>
                <a:cubicBezTo>
                  <a:pt x="98117" y="40000"/>
                  <a:pt x="98117" y="40000"/>
                  <a:pt x="98117" y="40000"/>
                </a:cubicBezTo>
                <a:cubicBezTo>
                  <a:pt x="68235" y="40000"/>
                  <a:pt x="68235" y="40000"/>
                  <a:pt x="68235" y="40000"/>
                </a:cubicBezTo>
                <a:lnTo>
                  <a:pt x="55058" y="40000"/>
                </a:ln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1" name="Shape 4766">
            <a:extLst>
              <a:ext uri="{FF2B5EF4-FFF2-40B4-BE49-F238E27FC236}">
                <a16:creationId xmlns:a16="http://schemas.microsoft.com/office/drawing/2014/main" id="{9012EA28-225B-4E08-BB6D-D5C667CD4EE6}"/>
              </a:ext>
            </a:extLst>
          </p:cNvPr>
          <p:cNvSpPr/>
          <p:nvPr/>
        </p:nvSpPr>
        <p:spPr>
          <a:xfrm>
            <a:off x="9611976" y="2720520"/>
            <a:ext cx="245470" cy="268817"/>
          </a:xfrm>
          <a:custGeom>
            <a:avLst/>
            <a:gdLst/>
            <a:ahLst/>
            <a:cxnLst/>
            <a:rect l="0" t="0" r="0" b="0"/>
            <a:pathLst>
              <a:path w="120000" h="120000" extrusionOk="0">
                <a:moveTo>
                  <a:pt x="116470" y="101538"/>
                </a:moveTo>
                <a:lnTo>
                  <a:pt x="116470" y="101538"/>
                </a:lnTo>
                <a:cubicBezTo>
                  <a:pt x="99764" y="116779"/>
                  <a:pt x="99764" y="116779"/>
                  <a:pt x="99764" y="116779"/>
                </a:cubicBezTo>
                <a:cubicBezTo>
                  <a:pt x="98117" y="118282"/>
                  <a:pt x="96470" y="119785"/>
                  <a:pt x="94823" y="119785"/>
                </a:cubicBezTo>
                <a:cubicBezTo>
                  <a:pt x="93176" y="119785"/>
                  <a:pt x="91529" y="118282"/>
                  <a:pt x="89882" y="116779"/>
                </a:cubicBezTo>
                <a:cubicBezTo>
                  <a:pt x="81647" y="109266"/>
                  <a:pt x="81647" y="109266"/>
                  <a:pt x="81647" y="109266"/>
                </a:cubicBezTo>
                <a:cubicBezTo>
                  <a:pt x="80000" y="107763"/>
                  <a:pt x="80000" y="106261"/>
                  <a:pt x="80000" y="104543"/>
                </a:cubicBezTo>
                <a:cubicBezTo>
                  <a:pt x="80000" y="101538"/>
                  <a:pt x="81647" y="98533"/>
                  <a:pt x="86588" y="98533"/>
                </a:cubicBezTo>
                <a:cubicBezTo>
                  <a:pt x="88235" y="98533"/>
                  <a:pt x="89882" y="100035"/>
                  <a:pt x="89882" y="101538"/>
                </a:cubicBezTo>
                <a:cubicBezTo>
                  <a:pt x="94823" y="104543"/>
                  <a:pt x="94823" y="104543"/>
                  <a:pt x="94823" y="104543"/>
                </a:cubicBezTo>
                <a:cubicBezTo>
                  <a:pt x="108235" y="92522"/>
                  <a:pt x="108235" y="92522"/>
                  <a:pt x="108235" y="92522"/>
                </a:cubicBezTo>
                <a:cubicBezTo>
                  <a:pt x="109882" y="91019"/>
                  <a:pt x="111529" y="91019"/>
                  <a:pt x="113176" y="91019"/>
                </a:cubicBezTo>
                <a:cubicBezTo>
                  <a:pt x="116470" y="91019"/>
                  <a:pt x="119764" y="94025"/>
                  <a:pt x="119764" y="97030"/>
                </a:cubicBezTo>
                <a:cubicBezTo>
                  <a:pt x="119764" y="98533"/>
                  <a:pt x="118117" y="100035"/>
                  <a:pt x="116470" y="101538"/>
                </a:cubicBezTo>
                <a:close/>
                <a:moveTo>
                  <a:pt x="96470" y="94025"/>
                </a:moveTo>
                <a:lnTo>
                  <a:pt x="96470" y="94025"/>
                </a:lnTo>
                <a:cubicBezTo>
                  <a:pt x="94823" y="95527"/>
                  <a:pt x="94823" y="95527"/>
                  <a:pt x="94823" y="95527"/>
                </a:cubicBezTo>
                <a:cubicBezTo>
                  <a:pt x="93176" y="94025"/>
                  <a:pt x="89882" y="92522"/>
                  <a:pt x="86588" y="92522"/>
                </a:cubicBezTo>
                <a:cubicBezTo>
                  <a:pt x="78352" y="92522"/>
                  <a:pt x="73176" y="98533"/>
                  <a:pt x="73176" y="104543"/>
                </a:cubicBezTo>
                <a:cubicBezTo>
                  <a:pt x="73176" y="109266"/>
                  <a:pt x="74823" y="112271"/>
                  <a:pt x="76470" y="113774"/>
                </a:cubicBezTo>
                <a:cubicBezTo>
                  <a:pt x="80000" y="116779"/>
                  <a:pt x="80000" y="116779"/>
                  <a:pt x="80000" y="116779"/>
                </a:cubicBezTo>
                <a:cubicBezTo>
                  <a:pt x="56705" y="116779"/>
                  <a:pt x="56705" y="116779"/>
                  <a:pt x="56705" y="116779"/>
                </a:cubicBezTo>
                <a:cubicBezTo>
                  <a:pt x="6823" y="116779"/>
                  <a:pt x="6823" y="116779"/>
                  <a:pt x="6823" y="116779"/>
                </a:cubicBezTo>
                <a:cubicBezTo>
                  <a:pt x="1647" y="116779"/>
                  <a:pt x="0" y="115277"/>
                  <a:pt x="0" y="110769"/>
                </a:cubicBezTo>
                <a:cubicBezTo>
                  <a:pt x="0" y="6010"/>
                  <a:pt x="0" y="6010"/>
                  <a:pt x="0" y="6010"/>
                </a:cubicBezTo>
                <a:cubicBezTo>
                  <a:pt x="0" y="3005"/>
                  <a:pt x="1647" y="0"/>
                  <a:pt x="6823" y="0"/>
                </a:cubicBezTo>
                <a:cubicBezTo>
                  <a:pt x="21647" y="0"/>
                  <a:pt x="21647" y="0"/>
                  <a:pt x="21647" y="0"/>
                </a:cubicBezTo>
                <a:cubicBezTo>
                  <a:pt x="41647" y="0"/>
                  <a:pt x="41647" y="0"/>
                  <a:pt x="41647" y="0"/>
                </a:cubicBezTo>
                <a:cubicBezTo>
                  <a:pt x="41647" y="22754"/>
                  <a:pt x="41647" y="22754"/>
                  <a:pt x="41647" y="22754"/>
                </a:cubicBezTo>
                <a:cubicBezTo>
                  <a:pt x="41647" y="34776"/>
                  <a:pt x="41647" y="34776"/>
                  <a:pt x="41647" y="34776"/>
                </a:cubicBezTo>
                <a:cubicBezTo>
                  <a:pt x="41647" y="41001"/>
                  <a:pt x="48235" y="47012"/>
                  <a:pt x="55058" y="47012"/>
                </a:cubicBezTo>
                <a:cubicBezTo>
                  <a:pt x="68235" y="47012"/>
                  <a:pt x="68235" y="47012"/>
                  <a:pt x="68235" y="47012"/>
                </a:cubicBezTo>
                <a:cubicBezTo>
                  <a:pt x="96470" y="47012"/>
                  <a:pt x="96470" y="47012"/>
                  <a:pt x="96470" y="47012"/>
                </a:cubicBezTo>
                <a:cubicBezTo>
                  <a:pt x="96470" y="83291"/>
                  <a:pt x="96470" y="83291"/>
                  <a:pt x="96470" y="83291"/>
                </a:cubicBezTo>
                <a:lnTo>
                  <a:pt x="96470" y="94025"/>
                </a:lnTo>
                <a:close/>
                <a:moveTo>
                  <a:pt x="55058" y="41001"/>
                </a:moveTo>
                <a:lnTo>
                  <a:pt x="55058" y="41001"/>
                </a:lnTo>
                <a:cubicBezTo>
                  <a:pt x="51529" y="41001"/>
                  <a:pt x="48235" y="37781"/>
                  <a:pt x="48235" y="34776"/>
                </a:cubicBezTo>
                <a:cubicBezTo>
                  <a:pt x="48235" y="22754"/>
                  <a:pt x="48235" y="22754"/>
                  <a:pt x="48235" y="22754"/>
                </a:cubicBezTo>
                <a:cubicBezTo>
                  <a:pt x="48235" y="0"/>
                  <a:pt x="48235" y="0"/>
                  <a:pt x="48235" y="0"/>
                </a:cubicBezTo>
                <a:cubicBezTo>
                  <a:pt x="96470" y="41001"/>
                  <a:pt x="96470" y="41001"/>
                  <a:pt x="96470" y="41001"/>
                </a:cubicBezTo>
                <a:cubicBezTo>
                  <a:pt x="68235" y="41001"/>
                  <a:pt x="68235" y="41001"/>
                  <a:pt x="68235" y="41001"/>
                </a:cubicBezTo>
                <a:lnTo>
                  <a:pt x="55058" y="41001"/>
                </a:ln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2" name="Shape 4767">
            <a:extLst>
              <a:ext uri="{FF2B5EF4-FFF2-40B4-BE49-F238E27FC236}">
                <a16:creationId xmlns:a16="http://schemas.microsoft.com/office/drawing/2014/main" id="{E4D94858-6BFA-4982-AC5E-3EAC20FA14EB}"/>
              </a:ext>
            </a:extLst>
          </p:cNvPr>
          <p:cNvSpPr/>
          <p:nvPr/>
        </p:nvSpPr>
        <p:spPr>
          <a:xfrm>
            <a:off x="9104108" y="2720520"/>
            <a:ext cx="241237" cy="262466"/>
          </a:xfrm>
          <a:custGeom>
            <a:avLst/>
            <a:gdLst/>
            <a:ahLst/>
            <a:cxnLst/>
            <a:rect l="0" t="0" r="0" b="0"/>
            <a:pathLst>
              <a:path w="120000" h="120000" extrusionOk="0">
                <a:moveTo>
                  <a:pt x="113081" y="113614"/>
                </a:moveTo>
                <a:lnTo>
                  <a:pt x="113081" y="113614"/>
                </a:lnTo>
                <a:cubicBezTo>
                  <a:pt x="106163" y="113614"/>
                  <a:pt x="106163" y="113614"/>
                  <a:pt x="106163" y="113614"/>
                </a:cubicBezTo>
                <a:cubicBezTo>
                  <a:pt x="92803" y="113614"/>
                  <a:pt x="92803" y="113614"/>
                  <a:pt x="92803" y="113614"/>
                </a:cubicBezTo>
                <a:cubicBezTo>
                  <a:pt x="86123" y="113614"/>
                  <a:pt x="86123" y="113614"/>
                  <a:pt x="86123" y="113614"/>
                </a:cubicBezTo>
                <a:cubicBezTo>
                  <a:pt x="82783" y="113614"/>
                  <a:pt x="79204" y="112073"/>
                  <a:pt x="79204" y="107229"/>
                </a:cubicBezTo>
                <a:cubicBezTo>
                  <a:pt x="79204" y="104146"/>
                  <a:pt x="82783" y="101064"/>
                  <a:pt x="86123" y="101064"/>
                </a:cubicBezTo>
                <a:cubicBezTo>
                  <a:pt x="91133" y="101064"/>
                  <a:pt x="91133" y="101064"/>
                  <a:pt x="91133" y="101064"/>
                </a:cubicBezTo>
                <a:cubicBezTo>
                  <a:pt x="92803" y="101064"/>
                  <a:pt x="92803" y="101064"/>
                  <a:pt x="92803" y="101064"/>
                </a:cubicBezTo>
                <a:cubicBezTo>
                  <a:pt x="106163" y="101064"/>
                  <a:pt x="106163" y="101064"/>
                  <a:pt x="106163" y="101064"/>
                </a:cubicBezTo>
                <a:cubicBezTo>
                  <a:pt x="113081" y="101064"/>
                  <a:pt x="113081" y="101064"/>
                  <a:pt x="113081" y="101064"/>
                </a:cubicBezTo>
                <a:cubicBezTo>
                  <a:pt x="116421" y="101064"/>
                  <a:pt x="119761" y="104146"/>
                  <a:pt x="119761" y="107229"/>
                </a:cubicBezTo>
                <a:cubicBezTo>
                  <a:pt x="119761" y="112073"/>
                  <a:pt x="116421" y="113614"/>
                  <a:pt x="113081" y="113614"/>
                </a:cubicBezTo>
                <a:close/>
                <a:moveTo>
                  <a:pt x="99483" y="82348"/>
                </a:moveTo>
                <a:lnTo>
                  <a:pt x="99483" y="82348"/>
                </a:lnTo>
                <a:cubicBezTo>
                  <a:pt x="99483" y="94899"/>
                  <a:pt x="99483" y="94899"/>
                  <a:pt x="99483" y="94899"/>
                </a:cubicBezTo>
                <a:cubicBezTo>
                  <a:pt x="86123" y="94899"/>
                  <a:pt x="86123" y="94899"/>
                  <a:pt x="86123" y="94899"/>
                </a:cubicBezTo>
                <a:cubicBezTo>
                  <a:pt x="79204" y="94899"/>
                  <a:pt x="72524" y="101064"/>
                  <a:pt x="72524" y="107229"/>
                </a:cubicBezTo>
                <a:cubicBezTo>
                  <a:pt x="72524" y="115155"/>
                  <a:pt x="79204" y="119779"/>
                  <a:pt x="86123" y="119779"/>
                </a:cubicBezTo>
                <a:cubicBezTo>
                  <a:pt x="6679" y="119779"/>
                  <a:pt x="6679" y="119779"/>
                  <a:pt x="6679" y="119779"/>
                </a:cubicBezTo>
                <a:cubicBezTo>
                  <a:pt x="3339" y="119779"/>
                  <a:pt x="0" y="118238"/>
                  <a:pt x="0" y="113614"/>
                </a:cubicBezTo>
                <a:cubicBezTo>
                  <a:pt x="0" y="6165"/>
                  <a:pt x="0" y="6165"/>
                  <a:pt x="0" y="6165"/>
                </a:cubicBezTo>
                <a:cubicBezTo>
                  <a:pt x="0" y="3082"/>
                  <a:pt x="3339" y="0"/>
                  <a:pt x="6679" y="0"/>
                </a:cubicBezTo>
                <a:cubicBezTo>
                  <a:pt x="23618" y="0"/>
                  <a:pt x="23618" y="0"/>
                  <a:pt x="23618" y="0"/>
                </a:cubicBezTo>
                <a:cubicBezTo>
                  <a:pt x="43896" y="0"/>
                  <a:pt x="43896" y="0"/>
                  <a:pt x="43896" y="0"/>
                </a:cubicBezTo>
                <a:cubicBezTo>
                  <a:pt x="43896" y="23339"/>
                  <a:pt x="43896" y="23339"/>
                  <a:pt x="43896" y="23339"/>
                </a:cubicBezTo>
                <a:cubicBezTo>
                  <a:pt x="43896" y="35669"/>
                  <a:pt x="43896" y="35669"/>
                  <a:pt x="43896" y="35669"/>
                </a:cubicBezTo>
                <a:cubicBezTo>
                  <a:pt x="43896" y="42055"/>
                  <a:pt x="48906" y="48220"/>
                  <a:pt x="57495" y="48220"/>
                </a:cubicBezTo>
                <a:cubicBezTo>
                  <a:pt x="70854" y="48220"/>
                  <a:pt x="70854" y="48220"/>
                  <a:pt x="70854" y="48220"/>
                </a:cubicBezTo>
                <a:cubicBezTo>
                  <a:pt x="99483" y="48220"/>
                  <a:pt x="99483" y="48220"/>
                  <a:pt x="99483" y="48220"/>
                </a:cubicBezTo>
                <a:cubicBezTo>
                  <a:pt x="99483" y="82348"/>
                  <a:pt x="99483" y="82348"/>
                  <a:pt x="99483" y="82348"/>
                </a:cubicBezTo>
                <a:close/>
                <a:moveTo>
                  <a:pt x="57495" y="42055"/>
                </a:moveTo>
                <a:lnTo>
                  <a:pt x="57495" y="42055"/>
                </a:lnTo>
                <a:cubicBezTo>
                  <a:pt x="52246" y="42055"/>
                  <a:pt x="50576" y="38752"/>
                  <a:pt x="50576" y="35669"/>
                </a:cubicBezTo>
                <a:cubicBezTo>
                  <a:pt x="50576" y="23339"/>
                  <a:pt x="50576" y="23339"/>
                  <a:pt x="50576" y="23339"/>
                </a:cubicBezTo>
                <a:cubicBezTo>
                  <a:pt x="50576" y="0"/>
                  <a:pt x="50576" y="0"/>
                  <a:pt x="50576" y="0"/>
                </a:cubicBezTo>
                <a:cubicBezTo>
                  <a:pt x="99483" y="42055"/>
                  <a:pt x="99483" y="42055"/>
                  <a:pt x="99483" y="42055"/>
                </a:cubicBezTo>
                <a:cubicBezTo>
                  <a:pt x="70854" y="42055"/>
                  <a:pt x="70854" y="42055"/>
                  <a:pt x="70854" y="42055"/>
                </a:cubicBezTo>
                <a:lnTo>
                  <a:pt x="57495" y="42055"/>
                </a:ln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3" name="Shape 4768">
            <a:extLst>
              <a:ext uri="{FF2B5EF4-FFF2-40B4-BE49-F238E27FC236}">
                <a16:creationId xmlns:a16="http://schemas.microsoft.com/office/drawing/2014/main" id="{2655BF2F-ED69-470C-961C-89A8DAA3F974}"/>
              </a:ext>
            </a:extLst>
          </p:cNvPr>
          <p:cNvSpPr/>
          <p:nvPr/>
        </p:nvSpPr>
        <p:spPr>
          <a:xfrm>
            <a:off x="8598357" y="2720520"/>
            <a:ext cx="241237" cy="275167"/>
          </a:xfrm>
          <a:custGeom>
            <a:avLst/>
            <a:gdLst/>
            <a:ahLst/>
            <a:cxnLst/>
            <a:rect l="0" t="0" r="0" b="0"/>
            <a:pathLst>
              <a:path w="120000" h="120000" extrusionOk="0">
                <a:moveTo>
                  <a:pt x="113081" y="108062"/>
                </a:moveTo>
                <a:lnTo>
                  <a:pt x="113081" y="108062"/>
                </a:lnTo>
                <a:cubicBezTo>
                  <a:pt x="106163" y="108062"/>
                  <a:pt x="106163" y="108062"/>
                  <a:pt x="106163" y="108062"/>
                </a:cubicBezTo>
                <a:cubicBezTo>
                  <a:pt x="106163" y="113926"/>
                  <a:pt x="106163" y="113926"/>
                  <a:pt x="106163" y="113926"/>
                </a:cubicBezTo>
                <a:cubicBezTo>
                  <a:pt x="106163" y="118324"/>
                  <a:pt x="102823" y="119790"/>
                  <a:pt x="99483" y="119790"/>
                </a:cubicBezTo>
                <a:cubicBezTo>
                  <a:pt x="94473" y="119790"/>
                  <a:pt x="92803" y="118324"/>
                  <a:pt x="92803" y="113926"/>
                </a:cubicBezTo>
                <a:cubicBezTo>
                  <a:pt x="92803" y="108062"/>
                  <a:pt x="92803" y="108062"/>
                  <a:pt x="92803" y="108062"/>
                </a:cubicBezTo>
                <a:cubicBezTo>
                  <a:pt x="86123" y="108062"/>
                  <a:pt x="86123" y="108062"/>
                  <a:pt x="86123" y="108062"/>
                </a:cubicBezTo>
                <a:cubicBezTo>
                  <a:pt x="80874" y="108062"/>
                  <a:pt x="79204" y="106596"/>
                  <a:pt x="79204" y="101989"/>
                </a:cubicBezTo>
                <a:cubicBezTo>
                  <a:pt x="79204" y="99057"/>
                  <a:pt x="80874" y="96125"/>
                  <a:pt x="86123" y="96125"/>
                </a:cubicBezTo>
                <a:cubicBezTo>
                  <a:pt x="92803" y="96125"/>
                  <a:pt x="92803" y="96125"/>
                  <a:pt x="92803" y="96125"/>
                </a:cubicBezTo>
                <a:cubicBezTo>
                  <a:pt x="92803" y="90261"/>
                  <a:pt x="92803" y="90261"/>
                  <a:pt x="92803" y="90261"/>
                </a:cubicBezTo>
                <a:cubicBezTo>
                  <a:pt x="92803" y="87329"/>
                  <a:pt x="94473" y="84397"/>
                  <a:pt x="99483" y="84397"/>
                </a:cubicBezTo>
                <a:cubicBezTo>
                  <a:pt x="102823" y="84397"/>
                  <a:pt x="106163" y="87329"/>
                  <a:pt x="106163" y="90261"/>
                </a:cubicBezTo>
                <a:cubicBezTo>
                  <a:pt x="106163" y="96125"/>
                  <a:pt x="106163" y="96125"/>
                  <a:pt x="106163" y="96125"/>
                </a:cubicBezTo>
                <a:cubicBezTo>
                  <a:pt x="113081" y="96125"/>
                  <a:pt x="113081" y="96125"/>
                  <a:pt x="113081" y="96125"/>
                </a:cubicBezTo>
                <a:cubicBezTo>
                  <a:pt x="116421" y="96125"/>
                  <a:pt x="119761" y="99057"/>
                  <a:pt x="119761" y="101989"/>
                </a:cubicBezTo>
                <a:cubicBezTo>
                  <a:pt x="119761" y="106596"/>
                  <a:pt x="116421" y="108062"/>
                  <a:pt x="113081" y="108062"/>
                </a:cubicBezTo>
                <a:close/>
                <a:moveTo>
                  <a:pt x="86123" y="90261"/>
                </a:moveTo>
                <a:lnTo>
                  <a:pt x="86123" y="90261"/>
                </a:lnTo>
                <a:cubicBezTo>
                  <a:pt x="77534" y="90261"/>
                  <a:pt x="72524" y="96125"/>
                  <a:pt x="72524" y="101989"/>
                </a:cubicBezTo>
                <a:cubicBezTo>
                  <a:pt x="72524" y="109528"/>
                  <a:pt x="77534" y="113926"/>
                  <a:pt x="86123" y="113926"/>
                </a:cubicBezTo>
                <a:cubicBezTo>
                  <a:pt x="6679" y="113926"/>
                  <a:pt x="6679" y="113926"/>
                  <a:pt x="6679" y="113926"/>
                </a:cubicBezTo>
                <a:cubicBezTo>
                  <a:pt x="3339" y="113926"/>
                  <a:pt x="0" y="112460"/>
                  <a:pt x="0" y="108062"/>
                </a:cubicBezTo>
                <a:cubicBezTo>
                  <a:pt x="0" y="5863"/>
                  <a:pt x="0" y="5863"/>
                  <a:pt x="0" y="5863"/>
                </a:cubicBezTo>
                <a:cubicBezTo>
                  <a:pt x="0" y="2931"/>
                  <a:pt x="3339" y="0"/>
                  <a:pt x="6679" y="0"/>
                </a:cubicBezTo>
                <a:cubicBezTo>
                  <a:pt x="21948" y="0"/>
                  <a:pt x="21948" y="0"/>
                  <a:pt x="21948" y="0"/>
                </a:cubicBezTo>
                <a:cubicBezTo>
                  <a:pt x="42226" y="0"/>
                  <a:pt x="42226" y="0"/>
                  <a:pt x="42226" y="0"/>
                </a:cubicBezTo>
                <a:cubicBezTo>
                  <a:pt x="42226" y="22198"/>
                  <a:pt x="42226" y="22198"/>
                  <a:pt x="42226" y="22198"/>
                </a:cubicBezTo>
                <a:cubicBezTo>
                  <a:pt x="42226" y="33926"/>
                  <a:pt x="42226" y="33926"/>
                  <a:pt x="42226" y="33926"/>
                </a:cubicBezTo>
                <a:cubicBezTo>
                  <a:pt x="42226" y="40000"/>
                  <a:pt x="48906" y="45863"/>
                  <a:pt x="55586" y="45863"/>
                </a:cubicBezTo>
                <a:cubicBezTo>
                  <a:pt x="69184" y="45863"/>
                  <a:pt x="69184" y="45863"/>
                  <a:pt x="69184" y="45863"/>
                </a:cubicBezTo>
                <a:cubicBezTo>
                  <a:pt x="99483" y="45863"/>
                  <a:pt x="99483" y="45863"/>
                  <a:pt x="99483" y="45863"/>
                </a:cubicBezTo>
                <a:cubicBezTo>
                  <a:pt x="99483" y="78324"/>
                  <a:pt x="99483" y="78324"/>
                  <a:pt x="99483" y="78324"/>
                </a:cubicBezTo>
                <a:cubicBezTo>
                  <a:pt x="91133" y="78324"/>
                  <a:pt x="86123" y="84397"/>
                  <a:pt x="86123" y="90261"/>
                </a:cubicBezTo>
                <a:close/>
                <a:moveTo>
                  <a:pt x="55586" y="40000"/>
                </a:moveTo>
                <a:lnTo>
                  <a:pt x="55586" y="40000"/>
                </a:lnTo>
                <a:cubicBezTo>
                  <a:pt x="52246" y="40000"/>
                  <a:pt x="48906" y="36858"/>
                  <a:pt x="48906" y="33926"/>
                </a:cubicBezTo>
                <a:cubicBezTo>
                  <a:pt x="48906" y="22198"/>
                  <a:pt x="48906" y="22198"/>
                  <a:pt x="48906" y="22198"/>
                </a:cubicBezTo>
                <a:cubicBezTo>
                  <a:pt x="48906" y="0"/>
                  <a:pt x="48906" y="0"/>
                  <a:pt x="48906" y="0"/>
                </a:cubicBezTo>
                <a:cubicBezTo>
                  <a:pt x="99483" y="40000"/>
                  <a:pt x="99483" y="40000"/>
                  <a:pt x="99483" y="40000"/>
                </a:cubicBezTo>
                <a:cubicBezTo>
                  <a:pt x="69184" y="40000"/>
                  <a:pt x="69184" y="40000"/>
                  <a:pt x="69184" y="40000"/>
                </a:cubicBezTo>
                <a:lnTo>
                  <a:pt x="55586" y="40000"/>
                </a:ln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4" name="Shape 4769">
            <a:extLst>
              <a:ext uri="{FF2B5EF4-FFF2-40B4-BE49-F238E27FC236}">
                <a16:creationId xmlns:a16="http://schemas.microsoft.com/office/drawing/2014/main" id="{FE201137-F29C-4FDA-A423-B1068A12F6E1}"/>
              </a:ext>
            </a:extLst>
          </p:cNvPr>
          <p:cNvSpPr/>
          <p:nvPr/>
        </p:nvSpPr>
        <p:spPr>
          <a:xfrm>
            <a:off x="8079909" y="2709938"/>
            <a:ext cx="224308" cy="292100"/>
          </a:xfrm>
          <a:custGeom>
            <a:avLst/>
            <a:gdLst/>
            <a:ahLst/>
            <a:cxnLst/>
            <a:rect l="0" t="0" r="0" b="0"/>
            <a:pathLst>
              <a:path w="120000" h="120000" extrusionOk="0">
                <a:moveTo>
                  <a:pt x="112548" y="108768"/>
                </a:moveTo>
                <a:lnTo>
                  <a:pt x="112548" y="108768"/>
                </a:lnTo>
                <a:cubicBezTo>
                  <a:pt x="21841" y="108768"/>
                  <a:pt x="21841" y="108768"/>
                  <a:pt x="21841" y="108768"/>
                </a:cubicBezTo>
                <a:cubicBezTo>
                  <a:pt x="16188" y="108768"/>
                  <a:pt x="14389" y="106009"/>
                  <a:pt x="14389" y="103251"/>
                </a:cubicBezTo>
                <a:cubicBezTo>
                  <a:pt x="14389" y="5714"/>
                  <a:pt x="14389" y="5714"/>
                  <a:pt x="14389" y="5714"/>
                </a:cubicBezTo>
                <a:cubicBezTo>
                  <a:pt x="14389" y="2955"/>
                  <a:pt x="16188" y="0"/>
                  <a:pt x="21841" y="0"/>
                </a:cubicBezTo>
                <a:cubicBezTo>
                  <a:pt x="59871" y="0"/>
                  <a:pt x="59871" y="0"/>
                  <a:pt x="59871" y="0"/>
                </a:cubicBezTo>
                <a:cubicBezTo>
                  <a:pt x="59871" y="21083"/>
                  <a:pt x="59871" y="21083"/>
                  <a:pt x="59871" y="21083"/>
                </a:cubicBezTo>
                <a:cubicBezTo>
                  <a:pt x="59871" y="32118"/>
                  <a:pt x="59871" y="32118"/>
                  <a:pt x="59871" y="32118"/>
                </a:cubicBezTo>
                <a:cubicBezTo>
                  <a:pt x="59871" y="37635"/>
                  <a:pt x="67066" y="43349"/>
                  <a:pt x="74518" y="43349"/>
                </a:cubicBezTo>
                <a:cubicBezTo>
                  <a:pt x="88907" y="43349"/>
                  <a:pt x="88907" y="43349"/>
                  <a:pt x="88907" y="43349"/>
                </a:cubicBezTo>
                <a:cubicBezTo>
                  <a:pt x="119743" y="43349"/>
                  <a:pt x="119743" y="43349"/>
                  <a:pt x="119743" y="43349"/>
                </a:cubicBezTo>
                <a:cubicBezTo>
                  <a:pt x="119743" y="87881"/>
                  <a:pt x="119743" y="87881"/>
                  <a:pt x="119743" y="87881"/>
                </a:cubicBezTo>
                <a:cubicBezTo>
                  <a:pt x="119743" y="103251"/>
                  <a:pt x="119743" y="103251"/>
                  <a:pt x="119743" y="103251"/>
                </a:cubicBezTo>
                <a:cubicBezTo>
                  <a:pt x="119743" y="106009"/>
                  <a:pt x="117944" y="108768"/>
                  <a:pt x="112548" y="108768"/>
                </a:cubicBezTo>
                <a:close/>
                <a:moveTo>
                  <a:pt x="74518" y="37635"/>
                </a:moveTo>
                <a:lnTo>
                  <a:pt x="74518" y="37635"/>
                </a:lnTo>
                <a:cubicBezTo>
                  <a:pt x="70663" y="37635"/>
                  <a:pt x="67066" y="34876"/>
                  <a:pt x="67066" y="32118"/>
                </a:cubicBezTo>
                <a:cubicBezTo>
                  <a:pt x="67066" y="21083"/>
                  <a:pt x="67066" y="21083"/>
                  <a:pt x="67066" y="21083"/>
                </a:cubicBezTo>
                <a:cubicBezTo>
                  <a:pt x="67066" y="0"/>
                  <a:pt x="67066" y="0"/>
                  <a:pt x="67066" y="0"/>
                </a:cubicBezTo>
                <a:cubicBezTo>
                  <a:pt x="119743" y="37635"/>
                  <a:pt x="119743" y="37635"/>
                  <a:pt x="119743" y="37635"/>
                </a:cubicBezTo>
                <a:cubicBezTo>
                  <a:pt x="88907" y="37635"/>
                  <a:pt x="88907" y="37635"/>
                  <a:pt x="88907" y="37635"/>
                </a:cubicBezTo>
                <a:lnTo>
                  <a:pt x="74518" y="37635"/>
                </a:lnTo>
                <a:close/>
                <a:moveTo>
                  <a:pt x="27237" y="114285"/>
                </a:moveTo>
                <a:lnTo>
                  <a:pt x="27237" y="114285"/>
                </a:lnTo>
                <a:cubicBezTo>
                  <a:pt x="32633" y="114285"/>
                  <a:pt x="32633" y="114285"/>
                  <a:pt x="32633" y="114285"/>
                </a:cubicBezTo>
                <a:cubicBezTo>
                  <a:pt x="79914" y="114285"/>
                  <a:pt x="79914" y="114285"/>
                  <a:pt x="79914" y="114285"/>
                </a:cubicBezTo>
                <a:cubicBezTo>
                  <a:pt x="90706" y="114285"/>
                  <a:pt x="90706" y="114285"/>
                  <a:pt x="90706" y="114285"/>
                </a:cubicBezTo>
                <a:cubicBezTo>
                  <a:pt x="105353" y="114285"/>
                  <a:pt x="105353" y="114285"/>
                  <a:pt x="105353" y="114285"/>
                </a:cubicBezTo>
                <a:cubicBezTo>
                  <a:pt x="105353" y="117044"/>
                  <a:pt x="103554" y="119802"/>
                  <a:pt x="97901" y="119802"/>
                </a:cubicBezTo>
                <a:cubicBezTo>
                  <a:pt x="14389" y="119802"/>
                  <a:pt x="14389" y="119802"/>
                  <a:pt x="14389" y="119802"/>
                </a:cubicBezTo>
                <a:cubicBezTo>
                  <a:pt x="5396" y="119802"/>
                  <a:pt x="0" y="114285"/>
                  <a:pt x="0" y="108768"/>
                </a:cubicBezTo>
                <a:cubicBezTo>
                  <a:pt x="0" y="16748"/>
                  <a:pt x="0" y="16748"/>
                  <a:pt x="0" y="16748"/>
                </a:cubicBezTo>
                <a:cubicBezTo>
                  <a:pt x="0" y="13990"/>
                  <a:pt x="1798" y="11231"/>
                  <a:pt x="7194" y="11231"/>
                </a:cubicBezTo>
                <a:cubicBezTo>
                  <a:pt x="7194" y="27980"/>
                  <a:pt x="7194" y="27980"/>
                  <a:pt x="7194" y="27980"/>
                </a:cubicBezTo>
                <a:cubicBezTo>
                  <a:pt x="7194" y="93399"/>
                  <a:pt x="7194" y="93399"/>
                  <a:pt x="7194" y="93399"/>
                </a:cubicBezTo>
                <a:cubicBezTo>
                  <a:pt x="7194" y="103251"/>
                  <a:pt x="7194" y="103251"/>
                  <a:pt x="7194" y="103251"/>
                </a:cubicBezTo>
                <a:cubicBezTo>
                  <a:pt x="7194" y="108768"/>
                  <a:pt x="12591" y="114285"/>
                  <a:pt x="21841" y="114285"/>
                </a:cubicBezTo>
                <a:lnTo>
                  <a:pt x="27237" y="114285"/>
                </a:ln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5" name="Shape 4770">
            <a:extLst>
              <a:ext uri="{FF2B5EF4-FFF2-40B4-BE49-F238E27FC236}">
                <a16:creationId xmlns:a16="http://schemas.microsoft.com/office/drawing/2014/main" id="{AE33B17C-2420-43C1-A86F-CBE3BB14B786}"/>
              </a:ext>
            </a:extLst>
          </p:cNvPr>
          <p:cNvSpPr/>
          <p:nvPr/>
        </p:nvSpPr>
        <p:spPr>
          <a:xfrm>
            <a:off x="7584738" y="2720520"/>
            <a:ext cx="201030" cy="262466"/>
          </a:xfrm>
          <a:custGeom>
            <a:avLst/>
            <a:gdLst/>
            <a:ahLst/>
            <a:cxnLst/>
            <a:rect l="0" t="0" r="0" b="0"/>
            <a:pathLst>
              <a:path w="120000" h="120000" extrusionOk="0">
                <a:moveTo>
                  <a:pt x="111674" y="119779"/>
                </a:moveTo>
                <a:lnTo>
                  <a:pt x="111674" y="119779"/>
                </a:lnTo>
                <a:cubicBezTo>
                  <a:pt x="8038" y="119779"/>
                  <a:pt x="8038" y="119779"/>
                  <a:pt x="8038" y="119779"/>
                </a:cubicBezTo>
                <a:cubicBezTo>
                  <a:pt x="4019" y="119779"/>
                  <a:pt x="0" y="118238"/>
                  <a:pt x="0" y="113614"/>
                </a:cubicBezTo>
                <a:cubicBezTo>
                  <a:pt x="0" y="6165"/>
                  <a:pt x="0" y="6165"/>
                  <a:pt x="0" y="6165"/>
                </a:cubicBezTo>
                <a:cubicBezTo>
                  <a:pt x="0" y="3082"/>
                  <a:pt x="4019" y="0"/>
                  <a:pt x="8038" y="0"/>
                </a:cubicBezTo>
                <a:cubicBezTo>
                  <a:pt x="52822" y="0"/>
                  <a:pt x="52822" y="0"/>
                  <a:pt x="52822" y="0"/>
                </a:cubicBezTo>
                <a:cubicBezTo>
                  <a:pt x="52822" y="23339"/>
                  <a:pt x="52822" y="23339"/>
                  <a:pt x="52822" y="23339"/>
                </a:cubicBezTo>
                <a:cubicBezTo>
                  <a:pt x="52822" y="35669"/>
                  <a:pt x="52822" y="35669"/>
                  <a:pt x="52822" y="35669"/>
                </a:cubicBezTo>
                <a:cubicBezTo>
                  <a:pt x="52822" y="42055"/>
                  <a:pt x="58851" y="48220"/>
                  <a:pt x="68899" y="48220"/>
                </a:cubicBezTo>
                <a:cubicBezTo>
                  <a:pt x="85263" y="48220"/>
                  <a:pt x="85263" y="48220"/>
                  <a:pt x="85263" y="48220"/>
                </a:cubicBezTo>
                <a:cubicBezTo>
                  <a:pt x="119712" y="48220"/>
                  <a:pt x="119712" y="48220"/>
                  <a:pt x="119712" y="48220"/>
                </a:cubicBezTo>
                <a:cubicBezTo>
                  <a:pt x="119712" y="97981"/>
                  <a:pt x="119712" y="97981"/>
                  <a:pt x="119712" y="97981"/>
                </a:cubicBezTo>
                <a:cubicBezTo>
                  <a:pt x="119712" y="113614"/>
                  <a:pt x="119712" y="113614"/>
                  <a:pt x="119712" y="113614"/>
                </a:cubicBezTo>
                <a:cubicBezTo>
                  <a:pt x="119712" y="118238"/>
                  <a:pt x="115693" y="119779"/>
                  <a:pt x="111674" y="119779"/>
                </a:cubicBezTo>
                <a:close/>
                <a:moveTo>
                  <a:pt x="68899" y="42055"/>
                </a:moveTo>
                <a:lnTo>
                  <a:pt x="68899" y="42055"/>
                </a:lnTo>
                <a:cubicBezTo>
                  <a:pt x="62870" y="42055"/>
                  <a:pt x="60861" y="38752"/>
                  <a:pt x="60861" y="35669"/>
                </a:cubicBezTo>
                <a:cubicBezTo>
                  <a:pt x="60861" y="23339"/>
                  <a:pt x="60861" y="23339"/>
                  <a:pt x="60861" y="23339"/>
                </a:cubicBezTo>
                <a:cubicBezTo>
                  <a:pt x="60861" y="0"/>
                  <a:pt x="60861" y="0"/>
                  <a:pt x="60861" y="0"/>
                </a:cubicBezTo>
                <a:cubicBezTo>
                  <a:pt x="119712" y="42055"/>
                  <a:pt x="119712" y="42055"/>
                  <a:pt x="119712" y="42055"/>
                </a:cubicBezTo>
                <a:cubicBezTo>
                  <a:pt x="85263" y="42055"/>
                  <a:pt x="85263" y="42055"/>
                  <a:pt x="85263" y="42055"/>
                </a:cubicBezTo>
                <a:lnTo>
                  <a:pt x="68899" y="42055"/>
                </a:ln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6" name="Shape 4771">
            <a:extLst>
              <a:ext uri="{FF2B5EF4-FFF2-40B4-BE49-F238E27FC236}">
                <a16:creationId xmlns:a16="http://schemas.microsoft.com/office/drawing/2014/main" id="{7306AAAA-0230-4BA6-A91B-EF7718EB8551}"/>
              </a:ext>
            </a:extLst>
          </p:cNvPr>
          <p:cNvSpPr/>
          <p:nvPr/>
        </p:nvSpPr>
        <p:spPr>
          <a:xfrm>
            <a:off x="9614093" y="4270278"/>
            <a:ext cx="289907" cy="258233"/>
          </a:xfrm>
          <a:custGeom>
            <a:avLst/>
            <a:gdLst/>
            <a:ahLst/>
            <a:cxnLst/>
            <a:rect l="0" t="0" r="0" b="0"/>
            <a:pathLst>
              <a:path w="120000" h="120000" extrusionOk="0">
                <a:moveTo>
                  <a:pt x="114219" y="75613"/>
                </a:moveTo>
                <a:lnTo>
                  <a:pt x="114219" y="75613"/>
                </a:lnTo>
                <a:cubicBezTo>
                  <a:pt x="111229" y="75613"/>
                  <a:pt x="108438" y="77174"/>
                  <a:pt x="105647" y="80297"/>
                </a:cubicBezTo>
                <a:cubicBezTo>
                  <a:pt x="102857" y="83643"/>
                  <a:pt x="102857" y="83643"/>
                  <a:pt x="102857" y="83643"/>
                </a:cubicBezTo>
                <a:cubicBezTo>
                  <a:pt x="100066" y="80297"/>
                  <a:pt x="100066" y="80297"/>
                  <a:pt x="100066" y="80297"/>
                </a:cubicBezTo>
                <a:cubicBezTo>
                  <a:pt x="97275" y="77174"/>
                  <a:pt x="94485" y="75613"/>
                  <a:pt x="91495" y="75613"/>
                </a:cubicBezTo>
                <a:cubicBezTo>
                  <a:pt x="85913" y="75613"/>
                  <a:pt x="80332" y="81858"/>
                  <a:pt x="80332" y="88327"/>
                </a:cubicBezTo>
                <a:cubicBezTo>
                  <a:pt x="80332" y="93011"/>
                  <a:pt x="81727" y="96133"/>
                  <a:pt x="83122" y="97695"/>
                </a:cubicBezTo>
                <a:cubicBezTo>
                  <a:pt x="87308" y="100817"/>
                  <a:pt x="87308" y="100817"/>
                  <a:pt x="87308" y="100817"/>
                </a:cubicBezTo>
                <a:cubicBezTo>
                  <a:pt x="83122" y="105724"/>
                  <a:pt x="83122" y="105724"/>
                  <a:pt x="83122" y="105724"/>
                </a:cubicBezTo>
                <a:cubicBezTo>
                  <a:pt x="81727" y="105724"/>
                  <a:pt x="81727" y="105724"/>
                  <a:pt x="81727" y="105724"/>
                </a:cubicBezTo>
                <a:cubicBezTo>
                  <a:pt x="5581" y="105724"/>
                  <a:pt x="5581" y="105724"/>
                  <a:pt x="5581" y="105724"/>
                </a:cubicBezTo>
                <a:cubicBezTo>
                  <a:pt x="1395" y="105724"/>
                  <a:pt x="0" y="102379"/>
                  <a:pt x="0" y="99256"/>
                </a:cubicBezTo>
                <a:cubicBezTo>
                  <a:pt x="0" y="91449"/>
                  <a:pt x="0" y="91449"/>
                  <a:pt x="0" y="91449"/>
                </a:cubicBezTo>
                <a:cubicBezTo>
                  <a:pt x="0" y="80297"/>
                  <a:pt x="0" y="80297"/>
                  <a:pt x="0" y="80297"/>
                </a:cubicBezTo>
                <a:cubicBezTo>
                  <a:pt x="0" y="72490"/>
                  <a:pt x="0" y="72490"/>
                  <a:pt x="0" y="72490"/>
                </a:cubicBezTo>
                <a:cubicBezTo>
                  <a:pt x="0" y="61561"/>
                  <a:pt x="0" y="61561"/>
                  <a:pt x="0" y="61561"/>
                </a:cubicBezTo>
                <a:cubicBezTo>
                  <a:pt x="0" y="53531"/>
                  <a:pt x="0" y="53531"/>
                  <a:pt x="0" y="53531"/>
                </a:cubicBezTo>
                <a:cubicBezTo>
                  <a:pt x="0" y="31449"/>
                  <a:pt x="0" y="31449"/>
                  <a:pt x="0" y="31449"/>
                </a:cubicBezTo>
                <a:cubicBezTo>
                  <a:pt x="119800" y="31449"/>
                  <a:pt x="119800" y="31449"/>
                  <a:pt x="119800" y="31449"/>
                </a:cubicBezTo>
                <a:cubicBezTo>
                  <a:pt x="119800" y="53531"/>
                  <a:pt x="119800" y="53531"/>
                  <a:pt x="119800" y="53531"/>
                </a:cubicBezTo>
                <a:cubicBezTo>
                  <a:pt x="119800" y="61561"/>
                  <a:pt x="119800" y="61561"/>
                  <a:pt x="119800" y="61561"/>
                </a:cubicBezTo>
                <a:cubicBezTo>
                  <a:pt x="119800" y="72490"/>
                  <a:pt x="119800" y="72490"/>
                  <a:pt x="119800" y="72490"/>
                </a:cubicBezTo>
                <a:cubicBezTo>
                  <a:pt x="119800" y="77174"/>
                  <a:pt x="119800" y="77174"/>
                  <a:pt x="119800" y="77174"/>
                </a:cubicBezTo>
                <a:cubicBezTo>
                  <a:pt x="118405" y="77174"/>
                  <a:pt x="115614" y="75613"/>
                  <a:pt x="114219" y="75613"/>
                </a:cubicBezTo>
                <a:close/>
                <a:moveTo>
                  <a:pt x="0" y="18959"/>
                </a:moveTo>
                <a:lnTo>
                  <a:pt x="0" y="18959"/>
                </a:lnTo>
                <a:cubicBezTo>
                  <a:pt x="0" y="15836"/>
                  <a:pt x="0" y="15836"/>
                  <a:pt x="0" y="15836"/>
                </a:cubicBezTo>
                <a:cubicBezTo>
                  <a:pt x="0" y="6245"/>
                  <a:pt x="0" y="6245"/>
                  <a:pt x="0" y="6245"/>
                </a:cubicBezTo>
                <a:cubicBezTo>
                  <a:pt x="0" y="3122"/>
                  <a:pt x="1395" y="0"/>
                  <a:pt x="5581" y="0"/>
                </a:cubicBezTo>
                <a:cubicBezTo>
                  <a:pt x="12757" y="0"/>
                  <a:pt x="12757" y="0"/>
                  <a:pt x="12757" y="0"/>
                </a:cubicBezTo>
                <a:cubicBezTo>
                  <a:pt x="16943" y="0"/>
                  <a:pt x="16943" y="0"/>
                  <a:pt x="16943" y="0"/>
                </a:cubicBezTo>
                <a:cubicBezTo>
                  <a:pt x="22524" y="0"/>
                  <a:pt x="22524" y="0"/>
                  <a:pt x="22524" y="0"/>
                </a:cubicBezTo>
                <a:cubicBezTo>
                  <a:pt x="33887" y="0"/>
                  <a:pt x="33887" y="0"/>
                  <a:pt x="33887" y="0"/>
                </a:cubicBezTo>
                <a:cubicBezTo>
                  <a:pt x="45049" y="12490"/>
                  <a:pt x="45049" y="12490"/>
                  <a:pt x="45049" y="12490"/>
                </a:cubicBezTo>
                <a:cubicBezTo>
                  <a:pt x="114219" y="12490"/>
                  <a:pt x="114219" y="12490"/>
                  <a:pt x="114219" y="12490"/>
                </a:cubicBezTo>
                <a:cubicBezTo>
                  <a:pt x="117009" y="12490"/>
                  <a:pt x="119800" y="15836"/>
                  <a:pt x="119800" y="18959"/>
                </a:cubicBezTo>
                <a:cubicBezTo>
                  <a:pt x="119800" y="25204"/>
                  <a:pt x="119800" y="25204"/>
                  <a:pt x="119800" y="25204"/>
                </a:cubicBezTo>
                <a:cubicBezTo>
                  <a:pt x="0" y="25204"/>
                  <a:pt x="0" y="25204"/>
                  <a:pt x="0" y="25204"/>
                </a:cubicBezTo>
                <a:lnTo>
                  <a:pt x="0" y="18959"/>
                </a:lnTo>
                <a:close/>
                <a:moveTo>
                  <a:pt x="87308" y="110408"/>
                </a:moveTo>
                <a:lnTo>
                  <a:pt x="87308" y="110408"/>
                </a:lnTo>
                <a:cubicBezTo>
                  <a:pt x="94485" y="100817"/>
                  <a:pt x="94485" y="100817"/>
                  <a:pt x="94485" y="100817"/>
                </a:cubicBezTo>
                <a:cubicBezTo>
                  <a:pt x="87308" y="93011"/>
                  <a:pt x="87308" y="93011"/>
                  <a:pt x="87308" y="93011"/>
                </a:cubicBezTo>
                <a:cubicBezTo>
                  <a:pt x="85913" y="91449"/>
                  <a:pt x="85913" y="89888"/>
                  <a:pt x="85913" y="88327"/>
                </a:cubicBezTo>
                <a:cubicBezTo>
                  <a:pt x="85913" y="85204"/>
                  <a:pt x="88704" y="81858"/>
                  <a:pt x="91495" y="81858"/>
                </a:cubicBezTo>
                <a:cubicBezTo>
                  <a:pt x="92890" y="81858"/>
                  <a:pt x="94485" y="83643"/>
                  <a:pt x="95880" y="85204"/>
                </a:cubicBezTo>
                <a:cubicBezTo>
                  <a:pt x="102857" y="93011"/>
                  <a:pt x="102857" y="93011"/>
                  <a:pt x="102857" y="93011"/>
                </a:cubicBezTo>
                <a:cubicBezTo>
                  <a:pt x="109833" y="85204"/>
                  <a:pt x="109833" y="85204"/>
                  <a:pt x="109833" y="85204"/>
                </a:cubicBezTo>
                <a:cubicBezTo>
                  <a:pt x="111229" y="83643"/>
                  <a:pt x="112624" y="81858"/>
                  <a:pt x="114219" y="81858"/>
                </a:cubicBezTo>
                <a:cubicBezTo>
                  <a:pt x="117009" y="81858"/>
                  <a:pt x="119800" y="85204"/>
                  <a:pt x="119800" y="88327"/>
                </a:cubicBezTo>
                <a:cubicBezTo>
                  <a:pt x="119800" y="89888"/>
                  <a:pt x="119800" y="91449"/>
                  <a:pt x="118405" y="93011"/>
                </a:cubicBezTo>
                <a:cubicBezTo>
                  <a:pt x="111229" y="100817"/>
                  <a:pt x="111229" y="100817"/>
                  <a:pt x="111229" y="100817"/>
                </a:cubicBezTo>
                <a:cubicBezTo>
                  <a:pt x="118405" y="110408"/>
                  <a:pt x="118405" y="110408"/>
                  <a:pt x="118405" y="110408"/>
                </a:cubicBezTo>
                <a:cubicBezTo>
                  <a:pt x="119800" y="110408"/>
                  <a:pt x="119800" y="111970"/>
                  <a:pt x="119800" y="113531"/>
                </a:cubicBezTo>
                <a:cubicBezTo>
                  <a:pt x="119800" y="118215"/>
                  <a:pt x="117009" y="119776"/>
                  <a:pt x="114219" y="119776"/>
                </a:cubicBezTo>
                <a:cubicBezTo>
                  <a:pt x="112624" y="119776"/>
                  <a:pt x="111229" y="119776"/>
                  <a:pt x="109833" y="118215"/>
                </a:cubicBezTo>
                <a:cubicBezTo>
                  <a:pt x="102857" y="110408"/>
                  <a:pt x="102857" y="110408"/>
                  <a:pt x="102857" y="110408"/>
                </a:cubicBezTo>
                <a:cubicBezTo>
                  <a:pt x="95880" y="118215"/>
                  <a:pt x="95880" y="118215"/>
                  <a:pt x="95880" y="118215"/>
                </a:cubicBezTo>
                <a:cubicBezTo>
                  <a:pt x="94485" y="119776"/>
                  <a:pt x="92890" y="119776"/>
                  <a:pt x="91495" y="119776"/>
                </a:cubicBezTo>
                <a:cubicBezTo>
                  <a:pt x="88704" y="119776"/>
                  <a:pt x="85913" y="118215"/>
                  <a:pt x="85913" y="113531"/>
                </a:cubicBezTo>
                <a:cubicBezTo>
                  <a:pt x="85913" y="111970"/>
                  <a:pt x="85913" y="110408"/>
                  <a:pt x="87308" y="110408"/>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7" name="Shape 4772">
            <a:extLst>
              <a:ext uri="{FF2B5EF4-FFF2-40B4-BE49-F238E27FC236}">
                <a16:creationId xmlns:a16="http://schemas.microsoft.com/office/drawing/2014/main" id="{F514391A-C2F6-4E57-8D5E-DF5D1D477D3B}"/>
              </a:ext>
            </a:extLst>
          </p:cNvPr>
          <p:cNvSpPr/>
          <p:nvPr/>
        </p:nvSpPr>
        <p:spPr>
          <a:xfrm>
            <a:off x="9104108" y="4270278"/>
            <a:ext cx="292024" cy="251882"/>
          </a:xfrm>
          <a:custGeom>
            <a:avLst/>
            <a:gdLst/>
            <a:ahLst/>
            <a:cxnLst/>
            <a:rect l="0" t="0" r="0" b="0"/>
            <a:pathLst>
              <a:path w="120000" h="120000" extrusionOk="0">
                <a:moveTo>
                  <a:pt x="114088" y="82442"/>
                </a:moveTo>
                <a:lnTo>
                  <a:pt x="114088" y="82442"/>
                </a:lnTo>
                <a:cubicBezTo>
                  <a:pt x="109950" y="82442"/>
                  <a:pt x="107192" y="84045"/>
                  <a:pt x="105812" y="85877"/>
                </a:cubicBezTo>
                <a:cubicBezTo>
                  <a:pt x="98916" y="93893"/>
                  <a:pt x="98916" y="93893"/>
                  <a:pt x="98916" y="93893"/>
                </a:cubicBezTo>
                <a:cubicBezTo>
                  <a:pt x="97536" y="92290"/>
                  <a:pt x="94581" y="90687"/>
                  <a:pt x="91822" y="90687"/>
                </a:cubicBezTo>
                <a:cubicBezTo>
                  <a:pt x="84926" y="90687"/>
                  <a:pt x="80788" y="97099"/>
                  <a:pt x="80788" y="103511"/>
                </a:cubicBezTo>
                <a:cubicBezTo>
                  <a:pt x="80788" y="105114"/>
                  <a:pt x="80788" y="106946"/>
                  <a:pt x="80788" y="108549"/>
                </a:cubicBezTo>
                <a:cubicBezTo>
                  <a:pt x="5517" y="108549"/>
                  <a:pt x="5517" y="108549"/>
                  <a:pt x="5517" y="108549"/>
                </a:cubicBezTo>
                <a:cubicBezTo>
                  <a:pt x="2758" y="108549"/>
                  <a:pt x="0" y="105114"/>
                  <a:pt x="0" y="101908"/>
                </a:cubicBezTo>
                <a:cubicBezTo>
                  <a:pt x="0" y="93893"/>
                  <a:pt x="0" y="93893"/>
                  <a:pt x="0" y="93893"/>
                </a:cubicBezTo>
                <a:cubicBezTo>
                  <a:pt x="0" y="82442"/>
                  <a:pt x="0" y="82442"/>
                  <a:pt x="0" y="82442"/>
                </a:cubicBezTo>
                <a:cubicBezTo>
                  <a:pt x="0" y="74427"/>
                  <a:pt x="0" y="74427"/>
                  <a:pt x="0" y="74427"/>
                </a:cubicBezTo>
                <a:cubicBezTo>
                  <a:pt x="0" y="63206"/>
                  <a:pt x="0" y="63206"/>
                  <a:pt x="0" y="63206"/>
                </a:cubicBezTo>
                <a:cubicBezTo>
                  <a:pt x="0" y="54961"/>
                  <a:pt x="0" y="54961"/>
                  <a:pt x="0" y="54961"/>
                </a:cubicBezTo>
                <a:cubicBezTo>
                  <a:pt x="0" y="32290"/>
                  <a:pt x="0" y="32290"/>
                  <a:pt x="0" y="32290"/>
                </a:cubicBezTo>
                <a:cubicBezTo>
                  <a:pt x="119802" y="32290"/>
                  <a:pt x="119802" y="32290"/>
                  <a:pt x="119802" y="32290"/>
                </a:cubicBezTo>
                <a:cubicBezTo>
                  <a:pt x="119802" y="54961"/>
                  <a:pt x="119802" y="54961"/>
                  <a:pt x="119802" y="54961"/>
                </a:cubicBezTo>
                <a:cubicBezTo>
                  <a:pt x="119802" y="63206"/>
                  <a:pt x="119802" y="63206"/>
                  <a:pt x="119802" y="63206"/>
                </a:cubicBezTo>
                <a:cubicBezTo>
                  <a:pt x="119802" y="74427"/>
                  <a:pt x="119802" y="74427"/>
                  <a:pt x="119802" y="74427"/>
                </a:cubicBezTo>
                <a:cubicBezTo>
                  <a:pt x="119802" y="82442"/>
                  <a:pt x="119802" y="82442"/>
                  <a:pt x="119802" y="82442"/>
                </a:cubicBezTo>
                <a:cubicBezTo>
                  <a:pt x="119802" y="84045"/>
                  <a:pt x="119802" y="84045"/>
                  <a:pt x="119802" y="84045"/>
                </a:cubicBezTo>
                <a:cubicBezTo>
                  <a:pt x="117044" y="82442"/>
                  <a:pt x="115665" y="82442"/>
                  <a:pt x="114088" y="82442"/>
                </a:cubicBezTo>
                <a:close/>
                <a:moveTo>
                  <a:pt x="0" y="19465"/>
                </a:moveTo>
                <a:lnTo>
                  <a:pt x="0" y="19465"/>
                </a:lnTo>
                <a:cubicBezTo>
                  <a:pt x="0" y="16259"/>
                  <a:pt x="0" y="16259"/>
                  <a:pt x="0" y="16259"/>
                </a:cubicBezTo>
                <a:cubicBezTo>
                  <a:pt x="0" y="6412"/>
                  <a:pt x="0" y="6412"/>
                  <a:pt x="0" y="6412"/>
                </a:cubicBezTo>
                <a:cubicBezTo>
                  <a:pt x="0" y="3206"/>
                  <a:pt x="2758" y="0"/>
                  <a:pt x="5517" y="0"/>
                </a:cubicBezTo>
                <a:cubicBezTo>
                  <a:pt x="13990" y="0"/>
                  <a:pt x="13990" y="0"/>
                  <a:pt x="13990" y="0"/>
                </a:cubicBezTo>
                <a:cubicBezTo>
                  <a:pt x="16748" y="0"/>
                  <a:pt x="16748" y="0"/>
                  <a:pt x="16748" y="0"/>
                </a:cubicBezTo>
                <a:cubicBezTo>
                  <a:pt x="22266" y="0"/>
                  <a:pt x="22266" y="0"/>
                  <a:pt x="22266" y="0"/>
                </a:cubicBezTo>
                <a:cubicBezTo>
                  <a:pt x="33300" y="0"/>
                  <a:pt x="33300" y="0"/>
                  <a:pt x="33300" y="0"/>
                </a:cubicBezTo>
                <a:cubicBezTo>
                  <a:pt x="44532" y="12824"/>
                  <a:pt x="44532" y="12824"/>
                  <a:pt x="44532" y="12824"/>
                </a:cubicBezTo>
                <a:cubicBezTo>
                  <a:pt x="114088" y="12824"/>
                  <a:pt x="114088" y="12824"/>
                  <a:pt x="114088" y="12824"/>
                </a:cubicBezTo>
                <a:cubicBezTo>
                  <a:pt x="117044" y="12824"/>
                  <a:pt x="119802" y="16259"/>
                  <a:pt x="119802" y="19465"/>
                </a:cubicBezTo>
                <a:cubicBezTo>
                  <a:pt x="119802" y="25877"/>
                  <a:pt x="119802" y="25877"/>
                  <a:pt x="119802" y="25877"/>
                </a:cubicBezTo>
                <a:cubicBezTo>
                  <a:pt x="0" y="25877"/>
                  <a:pt x="0" y="25877"/>
                  <a:pt x="0" y="25877"/>
                </a:cubicBezTo>
                <a:lnTo>
                  <a:pt x="0" y="19465"/>
                </a:lnTo>
                <a:close/>
                <a:moveTo>
                  <a:pt x="91822" y="97099"/>
                </a:moveTo>
                <a:lnTo>
                  <a:pt x="91822" y="97099"/>
                </a:lnTo>
                <a:cubicBezTo>
                  <a:pt x="93201" y="97099"/>
                  <a:pt x="94581" y="98702"/>
                  <a:pt x="94581" y="100305"/>
                </a:cubicBezTo>
                <a:cubicBezTo>
                  <a:pt x="98916" y="103511"/>
                  <a:pt x="98916" y="103511"/>
                  <a:pt x="98916" y="103511"/>
                </a:cubicBezTo>
                <a:cubicBezTo>
                  <a:pt x="109950" y="90687"/>
                  <a:pt x="109950" y="90687"/>
                  <a:pt x="109950" y="90687"/>
                </a:cubicBezTo>
                <a:cubicBezTo>
                  <a:pt x="111330" y="89083"/>
                  <a:pt x="112709" y="89083"/>
                  <a:pt x="114088" y="89083"/>
                </a:cubicBezTo>
                <a:cubicBezTo>
                  <a:pt x="117044" y="89083"/>
                  <a:pt x="119802" y="92290"/>
                  <a:pt x="119802" y="95496"/>
                </a:cubicBezTo>
                <a:cubicBezTo>
                  <a:pt x="119802" y="97099"/>
                  <a:pt x="118423" y="98702"/>
                  <a:pt x="117044" y="100305"/>
                </a:cubicBezTo>
                <a:cubicBezTo>
                  <a:pt x="103054" y="116564"/>
                  <a:pt x="103054" y="116564"/>
                  <a:pt x="103054" y="116564"/>
                </a:cubicBezTo>
                <a:cubicBezTo>
                  <a:pt x="101674" y="118167"/>
                  <a:pt x="100295" y="119770"/>
                  <a:pt x="98916" y="119770"/>
                </a:cubicBezTo>
                <a:cubicBezTo>
                  <a:pt x="97536" y="119770"/>
                  <a:pt x="96157" y="118167"/>
                  <a:pt x="94581" y="116564"/>
                </a:cubicBezTo>
                <a:cubicBezTo>
                  <a:pt x="87684" y="108549"/>
                  <a:pt x="87684" y="108549"/>
                  <a:pt x="87684" y="108549"/>
                </a:cubicBezTo>
                <a:cubicBezTo>
                  <a:pt x="86305" y="106946"/>
                  <a:pt x="86305" y="105114"/>
                  <a:pt x="86305" y="103511"/>
                </a:cubicBezTo>
                <a:cubicBezTo>
                  <a:pt x="86305" y="100305"/>
                  <a:pt x="87684" y="97099"/>
                  <a:pt x="91822" y="97099"/>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8" name="Shape 4773">
            <a:extLst>
              <a:ext uri="{FF2B5EF4-FFF2-40B4-BE49-F238E27FC236}">
                <a16:creationId xmlns:a16="http://schemas.microsoft.com/office/drawing/2014/main" id="{1DD96D54-BF51-4DDF-A2D2-1C34C946FB1B}"/>
              </a:ext>
            </a:extLst>
          </p:cNvPr>
          <p:cNvSpPr/>
          <p:nvPr/>
        </p:nvSpPr>
        <p:spPr>
          <a:xfrm>
            <a:off x="8600473" y="4270278"/>
            <a:ext cx="289909" cy="230716"/>
          </a:xfrm>
          <a:custGeom>
            <a:avLst/>
            <a:gdLst/>
            <a:ahLst/>
            <a:cxnLst/>
            <a:rect l="0" t="0" r="0" b="0"/>
            <a:pathLst>
              <a:path w="120000" h="120000" extrusionOk="0">
                <a:moveTo>
                  <a:pt x="112624" y="98589"/>
                </a:moveTo>
                <a:lnTo>
                  <a:pt x="112624" y="98589"/>
                </a:lnTo>
                <a:cubicBezTo>
                  <a:pt x="90099" y="98589"/>
                  <a:pt x="90099" y="98589"/>
                  <a:pt x="90099" y="98589"/>
                </a:cubicBezTo>
                <a:cubicBezTo>
                  <a:pt x="84518" y="98589"/>
                  <a:pt x="78936" y="105560"/>
                  <a:pt x="78936" y="112531"/>
                </a:cubicBezTo>
                <a:cubicBezTo>
                  <a:pt x="78936" y="114273"/>
                  <a:pt x="78936" y="116265"/>
                  <a:pt x="78936" y="118008"/>
                </a:cubicBezTo>
                <a:cubicBezTo>
                  <a:pt x="5581" y="118008"/>
                  <a:pt x="5581" y="118008"/>
                  <a:pt x="5581" y="118008"/>
                </a:cubicBezTo>
                <a:cubicBezTo>
                  <a:pt x="2790" y="118008"/>
                  <a:pt x="0" y="114273"/>
                  <a:pt x="0" y="110788"/>
                </a:cubicBezTo>
                <a:cubicBezTo>
                  <a:pt x="0" y="102074"/>
                  <a:pt x="0" y="102074"/>
                  <a:pt x="0" y="102074"/>
                </a:cubicBezTo>
                <a:cubicBezTo>
                  <a:pt x="0" y="89626"/>
                  <a:pt x="0" y="89626"/>
                  <a:pt x="0" y="89626"/>
                </a:cubicBezTo>
                <a:cubicBezTo>
                  <a:pt x="0" y="80912"/>
                  <a:pt x="0" y="80912"/>
                  <a:pt x="0" y="80912"/>
                </a:cubicBezTo>
                <a:cubicBezTo>
                  <a:pt x="0" y="68713"/>
                  <a:pt x="0" y="68713"/>
                  <a:pt x="0" y="68713"/>
                </a:cubicBezTo>
                <a:cubicBezTo>
                  <a:pt x="0" y="59751"/>
                  <a:pt x="0" y="59751"/>
                  <a:pt x="0" y="59751"/>
                </a:cubicBezTo>
                <a:cubicBezTo>
                  <a:pt x="0" y="35103"/>
                  <a:pt x="0" y="35103"/>
                  <a:pt x="0" y="35103"/>
                </a:cubicBezTo>
                <a:cubicBezTo>
                  <a:pt x="119800" y="35103"/>
                  <a:pt x="119800" y="35103"/>
                  <a:pt x="119800" y="35103"/>
                </a:cubicBezTo>
                <a:cubicBezTo>
                  <a:pt x="119800" y="59751"/>
                  <a:pt x="119800" y="59751"/>
                  <a:pt x="119800" y="59751"/>
                </a:cubicBezTo>
                <a:cubicBezTo>
                  <a:pt x="119800" y="68713"/>
                  <a:pt x="119800" y="68713"/>
                  <a:pt x="119800" y="68713"/>
                </a:cubicBezTo>
                <a:cubicBezTo>
                  <a:pt x="119800" y="80912"/>
                  <a:pt x="119800" y="80912"/>
                  <a:pt x="119800" y="80912"/>
                </a:cubicBezTo>
                <a:cubicBezTo>
                  <a:pt x="119800" y="89626"/>
                  <a:pt x="119800" y="89626"/>
                  <a:pt x="119800" y="89626"/>
                </a:cubicBezTo>
                <a:cubicBezTo>
                  <a:pt x="119800" y="102074"/>
                  <a:pt x="119800" y="102074"/>
                  <a:pt x="119800" y="102074"/>
                </a:cubicBezTo>
                <a:cubicBezTo>
                  <a:pt x="118405" y="100331"/>
                  <a:pt x="115415" y="98589"/>
                  <a:pt x="112624" y="98589"/>
                </a:cubicBezTo>
                <a:close/>
                <a:moveTo>
                  <a:pt x="0" y="21161"/>
                </a:moveTo>
                <a:lnTo>
                  <a:pt x="0" y="21161"/>
                </a:lnTo>
                <a:cubicBezTo>
                  <a:pt x="0" y="17676"/>
                  <a:pt x="0" y="17676"/>
                  <a:pt x="0" y="17676"/>
                </a:cubicBezTo>
                <a:cubicBezTo>
                  <a:pt x="0" y="6970"/>
                  <a:pt x="0" y="6970"/>
                  <a:pt x="0" y="6970"/>
                </a:cubicBezTo>
                <a:cubicBezTo>
                  <a:pt x="0" y="3485"/>
                  <a:pt x="2790" y="0"/>
                  <a:pt x="5581" y="0"/>
                </a:cubicBezTo>
                <a:cubicBezTo>
                  <a:pt x="12558" y="0"/>
                  <a:pt x="12558" y="0"/>
                  <a:pt x="12558" y="0"/>
                </a:cubicBezTo>
                <a:cubicBezTo>
                  <a:pt x="16943" y="0"/>
                  <a:pt x="16943" y="0"/>
                  <a:pt x="16943" y="0"/>
                </a:cubicBezTo>
                <a:cubicBezTo>
                  <a:pt x="22524" y="0"/>
                  <a:pt x="22524" y="0"/>
                  <a:pt x="22524" y="0"/>
                </a:cubicBezTo>
                <a:cubicBezTo>
                  <a:pt x="33687" y="0"/>
                  <a:pt x="33687" y="0"/>
                  <a:pt x="33687" y="0"/>
                </a:cubicBezTo>
                <a:cubicBezTo>
                  <a:pt x="45049" y="13941"/>
                  <a:pt x="45049" y="13941"/>
                  <a:pt x="45049" y="13941"/>
                </a:cubicBezTo>
                <a:cubicBezTo>
                  <a:pt x="114019" y="13941"/>
                  <a:pt x="114019" y="13941"/>
                  <a:pt x="114019" y="13941"/>
                </a:cubicBezTo>
                <a:cubicBezTo>
                  <a:pt x="118405" y="13941"/>
                  <a:pt x="119800" y="17676"/>
                  <a:pt x="119800" y="21161"/>
                </a:cubicBezTo>
                <a:cubicBezTo>
                  <a:pt x="119800" y="28132"/>
                  <a:pt x="119800" y="28132"/>
                  <a:pt x="119800" y="28132"/>
                </a:cubicBezTo>
                <a:cubicBezTo>
                  <a:pt x="0" y="28132"/>
                  <a:pt x="0" y="28132"/>
                  <a:pt x="0" y="28132"/>
                </a:cubicBezTo>
                <a:lnTo>
                  <a:pt x="0" y="21161"/>
                </a:lnTo>
                <a:close/>
                <a:moveTo>
                  <a:pt x="90099" y="105560"/>
                </a:moveTo>
                <a:lnTo>
                  <a:pt x="90099" y="105560"/>
                </a:lnTo>
                <a:cubicBezTo>
                  <a:pt x="112624" y="105560"/>
                  <a:pt x="112624" y="105560"/>
                  <a:pt x="112624" y="105560"/>
                </a:cubicBezTo>
                <a:cubicBezTo>
                  <a:pt x="115415" y="105560"/>
                  <a:pt x="118405" y="109045"/>
                  <a:pt x="118405" y="112531"/>
                </a:cubicBezTo>
                <a:cubicBezTo>
                  <a:pt x="118405" y="118008"/>
                  <a:pt x="115415" y="119751"/>
                  <a:pt x="112624" y="119751"/>
                </a:cubicBezTo>
                <a:cubicBezTo>
                  <a:pt x="90099" y="119751"/>
                  <a:pt x="90099" y="119751"/>
                  <a:pt x="90099" y="119751"/>
                </a:cubicBezTo>
                <a:cubicBezTo>
                  <a:pt x="87308" y="119751"/>
                  <a:pt x="84518" y="118008"/>
                  <a:pt x="84518" y="112531"/>
                </a:cubicBezTo>
                <a:cubicBezTo>
                  <a:pt x="84518" y="109045"/>
                  <a:pt x="87308" y="105560"/>
                  <a:pt x="90099" y="105560"/>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9" name="Shape 4774">
            <a:extLst>
              <a:ext uri="{FF2B5EF4-FFF2-40B4-BE49-F238E27FC236}">
                <a16:creationId xmlns:a16="http://schemas.microsoft.com/office/drawing/2014/main" id="{B8776E71-C4C9-4180-A0C5-39E25728A770}"/>
              </a:ext>
            </a:extLst>
          </p:cNvPr>
          <p:cNvSpPr/>
          <p:nvPr/>
        </p:nvSpPr>
        <p:spPr>
          <a:xfrm>
            <a:off x="8094722" y="4270278"/>
            <a:ext cx="287792" cy="258233"/>
          </a:xfrm>
          <a:custGeom>
            <a:avLst/>
            <a:gdLst/>
            <a:ahLst/>
            <a:cxnLst/>
            <a:rect l="0" t="0" r="0" b="0"/>
            <a:pathLst>
              <a:path w="120000" h="120000" extrusionOk="0">
                <a:moveTo>
                  <a:pt x="112811" y="88327"/>
                </a:moveTo>
                <a:lnTo>
                  <a:pt x="112811" y="88327"/>
                </a:lnTo>
                <a:cubicBezTo>
                  <a:pt x="112811" y="81858"/>
                  <a:pt x="107221" y="75613"/>
                  <a:pt x="101630" y="75613"/>
                </a:cubicBezTo>
                <a:cubicBezTo>
                  <a:pt x="94442" y="75613"/>
                  <a:pt x="90249" y="81858"/>
                  <a:pt x="90249" y="88327"/>
                </a:cubicBezTo>
                <a:cubicBezTo>
                  <a:pt x="83261" y="88327"/>
                  <a:pt x="79068" y="94572"/>
                  <a:pt x="79068" y="100817"/>
                </a:cubicBezTo>
                <a:cubicBezTo>
                  <a:pt x="79068" y="102379"/>
                  <a:pt x="79068" y="104163"/>
                  <a:pt x="79068" y="105724"/>
                </a:cubicBezTo>
                <a:cubicBezTo>
                  <a:pt x="5590" y="105724"/>
                  <a:pt x="5590" y="105724"/>
                  <a:pt x="5590" y="105724"/>
                </a:cubicBezTo>
                <a:cubicBezTo>
                  <a:pt x="1397" y="105724"/>
                  <a:pt x="0" y="102379"/>
                  <a:pt x="0" y="99256"/>
                </a:cubicBezTo>
                <a:cubicBezTo>
                  <a:pt x="0" y="91449"/>
                  <a:pt x="0" y="91449"/>
                  <a:pt x="0" y="91449"/>
                </a:cubicBezTo>
                <a:cubicBezTo>
                  <a:pt x="0" y="80297"/>
                  <a:pt x="0" y="80297"/>
                  <a:pt x="0" y="80297"/>
                </a:cubicBezTo>
                <a:cubicBezTo>
                  <a:pt x="0" y="72490"/>
                  <a:pt x="0" y="72490"/>
                  <a:pt x="0" y="72490"/>
                </a:cubicBezTo>
                <a:cubicBezTo>
                  <a:pt x="0" y="61561"/>
                  <a:pt x="0" y="61561"/>
                  <a:pt x="0" y="61561"/>
                </a:cubicBezTo>
                <a:cubicBezTo>
                  <a:pt x="0" y="53531"/>
                  <a:pt x="0" y="53531"/>
                  <a:pt x="0" y="53531"/>
                </a:cubicBezTo>
                <a:cubicBezTo>
                  <a:pt x="0" y="31449"/>
                  <a:pt x="0" y="31449"/>
                  <a:pt x="0" y="31449"/>
                </a:cubicBezTo>
                <a:cubicBezTo>
                  <a:pt x="119800" y="31449"/>
                  <a:pt x="119800" y="31449"/>
                  <a:pt x="119800" y="31449"/>
                </a:cubicBezTo>
                <a:cubicBezTo>
                  <a:pt x="119800" y="53531"/>
                  <a:pt x="119800" y="53531"/>
                  <a:pt x="119800" y="53531"/>
                </a:cubicBezTo>
                <a:cubicBezTo>
                  <a:pt x="119800" y="61561"/>
                  <a:pt x="119800" y="61561"/>
                  <a:pt x="119800" y="61561"/>
                </a:cubicBezTo>
                <a:cubicBezTo>
                  <a:pt x="119800" y="72490"/>
                  <a:pt x="119800" y="72490"/>
                  <a:pt x="119800" y="72490"/>
                </a:cubicBezTo>
                <a:cubicBezTo>
                  <a:pt x="119800" y="80297"/>
                  <a:pt x="119800" y="80297"/>
                  <a:pt x="119800" y="80297"/>
                </a:cubicBezTo>
                <a:cubicBezTo>
                  <a:pt x="119800" y="91449"/>
                  <a:pt x="119800" y="91449"/>
                  <a:pt x="119800" y="91449"/>
                </a:cubicBezTo>
                <a:cubicBezTo>
                  <a:pt x="118402" y="89888"/>
                  <a:pt x="115607" y="88327"/>
                  <a:pt x="112811" y="88327"/>
                </a:cubicBezTo>
                <a:close/>
                <a:moveTo>
                  <a:pt x="0" y="18959"/>
                </a:moveTo>
                <a:lnTo>
                  <a:pt x="0" y="18959"/>
                </a:lnTo>
                <a:cubicBezTo>
                  <a:pt x="0" y="15836"/>
                  <a:pt x="0" y="15836"/>
                  <a:pt x="0" y="15836"/>
                </a:cubicBezTo>
                <a:cubicBezTo>
                  <a:pt x="0" y="6245"/>
                  <a:pt x="0" y="6245"/>
                  <a:pt x="0" y="6245"/>
                </a:cubicBezTo>
                <a:cubicBezTo>
                  <a:pt x="0" y="3122"/>
                  <a:pt x="1397" y="0"/>
                  <a:pt x="5590" y="0"/>
                </a:cubicBezTo>
                <a:cubicBezTo>
                  <a:pt x="12579" y="0"/>
                  <a:pt x="12579" y="0"/>
                  <a:pt x="12579" y="0"/>
                </a:cubicBezTo>
                <a:cubicBezTo>
                  <a:pt x="16971" y="0"/>
                  <a:pt x="16971" y="0"/>
                  <a:pt x="16971" y="0"/>
                </a:cubicBezTo>
                <a:cubicBezTo>
                  <a:pt x="22562" y="0"/>
                  <a:pt x="22562" y="0"/>
                  <a:pt x="22562" y="0"/>
                </a:cubicBezTo>
                <a:cubicBezTo>
                  <a:pt x="33743" y="0"/>
                  <a:pt x="33743" y="0"/>
                  <a:pt x="33743" y="0"/>
                </a:cubicBezTo>
                <a:cubicBezTo>
                  <a:pt x="45124" y="12490"/>
                  <a:pt x="45124" y="12490"/>
                  <a:pt x="45124" y="12490"/>
                </a:cubicBezTo>
                <a:cubicBezTo>
                  <a:pt x="114209" y="12490"/>
                  <a:pt x="114209" y="12490"/>
                  <a:pt x="114209" y="12490"/>
                </a:cubicBezTo>
                <a:cubicBezTo>
                  <a:pt x="117004" y="12490"/>
                  <a:pt x="119800" y="15836"/>
                  <a:pt x="119800" y="18959"/>
                </a:cubicBezTo>
                <a:cubicBezTo>
                  <a:pt x="119800" y="25204"/>
                  <a:pt x="119800" y="25204"/>
                  <a:pt x="119800" y="25204"/>
                </a:cubicBezTo>
                <a:cubicBezTo>
                  <a:pt x="0" y="25204"/>
                  <a:pt x="0" y="25204"/>
                  <a:pt x="0" y="25204"/>
                </a:cubicBezTo>
                <a:lnTo>
                  <a:pt x="0" y="18959"/>
                </a:lnTo>
                <a:close/>
                <a:moveTo>
                  <a:pt x="90249" y="94572"/>
                </a:moveTo>
                <a:lnTo>
                  <a:pt x="90249" y="94572"/>
                </a:lnTo>
                <a:cubicBezTo>
                  <a:pt x="95840" y="94572"/>
                  <a:pt x="95840" y="94572"/>
                  <a:pt x="95840" y="94572"/>
                </a:cubicBezTo>
                <a:cubicBezTo>
                  <a:pt x="95840" y="88327"/>
                  <a:pt x="95840" y="88327"/>
                  <a:pt x="95840" y="88327"/>
                </a:cubicBezTo>
                <a:cubicBezTo>
                  <a:pt x="95840" y="85204"/>
                  <a:pt x="97237" y="81858"/>
                  <a:pt x="101630" y="81858"/>
                </a:cubicBezTo>
                <a:cubicBezTo>
                  <a:pt x="104425" y="81858"/>
                  <a:pt x="107221" y="85204"/>
                  <a:pt x="107221" y="88327"/>
                </a:cubicBezTo>
                <a:cubicBezTo>
                  <a:pt x="107221" y="94572"/>
                  <a:pt x="107221" y="94572"/>
                  <a:pt x="107221" y="94572"/>
                </a:cubicBezTo>
                <a:cubicBezTo>
                  <a:pt x="112811" y="94572"/>
                  <a:pt x="112811" y="94572"/>
                  <a:pt x="112811" y="94572"/>
                </a:cubicBezTo>
                <a:cubicBezTo>
                  <a:pt x="115607" y="94572"/>
                  <a:pt x="118402" y="97695"/>
                  <a:pt x="118402" y="100817"/>
                </a:cubicBezTo>
                <a:cubicBezTo>
                  <a:pt x="118402" y="105724"/>
                  <a:pt x="115607" y="107286"/>
                  <a:pt x="112811" y="107286"/>
                </a:cubicBezTo>
                <a:cubicBezTo>
                  <a:pt x="107221" y="107286"/>
                  <a:pt x="107221" y="107286"/>
                  <a:pt x="107221" y="107286"/>
                </a:cubicBezTo>
                <a:cubicBezTo>
                  <a:pt x="107221" y="113531"/>
                  <a:pt x="107221" y="113531"/>
                  <a:pt x="107221" y="113531"/>
                </a:cubicBezTo>
                <a:cubicBezTo>
                  <a:pt x="107221" y="118215"/>
                  <a:pt x="104425" y="119776"/>
                  <a:pt x="101630" y="119776"/>
                </a:cubicBezTo>
                <a:cubicBezTo>
                  <a:pt x="97237" y="119776"/>
                  <a:pt x="95840" y="118215"/>
                  <a:pt x="95840" y="113531"/>
                </a:cubicBezTo>
                <a:cubicBezTo>
                  <a:pt x="95840" y="107286"/>
                  <a:pt x="95840" y="107286"/>
                  <a:pt x="95840" y="107286"/>
                </a:cubicBezTo>
                <a:cubicBezTo>
                  <a:pt x="90249" y="107286"/>
                  <a:pt x="90249" y="107286"/>
                  <a:pt x="90249" y="107286"/>
                </a:cubicBezTo>
                <a:cubicBezTo>
                  <a:pt x="86056" y="107286"/>
                  <a:pt x="84658" y="105724"/>
                  <a:pt x="84658" y="100817"/>
                </a:cubicBezTo>
                <a:cubicBezTo>
                  <a:pt x="84658" y="97695"/>
                  <a:pt x="86056" y="94572"/>
                  <a:pt x="90249" y="94572"/>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0" name="Shape 4775">
            <a:extLst>
              <a:ext uri="{FF2B5EF4-FFF2-40B4-BE49-F238E27FC236}">
                <a16:creationId xmlns:a16="http://schemas.microsoft.com/office/drawing/2014/main" id="{8FE6A82D-E285-44C7-869D-CAE7F3B17DB1}"/>
              </a:ext>
            </a:extLst>
          </p:cNvPr>
          <p:cNvSpPr/>
          <p:nvPr/>
        </p:nvSpPr>
        <p:spPr>
          <a:xfrm>
            <a:off x="7586855" y="4270278"/>
            <a:ext cx="292024" cy="228600"/>
          </a:xfrm>
          <a:custGeom>
            <a:avLst/>
            <a:gdLst/>
            <a:ahLst/>
            <a:cxnLst/>
            <a:rect l="0" t="0" r="0" b="0"/>
            <a:pathLst>
              <a:path w="120000" h="120000" extrusionOk="0">
                <a:moveTo>
                  <a:pt x="114276" y="119747"/>
                </a:moveTo>
                <a:lnTo>
                  <a:pt x="114276" y="119747"/>
                </a:lnTo>
                <a:cubicBezTo>
                  <a:pt x="5526" y="119747"/>
                  <a:pt x="5526" y="119747"/>
                  <a:pt x="5526" y="119747"/>
                </a:cubicBezTo>
                <a:cubicBezTo>
                  <a:pt x="2763" y="119747"/>
                  <a:pt x="0" y="115957"/>
                  <a:pt x="0" y="112421"/>
                </a:cubicBezTo>
                <a:cubicBezTo>
                  <a:pt x="0" y="103578"/>
                  <a:pt x="0" y="103578"/>
                  <a:pt x="0" y="103578"/>
                </a:cubicBezTo>
                <a:cubicBezTo>
                  <a:pt x="0" y="90947"/>
                  <a:pt x="0" y="90947"/>
                  <a:pt x="0" y="90947"/>
                </a:cubicBezTo>
                <a:cubicBezTo>
                  <a:pt x="0" y="82105"/>
                  <a:pt x="0" y="82105"/>
                  <a:pt x="0" y="82105"/>
                </a:cubicBezTo>
                <a:cubicBezTo>
                  <a:pt x="0" y="69726"/>
                  <a:pt x="0" y="69726"/>
                  <a:pt x="0" y="69726"/>
                </a:cubicBezTo>
                <a:cubicBezTo>
                  <a:pt x="0" y="60631"/>
                  <a:pt x="0" y="60631"/>
                  <a:pt x="0" y="60631"/>
                </a:cubicBezTo>
                <a:cubicBezTo>
                  <a:pt x="0" y="35621"/>
                  <a:pt x="0" y="35621"/>
                  <a:pt x="0" y="35621"/>
                </a:cubicBezTo>
                <a:cubicBezTo>
                  <a:pt x="119802" y="35621"/>
                  <a:pt x="119802" y="35621"/>
                  <a:pt x="119802" y="35621"/>
                </a:cubicBezTo>
                <a:cubicBezTo>
                  <a:pt x="119802" y="60631"/>
                  <a:pt x="119802" y="60631"/>
                  <a:pt x="119802" y="60631"/>
                </a:cubicBezTo>
                <a:cubicBezTo>
                  <a:pt x="119802" y="69726"/>
                  <a:pt x="119802" y="69726"/>
                  <a:pt x="119802" y="69726"/>
                </a:cubicBezTo>
                <a:cubicBezTo>
                  <a:pt x="119802" y="82105"/>
                  <a:pt x="119802" y="82105"/>
                  <a:pt x="119802" y="82105"/>
                </a:cubicBezTo>
                <a:cubicBezTo>
                  <a:pt x="119802" y="90947"/>
                  <a:pt x="119802" y="90947"/>
                  <a:pt x="119802" y="90947"/>
                </a:cubicBezTo>
                <a:cubicBezTo>
                  <a:pt x="119802" y="103578"/>
                  <a:pt x="119802" y="103578"/>
                  <a:pt x="119802" y="103578"/>
                </a:cubicBezTo>
                <a:cubicBezTo>
                  <a:pt x="119802" y="112421"/>
                  <a:pt x="119802" y="112421"/>
                  <a:pt x="119802" y="112421"/>
                </a:cubicBezTo>
                <a:cubicBezTo>
                  <a:pt x="119802" y="115957"/>
                  <a:pt x="117039" y="119747"/>
                  <a:pt x="114276" y="119747"/>
                </a:cubicBezTo>
                <a:close/>
                <a:moveTo>
                  <a:pt x="0" y="21473"/>
                </a:moveTo>
                <a:lnTo>
                  <a:pt x="0" y="21473"/>
                </a:lnTo>
                <a:cubicBezTo>
                  <a:pt x="0" y="17936"/>
                  <a:pt x="0" y="17936"/>
                  <a:pt x="0" y="17936"/>
                </a:cubicBezTo>
                <a:cubicBezTo>
                  <a:pt x="0" y="7073"/>
                  <a:pt x="0" y="7073"/>
                  <a:pt x="0" y="7073"/>
                </a:cubicBezTo>
                <a:cubicBezTo>
                  <a:pt x="0" y="3536"/>
                  <a:pt x="2763" y="0"/>
                  <a:pt x="5526" y="0"/>
                </a:cubicBezTo>
                <a:cubicBezTo>
                  <a:pt x="13815" y="0"/>
                  <a:pt x="13815" y="0"/>
                  <a:pt x="13815" y="0"/>
                </a:cubicBezTo>
                <a:cubicBezTo>
                  <a:pt x="16578" y="0"/>
                  <a:pt x="16578" y="0"/>
                  <a:pt x="16578" y="0"/>
                </a:cubicBezTo>
                <a:cubicBezTo>
                  <a:pt x="22302" y="0"/>
                  <a:pt x="22302" y="0"/>
                  <a:pt x="22302" y="0"/>
                </a:cubicBezTo>
                <a:cubicBezTo>
                  <a:pt x="33355" y="0"/>
                  <a:pt x="33355" y="0"/>
                  <a:pt x="33355" y="0"/>
                </a:cubicBezTo>
                <a:cubicBezTo>
                  <a:pt x="44605" y="14147"/>
                  <a:pt x="44605" y="14147"/>
                  <a:pt x="44605" y="14147"/>
                </a:cubicBezTo>
                <a:cubicBezTo>
                  <a:pt x="114276" y="14147"/>
                  <a:pt x="114276" y="14147"/>
                  <a:pt x="114276" y="14147"/>
                </a:cubicBezTo>
                <a:cubicBezTo>
                  <a:pt x="117039" y="14147"/>
                  <a:pt x="119802" y="17936"/>
                  <a:pt x="119802" y="21473"/>
                </a:cubicBezTo>
                <a:cubicBezTo>
                  <a:pt x="119802" y="28547"/>
                  <a:pt x="119802" y="28547"/>
                  <a:pt x="119802" y="28547"/>
                </a:cubicBezTo>
                <a:cubicBezTo>
                  <a:pt x="0" y="28547"/>
                  <a:pt x="0" y="28547"/>
                  <a:pt x="0" y="28547"/>
                </a:cubicBezTo>
                <a:lnTo>
                  <a:pt x="0" y="21473"/>
                </a:ln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1" name="Shape 4776">
            <a:extLst>
              <a:ext uri="{FF2B5EF4-FFF2-40B4-BE49-F238E27FC236}">
                <a16:creationId xmlns:a16="http://schemas.microsoft.com/office/drawing/2014/main" id="{C14FF1E4-E562-468D-A3CA-40C4D180EB1D}"/>
              </a:ext>
            </a:extLst>
          </p:cNvPr>
          <p:cNvSpPr/>
          <p:nvPr/>
        </p:nvSpPr>
        <p:spPr>
          <a:xfrm>
            <a:off x="10579040" y="2204054"/>
            <a:ext cx="287792" cy="289984"/>
          </a:xfrm>
          <a:custGeom>
            <a:avLst/>
            <a:gdLst/>
            <a:ahLst/>
            <a:cxnLst/>
            <a:rect l="0" t="0" r="0" b="0"/>
            <a:pathLst>
              <a:path w="120000" h="120000" extrusionOk="0">
                <a:moveTo>
                  <a:pt x="60698" y="119800"/>
                </a:moveTo>
                <a:lnTo>
                  <a:pt x="60698" y="119800"/>
                </a:lnTo>
                <a:cubicBezTo>
                  <a:pt x="26755" y="119800"/>
                  <a:pt x="0" y="93089"/>
                  <a:pt x="0" y="60598"/>
                </a:cubicBezTo>
                <a:cubicBezTo>
                  <a:pt x="0" y="26910"/>
                  <a:pt x="26755" y="0"/>
                  <a:pt x="60698" y="0"/>
                </a:cubicBezTo>
                <a:cubicBezTo>
                  <a:pt x="93044" y="0"/>
                  <a:pt x="119800" y="26910"/>
                  <a:pt x="119800" y="60598"/>
                </a:cubicBezTo>
                <a:cubicBezTo>
                  <a:pt x="119800" y="93089"/>
                  <a:pt x="93044" y="119800"/>
                  <a:pt x="60698" y="119800"/>
                </a:cubicBezTo>
                <a:close/>
                <a:moveTo>
                  <a:pt x="60698" y="11362"/>
                </a:moveTo>
                <a:lnTo>
                  <a:pt x="60698" y="11362"/>
                </a:lnTo>
                <a:cubicBezTo>
                  <a:pt x="33743" y="11362"/>
                  <a:pt x="11181" y="33887"/>
                  <a:pt x="11181" y="60598"/>
                </a:cubicBezTo>
                <a:cubicBezTo>
                  <a:pt x="11181" y="87508"/>
                  <a:pt x="33743" y="108637"/>
                  <a:pt x="60698" y="108637"/>
                </a:cubicBezTo>
                <a:cubicBezTo>
                  <a:pt x="87454" y="108637"/>
                  <a:pt x="108618" y="87508"/>
                  <a:pt x="108618" y="60598"/>
                </a:cubicBezTo>
                <a:cubicBezTo>
                  <a:pt x="108618" y="33887"/>
                  <a:pt x="87454" y="11362"/>
                  <a:pt x="60698" y="11362"/>
                </a:cubicBezTo>
                <a:close/>
                <a:moveTo>
                  <a:pt x="78868" y="73355"/>
                </a:moveTo>
                <a:lnTo>
                  <a:pt x="78868" y="73355"/>
                </a:lnTo>
                <a:cubicBezTo>
                  <a:pt x="78868" y="76146"/>
                  <a:pt x="76073" y="78936"/>
                  <a:pt x="73277" y="78936"/>
                </a:cubicBezTo>
                <a:cubicBezTo>
                  <a:pt x="70482" y="78936"/>
                  <a:pt x="67687" y="76146"/>
                  <a:pt x="67687" y="73355"/>
                </a:cubicBezTo>
                <a:cubicBezTo>
                  <a:pt x="67687" y="64983"/>
                  <a:pt x="67687" y="64983"/>
                  <a:pt x="67687" y="64983"/>
                </a:cubicBezTo>
                <a:cubicBezTo>
                  <a:pt x="50715" y="77541"/>
                  <a:pt x="50715" y="77541"/>
                  <a:pt x="50715" y="77541"/>
                </a:cubicBezTo>
                <a:cubicBezTo>
                  <a:pt x="49317" y="78936"/>
                  <a:pt x="47920" y="78936"/>
                  <a:pt x="46522" y="78936"/>
                </a:cubicBezTo>
                <a:cubicBezTo>
                  <a:pt x="43727" y="78936"/>
                  <a:pt x="40732" y="76146"/>
                  <a:pt x="40732" y="73355"/>
                </a:cubicBezTo>
                <a:cubicBezTo>
                  <a:pt x="40732" y="46644"/>
                  <a:pt x="40732" y="46644"/>
                  <a:pt x="40732" y="46644"/>
                </a:cubicBezTo>
                <a:cubicBezTo>
                  <a:pt x="40732" y="43853"/>
                  <a:pt x="43727" y="40863"/>
                  <a:pt x="46522" y="40863"/>
                </a:cubicBezTo>
                <a:cubicBezTo>
                  <a:pt x="47920" y="40863"/>
                  <a:pt x="49317" y="42458"/>
                  <a:pt x="50715" y="42458"/>
                </a:cubicBezTo>
                <a:cubicBezTo>
                  <a:pt x="67687" y="55016"/>
                  <a:pt x="67687" y="55016"/>
                  <a:pt x="67687" y="55016"/>
                </a:cubicBezTo>
                <a:cubicBezTo>
                  <a:pt x="67687" y="46644"/>
                  <a:pt x="67687" y="46644"/>
                  <a:pt x="67687" y="46644"/>
                </a:cubicBezTo>
                <a:cubicBezTo>
                  <a:pt x="67687" y="43853"/>
                  <a:pt x="70482" y="40863"/>
                  <a:pt x="73277" y="40863"/>
                </a:cubicBezTo>
                <a:cubicBezTo>
                  <a:pt x="76073" y="40863"/>
                  <a:pt x="78868" y="43853"/>
                  <a:pt x="78868" y="46644"/>
                </a:cubicBezTo>
                <a:cubicBezTo>
                  <a:pt x="78868" y="73355"/>
                  <a:pt x="78868" y="73355"/>
                  <a:pt x="78868" y="73355"/>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2" name="Shape 4777">
            <a:extLst>
              <a:ext uri="{FF2B5EF4-FFF2-40B4-BE49-F238E27FC236}">
                <a16:creationId xmlns:a16="http://schemas.microsoft.com/office/drawing/2014/main" id="{A252875B-4AA8-4000-A143-A05775675429}"/>
              </a:ext>
            </a:extLst>
          </p:cNvPr>
          <p:cNvSpPr/>
          <p:nvPr/>
        </p:nvSpPr>
        <p:spPr>
          <a:xfrm>
            <a:off x="10073289" y="2204054"/>
            <a:ext cx="287792" cy="289984"/>
          </a:xfrm>
          <a:custGeom>
            <a:avLst/>
            <a:gdLst/>
            <a:ahLst/>
            <a:cxnLst/>
            <a:rect l="0" t="0" r="0" b="0"/>
            <a:pathLst>
              <a:path w="120000" h="120000" extrusionOk="0">
                <a:moveTo>
                  <a:pt x="59101" y="119800"/>
                </a:moveTo>
                <a:lnTo>
                  <a:pt x="59101" y="119800"/>
                </a:lnTo>
                <a:cubicBezTo>
                  <a:pt x="26755" y="119800"/>
                  <a:pt x="0" y="93089"/>
                  <a:pt x="0" y="60598"/>
                </a:cubicBezTo>
                <a:cubicBezTo>
                  <a:pt x="0" y="26910"/>
                  <a:pt x="26755" y="0"/>
                  <a:pt x="59101" y="0"/>
                </a:cubicBezTo>
                <a:cubicBezTo>
                  <a:pt x="93044" y="0"/>
                  <a:pt x="119800" y="26910"/>
                  <a:pt x="119800" y="60598"/>
                </a:cubicBezTo>
                <a:cubicBezTo>
                  <a:pt x="119800" y="93089"/>
                  <a:pt x="93044" y="119800"/>
                  <a:pt x="59101" y="119800"/>
                </a:cubicBezTo>
                <a:close/>
                <a:moveTo>
                  <a:pt x="59101" y="11362"/>
                </a:moveTo>
                <a:lnTo>
                  <a:pt x="59101" y="11362"/>
                </a:lnTo>
                <a:cubicBezTo>
                  <a:pt x="32346" y="11362"/>
                  <a:pt x="11181" y="33887"/>
                  <a:pt x="11181" y="60598"/>
                </a:cubicBezTo>
                <a:cubicBezTo>
                  <a:pt x="11181" y="87508"/>
                  <a:pt x="32346" y="108637"/>
                  <a:pt x="59101" y="108637"/>
                </a:cubicBezTo>
                <a:cubicBezTo>
                  <a:pt x="86056" y="108637"/>
                  <a:pt x="108618" y="87508"/>
                  <a:pt x="108618" y="60598"/>
                </a:cubicBezTo>
                <a:cubicBezTo>
                  <a:pt x="108618" y="33887"/>
                  <a:pt x="86056" y="11362"/>
                  <a:pt x="59101" y="11362"/>
                </a:cubicBezTo>
                <a:close/>
                <a:moveTo>
                  <a:pt x="78868" y="73355"/>
                </a:moveTo>
                <a:lnTo>
                  <a:pt x="78868" y="73355"/>
                </a:lnTo>
                <a:cubicBezTo>
                  <a:pt x="78868" y="76146"/>
                  <a:pt x="76073" y="78936"/>
                  <a:pt x="73277" y="78936"/>
                </a:cubicBezTo>
                <a:cubicBezTo>
                  <a:pt x="71880" y="78936"/>
                  <a:pt x="70482" y="78936"/>
                  <a:pt x="69084" y="77541"/>
                </a:cubicBezTo>
                <a:cubicBezTo>
                  <a:pt x="52113" y="64983"/>
                  <a:pt x="52113" y="64983"/>
                  <a:pt x="52113" y="64983"/>
                </a:cubicBezTo>
                <a:cubicBezTo>
                  <a:pt x="52113" y="73355"/>
                  <a:pt x="52113" y="73355"/>
                  <a:pt x="52113" y="73355"/>
                </a:cubicBezTo>
                <a:cubicBezTo>
                  <a:pt x="52113" y="76146"/>
                  <a:pt x="49317" y="78936"/>
                  <a:pt x="46522" y="78936"/>
                </a:cubicBezTo>
                <a:cubicBezTo>
                  <a:pt x="43727" y="78936"/>
                  <a:pt x="40732" y="76146"/>
                  <a:pt x="40732" y="73355"/>
                </a:cubicBezTo>
                <a:cubicBezTo>
                  <a:pt x="40732" y="46644"/>
                  <a:pt x="40732" y="46644"/>
                  <a:pt x="40732" y="46644"/>
                </a:cubicBezTo>
                <a:cubicBezTo>
                  <a:pt x="40732" y="43853"/>
                  <a:pt x="43727" y="40863"/>
                  <a:pt x="46522" y="40863"/>
                </a:cubicBezTo>
                <a:cubicBezTo>
                  <a:pt x="49317" y="40863"/>
                  <a:pt x="52113" y="43853"/>
                  <a:pt x="52113" y="46644"/>
                </a:cubicBezTo>
                <a:cubicBezTo>
                  <a:pt x="52113" y="55016"/>
                  <a:pt x="52113" y="55016"/>
                  <a:pt x="52113" y="55016"/>
                </a:cubicBezTo>
                <a:cubicBezTo>
                  <a:pt x="69084" y="42458"/>
                  <a:pt x="69084" y="42458"/>
                  <a:pt x="69084" y="42458"/>
                </a:cubicBezTo>
                <a:cubicBezTo>
                  <a:pt x="70482" y="42458"/>
                  <a:pt x="71880" y="40863"/>
                  <a:pt x="73277" y="40863"/>
                </a:cubicBezTo>
                <a:cubicBezTo>
                  <a:pt x="76073" y="40863"/>
                  <a:pt x="78868" y="43853"/>
                  <a:pt x="78868" y="46644"/>
                </a:cubicBezTo>
                <a:cubicBezTo>
                  <a:pt x="78868" y="73355"/>
                  <a:pt x="78868" y="73355"/>
                  <a:pt x="78868" y="73355"/>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3" name="Shape 4778">
            <a:extLst>
              <a:ext uri="{FF2B5EF4-FFF2-40B4-BE49-F238E27FC236}">
                <a16:creationId xmlns:a16="http://schemas.microsoft.com/office/drawing/2014/main" id="{8D4E6839-30EF-4C92-B485-82CABE70FBC5}"/>
              </a:ext>
            </a:extLst>
          </p:cNvPr>
          <p:cNvSpPr/>
          <p:nvPr/>
        </p:nvSpPr>
        <p:spPr>
          <a:xfrm>
            <a:off x="9565422" y="2204054"/>
            <a:ext cx="292024" cy="289984"/>
          </a:xfrm>
          <a:custGeom>
            <a:avLst/>
            <a:gdLst/>
            <a:ahLst/>
            <a:cxnLst/>
            <a:rect l="0" t="0" r="0" b="0"/>
            <a:pathLst>
              <a:path w="120000" h="120000" extrusionOk="0">
                <a:moveTo>
                  <a:pt x="59901" y="119800"/>
                </a:moveTo>
                <a:lnTo>
                  <a:pt x="59901" y="119800"/>
                </a:lnTo>
                <a:cubicBezTo>
                  <a:pt x="26600" y="119800"/>
                  <a:pt x="0" y="93089"/>
                  <a:pt x="0" y="60598"/>
                </a:cubicBezTo>
                <a:cubicBezTo>
                  <a:pt x="0" y="26910"/>
                  <a:pt x="26600" y="0"/>
                  <a:pt x="59901" y="0"/>
                </a:cubicBezTo>
                <a:cubicBezTo>
                  <a:pt x="93399" y="0"/>
                  <a:pt x="119802" y="26910"/>
                  <a:pt x="119802" y="60598"/>
                </a:cubicBezTo>
                <a:cubicBezTo>
                  <a:pt x="119802" y="93089"/>
                  <a:pt x="93399" y="119800"/>
                  <a:pt x="59901" y="119800"/>
                </a:cubicBezTo>
                <a:close/>
                <a:moveTo>
                  <a:pt x="59901" y="11362"/>
                </a:moveTo>
                <a:lnTo>
                  <a:pt x="59901" y="11362"/>
                </a:lnTo>
                <a:cubicBezTo>
                  <a:pt x="33497" y="11362"/>
                  <a:pt x="11231" y="33887"/>
                  <a:pt x="11231" y="60598"/>
                </a:cubicBezTo>
                <a:cubicBezTo>
                  <a:pt x="11231" y="87508"/>
                  <a:pt x="33497" y="108637"/>
                  <a:pt x="59901" y="108637"/>
                </a:cubicBezTo>
                <a:cubicBezTo>
                  <a:pt x="86502" y="108637"/>
                  <a:pt x="108768" y="87508"/>
                  <a:pt x="108768" y="60598"/>
                </a:cubicBezTo>
                <a:cubicBezTo>
                  <a:pt x="108768" y="33887"/>
                  <a:pt x="86502" y="11362"/>
                  <a:pt x="59901" y="11362"/>
                </a:cubicBezTo>
                <a:close/>
                <a:moveTo>
                  <a:pt x="85123" y="64983"/>
                </a:moveTo>
                <a:lnTo>
                  <a:pt x="85123" y="64983"/>
                </a:lnTo>
                <a:cubicBezTo>
                  <a:pt x="66995" y="77541"/>
                  <a:pt x="66995" y="77541"/>
                  <a:pt x="66995" y="77541"/>
                </a:cubicBezTo>
                <a:cubicBezTo>
                  <a:pt x="65615" y="78936"/>
                  <a:pt x="65615" y="78936"/>
                  <a:pt x="64236" y="78936"/>
                </a:cubicBezTo>
                <a:cubicBezTo>
                  <a:pt x="59901" y="78936"/>
                  <a:pt x="58522" y="76146"/>
                  <a:pt x="58522" y="73355"/>
                </a:cubicBezTo>
                <a:cubicBezTo>
                  <a:pt x="58522" y="66378"/>
                  <a:pt x="58522" y="66378"/>
                  <a:pt x="58522" y="66378"/>
                </a:cubicBezTo>
                <a:cubicBezTo>
                  <a:pt x="40394" y="77541"/>
                  <a:pt x="40394" y="77541"/>
                  <a:pt x="40394" y="77541"/>
                </a:cubicBezTo>
                <a:cubicBezTo>
                  <a:pt x="40394" y="78936"/>
                  <a:pt x="39014" y="78936"/>
                  <a:pt x="37635" y="78936"/>
                </a:cubicBezTo>
                <a:cubicBezTo>
                  <a:pt x="34876" y="78936"/>
                  <a:pt x="32118" y="76146"/>
                  <a:pt x="32118" y="73355"/>
                </a:cubicBezTo>
                <a:cubicBezTo>
                  <a:pt x="32118" y="46644"/>
                  <a:pt x="32118" y="46644"/>
                  <a:pt x="32118" y="46644"/>
                </a:cubicBezTo>
                <a:cubicBezTo>
                  <a:pt x="32118" y="43853"/>
                  <a:pt x="34876" y="40863"/>
                  <a:pt x="37635" y="40863"/>
                </a:cubicBezTo>
                <a:cubicBezTo>
                  <a:pt x="39014" y="40863"/>
                  <a:pt x="40394" y="42458"/>
                  <a:pt x="40394" y="42458"/>
                </a:cubicBezTo>
                <a:cubicBezTo>
                  <a:pt x="58522" y="55016"/>
                  <a:pt x="58522" y="55016"/>
                  <a:pt x="58522" y="55016"/>
                </a:cubicBezTo>
                <a:cubicBezTo>
                  <a:pt x="58522" y="46644"/>
                  <a:pt x="58522" y="46644"/>
                  <a:pt x="58522" y="46644"/>
                </a:cubicBezTo>
                <a:cubicBezTo>
                  <a:pt x="58522" y="43853"/>
                  <a:pt x="59901" y="40863"/>
                  <a:pt x="64236" y="40863"/>
                </a:cubicBezTo>
                <a:cubicBezTo>
                  <a:pt x="65615" y="40863"/>
                  <a:pt x="65615" y="42458"/>
                  <a:pt x="66995" y="42458"/>
                </a:cubicBezTo>
                <a:cubicBezTo>
                  <a:pt x="85123" y="55016"/>
                  <a:pt x="85123" y="55016"/>
                  <a:pt x="85123" y="55016"/>
                </a:cubicBezTo>
                <a:cubicBezTo>
                  <a:pt x="86502" y="56411"/>
                  <a:pt x="87881" y="57807"/>
                  <a:pt x="87881" y="60598"/>
                </a:cubicBezTo>
                <a:cubicBezTo>
                  <a:pt x="87881" y="61993"/>
                  <a:pt x="86502" y="63388"/>
                  <a:pt x="85123" y="64983"/>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4" name="Shape 4779">
            <a:extLst>
              <a:ext uri="{FF2B5EF4-FFF2-40B4-BE49-F238E27FC236}">
                <a16:creationId xmlns:a16="http://schemas.microsoft.com/office/drawing/2014/main" id="{CAF118EE-3D75-46D5-9FF4-A348E31D04FA}"/>
              </a:ext>
            </a:extLst>
          </p:cNvPr>
          <p:cNvSpPr/>
          <p:nvPr/>
        </p:nvSpPr>
        <p:spPr>
          <a:xfrm>
            <a:off x="9059669" y="2204054"/>
            <a:ext cx="289909" cy="289984"/>
          </a:xfrm>
          <a:custGeom>
            <a:avLst/>
            <a:gdLst/>
            <a:ahLst/>
            <a:cxnLst/>
            <a:rect l="0" t="0" r="0" b="0"/>
            <a:pathLst>
              <a:path w="120000" h="120000" extrusionOk="0">
                <a:moveTo>
                  <a:pt x="60598" y="119800"/>
                </a:moveTo>
                <a:lnTo>
                  <a:pt x="60598" y="119800"/>
                </a:lnTo>
                <a:cubicBezTo>
                  <a:pt x="93089" y="119800"/>
                  <a:pt x="119800" y="93089"/>
                  <a:pt x="119800" y="60598"/>
                </a:cubicBezTo>
                <a:cubicBezTo>
                  <a:pt x="119800" y="26910"/>
                  <a:pt x="93089" y="0"/>
                  <a:pt x="60598" y="0"/>
                </a:cubicBezTo>
                <a:cubicBezTo>
                  <a:pt x="26910" y="0"/>
                  <a:pt x="0" y="26910"/>
                  <a:pt x="0" y="60598"/>
                </a:cubicBezTo>
                <a:cubicBezTo>
                  <a:pt x="0" y="93089"/>
                  <a:pt x="26910" y="119800"/>
                  <a:pt x="60598" y="119800"/>
                </a:cubicBezTo>
                <a:close/>
                <a:moveTo>
                  <a:pt x="60598" y="11362"/>
                </a:moveTo>
                <a:lnTo>
                  <a:pt x="60598" y="11362"/>
                </a:lnTo>
                <a:cubicBezTo>
                  <a:pt x="87508" y="11362"/>
                  <a:pt x="108438" y="33887"/>
                  <a:pt x="108438" y="60598"/>
                </a:cubicBezTo>
                <a:cubicBezTo>
                  <a:pt x="108438" y="87508"/>
                  <a:pt x="87508" y="108637"/>
                  <a:pt x="60598" y="108637"/>
                </a:cubicBezTo>
                <a:cubicBezTo>
                  <a:pt x="33887" y="108637"/>
                  <a:pt x="11362" y="87508"/>
                  <a:pt x="11362" y="60598"/>
                </a:cubicBezTo>
                <a:cubicBezTo>
                  <a:pt x="11362" y="33887"/>
                  <a:pt x="33887" y="11362"/>
                  <a:pt x="60598" y="11362"/>
                </a:cubicBezTo>
                <a:close/>
                <a:moveTo>
                  <a:pt x="35282" y="64983"/>
                </a:moveTo>
                <a:lnTo>
                  <a:pt x="35282" y="64983"/>
                </a:lnTo>
                <a:cubicBezTo>
                  <a:pt x="53621" y="77541"/>
                  <a:pt x="53621" y="77541"/>
                  <a:pt x="53621" y="77541"/>
                </a:cubicBezTo>
                <a:cubicBezTo>
                  <a:pt x="53621" y="78936"/>
                  <a:pt x="55016" y="78936"/>
                  <a:pt x="56411" y="78936"/>
                </a:cubicBezTo>
                <a:cubicBezTo>
                  <a:pt x="59202" y="78936"/>
                  <a:pt x="61993" y="76146"/>
                  <a:pt x="61993" y="73355"/>
                </a:cubicBezTo>
                <a:cubicBezTo>
                  <a:pt x="61993" y="66378"/>
                  <a:pt x="61993" y="66378"/>
                  <a:pt x="61993" y="66378"/>
                </a:cubicBezTo>
                <a:cubicBezTo>
                  <a:pt x="78936" y="77541"/>
                  <a:pt x="78936" y="77541"/>
                  <a:pt x="78936" y="77541"/>
                </a:cubicBezTo>
                <a:cubicBezTo>
                  <a:pt x="80332" y="78936"/>
                  <a:pt x="81727" y="78936"/>
                  <a:pt x="83122" y="78936"/>
                </a:cubicBezTo>
                <a:cubicBezTo>
                  <a:pt x="85913" y="78936"/>
                  <a:pt x="88903" y="76146"/>
                  <a:pt x="88903" y="73355"/>
                </a:cubicBezTo>
                <a:cubicBezTo>
                  <a:pt x="88903" y="46644"/>
                  <a:pt x="88903" y="46644"/>
                  <a:pt x="88903" y="46644"/>
                </a:cubicBezTo>
                <a:cubicBezTo>
                  <a:pt x="88903" y="43853"/>
                  <a:pt x="85913" y="40863"/>
                  <a:pt x="83122" y="40863"/>
                </a:cubicBezTo>
                <a:cubicBezTo>
                  <a:pt x="81727" y="40863"/>
                  <a:pt x="80332" y="42458"/>
                  <a:pt x="78936" y="42458"/>
                </a:cubicBezTo>
                <a:cubicBezTo>
                  <a:pt x="61993" y="55016"/>
                  <a:pt x="61993" y="55016"/>
                  <a:pt x="61993" y="55016"/>
                </a:cubicBezTo>
                <a:cubicBezTo>
                  <a:pt x="61993" y="46644"/>
                  <a:pt x="61993" y="46644"/>
                  <a:pt x="61993" y="46644"/>
                </a:cubicBezTo>
                <a:cubicBezTo>
                  <a:pt x="61993" y="43853"/>
                  <a:pt x="59202" y="40863"/>
                  <a:pt x="56411" y="40863"/>
                </a:cubicBezTo>
                <a:cubicBezTo>
                  <a:pt x="55016" y="40863"/>
                  <a:pt x="53621" y="42458"/>
                  <a:pt x="53621" y="42458"/>
                </a:cubicBezTo>
                <a:cubicBezTo>
                  <a:pt x="35282" y="55016"/>
                  <a:pt x="35282" y="55016"/>
                  <a:pt x="35282" y="55016"/>
                </a:cubicBezTo>
                <a:cubicBezTo>
                  <a:pt x="32491" y="56411"/>
                  <a:pt x="32491" y="57807"/>
                  <a:pt x="32491" y="60598"/>
                </a:cubicBezTo>
                <a:cubicBezTo>
                  <a:pt x="32491" y="61993"/>
                  <a:pt x="32491" y="63388"/>
                  <a:pt x="35282" y="64983"/>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5" name="Shape 4780">
            <a:extLst>
              <a:ext uri="{FF2B5EF4-FFF2-40B4-BE49-F238E27FC236}">
                <a16:creationId xmlns:a16="http://schemas.microsoft.com/office/drawing/2014/main" id="{A5A76589-8088-4B75-B0D2-09CC88482180}"/>
              </a:ext>
            </a:extLst>
          </p:cNvPr>
          <p:cNvSpPr/>
          <p:nvPr/>
        </p:nvSpPr>
        <p:spPr>
          <a:xfrm>
            <a:off x="8553919" y="2204054"/>
            <a:ext cx="289907" cy="289984"/>
          </a:xfrm>
          <a:custGeom>
            <a:avLst/>
            <a:gdLst/>
            <a:ahLst/>
            <a:cxnLst/>
            <a:rect l="0" t="0" r="0" b="0"/>
            <a:pathLst>
              <a:path w="120000" h="120000" extrusionOk="0">
                <a:moveTo>
                  <a:pt x="59202" y="119800"/>
                </a:moveTo>
                <a:lnTo>
                  <a:pt x="59202" y="119800"/>
                </a:lnTo>
                <a:cubicBezTo>
                  <a:pt x="26910" y="119800"/>
                  <a:pt x="0" y="93089"/>
                  <a:pt x="0" y="60598"/>
                </a:cubicBezTo>
                <a:cubicBezTo>
                  <a:pt x="0" y="26910"/>
                  <a:pt x="26910" y="0"/>
                  <a:pt x="59202" y="0"/>
                </a:cubicBezTo>
                <a:cubicBezTo>
                  <a:pt x="93089" y="0"/>
                  <a:pt x="119800" y="26910"/>
                  <a:pt x="119800" y="60598"/>
                </a:cubicBezTo>
                <a:cubicBezTo>
                  <a:pt x="119800" y="93089"/>
                  <a:pt x="93089" y="119800"/>
                  <a:pt x="59202" y="119800"/>
                </a:cubicBezTo>
                <a:close/>
                <a:moveTo>
                  <a:pt x="59202" y="11362"/>
                </a:moveTo>
                <a:lnTo>
                  <a:pt x="59202" y="11362"/>
                </a:lnTo>
                <a:cubicBezTo>
                  <a:pt x="32491" y="11362"/>
                  <a:pt x="11362" y="33887"/>
                  <a:pt x="11362" y="60598"/>
                </a:cubicBezTo>
                <a:cubicBezTo>
                  <a:pt x="11362" y="87508"/>
                  <a:pt x="32491" y="108637"/>
                  <a:pt x="59202" y="108637"/>
                </a:cubicBezTo>
                <a:cubicBezTo>
                  <a:pt x="85913" y="108637"/>
                  <a:pt x="108438" y="87508"/>
                  <a:pt x="108438" y="60598"/>
                </a:cubicBezTo>
                <a:cubicBezTo>
                  <a:pt x="108438" y="33887"/>
                  <a:pt x="85913" y="11362"/>
                  <a:pt x="59202" y="11362"/>
                </a:cubicBezTo>
                <a:close/>
                <a:moveTo>
                  <a:pt x="76146" y="74750"/>
                </a:moveTo>
                <a:lnTo>
                  <a:pt x="76146" y="74750"/>
                </a:lnTo>
                <a:cubicBezTo>
                  <a:pt x="76146" y="78936"/>
                  <a:pt x="74750" y="80332"/>
                  <a:pt x="70564" y="80332"/>
                </a:cubicBezTo>
                <a:cubicBezTo>
                  <a:pt x="67774" y="80332"/>
                  <a:pt x="64784" y="78936"/>
                  <a:pt x="64784" y="74750"/>
                </a:cubicBezTo>
                <a:cubicBezTo>
                  <a:pt x="64784" y="45249"/>
                  <a:pt x="64784" y="45249"/>
                  <a:pt x="64784" y="45249"/>
                </a:cubicBezTo>
                <a:cubicBezTo>
                  <a:pt x="64784" y="42458"/>
                  <a:pt x="67774" y="39468"/>
                  <a:pt x="70564" y="39468"/>
                </a:cubicBezTo>
                <a:cubicBezTo>
                  <a:pt x="74750" y="39468"/>
                  <a:pt x="76146" y="42458"/>
                  <a:pt x="76146" y="45249"/>
                </a:cubicBezTo>
                <a:cubicBezTo>
                  <a:pt x="76146" y="74750"/>
                  <a:pt x="76146" y="74750"/>
                  <a:pt x="76146" y="74750"/>
                </a:cubicBezTo>
                <a:close/>
                <a:moveTo>
                  <a:pt x="53621" y="74750"/>
                </a:moveTo>
                <a:lnTo>
                  <a:pt x="53621" y="74750"/>
                </a:lnTo>
                <a:cubicBezTo>
                  <a:pt x="53621" y="78936"/>
                  <a:pt x="52225" y="80332"/>
                  <a:pt x="47840" y="80332"/>
                </a:cubicBezTo>
                <a:cubicBezTo>
                  <a:pt x="45049" y="80332"/>
                  <a:pt x="42259" y="78936"/>
                  <a:pt x="42259" y="74750"/>
                </a:cubicBezTo>
                <a:cubicBezTo>
                  <a:pt x="42259" y="45249"/>
                  <a:pt x="42259" y="45249"/>
                  <a:pt x="42259" y="45249"/>
                </a:cubicBezTo>
                <a:cubicBezTo>
                  <a:pt x="42259" y="42458"/>
                  <a:pt x="45049" y="39468"/>
                  <a:pt x="47840" y="39468"/>
                </a:cubicBezTo>
                <a:cubicBezTo>
                  <a:pt x="52225" y="39468"/>
                  <a:pt x="53621" y="42458"/>
                  <a:pt x="53621" y="45249"/>
                </a:cubicBezTo>
                <a:cubicBezTo>
                  <a:pt x="53621" y="74750"/>
                  <a:pt x="53621" y="74750"/>
                  <a:pt x="53621" y="74750"/>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6" name="Shape 4781">
            <a:extLst>
              <a:ext uri="{FF2B5EF4-FFF2-40B4-BE49-F238E27FC236}">
                <a16:creationId xmlns:a16="http://schemas.microsoft.com/office/drawing/2014/main" id="{FD62E3DE-D61A-46B3-9DAE-907E4255A7AE}"/>
              </a:ext>
            </a:extLst>
          </p:cNvPr>
          <p:cNvSpPr/>
          <p:nvPr/>
        </p:nvSpPr>
        <p:spPr>
          <a:xfrm>
            <a:off x="8046051" y="2204054"/>
            <a:ext cx="292024" cy="289984"/>
          </a:xfrm>
          <a:custGeom>
            <a:avLst/>
            <a:gdLst/>
            <a:ahLst/>
            <a:cxnLst/>
            <a:rect l="0" t="0" r="0" b="0"/>
            <a:pathLst>
              <a:path w="120000" h="120000" extrusionOk="0">
                <a:moveTo>
                  <a:pt x="59901" y="119800"/>
                </a:moveTo>
                <a:lnTo>
                  <a:pt x="59901" y="119800"/>
                </a:lnTo>
                <a:cubicBezTo>
                  <a:pt x="26403" y="119800"/>
                  <a:pt x="0" y="93089"/>
                  <a:pt x="0" y="60598"/>
                </a:cubicBezTo>
                <a:cubicBezTo>
                  <a:pt x="0" y="26910"/>
                  <a:pt x="26403" y="0"/>
                  <a:pt x="59901" y="0"/>
                </a:cubicBezTo>
                <a:cubicBezTo>
                  <a:pt x="93399" y="0"/>
                  <a:pt x="119802" y="26910"/>
                  <a:pt x="119802" y="60598"/>
                </a:cubicBezTo>
                <a:cubicBezTo>
                  <a:pt x="119802" y="93089"/>
                  <a:pt x="93399" y="119800"/>
                  <a:pt x="59901" y="119800"/>
                </a:cubicBezTo>
                <a:close/>
                <a:moveTo>
                  <a:pt x="59901" y="11362"/>
                </a:moveTo>
                <a:lnTo>
                  <a:pt x="59901" y="11362"/>
                </a:lnTo>
                <a:cubicBezTo>
                  <a:pt x="33497" y="11362"/>
                  <a:pt x="11231" y="33887"/>
                  <a:pt x="11231" y="60598"/>
                </a:cubicBezTo>
                <a:cubicBezTo>
                  <a:pt x="11231" y="87508"/>
                  <a:pt x="33497" y="108637"/>
                  <a:pt x="59901" y="108637"/>
                </a:cubicBezTo>
                <a:cubicBezTo>
                  <a:pt x="86305" y="108637"/>
                  <a:pt x="108571" y="87508"/>
                  <a:pt x="108571" y="60598"/>
                </a:cubicBezTo>
                <a:cubicBezTo>
                  <a:pt x="108571" y="33887"/>
                  <a:pt x="86305" y="11362"/>
                  <a:pt x="59901" y="11362"/>
                </a:cubicBezTo>
                <a:close/>
                <a:moveTo>
                  <a:pt x="75270" y="80332"/>
                </a:moveTo>
                <a:lnTo>
                  <a:pt x="75270" y="80332"/>
                </a:lnTo>
                <a:cubicBezTo>
                  <a:pt x="44532" y="80332"/>
                  <a:pt x="44532" y="80332"/>
                  <a:pt x="44532" y="80332"/>
                </a:cubicBezTo>
                <a:cubicBezTo>
                  <a:pt x="41773" y="80332"/>
                  <a:pt x="39014" y="78936"/>
                  <a:pt x="39014" y="74750"/>
                </a:cubicBezTo>
                <a:cubicBezTo>
                  <a:pt x="39014" y="45249"/>
                  <a:pt x="39014" y="45249"/>
                  <a:pt x="39014" y="45249"/>
                </a:cubicBezTo>
                <a:cubicBezTo>
                  <a:pt x="39014" y="42458"/>
                  <a:pt x="41773" y="39468"/>
                  <a:pt x="44532" y="39468"/>
                </a:cubicBezTo>
                <a:cubicBezTo>
                  <a:pt x="75270" y="39468"/>
                  <a:pt x="75270" y="39468"/>
                  <a:pt x="75270" y="39468"/>
                </a:cubicBezTo>
                <a:cubicBezTo>
                  <a:pt x="78029" y="39468"/>
                  <a:pt x="80788" y="42458"/>
                  <a:pt x="80788" y="45249"/>
                </a:cubicBezTo>
                <a:cubicBezTo>
                  <a:pt x="80788" y="74750"/>
                  <a:pt x="80788" y="74750"/>
                  <a:pt x="80788" y="74750"/>
                </a:cubicBezTo>
                <a:cubicBezTo>
                  <a:pt x="80788" y="78936"/>
                  <a:pt x="78029" y="80332"/>
                  <a:pt x="75270" y="80332"/>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7" name="Shape 4782">
            <a:extLst>
              <a:ext uri="{FF2B5EF4-FFF2-40B4-BE49-F238E27FC236}">
                <a16:creationId xmlns:a16="http://schemas.microsoft.com/office/drawing/2014/main" id="{64305347-D5B2-40A7-ABD3-D9ED3A339B8E}"/>
              </a:ext>
            </a:extLst>
          </p:cNvPr>
          <p:cNvSpPr/>
          <p:nvPr/>
        </p:nvSpPr>
        <p:spPr>
          <a:xfrm>
            <a:off x="7540299" y="2204054"/>
            <a:ext cx="289909" cy="289984"/>
          </a:xfrm>
          <a:custGeom>
            <a:avLst/>
            <a:gdLst/>
            <a:ahLst/>
            <a:cxnLst/>
            <a:rect l="0" t="0" r="0" b="0"/>
            <a:pathLst>
              <a:path w="120000" h="120000" extrusionOk="0">
                <a:moveTo>
                  <a:pt x="60598" y="119800"/>
                </a:moveTo>
                <a:lnTo>
                  <a:pt x="60598" y="119800"/>
                </a:lnTo>
                <a:cubicBezTo>
                  <a:pt x="26710" y="119800"/>
                  <a:pt x="0" y="93089"/>
                  <a:pt x="0" y="60598"/>
                </a:cubicBezTo>
                <a:cubicBezTo>
                  <a:pt x="0" y="26910"/>
                  <a:pt x="26710" y="0"/>
                  <a:pt x="60598" y="0"/>
                </a:cubicBezTo>
                <a:cubicBezTo>
                  <a:pt x="93089" y="0"/>
                  <a:pt x="119800" y="26910"/>
                  <a:pt x="119800" y="60598"/>
                </a:cubicBezTo>
                <a:cubicBezTo>
                  <a:pt x="119800" y="93089"/>
                  <a:pt x="93089" y="119800"/>
                  <a:pt x="60598" y="119800"/>
                </a:cubicBezTo>
                <a:close/>
                <a:moveTo>
                  <a:pt x="60598" y="11362"/>
                </a:moveTo>
                <a:lnTo>
                  <a:pt x="60598" y="11362"/>
                </a:lnTo>
                <a:cubicBezTo>
                  <a:pt x="33887" y="11362"/>
                  <a:pt x="11362" y="33887"/>
                  <a:pt x="11362" y="60598"/>
                </a:cubicBezTo>
                <a:cubicBezTo>
                  <a:pt x="11362" y="87508"/>
                  <a:pt x="33887" y="108637"/>
                  <a:pt x="60598" y="108637"/>
                </a:cubicBezTo>
                <a:cubicBezTo>
                  <a:pt x="87308" y="108637"/>
                  <a:pt x="108438" y="87508"/>
                  <a:pt x="108438" y="60598"/>
                </a:cubicBezTo>
                <a:cubicBezTo>
                  <a:pt x="108438" y="33887"/>
                  <a:pt x="87308" y="11362"/>
                  <a:pt x="60598" y="11362"/>
                </a:cubicBezTo>
                <a:close/>
                <a:moveTo>
                  <a:pt x="77541" y="64983"/>
                </a:moveTo>
                <a:lnTo>
                  <a:pt x="77541" y="64983"/>
                </a:lnTo>
                <a:cubicBezTo>
                  <a:pt x="47840" y="83122"/>
                  <a:pt x="47840" y="83122"/>
                  <a:pt x="47840" y="83122"/>
                </a:cubicBezTo>
                <a:lnTo>
                  <a:pt x="47840" y="84518"/>
                </a:lnTo>
                <a:cubicBezTo>
                  <a:pt x="46445" y="84518"/>
                  <a:pt x="46445" y="84518"/>
                  <a:pt x="46445" y="84518"/>
                </a:cubicBezTo>
                <a:cubicBezTo>
                  <a:pt x="45049" y="84518"/>
                  <a:pt x="45049" y="84518"/>
                  <a:pt x="45049" y="84518"/>
                </a:cubicBezTo>
                <a:cubicBezTo>
                  <a:pt x="42259" y="84518"/>
                  <a:pt x="39468" y="81727"/>
                  <a:pt x="39468" y="78936"/>
                </a:cubicBezTo>
                <a:cubicBezTo>
                  <a:pt x="39468" y="40863"/>
                  <a:pt x="39468" y="40863"/>
                  <a:pt x="39468" y="40863"/>
                </a:cubicBezTo>
                <a:cubicBezTo>
                  <a:pt x="39468" y="38073"/>
                  <a:pt x="42259" y="35282"/>
                  <a:pt x="45049" y="35282"/>
                </a:cubicBezTo>
                <a:cubicBezTo>
                  <a:pt x="46445" y="35282"/>
                  <a:pt x="47840" y="36677"/>
                  <a:pt x="47840" y="36677"/>
                </a:cubicBezTo>
                <a:cubicBezTo>
                  <a:pt x="77541" y="55016"/>
                  <a:pt x="77541" y="55016"/>
                  <a:pt x="77541" y="55016"/>
                </a:cubicBezTo>
                <a:cubicBezTo>
                  <a:pt x="80332" y="56411"/>
                  <a:pt x="80332" y="57807"/>
                  <a:pt x="80332" y="60598"/>
                </a:cubicBezTo>
                <a:cubicBezTo>
                  <a:pt x="80332" y="61993"/>
                  <a:pt x="80332" y="63388"/>
                  <a:pt x="77541" y="64983"/>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8" name="Shape 4783">
            <a:extLst>
              <a:ext uri="{FF2B5EF4-FFF2-40B4-BE49-F238E27FC236}">
                <a16:creationId xmlns:a16="http://schemas.microsoft.com/office/drawing/2014/main" id="{85850678-7AB7-4BC9-A3BB-81CFECE63056}"/>
              </a:ext>
            </a:extLst>
          </p:cNvPr>
          <p:cNvSpPr/>
          <p:nvPr/>
        </p:nvSpPr>
        <p:spPr>
          <a:xfrm>
            <a:off x="9614093" y="3734760"/>
            <a:ext cx="289907" cy="289984"/>
          </a:xfrm>
          <a:custGeom>
            <a:avLst/>
            <a:gdLst/>
            <a:ahLst/>
            <a:cxnLst/>
            <a:rect l="0" t="0" r="0" b="0"/>
            <a:pathLst>
              <a:path w="120000" h="120000" extrusionOk="0">
                <a:moveTo>
                  <a:pt x="59202" y="119800"/>
                </a:moveTo>
                <a:lnTo>
                  <a:pt x="59202" y="119800"/>
                </a:lnTo>
                <a:cubicBezTo>
                  <a:pt x="26710" y="119800"/>
                  <a:pt x="0" y="93089"/>
                  <a:pt x="0" y="59202"/>
                </a:cubicBezTo>
                <a:cubicBezTo>
                  <a:pt x="0" y="26910"/>
                  <a:pt x="26710" y="0"/>
                  <a:pt x="59202" y="0"/>
                </a:cubicBezTo>
                <a:cubicBezTo>
                  <a:pt x="92890" y="0"/>
                  <a:pt x="119800" y="26910"/>
                  <a:pt x="119800" y="59202"/>
                </a:cubicBezTo>
                <a:cubicBezTo>
                  <a:pt x="119800" y="93089"/>
                  <a:pt x="92890" y="119800"/>
                  <a:pt x="59202" y="119800"/>
                </a:cubicBezTo>
                <a:close/>
                <a:moveTo>
                  <a:pt x="59202" y="11362"/>
                </a:moveTo>
                <a:lnTo>
                  <a:pt x="59202" y="11362"/>
                </a:lnTo>
                <a:cubicBezTo>
                  <a:pt x="32491" y="11362"/>
                  <a:pt x="11362" y="32491"/>
                  <a:pt x="11362" y="59202"/>
                </a:cubicBezTo>
                <a:cubicBezTo>
                  <a:pt x="11362" y="85913"/>
                  <a:pt x="32491" y="108438"/>
                  <a:pt x="59202" y="108438"/>
                </a:cubicBezTo>
                <a:cubicBezTo>
                  <a:pt x="85913" y="108438"/>
                  <a:pt x="108438" y="85913"/>
                  <a:pt x="108438" y="59202"/>
                </a:cubicBezTo>
                <a:cubicBezTo>
                  <a:pt x="108438" y="32491"/>
                  <a:pt x="85913" y="11362"/>
                  <a:pt x="59202" y="11362"/>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9" name="Shape 4784">
            <a:extLst>
              <a:ext uri="{FF2B5EF4-FFF2-40B4-BE49-F238E27FC236}">
                <a16:creationId xmlns:a16="http://schemas.microsoft.com/office/drawing/2014/main" id="{233CBFE1-524F-47A6-95A1-CBAD9E503A64}"/>
              </a:ext>
            </a:extLst>
          </p:cNvPr>
          <p:cNvSpPr/>
          <p:nvPr/>
        </p:nvSpPr>
        <p:spPr>
          <a:xfrm>
            <a:off x="9104108" y="3734760"/>
            <a:ext cx="292024" cy="289984"/>
          </a:xfrm>
          <a:custGeom>
            <a:avLst/>
            <a:gdLst/>
            <a:ahLst/>
            <a:cxnLst/>
            <a:rect l="0" t="0" r="0" b="0"/>
            <a:pathLst>
              <a:path w="120000" h="120000" extrusionOk="0">
                <a:moveTo>
                  <a:pt x="114088" y="119800"/>
                </a:moveTo>
                <a:lnTo>
                  <a:pt x="114088" y="119800"/>
                </a:lnTo>
                <a:cubicBezTo>
                  <a:pt x="5517" y="119800"/>
                  <a:pt x="5517" y="119800"/>
                  <a:pt x="5517" y="119800"/>
                </a:cubicBezTo>
                <a:cubicBezTo>
                  <a:pt x="2758" y="119800"/>
                  <a:pt x="0" y="117009"/>
                  <a:pt x="0" y="114219"/>
                </a:cubicBezTo>
                <a:cubicBezTo>
                  <a:pt x="0" y="5780"/>
                  <a:pt x="0" y="5780"/>
                  <a:pt x="0" y="5780"/>
                </a:cubicBezTo>
                <a:cubicBezTo>
                  <a:pt x="0" y="1395"/>
                  <a:pt x="2758" y="0"/>
                  <a:pt x="5517" y="0"/>
                </a:cubicBezTo>
                <a:cubicBezTo>
                  <a:pt x="114088" y="0"/>
                  <a:pt x="114088" y="0"/>
                  <a:pt x="114088" y="0"/>
                </a:cubicBezTo>
                <a:cubicBezTo>
                  <a:pt x="117044" y="0"/>
                  <a:pt x="119802" y="1395"/>
                  <a:pt x="119802" y="5780"/>
                </a:cubicBezTo>
                <a:cubicBezTo>
                  <a:pt x="119802" y="114219"/>
                  <a:pt x="119802" y="114219"/>
                  <a:pt x="119802" y="114219"/>
                </a:cubicBezTo>
                <a:cubicBezTo>
                  <a:pt x="119802" y="117009"/>
                  <a:pt x="117044" y="119800"/>
                  <a:pt x="114088" y="119800"/>
                </a:cubicBezTo>
                <a:close/>
                <a:moveTo>
                  <a:pt x="108571" y="11362"/>
                </a:moveTo>
                <a:lnTo>
                  <a:pt x="108571" y="11362"/>
                </a:lnTo>
                <a:cubicBezTo>
                  <a:pt x="11034" y="11362"/>
                  <a:pt x="11034" y="11362"/>
                  <a:pt x="11034" y="11362"/>
                </a:cubicBezTo>
                <a:cubicBezTo>
                  <a:pt x="11034" y="108438"/>
                  <a:pt x="11034" y="108438"/>
                  <a:pt x="11034" y="108438"/>
                </a:cubicBezTo>
                <a:cubicBezTo>
                  <a:pt x="108571" y="108438"/>
                  <a:pt x="108571" y="108438"/>
                  <a:pt x="108571" y="108438"/>
                </a:cubicBezTo>
                <a:lnTo>
                  <a:pt x="108571" y="11362"/>
                </a:ln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0" name="Shape 4785">
            <a:extLst>
              <a:ext uri="{FF2B5EF4-FFF2-40B4-BE49-F238E27FC236}">
                <a16:creationId xmlns:a16="http://schemas.microsoft.com/office/drawing/2014/main" id="{58152272-2323-443A-A427-13A4CD261943}"/>
              </a:ext>
            </a:extLst>
          </p:cNvPr>
          <p:cNvSpPr/>
          <p:nvPr/>
        </p:nvSpPr>
        <p:spPr>
          <a:xfrm>
            <a:off x="8602590" y="3741111"/>
            <a:ext cx="281442" cy="273050"/>
          </a:xfrm>
          <a:custGeom>
            <a:avLst/>
            <a:gdLst/>
            <a:ahLst/>
            <a:cxnLst/>
            <a:rect l="0" t="0" r="0" b="0"/>
            <a:pathLst>
              <a:path w="120000" h="120000" extrusionOk="0">
                <a:moveTo>
                  <a:pt x="113877" y="100317"/>
                </a:moveTo>
                <a:lnTo>
                  <a:pt x="113877" y="100317"/>
                </a:lnTo>
                <a:cubicBezTo>
                  <a:pt x="85102" y="100317"/>
                  <a:pt x="85102" y="100317"/>
                  <a:pt x="85102" y="100317"/>
                </a:cubicBezTo>
                <a:cubicBezTo>
                  <a:pt x="77959" y="100317"/>
                  <a:pt x="77959" y="100317"/>
                  <a:pt x="77959" y="100317"/>
                </a:cubicBezTo>
                <a:cubicBezTo>
                  <a:pt x="77959" y="110687"/>
                  <a:pt x="77959" y="110687"/>
                  <a:pt x="77959" y="110687"/>
                </a:cubicBezTo>
                <a:cubicBezTo>
                  <a:pt x="85102" y="118306"/>
                  <a:pt x="85102" y="118306"/>
                  <a:pt x="85102" y="118306"/>
                </a:cubicBezTo>
                <a:cubicBezTo>
                  <a:pt x="85102" y="119788"/>
                  <a:pt x="85102" y="119788"/>
                  <a:pt x="85102" y="119788"/>
                </a:cubicBezTo>
                <a:cubicBezTo>
                  <a:pt x="34489" y="119788"/>
                  <a:pt x="34489" y="119788"/>
                  <a:pt x="34489" y="119788"/>
                </a:cubicBezTo>
                <a:cubicBezTo>
                  <a:pt x="34489" y="118306"/>
                  <a:pt x="34489" y="118306"/>
                  <a:pt x="34489" y="118306"/>
                </a:cubicBezTo>
                <a:cubicBezTo>
                  <a:pt x="43265" y="110687"/>
                  <a:pt x="43265" y="110687"/>
                  <a:pt x="43265" y="110687"/>
                </a:cubicBezTo>
                <a:cubicBezTo>
                  <a:pt x="43265" y="100317"/>
                  <a:pt x="43265" y="100317"/>
                  <a:pt x="43265" y="100317"/>
                </a:cubicBezTo>
                <a:cubicBezTo>
                  <a:pt x="34489" y="100317"/>
                  <a:pt x="34489" y="100317"/>
                  <a:pt x="34489" y="100317"/>
                </a:cubicBezTo>
                <a:cubicBezTo>
                  <a:pt x="5714" y="100317"/>
                  <a:pt x="5714" y="100317"/>
                  <a:pt x="5714" y="100317"/>
                </a:cubicBezTo>
                <a:cubicBezTo>
                  <a:pt x="2857" y="100317"/>
                  <a:pt x="0" y="97354"/>
                  <a:pt x="0" y="94391"/>
                </a:cubicBezTo>
                <a:cubicBezTo>
                  <a:pt x="0" y="15026"/>
                  <a:pt x="0" y="15026"/>
                  <a:pt x="0" y="15026"/>
                </a:cubicBezTo>
                <a:cubicBezTo>
                  <a:pt x="0" y="10582"/>
                  <a:pt x="2857" y="9100"/>
                  <a:pt x="5714" y="9100"/>
                </a:cubicBezTo>
                <a:cubicBezTo>
                  <a:pt x="41836" y="9100"/>
                  <a:pt x="41836" y="9100"/>
                  <a:pt x="41836" y="9100"/>
                </a:cubicBezTo>
                <a:cubicBezTo>
                  <a:pt x="34489" y="16507"/>
                  <a:pt x="34489" y="16507"/>
                  <a:pt x="34489" y="16507"/>
                </a:cubicBezTo>
                <a:cubicBezTo>
                  <a:pt x="8571" y="16507"/>
                  <a:pt x="8571" y="16507"/>
                  <a:pt x="8571" y="16507"/>
                </a:cubicBezTo>
                <a:cubicBezTo>
                  <a:pt x="8571" y="83809"/>
                  <a:pt x="8571" y="83809"/>
                  <a:pt x="8571" y="83809"/>
                </a:cubicBezTo>
                <a:cubicBezTo>
                  <a:pt x="112448" y="83809"/>
                  <a:pt x="112448" y="83809"/>
                  <a:pt x="112448" y="83809"/>
                </a:cubicBezTo>
                <a:cubicBezTo>
                  <a:pt x="112448" y="16507"/>
                  <a:pt x="112448" y="16507"/>
                  <a:pt x="112448" y="16507"/>
                </a:cubicBezTo>
                <a:cubicBezTo>
                  <a:pt x="86530" y="16507"/>
                  <a:pt x="86530" y="16507"/>
                  <a:pt x="86530" y="16507"/>
                </a:cubicBezTo>
                <a:cubicBezTo>
                  <a:pt x="77959" y="9100"/>
                  <a:pt x="77959" y="9100"/>
                  <a:pt x="77959" y="9100"/>
                </a:cubicBezTo>
                <a:cubicBezTo>
                  <a:pt x="113877" y="9100"/>
                  <a:pt x="113877" y="9100"/>
                  <a:pt x="113877" y="9100"/>
                </a:cubicBezTo>
                <a:cubicBezTo>
                  <a:pt x="116734" y="9100"/>
                  <a:pt x="119795" y="10582"/>
                  <a:pt x="119795" y="15026"/>
                </a:cubicBezTo>
                <a:cubicBezTo>
                  <a:pt x="119795" y="94391"/>
                  <a:pt x="119795" y="94391"/>
                  <a:pt x="119795" y="94391"/>
                </a:cubicBezTo>
                <a:cubicBezTo>
                  <a:pt x="119795" y="97354"/>
                  <a:pt x="116734" y="100317"/>
                  <a:pt x="113877" y="100317"/>
                </a:cubicBezTo>
                <a:close/>
                <a:moveTo>
                  <a:pt x="73469" y="27089"/>
                </a:moveTo>
                <a:lnTo>
                  <a:pt x="73469" y="27089"/>
                </a:lnTo>
                <a:cubicBezTo>
                  <a:pt x="72040" y="27089"/>
                  <a:pt x="70612" y="25608"/>
                  <a:pt x="69183" y="23915"/>
                </a:cubicBezTo>
                <a:cubicBezTo>
                  <a:pt x="66326" y="20952"/>
                  <a:pt x="66326" y="20952"/>
                  <a:pt x="66326" y="20952"/>
                </a:cubicBezTo>
                <a:cubicBezTo>
                  <a:pt x="66326" y="47830"/>
                  <a:pt x="66326" y="47830"/>
                  <a:pt x="66326" y="47830"/>
                </a:cubicBezTo>
                <a:cubicBezTo>
                  <a:pt x="66326" y="52486"/>
                  <a:pt x="63469" y="53968"/>
                  <a:pt x="60612" y="53968"/>
                </a:cubicBezTo>
                <a:cubicBezTo>
                  <a:pt x="56326" y="53968"/>
                  <a:pt x="54897" y="52486"/>
                  <a:pt x="54897" y="47830"/>
                </a:cubicBezTo>
                <a:cubicBezTo>
                  <a:pt x="54897" y="20952"/>
                  <a:pt x="54897" y="20952"/>
                  <a:pt x="54897" y="20952"/>
                </a:cubicBezTo>
                <a:cubicBezTo>
                  <a:pt x="50408" y="23915"/>
                  <a:pt x="50408" y="23915"/>
                  <a:pt x="50408" y="23915"/>
                </a:cubicBezTo>
                <a:cubicBezTo>
                  <a:pt x="48979" y="25608"/>
                  <a:pt x="47551" y="27089"/>
                  <a:pt x="46122" y="27089"/>
                </a:cubicBezTo>
                <a:cubicBezTo>
                  <a:pt x="43265" y="27089"/>
                  <a:pt x="40408" y="23915"/>
                  <a:pt x="40408" y="20952"/>
                </a:cubicBezTo>
                <a:cubicBezTo>
                  <a:pt x="40408" y="19470"/>
                  <a:pt x="41836" y="17989"/>
                  <a:pt x="43265" y="16507"/>
                </a:cubicBezTo>
                <a:cubicBezTo>
                  <a:pt x="56326" y="3174"/>
                  <a:pt x="56326" y="3174"/>
                  <a:pt x="56326" y="3174"/>
                </a:cubicBezTo>
                <a:cubicBezTo>
                  <a:pt x="57755" y="1693"/>
                  <a:pt x="59183" y="0"/>
                  <a:pt x="60612" y="0"/>
                </a:cubicBezTo>
                <a:cubicBezTo>
                  <a:pt x="62040" y="0"/>
                  <a:pt x="63469" y="1693"/>
                  <a:pt x="63469" y="3174"/>
                </a:cubicBezTo>
                <a:cubicBezTo>
                  <a:pt x="77959" y="16507"/>
                  <a:pt x="77959" y="16507"/>
                  <a:pt x="77959" y="16507"/>
                </a:cubicBezTo>
                <a:cubicBezTo>
                  <a:pt x="79387" y="17989"/>
                  <a:pt x="79387" y="19470"/>
                  <a:pt x="79387" y="20952"/>
                </a:cubicBezTo>
                <a:cubicBezTo>
                  <a:pt x="79387" y="23915"/>
                  <a:pt x="76530" y="27089"/>
                  <a:pt x="73469" y="27089"/>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1" name="Shape 4786">
            <a:extLst>
              <a:ext uri="{FF2B5EF4-FFF2-40B4-BE49-F238E27FC236}">
                <a16:creationId xmlns:a16="http://schemas.microsoft.com/office/drawing/2014/main" id="{B27FF6B3-83DB-463A-A79A-A1F016385F58}"/>
              </a:ext>
            </a:extLst>
          </p:cNvPr>
          <p:cNvSpPr/>
          <p:nvPr/>
        </p:nvSpPr>
        <p:spPr>
          <a:xfrm>
            <a:off x="8096837" y="3741111"/>
            <a:ext cx="281444" cy="273050"/>
          </a:xfrm>
          <a:custGeom>
            <a:avLst/>
            <a:gdLst/>
            <a:ahLst/>
            <a:cxnLst/>
            <a:rect l="0" t="0" r="0" b="0"/>
            <a:pathLst>
              <a:path w="120000" h="120000" extrusionOk="0">
                <a:moveTo>
                  <a:pt x="114071" y="100317"/>
                </a:moveTo>
                <a:lnTo>
                  <a:pt x="114071" y="100317"/>
                </a:lnTo>
                <a:cubicBezTo>
                  <a:pt x="85247" y="100317"/>
                  <a:pt x="85247" y="100317"/>
                  <a:pt x="85247" y="100317"/>
                </a:cubicBezTo>
                <a:cubicBezTo>
                  <a:pt x="76456" y="100317"/>
                  <a:pt x="76456" y="100317"/>
                  <a:pt x="76456" y="100317"/>
                </a:cubicBezTo>
                <a:cubicBezTo>
                  <a:pt x="76456" y="110687"/>
                  <a:pt x="76456" y="110687"/>
                  <a:pt x="76456" y="110687"/>
                </a:cubicBezTo>
                <a:cubicBezTo>
                  <a:pt x="85247" y="118306"/>
                  <a:pt x="85247" y="118306"/>
                  <a:pt x="85247" y="118306"/>
                </a:cubicBezTo>
                <a:cubicBezTo>
                  <a:pt x="85247" y="119788"/>
                  <a:pt x="85247" y="119788"/>
                  <a:pt x="85247" y="119788"/>
                </a:cubicBezTo>
                <a:cubicBezTo>
                  <a:pt x="34548" y="119788"/>
                  <a:pt x="34548" y="119788"/>
                  <a:pt x="34548" y="119788"/>
                </a:cubicBezTo>
                <a:cubicBezTo>
                  <a:pt x="34548" y="118306"/>
                  <a:pt x="34548" y="118306"/>
                  <a:pt x="34548" y="118306"/>
                </a:cubicBezTo>
                <a:cubicBezTo>
                  <a:pt x="41908" y="110687"/>
                  <a:pt x="41908" y="110687"/>
                  <a:pt x="41908" y="110687"/>
                </a:cubicBezTo>
                <a:cubicBezTo>
                  <a:pt x="41908" y="100317"/>
                  <a:pt x="41908" y="100317"/>
                  <a:pt x="41908" y="100317"/>
                </a:cubicBezTo>
                <a:cubicBezTo>
                  <a:pt x="34548" y="100317"/>
                  <a:pt x="34548" y="100317"/>
                  <a:pt x="34548" y="100317"/>
                </a:cubicBezTo>
                <a:cubicBezTo>
                  <a:pt x="5724" y="100317"/>
                  <a:pt x="5724" y="100317"/>
                  <a:pt x="5724" y="100317"/>
                </a:cubicBezTo>
                <a:cubicBezTo>
                  <a:pt x="2862" y="100317"/>
                  <a:pt x="0" y="97354"/>
                  <a:pt x="0" y="94391"/>
                </a:cubicBezTo>
                <a:cubicBezTo>
                  <a:pt x="0" y="15026"/>
                  <a:pt x="0" y="15026"/>
                  <a:pt x="0" y="15026"/>
                </a:cubicBezTo>
                <a:cubicBezTo>
                  <a:pt x="0" y="10582"/>
                  <a:pt x="2862" y="9100"/>
                  <a:pt x="5724" y="9100"/>
                </a:cubicBezTo>
                <a:cubicBezTo>
                  <a:pt x="47632" y="9100"/>
                  <a:pt x="47632" y="9100"/>
                  <a:pt x="47632" y="9100"/>
                </a:cubicBezTo>
                <a:cubicBezTo>
                  <a:pt x="47632" y="16507"/>
                  <a:pt x="47632" y="16507"/>
                  <a:pt x="47632" y="16507"/>
                </a:cubicBezTo>
                <a:cubicBezTo>
                  <a:pt x="7155" y="16507"/>
                  <a:pt x="7155" y="16507"/>
                  <a:pt x="7155" y="16507"/>
                </a:cubicBezTo>
                <a:cubicBezTo>
                  <a:pt x="7155" y="83809"/>
                  <a:pt x="7155" y="83809"/>
                  <a:pt x="7155" y="83809"/>
                </a:cubicBezTo>
                <a:cubicBezTo>
                  <a:pt x="111209" y="83809"/>
                  <a:pt x="111209" y="83809"/>
                  <a:pt x="111209" y="83809"/>
                </a:cubicBezTo>
                <a:cubicBezTo>
                  <a:pt x="111209" y="16507"/>
                  <a:pt x="111209" y="16507"/>
                  <a:pt x="111209" y="16507"/>
                </a:cubicBezTo>
                <a:cubicBezTo>
                  <a:pt x="70732" y="16507"/>
                  <a:pt x="70732" y="16507"/>
                  <a:pt x="70732" y="16507"/>
                </a:cubicBezTo>
                <a:cubicBezTo>
                  <a:pt x="70732" y="9100"/>
                  <a:pt x="70732" y="9100"/>
                  <a:pt x="70732" y="9100"/>
                </a:cubicBezTo>
                <a:cubicBezTo>
                  <a:pt x="114071" y="9100"/>
                  <a:pt x="114071" y="9100"/>
                  <a:pt x="114071" y="9100"/>
                </a:cubicBezTo>
                <a:cubicBezTo>
                  <a:pt x="116933" y="9100"/>
                  <a:pt x="119795" y="10582"/>
                  <a:pt x="119795" y="15026"/>
                </a:cubicBezTo>
                <a:cubicBezTo>
                  <a:pt x="119795" y="94391"/>
                  <a:pt x="119795" y="94391"/>
                  <a:pt x="119795" y="94391"/>
                </a:cubicBezTo>
                <a:cubicBezTo>
                  <a:pt x="119795" y="97354"/>
                  <a:pt x="116933" y="100317"/>
                  <a:pt x="114071" y="100317"/>
                </a:cubicBezTo>
                <a:close/>
                <a:moveTo>
                  <a:pt x="79522" y="34497"/>
                </a:moveTo>
                <a:lnTo>
                  <a:pt x="79522" y="34497"/>
                </a:lnTo>
                <a:cubicBezTo>
                  <a:pt x="79522" y="35978"/>
                  <a:pt x="78091" y="37460"/>
                  <a:pt x="76456" y="38941"/>
                </a:cubicBezTo>
                <a:cubicBezTo>
                  <a:pt x="63577" y="52486"/>
                  <a:pt x="63577" y="52486"/>
                  <a:pt x="63577" y="52486"/>
                </a:cubicBezTo>
                <a:cubicBezTo>
                  <a:pt x="62146" y="53968"/>
                  <a:pt x="60715" y="53968"/>
                  <a:pt x="59284" y="53968"/>
                </a:cubicBezTo>
                <a:cubicBezTo>
                  <a:pt x="57853" y="53968"/>
                  <a:pt x="56422" y="53968"/>
                  <a:pt x="56422" y="52486"/>
                </a:cubicBezTo>
                <a:cubicBezTo>
                  <a:pt x="41908" y="38941"/>
                  <a:pt x="41908" y="38941"/>
                  <a:pt x="41908" y="38941"/>
                </a:cubicBezTo>
                <a:cubicBezTo>
                  <a:pt x="40477" y="37460"/>
                  <a:pt x="40477" y="35978"/>
                  <a:pt x="40477" y="34497"/>
                </a:cubicBezTo>
                <a:cubicBezTo>
                  <a:pt x="40477" y="31534"/>
                  <a:pt x="43339" y="28571"/>
                  <a:pt x="46201" y="28571"/>
                </a:cubicBezTo>
                <a:cubicBezTo>
                  <a:pt x="47632" y="28571"/>
                  <a:pt x="49063" y="28571"/>
                  <a:pt x="50494" y="30052"/>
                </a:cubicBezTo>
                <a:cubicBezTo>
                  <a:pt x="53356" y="34497"/>
                  <a:pt x="53356" y="34497"/>
                  <a:pt x="53356" y="34497"/>
                </a:cubicBezTo>
                <a:cubicBezTo>
                  <a:pt x="53356" y="6137"/>
                  <a:pt x="53356" y="6137"/>
                  <a:pt x="53356" y="6137"/>
                </a:cubicBezTo>
                <a:cubicBezTo>
                  <a:pt x="53356" y="3174"/>
                  <a:pt x="56422" y="0"/>
                  <a:pt x="59284" y="0"/>
                </a:cubicBezTo>
                <a:cubicBezTo>
                  <a:pt x="63577" y="0"/>
                  <a:pt x="65008" y="3174"/>
                  <a:pt x="65008" y="6137"/>
                </a:cubicBezTo>
                <a:cubicBezTo>
                  <a:pt x="65008" y="34497"/>
                  <a:pt x="65008" y="34497"/>
                  <a:pt x="65008" y="34497"/>
                </a:cubicBezTo>
                <a:cubicBezTo>
                  <a:pt x="69301" y="30052"/>
                  <a:pt x="69301" y="30052"/>
                  <a:pt x="69301" y="30052"/>
                </a:cubicBezTo>
                <a:cubicBezTo>
                  <a:pt x="70732" y="28571"/>
                  <a:pt x="72163" y="28571"/>
                  <a:pt x="73594" y="28571"/>
                </a:cubicBezTo>
                <a:cubicBezTo>
                  <a:pt x="76456" y="28571"/>
                  <a:pt x="79522" y="31534"/>
                  <a:pt x="79522" y="34497"/>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2" name="Shape 4787">
            <a:extLst>
              <a:ext uri="{FF2B5EF4-FFF2-40B4-BE49-F238E27FC236}">
                <a16:creationId xmlns:a16="http://schemas.microsoft.com/office/drawing/2014/main" id="{5EC604C2-83C8-47D2-BCC2-FE2EA68DF157}"/>
              </a:ext>
            </a:extLst>
          </p:cNvPr>
          <p:cNvSpPr/>
          <p:nvPr/>
        </p:nvSpPr>
        <p:spPr>
          <a:xfrm>
            <a:off x="7593202" y="3760160"/>
            <a:ext cx="279327" cy="251884"/>
          </a:xfrm>
          <a:custGeom>
            <a:avLst/>
            <a:gdLst/>
            <a:ahLst/>
            <a:cxnLst/>
            <a:rect l="0" t="0" r="0" b="0"/>
            <a:pathLst>
              <a:path w="120000" h="120000" extrusionOk="0">
                <a:moveTo>
                  <a:pt x="114000" y="98702"/>
                </a:moveTo>
                <a:lnTo>
                  <a:pt x="114000" y="98702"/>
                </a:lnTo>
                <a:cubicBezTo>
                  <a:pt x="84827" y="98702"/>
                  <a:pt x="84827" y="98702"/>
                  <a:pt x="84827" y="98702"/>
                </a:cubicBezTo>
                <a:cubicBezTo>
                  <a:pt x="77379" y="98702"/>
                  <a:pt x="77379" y="98702"/>
                  <a:pt x="77379" y="98702"/>
                </a:cubicBezTo>
                <a:cubicBezTo>
                  <a:pt x="77379" y="109923"/>
                  <a:pt x="77379" y="109923"/>
                  <a:pt x="77379" y="109923"/>
                </a:cubicBezTo>
                <a:cubicBezTo>
                  <a:pt x="84827" y="118167"/>
                  <a:pt x="84827" y="118167"/>
                  <a:pt x="84827" y="118167"/>
                </a:cubicBezTo>
                <a:cubicBezTo>
                  <a:pt x="84827" y="119770"/>
                  <a:pt x="84827" y="119770"/>
                  <a:pt x="84827" y="119770"/>
                </a:cubicBezTo>
                <a:cubicBezTo>
                  <a:pt x="34965" y="119770"/>
                  <a:pt x="34965" y="119770"/>
                  <a:pt x="34965" y="119770"/>
                </a:cubicBezTo>
                <a:cubicBezTo>
                  <a:pt x="34965" y="118167"/>
                  <a:pt x="34965" y="118167"/>
                  <a:pt x="34965" y="118167"/>
                </a:cubicBezTo>
                <a:cubicBezTo>
                  <a:pt x="42413" y="109923"/>
                  <a:pt x="42413" y="109923"/>
                  <a:pt x="42413" y="109923"/>
                </a:cubicBezTo>
                <a:cubicBezTo>
                  <a:pt x="42413" y="98702"/>
                  <a:pt x="42413" y="98702"/>
                  <a:pt x="42413" y="98702"/>
                </a:cubicBezTo>
                <a:cubicBezTo>
                  <a:pt x="34965" y="98702"/>
                  <a:pt x="34965" y="98702"/>
                  <a:pt x="34965" y="98702"/>
                </a:cubicBezTo>
                <a:cubicBezTo>
                  <a:pt x="5793" y="98702"/>
                  <a:pt x="5793" y="98702"/>
                  <a:pt x="5793" y="98702"/>
                </a:cubicBezTo>
                <a:cubicBezTo>
                  <a:pt x="1448" y="98702"/>
                  <a:pt x="0" y="95496"/>
                  <a:pt x="0" y="92290"/>
                </a:cubicBezTo>
                <a:cubicBezTo>
                  <a:pt x="0" y="6412"/>
                  <a:pt x="0" y="6412"/>
                  <a:pt x="0" y="6412"/>
                </a:cubicBezTo>
                <a:cubicBezTo>
                  <a:pt x="0" y="1603"/>
                  <a:pt x="1448" y="0"/>
                  <a:pt x="5793" y="0"/>
                </a:cubicBezTo>
                <a:cubicBezTo>
                  <a:pt x="114000" y="0"/>
                  <a:pt x="114000" y="0"/>
                  <a:pt x="114000" y="0"/>
                </a:cubicBezTo>
                <a:cubicBezTo>
                  <a:pt x="118344" y="0"/>
                  <a:pt x="119793" y="1603"/>
                  <a:pt x="119793" y="6412"/>
                </a:cubicBezTo>
                <a:cubicBezTo>
                  <a:pt x="119793" y="92290"/>
                  <a:pt x="119793" y="92290"/>
                  <a:pt x="119793" y="92290"/>
                </a:cubicBezTo>
                <a:cubicBezTo>
                  <a:pt x="119793" y="95496"/>
                  <a:pt x="118344" y="98702"/>
                  <a:pt x="114000" y="98702"/>
                </a:cubicBezTo>
                <a:close/>
                <a:moveTo>
                  <a:pt x="112551" y="8015"/>
                </a:moveTo>
                <a:lnTo>
                  <a:pt x="112551" y="8015"/>
                </a:lnTo>
                <a:cubicBezTo>
                  <a:pt x="7241" y="8015"/>
                  <a:pt x="7241" y="8015"/>
                  <a:pt x="7241" y="8015"/>
                </a:cubicBezTo>
                <a:cubicBezTo>
                  <a:pt x="7241" y="80839"/>
                  <a:pt x="7241" y="80839"/>
                  <a:pt x="7241" y="80839"/>
                </a:cubicBezTo>
                <a:cubicBezTo>
                  <a:pt x="112551" y="80839"/>
                  <a:pt x="112551" y="80839"/>
                  <a:pt x="112551" y="80839"/>
                </a:cubicBezTo>
                <a:lnTo>
                  <a:pt x="112551" y="8015"/>
                </a:lnTo>
                <a:close/>
                <a:moveTo>
                  <a:pt x="48206" y="25877"/>
                </a:moveTo>
                <a:lnTo>
                  <a:pt x="48206" y="25877"/>
                </a:lnTo>
                <a:cubicBezTo>
                  <a:pt x="49655" y="25877"/>
                  <a:pt x="51103" y="25877"/>
                  <a:pt x="52551" y="27480"/>
                </a:cubicBezTo>
                <a:cubicBezTo>
                  <a:pt x="60000" y="35496"/>
                  <a:pt x="60000" y="35496"/>
                  <a:pt x="60000" y="35496"/>
                </a:cubicBezTo>
                <a:cubicBezTo>
                  <a:pt x="67241" y="27480"/>
                  <a:pt x="67241" y="27480"/>
                  <a:pt x="67241" y="27480"/>
                </a:cubicBezTo>
                <a:cubicBezTo>
                  <a:pt x="68689" y="25877"/>
                  <a:pt x="70137" y="25877"/>
                  <a:pt x="71586" y="25877"/>
                </a:cubicBezTo>
                <a:cubicBezTo>
                  <a:pt x="74482" y="25877"/>
                  <a:pt x="77379" y="27480"/>
                  <a:pt x="77379" y="32290"/>
                </a:cubicBezTo>
                <a:cubicBezTo>
                  <a:pt x="77379" y="33893"/>
                  <a:pt x="77379" y="35496"/>
                  <a:pt x="75931" y="35496"/>
                </a:cubicBezTo>
                <a:cubicBezTo>
                  <a:pt x="68689" y="45343"/>
                  <a:pt x="68689" y="45343"/>
                  <a:pt x="68689" y="45343"/>
                </a:cubicBezTo>
                <a:cubicBezTo>
                  <a:pt x="75931" y="53358"/>
                  <a:pt x="75931" y="53358"/>
                  <a:pt x="75931" y="53358"/>
                </a:cubicBezTo>
                <a:cubicBezTo>
                  <a:pt x="77379" y="54961"/>
                  <a:pt x="77379" y="56564"/>
                  <a:pt x="77379" y="58167"/>
                </a:cubicBezTo>
                <a:cubicBezTo>
                  <a:pt x="77379" y="61374"/>
                  <a:pt x="74482" y="64809"/>
                  <a:pt x="71586" y="64809"/>
                </a:cubicBezTo>
                <a:cubicBezTo>
                  <a:pt x="70137" y="64809"/>
                  <a:pt x="68689" y="63206"/>
                  <a:pt x="67241" y="61374"/>
                </a:cubicBezTo>
                <a:cubicBezTo>
                  <a:pt x="60000" y="53358"/>
                  <a:pt x="60000" y="53358"/>
                  <a:pt x="60000" y="53358"/>
                </a:cubicBezTo>
                <a:cubicBezTo>
                  <a:pt x="52551" y="61374"/>
                  <a:pt x="52551" y="61374"/>
                  <a:pt x="52551" y="61374"/>
                </a:cubicBezTo>
                <a:cubicBezTo>
                  <a:pt x="51103" y="63206"/>
                  <a:pt x="49655" y="64809"/>
                  <a:pt x="48206" y="64809"/>
                </a:cubicBezTo>
                <a:cubicBezTo>
                  <a:pt x="45310" y="64809"/>
                  <a:pt x="42413" y="61374"/>
                  <a:pt x="42413" y="58167"/>
                </a:cubicBezTo>
                <a:cubicBezTo>
                  <a:pt x="42413" y="56564"/>
                  <a:pt x="42413" y="54961"/>
                  <a:pt x="43862" y="53358"/>
                </a:cubicBezTo>
                <a:cubicBezTo>
                  <a:pt x="51103" y="45343"/>
                  <a:pt x="51103" y="45343"/>
                  <a:pt x="51103" y="45343"/>
                </a:cubicBezTo>
                <a:cubicBezTo>
                  <a:pt x="43862" y="35496"/>
                  <a:pt x="43862" y="35496"/>
                  <a:pt x="43862" y="35496"/>
                </a:cubicBezTo>
                <a:cubicBezTo>
                  <a:pt x="42413" y="35496"/>
                  <a:pt x="42413" y="33893"/>
                  <a:pt x="42413" y="32290"/>
                </a:cubicBezTo>
                <a:cubicBezTo>
                  <a:pt x="42413" y="27480"/>
                  <a:pt x="45310" y="25877"/>
                  <a:pt x="48206" y="25877"/>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3" name="Shape 4788">
            <a:extLst>
              <a:ext uri="{FF2B5EF4-FFF2-40B4-BE49-F238E27FC236}">
                <a16:creationId xmlns:a16="http://schemas.microsoft.com/office/drawing/2014/main" id="{6C52AE7F-EBD5-483C-81E1-F3FFF4584FB2}"/>
              </a:ext>
            </a:extLst>
          </p:cNvPr>
          <p:cNvSpPr/>
          <p:nvPr/>
        </p:nvSpPr>
        <p:spPr>
          <a:xfrm>
            <a:off x="10581157" y="1725687"/>
            <a:ext cx="281442" cy="251884"/>
          </a:xfrm>
          <a:custGeom>
            <a:avLst/>
            <a:gdLst/>
            <a:ahLst/>
            <a:cxnLst/>
            <a:rect l="0" t="0" r="0" b="0"/>
            <a:pathLst>
              <a:path w="120000" h="120000" extrusionOk="0">
                <a:moveTo>
                  <a:pt x="114071" y="98702"/>
                </a:moveTo>
                <a:lnTo>
                  <a:pt x="114071" y="98702"/>
                </a:lnTo>
                <a:cubicBezTo>
                  <a:pt x="85247" y="98702"/>
                  <a:pt x="85247" y="98702"/>
                  <a:pt x="85247" y="98702"/>
                </a:cubicBezTo>
                <a:cubicBezTo>
                  <a:pt x="77887" y="98702"/>
                  <a:pt x="77887" y="98702"/>
                  <a:pt x="77887" y="98702"/>
                </a:cubicBezTo>
                <a:cubicBezTo>
                  <a:pt x="77887" y="109923"/>
                  <a:pt x="77887" y="109923"/>
                  <a:pt x="77887" y="109923"/>
                </a:cubicBezTo>
                <a:cubicBezTo>
                  <a:pt x="85247" y="118167"/>
                  <a:pt x="85247" y="118167"/>
                  <a:pt x="85247" y="118167"/>
                </a:cubicBezTo>
                <a:cubicBezTo>
                  <a:pt x="85247" y="119770"/>
                  <a:pt x="85247" y="119770"/>
                  <a:pt x="85247" y="119770"/>
                </a:cubicBezTo>
                <a:cubicBezTo>
                  <a:pt x="34548" y="119770"/>
                  <a:pt x="34548" y="119770"/>
                  <a:pt x="34548" y="119770"/>
                </a:cubicBezTo>
                <a:cubicBezTo>
                  <a:pt x="34548" y="118167"/>
                  <a:pt x="34548" y="118167"/>
                  <a:pt x="34548" y="118167"/>
                </a:cubicBezTo>
                <a:cubicBezTo>
                  <a:pt x="43339" y="109923"/>
                  <a:pt x="43339" y="109923"/>
                  <a:pt x="43339" y="109923"/>
                </a:cubicBezTo>
                <a:cubicBezTo>
                  <a:pt x="43339" y="98702"/>
                  <a:pt x="43339" y="98702"/>
                  <a:pt x="43339" y="98702"/>
                </a:cubicBezTo>
                <a:cubicBezTo>
                  <a:pt x="34548" y="98702"/>
                  <a:pt x="34548" y="98702"/>
                  <a:pt x="34548" y="98702"/>
                </a:cubicBezTo>
                <a:cubicBezTo>
                  <a:pt x="5724" y="98702"/>
                  <a:pt x="5724" y="98702"/>
                  <a:pt x="5724" y="98702"/>
                </a:cubicBezTo>
                <a:cubicBezTo>
                  <a:pt x="2862" y="98702"/>
                  <a:pt x="0" y="95496"/>
                  <a:pt x="0" y="92290"/>
                </a:cubicBezTo>
                <a:cubicBezTo>
                  <a:pt x="0" y="6412"/>
                  <a:pt x="0" y="6412"/>
                  <a:pt x="0" y="6412"/>
                </a:cubicBezTo>
                <a:cubicBezTo>
                  <a:pt x="0" y="1603"/>
                  <a:pt x="2862" y="0"/>
                  <a:pt x="5724" y="0"/>
                </a:cubicBezTo>
                <a:cubicBezTo>
                  <a:pt x="114071" y="0"/>
                  <a:pt x="114071" y="0"/>
                  <a:pt x="114071" y="0"/>
                </a:cubicBezTo>
                <a:cubicBezTo>
                  <a:pt x="116933" y="0"/>
                  <a:pt x="119795" y="1603"/>
                  <a:pt x="119795" y="6412"/>
                </a:cubicBezTo>
                <a:cubicBezTo>
                  <a:pt x="119795" y="92290"/>
                  <a:pt x="119795" y="92290"/>
                  <a:pt x="119795" y="92290"/>
                </a:cubicBezTo>
                <a:cubicBezTo>
                  <a:pt x="119795" y="95496"/>
                  <a:pt x="116933" y="98702"/>
                  <a:pt x="114071" y="98702"/>
                </a:cubicBezTo>
                <a:close/>
                <a:moveTo>
                  <a:pt x="112640" y="8015"/>
                </a:moveTo>
                <a:lnTo>
                  <a:pt x="112640" y="8015"/>
                </a:lnTo>
                <a:cubicBezTo>
                  <a:pt x="8586" y="8015"/>
                  <a:pt x="8586" y="8015"/>
                  <a:pt x="8586" y="8015"/>
                </a:cubicBezTo>
                <a:cubicBezTo>
                  <a:pt x="8586" y="80839"/>
                  <a:pt x="8586" y="80839"/>
                  <a:pt x="8586" y="80839"/>
                </a:cubicBezTo>
                <a:cubicBezTo>
                  <a:pt x="112640" y="80839"/>
                  <a:pt x="112640" y="80839"/>
                  <a:pt x="112640" y="80839"/>
                </a:cubicBezTo>
                <a:lnTo>
                  <a:pt x="112640" y="8015"/>
                </a:lnTo>
                <a:close/>
                <a:moveTo>
                  <a:pt x="49063" y="38702"/>
                </a:moveTo>
                <a:lnTo>
                  <a:pt x="49063" y="38702"/>
                </a:lnTo>
                <a:cubicBezTo>
                  <a:pt x="50494" y="38702"/>
                  <a:pt x="51925" y="38702"/>
                  <a:pt x="51925" y="40305"/>
                </a:cubicBezTo>
                <a:cubicBezTo>
                  <a:pt x="56218" y="43740"/>
                  <a:pt x="56218" y="43740"/>
                  <a:pt x="56218" y="43740"/>
                </a:cubicBezTo>
                <a:cubicBezTo>
                  <a:pt x="67870" y="32290"/>
                  <a:pt x="67870" y="32290"/>
                  <a:pt x="67870" y="32290"/>
                </a:cubicBezTo>
                <a:cubicBezTo>
                  <a:pt x="69301" y="30687"/>
                  <a:pt x="70732" y="29083"/>
                  <a:pt x="72163" y="29083"/>
                </a:cubicBezTo>
                <a:cubicBezTo>
                  <a:pt x="75025" y="29083"/>
                  <a:pt x="77887" y="32290"/>
                  <a:pt x="77887" y="35496"/>
                </a:cubicBezTo>
                <a:cubicBezTo>
                  <a:pt x="77887" y="37099"/>
                  <a:pt x="76456" y="38702"/>
                  <a:pt x="75025" y="40305"/>
                </a:cubicBezTo>
                <a:cubicBezTo>
                  <a:pt x="60715" y="58167"/>
                  <a:pt x="60715" y="58167"/>
                  <a:pt x="60715" y="58167"/>
                </a:cubicBezTo>
                <a:cubicBezTo>
                  <a:pt x="59284" y="59770"/>
                  <a:pt x="57649" y="59770"/>
                  <a:pt x="56218" y="59770"/>
                </a:cubicBezTo>
                <a:cubicBezTo>
                  <a:pt x="54787" y="59770"/>
                  <a:pt x="53356" y="59770"/>
                  <a:pt x="51925" y="58167"/>
                </a:cubicBezTo>
                <a:cubicBezTo>
                  <a:pt x="44770" y="48549"/>
                  <a:pt x="44770" y="48549"/>
                  <a:pt x="44770" y="48549"/>
                </a:cubicBezTo>
                <a:cubicBezTo>
                  <a:pt x="43339" y="48549"/>
                  <a:pt x="43339" y="46946"/>
                  <a:pt x="43339" y="45343"/>
                </a:cubicBezTo>
                <a:cubicBezTo>
                  <a:pt x="43339" y="40305"/>
                  <a:pt x="44770" y="38702"/>
                  <a:pt x="49063" y="38702"/>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4" name="Shape 4789">
            <a:extLst>
              <a:ext uri="{FF2B5EF4-FFF2-40B4-BE49-F238E27FC236}">
                <a16:creationId xmlns:a16="http://schemas.microsoft.com/office/drawing/2014/main" id="{3150ED08-54EC-4F89-BB58-D7DD7B2D63AA}"/>
              </a:ext>
            </a:extLst>
          </p:cNvPr>
          <p:cNvSpPr/>
          <p:nvPr/>
        </p:nvSpPr>
        <p:spPr>
          <a:xfrm>
            <a:off x="10077522" y="1725687"/>
            <a:ext cx="281442" cy="251884"/>
          </a:xfrm>
          <a:custGeom>
            <a:avLst/>
            <a:gdLst/>
            <a:ahLst/>
            <a:cxnLst/>
            <a:rect l="0" t="0" r="0" b="0"/>
            <a:pathLst>
              <a:path w="120000" h="120000" extrusionOk="0">
                <a:moveTo>
                  <a:pt x="114071" y="98702"/>
                </a:moveTo>
                <a:lnTo>
                  <a:pt x="114071" y="98702"/>
                </a:lnTo>
                <a:cubicBezTo>
                  <a:pt x="85247" y="98702"/>
                  <a:pt x="85247" y="98702"/>
                  <a:pt x="85247" y="98702"/>
                </a:cubicBezTo>
                <a:cubicBezTo>
                  <a:pt x="76456" y="98702"/>
                  <a:pt x="76456" y="98702"/>
                  <a:pt x="76456" y="98702"/>
                </a:cubicBezTo>
                <a:cubicBezTo>
                  <a:pt x="76456" y="109923"/>
                  <a:pt x="76456" y="109923"/>
                  <a:pt x="76456" y="109923"/>
                </a:cubicBezTo>
                <a:cubicBezTo>
                  <a:pt x="85247" y="118167"/>
                  <a:pt x="85247" y="118167"/>
                  <a:pt x="85247" y="118167"/>
                </a:cubicBezTo>
                <a:cubicBezTo>
                  <a:pt x="85247" y="119770"/>
                  <a:pt x="85247" y="119770"/>
                  <a:pt x="85247" y="119770"/>
                </a:cubicBezTo>
                <a:cubicBezTo>
                  <a:pt x="34548" y="119770"/>
                  <a:pt x="34548" y="119770"/>
                  <a:pt x="34548" y="119770"/>
                </a:cubicBezTo>
                <a:cubicBezTo>
                  <a:pt x="34548" y="118167"/>
                  <a:pt x="34548" y="118167"/>
                  <a:pt x="34548" y="118167"/>
                </a:cubicBezTo>
                <a:cubicBezTo>
                  <a:pt x="41703" y="109923"/>
                  <a:pt x="41703" y="109923"/>
                  <a:pt x="41703" y="109923"/>
                </a:cubicBezTo>
                <a:cubicBezTo>
                  <a:pt x="41703" y="98702"/>
                  <a:pt x="41703" y="98702"/>
                  <a:pt x="41703" y="98702"/>
                </a:cubicBezTo>
                <a:cubicBezTo>
                  <a:pt x="34548" y="98702"/>
                  <a:pt x="34548" y="98702"/>
                  <a:pt x="34548" y="98702"/>
                </a:cubicBezTo>
                <a:cubicBezTo>
                  <a:pt x="5724" y="98702"/>
                  <a:pt x="5724" y="98702"/>
                  <a:pt x="5724" y="98702"/>
                </a:cubicBezTo>
                <a:cubicBezTo>
                  <a:pt x="2862" y="98702"/>
                  <a:pt x="0" y="95496"/>
                  <a:pt x="0" y="92290"/>
                </a:cubicBezTo>
                <a:cubicBezTo>
                  <a:pt x="0" y="6412"/>
                  <a:pt x="0" y="6412"/>
                  <a:pt x="0" y="6412"/>
                </a:cubicBezTo>
                <a:cubicBezTo>
                  <a:pt x="0" y="1603"/>
                  <a:pt x="2862" y="0"/>
                  <a:pt x="5724" y="0"/>
                </a:cubicBezTo>
                <a:cubicBezTo>
                  <a:pt x="114071" y="0"/>
                  <a:pt x="114071" y="0"/>
                  <a:pt x="114071" y="0"/>
                </a:cubicBezTo>
                <a:cubicBezTo>
                  <a:pt x="116933" y="0"/>
                  <a:pt x="119795" y="1603"/>
                  <a:pt x="119795" y="6412"/>
                </a:cubicBezTo>
                <a:cubicBezTo>
                  <a:pt x="119795" y="92290"/>
                  <a:pt x="119795" y="92290"/>
                  <a:pt x="119795" y="92290"/>
                </a:cubicBezTo>
                <a:cubicBezTo>
                  <a:pt x="119795" y="95496"/>
                  <a:pt x="116933" y="98702"/>
                  <a:pt x="114071" y="98702"/>
                </a:cubicBezTo>
                <a:close/>
                <a:moveTo>
                  <a:pt x="111209" y="8015"/>
                </a:moveTo>
                <a:lnTo>
                  <a:pt x="111209" y="8015"/>
                </a:lnTo>
                <a:cubicBezTo>
                  <a:pt x="7155" y="8015"/>
                  <a:pt x="7155" y="8015"/>
                  <a:pt x="7155" y="8015"/>
                </a:cubicBezTo>
                <a:cubicBezTo>
                  <a:pt x="7155" y="80839"/>
                  <a:pt x="7155" y="80839"/>
                  <a:pt x="7155" y="80839"/>
                </a:cubicBezTo>
                <a:cubicBezTo>
                  <a:pt x="111209" y="80839"/>
                  <a:pt x="111209" y="80839"/>
                  <a:pt x="111209" y="80839"/>
                </a:cubicBezTo>
                <a:lnTo>
                  <a:pt x="111209" y="8015"/>
                </a:lnTo>
                <a:close/>
                <a:moveTo>
                  <a:pt x="47632" y="38702"/>
                </a:moveTo>
                <a:lnTo>
                  <a:pt x="47632" y="38702"/>
                </a:lnTo>
                <a:cubicBezTo>
                  <a:pt x="70732" y="38702"/>
                  <a:pt x="70732" y="38702"/>
                  <a:pt x="70732" y="38702"/>
                </a:cubicBezTo>
                <a:cubicBezTo>
                  <a:pt x="75025" y="38702"/>
                  <a:pt x="76456" y="40305"/>
                  <a:pt x="76456" y="45343"/>
                </a:cubicBezTo>
                <a:cubicBezTo>
                  <a:pt x="76456" y="48549"/>
                  <a:pt x="75025" y="51755"/>
                  <a:pt x="70732" y="51755"/>
                </a:cubicBezTo>
                <a:cubicBezTo>
                  <a:pt x="47632" y="51755"/>
                  <a:pt x="47632" y="51755"/>
                  <a:pt x="47632" y="51755"/>
                </a:cubicBezTo>
                <a:cubicBezTo>
                  <a:pt x="44770" y="51755"/>
                  <a:pt x="41703" y="48549"/>
                  <a:pt x="41703" y="45343"/>
                </a:cubicBezTo>
                <a:cubicBezTo>
                  <a:pt x="41703" y="40305"/>
                  <a:pt x="44770" y="38702"/>
                  <a:pt x="47632" y="38702"/>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5" name="Shape 4790">
            <a:extLst>
              <a:ext uri="{FF2B5EF4-FFF2-40B4-BE49-F238E27FC236}">
                <a16:creationId xmlns:a16="http://schemas.microsoft.com/office/drawing/2014/main" id="{59C2FBA3-C0E0-4092-AF0C-C3D54692875C}"/>
              </a:ext>
            </a:extLst>
          </p:cNvPr>
          <p:cNvSpPr/>
          <p:nvPr/>
        </p:nvSpPr>
        <p:spPr>
          <a:xfrm>
            <a:off x="9571769" y="1725687"/>
            <a:ext cx="279327" cy="251884"/>
          </a:xfrm>
          <a:custGeom>
            <a:avLst/>
            <a:gdLst/>
            <a:ahLst/>
            <a:cxnLst/>
            <a:rect l="0" t="0" r="0" b="0"/>
            <a:pathLst>
              <a:path w="120000" h="120000" extrusionOk="0">
                <a:moveTo>
                  <a:pt x="114000" y="98702"/>
                </a:moveTo>
                <a:lnTo>
                  <a:pt x="114000" y="98702"/>
                </a:lnTo>
                <a:cubicBezTo>
                  <a:pt x="84620" y="98702"/>
                  <a:pt x="84620" y="98702"/>
                  <a:pt x="84620" y="98702"/>
                </a:cubicBezTo>
                <a:cubicBezTo>
                  <a:pt x="77379" y="98702"/>
                  <a:pt x="77379" y="98702"/>
                  <a:pt x="77379" y="98702"/>
                </a:cubicBezTo>
                <a:cubicBezTo>
                  <a:pt x="77379" y="109923"/>
                  <a:pt x="77379" y="109923"/>
                  <a:pt x="77379" y="109923"/>
                </a:cubicBezTo>
                <a:cubicBezTo>
                  <a:pt x="84620" y="118167"/>
                  <a:pt x="84620" y="118167"/>
                  <a:pt x="84620" y="118167"/>
                </a:cubicBezTo>
                <a:cubicBezTo>
                  <a:pt x="84620" y="119770"/>
                  <a:pt x="84620" y="119770"/>
                  <a:pt x="84620" y="119770"/>
                </a:cubicBezTo>
                <a:cubicBezTo>
                  <a:pt x="34965" y="119770"/>
                  <a:pt x="34965" y="119770"/>
                  <a:pt x="34965" y="119770"/>
                </a:cubicBezTo>
                <a:cubicBezTo>
                  <a:pt x="34965" y="118167"/>
                  <a:pt x="34965" y="118167"/>
                  <a:pt x="34965" y="118167"/>
                </a:cubicBezTo>
                <a:cubicBezTo>
                  <a:pt x="42206" y="109923"/>
                  <a:pt x="42206" y="109923"/>
                  <a:pt x="42206" y="109923"/>
                </a:cubicBezTo>
                <a:cubicBezTo>
                  <a:pt x="42206" y="98702"/>
                  <a:pt x="42206" y="98702"/>
                  <a:pt x="42206" y="98702"/>
                </a:cubicBezTo>
                <a:cubicBezTo>
                  <a:pt x="34965" y="98702"/>
                  <a:pt x="34965" y="98702"/>
                  <a:pt x="34965" y="98702"/>
                </a:cubicBezTo>
                <a:cubicBezTo>
                  <a:pt x="5793" y="98702"/>
                  <a:pt x="5793" y="98702"/>
                  <a:pt x="5793" y="98702"/>
                </a:cubicBezTo>
                <a:cubicBezTo>
                  <a:pt x="1448" y="98702"/>
                  <a:pt x="0" y="95496"/>
                  <a:pt x="0" y="92290"/>
                </a:cubicBezTo>
                <a:cubicBezTo>
                  <a:pt x="0" y="6412"/>
                  <a:pt x="0" y="6412"/>
                  <a:pt x="0" y="6412"/>
                </a:cubicBezTo>
                <a:cubicBezTo>
                  <a:pt x="0" y="1603"/>
                  <a:pt x="1448" y="0"/>
                  <a:pt x="5793" y="0"/>
                </a:cubicBezTo>
                <a:cubicBezTo>
                  <a:pt x="114000" y="0"/>
                  <a:pt x="114000" y="0"/>
                  <a:pt x="114000" y="0"/>
                </a:cubicBezTo>
                <a:cubicBezTo>
                  <a:pt x="118344" y="0"/>
                  <a:pt x="119793" y="1603"/>
                  <a:pt x="119793" y="6412"/>
                </a:cubicBezTo>
                <a:cubicBezTo>
                  <a:pt x="119793" y="92290"/>
                  <a:pt x="119793" y="92290"/>
                  <a:pt x="119793" y="92290"/>
                </a:cubicBezTo>
                <a:cubicBezTo>
                  <a:pt x="119793" y="95496"/>
                  <a:pt x="118344" y="98702"/>
                  <a:pt x="114000" y="98702"/>
                </a:cubicBezTo>
                <a:close/>
                <a:moveTo>
                  <a:pt x="112551" y="8015"/>
                </a:moveTo>
                <a:lnTo>
                  <a:pt x="112551" y="8015"/>
                </a:lnTo>
                <a:cubicBezTo>
                  <a:pt x="7241" y="8015"/>
                  <a:pt x="7241" y="8015"/>
                  <a:pt x="7241" y="8015"/>
                </a:cubicBezTo>
                <a:cubicBezTo>
                  <a:pt x="7241" y="80839"/>
                  <a:pt x="7241" y="80839"/>
                  <a:pt x="7241" y="80839"/>
                </a:cubicBezTo>
                <a:cubicBezTo>
                  <a:pt x="112551" y="80839"/>
                  <a:pt x="112551" y="80839"/>
                  <a:pt x="112551" y="80839"/>
                </a:cubicBezTo>
                <a:lnTo>
                  <a:pt x="112551" y="8015"/>
                </a:lnTo>
                <a:close/>
                <a:moveTo>
                  <a:pt x="48206" y="38702"/>
                </a:moveTo>
                <a:lnTo>
                  <a:pt x="48206" y="38702"/>
                </a:lnTo>
                <a:cubicBezTo>
                  <a:pt x="54000" y="38702"/>
                  <a:pt x="54000" y="38702"/>
                  <a:pt x="54000" y="38702"/>
                </a:cubicBezTo>
                <a:cubicBezTo>
                  <a:pt x="54000" y="32290"/>
                  <a:pt x="54000" y="32290"/>
                  <a:pt x="54000" y="32290"/>
                </a:cubicBezTo>
                <a:cubicBezTo>
                  <a:pt x="54000" y="27480"/>
                  <a:pt x="56896" y="25877"/>
                  <a:pt x="59793" y="25877"/>
                </a:cubicBezTo>
                <a:cubicBezTo>
                  <a:pt x="62689" y="25877"/>
                  <a:pt x="65793" y="27480"/>
                  <a:pt x="65793" y="32290"/>
                </a:cubicBezTo>
                <a:cubicBezTo>
                  <a:pt x="65793" y="38702"/>
                  <a:pt x="65793" y="38702"/>
                  <a:pt x="65793" y="38702"/>
                </a:cubicBezTo>
                <a:cubicBezTo>
                  <a:pt x="71586" y="38702"/>
                  <a:pt x="71586" y="38702"/>
                  <a:pt x="71586" y="38702"/>
                </a:cubicBezTo>
                <a:cubicBezTo>
                  <a:pt x="74482" y="38702"/>
                  <a:pt x="77379" y="40305"/>
                  <a:pt x="77379" y="45343"/>
                </a:cubicBezTo>
                <a:cubicBezTo>
                  <a:pt x="77379" y="48549"/>
                  <a:pt x="74482" y="51755"/>
                  <a:pt x="71586" y="51755"/>
                </a:cubicBezTo>
                <a:cubicBezTo>
                  <a:pt x="65793" y="51755"/>
                  <a:pt x="65793" y="51755"/>
                  <a:pt x="65793" y="51755"/>
                </a:cubicBezTo>
                <a:cubicBezTo>
                  <a:pt x="65793" y="58167"/>
                  <a:pt x="65793" y="58167"/>
                  <a:pt x="65793" y="58167"/>
                </a:cubicBezTo>
                <a:cubicBezTo>
                  <a:pt x="65793" y="61374"/>
                  <a:pt x="62689" y="64809"/>
                  <a:pt x="59793" y="64809"/>
                </a:cubicBezTo>
                <a:cubicBezTo>
                  <a:pt x="56896" y="64809"/>
                  <a:pt x="54000" y="61374"/>
                  <a:pt x="54000" y="58167"/>
                </a:cubicBezTo>
                <a:cubicBezTo>
                  <a:pt x="54000" y="51755"/>
                  <a:pt x="54000" y="51755"/>
                  <a:pt x="54000" y="51755"/>
                </a:cubicBezTo>
                <a:cubicBezTo>
                  <a:pt x="48206" y="51755"/>
                  <a:pt x="48206" y="51755"/>
                  <a:pt x="48206" y="51755"/>
                </a:cubicBezTo>
                <a:cubicBezTo>
                  <a:pt x="45310" y="51755"/>
                  <a:pt x="42206" y="48549"/>
                  <a:pt x="42206" y="45343"/>
                </a:cubicBezTo>
                <a:cubicBezTo>
                  <a:pt x="42206" y="40305"/>
                  <a:pt x="45310" y="38702"/>
                  <a:pt x="48206" y="38702"/>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6" name="Shape 4791">
            <a:extLst>
              <a:ext uri="{FF2B5EF4-FFF2-40B4-BE49-F238E27FC236}">
                <a16:creationId xmlns:a16="http://schemas.microsoft.com/office/drawing/2014/main" id="{E40627F9-FDFF-483B-94EC-BE91FACAD326}"/>
              </a:ext>
            </a:extLst>
          </p:cNvPr>
          <p:cNvSpPr/>
          <p:nvPr/>
        </p:nvSpPr>
        <p:spPr>
          <a:xfrm>
            <a:off x="9061787" y="1725687"/>
            <a:ext cx="281442" cy="251884"/>
          </a:xfrm>
          <a:custGeom>
            <a:avLst/>
            <a:gdLst/>
            <a:ahLst/>
            <a:cxnLst/>
            <a:rect l="0" t="0" r="0" b="0"/>
            <a:pathLst>
              <a:path w="120000" h="120000" extrusionOk="0">
                <a:moveTo>
                  <a:pt x="114081" y="98702"/>
                </a:moveTo>
                <a:lnTo>
                  <a:pt x="114081" y="98702"/>
                </a:lnTo>
                <a:cubicBezTo>
                  <a:pt x="85102" y="98702"/>
                  <a:pt x="85102" y="98702"/>
                  <a:pt x="85102" y="98702"/>
                </a:cubicBezTo>
                <a:cubicBezTo>
                  <a:pt x="77959" y="98702"/>
                  <a:pt x="77959" y="98702"/>
                  <a:pt x="77959" y="98702"/>
                </a:cubicBezTo>
                <a:cubicBezTo>
                  <a:pt x="77959" y="109923"/>
                  <a:pt x="77959" y="109923"/>
                  <a:pt x="77959" y="109923"/>
                </a:cubicBezTo>
                <a:cubicBezTo>
                  <a:pt x="85102" y="118167"/>
                  <a:pt x="85102" y="118167"/>
                  <a:pt x="85102" y="118167"/>
                </a:cubicBezTo>
                <a:cubicBezTo>
                  <a:pt x="85102" y="119770"/>
                  <a:pt x="85102" y="119770"/>
                  <a:pt x="85102" y="119770"/>
                </a:cubicBezTo>
                <a:cubicBezTo>
                  <a:pt x="34693" y="119770"/>
                  <a:pt x="34693" y="119770"/>
                  <a:pt x="34693" y="119770"/>
                </a:cubicBezTo>
                <a:cubicBezTo>
                  <a:pt x="34693" y="118167"/>
                  <a:pt x="34693" y="118167"/>
                  <a:pt x="34693" y="118167"/>
                </a:cubicBezTo>
                <a:cubicBezTo>
                  <a:pt x="43265" y="109923"/>
                  <a:pt x="43265" y="109923"/>
                  <a:pt x="43265" y="109923"/>
                </a:cubicBezTo>
                <a:cubicBezTo>
                  <a:pt x="43265" y="98702"/>
                  <a:pt x="43265" y="98702"/>
                  <a:pt x="43265" y="98702"/>
                </a:cubicBezTo>
                <a:cubicBezTo>
                  <a:pt x="34693" y="98702"/>
                  <a:pt x="34693" y="98702"/>
                  <a:pt x="34693" y="98702"/>
                </a:cubicBezTo>
                <a:cubicBezTo>
                  <a:pt x="5918" y="98702"/>
                  <a:pt x="5918" y="98702"/>
                  <a:pt x="5918" y="98702"/>
                </a:cubicBezTo>
                <a:cubicBezTo>
                  <a:pt x="3061" y="98702"/>
                  <a:pt x="0" y="95496"/>
                  <a:pt x="0" y="92290"/>
                </a:cubicBezTo>
                <a:cubicBezTo>
                  <a:pt x="0" y="6412"/>
                  <a:pt x="0" y="6412"/>
                  <a:pt x="0" y="6412"/>
                </a:cubicBezTo>
                <a:cubicBezTo>
                  <a:pt x="0" y="1603"/>
                  <a:pt x="3061" y="0"/>
                  <a:pt x="5918" y="0"/>
                </a:cubicBezTo>
                <a:cubicBezTo>
                  <a:pt x="114081" y="0"/>
                  <a:pt x="114081" y="0"/>
                  <a:pt x="114081" y="0"/>
                </a:cubicBezTo>
                <a:cubicBezTo>
                  <a:pt x="116938" y="0"/>
                  <a:pt x="119795" y="1603"/>
                  <a:pt x="119795" y="6412"/>
                </a:cubicBezTo>
                <a:cubicBezTo>
                  <a:pt x="119795" y="92290"/>
                  <a:pt x="119795" y="92290"/>
                  <a:pt x="119795" y="92290"/>
                </a:cubicBezTo>
                <a:cubicBezTo>
                  <a:pt x="119795" y="95496"/>
                  <a:pt x="116938" y="98702"/>
                  <a:pt x="114081" y="98702"/>
                </a:cubicBezTo>
                <a:close/>
                <a:moveTo>
                  <a:pt x="112653" y="8015"/>
                </a:moveTo>
                <a:lnTo>
                  <a:pt x="112653" y="8015"/>
                </a:lnTo>
                <a:cubicBezTo>
                  <a:pt x="8775" y="8015"/>
                  <a:pt x="8775" y="8015"/>
                  <a:pt x="8775" y="8015"/>
                </a:cubicBezTo>
                <a:cubicBezTo>
                  <a:pt x="8775" y="80839"/>
                  <a:pt x="8775" y="80839"/>
                  <a:pt x="8775" y="80839"/>
                </a:cubicBezTo>
                <a:cubicBezTo>
                  <a:pt x="112653" y="80839"/>
                  <a:pt x="112653" y="80839"/>
                  <a:pt x="112653" y="80839"/>
                </a:cubicBezTo>
                <a:lnTo>
                  <a:pt x="112653" y="8015"/>
                </a:ln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7" name="Shape 4792">
            <a:extLst>
              <a:ext uri="{FF2B5EF4-FFF2-40B4-BE49-F238E27FC236}">
                <a16:creationId xmlns:a16="http://schemas.microsoft.com/office/drawing/2014/main" id="{2A3AD85B-23DA-43B2-B4C9-421C7B64EA39}"/>
              </a:ext>
            </a:extLst>
          </p:cNvPr>
          <p:cNvSpPr/>
          <p:nvPr/>
        </p:nvSpPr>
        <p:spPr>
          <a:xfrm>
            <a:off x="8553919" y="1753205"/>
            <a:ext cx="289907" cy="179916"/>
          </a:xfrm>
          <a:custGeom>
            <a:avLst/>
            <a:gdLst/>
            <a:ahLst/>
            <a:cxnLst/>
            <a:rect l="0" t="0" r="0" b="0"/>
            <a:pathLst>
              <a:path w="120000" h="120000" extrusionOk="0">
                <a:moveTo>
                  <a:pt x="114219" y="119680"/>
                </a:moveTo>
                <a:lnTo>
                  <a:pt x="114219" y="119680"/>
                </a:lnTo>
                <a:cubicBezTo>
                  <a:pt x="108438" y="119680"/>
                  <a:pt x="108438" y="119680"/>
                  <a:pt x="108438" y="119680"/>
                </a:cubicBezTo>
                <a:cubicBezTo>
                  <a:pt x="11362" y="119680"/>
                  <a:pt x="11362" y="119680"/>
                  <a:pt x="11362" y="119680"/>
                </a:cubicBezTo>
                <a:cubicBezTo>
                  <a:pt x="5780" y="119680"/>
                  <a:pt x="5780" y="119680"/>
                  <a:pt x="5780" y="119680"/>
                </a:cubicBezTo>
                <a:cubicBezTo>
                  <a:pt x="1395" y="119680"/>
                  <a:pt x="0" y="115212"/>
                  <a:pt x="0" y="110744"/>
                </a:cubicBezTo>
                <a:cubicBezTo>
                  <a:pt x="0" y="94787"/>
                  <a:pt x="0" y="94787"/>
                  <a:pt x="0" y="94787"/>
                </a:cubicBezTo>
                <a:cubicBezTo>
                  <a:pt x="11362" y="94787"/>
                  <a:pt x="11362" y="94787"/>
                  <a:pt x="11362" y="94787"/>
                </a:cubicBezTo>
                <a:cubicBezTo>
                  <a:pt x="11362" y="9255"/>
                  <a:pt x="11362" y="9255"/>
                  <a:pt x="11362" y="9255"/>
                </a:cubicBezTo>
                <a:cubicBezTo>
                  <a:pt x="11362" y="2234"/>
                  <a:pt x="12757" y="0"/>
                  <a:pt x="16943" y="0"/>
                </a:cubicBezTo>
                <a:cubicBezTo>
                  <a:pt x="102857" y="0"/>
                  <a:pt x="102857" y="0"/>
                  <a:pt x="102857" y="0"/>
                </a:cubicBezTo>
                <a:cubicBezTo>
                  <a:pt x="105647" y="0"/>
                  <a:pt x="108438" y="2234"/>
                  <a:pt x="108438" y="9255"/>
                </a:cubicBezTo>
                <a:cubicBezTo>
                  <a:pt x="108438" y="94787"/>
                  <a:pt x="108438" y="94787"/>
                  <a:pt x="108438" y="94787"/>
                </a:cubicBezTo>
                <a:cubicBezTo>
                  <a:pt x="119800" y="94787"/>
                  <a:pt x="119800" y="94787"/>
                  <a:pt x="119800" y="94787"/>
                </a:cubicBezTo>
                <a:cubicBezTo>
                  <a:pt x="119800" y="110744"/>
                  <a:pt x="119800" y="110744"/>
                  <a:pt x="119800" y="110744"/>
                </a:cubicBezTo>
                <a:cubicBezTo>
                  <a:pt x="119800" y="115212"/>
                  <a:pt x="117009" y="119680"/>
                  <a:pt x="114219" y="119680"/>
                </a:cubicBezTo>
                <a:close/>
                <a:moveTo>
                  <a:pt x="46445" y="110744"/>
                </a:moveTo>
                <a:lnTo>
                  <a:pt x="46445" y="110744"/>
                </a:lnTo>
                <a:cubicBezTo>
                  <a:pt x="73355" y="110744"/>
                  <a:pt x="73355" y="110744"/>
                  <a:pt x="73355" y="110744"/>
                </a:cubicBezTo>
                <a:cubicBezTo>
                  <a:pt x="73355" y="103723"/>
                  <a:pt x="73355" y="103723"/>
                  <a:pt x="73355" y="103723"/>
                </a:cubicBezTo>
                <a:cubicBezTo>
                  <a:pt x="46445" y="103723"/>
                  <a:pt x="46445" y="103723"/>
                  <a:pt x="46445" y="103723"/>
                </a:cubicBezTo>
                <a:lnTo>
                  <a:pt x="46445" y="110744"/>
                </a:lnTo>
                <a:close/>
                <a:moveTo>
                  <a:pt x="101461" y="11489"/>
                </a:moveTo>
                <a:lnTo>
                  <a:pt x="101461" y="11489"/>
                </a:lnTo>
                <a:cubicBezTo>
                  <a:pt x="18338" y="11489"/>
                  <a:pt x="18338" y="11489"/>
                  <a:pt x="18338" y="11489"/>
                </a:cubicBezTo>
                <a:cubicBezTo>
                  <a:pt x="18338" y="90319"/>
                  <a:pt x="18338" y="90319"/>
                  <a:pt x="18338" y="90319"/>
                </a:cubicBezTo>
                <a:cubicBezTo>
                  <a:pt x="101461" y="90319"/>
                  <a:pt x="101461" y="90319"/>
                  <a:pt x="101461" y="90319"/>
                </a:cubicBezTo>
                <a:lnTo>
                  <a:pt x="101461" y="11489"/>
                </a:ln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8" name="Shape 4793">
            <a:extLst>
              <a:ext uri="{FF2B5EF4-FFF2-40B4-BE49-F238E27FC236}">
                <a16:creationId xmlns:a16="http://schemas.microsoft.com/office/drawing/2014/main" id="{EC810ACB-82A5-4360-B95F-CB94714DECA4}"/>
              </a:ext>
            </a:extLst>
          </p:cNvPr>
          <p:cNvSpPr/>
          <p:nvPr/>
        </p:nvSpPr>
        <p:spPr>
          <a:xfrm>
            <a:off x="8079909" y="1712987"/>
            <a:ext cx="224308" cy="262466"/>
          </a:xfrm>
          <a:custGeom>
            <a:avLst/>
            <a:gdLst/>
            <a:ahLst/>
            <a:cxnLst/>
            <a:rect l="0" t="0" r="0" b="0"/>
            <a:pathLst>
              <a:path w="120000" h="120000" extrusionOk="0">
                <a:moveTo>
                  <a:pt x="112548" y="119779"/>
                </a:moveTo>
                <a:lnTo>
                  <a:pt x="112548" y="119779"/>
                </a:lnTo>
                <a:cubicBezTo>
                  <a:pt x="7194" y="119779"/>
                  <a:pt x="7194" y="119779"/>
                  <a:pt x="7194" y="119779"/>
                </a:cubicBezTo>
                <a:cubicBezTo>
                  <a:pt x="1798" y="119779"/>
                  <a:pt x="0" y="116697"/>
                  <a:pt x="0" y="113394"/>
                </a:cubicBezTo>
                <a:cubicBezTo>
                  <a:pt x="0" y="6165"/>
                  <a:pt x="0" y="6165"/>
                  <a:pt x="0" y="6165"/>
                </a:cubicBezTo>
                <a:cubicBezTo>
                  <a:pt x="0" y="1541"/>
                  <a:pt x="1798" y="0"/>
                  <a:pt x="7194" y="0"/>
                </a:cubicBezTo>
                <a:cubicBezTo>
                  <a:pt x="112548" y="0"/>
                  <a:pt x="112548" y="0"/>
                  <a:pt x="112548" y="0"/>
                </a:cubicBezTo>
                <a:cubicBezTo>
                  <a:pt x="117944" y="0"/>
                  <a:pt x="119743" y="1541"/>
                  <a:pt x="119743" y="6165"/>
                </a:cubicBezTo>
                <a:cubicBezTo>
                  <a:pt x="119743" y="113394"/>
                  <a:pt x="119743" y="113394"/>
                  <a:pt x="119743" y="113394"/>
                </a:cubicBezTo>
                <a:cubicBezTo>
                  <a:pt x="119743" y="116697"/>
                  <a:pt x="117944" y="119779"/>
                  <a:pt x="112548" y="119779"/>
                </a:cubicBezTo>
                <a:close/>
                <a:moveTo>
                  <a:pt x="59871" y="114935"/>
                </a:moveTo>
                <a:lnTo>
                  <a:pt x="59871" y="114935"/>
                </a:lnTo>
                <a:cubicBezTo>
                  <a:pt x="61670" y="114935"/>
                  <a:pt x="65267" y="113394"/>
                  <a:pt x="65267" y="111853"/>
                </a:cubicBezTo>
                <a:cubicBezTo>
                  <a:pt x="65267" y="108770"/>
                  <a:pt x="61670" y="107229"/>
                  <a:pt x="59871" y="107229"/>
                </a:cubicBezTo>
                <a:cubicBezTo>
                  <a:pt x="58072" y="107229"/>
                  <a:pt x="54475" y="108770"/>
                  <a:pt x="54475" y="111853"/>
                </a:cubicBezTo>
                <a:cubicBezTo>
                  <a:pt x="54475" y="113394"/>
                  <a:pt x="58072" y="114935"/>
                  <a:pt x="59871" y="114935"/>
                </a:cubicBezTo>
                <a:close/>
                <a:moveTo>
                  <a:pt x="105353" y="12330"/>
                </a:moveTo>
                <a:lnTo>
                  <a:pt x="105353" y="12330"/>
                </a:lnTo>
                <a:cubicBezTo>
                  <a:pt x="14389" y="12330"/>
                  <a:pt x="14389" y="12330"/>
                  <a:pt x="14389" y="12330"/>
                </a:cubicBezTo>
                <a:cubicBezTo>
                  <a:pt x="14389" y="102605"/>
                  <a:pt x="14389" y="102605"/>
                  <a:pt x="14389" y="102605"/>
                </a:cubicBezTo>
                <a:cubicBezTo>
                  <a:pt x="105353" y="102605"/>
                  <a:pt x="105353" y="102605"/>
                  <a:pt x="105353" y="102605"/>
                </a:cubicBezTo>
                <a:lnTo>
                  <a:pt x="105353" y="12330"/>
                </a:ln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9" name="Shape 4794">
            <a:extLst>
              <a:ext uri="{FF2B5EF4-FFF2-40B4-BE49-F238E27FC236}">
                <a16:creationId xmlns:a16="http://schemas.microsoft.com/office/drawing/2014/main" id="{F2AA81E1-AA14-4013-8BED-801165765D3A}"/>
              </a:ext>
            </a:extLst>
          </p:cNvPr>
          <p:cNvSpPr/>
          <p:nvPr/>
        </p:nvSpPr>
        <p:spPr>
          <a:xfrm>
            <a:off x="7608015" y="1712987"/>
            <a:ext cx="152361" cy="262466"/>
          </a:xfrm>
          <a:custGeom>
            <a:avLst/>
            <a:gdLst/>
            <a:ahLst/>
            <a:cxnLst/>
            <a:rect l="0" t="0" r="0" b="0"/>
            <a:pathLst>
              <a:path w="120000" h="120000" extrusionOk="0">
                <a:moveTo>
                  <a:pt x="109090" y="119779"/>
                </a:moveTo>
                <a:lnTo>
                  <a:pt x="109090" y="119779"/>
                </a:lnTo>
                <a:cubicBezTo>
                  <a:pt x="10909" y="119779"/>
                  <a:pt x="10909" y="119779"/>
                  <a:pt x="10909" y="119779"/>
                </a:cubicBezTo>
                <a:cubicBezTo>
                  <a:pt x="5642" y="119779"/>
                  <a:pt x="0" y="116697"/>
                  <a:pt x="0" y="113394"/>
                </a:cubicBezTo>
                <a:cubicBezTo>
                  <a:pt x="0" y="6165"/>
                  <a:pt x="0" y="6165"/>
                  <a:pt x="0" y="6165"/>
                </a:cubicBezTo>
                <a:cubicBezTo>
                  <a:pt x="0" y="1541"/>
                  <a:pt x="5642" y="0"/>
                  <a:pt x="10909" y="0"/>
                </a:cubicBezTo>
                <a:cubicBezTo>
                  <a:pt x="109090" y="0"/>
                  <a:pt x="109090" y="0"/>
                  <a:pt x="109090" y="0"/>
                </a:cubicBezTo>
                <a:cubicBezTo>
                  <a:pt x="116990" y="0"/>
                  <a:pt x="119623" y="1541"/>
                  <a:pt x="119623" y="6165"/>
                </a:cubicBezTo>
                <a:cubicBezTo>
                  <a:pt x="119623" y="113394"/>
                  <a:pt x="119623" y="113394"/>
                  <a:pt x="119623" y="113394"/>
                </a:cubicBezTo>
                <a:cubicBezTo>
                  <a:pt x="119623" y="116697"/>
                  <a:pt x="116990" y="119779"/>
                  <a:pt x="109090" y="119779"/>
                </a:cubicBezTo>
                <a:close/>
                <a:moveTo>
                  <a:pt x="61316" y="113394"/>
                </a:moveTo>
                <a:lnTo>
                  <a:pt x="61316" y="113394"/>
                </a:lnTo>
                <a:cubicBezTo>
                  <a:pt x="63949" y="113394"/>
                  <a:pt x="66583" y="111853"/>
                  <a:pt x="66583" y="108770"/>
                </a:cubicBezTo>
                <a:cubicBezTo>
                  <a:pt x="66583" y="107229"/>
                  <a:pt x="63949" y="105688"/>
                  <a:pt x="61316" y="105688"/>
                </a:cubicBezTo>
                <a:cubicBezTo>
                  <a:pt x="56050" y="105688"/>
                  <a:pt x="53416" y="107229"/>
                  <a:pt x="53416" y="108770"/>
                </a:cubicBezTo>
                <a:cubicBezTo>
                  <a:pt x="53416" y="111853"/>
                  <a:pt x="56050" y="113394"/>
                  <a:pt x="61316" y="113394"/>
                </a:cubicBezTo>
                <a:close/>
                <a:moveTo>
                  <a:pt x="109090" y="12330"/>
                </a:moveTo>
                <a:lnTo>
                  <a:pt x="109090" y="12330"/>
                </a:lnTo>
                <a:cubicBezTo>
                  <a:pt x="106457" y="12330"/>
                  <a:pt x="106457" y="12330"/>
                  <a:pt x="106457" y="12330"/>
                </a:cubicBezTo>
                <a:cubicBezTo>
                  <a:pt x="13542" y="12330"/>
                  <a:pt x="13542" y="12330"/>
                  <a:pt x="13542" y="12330"/>
                </a:cubicBezTo>
                <a:cubicBezTo>
                  <a:pt x="10909" y="12330"/>
                  <a:pt x="10909" y="12330"/>
                  <a:pt x="10909" y="12330"/>
                </a:cubicBezTo>
                <a:cubicBezTo>
                  <a:pt x="10909" y="99522"/>
                  <a:pt x="10909" y="99522"/>
                  <a:pt x="10909" y="99522"/>
                </a:cubicBezTo>
                <a:cubicBezTo>
                  <a:pt x="13542" y="99522"/>
                  <a:pt x="13542" y="99522"/>
                  <a:pt x="13542" y="99522"/>
                </a:cubicBezTo>
                <a:cubicBezTo>
                  <a:pt x="106457" y="99522"/>
                  <a:pt x="106457" y="99522"/>
                  <a:pt x="106457" y="99522"/>
                </a:cubicBezTo>
                <a:cubicBezTo>
                  <a:pt x="109090" y="99522"/>
                  <a:pt x="109090" y="99522"/>
                  <a:pt x="109090" y="99522"/>
                </a:cubicBezTo>
                <a:lnTo>
                  <a:pt x="109090" y="12330"/>
                </a:ln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0" name="Shape 4795">
            <a:extLst>
              <a:ext uri="{FF2B5EF4-FFF2-40B4-BE49-F238E27FC236}">
                <a16:creationId xmlns:a16="http://schemas.microsoft.com/office/drawing/2014/main" id="{2C12D19E-1887-49A6-BC54-BE5377565F4C}"/>
              </a:ext>
            </a:extLst>
          </p:cNvPr>
          <p:cNvSpPr/>
          <p:nvPr/>
        </p:nvSpPr>
        <p:spPr>
          <a:xfrm>
            <a:off x="7136501" y="4767336"/>
            <a:ext cx="217961" cy="237067"/>
          </a:xfrm>
          <a:custGeom>
            <a:avLst/>
            <a:gdLst/>
            <a:ahLst/>
            <a:cxnLst/>
            <a:rect l="0" t="0" r="0" b="0"/>
            <a:pathLst>
              <a:path w="120000" h="120000" extrusionOk="0">
                <a:moveTo>
                  <a:pt x="119735" y="60000"/>
                </a:moveTo>
                <a:lnTo>
                  <a:pt x="119735" y="60000"/>
                </a:lnTo>
                <a:cubicBezTo>
                  <a:pt x="119735" y="61693"/>
                  <a:pt x="117880" y="63387"/>
                  <a:pt x="116026" y="65080"/>
                </a:cubicBezTo>
                <a:cubicBezTo>
                  <a:pt x="91655" y="85645"/>
                  <a:pt x="91655" y="85645"/>
                  <a:pt x="91655" y="85645"/>
                </a:cubicBezTo>
                <a:cubicBezTo>
                  <a:pt x="89801" y="87338"/>
                  <a:pt x="87947" y="87338"/>
                  <a:pt x="86092" y="87338"/>
                </a:cubicBezTo>
                <a:cubicBezTo>
                  <a:pt x="82384" y="87338"/>
                  <a:pt x="78675" y="83951"/>
                  <a:pt x="78675" y="80564"/>
                </a:cubicBezTo>
                <a:cubicBezTo>
                  <a:pt x="78675" y="78870"/>
                  <a:pt x="80529" y="77177"/>
                  <a:pt x="82384" y="75241"/>
                </a:cubicBezTo>
                <a:cubicBezTo>
                  <a:pt x="91655" y="66774"/>
                  <a:pt x="91655" y="66774"/>
                  <a:pt x="91655" y="66774"/>
                </a:cubicBezTo>
                <a:cubicBezTo>
                  <a:pt x="46887" y="66774"/>
                  <a:pt x="46887" y="66774"/>
                  <a:pt x="46887" y="66774"/>
                </a:cubicBezTo>
                <a:cubicBezTo>
                  <a:pt x="43178" y="66774"/>
                  <a:pt x="39205" y="63387"/>
                  <a:pt x="39205" y="60000"/>
                </a:cubicBezTo>
                <a:cubicBezTo>
                  <a:pt x="39205" y="56612"/>
                  <a:pt x="43178" y="53225"/>
                  <a:pt x="46887" y="53225"/>
                </a:cubicBezTo>
                <a:cubicBezTo>
                  <a:pt x="91655" y="53225"/>
                  <a:pt x="91655" y="53225"/>
                  <a:pt x="91655" y="53225"/>
                </a:cubicBezTo>
                <a:cubicBezTo>
                  <a:pt x="82384" y="44516"/>
                  <a:pt x="82384" y="44516"/>
                  <a:pt x="82384" y="44516"/>
                </a:cubicBezTo>
                <a:cubicBezTo>
                  <a:pt x="80529" y="42822"/>
                  <a:pt x="78675" y="41129"/>
                  <a:pt x="78675" y="39435"/>
                </a:cubicBezTo>
                <a:cubicBezTo>
                  <a:pt x="78675" y="36048"/>
                  <a:pt x="82384" y="32661"/>
                  <a:pt x="86092" y="32661"/>
                </a:cubicBezTo>
                <a:cubicBezTo>
                  <a:pt x="87947" y="32661"/>
                  <a:pt x="89801" y="32661"/>
                  <a:pt x="91655" y="34354"/>
                </a:cubicBezTo>
                <a:cubicBezTo>
                  <a:pt x="116026" y="54919"/>
                  <a:pt x="116026" y="54919"/>
                  <a:pt x="116026" y="54919"/>
                </a:cubicBezTo>
                <a:cubicBezTo>
                  <a:pt x="117880" y="56612"/>
                  <a:pt x="119735" y="58306"/>
                  <a:pt x="119735" y="60000"/>
                </a:cubicBezTo>
                <a:close/>
                <a:moveTo>
                  <a:pt x="45033" y="13790"/>
                </a:moveTo>
                <a:lnTo>
                  <a:pt x="45033" y="13790"/>
                </a:lnTo>
                <a:cubicBezTo>
                  <a:pt x="14834" y="13790"/>
                  <a:pt x="14834" y="13790"/>
                  <a:pt x="14834" y="13790"/>
                </a:cubicBezTo>
                <a:cubicBezTo>
                  <a:pt x="14834" y="106209"/>
                  <a:pt x="14834" y="106209"/>
                  <a:pt x="14834" y="106209"/>
                </a:cubicBezTo>
                <a:cubicBezTo>
                  <a:pt x="45033" y="106209"/>
                  <a:pt x="45033" y="106209"/>
                  <a:pt x="45033" y="106209"/>
                </a:cubicBezTo>
                <a:cubicBezTo>
                  <a:pt x="48741" y="106209"/>
                  <a:pt x="52450" y="107903"/>
                  <a:pt x="52450" y="112983"/>
                </a:cubicBezTo>
                <a:cubicBezTo>
                  <a:pt x="52450" y="116370"/>
                  <a:pt x="48741" y="119758"/>
                  <a:pt x="45033" y="119758"/>
                </a:cubicBezTo>
                <a:cubicBezTo>
                  <a:pt x="7417" y="119758"/>
                  <a:pt x="7417" y="119758"/>
                  <a:pt x="7417" y="119758"/>
                </a:cubicBezTo>
                <a:cubicBezTo>
                  <a:pt x="1854" y="119758"/>
                  <a:pt x="0" y="116370"/>
                  <a:pt x="0" y="112983"/>
                </a:cubicBezTo>
                <a:cubicBezTo>
                  <a:pt x="0" y="7016"/>
                  <a:pt x="0" y="7016"/>
                  <a:pt x="0" y="7016"/>
                </a:cubicBezTo>
                <a:cubicBezTo>
                  <a:pt x="0" y="3629"/>
                  <a:pt x="1854" y="0"/>
                  <a:pt x="7417" y="0"/>
                </a:cubicBezTo>
                <a:cubicBezTo>
                  <a:pt x="45033" y="0"/>
                  <a:pt x="45033" y="0"/>
                  <a:pt x="45033" y="0"/>
                </a:cubicBezTo>
                <a:cubicBezTo>
                  <a:pt x="48741" y="0"/>
                  <a:pt x="52450" y="3629"/>
                  <a:pt x="52450" y="7016"/>
                </a:cubicBezTo>
                <a:cubicBezTo>
                  <a:pt x="52450" y="12096"/>
                  <a:pt x="48741" y="13790"/>
                  <a:pt x="45033" y="13790"/>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1" name="Shape 4796">
            <a:extLst>
              <a:ext uri="{FF2B5EF4-FFF2-40B4-BE49-F238E27FC236}">
                <a16:creationId xmlns:a16="http://schemas.microsoft.com/office/drawing/2014/main" id="{36D71783-D102-4F64-8057-2C8344EB97CA}"/>
              </a:ext>
            </a:extLst>
          </p:cNvPr>
          <p:cNvSpPr/>
          <p:nvPr/>
        </p:nvSpPr>
        <p:spPr>
          <a:xfrm>
            <a:off x="6622286" y="4767336"/>
            <a:ext cx="217959" cy="237067"/>
          </a:xfrm>
          <a:custGeom>
            <a:avLst/>
            <a:gdLst/>
            <a:ahLst/>
            <a:cxnLst/>
            <a:rect l="0" t="0" r="0" b="0"/>
            <a:pathLst>
              <a:path w="120000" h="120000" extrusionOk="0">
                <a:moveTo>
                  <a:pt x="119735" y="60000"/>
                </a:moveTo>
                <a:lnTo>
                  <a:pt x="119735" y="60000"/>
                </a:lnTo>
                <a:cubicBezTo>
                  <a:pt x="119735" y="112983"/>
                  <a:pt x="119735" y="112983"/>
                  <a:pt x="119735" y="112983"/>
                </a:cubicBezTo>
                <a:cubicBezTo>
                  <a:pt x="119735" y="116370"/>
                  <a:pt x="116026" y="119758"/>
                  <a:pt x="112317" y="119758"/>
                </a:cubicBezTo>
                <a:cubicBezTo>
                  <a:pt x="74701" y="119758"/>
                  <a:pt x="74701" y="119758"/>
                  <a:pt x="74701" y="119758"/>
                </a:cubicBezTo>
                <a:cubicBezTo>
                  <a:pt x="69139" y="119758"/>
                  <a:pt x="67284" y="116370"/>
                  <a:pt x="67284" y="112983"/>
                </a:cubicBezTo>
                <a:cubicBezTo>
                  <a:pt x="67284" y="107903"/>
                  <a:pt x="69139" y="106209"/>
                  <a:pt x="74701" y="106209"/>
                </a:cubicBezTo>
                <a:cubicBezTo>
                  <a:pt x="104635" y="106209"/>
                  <a:pt x="104635" y="106209"/>
                  <a:pt x="104635" y="106209"/>
                </a:cubicBezTo>
                <a:cubicBezTo>
                  <a:pt x="104635" y="13790"/>
                  <a:pt x="104635" y="13790"/>
                  <a:pt x="104635" y="13790"/>
                </a:cubicBezTo>
                <a:cubicBezTo>
                  <a:pt x="74701" y="13790"/>
                  <a:pt x="74701" y="13790"/>
                  <a:pt x="74701" y="13790"/>
                </a:cubicBezTo>
                <a:cubicBezTo>
                  <a:pt x="69139" y="13790"/>
                  <a:pt x="67284" y="10403"/>
                  <a:pt x="67284" y="7016"/>
                </a:cubicBezTo>
                <a:cubicBezTo>
                  <a:pt x="67284" y="3629"/>
                  <a:pt x="69139" y="0"/>
                  <a:pt x="74701" y="0"/>
                </a:cubicBezTo>
                <a:cubicBezTo>
                  <a:pt x="112317" y="0"/>
                  <a:pt x="112317" y="0"/>
                  <a:pt x="112317" y="0"/>
                </a:cubicBezTo>
                <a:cubicBezTo>
                  <a:pt x="116026" y="0"/>
                  <a:pt x="119735" y="3629"/>
                  <a:pt x="119735" y="7016"/>
                </a:cubicBezTo>
                <a:cubicBezTo>
                  <a:pt x="119735" y="60000"/>
                  <a:pt x="119735" y="60000"/>
                  <a:pt x="119735" y="60000"/>
                </a:cubicBezTo>
                <a:close/>
                <a:moveTo>
                  <a:pt x="76556" y="54919"/>
                </a:moveTo>
                <a:lnTo>
                  <a:pt x="76556" y="54919"/>
                </a:lnTo>
                <a:cubicBezTo>
                  <a:pt x="78410" y="56612"/>
                  <a:pt x="78410" y="58306"/>
                  <a:pt x="78410" y="60000"/>
                </a:cubicBezTo>
                <a:cubicBezTo>
                  <a:pt x="78410" y="61693"/>
                  <a:pt x="78410" y="63387"/>
                  <a:pt x="76556" y="65080"/>
                </a:cubicBezTo>
                <a:cubicBezTo>
                  <a:pt x="52450" y="85645"/>
                  <a:pt x="52450" y="85645"/>
                  <a:pt x="52450" y="85645"/>
                </a:cubicBezTo>
                <a:cubicBezTo>
                  <a:pt x="50596" y="87338"/>
                  <a:pt x="48476" y="87338"/>
                  <a:pt x="46622" y="87338"/>
                </a:cubicBezTo>
                <a:cubicBezTo>
                  <a:pt x="42913" y="87338"/>
                  <a:pt x="39205" y="83951"/>
                  <a:pt x="39205" y="80564"/>
                </a:cubicBezTo>
                <a:cubicBezTo>
                  <a:pt x="39205" y="78870"/>
                  <a:pt x="41059" y="77177"/>
                  <a:pt x="41059" y="75241"/>
                </a:cubicBezTo>
                <a:cubicBezTo>
                  <a:pt x="52450" y="66774"/>
                  <a:pt x="52450" y="66774"/>
                  <a:pt x="52450" y="66774"/>
                </a:cubicBezTo>
                <a:cubicBezTo>
                  <a:pt x="7417" y="66774"/>
                  <a:pt x="7417" y="66774"/>
                  <a:pt x="7417" y="66774"/>
                </a:cubicBezTo>
                <a:cubicBezTo>
                  <a:pt x="1854" y="66774"/>
                  <a:pt x="0" y="63387"/>
                  <a:pt x="0" y="60000"/>
                </a:cubicBezTo>
                <a:cubicBezTo>
                  <a:pt x="0" y="56612"/>
                  <a:pt x="1854" y="53225"/>
                  <a:pt x="7417" y="53225"/>
                </a:cubicBezTo>
                <a:cubicBezTo>
                  <a:pt x="52450" y="53225"/>
                  <a:pt x="52450" y="53225"/>
                  <a:pt x="52450" y="53225"/>
                </a:cubicBezTo>
                <a:cubicBezTo>
                  <a:pt x="41059" y="44516"/>
                  <a:pt x="41059" y="44516"/>
                  <a:pt x="41059" y="44516"/>
                </a:cubicBezTo>
                <a:cubicBezTo>
                  <a:pt x="41059" y="42822"/>
                  <a:pt x="39205" y="41129"/>
                  <a:pt x="39205" y="39435"/>
                </a:cubicBezTo>
                <a:cubicBezTo>
                  <a:pt x="39205" y="36048"/>
                  <a:pt x="42913" y="32661"/>
                  <a:pt x="46622" y="32661"/>
                </a:cubicBezTo>
                <a:cubicBezTo>
                  <a:pt x="48476" y="32661"/>
                  <a:pt x="50596" y="32661"/>
                  <a:pt x="52450" y="34354"/>
                </a:cubicBezTo>
                <a:cubicBezTo>
                  <a:pt x="76556" y="54919"/>
                  <a:pt x="76556" y="54919"/>
                  <a:pt x="76556" y="54919"/>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2" name="Shape 4797">
            <a:extLst>
              <a:ext uri="{FF2B5EF4-FFF2-40B4-BE49-F238E27FC236}">
                <a16:creationId xmlns:a16="http://schemas.microsoft.com/office/drawing/2014/main" id="{7AD44F55-6A0B-494C-94EB-49C1D0E523E7}"/>
              </a:ext>
            </a:extLst>
          </p:cNvPr>
          <p:cNvSpPr/>
          <p:nvPr/>
        </p:nvSpPr>
        <p:spPr>
          <a:xfrm>
            <a:off x="6108069" y="4777920"/>
            <a:ext cx="234889" cy="218016"/>
          </a:xfrm>
          <a:custGeom>
            <a:avLst/>
            <a:gdLst/>
            <a:ahLst/>
            <a:cxnLst/>
            <a:rect l="0" t="0" r="0" b="0"/>
            <a:pathLst>
              <a:path w="120000" h="120000" extrusionOk="0">
                <a:moveTo>
                  <a:pt x="112883" y="119735"/>
                </a:moveTo>
                <a:lnTo>
                  <a:pt x="112883" y="119735"/>
                </a:lnTo>
                <a:cubicBezTo>
                  <a:pt x="7116" y="119735"/>
                  <a:pt x="7116" y="119735"/>
                  <a:pt x="7116" y="119735"/>
                </a:cubicBezTo>
                <a:cubicBezTo>
                  <a:pt x="3680" y="119735"/>
                  <a:pt x="0" y="116026"/>
                  <a:pt x="0" y="112317"/>
                </a:cubicBezTo>
                <a:cubicBezTo>
                  <a:pt x="0" y="74701"/>
                  <a:pt x="0" y="74701"/>
                  <a:pt x="0" y="74701"/>
                </a:cubicBezTo>
                <a:cubicBezTo>
                  <a:pt x="0" y="70993"/>
                  <a:pt x="3680" y="67284"/>
                  <a:pt x="7116" y="67284"/>
                </a:cubicBezTo>
                <a:cubicBezTo>
                  <a:pt x="10552" y="67284"/>
                  <a:pt x="13987" y="70993"/>
                  <a:pt x="13987" y="74701"/>
                </a:cubicBezTo>
                <a:cubicBezTo>
                  <a:pt x="13987" y="104900"/>
                  <a:pt x="13987" y="104900"/>
                  <a:pt x="13987" y="104900"/>
                </a:cubicBezTo>
                <a:cubicBezTo>
                  <a:pt x="105766" y="104900"/>
                  <a:pt x="105766" y="104900"/>
                  <a:pt x="105766" y="104900"/>
                </a:cubicBezTo>
                <a:cubicBezTo>
                  <a:pt x="105766" y="74701"/>
                  <a:pt x="105766" y="74701"/>
                  <a:pt x="105766" y="74701"/>
                </a:cubicBezTo>
                <a:cubicBezTo>
                  <a:pt x="105766" y="70993"/>
                  <a:pt x="109447" y="67284"/>
                  <a:pt x="112883" y="67284"/>
                </a:cubicBezTo>
                <a:cubicBezTo>
                  <a:pt x="118036" y="67284"/>
                  <a:pt x="119754" y="70993"/>
                  <a:pt x="119754" y="74701"/>
                </a:cubicBezTo>
                <a:cubicBezTo>
                  <a:pt x="119754" y="112317"/>
                  <a:pt x="119754" y="112317"/>
                  <a:pt x="119754" y="112317"/>
                </a:cubicBezTo>
                <a:cubicBezTo>
                  <a:pt x="119754" y="116026"/>
                  <a:pt x="118036" y="119735"/>
                  <a:pt x="112883" y="119735"/>
                </a:cubicBezTo>
                <a:close/>
                <a:moveTo>
                  <a:pt x="81717" y="39205"/>
                </a:moveTo>
                <a:lnTo>
                  <a:pt x="81717" y="39205"/>
                </a:lnTo>
                <a:cubicBezTo>
                  <a:pt x="78036" y="39205"/>
                  <a:pt x="76319" y="39205"/>
                  <a:pt x="76319" y="37350"/>
                </a:cubicBezTo>
                <a:cubicBezTo>
                  <a:pt x="67730" y="26225"/>
                  <a:pt x="67730" y="26225"/>
                  <a:pt x="67730" y="26225"/>
                </a:cubicBezTo>
                <a:cubicBezTo>
                  <a:pt x="67730" y="72847"/>
                  <a:pt x="67730" y="72847"/>
                  <a:pt x="67730" y="72847"/>
                </a:cubicBezTo>
                <a:cubicBezTo>
                  <a:pt x="67730" y="76556"/>
                  <a:pt x="64294" y="80529"/>
                  <a:pt x="60858" y="80529"/>
                </a:cubicBezTo>
                <a:cubicBezTo>
                  <a:pt x="55705" y="80529"/>
                  <a:pt x="53987" y="76556"/>
                  <a:pt x="53987" y="72847"/>
                </a:cubicBezTo>
                <a:cubicBezTo>
                  <a:pt x="53987" y="26225"/>
                  <a:pt x="53987" y="26225"/>
                  <a:pt x="53987" y="26225"/>
                </a:cubicBezTo>
                <a:cubicBezTo>
                  <a:pt x="45153" y="37350"/>
                  <a:pt x="45153" y="37350"/>
                  <a:pt x="45153" y="37350"/>
                </a:cubicBezTo>
                <a:cubicBezTo>
                  <a:pt x="43435" y="39205"/>
                  <a:pt x="41717" y="39205"/>
                  <a:pt x="40000" y="39205"/>
                </a:cubicBezTo>
                <a:cubicBezTo>
                  <a:pt x="34846" y="39205"/>
                  <a:pt x="33128" y="37350"/>
                  <a:pt x="33128" y="31788"/>
                </a:cubicBezTo>
                <a:cubicBezTo>
                  <a:pt x="33128" y="29933"/>
                  <a:pt x="33128" y="28079"/>
                  <a:pt x="34846" y="28079"/>
                </a:cubicBezTo>
                <a:cubicBezTo>
                  <a:pt x="55705" y="1854"/>
                  <a:pt x="55705" y="1854"/>
                  <a:pt x="55705" y="1854"/>
                </a:cubicBezTo>
                <a:cubicBezTo>
                  <a:pt x="55705" y="1854"/>
                  <a:pt x="57423" y="0"/>
                  <a:pt x="60858" y="0"/>
                </a:cubicBezTo>
                <a:cubicBezTo>
                  <a:pt x="62576" y="0"/>
                  <a:pt x="64294" y="1854"/>
                  <a:pt x="66012" y="1854"/>
                </a:cubicBezTo>
                <a:cubicBezTo>
                  <a:pt x="86871" y="28079"/>
                  <a:pt x="86871" y="28079"/>
                  <a:pt x="86871" y="28079"/>
                </a:cubicBezTo>
                <a:cubicBezTo>
                  <a:pt x="86871" y="28079"/>
                  <a:pt x="88588" y="29933"/>
                  <a:pt x="88588" y="31788"/>
                </a:cubicBezTo>
                <a:cubicBezTo>
                  <a:pt x="88588" y="37350"/>
                  <a:pt x="85153" y="39205"/>
                  <a:pt x="81717" y="39205"/>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3" name="Shape 4798">
            <a:extLst>
              <a:ext uri="{FF2B5EF4-FFF2-40B4-BE49-F238E27FC236}">
                <a16:creationId xmlns:a16="http://schemas.microsoft.com/office/drawing/2014/main" id="{9D30B87A-F58D-485E-AD76-CC6ED45D2481}"/>
              </a:ext>
            </a:extLst>
          </p:cNvPr>
          <p:cNvSpPr/>
          <p:nvPr/>
        </p:nvSpPr>
        <p:spPr>
          <a:xfrm>
            <a:off x="5604434" y="4777920"/>
            <a:ext cx="234889" cy="218016"/>
          </a:xfrm>
          <a:custGeom>
            <a:avLst/>
            <a:gdLst/>
            <a:ahLst/>
            <a:cxnLst/>
            <a:rect l="0" t="0" r="0" b="0"/>
            <a:pathLst>
              <a:path w="120000" h="120000" extrusionOk="0">
                <a:moveTo>
                  <a:pt x="112883" y="119735"/>
                </a:moveTo>
                <a:lnTo>
                  <a:pt x="112883" y="119735"/>
                </a:lnTo>
                <a:cubicBezTo>
                  <a:pt x="59141" y="119735"/>
                  <a:pt x="59141" y="119735"/>
                  <a:pt x="59141" y="119735"/>
                </a:cubicBezTo>
                <a:cubicBezTo>
                  <a:pt x="7116" y="119735"/>
                  <a:pt x="7116" y="119735"/>
                  <a:pt x="7116" y="119735"/>
                </a:cubicBezTo>
                <a:cubicBezTo>
                  <a:pt x="1717" y="119735"/>
                  <a:pt x="0" y="116026"/>
                  <a:pt x="0" y="112317"/>
                </a:cubicBezTo>
                <a:cubicBezTo>
                  <a:pt x="0" y="74701"/>
                  <a:pt x="0" y="74701"/>
                  <a:pt x="0" y="74701"/>
                </a:cubicBezTo>
                <a:cubicBezTo>
                  <a:pt x="0" y="70993"/>
                  <a:pt x="1717" y="67284"/>
                  <a:pt x="7116" y="67284"/>
                </a:cubicBezTo>
                <a:cubicBezTo>
                  <a:pt x="10552" y="67284"/>
                  <a:pt x="13987" y="70993"/>
                  <a:pt x="13987" y="74701"/>
                </a:cubicBezTo>
                <a:cubicBezTo>
                  <a:pt x="13987" y="104900"/>
                  <a:pt x="13987" y="104900"/>
                  <a:pt x="13987" y="104900"/>
                </a:cubicBezTo>
                <a:cubicBezTo>
                  <a:pt x="105766" y="104900"/>
                  <a:pt x="105766" y="104900"/>
                  <a:pt x="105766" y="104900"/>
                </a:cubicBezTo>
                <a:cubicBezTo>
                  <a:pt x="105766" y="74701"/>
                  <a:pt x="105766" y="74701"/>
                  <a:pt x="105766" y="74701"/>
                </a:cubicBezTo>
                <a:cubicBezTo>
                  <a:pt x="105766" y="70993"/>
                  <a:pt x="109447" y="67284"/>
                  <a:pt x="112883" y="67284"/>
                </a:cubicBezTo>
                <a:cubicBezTo>
                  <a:pt x="116319" y="67284"/>
                  <a:pt x="119754" y="70993"/>
                  <a:pt x="119754" y="74701"/>
                </a:cubicBezTo>
                <a:cubicBezTo>
                  <a:pt x="119754" y="112317"/>
                  <a:pt x="119754" y="112317"/>
                  <a:pt x="119754" y="112317"/>
                </a:cubicBezTo>
                <a:cubicBezTo>
                  <a:pt x="119754" y="116026"/>
                  <a:pt x="116319" y="119735"/>
                  <a:pt x="112883" y="119735"/>
                </a:cubicBezTo>
                <a:close/>
                <a:moveTo>
                  <a:pt x="85153" y="52450"/>
                </a:moveTo>
                <a:lnTo>
                  <a:pt x="85153" y="52450"/>
                </a:lnTo>
                <a:cubicBezTo>
                  <a:pt x="64294" y="76556"/>
                  <a:pt x="64294" y="76556"/>
                  <a:pt x="64294" y="76556"/>
                </a:cubicBezTo>
                <a:cubicBezTo>
                  <a:pt x="64294" y="78675"/>
                  <a:pt x="62576" y="80529"/>
                  <a:pt x="59141" y="80529"/>
                </a:cubicBezTo>
                <a:cubicBezTo>
                  <a:pt x="57423" y="80529"/>
                  <a:pt x="55705" y="78675"/>
                  <a:pt x="53987" y="76556"/>
                </a:cubicBezTo>
                <a:cubicBezTo>
                  <a:pt x="33128" y="52450"/>
                  <a:pt x="33128" y="52450"/>
                  <a:pt x="33128" y="52450"/>
                </a:cubicBezTo>
                <a:cubicBezTo>
                  <a:pt x="33128" y="50596"/>
                  <a:pt x="31165" y="48741"/>
                  <a:pt x="31165" y="46622"/>
                </a:cubicBezTo>
                <a:cubicBezTo>
                  <a:pt x="31165" y="42913"/>
                  <a:pt x="34846" y="39205"/>
                  <a:pt x="38282" y="39205"/>
                </a:cubicBezTo>
                <a:cubicBezTo>
                  <a:pt x="41717" y="39205"/>
                  <a:pt x="43435" y="41059"/>
                  <a:pt x="43435" y="42913"/>
                </a:cubicBezTo>
                <a:cubicBezTo>
                  <a:pt x="52024" y="52450"/>
                  <a:pt x="52024" y="52450"/>
                  <a:pt x="52024" y="52450"/>
                </a:cubicBezTo>
                <a:cubicBezTo>
                  <a:pt x="52024" y="7417"/>
                  <a:pt x="52024" y="7417"/>
                  <a:pt x="52024" y="7417"/>
                </a:cubicBezTo>
                <a:cubicBezTo>
                  <a:pt x="52024" y="3708"/>
                  <a:pt x="55705" y="0"/>
                  <a:pt x="59141" y="0"/>
                </a:cubicBezTo>
                <a:cubicBezTo>
                  <a:pt x="64294" y="0"/>
                  <a:pt x="66012" y="3708"/>
                  <a:pt x="66012" y="7417"/>
                </a:cubicBezTo>
                <a:cubicBezTo>
                  <a:pt x="66012" y="52450"/>
                  <a:pt x="66012" y="52450"/>
                  <a:pt x="66012" y="52450"/>
                </a:cubicBezTo>
                <a:cubicBezTo>
                  <a:pt x="74601" y="42913"/>
                  <a:pt x="74601" y="42913"/>
                  <a:pt x="74601" y="42913"/>
                </a:cubicBezTo>
                <a:cubicBezTo>
                  <a:pt x="76319" y="41059"/>
                  <a:pt x="78036" y="39205"/>
                  <a:pt x="79754" y="39205"/>
                </a:cubicBezTo>
                <a:cubicBezTo>
                  <a:pt x="85153" y="39205"/>
                  <a:pt x="86871" y="42913"/>
                  <a:pt x="86871" y="46622"/>
                </a:cubicBezTo>
                <a:cubicBezTo>
                  <a:pt x="86871" y="48741"/>
                  <a:pt x="86871" y="50596"/>
                  <a:pt x="85153" y="52450"/>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4" name="Shape 4799">
            <a:extLst>
              <a:ext uri="{FF2B5EF4-FFF2-40B4-BE49-F238E27FC236}">
                <a16:creationId xmlns:a16="http://schemas.microsoft.com/office/drawing/2014/main" id="{296AE0D8-1E8E-4299-A1B1-BBDB45778B5F}"/>
              </a:ext>
            </a:extLst>
          </p:cNvPr>
          <p:cNvSpPr/>
          <p:nvPr/>
        </p:nvSpPr>
        <p:spPr>
          <a:xfrm>
            <a:off x="5069058" y="4739820"/>
            <a:ext cx="292024" cy="292100"/>
          </a:xfrm>
          <a:custGeom>
            <a:avLst/>
            <a:gdLst/>
            <a:ahLst/>
            <a:cxnLst/>
            <a:rect l="0" t="0" r="0" b="0"/>
            <a:pathLst>
              <a:path w="120000" h="120000" extrusionOk="0">
                <a:moveTo>
                  <a:pt x="114276" y="119802"/>
                </a:moveTo>
                <a:lnTo>
                  <a:pt x="114276" y="119802"/>
                </a:lnTo>
                <a:cubicBezTo>
                  <a:pt x="5526" y="119802"/>
                  <a:pt x="5526" y="119802"/>
                  <a:pt x="5526" y="119802"/>
                </a:cubicBezTo>
                <a:cubicBezTo>
                  <a:pt x="2763" y="119802"/>
                  <a:pt x="0" y="117044"/>
                  <a:pt x="0" y="114285"/>
                </a:cubicBezTo>
                <a:cubicBezTo>
                  <a:pt x="0" y="20886"/>
                  <a:pt x="0" y="20886"/>
                  <a:pt x="0" y="20886"/>
                </a:cubicBezTo>
                <a:cubicBezTo>
                  <a:pt x="0" y="18128"/>
                  <a:pt x="2763" y="15369"/>
                  <a:pt x="5526" y="15369"/>
                </a:cubicBezTo>
                <a:cubicBezTo>
                  <a:pt x="16578" y="15369"/>
                  <a:pt x="16578" y="15369"/>
                  <a:pt x="16578" y="15369"/>
                </a:cubicBezTo>
                <a:cubicBezTo>
                  <a:pt x="16578" y="20886"/>
                  <a:pt x="16578" y="20886"/>
                  <a:pt x="16578" y="20886"/>
                </a:cubicBezTo>
                <a:cubicBezTo>
                  <a:pt x="16578" y="27783"/>
                  <a:pt x="23684" y="33497"/>
                  <a:pt x="30592" y="33497"/>
                </a:cubicBezTo>
                <a:cubicBezTo>
                  <a:pt x="37500" y="33497"/>
                  <a:pt x="43223" y="27783"/>
                  <a:pt x="43223" y="20886"/>
                </a:cubicBezTo>
                <a:cubicBezTo>
                  <a:pt x="43223" y="15369"/>
                  <a:pt x="43223" y="15369"/>
                  <a:pt x="43223" y="15369"/>
                </a:cubicBezTo>
                <a:cubicBezTo>
                  <a:pt x="76578" y="15369"/>
                  <a:pt x="76578" y="15369"/>
                  <a:pt x="76578" y="15369"/>
                </a:cubicBezTo>
                <a:cubicBezTo>
                  <a:pt x="76578" y="20886"/>
                  <a:pt x="76578" y="20886"/>
                  <a:pt x="76578" y="20886"/>
                </a:cubicBezTo>
                <a:cubicBezTo>
                  <a:pt x="76578" y="27783"/>
                  <a:pt x="82302" y="33497"/>
                  <a:pt x="89210" y="33497"/>
                </a:cubicBezTo>
                <a:cubicBezTo>
                  <a:pt x="96118" y="33497"/>
                  <a:pt x="103223" y="27783"/>
                  <a:pt x="103223" y="20886"/>
                </a:cubicBezTo>
                <a:cubicBezTo>
                  <a:pt x="103223" y="15369"/>
                  <a:pt x="103223" y="15369"/>
                  <a:pt x="103223" y="15369"/>
                </a:cubicBezTo>
                <a:cubicBezTo>
                  <a:pt x="114276" y="15369"/>
                  <a:pt x="114276" y="15369"/>
                  <a:pt x="114276" y="15369"/>
                </a:cubicBezTo>
                <a:cubicBezTo>
                  <a:pt x="117039" y="15369"/>
                  <a:pt x="119802" y="18128"/>
                  <a:pt x="119802" y="20886"/>
                </a:cubicBezTo>
                <a:cubicBezTo>
                  <a:pt x="119802" y="114285"/>
                  <a:pt x="119802" y="114285"/>
                  <a:pt x="119802" y="114285"/>
                </a:cubicBezTo>
                <a:cubicBezTo>
                  <a:pt x="119802" y="117044"/>
                  <a:pt x="117039" y="119802"/>
                  <a:pt x="114276" y="119802"/>
                </a:cubicBezTo>
                <a:close/>
                <a:moveTo>
                  <a:pt x="108750" y="44532"/>
                </a:moveTo>
                <a:lnTo>
                  <a:pt x="108750" y="44532"/>
                </a:lnTo>
                <a:cubicBezTo>
                  <a:pt x="11052" y="44532"/>
                  <a:pt x="11052" y="44532"/>
                  <a:pt x="11052" y="44532"/>
                </a:cubicBezTo>
                <a:cubicBezTo>
                  <a:pt x="11052" y="108571"/>
                  <a:pt x="11052" y="108571"/>
                  <a:pt x="11052" y="108571"/>
                </a:cubicBezTo>
                <a:cubicBezTo>
                  <a:pt x="108750" y="108571"/>
                  <a:pt x="108750" y="108571"/>
                  <a:pt x="108750" y="108571"/>
                </a:cubicBezTo>
                <a:lnTo>
                  <a:pt x="108750" y="44532"/>
                </a:lnTo>
                <a:close/>
                <a:moveTo>
                  <a:pt x="37500" y="83546"/>
                </a:moveTo>
                <a:lnTo>
                  <a:pt x="37500" y="83546"/>
                </a:lnTo>
                <a:cubicBezTo>
                  <a:pt x="37500" y="82167"/>
                  <a:pt x="38881" y="80788"/>
                  <a:pt x="40460" y="80788"/>
                </a:cubicBezTo>
                <a:cubicBezTo>
                  <a:pt x="41842" y="79408"/>
                  <a:pt x="43223" y="78029"/>
                  <a:pt x="44605" y="78029"/>
                </a:cubicBezTo>
                <a:cubicBezTo>
                  <a:pt x="45986" y="76650"/>
                  <a:pt x="45986" y="76650"/>
                  <a:pt x="47368" y="75270"/>
                </a:cubicBezTo>
                <a:cubicBezTo>
                  <a:pt x="47368" y="75270"/>
                  <a:pt x="48750" y="75270"/>
                  <a:pt x="48750" y="73891"/>
                </a:cubicBezTo>
                <a:cubicBezTo>
                  <a:pt x="50131" y="73891"/>
                  <a:pt x="50131" y="72315"/>
                  <a:pt x="51513" y="72315"/>
                </a:cubicBezTo>
                <a:cubicBezTo>
                  <a:pt x="51513" y="70935"/>
                  <a:pt x="51513" y="69556"/>
                  <a:pt x="51513" y="69556"/>
                </a:cubicBezTo>
                <a:cubicBezTo>
                  <a:pt x="51513" y="66798"/>
                  <a:pt x="51513" y="66798"/>
                  <a:pt x="50131" y="65418"/>
                </a:cubicBezTo>
                <a:cubicBezTo>
                  <a:pt x="50131" y="64039"/>
                  <a:pt x="48750" y="64039"/>
                  <a:pt x="47368" y="64039"/>
                </a:cubicBezTo>
                <a:cubicBezTo>
                  <a:pt x="45986" y="64039"/>
                  <a:pt x="44605" y="64039"/>
                  <a:pt x="44605" y="64039"/>
                </a:cubicBezTo>
                <a:cubicBezTo>
                  <a:pt x="43223" y="65418"/>
                  <a:pt x="43223" y="65418"/>
                  <a:pt x="43223" y="66798"/>
                </a:cubicBezTo>
                <a:cubicBezTo>
                  <a:pt x="41842" y="66798"/>
                  <a:pt x="41842" y="68177"/>
                  <a:pt x="41842" y="69556"/>
                </a:cubicBezTo>
                <a:lnTo>
                  <a:pt x="41842" y="70935"/>
                </a:lnTo>
                <a:cubicBezTo>
                  <a:pt x="34736" y="70935"/>
                  <a:pt x="34736" y="70935"/>
                  <a:pt x="34736" y="70935"/>
                </a:cubicBezTo>
                <a:cubicBezTo>
                  <a:pt x="34736" y="69556"/>
                  <a:pt x="34736" y="68177"/>
                  <a:pt x="36118" y="66798"/>
                </a:cubicBezTo>
                <a:cubicBezTo>
                  <a:pt x="36118" y="64039"/>
                  <a:pt x="36118" y="62660"/>
                  <a:pt x="37500" y="61280"/>
                </a:cubicBezTo>
                <a:cubicBezTo>
                  <a:pt x="38881" y="61280"/>
                  <a:pt x="40460" y="59901"/>
                  <a:pt x="41842" y="58522"/>
                </a:cubicBezTo>
                <a:cubicBezTo>
                  <a:pt x="43223" y="58522"/>
                  <a:pt x="44605" y="58522"/>
                  <a:pt x="47368" y="58522"/>
                </a:cubicBezTo>
                <a:cubicBezTo>
                  <a:pt x="48750" y="58522"/>
                  <a:pt x="50131" y="58522"/>
                  <a:pt x="51513" y="58522"/>
                </a:cubicBezTo>
                <a:cubicBezTo>
                  <a:pt x="52894" y="59901"/>
                  <a:pt x="54276" y="59901"/>
                  <a:pt x="55657" y="61280"/>
                </a:cubicBezTo>
                <a:cubicBezTo>
                  <a:pt x="55657" y="61280"/>
                  <a:pt x="57236" y="62660"/>
                  <a:pt x="57236" y="64039"/>
                </a:cubicBezTo>
                <a:cubicBezTo>
                  <a:pt x="58618" y="65418"/>
                  <a:pt x="58618" y="66798"/>
                  <a:pt x="58618" y="68177"/>
                </a:cubicBezTo>
                <a:cubicBezTo>
                  <a:pt x="58618" y="69556"/>
                  <a:pt x="58618" y="72315"/>
                  <a:pt x="58618" y="72315"/>
                </a:cubicBezTo>
                <a:cubicBezTo>
                  <a:pt x="57236" y="73891"/>
                  <a:pt x="57236" y="75270"/>
                  <a:pt x="55657" y="76650"/>
                </a:cubicBezTo>
                <a:cubicBezTo>
                  <a:pt x="54276" y="76650"/>
                  <a:pt x="54276" y="78029"/>
                  <a:pt x="52894" y="79408"/>
                </a:cubicBezTo>
                <a:cubicBezTo>
                  <a:pt x="51513" y="79408"/>
                  <a:pt x="50131" y="80788"/>
                  <a:pt x="48750" y="80788"/>
                </a:cubicBezTo>
                <a:cubicBezTo>
                  <a:pt x="47368" y="82167"/>
                  <a:pt x="47368" y="82167"/>
                  <a:pt x="45986" y="83546"/>
                </a:cubicBezTo>
                <a:cubicBezTo>
                  <a:pt x="44605" y="84926"/>
                  <a:pt x="43223" y="84926"/>
                  <a:pt x="43223" y="86305"/>
                </a:cubicBezTo>
                <a:cubicBezTo>
                  <a:pt x="58618" y="86305"/>
                  <a:pt x="58618" y="86305"/>
                  <a:pt x="58618" y="86305"/>
                </a:cubicBezTo>
                <a:cubicBezTo>
                  <a:pt x="58618" y="92019"/>
                  <a:pt x="58618" y="92019"/>
                  <a:pt x="58618" y="92019"/>
                </a:cubicBezTo>
                <a:cubicBezTo>
                  <a:pt x="33355" y="92019"/>
                  <a:pt x="33355" y="92019"/>
                  <a:pt x="33355" y="92019"/>
                </a:cubicBezTo>
                <a:cubicBezTo>
                  <a:pt x="33355" y="90640"/>
                  <a:pt x="34736" y="89064"/>
                  <a:pt x="34736" y="87684"/>
                </a:cubicBezTo>
                <a:cubicBezTo>
                  <a:pt x="34736" y="86305"/>
                  <a:pt x="36118" y="84926"/>
                  <a:pt x="37500" y="83546"/>
                </a:cubicBezTo>
                <a:close/>
                <a:moveTo>
                  <a:pt x="69671" y="86305"/>
                </a:moveTo>
                <a:lnTo>
                  <a:pt x="69671" y="86305"/>
                </a:lnTo>
                <a:cubicBezTo>
                  <a:pt x="71052" y="87684"/>
                  <a:pt x="71052" y="87684"/>
                  <a:pt x="73815" y="87684"/>
                </a:cubicBezTo>
                <a:cubicBezTo>
                  <a:pt x="73815" y="87684"/>
                  <a:pt x="75197" y="87684"/>
                  <a:pt x="75197" y="86305"/>
                </a:cubicBezTo>
                <a:cubicBezTo>
                  <a:pt x="76578" y="86305"/>
                  <a:pt x="76578" y="86305"/>
                  <a:pt x="77960" y="84926"/>
                </a:cubicBezTo>
                <a:lnTo>
                  <a:pt x="77960" y="83546"/>
                </a:lnTo>
                <a:cubicBezTo>
                  <a:pt x="79539" y="82167"/>
                  <a:pt x="79539" y="82167"/>
                  <a:pt x="79539" y="80788"/>
                </a:cubicBezTo>
                <a:cubicBezTo>
                  <a:pt x="79539" y="80788"/>
                  <a:pt x="79539" y="79408"/>
                  <a:pt x="77960" y="78029"/>
                </a:cubicBezTo>
                <a:lnTo>
                  <a:pt x="77960" y="76650"/>
                </a:lnTo>
                <a:cubicBezTo>
                  <a:pt x="76578" y="76650"/>
                  <a:pt x="76578" y="75270"/>
                  <a:pt x="75197" y="75270"/>
                </a:cubicBezTo>
                <a:lnTo>
                  <a:pt x="73815" y="75270"/>
                </a:lnTo>
                <a:cubicBezTo>
                  <a:pt x="72434" y="75270"/>
                  <a:pt x="71052" y="75270"/>
                  <a:pt x="69671" y="75270"/>
                </a:cubicBezTo>
                <a:cubicBezTo>
                  <a:pt x="69671" y="75270"/>
                  <a:pt x="68289" y="76650"/>
                  <a:pt x="68289" y="78029"/>
                </a:cubicBezTo>
                <a:cubicBezTo>
                  <a:pt x="61381" y="78029"/>
                  <a:pt x="61381" y="78029"/>
                  <a:pt x="61381" y="78029"/>
                </a:cubicBezTo>
                <a:cubicBezTo>
                  <a:pt x="65526" y="58522"/>
                  <a:pt x="65526" y="58522"/>
                  <a:pt x="65526" y="58522"/>
                </a:cubicBezTo>
                <a:cubicBezTo>
                  <a:pt x="83684" y="58522"/>
                  <a:pt x="83684" y="58522"/>
                  <a:pt x="83684" y="58522"/>
                </a:cubicBezTo>
                <a:cubicBezTo>
                  <a:pt x="83684" y="64039"/>
                  <a:pt x="83684" y="64039"/>
                  <a:pt x="83684" y="64039"/>
                </a:cubicBezTo>
                <a:cubicBezTo>
                  <a:pt x="69671" y="64039"/>
                  <a:pt x="69671" y="64039"/>
                  <a:pt x="69671" y="64039"/>
                </a:cubicBezTo>
                <a:cubicBezTo>
                  <a:pt x="68289" y="72315"/>
                  <a:pt x="68289" y="72315"/>
                  <a:pt x="68289" y="72315"/>
                </a:cubicBezTo>
                <a:cubicBezTo>
                  <a:pt x="69671" y="70935"/>
                  <a:pt x="71052" y="70935"/>
                  <a:pt x="72434" y="69556"/>
                </a:cubicBezTo>
                <a:cubicBezTo>
                  <a:pt x="72434" y="69556"/>
                  <a:pt x="73815" y="69556"/>
                  <a:pt x="75197" y="69556"/>
                </a:cubicBezTo>
                <a:cubicBezTo>
                  <a:pt x="76578" y="69556"/>
                  <a:pt x="77960" y="69556"/>
                  <a:pt x="79539" y="70935"/>
                </a:cubicBezTo>
                <a:cubicBezTo>
                  <a:pt x="80921" y="70935"/>
                  <a:pt x="82302" y="72315"/>
                  <a:pt x="83684" y="72315"/>
                </a:cubicBezTo>
                <a:cubicBezTo>
                  <a:pt x="83684" y="73891"/>
                  <a:pt x="85065" y="75270"/>
                  <a:pt x="85065" y="76650"/>
                </a:cubicBezTo>
                <a:cubicBezTo>
                  <a:pt x="86447" y="78029"/>
                  <a:pt x="86447" y="79408"/>
                  <a:pt x="86447" y="80788"/>
                </a:cubicBezTo>
                <a:cubicBezTo>
                  <a:pt x="86447" y="82167"/>
                  <a:pt x="85065" y="84926"/>
                  <a:pt x="85065" y="86305"/>
                </a:cubicBezTo>
                <a:cubicBezTo>
                  <a:pt x="83684" y="87684"/>
                  <a:pt x="83684" y="89064"/>
                  <a:pt x="82302" y="89064"/>
                </a:cubicBezTo>
                <a:cubicBezTo>
                  <a:pt x="80921" y="90640"/>
                  <a:pt x="79539" y="92019"/>
                  <a:pt x="77960" y="92019"/>
                </a:cubicBezTo>
                <a:cubicBezTo>
                  <a:pt x="76578" y="93399"/>
                  <a:pt x="75197" y="93399"/>
                  <a:pt x="73815" y="93399"/>
                </a:cubicBezTo>
                <a:cubicBezTo>
                  <a:pt x="71052" y="93399"/>
                  <a:pt x="69671" y="93399"/>
                  <a:pt x="68289" y="92019"/>
                </a:cubicBezTo>
                <a:cubicBezTo>
                  <a:pt x="66907" y="92019"/>
                  <a:pt x="65526" y="92019"/>
                  <a:pt x="64144" y="90640"/>
                </a:cubicBezTo>
                <a:cubicBezTo>
                  <a:pt x="64144" y="89064"/>
                  <a:pt x="62763" y="89064"/>
                  <a:pt x="61381" y="87684"/>
                </a:cubicBezTo>
                <a:cubicBezTo>
                  <a:pt x="61381" y="86305"/>
                  <a:pt x="61381" y="83546"/>
                  <a:pt x="61381" y="82167"/>
                </a:cubicBezTo>
                <a:cubicBezTo>
                  <a:pt x="68289" y="82167"/>
                  <a:pt x="68289" y="82167"/>
                  <a:pt x="68289" y="82167"/>
                </a:cubicBezTo>
                <a:cubicBezTo>
                  <a:pt x="68289" y="83546"/>
                  <a:pt x="68289" y="84926"/>
                  <a:pt x="69671" y="86305"/>
                </a:cubicBezTo>
                <a:close/>
                <a:moveTo>
                  <a:pt x="89210" y="26403"/>
                </a:moveTo>
                <a:lnTo>
                  <a:pt x="89210" y="26403"/>
                </a:lnTo>
                <a:cubicBezTo>
                  <a:pt x="86447" y="26403"/>
                  <a:pt x="83684" y="23645"/>
                  <a:pt x="83684" y="20886"/>
                </a:cubicBezTo>
                <a:cubicBezTo>
                  <a:pt x="83684" y="5517"/>
                  <a:pt x="83684" y="5517"/>
                  <a:pt x="83684" y="5517"/>
                </a:cubicBezTo>
                <a:cubicBezTo>
                  <a:pt x="83684" y="2758"/>
                  <a:pt x="86447" y="0"/>
                  <a:pt x="89210" y="0"/>
                </a:cubicBezTo>
                <a:cubicBezTo>
                  <a:pt x="93355" y="0"/>
                  <a:pt x="94736" y="2758"/>
                  <a:pt x="94736" y="5517"/>
                </a:cubicBezTo>
                <a:cubicBezTo>
                  <a:pt x="94736" y="20886"/>
                  <a:pt x="94736" y="20886"/>
                  <a:pt x="94736" y="20886"/>
                </a:cubicBezTo>
                <a:cubicBezTo>
                  <a:pt x="94736" y="23645"/>
                  <a:pt x="93355" y="26403"/>
                  <a:pt x="89210" y="26403"/>
                </a:cubicBezTo>
                <a:close/>
                <a:moveTo>
                  <a:pt x="30592" y="26403"/>
                </a:moveTo>
                <a:lnTo>
                  <a:pt x="30592" y="26403"/>
                </a:lnTo>
                <a:cubicBezTo>
                  <a:pt x="26447" y="26403"/>
                  <a:pt x="25065" y="23645"/>
                  <a:pt x="25065" y="20886"/>
                </a:cubicBezTo>
                <a:cubicBezTo>
                  <a:pt x="25065" y="5517"/>
                  <a:pt x="25065" y="5517"/>
                  <a:pt x="25065" y="5517"/>
                </a:cubicBezTo>
                <a:cubicBezTo>
                  <a:pt x="25065" y="2758"/>
                  <a:pt x="26447" y="0"/>
                  <a:pt x="30592" y="0"/>
                </a:cubicBezTo>
                <a:cubicBezTo>
                  <a:pt x="33355" y="0"/>
                  <a:pt x="36118" y="2758"/>
                  <a:pt x="36118" y="5517"/>
                </a:cubicBezTo>
                <a:cubicBezTo>
                  <a:pt x="36118" y="20886"/>
                  <a:pt x="36118" y="20886"/>
                  <a:pt x="36118" y="20886"/>
                </a:cubicBezTo>
                <a:cubicBezTo>
                  <a:pt x="36118" y="23645"/>
                  <a:pt x="33355" y="26403"/>
                  <a:pt x="30592" y="26403"/>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5" name="Shape 4800">
            <a:extLst>
              <a:ext uri="{FF2B5EF4-FFF2-40B4-BE49-F238E27FC236}">
                <a16:creationId xmlns:a16="http://schemas.microsoft.com/office/drawing/2014/main" id="{36102D7E-234E-40DA-BA20-A01457A3FDE3}"/>
              </a:ext>
            </a:extLst>
          </p:cNvPr>
          <p:cNvSpPr/>
          <p:nvPr/>
        </p:nvSpPr>
        <p:spPr>
          <a:xfrm>
            <a:off x="4563305" y="4739820"/>
            <a:ext cx="287792" cy="292100"/>
          </a:xfrm>
          <a:custGeom>
            <a:avLst/>
            <a:gdLst/>
            <a:ahLst/>
            <a:cxnLst/>
            <a:rect l="0" t="0" r="0" b="0"/>
            <a:pathLst>
              <a:path w="120000" h="120000" extrusionOk="0">
                <a:moveTo>
                  <a:pt x="114209" y="119802"/>
                </a:moveTo>
                <a:lnTo>
                  <a:pt x="114209" y="119802"/>
                </a:lnTo>
                <a:cubicBezTo>
                  <a:pt x="5590" y="119802"/>
                  <a:pt x="5590" y="119802"/>
                  <a:pt x="5590" y="119802"/>
                </a:cubicBezTo>
                <a:cubicBezTo>
                  <a:pt x="2795" y="119802"/>
                  <a:pt x="0" y="117044"/>
                  <a:pt x="0" y="114285"/>
                </a:cubicBezTo>
                <a:cubicBezTo>
                  <a:pt x="0" y="20886"/>
                  <a:pt x="0" y="20886"/>
                  <a:pt x="0" y="20886"/>
                </a:cubicBezTo>
                <a:cubicBezTo>
                  <a:pt x="0" y="18128"/>
                  <a:pt x="2795" y="15369"/>
                  <a:pt x="5590" y="15369"/>
                </a:cubicBezTo>
                <a:cubicBezTo>
                  <a:pt x="16772" y="15369"/>
                  <a:pt x="16772" y="15369"/>
                  <a:pt x="16772" y="15369"/>
                </a:cubicBezTo>
                <a:cubicBezTo>
                  <a:pt x="16772" y="20886"/>
                  <a:pt x="16772" y="20886"/>
                  <a:pt x="16772" y="20886"/>
                </a:cubicBezTo>
                <a:cubicBezTo>
                  <a:pt x="16772" y="27783"/>
                  <a:pt x="22562" y="33497"/>
                  <a:pt x="29550" y="33497"/>
                </a:cubicBezTo>
                <a:cubicBezTo>
                  <a:pt x="36539" y="33497"/>
                  <a:pt x="43727" y="27783"/>
                  <a:pt x="43727" y="20886"/>
                </a:cubicBezTo>
                <a:cubicBezTo>
                  <a:pt x="43727" y="15369"/>
                  <a:pt x="43727" y="15369"/>
                  <a:pt x="43727" y="15369"/>
                </a:cubicBezTo>
                <a:cubicBezTo>
                  <a:pt x="77470" y="15369"/>
                  <a:pt x="77470" y="15369"/>
                  <a:pt x="77470" y="15369"/>
                </a:cubicBezTo>
                <a:cubicBezTo>
                  <a:pt x="77470" y="20886"/>
                  <a:pt x="77470" y="20886"/>
                  <a:pt x="77470" y="20886"/>
                </a:cubicBezTo>
                <a:cubicBezTo>
                  <a:pt x="77470" y="27783"/>
                  <a:pt x="83261" y="33497"/>
                  <a:pt x="90249" y="33497"/>
                </a:cubicBezTo>
                <a:cubicBezTo>
                  <a:pt x="97237" y="33497"/>
                  <a:pt x="102828" y="27783"/>
                  <a:pt x="102828" y="20886"/>
                </a:cubicBezTo>
                <a:cubicBezTo>
                  <a:pt x="102828" y="15369"/>
                  <a:pt x="102828" y="15369"/>
                  <a:pt x="102828" y="15369"/>
                </a:cubicBezTo>
                <a:cubicBezTo>
                  <a:pt x="114209" y="15369"/>
                  <a:pt x="114209" y="15369"/>
                  <a:pt x="114209" y="15369"/>
                </a:cubicBezTo>
                <a:cubicBezTo>
                  <a:pt x="118402" y="15369"/>
                  <a:pt x="119800" y="18128"/>
                  <a:pt x="119800" y="20886"/>
                </a:cubicBezTo>
                <a:cubicBezTo>
                  <a:pt x="119800" y="114285"/>
                  <a:pt x="119800" y="114285"/>
                  <a:pt x="119800" y="114285"/>
                </a:cubicBezTo>
                <a:cubicBezTo>
                  <a:pt x="119800" y="117044"/>
                  <a:pt x="118402" y="119802"/>
                  <a:pt x="114209" y="119802"/>
                </a:cubicBezTo>
                <a:close/>
                <a:moveTo>
                  <a:pt x="108618" y="44532"/>
                </a:moveTo>
                <a:lnTo>
                  <a:pt x="108618" y="44532"/>
                </a:lnTo>
                <a:cubicBezTo>
                  <a:pt x="11181" y="44532"/>
                  <a:pt x="11181" y="44532"/>
                  <a:pt x="11181" y="44532"/>
                </a:cubicBezTo>
                <a:cubicBezTo>
                  <a:pt x="11181" y="108571"/>
                  <a:pt x="11181" y="108571"/>
                  <a:pt x="11181" y="108571"/>
                </a:cubicBezTo>
                <a:cubicBezTo>
                  <a:pt x="108618" y="108571"/>
                  <a:pt x="108618" y="108571"/>
                  <a:pt x="108618" y="108571"/>
                </a:cubicBezTo>
                <a:lnTo>
                  <a:pt x="108618" y="44532"/>
                </a:lnTo>
                <a:close/>
                <a:moveTo>
                  <a:pt x="46522" y="70935"/>
                </a:moveTo>
                <a:lnTo>
                  <a:pt x="46522" y="70935"/>
                </a:lnTo>
                <a:cubicBezTo>
                  <a:pt x="54908" y="70935"/>
                  <a:pt x="54908" y="70935"/>
                  <a:pt x="54908" y="70935"/>
                </a:cubicBezTo>
                <a:cubicBezTo>
                  <a:pt x="54908" y="64039"/>
                  <a:pt x="54908" y="64039"/>
                  <a:pt x="54908" y="64039"/>
                </a:cubicBezTo>
                <a:cubicBezTo>
                  <a:pt x="54908" y="59901"/>
                  <a:pt x="56306" y="58522"/>
                  <a:pt x="60698" y="58522"/>
                </a:cubicBezTo>
                <a:cubicBezTo>
                  <a:pt x="63494" y="58522"/>
                  <a:pt x="66289" y="59901"/>
                  <a:pt x="66289" y="64039"/>
                </a:cubicBezTo>
                <a:cubicBezTo>
                  <a:pt x="66289" y="70935"/>
                  <a:pt x="66289" y="70935"/>
                  <a:pt x="66289" y="70935"/>
                </a:cubicBezTo>
                <a:cubicBezTo>
                  <a:pt x="73277" y="70935"/>
                  <a:pt x="73277" y="70935"/>
                  <a:pt x="73277" y="70935"/>
                </a:cubicBezTo>
                <a:cubicBezTo>
                  <a:pt x="76073" y="70935"/>
                  <a:pt x="78868" y="73891"/>
                  <a:pt x="78868" y="76650"/>
                </a:cubicBezTo>
                <a:cubicBezTo>
                  <a:pt x="78868" y="79408"/>
                  <a:pt x="76073" y="82167"/>
                  <a:pt x="73277" y="82167"/>
                </a:cubicBezTo>
                <a:cubicBezTo>
                  <a:pt x="66289" y="82167"/>
                  <a:pt x="66289" y="82167"/>
                  <a:pt x="66289" y="82167"/>
                </a:cubicBezTo>
                <a:cubicBezTo>
                  <a:pt x="66289" y="89064"/>
                  <a:pt x="66289" y="89064"/>
                  <a:pt x="66289" y="89064"/>
                </a:cubicBezTo>
                <a:cubicBezTo>
                  <a:pt x="66289" y="93399"/>
                  <a:pt x="63494" y="94778"/>
                  <a:pt x="60698" y="94778"/>
                </a:cubicBezTo>
                <a:cubicBezTo>
                  <a:pt x="56306" y="94778"/>
                  <a:pt x="54908" y="93399"/>
                  <a:pt x="54908" y="89064"/>
                </a:cubicBezTo>
                <a:cubicBezTo>
                  <a:pt x="54908" y="82167"/>
                  <a:pt x="54908" y="82167"/>
                  <a:pt x="54908" y="82167"/>
                </a:cubicBezTo>
                <a:cubicBezTo>
                  <a:pt x="46522" y="82167"/>
                  <a:pt x="46522" y="82167"/>
                  <a:pt x="46522" y="82167"/>
                </a:cubicBezTo>
                <a:cubicBezTo>
                  <a:pt x="43727" y="82167"/>
                  <a:pt x="40732" y="79408"/>
                  <a:pt x="40732" y="76650"/>
                </a:cubicBezTo>
                <a:cubicBezTo>
                  <a:pt x="40732" y="73891"/>
                  <a:pt x="43727" y="70935"/>
                  <a:pt x="46522" y="70935"/>
                </a:cubicBezTo>
                <a:close/>
                <a:moveTo>
                  <a:pt x="47920" y="58522"/>
                </a:moveTo>
                <a:lnTo>
                  <a:pt x="47920" y="58522"/>
                </a:lnTo>
                <a:cubicBezTo>
                  <a:pt x="46522" y="58522"/>
                  <a:pt x="46522" y="58522"/>
                  <a:pt x="46522" y="58522"/>
                </a:cubicBezTo>
                <a:cubicBezTo>
                  <a:pt x="46522" y="58522"/>
                  <a:pt x="46522" y="58522"/>
                  <a:pt x="47920" y="58522"/>
                </a:cubicBezTo>
                <a:close/>
                <a:moveTo>
                  <a:pt x="90249" y="26403"/>
                </a:moveTo>
                <a:lnTo>
                  <a:pt x="90249" y="26403"/>
                </a:lnTo>
                <a:cubicBezTo>
                  <a:pt x="87454" y="26403"/>
                  <a:pt x="84658" y="23645"/>
                  <a:pt x="84658" y="20886"/>
                </a:cubicBezTo>
                <a:cubicBezTo>
                  <a:pt x="84658" y="5517"/>
                  <a:pt x="84658" y="5517"/>
                  <a:pt x="84658" y="5517"/>
                </a:cubicBezTo>
                <a:cubicBezTo>
                  <a:pt x="84658" y="2758"/>
                  <a:pt x="87454" y="0"/>
                  <a:pt x="90249" y="0"/>
                </a:cubicBezTo>
                <a:cubicBezTo>
                  <a:pt x="93044" y="0"/>
                  <a:pt x="95840" y="2758"/>
                  <a:pt x="95840" y="5517"/>
                </a:cubicBezTo>
                <a:cubicBezTo>
                  <a:pt x="95840" y="20886"/>
                  <a:pt x="95840" y="20886"/>
                  <a:pt x="95840" y="20886"/>
                </a:cubicBezTo>
                <a:cubicBezTo>
                  <a:pt x="95840" y="23645"/>
                  <a:pt x="93044" y="26403"/>
                  <a:pt x="90249" y="26403"/>
                </a:cubicBezTo>
                <a:close/>
                <a:moveTo>
                  <a:pt x="29550" y="26403"/>
                </a:moveTo>
                <a:lnTo>
                  <a:pt x="29550" y="26403"/>
                </a:lnTo>
                <a:cubicBezTo>
                  <a:pt x="26755" y="26403"/>
                  <a:pt x="23960" y="23645"/>
                  <a:pt x="23960" y="20886"/>
                </a:cubicBezTo>
                <a:cubicBezTo>
                  <a:pt x="23960" y="5517"/>
                  <a:pt x="23960" y="5517"/>
                  <a:pt x="23960" y="5517"/>
                </a:cubicBezTo>
                <a:cubicBezTo>
                  <a:pt x="23960" y="2758"/>
                  <a:pt x="26755" y="0"/>
                  <a:pt x="29550" y="0"/>
                </a:cubicBezTo>
                <a:cubicBezTo>
                  <a:pt x="33743" y="0"/>
                  <a:pt x="35141" y="2758"/>
                  <a:pt x="35141" y="5517"/>
                </a:cubicBezTo>
                <a:cubicBezTo>
                  <a:pt x="35141" y="20886"/>
                  <a:pt x="35141" y="20886"/>
                  <a:pt x="35141" y="20886"/>
                </a:cubicBezTo>
                <a:cubicBezTo>
                  <a:pt x="35141" y="23645"/>
                  <a:pt x="33743" y="26403"/>
                  <a:pt x="29550" y="26403"/>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6" name="Shape 4801">
            <a:extLst>
              <a:ext uri="{FF2B5EF4-FFF2-40B4-BE49-F238E27FC236}">
                <a16:creationId xmlns:a16="http://schemas.microsoft.com/office/drawing/2014/main" id="{D2D21C71-814C-4B8A-ABAE-0210F9AB3DCB}"/>
              </a:ext>
            </a:extLst>
          </p:cNvPr>
          <p:cNvSpPr/>
          <p:nvPr/>
        </p:nvSpPr>
        <p:spPr>
          <a:xfrm>
            <a:off x="4057555" y="4739820"/>
            <a:ext cx="287792" cy="292100"/>
          </a:xfrm>
          <a:custGeom>
            <a:avLst/>
            <a:gdLst/>
            <a:ahLst/>
            <a:cxnLst/>
            <a:rect l="0" t="0" r="0" b="0"/>
            <a:pathLst>
              <a:path w="120000" h="120000" extrusionOk="0">
                <a:moveTo>
                  <a:pt x="114209" y="119802"/>
                </a:moveTo>
                <a:lnTo>
                  <a:pt x="114209" y="119802"/>
                </a:lnTo>
                <a:cubicBezTo>
                  <a:pt x="5590" y="119802"/>
                  <a:pt x="5590" y="119802"/>
                  <a:pt x="5590" y="119802"/>
                </a:cubicBezTo>
                <a:cubicBezTo>
                  <a:pt x="1397" y="119802"/>
                  <a:pt x="0" y="117044"/>
                  <a:pt x="0" y="114285"/>
                </a:cubicBezTo>
                <a:cubicBezTo>
                  <a:pt x="0" y="20886"/>
                  <a:pt x="0" y="20886"/>
                  <a:pt x="0" y="20886"/>
                </a:cubicBezTo>
                <a:cubicBezTo>
                  <a:pt x="0" y="18128"/>
                  <a:pt x="1397" y="15369"/>
                  <a:pt x="5590" y="15369"/>
                </a:cubicBezTo>
                <a:cubicBezTo>
                  <a:pt x="16772" y="15369"/>
                  <a:pt x="16772" y="15369"/>
                  <a:pt x="16772" y="15369"/>
                </a:cubicBezTo>
                <a:cubicBezTo>
                  <a:pt x="16772" y="20886"/>
                  <a:pt x="16772" y="20886"/>
                  <a:pt x="16772" y="20886"/>
                </a:cubicBezTo>
                <a:cubicBezTo>
                  <a:pt x="16772" y="27783"/>
                  <a:pt x="22562" y="33497"/>
                  <a:pt x="29550" y="33497"/>
                </a:cubicBezTo>
                <a:cubicBezTo>
                  <a:pt x="36539" y="33497"/>
                  <a:pt x="42129" y="27783"/>
                  <a:pt x="42129" y="20886"/>
                </a:cubicBezTo>
                <a:cubicBezTo>
                  <a:pt x="42129" y="15369"/>
                  <a:pt x="42129" y="15369"/>
                  <a:pt x="42129" y="15369"/>
                </a:cubicBezTo>
                <a:cubicBezTo>
                  <a:pt x="76073" y="15369"/>
                  <a:pt x="76073" y="15369"/>
                  <a:pt x="76073" y="15369"/>
                </a:cubicBezTo>
                <a:cubicBezTo>
                  <a:pt x="76073" y="20886"/>
                  <a:pt x="76073" y="20886"/>
                  <a:pt x="76073" y="20886"/>
                </a:cubicBezTo>
                <a:cubicBezTo>
                  <a:pt x="76073" y="27783"/>
                  <a:pt x="83261" y="33497"/>
                  <a:pt x="90249" y="33497"/>
                </a:cubicBezTo>
                <a:cubicBezTo>
                  <a:pt x="97237" y="33497"/>
                  <a:pt x="102828" y="27783"/>
                  <a:pt x="102828" y="20886"/>
                </a:cubicBezTo>
                <a:cubicBezTo>
                  <a:pt x="102828" y="15369"/>
                  <a:pt x="102828" y="15369"/>
                  <a:pt x="102828" y="15369"/>
                </a:cubicBezTo>
                <a:cubicBezTo>
                  <a:pt x="114209" y="15369"/>
                  <a:pt x="114209" y="15369"/>
                  <a:pt x="114209" y="15369"/>
                </a:cubicBezTo>
                <a:cubicBezTo>
                  <a:pt x="117004" y="15369"/>
                  <a:pt x="119800" y="18128"/>
                  <a:pt x="119800" y="20886"/>
                </a:cubicBezTo>
                <a:cubicBezTo>
                  <a:pt x="119800" y="114285"/>
                  <a:pt x="119800" y="114285"/>
                  <a:pt x="119800" y="114285"/>
                </a:cubicBezTo>
                <a:cubicBezTo>
                  <a:pt x="119800" y="117044"/>
                  <a:pt x="117004" y="119802"/>
                  <a:pt x="114209" y="119802"/>
                </a:cubicBezTo>
                <a:close/>
                <a:moveTo>
                  <a:pt x="108618" y="44532"/>
                </a:moveTo>
                <a:lnTo>
                  <a:pt x="108618" y="44532"/>
                </a:lnTo>
                <a:cubicBezTo>
                  <a:pt x="11181" y="44532"/>
                  <a:pt x="11181" y="44532"/>
                  <a:pt x="11181" y="44532"/>
                </a:cubicBezTo>
                <a:cubicBezTo>
                  <a:pt x="11181" y="108571"/>
                  <a:pt x="11181" y="108571"/>
                  <a:pt x="11181" y="108571"/>
                </a:cubicBezTo>
                <a:cubicBezTo>
                  <a:pt x="108618" y="108571"/>
                  <a:pt x="108618" y="108571"/>
                  <a:pt x="108618" y="108571"/>
                </a:cubicBezTo>
                <a:lnTo>
                  <a:pt x="108618" y="44532"/>
                </a:lnTo>
                <a:close/>
                <a:moveTo>
                  <a:pt x="40732" y="70935"/>
                </a:moveTo>
                <a:lnTo>
                  <a:pt x="40732" y="70935"/>
                </a:lnTo>
                <a:cubicBezTo>
                  <a:pt x="42129" y="70935"/>
                  <a:pt x="43727" y="70935"/>
                  <a:pt x="45124" y="72315"/>
                </a:cubicBezTo>
                <a:cubicBezTo>
                  <a:pt x="53510" y="82167"/>
                  <a:pt x="53510" y="82167"/>
                  <a:pt x="53510" y="82167"/>
                </a:cubicBezTo>
                <a:cubicBezTo>
                  <a:pt x="76073" y="59901"/>
                  <a:pt x="76073" y="59901"/>
                  <a:pt x="76073" y="59901"/>
                </a:cubicBezTo>
                <a:cubicBezTo>
                  <a:pt x="77470" y="58522"/>
                  <a:pt x="78868" y="58522"/>
                  <a:pt x="80266" y="58522"/>
                </a:cubicBezTo>
                <a:cubicBezTo>
                  <a:pt x="83261" y="58522"/>
                  <a:pt x="86056" y="59901"/>
                  <a:pt x="86056" y="64039"/>
                </a:cubicBezTo>
                <a:cubicBezTo>
                  <a:pt x="86056" y="65418"/>
                  <a:pt x="86056" y="66798"/>
                  <a:pt x="84658" y="66798"/>
                </a:cubicBezTo>
                <a:cubicBezTo>
                  <a:pt x="57703" y="93399"/>
                  <a:pt x="57703" y="93399"/>
                  <a:pt x="57703" y="93399"/>
                </a:cubicBezTo>
                <a:cubicBezTo>
                  <a:pt x="56306" y="94778"/>
                  <a:pt x="54908" y="94778"/>
                  <a:pt x="53510" y="94778"/>
                </a:cubicBezTo>
                <a:cubicBezTo>
                  <a:pt x="52113" y="94778"/>
                  <a:pt x="50715" y="94778"/>
                  <a:pt x="50715" y="93399"/>
                </a:cubicBezTo>
                <a:cubicBezTo>
                  <a:pt x="36539" y="80788"/>
                  <a:pt x="36539" y="80788"/>
                  <a:pt x="36539" y="80788"/>
                </a:cubicBezTo>
                <a:cubicBezTo>
                  <a:pt x="35141" y="79408"/>
                  <a:pt x="35141" y="78029"/>
                  <a:pt x="35141" y="76650"/>
                </a:cubicBezTo>
                <a:cubicBezTo>
                  <a:pt x="35141" y="73891"/>
                  <a:pt x="37936" y="70935"/>
                  <a:pt x="40732" y="70935"/>
                </a:cubicBezTo>
                <a:close/>
                <a:moveTo>
                  <a:pt x="90249" y="26403"/>
                </a:moveTo>
                <a:lnTo>
                  <a:pt x="90249" y="26403"/>
                </a:lnTo>
                <a:cubicBezTo>
                  <a:pt x="86056" y="26403"/>
                  <a:pt x="84658" y="23645"/>
                  <a:pt x="84658" y="20886"/>
                </a:cubicBezTo>
                <a:cubicBezTo>
                  <a:pt x="84658" y="5517"/>
                  <a:pt x="84658" y="5517"/>
                  <a:pt x="84658" y="5517"/>
                </a:cubicBezTo>
                <a:cubicBezTo>
                  <a:pt x="84658" y="2758"/>
                  <a:pt x="86056" y="0"/>
                  <a:pt x="90249" y="0"/>
                </a:cubicBezTo>
                <a:cubicBezTo>
                  <a:pt x="93044" y="0"/>
                  <a:pt x="95840" y="2758"/>
                  <a:pt x="95840" y="5517"/>
                </a:cubicBezTo>
                <a:cubicBezTo>
                  <a:pt x="95840" y="20886"/>
                  <a:pt x="95840" y="20886"/>
                  <a:pt x="95840" y="20886"/>
                </a:cubicBezTo>
                <a:cubicBezTo>
                  <a:pt x="95840" y="23645"/>
                  <a:pt x="93044" y="26403"/>
                  <a:pt x="90249" y="26403"/>
                </a:cubicBezTo>
                <a:close/>
                <a:moveTo>
                  <a:pt x="29550" y="26403"/>
                </a:moveTo>
                <a:lnTo>
                  <a:pt x="29550" y="26403"/>
                </a:lnTo>
                <a:cubicBezTo>
                  <a:pt x="26755" y="26403"/>
                  <a:pt x="23960" y="23645"/>
                  <a:pt x="23960" y="20886"/>
                </a:cubicBezTo>
                <a:cubicBezTo>
                  <a:pt x="23960" y="5517"/>
                  <a:pt x="23960" y="5517"/>
                  <a:pt x="23960" y="5517"/>
                </a:cubicBezTo>
                <a:cubicBezTo>
                  <a:pt x="23960" y="2758"/>
                  <a:pt x="26755" y="0"/>
                  <a:pt x="29550" y="0"/>
                </a:cubicBezTo>
                <a:cubicBezTo>
                  <a:pt x="32346" y="0"/>
                  <a:pt x="35141" y="2758"/>
                  <a:pt x="35141" y="5517"/>
                </a:cubicBezTo>
                <a:cubicBezTo>
                  <a:pt x="35141" y="20886"/>
                  <a:pt x="35141" y="20886"/>
                  <a:pt x="35141" y="20886"/>
                </a:cubicBezTo>
                <a:cubicBezTo>
                  <a:pt x="35141" y="23645"/>
                  <a:pt x="32346" y="26403"/>
                  <a:pt x="29550" y="26403"/>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7" name="Shape 4802">
            <a:extLst>
              <a:ext uri="{FF2B5EF4-FFF2-40B4-BE49-F238E27FC236}">
                <a16:creationId xmlns:a16="http://schemas.microsoft.com/office/drawing/2014/main" id="{BB4C1A6B-D39F-47E5-A372-B8CCA8B92438}"/>
              </a:ext>
            </a:extLst>
          </p:cNvPr>
          <p:cNvSpPr/>
          <p:nvPr/>
        </p:nvSpPr>
        <p:spPr>
          <a:xfrm>
            <a:off x="3562384" y="4739820"/>
            <a:ext cx="279327" cy="292100"/>
          </a:xfrm>
          <a:custGeom>
            <a:avLst/>
            <a:gdLst/>
            <a:ahLst/>
            <a:cxnLst/>
            <a:rect l="0" t="0" r="0" b="0"/>
            <a:pathLst>
              <a:path w="120000" h="120000" extrusionOk="0">
                <a:moveTo>
                  <a:pt x="114000" y="108571"/>
                </a:moveTo>
                <a:lnTo>
                  <a:pt x="114000" y="108571"/>
                </a:lnTo>
                <a:cubicBezTo>
                  <a:pt x="90620" y="108571"/>
                  <a:pt x="90620" y="108571"/>
                  <a:pt x="90620" y="108571"/>
                </a:cubicBezTo>
                <a:cubicBezTo>
                  <a:pt x="86275" y="108571"/>
                  <a:pt x="84827" y="105812"/>
                  <a:pt x="84827" y="103054"/>
                </a:cubicBezTo>
                <a:cubicBezTo>
                  <a:pt x="84827" y="98916"/>
                  <a:pt x="86275" y="97536"/>
                  <a:pt x="90620" y="97536"/>
                </a:cubicBezTo>
                <a:cubicBezTo>
                  <a:pt x="114000" y="97536"/>
                  <a:pt x="114000" y="97536"/>
                  <a:pt x="114000" y="97536"/>
                </a:cubicBezTo>
                <a:cubicBezTo>
                  <a:pt x="116896" y="97536"/>
                  <a:pt x="119793" y="98916"/>
                  <a:pt x="119793" y="103054"/>
                </a:cubicBezTo>
                <a:cubicBezTo>
                  <a:pt x="119793" y="105812"/>
                  <a:pt x="116896" y="108571"/>
                  <a:pt x="114000" y="108571"/>
                </a:cubicBezTo>
                <a:close/>
                <a:moveTo>
                  <a:pt x="90620" y="92019"/>
                </a:moveTo>
                <a:lnTo>
                  <a:pt x="90620" y="92019"/>
                </a:lnTo>
                <a:cubicBezTo>
                  <a:pt x="83379" y="92019"/>
                  <a:pt x="78827" y="96157"/>
                  <a:pt x="78827" y="103054"/>
                </a:cubicBezTo>
                <a:cubicBezTo>
                  <a:pt x="78827" y="108571"/>
                  <a:pt x="83379" y="114285"/>
                  <a:pt x="90620" y="114285"/>
                </a:cubicBezTo>
                <a:cubicBezTo>
                  <a:pt x="92068" y="114285"/>
                  <a:pt x="92068" y="114285"/>
                  <a:pt x="92068" y="114285"/>
                </a:cubicBezTo>
                <a:cubicBezTo>
                  <a:pt x="114000" y="114285"/>
                  <a:pt x="114000" y="114285"/>
                  <a:pt x="114000" y="114285"/>
                </a:cubicBezTo>
                <a:cubicBezTo>
                  <a:pt x="114000" y="117044"/>
                  <a:pt x="111103" y="119802"/>
                  <a:pt x="108206" y="119802"/>
                </a:cubicBezTo>
                <a:cubicBezTo>
                  <a:pt x="5793" y="119802"/>
                  <a:pt x="5793" y="119802"/>
                  <a:pt x="5793" y="119802"/>
                </a:cubicBezTo>
                <a:cubicBezTo>
                  <a:pt x="2896" y="119802"/>
                  <a:pt x="0" y="117044"/>
                  <a:pt x="0" y="114285"/>
                </a:cubicBezTo>
                <a:cubicBezTo>
                  <a:pt x="0" y="16748"/>
                  <a:pt x="0" y="16748"/>
                  <a:pt x="0" y="16748"/>
                </a:cubicBezTo>
                <a:cubicBezTo>
                  <a:pt x="0" y="13990"/>
                  <a:pt x="2896" y="11034"/>
                  <a:pt x="5793" y="11034"/>
                </a:cubicBezTo>
                <a:cubicBezTo>
                  <a:pt x="15931" y="11034"/>
                  <a:pt x="15931" y="11034"/>
                  <a:pt x="15931" y="11034"/>
                </a:cubicBezTo>
                <a:cubicBezTo>
                  <a:pt x="15931" y="16748"/>
                  <a:pt x="15931" y="16748"/>
                  <a:pt x="15931" y="16748"/>
                </a:cubicBezTo>
                <a:cubicBezTo>
                  <a:pt x="15931" y="23645"/>
                  <a:pt x="21931" y="27783"/>
                  <a:pt x="27724" y="27783"/>
                </a:cubicBezTo>
                <a:cubicBezTo>
                  <a:pt x="33517" y="27783"/>
                  <a:pt x="39310" y="23645"/>
                  <a:pt x="39310" y="16748"/>
                </a:cubicBezTo>
                <a:cubicBezTo>
                  <a:pt x="39310" y="11034"/>
                  <a:pt x="39310" y="11034"/>
                  <a:pt x="39310" y="11034"/>
                </a:cubicBezTo>
                <a:cubicBezTo>
                  <a:pt x="45310" y="11034"/>
                  <a:pt x="45310" y="11034"/>
                  <a:pt x="45310" y="11034"/>
                </a:cubicBezTo>
                <a:cubicBezTo>
                  <a:pt x="45310" y="16748"/>
                  <a:pt x="45310" y="16748"/>
                  <a:pt x="45310" y="16748"/>
                </a:cubicBezTo>
                <a:cubicBezTo>
                  <a:pt x="45310" y="23645"/>
                  <a:pt x="51103" y="27783"/>
                  <a:pt x="56896" y="27783"/>
                </a:cubicBezTo>
                <a:cubicBezTo>
                  <a:pt x="62896" y="27783"/>
                  <a:pt x="68689" y="23645"/>
                  <a:pt x="68689" y="16748"/>
                </a:cubicBezTo>
                <a:cubicBezTo>
                  <a:pt x="68689" y="11034"/>
                  <a:pt x="68689" y="11034"/>
                  <a:pt x="68689" y="11034"/>
                </a:cubicBezTo>
                <a:cubicBezTo>
                  <a:pt x="74482" y="11034"/>
                  <a:pt x="74482" y="11034"/>
                  <a:pt x="74482" y="11034"/>
                </a:cubicBezTo>
                <a:cubicBezTo>
                  <a:pt x="74482" y="16748"/>
                  <a:pt x="74482" y="16748"/>
                  <a:pt x="74482" y="16748"/>
                </a:cubicBezTo>
                <a:cubicBezTo>
                  <a:pt x="74482" y="23645"/>
                  <a:pt x="80275" y="27783"/>
                  <a:pt x="86275" y="27783"/>
                </a:cubicBezTo>
                <a:cubicBezTo>
                  <a:pt x="92068" y="27783"/>
                  <a:pt x="97862" y="23645"/>
                  <a:pt x="97862" y="16748"/>
                </a:cubicBezTo>
                <a:cubicBezTo>
                  <a:pt x="97862" y="11034"/>
                  <a:pt x="97862" y="11034"/>
                  <a:pt x="97862" y="11034"/>
                </a:cubicBezTo>
                <a:cubicBezTo>
                  <a:pt x="108206" y="11034"/>
                  <a:pt x="108206" y="11034"/>
                  <a:pt x="108206" y="11034"/>
                </a:cubicBezTo>
                <a:cubicBezTo>
                  <a:pt x="111103" y="11034"/>
                  <a:pt x="114000" y="13990"/>
                  <a:pt x="114000" y="16748"/>
                </a:cubicBezTo>
                <a:cubicBezTo>
                  <a:pt x="114000" y="92019"/>
                  <a:pt x="114000" y="92019"/>
                  <a:pt x="114000" y="92019"/>
                </a:cubicBezTo>
                <a:cubicBezTo>
                  <a:pt x="108206" y="92019"/>
                  <a:pt x="108206" y="92019"/>
                  <a:pt x="108206" y="92019"/>
                </a:cubicBezTo>
                <a:lnTo>
                  <a:pt x="90620" y="92019"/>
                </a:lnTo>
                <a:close/>
                <a:moveTo>
                  <a:pt x="20482" y="100295"/>
                </a:moveTo>
                <a:lnTo>
                  <a:pt x="20482" y="100295"/>
                </a:lnTo>
                <a:cubicBezTo>
                  <a:pt x="58344" y="100295"/>
                  <a:pt x="58344" y="100295"/>
                  <a:pt x="58344" y="100295"/>
                </a:cubicBezTo>
                <a:cubicBezTo>
                  <a:pt x="61448" y="100295"/>
                  <a:pt x="62896" y="98916"/>
                  <a:pt x="62896" y="96157"/>
                </a:cubicBezTo>
                <a:cubicBezTo>
                  <a:pt x="62896" y="93399"/>
                  <a:pt x="61448" y="92019"/>
                  <a:pt x="58344" y="92019"/>
                </a:cubicBezTo>
                <a:cubicBezTo>
                  <a:pt x="20482" y="92019"/>
                  <a:pt x="20482" y="92019"/>
                  <a:pt x="20482" y="92019"/>
                </a:cubicBezTo>
                <a:cubicBezTo>
                  <a:pt x="17379" y="92019"/>
                  <a:pt x="15931" y="93399"/>
                  <a:pt x="15931" y="96157"/>
                </a:cubicBezTo>
                <a:cubicBezTo>
                  <a:pt x="15931" y="98916"/>
                  <a:pt x="17379" y="100295"/>
                  <a:pt x="20482" y="100295"/>
                </a:cubicBezTo>
                <a:close/>
                <a:moveTo>
                  <a:pt x="92068" y="43152"/>
                </a:moveTo>
                <a:lnTo>
                  <a:pt x="92068" y="43152"/>
                </a:lnTo>
                <a:cubicBezTo>
                  <a:pt x="21931" y="43152"/>
                  <a:pt x="21931" y="43152"/>
                  <a:pt x="21931" y="43152"/>
                </a:cubicBezTo>
                <a:cubicBezTo>
                  <a:pt x="19034" y="43152"/>
                  <a:pt x="15931" y="45911"/>
                  <a:pt x="15931" y="48669"/>
                </a:cubicBezTo>
                <a:cubicBezTo>
                  <a:pt x="15931" y="51625"/>
                  <a:pt x="19034" y="54384"/>
                  <a:pt x="21931" y="54384"/>
                </a:cubicBezTo>
                <a:cubicBezTo>
                  <a:pt x="92068" y="54384"/>
                  <a:pt x="92068" y="54384"/>
                  <a:pt x="92068" y="54384"/>
                </a:cubicBezTo>
                <a:cubicBezTo>
                  <a:pt x="94965" y="54384"/>
                  <a:pt x="97862" y="51625"/>
                  <a:pt x="97862" y="48669"/>
                </a:cubicBezTo>
                <a:cubicBezTo>
                  <a:pt x="97862" y="45911"/>
                  <a:pt x="94965" y="43152"/>
                  <a:pt x="92068" y="43152"/>
                </a:cubicBezTo>
                <a:close/>
                <a:moveTo>
                  <a:pt x="92068" y="66798"/>
                </a:moveTo>
                <a:lnTo>
                  <a:pt x="92068" y="66798"/>
                </a:lnTo>
                <a:cubicBezTo>
                  <a:pt x="56896" y="66798"/>
                  <a:pt x="56896" y="66798"/>
                  <a:pt x="56896" y="66798"/>
                </a:cubicBezTo>
                <a:cubicBezTo>
                  <a:pt x="46758" y="66798"/>
                  <a:pt x="46758" y="66798"/>
                  <a:pt x="46758" y="66798"/>
                </a:cubicBezTo>
                <a:cubicBezTo>
                  <a:pt x="45310" y="66798"/>
                  <a:pt x="45310" y="66798"/>
                  <a:pt x="45310" y="66798"/>
                </a:cubicBezTo>
                <a:cubicBezTo>
                  <a:pt x="21931" y="66798"/>
                  <a:pt x="21931" y="66798"/>
                  <a:pt x="21931" y="66798"/>
                </a:cubicBezTo>
                <a:cubicBezTo>
                  <a:pt x="19034" y="66798"/>
                  <a:pt x="15931" y="69556"/>
                  <a:pt x="15931" y="72315"/>
                </a:cubicBezTo>
                <a:cubicBezTo>
                  <a:pt x="15931" y="76650"/>
                  <a:pt x="19034" y="78029"/>
                  <a:pt x="21931" y="78029"/>
                </a:cubicBezTo>
                <a:cubicBezTo>
                  <a:pt x="45310" y="78029"/>
                  <a:pt x="45310" y="78029"/>
                  <a:pt x="45310" y="78029"/>
                </a:cubicBezTo>
                <a:cubicBezTo>
                  <a:pt x="46758" y="78029"/>
                  <a:pt x="46758" y="78029"/>
                  <a:pt x="46758" y="78029"/>
                </a:cubicBezTo>
                <a:cubicBezTo>
                  <a:pt x="56896" y="78029"/>
                  <a:pt x="56896" y="78029"/>
                  <a:pt x="56896" y="78029"/>
                </a:cubicBezTo>
                <a:cubicBezTo>
                  <a:pt x="92068" y="78029"/>
                  <a:pt x="92068" y="78029"/>
                  <a:pt x="92068" y="78029"/>
                </a:cubicBezTo>
                <a:cubicBezTo>
                  <a:pt x="94965" y="78029"/>
                  <a:pt x="97862" y="76650"/>
                  <a:pt x="97862" y="72315"/>
                </a:cubicBezTo>
                <a:cubicBezTo>
                  <a:pt x="97862" y="69556"/>
                  <a:pt x="94965" y="66798"/>
                  <a:pt x="92068" y="66798"/>
                </a:cubicBezTo>
                <a:close/>
                <a:moveTo>
                  <a:pt x="86275" y="22266"/>
                </a:moveTo>
                <a:lnTo>
                  <a:pt x="86275" y="22266"/>
                </a:lnTo>
                <a:cubicBezTo>
                  <a:pt x="83379" y="22266"/>
                  <a:pt x="80275" y="20886"/>
                  <a:pt x="80275" y="16748"/>
                </a:cubicBezTo>
                <a:cubicBezTo>
                  <a:pt x="80275" y="5517"/>
                  <a:pt x="80275" y="5517"/>
                  <a:pt x="80275" y="5517"/>
                </a:cubicBezTo>
                <a:cubicBezTo>
                  <a:pt x="80275" y="2758"/>
                  <a:pt x="83379" y="0"/>
                  <a:pt x="86275" y="0"/>
                </a:cubicBezTo>
                <a:cubicBezTo>
                  <a:pt x="89172" y="0"/>
                  <a:pt x="92068" y="2758"/>
                  <a:pt x="92068" y="5517"/>
                </a:cubicBezTo>
                <a:cubicBezTo>
                  <a:pt x="92068" y="16748"/>
                  <a:pt x="92068" y="16748"/>
                  <a:pt x="92068" y="16748"/>
                </a:cubicBezTo>
                <a:cubicBezTo>
                  <a:pt x="92068" y="20886"/>
                  <a:pt x="89172" y="22266"/>
                  <a:pt x="86275" y="22266"/>
                </a:cubicBezTo>
                <a:close/>
                <a:moveTo>
                  <a:pt x="56896" y="22266"/>
                </a:moveTo>
                <a:lnTo>
                  <a:pt x="56896" y="22266"/>
                </a:lnTo>
                <a:cubicBezTo>
                  <a:pt x="54000" y="22266"/>
                  <a:pt x="51103" y="20886"/>
                  <a:pt x="51103" y="16748"/>
                </a:cubicBezTo>
                <a:cubicBezTo>
                  <a:pt x="51103" y="5517"/>
                  <a:pt x="51103" y="5517"/>
                  <a:pt x="51103" y="5517"/>
                </a:cubicBezTo>
                <a:cubicBezTo>
                  <a:pt x="51103" y="2758"/>
                  <a:pt x="54000" y="0"/>
                  <a:pt x="56896" y="0"/>
                </a:cubicBezTo>
                <a:cubicBezTo>
                  <a:pt x="59793" y="0"/>
                  <a:pt x="62896" y="2758"/>
                  <a:pt x="62896" y="5517"/>
                </a:cubicBezTo>
                <a:cubicBezTo>
                  <a:pt x="62896" y="16748"/>
                  <a:pt x="62896" y="16748"/>
                  <a:pt x="62896" y="16748"/>
                </a:cubicBezTo>
                <a:cubicBezTo>
                  <a:pt x="62896" y="20886"/>
                  <a:pt x="59793" y="22266"/>
                  <a:pt x="56896" y="22266"/>
                </a:cubicBezTo>
                <a:close/>
                <a:moveTo>
                  <a:pt x="27724" y="22266"/>
                </a:moveTo>
                <a:lnTo>
                  <a:pt x="27724" y="22266"/>
                </a:lnTo>
                <a:cubicBezTo>
                  <a:pt x="24827" y="22266"/>
                  <a:pt x="21931" y="20886"/>
                  <a:pt x="21931" y="16748"/>
                </a:cubicBezTo>
                <a:cubicBezTo>
                  <a:pt x="21931" y="5517"/>
                  <a:pt x="21931" y="5517"/>
                  <a:pt x="21931" y="5517"/>
                </a:cubicBezTo>
                <a:cubicBezTo>
                  <a:pt x="21931" y="2758"/>
                  <a:pt x="24827" y="0"/>
                  <a:pt x="27724" y="0"/>
                </a:cubicBezTo>
                <a:cubicBezTo>
                  <a:pt x="30620" y="0"/>
                  <a:pt x="33517" y="2758"/>
                  <a:pt x="33517" y="5517"/>
                </a:cubicBezTo>
                <a:cubicBezTo>
                  <a:pt x="33517" y="16748"/>
                  <a:pt x="33517" y="16748"/>
                  <a:pt x="33517" y="16748"/>
                </a:cubicBezTo>
                <a:cubicBezTo>
                  <a:pt x="33517" y="20886"/>
                  <a:pt x="30620" y="22266"/>
                  <a:pt x="27724" y="22266"/>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8" name="Shape 4803">
            <a:extLst>
              <a:ext uri="{FF2B5EF4-FFF2-40B4-BE49-F238E27FC236}">
                <a16:creationId xmlns:a16="http://schemas.microsoft.com/office/drawing/2014/main" id="{68EB0324-2489-4D6C-A1E7-75FD1C3A1B2F}"/>
              </a:ext>
            </a:extLst>
          </p:cNvPr>
          <p:cNvSpPr/>
          <p:nvPr/>
        </p:nvSpPr>
        <p:spPr>
          <a:xfrm>
            <a:off x="3056631" y="4739820"/>
            <a:ext cx="275095" cy="292100"/>
          </a:xfrm>
          <a:custGeom>
            <a:avLst/>
            <a:gdLst/>
            <a:ahLst/>
            <a:cxnLst/>
            <a:rect l="0" t="0" r="0" b="0"/>
            <a:pathLst>
              <a:path w="120000" h="120000" extrusionOk="0">
                <a:moveTo>
                  <a:pt x="113926" y="108571"/>
                </a:moveTo>
                <a:lnTo>
                  <a:pt x="113926" y="108571"/>
                </a:lnTo>
                <a:cubicBezTo>
                  <a:pt x="107853" y="108571"/>
                  <a:pt x="107853" y="108571"/>
                  <a:pt x="107853" y="108571"/>
                </a:cubicBezTo>
                <a:cubicBezTo>
                  <a:pt x="107853" y="114285"/>
                  <a:pt x="107853" y="114285"/>
                  <a:pt x="107853" y="114285"/>
                </a:cubicBezTo>
                <a:cubicBezTo>
                  <a:pt x="107853" y="117044"/>
                  <a:pt x="106387" y="119802"/>
                  <a:pt x="101989" y="119802"/>
                </a:cubicBezTo>
                <a:cubicBezTo>
                  <a:pt x="99057" y="119802"/>
                  <a:pt x="96125" y="117044"/>
                  <a:pt x="96125" y="114285"/>
                </a:cubicBezTo>
                <a:cubicBezTo>
                  <a:pt x="96125" y="108571"/>
                  <a:pt x="96125" y="108571"/>
                  <a:pt x="96125" y="108571"/>
                </a:cubicBezTo>
                <a:cubicBezTo>
                  <a:pt x="90261" y="108571"/>
                  <a:pt x="90261" y="108571"/>
                  <a:pt x="90261" y="108571"/>
                </a:cubicBezTo>
                <a:cubicBezTo>
                  <a:pt x="87329" y="108571"/>
                  <a:pt x="84188" y="105812"/>
                  <a:pt x="84188" y="103054"/>
                </a:cubicBezTo>
                <a:cubicBezTo>
                  <a:pt x="84188" y="98916"/>
                  <a:pt x="87329" y="97536"/>
                  <a:pt x="90261" y="97536"/>
                </a:cubicBezTo>
                <a:cubicBezTo>
                  <a:pt x="96125" y="97536"/>
                  <a:pt x="96125" y="97536"/>
                  <a:pt x="96125" y="97536"/>
                </a:cubicBezTo>
                <a:cubicBezTo>
                  <a:pt x="96125" y="92019"/>
                  <a:pt x="96125" y="92019"/>
                  <a:pt x="96125" y="92019"/>
                </a:cubicBezTo>
                <a:cubicBezTo>
                  <a:pt x="96125" y="87684"/>
                  <a:pt x="99057" y="86305"/>
                  <a:pt x="101989" y="86305"/>
                </a:cubicBezTo>
                <a:cubicBezTo>
                  <a:pt x="106387" y="86305"/>
                  <a:pt x="107853" y="87684"/>
                  <a:pt x="107853" y="92019"/>
                </a:cubicBezTo>
                <a:cubicBezTo>
                  <a:pt x="107853" y="97536"/>
                  <a:pt x="107853" y="97536"/>
                  <a:pt x="107853" y="97536"/>
                </a:cubicBezTo>
                <a:cubicBezTo>
                  <a:pt x="113926" y="97536"/>
                  <a:pt x="113926" y="97536"/>
                  <a:pt x="113926" y="97536"/>
                </a:cubicBezTo>
                <a:cubicBezTo>
                  <a:pt x="118324" y="97536"/>
                  <a:pt x="119790" y="98916"/>
                  <a:pt x="119790" y="103054"/>
                </a:cubicBezTo>
                <a:cubicBezTo>
                  <a:pt x="119790" y="105812"/>
                  <a:pt x="118324" y="108571"/>
                  <a:pt x="113926" y="108571"/>
                </a:cubicBezTo>
                <a:close/>
                <a:moveTo>
                  <a:pt x="101989" y="80788"/>
                </a:moveTo>
                <a:lnTo>
                  <a:pt x="101989" y="80788"/>
                </a:lnTo>
                <a:cubicBezTo>
                  <a:pt x="96125" y="80788"/>
                  <a:pt x="90261" y="84926"/>
                  <a:pt x="90261" y="92019"/>
                </a:cubicBezTo>
                <a:cubicBezTo>
                  <a:pt x="84188" y="92019"/>
                  <a:pt x="78324" y="96157"/>
                  <a:pt x="78324" y="103054"/>
                </a:cubicBezTo>
                <a:cubicBezTo>
                  <a:pt x="78324" y="108571"/>
                  <a:pt x="84188" y="114285"/>
                  <a:pt x="90261" y="114285"/>
                </a:cubicBezTo>
                <a:cubicBezTo>
                  <a:pt x="90261" y="119802"/>
                  <a:pt x="90261" y="119802"/>
                  <a:pt x="90261" y="119802"/>
                </a:cubicBezTo>
                <a:cubicBezTo>
                  <a:pt x="5863" y="119802"/>
                  <a:pt x="5863" y="119802"/>
                  <a:pt x="5863" y="119802"/>
                </a:cubicBezTo>
                <a:cubicBezTo>
                  <a:pt x="2931" y="119802"/>
                  <a:pt x="0" y="117044"/>
                  <a:pt x="0" y="114285"/>
                </a:cubicBezTo>
                <a:cubicBezTo>
                  <a:pt x="0" y="16748"/>
                  <a:pt x="0" y="16748"/>
                  <a:pt x="0" y="16748"/>
                </a:cubicBezTo>
                <a:cubicBezTo>
                  <a:pt x="0" y="13990"/>
                  <a:pt x="2931" y="11034"/>
                  <a:pt x="5863" y="11034"/>
                </a:cubicBezTo>
                <a:cubicBezTo>
                  <a:pt x="16125" y="11034"/>
                  <a:pt x="16125" y="11034"/>
                  <a:pt x="16125" y="11034"/>
                </a:cubicBezTo>
                <a:cubicBezTo>
                  <a:pt x="16125" y="16748"/>
                  <a:pt x="16125" y="16748"/>
                  <a:pt x="16125" y="16748"/>
                </a:cubicBezTo>
                <a:cubicBezTo>
                  <a:pt x="16125" y="23645"/>
                  <a:pt x="20732" y="27783"/>
                  <a:pt x="28062" y="27783"/>
                </a:cubicBezTo>
                <a:cubicBezTo>
                  <a:pt x="33926" y="27783"/>
                  <a:pt x="39790" y="23645"/>
                  <a:pt x="39790" y="16748"/>
                </a:cubicBezTo>
                <a:cubicBezTo>
                  <a:pt x="39790" y="11034"/>
                  <a:pt x="39790" y="11034"/>
                  <a:pt x="39790" y="11034"/>
                </a:cubicBezTo>
                <a:cubicBezTo>
                  <a:pt x="45863" y="11034"/>
                  <a:pt x="45863" y="11034"/>
                  <a:pt x="45863" y="11034"/>
                </a:cubicBezTo>
                <a:cubicBezTo>
                  <a:pt x="45863" y="16748"/>
                  <a:pt x="45863" y="16748"/>
                  <a:pt x="45863" y="16748"/>
                </a:cubicBezTo>
                <a:cubicBezTo>
                  <a:pt x="45863" y="23645"/>
                  <a:pt x="50261" y="27783"/>
                  <a:pt x="57591" y="27783"/>
                </a:cubicBezTo>
                <a:cubicBezTo>
                  <a:pt x="63664" y="27783"/>
                  <a:pt x="69528" y="23645"/>
                  <a:pt x="69528" y="16748"/>
                </a:cubicBezTo>
                <a:cubicBezTo>
                  <a:pt x="69528" y="11034"/>
                  <a:pt x="69528" y="11034"/>
                  <a:pt x="69528" y="11034"/>
                </a:cubicBezTo>
                <a:cubicBezTo>
                  <a:pt x="75392" y="11034"/>
                  <a:pt x="75392" y="11034"/>
                  <a:pt x="75392" y="11034"/>
                </a:cubicBezTo>
                <a:cubicBezTo>
                  <a:pt x="75392" y="16748"/>
                  <a:pt x="75392" y="16748"/>
                  <a:pt x="75392" y="16748"/>
                </a:cubicBezTo>
                <a:cubicBezTo>
                  <a:pt x="75392" y="23645"/>
                  <a:pt x="79790" y="27783"/>
                  <a:pt x="87329" y="27783"/>
                </a:cubicBezTo>
                <a:cubicBezTo>
                  <a:pt x="93193" y="27783"/>
                  <a:pt x="99057" y="23645"/>
                  <a:pt x="99057" y="16748"/>
                </a:cubicBezTo>
                <a:cubicBezTo>
                  <a:pt x="99057" y="11034"/>
                  <a:pt x="99057" y="11034"/>
                  <a:pt x="99057" y="11034"/>
                </a:cubicBezTo>
                <a:cubicBezTo>
                  <a:pt x="107853" y="11034"/>
                  <a:pt x="107853" y="11034"/>
                  <a:pt x="107853" y="11034"/>
                </a:cubicBezTo>
                <a:cubicBezTo>
                  <a:pt x="112460" y="11034"/>
                  <a:pt x="113926" y="13990"/>
                  <a:pt x="113926" y="16748"/>
                </a:cubicBezTo>
                <a:cubicBezTo>
                  <a:pt x="113926" y="92019"/>
                  <a:pt x="113926" y="92019"/>
                  <a:pt x="113926" y="92019"/>
                </a:cubicBezTo>
                <a:cubicBezTo>
                  <a:pt x="113926" y="84926"/>
                  <a:pt x="109528" y="80788"/>
                  <a:pt x="101989" y="80788"/>
                </a:cubicBezTo>
                <a:close/>
                <a:moveTo>
                  <a:pt x="16125" y="96157"/>
                </a:moveTo>
                <a:lnTo>
                  <a:pt x="16125" y="96157"/>
                </a:lnTo>
                <a:cubicBezTo>
                  <a:pt x="16125" y="98916"/>
                  <a:pt x="17591" y="100295"/>
                  <a:pt x="20732" y="100295"/>
                </a:cubicBezTo>
                <a:cubicBezTo>
                  <a:pt x="57591" y="100295"/>
                  <a:pt x="57591" y="100295"/>
                  <a:pt x="57591" y="100295"/>
                </a:cubicBezTo>
                <a:cubicBezTo>
                  <a:pt x="60523" y="100295"/>
                  <a:pt x="63664" y="98916"/>
                  <a:pt x="63664" y="96157"/>
                </a:cubicBezTo>
                <a:cubicBezTo>
                  <a:pt x="63664" y="93399"/>
                  <a:pt x="60523" y="92019"/>
                  <a:pt x="57591" y="92019"/>
                </a:cubicBezTo>
                <a:cubicBezTo>
                  <a:pt x="20732" y="92019"/>
                  <a:pt x="20732" y="92019"/>
                  <a:pt x="20732" y="92019"/>
                </a:cubicBezTo>
                <a:cubicBezTo>
                  <a:pt x="17591" y="92019"/>
                  <a:pt x="16125" y="93399"/>
                  <a:pt x="16125" y="96157"/>
                </a:cubicBezTo>
                <a:close/>
                <a:moveTo>
                  <a:pt x="22198" y="78029"/>
                </a:moveTo>
                <a:lnTo>
                  <a:pt x="22198" y="78029"/>
                </a:lnTo>
                <a:cubicBezTo>
                  <a:pt x="47329" y="78029"/>
                  <a:pt x="47329" y="78029"/>
                  <a:pt x="47329" y="78029"/>
                </a:cubicBezTo>
                <a:cubicBezTo>
                  <a:pt x="57591" y="78029"/>
                  <a:pt x="57591" y="78029"/>
                  <a:pt x="57591" y="78029"/>
                </a:cubicBezTo>
                <a:cubicBezTo>
                  <a:pt x="59057" y="78029"/>
                  <a:pt x="59057" y="78029"/>
                  <a:pt x="59057" y="78029"/>
                </a:cubicBezTo>
                <a:cubicBezTo>
                  <a:pt x="66596" y="78029"/>
                  <a:pt x="66596" y="78029"/>
                  <a:pt x="66596" y="78029"/>
                </a:cubicBezTo>
                <a:cubicBezTo>
                  <a:pt x="72460" y="78029"/>
                  <a:pt x="72460" y="78029"/>
                  <a:pt x="72460" y="78029"/>
                </a:cubicBezTo>
                <a:cubicBezTo>
                  <a:pt x="76858" y="78029"/>
                  <a:pt x="78324" y="76650"/>
                  <a:pt x="78324" y="72315"/>
                </a:cubicBezTo>
                <a:cubicBezTo>
                  <a:pt x="78324" y="69556"/>
                  <a:pt x="76858" y="66798"/>
                  <a:pt x="72460" y="66798"/>
                </a:cubicBezTo>
                <a:cubicBezTo>
                  <a:pt x="59057" y="66798"/>
                  <a:pt x="59057" y="66798"/>
                  <a:pt x="59057" y="66798"/>
                </a:cubicBezTo>
                <a:cubicBezTo>
                  <a:pt x="57591" y="66798"/>
                  <a:pt x="57591" y="66798"/>
                  <a:pt x="57591" y="66798"/>
                </a:cubicBezTo>
                <a:cubicBezTo>
                  <a:pt x="47329" y="66798"/>
                  <a:pt x="47329" y="66798"/>
                  <a:pt x="47329" y="66798"/>
                </a:cubicBezTo>
                <a:cubicBezTo>
                  <a:pt x="22198" y="66798"/>
                  <a:pt x="22198" y="66798"/>
                  <a:pt x="22198" y="66798"/>
                </a:cubicBezTo>
                <a:cubicBezTo>
                  <a:pt x="17591" y="66798"/>
                  <a:pt x="16125" y="69556"/>
                  <a:pt x="16125" y="72315"/>
                </a:cubicBezTo>
                <a:cubicBezTo>
                  <a:pt x="16125" y="76650"/>
                  <a:pt x="17591" y="78029"/>
                  <a:pt x="22198" y="78029"/>
                </a:cubicBezTo>
                <a:close/>
                <a:moveTo>
                  <a:pt x="93193" y="43152"/>
                </a:moveTo>
                <a:lnTo>
                  <a:pt x="93193" y="43152"/>
                </a:lnTo>
                <a:cubicBezTo>
                  <a:pt x="22198" y="43152"/>
                  <a:pt x="22198" y="43152"/>
                  <a:pt x="22198" y="43152"/>
                </a:cubicBezTo>
                <a:cubicBezTo>
                  <a:pt x="17591" y="43152"/>
                  <a:pt x="16125" y="45911"/>
                  <a:pt x="16125" y="48669"/>
                </a:cubicBezTo>
                <a:cubicBezTo>
                  <a:pt x="16125" y="51625"/>
                  <a:pt x="17591" y="54384"/>
                  <a:pt x="22198" y="54384"/>
                </a:cubicBezTo>
                <a:cubicBezTo>
                  <a:pt x="93193" y="54384"/>
                  <a:pt x="93193" y="54384"/>
                  <a:pt x="93193" y="54384"/>
                </a:cubicBezTo>
                <a:cubicBezTo>
                  <a:pt x="96125" y="54384"/>
                  <a:pt x="99057" y="51625"/>
                  <a:pt x="99057" y="48669"/>
                </a:cubicBezTo>
                <a:cubicBezTo>
                  <a:pt x="99057" y="45911"/>
                  <a:pt x="96125" y="43152"/>
                  <a:pt x="93193" y="43152"/>
                </a:cubicBezTo>
                <a:close/>
                <a:moveTo>
                  <a:pt x="87329" y="22266"/>
                </a:moveTo>
                <a:lnTo>
                  <a:pt x="87329" y="22266"/>
                </a:lnTo>
                <a:cubicBezTo>
                  <a:pt x="82722" y="22266"/>
                  <a:pt x="81256" y="20886"/>
                  <a:pt x="81256" y="16748"/>
                </a:cubicBezTo>
                <a:cubicBezTo>
                  <a:pt x="81256" y="5517"/>
                  <a:pt x="81256" y="5517"/>
                  <a:pt x="81256" y="5517"/>
                </a:cubicBezTo>
                <a:cubicBezTo>
                  <a:pt x="81256" y="2758"/>
                  <a:pt x="82722" y="0"/>
                  <a:pt x="87329" y="0"/>
                </a:cubicBezTo>
                <a:cubicBezTo>
                  <a:pt x="90261" y="0"/>
                  <a:pt x="93193" y="2758"/>
                  <a:pt x="93193" y="5517"/>
                </a:cubicBezTo>
                <a:cubicBezTo>
                  <a:pt x="93193" y="16748"/>
                  <a:pt x="93193" y="16748"/>
                  <a:pt x="93193" y="16748"/>
                </a:cubicBezTo>
                <a:cubicBezTo>
                  <a:pt x="93193" y="20886"/>
                  <a:pt x="90261" y="22266"/>
                  <a:pt x="87329" y="22266"/>
                </a:cubicBezTo>
                <a:close/>
                <a:moveTo>
                  <a:pt x="57591" y="22266"/>
                </a:moveTo>
                <a:lnTo>
                  <a:pt x="57591" y="22266"/>
                </a:lnTo>
                <a:cubicBezTo>
                  <a:pt x="53193" y="22266"/>
                  <a:pt x="51727" y="20886"/>
                  <a:pt x="51727" y="16748"/>
                </a:cubicBezTo>
                <a:cubicBezTo>
                  <a:pt x="51727" y="5517"/>
                  <a:pt x="51727" y="5517"/>
                  <a:pt x="51727" y="5517"/>
                </a:cubicBezTo>
                <a:cubicBezTo>
                  <a:pt x="51727" y="2758"/>
                  <a:pt x="53193" y="0"/>
                  <a:pt x="57591" y="0"/>
                </a:cubicBezTo>
                <a:cubicBezTo>
                  <a:pt x="60523" y="0"/>
                  <a:pt x="63664" y="2758"/>
                  <a:pt x="63664" y="5517"/>
                </a:cubicBezTo>
                <a:cubicBezTo>
                  <a:pt x="63664" y="16748"/>
                  <a:pt x="63664" y="16748"/>
                  <a:pt x="63664" y="16748"/>
                </a:cubicBezTo>
                <a:cubicBezTo>
                  <a:pt x="63664" y="20886"/>
                  <a:pt x="60523" y="22266"/>
                  <a:pt x="57591" y="22266"/>
                </a:cubicBezTo>
                <a:close/>
                <a:moveTo>
                  <a:pt x="28062" y="22266"/>
                </a:moveTo>
                <a:lnTo>
                  <a:pt x="28062" y="22266"/>
                </a:lnTo>
                <a:cubicBezTo>
                  <a:pt x="23664" y="22266"/>
                  <a:pt x="22198" y="20886"/>
                  <a:pt x="22198" y="16748"/>
                </a:cubicBezTo>
                <a:cubicBezTo>
                  <a:pt x="22198" y="5517"/>
                  <a:pt x="22198" y="5517"/>
                  <a:pt x="22198" y="5517"/>
                </a:cubicBezTo>
                <a:cubicBezTo>
                  <a:pt x="22198" y="2758"/>
                  <a:pt x="23664" y="0"/>
                  <a:pt x="28062" y="0"/>
                </a:cubicBezTo>
                <a:cubicBezTo>
                  <a:pt x="30994" y="0"/>
                  <a:pt x="33926" y="2758"/>
                  <a:pt x="33926" y="5517"/>
                </a:cubicBezTo>
                <a:cubicBezTo>
                  <a:pt x="33926" y="16748"/>
                  <a:pt x="33926" y="16748"/>
                  <a:pt x="33926" y="16748"/>
                </a:cubicBezTo>
                <a:cubicBezTo>
                  <a:pt x="33926" y="20886"/>
                  <a:pt x="30994" y="22266"/>
                  <a:pt x="28062" y="22266"/>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9" name="Shape 4804">
            <a:extLst>
              <a:ext uri="{FF2B5EF4-FFF2-40B4-BE49-F238E27FC236}">
                <a16:creationId xmlns:a16="http://schemas.microsoft.com/office/drawing/2014/main" id="{CAC92E1D-107D-4FC9-A129-0FF2F7954B47}"/>
              </a:ext>
            </a:extLst>
          </p:cNvPr>
          <p:cNvSpPr/>
          <p:nvPr/>
        </p:nvSpPr>
        <p:spPr>
          <a:xfrm>
            <a:off x="2552997" y="4737703"/>
            <a:ext cx="275095" cy="289984"/>
          </a:xfrm>
          <a:custGeom>
            <a:avLst/>
            <a:gdLst/>
            <a:ahLst/>
            <a:cxnLst/>
            <a:rect l="0" t="0" r="0" b="0"/>
            <a:pathLst>
              <a:path w="120000" h="120000" extrusionOk="0">
                <a:moveTo>
                  <a:pt x="110994" y="102857"/>
                </a:moveTo>
                <a:lnTo>
                  <a:pt x="110994" y="102857"/>
                </a:lnTo>
                <a:cubicBezTo>
                  <a:pt x="118324" y="111229"/>
                  <a:pt x="118324" y="111229"/>
                  <a:pt x="118324" y="111229"/>
                </a:cubicBezTo>
                <a:cubicBezTo>
                  <a:pt x="119790" y="111229"/>
                  <a:pt x="119790" y="112624"/>
                  <a:pt x="119790" y="114019"/>
                </a:cubicBezTo>
                <a:cubicBezTo>
                  <a:pt x="119790" y="118405"/>
                  <a:pt x="116858" y="119800"/>
                  <a:pt x="113926" y="119800"/>
                </a:cubicBezTo>
                <a:cubicBezTo>
                  <a:pt x="112460" y="119800"/>
                  <a:pt x="110994" y="119800"/>
                  <a:pt x="109319" y="118405"/>
                </a:cubicBezTo>
                <a:cubicBezTo>
                  <a:pt x="101989" y="111229"/>
                  <a:pt x="101989" y="111229"/>
                  <a:pt x="101989" y="111229"/>
                </a:cubicBezTo>
                <a:cubicBezTo>
                  <a:pt x="94659" y="118405"/>
                  <a:pt x="94659" y="118405"/>
                  <a:pt x="94659" y="118405"/>
                </a:cubicBezTo>
                <a:cubicBezTo>
                  <a:pt x="93193" y="119800"/>
                  <a:pt x="91727" y="119800"/>
                  <a:pt x="90261" y="119800"/>
                </a:cubicBezTo>
                <a:cubicBezTo>
                  <a:pt x="87329" y="119800"/>
                  <a:pt x="84188" y="118405"/>
                  <a:pt x="84188" y="114019"/>
                </a:cubicBezTo>
                <a:cubicBezTo>
                  <a:pt x="84188" y="112624"/>
                  <a:pt x="84188" y="111229"/>
                  <a:pt x="85654" y="111229"/>
                </a:cubicBezTo>
                <a:cubicBezTo>
                  <a:pt x="93193" y="102857"/>
                  <a:pt x="93193" y="102857"/>
                  <a:pt x="93193" y="102857"/>
                </a:cubicBezTo>
                <a:cubicBezTo>
                  <a:pt x="85654" y="95880"/>
                  <a:pt x="85654" y="95880"/>
                  <a:pt x="85654" y="95880"/>
                </a:cubicBezTo>
                <a:cubicBezTo>
                  <a:pt x="84188" y="94485"/>
                  <a:pt x="84188" y="93089"/>
                  <a:pt x="84188" y="91495"/>
                </a:cubicBezTo>
                <a:cubicBezTo>
                  <a:pt x="84188" y="88704"/>
                  <a:pt x="87329" y="85913"/>
                  <a:pt x="90261" y="85913"/>
                </a:cubicBezTo>
                <a:cubicBezTo>
                  <a:pt x="91727" y="85913"/>
                  <a:pt x="93193" y="87308"/>
                  <a:pt x="94659" y="88704"/>
                </a:cubicBezTo>
                <a:cubicBezTo>
                  <a:pt x="101989" y="95880"/>
                  <a:pt x="101989" y="95880"/>
                  <a:pt x="101989" y="95880"/>
                </a:cubicBezTo>
                <a:cubicBezTo>
                  <a:pt x="109319" y="88704"/>
                  <a:pt x="109319" y="88704"/>
                  <a:pt x="109319" y="88704"/>
                </a:cubicBezTo>
                <a:cubicBezTo>
                  <a:pt x="110994" y="87308"/>
                  <a:pt x="112460" y="85913"/>
                  <a:pt x="113926" y="85913"/>
                </a:cubicBezTo>
                <a:cubicBezTo>
                  <a:pt x="116858" y="85913"/>
                  <a:pt x="119790" y="88704"/>
                  <a:pt x="119790" y="91495"/>
                </a:cubicBezTo>
                <a:cubicBezTo>
                  <a:pt x="119790" y="93089"/>
                  <a:pt x="119790" y="94485"/>
                  <a:pt x="118324" y="95880"/>
                </a:cubicBezTo>
                <a:lnTo>
                  <a:pt x="110994" y="102857"/>
                </a:lnTo>
                <a:close/>
                <a:moveTo>
                  <a:pt x="104921" y="84518"/>
                </a:moveTo>
                <a:lnTo>
                  <a:pt x="104921" y="84518"/>
                </a:lnTo>
                <a:cubicBezTo>
                  <a:pt x="101989" y="87308"/>
                  <a:pt x="101989" y="87308"/>
                  <a:pt x="101989" y="87308"/>
                </a:cubicBezTo>
                <a:cubicBezTo>
                  <a:pt x="99057" y="84518"/>
                  <a:pt x="99057" y="84518"/>
                  <a:pt x="99057" y="84518"/>
                </a:cubicBezTo>
                <a:cubicBezTo>
                  <a:pt x="96125" y="81727"/>
                  <a:pt x="93193" y="80332"/>
                  <a:pt x="90261" y="80332"/>
                </a:cubicBezTo>
                <a:cubicBezTo>
                  <a:pt x="84188" y="80332"/>
                  <a:pt x="78324" y="85913"/>
                  <a:pt x="78324" y="91495"/>
                </a:cubicBezTo>
                <a:cubicBezTo>
                  <a:pt x="78324" y="95880"/>
                  <a:pt x="79790" y="98671"/>
                  <a:pt x="81256" y="100066"/>
                </a:cubicBezTo>
                <a:cubicBezTo>
                  <a:pt x="85654" y="102857"/>
                  <a:pt x="85654" y="102857"/>
                  <a:pt x="85654" y="102857"/>
                </a:cubicBezTo>
                <a:cubicBezTo>
                  <a:pt x="81256" y="107043"/>
                  <a:pt x="81256" y="107043"/>
                  <a:pt x="81256" y="107043"/>
                </a:cubicBezTo>
                <a:cubicBezTo>
                  <a:pt x="79790" y="108438"/>
                  <a:pt x="78324" y="111229"/>
                  <a:pt x="78324" y="114019"/>
                </a:cubicBezTo>
                <a:cubicBezTo>
                  <a:pt x="78324" y="117009"/>
                  <a:pt x="78324" y="118405"/>
                  <a:pt x="79790" y="119800"/>
                </a:cubicBezTo>
                <a:cubicBezTo>
                  <a:pt x="5863" y="119800"/>
                  <a:pt x="5863" y="119800"/>
                  <a:pt x="5863" y="119800"/>
                </a:cubicBezTo>
                <a:cubicBezTo>
                  <a:pt x="1465" y="119800"/>
                  <a:pt x="0" y="118405"/>
                  <a:pt x="0" y="114019"/>
                </a:cubicBezTo>
                <a:cubicBezTo>
                  <a:pt x="0" y="16943"/>
                  <a:pt x="0" y="16943"/>
                  <a:pt x="0" y="16943"/>
                </a:cubicBezTo>
                <a:cubicBezTo>
                  <a:pt x="0" y="14152"/>
                  <a:pt x="1465" y="11162"/>
                  <a:pt x="5863" y="11162"/>
                </a:cubicBezTo>
                <a:cubicBezTo>
                  <a:pt x="14659" y="11162"/>
                  <a:pt x="14659" y="11162"/>
                  <a:pt x="14659" y="11162"/>
                </a:cubicBezTo>
                <a:cubicBezTo>
                  <a:pt x="14659" y="16943"/>
                  <a:pt x="14659" y="16943"/>
                  <a:pt x="14659" y="16943"/>
                </a:cubicBezTo>
                <a:cubicBezTo>
                  <a:pt x="14659" y="22524"/>
                  <a:pt x="20523" y="28106"/>
                  <a:pt x="26596" y="28106"/>
                </a:cubicBezTo>
                <a:cubicBezTo>
                  <a:pt x="33926" y="28106"/>
                  <a:pt x="38324" y="22524"/>
                  <a:pt x="38324" y="16943"/>
                </a:cubicBezTo>
                <a:cubicBezTo>
                  <a:pt x="38324" y="11162"/>
                  <a:pt x="38324" y="11162"/>
                  <a:pt x="38324" y="11162"/>
                </a:cubicBezTo>
                <a:cubicBezTo>
                  <a:pt x="44188" y="11162"/>
                  <a:pt x="44188" y="11162"/>
                  <a:pt x="44188" y="11162"/>
                </a:cubicBezTo>
                <a:cubicBezTo>
                  <a:pt x="44188" y="16943"/>
                  <a:pt x="44188" y="16943"/>
                  <a:pt x="44188" y="16943"/>
                </a:cubicBezTo>
                <a:cubicBezTo>
                  <a:pt x="44188" y="22524"/>
                  <a:pt x="50261" y="28106"/>
                  <a:pt x="56125" y="28106"/>
                </a:cubicBezTo>
                <a:cubicBezTo>
                  <a:pt x="63455" y="28106"/>
                  <a:pt x="68062" y="22524"/>
                  <a:pt x="68062" y="16943"/>
                </a:cubicBezTo>
                <a:cubicBezTo>
                  <a:pt x="68062" y="11162"/>
                  <a:pt x="68062" y="11162"/>
                  <a:pt x="68062" y="11162"/>
                </a:cubicBezTo>
                <a:cubicBezTo>
                  <a:pt x="73926" y="11162"/>
                  <a:pt x="73926" y="11162"/>
                  <a:pt x="73926" y="11162"/>
                </a:cubicBezTo>
                <a:cubicBezTo>
                  <a:pt x="73926" y="16943"/>
                  <a:pt x="73926" y="16943"/>
                  <a:pt x="73926" y="16943"/>
                </a:cubicBezTo>
                <a:cubicBezTo>
                  <a:pt x="73926" y="22524"/>
                  <a:pt x="79790" y="28106"/>
                  <a:pt x="85654" y="28106"/>
                </a:cubicBezTo>
                <a:cubicBezTo>
                  <a:pt x="93193" y="28106"/>
                  <a:pt x="97591" y="22524"/>
                  <a:pt x="97591" y="16943"/>
                </a:cubicBezTo>
                <a:cubicBezTo>
                  <a:pt x="97591" y="11162"/>
                  <a:pt x="97591" y="11162"/>
                  <a:pt x="97591" y="11162"/>
                </a:cubicBezTo>
                <a:cubicBezTo>
                  <a:pt x="107853" y="11162"/>
                  <a:pt x="107853" y="11162"/>
                  <a:pt x="107853" y="11162"/>
                </a:cubicBezTo>
                <a:cubicBezTo>
                  <a:pt x="110994" y="11162"/>
                  <a:pt x="113926" y="14152"/>
                  <a:pt x="113926" y="16943"/>
                </a:cubicBezTo>
                <a:cubicBezTo>
                  <a:pt x="113926" y="80332"/>
                  <a:pt x="113926" y="80332"/>
                  <a:pt x="113926" y="80332"/>
                </a:cubicBezTo>
                <a:cubicBezTo>
                  <a:pt x="110994" y="80332"/>
                  <a:pt x="107853" y="81727"/>
                  <a:pt x="104921" y="84518"/>
                </a:cubicBezTo>
                <a:close/>
                <a:moveTo>
                  <a:pt x="73926" y="73156"/>
                </a:moveTo>
                <a:lnTo>
                  <a:pt x="73926" y="73156"/>
                </a:lnTo>
                <a:cubicBezTo>
                  <a:pt x="73926" y="70365"/>
                  <a:pt x="72460" y="67574"/>
                  <a:pt x="68062" y="67574"/>
                </a:cubicBezTo>
                <a:cubicBezTo>
                  <a:pt x="56125" y="67574"/>
                  <a:pt x="56125" y="67574"/>
                  <a:pt x="56125" y="67574"/>
                </a:cubicBezTo>
                <a:cubicBezTo>
                  <a:pt x="47329" y="67574"/>
                  <a:pt x="47329" y="67574"/>
                  <a:pt x="47329" y="67574"/>
                </a:cubicBezTo>
                <a:cubicBezTo>
                  <a:pt x="20523" y="67574"/>
                  <a:pt x="20523" y="67574"/>
                  <a:pt x="20523" y="67574"/>
                </a:cubicBezTo>
                <a:cubicBezTo>
                  <a:pt x="17591" y="67574"/>
                  <a:pt x="14659" y="70365"/>
                  <a:pt x="14659" y="73156"/>
                </a:cubicBezTo>
                <a:cubicBezTo>
                  <a:pt x="14659" y="76146"/>
                  <a:pt x="17591" y="78936"/>
                  <a:pt x="20523" y="78936"/>
                </a:cubicBezTo>
                <a:cubicBezTo>
                  <a:pt x="47329" y="78936"/>
                  <a:pt x="47329" y="78936"/>
                  <a:pt x="47329" y="78936"/>
                </a:cubicBezTo>
                <a:cubicBezTo>
                  <a:pt x="56125" y="78936"/>
                  <a:pt x="56125" y="78936"/>
                  <a:pt x="56125" y="78936"/>
                </a:cubicBezTo>
                <a:cubicBezTo>
                  <a:pt x="68062" y="78936"/>
                  <a:pt x="68062" y="78936"/>
                  <a:pt x="68062" y="78936"/>
                </a:cubicBezTo>
                <a:cubicBezTo>
                  <a:pt x="72460" y="78936"/>
                  <a:pt x="73926" y="76146"/>
                  <a:pt x="73926" y="73156"/>
                </a:cubicBezTo>
                <a:close/>
                <a:moveTo>
                  <a:pt x="14659" y="97275"/>
                </a:moveTo>
                <a:lnTo>
                  <a:pt x="14659" y="97275"/>
                </a:lnTo>
                <a:cubicBezTo>
                  <a:pt x="14659" y="100066"/>
                  <a:pt x="17591" y="101461"/>
                  <a:pt x="20523" y="101461"/>
                </a:cubicBezTo>
                <a:cubicBezTo>
                  <a:pt x="57591" y="101461"/>
                  <a:pt x="57591" y="101461"/>
                  <a:pt x="57591" y="101461"/>
                </a:cubicBezTo>
                <a:cubicBezTo>
                  <a:pt x="60523" y="101461"/>
                  <a:pt x="61989" y="100066"/>
                  <a:pt x="61989" y="97275"/>
                </a:cubicBezTo>
                <a:cubicBezTo>
                  <a:pt x="61989" y="94485"/>
                  <a:pt x="60523" y="91495"/>
                  <a:pt x="57591" y="91495"/>
                </a:cubicBezTo>
                <a:cubicBezTo>
                  <a:pt x="20523" y="91495"/>
                  <a:pt x="20523" y="91495"/>
                  <a:pt x="20523" y="91495"/>
                </a:cubicBezTo>
                <a:cubicBezTo>
                  <a:pt x="17591" y="91495"/>
                  <a:pt x="14659" y="94485"/>
                  <a:pt x="14659" y="97275"/>
                </a:cubicBezTo>
                <a:close/>
                <a:moveTo>
                  <a:pt x="91727" y="43654"/>
                </a:moveTo>
                <a:lnTo>
                  <a:pt x="91727" y="43654"/>
                </a:lnTo>
                <a:cubicBezTo>
                  <a:pt x="20523" y="43654"/>
                  <a:pt x="20523" y="43654"/>
                  <a:pt x="20523" y="43654"/>
                </a:cubicBezTo>
                <a:cubicBezTo>
                  <a:pt x="17591" y="43654"/>
                  <a:pt x="14659" y="45049"/>
                  <a:pt x="14659" y="49235"/>
                </a:cubicBezTo>
                <a:cubicBezTo>
                  <a:pt x="14659" y="52026"/>
                  <a:pt x="17591" y="55016"/>
                  <a:pt x="20523" y="55016"/>
                </a:cubicBezTo>
                <a:cubicBezTo>
                  <a:pt x="91727" y="55016"/>
                  <a:pt x="91727" y="55016"/>
                  <a:pt x="91727" y="55016"/>
                </a:cubicBezTo>
                <a:cubicBezTo>
                  <a:pt x="96125" y="55016"/>
                  <a:pt x="97591" y="52026"/>
                  <a:pt x="97591" y="49235"/>
                </a:cubicBezTo>
                <a:cubicBezTo>
                  <a:pt x="97591" y="45049"/>
                  <a:pt x="96125" y="43654"/>
                  <a:pt x="91727" y="43654"/>
                </a:cubicBezTo>
                <a:close/>
                <a:moveTo>
                  <a:pt x="85654" y="22524"/>
                </a:moveTo>
                <a:lnTo>
                  <a:pt x="85654" y="22524"/>
                </a:lnTo>
                <a:cubicBezTo>
                  <a:pt x="82722" y="22524"/>
                  <a:pt x="79790" y="19734"/>
                  <a:pt x="79790" y="16943"/>
                </a:cubicBezTo>
                <a:cubicBezTo>
                  <a:pt x="79790" y="5581"/>
                  <a:pt x="79790" y="5581"/>
                  <a:pt x="79790" y="5581"/>
                </a:cubicBezTo>
                <a:cubicBezTo>
                  <a:pt x="79790" y="2790"/>
                  <a:pt x="82722" y="0"/>
                  <a:pt x="85654" y="0"/>
                </a:cubicBezTo>
                <a:cubicBezTo>
                  <a:pt x="90261" y="0"/>
                  <a:pt x="91727" y="2790"/>
                  <a:pt x="91727" y="5581"/>
                </a:cubicBezTo>
                <a:cubicBezTo>
                  <a:pt x="91727" y="16943"/>
                  <a:pt x="91727" y="16943"/>
                  <a:pt x="91727" y="16943"/>
                </a:cubicBezTo>
                <a:cubicBezTo>
                  <a:pt x="91727" y="19734"/>
                  <a:pt x="90261" y="22524"/>
                  <a:pt x="85654" y="22524"/>
                </a:cubicBezTo>
                <a:close/>
                <a:moveTo>
                  <a:pt x="56125" y="22524"/>
                </a:moveTo>
                <a:lnTo>
                  <a:pt x="56125" y="22524"/>
                </a:lnTo>
                <a:cubicBezTo>
                  <a:pt x="53193" y="22524"/>
                  <a:pt x="50261" y="19734"/>
                  <a:pt x="50261" y="16943"/>
                </a:cubicBezTo>
                <a:cubicBezTo>
                  <a:pt x="50261" y="5581"/>
                  <a:pt x="50261" y="5581"/>
                  <a:pt x="50261" y="5581"/>
                </a:cubicBezTo>
                <a:cubicBezTo>
                  <a:pt x="50261" y="2790"/>
                  <a:pt x="53193" y="0"/>
                  <a:pt x="56125" y="0"/>
                </a:cubicBezTo>
                <a:cubicBezTo>
                  <a:pt x="60523" y="0"/>
                  <a:pt x="61989" y="2790"/>
                  <a:pt x="61989" y="5581"/>
                </a:cubicBezTo>
                <a:cubicBezTo>
                  <a:pt x="61989" y="16943"/>
                  <a:pt x="61989" y="16943"/>
                  <a:pt x="61989" y="16943"/>
                </a:cubicBezTo>
                <a:cubicBezTo>
                  <a:pt x="61989" y="19734"/>
                  <a:pt x="60523" y="22524"/>
                  <a:pt x="56125" y="22524"/>
                </a:cubicBezTo>
                <a:close/>
                <a:moveTo>
                  <a:pt x="26596" y="22524"/>
                </a:moveTo>
                <a:lnTo>
                  <a:pt x="26596" y="22524"/>
                </a:lnTo>
                <a:cubicBezTo>
                  <a:pt x="23664" y="22524"/>
                  <a:pt x="20523" y="19734"/>
                  <a:pt x="20523" y="16943"/>
                </a:cubicBezTo>
                <a:cubicBezTo>
                  <a:pt x="20523" y="5581"/>
                  <a:pt x="20523" y="5581"/>
                  <a:pt x="20523" y="5581"/>
                </a:cubicBezTo>
                <a:cubicBezTo>
                  <a:pt x="20523" y="2790"/>
                  <a:pt x="23664" y="0"/>
                  <a:pt x="26596" y="0"/>
                </a:cubicBezTo>
                <a:cubicBezTo>
                  <a:pt x="30994" y="0"/>
                  <a:pt x="32460" y="2790"/>
                  <a:pt x="32460" y="5581"/>
                </a:cubicBezTo>
                <a:cubicBezTo>
                  <a:pt x="32460" y="16943"/>
                  <a:pt x="32460" y="16943"/>
                  <a:pt x="32460" y="16943"/>
                </a:cubicBezTo>
                <a:cubicBezTo>
                  <a:pt x="32460" y="19734"/>
                  <a:pt x="30994" y="22524"/>
                  <a:pt x="26596" y="22524"/>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0" name="Shape 4805">
            <a:extLst>
              <a:ext uri="{FF2B5EF4-FFF2-40B4-BE49-F238E27FC236}">
                <a16:creationId xmlns:a16="http://schemas.microsoft.com/office/drawing/2014/main" id="{680864A9-EB47-4CBC-A276-0F2A4D672782}"/>
              </a:ext>
            </a:extLst>
          </p:cNvPr>
          <p:cNvSpPr/>
          <p:nvPr/>
        </p:nvSpPr>
        <p:spPr>
          <a:xfrm>
            <a:off x="2043014" y="4739820"/>
            <a:ext cx="279327" cy="292100"/>
          </a:xfrm>
          <a:custGeom>
            <a:avLst/>
            <a:gdLst/>
            <a:ahLst/>
            <a:cxnLst/>
            <a:rect l="0" t="0" r="0" b="0"/>
            <a:pathLst>
              <a:path w="120000" h="120000" extrusionOk="0">
                <a:moveTo>
                  <a:pt x="116901" y="103054"/>
                </a:moveTo>
                <a:lnTo>
                  <a:pt x="116901" y="103054"/>
                </a:lnTo>
                <a:cubicBezTo>
                  <a:pt x="102237" y="117044"/>
                  <a:pt x="102237" y="117044"/>
                  <a:pt x="102237" y="117044"/>
                </a:cubicBezTo>
                <a:cubicBezTo>
                  <a:pt x="100791" y="118423"/>
                  <a:pt x="99345" y="119802"/>
                  <a:pt x="97900" y="119802"/>
                </a:cubicBezTo>
                <a:cubicBezTo>
                  <a:pt x="96454" y="119802"/>
                  <a:pt x="95008" y="118423"/>
                  <a:pt x="93562" y="117044"/>
                </a:cubicBezTo>
                <a:cubicBezTo>
                  <a:pt x="86127" y="109950"/>
                  <a:pt x="86127" y="109950"/>
                  <a:pt x="86127" y="109950"/>
                </a:cubicBezTo>
                <a:cubicBezTo>
                  <a:pt x="84681" y="108571"/>
                  <a:pt x="84681" y="107192"/>
                  <a:pt x="84681" y="105812"/>
                </a:cubicBezTo>
                <a:cubicBezTo>
                  <a:pt x="84681" y="103054"/>
                  <a:pt x="86127" y="100295"/>
                  <a:pt x="90671" y="100295"/>
                </a:cubicBezTo>
                <a:cubicBezTo>
                  <a:pt x="92117" y="100295"/>
                  <a:pt x="93562" y="101674"/>
                  <a:pt x="93562" y="103054"/>
                </a:cubicBezTo>
                <a:cubicBezTo>
                  <a:pt x="97900" y="105812"/>
                  <a:pt x="97900" y="105812"/>
                  <a:pt x="97900" y="105812"/>
                </a:cubicBezTo>
                <a:cubicBezTo>
                  <a:pt x="109466" y="94778"/>
                  <a:pt x="109466" y="94778"/>
                  <a:pt x="109466" y="94778"/>
                </a:cubicBezTo>
                <a:cubicBezTo>
                  <a:pt x="110912" y="93399"/>
                  <a:pt x="112564" y="93399"/>
                  <a:pt x="114010" y="93399"/>
                </a:cubicBezTo>
                <a:cubicBezTo>
                  <a:pt x="116901" y="93399"/>
                  <a:pt x="119793" y="96157"/>
                  <a:pt x="119793" y="98916"/>
                </a:cubicBezTo>
                <a:cubicBezTo>
                  <a:pt x="119793" y="100295"/>
                  <a:pt x="118347" y="101674"/>
                  <a:pt x="116901" y="103054"/>
                </a:cubicBezTo>
                <a:close/>
                <a:moveTo>
                  <a:pt x="97900" y="97536"/>
                </a:moveTo>
                <a:lnTo>
                  <a:pt x="97900" y="97536"/>
                </a:lnTo>
                <a:cubicBezTo>
                  <a:pt x="96454" y="96157"/>
                  <a:pt x="93562" y="94778"/>
                  <a:pt x="90671" y="94778"/>
                </a:cubicBezTo>
                <a:cubicBezTo>
                  <a:pt x="83235" y="94778"/>
                  <a:pt x="78898" y="100295"/>
                  <a:pt x="78898" y="105812"/>
                </a:cubicBezTo>
                <a:cubicBezTo>
                  <a:pt x="78898" y="109950"/>
                  <a:pt x="80344" y="112906"/>
                  <a:pt x="81790" y="114285"/>
                </a:cubicBezTo>
                <a:cubicBezTo>
                  <a:pt x="87573" y="119802"/>
                  <a:pt x="87573" y="119802"/>
                  <a:pt x="87573" y="119802"/>
                </a:cubicBezTo>
                <a:cubicBezTo>
                  <a:pt x="5989" y="119802"/>
                  <a:pt x="5989" y="119802"/>
                  <a:pt x="5989" y="119802"/>
                </a:cubicBezTo>
                <a:cubicBezTo>
                  <a:pt x="3098" y="119802"/>
                  <a:pt x="0" y="117044"/>
                  <a:pt x="0" y="114285"/>
                </a:cubicBezTo>
                <a:cubicBezTo>
                  <a:pt x="0" y="16748"/>
                  <a:pt x="0" y="16748"/>
                  <a:pt x="0" y="16748"/>
                </a:cubicBezTo>
                <a:cubicBezTo>
                  <a:pt x="0" y="13990"/>
                  <a:pt x="3098" y="11034"/>
                  <a:pt x="5989" y="11034"/>
                </a:cubicBezTo>
                <a:cubicBezTo>
                  <a:pt x="16110" y="11034"/>
                  <a:pt x="16110" y="11034"/>
                  <a:pt x="16110" y="11034"/>
                </a:cubicBezTo>
                <a:cubicBezTo>
                  <a:pt x="16110" y="16748"/>
                  <a:pt x="16110" y="16748"/>
                  <a:pt x="16110" y="16748"/>
                </a:cubicBezTo>
                <a:cubicBezTo>
                  <a:pt x="16110" y="23645"/>
                  <a:pt x="21893" y="27783"/>
                  <a:pt x="27882" y="27783"/>
                </a:cubicBezTo>
                <a:cubicBezTo>
                  <a:pt x="33666" y="27783"/>
                  <a:pt x="39449" y="23645"/>
                  <a:pt x="39449" y="16748"/>
                </a:cubicBezTo>
                <a:cubicBezTo>
                  <a:pt x="39449" y="11034"/>
                  <a:pt x="39449" y="11034"/>
                  <a:pt x="39449" y="11034"/>
                </a:cubicBezTo>
                <a:cubicBezTo>
                  <a:pt x="45232" y="11034"/>
                  <a:pt x="45232" y="11034"/>
                  <a:pt x="45232" y="11034"/>
                </a:cubicBezTo>
                <a:cubicBezTo>
                  <a:pt x="45232" y="16748"/>
                  <a:pt x="45232" y="16748"/>
                  <a:pt x="45232" y="16748"/>
                </a:cubicBezTo>
                <a:cubicBezTo>
                  <a:pt x="45232" y="23645"/>
                  <a:pt x="51222" y="27783"/>
                  <a:pt x="57005" y="27783"/>
                </a:cubicBezTo>
                <a:cubicBezTo>
                  <a:pt x="62788" y="27783"/>
                  <a:pt x="68777" y="23645"/>
                  <a:pt x="68777" y="16748"/>
                </a:cubicBezTo>
                <a:cubicBezTo>
                  <a:pt x="68777" y="11034"/>
                  <a:pt x="68777" y="11034"/>
                  <a:pt x="68777" y="11034"/>
                </a:cubicBezTo>
                <a:cubicBezTo>
                  <a:pt x="74561" y="11034"/>
                  <a:pt x="74561" y="11034"/>
                  <a:pt x="74561" y="11034"/>
                </a:cubicBezTo>
                <a:cubicBezTo>
                  <a:pt x="74561" y="16748"/>
                  <a:pt x="74561" y="16748"/>
                  <a:pt x="74561" y="16748"/>
                </a:cubicBezTo>
                <a:cubicBezTo>
                  <a:pt x="74561" y="23645"/>
                  <a:pt x="80344" y="27783"/>
                  <a:pt x="86127" y="27783"/>
                </a:cubicBezTo>
                <a:cubicBezTo>
                  <a:pt x="92117" y="27783"/>
                  <a:pt x="97900" y="23645"/>
                  <a:pt x="97900" y="16748"/>
                </a:cubicBezTo>
                <a:cubicBezTo>
                  <a:pt x="97900" y="11034"/>
                  <a:pt x="97900" y="11034"/>
                  <a:pt x="97900" y="11034"/>
                </a:cubicBezTo>
                <a:cubicBezTo>
                  <a:pt x="108020" y="11034"/>
                  <a:pt x="108020" y="11034"/>
                  <a:pt x="108020" y="11034"/>
                </a:cubicBezTo>
                <a:cubicBezTo>
                  <a:pt x="110912" y="11034"/>
                  <a:pt x="114010" y="13990"/>
                  <a:pt x="114010" y="16748"/>
                </a:cubicBezTo>
                <a:cubicBezTo>
                  <a:pt x="114010" y="87684"/>
                  <a:pt x="114010" y="87684"/>
                  <a:pt x="114010" y="87684"/>
                </a:cubicBezTo>
                <a:cubicBezTo>
                  <a:pt x="109466" y="87684"/>
                  <a:pt x="106574" y="89064"/>
                  <a:pt x="105129" y="90640"/>
                </a:cubicBezTo>
                <a:lnTo>
                  <a:pt x="97900" y="97536"/>
                </a:lnTo>
                <a:close/>
                <a:moveTo>
                  <a:pt x="16110" y="96157"/>
                </a:moveTo>
                <a:lnTo>
                  <a:pt x="16110" y="96157"/>
                </a:lnTo>
                <a:cubicBezTo>
                  <a:pt x="16110" y="98916"/>
                  <a:pt x="17555" y="100295"/>
                  <a:pt x="20447" y="100295"/>
                </a:cubicBezTo>
                <a:cubicBezTo>
                  <a:pt x="58450" y="100295"/>
                  <a:pt x="58450" y="100295"/>
                  <a:pt x="58450" y="100295"/>
                </a:cubicBezTo>
                <a:cubicBezTo>
                  <a:pt x="61342" y="100295"/>
                  <a:pt x="62788" y="98916"/>
                  <a:pt x="62788" y="96157"/>
                </a:cubicBezTo>
                <a:cubicBezTo>
                  <a:pt x="62788" y="93399"/>
                  <a:pt x="61342" y="92019"/>
                  <a:pt x="58450" y="92019"/>
                </a:cubicBezTo>
                <a:cubicBezTo>
                  <a:pt x="20447" y="92019"/>
                  <a:pt x="20447" y="92019"/>
                  <a:pt x="20447" y="92019"/>
                </a:cubicBezTo>
                <a:cubicBezTo>
                  <a:pt x="17555" y="92019"/>
                  <a:pt x="16110" y="93399"/>
                  <a:pt x="16110" y="96157"/>
                </a:cubicBezTo>
                <a:close/>
                <a:moveTo>
                  <a:pt x="92117" y="43152"/>
                </a:moveTo>
                <a:lnTo>
                  <a:pt x="92117" y="43152"/>
                </a:lnTo>
                <a:cubicBezTo>
                  <a:pt x="21893" y="43152"/>
                  <a:pt x="21893" y="43152"/>
                  <a:pt x="21893" y="43152"/>
                </a:cubicBezTo>
                <a:cubicBezTo>
                  <a:pt x="19001" y="43152"/>
                  <a:pt x="16110" y="45911"/>
                  <a:pt x="16110" y="48669"/>
                </a:cubicBezTo>
                <a:cubicBezTo>
                  <a:pt x="16110" y="51625"/>
                  <a:pt x="19001" y="54384"/>
                  <a:pt x="21893" y="54384"/>
                </a:cubicBezTo>
                <a:cubicBezTo>
                  <a:pt x="92117" y="54384"/>
                  <a:pt x="92117" y="54384"/>
                  <a:pt x="92117" y="54384"/>
                </a:cubicBezTo>
                <a:cubicBezTo>
                  <a:pt x="95008" y="54384"/>
                  <a:pt x="97900" y="51625"/>
                  <a:pt x="97900" y="48669"/>
                </a:cubicBezTo>
                <a:cubicBezTo>
                  <a:pt x="97900" y="45911"/>
                  <a:pt x="95008" y="43152"/>
                  <a:pt x="92117" y="43152"/>
                </a:cubicBezTo>
                <a:close/>
                <a:moveTo>
                  <a:pt x="92117" y="66798"/>
                </a:moveTo>
                <a:lnTo>
                  <a:pt x="92117" y="66798"/>
                </a:lnTo>
                <a:cubicBezTo>
                  <a:pt x="57005" y="66798"/>
                  <a:pt x="57005" y="66798"/>
                  <a:pt x="57005" y="66798"/>
                </a:cubicBezTo>
                <a:cubicBezTo>
                  <a:pt x="46678" y="66798"/>
                  <a:pt x="46678" y="66798"/>
                  <a:pt x="46678" y="66798"/>
                </a:cubicBezTo>
                <a:cubicBezTo>
                  <a:pt x="21893" y="66798"/>
                  <a:pt x="21893" y="66798"/>
                  <a:pt x="21893" y="66798"/>
                </a:cubicBezTo>
                <a:cubicBezTo>
                  <a:pt x="19001" y="66798"/>
                  <a:pt x="16110" y="69556"/>
                  <a:pt x="16110" y="72315"/>
                </a:cubicBezTo>
                <a:cubicBezTo>
                  <a:pt x="16110" y="76650"/>
                  <a:pt x="19001" y="78029"/>
                  <a:pt x="21893" y="78029"/>
                </a:cubicBezTo>
                <a:cubicBezTo>
                  <a:pt x="46678" y="78029"/>
                  <a:pt x="46678" y="78029"/>
                  <a:pt x="46678" y="78029"/>
                </a:cubicBezTo>
                <a:cubicBezTo>
                  <a:pt x="57005" y="78029"/>
                  <a:pt x="57005" y="78029"/>
                  <a:pt x="57005" y="78029"/>
                </a:cubicBezTo>
                <a:cubicBezTo>
                  <a:pt x="92117" y="78029"/>
                  <a:pt x="92117" y="78029"/>
                  <a:pt x="92117" y="78029"/>
                </a:cubicBezTo>
                <a:cubicBezTo>
                  <a:pt x="95008" y="78029"/>
                  <a:pt x="97900" y="76650"/>
                  <a:pt x="97900" y="72315"/>
                </a:cubicBezTo>
                <a:cubicBezTo>
                  <a:pt x="97900" y="69556"/>
                  <a:pt x="95008" y="66798"/>
                  <a:pt x="92117" y="66798"/>
                </a:cubicBezTo>
                <a:close/>
                <a:moveTo>
                  <a:pt x="86127" y="22266"/>
                </a:moveTo>
                <a:lnTo>
                  <a:pt x="86127" y="22266"/>
                </a:lnTo>
                <a:cubicBezTo>
                  <a:pt x="83235" y="22266"/>
                  <a:pt x="80344" y="20886"/>
                  <a:pt x="80344" y="16748"/>
                </a:cubicBezTo>
                <a:cubicBezTo>
                  <a:pt x="80344" y="5517"/>
                  <a:pt x="80344" y="5517"/>
                  <a:pt x="80344" y="5517"/>
                </a:cubicBezTo>
                <a:cubicBezTo>
                  <a:pt x="80344" y="2758"/>
                  <a:pt x="83235" y="0"/>
                  <a:pt x="86127" y="0"/>
                </a:cubicBezTo>
                <a:cubicBezTo>
                  <a:pt x="89018" y="0"/>
                  <a:pt x="92117" y="2758"/>
                  <a:pt x="92117" y="5517"/>
                </a:cubicBezTo>
                <a:cubicBezTo>
                  <a:pt x="92117" y="16748"/>
                  <a:pt x="92117" y="16748"/>
                  <a:pt x="92117" y="16748"/>
                </a:cubicBezTo>
                <a:cubicBezTo>
                  <a:pt x="92117" y="20886"/>
                  <a:pt x="89018" y="22266"/>
                  <a:pt x="86127" y="22266"/>
                </a:cubicBezTo>
                <a:close/>
                <a:moveTo>
                  <a:pt x="57005" y="22266"/>
                </a:moveTo>
                <a:lnTo>
                  <a:pt x="57005" y="22266"/>
                </a:lnTo>
                <a:cubicBezTo>
                  <a:pt x="54113" y="22266"/>
                  <a:pt x="51222" y="20886"/>
                  <a:pt x="51222" y="16748"/>
                </a:cubicBezTo>
                <a:cubicBezTo>
                  <a:pt x="51222" y="5517"/>
                  <a:pt x="51222" y="5517"/>
                  <a:pt x="51222" y="5517"/>
                </a:cubicBezTo>
                <a:cubicBezTo>
                  <a:pt x="51222" y="2758"/>
                  <a:pt x="54113" y="0"/>
                  <a:pt x="57005" y="0"/>
                </a:cubicBezTo>
                <a:cubicBezTo>
                  <a:pt x="59896" y="0"/>
                  <a:pt x="62788" y="2758"/>
                  <a:pt x="62788" y="5517"/>
                </a:cubicBezTo>
                <a:cubicBezTo>
                  <a:pt x="62788" y="16748"/>
                  <a:pt x="62788" y="16748"/>
                  <a:pt x="62788" y="16748"/>
                </a:cubicBezTo>
                <a:cubicBezTo>
                  <a:pt x="62788" y="20886"/>
                  <a:pt x="59896" y="22266"/>
                  <a:pt x="57005" y="22266"/>
                </a:cubicBezTo>
                <a:close/>
                <a:moveTo>
                  <a:pt x="27882" y="22266"/>
                </a:moveTo>
                <a:lnTo>
                  <a:pt x="27882" y="22266"/>
                </a:lnTo>
                <a:cubicBezTo>
                  <a:pt x="24991" y="22266"/>
                  <a:pt x="21893" y="20886"/>
                  <a:pt x="21893" y="16748"/>
                </a:cubicBezTo>
                <a:cubicBezTo>
                  <a:pt x="21893" y="5517"/>
                  <a:pt x="21893" y="5517"/>
                  <a:pt x="21893" y="5517"/>
                </a:cubicBezTo>
                <a:cubicBezTo>
                  <a:pt x="21893" y="2758"/>
                  <a:pt x="24991" y="0"/>
                  <a:pt x="27882" y="0"/>
                </a:cubicBezTo>
                <a:cubicBezTo>
                  <a:pt x="30774" y="0"/>
                  <a:pt x="33666" y="2758"/>
                  <a:pt x="33666" y="5517"/>
                </a:cubicBezTo>
                <a:cubicBezTo>
                  <a:pt x="33666" y="16748"/>
                  <a:pt x="33666" y="16748"/>
                  <a:pt x="33666" y="16748"/>
                </a:cubicBezTo>
                <a:cubicBezTo>
                  <a:pt x="33666" y="20886"/>
                  <a:pt x="30774" y="22266"/>
                  <a:pt x="27882" y="22266"/>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1" name="Shape 4806">
            <a:extLst>
              <a:ext uri="{FF2B5EF4-FFF2-40B4-BE49-F238E27FC236}">
                <a16:creationId xmlns:a16="http://schemas.microsoft.com/office/drawing/2014/main" id="{8DE14A27-6826-4EF5-855A-DCD4D926F66C}"/>
              </a:ext>
            </a:extLst>
          </p:cNvPr>
          <p:cNvSpPr/>
          <p:nvPr/>
        </p:nvSpPr>
        <p:spPr>
          <a:xfrm>
            <a:off x="1537261" y="4739820"/>
            <a:ext cx="262398" cy="292100"/>
          </a:xfrm>
          <a:custGeom>
            <a:avLst/>
            <a:gdLst/>
            <a:ahLst/>
            <a:cxnLst/>
            <a:rect l="0" t="0" r="0" b="0"/>
            <a:pathLst>
              <a:path w="120000" h="120000" extrusionOk="0">
                <a:moveTo>
                  <a:pt x="113614" y="119802"/>
                </a:moveTo>
                <a:lnTo>
                  <a:pt x="113614" y="119802"/>
                </a:lnTo>
                <a:cubicBezTo>
                  <a:pt x="6385" y="119802"/>
                  <a:pt x="6385" y="119802"/>
                  <a:pt x="6385" y="119802"/>
                </a:cubicBezTo>
                <a:cubicBezTo>
                  <a:pt x="3082" y="119802"/>
                  <a:pt x="0" y="117044"/>
                  <a:pt x="0" y="114285"/>
                </a:cubicBezTo>
                <a:cubicBezTo>
                  <a:pt x="0" y="16748"/>
                  <a:pt x="0" y="16748"/>
                  <a:pt x="0" y="16748"/>
                </a:cubicBezTo>
                <a:cubicBezTo>
                  <a:pt x="0" y="13990"/>
                  <a:pt x="3082" y="11034"/>
                  <a:pt x="6385" y="11034"/>
                </a:cubicBezTo>
                <a:cubicBezTo>
                  <a:pt x="17174" y="11034"/>
                  <a:pt x="17174" y="11034"/>
                  <a:pt x="17174" y="11034"/>
                </a:cubicBezTo>
                <a:cubicBezTo>
                  <a:pt x="17174" y="16748"/>
                  <a:pt x="17174" y="16748"/>
                  <a:pt x="17174" y="16748"/>
                </a:cubicBezTo>
                <a:cubicBezTo>
                  <a:pt x="17174" y="23645"/>
                  <a:pt x="21798" y="27783"/>
                  <a:pt x="29724" y="27783"/>
                </a:cubicBezTo>
                <a:cubicBezTo>
                  <a:pt x="35889" y="27783"/>
                  <a:pt x="42055" y="23645"/>
                  <a:pt x="42055" y="16748"/>
                </a:cubicBezTo>
                <a:cubicBezTo>
                  <a:pt x="42055" y="11034"/>
                  <a:pt x="42055" y="11034"/>
                  <a:pt x="42055" y="11034"/>
                </a:cubicBezTo>
                <a:cubicBezTo>
                  <a:pt x="48220" y="11034"/>
                  <a:pt x="48220" y="11034"/>
                  <a:pt x="48220" y="11034"/>
                </a:cubicBezTo>
                <a:cubicBezTo>
                  <a:pt x="48220" y="16748"/>
                  <a:pt x="48220" y="16748"/>
                  <a:pt x="48220" y="16748"/>
                </a:cubicBezTo>
                <a:cubicBezTo>
                  <a:pt x="48220" y="23645"/>
                  <a:pt x="53064" y="27783"/>
                  <a:pt x="60770" y="27783"/>
                </a:cubicBezTo>
                <a:cubicBezTo>
                  <a:pt x="66935" y="27783"/>
                  <a:pt x="73321" y="23645"/>
                  <a:pt x="73321" y="16748"/>
                </a:cubicBezTo>
                <a:cubicBezTo>
                  <a:pt x="73321" y="11034"/>
                  <a:pt x="73321" y="11034"/>
                  <a:pt x="73321" y="11034"/>
                </a:cubicBezTo>
                <a:cubicBezTo>
                  <a:pt x="79486" y="11034"/>
                  <a:pt x="79486" y="11034"/>
                  <a:pt x="79486" y="11034"/>
                </a:cubicBezTo>
                <a:cubicBezTo>
                  <a:pt x="79486" y="16748"/>
                  <a:pt x="79486" y="16748"/>
                  <a:pt x="79486" y="16748"/>
                </a:cubicBezTo>
                <a:cubicBezTo>
                  <a:pt x="79486" y="23645"/>
                  <a:pt x="84110" y="27783"/>
                  <a:pt x="91816" y="27783"/>
                </a:cubicBezTo>
                <a:cubicBezTo>
                  <a:pt x="98201" y="27783"/>
                  <a:pt x="104366" y="23645"/>
                  <a:pt x="104366" y="16748"/>
                </a:cubicBezTo>
                <a:cubicBezTo>
                  <a:pt x="104366" y="11034"/>
                  <a:pt x="104366" y="11034"/>
                  <a:pt x="104366" y="11034"/>
                </a:cubicBezTo>
                <a:cubicBezTo>
                  <a:pt x="113614" y="11034"/>
                  <a:pt x="113614" y="11034"/>
                  <a:pt x="113614" y="11034"/>
                </a:cubicBezTo>
                <a:cubicBezTo>
                  <a:pt x="118238" y="11034"/>
                  <a:pt x="119779" y="13990"/>
                  <a:pt x="119779" y="16748"/>
                </a:cubicBezTo>
                <a:cubicBezTo>
                  <a:pt x="119779" y="114285"/>
                  <a:pt x="119779" y="114285"/>
                  <a:pt x="119779" y="114285"/>
                </a:cubicBezTo>
                <a:cubicBezTo>
                  <a:pt x="119779" y="117044"/>
                  <a:pt x="118238" y="119802"/>
                  <a:pt x="113614" y="119802"/>
                </a:cubicBezTo>
                <a:close/>
                <a:moveTo>
                  <a:pt x="98201" y="43152"/>
                </a:moveTo>
                <a:lnTo>
                  <a:pt x="98201" y="43152"/>
                </a:lnTo>
                <a:cubicBezTo>
                  <a:pt x="23339" y="43152"/>
                  <a:pt x="23339" y="43152"/>
                  <a:pt x="23339" y="43152"/>
                </a:cubicBezTo>
                <a:cubicBezTo>
                  <a:pt x="18715" y="43152"/>
                  <a:pt x="17174" y="45911"/>
                  <a:pt x="17174" y="48669"/>
                </a:cubicBezTo>
                <a:cubicBezTo>
                  <a:pt x="17174" y="51625"/>
                  <a:pt x="18715" y="54384"/>
                  <a:pt x="23339" y="54384"/>
                </a:cubicBezTo>
                <a:cubicBezTo>
                  <a:pt x="98201" y="54384"/>
                  <a:pt x="98201" y="54384"/>
                  <a:pt x="98201" y="54384"/>
                </a:cubicBezTo>
                <a:cubicBezTo>
                  <a:pt x="101284" y="54384"/>
                  <a:pt x="104366" y="51625"/>
                  <a:pt x="104366" y="48669"/>
                </a:cubicBezTo>
                <a:cubicBezTo>
                  <a:pt x="104366" y="45911"/>
                  <a:pt x="101284" y="43152"/>
                  <a:pt x="98201" y="43152"/>
                </a:cubicBezTo>
                <a:close/>
                <a:moveTo>
                  <a:pt x="98201" y="66798"/>
                </a:moveTo>
                <a:lnTo>
                  <a:pt x="98201" y="66798"/>
                </a:lnTo>
                <a:cubicBezTo>
                  <a:pt x="23339" y="66798"/>
                  <a:pt x="23339" y="66798"/>
                  <a:pt x="23339" y="66798"/>
                </a:cubicBezTo>
                <a:cubicBezTo>
                  <a:pt x="18715" y="66798"/>
                  <a:pt x="17174" y="69556"/>
                  <a:pt x="17174" y="72315"/>
                </a:cubicBezTo>
                <a:cubicBezTo>
                  <a:pt x="17174" y="76650"/>
                  <a:pt x="18715" y="78029"/>
                  <a:pt x="23339" y="78029"/>
                </a:cubicBezTo>
                <a:cubicBezTo>
                  <a:pt x="98201" y="78029"/>
                  <a:pt x="98201" y="78029"/>
                  <a:pt x="98201" y="78029"/>
                </a:cubicBezTo>
                <a:cubicBezTo>
                  <a:pt x="101284" y="78029"/>
                  <a:pt x="104366" y="76650"/>
                  <a:pt x="104366" y="72315"/>
                </a:cubicBezTo>
                <a:cubicBezTo>
                  <a:pt x="104366" y="69556"/>
                  <a:pt x="101284" y="66798"/>
                  <a:pt x="98201" y="66798"/>
                </a:cubicBezTo>
                <a:close/>
                <a:moveTo>
                  <a:pt x="98201" y="92019"/>
                </a:moveTo>
                <a:lnTo>
                  <a:pt x="98201" y="92019"/>
                </a:lnTo>
                <a:cubicBezTo>
                  <a:pt x="21798" y="92019"/>
                  <a:pt x="21798" y="92019"/>
                  <a:pt x="21798" y="92019"/>
                </a:cubicBezTo>
                <a:cubicBezTo>
                  <a:pt x="18715" y="92019"/>
                  <a:pt x="17174" y="93399"/>
                  <a:pt x="17174" y="96157"/>
                </a:cubicBezTo>
                <a:cubicBezTo>
                  <a:pt x="17174" y="98916"/>
                  <a:pt x="18715" y="100295"/>
                  <a:pt x="21798" y="100295"/>
                </a:cubicBezTo>
                <a:cubicBezTo>
                  <a:pt x="98201" y="100295"/>
                  <a:pt x="98201" y="100295"/>
                  <a:pt x="98201" y="100295"/>
                </a:cubicBezTo>
                <a:cubicBezTo>
                  <a:pt x="101284" y="100295"/>
                  <a:pt x="104366" y="98916"/>
                  <a:pt x="104366" y="96157"/>
                </a:cubicBezTo>
                <a:cubicBezTo>
                  <a:pt x="104366" y="93399"/>
                  <a:pt x="101284" y="92019"/>
                  <a:pt x="98201" y="92019"/>
                </a:cubicBezTo>
                <a:close/>
                <a:moveTo>
                  <a:pt x="91816" y="22266"/>
                </a:moveTo>
                <a:lnTo>
                  <a:pt x="91816" y="22266"/>
                </a:lnTo>
                <a:cubicBezTo>
                  <a:pt x="87192" y="22266"/>
                  <a:pt x="85651" y="20886"/>
                  <a:pt x="85651" y="16748"/>
                </a:cubicBezTo>
                <a:cubicBezTo>
                  <a:pt x="85651" y="5517"/>
                  <a:pt x="85651" y="5517"/>
                  <a:pt x="85651" y="5517"/>
                </a:cubicBezTo>
                <a:cubicBezTo>
                  <a:pt x="85651" y="2758"/>
                  <a:pt x="87192" y="0"/>
                  <a:pt x="91816" y="0"/>
                </a:cubicBezTo>
                <a:cubicBezTo>
                  <a:pt x="94899" y="0"/>
                  <a:pt x="98201" y="2758"/>
                  <a:pt x="98201" y="5517"/>
                </a:cubicBezTo>
                <a:cubicBezTo>
                  <a:pt x="98201" y="16748"/>
                  <a:pt x="98201" y="16748"/>
                  <a:pt x="98201" y="16748"/>
                </a:cubicBezTo>
                <a:cubicBezTo>
                  <a:pt x="98201" y="20886"/>
                  <a:pt x="94899" y="22266"/>
                  <a:pt x="91816" y="22266"/>
                </a:cubicBezTo>
                <a:close/>
                <a:moveTo>
                  <a:pt x="60770" y="22266"/>
                </a:moveTo>
                <a:lnTo>
                  <a:pt x="60770" y="22266"/>
                </a:lnTo>
                <a:cubicBezTo>
                  <a:pt x="56146" y="22266"/>
                  <a:pt x="54605" y="20886"/>
                  <a:pt x="54605" y="16748"/>
                </a:cubicBezTo>
                <a:cubicBezTo>
                  <a:pt x="54605" y="5517"/>
                  <a:pt x="54605" y="5517"/>
                  <a:pt x="54605" y="5517"/>
                </a:cubicBezTo>
                <a:cubicBezTo>
                  <a:pt x="54605" y="2758"/>
                  <a:pt x="56146" y="0"/>
                  <a:pt x="60770" y="0"/>
                </a:cubicBezTo>
                <a:cubicBezTo>
                  <a:pt x="63853" y="0"/>
                  <a:pt x="66935" y="2758"/>
                  <a:pt x="66935" y="5517"/>
                </a:cubicBezTo>
                <a:cubicBezTo>
                  <a:pt x="66935" y="16748"/>
                  <a:pt x="66935" y="16748"/>
                  <a:pt x="66935" y="16748"/>
                </a:cubicBezTo>
                <a:cubicBezTo>
                  <a:pt x="66935" y="20886"/>
                  <a:pt x="63853" y="22266"/>
                  <a:pt x="60770" y="22266"/>
                </a:cubicBezTo>
                <a:close/>
                <a:moveTo>
                  <a:pt x="29724" y="22266"/>
                </a:moveTo>
                <a:lnTo>
                  <a:pt x="29724" y="22266"/>
                </a:lnTo>
                <a:cubicBezTo>
                  <a:pt x="24880" y="22266"/>
                  <a:pt x="23339" y="20886"/>
                  <a:pt x="23339" y="16748"/>
                </a:cubicBezTo>
                <a:cubicBezTo>
                  <a:pt x="23339" y="5517"/>
                  <a:pt x="23339" y="5517"/>
                  <a:pt x="23339" y="5517"/>
                </a:cubicBezTo>
                <a:cubicBezTo>
                  <a:pt x="23339" y="2758"/>
                  <a:pt x="24880" y="0"/>
                  <a:pt x="29724" y="0"/>
                </a:cubicBezTo>
                <a:cubicBezTo>
                  <a:pt x="32807" y="0"/>
                  <a:pt x="35889" y="2758"/>
                  <a:pt x="35889" y="5517"/>
                </a:cubicBezTo>
                <a:cubicBezTo>
                  <a:pt x="35889" y="16748"/>
                  <a:pt x="35889" y="16748"/>
                  <a:pt x="35889" y="16748"/>
                </a:cubicBezTo>
                <a:cubicBezTo>
                  <a:pt x="35889" y="20886"/>
                  <a:pt x="32807" y="22266"/>
                  <a:pt x="29724" y="22266"/>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2" name="Shape 4807">
            <a:extLst>
              <a:ext uri="{FF2B5EF4-FFF2-40B4-BE49-F238E27FC236}">
                <a16:creationId xmlns:a16="http://schemas.microsoft.com/office/drawing/2014/main" id="{3E616532-ABCF-4F4D-AB31-1E5C8A750BCD}"/>
              </a:ext>
            </a:extLst>
          </p:cNvPr>
          <p:cNvSpPr/>
          <p:nvPr/>
        </p:nvSpPr>
        <p:spPr>
          <a:xfrm>
            <a:off x="7140733" y="4233937"/>
            <a:ext cx="201031" cy="289984"/>
          </a:xfrm>
          <a:custGeom>
            <a:avLst/>
            <a:gdLst/>
            <a:ahLst/>
            <a:cxnLst/>
            <a:rect l="0" t="0" r="0" b="0"/>
            <a:pathLst>
              <a:path w="120000" h="120000" extrusionOk="0">
                <a:moveTo>
                  <a:pt x="119712" y="55016"/>
                </a:moveTo>
                <a:lnTo>
                  <a:pt x="119712" y="55016"/>
                </a:lnTo>
                <a:cubicBezTo>
                  <a:pt x="119712" y="76146"/>
                  <a:pt x="97320" y="92890"/>
                  <a:pt x="66889" y="95681"/>
                </a:cubicBezTo>
                <a:cubicBezTo>
                  <a:pt x="66889" y="108438"/>
                  <a:pt x="66889" y="108438"/>
                  <a:pt x="66889" y="108438"/>
                </a:cubicBezTo>
                <a:cubicBezTo>
                  <a:pt x="95311" y="108438"/>
                  <a:pt x="95311" y="108438"/>
                  <a:pt x="95311" y="108438"/>
                </a:cubicBezTo>
                <a:cubicBezTo>
                  <a:pt x="99330" y="108438"/>
                  <a:pt x="103349" y="111229"/>
                  <a:pt x="103349" y="114019"/>
                </a:cubicBezTo>
                <a:cubicBezTo>
                  <a:pt x="103349" y="118405"/>
                  <a:pt x="99330" y="119800"/>
                  <a:pt x="95311" y="119800"/>
                </a:cubicBezTo>
                <a:cubicBezTo>
                  <a:pt x="58851" y="119800"/>
                  <a:pt x="58851" y="119800"/>
                  <a:pt x="58851" y="119800"/>
                </a:cubicBezTo>
                <a:cubicBezTo>
                  <a:pt x="24401" y="119800"/>
                  <a:pt x="24401" y="119800"/>
                  <a:pt x="24401" y="119800"/>
                </a:cubicBezTo>
                <a:cubicBezTo>
                  <a:pt x="20382" y="119800"/>
                  <a:pt x="16076" y="118405"/>
                  <a:pt x="16076" y="114019"/>
                </a:cubicBezTo>
                <a:cubicBezTo>
                  <a:pt x="16076" y="111229"/>
                  <a:pt x="20382" y="108438"/>
                  <a:pt x="24401" y="108438"/>
                </a:cubicBezTo>
                <a:cubicBezTo>
                  <a:pt x="50813" y="108438"/>
                  <a:pt x="50813" y="108438"/>
                  <a:pt x="50813" y="108438"/>
                </a:cubicBezTo>
                <a:cubicBezTo>
                  <a:pt x="50813" y="95681"/>
                  <a:pt x="50813" y="95681"/>
                  <a:pt x="50813" y="95681"/>
                </a:cubicBezTo>
                <a:cubicBezTo>
                  <a:pt x="22392" y="92890"/>
                  <a:pt x="0" y="76146"/>
                  <a:pt x="0" y="55016"/>
                </a:cubicBezTo>
                <a:cubicBezTo>
                  <a:pt x="0" y="50631"/>
                  <a:pt x="4019" y="49235"/>
                  <a:pt x="8038" y="49235"/>
                </a:cubicBezTo>
                <a:cubicBezTo>
                  <a:pt x="12057" y="49235"/>
                  <a:pt x="16076" y="50631"/>
                  <a:pt x="16076" y="55016"/>
                </a:cubicBezTo>
                <a:cubicBezTo>
                  <a:pt x="16076" y="70365"/>
                  <a:pt x="36459" y="84518"/>
                  <a:pt x="58851" y="84518"/>
                </a:cubicBezTo>
                <a:cubicBezTo>
                  <a:pt x="83253" y="84518"/>
                  <a:pt x="103349" y="70365"/>
                  <a:pt x="103349" y="55016"/>
                </a:cubicBezTo>
                <a:cubicBezTo>
                  <a:pt x="103349" y="50631"/>
                  <a:pt x="105358" y="49235"/>
                  <a:pt x="111674" y="49235"/>
                </a:cubicBezTo>
                <a:cubicBezTo>
                  <a:pt x="115693" y="49235"/>
                  <a:pt x="119712" y="50631"/>
                  <a:pt x="119712" y="55016"/>
                </a:cubicBezTo>
                <a:close/>
                <a:moveTo>
                  <a:pt x="58851" y="74551"/>
                </a:moveTo>
                <a:lnTo>
                  <a:pt x="58851" y="74551"/>
                </a:lnTo>
                <a:cubicBezTo>
                  <a:pt x="40478" y="74551"/>
                  <a:pt x="26411" y="64784"/>
                  <a:pt x="26411" y="52026"/>
                </a:cubicBezTo>
                <a:cubicBezTo>
                  <a:pt x="26411" y="22524"/>
                  <a:pt x="26411" y="22524"/>
                  <a:pt x="26411" y="22524"/>
                </a:cubicBezTo>
                <a:cubicBezTo>
                  <a:pt x="26411" y="9767"/>
                  <a:pt x="40478" y="0"/>
                  <a:pt x="58851" y="0"/>
                </a:cubicBezTo>
                <a:cubicBezTo>
                  <a:pt x="77224" y="0"/>
                  <a:pt x="91291" y="9767"/>
                  <a:pt x="91291" y="22524"/>
                </a:cubicBezTo>
                <a:cubicBezTo>
                  <a:pt x="91291" y="52026"/>
                  <a:pt x="91291" y="52026"/>
                  <a:pt x="91291" y="52026"/>
                </a:cubicBezTo>
                <a:cubicBezTo>
                  <a:pt x="91291" y="64784"/>
                  <a:pt x="77224" y="74551"/>
                  <a:pt x="58851" y="74551"/>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3" name="Shape 4808">
            <a:extLst>
              <a:ext uri="{FF2B5EF4-FFF2-40B4-BE49-F238E27FC236}">
                <a16:creationId xmlns:a16="http://schemas.microsoft.com/office/drawing/2014/main" id="{81AFC080-E684-4DF6-92AE-4CB8AEF48034}"/>
              </a:ext>
            </a:extLst>
          </p:cNvPr>
          <p:cNvSpPr/>
          <p:nvPr/>
        </p:nvSpPr>
        <p:spPr>
          <a:xfrm>
            <a:off x="6607473" y="4233937"/>
            <a:ext cx="251819" cy="289984"/>
          </a:xfrm>
          <a:custGeom>
            <a:avLst/>
            <a:gdLst/>
            <a:ahLst/>
            <a:cxnLst/>
            <a:rect l="0" t="0" r="0" b="0"/>
            <a:pathLst>
              <a:path w="120000" h="120000" extrusionOk="0">
                <a:moveTo>
                  <a:pt x="118167" y="30897"/>
                </a:moveTo>
                <a:lnTo>
                  <a:pt x="118167" y="30897"/>
                </a:lnTo>
                <a:cubicBezTo>
                  <a:pt x="5038" y="94285"/>
                  <a:pt x="5038" y="94285"/>
                  <a:pt x="5038" y="94285"/>
                </a:cubicBezTo>
                <a:cubicBezTo>
                  <a:pt x="5038" y="94285"/>
                  <a:pt x="5038" y="95681"/>
                  <a:pt x="3206" y="95681"/>
                </a:cubicBezTo>
                <a:cubicBezTo>
                  <a:pt x="1603" y="95681"/>
                  <a:pt x="0" y="94285"/>
                  <a:pt x="0" y="92890"/>
                </a:cubicBezTo>
                <a:cubicBezTo>
                  <a:pt x="0" y="91495"/>
                  <a:pt x="1603" y="90099"/>
                  <a:pt x="1603" y="90099"/>
                </a:cubicBezTo>
                <a:cubicBezTo>
                  <a:pt x="114961" y="25315"/>
                  <a:pt x="114961" y="25315"/>
                  <a:pt x="114961" y="25315"/>
                </a:cubicBezTo>
                <a:cubicBezTo>
                  <a:pt x="114961" y="25315"/>
                  <a:pt x="114961" y="25315"/>
                  <a:pt x="116564" y="25315"/>
                </a:cubicBezTo>
                <a:cubicBezTo>
                  <a:pt x="118167" y="25315"/>
                  <a:pt x="119770" y="26710"/>
                  <a:pt x="119770" y="28106"/>
                </a:cubicBezTo>
                <a:cubicBezTo>
                  <a:pt x="119770" y="29501"/>
                  <a:pt x="118167" y="29501"/>
                  <a:pt x="118167" y="30897"/>
                </a:cubicBezTo>
                <a:close/>
                <a:moveTo>
                  <a:pt x="34122" y="52026"/>
                </a:moveTo>
                <a:lnTo>
                  <a:pt x="34122" y="52026"/>
                </a:lnTo>
                <a:cubicBezTo>
                  <a:pt x="34122" y="22524"/>
                  <a:pt x="34122" y="22524"/>
                  <a:pt x="34122" y="22524"/>
                </a:cubicBezTo>
                <a:cubicBezTo>
                  <a:pt x="34122" y="9767"/>
                  <a:pt x="45343" y="0"/>
                  <a:pt x="60000" y="0"/>
                </a:cubicBezTo>
                <a:cubicBezTo>
                  <a:pt x="74427" y="0"/>
                  <a:pt x="85877" y="9767"/>
                  <a:pt x="85877" y="22524"/>
                </a:cubicBezTo>
                <a:cubicBezTo>
                  <a:pt x="85877" y="35282"/>
                  <a:pt x="85877" y="35282"/>
                  <a:pt x="85877" y="35282"/>
                </a:cubicBezTo>
                <a:cubicBezTo>
                  <a:pt x="37328" y="63388"/>
                  <a:pt x="37328" y="63388"/>
                  <a:pt x="37328" y="63388"/>
                </a:cubicBezTo>
                <a:cubicBezTo>
                  <a:pt x="35725" y="60598"/>
                  <a:pt x="34122" y="56411"/>
                  <a:pt x="34122" y="52026"/>
                </a:cubicBezTo>
                <a:close/>
                <a:moveTo>
                  <a:pt x="13053" y="55016"/>
                </a:moveTo>
                <a:lnTo>
                  <a:pt x="13053" y="55016"/>
                </a:lnTo>
                <a:cubicBezTo>
                  <a:pt x="13053" y="50631"/>
                  <a:pt x="14656" y="49235"/>
                  <a:pt x="19465" y="49235"/>
                </a:cubicBezTo>
                <a:cubicBezTo>
                  <a:pt x="22671" y="49235"/>
                  <a:pt x="25877" y="50631"/>
                  <a:pt x="25877" y="55016"/>
                </a:cubicBezTo>
                <a:cubicBezTo>
                  <a:pt x="25877" y="59202"/>
                  <a:pt x="25877" y="63388"/>
                  <a:pt x="29083" y="67574"/>
                </a:cubicBezTo>
                <a:cubicBezTo>
                  <a:pt x="17862" y="74551"/>
                  <a:pt x="17862" y="74551"/>
                  <a:pt x="17862" y="74551"/>
                </a:cubicBezTo>
                <a:cubicBezTo>
                  <a:pt x="14656" y="67574"/>
                  <a:pt x="13053" y="61993"/>
                  <a:pt x="13053" y="55016"/>
                </a:cubicBezTo>
                <a:close/>
                <a:moveTo>
                  <a:pt x="53587" y="74551"/>
                </a:moveTo>
                <a:lnTo>
                  <a:pt x="53587" y="74551"/>
                </a:lnTo>
                <a:cubicBezTo>
                  <a:pt x="85877" y="56411"/>
                  <a:pt x="85877" y="56411"/>
                  <a:pt x="85877" y="56411"/>
                </a:cubicBezTo>
                <a:cubicBezTo>
                  <a:pt x="84274" y="66179"/>
                  <a:pt x="72824" y="74551"/>
                  <a:pt x="60000" y="74551"/>
                </a:cubicBezTo>
                <a:cubicBezTo>
                  <a:pt x="58396" y="74551"/>
                  <a:pt x="55190" y="74551"/>
                  <a:pt x="53587" y="74551"/>
                </a:cubicBezTo>
                <a:close/>
                <a:moveTo>
                  <a:pt x="32519" y="108438"/>
                </a:moveTo>
                <a:lnTo>
                  <a:pt x="32519" y="108438"/>
                </a:lnTo>
                <a:cubicBezTo>
                  <a:pt x="53587" y="108438"/>
                  <a:pt x="53587" y="108438"/>
                  <a:pt x="53587" y="108438"/>
                </a:cubicBezTo>
                <a:cubicBezTo>
                  <a:pt x="53587" y="95681"/>
                  <a:pt x="53587" y="95681"/>
                  <a:pt x="53587" y="95681"/>
                </a:cubicBezTo>
                <a:cubicBezTo>
                  <a:pt x="45343" y="94285"/>
                  <a:pt x="37328" y="91495"/>
                  <a:pt x="30916" y="87308"/>
                </a:cubicBezTo>
                <a:cubicBezTo>
                  <a:pt x="42137" y="80332"/>
                  <a:pt x="42137" y="80332"/>
                  <a:pt x="42137" y="80332"/>
                </a:cubicBezTo>
                <a:cubicBezTo>
                  <a:pt x="46946" y="83122"/>
                  <a:pt x="53587" y="84518"/>
                  <a:pt x="60000" y="84518"/>
                </a:cubicBezTo>
                <a:cubicBezTo>
                  <a:pt x="61603" y="84518"/>
                  <a:pt x="61603" y="84518"/>
                  <a:pt x="63206" y="84518"/>
                </a:cubicBezTo>
                <a:lnTo>
                  <a:pt x="64809" y="84518"/>
                </a:lnTo>
                <a:cubicBezTo>
                  <a:pt x="81068" y="81727"/>
                  <a:pt x="93893" y="68970"/>
                  <a:pt x="93893" y="55016"/>
                </a:cubicBezTo>
                <a:cubicBezTo>
                  <a:pt x="93893" y="50631"/>
                  <a:pt x="97099" y="49235"/>
                  <a:pt x="100305" y="49235"/>
                </a:cubicBezTo>
                <a:cubicBezTo>
                  <a:pt x="105343" y="49235"/>
                  <a:pt x="106946" y="50631"/>
                  <a:pt x="106946" y="55016"/>
                </a:cubicBezTo>
                <a:cubicBezTo>
                  <a:pt x="106946" y="76146"/>
                  <a:pt x="89083" y="92890"/>
                  <a:pt x="66412" y="95681"/>
                </a:cubicBezTo>
                <a:cubicBezTo>
                  <a:pt x="66412" y="108438"/>
                  <a:pt x="66412" y="108438"/>
                  <a:pt x="66412" y="108438"/>
                </a:cubicBezTo>
                <a:cubicBezTo>
                  <a:pt x="87480" y="108438"/>
                  <a:pt x="87480" y="108438"/>
                  <a:pt x="87480" y="108438"/>
                </a:cubicBezTo>
                <a:cubicBezTo>
                  <a:pt x="92290" y="108438"/>
                  <a:pt x="93893" y="111229"/>
                  <a:pt x="93893" y="114019"/>
                </a:cubicBezTo>
                <a:cubicBezTo>
                  <a:pt x="93893" y="118405"/>
                  <a:pt x="92290" y="119800"/>
                  <a:pt x="87480" y="119800"/>
                </a:cubicBezTo>
                <a:cubicBezTo>
                  <a:pt x="66412" y="119800"/>
                  <a:pt x="66412" y="119800"/>
                  <a:pt x="66412" y="119800"/>
                </a:cubicBezTo>
                <a:cubicBezTo>
                  <a:pt x="32519" y="119800"/>
                  <a:pt x="32519" y="119800"/>
                  <a:pt x="32519" y="119800"/>
                </a:cubicBezTo>
                <a:cubicBezTo>
                  <a:pt x="27480" y="119800"/>
                  <a:pt x="25877" y="118405"/>
                  <a:pt x="25877" y="114019"/>
                </a:cubicBezTo>
                <a:cubicBezTo>
                  <a:pt x="25877" y="111229"/>
                  <a:pt x="27480" y="108438"/>
                  <a:pt x="32519" y="108438"/>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4" name="Shape 4809">
            <a:extLst>
              <a:ext uri="{FF2B5EF4-FFF2-40B4-BE49-F238E27FC236}">
                <a16:creationId xmlns:a16="http://schemas.microsoft.com/office/drawing/2014/main" id="{5B480335-3E49-4BD4-ACD4-5BD7F4409ACE}"/>
              </a:ext>
            </a:extLst>
          </p:cNvPr>
          <p:cNvSpPr/>
          <p:nvPr/>
        </p:nvSpPr>
        <p:spPr>
          <a:xfrm>
            <a:off x="6122883" y="4257221"/>
            <a:ext cx="207380" cy="247649"/>
          </a:xfrm>
          <a:custGeom>
            <a:avLst/>
            <a:gdLst/>
            <a:ahLst/>
            <a:cxnLst/>
            <a:rect l="0" t="0" r="0" b="0"/>
            <a:pathLst>
              <a:path w="120000" h="120000" extrusionOk="0">
                <a:moveTo>
                  <a:pt x="111666" y="100038"/>
                </a:moveTo>
                <a:lnTo>
                  <a:pt x="111666" y="100038"/>
                </a:lnTo>
                <a:cubicBezTo>
                  <a:pt x="7777" y="100038"/>
                  <a:pt x="7777" y="100038"/>
                  <a:pt x="7777" y="100038"/>
                </a:cubicBezTo>
                <a:cubicBezTo>
                  <a:pt x="3888" y="100038"/>
                  <a:pt x="0" y="96789"/>
                  <a:pt x="0" y="93539"/>
                </a:cubicBezTo>
                <a:cubicBezTo>
                  <a:pt x="0" y="90290"/>
                  <a:pt x="3888" y="87040"/>
                  <a:pt x="7777" y="87040"/>
                </a:cubicBezTo>
                <a:cubicBezTo>
                  <a:pt x="11666" y="87040"/>
                  <a:pt x="15555" y="83791"/>
                  <a:pt x="15555" y="80541"/>
                </a:cubicBezTo>
                <a:cubicBezTo>
                  <a:pt x="15555" y="36208"/>
                  <a:pt x="15555" y="36208"/>
                  <a:pt x="15555" y="36208"/>
                </a:cubicBezTo>
                <a:cubicBezTo>
                  <a:pt x="15555" y="19729"/>
                  <a:pt x="31388" y="6731"/>
                  <a:pt x="53055" y="6731"/>
                </a:cubicBezTo>
                <a:cubicBezTo>
                  <a:pt x="53055" y="1624"/>
                  <a:pt x="55000" y="0"/>
                  <a:pt x="60833" y="0"/>
                </a:cubicBezTo>
                <a:cubicBezTo>
                  <a:pt x="64722" y="0"/>
                  <a:pt x="68611" y="1624"/>
                  <a:pt x="68611" y="6731"/>
                </a:cubicBezTo>
                <a:cubicBezTo>
                  <a:pt x="88333" y="6731"/>
                  <a:pt x="103888" y="19729"/>
                  <a:pt x="103888" y="36208"/>
                </a:cubicBezTo>
                <a:cubicBezTo>
                  <a:pt x="103888" y="80541"/>
                  <a:pt x="103888" y="80541"/>
                  <a:pt x="103888" y="80541"/>
                </a:cubicBezTo>
                <a:cubicBezTo>
                  <a:pt x="103888" y="83791"/>
                  <a:pt x="107777" y="87040"/>
                  <a:pt x="111666" y="87040"/>
                </a:cubicBezTo>
                <a:cubicBezTo>
                  <a:pt x="117777" y="87040"/>
                  <a:pt x="119722" y="90290"/>
                  <a:pt x="119722" y="93539"/>
                </a:cubicBezTo>
                <a:cubicBezTo>
                  <a:pt x="119722" y="96789"/>
                  <a:pt x="117777" y="100038"/>
                  <a:pt x="111666" y="100038"/>
                </a:cubicBezTo>
                <a:close/>
                <a:moveTo>
                  <a:pt x="60833" y="119767"/>
                </a:moveTo>
                <a:lnTo>
                  <a:pt x="60833" y="119767"/>
                </a:lnTo>
                <a:cubicBezTo>
                  <a:pt x="51111" y="119767"/>
                  <a:pt x="45000" y="113268"/>
                  <a:pt x="45000" y="106769"/>
                </a:cubicBezTo>
                <a:cubicBezTo>
                  <a:pt x="76388" y="106769"/>
                  <a:pt x="76388" y="106769"/>
                  <a:pt x="76388" y="106769"/>
                </a:cubicBezTo>
                <a:cubicBezTo>
                  <a:pt x="76388" y="113268"/>
                  <a:pt x="68611" y="119767"/>
                  <a:pt x="60833" y="119767"/>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5" name="Shape 4810">
            <a:extLst>
              <a:ext uri="{FF2B5EF4-FFF2-40B4-BE49-F238E27FC236}">
                <a16:creationId xmlns:a16="http://schemas.microsoft.com/office/drawing/2014/main" id="{9380F91A-F528-4FA0-9D8F-991468A92245}"/>
              </a:ext>
            </a:extLst>
          </p:cNvPr>
          <p:cNvSpPr/>
          <p:nvPr/>
        </p:nvSpPr>
        <p:spPr>
          <a:xfrm>
            <a:off x="5661570" y="4312253"/>
            <a:ext cx="118502" cy="139700"/>
          </a:xfrm>
          <a:custGeom>
            <a:avLst/>
            <a:gdLst/>
            <a:ahLst/>
            <a:cxnLst/>
            <a:rect l="0" t="0" r="0" b="0"/>
            <a:pathLst>
              <a:path w="120000" h="120000" extrusionOk="0">
                <a:moveTo>
                  <a:pt x="119518" y="72989"/>
                </a:moveTo>
                <a:lnTo>
                  <a:pt x="119518" y="72989"/>
                </a:lnTo>
                <a:cubicBezTo>
                  <a:pt x="119518" y="78762"/>
                  <a:pt x="112771" y="84536"/>
                  <a:pt x="106024" y="84536"/>
                </a:cubicBezTo>
                <a:cubicBezTo>
                  <a:pt x="13975" y="84536"/>
                  <a:pt x="13975" y="84536"/>
                  <a:pt x="13975" y="84536"/>
                </a:cubicBezTo>
                <a:cubicBezTo>
                  <a:pt x="7228" y="84536"/>
                  <a:pt x="0" y="78762"/>
                  <a:pt x="0" y="72989"/>
                </a:cubicBezTo>
                <a:cubicBezTo>
                  <a:pt x="0" y="70103"/>
                  <a:pt x="0" y="67216"/>
                  <a:pt x="3373" y="67216"/>
                </a:cubicBezTo>
                <a:cubicBezTo>
                  <a:pt x="48192" y="6185"/>
                  <a:pt x="48192" y="6185"/>
                  <a:pt x="48192" y="6185"/>
                </a:cubicBezTo>
                <a:cubicBezTo>
                  <a:pt x="51566" y="0"/>
                  <a:pt x="54939" y="0"/>
                  <a:pt x="58313" y="0"/>
                </a:cubicBezTo>
                <a:cubicBezTo>
                  <a:pt x="65060" y="0"/>
                  <a:pt x="68433" y="0"/>
                  <a:pt x="71807" y="6185"/>
                </a:cubicBezTo>
                <a:cubicBezTo>
                  <a:pt x="116144" y="67216"/>
                  <a:pt x="116144" y="67216"/>
                  <a:pt x="116144" y="67216"/>
                </a:cubicBezTo>
                <a:cubicBezTo>
                  <a:pt x="116144" y="67216"/>
                  <a:pt x="119518" y="70103"/>
                  <a:pt x="119518" y="72989"/>
                </a:cubicBezTo>
                <a:close/>
                <a:moveTo>
                  <a:pt x="13975" y="96494"/>
                </a:moveTo>
                <a:lnTo>
                  <a:pt x="13975" y="96494"/>
                </a:lnTo>
                <a:cubicBezTo>
                  <a:pt x="106024" y="96494"/>
                  <a:pt x="106024" y="96494"/>
                  <a:pt x="106024" y="96494"/>
                </a:cubicBezTo>
                <a:cubicBezTo>
                  <a:pt x="112771" y="96494"/>
                  <a:pt x="119518" y="102268"/>
                  <a:pt x="119518" y="108041"/>
                </a:cubicBezTo>
                <a:cubicBezTo>
                  <a:pt x="119518" y="113814"/>
                  <a:pt x="112771" y="119587"/>
                  <a:pt x="106024" y="119587"/>
                </a:cubicBezTo>
                <a:cubicBezTo>
                  <a:pt x="13975" y="119587"/>
                  <a:pt x="13975" y="119587"/>
                  <a:pt x="13975" y="119587"/>
                </a:cubicBezTo>
                <a:cubicBezTo>
                  <a:pt x="7228" y="119587"/>
                  <a:pt x="0" y="113814"/>
                  <a:pt x="0" y="108041"/>
                </a:cubicBezTo>
                <a:cubicBezTo>
                  <a:pt x="0" y="102268"/>
                  <a:pt x="7228" y="96494"/>
                  <a:pt x="13975" y="96494"/>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6" name="Shape 4811">
            <a:extLst>
              <a:ext uri="{FF2B5EF4-FFF2-40B4-BE49-F238E27FC236}">
                <a16:creationId xmlns:a16="http://schemas.microsoft.com/office/drawing/2014/main" id="{67BE3690-B1A8-4630-9F2E-4E8CF28AEDE3}"/>
              </a:ext>
            </a:extLst>
          </p:cNvPr>
          <p:cNvSpPr/>
          <p:nvPr/>
        </p:nvSpPr>
        <p:spPr>
          <a:xfrm>
            <a:off x="5160050" y="4318603"/>
            <a:ext cx="110038" cy="118533"/>
          </a:xfrm>
          <a:custGeom>
            <a:avLst/>
            <a:gdLst/>
            <a:ahLst/>
            <a:cxnLst/>
            <a:rect l="0" t="0" r="0" b="0"/>
            <a:pathLst>
              <a:path w="120000" h="120000" extrusionOk="0">
                <a:moveTo>
                  <a:pt x="0" y="13548"/>
                </a:moveTo>
                <a:lnTo>
                  <a:pt x="0" y="13548"/>
                </a:lnTo>
                <a:cubicBezTo>
                  <a:pt x="0" y="105967"/>
                  <a:pt x="0" y="105967"/>
                  <a:pt x="0" y="105967"/>
                </a:cubicBezTo>
                <a:cubicBezTo>
                  <a:pt x="0" y="112741"/>
                  <a:pt x="7894" y="119516"/>
                  <a:pt x="15263" y="119516"/>
                </a:cubicBezTo>
                <a:cubicBezTo>
                  <a:pt x="18947" y="119516"/>
                  <a:pt x="22631" y="119516"/>
                  <a:pt x="22631" y="116129"/>
                </a:cubicBezTo>
                <a:cubicBezTo>
                  <a:pt x="89473" y="78387"/>
                  <a:pt x="89473" y="78387"/>
                  <a:pt x="89473" y="78387"/>
                </a:cubicBezTo>
                <a:cubicBezTo>
                  <a:pt x="89473" y="105967"/>
                  <a:pt x="89473" y="105967"/>
                  <a:pt x="89473" y="105967"/>
                </a:cubicBezTo>
                <a:cubicBezTo>
                  <a:pt x="89473" y="112741"/>
                  <a:pt x="96842" y="119516"/>
                  <a:pt x="104210" y="119516"/>
                </a:cubicBezTo>
                <a:cubicBezTo>
                  <a:pt x="112105" y="119516"/>
                  <a:pt x="119473" y="112741"/>
                  <a:pt x="119473" y="105967"/>
                </a:cubicBezTo>
                <a:cubicBezTo>
                  <a:pt x="119473" y="13548"/>
                  <a:pt x="119473" y="13548"/>
                  <a:pt x="119473" y="13548"/>
                </a:cubicBezTo>
                <a:cubicBezTo>
                  <a:pt x="119473" y="6774"/>
                  <a:pt x="112105" y="0"/>
                  <a:pt x="104210" y="0"/>
                </a:cubicBezTo>
                <a:cubicBezTo>
                  <a:pt x="96842" y="0"/>
                  <a:pt x="89473" y="6774"/>
                  <a:pt x="89473" y="13548"/>
                </a:cubicBezTo>
                <a:cubicBezTo>
                  <a:pt x="89473" y="40645"/>
                  <a:pt x="89473" y="40645"/>
                  <a:pt x="89473" y="40645"/>
                </a:cubicBezTo>
                <a:cubicBezTo>
                  <a:pt x="22631" y="3387"/>
                  <a:pt x="22631" y="3387"/>
                  <a:pt x="22631" y="3387"/>
                </a:cubicBezTo>
                <a:cubicBezTo>
                  <a:pt x="22631" y="3387"/>
                  <a:pt x="18947" y="0"/>
                  <a:pt x="15263" y="0"/>
                </a:cubicBezTo>
                <a:cubicBezTo>
                  <a:pt x="7894" y="0"/>
                  <a:pt x="0" y="6774"/>
                  <a:pt x="0" y="13548"/>
                </a:cubicBezTo>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7" name="Shape 4812">
            <a:extLst>
              <a:ext uri="{FF2B5EF4-FFF2-40B4-BE49-F238E27FC236}">
                <a16:creationId xmlns:a16="http://schemas.microsoft.com/office/drawing/2014/main" id="{D1CB5FE8-1FCD-4D74-BB6C-FC200FAB27D1}"/>
              </a:ext>
            </a:extLst>
          </p:cNvPr>
          <p:cNvSpPr/>
          <p:nvPr/>
        </p:nvSpPr>
        <p:spPr>
          <a:xfrm>
            <a:off x="4654299" y="4318603"/>
            <a:ext cx="110038" cy="118533"/>
          </a:xfrm>
          <a:custGeom>
            <a:avLst/>
            <a:gdLst/>
            <a:ahLst/>
            <a:cxnLst/>
            <a:rect l="0" t="0" r="0" b="0"/>
            <a:pathLst>
              <a:path w="120000" h="120000" extrusionOk="0">
                <a:moveTo>
                  <a:pt x="119473" y="13548"/>
                </a:moveTo>
                <a:lnTo>
                  <a:pt x="119473" y="13548"/>
                </a:lnTo>
                <a:cubicBezTo>
                  <a:pt x="119473" y="105967"/>
                  <a:pt x="119473" y="105967"/>
                  <a:pt x="119473" y="105967"/>
                </a:cubicBezTo>
                <a:cubicBezTo>
                  <a:pt x="119473" y="112741"/>
                  <a:pt x="111578" y="119516"/>
                  <a:pt x="104210" y="119516"/>
                </a:cubicBezTo>
                <a:cubicBezTo>
                  <a:pt x="100526" y="119516"/>
                  <a:pt x="96842" y="119516"/>
                  <a:pt x="96842" y="116129"/>
                </a:cubicBezTo>
                <a:cubicBezTo>
                  <a:pt x="29999" y="78387"/>
                  <a:pt x="29999" y="78387"/>
                  <a:pt x="29999" y="78387"/>
                </a:cubicBezTo>
                <a:cubicBezTo>
                  <a:pt x="29999" y="105967"/>
                  <a:pt x="29999" y="105967"/>
                  <a:pt x="29999" y="105967"/>
                </a:cubicBezTo>
                <a:cubicBezTo>
                  <a:pt x="29999" y="112741"/>
                  <a:pt x="22631" y="119516"/>
                  <a:pt x="15263" y="119516"/>
                </a:cubicBezTo>
                <a:cubicBezTo>
                  <a:pt x="3684" y="119516"/>
                  <a:pt x="0" y="112741"/>
                  <a:pt x="0" y="105967"/>
                </a:cubicBezTo>
                <a:cubicBezTo>
                  <a:pt x="0" y="13548"/>
                  <a:pt x="0" y="13548"/>
                  <a:pt x="0" y="13548"/>
                </a:cubicBezTo>
                <a:cubicBezTo>
                  <a:pt x="0" y="6774"/>
                  <a:pt x="3684" y="0"/>
                  <a:pt x="15263" y="0"/>
                </a:cubicBezTo>
                <a:cubicBezTo>
                  <a:pt x="22631" y="0"/>
                  <a:pt x="29999" y="6774"/>
                  <a:pt x="29999" y="13548"/>
                </a:cubicBezTo>
                <a:cubicBezTo>
                  <a:pt x="29999" y="40645"/>
                  <a:pt x="29999" y="40645"/>
                  <a:pt x="29999" y="40645"/>
                </a:cubicBezTo>
                <a:cubicBezTo>
                  <a:pt x="96842" y="3387"/>
                  <a:pt x="96842" y="3387"/>
                  <a:pt x="96842" y="3387"/>
                </a:cubicBezTo>
                <a:cubicBezTo>
                  <a:pt x="96842" y="3387"/>
                  <a:pt x="100526" y="0"/>
                  <a:pt x="104210" y="0"/>
                </a:cubicBezTo>
                <a:cubicBezTo>
                  <a:pt x="111578" y="0"/>
                  <a:pt x="119473" y="6774"/>
                  <a:pt x="119473" y="13548"/>
                </a:cubicBezTo>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8" name="Shape 4813">
            <a:extLst>
              <a:ext uri="{FF2B5EF4-FFF2-40B4-BE49-F238E27FC236}">
                <a16:creationId xmlns:a16="http://schemas.microsoft.com/office/drawing/2014/main" id="{379F6463-0327-4B8B-AFC2-F4E916665B97}"/>
              </a:ext>
            </a:extLst>
          </p:cNvPr>
          <p:cNvSpPr/>
          <p:nvPr/>
        </p:nvSpPr>
        <p:spPr>
          <a:xfrm>
            <a:off x="4114689" y="4318603"/>
            <a:ext cx="173522" cy="118533"/>
          </a:xfrm>
          <a:custGeom>
            <a:avLst/>
            <a:gdLst/>
            <a:ahLst/>
            <a:cxnLst/>
            <a:rect l="0" t="0" r="0" b="0"/>
            <a:pathLst>
              <a:path w="120000" h="120000" extrusionOk="0">
                <a:moveTo>
                  <a:pt x="0" y="13548"/>
                </a:moveTo>
                <a:lnTo>
                  <a:pt x="0" y="13548"/>
                </a:lnTo>
                <a:cubicBezTo>
                  <a:pt x="0" y="105967"/>
                  <a:pt x="0" y="105967"/>
                  <a:pt x="0" y="105967"/>
                </a:cubicBezTo>
                <a:cubicBezTo>
                  <a:pt x="0" y="112741"/>
                  <a:pt x="4653" y="119516"/>
                  <a:pt x="9307" y="119516"/>
                </a:cubicBezTo>
                <a:cubicBezTo>
                  <a:pt x="11634" y="119516"/>
                  <a:pt x="13961" y="119516"/>
                  <a:pt x="13961" y="116129"/>
                </a:cubicBezTo>
                <a:cubicBezTo>
                  <a:pt x="49196" y="85161"/>
                  <a:pt x="49196" y="85161"/>
                  <a:pt x="49196" y="85161"/>
                </a:cubicBezTo>
                <a:cubicBezTo>
                  <a:pt x="49196" y="105967"/>
                  <a:pt x="49196" y="105967"/>
                  <a:pt x="49196" y="105967"/>
                </a:cubicBezTo>
                <a:cubicBezTo>
                  <a:pt x="49196" y="112741"/>
                  <a:pt x="53850" y="119516"/>
                  <a:pt x="58504" y="119516"/>
                </a:cubicBezTo>
                <a:cubicBezTo>
                  <a:pt x="60831" y="119516"/>
                  <a:pt x="63490" y="119516"/>
                  <a:pt x="63490" y="116129"/>
                </a:cubicBezTo>
                <a:cubicBezTo>
                  <a:pt x="115013" y="71612"/>
                  <a:pt x="115013" y="71612"/>
                  <a:pt x="115013" y="71612"/>
                </a:cubicBezTo>
                <a:cubicBezTo>
                  <a:pt x="117340" y="68225"/>
                  <a:pt x="119667" y="64838"/>
                  <a:pt x="119667" y="61451"/>
                </a:cubicBezTo>
                <a:cubicBezTo>
                  <a:pt x="119667" y="54677"/>
                  <a:pt x="117340" y="51290"/>
                  <a:pt x="115013" y="47903"/>
                </a:cubicBezTo>
                <a:cubicBezTo>
                  <a:pt x="63490" y="3387"/>
                  <a:pt x="63490" y="3387"/>
                  <a:pt x="63490" y="3387"/>
                </a:cubicBezTo>
                <a:cubicBezTo>
                  <a:pt x="63490" y="3387"/>
                  <a:pt x="60831" y="0"/>
                  <a:pt x="58504" y="0"/>
                </a:cubicBezTo>
                <a:cubicBezTo>
                  <a:pt x="53850" y="0"/>
                  <a:pt x="49196" y="6774"/>
                  <a:pt x="49196" y="13548"/>
                </a:cubicBezTo>
                <a:cubicBezTo>
                  <a:pt x="49196" y="33870"/>
                  <a:pt x="49196" y="33870"/>
                  <a:pt x="49196" y="33870"/>
                </a:cubicBezTo>
                <a:cubicBezTo>
                  <a:pt x="13961" y="3387"/>
                  <a:pt x="13961" y="3387"/>
                  <a:pt x="13961" y="3387"/>
                </a:cubicBezTo>
                <a:cubicBezTo>
                  <a:pt x="13961" y="3387"/>
                  <a:pt x="11634" y="0"/>
                  <a:pt x="9307" y="0"/>
                </a:cubicBezTo>
                <a:cubicBezTo>
                  <a:pt x="4653" y="0"/>
                  <a:pt x="0" y="6774"/>
                  <a:pt x="0" y="13548"/>
                </a:cubicBezTo>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9" name="Shape 4814">
            <a:extLst>
              <a:ext uri="{FF2B5EF4-FFF2-40B4-BE49-F238E27FC236}">
                <a16:creationId xmlns:a16="http://schemas.microsoft.com/office/drawing/2014/main" id="{F6EFC154-3988-46C2-B21A-245BEF1D6523}"/>
              </a:ext>
            </a:extLst>
          </p:cNvPr>
          <p:cNvSpPr/>
          <p:nvPr/>
        </p:nvSpPr>
        <p:spPr>
          <a:xfrm>
            <a:off x="3611054" y="4318603"/>
            <a:ext cx="169289" cy="118533"/>
          </a:xfrm>
          <a:custGeom>
            <a:avLst/>
            <a:gdLst/>
            <a:ahLst/>
            <a:cxnLst/>
            <a:rect l="0" t="0" r="0" b="0"/>
            <a:pathLst>
              <a:path w="120000" h="120000" extrusionOk="0">
                <a:moveTo>
                  <a:pt x="119661" y="13548"/>
                </a:moveTo>
                <a:lnTo>
                  <a:pt x="119661" y="13548"/>
                </a:lnTo>
                <a:cubicBezTo>
                  <a:pt x="119661" y="105967"/>
                  <a:pt x="119661" y="105967"/>
                  <a:pt x="119661" y="105967"/>
                </a:cubicBezTo>
                <a:cubicBezTo>
                  <a:pt x="119661" y="112741"/>
                  <a:pt x="117288" y="119516"/>
                  <a:pt x="110169" y="119516"/>
                </a:cubicBezTo>
                <a:cubicBezTo>
                  <a:pt x="110169" y="119516"/>
                  <a:pt x="107796" y="119516"/>
                  <a:pt x="105423" y="116129"/>
                </a:cubicBezTo>
                <a:cubicBezTo>
                  <a:pt x="69491" y="85161"/>
                  <a:pt x="69491" y="85161"/>
                  <a:pt x="69491" y="85161"/>
                </a:cubicBezTo>
                <a:cubicBezTo>
                  <a:pt x="69491" y="105967"/>
                  <a:pt x="69491" y="105967"/>
                  <a:pt x="69491" y="105967"/>
                </a:cubicBezTo>
                <a:cubicBezTo>
                  <a:pt x="69491" y="112741"/>
                  <a:pt x="64406" y="119516"/>
                  <a:pt x="59661" y="119516"/>
                </a:cubicBezTo>
                <a:cubicBezTo>
                  <a:pt x="57288" y="119516"/>
                  <a:pt x="54915" y="119516"/>
                  <a:pt x="54915" y="116129"/>
                </a:cubicBezTo>
                <a:cubicBezTo>
                  <a:pt x="4745" y="71612"/>
                  <a:pt x="4745" y="71612"/>
                  <a:pt x="4745" y="71612"/>
                </a:cubicBezTo>
                <a:cubicBezTo>
                  <a:pt x="0" y="68225"/>
                  <a:pt x="0" y="64838"/>
                  <a:pt x="0" y="61451"/>
                </a:cubicBezTo>
                <a:cubicBezTo>
                  <a:pt x="0" y="54677"/>
                  <a:pt x="0" y="51290"/>
                  <a:pt x="4745" y="47903"/>
                </a:cubicBezTo>
                <a:cubicBezTo>
                  <a:pt x="54915" y="3387"/>
                  <a:pt x="54915" y="3387"/>
                  <a:pt x="54915" y="3387"/>
                </a:cubicBezTo>
                <a:cubicBezTo>
                  <a:pt x="54915" y="3387"/>
                  <a:pt x="57288" y="0"/>
                  <a:pt x="59661" y="0"/>
                </a:cubicBezTo>
                <a:cubicBezTo>
                  <a:pt x="64406" y="0"/>
                  <a:pt x="69491" y="6774"/>
                  <a:pt x="69491" y="13548"/>
                </a:cubicBezTo>
                <a:cubicBezTo>
                  <a:pt x="69491" y="33870"/>
                  <a:pt x="69491" y="33870"/>
                  <a:pt x="69491" y="33870"/>
                </a:cubicBezTo>
                <a:cubicBezTo>
                  <a:pt x="105423" y="3387"/>
                  <a:pt x="105423" y="3387"/>
                  <a:pt x="105423" y="3387"/>
                </a:cubicBezTo>
                <a:cubicBezTo>
                  <a:pt x="107796" y="3387"/>
                  <a:pt x="110169" y="0"/>
                  <a:pt x="110169" y="0"/>
                </a:cubicBezTo>
                <a:cubicBezTo>
                  <a:pt x="117288" y="0"/>
                  <a:pt x="119661" y="6774"/>
                  <a:pt x="119661" y="13548"/>
                </a:cubicBezTo>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0" name="Shape 4815">
            <a:extLst>
              <a:ext uri="{FF2B5EF4-FFF2-40B4-BE49-F238E27FC236}">
                <a16:creationId xmlns:a16="http://schemas.microsoft.com/office/drawing/2014/main" id="{01D3468D-E843-445E-9C2C-51593DA84369}"/>
              </a:ext>
            </a:extLst>
          </p:cNvPr>
          <p:cNvSpPr/>
          <p:nvPr/>
        </p:nvSpPr>
        <p:spPr>
          <a:xfrm>
            <a:off x="3147625" y="4318603"/>
            <a:ext cx="82528" cy="118533"/>
          </a:xfrm>
          <a:custGeom>
            <a:avLst/>
            <a:gdLst/>
            <a:ahLst/>
            <a:cxnLst/>
            <a:rect l="0" t="0" r="0" b="0"/>
            <a:pathLst>
              <a:path w="120000" h="120000" extrusionOk="0">
                <a:moveTo>
                  <a:pt x="99649" y="119516"/>
                </a:moveTo>
                <a:lnTo>
                  <a:pt x="99649" y="119516"/>
                </a:lnTo>
                <a:cubicBezTo>
                  <a:pt x="84912" y="119516"/>
                  <a:pt x="80000" y="112741"/>
                  <a:pt x="80000" y="105967"/>
                </a:cubicBezTo>
                <a:cubicBezTo>
                  <a:pt x="80000" y="13548"/>
                  <a:pt x="80000" y="13548"/>
                  <a:pt x="80000" y="13548"/>
                </a:cubicBezTo>
                <a:cubicBezTo>
                  <a:pt x="80000" y="6774"/>
                  <a:pt x="84912" y="0"/>
                  <a:pt x="99649" y="0"/>
                </a:cubicBezTo>
                <a:cubicBezTo>
                  <a:pt x="109473" y="0"/>
                  <a:pt x="119298" y="6774"/>
                  <a:pt x="119298" y="13548"/>
                </a:cubicBezTo>
                <a:cubicBezTo>
                  <a:pt x="119298" y="105967"/>
                  <a:pt x="119298" y="105967"/>
                  <a:pt x="119298" y="105967"/>
                </a:cubicBezTo>
                <a:cubicBezTo>
                  <a:pt x="119298" y="112741"/>
                  <a:pt x="109473" y="119516"/>
                  <a:pt x="99649" y="119516"/>
                </a:cubicBezTo>
                <a:close/>
                <a:moveTo>
                  <a:pt x="20350" y="119516"/>
                </a:moveTo>
                <a:lnTo>
                  <a:pt x="20350" y="119516"/>
                </a:lnTo>
                <a:cubicBezTo>
                  <a:pt x="4912" y="119516"/>
                  <a:pt x="0" y="112741"/>
                  <a:pt x="0" y="105967"/>
                </a:cubicBezTo>
                <a:cubicBezTo>
                  <a:pt x="0" y="13548"/>
                  <a:pt x="0" y="13548"/>
                  <a:pt x="0" y="13548"/>
                </a:cubicBezTo>
                <a:cubicBezTo>
                  <a:pt x="0" y="6774"/>
                  <a:pt x="4912" y="0"/>
                  <a:pt x="20350" y="0"/>
                </a:cubicBezTo>
                <a:cubicBezTo>
                  <a:pt x="30175" y="0"/>
                  <a:pt x="40000" y="6774"/>
                  <a:pt x="40000" y="13548"/>
                </a:cubicBezTo>
                <a:cubicBezTo>
                  <a:pt x="40000" y="105967"/>
                  <a:pt x="40000" y="105967"/>
                  <a:pt x="40000" y="105967"/>
                </a:cubicBezTo>
                <a:cubicBezTo>
                  <a:pt x="40000" y="112741"/>
                  <a:pt x="30175" y="119516"/>
                  <a:pt x="20350" y="119516"/>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1" name="Shape 4816">
            <a:extLst>
              <a:ext uri="{FF2B5EF4-FFF2-40B4-BE49-F238E27FC236}">
                <a16:creationId xmlns:a16="http://schemas.microsoft.com/office/drawing/2014/main" id="{D90FF5F3-1635-44E6-9FEB-30B8852F4D99}"/>
              </a:ext>
            </a:extLst>
          </p:cNvPr>
          <p:cNvSpPr/>
          <p:nvPr/>
        </p:nvSpPr>
        <p:spPr>
          <a:xfrm>
            <a:off x="2620712" y="4316487"/>
            <a:ext cx="124851" cy="124883"/>
          </a:xfrm>
          <a:custGeom>
            <a:avLst/>
            <a:gdLst/>
            <a:ahLst/>
            <a:cxnLst/>
            <a:rect l="0" t="0" r="0" b="0"/>
            <a:pathLst>
              <a:path w="120000" h="120000" extrusionOk="0">
                <a:moveTo>
                  <a:pt x="106717" y="119541"/>
                </a:moveTo>
                <a:lnTo>
                  <a:pt x="106717" y="119541"/>
                </a:lnTo>
                <a:cubicBezTo>
                  <a:pt x="12824" y="119541"/>
                  <a:pt x="12824" y="119541"/>
                  <a:pt x="12824" y="119541"/>
                </a:cubicBezTo>
                <a:cubicBezTo>
                  <a:pt x="3206" y="119541"/>
                  <a:pt x="0" y="116335"/>
                  <a:pt x="0" y="106717"/>
                </a:cubicBezTo>
                <a:cubicBezTo>
                  <a:pt x="0" y="12824"/>
                  <a:pt x="0" y="12824"/>
                  <a:pt x="0" y="12824"/>
                </a:cubicBezTo>
                <a:cubicBezTo>
                  <a:pt x="0" y="6412"/>
                  <a:pt x="3206" y="0"/>
                  <a:pt x="12824" y="0"/>
                </a:cubicBezTo>
                <a:cubicBezTo>
                  <a:pt x="106717" y="0"/>
                  <a:pt x="106717" y="0"/>
                  <a:pt x="106717" y="0"/>
                </a:cubicBezTo>
                <a:cubicBezTo>
                  <a:pt x="113129" y="0"/>
                  <a:pt x="119541" y="6412"/>
                  <a:pt x="119541" y="12824"/>
                </a:cubicBezTo>
                <a:cubicBezTo>
                  <a:pt x="119541" y="106717"/>
                  <a:pt x="119541" y="106717"/>
                  <a:pt x="119541" y="106717"/>
                </a:cubicBezTo>
                <a:cubicBezTo>
                  <a:pt x="119541" y="116335"/>
                  <a:pt x="113129" y="119541"/>
                  <a:pt x="106717" y="119541"/>
                </a:cubicBezTo>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2" name="Shape 4817">
            <a:extLst>
              <a:ext uri="{FF2B5EF4-FFF2-40B4-BE49-F238E27FC236}">
                <a16:creationId xmlns:a16="http://schemas.microsoft.com/office/drawing/2014/main" id="{8F07F093-2AE6-47A7-8E15-DD6C84AEB052}"/>
              </a:ext>
            </a:extLst>
          </p:cNvPr>
          <p:cNvSpPr/>
          <p:nvPr/>
        </p:nvSpPr>
        <p:spPr>
          <a:xfrm>
            <a:off x="2110729" y="4316487"/>
            <a:ext cx="129083" cy="124883"/>
          </a:xfrm>
          <a:custGeom>
            <a:avLst/>
            <a:gdLst/>
            <a:ahLst/>
            <a:cxnLst/>
            <a:rect l="0" t="0" r="0" b="0"/>
            <a:pathLst>
              <a:path w="120000" h="120000" extrusionOk="0">
                <a:moveTo>
                  <a:pt x="59776" y="0"/>
                </a:moveTo>
                <a:lnTo>
                  <a:pt x="59776" y="0"/>
                </a:lnTo>
                <a:cubicBezTo>
                  <a:pt x="91449" y="0"/>
                  <a:pt x="119553" y="25648"/>
                  <a:pt x="119553" y="61374"/>
                </a:cubicBezTo>
                <a:cubicBezTo>
                  <a:pt x="119553" y="93435"/>
                  <a:pt x="91449" y="119541"/>
                  <a:pt x="59776" y="119541"/>
                </a:cubicBezTo>
                <a:cubicBezTo>
                  <a:pt x="28104" y="119541"/>
                  <a:pt x="0" y="93435"/>
                  <a:pt x="0" y="61374"/>
                </a:cubicBezTo>
                <a:cubicBezTo>
                  <a:pt x="0" y="25648"/>
                  <a:pt x="28104" y="0"/>
                  <a:pt x="59776" y="0"/>
                </a:cubicBezTo>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3" name="Shape 4818">
            <a:extLst>
              <a:ext uri="{FF2B5EF4-FFF2-40B4-BE49-F238E27FC236}">
                <a16:creationId xmlns:a16="http://schemas.microsoft.com/office/drawing/2014/main" id="{7C74C8E0-0C8F-4B85-A4E3-040042DB44D8}"/>
              </a:ext>
            </a:extLst>
          </p:cNvPr>
          <p:cNvSpPr/>
          <p:nvPr/>
        </p:nvSpPr>
        <p:spPr>
          <a:xfrm>
            <a:off x="1604977" y="4305903"/>
            <a:ext cx="124851" cy="146051"/>
          </a:xfrm>
          <a:custGeom>
            <a:avLst/>
            <a:gdLst/>
            <a:ahLst/>
            <a:cxnLst/>
            <a:rect l="0" t="0" r="0" b="0"/>
            <a:pathLst>
              <a:path w="120000" h="120000" extrusionOk="0">
                <a:moveTo>
                  <a:pt x="119541" y="61377"/>
                </a:moveTo>
                <a:lnTo>
                  <a:pt x="119541" y="61377"/>
                </a:lnTo>
                <a:cubicBezTo>
                  <a:pt x="119541" y="64131"/>
                  <a:pt x="119541" y="66885"/>
                  <a:pt x="113129" y="69639"/>
                </a:cubicBezTo>
                <a:cubicBezTo>
                  <a:pt x="19236" y="116852"/>
                  <a:pt x="19236" y="116852"/>
                  <a:pt x="19236" y="116852"/>
                </a:cubicBezTo>
                <a:cubicBezTo>
                  <a:pt x="16030" y="119606"/>
                  <a:pt x="16030" y="119606"/>
                  <a:pt x="12824" y="119606"/>
                </a:cubicBezTo>
                <a:cubicBezTo>
                  <a:pt x="6412" y="119606"/>
                  <a:pt x="0" y="114098"/>
                  <a:pt x="0" y="108590"/>
                </a:cubicBezTo>
                <a:cubicBezTo>
                  <a:pt x="0" y="11409"/>
                  <a:pt x="0" y="11409"/>
                  <a:pt x="0" y="11409"/>
                </a:cubicBezTo>
                <a:cubicBezTo>
                  <a:pt x="0" y="5508"/>
                  <a:pt x="6412" y="0"/>
                  <a:pt x="12824" y="0"/>
                </a:cubicBezTo>
                <a:cubicBezTo>
                  <a:pt x="16030" y="0"/>
                  <a:pt x="16030" y="2754"/>
                  <a:pt x="19236" y="2754"/>
                </a:cubicBezTo>
                <a:cubicBezTo>
                  <a:pt x="113129" y="50360"/>
                  <a:pt x="113129" y="50360"/>
                  <a:pt x="113129" y="50360"/>
                </a:cubicBezTo>
                <a:cubicBezTo>
                  <a:pt x="119541" y="53114"/>
                  <a:pt x="119541" y="55868"/>
                  <a:pt x="119541" y="61377"/>
                </a:cubicBezTo>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4" name="Shape 4819">
            <a:extLst>
              <a:ext uri="{FF2B5EF4-FFF2-40B4-BE49-F238E27FC236}">
                <a16:creationId xmlns:a16="http://schemas.microsoft.com/office/drawing/2014/main" id="{2A67CA6F-B050-43AB-AF03-0DE144F924C4}"/>
              </a:ext>
            </a:extLst>
          </p:cNvPr>
          <p:cNvSpPr/>
          <p:nvPr/>
        </p:nvSpPr>
        <p:spPr>
          <a:xfrm>
            <a:off x="7096295" y="3730169"/>
            <a:ext cx="289907" cy="289984"/>
          </a:xfrm>
          <a:custGeom>
            <a:avLst/>
            <a:gdLst/>
            <a:ahLst/>
            <a:cxnLst/>
            <a:rect l="0" t="0" r="0" b="0"/>
            <a:pathLst>
              <a:path w="120000" h="120000" extrusionOk="0">
                <a:moveTo>
                  <a:pt x="114219" y="119800"/>
                </a:moveTo>
                <a:lnTo>
                  <a:pt x="114219" y="119800"/>
                </a:lnTo>
                <a:cubicBezTo>
                  <a:pt x="5581" y="119800"/>
                  <a:pt x="5581" y="119800"/>
                  <a:pt x="5581" y="119800"/>
                </a:cubicBezTo>
                <a:cubicBezTo>
                  <a:pt x="1395" y="119800"/>
                  <a:pt x="0" y="116810"/>
                  <a:pt x="0" y="114019"/>
                </a:cubicBezTo>
                <a:cubicBezTo>
                  <a:pt x="0" y="5581"/>
                  <a:pt x="0" y="5581"/>
                  <a:pt x="0" y="5581"/>
                </a:cubicBezTo>
                <a:cubicBezTo>
                  <a:pt x="0" y="1395"/>
                  <a:pt x="1395" y="0"/>
                  <a:pt x="5581" y="0"/>
                </a:cubicBezTo>
                <a:cubicBezTo>
                  <a:pt x="114219" y="0"/>
                  <a:pt x="114219" y="0"/>
                  <a:pt x="114219" y="0"/>
                </a:cubicBezTo>
                <a:cubicBezTo>
                  <a:pt x="117009" y="0"/>
                  <a:pt x="119800" y="1395"/>
                  <a:pt x="119800" y="5581"/>
                </a:cubicBezTo>
                <a:cubicBezTo>
                  <a:pt x="119800" y="114019"/>
                  <a:pt x="119800" y="114019"/>
                  <a:pt x="119800" y="114019"/>
                </a:cubicBezTo>
                <a:cubicBezTo>
                  <a:pt x="119800" y="116810"/>
                  <a:pt x="117009" y="119800"/>
                  <a:pt x="114219" y="119800"/>
                </a:cubicBezTo>
                <a:close/>
                <a:moveTo>
                  <a:pt x="108438" y="11162"/>
                </a:moveTo>
                <a:lnTo>
                  <a:pt x="108438" y="11162"/>
                </a:lnTo>
                <a:cubicBezTo>
                  <a:pt x="11362" y="11162"/>
                  <a:pt x="11362" y="11162"/>
                  <a:pt x="11362" y="11162"/>
                </a:cubicBezTo>
                <a:cubicBezTo>
                  <a:pt x="11362" y="108438"/>
                  <a:pt x="11362" y="108438"/>
                  <a:pt x="11362" y="108438"/>
                </a:cubicBezTo>
                <a:cubicBezTo>
                  <a:pt x="108438" y="108438"/>
                  <a:pt x="108438" y="108438"/>
                  <a:pt x="108438" y="108438"/>
                </a:cubicBezTo>
                <a:lnTo>
                  <a:pt x="108438" y="11162"/>
                </a:lnTo>
                <a:close/>
                <a:moveTo>
                  <a:pt x="22524" y="80332"/>
                </a:moveTo>
                <a:lnTo>
                  <a:pt x="22524" y="80332"/>
                </a:lnTo>
                <a:cubicBezTo>
                  <a:pt x="33887" y="80332"/>
                  <a:pt x="33887" y="80332"/>
                  <a:pt x="33887" y="80332"/>
                </a:cubicBezTo>
                <a:cubicBezTo>
                  <a:pt x="36677" y="80332"/>
                  <a:pt x="39468" y="83122"/>
                  <a:pt x="39468" y="85913"/>
                </a:cubicBezTo>
                <a:cubicBezTo>
                  <a:pt x="39468" y="97076"/>
                  <a:pt x="39468" y="97076"/>
                  <a:pt x="39468" y="97076"/>
                </a:cubicBezTo>
                <a:cubicBezTo>
                  <a:pt x="39468" y="100066"/>
                  <a:pt x="36677" y="102857"/>
                  <a:pt x="33887" y="102857"/>
                </a:cubicBezTo>
                <a:cubicBezTo>
                  <a:pt x="22524" y="102857"/>
                  <a:pt x="22524" y="102857"/>
                  <a:pt x="22524" y="102857"/>
                </a:cubicBezTo>
                <a:cubicBezTo>
                  <a:pt x="18338" y="102857"/>
                  <a:pt x="16943" y="100066"/>
                  <a:pt x="16943" y="97076"/>
                </a:cubicBezTo>
                <a:cubicBezTo>
                  <a:pt x="16943" y="85913"/>
                  <a:pt x="16943" y="85913"/>
                  <a:pt x="16943" y="85913"/>
                </a:cubicBezTo>
                <a:cubicBezTo>
                  <a:pt x="16943" y="83122"/>
                  <a:pt x="18338" y="80332"/>
                  <a:pt x="22524" y="80332"/>
                </a:cubicBezTo>
                <a:close/>
                <a:moveTo>
                  <a:pt x="53621" y="29501"/>
                </a:moveTo>
                <a:lnTo>
                  <a:pt x="53621" y="29501"/>
                </a:lnTo>
                <a:cubicBezTo>
                  <a:pt x="64784" y="29501"/>
                  <a:pt x="64784" y="29501"/>
                  <a:pt x="64784" y="29501"/>
                </a:cubicBezTo>
                <a:cubicBezTo>
                  <a:pt x="68970" y="29501"/>
                  <a:pt x="70365" y="32292"/>
                  <a:pt x="70365" y="35083"/>
                </a:cubicBezTo>
                <a:cubicBezTo>
                  <a:pt x="70365" y="97076"/>
                  <a:pt x="70365" y="97076"/>
                  <a:pt x="70365" y="97076"/>
                </a:cubicBezTo>
                <a:cubicBezTo>
                  <a:pt x="70365" y="100066"/>
                  <a:pt x="68970" y="102857"/>
                  <a:pt x="64784" y="102857"/>
                </a:cubicBezTo>
                <a:cubicBezTo>
                  <a:pt x="53621" y="102857"/>
                  <a:pt x="53621" y="102857"/>
                  <a:pt x="53621" y="102857"/>
                </a:cubicBezTo>
                <a:cubicBezTo>
                  <a:pt x="50830" y="102857"/>
                  <a:pt x="47840" y="100066"/>
                  <a:pt x="47840" y="97076"/>
                </a:cubicBezTo>
                <a:cubicBezTo>
                  <a:pt x="47840" y="35083"/>
                  <a:pt x="47840" y="35083"/>
                  <a:pt x="47840" y="35083"/>
                </a:cubicBezTo>
                <a:cubicBezTo>
                  <a:pt x="47840" y="32292"/>
                  <a:pt x="50830" y="29501"/>
                  <a:pt x="53621" y="29501"/>
                </a:cubicBezTo>
                <a:close/>
                <a:moveTo>
                  <a:pt x="85913" y="52026"/>
                </a:moveTo>
                <a:lnTo>
                  <a:pt x="85913" y="52026"/>
                </a:lnTo>
                <a:cubicBezTo>
                  <a:pt x="97275" y="52026"/>
                  <a:pt x="97275" y="52026"/>
                  <a:pt x="97275" y="52026"/>
                </a:cubicBezTo>
                <a:cubicBezTo>
                  <a:pt x="100066" y="52026"/>
                  <a:pt x="102857" y="55016"/>
                  <a:pt x="102857" y="57807"/>
                </a:cubicBezTo>
                <a:cubicBezTo>
                  <a:pt x="102857" y="97076"/>
                  <a:pt x="102857" y="97076"/>
                  <a:pt x="102857" y="97076"/>
                </a:cubicBezTo>
                <a:cubicBezTo>
                  <a:pt x="102857" y="100066"/>
                  <a:pt x="100066" y="102857"/>
                  <a:pt x="97275" y="102857"/>
                </a:cubicBezTo>
                <a:cubicBezTo>
                  <a:pt x="85913" y="102857"/>
                  <a:pt x="85913" y="102857"/>
                  <a:pt x="85913" y="102857"/>
                </a:cubicBezTo>
                <a:cubicBezTo>
                  <a:pt x="83122" y="102857"/>
                  <a:pt x="80332" y="100066"/>
                  <a:pt x="80332" y="97076"/>
                </a:cubicBezTo>
                <a:cubicBezTo>
                  <a:pt x="80332" y="57807"/>
                  <a:pt x="80332" y="57807"/>
                  <a:pt x="80332" y="57807"/>
                </a:cubicBezTo>
                <a:cubicBezTo>
                  <a:pt x="80332" y="55016"/>
                  <a:pt x="83122" y="52026"/>
                  <a:pt x="85913" y="52026"/>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5" name="Shape 4820">
            <a:extLst>
              <a:ext uri="{FF2B5EF4-FFF2-40B4-BE49-F238E27FC236}">
                <a16:creationId xmlns:a16="http://schemas.microsoft.com/office/drawing/2014/main" id="{A8423E23-A020-456D-9655-2DEA46C49DCC}"/>
              </a:ext>
            </a:extLst>
          </p:cNvPr>
          <p:cNvSpPr/>
          <p:nvPr/>
        </p:nvSpPr>
        <p:spPr>
          <a:xfrm>
            <a:off x="6586312" y="3730169"/>
            <a:ext cx="292024" cy="289984"/>
          </a:xfrm>
          <a:custGeom>
            <a:avLst/>
            <a:gdLst/>
            <a:ahLst/>
            <a:cxnLst/>
            <a:rect l="0" t="0" r="0" b="0"/>
            <a:pathLst>
              <a:path w="120000" h="120000" extrusionOk="0">
                <a:moveTo>
                  <a:pt x="114088" y="119800"/>
                </a:moveTo>
                <a:lnTo>
                  <a:pt x="114088" y="119800"/>
                </a:lnTo>
                <a:cubicBezTo>
                  <a:pt x="5517" y="119800"/>
                  <a:pt x="5517" y="119800"/>
                  <a:pt x="5517" y="119800"/>
                </a:cubicBezTo>
                <a:cubicBezTo>
                  <a:pt x="2758" y="119800"/>
                  <a:pt x="0" y="116810"/>
                  <a:pt x="0" y="114019"/>
                </a:cubicBezTo>
                <a:cubicBezTo>
                  <a:pt x="0" y="5581"/>
                  <a:pt x="0" y="5581"/>
                  <a:pt x="0" y="5581"/>
                </a:cubicBezTo>
                <a:cubicBezTo>
                  <a:pt x="0" y="1395"/>
                  <a:pt x="2758" y="0"/>
                  <a:pt x="5517" y="0"/>
                </a:cubicBezTo>
                <a:cubicBezTo>
                  <a:pt x="114088" y="0"/>
                  <a:pt x="114088" y="0"/>
                  <a:pt x="114088" y="0"/>
                </a:cubicBezTo>
                <a:cubicBezTo>
                  <a:pt x="117044" y="0"/>
                  <a:pt x="119802" y="1395"/>
                  <a:pt x="119802" y="5581"/>
                </a:cubicBezTo>
                <a:cubicBezTo>
                  <a:pt x="119802" y="114019"/>
                  <a:pt x="119802" y="114019"/>
                  <a:pt x="119802" y="114019"/>
                </a:cubicBezTo>
                <a:cubicBezTo>
                  <a:pt x="119802" y="116810"/>
                  <a:pt x="117044" y="119800"/>
                  <a:pt x="114088" y="119800"/>
                </a:cubicBezTo>
                <a:close/>
                <a:moveTo>
                  <a:pt x="108571" y="11162"/>
                </a:moveTo>
                <a:lnTo>
                  <a:pt x="108571" y="11162"/>
                </a:lnTo>
                <a:cubicBezTo>
                  <a:pt x="11034" y="11162"/>
                  <a:pt x="11034" y="11162"/>
                  <a:pt x="11034" y="11162"/>
                </a:cubicBezTo>
                <a:cubicBezTo>
                  <a:pt x="11034" y="108438"/>
                  <a:pt x="11034" y="108438"/>
                  <a:pt x="11034" y="108438"/>
                </a:cubicBezTo>
                <a:cubicBezTo>
                  <a:pt x="108571" y="108438"/>
                  <a:pt x="108571" y="108438"/>
                  <a:pt x="108571" y="108438"/>
                </a:cubicBezTo>
                <a:lnTo>
                  <a:pt x="108571" y="11162"/>
                </a:lnTo>
                <a:close/>
                <a:moveTo>
                  <a:pt x="19507" y="60598"/>
                </a:moveTo>
                <a:lnTo>
                  <a:pt x="19507" y="60598"/>
                </a:lnTo>
                <a:cubicBezTo>
                  <a:pt x="34876" y="50631"/>
                  <a:pt x="34876" y="50631"/>
                  <a:pt x="34876" y="50631"/>
                </a:cubicBezTo>
                <a:cubicBezTo>
                  <a:pt x="36256" y="50631"/>
                  <a:pt x="36256" y="50631"/>
                  <a:pt x="37635" y="50631"/>
                </a:cubicBezTo>
                <a:cubicBezTo>
                  <a:pt x="39014" y="50631"/>
                  <a:pt x="40394" y="50631"/>
                  <a:pt x="40394" y="50631"/>
                </a:cubicBezTo>
                <a:cubicBezTo>
                  <a:pt x="65418" y="67574"/>
                  <a:pt x="65418" y="67574"/>
                  <a:pt x="65418" y="67574"/>
                </a:cubicBezTo>
                <a:cubicBezTo>
                  <a:pt x="93201" y="47840"/>
                  <a:pt x="93201" y="47840"/>
                  <a:pt x="93201" y="47840"/>
                </a:cubicBezTo>
                <a:cubicBezTo>
                  <a:pt x="94581" y="46445"/>
                  <a:pt x="96157" y="46445"/>
                  <a:pt x="97536" y="46445"/>
                </a:cubicBezTo>
                <a:cubicBezTo>
                  <a:pt x="100295" y="46445"/>
                  <a:pt x="103054" y="49235"/>
                  <a:pt x="103054" y="52026"/>
                </a:cubicBezTo>
                <a:cubicBezTo>
                  <a:pt x="103054" y="53421"/>
                  <a:pt x="101674" y="56411"/>
                  <a:pt x="100295" y="56411"/>
                </a:cubicBezTo>
                <a:cubicBezTo>
                  <a:pt x="68177" y="78936"/>
                  <a:pt x="68177" y="78936"/>
                  <a:pt x="68177" y="78936"/>
                </a:cubicBezTo>
                <a:cubicBezTo>
                  <a:pt x="68177" y="80332"/>
                  <a:pt x="66798" y="80332"/>
                  <a:pt x="65418" y="80332"/>
                </a:cubicBezTo>
                <a:cubicBezTo>
                  <a:pt x="64039" y="80332"/>
                  <a:pt x="62660" y="80332"/>
                  <a:pt x="62660" y="78936"/>
                </a:cubicBezTo>
                <a:cubicBezTo>
                  <a:pt x="37635" y="61993"/>
                  <a:pt x="37635" y="61993"/>
                  <a:pt x="37635" y="61993"/>
                </a:cubicBezTo>
                <a:cubicBezTo>
                  <a:pt x="26403" y="70365"/>
                  <a:pt x="26403" y="70365"/>
                  <a:pt x="26403" y="70365"/>
                </a:cubicBezTo>
                <a:cubicBezTo>
                  <a:pt x="25024" y="70365"/>
                  <a:pt x="23645" y="70365"/>
                  <a:pt x="22266" y="70365"/>
                </a:cubicBezTo>
                <a:cubicBezTo>
                  <a:pt x="19507" y="70365"/>
                  <a:pt x="16748" y="68970"/>
                  <a:pt x="16748" y="64784"/>
                </a:cubicBezTo>
                <a:cubicBezTo>
                  <a:pt x="16748" y="63388"/>
                  <a:pt x="18128" y="61993"/>
                  <a:pt x="19507" y="60598"/>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6" name="Shape 4821">
            <a:extLst>
              <a:ext uri="{FF2B5EF4-FFF2-40B4-BE49-F238E27FC236}">
                <a16:creationId xmlns:a16="http://schemas.microsoft.com/office/drawing/2014/main" id="{7EB7AF27-AA52-4115-AABC-D878FA7BE4C4}"/>
              </a:ext>
            </a:extLst>
          </p:cNvPr>
          <p:cNvSpPr/>
          <p:nvPr/>
        </p:nvSpPr>
        <p:spPr>
          <a:xfrm>
            <a:off x="6082676" y="3749221"/>
            <a:ext cx="289909" cy="245534"/>
          </a:xfrm>
          <a:custGeom>
            <a:avLst/>
            <a:gdLst/>
            <a:ahLst/>
            <a:cxnLst/>
            <a:rect l="0" t="0" r="0" b="0"/>
            <a:pathLst>
              <a:path w="120000" h="120000" extrusionOk="0">
                <a:moveTo>
                  <a:pt x="114019" y="119764"/>
                </a:moveTo>
                <a:lnTo>
                  <a:pt x="114019" y="119764"/>
                </a:lnTo>
                <a:cubicBezTo>
                  <a:pt x="5581" y="119764"/>
                  <a:pt x="5581" y="119764"/>
                  <a:pt x="5581" y="119764"/>
                </a:cubicBezTo>
                <a:cubicBezTo>
                  <a:pt x="2790" y="119764"/>
                  <a:pt x="0" y="118117"/>
                  <a:pt x="0" y="113176"/>
                </a:cubicBezTo>
                <a:cubicBezTo>
                  <a:pt x="0" y="6588"/>
                  <a:pt x="0" y="6588"/>
                  <a:pt x="0" y="6588"/>
                </a:cubicBezTo>
                <a:cubicBezTo>
                  <a:pt x="0" y="3294"/>
                  <a:pt x="2790" y="0"/>
                  <a:pt x="5581" y="0"/>
                </a:cubicBezTo>
                <a:cubicBezTo>
                  <a:pt x="8372" y="0"/>
                  <a:pt x="11162" y="3294"/>
                  <a:pt x="11162" y="6588"/>
                </a:cubicBezTo>
                <a:cubicBezTo>
                  <a:pt x="11162" y="91529"/>
                  <a:pt x="11162" y="91529"/>
                  <a:pt x="11162" y="91529"/>
                </a:cubicBezTo>
                <a:cubicBezTo>
                  <a:pt x="11162" y="106352"/>
                  <a:pt x="11162" y="106352"/>
                  <a:pt x="11162" y="106352"/>
                </a:cubicBezTo>
                <a:cubicBezTo>
                  <a:pt x="114019" y="106352"/>
                  <a:pt x="114019" y="106352"/>
                  <a:pt x="114019" y="106352"/>
                </a:cubicBezTo>
                <a:cubicBezTo>
                  <a:pt x="118405" y="106352"/>
                  <a:pt x="119800" y="109882"/>
                  <a:pt x="119800" y="113176"/>
                </a:cubicBezTo>
                <a:cubicBezTo>
                  <a:pt x="119800" y="118117"/>
                  <a:pt x="118405" y="119764"/>
                  <a:pt x="114019" y="119764"/>
                </a:cubicBezTo>
                <a:close/>
                <a:moveTo>
                  <a:pt x="101461" y="99764"/>
                </a:moveTo>
                <a:lnTo>
                  <a:pt x="101461" y="99764"/>
                </a:lnTo>
                <a:cubicBezTo>
                  <a:pt x="90099" y="99764"/>
                  <a:pt x="90099" y="99764"/>
                  <a:pt x="90099" y="99764"/>
                </a:cubicBezTo>
                <a:cubicBezTo>
                  <a:pt x="87308" y="99764"/>
                  <a:pt x="84518" y="98117"/>
                  <a:pt x="84518" y="93176"/>
                </a:cubicBezTo>
                <a:cubicBezTo>
                  <a:pt x="84518" y="46588"/>
                  <a:pt x="84518" y="46588"/>
                  <a:pt x="84518" y="46588"/>
                </a:cubicBezTo>
                <a:cubicBezTo>
                  <a:pt x="84518" y="43294"/>
                  <a:pt x="87308" y="40000"/>
                  <a:pt x="90099" y="40000"/>
                </a:cubicBezTo>
                <a:cubicBezTo>
                  <a:pt x="101461" y="40000"/>
                  <a:pt x="101461" y="40000"/>
                  <a:pt x="101461" y="40000"/>
                </a:cubicBezTo>
                <a:cubicBezTo>
                  <a:pt x="104252" y="40000"/>
                  <a:pt x="107043" y="43294"/>
                  <a:pt x="107043" y="46588"/>
                </a:cubicBezTo>
                <a:cubicBezTo>
                  <a:pt x="107043" y="93176"/>
                  <a:pt x="107043" y="93176"/>
                  <a:pt x="107043" y="93176"/>
                </a:cubicBezTo>
                <a:cubicBezTo>
                  <a:pt x="107043" y="98117"/>
                  <a:pt x="104252" y="99764"/>
                  <a:pt x="101461" y="99764"/>
                </a:cubicBezTo>
                <a:close/>
                <a:moveTo>
                  <a:pt x="68970" y="99764"/>
                </a:moveTo>
                <a:lnTo>
                  <a:pt x="68970" y="99764"/>
                </a:lnTo>
                <a:cubicBezTo>
                  <a:pt x="57807" y="99764"/>
                  <a:pt x="57807" y="99764"/>
                  <a:pt x="57807" y="99764"/>
                </a:cubicBezTo>
                <a:cubicBezTo>
                  <a:pt x="55016" y="99764"/>
                  <a:pt x="52026" y="98117"/>
                  <a:pt x="52026" y="93176"/>
                </a:cubicBezTo>
                <a:cubicBezTo>
                  <a:pt x="52026" y="20000"/>
                  <a:pt x="52026" y="20000"/>
                  <a:pt x="52026" y="20000"/>
                </a:cubicBezTo>
                <a:cubicBezTo>
                  <a:pt x="52026" y="16705"/>
                  <a:pt x="55016" y="13411"/>
                  <a:pt x="57807" y="13411"/>
                </a:cubicBezTo>
                <a:cubicBezTo>
                  <a:pt x="68970" y="13411"/>
                  <a:pt x="68970" y="13411"/>
                  <a:pt x="68970" y="13411"/>
                </a:cubicBezTo>
                <a:cubicBezTo>
                  <a:pt x="73156" y="13411"/>
                  <a:pt x="74551" y="16705"/>
                  <a:pt x="74551" y="20000"/>
                </a:cubicBezTo>
                <a:cubicBezTo>
                  <a:pt x="74551" y="93176"/>
                  <a:pt x="74551" y="93176"/>
                  <a:pt x="74551" y="93176"/>
                </a:cubicBezTo>
                <a:cubicBezTo>
                  <a:pt x="74551" y="98117"/>
                  <a:pt x="73156" y="99764"/>
                  <a:pt x="68970" y="99764"/>
                </a:cubicBezTo>
                <a:close/>
                <a:moveTo>
                  <a:pt x="38073" y="99764"/>
                </a:moveTo>
                <a:lnTo>
                  <a:pt x="38073" y="99764"/>
                </a:lnTo>
                <a:cubicBezTo>
                  <a:pt x="26710" y="99764"/>
                  <a:pt x="26710" y="99764"/>
                  <a:pt x="26710" y="99764"/>
                </a:cubicBezTo>
                <a:cubicBezTo>
                  <a:pt x="22524" y="99764"/>
                  <a:pt x="21129" y="98117"/>
                  <a:pt x="21129" y="93176"/>
                </a:cubicBezTo>
                <a:cubicBezTo>
                  <a:pt x="21129" y="79764"/>
                  <a:pt x="21129" y="79764"/>
                  <a:pt x="21129" y="79764"/>
                </a:cubicBezTo>
                <a:cubicBezTo>
                  <a:pt x="21129" y="76470"/>
                  <a:pt x="22524" y="73176"/>
                  <a:pt x="26710" y="73176"/>
                </a:cubicBezTo>
                <a:cubicBezTo>
                  <a:pt x="38073" y="73176"/>
                  <a:pt x="38073" y="73176"/>
                  <a:pt x="38073" y="73176"/>
                </a:cubicBezTo>
                <a:cubicBezTo>
                  <a:pt x="40863" y="73176"/>
                  <a:pt x="43654" y="76470"/>
                  <a:pt x="43654" y="79764"/>
                </a:cubicBezTo>
                <a:cubicBezTo>
                  <a:pt x="43654" y="93176"/>
                  <a:pt x="43654" y="93176"/>
                  <a:pt x="43654" y="93176"/>
                </a:cubicBezTo>
                <a:cubicBezTo>
                  <a:pt x="43654" y="98117"/>
                  <a:pt x="40863" y="99764"/>
                  <a:pt x="38073" y="99764"/>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7" name="Shape 4822">
            <a:extLst>
              <a:ext uri="{FF2B5EF4-FFF2-40B4-BE49-F238E27FC236}">
                <a16:creationId xmlns:a16="http://schemas.microsoft.com/office/drawing/2014/main" id="{DC0B1B11-5765-4E4E-B51B-E72583487603}"/>
              </a:ext>
            </a:extLst>
          </p:cNvPr>
          <p:cNvSpPr/>
          <p:nvPr/>
        </p:nvSpPr>
        <p:spPr>
          <a:xfrm>
            <a:off x="5576925" y="3749221"/>
            <a:ext cx="287792" cy="245534"/>
          </a:xfrm>
          <a:custGeom>
            <a:avLst/>
            <a:gdLst/>
            <a:ahLst/>
            <a:cxnLst/>
            <a:rect l="0" t="0" r="0" b="0"/>
            <a:pathLst>
              <a:path w="120000" h="120000" extrusionOk="0">
                <a:moveTo>
                  <a:pt x="117004" y="41647"/>
                </a:moveTo>
                <a:lnTo>
                  <a:pt x="117004" y="41647"/>
                </a:lnTo>
                <a:cubicBezTo>
                  <a:pt x="69084" y="81647"/>
                  <a:pt x="69084" y="81647"/>
                  <a:pt x="69084" y="81647"/>
                </a:cubicBezTo>
                <a:cubicBezTo>
                  <a:pt x="67687" y="81647"/>
                  <a:pt x="66289" y="83294"/>
                  <a:pt x="64891" y="83294"/>
                </a:cubicBezTo>
                <a:cubicBezTo>
                  <a:pt x="64891" y="83294"/>
                  <a:pt x="63494" y="81647"/>
                  <a:pt x="62096" y="81647"/>
                </a:cubicBezTo>
                <a:cubicBezTo>
                  <a:pt x="36539" y="61647"/>
                  <a:pt x="36539" y="61647"/>
                  <a:pt x="36539" y="61647"/>
                </a:cubicBezTo>
                <a:cubicBezTo>
                  <a:pt x="11181" y="79764"/>
                  <a:pt x="11181" y="79764"/>
                  <a:pt x="11181" y="79764"/>
                </a:cubicBezTo>
                <a:cubicBezTo>
                  <a:pt x="11181" y="106352"/>
                  <a:pt x="11181" y="106352"/>
                  <a:pt x="11181" y="106352"/>
                </a:cubicBezTo>
                <a:cubicBezTo>
                  <a:pt x="114209" y="106352"/>
                  <a:pt x="114209" y="106352"/>
                  <a:pt x="114209" y="106352"/>
                </a:cubicBezTo>
                <a:cubicBezTo>
                  <a:pt x="117004" y="106352"/>
                  <a:pt x="119800" y="109882"/>
                  <a:pt x="119800" y="113176"/>
                </a:cubicBezTo>
                <a:cubicBezTo>
                  <a:pt x="119800" y="118117"/>
                  <a:pt x="117004" y="119764"/>
                  <a:pt x="114209" y="119764"/>
                </a:cubicBezTo>
                <a:cubicBezTo>
                  <a:pt x="5590" y="119764"/>
                  <a:pt x="5590" y="119764"/>
                  <a:pt x="5590" y="119764"/>
                </a:cubicBezTo>
                <a:cubicBezTo>
                  <a:pt x="1397" y="119764"/>
                  <a:pt x="0" y="118117"/>
                  <a:pt x="0" y="113176"/>
                </a:cubicBezTo>
                <a:cubicBezTo>
                  <a:pt x="0" y="6588"/>
                  <a:pt x="0" y="6588"/>
                  <a:pt x="0" y="6588"/>
                </a:cubicBezTo>
                <a:cubicBezTo>
                  <a:pt x="0" y="3294"/>
                  <a:pt x="1397" y="0"/>
                  <a:pt x="5590" y="0"/>
                </a:cubicBezTo>
                <a:cubicBezTo>
                  <a:pt x="8386" y="0"/>
                  <a:pt x="11181" y="3294"/>
                  <a:pt x="11181" y="6588"/>
                </a:cubicBezTo>
                <a:cubicBezTo>
                  <a:pt x="11181" y="64941"/>
                  <a:pt x="11181" y="64941"/>
                  <a:pt x="11181" y="64941"/>
                </a:cubicBezTo>
                <a:cubicBezTo>
                  <a:pt x="33743" y="48235"/>
                  <a:pt x="33743" y="48235"/>
                  <a:pt x="33743" y="48235"/>
                </a:cubicBezTo>
                <a:cubicBezTo>
                  <a:pt x="35141" y="48235"/>
                  <a:pt x="36539" y="46588"/>
                  <a:pt x="36539" y="46588"/>
                </a:cubicBezTo>
                <a:cubicBezTo>
                  <a:pt x="38136" y="46588"/>
                  <a:pt x="39534" y="48235"/>
                  <a:pt x="40931" y="48235"/>
                </a:cubicBezTo>
                <a:cubicBezTo>
                  <a:pt x="64891" y="68235"/>
                  <a:pt x="64891" y="68235"/>
                  <a:pt x="64891" y="68235"/>
                </a:cubicBezTo>
                <a:cubicBezTo>
                  <a:pt x="111414" y="29882"/>
                  <a:pt x="111414" y="29882"/>
                  <a:pt x="111414" y="29882"/>
                </a:cubicBezTo>
                <a:cubicBezTo>
                  <a:pt x="111414" y="29882"/>
                  <a:pt x="112811" y="29882"/>
                  <a:pt x="114209" y="29882"/>
                </a:cubicBezTo>
                <a:cubicBezTo>
                  <a:pt x="117004" y="29882"/>
                  <a:pt x="119800" y="31529"/>
                  <a:pt x="119800" y="36705"/>
                </a:cubicBezTo>
                <a:cubicBezTo>
                  <a:pt x="119800" y="38352"/>
                  <a:pt x="118402" y="40000"/>
                  <a:pt x="117004" y="41647"/>
                </a:cubicBezTo>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8" name="Shape 4823">
            <a:extLst>
              <a:ext uri="{FF2B5EF4-FFF2-40B4-BE49-F238E27FC236}">
                <a16:creationId xmlns:a16="http://schemas.microsoft.com/office/drawing/2014/main" id="{823EB1FB-BBBA-4792-98D7-47A59E7BDC6C}"/>
              </a:ext>
            </a:extLst>
          </p:cNvPr>
          <p:cNvSpPr/>
          <p:nvPr/>
        </p:nvSpPr>
        <p:spPr>
          <a:xfrm>
            <a:off x="5069058" y="3730169"/>
            <a:ext cx="292024" cy="289984"/>
          </a:xfrm>
          <a:custGeom>
            <a:avLst/>
            <a:gdLst/>
            <a:ahLst/>
            <a:cxnLst/>
            <a:rect l="0" t="0" r="0" b="0"/>
            <a:pathLst>
              <a:path w="120000" h="120000" extrusionOk="0">
                <a:moveTo>
                  <a:pt x="60000" y="119800"/>
                </a:moveTo>
                <a:lnTo>
                  <a:pt x="60000" y="119800"/>
                </a:lnTo>
                <a:cubicBezTo>
                  <a:pt x="26447" y="119800"/>
                  <a:pt x="0" y="92890"/>
                  <a:pt x="0" y="59202"/>
                </a:cubicBezTo>
                <a:cubicBezTo>
                  <a:pt x="0" y="26710"/>
                  <a:pt x="26447" y="0"/>
                  <a:pt x="60000" y="0"/>
                </a:cubicBezTo>
                <a:cubicBezTo>
                  <a:pt x="93355" y="0"/>
                  <a:pt x="119802" y="26710"/>
                  <a:pt x="119802" y="59202"/>
                </a:cubicBezTo>
                <a:cubicBezTo>
                  <a:pt x="119802" y="92890"/>
                  <a:pt x="93355" y="119800"/>
                  <a:pt x="60000" y="119800"/>
                </a:cubicBezTo>
                <a:close/>
                <a:moveTo>
                  <a:pt x="25065" y="25315"/>
                </a:moveTo>
                <a:lnTo>
                  <a:pt x="25065" y="25315"/>
                </a:lnTo>
                <a:cubicBezTo>
                  <a:pt x="60000" y="59202"/>
                  <a:pt x="60000" y="59202"/>
                  <a:pt x="60000" y="59202"/>
                </a:cubicBezTo>
                <a:cubicBezTo>
                  <a:pt x="60000" y="11162"/>
                  <a:pt x="60000" y="11162"/>
                  <a:pt x="60000" y="11162"/>
                </a:cubicBezTo>
                <a:cubicBezTo>
                  <a:pt x="45986" y="11162"/>
                  <a:pt x="34736" y="16943"/>
                  <a:pt x="25065" y="25315"/>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9" name="Shape 4824">
            <a:extLst>
              <a:ext uri="{FF2B5EF4-FFF2-40B4-BE49-F238E27FC236}">
                <a16:creationId xmlns:a16="http://schemas.microsoft.com/office/drawing/2014/main" id="{DB668ACF-B479-4EFE-AB9F-1AD32B0AD471}"/>
              </a:ext>
            </a:extLst>
          </p:cNvPr>
          <p:cNvSpPr/>
          <p:nvPr/>
        </p:nvSpPr>
        <p:spPr>
          <a:xfrm>
            <a:off x="4563305" y="3730169"/>
            <a:ext cx="287792" cy="289984"/>
          </a:xfrm>
          <a:custGeom>
            <a:avLst/>
            <a:gdLst/>
            <a:ahLst/>
            <a:cxnLst/>
            <a:rect l="0" t="0" r="0" b="0"/>
            <a:pathLst>
              <a:path w="120000" h="120000" extrusionOk="0">
                <a:moveTo>
                  <a:pt x="60698" y="119800"/>
                </a:moveTo>
                <a:lnTo>
                  <a:pt x="60698" y="119800"/>
                </a:lnTo>
                <a:cubicBezTo>
                  <a:pt x="26755" y="119800"/>
                  <a:pt x="0" y="92890"/>
                  <a:pt x="0" y="59202"/>
                </a:cubicBezTo>
                <a:cubicBezTo>
                  <a:pt x="0" y="26710"/>
                  <a:pt x="26755" y="0"/>
                  <a:pt x="60698" y="0"/>
                </a:cubicBezTo>
                <a:cubicBezTo>
                  <a:pt x="93044" y="0"/>
                  <a:pt x="119800" y="26710"/>
                  <a:pt x="119800" y="59202"/>
                </a:cubicBezTo>
                <a:cubicBezTo>
                  <a:pt x="119800" y="92890"/>
                  <a:pt x="93044" y="119800"/>
                  <a:pt x="60698" y="119800"/>
                </a:cubicBezTo>
                <a:close/>
                <a:moveTo>
                  <a:pt x="11181" y="59202"/>
                </a:moveTo>
                <a:lnTo>
                  <a:pt x="11181" y="59202"/>
                </a:lnTo>
                <a:cubicBezTo>
                  <a:pt x="60698" y="59202"/>
                  <a:pt x="60698" y="59202"/>
                  <a:pt x="60698" y="59202"/>
                </a:cubicBezTo>
                <a:cubicBezTo>
                  <a:pt x="60698" y="11162"/>
                  <a:pt x="60698" y="11162"/>
                  <a:pt x="60698" y="11162"/>
                </a:cubicBezTo>
                <a:cubicBezTo>
                  <a:pt x="33743" y="11162"/>
                  <a:pt x="11181" y="32292"/>
                  <a:pt x="11181" y="59202"/>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0" name="Shape 4825">
            <a:extLst>
              <a:ext uri="{FF2B5EF4-FFF2-40B4-BE49-F238E27FC236}">
                <a16:creationId xmlns:a16="http://schemas.microsoft.com/office/drawing/2014/main" id="{14ACE2E5-CCB8-400F-9CE3-3B8D9781BD35}"/>
              </a:ext>
            </a:extLst>
          </p:cNvPr>
          <p:cNvSpPr/>
          <p:nvPr/>
        </p:nvSpPr>
        <p:spPr>
          <a:xfrm>
            <a:off x="4057555" y="3730169"/>
            <a:ext cx="287792" cy="289984"/>
          </a:xfrm>
          <a:custGeom>
            <a:avLst/>
            <a:gdLst/>
            <a:ahLst/>
            <a:cxnLst/>
            <a:rect l="0" t="0" r="0" b="0"/>
            <a:pathLst>
              <a:path w="120000" h="120000" extrusionOk="0">
                <a:moveTo>
                  <a:pt x="59101" y="119800"/>
                </a:moveTo>
                <a:lnTo>
                  <a:pt x="59101" y="119800"/>
                </a:lnTo>
                <a:cubicBezTo>
                  <a:pt x="26755" y="119800"/>
                  <a:pt x="0" y="92890"/>
                  <a:pt x="0" y="59202"/>
                </a:cubicBezTo>
                <a:cubicBezTo>
                  <a:pt x="0" y="26710"/>
                  <a:pt x="26755" y="0"/>
                  <a:pt x="59101" y="0"/>
                </a:cubicBezTo>
                <a:cubicBezTo>
                  <a:pt x="93044" y="0"/>
                  <a:pt x="119800" y="26710"/>
                  <a:pt x="119800" y="59202"/>
                </a:cubicBezTo>
                <a:cubicBezTo>
                  <a:pt x="119800" y="92890"/>
                  <a:pt x="93044" y="119800"/>
                  <a:pt x="59101" y="119800"/>
                </a:cubicBezTo>
                <a:close/>
                <a:moveTo>
                  <a:pt x="11181" y="59202"/>
                </a:moveTo>
                <a:lnTo>
                  <a:pt x="11181" y="59202"/>
                </a:lnTo>
                <a:cubicBezTo>
                  <a:pt x="11181" y="73156"/>
                  <a:pt x="16772" y="85913"/>
                  <a:pt x="25357" y="94285"/>
                </a:cubicBezTo>
                <a:cubicBezTo>
                  <a:pt x="59101" y="59202"/>
                  <a:pt x="59101" y="59202"/>
                  <a:pt x="59101" y="59202"/>
                </a:cubicBezTo>
                <a:cubicBezTo>
                  <a:pt x="59101" y="11162"/>
                  <a:pt x="59101" y="11162"/>
                  <a:pt x="59101" y="11162"/>
                </a:cubicBezTo>
                <a:cubicBezTo>
                  <a:pt x="32346" y="11162"/>
                  <a:pt x="11181" y="32292"/>
                  <a:pt x="11181" y="59202"/>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1" name="Shape 4826">
            <a:extLst>
              <a:ext uri="{FF2B5EF4-FFF2-40B4-BE49-F238E27FC236}">
                <a16:creationId xmlns:a16="http://schemas.microsoft.com/office/drawing/2014/main" id="{605767E0-422D-4C94-B0DF-F9AC9498A470}"/>
              </a:ext>
            </a:extLst>
          </p:cNvPr>
          <p:cNvSpPr/>
          <p:nvPr/>
        </p:nvSpPr>
        <p:spPr>
          <a:xfrm>
            <a:off x="3549687" y="3730169"/>
            <a:ext cx="292024" cy="289984"/>
          </a:xfrm>
          <a:custGeom>
            <a:avLst/>
            <a:gdLst/>
            <a:ahLst/>
            <a:cxnLst/>
            <a:rect l="0" t="0" r="0" b="0"/>
            <a:pathLst>
              <a:path w="120000" h="120000" extrusionOk="0">
                <a:moveTo>
                  <a:pt x="59901" y="119800"/>
                </a:moveTo>
                <a:lnTo>
                  <a:pt x="59901" y="119800"/>
                </a:lnTo>
                <a:cubicBezTo>
                  <a:pt x="26600" y="119800"/>
                  <a:pt x="0" y="92890"/>
                  <a:pt x="0" y="59202"/>
                </a:cubicBezTo>
                <a:cubicBezTo>
                  <a:pt x="0" y="26710"/>
                  <a:pt x="26600" y="0"/>
                  <a:pt x="59901" y="0"/>
                </a:cubicBezTo>
                <a:cubicBezTo>
                  <a:pt x="93399" y="0"/>
                  <a:pt x="119802" y="26710"/>
                  <a:pt x="119802" y="59202"/>
                </a:cubicBezTo>
                <a:cubicBezTo>
                  <a:pt x="119802" y="92890"/>
                  <a:pt x="93399" y="119800"/>
                  <a:pt x="59901" y="119800"/>
                </a:cubicBezTo>
                <a:close/>
                <a:moveTo>
                  <a:pt x="11231" y="59202"/>
                </a:moveTo>
                <a:lnTo>
                  <a:pt x="11231" y="59202"/>
                </a:lnTo>
                <a:cubicBezTo>
                  <a:pt x="11231" y="85913"/>
                  <a:pt x="33497" y="108438"/>
                  <a:pt x="59901" y="108438"/>
                </a:cubicBezTo>
                <a:cubicBezTo>
                  <a:pt x="59901" y="11162"/>
                  <a:pt x="59901" y="11162"/>
                  <a:pt x="59901" y="11162"/>
                </a:cubicBezTo>
                <a:cubicBezTo>
                  <a:pt x="33497" y="11162"/>
                  <a:pt x="11231" y="32292"/>
                  <a:pt x="11231" y="59202"/>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2" name="Shape 4827">
            <a:extLst>
              <a:ext uri="{FF2B5EF4-FFF2-40B4-BE49-F238E27FC236}">
                <a16:creationId xmlns:a16="http://schemas.microsoft.com/office/drawing/2014/main" id="{C96F31D1-D162-4A64-AFCD-C8F0C8CC5AB1}"/>
              </a:ext>
            </a:extLst>
          </p:cNvPr>
          <p:cNvSpPr/>
          <p:nvPr/>
        </p:nvSpPr>
        <p:spPr>
          <a:xfrm>
            <a:off x="3043935" y="3730169"/>
            <a:ext cx="289909" cy="289984"/>
          </a:xfrm>
          <a:custGeom>
            <a:avLst/>
            <a:gdLst/>
            <a:ahLst/>
            <a:cxnLst/>
            <a:rect l="0" t="0" r="0" b="0"/>
            <a:pathLst>
              <a:path w="120000" h="120000" extrusionOk="0">
                <a:moveTo>
                  <a:pt x="60598" y="119800"/>
                </a:moveTo>
                <a:lnTo>
                  <a:pt x="60598" y="119800"/>
                </a:lnTo>
                <a:cubicBezTo>
                  <a:pt x="26910" y="119800"/>
                  <a:pt x="0" y="92890"/>
                  <a:pt x="0" y="59202"/>
                </a:cubicBezTo>
                <a:cubicBezTo>
                  <a:pt x="0" y="26710"/>
                  <a:pt x="26910" y="0"/>
                  <a:pt x="60598" y="0"/>
                </a:cubicBezTo>
                <a:cubicBezTo>
                  <a:pt x="93089" y="0"/>
                  <a:pt x="119800" y="26710"/>
                  <a:pt x="119800" y="59202"/>
                </a:cubicBezTo>
                <a:cubicBezTo>
                  <a:pt x="119800" y="92890"/>
                  <a:pt x="93089" y="119800"/>
                  <a:pt x="60598" y="119800"/>
                </a:cubicBezTo>
                <a:close/>
                <a:moveTo>
                  <a:pt x="11362" y="59202"/>
                </a:moveTo>
                <a:lnTo>
                  <a:pt x="11362" y="59202"/>
                </a:lnTo>
                <a:cubicBezTo>
                  <a:pt x="11362" y="85913"/>
                  <a:pt x="33887" y="108438"/>
                  <a:pt x="60598" y="108438"/>
                </a:cubicBezTo>
                <a:cubicBezTo>
                  <a:pt x="73355" y="108438"/>
                  <a:pt x="85913" y="102857"/>
                  <a:pt x="94485" y="94285"/>
                </a:cubicBezTo>
                <a:cubicBezTo>
                  <a:pt x="60598" y="59202"/>
                  <a:pt x="60598" y="59202"/>
                  <a:pt x="60598" y="59202"/>
                </a:cubicBezTo>
                <a:cubicBezTo>
                  <a:pt x="60598" y="11162"/>
                  <a:pt x="60598" y="11162"/>
                  <a:pt x="60598" y="11162"/>
                </a:cubicBezTo>
                <a:cubicBezTo>
                  <a:pt x="33887" y="11162"/>
                  <a:pt x="11362" y="32292"/>
                  <a:pt x="11362" y="59202"/>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3" name="Shape 4828">
            <a:extLst>
              <a:ext uri="{FF2B5EF4-FFF2-40B4-BE49-F238E27FC236}">
                <a16:creationId xmlns:a16="http://schemas.microsoft.com/office/drawing/2014/main" id="{0C7D58BA-DB8F-4957-8AFC-A62C098E193E}"/>
              </a:ext>
            </a:extLst>
          </p:cNvPr>
          <p:cNvSpPr/>
          <p:nvPr/>
        </p:nvSpPr>
        <p:spPr>
          <a:xfrm>
            <a:off x="2538184" y="3730169"/>
            <a:ext cx="289907" cy="289984"/>
          </a:xfrm>
          <a:custGeom>
            <a:avLst/>
            <a:gdLst/>
            <a:ahLst/>
            <a:cxnLst/>
            <a:rect l="0" t="0" r="0" b="0"/>
            <a:pathLst>
              <a:path w="120000" h="120000" extrusionOk="0">
                <a:moveTo>
                  <a:pt x="59202" y="119800"/>
                </a:moveTo>
                <a:lnTo>
                  <a:pt x="59202" y="119800"/>
                </a:lnTo>
                <a:cubicBezTo>
                  <a:pt x="26910" y="119800"/>
                  <a:pt x="0" y="92890"/>
                  <a:pt x="0" y="59202"/>
                </a:cubicBezTo>
                <a:cubicBezTo>
                  <a:pt x="0" y="26710"/>
                  <a:pt x="26910" y="0"/>
                  <a:pt x="59202" y="0"/>
                </a:cubicBezTo>
                <a:cubicBezTo>
                  <a:pt x="93089" y="0"/>
                  <a:pt x="119800" y="26710"/>
                  <a:pt x="119800" y="59202"/>
                </a:cubicBezTo>
                <a:cubicBezTo>
                  <a:pt x="119800" y="92890"/>
                  <a:pt x="93089" y="119800"/>
                  <a:pt x="59202" y="119800"/>
                </a:cubicBezTo>
                <a:close/>
                <a:moveTo>
                  <a:pt x="11362" y="59202"/>
                </a:moveTo>
                <a:lnTo>
                  <a:pt x="11362" y="59202"/>
                </a:lnTo>
                <a:cubicBezTo>
                  <a:pt x="11362" y="85913"/>
                  <a:pt x="32491" y="108438"/>
                  <a:pt x="59202" y="108438"/>
                </a:cubicBezTo>
                <a:cubicBezTo>
                  <a:pt x="85913" y="108438"/>
                  <a:pt x="108438" y="85913"/>
                  <a:pt x="108438" y="59202"/>
                </a:cubicBezTo>
                <a:cubicBezTo>
                  <a:pt x="59202" y="59202"/>
                  <a:pt x="59202" y="59202"/>
                  <a:pt x="59202" y="59202"/>
                </a:cubicBezTo>
                <a:cubicBezTo>
                  <a:pt x="59202" y="11162"/>
                  <a:pt x="59202" y="11162"/>
                  <a:pt x="59202" y="11162"/>
                </a:cubicBezTo>
                <a:cubicBezTo>
                  <a:pt x="32491" y="11162"/>
                  <a:pt x="11362" y="32292"/>
                  <a:pt x="11362" y="59202"/>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4" name="Shape 4829">
            <a:extLst>
              <a:ext uri="{FF2B5EF4-FFF2-40B4-BE49-F238E27FC236}">
                <a16:creationId xmlns:a16="http://schemas.microsoft.com/office/drawing/2014/main" id="{C3401D7D-F8AB-4CDC-9EF6-E66CEE450052}"/>
              </a:ext>
            </a:extLst>
          </p:cNvPr>
          <p:cNvSpPr/>
          <p:nvPr/>
        </p:nvSpPr>
        <p:spPr>
          <a:xfrm>
            <a:off x="2036664" y="3730169"/>
            <a:ext cx="289909" cy="289984"/>
          </a:xfrm>
          <a:custGeom>
            <a:avLst/>
            <a:gdLst/>
            <a:ahLst/>
            <a:cxnLst/>
            <a:rect l="0" t="0" r="0" b="0"/>
            <a:pathLst>
              <a:path w="120000" h="120000" extrusionOk="0">
                <a:moveTo>
                  <a:pt x="59202" y="119800"/>
                </a:moveTo>
                <a:lnTo>
                  <a:pt x="59202" y="119800"/>
                </a:lnTo>
                <a:cubicBezTo>
                  <a:pt x="26910" y="119800"/>
                  <a:pt x="0" y="92890"/>
                  <a:pt x="0" y="59202"/>
                </a:cubicBezTo>
                <a:cubicBezTo>
                  <a:pt x="0" y="26710"/>
                  <a:pt x="26910" y="0"/>
                  <a:pt x="59202" y="0"/>
                </a:cubicBezTo>
                <a:cubicBezTo>
                  <a:pt x="93089" y="0"/>
                  <a:pt x="119800" y="26710"/>
                  <a:pt x="119800" y="59202"/>
                </a:cubicBezTo>
                <a:cubicBezTo>
                  <a:pt x="119800" y="92890"/>
                  <a:pt x="93089" y="119800"/>
                  <a:pt x="59202" y="119800"/>
                </a:cubicBezTo>
                <a:close/>
                <a:moveTo>
                  <a:pt x="94485" y="25315"/>
                </a:moveTo>
                <a:lnTo>
                  <a:pt x="94485" y="25315"/>
                </a:lnTo>
                <a:cubicBezTo>
                  <a:pt x="59202" y="59202"/>
                  <a:pt x="59202" y="59202"/>
                  <a:pt x="59202" y="59202"/>
                </a:cubicBezTo>
                <a:cubicBezTo>
                  <a:pt x="59202" y="11162"/>
                  <a:pt x="59202" y="11162"/>
                  <a:pt x="59202" y="11162"/>
                </a:cubicBezTo>
                <a:cubicBezTo>
                  <a:pt x="32491" y="11162"/>
                  <a:pt x="11362" y="32292"/>
                  <a:pt x="11362" y="59202"/>
                </a:cubicBezTo>
                <a:cubicBezTo>
                  <a:pt x="11362" y="85913"/>
                  <a:pt x="32491" y="108438"/>
                  <a:pt x="59202" y="108438"/>
                </a:cubicBezTo>
                <a:cubicBezTo>
                  <a:pt x="85913" y="108438"/>
                  <a:pt x="108438" y="85913"/>
                  <a:pt x="108438" y="59202"/>
                </a:cubicBezTo>
                <a:cubicBezTo>
                  <a:pt x="108438" y="46445"/>
                  <a:pt x="102857" y="33687"/>
                  <a:pt x="94485" y="25315"/>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5" name="Shape 4830">
            <a:extLst>
              <a:ext uri="{FF2B5EF4-FFF2-40B4-BE49-F238E27FC236}">
                <a16:creationId xmlns:a16="http://schemas.microsoft.com/office/drawing/2014/main" id="{A12FACC8-D7CD-4389-B1BB-2ADAC2DD08EA}"/>
              </a:ext>
            </a:extLst>
          </p:cNvPr>
          <p:cNvSpPr/>
          <p:nvPr/>
        </p:nvSpPr>
        <p:spPr>
          <a:xfrm>
            <a:off x="1524564" y="3730169"/>
            <a:ext cx="289909" cy="289984"/>
          </a:xfrm>
          <a:custGeom>
            <a:avLst/>
            <a:gdLst/>
            <a:ahLst/>
            <a:cxnLst/>
            <a:rect l="0" t="0" r="0" b="0"/>
            <a:pathLst>
              <a:path w="120000" h="120000" extrusionOk="0">
                <a:moveTo>
                  <a:pt x="66179" y="53421"/>
                </a:moveTo>
                <a:lnTo>
                  <a:pt x="66179" y="53421"/>
                </a:lnTo>
                <a:cubicBezTo>
                  <a:pt x="66179" y="0"/>
                  <a:pt x="66179" y="0"/>
                  <a:pt x="66179" y="0"/>
                </a:cubicBezTo>
                <a:cubicBezTo>
                  <a:pt x="95880" y="0"/>
                  <a:pt x="119800" y="23920"/>
                  <a:pt x="119800" y="53421"/>
                </a:cubicBezTo>
                <a:lnTo>
                  <a:pt x="66179" y="53421"/>
                </a:lnTo>
                <a:close/>
                <a:moveTo>
                  <a:pt x="55016" y="119800"/>
                </a:moveTo>
                <a:lnTo>
                  <a:pt x="55016" y="119800"/>
                </a:lnTo>
                <a:cubicBezTo>
                  <a:pt x="23920" y="119800"/>
                  <a:pt x="0" y="95681"/>
                  <a:pt x="0" y="64784"/>
                </a:cubicBezTo>
                <a:cubicBezTo>
                  <a:pt x="0" y="35083"/>
                  <a:pt x="23920" y="11162"/>
                  <a:pt x="55016" y="11162"/>
                </a:cubicBezTo>
                <a:cubicBezTo>
                  <a:pt x="55016" y="64784"/>
                  <a:pt x="55016" y="64784"/>
                  <a:pt x="55016" y="64784"/>
                </a:cubicBezTo>
                <a:cubicBezTo>
                  <a:pt x="108438" y="64784"/>
                  <a:pt x="108438" y="64784"/>
                  <a:pt x="108438" y="64784"/>
                </a:cubicBezTo>
                <a:cubicBezTo>
                  <a:pt x="108438" y="95681"/>
                  <a:pt x="84518" y="119800"/>
                  <a:pt x="55016" y="119800"/>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6" name="Shape 4831">
            <a:extLst>
              <a:ext uri="{FF2B5EF4-FFF2-40B4-BE49-F238E27FC236}">
                <a16:creationId xmlns:a16="http://schemas.microsoft.com/office/drawing/2014/main" id="{4A8F460F-1CD5-4CD0-8915-009423CE8143}"/>
              </a:ext>
            </a:extLst>
          </p:cNvPr>
          <p:cNvSpPr/>
          <p:nvPr/>
        </p:nvSpPr>
        <p:spPr>
          <a:xfrm>
            <a:off x="7108993" y="3220053"/>
            <a:ext cx="275095" cy="292100"/>
          </a:xfrm>
          <a:custGeom>
            <a:avLst/>
            <a:gdLst/>
            <a:ahLst/>
            <a:cxnLst/>
            <a:rect l="0" t="0" r="0" b="0"/>
            <a:pathLst>
              <a:path w="120000" h="120000" extrusionOk="0">
                <a:moveTo>
                  <a:pt x="119790" y="59901"/>
                </a:moveTo>
                <a:lnTo>
                  <a:pt x="119790" y="59901"/>
                </a:lnTo>
                <a:close/>
                <a:moveTo>
                  <a:pt x="56236" y="119802"/>
                </a:moveTo>
                <a:lnTo>
                  <a:pt x="56236" y="119802"/>
                </a:lnTo>
                <a:cubicBezTo>
                  <a:pt x="25087" y="119802"/>
                  <a:pt x="0" y="94778"/>
                  <a:pt x="0" y="65615"/>
                </a:cubicBezTo>
                <a:cubicBezTo>
                  <a:pt x="0" y="43349"/>
                  <a:pt x="14843" y="23842"/>
                  <a:pt x="35540" y="15369"/>
                </a:cubicBezTo>
                <a:lnTo>
                  <a:pt x="37003" y="15369"/>
                </a:lnTo>
                <a:cubicBezTo>
                  <a:pt x="39930" y="15369"/>
                  <a:pt x="42857" y="18325"/>
                  <a:pt x="42857" y="21083"/>
                </a:cubicBezTo>
                <a:cubicBezTo>
                  <a:pt x="42857" y="23842"/>
                  <a:pt x="41393" y="25221"/>
                  <a:pt x="38466" y="26600"/>
                </a:cubicBezTo>
                <a:cubicBezTo>
                  <a:pt x="22160" y="32118"/>
                  <a:pt x="11916" y="47487"/>
                  <a:pt x="11916" y="65615"/>
                </a:cubicBezTo>
                <a:cubicBezTo>
                  <a:pt x="11916" y="89261"/>
                  <a:pt x="31149" y="108768"/>
                  <a:pt x="56236" y="108768"/>
                </a:cubicBezTo>
                <a:cubicBezTo>
                  <a:pt x="81324" y="108768"/>
                  <a:pt x="102020" y="89261"/>
                  <a:pt x="102020" y="65615"/>
                </a:cubicBezTo>
                <a:cubicBezTo>
                  <a:pt x="102020" y="47487"/>
                  <a:pt x="90104" y="32118"/>
                  <a:pt x="74006" y="26600"/>
                </a:cubicBezTo>
                <a:cubicBezTo>
                  <a:pt x="72543" y="25221"/>
                  <a:pt x="71080" y="23842"/>
                  <a:pt x="71080" y="21083"/>
                </a:cubicBezTo>
                <a:cubicBezTo>
                  <a:pt x="71080" y="18325"/>
                  <a:pt x="72543" y="15369"/>
                  <a:pt x="76933" y="15369"/>
                </a:cubicBezTo>
                <a:lnTo>
                  <a:pt x="78397" y="15369"/>
                </a:lnTo>
                <a:cubicBezTo>
                  <a:pt x="99094" y="23842"/>
                  <a:pt x="113937" y="43349"/>
                  <a:pt x="113937" y="65615"/>
                </a:cubicBezTo>
                <a:cubicBezTo>
                  <a:pt x="113937" y="94778"/>
                  <a:pt x="88641" y="119802"/>
                  <a:pt x="56236" y="119802"/>
                </a:cubicBezTo>
                <a:close/>
                <a:moveTo>
                  <a:pt x="56236" y="61280"/>
                </a:moveTo>
                <a:lnTo>
                  <a:pt x="56236" y="61280"/>
                </a:lnTo>
                <a:cubicBezTo>
                  <a:pt x="53310" y="61280"/>
                  <a:pt x="50383" y="59901"/>
                  <a:pt x="50383" y="55763"/>
                </a:cubicBezTo>
                <a:cubicBezTo>
                  <a:pt x="50383" y="23842"/>
                  <a:pt x="50383" y="23842"/>
                  <a:pt x="50383" y="23842"/>
                </a:cubicBezTo>
                <a:cubicBezTo>
                  <a:pt x="50383" y="12610"/>
                  <a:pt x="50383" y="12610"/>
                  <a:pt x="50383" y="12610"/>
                </a:cubicBezTo>
                <a:cubicBezTo>
                  <a:pt x="50383" y="5714"/>
                  <a:pt x="50383" y="5714"/>
                  <a:pt x="50383" y="5714"/>
                </a:cubicBezTo>
                <a:cubicBezTo>
                  <a:pt x="50383" y="2955"/>
                  <a:pt x="53310" y="0"/>
                  <a:pt x="56236" y="0"/>
                </a:cubicBezTo>
                <a:cubicBezTo>
                  <a:pt x="60627" y="0"/>
                  <a:pt x="62090" y="2955"/>
                  <a:pt x="62090" y="5714"/>
                </a:cubicBezTo>
                <a:cubicBezTo>
                  <a:pt x="62090" y="22463"/>
                  <a:pt x="62090" y="22463"/>
                  <a:pt x="62090" y="22463"/>
                </a:cubicBezTo>
                <a:cubicBezTo>
                  <a:pt x="62090" y="33497"/>
                  <a:pt x="62090" y="33497"/>
                  <a:pt x="62090" y="33497"/>
                </a:cubicBezTo>
                <a:cubicBezTo>
                  <a:pt x="62090" y="55763"/>
                  <a:pt x="62090" y="55763"/>
                  <a:pt x="62090" y="55763"/>
                </a:cubicBezTo>
                <a:cubicBezTo>
                  <a:pt x="62090" y="59901"/>
                  <a:pt x="60627" y="61280"/>
                  <a:pt x="56236" y="61280"/>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7" name="Shape 4832">
            <a:extLst>
              <a:ext uri="{FF2B5EF4-FFF2-40B4-BE49-F238E27FC236}">
                <a16:creationId xmlns:a16="http://schemas.microsoft.com/office/drawing/2014/main" id="{D658FC96-4B3C-462D-96D6-FFC010D29003}"/>
              </a:ext>
            </a:extLst>
          </p:cNvPr>
          <p:cNvSpPr/>
          <p:nvPr/>
        </p:nvSpPr>
        <p:spPr>
          <a:xfrm>
            <a:off x="6586312" y="3230636"/>
            <a:ext cx="292024" cy="275167"/>
          </a:xfrm>
          <a:custGeom>
            <a:avLst/>
            <a:gdLst/>
            <a:ahLst/>
            <a:cxnLst/>
            <a:rect l="0" t="0" r="0" b="0"/>
            <a:pathLst>
              <a:path w="120000" h="120000" extrusionOk="0">
                <a:moveTo>
                  <a:pt x="114088" y="36858"/>
                </a:moveTo>
                <a:lnTo>
                  <a:pt x="114088" y="36858"/>
                </a:lnTo>
                <a:cubicBezTo>
                  <a:pt x="108571" y="22198"/>
                  <a:pt x="97536" y="11727"/>
                  <a:pt x="83546" y="4397"/>
                </a:cubicBezTo>
                <a:cubicBezTo>
                  <a:pt x="87684" y="1465"/>
                  <a:pt x="91822" y="0"/>
                  <a:pt x="97536" y="0"/>
                </a:cubicBezTo>
                <a:cubicBezTo>
                  <a:pt x="109950" y="0"/>
                  <a:pt x="119802" y="10261"/>
                  <a:pt x="119802" y="23664"/>
                </a:cubicBezTo>
                <a:cubicBezTo>
                  <a:pt x="119802" y="28062"/>
                  <a:pt x="117044" y="33926"/>
                  <a:pt x="114088" y="36858"/>
                </a:cubicBezTo>
                <a:close/>
                <a:moveTo>
                  <a:pt x="114088" y="63664"/>
                </a:moveTo>
                <a:lnTo>
                  <a:pt x="114088" y="63664"/>
                </a:lnTo>
                <a:cubicBezTo>
                  <a:pt x="114088" y="78324"/>
                  <a:pt x="108571" y="91727"/>
                  <a:pt x="98916" y="101989"/>
                </a:cubicBezTo>
                <a:cubicBezTo>
                  <a:pt x="107192" y="110994"/>
                  <a:pt x="107192" y="110994"/>
                  <a:pt x="107192" y="110994"/>
                </a:cubicBezTo>
                <a:cubicBezTo>
                  <a:pt x="107192" y="110994"/>
                  <a:pt x="108571" y="112460"/>
                  <a:pt x="108571" y="113926"/>
                </a:cubicBezTo>
                <a:cubicBezTo>
                  <a:pt x="108571" y="118324"/>
                  <a:pt x="105812" y="119790"/>
                  <a:pt x="103054" y="119790"/>
                </a:cubicBezTo>
                <a:cubicBezTo>
                  <a:pt x="101674" y="119790"/>
                  <a:pt x="100295" y="119790"/>
                  <a:pt x="98916" y="118324"/>
                </a:cubicBezTo>
                <a:cubicBezTo>
                  <a:pt x="90443" y="109528"/>
                  <a:pt x="90443" y="109528"/>
                  <a:pt x="90443" y="109528"/>
                </a:cubicBezTo>
                <a:cubicBezTo>
                  <a:pt x="82167" y="116858"/>
                  <a:pt x="70935" y="119790"/>
                  <a:pt x="59901" y="119790"/>
                </a:cubicBezTo>
                <a:cubicBezTo>
                  <a:pt x="48669" y="119790"/>
                  <a:pt x="37635" y="116858"/>
                  <a:pt x="29162" y="109528"/>
                </a:cubicBezTo>
                <a:cubicBezTo>
                  <a:pt x="20886" y="118324"/>
                  <a:pt x="20886" y="118324"/>
                  <a:pt x="20886" y="118324"/>
                </a:cubicBezTo>
                <a:cubicBezTo>
                  <a:pt x="19507" y="119790"/>
                  <a:pt x="18128" y="119790"/>
                  <a:pt x="16748" y="119790"/>
                </a:cubicBezTo>
                <a:cubicBezTo>
                  <a:pt x="13990" y="119790"/>
                  <a:pt x="11034" y="118324"/>
                  <a:pt x="11034" y="113926"/>
                </a:cubicBezTo>
                <a:cubicBezTo>
                  <a:pt x="11034" y="112460"/>
                  <a:pt x="12610" y="110994"/>
                  <a:pt x="13990" y="110994"/>
                </a:cubicBezTo>
                <a:cubicBezTo>
                  <a:pt x="20886" y="101989"/>
                  <a:pt x="20886" y="101989"/>
                  <a:pt x="20886" y="101989"/>
                </a:cubicBezTo>
                <a:cubicBezTo>
                  <a:pt x="11034" y="91727"/>
                  <a:pt x="5517" y="78324"/>
                  <a:pt x="5517" y="63664"/>
                </a:cubicBezTo>
                <a:cubicBezTo>
                  <a:pt x="5517" y="30994"/>
                  <a:pt x="30541" y="5863"/>
                  <a:pt x="59901" y="5863"/>
                </a:cubicBezTo>
                <a:cubicBezTo>
                  <a:pt x="89064" y="5863"/>
                  <a:pt x="114088" y="30994"/>
                  <a:pt x="114088" y="63664"/>
                </a:cubicBezTo>
                <a:close/>
                <a:moveTo>
                  <a:pt x="59901" y="17801"/>
                </a:moveTo>
                <a:lnTo>
                  <a:pt x="59901" y="17801"/>
                </a:lnTo>
                <a:cubicBezTo>
                  <a:pt x="36256" y="17801"/>
                  <a:pt x="16748" y="38324"/>
                  <a:pt x="16748" y="63664"/>
                </a:cubicBezTo>
                <a:cubicBezTo>
                  <a:pt x="16748" y="88795"/>
                  <a:pt x="36256" y="108062"/>
                  <a:pt x="59901" y="108062"/>
                </a:cubicBezTo>
                <a:cubicBezTo>
                  <a:pt x="83546" y="108062"/>
                  <a:pt x="103054" y="88795"/>
                  <a:pt x="103054" y="63664"/>
                </a:cubicBezTo>
                <a:cubicBezTo>
                  <a:pt x="103054" y="38324"/>
                  <a:pt x="83546" y="17801"/>
                  <a:pt x="59901" y="17801"/>
                </a:cubicBezTo>
                <a:close/>
                <a:moveTo>
                  <a:pt x="82167" y="69528"/>
                </a:moveTo>
                <a:lnTo>
                  <a:pt x="82167" y="69528"/>
                </a:lnTo>
                <a:cubicBezTo>
                  <a:pt x="59901" y="69528"/>
                  <a:pt x="59901" y="69528"/>
                  <a:pt x="59901" y="69528"/>
                </a:cubicBezTo>
                <a:cubicBezTo>
                  <a:pt x="57142" y="69528"/>
                  <a:pt x="54384" y="66596"/>
                  <a:pt x="54384" y="63664"/>
                </a:cubicBezTo>
                <a:cubicBezTo>
                  <a:pt x="54384" y="30994"/>
                  <a:pt x="54384" y="30994"/>
                  <a:pt x="54384" y="30994"/>
                </a:cubicBezTo>
                <a:cubicBezTo>
                  <a:pt x="54384" y="28062"/>
                  <a:pt x="57142" y="25130"/>
                  <a:pt x="59901" y="25130"/>
                </a:cubicBezTo>
                <a:cubicBezTo>
                  <a:pt x="62660" y="25130"/>
                  <a:pt x="65418" y="28062"/>
                  <a:pt x="65418" y="30994"/>
                </a:cubicBezTo>
                <a:cubicBezTo>
                  <a:pt x="65418" y="57591"/>
                  <a:pt x="65418" y="57591"/>
                  <a:pt x="65418" y="57591"/>
                </a:cubicBezTo>
                <a:cubicBezTo>
                  <a:pt x="82167" y="57591"/>
                  <a:pt x="82167" y="57591"/>
                  <a:pt x="82167" y="57591"/>
                </a:cubicBezTo>
                <a:cubicBezTo>
                  <a:pt x="84926" y="57591"/>
                  <a:pt x="87684" y="59057"/>
                  <a:pt x="87684" y="63664"/>
                </a:cubicBezTo>
                <a:cubicBezTo>
                  <a:pt x="87684" y="66596"/>
                  <a:pt x="84926" y="69528"/>
                  <a:pt x="82167" y="69528"/>
                </a:cubicBezTo>
                <a:close/>
                <a:moveTo>
                  <a:pt x="5517" y="38324"/>
                </a:moveTo>
                <a:lnTo>
                  <a:pt x="5517" y="38324"/>
                </a:lnTo>
                <a:cubicBezTo>
                  <a:pt x="2758" y="33926"/>
                  <a:pt x="0" y="29528"/>
                  <a:pt x="0" y="23664"/>
                </a:cubicBezTo>
                <a:cubicBezTo>
                  <a:pt x="0" y="10261"/>
                  <a:pt x="9655" y="0"/>
                  <a:pt x="22266" y="0"/>
                </a:cubicBezTo>
                <a:cubicBezTo>
                  <a:pt x="27783" y="0"/>
                  <a:pt x="31921" y="1465"/>
                  <a:pt x="36256" y="4397"/>
                </a:cubicBezTo>
                <a:cubicBezTo>
                  <a:pt x="22266" y="11727"/>
                  <a:pt x="11034" y="23664"/>
                  <a:pt x="5517" y="38324"/>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8" name="Shape 4833">
            <a:extLst>
              <a:ext uri="{FF2B5EF4-FFF2-40B4-BE49-F238E27FC236}">
                <a16:creationId xmlns:a16="http://schemas.microsoft.com/office/drawing/2014/main" id="{2C73AE94-3A62-4902-A2FB-AE6A4F4F34C7}"/>
              </a:ext>
            </a:extLst>
          </p:cNvPr>
          <p:cNvSpPr/>
          <p:nvPr/>
        </p:nvSpPr>
        <p:spPr>
          <a:xfrm>
            <a:off x="6082676" y="3220053"/>
            <a:ext cx="289909" cy="292100"/>
          </a:xfrm>
          <a:custGeom>
            <a:avLst/>
            <a:gdLst/>
            <a:ahLst/>
            <a:cxnLst/>
            <a:rect l="0" t="0" r="0" b="0"/>
            <a:pathLst>
              <a:path w="120000" h="120000" extrusionOk="0">
                <a:moveTo>
                  <a:pt x="60598" y="119802"/>
                </a:moveTo>
                <a:lnTo>
                  <a:pt x="60598" y="119802"/>
                </a:lnTo>
                <a:cubicBezTo>
                  <a:pt x="26710" y="119802"/>
                  <a:pt x="0" y="93399"/>
                  <a:pt x="0" y="59901"/>
                </a:cubicBezTo>
                <a:cubicBezTo>
                  <a:pt x="0" y="26600"/>
                  <a:pt x="26710" y="0"/>
                  <a:pt x="60598" y="0"/>
                </a:cubicBezTo>
                <a:cubicBezTo>
                  <a:pt x="92890" y="0"/>
                  <a:pt x="119800" y="26600"/>
                  <a:pt x="119800" y="59901"/>
                </a:cubicBezTo>
                <a:cubicBezTo>
                  <a:pt x="119800" y="93399"/>
                  <a:pt x="92890" y="119802"/>
                  <a:pt x="60598" y="119802"/>
                </a:cubicBezTo>
                <a:close/>
                <a:moveTo>
                  <a:pt x="60598" y="11231"/>
                </a:moveTo>
                <a:lnTo>
                  <a:pt x="60598" y="11231"/>
                </a:lnTo>
                <a:cubicBezTo>
                  <a:pt x="33687" y="11231"/>
                  <a:pt x="11162" y="33497"/>
                  <a:pt x="11162" y="59901"/>
                </a:cubicBezTo>
                <a:cubicBezTo>
                  <a:pt x="11162" y="86502"/>
                  <a:pt x="33687" y="108768"/>
                  <a:pt x="60598" y="108768"/>
                </a:cubicBezTo>
                <a:cubicBezTo>
                  <a:pt x="87308" y="108768"/>
                  <a:pt x="108438" y="86502"/>
                  <a:pt x="108438" y="59901"/>
                </a:cubicBezTo>
                <a:cubicBezTo>
                  <a:pt x="108438" y="33497"/>
                  <a:pt x="87308" y="11231"/>
                  <a:pt x="60598" y="11231"/>
                </a:cubicBezTo>
                <a:close/>
                <a:moveTo>
                  <a:pt x="84518" y="65615"/>
                </a:moveTo>
                <a:lnTo>
                  <a:pt x="84518" y="65615"/>
                </a:lnTo>
                <a:cubicBezTo>
                  <a:pt x="73156" y="65615"/>
                  <a:pt x="73156" y="65615"/>
                  <a:pt x="73156" y="65615"/>
                </a:cubicBezTo>
                <a:cubicBezTo>
                  <a:pt x="66179" y="65615"/>
                  <a:pt x="66179" y="65615"/>
                  <a:pt x="66179" y="65615"/>
                </a:cubicBezTo>
                <a:cubicBezTo>
                  <a:pt x="60598" y="65615"/>
                  <a:pt x="60598" y="65615"/>
                  <a:pt x="60598" y="65615"/>
                </a:cubicBezTo>
                <a:cubicBezTo>
                  <a:pt x="56411" y="65615"/>
                  <a:pt x="55016" y="62857"/>
                  <a:pt x="55016" y="59901"/>
                </a:cubicBezTo>
                <a:cubicBezTo>
                  <a:pt x="55016" y="26600"/>
                  <a:pt x="55016" y="26600"/>
                  <a:pt x="55016" y="26600"/>
                </a:cubicBezTo>
                <a:cubicBezTo>
                  <a:pt x="55016" y="23842"/>
                  <a:pt x="56411" y="21083"/>
                  <a:pt x="60598" y="21083"/>
                </a:cubicBezTo>
                <a:cubicBezTo>
                  <a:pt x="63388" y="21083"/>
                  <a:pt x="66179" y="23842"/>
                  <a:pt x="66179" y="26600"/>
                </a:cubicBezTo>
                <a:cubicBezTo>
                  <a:pt x="66179" y="54384"/>
                  <a:pt x="66179" y="54384"/>
                  <a:pt x="66179" y="54384"/>
                </a:cubicBezTo>
                <a:cubicBezTo>
                  <a:pt x="73156" y="54384"/>
                  <a:pt x="73156" y="54384"/>
                  <a:pt x="73156" y="54384"/>
                </a:cubicBezTo>
                <a:cubicBezTo>
                  <a:pt x="84518" y="54384"/>
                  <a:pt x="84518" y="54384"/>
                  <a:pt x="84518" y="54384"/>
                </a:cubicBezTo>
                <a:cubicBezTo>
                  <a:pt x="87308" y="54384"/>
                  <a:pt x="90099" y="57142"/>
                  <a:pt x="90099" y="59901"/>
                </a:cubicBezTo>
                <a:cubicBezTo>
                  <a:pt x="90099" y="62857"/>
                  <a:pt x="87308" y="65615"/>
                  <a:pt x="84518" y="65615"/>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9" name="Shape 4834">
            <a:extLst>
              <a:ext uri="{FF2B5EF4-FFF2-40B4-BE49-F238E27FC236}">
                <a16:creationId xmlns:a16="http://schemas.microsoft.com/office/drawing/2014/main" id="{31B2EE3B-2105-4735-BCC2-515EF821D534}"/>
              </a:ext>
            </a:extLst>
          </p:cNvPr>
          <p:cNvSpPr/>
          <p:nvPr/>
        </p:nvSpPr>
        <p:spPr>
          <a:xfrm>
            <a:off x="5576925" y="3220053"/>
            <a:ext cx="287792" cy="292100"/>
          </a:xfrm>
          <a:custGeom>
            <a:avLst/>
            <a:gdLst/>
            <a:ahLst/>
            <a:cxnLst/>
            <a:rect l="0" t="0" r="0" b="0"/>
            <a:pathLst>
              <a:path w="120000" h="120000" extrusionOk="0">
                <a:moveTo>
                  <a:pt x="59301" y="119802"/>
                </a:moveTo>
                <a:lnTo>
                  <a:pt x="59301" y="119802"/>
                </a:lnTo>
                <a:cubicBezTo>
                  <a:pt x="26755" y="119802"/>
                  <a:pt x="0" y="93399"/>
                  <a:pt x="0" y="59901"/>
                </a:cubicBezTo>
                <a:cubicBezTo>
                  <a:pt x="0" y="26600"/>
                  <a:pt x="26755" y="0"/>
                  <a:pt x="59301" y="0"/>
                </a:cubicBezTo>
                <a:cubicBezTo>
                  <a:pt x="93044" y="0"/>
                  <a:pt x="119800" y="26600"/>
                  <a:pt x="119800" y="59901"/>
                </a:cubicBezTo>
                <a:cubicBezTo>
                  <a:pt x="119800" y="93399"/>
                  <a:pt x="93044" y="119802"/>
                  <a:pt x="59301" y="119802"/>
                </a:cubicBezTo>
                <a:close/>
                <a:moveTo>
                  <a:pt x="59301" y="11231"/>
                </a:moveTo>
                <a:lnTo>
                  <a:pt x="59301" y="11231"/>
                </a:lnTo>
                <a:cubicBezTo>
                  <a:pt x="32346" y="11231"/>
                  <a:pt x="11181" y="33497"/>
                  <a:pt x="11181" y="59901"/>
                </a:cubicBezTo>
                <a:cubicBezTo>
                  <a:pt x="11181" y="72512"/>
                  <a:pt x="15574" y="83743"/>
                  <a:pt x="23960" y="92019"/>
                </a:cubicBezTo>
                <a:cubicBezTo>
                  <a:pt x="30948" y="89261"/>
                  <a:pt x="28153" y="92019"/>
                  <a:pt x="36539" y="87881"/>
                </a:cubicBezTo>
                <a:cubicBezTo>
                  <a:pt x="46522" y="83743"/>
                  <a:pt x="49317" y="82364"/>
                  <a:pt x="49317" y="82364"/>
                </a:cubicBezTo>
                <a:cubicBezTo>
                  <a:pt x="49317" y="73891"/>
                  <a:pt x="49317" y="73891"/>
                  <a:pt x="49317" y="73891"/>
                </a:cubicBezTo>
                <a:cubicBezTo>
                  <a:pt x="49317" y="73891"/>
                  <a:pt x="45124" y="71133"/>
                  <a:pt x="43727" y="62857"/>
                </a:cubicBezTo>
                <a:cubicBezTo>
                  <a:pt x="42329" y="64236"/>
                  <a:pt x="40931" y="59901"/>
                  <a:pt x="40931" y="58522"/>
                </a:cubicBezTo>
                <a:cubicBezTo>
                  <a:pt x="40931" y="55763"/>
                  <a:pt x="39534" y="50246"/>
                  <a:pt x="42329" y="50246"/>
                </a:cubicBezTo>
                <a:cubicBezTo>
                  <a:pt x="42329" y="46108"/>
                  <a:pt x="42329" y="43349"/>
                  <a:pt x="42329" y="40394"/>
                </a:cubicBezTo>
                <a:cubicBezTo>
                  <a:pt x="42329" y="34876"/>
                  <a:pt x="49317" y="26600"/>
                  <a:pt x="59301" y="26600"/>
                </a:cubicBezTo>
                <a:cubicBezTo>
                  <a:pt x="71880" y="26600"/>
                  <a:pt x="76073" y="34876"/>
                  <a:pt x="77670" y="40394"/>
                </a:cubicBezTo>
                <a:cubicBezTo>
                  <a:pt x="77670" y="43349"/>
                  <a:pt x="77670" y="46108"/>
                  <a:pt x="76073" y="50246"/>
                </a:cubicBezTo>
                <a:cubicBezTo>
                  <a:pt x="79068" y="50246"/>
                  <a:pt x="77670" y="55763"/>
                  <a:pt x="77670" y="58522"/>
                </a:cubicBezTo>
                <a:cubicBezTo>
                  <a:pt x="77670" y="59901"/>
                  <a:pt x="77670" y="64236"/>
                  <a:pt x="74675" y="62857"/>
                </a:cubicBezTo>
                <a:cubicBezTo>
                  <a:pt x="73277" y="71133"/>
                  <a:pt x="70482" y="73891"/>
                  <a:pt x="70482" y="73891"/>
                </a:cubicBezTo>
                <a:cubicBezTo>
                  <a:pt x="70482" y="82364"/>
                  <a:pt x="70482" y="82364"/>
                  <a:pt x="70482" y="82364"/>
                </a:cubicBezTo>
                <a:cubicBezTo>
                  <a:pt x="70482" y="82364"/>
                  <a:pt x="73277" y="83743"/>
                  <a:pt x="81863" y="87881"/>
                </a:cubicBezTo>
                <a:cubicBezTo>
                  <a:pt x="91647" y="92019"/>
                  <a:pt x="88851" y="89261"/>
                  <a:pt x="95840" y="92019"/>
                </a:cubicBezTo>
                <a:cubicBezTo>
                  <a:pt x="104425" y="83743"/>
                  <a:pt x="108618" y="72512"/>
                  <a:pt x="108618" y="59901"/>
                </a:cubicBezTo>
                <a:cubicBezTo>
                  <a:pt x="108618" y="33497"/>
                  <a:pt x="86056" y="11231"/>
                  <a:pt x="59301" y="11231"/>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0" name="Shape 4835">
            <a:extLst>
              <a:ext uri="{FF2B5EF4-FFF2-40B4-BE49-F238E27FC236}">
                <a16:creationId xmlns:a16="http://schemas.microsoft.com/office/drawing/2014/main" id="{CD62C7AD-3EF2-457A-AC87-456C6EC929BC}"/>
              </a:ext>
            </a:extLst>
          </p:cNvPr>
          <p:cNvSpPr/>
          <p:nvPr/>
        </p:nvSpPr>
        <p:spPr>
          <a:xfrm>
            <a:off x="5069058" y="3302603"/>
            <a:ext cx="292024" cy="203200"/>
          </a:xfrm>
          <a:custGeom>
            <a:avLst/>
            <a:gdLst/>
            <a:ahLst/>
            <a:cxnLst/>
            <a:rect l="0" t="0" r="0" b="0"/>
            <a:pathLst>
              <a:path w="120000" h="120000" extrusionOk="0">
                <a:moveTo>
                  <a:pt x="119802" y="115764"/>
                </a:moveTo>
                <a:lnTo>
                  <a:pt x="119802" y="115764"/>
                </a:lnTo>
                <a:cubicBezTo>
                  <a:pt x="119802" y="117741"/>
                  <a:pt x="117039" y="119717"/>
                  <a:pt x="115657" y="119717"/>
                </a:cubicBezTo>
                <a:cubicBezTo>
                  <a:pt x="87828" y="119717"/>
                  <a:pt x="87828" y="119717"/>
                  <a:pt x="87828" y="119717"/>
                </a:cubicBezTo>
                <a:cubicBezTo>
                  <a:pt x="90592" y="119717"/>
                  <a:pt x="91973" y="117741"/>
                  <a:pt x="91973" y="113788"/>
                </a:cubicBezTo>
                <a:cubicBezTo>
                  <a:pt x="91973" y="113788"/>
                  <a:pt x="91973" y="89788"/>
                  <a:pt x="79539" y="81882"/>
                </a:cubicBezTo>
                <a:cubicBezTo>
                  <a:pt x="73815" y="77929"/>
                  <a:pt x="73815" y="77929"/>
                  <a:pt x="71052" y="77929"/>
                </a:cubicBezTo>
                <a:cubicBezTo>
                  <a:pt x="71052" y="68047"/>
                  <a:pt x="71052" y="68047"/>
                  <a:pt x="71052" y="68047"/>
                </a:cubicBezTo>
                <a:cubicBezTo>
                  <a:pt x="71052" y="68047"/>
                  <a:pt x="68289" y="63811"/>
                  <a:pt x="66907" y="53929"/>
                </a:cubicBezTo>
                <a:cubicBezTo>
                  <a:pt x="65526" y="53929"/>
                  <a:pt x="65526" y="51952"/>
                  <a:pt x="65526" y="48000"/>
                </a:cubicBezTo>
                <a:cubicBezTo>
                  <a:pt x="65526" y="46023"/>
                  <a:pt x="64144" y="39811"/>
                  <a:pt x="65526" y="39811"/>
                </a:cubicBezTo>
                <a:cubicBezTo>
                  <a:pt x="65526" y="35858"/>
                  <a:pt x="65526" y="29929"/>
                  <a:pt x="65526" y="27952"/>
                </a:cubicBezTo>
                <a:cubicBezTo>
                  <a:pt x="65526" y="20047"/>
                  <a:pt x="71052" y="12141"/>
                  <a:pt x="79539" y="12141"/>
                </a:cubicBezTo>
                <a:cubicBezTo>
                  <a:pt x="89210" y="12141"/>
                  <a:pt x="93355" y="20047"/>
                  <a:pt x="94736" y="27952"/>
                </a:cubicBezTo>
                <a:cubicBezTo>
                  <a:pt x="94736" y="29929"/>
                  <a:pt x="93355" y="35858"/>
                  <a:pt x="93355" y="39811"/>
                </a:cubicBezTo>
                <a:cubicBezTo>
                  <a:pt x="96118" y="39811"/>
                  <a:pt x="94736" y="46023"/>
                  <a:pt x="94736" y="48000"/>
                </a:cubicBezTo>
                <a:cubicBezTo>
                  <a:pt x="94736" y="51952"/>
                  <a:pt x="93355" y="53929"/>
                  <a:pt x="91973" y="53929"/>
                </a:cubicBezTo>
                <a:cubicBezTo>
                  <a:pt x="90592" y="63811"/>
                  <a:pt x="87828" y="68047"/>
                  <a:pt x="87828" y="68047"/>
                </a:cubicBezTo>
                <a:cubicBezTo>
                  <a:pt x="87828" y="77929"/>
                  <a:pt x="87828" y="77929"/>
                  <a:pt x="87828" y="77929"/>
                </a:cubicBezTo>
                <a:cubicBezTo>
                  <a:pt x="87828" y="77929"/>
                  <a:pt x="90592" y="77929"/>
                  <a:pt x="97500" y="83858"/>
                </a:cubicBezTo>
                <a:cubicBezTo>
                  <a:pt x="105986" y="87811"/>
                  <a:pt x="103223" y="83858"/>
                  <a:pt x="108750" y="89788"/>
                </a:cubicBezTo>
                <a:cubicBezTo>
                  <a:pt x="119802" y="95717"/>
                  <a:pt x="119802" y="115764"/>
                  <a:pt x="119802" y="115764"/>
                </a:cubicBezTo>
                <a:close/>
                <a:moveTo>
                  <a:pt x="64144" y="79905"/>
                </a:moveTo>
                <a:lnTo>
                  <a:pt x="64144" y="79905"/>
                </a:lnTo>
                <a:cubicBezTo>
                  <a:pt x="72434" y="83858"/>
                  <a:pt x="69671" y="81882"/>
                  <a:pt x="76578" y="85835"/>
                </a:cubicBezTo>
                <a:cubicBezTo>
                  <a:pt x="87828" y="93741"/>
                  <a:pt x="87828" y="113788"/>
                  <a:pt x="87828" y="113788"/>
                </a:cubicBezTo>
                <a:cubicBezTo>
                  <a:pt x="87828" y="117741"/>
                  <a:pt x="85065" y="119717"/>
                  <a:pt x="83684" y="119717"/>
                </a:cubicBezTo>
                <a:cubicBezTo>
                  <a:pt x="4144" y="119717"/>
                  <a:pt x="4144" y="119717"/>
                  <a:pt x="4144" y="119717"/>
                </a:cubicBezTo>
                <a:cubicBezTo>
                  <a:pt x="2763" y="119717"/>
                  <a:pt x="0" y="117741"/>
                  <a:pt x="0" y="113788"/>
                </a:cubicBezTo>
                <a:cubicBezTo>
                  <a:pt x="0" y="113788"/>
                  <a:pt x="0" y="93741"/>
                  <a:pt x="11052" y="85835"/>
                </a:cubicBezTo>
                <a:cubicBezTo>
                  <a:pt x="18157" y="81882"/>
                  <a:pt x="15197" y="85835"/>
                  <a:pt x="23684" y="79905"/>
                </a:cubicBezTo>
                <a:cubicBezTo>
                  <a:pt x="31973" y="75952"/>
                  <a:pt x="34736" y="73976"/>
                  <a:pt x="34736" y="73976"/>
                </a:cubicBezTo>
                <a:cubicBezTo>
                  <a:pt x="34736" y="61835"/>
                  <a:pt x="34736" y="61835"/>
                  <a:pt x="34736" y="61835"/>
                </a:cubicBezTo>
                <a:cubicBezTo>
                  <a:pt x="34736" y="61835"/>
                  <a:pt x="30592" y="57882"/>
                  <a:pt x="30592" y="48000"/>
                </a:cubicBezTo>
                <a:cubicBezTo>
                  <a:pt x="27828" y="48000"/>
                  <a:pt x="27828" y="44047"/>
                  <a:pt x="27828" y="42070"/>
                </a:cubicBezTo>
                <a:cubicBezTo>
                  <a:pt x="27828" y="39811"/>
                  <a:pt x="26447" y="31905"/>
                  <a:pt x="29210" y="31905"/>
                </a:cubicBezTo>
                <a:cubicBezTo>
                  <a:pt x="27828" y="25976"/>
                  <a:pt x="27828" y="22023"/>
                  <a:pt x="27828" y="20047"/>
                </a:cubicBezTo>
                <a:cubicBezTo>
                  <a:pt x="29210" y="9882"/>
                  <a:pt x="34736" y="1976"/>
                  <a:pt x="43223" y="0"/>
                </a:cubicBezTo>
                <a:cubicBezTo>
                  <a:pt x="54276" y="1976"/>
                  <a:pt x="58618" y="9882"/>
                  <a:pt x="60000" y="20047"/>
                </a:cubicBezTo>
                <a:cubicBezTo>
                  <a:pt x="60000" y="22023"/>
                  <a:pt x="60000" y="25976"/>
                  <a:pt x="58618" y="31905"/>
                </a:cubicBezTo>
                <a:cubicBezTo>
                  <a:pt x="61381" y="31905"/>
                  <a:pt x="60000" y="39811"/>
                  <a:pt x="60000" y="42070"/>
                </a:cubicBezTo>
                <a:cubicBezTo>
                  <a:pt x="60000" y="44047"/>
                  <a:pt x="60000" y="48000"/>
                  <a:pt x="57236" y="48000"/>
                </a:cubicBezTo>
                <a:cubicBezTo>
                  <a:pt x="55657" y="57882"/>
                  <a:pt x="52894" y="61835"/>
                  <a:pt x="52894" y="61835"/>
                </a:cubicBezTo>
                <a:cubicBezTo>
                  <a:pt x="52894" y="73976"/>
                  <a:pt x="52894" y="73976"/>
                  <a:pt x="52894" y="73976"/>
                </a:cubicBezTo>
                <a:cubicBezTo>
                  <a:pt x="52894" y="73976"/>
                  <a:pt x="55657" y="73976"/>
                  <a:pt x="64144" y="79905"/>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1" name="Shape 4836">
            <a:extLst>
              <a:ext uri="{FF2B5EF4-FFF2-40B4-BE49-F238E27FC236}">
                <a16:creationId xmlns:a16="http://schemas.microsoft.com/office/drawing/2014/main" id="{F9AD366A-8362-4782-93C8-1050FCEBF804}"/>
              </a:ext>
            </a:extLst>
          </p:cNvPr>
          <p:cNvSpPr/>
          <p:nvPr/>
        </p:nvSpPr>
        <p:spPr>
          <a:xfrm>
            <a:off x="4563305" y="3226403"/>
            <a:ext cx="287792" cy="279400"/>
          </a:xfrm>
          <a:custGeom>
            <a:avLst/>
            <a:gdLst/>
            <a:ahLst/>
            <a:cxnLst/>
            <a:rect l="0" t="0" r="0" b="0"/>
            <a:pathLst>
              <a:path w="120000" h="120000" extrusionOk="0">
                <a:moveTo>
                  <a:pt x="118402" y="105310"/>
                </a:moveTo>
                <a:lnTo>
                  <a:pt x="118402" y="105310"/>
                </a:lnTo>
                <a:cubicBezTo>
                  <a:pt x="105823" y="118344"/>
                  <a:pt x="105823" y="118344"/>
                  <a:pt x="105823" y="118344"/>
                </a:cubicBezTo>
                <a:cubicBezTo>
                  <a:pt x="104425" y="119793"/>
                  <a:pt x="102828" y="119793"/>
                  <a:pt x="101430" y="119793"/>
                </a:cubicBezTo>
                <a:cubicBezTo>
                  <a:pt x="98635" y="119793"/>
                  <a:pt x="95840" y="118344"/>
                  <a:pt x="95840" y="114000"/>
                </a:cubicBezTo>
                <a:cubicBezTo>
                  <a:pt x="95840" y="112551"/>
                  <a:pt x="95840" y="111103"/>
                  <a:pt x="97237" y="111103"/>
                </a:cubicBezTo>
                <a:cubicBezTo>
                  <a:pt x="101430" y="106758"/>
                  <a:pt x="101430" y="106758"/>
                  <a:pt x="101430" y="106758"/>
                </a:cubicBezTo>
                <a:cubicBezTo>
                  <a:pt x="74675" y="106758"/>
                  <a:pt x="74675" y="106758"/>
                  <a:pt x="74675" y="106758"/>
                </a:cubicBezTo>
                <a:cubicBezTo>
                  <a:pt x="71880" y="106758"/>
                  <a:pt x="69084" y="103862"/>
                  <a:pt x="69084" y="100758"/>
                </a:cubicBezTo>
                <a:cubicBezTo>
                  <a:pt x="69084" y="97862"/>
                  <a:pt x="71880" y="94965"/>
                  <a:pt x="74675" y="94965"/>
                </a:cubicBezTo>
                <a:cubicBezTo>
                  <a:pt x="101430" y="94965"/>
                  <a:pt x="101430" y="94965"/>
                  <a:pt x="101430" y="94965"/>
                </a:cubicBezTo>
                <a:cubicBezTo>
                  <a:pt x="97237" y="90620"/>
                  <a:pt x="97237" y="90620"/>
                  <a:pt x="97237" y="90620"/>
                </a:cubicBezTo>
                <a:cubicBezTo>
                  <a:pt x="95840" y="90620"/>
                  <a:pt x="95840" y="89172"/>
                  <a:pt x="95840" y="87724"/>
                </a:cubicBezTo>
                <a:cubicBezTo>
                  <a:pt x="95840" y="83379"/>
                  <a:pt x="98635" y="81931"/>
                  <a:pt x="101430" y="81931"/>
                </a:cubicBezTo>
                <a:cubicBezTo>
                  <a:pt x="102828" y="81931"/>
                  <a:pt x="104425" y="81931"/>
                  <a:pt x="105823" y="83379"/>
                </a:cubicBezTo>
                <a:cubicBezTo>
                  <a:pt x="118402" y="96413"/>
                  <a:pt x="118402" y="96413"/>
                  <a:pt x="118402" y="96413"/>
                </a:cubicBezTo>
                <a:cubicBezTo>
                  <a:pt x="119800" y="97862"/>
                  <a:pt x="119800" y="99310"/>
                  <a:pt x="119800" y="100758"/>
                </a:cubicBezTo>
                <a:cubicBezTo>
                  <a:pt x="119800" y="102206"/>
                  <a:pt x="119800" y="103862"/>
                  <a:pt x="118402" y="105310"/>
                </a:cubicBezTo>
                <a:close/>
                <a:moveTo>
                  <a:pt x="90249" y="89172"/>
                </a:moveTo>
                <a:lnTo>
                  <a:pt x="90249" y="89172"/>
                </a:lnTo>
                <a:cubicBezTo>
                  <a:pt x="74675" y="89172"/>
                  <a:pt x="74675" y="89172"/>
                  <a:pt x="74675" y="89172"/>
                </a:cubicBezTo>
                <a:cubicBezTo>
                  <a:pt x="69084" y="89172"/>
                  <a:pt x="63494" y="94965"/>
                  <a:pt x="63494" y="100758"/>
                </a:cubicBezTo>
                <a:cubicBezTo>
                  <a:pt x="63494" y="106758"/>
                  <a:pt x="69084" y="112551"/>
                  <a:pt x="74675" y="112551"/>
                </a:cubicBezTo>
                <a:cubicBezTo>
                  <a:pt x="90249" y="112551"/>
                  <a:pt x="90249" y="112551"/>
                  <a:pt x="90249" y="112551"/>
                </a:cubicBezTo>
                <a:lnTo>
                  <a:pt x="90249" y="114000"/>
                </a:lnTo>
                <a:cubicBezTo>
                  <a:pt x="90249" y="116896"/>
                  <a:pt x="90249" y="118344"/>
                  <a:pt x="91647" y="119793"/>
                </a:cubicBezTo>
                <a:cubicBezTo>
                  <a:pt x="5590" y="119793"/>
                  <a:pt x="5590" y="119793"/>
                  <a:pt x="5590" y="119793"/>
                </a:cubicBezTo>
                <a:cubicBezTo>
                  <a:pt x="2795" y="119793"/>
                  <a:pt x="0" y="118344"/>
                  <a:pt x="0" y="114000"/>
                </a:cubicBezTo>
                <a:cubicBezTo>
                  <a:pt x="0" y="114000"/>
                  <a:pt x="0" y="93517"/>
                  <a:pt x="15374" y="84827"/>
                </a:cubicBezTo>
                <a:cubicBezTo>
                  <a:pt x="23960" y="80275"/>
                  <a:pt x="21164" y="84827"/>
                  <a:pt x="32346" y="78827"/>
                </a:cubicBezTo>
                <a:cubicBezTo>
                  <a:pt x="43727" y="74482"/>
                  <a:pt x="46522" y="73034"/>
                  <a:pt x="46522" y="73034"/>
                </a:cubicBezTo>
                <a:cubicBezTo>
                  <a:pt x="46522" y="61241"/>
                  <a:pt x="46522" y="61241"/>
                  <a:pt x="46522" y="61241"/>
                </a:cubicBezTo>
                <a:cubicBezTo>
                  <a:pt x="46522" y="61241"/>
                  <a:pt x="42329" y="56896"/>
                  <a:pt x="40732" y="46758"/>
                </a:cubicBezTo>
                <a:cubicBezTo>
                  <a:pt x="37936" y="48206"/>
                  <a:pt x="37936" y="43862"/>
                  <a:pt x="37936" y="40965"/>
                </a:cubicBezTo>
                <a:cubicBezTo>
                  <a:pt x="37936" y="37862"/>
                  <a:pt x="36539" y="30620"/>
                  <a:pt x="39334" y="30620"/>
                </a:cubicBezTo>
                <a:cubicBezTo>
                  <a:pt x="37936" y="26275"/>
                  <a:pt x="37936" y="20482"/>
                  <a:pt x="37936" y="19034"/>
                </a:cubicBezTo>
                <a:cubicBezTo>
                  <a:pt x="39334" y="10137"/>
                  <a:pt x="47920" y="0"/>
                  <a:pt x="60698" y="0"/>
                </a:cubicBezTo>
                <a:cubicBezTo>
                  <a:pt x="74675" y="0"/>
                  <a:pt x="81863" y="10137"/>
                  <a:pt x="81863" y="19034"/>
                </a:cubicBezTo>
                <a:cubicBezTo>
                  <a:pt x="81863" y="20482"/>
                  <a:pt x="81863" y="26275"/>
                  <a:pt x="80266" y="30620"/>
                </a:cubicBezTo>
                <a:cubicBezTo>
                  <a:pt x="84658" y="30620"/>
                  <a:pt x="83261" y="37862"/>
                  <a:pt x="83261" y="40965"/>
                </a:cubicBezTo>
                <a:cubicBezTo>
                  <a:pt x="83261" y="43862"/>
                  <a:pt x="81863" y="48206"/>
                  <a:pt x="78868" y="46758"/>
                </a:cubicBezTo>
                <a:cubicBezTo>
                  <a:pt x="77470" y="56896"/>
                  <a:pt x="73277" y="61241"/>
                  <a:pt x="73277" y="61241"/>
                </a:cubicBezTo>
                <a:cubicBezTo>
                  <a:pt x="73277" y="73034"/>
                  <a:pt x="73277" y="73034"/>
                  <a:pt x="73277" y="73034"/>
                </a:cubicBezTo>
                <a:cubicBezTo>
                  <a:pt x="73277" y="73034"/>
                  <a:pt x="76073" y="74482"/>
                  <a:pt x="87454" y="78827"/>
                </a:cubicBezTo>
                <a:cubicBezTo>
                  <a:pt x="88851" y="80275"/>
                  <a:pt x="90249" y="80275"/>
                  <a:pt x="91647" y="80275"/>
                </a:cubicBezTo>
                <a:cubicBezTo>
                  <a:pt x="90249" y="83379"/>
                  <a:pt x="90249" y="84827"/>
                  <a:pt x="90249" y="87724"/>
                </a:cubicBezTo>
                <a:lnTo>
                  <a:pt x="90249" y="89172"/>
                </a:lnTo>
                <a:close/>
                <a:moveTo>
                  <a:pt x="119800" y="114000"/>
                </a:moveTo>
                <a:lnTo>
                  <a:pt x="119800" y="114000"/>
                </a:lnTo>
                <a:cubicBezTo>
                  <a:pt x="119800" y="118344"/>
                  <a:pt x="118402" y="119793"/>
                  <a:pt x="114209" y="119793"/>
                </a:cubicBezTo>
                <a:cubicBezTo>
                  <a:pt x="111414" y="119793"/>
                  <a:pt x="111414" y="119793"/>
                  <a:pt x="111414" y="119793"/>
                </a:cubicBezTo>
                <a:cubicBezTo>
                  <a:pt x="119800" y="111103"/>
                  <a:pt x="119800" y="111103"/>
                  <a:pt x="119800" y="111103"/>
                </a:cubicBezTo>
                <a:cubicBezTo>
                  <a:pt x="119800" y="114000"/>
                  <a:pt x="119800" y="114000"/>
                  <a:pt x="119800" y="114000"/>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2" name="Shape 4837">
            <a:extLst>
              <a:ext uri="{FF2B5EF4-FFF2-40B4-BE49-F238E27FC236}">
                <a16:creationId xmlns:a16="http://schemas.microsoft.com/office/drawing/2014/main" id="{AAB292DD-711B-4638-A611-BFC7F2061528}"/>
              </a:ext>
            </a:extLst>
          </p:cNvPr>
          <p:cNvSpPr/>
          <p:nvPr/>
        </p:nvSpPr>
        <p:spPr>
          <a:xfrm>
            <a:off x="4057555" y="3226403"/>
            <a:ext cx="287792" cy="279400"/>
          </a:xfrm>
          <a:custGeom>
            <a:avLst/>
            <a:gdLst/>
            <a:ahLst/>
            <a:cxnLst/>
            <a:rect l="0" t="0" r="0" b="0"/>
            <a:pathLst>
              <a:path w="120000" h="120000" extrusionOk="0">
                <a:moveTo>
                  <a:pt x="114209" y="106758"/>
                </a:moveTo>
                <a:lnTo>
                  <a:pt x="114209" y="106758"/>
                </a:lnTo>
                <a:cubicBezTo>
                  <a:pt x="88851" y="106758"/>
                  <a:pt x="88851" y="106758"/>
                  <a:pt x="88851" y="106758"/>
                </a:cubicBezTo>
                <a:cubicBezTo>
                  <a:pt x="91647" y="111103"/>
                  <a:pt x="91647" y="111103"/>
                  <a:pt x="91647" y="111103"/>
                </a:cubicBezTo>
                <a:cubicBezTo>
                  <a:pt x="93044" y="111103"/>
                  <a:pt x="93044" y="112551"/>
                  <a:pt x="93044" y="114000"/>
                </a:cubicBezTo>
                <a:cubicBezTo>
                  <a:pt x="93044" y="118344"/>
                  <a:pt x="91647" y="119793"/>
                  <a:pt x="87454" y="119793"/>
                </a:cubicBezTo>
                <a:cubicBezTo>
                  <a:pt x="86056" y="119793"/>
                  <a:pt x="84658" y="119793"/>
                  <a:pt x="84658" y="118344"/>
                </a:cubicBezTo>
                <a:cubicBezTo>
                  <a:pt x="70482" y="105310"/>
                  <a:pt x="70482" y="105310"/>
                  <a:pt x="70482" y="105310"/>
                </a:cubicBezTo>
                <a:cubicBezTo>
                  <a:pt x="69084" y="103862"/>
                  <a:pt x="69084" y="102206"/>
                  <a:pt x="69084" y="100758"/>
                </a:cubicBezTo>
                <a:cubicBezTo>
                  <a:pt x="69084" y="99310"/>
                  <a:pt x="69084" y="97862"/>
                  <a:pt x="70482" y="96413"/>
                </a:cubicBezTo>
                <a:cubicBezTo>
                  <a:pt x="84658" y="83379"/>
                  <a:pt x="84658" y="83379"/>
                  <a:pt x="84658" y="83379"/>
                </a:cubicBezTo>
                <a:cubicBezTo>
                  <a:pt x="84658" y="81931"/>
                  <a:pt x="86056" y="81931"/>
                  <a:pt x="87454" y="81931"/>
                </a:cubicBezTo>
                <a:cubicBezTo>
                  <a:pt x="91647" y="81931"/>
                  <a:pt x="93044" y="83379"/>
                  <a:pt x="93044" y="87724"/>
                </a:cubicBezTo>
                <a:cubicBezTo>
                  <a:pt x="93044" y="89172"/>
                  <a:pt x="93044" y="90620"/>
                  <a:pt x="91647" y="90620"/>
                </a:cubicBezTo>
                <a:cubicBezTo>
                  <a:pt x="88851" y="94965"/>
                  <a:pt x="88851" y="94965"/>
                  <a:pt x="88851" y="94965"/>
                </a:cubicBezTo>
                <a:cubicBezTo>
                  <a:pt x="114209" y="94965"/>
                  <a:pt x="114209" y="94965"/>
                  <a:pt x="114209" y="94965"/>
                </a:cubicBezTo>
                <a:cubicBezTo>
                  <a:pt x="117004" y="94965"/>
                  <a:pt x="119800" y="97862"/>
                  <a:pt x="119800" y="100758"/>
                </a:cubicBezTo>
                <a:cubicBezTo>
                  <a:pt x="119800" y="103862"/>
                  <a:pt x="117004" y="106758"/>
                  <a:pt x="114209" y="106758"/>
                </a:cubicBezTo>
                <a:close/>
                <a:moveTo>
                  <a:pt x="98635" y="87724"/>
                </a:moveTo>
                <a:lnTo>
                  <a:pt x="98635" y="87724"/>
                </a:lnTo>
                <a:cubicBezTo>
                  <a:pt x="98635" y="86275"/>
                  <a:pt x="98635" y="84827"/>
                  <a:pt x="98635" y="83379"/>
                </a:cubicBezTo>
                <a:cubicBezTo>
                  <a:pt x="100033" y="83379"/>
                  <a:pt x="101430" y="83379"/>
                  <a:pt x="104226" y="84827"/>
                </a:cubicBezTo>
                <a:cubicBezTo>
                  <a:pt x="107221" y="86275"/>
                  <a:pt x="108618" y="87724"/>
                  <a:pt x="110016" y="89172"/>
                </a:cubicBezTo>
                <a:cubicBezTo>
                  <a:pt x="98635" y="89172"/>
                  <a:pt x="98635" y="89172"/>
                  <a:pt x="98635" y="89172"/>
                </a:cubicBezTo>
                <a:lnTo>
                  <a:pt x="98635" y="87724"/>
                </a:lnTo>
                <a:close/>
                <a:moveTo>
                  <a:pt x="78868" y="46758"/>
                </a:moveTo>
                <a:lnTo>
                  <a:pt x="78868" y="46758"/>
                </a:lnTo>
                <a:cubicBezTo>
                  <a:pt x="77470" y="56896"/>
                  <a:pt x="73277" y="61241"/>
                  <a:pt x="73277" y="61241"/>
                </a:cubicBezTo>
                <a:cubicBezTo>
                  <a:pt x="73277" y="73034"/>
                  <a:pt x="73277" y="73034"/>
                  <a:pt x="73277" y="73034"/>
                </a:cubicBezTo>
                <a:cubicBezTo>
                  <a:pt x="73277" y="73034"/>
                  <a:pt x="74675" y="73034"/>
                  <a:pt x="81663" y="77379"/>
                </a:cubicBezTo>
                <a:lnTo>
                  <a:pt x="80266" y="78827"/>
                </a:lnTo>
                <a:cubicBezTo>
                  <a:pt x="66289" y="92068"/>
                  <a:pt x="66289" y="92068"/>
                  <a:pt x="66289" y="92068"/>
                </a:cubicBezTo>
                <a:cubicBezTo>
                  <a:pt x="64891" y="94965"/>
                  <a:pt x="63494" y="97862"/>
                  <a:pt x="63494" y="100758"/>
                </a:cubicBezTo>
                <a:cubicBezTo>
                  <a:pt x="63494" y="103862"/>
                  <a:pt x="64891" y="106758"/>
                  <a:pt x="66289" y="109655"/>
                </a:cubicBezTo>
                <a:cubicBezTo>
                  <a:pt x="77470" y="119793"/>
                  <a:pt x="77470" y="119793"/>
                  <a:pt x="77470" y="119793"/>
                </a:cubicBezTo>
                <a:cubicBezTo>
                  <a:pt x="5590" y="119793"/>
                  <a:pt x="5590" y="119793"/>
                  <a:pt x="5590" y="119793"/>
                </a:cubicBezTo>
                <a:cubicBezTo>
                  <a:pt x="1397" y="119793"/>
                  <a:pt x="0" y="118344"/>
                  <a:pt x="0" y="114000"/>
                </a:cubicBezTo>
                <a:cubicBezTo>
                  <a:pt x="0" y="114000"/>
                  <a:pt x="0" y="93517"/>
                  <a:pt x="13976" y="84827"/>
                </a:cubicBezTo>
                <a:cubicBezTo>
                  <a:pt x="23960" y="80275"/>
                  <a:pt x="19567" y="84827"/>
                  <a:pt x="32346" y="78827"/>
                </a:cubicBezTo>
                <a:cubicBezTo>
                  <a:pt x="43727" y="74482"/>
                  <a:pt x="46522" y="73034"/>
                  <a:pt x="46522" y="73034"/>
                </a:cubicBezTo>
                <a:cubicBezTo>
                  <a:pt x="46522" y="61241"/>
                  <a:pt x="46522" y="61241"/>
                  <a:pt x="46522" y="61241"/>
                </a:cubicBezTo>
                <a:cubicBezTo>
                  <a:pt x="46522" y="61241"/>
                  <a:pt x="42129" y="56896"/>
                  <a:pt x="40732" y="46758"/>
                </a:cubicBezTo>
                <a:cubicBezTo>
                  <a:pt x="37936" y="48206"/>
                  <a:pt x="36539" y="43862"/>
                  <a:pt x="36539" y="40965"/>
                </a:cubicBezTo>
                <a:cubicBezTo>
                  <a:pt x="36539" y="37862"/>
                  <a:pt x="35141" y="30620"/>
                  <a:pt x="39334" y="30620"/>
                </a:cubicBezTo>
                <a:cubicBezTo>
                  <a:pt x="37936" y="26275"/>
                  <a:pt x="37936" y="20482"/>
                  <a:pt x="37936" y="19034"/>
                </a:cubicBezTo>
                <a:cubicBezTo>
                  <a:pt x="37936" y="10137"/>
                  <a:pt x="46522" y="0"/>
                  <a:pt x="59101" y="0"/>
                </a:cubicBezTo>
                <a:cubicBezTo>
                  <a:pt x="74675" y="0"/>
                  <a:pt x="80266" y="10137"/>
                  <a:pt x="81663" y="19034"/>
                </a:cubicBezTo>
                <a:cubicBezTo>
                  <a:pt x="81663" y="20482"/>
                  <a:pt x="81663" y="26275"/>
                  <a:pt x="80266" y="30620"/>
                </a:cubicBezTo>
                <a:cubicBezTo>
                  <a:pt x="84658" y="30620"/>
                  <a:pt x="83261" y="37862"/>
                  <a:pt x="81663" y="40965"/>
                </a:cubicBezTo>
                <a:cubicBezTo>
                  <a:pt x="81663" y="43862"/>
                  <a:pt x="81663" y="48206"/>
                  <a:pt x="78868" y="46758"/>
                </a:cubicBezTo>
                <a:close/>
                <a:moveTo>
                  <a:pt x="98635" y="112551"/>
                </a:moveTo>
                <a:lnTo>
                  <a:pt x="98635" y="112551"/>
                </a:lnTo>
                <a:cubicBezTo>
                  <a:pt x="114209" y="112551"/>
                  <a:pt x="114209" y="112551"/>
                  <a:pt x="114209" y="112551"/>
                </a:cubicBezTo>
                <a:cubicBezTo>
                  <a:pt x="115607" y="112551"/>
                  <a:pt x="118402" y="112551"/>
                  <a:pt x="119800" y="111103"/>
                </a:cubicBezTo>
                <a:cubicBezTo>
                  <a:pt x="119800" y="112551"/>
                  <a:pt x="119800" y="114000"/>
                  <a:pt x="119800" y="114000"/>
                </a:cubicBezTo>
                <a:cubicBezTo>
                  <a:pt x="119800" y="118344"/>
                  <a:pt x="117004" y="119793"/>
                  <a:pt x="114209" y="119793"/>
                </a:cubicBezTo>
                <a:cubicBezTo>
                  <a:pt x="97237" y="119793"/>
                  <a:pt x="97237" y="119793"/>
                  <a:pt x="97237" y="119793"/>
                </a:cubicBezTo>
                <a:cubicBezTo>
                  <a:pt x="98635" y="118344"/>
                  <a:pt x="98635" y="116896"/>
                  <a:pt x="98635" y="114000"/>
                </a:cubicBezTo>
                <a:lnTo>
                  <a:pt x="98635" y="112551"/>
                </a:ln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3" name="Shape 4838">
            <a:extLst>
              <a:ext uri="{FF2B5EF4-FFF2-40B4-BE49-F238E27FC236}">
                <a16:creationId xmlns:a16="http://schemas.microsoft.com/office/drawing/2014/main" id="{499A3937-88AE-4AA8-BB0D-8DB9F7B55968}"/>
              </a:ext>
            </a:extLst>
          </p:cNvPr>
          <p:cNvSpPr/>
          <p:nvPr/>
        </p:nvSpPr>
        <p:spPr>
          <a:xfrm>
            <a:off x="3549687" y="3226403"/>
            <a:ext cx="292024" cy="279400"/>
          </a:xfrm>
          <a:custGeom>
            <a:avLst/>
            <a:gdLst/>
            <a:ahLst/>
            <a:cxnLst/>
            <a:rect l="0" t="0" r="0" b="0"/>
            <a:pathLst>
              <a:path w="120000" h="120000" extrusionOk="0">
                <a:moveTo>
                  <a:pt x="110147" y="102206"/>
                </a:moveTo>
                <a:lnTo>
                  <a:pt x="110147" y="102206"/>
                </a:lnTo>
                <a:cubicBezTo>
                  <a:pt x="117044" y="111103"/>
                  <a:pt x="117044" y="111103"/>
                  <a:pt x="117044" y="111103"/>
                </a:cubicBezTo>
                <a:cubicBezTo>
                  <a:pt x="118423" y="111103"/>
                  <a:pt x="119802" y="112551"/>
                  <a:pt x="119802" y="114000"/>
                </a:cubicBezTo>
                <a:cubicBezTo>
                  <a:pt x="119802" y="118344"/>
                  <a:pt x="117044" y="119793"/>
                  <a:pt x="114285" y="119793"/>
                </a:cubicBezTo>
                <a:cubicBezTo>
                  <a:pt x="112906" y="119793"/>
                  <a:pt x="111527" y="119793"/>
                  <a:pt x="110147" y="118344"/>
                </a:cubicBezTo>
                <a:cubicBezTo>
                  <a:pt x="103054" y="111103"/>
                  <a:pt x="103054" y="111103"/>
                  <a:pt x="103054" y="111103"/>
                </a:cubicBezTo>
                <a:cubicBezTo>
                  <a:pt x="94778" y="118344"/>
                  <a:pt x="94778" y="118344"/>
                  <a:pt x="94778" y="118344"/>
                </a:cubicBezTo>
                <a:cubicBezTo>
                  <a:pt x="94778" y="119793"/>
                  <a:pt x="93399" y="119793"/>
                  <a:pt x="92019" y="119793"/>
                </a:cubicBezTo>
                <a:cubicBezTo>
                  <a:pt x="87881" y="119793"/>
                  <a:pt x="86502" y="118344"/>
                  <a:pt x="86502" y="114000"/>
                </a:cubicBezTo>
                <a:cubicBezTo>
                  <a:pt x="86502" y="112551"/>
                  <a:pt x="86502" y="111103"/>
                  <a:pt x="87881" y="111103"/>
                </a:cubicBezTo>
                <a:cubicBezTo>
                  <a:pt x="94778" y="102206"/>
                  <a:pt x="94778" y="102206"/>
                  <a:pt x="94778" y="102206"/>
                </a:cubicBezTo>
                <a:cubicBezTo>
                  <a:pt x="87881" y="94965"/>
                  <a:pt x="87881" y="94965"/>
                  <a:pt x="87881" y="94965"/>
                </a:cubicBezTo>
                <a:cubicBezTo>
                  <a:pt x="86502" y="93517"/>
                  <a:pt x="86502" y="92068"/>
                  <a:pt x="86502" y="90620"/>
                </a:cubicBezTo>
                <a:cubicBezTo>
                  <a:pt x="86502" y="87724"/>
                  <a:pt x="87881" y="84827"/>
                  <a:pt x="92019" y="84827"/>
                </a:cubicBezTo>
                <a:cubicBezTo>
                  <a:pt x="93399" y="84827"/>
                  <a:pt x="94778" y="86275"/>
                  <a:pt x="94778" y="87724"/>
                </a:cubicBezTo>
                <a:cubicBezTo>
                  <a:pt x="103054" y="94965"/>
                  <a:pt x="103054" y="94965"/>
                  <a:pt x="103054" y="94965"/>
                </a:cubicBezTo>
                <a:cubicBezTo>
                  <a:pt x="110147" y="87724"/>
                  <a:pt x="110147" y="87724"/>
                  <a:pt x="110147" y="87724"/>
                </a:cubicBezTo>
                <a:cubicBezTo>
                  <a:pt x="111527" y="86275"/>
                  <a:pt x="112906" y="84827"/>
                  <a:pt x="114285" y="84827"/>
                </a:cubicBezTo>
                <a:cubicBezTo>
                  <a:pt x="117044" y="84827"/>
                  <a:pt x="119802" y="87724"/>
                  <a:pt x="119802" y="90620"/>
                </a:cubicBezTo>
                <a:cubicBezTo>
                  <a:pt x="119802" y="92068"/>
                  <a:pt x="118423" y="93517"/>
                  <a:pt x="117044" y="94965"/>
                </a:cubicBezTo>
                <a:lnTo>
                  <a:pt x="110147" y="102206"/>
                </a:lnTo>
                <a:close/>
                <a:moveTo>
                  <a:pt x="80788" y="90620"/>
                </a:moveTo>
                <a:lnTo>
                  <a:pt x="80788" y="90620"/>
                </a:lnTo>
                <a:cubicBezTo>
                  <a:pt x="80788" y="94965"/>
                  <a:pt x="82167" y="97862"/>
                  <a:pt x="83546" y="99310"/>
                </a:cubicBezTo>
                <a:cubicBezTo>
                  <a:pt x="86502" y="102206"/>
                  <a:pt x="86502" y="102206"/>
                  <a:pt x="86502" y="102206"/>
                </a:cubicBezTo>
                <a:cubicBezTo>
                  <a:pt x="83546" y="106758"/>
                  <a:pt x="83546" y="106758"/>
                  <a:pt x="83546" y="106758"/>
                </a:cubicBezTo>
                <a:cubicBezTo>
                  <a:pt x="82167" y="108206"/>
                  <a:pt x="80788" y="111103"/>
                  <a:pt x="80788" y="114000"/>
                </a:cubicBezTo>
                <a:cubicBezTo>
                  <a:pt x="80788" y="116896"/>
                  <a:pt x="80788" y="118344"/>
                  <a:pt x="82167" y="119793"/>
                </a:cubicBezTo>
                <a:cubicBezTo>
                  <a:pt x="5714" y="119793"/>
                  <a:pt x="5714" y="119793"/>
                  <a:pt x="5714" y="119793"/>
                </a:cubicBezTo>
                <a:cubicBezTo>
                  <a:pt x="2955" y="119793"/>
                  <a:pt x="0" y="118344"/>
                  <a:pt x="0" y="114000"/>
                </a:cubicBezTo>
                <a:cubicBezTo>
                  <a:pt x="0" y="114000"/>
                  <a:pt x="0" y="93517"/>
                  <a:pt x="15369" y="84827"/>
                </a:cubicBezTo>
                <a:cubicBezTo>
                  <a:pt x="25221" y="80275"/>
                  <a:pt x="20886" y="84827"/>
                  <a:pt x="32118" y="78827"/>
                </a:cubicBezTo>
                <a:cubicBezTo>
                  <a:pt x="44532" y="74482"/>
                  <a:pt x="47487" y="73034"/>
                  <a:pt x="47487" y="73034"/>
                </a:cubicBezTo>
                <a:cubicBezTo>
                  <a:pt x="47487" y="61241"/>
                  <a:pt x="47487" y="61241"/>
                  <a:pt x="47487" y="61241"/>
                </a:cubicBezTo>
                <a:cubicBezTo>
                  <a:pt x="47487" y="61241"/>
                  <a:pt x="43152" y="56896"/>
                  <a:pt x="41773" y="46758"/>
                </a:cubicBezTo>
                <a:cubicBezTo>
                  <a:pt x="39014" y="48206"/>
                  <a:pt x="37635" y="43862"/>
                  <a:pt x="37635" y="40965"/>
                </a:cubicBezTo>
                <a:cubicBezTo>
                  <a:pt x="37635" y="37862"/>
                  <a:pt x="36256" y="30620"/>
                  <a:pt x="39014" y="30620"/>
                </a:cubicBezTo>
                <a:cubicBezTo>
                  <a:pt x="39014" y="26275"/>
                  <a:pt x="37635" y="20482"/>
                  <a:pt x="39014" y="19034"/>
                </a:cubicBezTo>
                <a:cubicBezTo>
                  <a:pt x="39014" y="10137"/>
                  <a:pt x="47487" y="0"/>
                  <a:pt x="59901" y="0"/>
                </a:cubicBezTo>
                <a:cubicBezTo>
                  <a:pt x="75270" y="0"/>
                  <a:pt x="80788" y="10137"/>
                  <a:pt x="82167" y="19034"/>
                </a:cubicBezTo>
                <a:cubicBezTo>
                  <a:pt x="82167" y="20482"/>
                  <a:pt x="80788" y="26275"/>
                  <a:pt x="80788" y="30620"/>
                </a:cubicBezTo>
                <a:cubicBezTo>
                  <a:pt x="83546" y="30620"/>
                  <a:pt x="82167" y="37862"/>
                  <a:pt x="82167" y="40965"/>
                </a:cubicBezTo>
                <a:cubicBezTo>
                  <a:pt x="82167" y="43862"/>
                  <a:pt x="80788" y="48206"/>
                  <a:pt x="78029" y="46758"/>
                </a:cubicBezTo>
                <a:cubicBezTo>
                  <a:pt x="76650" y="56896"/>
                  <a:pt x="72512" y="61241"/>
                  <a:pt x="72512" y="61241"/>
                </a:cubicBezTo>
                <a:cubicBezTo>
                  <a:pt x="72512" y="73034"/>
                  <a:pt x="72512" y="73034"/>
                  <a:pt x="72512" y="73034"/>
                </a:cubicBezTo>
                <a:cubicBezTo>
                  <a:pt x="72512" y="73034"/>
                  <a:pt x="75270" y="74482"/>
                  <a:pt x="87881" y="78827"/>
                </a:cubicBezTo>
                <a:cubicBezTo>
                  <a:pt x="87881" y="78827"/>
                  <a:pt x="87881" y="80275"/>
                  <a:pt x="89261" y="80275"/>
                </a:cubicBezTo>
                <a:cubicBezTo>
                  <a:pt x="83546" y="81931"/>
                  <a:pt x="80788" y="86275"/>
                  <a:pt x="80788" y="90620"/>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4" name="Shape 4839">
            <a:extLst>
              <a:ext uri="{FF2B5EF4-FFF2-40B4-BE49-F238E27FC236}">
                <a16:creationId xmlns:a16="http://schemas.microsoft.com/office/drawing/2014/main" id="{41DD5BDE-F518-4EB8-B726-2EEB705FFAD0}"/>
              </a:ext>
            </a:extLst>
          </p:cNvPr>
          <p:cNvSpPr/>
          <p:nvPr/>
        </p:nvSpPr>
        <p:spPr>
          <a:xfrm>
            <a:off x="3043935" y="3226403"/>
            <a:ext cx="289909" cy="279400"/>
          </a:xfrm>
          <a:custGeom>
            <a:avLst/>
            <a:gdLst/>
            <a:ahLst/>
            <a:cxnLst/>
            <a:rect l="0" t="0" r="0" b="0"/>
            <a:pathLst>
              <a:path w="120000" h="120000" extrusionOk="0">
                <a:moveTo>
                  <a:pt x="102857" y="114000"/>
                </a:moveTo>
                <a:lnTo>
                  <a:pt x="102857" y="114000"/>
                </a:lnTo>
                <a:cubicBezTo>
                  <a:pt x="102857" y="115448"/>
                  <a:pt x="101461" y="116896"/>
                  <a:pt x="100066" y="116896"/>
                </a:cubicBezTo>
                <a:cubicBezTo>
                  <a:pt x="98671" y="116896"/>
                  <a:pt x="97275" y="115448"/>
                  <a:pt x="95880" y="114000"/>
                </a:cubicBezTo>
                <a:cubicBezTo>
                  <a:pt x="88903" y="106758"/>
                  <a:pt x="88903" y="106758"/>
                  <a:pt x="88903" y="106758"/>
                </a:cubicBezTo>
                <a:cubicBezTo>
                  <a:pt x="87508" y="105310"/>
                  <a:pt x="85913" y="103862"/>
                  <a:pt x="85913" y="102206"/>
                </a:cubicBezTo>
                <a:cubicBezTo>
                  <a:pt x="85913" y="99310"/>
                  <a:pt x="88903" y="96413"/>
                  <a:pt x="91694" y="96413"/>
                </a:cubicBezTo>
                <a:cubicBezTo>
                  <a:pt x="93089" y="96413"/>
                  <a:pt x="94485" y="97862"/>
                  <a:pt x="95880" y="99310"/>
                </a:cubicBezTo>
                <a:cubicBezTo>
                  <a:pt x="100066" y="102206"/>
                  <a:pt x="100066" y="102206"/>
                  <a:pt x="100066" y="102206"/>
                </a:cubicBezTo>
                <a:cubicBezTo>
                  <a:pt x="111428" y="90620"/>
                  <a:pt x="111428" y="90620"/>
                  <a:pt x="111428" y="90620"/>
                </a:cubicBezTo>
                <a:cubicBezTo>
                  <a:pt x="111428" y="89172"/>
                  <a:pt x="112823" y="89172"/>
                  <a:pt x="114219" y="89172"/>
                </a:cubicBezTo>
                <a:cubicBezTo>
                  <a:pt x="118405" y="89172"/>
                  <a:pt x="119800" y="92068"/>
                  <a:pt x="119800" y="94965"/>
                </a:cubicBezTo>
                <a:cubicBezTo>
                  <a:pt x="119800" y="96413"/>
                  <a:pt x="119800" y="97862"/>
                  <a:pt x="118405" y="99310"/>
                </a:cubicBezTo>
                <a:lnTo>
                  <a:pt x="102857" y="114000"/>
                </a:lnTo>
                <a:close/>
                <a:moveTo>
                  <a:pt x="100066" y="93517"/>
                </a:moveTo>
                <a:lnTo>
                  <a:pt x="100066" y="93517"/>
                </a:lnTo>
                <a:cubicBezTo>
                  <a:pt x="97275" y="92068"/>
                  <a:pt x="94485" y="90620"/>
                  <a:pt x="91694" y="90620"/>
                </a:cubicBezTo>
                <a:cubicBezTo>
                  <a:pt x="85913" y="90620"/>
                  <a:pt x="80332" y="96413"/>
                  <a:pt x="80332" y="102206"/>
                </a:cubicBezTo>
                <a:cubicBezTo>
                  <a:pt x="80332" y="106758"/>
                  <a:pt x="81727" y="109655"/>
                  <a:pt x="84518" y="111103"/>
                </a:cubicBezTo>
                <a:cubicBezTo>
                  <a:pt x="91694" y="118344"/>
                  <a:pt x="91694" y="118344"/>
                  <a:pt x="91694" y="118344"/>
                </a:cubicBezTo>
                <a:cubicBezTo>
                  <a:pt x="91694" y="119793"/>
                  <a:pt x="93089" y="119793"/>
                  <a:pt x="93089" y="119793"/>
                </a:cubicBezTo>
                <a:cubicBezTo>
                  <a:pt x="5780" y="119793"/>
                  <a:pt x="5780" y="119793"/>
                  <a:pt x="5780" y="119793"/>
                </a:cubicBezTo>
                <a:cubicBezTo>
                  <a:pt x="2990" y="119793"/>
                  <a:pt x="0" y="118344"/>
                  <a:pt x="0" y="114000"/>
                </a:cubicBezTo>
                <a:cubicBezTo>
                  <a:pt x="0" y="114000"/>
                  <a:pt x="0" y="93517"/>
                  <a:pt x="15548" y="84827"/>
                </a:cubicBezTo>
                <a:cubicBezTo>
                  <a:pt x="23920" y="80275"/>
                  <a:pt x="21129" y="84827"/>
                  <a:pt x="32491" y="78827"/>
                </a:cubicBezTo>
                <a:cubicBezTo>
                  <a:pt x="43654" y="74482"/>
                  <a:pt x="46445" y="73034"/>
                  <a:pt x="46445" y="73034"/>
                </a:cubicBezTo>
                <a:cubicBezTo>
                  <a:pt x="46445" y="61241"/>
                  <a:pt x="46445" y="61241"/>
                  <a:pt x="46445" y="61241"/>
                </a:cubicBezTo>
                <a:cubicBezTo>
                  <a:pt x="46445" y="61241"/>
                  <a:pt x="42259" y="56896"/>
                  <a:pt x="40863" y="46758"/>
                </a:cubicBezTo>
                <a:cubicBezTo>
                  <a:pt x="38073" y="48206"/>
                  <a:pt x="38073" y="43862"/>
                  <a:pt x="38073" y="40965"/>
                </a:cubicBezTo>
                <a:cubicBezTo>
                  <a:pt x="38073" y="37862"/>
                  <a:pt x="36677" y="30620"/>
                  <a:pt x="39468" y="30620"/>
                </a:cubicBezTo>
                <a:cubicBezTo>
                  <a:pt x="38073" y="26275"/>
                  <a:pt x="38073" y="20482"/>
                  <a:pt x="38073" y="19034"/>
                </a:cubicBezTo>
                <a:cubicBezTo>
                  <a:pt x="39468" y="10137"/>
                  <a:pt x="48039" y="0"/>
                  <a:pt x="60598" y="0"/>
                </a:cubicBezTo>
                <a:cubicBezTo>
                  <a:pt x="74750" y="0"/>
                  <a:pt x="81727" y="10137"/>
                  <a:pt x="81727" y="19034"/>
                </a:cubicBezTo>
                <a:cubicBezTo>
                  <a:pt x="81727" y="20482"/>
                  <a:pt x="81727" y="26275"/>
                  <a:pt x="80332" y="30620"/>
                </a:cubicBezTo>
                <a:cubicBezTo>
                  <a:pt x="84518" y="30620"/>
                  <a:pt x="83122" y="37862"/>
                  <a:pt x="83122" y="40965"/>
                </a:cubicBezTo>
                <a:cubicBezTo>
                  <a:pt x="83122" y="43862"/>
                  <a:pt x="81727" y="48206"/>
                  <a:pt x="78936" y="46758"/>
                </a:cubicBezTo>
                <a:cubicBezTo>
                  <a:pt x="77541" y="56896"/>
                  <a:pt x="73355" y="61241"/>
                  <a:pt x="73355" y="61241"/>
                </a:cubicBezTo>
                <a:cubicBezTo>
                  <a:pt x="73355" y="73034"/>
                  <a:pt x="73355" y="73034"/>
                  <a:pt x="73355" y="73034"/>
                </a:cubicBezTo>
                <a:cubicBezTo>
                  <a:pt x="73355" y="73034"/>
                  <a:pt x="76146" y="74482"/>
                  <a:pt x="87508" y="78827"/>
                </a:cubicBezTo>
                <a:cubicBezTo>
                  <a:pt x="100066" y="84827"/>
                  <a:pt x="95880" y="80275"/>
                  <a:pt x="105647" y="84827"/>
                </a:cubicBezTo>
                <a:cubicBezTo>
                  <a:pt x="105647" y="86275"/>
                  <a:pt x="105647" y="86275"/>
                  <a:pt x="107043" y="86275"/>
                </a:cubicBezTo>
                <a:lnTo>
                  <a:pt x="100066" y="93517"/>
                </a:lnTo>
                <a:close/>
                <a:moveTo>
                  <a:pt x="119800" y="106758"/>
                </a:moveTo>
                <a:lnTo>
                  <a:pt x="119800" y="106758"/>
                </a:lnTo>
                <a:cubicBezTo>
                  <a:pt x="119800" y="111103"/>
                  <a:pt x="119800" y="114000"/>
                  <a:pt x="119800" y="114000"/>
                </a:cubicBezTo>
                <a:cubicBezTo>
                  <a:pt x="119800" y="118344"/>
                  <a:pt x="118405" y="119793"/>
                  <a:pt x="114219" y="119793"/>
                </a:cubicBezTo>
                <a:cubicBezTo>
                  <a:pt x="105647" y="119793"/>
                  <a:pt x="105647" y="119793"/>
                  <a:pt x="105647" y="119793"/>
                </a:cubicBezTo>
                <a:cubicBezTo>
                  <a:pt x="107043" y="119793"/>
                  <a:pt x="107043" y="119793"/>
                  <a:pt x="107043" y="118344"/>
                </a:cubicBezTo>
                <a:lnTo>
                  <a:pt x="119800" y="106758"/>
                </a:ln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5" name="Shape 4840">
            <a:extLst>
              <a:ext uri="{FF2B5EF4-FFF2-40B4-BE49-F238E27FC236}">
                <a16:creationId xmlns:a16="http://schemas.microsoft.com/office/drawing/2014/main" id="{7806404A-4569-4FD5-8F07-85672BDC7845}"/>
              </a:ext>
            </a:extLst>
          </p:cNvPr>
          <p:cNvSpPr/>
          <p:nvPr/>
        </p:nvSpPr>
        <p:spPr>
          <a:xfrm>
            <a:off x="2538184" y="3226403"/>
            <a:ext cx="289907" cy="279400"/>
          </a:xfrm>
          <a:custGeom>
            <a:avLst/>
            <a:gdLst/>
            <a:ahLst/>
            <a:cxnLst/>
            <a:rect l="0" t="0" r="0" b="0"/>
            <a:pathLst>
              <a:path w="120000" h="120000" extrusionOk="0">
                <a:moveTo>
                  <a:pt x="119800" y="114000"/>
                </a:moveTo>
                <a:lnTo>
                  <a:pt x="119800" y="114000"/>
                </a:lnTo>
                <a:cubicBezTo>
                  <a:pt x="119800" y="118344"/>
                  <a:pt x="117009" y="119793"/>
                  <a:pt x="114219" y="119793"/>
                </a:cubicBezTo>
                <a:cubicBezTo>
                  <a:pt x="5780" y="119793"/>
                  <a:pt x="5780" y="119793"/>
                  <a:pt x="5780" y="119793"/>
                </a:cubicBezTo>
                <a:cubicBezTo>
                  <a:pt x="1395" y="119793"/>
                  <a:pt x="0" y="118344"/>
                  <a:pt x="0" y="114000"/>
                </a:cubicBezTo>
                <a:cubicBezTo>
                  <a:pt x="0" y="114000"/>
                  <a:pt x="0" y="93517"/>
                  <a:pt x="14152" y="84827"/>
                </a:cubicBezTo>
                <a:cubicBezTo>
                  <a:pt x="23920" y="80275"/>
                  <a:pt x="19734" y="84827"/>
                  <a:pt x="32491" y="78827"/>
                </a:cubicBezTo>
                <a:cubicBezTo>
                  <a:pt x="43654" y="74482"/>
                  <a:pt x="46445" y="73034"/>
                  <a:pt x="46445" y="73034"/>
                </a:cubicBezTo>
                <a:cubicBezTo>
                  <a:pt x="46445" y="61241"/>
                  <a:pt x="46445" y="61241"/>
                  <a:pt x="46445" y="61241"/>
                </a:cubicBezTo>
                <a:cubicBezTo>
                  <a:pt x="46445" y="61241"/>
                  <a:pt x="42259" y="56896"/>
                  <a:pt x="40863" y="46758"/>
                </a:cubicBezTo>
                <a:cubicBezTo>
                  <a:pt x="38073" y="48206"/>
                  <a:pt x="36677" y="43862"/>
                  <a:pt x="36677" y="40965"/>
                </a:cubicBezTo>
                <a:cubicBezTo>
                  <a:pt x="36677" y="37862"/>
                  <a:pt x="35282" y="30620"/>
                  <a:pt x="39468" y="30620"/>
                </a:cubicBezTo>
                <a:cubicBezTo>
                  <a:pt x="38073" y="26275"/>
                  <a:pt x="38073" y="20482"/>
                  <a:pt x="38073" y="19034"/>
                </a:cubicBezTo>
                <a:cubicBezTo>
                  <a:pt x="38073" y="10137"/>
                  <a:pt x="46445" y="0"/>
                  <a:pt x="59202" y="0"/>
                </a:cubicBezTo>
                <a:cubicBezTo>
                  <a:pt x="74750" y="0"/>
                  <a:pt x="80332" y="10137"/>
                  <a:pt x="81727" y="19034"/>
                </a:cubicBezTo>
                <a:cubicBezTo>
                  <a:pt x="81727" y="20482"/>
                  <a:pt x="81727" y="26275"/>
                  <a:pt x="80332" y="30620"/>
                </a:cubicBezTo>
                <a:cubicBezTo>
                  <a:pt x="84518" y="30620"/>
                  <a:pt x="83122" y="37862"/>
                  <a:pt x="81727" y="40965"/>
                </a:cubicBezTo>
                <a:cubicBezTo>
                  <a:pt x="81727" y="43862"/>
                  <a:pt x="81727" y="48206"/>
                  <a:pt x="78936" y="46758"/>
                </a:cubicBezTo>
                <a:cubicBezTo>
                  <a:pt x="77541" y="56896"/>
                  <a:pt x="73355" y="61241"/>
                  <a:pt x="73355" y="61241"/>
                </a:cubicBezTo>
                <a:cubicBezTo>
                  <a:pt x="73355" y="73034"/>
                  <a:pt x="73355" y="73034"/>
                  <a:pt x="73355" y="73034"/>
                </a:cubicBezTo>
                <a:cubicBezTo>
                  <a:pt x="73355" y="73034"/>
                  <a:pt x="76146" y="74482"/>
                  <a:pt x="87308" y="78827"/>
                </a:cubicBezTo>
                <a:cubicBezTo>
                  <a:pt x="98671" y="84827"/>
                  <a:pt x="95880" y="80275"/>
                  <a:pt x="104252" y="84827"/>
                </a:cubicBezTo>
                <a:cubicBezTo>
                  <a:pt x="107043" y="86275"/>
                  <a:pt x="109833" y="89172"/>
                  <a:pt x="111428" y="90620"/>
                </a:cubicBezTo>
                <a:cubicBezTo>
                  <a:pt x="90299" y="90620"/>
                  <a:pt x="90299" y="90620"/>
                  <a:pt x="90299" y="90620"/>
                </a:cubicBezTo>
                <a:cubicBezTo>
                  <a:pt x="83122" y="90620"/>
                  <a:pt x="78936" y="96413"/>
                  <a:pt x="78936" y="102206"/>
                </a:cubicBezTo>
                <a:cubicBezTo>
                  <a:pt x="78936" y="109655"/>
                  <a:pt x="83122" y="114000"/>
                  <a:pt x="90299" y="114000"/>
                </a:cubicBezTo>
                <a:cubicBezTo>
                  <a:pt x="112823" y="114000"/>
                  <a:pt x="112823" y="114000"/>
                  <a:pt x="112823" y="114000"/>
                </a:cubicBezTo>
                <a:cubicBezTo>
                  <a:pt x="115614" y="114000"/>
                  <a:pt x="117009" y="114000"/>
                  <a:pt x="119800" y="111103"/>
                </a:cubicBezTo>
                <a:cubicBezTo>
                  <a:pt x="119800" y="114000"/>
                  <a:pt x="119800" y="114000"/>
                  <a:pt x="119800" y="114000"/>
                </a:cubicBezTo>
                <a:close/>
                <a:moveTo>
                  <a:pt x="112823" y="108206"/>
                </a:moveTo>
                <a:lnTo>
                  <a:pt x="112823" y="108206"/>
                </a:lnTo>
                <a:cubicBezTo>
                  <a:pt x="90299" y="108206"/>
                  <a:pt x="90299" y="108206"/>
                  <a:pt x="90299" y="108206"/>
                </a:cubicBezTo>
                <a:cubicBezTo>
                  <a:pt x="85913" y="108206"/>
                  <a:pt x="84518" y="106758"/>
                  <a:pt x="84518" y="102206"/>
                </a:cubicBezTo>
                <a:cubicBezTo>
                  <a:pt x="84518" y="99310"/>
                  <a:pt x="85913" y="96413"/>
                  <a:pt x="90299" y="96413"/>
                </a:cubicBezTo>
                <a:cubicBezTo>
                  <a:pt x="112823" y="96413"/>
                  <a:pt x="112823" y="96413"/>
                  <a:pt x="112823" y="96413"/>
                </a:cubicBezTo>
                <a:cubicBezTo>
                  <a:pt x="115614" y="96413"/>
                  <a:pt x="118405" y="99310"/>
                  <a:pt x="118405" y="102206"/>
                </a:cubicBezTo>
                <a:cubicBezTo>
                  <a:pt x="118405" y="106758"/>
                  <a:pt x="115614" y="108206"/>
                  <a:pt x="112823" y="108206"/>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6" name="Shape 4841">
            <a:extLst>
              <a:ext uri="{FF2B5EF4-FFF2-40B4-BE49-F238E27FC236}">
                <a16:creationId xmlns:a16="http://schemas.microsoft.com/office/drawing/2014/main" id="{3E3FF04F-8189-4BD7-98C4-F3AC7C7D4987}"/>
              </a:ext>
            </a:extLst>
          </p:cNvPr>
          <p:cNvSpPr/>
          <p:nvPr/>
        </p:nvSpPr>
        <p:spPr>
          <a:xfrm>
            <a:off x="2030317" y="3226403"/>
            <a:ext cx="292024" cy="279400"/>
          </a:xfrm>
          <a:custGeom>
            <a:avLst/>
            <a:gdLst/>
            <a:ahLst/>
            <a:cxnLst/>
            <a:rect l="0" t="0" r="0" b="0"/>
            <a:pathLst>
              <a:path w="120000" h="120000" extrusionOk="0">
                <a:moveTo>
                  <a:pt x="119802" y="114000"/>
                </a:moveTo>
                <a:lnTo>
                  <a:pt x="119802" y="114000"/>
                </a:lnTo>
                <a:cubicBezTo>
                  <a:pt x="119802" y="118344"/>
                  <a:pt x="117044" y="119793"/>
                  <a:pt x="114285" y="119793"/>
                </a:cubicBezTo>
                <a:cubicBezTo>
                  <a:pt x="109950" y="119793"/>
                  <a:pt x="109950" y="119793"/>
                  <a:pt x="109950" y="119793"/>
                </a:cubicBezTo>
                <a:cubicBezTo>
                  <a:pt x="111330" y="118344"/>
                  <a:pt x="111330" y="116896"/>
                  <a:pt x="111330" y="114000"/>
                </a:cubicBezTo>
                <a:cubicBezTo>
                  <a:pt x="114285" y="114000"/>
                  <a:pt x="117044" y="114000"/>
                  <a:pt x="119802" y="111103"/>
                </a:cubicBezTo>
                <a:cubicBezTo>
                  <a:pt x="119802" y="114000"/>
                  <a:pt x="119802" y="114000"/>
                  <a:pt x="119802" y="114000"/>
                </a:cubicBezTo>
                <a:close/>
                <a:moveTo>
                  <a:pt x="111330" y="108206"/>
                </a:moveTo>
                <a:lnTo>
                  <a:pt x="111330" y="108206"/>
                </a:lnTo>
                <a:cubicBezTo>
                  <a:pt x="105812" y="108206"/>
                  <a:pt x="105812" y="108206"/>
                  <a:pt x="105812" y="108206"/>
                </a:cubicBezTo>
                <a:cubicBezTo>
                  <a:pt x="105812" y="114000"/>
                  <a:pt x="105812" y="114000"/>
                  <a:pt x="105812" y="114000"/>
                </a:cubicBezTo>
                <a:cubicBezTo>
                  <a:pt x="105812" y="118344"/>
                  <a:pt x="104433" y="119793"/>
                  <a:pt x="100295" y="119793"/>
                </a:cubicBezTo>
                <a:cubicBezTo>
                  <a:pt x="97536" y="119793"/>
                  <a:pt x="94778" y="118344"/>
                  <a:pt x="94778" y="114000"/>
                </a:cubicBezTo>
                <a:cubicBezTo>
                  <a:pt x="94778" y="108206"/>
                  <a:pt x="94778" y="108206"/>
                  <a:pt x="94778" y="108206"/>
                </a:cubicBezTo>
                <a:cubicBezTo>
                  <a:pt x="89064" y="108206"/>
                  <a:pt x="89064" y="108206"/>
                  <a:pt x="89064" y="108206"/>
                </a:cubicBezTo>
                <a:cubicBezTo>
                  <a:pt x="86305" y="108206"/>
                  <a:pt x="83546" y="106758"/>
                  <a:pt x="83546" y="102206"/>
                </a:cubicBezTo>
                <a:cubicBezTo>
                  <a:pt x="83546" y="99310"/>
                  <a:pt x="86305" y="96413"/>
                  <a:pt x="89064" y="96413"/>
                </a:cubicBezTo>
                <a:cubicBezTo>
                  <a:pt x="94778" y="96413"/>
                  <a:pt x="94778" y="96413"/>
                  <a:pt x="94778" y="96413"/>
                </a:cubicBezTo>
                <a:cubicBezTo>
                  <a:pt x="94778" y="90620"/>
                  <a:pt x="94778" y="90620"/>
                  <a:pt x="94778" y="90620"/>
                </a:cubicBezTo>
                <a:cubicBezTo>
                  <a:pt x="94778" y="87724"/>
                  <a:pt x="97536" y="84827"/>
                  <a:pt x="100295" y="84827"/>
                </a:cubicBezTo>
                <a:cubicBezTo>
                  <a:pt x="104433" y="84827"/>
                  <a:pt x="105812" y="87724"/>
                  <a:pt x="105812" y="90620"/>
                </a:cubicBezTo>
                <a:cubicBezTo>
                  <a:pt x="105812" y="96413"/>
                  <a:pt x="105812" y="96413"/>
                  <a:pt x="105812" y="96413"/>
                </a:cubicBezTo>
                <a:cubicBezTo>
                  <a:pt x="111330" y="96413"/>
                  <a:pt x="111330" y="96413"/>
                  <a:pt x="111330" y="96413"/>
                </a:cubicBezTo>
                <a:cubicBezTo>
                  <a:pt x="115665" y="96413"/>
                  <a:pt x="117044" y="99310"/>
                  <a:pt x="117044" y="102206"/>
                </a:cubicBezTo>
                <a:cubicBezTo>
                  <a:pt x="117044" y="106758"/>
                  <a:pt x="115665" y="108206"/>
                  <a:pt x="111330" y="108206"/>
                </a:cubicBezTo>
                <a:close/>
                <a:moveTo>
                  <a:pt x="89064" y="90620"/>
                </a:moveTo>
                <a:lnTo>
                  <a:pt x="89064" y="90620"/>
                </a:lnTo>
                <a:cubicBezTo>
                  <a:pt x="83546" y="90620"/>
                  <a:pt x="78029" y="96413"/>
                  <a:pt x="78029" y="102206"/>
                </a:cubicBezTo>
                <a:cubicBezTo>
                  <a:pt x="78029" y="109655"/>
                  <a:pt x="83546" y="114000"/>
                  <a:pt x="89064" y="114000"/>
                </a:cubicBezTo>
                <a:cubicBezTo>
                  <a:pt x="89064" y="116896"/>
                  <a:pt x="90443" y="118344"/>
                  <a:pt x="90443" y="119793"/>
                </a:cubicBezTo>
                <a:cubicBezTo>
                  <a:pt x="5517" y="119793"/>
                  <a:pt x="5517" y="119793"/>
                  <a:pt x="5517" y="119793"/>
                </a:cubicBezTo>
                <a:cubicBezTo>
                  <a:pt x="2758" y="119793"/>
                  <a:pt x="0" y="118344"/>
                  <a:pt x="0" y="114000"/>
                </a:cubicBezTo>
                <a:cubicBezTo>
                  <a:pt x="0" y="114000"/>
                  <a:pt x="0" y="93517"/>
                  <a:pt x="15369" y="84827"/>
                </a:cubicBezTo>
                <a:cubicBezTo>
                  <a:pt x="25024" y="80275"/>
                  <a:pt x="20886" y="84827"/>
                  <a:pt x="32118" y="78827"/>
                </a:cubicBezTo>
                <a:cubicBezTo>
                  <a:pt x="44532" y="74482"/>
                  <a:pt x="47290" y="73034"/>
                  <a:pt x="47290" y="73034"/>
                </a:cubicBezTo>
                <a:cubicBezTo>
                  <a:pt x="47290" y="61241"/>
                  <a:pt x="47290" y="61241"/>
                  <a:pt x="47290" y="61241"/>
                </a:cubicBezTo>
                <a:cubicBezTo>
                  <a:pt x="47290" y="61241"/>
                  <a:pt x="43152" y="56896"/>
                  <a:pt x="41773" y="46758"/>
                </a:cubicBezTo>
                <a:cubicBezTo>
                  <a:pt x="39014" y="48206"/>
                  <a:pt x="37635" y="43862"/>
                  <a:pt x="37635" y="40965"/>
                </a:cubicBezTo>
                <a:cubicBezTo>
                  <a:pt x="37635" y="37862"/>
                  <a:pt x="36256" y="30620"/>
                  <a:pt x="39014" y="30620"/>
                </a:cubicBezTo>
                <a:cubicBezTo>
                  <a:pt x="39014" y="26275"/>
                  <a:pt x="37635" y="20482"/>
                  <a:pt x="39014" y="19034"/>
                </a:cubicBezTo>
                <a:cubicBezTo>
                  <a:pt x="39014" y="10137"/>
                  <a:pt x="47290" y="0"/>
                  <a:pt x="59901" y="0"/>
                </a:cubicBezTo>
                <a:cubicBezTo>
                  <a:pt x="75270" y="0"/>
                  <a:pt x="80788" y="10137"/>
                  <a:pt x="82167" y="19034"/>
                </a:cubicBezTo>
                <a:cubicBezTo>
                  <a:pt x="82167" y="20482"/>
                  <a:pt x="80788" y="26275"/>
                  <a:pt x="80788" y="30620"/>
                </a:cubicBezTo>
                <a:cubicBezTo>
                  <a:pt x="83546" y="30620"/>
                  <a:pt x="82167" y="37862"/>
                  <a:pt x="82167" y="40965"/>
                </a:cubicBezTo>
                <a:cubicBezTo>
                  <a:pt x="82167" y="43862"/>
                  <a:pt x="80788" y="48206"/>
                  <a:pt x="78029" y="46758"/>
                </a:cubicBezTo>
                <a:cubicBezTo>
                  <a:pt x="76650" y="56896"/>
                  <a:pt x="72512" y="61241"/>
                  <a:pt x="72512" y="61241"/>
                </a:cubicBezTo>
                <a:cubicBezTo>
                  <a:pt x="72512" y="73034"/>
                  <a:pt x="72512" y="73034"/>
                  <a:pt x="72512" y="73034"/>
                </a:cubicBezTo>
                <a:cubicBezTo>
                  <a:pt x="72512" y="73034"/>
                  <a:pt x="75270" y="74482"/>
                  <a:pt x="87684" y="78827"/>
                </a:cubicBezTo>
                <a:cubicBezTo>
                  <a:pt x="90443" y="80275"/>
                  <a:pt x="92019" y="81931"/>
                  <a:pt x="94778" y="81931"/>
                </a:cubicBezTo>
                <a:cubicBezTo>
                  <a:pt x="92019" y="83379"/>
                  <a:pt x="89064" y="87724"/>
                  <a:pt x="89064" y="90620"/>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7" name="Shape 4842">
            <a:extLst>
              <a:ext uri="{FF2B5EF4-FFF2-40B4-BE49-F238E27FC236}">
                <a16:creationId xmlns:a16="http://schemas.microsoft.com/office/drawing/2014/main" id="{58FFE21C-FE88-4F02-8BBC-B1C1B86E4587}"/>
              </a:ext>
            </a:extLst>
          </p:cNvPr>
          <p:cNvSpPr/>
          <p:nvPr/>
        </p:nvSpPr>
        <p:spPr>
          <a:xfrm>
            <a:off x="1524564" y="3226403"/>
            <a:ext cx="289909" cy="279400"/>
          </a:xfrm>
          <a:custGeom>
            <a:avLst/>
            <a:gdLst/>
            <a:ahLst/>
            <a:cxnLst/>
            <a:rect l="0" t="0" r="0" b="0"/>
            <a:pathLst>
              <a:path w="120000" h="120000" extrusionOk="0">
                <a:moveTo>
                  <a:pt x="119800" y="114000"/>
                </a:moveTo>
                <a:lnTo>
                  <a:pt x="119800" y="114000"/>
                </a:lnTo>
                <a:cubicBezTo>
                  <a:pt x="119800" y="118344"/>
                  <a:pt x="118405" y="119793"/>
                  <a:pt x="114019" y="119793"/>
                </a:cubicBezTo>
                <a:cubicBezTo>
                  <a:pt x="5581" y="119793"/>
                  <a:pt x="5581" y="119793"/>
                  <a:pt x="5581" y="119793"/>
                </a:cubicBezTo>
                <a:cubicBezTo>
                  <a:pt x="2790" y="119793"/>
                  <a:pt x="0" y="118344"/>
                  <a:pt x="0" y="114000"/>
                </a:cubicBezTo>
                <a:cubicBezTo>
                  <a:pt x="0" y="114000"/>
                  <a:pt x="0" y="93517"/>
                  <a:pt x="15548" y="84827"/>
                </a:cubicBezTo>
                <a:cubicBezTo>
                  <a:pt x="23920" y="80275"/>
                  <a:pt x="21129" y="84827"/>
                  <a:pt x="32491" y="78827"/>
                </a:cubicBezTo>
                <a:cubicBezTo>
                  <a:pt x="43654" y="74482"/>
                  <a:pt x="46445" y="73034"/>
                  <a:pt x="46445" y="73034"/>
                </a:cubicBezTo>
                <a:cubicBezTo>
                  <a:pt x="46445" y="61241"/>
                  <a:pt x="46445" y="61241"/>
                  <a:pt x="46445" y="61241"/>
                </a:cubicBezTo>
                <a:cubicBezTo>
                  <a:pt x="46445" y="61241"/>
                  <a:pt x="42259" y="56896"/>
                  <a:pt x="40863" y="46758"/>
                </a:cubicBezTo>
                <a:cubicBezTo>
                  <a:pt x="38073" y="48206"/>
                  <a:pt x="38073" y="43862"/>
                  <a:pt x="38073" y="40965"/>
                </a:cubicBezTo>
                <a:cubicBezTo>
                  <a:pt x="38073" y="37862"/>
                  <a:pt x="36677" y="30620"/>
                  <a:pt x="39468" y="30620"/>
                </a:cubicBezTo>
                <a:cubicBezTo>
                  <a:pt x="38073" y="26275"/>
                  <a:pt x="38073" y="20482"/>
                  <a:pt x="38073" y="19034"/>
                </a:cubicBezTo>
                <a:cubicBezTo>
                  <a:pt x="39468" y="10137"/>
                  <a:pt x="47840" y="0"/>
                  <a:pt x="60598" y="0"/>
                </a:cubicBezTo>
                <a:cubicBezTo>
                  <a:pt x="74750" y="0"/>
                  <a:pt x="81727" y="10137"/>
                  <a:pt x="81727" y="19034"/>
                </a:cubicBezTo>
                <a:cubicBezTo>
                  <a:pt x="81727" y="20482"/>
                  <a:pt x="81727" y="26275"/>
                  <a:pt x="80332" y="30620"/>
                </a:cubicBezTo>
                <a:cubicBezTo>
                  <a:pt x="84518" y="30620"/>
                  <a:pt x="83122" y="37862"/>
                  <a:pt x="83122" y="40965"/>
                </a:cubicBezTo>
                <a:cubicBezTo>
                  <a:pt x="83122" y="43862"/>
                  <a:pt x="81727" y="48206"/>
                  <a:pt x="78936" y="46758"/>
                </a:cubicBezTo>
                <a:cubicBezTo>
                  <a:pt x="77541" y="56896"/>
                  <a:pt x="73355" y="61241"/>
                  <a:pt x="73355" y="61241"/>
                </a:cubicBezTo>
                <a:cubicBezTo>
                  <a:pt x="73355" y="73034"/>
                  <a:pt x="73355" y="73034"/>
                  <a:pt x="73355" y="73034"/>
                </a:cubicBezTo>
                <a:cubicBezTo>
                  <a:pt x="73355" y="73034"/>
                  <a:pt x="76146" y="74482"/>
                  <a:pt x="87308" y="78827"/>
                </a:cubicBezTo>
                <a:cubicBezTo>
                  <a:pt x="100066" y="84827"/>
                  <a:pt x="95880" y="80275"/>
                  <a:pt x="105647" y="84827"/>
                </a:cubicBezTo>
                <a:cubicBezTo>
                  <a:pt x="119800" y="93517"/>
                  <a:pt x="119800" y="114000"/>
                  <a:pt x="119800" y="114000"/>
                </a:cubicBezTo>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8" name="Shape 4843">
            <a:extLst>
              <a:ext uri="{FF2B5EF4-FFF2-40B4-BE49-F238E27FC236}">
                <a16:creationId xmlns:a16="http://schemas.microsoft.com/office/drawing/2014/main" id="{A4F4F94F-8564-44AE-9626-EA2739A3CAD3}"/>
              </a:ext>
            </a:extLst>
          </p:cNvPr>
          <p:cNvSpPr/>
          <p:nvPr/>
        </p:nvSpPr>
        <p:spPr>
          <a:xfrm>
            <a:off x="7096295" y="2731103"/>
            <a:ext cx="289907" cy="254000"/>
          </a:xfrm>
          <a:custGeom>
            <a:avLst/>
            <a:gdLst/>
            <a:ahLst/>
            <a:cxnLst/>
            <a:rect l="0" t="0" r="0" b="0"/>
            <a:pathLst>
              <a:path w="120000" h="120000" extrusionOk="0">
                <a:moveTo>
                  <a:pt x="85913" y="0"/>
                </a:moveTo>
                <a:lnTo>
                  <a:pt x="85913" y="0"/>
                </a:lnTo>
                <a:cubicBezTo>
                  <a:pt x="77541" y="0"/>
                  <a:pt x="68970" y="4745"/>
                  <a:pt x="63388" y="11073"/>
                </a:cubicBezTo>
                <a:cubicBezTo>
                  <a:pt x="59202" y="15819"/>
                  <a:pt x="59202" y="15819"/>
                  <a:pt x="59202" y="15819"/>
                </a:cubicBezTo>
                <a:cubicBezTo>
                  <a:pt x="56411" y="11073"/>
                  <a:pt x="56411" y="11073"/>
                  <a:pt x="56411" y="11073"/>
                </a:cubicBezTo>
                <a:cubicBezTo>
                  <a:pt x="49435" y="4745"/>
                  <a:pt x="42259" y="0"/>
                  <a:pt x="33887" y="0"/>
                </a:cubicBezTo>
                <a:cubicBezTo>
                  <a:pt x="23920" y="0"/>
                  <a:pt x="15548" y="4745"/>
                  <a:pt x="9966" y="11073"/>
                </a:cubicBezTo>
                <a:cubicBezTo>
                  <a:pt x="2790" y="18983"/>
                  <a:pt x="0" y="28700"/>
                  <a:pt x="0" y="38192"/>
                </a:cubicBezTo>
                <a:cubicBezTo>
                  <a:pt x="0" y="49491"/>
                  <a:pt x="2790" y="58983"/>
                  <a:pt x="9966" y="65536"/>
                </a:cubicBezTo>
                <a:cubicBezTo>
                  <a:pt x="55016" y="116610"/>
                  <a:pt x="55016" y="116610"/>
                  <a:pt x="55016" y="116610"/>
                </a:cubicBezTo>
                <a:cubicBezTo>
                  <a:pt x="56411" y="118192"/>
                  <a:pt x="57807" y="119774"/>
                  <a:pt x="59202" y="119774"/>
                </a:cubicBezTo>
                <a:cubicBezTo>
                  <a:pt x="61993" y="119774"/>
                  <a:pt x="63388" y="118192"/>
                  <a:pt x="64784" y="116610"/>
                </a:cubicBezTo>
                <a:cubicBezTo>
                  <a:pt x="109833" y="65536"/>
                  <a:pt x="109833" y="65536"/>
                  <a:pt x="109833" y="65536"/>
                </a:cubicBezTo>
                <a:cubicBezTo>
                  <a:pt x="117009" y="58983"/>
                  <a:pt x="119800" y="49491"/>
                  <a:pt x="119800" y="38192"/>
                </a:cubicBezTo>
                <a:cubicBezTo>
                  <a:pt x="119800" y="28700"/>
                  <a:pt x="117009" y="18983"/>
                  <a:pt x="109833" y="11073"/>
                </a:cubicBezTo>
                <a:cubicBezTo>
                  <a:pt x="102857" y="4745"/>
                  <a:pt x="94485" y="0"/>
                  <a:pt x="85913" y="0"/>
                </a:cubicBezTo>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9" name="Shape 4844">
            <a:extLst>
              <a:ext uri="{FF2B5EF4-FFF2-40B4-BE49-F238E27FC236}">
                <a16:creationId xmlns:a16="http://schemas.microsoft.com/office/drawing/2014/main" id="{82C6A1D4-25EE-48FC-9FD6-5D9A10B4C2B9}"/>
              </a:ext>
            </a:extLst>
          </p:cNvPr>
          <p:cNvSpPr/>
          <p:nvPr/>
        </p:nvSpPr>
        <p:spPr>
          <a:xfrm>
            <a:off x="6596892" y="2728987"/>
            <a:ext cx="281442" cy="262466"/>
          </a:xfrm>
          <a:custGeom>
            <a:avLst/>
            <a:gdLst/>
            <a:ahLst/>
            <a:cxnLst/>
            <a:rect l="0" t="0" r="0" b="0"/>
            <a:pathLst>
              <a:path w="120000" h="120000" extrusionOk="0">
                <a:moveTo>
                  <a:pt x="103877" y="34128"/>
                </a:moveTo>
                <a:lnTo>
                  <a:pt x="103877" y="34128"/>
                </a:lnTo>
                <a:cubicBezTo>
                  <a:pt x="85102" y="18495"/>
                  <a:pt x="85102" y="18495"/>
                  <a:pt x="85102" y="18495"/>
                </a:cubicBezTo>
                <a:cubicBezTo>
                  <a:pt x="85102" y="62091"/>
                  <a:pt x="85102" y="62091"/>
                  <a:pt x="85102" y="62091"/>
                </a:cubicBezTo>
                <a:cubicBezTo>
                  <a:pt x="80816" y="63633"/>
                  <a:pt x="76530" y="65394"/>
                  <a:pt x="73673" y="70018"/>
                </a:cubicBezTo>
                <a:cubicBezTo>
                  <a:pt x="73673" y="16954"/>
                  <a:pt x="73673" y="16954"/>
                  <a:pt x="73673" y="16954"/>
                </a:cubicBezTo>
                <a:cubicBezTo>
                  <a:pt x="41836" y="34128"/>
                  <a:pt x="41836" y="34128"/>
                  <a:pt x="41836" y="34128"/>
                </a:cubicBezTo>
                <a:cubicBezTo>
                  <a:pt x="41836" y="104146"/>
                  <a:pt x="41836" y="104146"/>
                  <a:pt x="41836" y="104146"/>
                </a:cubicBezTo>
                <a:cubicBezTo>
                  <a:pt x="63469" y="91816"/>
                  <a:pt x="63469" y="91816"/>
                  <a:pt x="63469" y="91816"/>
                </a:cubicBezTo>
                <a:lnTo>
                  <a:pt x="63469" y="93357"/>
                </a:lnTo>
                <a:cubicBezTo>
                  <a:pt x="63469" y="96440"/>
                  <a:pt x="63469" y="101064"/>
                  <a:pt x="64897" y="104146"/>
                </a:cubicBezTo>
                <a:cubicBezTo>
                  <a:pt x="38979" y="119779"/>
                  <a:pt x="38979" y="119779"/>
                  <a:pt x="38979" y="119779"/>
                </a:cubicBezTo>
                <a:cubicBezTo>
                  <a:pt x="38979" y="119779"/>
                  <a:pt x="37551" y="119779"/>
                  <a:pt x="36122" y="119779"/>
                </a:cubicBezTo>
                <a:cubicBezTo>
                  <a:pt x="34693" y="119779"/>
                  <a:pt x="34693" y="119779"/>
                  <a:pt x="33265" y="119779"/>
                </a:cubicBezTo>
                <a:cubicBezTo>
                  <a:pt x="2857" y="94899"/>
                  <a:pt x="2857" y="94899"/>
                  <a:pt x="2857" y="94899"/>
                </a:cubicBezTo>
                <a:cubicBezTo>
                  <a:pt x="1428" y="93357"/>
                  <a:pt x="0" y="91816"/>
                  <a:pt x="0" y="88513"/>
                </a:cubicBezTo>
                <a:cubicBezTo>
                  <a:pt x="0" y="6165"/>
                  <a:pt x="0" y="6165"/>
                  <a:pt x="0" y="6165"/>
                </a:cubicBezTo>
                <a:cubicBezTo>
                  <a:pt x="0" y="3082"/>
                  <a:pt x="2857" y="0"/>
                  <a:pt x="5714" y="0"/>
                </a:cubicBezTo>
                <a:cubicBezTo>
                  <a:pt x="7142" y="0"/>
                  <a:pt x="8775" y="0"/>
                  <a:pt x="8775" y="1541"/>
                </a:cubicBezTo>
                <a:cubicBezTo>
                  <a:pt x="37551" y="23339"/>
                  <a:pt x="37551" y="23339"/>
                  <a:pt x="37551" y="23339"/>
                </a:cubicBezTo>
                <a:cubicBezTo>
                  <a:pt x="76530" y="0"/>
                  <a:pt x="76530" y="0"/>
                  <a:pt x="76530" y="0"/>
                </a:cubicBezTo>
                <a:cubicBezTo>
                  <a:pt x="76530" y="0"/>
                  <a:pt x="77959" y="0"/>
                  <a:pt x="79387" y="0"/>
                </a:cubicBezTo>
                <a:cubicBezTo>
                  <a:pt x="80816" y="0"/>
                  <a:pt x="80816" y="0"/>
                  <a:pt x="82244" y="1541"/>
                </a:cubicBezTo>
                <a:cubicBezTo>
                  <a:pt x="112448" y="26422"/>
                  <a:pt x="112448" y="26422"/>
                  <a:pt x="112448" y="26422"/>
                </a:cubicBezTo>
                <a:cubicBezTo>
                  <a:pt x="113877" y="27963"/>
                  <a:pt x="115510" y="29504"/>
                  <a:pt x="115510" y="31045"/>
                </a:cubicBezTo>
                <a:cubicBezTo>
                  <a:pt x="115510" y="70018"/>
                  <a:pt x="115510" y="70018"/>
                  <a:pt x="115510" y="70018"/>
                </a:cubicBezTo>
                <a:cubicBezTo>
                  <a:pt x="112448" y="65394"/>
                  <a:pt x="108163" y="63633"/>
                  <a:pt x="103877" y="62091"/>
                </a:cubicBezTo>
                <a:lnTo>
                  <a:pt x="103877" y="34128"/>
                </a:lnTo>
                <a:close/>
                <a:moveTo>
                  <a:pt x="30204" y="34128"/>
                </a:moveTo>
                <a:lnTo>
                  <a:pt x="30204" y="34128"/>
                </a:lnTo>
                <a:cubicBezTo>
                  <a:pt x="11632" y="18495"/>
                  <a:pt x="11632" y="18495"/>
                  <a:pt x="11632" y="18495"/>
                </a:cubicBezTo>
                <a:cubicBezTo>
                  <a:pt x="11632" y="85431"/>
                  <a:pt x="11632" y="85431"/>
                  <a:pt x="11632" y="85431"/>
                </a:cubicBezTo>
                <a:cubicBezTo>
                  <a:pt x="30204" y="101064"/>
                  <a:pt x="30204" y="101064"/>
                  <a:pt x="30204" y="101064"/>
                </a:cubicBezTo>
                <a:lnTo>
                  <a:pt x="30204" y="34128"/>
                </a:lnTo>
                <a:close/>
                <a:moveTo>
                  <a:pt x="93673" y="66935"/>
                </a:moveTo>
                <a:lnTo>
                  <a:pt x="93673" y="66935"/>
                </a:lnTo>
                <a:cubicBezTo>
                  <a:pt x="108163" y="66935"/>
                  <a:pt x="119795" y="77724"/>
                  <a:pt x="119795" y="93357"/>
                </a:cubicBezTo>
                <a:cubicBezTo>
                  <a:pt x="119795" y="108990"/>
                  <a:pt x="108163" y="119779"/>
                  <a:pt x="93673" y="119779"/>
                </a:cubicBezTo>
                <a:cubicBezTo>
                  <a:pt x="80816" y="119779"/>
                  <a:pt x="69183" y="108990"/>
                  <a:pt x="69183" y="93357"/>
                </a:cubicBezTo>
                <a:cubicBezTo>
                  <a:pt x="69183" y="77724"/>
                  <a:pt x="80816" y="66935"/>
                  <a:pt x="93673" y="66935"/>
                </a:cubicBezTo>
                <a:close/>
                <a:moveTo>
                  <a:pt x="82244" y="97981"/>
                </a:moveTo>
                <a:lnTo>
                  <a:pt x="82244" y="97981"/>
                </a:lnTo>
                <a:cubicBezTo>
                  <a:pt x="80816" y="97981"/>
                  <a:pt x="80816" y="99522"/>
                  <a:pt x="80816" y="101064"/>
                </a:cubicBezTo>
                <a:cubicBezTo>
                  <a:pt x="80816" y="105688"/>
                  <a:pt x="83673" y="107229"/>
                  <a:pt x="86530" y="107229"/>
                </a:cubicBezTo>
                <a:cubicBezTo>
                  <a:pt x="87959" y="107229"/>
                  <a:pt x="89387" y="107229"/>
                  <a:pt x="90816" y="105688"/>
                </a:cubicBezTo>
                <a:cubicBezTo>
                  <a:pt x="93673" y="102605"/>
                  <a:pt x="93673" y="102605"/>
                  <a:pt x="93673" y="102605"/>
                </a:cubicBezTo>
                <a:cubicBezTo>
                  <a:pt x="98163" y="105688"/>
                  <a:pt x="98163" y="105688"/>
                  <a:pt x="98163" y="105688"/>
                </a:cubicBezTo>
                <a:cubicBezTo>
                  <a:pt x="99591" y="107229"/>
                  <a:pt x="101020" y="107229"/>
                  <a:pt x="102448" y="107229"/>
                </a:cubicBezTo>
                <a:cubicBezTo>
                  <a:pt x="105306" y="107229"/>
                  <a:pt x="108163" y="105688"/>
                  <a:pt x="108163" y="101064"/>
                </a:cubicBezTo>
                <a:cubicBezTo>
                  <a:pt x="108163" y="99522"/>
                  <a:pt x="106734" y="97981"/>
                  <a:pt x="105306" y="97981"/>
                </a:cubicBezTo>
                <a:cubicBezTo>
                  <a:pt x="102448" y="93357"/>
                  <a:pt x="102448" y="93357"/>
                  <a:pt x="102448" y="93357"/>
                </a:cubicBezTo>
                <a:cubicBezTo>
                  <a:pt x="105306" y="88513"/>
                  <a:pt x="105306" y="88513"/>
                  <a:pt x="105306" y="88513"/>
                </a:cubicBezTo>
                <a:cubicBezTo>
                  <a:pt x="106734" y="88513"/>
                  <a:pt x="108163" y="86972"/>
                  <a:pt x="108163" y="85431"/>
                </a:cubicBezTo>
                <a:cubicBezTo>
                  <a:pt x="108163" y="80807"/>
                  <a:pt x="105306" y="79266"/>
                  <a:pt x="102448" y="79266"/>
                </a:cubicBezTo>
                <a:cubicBezTo>
                  <a:pt x="101020" y="79266"/>
                  <a:pt x="99591" y="79266"/>
                  <a:pt x="98163" y="80807"/>
                </a:cubicBezTo>
                <a:cubicBezTo>
                  <a:pt x="93673" y="83889"/>
                  <a:pt x="93673" y="83889"/>
                  <a:pt x="93673" y="83889"/>
                </a:cubicBezTo>
                <a:cubicBezTo>
                  <a:pt x="90816" y="80807"/>
                  <a:pt x="90816" y="80807"/>
                  <a:pt x="90816" y="80807"/>
                </a:cubicBezTo>
                <a:cubicBezTo>
                  <a:pt x="89387" y="79266"/>
                  <a:pt x="87959" y="79266"/>
                  <a:pt x="86530" y="79266"/>
                </a:cubicBezTo>
                <a:cubicBezTo>
                  <a:pt x="83673" y="79266"/>
                  <a:pt x="80816" y="80807"/>
                  <a:pt x="80816" y="85431"/>
                </a:cubicBezTo>
                <a:cubicBezTo>
                  <a:pt x="80816" y="86972"/>
                  <a:pt x="80816" y="88513"/>
                  <a:pt x="82244" y="88513"/>
                </a:cubicBezTo>
                <a:cubicBezTo>
                  <a:pt x="86530" y="93357"/>
                  <a:pt x="86530" y="93357"/>
                  <a:pt x="86530" y="93357"/>
                </a:cubicBezTo>
                <a:lnTo>
                  <a:pt x="82244" y="97981"/>
                </a:ln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0" name="Shape 4845">
            <a:extLst>
              <a:ext uri="{FF2B5EF4-FFF2-40B4-BE49-F238E27FC236}">
                <a16:creationId xmlns:a16="http://schemas.microsoft.com/office/drawing/2014/main" id="{8AD3B910-FEA5-48C3-B175-4256F5C976A7}"/>
              </a:ext>
            </a:extLst>
          </p:cNvPr>
          <p:cNvSpPr/>
          <p:nvPr/>
        </p:nvSpPr>
        <p:spPr>
          <a:xfrm>
            <a:off x="6091140" y="2728987"/>
            <a:ext cx="279327" cy="262466"/>
          </a:xfrm>
          <a:custGeom>
            <a:avLst/>
            <a:gdLst/>
            <a:ahLst/>
            <a:cxnLst/>
            <a:rect l="0" t="0" r="0" b="0"/>
            <a:pathLst>
              <a:path w="120000" h="120000" extrusionOk="0">
                <a:moveTo>
                  <a:pt x="105129" y="34128"/>
                </a:moveTo>
                <a:lnTo>
                  <a:pt x="105129" y="34128"/>
                </a:lnTo>
                <a:cubicBezTo>
                  <a:pt x="84681" y="18495"/>
                  <a:pt x="84681" y="18495"/>
                  <a:pt x="84681" y="18495"/>
                </a:cubicBezTo>
                <a:cubicBezTo>
                  <a:pt x="84681" y="62091"/>
                  <a:pt x="84681" y="62091"/>
                  <a:pt x="84681" y="62091"/>
                </a:cubicBezTo>
                <a:cubicBezTo>
                  <a:pt x="80344" y="63633"/>
                  <a:pt x="77452" y="65394"/>
                  <a:pt x="72908" y="70018"/>
                </a:cubicBezTo>
                <a:cubicBezTo>
                  <a:pt x="72908" y="16954"/>
                  <a:pt x="72908" y="16954"/>
                  <a:pt x="72908" y="16954"/>
                </a:cubicBezTo>
                <a:cubicBezTo>
                  <a:pt x="42340" y="34128"/>
                  <a:pt x="42340" y="34128"/>
                  <a:pt x="42340" y="34128"/>
                </a:cubicBezTo>
                <a:cubicBezTo>
                  <a:pt x="42340" y="104146"/>
                  <a:pt x="42340" y="104146"/>
                  <a:pt x="42340" y="104146"/>
                </a:cubicBezTo>
                <a:cubicBezTo>
                  <a:pt x="64234" y="91816"/>
                  <a:pt x="64234" y="91816"/>
                  <a:pt x="64234" y="91816"/>
                </a:cubicBezTo>
                <a:lnTo>
                  <a:pt x="64234" y="93357"/>
                </a:lnTo>
                <a:cubicBezTo>
                  <a:pt x="64234" y="96440"/>
                  <a:pt x="64234" y="101064"/>
                  <a:pt x="65679" y="104146"/>
                </a:cubicBezTo>
                <a:cubicBezTo>
                  <a:pt x="39449" y="119779"/>
                  <a:pt x="39449" y="119779"/>
                  <a:pt x="39449" y="119779"/>
                </a:cubicBezTo>
                <a:cubicBezTo>
                  <a:pt x="38003" y="119779"/>
                  <a:pt x="38003" y="119779"/>
                  <a:pt x="36557" y="119779"/>
                </a:cubicBezTo>
                <a:cubicBezTo>
                  <a:pt x="35111" y="119779"/>
                  <a:pt x="33666" y="119779"/>
                  <a:pt x="33666" y="119779"/>
                </a:cubicBezTo>
                <a:cubicBezTo>
                  <a:pt x="1445" y="94899"/>
                  <a:pt x="1445" y="94899"/>
                  <a:pt x="1445" y="94899"/>
                </a:cubicBezTo>
                <a:cubicBezTo>
                  <a:pt x="0" y="93357"/>
                  <a:pt x="0" y="91816"/>
                  <a:pt x="0" y="88513"/>
                </a:cubicBezTo>
                <a:cubicBezTo>
                  <a:pt x="0" y="6165"/>
                  <a:pt x="0" y="6165"/>
                  <a:pt x="0" y="6165"/>
                </a:cubicBezTo>
                <a:cubicBezTo>
                  <a:pt x="0" y="3082"/>
                  <a:pt x="1445" y="0"/>
                  <a:pt x="5783" y="0"/>
                </a:cubicBezTo>
                <a:cubicBezTo>
                  <a:pt x="7228" y="0"/>
                  <a:pt x="7228" y="0"/>
                  <a:pt x="8674" y="1541"/>
                </a:cubicBezTo>
                <a:cubicBezTo>
                  <a:pt x="36557" y="23339"/>
                  <a:pt x="36557" y="23339"/>
                  <a:pt x="36557" y="23339"/>
                </a:cubicBezTo>
                <a:cubicBezTo>
                  <a:pt x="77452" y="0"/>
                  <a:pt x="77452" y="0"/>
                  <a:pt x="77452" y="0"/>
                </a:cubicBezTo>
                <a:lnTo>
                  <a:pt x="78898" y="0"/>
                </a:lnTo>
                <a:cubicBezTo>
                  <a:pt x="80344" y="0"/>
                  <a:pt x="81790" y="0"/>
                  <a:pt x="83235" y="1541"/>
                </a:cubicBezTo>
                <a:cubicBezTo>
                  <a:pt x="113803" y="26422"/>
                  <a:pt x="113803" y="26422"/>
                  <a:pt x="113803" y="26422"/>
                </a:cubicBezTo>
                <a:cubicBezTo>
                  <a:pt x="115249" y="27963"/>
                  <a:pt x="116695" y="29504"/>
                  <a:pt x="116695" y="31045"/>
                </a:cubicBezTo>
                <a:cubicBezTo>
                  <a:pt x="116695" y="70018"/>
                  <a:pt x="116695" y="70018"/>
                  <a:pt x="116695" y="70018"/>
                </a:cubicBezTo>
                <a:cubicBezTo>
                  <a:pt x="112358" y="65394"/>
                  <a:pt x="109466" y="63633"/>
                  <a:pt x="105129" y="62091"/>
                </a:cubicBezTo>
                <a:lnTo>
                  <a:pt x="105129" y="34128"/>
                </a:lnTo>
                <a:close/>
                <a:moveTo>
                  <a:pt x="30567" y="34128"/>
                </a:moveTo>
                <a:lnTo>
                  <a:pt x="30567" y="34128"/>
                </a:lnTo>
                <a:cubicBezTo>
                  <a:pt x="11772" y="18495"/>
                  <a:pt x="11772" y="18495"/>
                  <a:pt x="11772" y="18495"/>
                </a:cubicBezTo>
                <a:cubicBezTo>
                  <a:pt x="11772" y="85431"/>
                  <a:pt x="11772" y="85431"/>
                  <a:pt x="11772" y="85431"/>
                </a:cubicBezTo>
                <a:cubicBezTo>
                  <a:pt x="30567" y="101064"/>
                  <a:pt x="30567" y="101064"/>
                  <a:pt x="30567" y="101064"/>
                </a:cubicBezTo>
                <a:lnTo>
                  <a:pt x="30567" y="34128"/>
                </a:lnTo>
                <a:close/>
                <a:moveTo>
                  <a:pt x="94802" y="66935"/>
                </a:moveTo>
                <a:lnTo>
                  <a:pt x="94802" y="66935"/>
                </a:lnTo>
                <a:cubicBezTo>
                  <a:pt x="109466" y="66935"/>
                  <a:pt x="119793" y="77724"/>
                  <a:pt x="119793" y="93357"/>
                </a:cubicBezTo>
                <a:cubicBezTo>
                  <a:pt x="119793" y="108990"/>
                  <a:pt x="109466" y="119779"/>
                  <a:pt x="94802" y="119779"/>
                </a:cubicBezTo>
                <a:cubicBezTo>
                  <a:pt x="80344" y="119779"/>
                  <a:pt x="70017" y="108990"/>
                  <a:pt x="70017" y="93357"/>
                </a:cubicBezTo>
                <a:cubicBezTo>
                  <a:pt x="70017" y="77724"/>
                  <a:pt x="80344" y="66935"/>
                  <a:pt x="94802" y="66935"/>
                </a:cubicBezTo>
                <a:close/>
                <a:moveTo>
                  <a:pt x="78898" y="99522"/>
                </a:moveTo>
                <a:lnTo>
                  <a:pt x="78898" y="99522"/>
                </a:lnTo>
                <a:cubicBezTo>
                  <a:pt x="87573" y="107229"/>
                  <a:pt x="87573" y="107229"/>
                  <a:pt x="87573" y="107229"/>
                </a:cubicBezTo>
                <a:cubicBezTo>
                  <a:pt x="87573" y="108990"/>
                  <a:pt x="89018" y="110532"/>
                  <a:pt x="90464" y="110532"/>
                </a:cubicBezTo>
                <a:cubicBezTo>
                  <a:pt x="91910" y="110532"/>
                  <a:pt x="93356" y="108990"/>
                  <a:pt x="94802" y="107229"/>
                </a:cubicBezTo>
                <a:cubicBezTo>
                  <a:pt x="110912" y="91816"/>
                  <a:pt x="110912" y="91816"/>
                  <a:pt x="110912" y="91816"/>
                </a:cubicBezTo>
                <a:cubicBezTo>
                  <a:pt x="112358" y="90275"/>
                  <a:pt x="112358" y="88513"/>
                  <a:pt x="112358" y="86972"/>
                </a:cubicBezTo>
                <a:cubicBezTo>
                  <a:pt x="112358" y="83889"/>
                  <a:pt x="109466" y="80807"/>
                  <a:pt x="106574" y="80807"/>
                </a:cubicBezTo>
                <a:cubicBezTo>
                  <a:pt x="105129" y="80807"/>
                  <a:pt x="103683" y="80807"/>
                  <a:pt x="102237" y="82348"/>
                </a:cubicBezTo>
                <a:cubicBezTo>
                  <a:pt x="90464" y="94899"/>
                  <a:pt x="90464" y="94899"/>
                  <a:pt x="90464" y="94899"/>
                </a:cubicBezTo>
                <a:cubicBezTo>
                  <a:pt x="87573" y="91816"/>
                  <a:pt x="87573" y="91816"/>
                  <a:pt x="87573" y="91816"/>
                </a:cubicBezTo>
                <a:cubicBezTo>
                  <a:pt x="86127" y="90275"/>
                  <a:pt x="84681" y="88513"/>
                  <a:pt x="83235" y="88513"/>
                </a:cubicBezTo>
                <a:cubicBezTo>
                  <a:pt x="80344" y="88513"/>
                  <a:pt x="77452" y="91816"/>
                  <a:pt x="77452" y="94899"/>
                </a:cubicBezTo>
                <a:cubicBezTo>
                  <a:pt x="77452" y="96440"/>
                  <a:pt x="77452" y="97981"/>
                  <a:pt x="78898" y="99522"/>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1" name="Shape 4846">
            <a:extLst>
              <a:ext uri="{FF2B5EF4-FFF2-40B4-BE49-F238E27FC236}">
                <a16:creationId xmlns:a16="http://schemas.microsoft.com/office/drawing/2014/main" id="{B4A070F8-9E3C-4C81-89EA-EA44E3F2763B}"/>
              </a:ext>
            </a:extLst>
          </p:cNvPr>
          <p:cNvSpPr/>
          <p:nvPr/>
        </p:nvSpPr>
        <p:spPr>
          <a:xfrm>
            <a:off x="5583273" y="2728987"/>
            <a:ext cx="281444" cy="262466"/>
          </a:xfrm>
          <a:custGeom>
            <a:avLst/>
            <a:gdLst/>
            <a:ahLst/>
            <a:cxnLst/>
            <a:rect l="0" t="0" r="0" b="0"/>
            <a:pathLst>
              <a:path w="120000" h="120000" extrusionOk="0">
                <a:moveTo>
                  <a:pt x="104054" y="34128"/>
                </a:moveTo>
                <a:lnTo>
                  <a:pt x="104054" y="34128"/>
                </a:lnTo>
                <a:cubicBezTo>
                  <a:pt x="85247" y="18495"/>
                  <a:pt x="85247" y="18495"/>
                  <a:pt x="85247" y="18495"/>
                </a:cubicBezTo>
                <a:cubicBezTo>
                  <a:pt x="85247" y="62091"/>
                  <a:pt x="85247" y="62091"/>
                  <a:pt x="85247" y="62091"/>
                </a:cubicBezTo>
                <a:cubicBezTo>
                  <a:pt x="80954" y="63633"/>
                  <a:pt x="76660" y="65394"/>
                  <a:pt x="73594" y="70018"/>
                </a:cubicBezTo>
                <a:cubicBezTo>
                  <a:pt x="73594" y="16954"/>
                  <a:pt x="73594" y="16954"/>
                  <a:pt x="73594" y="16954"/>
                </a:cubicBezTo>
                <a:cubicBezTo>
                  <a:pt x="43339" y="34128"/>
                  <a:pt x="43339" y="34128"/>
                  <a:pt x="43339" y="34128"/>
                </a:cubicBezTo>
                <a:cubicBezTo>
                  <a:pt x="43339" y="104146"/>
                  <a:pt x="43339" y="104146"/>
                  <a:pt x="43339" y="104146"/>
                </a:cubicBezTo>
                <a:cubicBezTo>
                  <a:pt x="63577" y="91816"/>
                  <a:pt x="63577" y="91816"/>
                  <a:pt x="63577" y="91816"/>
                </a:cubicBezTo>
                <a:lnTo>
                  <a:pt x="63577" y="93357"/>
                </a:lnTo>
                <a:cubicBezTo>
                  <a:pt x="63577" y="96440"/>
                  <a:pt x="65008" y="101064"/>
                  <a:pt x="66439" y="104146"/>
                </a:cubicBezTo>
                <a:cubicBezTo>
                  <a:pt x="40477" y="119779"/>
                  <a:pt x="40477" y="119779"/>
                  <a:pt x="40477" y="119779"/>
                </a:cubicBezTo>
                <a:cubicBezTo>
                  <a:pt x="39045" y="119779"/>
                  <a:pt x="37614" y="119779"/>
                  <a:pt x="37614" y="119779"/>
                </a:cubicBezTo>
                <a:cubicBezTo>
                  <a:pt x="36183" y="119779"/>
                  <a:pt x="34548" y="119779"/>
                  <a:pt x="33117" y="119779"/>
                </a:cubicBezTo>
                <a:cubicBezTo>
                  <a:pt x="2862" y="94899"/>
                  <a:pt x="2862" y="94899"/>
                  <a:pt x="2862" y="94899"/>
                </a:cubicBezTo>
                <a:cubicBezTo>
                  <a:pt x="1431" y="93357"/>
                  <a:pt x="0" y="91816"/>
                  <a:pt x="0" y="88513"/>
                </a:cubicBezTo>
                <a:cubicBezTo>
                  <a:pt x="0" y="6165"/>
                  <a:pt x="0" y="6165"/>
                  <a:pt x="0" y="6165"/>
                </a:cubicBezTo>
                <a:cubicBezTo>
                  <a:pt x="0" y="3082"/>
                  <a:pt x="2862" y="0"/>
                  <a:pt x="5724" y="0"/>
                </a:cubicBezTo>
                <a:cubicBezTo>
                  <a:pt x="7155" y="0"/>
                  <a:pt x="8586" y="0"/>
                  <a:pt x="10017" y="1541"/>
                </a:cubicBezTo>
                <a:cubicBezTo>
                  <a:pt x="37614" y="23339"/>
                  <a:pt x="37614" y="23339"/>
                  <a:pt x="37614" y="23339"/>
                </a:cubicBezTo>
                <a:cubicBezTo>
                  <a:pt x="76660" y="0"/>
                  <a:pt x="76660" y="0"/>
                  <a:pt x="76660" y="0"/>
                </a:cubicBezTo>
                <a:cubicBezTo>
                  <a:pt x="78091" y="0"/>
                  <a:pt x="78091" y="0"/>
                  <a:pt x="79522" y="0"/>
                </a:cubicBezTo>
                <a:cubicBezTo>
                  <a:pt x="80954" y="0"/>
                  <a:pt x="82385" y="0"/>
                  <a:pt x="82385" y="1541"/>
                </a:cubicBezTo>
                <a:cubicBezTo>
                  <a:pt x="112640" y="26422"/>
                  <a:pt x="112640" y="26422"/>
                  <a:pt x="112640" y="26422"/>
                </a:cubicBezTo>
                <a:cubicBezTo>
                  <a:pt x="114071" y="26422"/>
                  <a:pt x="114071" y="26422"/>
                  <a:pt x="114071" y="26422"/>
                </a:cubicBezTo>
                <a:cubicBezTo>
                  <a:pt x="115502" y="27963"/>
                  <a:pt x="115502" y="29504"/>
                  <a:pt x="115502" y="31045"/>
                </a:cubicBezTo>
                <a:cubicBezTo>
                  <a:pt x="115502" y="70018"/>
                  <a:pt x="115502" y="70018"/>
                  <a:pt x="115502" y="70018"/>
                </a:cubicBezTo>
                <a:cubicBezTo>
                  <a:pt x="112640" y="65394"/>
                  <a:pt x="108347" y="63633"/>
                  <a:pt x="104054" y="62091"/>
                </a:cubicBezTo>
                <a:lnTo>
                  <a:pt x="104054" y="34128"/>
                </a:lnTo>
                <a:close/>
                <a:moveTo>
                  <a:pt x="31686" y="34128"/>
                </a:moveTo>
                <a:lnTo>
                  <a:pt x="31686" y="34128"/>
                </a:lnTo>
                <a:cubicBezTo>
                  <a:pt x="11448" y="18495"/>
                  <a:pt x="11448" y="18495"/>
                  <a:pt x="11448" y="18495"/>
                </a:cubicBezTo>
                <a:cubicBezTo>
                  <a:pt x="11448" y="85431"/>
                  <a:pt x="11448" y="85431"/>
                  <a:pt x="11448" y="85431"/>
                </a:cubicBezTo>
                <a:cubicBezTo>
                  <a:pt x="31686" y="101064"/>
                  <a:pt x="31686" y="101064"/>
                  <a:pt x="31686" y="101064"/>
                </a:cubicBezTo>
                <a:lnTo>
                  <a:pt x="31686" y="34128"/>
                </a:lnTo>
                <a:close/>
                <a:moveTo>
                  <a:pt x="95264" y="66935"/>
                </a:moveTo>
                <a:lnTo>
                  <a:pt x="95264" y="66935"/>
                </a:lnTo>
                <a:cubicBezTo>
                  <a:pt x="108347" y="66935"/>
                  <a:pt x="119795" y="77724"/>
                  <a:pt x="119795" y="93357"/>
                </a:cubicBezTo>
                <a:cubicBezTo>
                  <a:pt x="119795" y="108990"/>
                  <a:pt x="108347" y="119779"/>
                  <a:pt x="95264" y="119779"/>
                </a:cubicBezTo>
                <a:cubicBezTo>
                  <a:pt x="80954" y="119779"/>
                  <a:pt x="69301" y="108990"/>
                  <a:pt x="69301" y="93357"/>
                </a:cubicBezTo>
                <a:cubicBezTo>
                  <a:pt x="69301" y="77724"/>
                  <a:pt x="80954" y="66935"/>
                  <a:pt x="95264" y="66935"/>
                </a:cubicBezTo>
                <a:close/>
                <a:moveTo>
                  <a:pt x="83816" y="99522"/>
                </a:moveTo>
                <a:lnTo>
                  <a:pt x="83816" y="99522"/>
                </a:lnTo>
                <a:cubicBezTo>
                  <a:pt x="106916" y="99522"/>
                  <a:pt x="106916" y="99522"/>
                  <a:pt x="106916" y="99522"/>
                </a:cubicBezTo>
                <a:cubicBezTo>
                  <a:pt x="109778" y="99522"/>
                  <a:pt x="112640" y="96440"/>
                  <a:pt x="112640" y="93357"/>
                </a:cubicBezTo>
                <a:cubicBezTo>
                  <a:pt x="112640" y="90275"/>
                  <a:pt x="109778" y="86972"/>
                  <a:pt x="106916" y="86972"/>
                </a:cubicBezTo>
                <a:cubicBezTo>
                  <a:pt x="83816" y="86972"/>
                  <a:pt x="83816" y="86972"/>
                  <a:pt x="83816" y="86972"/>
                </a:cubicBezTo>
                <a:cubicBezTo>
                  <a:pt x="79522" y="86972"/>
                  <a:pt x="78091" y="90275"/>
                  <a:pt x="78091" y="93357"/>
                </a:cubicBezTo>
                <a:cubicBezTo>
                  <a:pt x="78091" y="96440"/>
                  <a:pt x="79522" y="99522"/>
                  <a:pt x="83816" y="99522"/>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2" name="Shape 4847">
            <a:extLst>
              <a:ext uri="{FF2B5EF4-FFF2-40B4-BE49-F238E27FC236}">
                <a16:creationId xmlns:a16="http://schemas.microsoft.com/office/drawing/2014/main" id="{C9929CC0-106C-4033-8489-C039AF57CF73}"/>
              </a:ext>
            </a:extLst>
          </p:cNvPr>
          <p:cNvSpPr/>
          <p:nvPr/>
        </p:nvSpPr>
        <p:spPr>
          <a:xfrm>
            <a:off x="5077522" y="2728987"/>
            <a:ext cx="281442" cy="262466"/>
          </a:xfrm>
          <a:custGeom>
            <a:avLst/>
            <a:gdLst/>
            <a:ahLst/>
            <a:cxnLst/>
            <a:rect l="0" t="0" r="0" b="0"/>
            <a:pathLst>
              <a:path w="120000" h="120000" extrusionOk="0">
                <a:moveTo>
                  <a:pt x="104054" y="34128"/>
                </a:moveTo>
                <a:lnTo>
                  <a:pt x="104054" y="34128"/>
                </a:lnTo>
                <a:cubicBezTo>
                  <a:pt x="85247" y="18495"/>
                  <a:pt x="85247" y="18495"/>
                  <a:pt x="85247" y="18495"/>
                </a:cubicBezTo>
                <a:cubicBezTo>
                  <a:pt x="85247" y="62091"/>
                  <a:pt x="85247" y="62091"/>
                  <a:pt x="85247" y="62091"/>
                </a:cubicBezTo>
                <a:cubicBezTo>
                  <a:pt x="80954" y="63633"/>
                  <a:pt x="76456" y="65394"/>
                  <a:pt x="73594" y="70018"/>
                </a:cubicBezTo>
                <a:cubicBezTo>
                  <a:pt x="73594" y="16954"/>
                  <a:pt x="73594" y="16954"/>
                  <a:pt x="73594" y="16954"/>
                </a:cubicBezTo>
                <a:cubicBezTo>
                  <a:pt x="41908" y="34128"/>
                  <a:pt x="41908" y="34128"/>
                  <a:pt x="41908" y="34128"/>
                </a:cubicBezTo>
                <a:cubicBezTo>
                  <a:pt x="41908" y="104146"/>
                  <a:pt x="41908" y="104146"/>
                  <a:pt x="41908" y="104146"/>
                </a:cubicBezTo>
                <a:cubicBezTo>
                  <a:pt x="63577" y="91816"/>
                  <a:pt x="63577" y="91816"/>
                  <a:pt x="63577" y="91816"/>
                </a:cubicBezTo>
                <a:lnTo>
                  <a:pt x="63577" y="93357"/>
                </a:lnTo>
                <a:cubicBezTo>
                  <a:pt x="63577" y="96440"/>
                  <a:pt x="63577" y="101064"/>
                  <a:pt x="65008" y="104146"/>
                </a:cubicBezTo>
                <a:cubicBezTo>
                  <a:pt x="39045" y="119779"/>
                  <a:pt x="39045" y="119779"/>
                  <a:pt x="39045" y="119779"/>
                </a:cubicBezTo>
                <a:cubicBezTo>
                  <a:pt x="39045" y="119779"/>
                  <a:pt x="37614" y="119779"/>
                  <a:pt x="35979" y="119779"/>
                </a:cubicBezTo>
                <a:cubicBezTo>
                  <a:pt x="34548" y="119779"/>
                  <a:pt x="34548" y="119779"/>
                  <a:pt x="33117" y="119779"/>
                </a:cubicBezTo>
                <a:cubicBezTo>
                  <a:pt x="2862" y="94899"/>
                  <a:pt x="2862" y="94899"/>
                  <a:pt x="2862" y="94899"/>
                </a:cubicBezTo>
                <a:cubicBezTo>
                  <a:pt x="1431" y="93357"/>
                  <a:pt x="0" y="91816"/>
                  <a:pt x="0" y="88513"/>
                </a:cubicBezTo>
                <a:cubicBezTo>
                  <a:pt x="0" y="6165"/>
                  <a:pt x="0" y="6165"/>
                  <a:pt x="0" y="6165"/>
                </a:cubicBezTo>
                <a:cubicBezTo>
                  <a:pt x="0" y="3082"/>
                  <a:pt x="2862" y="0"/>
                  <a:pt x="5724" y="0"/>
                </a:cubicBezTo>
                <a:cubicBezTo>
                  <a:pt x="7155" y="0"/>
                  <a:pt x="8586" y="0"/>
                  <a:pt x="8586" y="1541"/>
                </a:cubicBezTo>
                <a:cubicBezTo>
                  <a:pt x="37614" y="23339"/>
                  <a:pt x="37614" y="23339"/>
                  <a:pt x="37614" y="23339"/>
                </a:cubicBezTo>
                <a:cubicBezTo>
                  <a:pt x="76456" y="0"/>
                  <a:pt x="76456" y="0"/>
                  <a:pt x="76456" y="0"/>
                </a:cubicBezTo>
                <a:cubicBezTo>
                  <a:pt x="76456" y="0"/>
                  <a:pt x="78091" y="0"/>
                  <a:pt x="79522" y="0"/>
                </a:cubicBezTo>
                <a:cubicBezTo>
                  <a:pt x="80954" y="0"/>
                  <a:pt x="80954" y="0"/>
                  <a:pt x="82385" y="1541"/>
                </a:cubicBezTo>
                <a:cubicBezTo>
                  <a:pt x="112640" y="26422"/>
                  <a:pt x="112640" y="26422"/>
                  <a:pt x="112640" y="26422"/>
                </a:cubicBezTo>
                <a:cubicBezTo>
                  <a:pt x="114071" y="27963"/>
                  <a:pt x="115502" y="29504"/>
                  <a:pt x="115502" y="31045"/>
                </a:cubicBezTo>
                <a:cubicBezTo>
                  <a:pt x="115502" y="70018"/>
                  <a:pt x="115502" y="70018"/>
                  <a:pt x="115502" y="70018"/>
                </a:cubicBezTo>
                <a:cubicBezTo>
                  <a:pt x="112640" y="65394"/>
                  <a:pt x="108347" y="63633"/>
                  <a:pt x="104054" y="62091"/>
                </a:cubicBezTo>
                <a:lnTo>
                  <a:pt x="104054" y="34128"/>
                </a:lnTo>
                <a:close/>
                <a:moveTo>
                  <a:pt x="30255" y="34128"/>
                </a:moveTo>
                <a:lnTo>
                  <a:pt x="30255" y="34128"/>
                </a:lnTo>
                <a:cubicBezTo>
                  <a:pt x="11448" y="18495"/>
                  <a:pt x="11448" y="18495"/>
                  <a:pt x="11448" y="18495"/>
                </a:cubicBezTo>
                <a:cubicBezTo>
                  <a:pt x="11448" y="85431"/>
                  <a:pt x="11448" y="85431"/>
                  <a:pt x="11448" y="85431"/>
                </a:cubicBezTo>
                <a:cubicBezTo>
                  <a:pt x="30255" y="101064"/>
                  <a:pt x="30255" y="101064"/>
                  <a:pt x="30255" y="101064"/>
                </a:cubicBezTo>
                <a:lnTo>
                  <a:pt x="30255" y="34128"/>
                </a:lnTo>
                <a:close/>
                <a:moveTo>
                  <a:pt x="93833" y="66935"/>
                </a:moveTo>
                <a:lnTo>
                  <a:pt x="93833" y="66935"/>
                </a:lnTo>
                <a:cubicBezTo>
                  <a:pt x="108347" y="66935"/>
                  <a:pt x="119795" y="77724"/>
                  <a:pt x="119795" y="93357"/>
                </a:cubicBezTo>
                <a:cubicBezTo>
                  <a:pt x="119795" y="108990"/>
                  <a:pt x="108347" y="119779"/>
                  <a:pt x="93833" y="119779"/>
                </a:cubicBezTo>
                <a:cubicBezTo>
                  <a:pt x="80954" y="119779"/>
                  <a:pt x="69301" y="108990"/>
                  <a:pt x="69301" y="93357"/>
                </a:cubicBezTo>
                <a:cubicBezTo>
                  <a:pt x="69301" y="77724"/>
                  <a:pt x="80954" y="66935"/>
                  <a:pt x="93833" y="66935"/>
                </a:cubicBezTo>
                <a:close/>
                <a:moveTo>
                  <a:pt x="82385" y="99522"/>
                </a:moveTo>
                <a:lnTo>
                  <a:pt x="82385" y="99522"/>
                </a:lnTo>
                <a:cubicBezTo>
                  <a:pt x="88109" y="99522"/>
                  <a:pt x="88109" y="99522"/>
                  <a:pt x="88109" y="99522"/>
                </a:cubicBezTo>
                <a:cubicBezTo>
                  <a:pt x="88109" y="105688"/>
                  <a:pt x="88109" y="105688"/>
                  <a:pt x="88109" y="105688"/>
                </a:cubicBezTo>
                <a:cubicBezTo>
                  <a:pt x="88109" y="108990"/>
                  <a:pt x="90971" y="112073"/>
                  <a:pt x="93833" y="112073"/>
                </a:cubicBezTo>
                <a:cubicBezTo>
                  <a:pt x="98126" y="112073"/>
                  <a:pt x="99557" y="108990"/>
                  <a:pt x="99557" y="105688"/>
                </a:cubicBezTo>
                <a:cubicBezTo>
                  <a:pt x="99557" y="99522"/>
                  <a:pt x="99557" y="99522"/>
                  <a:pt x="99557" y="99522"/>
                </a:cubicBezTo>
                <a:cubicBezTo>
                  <a:pt x="105485" y="99522"/>
                  <a:pt x="105485" y="99522"/>
                  <a:pt x="105485" y="99522"/>
                </a:cubicBezTo>
                <a:cubicBezTo>
                  <a:pt x="109778" y="99522"/>
                  <a:pt x="111209" y="96440"/>
                  <a:pt x="111209" y="93357"/>
                </a:cubicBezTo>
                <a:cubicBezTo>
                  <a:pt x="111209" y="90275"/>
                  <a:pt x="109778" y="86972"/>
                  <a:pt x="105485" y="86972"/>
                </a:cubicBezTo>
                <a:cubicBezTo>
                  <a:pt x="99557" y="86972"/>
                  <a:pt x="99557" y="86972"/>
                  <a:pt x="99557" y="86972"/>
                </a:cubicBezTo>
                <a:cubicBezTo>
                  <a:pt x="99557" y="80807"/>
                  <a:pt x="99557" y="80807"/>
                  <a:pt x="99557" y="80807"/>
                </a:cubicBezTo>
                <a:cubicBezTo>
                  <a:pt x="99557" y="77724"/>
                  <a:pt x="98126" y="74642"/>
                  <a:pt x="93833" y="74642"/>
                </a:cubicBezTo>
                <a:cubicBezTo>
                  <a:pt x="90971" y="74642"/>
                  <a:pt x="88109" y="77724"/>
                  <a:pt x="88109" y="80807"/>
                </a:cubicBezTo>
                <a:cubicBezTo>
                  <a:pt x="88109" y="86972"/>
                  <a:pt x="88109" y="86972"/>
                  <a:pt x="88109" y="86972"/>
                </a:cubicBezTo>
                <a:cubicBezTo>
                  <a:pt x="82385" y="86972"/>
                  <a:pt x="82385" y="86972"/>
                  <a:pt x="82385" y="86972"/>
                </a:cubicBezTo>
                <a:cubicBezTo>
                  <a:pt x="79522" y="86972"/>
                  <a:pt x="76456" y="90275"/>
                  <a:pt x="76456" y="93357"/>
                </a:cubicBezTo>
                <a:cubicBezTo>
                  <a:pt x="76456" y="96440"/>
                  <a:pt x="79522" y="99522"/>
                  <a:pt x="82385" y="99522"/>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3" name="Shape 4848">
            <a:extLst>
              <a:ext uri="{FF2B5EF4-FFF2-40B4-BE49-F238E27FC236}">
                <a16:creationId xmlns:a16="http://schemas.microsoft.com/office/drawing/2014/main" id="{96255A54-4EBF-42C8-AA74-D624E24F57CB}"/>
              </a:ext>
            </a:extLst>
          </p:cNvPr>
          <p:cNvSpPr/>
          <p:nvPr/>
        </p:nvSpPr>
        <p:spPr>
          <a:xfrm>
            <a:off x="4571770" y="2728987"/>
            <a:ext cx="270862" cy="262466"/>
          </a:xfrm>
          <a:custGeom>
            <a:avLst/>
            <a:gdLst/>
            <a:ahLst/>
            <a:cxnLst/>
            <a:rect l="0" t="0" r="0" b="0"/>
            <a:pathLst>
              <a:path w="120000" h="120000" extrusionOk="0">
                <a:moveTo>
                  <a:pt x="119787" y="113614"/>
                </a:moveTo>
                <a:lnTo>
                  <a:pt x="119787" y="113614"/>
                </a:lnTo>
                <a:cubicBezTo>
                  <a:pt x="119787" y="118238"/>
                  <a:pt x="116819" y="119779"/>
                  <a:pt x="113851" y="119779"/>
                </a:cubicBezTo>
                <a:cubicBezTo>
                  <a:pt x="112367" y="119779"/>
                  <a:pt x="110883" y="119779"/>
                  <a:pt x="109399" y="119779"/>
                </a:cubicBezTo>
                <a:cubicBezTo>
                  <a:pt x="80777" y="96440"/>
                  <a:pt x="80777" y="96440"/>
                  <a:pt x="80777" y="96440"/>
                </a:cubicBezTo>
                <a:cubicBezTo>
                  <a:pt x="40494" y="119779"/>
                  <a:pt x="40494" y="119779"/>
                  <a:pt x="40494" y="119779"/>
                </a:cubicBezTo>
                <a:cubicBezTo>
                  <a:pt x="38798" y="119779"/>
                  <a:pt x="38798" y="119779"/>
                  <a:pt x="37314" y="119779"/>
                </a:cubicBezTo>
                <a:cubicBezTo>
                  <a:pt x="35830" y="119779"/>
                  <a:pt x="34346" y="119779"/>
                  <a:pt x="34346" y="119779"/>
                </a:cubicBezTo>
                <a:cubicBezTo>
                  <a:pt x="1484" y="94899"/>
                  <a:pt x="1484" y="94899"/>
                  <a:pt x="1484" y="94899"/>
                </a:cubicBezTo>
                <a:cubicBezTo>
                  <a:pt x="0" y="93357"/>
                  <a:pt x="0" y="91816"/>
                  <a:pt x="0" y="88513"/>
                </a:cubicBezTo>
                <a:cubicBezTo>
                  <a:pt x="0" y="6165"/>
                  <a:pt x="0" y="6165"/>
                  <a:pt x="0" y="6165"/>
                </a:cubicBezTo>
                <a:cubicBezTo>
                  <a:pt x="0" y="3082"/>
                  <a:pt x="1484" y="0"/>
                  <a:pt x="5936" y="0"/>
                </a:cubicBezTo>
                <a:cubicBezTo>
                  <a:pt x="7420" y="0"/>
                  <a:pt x="7420" y="0"/>
                  <a:pt x="8904" y="1541"/>
                </a:cubicBezTo>
                <a:cubicBezTo>
                  <a:pt x="37314" y="23339"/>
                  <a:pt x="37314" y="23339"/>
                  <a:pt x="37314" y="23339"/>
                </a:cubicBezTo>
                <a:cubicBezTo>
                  <a:pt x="79293" y="0"/>
                  <a:pt x="79293" y="0"/>
                  <a:pt x="79293" y="0"/>
                </a:cubicBezTo>
                <a:lnTo>
                  <a:pt x="80777" y="0"/>
                </a:lnTo>
                <a:cubicBezTo>
                  <a:pt x="82473" y="0"/>
                  <a:pt x="83957" y="0"/>
                  <a:pt x="85441" y="1541"/>
                </a:cubicBezTo>
                <a:cubicBezTo>
                  <a:pt x="116819" y="26422"/>
                  <a:pt x="116819" y="26422"/>
                  <a:pt x="116819" y="26422"/>
                </a:cubicBezTo>
                <a:cubicBezTo>
                  <a:pt x="118303" y="27963"/>
                  <a:pt x="119787" y="29504"/>
                  <a:pt x="119787" y="31045"/>
                </a:cubicBezTo>
                <a:lnTo>
                  <a:pt x="119787" y="113614"/>
                </a:lnTo>
                <a:close/>
                <a:moveTo>
                  <a:pt x="31378" y="101064"/>
                </a:moveTo>
                <a:lnTo>
                  <a:pt x="31378" y="101064"/>
                </a:lnTo>
                <a:cubicBezTo>
                  <a:pt x="31378" y="34128"/>
                  <a:pt x="31378" y="34128"/>
                  <a:pt x="31378" y="34128"/>
                </a:cubicBezTo>
                <a:cubicBezTo>
                  <a:pt x="11872" y="18495"/>
                  <a:pt x="11872" y="18495"/>
                  <a:pt x="11872" y="18495"/>
                </a:cubicBezTo>
                <a:cubicBezTo>
                  <a:pt x="11872" y="85431"/>
                  <a:pt x="11872" y="85431"/>
                  <a:pt x="11872" y="85431"/>
                </a:cubicBezTo>
                <a:lnTo>
                  <a:pt x="31378" y="101064"/>
                </a:lnTo>
                <a:close/>
                <a:moveTo>
                  <a:pt x="74840" y="16954"/>
                </a:moveTo>
                <a:lnTo>
                  <a:pt x="74840" y="16954"/>
                </a:lnTo>
                <a:cubicBezTo>
                  <a:pt x="43462" y="34128"/>
                  <a:pt x="43462" y="34128"/>
                  <a:pt x="43462" y="34128"/>
                </a:cubicBezTo>
                <a:cubicBezTo>
                  <a:pt x="43462" y="104146"/>
                  <a:pt x="43462" y="104146"/>
                  <a:pt x="43462" y="104146"/>
                </a:cubicBezTo>
                <a:cubicBezTo>
                  <a:pt x="74840" y="85431"/>
                  <a:pt x="74840" y="85431"/>
                  <a:pt x="74840" y="85431"/>
                </a:cubicBezTo>
                <a:lnTo>
                  <a:pt x="74840" y="16954"/>
                </a:lnTo>
                <a:close/>
                <a:moveTo>
                  <a:pt x="107915" y="34128"/>
                </a:moveTo>
                <a:lnTo>
                  <a:pt x="107915" y="34128"/>
                </a:lnTo>
                <a:cubicBezTo>
                  <a:pt x="86925" y="18495"/>
                  <a:pt x="86925" y="18495"/>
                  <a:pt x="86925" y="18495"/>
                </a:cubicBezTo>
                <a:cubicBezTo>
                  <a:pt x="86925" y="85431"/>
                  <a:pt x="86925" y="85431"/>
                  <a:pt x="86925" y="85431"/>
                </a:cubicBezTo>
                <a:cubicBezTo>
                  <a:pt x="107915" y="101064"/>
                  <a:pt x="107915" y="101064"/>
                  <a:pt x="107915" y="101064"/>
                </a:cubicBezTo>
                <a:lnTo>
                  <a:pt x="107915" y="34128"/>
                </a:ln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4" name="Shape 4849">
            <a:extLst>
              <a:ext uri="{FF2B5EF4-FFF2-40B4-BE49-F238E27FC236}">
                <a16:creationId xmlns:a16="http://schemas.microsoft.com/office/drawing/2014/main" id="{C04115F4-D2E5-4528-BC60-86789E11C09C}"/>
              </a:ext>
            </a:extLst>
          </p:cNvPr>
          <p:cNvSpPr/>
          <p:nvPr/>
        </p:nvSpPr>
        <p:spPr>
          <a:xfrm>
            <a:off x="4057555" y="2714169"/>
            <a:ext cx="287792" cy="289984"/>
          </a:xfrm>
          <a:custGeom>
            <a:avLst/>
            <a:gdLst/>
            <a:ahLst/>
            <a:cxnLst/>
            <a:rect l="0" t="0" r="0" b="0"/>
            <a:pathLst>
              <a:path w="120000" h="120000" extrusionOk="0">
                <a:moveTo>
                  <a:pt x="114209" y="66378"/>
                </a:moveTo>
                <a:lnTo>
                  <a:pt x="114209" y="66378"/>
                </a:lnTo>
                <a:cubicBezTo>
                  <a:pt x="98635" y="66378"/>
                  <a:pt x="98635" y="66378"/>
                  <a:pt x="98635" y="66378"/>
                </a:cubicBezTo>
                <a:cubicBezTo>
                  <a:pt x="95840" y="66378"/>
                  <a:pt x="93044" y="63388"/>
                  <a:pt x="93044" y="60598"/>
                </a:cubicBezTo>
                <a:cubicBezTo>
                  <a:pt x="93044" y="56411"/>
                  <a:pt x="95840" y="55016"/>
                  <a:pt x="98635" y="55016"/>
                </a:cubicBezTo>
                <a:cubicBezTo>
                  <a:pt x="114209" y="55016"/>
                  <a:pt x="114209" y="55016"/>
                  <a:pt x="114209" y="55016"/>
                </a:cubicBezTo>
                <a:cubicBezTo>
                  <a:pt x="117004" y="55016"/>
                  <a:pt x="119800" y="56411"/>
                  <a:pt x="119800" y="60598"/>
                </a:cubicBezTo>
                <a:cubicBezTo>
                  <a:pt x="119800" y="63388"/>
                  <a:pt x="117004" y="66378"/>
                  <a:pt x="114209" y="66378"/>
                </a:cubicBezTo>
                <a:close/>
                <a:moveTo>
                  <a:pt x="104226" y="22524"/>
                </a:moveTo>
                <a:lnTo>
                  <a:pt x="104226" y="22524"/>
                </a:lnTo>
                <a:cubicBezTo>
                  <a:pt x="94442" y="32491"/>
                  <a:pt x="94442" y="32491"/>
                  <a:pt x="94442" y="32491"/>
                </a:cubicBezTo>
                <a:cubicBezTo>
                  <a:pt x="91647" y="35282"/>
                  <a:pt x="91647" y="35282"/>
                  <a:pt x="91647" y="35282"/>
                </a:cubicBezTo>
                <a:cubicBezTo>
                  <a:pt x="90249" y="36677"/>
                  <a:pt x="88851" y="38073"/>
                  <a:pt x="87454" y="38073"/>
                </a:cubicBezTo>
                <a:cubicBezTo>
                  <a:pt x="84658" y="38073"/>
                  <a:pt x="81663" y="35282"/>
                  <a:pt x="81663" y="32491"/>
                </a:cubicBezTo>
                <a:cubicBezTo>
                  <a:pt x="81663" y="31096"/>
                  <a:pt x="83261" y="29700"/>
                  <a:pt x="84658" y="28305"/>
                </a:cubicBezTo>
                <a:cubicBezTo>
                  <a:pt x="87454" y="25514"/>
                  <a:pt x="87454" y="25514"/>
                  <a:pt x="87454" y="25514"/>
                </a:cubicBezTo>
                <a:cubicBezTo>
                  <a:pt x="97237" y="15548"/>
                  <a:pt x="97237" y="15548"/>
                  <a:pt x="97237" y="15548"/>
                </a:cubicBezTo>
                <a:cubicBezTo>
                  <a:pt x="98635" y="14152"/>
                  <a:pt x="100033" y="12757"/>
                  <a:pt x="101430" y="12757"/>
                </a:cubicBezTo>
                <a:cubicBezTo>
                  <a:pt x="104226" y="12757"/>
                  <a:pt x="107221" y="15548"/>
                  <a:pt x="107221" y="18338"/>
                </a:cubicBezTo>
                <a:cubicBezTo>
                  <a:pt x="107221" y="19734"/>
                  <a:pt x="105823" y="21129"/>
                  <a:pt x="104226" y="22524"/>
                </a:cubicBezTo>
                <a:close/>
                <a:moveTo>
                  <a:pt x="59101" y="83122"/>
                </a:moveTo>
                <a:lnTo>
                  <a:pt x="59101" y="83122"/>
                </a:lnTo>
                <a:cubicBezTo>
                  <a:pt x="50715" y="83122"/>
                  <a:pt x="43727" y="77541"/>
                  <a:pt x="39334" y="71960"/>
                </a:cubicBezTo>
                <a:cubicBezTo>
                  <a:pt x="37936" y="66378"/>
                  <a:pt x="37936" y="66378"/>
                  <a:pt x="37936" y="66378"/>
                </a:cubicBezTo>
                <a:cubicBezTo>
                  <a:pt x="37936" y="63388"/>
                  <a:pt x="36539" y="61993"/>
                  <a:pt x="36539" y="60598"/>
                </a:cubicBezTo>
                <a:cubicBezTo>
                  <a:pt x="36539" y="48039"/>
                  <a:pt x="46522" y="38073"/>
                  <a:pt x="59101" y="38073"/>
                </a:cubicBezTo>
                <a:cubicBezTo>
                  <a:pt x="71880" y="38073"/>
                  <a:pt x="81663" y="48039"/>
                  <a:pt x="81663" y="60598"/>
                </a:cubicBezTo>
                <a:cubicBezTo>
                  <a:pt x="81663" y="73355"/>
                  <a:pt x="71880" y="83122"/>
                  <a:pt x="59101" y="83122"/>
                </a:cubicBezTo>
                <a:close/>
                <a:moveTo>
                  <a:pt x="59101" y="49435"/>
                </a:moveTo>
                <a:lnTo>
                  <a:pt x="59101" y="49435"/>
                </a:lnTo>
                <a:cubicBezTo>
                  <a:pt x="53510" y="49435"/>
                  <a:pt x="47920" y="53621"/>
                  <a:pt x="47920" y="60598"/>
                </a:cubicBezTo>
                <a:cubicBezTo>
                  <a:pt x="47920" y="66378"/>
                  <a:pt x="53510" y="71960"/>
                  <a:pt x="59101" y="71960"/>
                </a:cubicBezTo>
                <a:cubicBezTo>
                  <a:pt x="66289" y="71960"/>
                  <a:pt x="70482" y="66378"/>
                  <a:pt x="70482" y="60598"/>
                </a:cubicBezTo>
                <a:cubicBezTo>
                  <a:pt x="70482" y="53621"/>
                  <a:pt x="66289" y="49435"/>
                  <a:pt x="59101" y="49435"/>
                </a:cubicBezTo>
                <a:close/>
                <a:moveTo>
                  <a:pt x="59101" y="26910"/>
                </a:moveTo>
                <a:lnTo>
                  <a:pt x="59101" y="26910"/>
                </a:lnTo>
                <a:cubicBezTo>
                  <a:pt x="56306" y="26910"/>
                  <a:pt x="53510" y="23920"/>
                  <a:pt x="53510" y="21129"/>
                </a:cubicBezTo>
                <a:cubicBezTo>
                  <a:pt x="53510" y="5780"/>
                  <a:pt x="53510" y="5780"/>
                  <a:pt x="53510" y="5780"/>
                </a:cubicBezTo>
                <a:cubicBezTo>
                  <a:pt x="53510" y="2990"/>
                  <a:pt x="56306" y="0"/>
                  <a:pt x="59101" y="0"/>
                </a:cubicBezTo>
                <a:cubicBezTo>
                  <a:pt x="63494" y="0"/>
                  <a:pt x="64891" y="2990"/>
                  <a:pt x="64891" y="5780"/>
                </a:cubicBezTo>
                <a:cubicBezTo>
                  <a:pt x="64891" y="21129"/>
                  <a:pt x="64891" y="21129"/>
                  <a:pt x="64891" y="21129"/>
                </a:cubicBezTo>
                <a:cubicBezTo>
                  <a:pt x="64891" y="23920"/>
                  <a:pt x="63494" y="26910"/>
                  <a:pt x="59101" y="26910"/>
                </a:cubicBezTo>
                <a:close/>
                <a:moveTo>
                  <a:pt x="35141" y="91694"/>
                </a:moveTo>
                <a:lnTo>
                  <a:pt x="35141" y="91694"/>
                </a:lnTo>
                <a:cubicBezTo>
                  <a:pt x="32346" y="95880"/>
                  <a:pt x="32346" y="95880"/>
                  <a:pt x="32346" y="95880"/>
                </a:cubicBezTo>
                <a:cubicBezTo>
                  <a:pt x="22562" y="105847"/>
                  <a:pt x="22562" y="105847"/>
                  <a:pt x="22562" y="105847"/>
                </a:cubicBezTo>
                <a:cubicBezTo>
                  <a:pt x="21164" y="107242"/>
                  <a:pt x="19567" y="107242"/>
                  <a:pt x="18169" y="107242"/>
                </a:cubicBezTo>
                <a:cubicBezTo>
                  <a:pt x="15374" y="107242"/>
                  <a:pt x="12579" y="104451"/>
                  <a:pt x="12579" y="101461"/>
                </a:cubicBezTo>
                <a:cubicBezTo>
                  <a:pt x="12579" y="100066"/>
                  <a:pt x="12579" y="98671"/>
                  <a:pt x="13976" y="97275"/>
                </a:cubicBezTo>
                <a:cubicBezTo>
                  <a:pt x="23960" y="87508"/>
                  <a:pt x="23960" y="87508"/>
                  <a:pt x="23960" y="87508"/>
                </a:cubicBezTo>
                <a:cubicBezTo>
                  <a:pt x="28153" y="84518"/>
                  <a:pt x="28153" y="84518"/>
                  <a:pt x="28153" y="84518"/>
                </a:cubicBezTo>
                <a:cubicBezTo>
                  <a:pt x="28153" y="83122"/>
                  <a:pt x="29550" y="83122"/>
                  <a:pt x="30948" y="83122"/>
                </a:cubicBezTo>
                <a:cubicBezTo>
                  <a:pt x="35141" y="83122"/>
                  <a:pt x="36539" y="84518"/>
                  <a:pt x="36539" y="88903"/>
                </a:cubicBezTo>
                <a:cubicBezTo>
                  <a:pt x="36539" y="90299"/>
                  <a:pt x="36539" y="91694"/>
                  <a:pt x="35141" y="91694"/>
                </a:cubicBezTo>
                <a:close/>
                <a:moveTo>
                  <a:pt x="30948" y="38073"/>
                </a:moveTo>
                <a:lnTo>
                  <a:pt x="30948" y="38073"/>
                </a:lnTo>
                <a:cubicBezTo>
                  <a:pt x="29550" y="38073"/>
                  <a:pt x="28153" y="36677"/>
                  <a:pt x="28153" y="35282"/>
                </a:cubicBezTo>
                <a:cubicBezTo>
                  <a:pt x="23960" y="32491"/>
                  <a:pt x="23960" y="32491"/>
                  <a:pt x="23960" y="32491"/>
                </a:cubicBezTo>
                <a:cubicBezTo>
                  <a:pt x="13976" y="22524"/>
                  <a:pt x="13976" y="22524"/>
                  <a:pt x="13976" y="22524"/>
                </a:cubicBezTo>
                <a:cubicBezTo>
                  <a:pt x="12579" y="21129"/>
                  <a:pt x="12579" y="19734"/>
                  <a:pt x="12579" y="18338"/>
                </a:cubicBezTo>
                <a:cubicBezTo>
                  <a:pt x="12579" y="15548"/>
                  <a:pt x="15374" y="12757"/>
                  <a:pt x="18169" y="12757"/>
                </a:cubicBezTo>
                <a:cubicBezTo>
                  <a:pt x="19567" y="12757"/>
                  <a:pt x="21164" y="14152"/>
                  <a:pt x="22562" y="15548"/>
                </a:cubicBezTo>
                <a:cubicBezTo>
                  <a:pt x="32346" y="25514"/>
                  <a:pt x="32346" y="25514"/>
                  <a:pt x="32346" y="25514"/>
                </a:cubicBezTo>
                <a:cubicBezTo>
                  <a:pt x="35141" y="28305"/>
                  <a:pt x="35141" y="28305"/>
                  <a:pt x="35141" y="28305"/>
                </a:cubicBezTo>
                <a:cubicBezTo>
                  <a:pt x="36539" y="29700"/>
                  <a:pt x="36539" y="31096"/>
                  <a:pt x="36539" y="32491"/>
                </a:cubicBezTo>
                <a:cubicBezTo>
                  <a:pt x="36539" y="35282"/>
                  <a:pt x="35141" y="38073"/>
                  <a:pt x="30948" y="38073"/>
                </a:cubicBezTo>
                <a:close/>
                <a:moveTo>
                  <a:pt x="19567" y="55016"/>
                </a:moveTo>
                <a:lnTo>
                  <a:pt x="19567" y="55016"/>
                </a:lnTo>
                <a:cubicBezTo>
                  <a:pt x="23960" y="55016"/>
                  <a:pt x="25357" y="56411"/>
                  <a:pt x="25357" y="60598"/>
                </a:cubicBezTo>
                <a:cubicBezTo>
                  <a:pt x="25357" y="63388"/>
                  <a:pt x="23960" y="66378"/>
                  <a:pt x="19567" y="66378"/>
                </a:cubicBezTo>
                <a:cubicBezTo>
                  <a:pt x="5590" y="66378"/>
                  <a:pt x="5590" y="66378"/>
                  <a:pt x="5590" y="66378"/>
                </a:cubicBezTo>
                <a:cubicBezTo>
                  <a:pt x="1397" y="66378"/>
                  <a:pt x="0" y="63388"/>
                  <a:pt x="0" y="60598"/>
                </a:cubicBezTo>
                <a:cubicBezTo>
                  <a:pt x="0" y="56411"/>
                  <a:pt x="1397" y="55016"/>
                  <a:pt x="5590" y="55016"/>
                </a:cubicBezTo>
                <a:cubicBezTo>
                  <a:pt x="19567" y="55016"/>
                  <a:pt x="19567" y="55016"/>
                  <a:pt x="19567" y="55016"/>
                </a:cubicBezTo>
                <a:close/>
                <a:moveTo>
                  <a:pt x="59101" y="94485"/>
                </a:moveTo>
                <a:lnTo>
                  <a:pt x="59101" y="94485"/>
                </a:lnTo>
                <a:cubicBezTo>
                  <a:pt x="63494" y="94485"/>
                  <a:pt x="64891" y="95880"/>
                  <a:pt x="64891" y="100066"/>
                </a:cubicBezTo>
                <a:cubicBezTo>
                  <a:pt x="64891" y="114219"/>
                  <a:pt x="64891" y="114219"/>
                  <a:pt x="64891" y="114219"/>
                </a:cubicBezTo>
                <a:cubicBezTo>
                  <a:pt x="64891" y="118405"/>
                  <a:pt x="63494" y="119800"/>
                  <a:pt x="59101" y="119800"/>
                </a:cubicBezTo>
                <a:cubicBezTo>
                  <a:pt x="56306" y="119800"/>
                  <a:pt x="53510" y="118405"/>
                  <a:pt x="53510" y="114219"/>
                </a:cubicBezTo>
                <a:cubicBezTo>
                  <a:pt x="53510" y="100066"/>
                  <a:pt x="53510" y="100066"/>
                  <a:pt x="53510" y="100066"/>
                </a:cubicBezTo>
                <a:cubicBezTo>
                  <a:pt x="53510" y="95880"/>
                  <a:pt x="56306" y="94485"/>
                  <a:pt x="59101" y="94485"/>
                </a:cubicBezTo>
                <a:close/>
                <a:moveTo>
                  <a:pt x="87454" y="83122"/>
                </a:moveTo>
                <a:lnTo>
                  <a:pt x="87454" y="83122"/>
                </a:lnTo>
                <a:cubicBezTo>
                  <a:pt x="88851" y="83122"/>
                  <a:pt x="90249" y="83122"/>
                  <a:pt x="91647" y="84518"/>
                </a:cubicBezTo>
                <a:cubicBezTo>
                  <a:pt x="94442" y="87508"/>
                  <a:pt x="94442" y="87508"/>
                  <a:pt x="94442" y="87508"/>
                </a:cubicBezTo>
                <a:cubicBezTo>
                  <a:pt x="104226" y="97275"/>
                  <a:pt x="104226" y="97275"/>
                  <a:pt x="104226" y="97275"/>
                </a:cubicBezTo>
                <a:cubicBezTo>
                  <a:pt x="105823" y="98671"/>
                  <a:pt x="107221" y="100066"/>
                  <a:pt x="107221" y="101461"/>
                </a:cubicBezTo>
                <a:cubicBezTo>
                  <a:pt x="107221" y="104451"/>
                  <a:pt x="104226" y="107242"/>
                  <a:pt x="101430" y="107242"/>
                </a:cubicBezTo>
                <a:cubicBezTo>
                  <a:pt x="100033" y="107242"/>
                  <a:pt x="98635" y="107242"/>
                  <a:pt x="97237" y="105847"/>
                </a:cubicBezTo>
                <a:cubicBezTo>
                  <a:pt x="87454" y="95880"/>
                  <a:pt x="87454" y="95880"/>
                  <a:pt x="87454" y="95880"/>
                </a:cubicBezTo>
                <a:cubicBezTo>
                  <a:pt x="84658" y="91694"/>
                  <a:pt x="84658" y="91694"/>
                  <a:pt x="84658" y="91694"/>
                </a:cubicBezTo>
                <a:cubicBezTo>
                  <a:pt x="83261" y="91694"/>
                  <a:pt x="81663" y="90299"/>
                  <a:pt x="81663" y="88903"/>
                </a:cubicBezTo>
                <a:cubicBezTo>
                  <a:pt x="81663" y="84518"/>
                  <a:pt x="84658" y="83122"/>
                  <a:pt x="87454" y="83122"/>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5" name="Shape 4850">
            <a:extLst>
              <a:ext uri="{FF2B5EF4-FFF2-40B4-BE49-F238E27FC236}">
                <a16:creationId xmlns:a16="http://schemas.microsoft.com/office/drawing/2014/main" id="{7D139F4C-F648-4B3F-9BE8-B496DA02409C}"/>
              </a:ext>
            </a:extLst>
          </p:cNvPr>
          <p:cNvSpPr/>
          <p:nvPr/>
        </p:nvSpPr>
        <p:spPr>
          <a:xfrm>
            <a:off x="3575081" y="2741687"/>
            <a:ext cx="237005" cy="234950"/>
          </a:xfrm>
          <a:custGeom>
            <a:avLst/>
            <a:gdLst/>
            <a:ahLst/>
            <a:cxnLst/>
            <a:rect l="0" t="0" r="0" b="0"/>
            <a:pathLst>
              <a:path w="120000" h="120000" extrusionOk="0">
                <a:moveTo>
                  <a:pt x="112741" y="67730"/>
                </a:moveTo>
                <a:lnTo>
                  <a:pt x="112741" y="67730"/>
                </a:lnTo>
                <a:cubicBezTo>
                  <a:pt x="107661" y="67730"/>
                  <a:pt x="107661" y="67730"/>
                  <a:pt x="107661" y="67730"/>
                </a:cubicBezTo>
                <a:cubicBezTo>
                  <a:pt x="104274" y="67730"/>
                  <a:pt x="100887" y="64049"/>
                  <a:pt x="100887" y="60613"/>
                </a:cubicBezTo>
                <a:cubicBezTo>
                  <a:pt x="100887" y="55460"/>
                  <a:pt x="104274" y="53742"/>
                  <a:pt x="107661" y="53742"/>
                </a:cubicBezTo>
                <a:cubicBezTo>
                  <a:pt x="112741" y="53742"/>
                  <a:pt x="112741" y="53742"/>
                  <a:pt x="112741" y="53742"/>
                </a:cubicBezTo>
                <a:cubicBezTo>
                  <a:pt x="116129" y="53742"/>
                  <a:pt x="119758" y="55460"/>
                  <a:pt x="119758" y="60613"/>
                </a:cubicBezTo>
                <a:cubicBezTo>
                  <a:pt x="119758" y="64049"/>
                  <a:pt x="116129" y="67730"/>
                  <a:pt x="112741" y="67730"/>
                </a:cubicBezTo>
                <a:close/>
                <a:moveTo>
                  <a:pt x="102580" y="26012"/>
                </a:moveTo>
                <a:lnTo>
                  <a:pt x="102580" y="26012"/>
                </a:lnTo>
                <a:cubicBezTo>
                  <a:pt x="99193" y="29447"/>
                  <a:pt x="99193" y="29447"/>
                  <a:pt x="99193" y="29447"/>
                </a:cubicBezTo>
                <a:cubicBezTo>
                  <a:pt x="97500" y="31165"/>
                  <a:pt x="95806" y="32883"/>
                  <a:pt x="94112" y="32883"/>
                </a:cubicBezTo>
                <a:cubicBezTo>
                  <a:pt x="90725" y="32883"/>
                  <a:pt x="87096" y="29447"/>
                  <a:pt x="87096" y="26012"/>
                </a:cubicBezTo>
                <a:cubicBezTo>
                  <a:pt x="87096" y="24294"/>
                  <a:pt x="87096" y="22576"/>
                  <a:pt x="88790" y="20858"/>
                </a:cubicBezTo>
                <a:cubicBezTo>
                  <a:pt x="94112" y="15460"/>
                  <a:pt x="94112" y="15460"/>
                  <a:pt x="94112" y="15460"/>
                </a:cubicBezTo>
                <a:cubicBezTo>
                  <a:pt x="95806" y="13742"/>
                  <a:pt x="97500" y="13742"/>
                  <a:pt x="99193" y="13742"/>
                </a:cubicBezTo>
                <a:cubicBezTo>
                  <a:pt x="102580" y="13742"/>
                  <a:pt x="105967" y="17423"/>
                  <a:pt x="105967" y="20858"/>
                </a:cubicBezTo>
                <a:cubicBezTo>
                  <a:pt x="105967" y="22576"/>
                  <a:pt x="104274" y="24294"/>
                  <a:pt x="102580" y="26012"/>
                </a:cubicBezTo>
                <a:close/>
                <a:moveTo>
                  <a:pt x="59758" y="88343"/>
                </a:moveTo>
                <a:lnTo>
                  <a:pt x="59758" y="88343"/>
                </a:lnTo>
                <a:cubicBezTo>
                  <a:pt x="49596" y="88343"/>
                  <a:pt x="40887" y="81472"/>
                  <a:pt x="35806" y="74601"/>
                </a:cubicBezTo>
                <a:cubicBezTo>
                  <a:pt x="34112" y="67730"/>
                  <a:pt x="34112" y="67730"/>
                  <a:pt x="34112" y="67730"/>
                </a:cubicBezTo>
                <a:cubicBezTo>
                  <a:pt x="32419" y="64049"/>
                  <a:pt x="32419" y="62331"/>
                  <a:pt x="32419" y="60613"/>
                </a:cubicBezTo>
                <a:cubicBezTo>
                  <a:pt x="32419" y="45153"/>
                  <a:pt x="44516" y="32883"/>
                  <a:pt x="59758" y="32883"/>
                </a:cubicBezTo>
                <a:cubicBezTo>
                  <a:pt x="75241" y="32883"/>
                  <a:pt x="87096" y="45153"/>
                  <a:pt x="87096" y="60613"/>
                </a:cubicBezTo>
                <a:cubicBezTo>
                  <a:pt x="87096" y="76319"/>
                  <a:pt x="75241" y="88343"/>
                  <a:pt x="59758" y="88343"/>
                </a:cubicBezTo>
                <a:close/>
                <a:moveTo>
                  <a:pt x="59758" y="46871"/>
                </a:moveTo>
                <a:lnTo>
                  <a:pt x="59758" y="46871"/>
                </a:lnTo>
                <a:cubicBezTo>
                  <a:pt x="52983" y="46871"/>
                  <a:pt x="46209" y="52024"/>
                  <a:pt x="46209" y="60613"/>
                </a:cubicBezTo>
                <a:cubicBezTo>
                  <a:pt x="46209" y="67730"/>
                  <a:pt x="52983" y="74601"/>
                  <a:pt x="59758" y="74601"/>
                </a:cubicBezTo>
                <a:cubicBezTo>
                  <a:pt x="66774" y="74601"/>
                  <a:pt x="73548" y="67730"/>
                  <a:pt x="73548" y="60613"/>
                </a:cubicBezTo>
                <a:cubicBezTo>
                  <a:pt x="73548" y="52024"/>
                  <a:pt x="66774" y="46871"/>
                  <a:pt x="59758" y="46871"/>
                </a:cubicBezTo>
                <a:close/>
                <a:moveTo>
                  <a:pt x="59758" y="19141"/>
                </a:moveTo>
                <a:lnTo>
                  <a:pt x="59758" y="19141"/>
                </a:lnTo>
                <a:cubicBezTo>
                  <a:pt x="56370" y="19141"/>
                  <a:pt x="52983" y="15460"/>
                  <a:pt x="52983" y="12024"/>
                </a:cubicBezTo>
                <a:cubicBezTo>
                  <a:pt x="52983" y="6871"/>
                  <a:pt x="52983" y="6871"/>
                  <a:pt x="52983" y="6871"/>
                </a:cubicBezTo>
                <a:cubicBezTo>
                  <a:pt x="52983" y="3435"/>
                  <a:pt x="56370" y="0"/>
                  <a:pt x="59758" y="0"/>
                </a:cubicBezTo>
                <a:cubicBezTo>
                  <a:pt x="63145" y="0"/>
                  <a:pt x="66774" y="3435"/>
                  <a:pt x="66774" y="6871"/>
                </a:cubicBezTo>
                <a:cubicBezTo>
                  <a:pt x="66774" y="12024"/>
                  <a:pt x="66774" y="12024"/>
                  <a:pt x="66774" y="12024"/>
                </a:cubicBezTo>
                <a:cubicBezTo>
                  <a:pt x="66774" y="15460"/>
                  <a:pt x="63145" y="19141"/>
                  <a:pt x="59758" y="19141"/>
                </a:cubicBezTo>
                <a:close/>
                <a:moveTo>
                  <a:pt x="25645" y="32883"/>
                </a:moveTo>
                <a:lnTo>
                  <a:pt x="25645" y="32883"/>
                </a:lnTo>
                <a:cubicBezTo>
                  <a:pt x="23951" y="32883"/>
                  <a:pt x="22258" y="31165"/>
                  <a:pt x="20564" y="29447"/>
                </a:cubicBezTo>
                <a:cubicBezTo>
                  <a:pt x="17177" y="26012"/>
                  <a:pt x="17177" y="26012"/>
                  <a:pt x="17177" y="26012"/>
                </a:cubicBezTo>
                <a:cubicBezTo>
                  <a:pt x="15483" y="24294"/>
                  <a:pt x="13548" y="22576"/>
                  <a:pt x="13548" y="20858"/>
                </a:cubicBezTo>
                <a:cubicBezTo>
                  <a:pt x="13548" y="17423"/>
                  <a:pt x="17177" y="13742"/>
                  <a:pt x="20564" y="13742"/>
                </a:cubicBezTo>
                <a:cubicBezTo>
                  <a:pt x="22258" y="13742"/>
                  <a:pt x="23951" y="13742"/>
                  <a:pt x="25645" y="15460"/>
                </a:cubicBezTo>
                <a:cubicBezTo>
                  <a:pt x="30725" y="20858"/>
                  <a:pt x="30725" y="20858"/>
                  <a:pt x="30725" y="20858"/>
                </a:cubicBezTo>
                <a:cubicBezTo>
                  <a:pt x="32419" y="22576"/>
                  <a:pt x="32419" y="24294"/>
                  <a:pt x="32419" y="26012"/>
                </a:cubicBezTo>
                <a:cubicBezTo>
                  <a:pt x="32419" y="29447"/>
                  <a:pt x="29032" y="32883"/>
                  <a:pt x="25645" y="32883"/>
                </a:cubicBezTo>
                <a:close/>
                <a:moveTo>
                  <a:pt x="18870" y="60613"/>
                </a:moveTo>
                <a:lnTo>
                  <a:pt x="18870" y="60613"/>
                </a:lnTo>
                <a:cubicBezTo>
                  <a:pt x="18870" y="64049"/>
                  <a:pt x="15483" y="67730"/>
                  <a:pt x="11854" y="67730"/>
                </a:cubicBezTo>
                <a:cubicBezTo>
                  <a:pt x="6774" y="67730"/>
                  <a:pt x="6774" y="67730"/>
                  <a:pt x="6774" y="67730"/>
                </a:cubicBezTo>
                <a:cubicBezTo>
                  <a:pt x="3387" y="67730"/>
                  <a:pt x="0" y="64049"/>
                  <a:pt x="0" y="60613"/>
                </a:cubicBezTo>
                <a:cubicBezTo>
                  <a:pt x="0" y="55460"/>
                  <a:pt x="3387" y="53742"/>
                  <a:pt x="6774" y="53742"/>
                </a:cubicBezTo>
                <a:cubicBezTo>
                  <a:pt x="11854" y="53742"/>
                  <a:pt x="11854" y="53742"/>
                  <a:pt x="11854" y="53742"/>
                </a:cubicBezTo>
                <a:cubicBezTo>
                  <a:pt x="15483" y="53742"/>
                  <a:pt x="18870" y="55460"/>
                  <a:pt x="18870" y="60613"/>
                </a:cubicBezTo>
                <a:close/>
                <a:moveTo>
                  <a:pt x="20564" y="90061"/>
                </a:moveTo>
                <a:lnTo>
                  <a:pt x="20564" y="90061"/>
                </a:lnTo>
                <a:cubicBezTo>
                  <a:pt x="22258" y="88343"/>
                  <a:pt x="23951" y="88343"/>
                  <a:pt x="25645" y="88343"/>
                </a:cubicBezTo>
                <a:cubicBezTo>
                  <a:pt x="29032" y="88343"/>
                  <a:pt x="32419" y="90061"/>
                  <a:pt x="32419" y="95460"/>
                </a:cubicBezTo>
                <a:cubicBezTo>
                  <a:pt x="32419" y="97177"/>
                  <a:pt x="32419" y="98895"/>
                  <a:pt x="30725" y="98895"/>
                </a:cubicBezTo>
                <a:cubicBezTo>
                  <a:pt x="25645" y="104049"/>
                  <a:pt x="25645" y="104049"/>
                  <a:pt x="25645" y="104049"/>
                </a:cubicBezTo>
                <a:cubicBezTo>
                  <a:pt x="23951" y="105766"/>
                  <a:pt x="22258" y="105766"/>
                  <a:pt x="20564" y="105766"/>
                </a:cubicBezTo>
                <a:cubicBezTo>
                  <a:pt x="17177" y="105766"/>
                  <a:pt x="13548" y="104049"/>
                  <a:pt x="13548" y="98895"/>
                </a:cubicBezTo>
                <a:cubicBezTo>
                  <a:pt x="13548" y="97177"/>
                  <a:pt x="15483" y="95460"/>
                  <a:pt x="17177" y="95460"/>
                </a:cubicBezTo>
                <a:lnTo>
                  <a:pt x="20564" y="90061"/>
                </a:lnTo>
                <a:close/>
                <a:moveTo>
                  <a:pt x="59758" y="102331"/>
                </a:moveTo>
                <a:lnTo>
                  <a:pt x="59758" y="102331"/>
                </a:lnTo>
                <a:cubicBezTo>
                  <a:pt x="63145" y="102331"/>
                  <a:pt x="66774" y="104049"/>
                  <a:pt x="66774" y="109202"/>
                </a:cubicBezTo>
                <a:cubicBezTo>
                  <a:pt x="66774" y="112638"/>
                  <a:pt x="66774" y="112638"/>
                  <a:pt x="66774" y="112638"/>
                </a:cubicBezTo>
                <a:cubicBezTo>
                  <a:pt x="66774" y="118036"/>
                  <a:pt x="63145" y="119754"/>
                  <a:pt x="59758" y="119754"/>
                </a:cubicBezTo>
                <a:cubicBezTo>
                  <a:pt x="56370" y="119754"/>
                  <a:pt x="52983" y="118036"/>
                  <a:pt x="52983" y="112638"/>
                </a:cubicBezTo>
                <a:cubicBezTo>
                  <a:pt x="52983" y="109202"/>
                  <a:pt x="52983" y="109202"/>
                  <a:pt x="52983" y="109202"/>
                </a:cubicBezTo>
                <a:cubicBezTo>
                  <a:pt x="52983" y="104049"/>
                  <a:pt x="56370" y="102331"/>
                  <a:pt x="59758" y="102331"/>
                </a:cubicBezTo>
                <a:close/>
                <a:moveTo>
                  <a:pt x="94112" y="88343"/>
                </a:moveTo>
                <a:lnTo>
                  <a:pt x="94112" y="88343"/>
                </a:lnTo>
                <a:cubicBezTo>
                  <a:pt x="95806" y="88343"/>
                  <a:pt x="97500" y="88343"/>
                  <a:pt x="99193" y="90061"/>
                </a:cubicBezTo>
                <a:cubicBezTo>
                  <a:pt x="102580" y="95460"/>
                  <a:pt x="102580" y="95460"/>
                  <a:pt x="102580" y="95460"/>
                </a:cubicBezTo>
                <a:cubicBezTo>
                  <a:pt x="104274" y="95460"/>
                  <a:pt x="105967" y="97177"/>
                  <a:pt x="105967" y="98895"/>
                </a:cubicBezTo>
                <a:cubicBezTo>
                  <a:pt x="105967" y="104049"/>
                  <a:pt x="102580" y="105766"/>
                  <a:pt x="99193" y="105766"/>
                </a:cubicBezTo>
                <a:cubicBezTo>
                  <a:pt x="97500" y="105766"/>
                  <a:pt x="95806" y="105766"/>
                  <a:pt x="94112" y="104049"/>
                </a:cubicBezTo>
                <a:cubicBezTo>
                  <a:pt x="88790" y="98895"/>
                  <a:pt x="88790" y="98895"/>
                  <a:pt x="88790" y="98895"/>
                </a:cubicBezTo>
                <a:cubicBezTo>
                  <a:pt x="87096" y="98895"/>
                  <a:pt x="87096" y="97177"/>
                  <a:pt x="87096" y="95460"/>
                </a:cubicBezTo>
                <a:cubicBezTo>
                  <a:pt x="87096" y="90061"/>
                  <a:pt x="90725" y="88343"/>
                  <a:pt x="94112" y="88343"/>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6" name="Shape 4851">
            <a:extLst>
              <a:ext uri="{FF2B5EF4-FFF2-40B4-BE49-F238E27FC236}">
                <a16:creationId xmlns:a16="http://schemas.microsoft.com/office/drawing/2014/main" id="{77B259F7-9A7D-4C0A-8A7C-74656A456BF3}"/>
              </a:ext>
            </a:extLst>
          </p:cNvPr>
          <p:cNvSpPr/>
          <p:nvPr/>
        </p:nvSpPr>
        <p:spPr>
          <a:xfrm>
            <a:off x="3043935" y="2714169"/>
            <a:ext cx="289909" cy="289984"/>
          </a:xfrm>
          <a:custGeom>
            <a:avLst/>
            <a:gdLst/>
            <a:ahLst/>
            <a:cxnLst/>
            <a:rect l="0" t="0" r="0" b="0"/>
            <a:pathLst>
              <a:path w="120000" h="120000" extrusionOk="0">
                <a:moveTo>
                  <a:pt x="114219" y="97275"/>
                </a:moveTo>
                <a:lnTo>
                  <a:pt x="114219" y="97275"/>
                </a:lnTo>
                <a:cubicBezTo>
                  <a:pt x="95880" y="97275"/>
                  <a:pt x="95880" y="97275"/>
                  <a:pt x="95880" y="97275"/>
                </a:cubicBezTo>
                <a:cubicBezTo>
                  <a:pt x="95880" y="69169"/>
                  <a:pt x="95880" y="69169"/>
                  <a:pt x="95880" y="69169"/>
                </a:cubicBezTo>
                <a:cubicBezTo>
                  <a:pt x="108438" y="69169"/>
                  <a:pt x="108438" y="69169"/>
                  <a:pt x="108438" y="69169"/>
                </a:cubicBezTo>
                <a:cubicBezTo>
                  <a:pt x="108438" y="11362"/>
                  <a:pt x="108438" y="11362"/>
                  <a:pt x="108438" y="11362"/>
                </a:cubicBezTo>
                <a:cubicBezTo>
                  <a:pt x="40863" y="11362"/>
                  <a:pt x="40863" y="11362"/>
                  <a:pt x="40863" y="11362"/>
                </a:cubicBezTo>
                <a:cubicBezTo>
                  <a:pt x="40863" y="16943"/>
                  <a:pt x="40863" y="16943"/>
                  <a:pt x="40863" y="16943"/>
                </a:cubicBezTo>
                <a:cubicBezTo>
                  <a:pt x="29700" y="16943"/>
                  <a:pt x="29700" y="16943"/>
                  <a:pt x="29700" y="16943"/>
                </a:cubicBezTo>
                <a:cubicBezTo>
                  <a:pt x="29700" y="5780"/>
                  <a:pt x="29700" y="5780"/>
                  <a:pt x="29700" y="5780"/>
                </a:cubicBezTo>
                <a:cubicBezTo>
                  <a:pt x="29700" y="2990"/>
                  <a:pt x="32491" y="0"/>
                  <a:pt x="35282" y="0"/>
                </a:cubicBezTo>
                <a:cubicBezTo>
                  <a:pt x="114219" y="0"/>
                  <a:pt x="114219" y="0"/>
                  <a:pt x="114219" y="0"/>
                </a:cubicBezTo>
                <a:cubicBezTo>
                  <a:pt x="118405" y="0"/>
                  <a:pt x="119800" y="2990"/>
                  <a:pt x="119800" y="5780"/>
                </a:cubicBezTo>
                <a:cubicBezTo>
                  <a:pt x="119800" y="91694"/>
                  <a:pt x="119800" y="91694"/>
                  <a:pt x="119800" y="91694"/>
                </a:cubicBezTo>
                <a:cubicBezTo>
                  <a:pt x="119800" y="95880"/>
                  <a:pt x="118405" y="97275"/>
                  <a:pt x="114219" y="97275"/>
                </a:cubicBezTo>
                <a:close/>
                <a:moveTo>
                  <a:pt x="90299" y="28305"/>
                </a:moveTo>
                <a:lnTo>
                  <a:pt x="90299" y="28305"/>
                </a:lnTo>
                <a:cubicBezTo>
                  <a:pt x="90299" y="114219"/>
                  <a:pt x="90299" y="114219"/>
                  <a:pt x="90299" y="114219"/>
                </a:cubicBezTo>
                <a:cubicBezTo>
                  <a:pt x="90299" y="118405"/>
                  <a:pt x="87508" y="119800"/>
                  <a:pt x="84518" y="119800"/>
                </a:cubicBezTo>
                <a:cubicBezTo>
                  <a:pt x="5780" y="119800"/>
                  <a:pt x="5780" y="119800"/>
                  <a:pt x="5780" y="119800"/>
                </a:cubicBezTo>
                <a:cubicBezTo>
                  <a:pt x="2990" y="119800"/>
                  <a:pt x="0" y="118405"/>
                  <a:pt x="0" y="114219"/>
                </a:cubicBezTo>
                <a:cubicBezTo>
                  <a:pt x="0" y="28305"/>
                  <a:pt x="0" y="28305"/>
                  <a:pt x="0" y="28305"/>
                </a:cubicBezTo>
                <a:cubicBezTo>
                  <a:pt x="0" y="25514"/>
                  <a:pt x="2990" y="22524"/>
                  <a:pt x="5780" y="22524"/>
                </a:cubicBezTo>
                <a:cubicBezTo>
                  <a:pt x="84518" y="22524"/>
                  <a:pt x="84518" y="22524"/>
                  <a:pt x="84518" y="22524"/>
                </a:cubicBezTo>
                <a:cubicBezTo>
                  <a:pt x="87508" y="22524"/>
                  <a:pt x="90299" y="25514"/>
                  <a:pt x="90299" y="28305"/>
                </a:cubicBezTo>
                <a:close/>
                <a:moveTo>
                  <a:pt x="78936" y="33887"/>
                </a:moveTo>
                <a:lnTo>
                  <a:pt x="78936" y="33887"/>
                </a:lnTo>
                <a:cubicBezTo>
                  <a:pt x="11362" y="33887"/>
                  <a:pt x="11362" y="33887"/>
                  <a:pt x="11362" y="33887"/>
                </a:cubicBezTo>
                <a:cubicBezTo>
                  <a:pt x="11362" y="91694"/>
                  <a:pt x="11362" y="91694"/>
                  <a:pt x="11362" y="91694"/>
                </a:cubicBezTo>
                <a:cubicBezTo>
                  <a:pt x="78936" y="91694"/>
                  <a:pt x="78936" y="91694"/>
                  <a:pt x="78936" y="91694"/>
                </a:cubicBezTo>
                <a:lnTo>
                  <a:pt x="78936" y="33887"/>
                </a:ln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7" name="Shape 4852">
            <a:extLst>
              <a:ext uri="{FF2B5EF4-FFF2-40B4-BE49-F238E27FC236}">
                <a16:creationId xmlns:a16="http://schemas.microsoft.com/office/drawing/2014/main" id="{B862D1A6-6546-4305-87BE-2B3F2AFA5298}"/>
              </a:ext>
            </a:extLst>
          </p:cNvPr>
          <p:cNvSpPr/>
          <p:nvPr/>
        </p:nvSpPr>
        <p:spPr>
          <a:xfrm>
            <a:off x="2572042" y="2741687"/>
            <a:ext cx="217959" cy="234950"/>
          </a:xfrm>
          <a:custGeom>
            <a:avLst/>
            <a:gdLst/>
            <a:ahLst/>
            <a:cxnLst/>
            <a:rect l="0" t="0" r="0" b="0"/>
            <a:pathLst>
              <a:path w="120000" h="120000" extrusionOk="0">
                <a:moveTo>
                  <a:pt x="112317" y="119754"/>
                </a:moveTo>
                <a:lnTo>
                  <a:pt x="112317" y="119754"/>
                </a:lnTo>
                <a:cubicBezTo>
                  <a:pt x="7417" y="119754"/>
                  <a:pt x="7417" y="119754"/>
                  <a:pt x="7417" y="119754"/>
                </a:cubicBezTo>
                <a:cubicBezTo>
                  <a:pt x="3708" y="119754"/>
                  <a:pt x="0" y="118036"/>
                  <a:pt x="0" y="112638"/>
                </a:cubicBezTo>
                <a:cubicBezTo>
                  <a:pt x="0" y="6871"/>
                  <a:pt x="0" y="6871"/>
                  <a:pt x="0" y="6871"/>
                </a:cubicBezTo>
                <a:cubicBezTo>
                  <a:pt x="0" y="3435"/>
                  <a:pt x="3708" y="0"/>
                  <a:pt x="7417" y="0"/>
                </a:cubicBezTo>
                <a:cubicBezTo>
                  <a:pt x="112317" y="0"/>
                  <a:pt x="112317" y="0"/>
                  <a:pt x="112317" y="0"/>
                </a:cubicBezTo>
                <a:cubicBezTo>
                  <a:pt x="117880" y="0"/>
                  <a:pt x="119735" y="3435"/>
                  <a:pt x="119735" y="6871"/>
                </a:cubicBezTo>
                <a:cubicBezTo>
                  <a:pt x="119735" y="112638"/>
                  <a:pt x="119735" y="112638"/>
                  <a:pt x="119735" y="112638"/>
                </a:cubicBezTo>
                <a:cubicBezTo>
                  <a:pt x="119735" y="118036"/>
                  <a:pt x="117880" y="119754"/>
                  <a:pt x="112317" y="119754"/>
                </a:cubicBezTo>
                <a:close/>
                <a:moveTo>
                  <a:pt x="104900" y="13742"/>
                </a:moveTo>
                <a:lnTo>
                  <a:pt x="104900" y="13742"/>
                </a:lnTo>
                <a:cubicBezTo>
                  <a:pt x="14834" y="13742"/>
                  <a:pt x="14834" y="13742"/>
                  <a:pt x="14834" y="13742"/>
                </a:cubicBezTo>
                <a:cubicBezTo>
                  <a:pt x="14834" y="84907"/>
                  <a:pt x="14834" y="84907"/>
                  <a:pt x="14834" y="84907"/>
                </a:cubicBezTo>
                <a:cubicBezTo>
                  <a:pt x="104900" y="84907"/>
                  <a:pt x="104900" y="84907"/>
                  <a:pt x="104900" y="84907"/>
                </a:cubicBezTo>
                <a:lnTo>
                  <a:pt x="104900" y="13742"/>
                </a:ln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8" name="Shape 4853">
            <a:extLst>
              <a:ext uri="{FF2B5EF4-FFF2-40B4-BE49-F238E27FC236}">
                <a16:creationId xmlns:a16="http://schemas.microsoft.com/office/drawing/2014/main" id="{609DB982-E439-4BFC-886C-0DE4D9C88C2B}"/>
              </a:ext>
            </a:extLst>
          </p:cNvPr>
          <p:cNvSpPr/>
          <p:nvPr/>
        </p:nvSpPr>
        <p:spPr>
          <a:xfrm>
            <a:off x="2038781" y="2724753"/>
            <a:ext cx="272978" cy="270934"/>
          </a:xfrm>
          <a:custGeom>
            <a:avLst/>
            <a:gdLst/>
            <a:ahLst/>
            <a:cxnLst/>
            <a:rect l="0" t="0" r="0" b="0"/>
            <a:pathLst>
              <a:path w="120000" h="120000" extrusionOk="0">
                <a:moveTo>
                  <a:pt x="119788" y="95830"/>
                </a:moveTo>
                <a:lnTo>
                  <a:pt x="119788" y="95830"/>
                </a:lnTo>
                <a:cubicBezTo>
                  <a:pt x="119788" y="97314"/>
                  <a:pt x="118306" y="100282"/>
                  <a:pt x="115132" y="100282"/>
                </a:cubicBezTo>
                <a:cubicBezTo>
                  <a:pt x="115132" y="107915"/>
                  <a:pt x="115132" y="107915"/>
                  <a:pt x="115132" y="107915"/>
                </a:cubicBezTo>
                <a:cubicBezTo>
                  <a:pt x="118306" y="107915"/>
                  <a:pt x="119788" y="110883"/>
                  <a:pt x="119788" y="113851"/>
                </a:cubicBezTo>
                <a:cubicBezTo>
                  <a:pt x="119788" y="116819"/>
                  <a:pt x="116825" y="119787"/>
                  <a:pt x="113650" y="119787"/>
                </a:cubicBezTo>
                <a:cubicBezTo>
                  <a:pt x="110687" y="119787"/>
                  <a:pt x="109206" y="118303"/>
                  <a:pt x="107724" y="115335"/>
                </a:cubicBezTo>
                <a:cubicBezTo>
                  <a:pt x="101798" y="115335"/>
                  <a:pt x="101798" y="115335"/>
                  <a:pt x="101798" y="115335"/>
                </a:cubicBezTo>
                <a:cubicBezTo>
                  <a:pt x="100317" y="118303"/>
                  <a:pt x="98835" y="119787"/>
                  <a:pt x="95873" y="119787"/>
                </a:cubicBezTo>
                <a:cubicBezTo>
                  <a:pt x="92698" y="119787"/>
                  <a:pt x="91216" y="118303"/>
                  <a:pt x="89735" y="115335"/>
                </a:cubicBezTo>
                <a:cubicBezTo>
                  <a:pt x="83809" y="115335"/>
                  <a:pt x="83809" y="115335"/>
                  <a:pt x="83809" y="115335"/>
                </a:cubicBezTo>
                <a:cubicBezTo>
                  <a:pt x="82328" y="118303"/>
                  <a:pt x="80846" y="119787"/>
                  <a:pt x="77883" y="119787"/>
                </a:cubicBezTo>
                <a:cubicBezTo>
                  <a:pt x="74920" y="119787"/>
                  <a:pt x="73439" y="118303"/>
                  <a:pt x="71957" y="115335"/>
                </a:cubicBezTo>
                <a:cubicBezTo>
                  <a:pt x="65820" y="115335"/>
                  <a:pt x="65820" y="115335"/>
                  <a:pt x="65820" y="115335"/>
                </a:cubicBezTo>
                <a:cubicBezTo>
                  <a:pt x="64338" y="118303"/>
                  <a:pt x="62857" y="119787"/>
                  <a:pt x="59894" y="119787"/>
                </a:cubicBezTo>
                <a:cubicBezTo>
                  <a:pt x="56931" y="119787"/>
                  <a:pt x="55449" y="118303"/>
                  <a:pt x="53968" y="115335"/>
                </a:cubicBezTo>
                <a:cubicBezTo>
                  <a:pt x="47830" y="115335"/>
                  <a:pt x="47830" y="115335"/>
                  <a:pt x="47830" y="115335"/>
                </a:cubicBezTo>
                <a:cubicBezTo>
                  <a:pt x="46349" y="118303"/>
                  <a:pt x="44867" y="119787"/>
                  <a:pt x="41904" y="119787"/>
                </a:cubicBezTo>
                <a:cubicBezTo>
                  <a:pt x="38941" y="119787"/>
                  <a:pt x="37460" y="118303"/>
                  <a:pt x="35978" y="115335"/>
                </a:cubicBezTo>
                <a:cubicBezTo>
                  <a:pt x="30052" y="115335"/>
                  <a:pt x="30052" y="115335"/>
                  <a:pt x="30052" y="115335"/>
                </a:cubicBezTo>
                <a:cubicBezTo>
                  <a:pt x="28571" y="118303"/>
                  <a:pt x="27089" y="119787"/>
                  <a:pt x="23915" y="119787"/>
                </a:cubicBezTo>
                <a:cubicBezTo>
                  <a:pt x="20952" y="119787"/>
                  <a:pt x="19470" y="118303"/>
                  <a:pt x="17989" y="115335"/>
                </a:cubicBezTo>
                <a:cubicBezTo>
                  <a:pt x="12063" y="115335"/>
                  <a:pt x="12063" y="115335"/>
                  <a:pt x="12063" y="115335"/>
                </a:cubicBezTo>
                <a:cubicBezTo>
                  <a:pt x="10582" y="118303"/>
                  <a:pt x="9100" y="119787"/>
                  <a:pt x="6137" y="119787"/>
                </a:cubicBezTo>
                <a:cubicBezTo>
                  <a:pt x="3174" y="119787"/>
                  <a:pt x="0" y="116819"/>
                  <a:pt x="0" y="113851"/>
                </a:cubicBezTo>
                <a:cubicBezTo>
                  <a:pt x="0" y="110883"/>
                  <a:pt x="1481" y="107915"/>
                  <a:pt x="4656" y="107915"/>
                </a:cubicBezTo>
                <a:cubicBezTo>
                  <a:pt x="4656" y="100282"/>
                  <a:pt x="4656" y="100282"/>
                  <a:pt x="4656" y="100282"/>
                </a:cubicBezTo>
                <a:cubicBezTo>
                  <a:pt x="1481" y="100282"/>
                  <a:pt x="0" y="97314"/>
                  <a:pt x="0" y="95830"/>
                </a:cubicBezTo>
                <a:cubicBezTo>
                  <a:pt x="0" y="92862"/>
                  <a:pt x="1481" y="89893"/>
                  <a:pt x="4656" y="89893"/>
                </a:cubicBezTo>
                <a:cubicBezTo>
                  <a:pt x="4656" y="82261"/>
                  <a:pt x="4656" y="82261"/>
                  <a:pt x="4656" y="82261"/>
                </a:cubicBezTo>
                <a:cubicBezTo>
                  <a:pt x="1481" y="82261"/>
                  <a:pt x="0" y="79293"/>
                  <a:pt x="0" y="77809"/>
                </a:cubicBezTo>
                <a:cubicBezTo>
                  <a:pt x="0" y="74840"/>
                  <a:pt x="1481" y="71872"/>
                  <a:pt x="4656" y="71872"/>
                </a:cubicBezTo>
                <a:cubicBezTo>
                  <a:pt x="4656" y="64452"/>
                  <a:pt x="4656" y="64452"/>
                  <a:pt x="4656" y="64452"/>
                </a:cubicBezTo>
                <a:cubicBezTo>
                  <a:pt x="1481" y="64452"/>
                  <a:pt x="0" y="61272"/>
                  <a:pt x="0" y="59787"/>
                </a:cubicBezTo>
                <a:cubicBezTo>
                  <a:pt x="0" y="56819"/>
                  <a:pt x="1481" y="53851"/>
                  <a:pt x="4656" y="53851"/>
                </a:cubicBezTo>
                <a:cubicBezTo>
                  <a:pt x="4656" y="46431"/>
                  <a:pt x="4656" y="46431"/>
                  <a:pt x="4656" y="46431"/>
                </a:cubicBezTo>
                <a:cubicBezTo>
                  <a:pt x="1481" y="46431"/>
                  <a:pt x="0" y="43462"/>
                  <a:pt x="0" y="41978"/>
                </a:cubicBezTo>
                <a:cubicBezTo>
                  <a:pt x="0" y="38798"/>
                  <a:pt x="1481" y="35830"/>
                  <a:pt x="4656" y="35830"/>
                </a:cubicBezTo>
                <a:cubicBezTo>
                  <a:pt x="4656" y="28409"/>
                  <a:pt x="4656" y="28409"/>
                  <a:pt x="4656" y="28409"/>
                </a:cubicBezTo>
                <a:cubicBezTo>
                  <a:pt x="1481" y="28409"/>
                  <a:pt x="0" y="25441"/>
                  <a:pt x="0" y="23957"/>
                </a:cubicBezTo>
                <a:cubicBezTo>
                  <a:pt x="0" y="20777"/>
                  <a:pt x="1481" y="17809"/>
                  <a:pt x="4656" y="17809"/>
                </a:cubicBezTo>
                <a:cubicBezTo>
                  <a:pt x="4656" y="10388"/>
                  <a:pt x="4656" y="10388"/>
                  <a:pt x="4656" y="10388"/>
                </a:cubicBezTo>
                <a:cubicBezTo>
                  <a:pt x="1481" y="10388"/>
                  <a:pt x="0" y="7420"/>
                  <a:pt x="0" y="5936"/>
                </a:cubicBezTo>
                <a:cubicBezTo>
                  <a:pt x="0" y="1484"/>
                  <a:pt x="3174" y="0"/>
                  <a:pt x="6137" y="0"/>
                </a:cubicBezTo>
                <a:cubicBezTo>
                  <a:pt x="9100" y="0"/>
                  <a:pt x="10582" y="1484"/>
                  <a:pt x="12063" y="2968"/>
                </a:cubicBezTo>
                <a:cubicBezTo>
                  <a:pt x="17989" y="2968"/>
                  <a:pt x="17989" y="2968"/>
                  <a:pt x="17989" y="2968"/>
                </a:cubicBezTo>
                <a:cubicBezTo>
                  <a:pt x="19470" y="1484"/>
                  <a:pt x="20952" y="0"/>
                  <a:pt x="23915" y="0"/>
                </a:cubicBezTo>
                <a:cubicBezTo>
                  <a:pt x="27089" y="0"/>
                  <a:pt x="28571" y="1484"/>
                  <a:pt x="30052" y="2968"/>
                </a:cubicBezTo>
                <a:cubicBezTo>
                  <a:pt x="35978" y="2968"/>
                  <a:pt x="35978" y="2968"/>
                  <a:pt x="35978" y="2968"/>
                </a:cubicBezTo>
                <a:cubicBezTo>
                  <a:pt x="37460" y="1484"/>
                  <a:pt x="38941" y="0"/>
                  <a:pt x="41904" y="0"/>
                </a:cubicBezTo>
                <a:cubicBezTo>
                  <a:pt x="44867" y="0"/>
                  <a:pt x="46349" y="1484"/>
                  <a:pt x="47830" y="2968"/>
                </a:cubicBezTo>
                <a:cubicBezTo>
                  <a:pt x="53968" y="2968"/>
                  <a:pt x="53968" y="2968"/>
                  <a:pt x="53968" y="2968"/>
                </a:cubicBezTo>
                <a:cubicBezTo>
                  <a:pt x="55449" y="1484"/>
                  <a:pt x="56931" y="0"/>
                  <a:pt x="59894" y="0"/>
                </a:cubicBezTo>
                <a:cubicBezTo>
                  <a:pt x="62857" y="0"/>
                  <a:pt x="64338" y="1484"/>
                  <a:pt x="65820" y="2968"/>
                </a:cubicBezTo>
                <a:cubicBezTo>
                  <a:pt x="71957" y="2968"/>
                  <a:pt x="71957" y="2968"/>
                  <a:pt x="71957" y="2968"/>
                </a:cubicBezTo>
                <a:cubicBezTo>
                  <a:pt x="73439" y="1484"/>
                  <a:pt x="74920" y="0"/>
                  <a:pt x="77883" y="0"/>
                </a:cubicBezTo>
                <a:cubicBezTo>
                  <a:pt x="80846" y="0"/>
                  <a:pt x="82328" y="1484"/>
                  <a:pt x="83809" y="2968"/>
                </a:cubicBezTo>
                <a:cubicBezTo>
                  <a:pt x="89735" y="2968"/>
                  <a:pt x="89735" y="2968"/>
                  <a:pt x="89735" y="2968"/>
                </a:cubicBezTo>
                <a:cubicBezTo>
                  <a:pt x="91216" y="1484"/>
                  <a:pt x="92698" y="0"/>
                  <a:pt x="95873" y="0"/>
                </a:cubicBezTo>
                <a:cubicBezTo>
                  <a:pt x="98835" y="0"/>
                  <a:pt x="100317" y="1484"/>
                  <a:pt x="101798" y="2968"/>
                </a:cubicBezTo>
                <a:cubicBezTo>
                  <a:pt x="107724" y="2968"/>
                  <a:pt x="107724" y="2968"/>
                  <a:pt x="107724" y="2968"/>
                </a:cubicBezTo>
                <a:cubicBezTo>
                  <a:pt x="109206" y="1484"/>
                  <a:pt x="110687" y="0"/>
                  <a:pt x="113650" y="0"/>
                </a:cubicBezTo>
                <a:cubicBezTo>
                  <a:pt x="116825" y="0"/>
                  <a:pt x="119788" y="1484"/>
                  <a:pt x="119788" y="5936"/>
                </a:cubicBezTo>
                <a:cubicBezTo>
                  <a:pt x="119788" y="7420"/>
                  <a:pt x="118306" y="10388"/>
                  <a:pt x="115132" y="10388"/>
                </a:cubicBezTo>
                <a:cubicBezTo>
                  <a:pt x="115132" y="17809"/>
                  <a:pt x="115132" y="17809"/>
                  <a:pt x="115132" y="17809"/>
                </a:cubicBezTo>
                <a:cubicBezTo>
                  <a:pt x="118306" y="17809"/>
                  <a:pt x="119788" y="20777"/>
                  <a:pt x="119788" y="23957"/>
                </a:cubicBezTo>
                <a:cubicBezTo>
                  <a:pt x="119788" y="25441"/>
                  <a:pt x="118306" y="28409"/>
                  <a:pt x="115132" y="28409"/>
                </a:cubicBezTo>
                <a:cubicBezTo>
                  <a:pt x="115132" y="35830"/>
                  <a:pt x="115132" y="35830"/>
                  <a:pt x="115132" y="35830"/>
                </a:cubicBezTo>
                <a:cubicBezTo>
                  <a:pt x="118306" y="35830"/>
                  <a:pt x="119788" y="38798"/>
                  <a:pt x="119788" y="41978"/>
                </a:cubicBezTo>
                <a:cubicBezTo>
                  <a:pt x="119788" y="43462"/>
                  <a:pt x="118306" y="46431"/>
                  <a:pt x="115132" y="46431"/>
                </a:cubicBezTo>
                <a:cubicBezTo>
                  <a:pt x="115132" y="53851"/>
                  <a:pt x="115132" y="53851"/>
                  <a:pt x="115132" y="53851"/>
                </a:cubicBezTo>
                <a:cubicBezTo>
                  <a:pt x="118306" y="53851"/>
                  <a:pt x="119788" y="56819"/>
                  <a:pt x="119788" y="59787"/>
                </a:cubicBezTo>
                <a:cubicBezTo>
                  <a:pt x="119788" y="61272"/>
                  <a:pt x="118306" y="64452"/>
                  <a:pt x="115132" y="64452"/>
                </a:cubicBezTo>
                <a:cubicBezTo>
                  <a:pt x="115132" y="71872"/>
                  <a:pt x="115132" y="71872"/>
                  <a:pt x="115132" y="71872"/>
                </a:cubicBezTo>
                <a:cubicBezTo>
                  <a:pt x="118306" y="71872"/>
                  <a:pt x="119788" y="74840"/>
                  <a:pt x="119788" y="77809"/>
                </a:cubicBezTo>
                <a:cubicBezTo>
                  <a:pt x="119788" y="79293"/>
                  <a:pt x="118306" y="82261"/>
                  <a:pt x="115132" y="82261"/>
                </a:cubicBezTo>
                <a:cubicBezTo>
                  <a:pt x="115132" y="89893"/>
                  <a:pt x="115132" y="89893"/>
                  <a:pt x="115132" y="89893"/>
                </a:cubicBezTo>
                <a:cubicBezTo>
                  <a:pt x="118306" y="89893"/>
                  <a:pt x="119788" y="92862"/>
                  <a:pt x="119788" y="95830"/>
                </a:cubicBezTo>
                <a:close/>
                <a:moveTo>
                  <a:pt x="103280" y="14840"/>
                </a:moveTo>
                <a:lnTo>
                  <a:pt x="103280" y="14840"/>
                </a:lnTo>
                <a:cubicBezTo>
                  <a:pt x="16507" y="14840"/>
                  <a:pt x="16507" y="14840"/>
                  <a:pt x="16507" y="14840"/>
                </a:cubicBezTo>
                <a:cubicBezTo>
                  <a:pt x="16507" y="103250"/>
                  <a:pt x="16507" y="103250"/>
                  <a:pt x="16507" y="103250"/>
                </a:cubicBezTo>
                <a:cubicBezTo>
                  <a:pt x="103280" y="103250"/>
                  <a:pt x="103280" y="103250"/>
                  <a:pt x="103280" y="103250"/>
                </a:cubicBezTo>
                <a:lnTo>
                  <a:pt x="103280" y="14840"/>
                </a:lnTo>
                <a:close/>
                <a:moveTo>
                  <a:pt x="52486" y="79293"/>
                </a:moveTo>
                <a:lnTo>
                  <a:pt x="52486" y="79293"/>
                </a:lnTo>
                <a:cubicBezTo>
                  <a:pt x="79365" y="44946"/>
                  <a:pt x="79365" y="44946"/>
                  <a:pt x="79365" y="44946"/>
                </a:cubicBezTo>
                <a:cubicBezTo>
                  <a:pt x="97354" y="73356"/>
                  <a:pt x="97354" y="73356"/>
                  <a:pt x="97354" y="73356"/>
                </a:cubicBezTo>
                <a:cubicBezTo>
                  <a:pt x="97354" y="97314"/>
                  <a:pt x="97354" y="97314"/>
                  <a:pt x="97354" y="97314"/>
                </a:cubicBezTo>
                <a:cubicBezTo>
                  <a:pt x="22433" y="97314"/>
                  <a:pt x="22433" y="97314"/>
                  <a:pt x="22433" y="97314"/>
                </a:cubicBezTo>
                <a:cubicBezTo>
                  <a:pt x="46349" y="73356"/>
                  <a:pt x="46349" y="73356"/>
                  <a:pt x="46349" y="73356"/>
                </a:cubicBezTo>
                <a:lnTo>
                  <a:pt x="52486" y="79293"/>
                </a:lnTo>
                <a:close/>
                <a:moveTo>
                  <a:pt x="40423" y="50883"/>
                </a:moveTo>
                <a:lnTo>
                  <a:pt x="40423" y="50883"/>
                </a:lnTo>
                <a:cubicBezTo>
                  <a:pt x="33015" y="50883"/>
                  <a:pt x="28571" y="46431"/>
                  <a:pt x="28571" y="38798"/>
                </a:cubicBezTo>
                <a:cubicBezTo>
                  <a:pt x="28571" y="32862"/>
                  <a:pt x="33015" y="26925"/>
                  <a:pt x="40423" y="26925"/>
                </a:cubicBezTo>
                <a:cubicBezTo>
                  <a:pt x="46349" y="26925"/>
                  <a:pt x="52486" y="32862"/>
                  <a:pt x="52486" y="38798"/>
                </a:cubicBezTo>
                <a:cubicBezTo>
                  <a:pt x="52486" y="46431"/>
                  <a:pt x="46349" y="50883"/>
                  <a:pt x="40423" y="50883"/>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9" name="Shape 4854">
            <a:extLst>
              <a:ext uri="{FF2B5EF4-FFF2-40B4-BE49-F238E27FC236}">
                <a16:creationId xmlns:a16="http://schemas.microsoft.com/office/drawing/2014/main" id="{C4C11184-4E72-4DC4-B948-A6E93D220775}"/>
              </a:ext>
            </a:extLst>
          </p:cNvPr>
          <p:cNvSpPr/>
          <p:nvPr/>
        </p:nvSpPr>
        <p:spPr>
          <a:xfrm>
            <a:off x="1535146" y="2724753"/>
            <a:ext cx="272978" cy="270934"/>
          </a:xfrm>
          <a:custGeom>
            <a:avLst/>
            <a:gdLst/>
            <a:ahLst/>
            <a:cxnLst/>
            <a:rect l="0" t="0" r="0" b="0"/>
            <a:pathLst>
              <a:path w="120000" h="120000" extrusionOk="0">
                <a:moveTo>
                  <a:pt x="119788" y="95830"/>
                </a:moveTo>
                <a:lnTo>
                  <a:pt x="119788" y="95830"/>
                </a:lnTo>
                <a:cubicBezTo>
                  <a:pt x="119788" y="97314"/>
                  <a:pt x="118306" y="100282"/>
                  <a:pt x="115132" y="100282"/>
                </a:cubicBezTo>
                <a:cubicBezTo>
                  <a:pt x="115132" y="107915"/>
                  <a:pt x="115132" y="107915"/>
                  <a:pt x="115132" y="107915"/>
                </a:cubicBezTo>
                <a:cubicBezTo>
                  <a:pt x="118306" y="107915"/>
                  <a:pt x="119788" y="110883"/>
                  <a:pt x="119788" y="113851"/>
                </a:cubicBezTo>
                <a:cubicBezTo>
                  <a:pt x="119788" y="116819"/>
                  <a:pt x="116613" y="119787"/>
                  <a:pt x="113650" y="119787"/>
                </a:cubicBezTo>
                <a:cubicBezTo>
                  <a:pt x="110687" y="119787"/>
                  <a:pt x="107724" y="118303"/>
                  <a:pt x="107724" y="115335"/>
                </a:cubicBezTo>
                <a:cubicBezTo>
                  <a:pt x="100317" y="115335"/>
                  <a:pt x="100317" y="115335"/>
                  <a:pt x="100317" y="115335"/>
                </a:cubicBezTo>
                <a:cubicBezTo>
                  <a:pt x="100317" y="118303"/>
                  <a:pt x="97354" y="119787"/>
                  <a:pt x="95873" y="119787"/>
                </a:cubicBezTo>
                <a:cubicBezTo>
                  <a:pt x="92698" y="119787"/>
                  <a:pt x="89735" y="118303"/>
                  <a:pt x="89735" y="115335"/>
                </a:cubicBezTo>
                <a:cubicBezTo>
                  <a:pt x="82328" y="115335"/>
                  <a:pt x="82328" y="115335"/>
                  <a:pt x="82328" y="115335"/>
                </a:cubicBezTo>
                <a:cubicBezTo>
                  <a:pt x="82328" y="118303"/>
                  <a:pt x="79365" y="119787"/>
                  <a:pt x="77883" y="119787"/>
                </a:cubicBezTo>
                <a:cubicBezTo>
                  <a:pt x="74920" y="119787"/>
                  <a:pt x="71957" y="118303"/>
                  <a:pt x="71957" y="115335"/>
                </a:cubicBezTo>
                <a:cubicBezTo>
                  <a:pt x="64338" y="115335"/>
                  <a:pt x="64338" y="115335"/>
                  <a:pt x="64338" y="115335"/>
                </a:cubicBezTo>
                <a:cubicBezTo>
                  <a:pt x="64338" y="118303"/>
                  <a:pt x="61375" y="119787"/>
                  <a:pt x="59894" y="119787"/>
                </a:cubicBezTo>
                <a:cubicBezTo>
                  <a:pt x="56931" y="119787"/>
                  <a:pt x="53968" y="118303"/>
                  <a:pt x="53968" y="115335"/>
                </a:cubicBezTo>
                <a:cubicBezTo>
                  <a:pt x="46349" y="115335"/>
                  <a:pt x="46349" y="115335"/>
                  <a:pt x="46349" y="115335"/>
                </a:cubicBezTo>
                <a:cubicBezTo>
                  <a:pt x="46349" y="118303"/>
                  <a:pt x="43386" y="119787"/>
                  <a:pt x="41904" y="119787"/>
                </a:cubicBezTo>
                <a:cubicBezTo>
                  <a:pt x="38941" y="119787"/>
                  <a:pt x="35978" y="118303"/>
                  <a:pt x="35978" y="115335"/>
                </a:cubicBezTo>
                <a:cubicBezTo>
                  <a:pt x="28571" y="115335"/>
                  <a:pt x="28571" y="115335"/>
                  <a:pt x="28571" y="115335"/>
                </a:cubicBezTo>
                <a:cubicBezTo>
                  <a:pt x="28571" y="118303"/>
                  <a:pt x="25396" y="119787"/>
                  <a:pt x="23915" y="119787"/>
                </a:cubicBezTo>
                <a:cubicBezTo>
                  <a:pt x="20952" y="119787"/>
                  <a:pt x="17989" y="118303"/>
                  <a:pt x="17989" y="115335"/>
                </a:cubicBezTo>
                <a:cubicBezTo>
                  <a:pt x="10582" y="115335"/>
                  <a:pt x="10582" y="115335"/>
                  <a:pt x="10582" y="115335"/>
                </a:cubicBezTo>
                <a:cubicBezTo>
                  <a:pt x="10582" y="118303"/>
                  <a:pt x="7619" y="119787"/>
                  <a:pt x="6137" y="119787"/>
                </a:cubicBezTo>
                <a:cubicBezTo>
                  <a:pt x="1481" y="119787"/>
                  <a:pt x="0" y="116819"/>
                  <a:pt x="0" y="113851"/>
                </a:cubicBezTo>
                <a:cubicBezTo>
                  <a:pt x="0" y="110883"/>
                  <a:pt x="1481" y="107915"/>
                  <a:pt x="2962" y="107915"/>
                </a:cubicBezTo>
                <a:cubicBezTo>
                  <a:pt x="2962" y="100282"/>
                  <a:pt x="2962" y="100282"/>
                  <a:pt x="2962" y="100282"/>
                </a:cubicBezTo>
                <a:cubicBezTo>
                  <a:pt x="1481" y="100282"/>
                  <a:pt x="0" y="97314"/>
                  <a:pt x="0" y="95830"/>
                </a:cubicBezTo>
                <a:cubicBezTo>
                  <a:pt x="0" y="92862"/>
                  <a:pt x="1481" y="89893"/>
                  <a:pt x="2962" y="89893"/>
                </a:cubicBezTo>
                <a:cubicBezTo>
                  <a:pt x="2962" y="82261"/>
                  <a:pt x="2962" y="82261"/>
                  <a:pt x="2962" y="82261"/>
                </a:cubicBezTo>
                <a:cubicBezTo>
                  <a:pt x="1481" y="82261"/>
                  <a:pt x="0" y="79293"/>
                  <a:pt x="0" y="77809"/>
                </a:cubicBezTo>
                <a:cubicBezTo>
                  <a:pt x="0" y="74840"/>
                  <a:pt x="1481" y="71872"/>
                  <a:pt x="2962" y="71872"/>
                </a:cubicBezTo>
                <a:cubicBezTo>
                  <a:pt x="2962" y="64452"/>
                  <a:pt x="2962" y="64452"/>
                  <a:pt x="2962" y="64452"/>
                </a:cubicBezTo>
                <a:cubicBezTo>
                  <a:pt x="1481" y="64452"/>
                  <a:pt x="0" y="61272"/>
                  <a:pt x="0" y="59787"/>
                </a:cubicBezTo>
                <a:cubicBezTo>
                  <a:pt x="0" y="56819"/>
                  <a:pt x="1481" y="53851"/>
                  <a:pt x="2962" y="53851"/>
                </a:cubicBezTo>
                <a:cubicBezTo>
                  <a:pt x="2962" y="46431"/>
                  <a:pt x="2962" y="46431"/>
                  <a:pt x="2962" y="46431"/>
                </a:cubicBezTo>
                <a:cubicBezTo>
                  <a:pt x="1481" y="46431"/>
                  <a:pt x="0" y="43462"/>
                  <a:pt x="0" y="41978"/>
                </a:cubicBezTo>
                <a:cubicBezTo>
                  <a:pt x="0" y="38798"/>
                  <a:pt x="1481" y="35830"/>
                  <a:pt x="2962" y="35830"/>
                </a:cubicBezTo>
                <a:cubicBezTo>
                  <a:pt x="2962" y="28409"/>
                  <a:pt x="2962" y="28409"/>
                  <a:pt x="2962" y="28409"/>
                </a:cubicBezTo>
                <a:cubicBezTo>
                  <a:pt x="1481" y="28409"/>
                  <a:pt x="0" y="25441"/>
                  <a:pt x="0" y="23957"/>
                </a:cubicBezTo>
                <a:cubicBezTo>
                  <a:pt x="0" y="20777"/>
                  <a:pt x="1481" y="17809"/>
                  <a:pt x="2962" y="17809"/>
                </a:cubicBezTo>
                <a:cubicBezTo>
                  <a:pt x="2962" y="10388"/>
                  <a:pt x="2962" y="10388"/>
                  <a:pt x="2962" y="10388"/>
                </a:cubicBezTo>
                <a:cubicBezTo>
                  <a:pt x="1481" y="10388"/>
                  <a:pt x="0" y="7420"/>
                  <a:pt x="0" y="5936"/>
                </a:cubicBezTo>
                <a:cubicBezTo>
                  <a:pt x="0" y="1484"/>
                  <a:pt x="1481" y="0"/>
                  <a:pt x="6137" y="0"/>
                </a:cubicBezTo>
                <a:cubicBezTo>
                  <a:pt x="7619" y="0"/>
                  <a:pt x="10582" y="1484"/>
                  <a:pt x="10582" y="2968"/>
                </a:cubicBezTo>
                <a:cubicBezTo>
                  <a:pt x="17989" y="2968"/>
                  <a:pt x="17989" y="2968"/>
                  <a:pt x="17989" y="2968"/>
                </a:cubicBezTo>
                <a:cubicBezTo>
                  <a:pt x="17989" y="1484"/>
                  <a:pt x="20952" y="0"/>
                  <a:pt x="23915" y="0"/>
                </a:cubicBezTo>
                <a:cubicBezTo>
                  <a:pt x="25396" y="0"/>
                  <a:pt x="28571" y="1484"/>
                  <a:pt x="28571" y="2968"/>
                </a:cubicBezTo>
                <a:cubicBezTo>
                  <a:pt x="35978" y="2968"/>
                  <a:pt x="35978" y="2968"/>
                  <a:pt x="35978" y="2968"/>
                </a:cubicBezTo>
                <a:cubicBezTo>
                  <a:pt x="35978" y="1484"/>
                  <a:pt x="38941" y="0"/>
                  <a:pt x="41904" y="0"/>
                </a:cubicBezTo>
                <a:cubicBezTo>
                  <a:pt x="43386" y="0"/>
                  <a:pt x="46349" y="1484"/>
                  <a:pt x="46349" y="2968"/>
                </a:cubicBezTo>
                <a:cubicBezTo>
                  <a:pt x="53968" y="2968"/>
                  <a:pt x="53968" y="2968"/>
                  <a:pt x="53968" y="2968"/>
                </a:cubicBezTo>
                <a:cubicBezTo>
                  <a:pt x="53968" y="1484"/>
                  <a:pt x="56931" y="0"/>
                  <a:pt x="59894" y="0"/>
                </a:cubicBezTo>
                <a:cubicBezTo>
                  <a:pt x="61375" y="0"/>
                  <a:pt x="64338" y="1484"/>
                  <a:pt x="64338" y="2968"/>
                </a:cubicBezTo>
                <a:cubicBezTo>
                  <a:pt x="71957" y="2968"/>
                  <a:pt x="71957" y="2968"/>
                  <a:pt x="71957" y="2968"/>
                </a:cubicBezTo>
                <a:cubicBezTo>
                  <a:pt x="71957" y="1484"/>
                  <a:pt x="74920" y="0"/>
                  <a:pt x="77883" y="0"/>
                </a:cubicBezTo>
                <a:cubicBezTo>
                  <a:pt x="79365" y="0"/>
                  <a:pt x="82328" y="1484"/>
                  <a:pt x="82328" y="2968"/>
                </a:cubicBezTo>
                <a:cubicBezTo>
                  <a:pt x="89735" y="2968"/>
                  <a:pt x="89735" y="2968"/>
                  <a:pt x="89735" y="2968"/>
                </a:cubicBezTo>
                <a:cubicBezTo>
                  <a:pt x="89735" y="1484"/>
                  <a:pt x="92698" y="0"/>
                  <a:pt x="95873" y="0"/>
                </a:cubicBezTo>
                <a:cubicBezTo>
                  <a:pt x="97354" y="0"/>
                  <a:pt x="100317" y="1484"/>
                  <a:pt x="100317" y="2968"/>
                </a:cubicBezTo>
                <a:cubicBezTo>
                  <a:pt x="107724" y="2968"/>
                  <a:pt x="107724" y="2968"/>
                  <a:pt x="107724" y="2968"/>
                </a:cubicBezTo>
                <a:cubicBezTo>
                  <a:pt x="107724" y="1484"/>
                  <a:pt x="110687" y="0"/>
                  <a:pt x="113650" y="0"/>
                </a:cubicBezTo>
                <a:cubicBezTo>
                  <a:pt x="116613" y="0"/>
                  <a:pt x="119788" y="1484"/>
                  <a:pt x="119788" y="5936"/>
                </a:cubicBezTo>
                <a:cubicBezTo>
                  <a:pt x="119788" y="7420"/>
                  <a:pt x="118306" y="10388"/>
                  <a:pt x="115132" y="10388"/>
                </a:cubicBezTo>
                <a:cubicBezTo>
                  <a:pt x="115132" y="17809"/>
                  <a:pt x="115132" y="17809"/>
                  <a:pt x="115132" y="17809"/>
                </a:cubicBezTo>
                <a:cubicBezTo>
                  <a:pt x="118306" y="17809"/>
                  <a:pt x="119788" y="20777"/>
                  <a:pt x="119788" y="23957"/>
                </a:cubicBezTo>
                <a:cubicBezTo>
                  <a:pt x="119788" y="25441"/>
                  <a:pt x="118306" y="28409"/>
                  <a:pt x="115132" y="28409"/>
                </a:cubicBezTo>
                <a:cubicBezTo>
                  <a:pt x="115132" y="35830"/>
                  <a:pt x="115132" y="35830"/>
                  <a:pt x="115132" y="35830"/>
                </a:cubicBezTo>
                <a:cubicBezTo>
                  <a:pt x="118306" y="35830"/>
                  <a:pt x="119788" y="38798"/>
                  <a:pt x="119788" y="41978"/>
                </a:cubicBezTo>
                <a:cubicBezTo>
                  <a:pt x="119788" y="43462"/>
                  <a:pt x="118306" y="46431"/>
                  <a:pt x="115132" y="46431"/>
                </a:cubicBezTo>
                <a:cubicBezTo>
                  <a:pt x="115132" y="53851"/>
                  <a:pt x="115132" y="53851"/>
                  <a:pt x="115132" y="53851"/>
                </a:cubicBezTo>
                <a:cubicBezTo>
                  <a:pt x="118306" y="53851"/>
                  <a:pt x="119788" y="56819"/>
                  <a:pt x="119788" y="59787"/>
                </a:cubicBezTo>
                <a:cubicBezTo>
                  <a:pt x="119788" y="61272"/>
                  <a:pt x="118306" y="64452"/>
                  <a:pt x="115132" y="64452"/>
                </a:cubicBezTo>
                <a:cubicBezTo>
                  <a:pt x="115132" y="71872"/>
                  <a:pt x="115132" y="71872"/>
                  <a:pt x="115132" y="71872"/>
                </a:cubicBezTo>
                <a:cubicBezTo>
                  <a:pt x="118306" y="71872"/>
                  <a:pt x="119788" y="74840"/>
                  <a:pt x="119788" y="77809"/>
                </a:cubicBezTo>
                <a:cubicBezTo>
                  <a:pt x="119788" y="79293"/>
                  <a:pt x="118306" y="82261"/>
                  <a:pt x="115132" y="82261"/>
                </a:cubicBezTo>
                <a:cubicBezTo>
                  <a:pt x="115132" y="89893"/>
                  <a:pt x="115132" y="89893"/>
                  <a:pt x="115132" y="89893"/>
                </a:cubicBezTo>
                <a:cubicBezTo>
                  <a:pt x="118306" y="89893"/>
                  <a:pt x="119788" y="92862"/>
                  <a:pt x="119788" y="95830"/>
                </a:cubicBezTo>
                <a:close/>
                <a:moveTo>
                  <a:pt x="103280" y="14840"/>
                </a:moveTo>
                <a:lnTo>
                  <a:pt x="103280" y="14840"/>
                </a:lnTo>
                <a:cubicBezTo>
                  <a:pt x="15026" y="14840"/>
                  <a:pt x="15026" y="14840"/>
                  <a:pt x="15026" y="14840"/>
                </a:cubicBezTo>
                <a:cubicBezTo>
                  <a:pt x="15026" y="103250"/>
                  <a:pt x="15026" y="103250"/>
                  <a:pt x="15026" y="103250"/>
                </a:cubicBezTo>
                <a:cubicBezTo>
                  <a:pt x="103280" y="103250"/>
                  <a:pt x="103280" y="103250"/>
                  <a:pt x="103280" y="103250"/>
                </a:cubicBezTo>
                <a:lnTo>
                  <a:pt x="103280" y="14840"/>
                </a:ln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0" name="Shape 4855">
            <a:extLst>
              <a:ext uri="{FF2B5EF4-FFF2-40B4-BE49-F238E27FC236}">
                <a16:creationId xmlns:a16="http://schemas.microsoft.com/office/drawing/2014/main" id="{BDA2CB0D-FF87-44D1-9340-229861EDAE40}"/>
              </a:ext>
            </a:extLst>
          </p:cNvPr>
          <p:cNvSpPr/>
          <p:nvPr/>
        </p:nvSpPr>
        <p:spPr>
          <a:xfrm>
            <a:off x="7096295" y="2208287"/>
            <a:ext cx="289907" cy="289982"/>
          </a:xfrm>
          <a:custGeom>
            <a:avLst/>
            <a:gdLst/>
            <a:ahLst/>
            <a:cxnLst/>
            <a:rect l="0" t="0" r="0" b="0"/>
            <a:pathLst>
              <a:path w="120000" h="120000" extrusionOk="0">
                <a:moveTo>
                  <a:pt x="119800" y="108438"/>
                </a:moveTo>
                <a:lnTo>
                  <a:pt x="119800" y="108438"/>
                </a:lnTo>
                <a:cubicBezTo>
                  <a:pt x="119800" y="114219"/>
                  <a:pt x="114219" y="119800"/>
                  <a:pt x="108438" y="119800"/>
                </a:cubicBezTo>
                <a:cubicBezTo>
                  <a:pt x="105647" y="119800"/>
                  <a:pt x="102857" y="118405"/>
                  <a:pt x="100066" y="117009"/>
                </a:cubicBezTo>
                <a:cubicBezTo>
                  <a:pt x="67574" y="83122"/>
                  <a:pt x="67574" y="83122"/>
                  <a:pt x="67574" y="83122"/>
                </a:cubicBezTo>
                <a:cubicBezTo>
                  <a:pt x="60598" y="87308"/>
                  <a:pt x="53621" y="90299"/>
                  <a:pt x="45049" y="90299"/>
                </a:cubicBezTo>
                <a:cubicBezTo>
                  <a:pt x="19734" y="90299"/>
                  <a:pt x="0" y="69169"/>
                  <a:pt x="0" y="45049"/>
                </a:cubicBezTo>
                <a:cubicBezTo>
                  <a:pt x="0" y="19734"/>
                  <a:pt x="19734" y="0"/>
                  <a:pt x="45049" y="0"/>
                </a:cubicBezTo>
                <a:cubicBezTo>
                  <a:pt x="68970" y="0"/>
                  <a:pt x="90099" y="19734"/>
                  <a:pt x="90099" y="45049"/>
                </a:cubicBezTo>
                <a:cubicBezTo>
                  <a:pt x="90099" y="53621"/>
                  <a:pt x="87308" y="60598"/>
                  <a:pt x="83122" y="67774"/>
                </a:cubicBezTo>
                <a:cubicBezTo>
                  <a:pt x="117009" y="100066"/>
                  <a:pt x="117009" y="100066"/>
                  <a:pt x="117009" y="100066"/>
                </a:cubicBezTo>
                <a:cubicBezTo>
                  <a:pt x="118405" y="102857"/>
                  <a:pt x="119800" y="105647"/>
                  <a:pt x="119800" y="108438"/>
                </a:cubicBezTo>
                <a:close/>
                <a:moveTo>
                  <a:pt x="45049" y="11362"/>
                </a:moveTo>
                <a:lnTo>
                  <a:pt x="45049" y="11362"/>
                </a:lnTo>
                <a:cubicBezTo>
                  <a:pt x="25315" y="11362"/>
                  <a:pt x="11362" y="25315"/>
                  <a:pt x="11362" y="45049"/>
                </a:cubicBezTo>
                <a:cubicBezTo>
                  <a:pt x="11362" y="63388"/>
                  <a:pt x="25315" y="78936"/>
                  <a:pt x="45049" y="78936"/>
                </a:cubicBezTo>
                <a:cubicBezTo>
                  <a:pt x="63388" y="78936"/>
                  <a:pt x="78936" y="63388"/>
                  <a:pt x="78936" y="45049"/>
                </a:cubicBezTo>
                <a:cubicBezTo>
                  <a:pt x="78936" y="25315"/>
                  <a:pt x="63388" y="11362"/>
                  <a:pt x="45049" y="11362"/>
                </a:cubicBezTo>
                <a:close/>
                <a:moveTo>
                  <a:pt x="63388" y="50830"/>
                </a:moveTo>
                <a:lnTo>
                  <a:pt x="63388" y="50830"/>
                </a:lnTo>
                <a:cubicBezTo>
                  <a:pt x="25315" y="50830"/>
                  <a:pt x="25315" y="50830"/>
                  <a:pt x="25315" y="50830"/>
                </a:cubicBezTo>
                <a:cubicBezTo>
                  <a:pt x="22524" y="50830"/>
                  <a:pt x="19734" y="48039"/>
                  <a:pt x="19734" y="45049"/>
                </a:cubicBezTo>
                <a:cubicBezTo>
                  <a:pt x="19734" y="40863"/>
                  <a:pt x="22524" y="39468"/>
                  <a:pt x="25315" y="39468"/>
                </a:cubicBezTo>
                <a:cubicBezTo>
                  <a:pt x="63388" y="39468"/>
                  <a:pt x="63388" y="39468"/>
                  <a:pt x="63388" y="39468"/>
                </a:cubicBezTo>
                <a:cubicBezTo>
                  <a:pt x="66179" y="39468"/>
                  <a:pt x="68970" y="40863"/>
                  <a:pt x="68970" y="45049"/>
                </a:cubicBezTo>
                <a:cubicBezTo>
                  <a:pt x="68970" y="48039"/>
                  <a:pt x="66179" y="50830"/>
                  <a:pt x="63388" y="50830"/>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1" name="Shape 4856">
            <a:extLst>
              <a:ext uri="{FF2B5EF4-FFF2-40B4-BE49-F238E27FC236}">
                <a16:creationId xmlns:a16="http://schemas.microsoft.com/office/drawing/2014/main" id="{127E3314-32BC-4858-8690-47B595483FBF}"/>
              </a:ext>
            </a:extLst>
          </p:cNvPr>
          <p:cNvSpPr/>
          <p:nvPr/>
        </p:nvSpPr>
        <p:spPr>
          <a:xfrm>
            <a:off x="6586312" y="2208287"/>
            <a:ext cx="292024" cy="289982"/>
          </a:xfrm>
          <a:custGeom>
            <a:avLst/>
            <a:gdLst/>
            <a:ahLst/>
            <a:cxnLst/>
            <a:rect l="0" t="0" r="0" b="0"/>
            <a:pathLst>
              <a:path w="120000" h="120000" extrusionOk="0">
                <a:moveTo>
                  <a:pt x="119802" y="108438"/>
                </a:moveTo>
                <a:lnTo>
                  <a:pt x="119802" y="108438"/>
                </a:lnTo>
                <a:cubicBezTo>
                  <a:pt x="119802" y="114219"/>
                  <a:pt x="114088" y="119800"/>
                  <a:pt x="108571" y="119800"/>
                </a:cubicBezTo>
                <a:cubicBezTo>
                  <a:pt x="104433" y="119800"/>
                  <a:pt x="101674" y="118405"/>
                  <a:pt x="100295" y="117009"/>
                </a:cubicBezTo>
                <a:cubicBezTo>
                  <a:pt x="68177" y="83122"/>
                  <a:pt x="68177" y="83122"/>
                  <a:pt x="68177" y="83122"/>
                </a:cubicBezTo>
                <a:cubicBezTo>
                  <a:pt x="61280" y="87308"/>
                  <a:pt x="53004" y="90299"/>
                  <a:pt x="44532" y="90299"/>
                </a:cubicBezTo>
                <a:cubicBezTo>
                  <a:pt x="20886" y="90299"/>
                  <a:pt x="0" y="69169"/>
                  <a:pt x="0" y="45049"/>
                </a:cubicBezTo>
                <a:cubicBezTo>
                  <a:pt x="0" y="19734"/>
                  <a:pt x="20886" y="0"/>
                  <a:pt x="44532" y="0"/>
                </a:cubicBezTo>
                <a:cubicBezTo>
                  <a:pt x="69556" y="0"/>
                  <a:pt x="89064" y="19734"/>
                  <a:pt x="89064" y="45049"/>
                </a:cubicBezTo>
                <a:cubicBezTo>
                  <a:pt x="89064" y="53621"/>
                  <a:pt x="87684" y="60598"/>
                  <a:pt x="83546" y="67774"/>
                </a:cubicBezTo>
                <a:cubicBezTo>
                  <a:pt x="115665" y="100066"/>
                  <a:pt x="115665" y="100066"/>
                  <a:pt x="115665" y="100066"/>
                </a:cubicBezTo>
                <a:cubicBezTo>
                  <a:pt x="118423" y="102857"/>
                  <a:pt x="119802" y="105647"/>
                  <a:pt x="119802" y="108438"/>
                </a:cubicBezTo>
                <a:close/>
                <a:moveTo>
                  <a:pt x="44532" y="11362"/>
                </a:moveTo>
                <a:lnTo>
                  <a:pt x="44532" y="11362"/>
                </a:lnTo>
                <a:cubicBezTo>
                  <a:pt x="26403" y="11362"/>
                  <a:pt x="11034" y="25315"/>
                  <a:pt x="11034" y="45049"/>
                </a:cubicBezTo>
                <a:cubicBezTo>
                  <a:pt x="11034" y="63388"/>
                  <a:pt x="26403" y="78936"/>
                  <a:pt x="44532" y="78936"/>
                </a:cubicBezTo>
                <a:cubicBezTo>
                  <a:pt x="64039" y="78936"/>
                  <a:pt x="78029" y="63388"/>
                  <a:pt x="78029" y="45049"/>
                </a:cubicBezTo>
                <a:cubicBezTo>
                  <a:pt x="78029" y="25315"/>
                  <a:pt x="64039" y="11362"/>
                  <a:pt x="44532" y="11362"/>
                </a:cubicBezTo>
                <a:close/>
                <a:moveTo>
                  <a:pt x="64039" y="50830"/>
                </a:moveTo>
                <a:lnTo>
                  <a:pt x="64039" y="50830"/>
                </a:lnTo>
                <a:cubicBezTo>
                  <a:pt x="50049" y="50830"/>
                  <a:pt x="50049" y="50830"/>
                  <a:pt x="50049" y="50830"/>
                </a:cubicBezTo>
                <a:cubicBezTo>
                  <a:pt x="50049" y="63388"/>
                  <a:pt x="50049" y="63388"/>
                  <a:pt x="50049" y="63388"/>
                </a:cubicBezTo>
                <a:cubicBezTo>
                  <a:pt x="50049" y="66378"/>
                  <a:pt x="48669" y="69169"/>
                  <a:pt x="44532" y="69169"/>
                </a:cubicBezTo>
                <a:cubicBezTo>
                  <a:pt x="41773" y="69169"/>
                  <a:pt x="39014" y="66378"/>
                  <a:pt x="39014" y="63388"/>
                </a:cubicBezTo>
                <a:cubicBezTo>
                  <a:pt x="39014" y="50830"/>
                  <a:pt x="39014" y="50830"/>
                  <a:pt x="39014" y="50830"/>
                </a:cubicBezTo>
                <a:cubicBezTo>
                  <a:pt x="26403" y="50830"/>
                  <a:pt x="26403" y="50830"/>
                  <a:pt x="26403" y="50830"/>
                </a:cubicBezTo>
                <a:cubicBezTo>
                  <a:pt x="23645" y="50830"/>
                  <a:pt x="20886" y="48039"/>
                  <a:pt x="20886" y="45049"/>
                </a:cubicBezTo>
                <a:cubicBezTo>
                  <a:pt x="20886" y="40863"/>
                  <a:pt x="23645" y="39468"/>
                  <a:pt x="26403" y="39468"/>
                </a:cubicBezTo>
                <a:cubicBezTo>
                  <a:pt x="39014" y="39468"/>
                  <a:pt x="39014" y="39468"/>
                  <a:pt x="39014" y="39468"/>
                </a:cubicBezTo>
                <a:cubicBezTo>
                  <a:pt x="39014" y="25315"/>
                  <a:pt x="39014" y="25315"/>
                  <a:pt x="39014" y="25315"/>
                </a:cubicBezTo>
                <a:cubicBezTo>
                  <a:pt x="39014" y="22524"/>
                  <a:pt x="41773" y="19734"/>
                  <a:pt x="44532" y="19734"/>
                </a:cubicBezTo>
                <a:cubicBezTo>
                  <a:pt x="48669" y="19734"/>
                  <a:pt x="50049" y="22524"/>
                  <a:pt x="50049" y="25315"/>
                </a:cubicBezTo>
                <a:cubicBezTo>
                  <a:pt x="50049" y="39468"/>
                  <a:pt x="50049" y="39468"/>
                  <a:pt x="50049" y="39468"/>
                </a:cubicBezTo>
                <a:cubicBezTo>
                  <a:pt x="64039" y="39468"/>
                  <a:pt x="64039" y="39468"/>
                  <a:pt x="64039" y="39468"/>
                </a:cubicBezTo>
                <a:cubicBezTo>
                  <a:pt x="66798" y="39468"/>
                  <a:pt x="69556" y="40863"/>
                  <a:pt x="69556" y="45049"/>
                </a:cubicBezTo>
                <a:cubicBezTo>
                  <a:pt x="69556" y="48039"/>
                  <a:pt x="66798" y="50830"/>
                  <a:pt x="64039" y="50830"/>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2" name="Shape 4857">
            <a:extLst>
              <a:ext uri="{FF2B5EF4-FFF2-40B4-BE49-F238E27FC236}">
                <a16:creationId xmlns:a16="http://schemas.microsoft.com/office/drawing/2014/main" id="{DEAE6116-A6F7-497F-B44C-AC62FB90CD92}"/>
              </a:ext>
            </a:extLst>
          </p:cNvPr>
          <p:cNvSpPr/>
          <p:nvPr/>
        </p:nvSpPr>
        <p:spPr>
          <a:xfrm>
            <a:off x="6082676" y="2208287"/>
            <a:ext cx="289909" cy="289982"/>
          </a:xfrm>
          <a:custGeom>
            <a:avLst/>
            <a:gdLst/>
            <a:ahLst/>
            <a:cxnLst/>
            <a:rect l="0" t="0" r="0" b="0"/>
            <a:pathLst>
              <a:path w="120000" h="120000" extrusionOk="0">
                <a:moveTo>
                  <a:pt x="116810" y="100066"/>
                </a:moveTo>
                <a:lnTo>
                  <a:pt x="116810" y="100066"/>
                </a:lnTo>
                <a:cubicBezTo>
                  <a:pt x="118405" y="102857"/>
                  <a:pt x="119800" y="105647"/>
                  <a:pt x="119800" y="108438"/>
                </a:cubicBezTo>
                <a:cubicBezTo>
                  <a:pt x="119800" y="114219"/>
                  <a:pt x="115415" y="119800"/>
                  <a:pt x="108438" y="119800"/>
                </a:cubicBezTo>
                <a:cubicBezTo>
                  <a:pt x="105647" y="119800"/>
                  <a:pt x="102857" y="118405"/>
                  <a:pt x="101461" y="117009"/>
                </a:cubicBezTo>
                <a:cubicBezTo>
                  <a:pt x="67574" y="83122"/>
                  <a:pt x="67574" y="83122"/>
                  <a:pt x="67574" y="83122"/>
                </a:cubicBezTo>
                <a:cubicBezTo>
                  <a:pt x="60598" y="87308"/>
                  <a:pt x="53621" y="90299"/>
                  <a:pt x="45049" y="90299"/>
                </a:cubicBezTo>
                <a:cubicBezTo>
                  <a:pt x="19734" y="90299"/>
                  <a:pt x="0" y="69169"/>
                  <a:pt x="0" y="45049"/>
                </a:cubicBezTo>
                <a:cubicBezTo>
                  <a:pt x="0" y="19734"/>
                  <a:pt x="19734" y="0"/>
                  <a:pt x="45049" y="0"/>
                </a:cubicBezTo>
                <a:cubicBezTo>
                  <a:pt x="70365" y="0"/>
                  <a:pt x="90099" y="19734"/>
                  <a:pt x="90099" y="45049"/>
                </a:cubicBezTo>
                <a:cubicBezTo>
                  <a:pt x="90099" y="53621"/>
                  <a:pt x="87308" y="60598"/>
                  <a:pt x="84518" y="67774"/>
                </a:cubicBezTo>
                <a:cubicBezTo>
                  <a:pt x="116810" y="100066"/>
                  <a:pt x="116810" y="100066"/>
                  <a:pt x="116810" y="100066"/>
                </a:cubicBezTo>
                <a:close/>
                <a:moveTo>
                  <a:pt x="45049" y="11362"/>
                </a:moveTo>
                <a:lnTo>
                  <a:pt x="45049" y="11362"/>
                </a:lnTo>
                <a:cubicBezTo>
                  <a:pt x="26710" y="11362"/>
                  <a:pt x="11162" y="25315"/>
                  <a:pt x="11162" y="45049"/>
                </a:cubicBezTo>
                <a:cubicBezTo>
                  <a:pt x="11162" y="63388"/>
                  <a:pt x="26710" y="78936"/>
                  <a:pt x="45049" y="78936"/>
                </a:cubicBezTo>
                <a:cubicBezTo>
                  <a:pt x="63388" y="78936"/>
                  <a:pt x="78936" y="63388"/>
                  <a:pt x="78936" y="45049"/>
                </a:cubicBezTo>
                <a:cubicBezTo>
                  <a:pt x="78936" y="25315"/>
                  <a:pt x="63388" y="11362"/>
                  <a:pt x="45049" y="11362"/>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3" name="Shape 4858">
            <a:extLst>
              <a:ext uri="{FF2B5EF4-FFF2-40B4-BE49-F238E27FC236}">
                <a16:creationId xmlns:a16="http://schemas.microsoft.com/office/drawing/2014/main" id="{C51BD8AF-013D-486A-A554-EC2D1BF076BC}"/>
              </a:ext>
            </a:extLst>
          </p:cNvPr>
          <p:cNvSpPr/>
          <p:nvPr/>
        </p:nvSpPr>
        <p:spPr>
          <a:xfrm>
            <a:off x="5576925" y="2208287"/>
            <a:ext cx="287792" cy="289982"/>
          </a:xfrm>
          <a:custGeom>
            <a:avLst/>
            <a:gdLst/>
            <a:ahLst/>
            <a:cxnLst/>
            <a:rect l="0" t="0" r="0" b="0"/>
            <a:pathLst>
              <a:path w="120000" h="120000" extrusionOk="0">
                <a:moveTo>
                  <a:pt x="59301" y="119800"/>
                </a:moveTo>
                <a:lnTo>
                  <a:pt x="59301" y="119800"/>
                </a:lnTo>
                <a:cubicBezTo>
                  <a:pt x="26755" y="119800"/>
                  <a:pt x="0" y="93089"/>
                  <a:pt x="0" y="59202"/>
                </a:cubicBezTo>
                <a:cubicBezTo>
                  <a:pt x="0" y="26910"/>
                  <a:pt x="26755" y="0"/>
                  <a:pt x="59301" y="0"/>
                </a:cubicBezTo>
                <a:cubicBezTo>
                  <a:pt x="93044" y="0"/>
                  <a:pt x="119800" y="26910"/>
                  <a:pt x="119800" y="59202"/>
                </a:cubicBezTo>
                <a:cubicBezTo>
                  <a:pt x="119800" y="93089"/>
                  <a:pt x="93044" y="119800"/>
                  <a:pt x="59301" y="119800"/>
                </a:cubicBezTo>
                <a:close/>
                <a:moveTo>
                  <a:pt x="59301" y="11362"/>
                </a:moveTo>
                <a:lnTo>
                  <a:pt x="59301" y="11362"/>
                </a:lnTo>
                <a:cubicBezTo>
                  <a:pt x="32346" y="11362"/>
                  <a:pt x="11181" y="32491"/>
                  <a:pt x="11181" y="59202"/>
                </a:cubicBezTo>
                <a:cubicBezTo>
                  <a:pt x="11181" y="85913"/>
                  <a:pt x="32346" y="108438"/>
                  <a:pt x="59301" y="108438"/>
                </a:cubicBezTo>
                <a:cubicBezTo>
                  <a:pt x="86056" y="108438"/>
                  <a:pt x="108618" y="85913"/>
                  <a:pt x="108618" y="59202"/>
                </a:cubicBezTo>
                <a:cubicBezTo>
                  <a:pt x="108618" y="32491"/>
                  <a:pt x="86056" y="11362"/>
                  <a:pt x="59301" y="11362"/>
                </a:cubicBezTo>
                <a:close/>
                <a:moveTo>
                  <a:pt x="87454" y="63388"/>
                </a:moveTo>
                <a:lnTo>
                  <a:pt x="87454" y="63388"/>
                </a:lnTo>
                <a:cubicBezTo>
                  <a:pt x="69084" y="80332"/>
                  <a:pt x="69084" y="80332"/>
                  <a:pt x="69084" y="80332"/>
                </a:cubicBezTo>
                <a:cubicBezTo>
                  <a:pt x="67687" y="81727"/>
                  <a:pt x="66289" y="81727"/>
                  <a:pt x="64891" y="81727"/>
                </a:cubicBezTo>
                <a:cubicBezTo>
                  <a:pt x="62096" y="81727"/>
                  <a:pt x="59301" y="80332"/>
                  <a:pt x="59301" y="76146"/>
                </a:cubicBezTo>
                <a:cubicBezTo>
                  <a:pt x="59301" y="74750"/>
                  <a:pt x="60698" y="73355"/>
                  <a:pt x="62096" y="71960"/>
                </a:cubicBezTo>
                <a:cubicBezTo>
                  <a:pt x="69084" y="64784"/>
                  <a:pt x="69084" y="64784"/>
                  <a:pt x="69084" y="64784"/>
                </a:cubicBezTo>
                <a:cubicBezTo>
                  <a:pt x="35141" y="64784"/>
                  <a:pt x="35141" y="64784"/>
                  <a:pt x="35141" y="64784"/>
                </a:cubicBezTo>
                <a:cubicBezTo>
                  <a:pt x="32346" y="64784"/>
                  <a:pt x="29550" y="63388"/>
                  <a:pt x="29550" y="59202"/>
                </a:cubicBezTo>
                <a:cubicBezTo>
                  <a:pt x="29550" y="56411"/>
                  <a:pt x="32346" y="53621"/>
                  <a:pt x="35141" y="53621"/>
                </a:cubicBezTo>
                <a:cubicBezTo>
                  <a:pt x="69084" y="53621"/>
                  <a:pt x="69084" y="53621"/>
                  <a:pt x="69084" y="53621"/>
                </a:cubicBezTo>
                <a:cubicBezTo>
                  <a:pt x="62096" y="46644"/>
                  <a:pt x="62096" y="46644"/>
                  <a:pt x="62096" y="46644"/>
                </a:cubicBezTo>
                <a:cubicBezTo>
                  <a:pt x="60698" y="46644"/>
                  <a:pt x="59301" y="45049"/>
                  <a:pt x="59301" y="42259"/>
                </a:cubicBezTo>
                <a:cubicBezTo>
                  <a:pt x="59301" y="39468"/>
                  <a:pt x="62096" y="36677"/>
                  <a:pt x="64891" y="36677"/>
                </a:cubicBezTo>
                <a:cubicBezTo>
                  <a:pt x="66289" y="36677"/>
                  <a:pt x="67687" y="38073"/>
                  <a:pt x="69084" y="38073"/>
                </a:cubicBezTo>
                <a:cubicBezTo>
                  <a:pt x="87454" y="55016"/>
                  <a:pt x="87454" y="55016"/>
                  <a:pt x="87454" y="55016"/>
                </a:cubicBezTo>
                <a:cubicBezTo>
                  <a:pt x="88851" y="56411"/>
                  <a:pt x="90249" y="57807"/>
                  <a:pt x="90249" y="59202"/>
                </a:cubicBezTo>
                <a:cubicBezTo>
                  <a:pt x="90249" y="61993"/>
                  <a:pt x="88851" y="63388"/>
                  <a:pt x="87454" y="63388"/>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4" name="Shape 4859">
            <a:extLst>
              <a:ext uri="{FF2B5EF4-FFF2-40B4-BE49-F238E27FC236}">
                <a16:creationId xmlns:a16="http://schemas.microsoft.com/office/drawing/2014/main" id="{BE58F415-4CB7-4B2A-AF11-11E536F257F9}"/>
              </a:ext>
            </a:extLst>
          </p:cNvPr>
          <p:cNvSpPr/>
          <p:nvPr/>
        </p:nvSpPr>
        <p:spPr>
          <a:xfrm>
            <a:off x="5069058" y="2208287"/>
            <a:ext cx="292024" cy="289982"/>
          </a:xfrm>
          <a:custGeom>
            <a:avLst/>
            <a:gdLst/>
            <a:ahLst/>
            <a:cxnLst/>
            <a:rect l="0" t="0" r="0" b="0"/>
            <a:pathLst>
              <a:path w="120000" h="120000" extrusionOk="0">
                <a:moveTo>
                  <a:pt x="60000" y="119800"/>
                </a:moveTo>
                <a:lnTo>
                  <a:pt x="60000" y="119800"/>
                </a:lnTo>
                <a:cubicBezTo>
                  <a:pt x="26447" y="119800"/>
                  <a:pt x="0" y="93089"/>
                  <a:pt x="0" y="59202"/>
                </a:cubicBezTo>
                <a:cubicBezTo>
                  <a:pt x="0" y="26910"/>
                  <a:pt x="26447" y="0"/>
                  <a:pt x="60000" y="0"/>
                </a:cubicBezTo>
                <a:cubicBezTo>
                  <a:pt x="93355" y="0"/>
                  <a:pt x="119802" y="26910"/>
                  <a:pt x="119802" y="59202"/>
                </a:cubicBezTo>
                <a:cubicBezTo>
                  <a:pt x="119802" y="93089"/>
                  <a:pt x="93355" y="119800"/>
                  <a:pt x="60000" y="119800"/>
                </a:cubicBezTo>
                <a:close/>
                <a:moveTo>
                  <a:pt x="60000" y="11362"/>
                </a:moveTo>
                <a:lnTo>
                  <a:pt x="60000" y="11362"/>
                </a:lnTo>
                <a:cubicBezTo>
                  <a:pt x="33355" y="11362"/>
                  <a:pt x="11052" y="32491"/>
                  <a:pt x="11052" y="59202"/>
                </a:cubicBezTo>
                <a:cubicBezTo>
                  <a:pt x="11052" y="85913"/>
                  <a:pt x="33355" y="108438"/>
                  <a:pt x="60000" y="108438"/>
                </a:cubicBezTo>
                <a:cubicBezTo>
                  <a:pt x="86447" y="108438"/>
                  <a:pt x="108750" y="85913"/>
                  <a:pt x="108750" y="59202"/>
                </a:cubicBezTo>
                <a:cubicBezTo>
                  <a:pt x="108750" y="32491"/>
                  <a:pt x="86447" y="11362"/>
                  <a:pt x="60000" y="11362"/>
                </a:cubicBezTo>
                <a:close/>
                <a:moveTo>
                  <a:pt x="83684" y="64784"/>
                </a:moveTo>
                <a:lnTo>
                  <a:pt x="83684" y="64784"/>
                </a:lnTo>
                <a:cubicBezTo>
                  <a:pt x="50131" y="64784"/>
                  <a:pt x="50131" y="64784"/>
                  <a:pt x="50131" y="64784"/>
                </a:cubicBezTo>
                <a:cubicBezTo>
                  <a:pt x="58618" y="71960"/>
                  <a:pt x="58618" y="71960"/>
                  <a:pt x="58618" y="71960"/>
                </a:cubicBezTo>
                <a:cubicBezTo>
                  <a:pt x="58618" y="73355"/>
                  <a:pt x="60000" y="74750"/>
                  <a:pt x="60000" y="76146"/>
                </a:cubicBezTo>
                <a:cubicBezTo>
                  <a:pt x="60000" y="80332"/>
                  <a:pt x="57236" y="81727"/>
                  <a:pt x="54276" y="81727"/>
                </a:cubicBezTo>
                <a:cubicBezTo>
                  <a:pt x="52894" y="81727"/>
                  <a:pt x="51513" y="81727"/>
                  <a:pt x="50131" y="80332"/>
                </a:cubicBezTo>
                <a:cubicBezTo>
                  <a:pt x="31973" y="63388"/>
                  <a:pt x="31973" y="63388"/>
                  <a:pt x="31973" y="63388"/>
                </a:cubicBezTo>
                <a:cubicBezTo>
                  <a:pt x="30592" y="63388"/>
                  <a:pt x="30592" y="61993"/>
                  <a:pt x="30592" y="59202"/>
                </a:cubicBezTo>
                <a:cubicBezTo>
                  <a:pt x="30592" y="57807"/>
                  <a:pt x="30592" y="56411"/>
                  <a:pt x="31973" y="55016"/>
                </a:cubicBezTo>
                <a:cubicBezTo>
                  <a:pt x="50131" y="38073"/>
                  <a:pt x="50131" y="38073"/>
                  <a:pt x="50131" y="38073"/>
                </a:cubicBezTo>
                <a:cubicBezTo>
                  <a:pt x="51513" y="38073"/>
                  <a:pt x="52894" y="36677"/>
                  <a:pt x="54276" y="36677"/>
                </a:cubicBezTo>
                <a:cubicBezTo>
                  <a:pt x="57236" y="36677"/>
                  <a:pt x="60000" y="39468"/>
                  <a:pt x="60000" y="42259"/>
                </a:cubicBezTo>
                <a:cubicBezTo>
                  <a:pt x="60000" y="45049"/>
                  <a:pt x="58618" y="46644"/>
                  <a:pt x="58618" y="46644"/>
                </a:cubicBezTo>
                <a:cubicBezTo>
                  <a:pt x="50131" y="53621"/>
                  <a:pt x="50131" y="53621"/>
                  <a:pt x="50131" y="53621"/>
                </a:cubicBezTo>
                <a:cubicBezTo>
                  <a:pt x="83684" y="53621"/>
                  <a:pt x="83684" y="53621"/>
                  <a:pt x="83684" y="53621"/>
                </a:cubicBezTo>
                <a:cubicBezTo>
                  <a:pt x="87828" y="53621"/>
                  <a:pt x="89210" y="56411"/>
                  <a:pt x="89210" y="59202"/>
                </a:cubicBezTo>
                <a:cubicBezTo>
                  <a:pt x="89210" y="63388"/>
                  <a:pt x="87828" y="64784"/>
                  <a:pt x="83684" y="64784"/>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5" name="Shape 4860">
            <a:extLst>
              <a:ext uri="{FF2B5EF4-FFF2-40B4-BE49-F238E27FC236}">
                <a16:creationId xmlns:a16="http://schemas.microsoft.com/office/drawing/2014/main" id="{DE708238-CCCF-43D2-BF25-58871A41706A}"/>
              </a:ext>
            </a:extLst>
          </p:cNvPr>
          <p:cNvSpPr/>
          <p:nvPr/>
        </p:nvSpPr>
        <p:spPr>
          <a:xfrm>
            <a:off x="4563305" y="2208287"/>
            <a:ext cx="287792" cy="289982"/>
          </a:xfrm>
          <a:custGeom>
            <a:avLst/>
            <a:gdLst/>
            <a:ahLst/>
            <a:cxnLst/>
            <a:rect l="0" t="0" r="0" b="0"/>
            <a:pathLst>
              <a:path w="120000" h="120000" extrusionOk="0">
                <a:moveTo>
                  <a:pt x="60698" y="119800"/>
                </a:moveTo>
                <a:lnTo>
                  <a:pt x="60698" y="119800"/>
                </a:lnTo>
                <a:cubicBezTo>
                  <a:pt x="26755" y="119800"/>
                  <a:pt x="0" y="93089"/>
                  <a:pt x="0" y="59202"/>
                </a:cubicBezTo>
                <a:cubicBezTo>
                  <a:pt x="0" y="26910"/>
                  <a:pt x="26755" y="0"/>
                  <a:pt x="60698" y="0"/>
                </a:cubicBezTo>
                <a:cubicBezTo>
                  <a:pt x="93044" y="0"/>
                  <a:pt x="119800" y="26910"/>
                  <a:pt x="119800" y="59202"/>
                </a:cubicBezTo>
                <a:cubicBezTo>
                  <a:pt x="119800" y="93089"/>
                  <a:pt x="93044" y="119800"/>
                  <a:pt x="60698" y="119800"/>
                </a:cubicBezTo>
                <a:close/>
                <a:moveTo>
                  <a:pt x="60698" y="11362"/>
                </a:moveTo>
                <a:lnTo>
                  <a:pt x="60698" y="11362"/>
                </a:lnTo>
                <a:cubicBezTo>
                  <a:pt x="33743" y="11362"/>
                  <a:pt x="11181" y="32491"/>
                  <a:pt x="11181" y="59202"/>
                </a:cubicBezTo>
                <a:cubicBezTo>
                  <a:pt x="11181" y="85913"/>
                  <a:pt x="33743" y="108438"/>
                  <a:pt x="60698" y="108438"/>
                </a:cubicBezTo>
                <a:cubicBezTo>
                  <a:pt x="87454" y="108438"/>
                  <a:pt x="108618" y="85913"/>
                  <a:pt x="108618" y="59202"/>
                </a:cubicBezTo>
                <a:cubicBezTo>
                  <a:pt x="108618" y="32491"/>
                  <a:pt x="87454" y="11362"/>
                  <a:pt x="60698" y="11362"/>
                </a:cubicBezTo>
                <a:close/>
                <a:moveTo>
                  <a:pt x="77470" y="59202"/>
                </a:moveTo>
                <a:lnTo>
                  <a:pt x="77470" y="59202"/>
                </a:lnTo>
                <a:cubicBezTo>
                  <a:pt x="74675" y="59202"/>
                  <a:pt x="73277" y="59202"/>
                  <a:pt x="73277" y="57807"/>
                </a:cubicBezTo>
                <a:cubicBezTo>
                  <a:pt x="66289" y="49435"/>
                  <a:pt x="66289" y="49435"/>
                  <a:pt x="66289" y="49435"/>
                </a:cubicBezTo>
                <a:cubicBezTo>
                  <a:pt x="66289" y="84518"/>
                  <a:pt x="66289" y="84518"/>
                  <a:pt x="66289" y="84518"/>
                </a:cubicBezTo>
                <a:cubicBezTo>
                  <a:pt x="66289" y="87308"/>
                  <a:pt x="63494" y="90299"/>
                  <a:pt x="60698" y="90299"/>
                </a:cubicBezTo>
                <a:cubicBezTo>
                  <a:pt x="56306" y="90299"/>
                  <a:pt x="54908" y="87308"/>
                  <a:pt x="54908" y="84518"/>
                </a:cubicBezTo>
                <a:cubicBezTo>
                  <a:pt x="54908" y="49435"/>
                  <a:pt x="54908" y="49435"/>
                  <a:pt x="54908" y="49435"/>
                </a:cubicBezTo>
                <a:cubicBezTo>
                  <a:pt x="47920" y="57807"/>
                  <a:pt x="47920" y="57807"/>
                  <a:pt x="47920" y="57807"/>
                </a:cubicBezTo>
                <a:cubicBezTo>
                  <a:pt x="46522" y="59202"/>
                  <a:pt x="45124" y="59202"/>
                  <a:pt x="43727" y="59202"/>
                </a:cubicBezTo>
                <a:cubicBezTo>
                  <a:pt x="39334" y="59202"/>
                  <a:pt x="37936" y="57807"/>
                  <a:pt x="37936" y="53621"/>
                </a:cubicBezTo>
                <a:cubicBezTo>
                  <a:pt x="37936" y="52225"/>
                  <a:pt x="37936" y="50830"/>
                  <a:pt x="39334" y="50830"/>
                </a:cubicBezTo>
                <a:cubicBezTo>
                  <a:pt x="56306" y="31096"/>
                  <a:pt x="56306" y="31096"/>
                  <a:pt x="56306" y="31096"/>
                </a:cubicBezTo>
                <a:cubicBezTo>
                  <a:pt x="56306" y="31096"/>
                  <a:pt x="57703" y="29700"/>
                  <a:pt x="60698" y="29700"/>
                </a:cubicBezTo>
                <a:cubicBezTo>
                  <a:pt x="62096" y="29700"/>
                  <a:pt x="63494" y="31096"/>
                  <a:pt x="64891" y="31096"/>
                </a:cubicBezTo>
                <a:cubicBezTo>
                  <a:pt x="81863" y="50830"/>
                  <a:pt x="81863" y="50830"/>
                  <a:pt x="81863" y="50830"/>
                </a:cubicBezTo>
                <a:cubicBezTo>
                  <a:pt x="81863" y="50830"/>
                  <a:pt x="83261" y="52225"/>
                  <a:pt x="83261" y="53621"/>
                </a:cubicBezTo>
                <a:cubicBezTo>
                  <a:pt x="83261" y="57807"/>
                  <a:pt x="80266" y="59202"/>
                  <a:pt x="77470" y="59202"/>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6" name="Shape 4861">
            <a:extLst>
              <a:ext uri="{FF2B5EF4-FFF2-40B4-BE49-F238E27FC236}">
                <a16:creationId xmlns:a16="http://schemas.microsoft.com/office/drawing/2014/main" id="{547B0B35-DAA6-4CE0-AFCE-0CBB0E307E60}"/>
              </a:ext>
            </a:extLst>
          </p:cNvPr>
          <p:cNvSpPr/>
          <p:nvPr/>
        </p:nvSpPr>
        <p:spPr>
          <a:xfrm>
            <a:off x="4057555" y="2208287"/>
            <a:ext cx="287792" cy="289982"/>
          </a:xfrm>
          <a:custGeom>
            <a:avLst/>
            <a:gdLst/>
            <a:ahLst/>
            <a:cxnLst/>
            <a:rect l="0" t="0" r="0" b="0"/>
            <a:pathLst>
              <a:path w="120000" h="120000" extrusionOk="0">
                <a:moveTo>
                  <a:pt x="59101" y="119800"/>
                </a:moveTo>
                <a:lnTo>
                  <a:pt x="59101" y="119800"/>
                </a:lnTo>
                <a:cubicBezTo>
                  <a:pt x="26755" y="119800"/>
                  <a:pt x="0" y="93089"/>
                  <a:pt x="0" y="59202"/>
                </a:cubicBezTo>
                <a:cubicBezTo>
                  <a:pt x="0" y="26910"/>
                  <a:pt x="26755" y="0"/>
                  <a:pt x="59101" y="0"/>
                </a:cubicBezTo>
                <a:cubicBezTo>
                  <a:pt x="93044" y="0"/>
                  <a:pt x="119800" y="26910"/>
                  <a:pt x="119800" y="59202"/>
                </a:cubicBezTo>
                <a:cubicBezTo>
                  <a:pt x="119800" y="93089"/>
                  <a:pt x="93044" y="119800"/>
                  <a:pt x="59101" y="119800"/>
                </a:cubicBezTo>
                <a:close/>
                <a:moveTo>
                  <a:pt x="59101" y="11362"/>
                </a:moveTo>
                <a:lnTo>
                  <a:pt x="59101" y="11362"/>
                </a:lnTo>
                <a:cubicBezTo>
                  <a:pt x="32346" y="11362"/>
                  <a:pt x="11181" y="32491"/>
                  <a:pt x="11181" y="59202"/>
                </a:cubicBezTo>
                <a:cubicBezTo>
                  <a:pt x="11181" y="85913"/>
                  <a:pt x="32346" y="108438"/>
                  <a:pt x="59101" y="108438"/>
                </a:cubicBezTo>
                <a:cubicBezTo>
                  <a:pt x="86056" y="108438"/>
                  <a:pt x="108618" y="85913"/>
                  <a:pt x="108618" y="59202"/>
                </a:cubicBezTo>
                <a:cubicBezTo>
                  <a:pt x="108618" y="32491"/>
                  <a:pt x="86056" y="11362"/>
                  <a:pt x="59101" y="11362"/>
                </a:cubicBezTo>
                <a:close/>
                <a:moveTo>
                  <a:pt x="80266" y="69169"/>
                </a:moveTo>
                <a:lnTo>
                  <a:pt x="80266" y="69169"/>
                </a:lnTo>
                <a:cubicBezTo>
                  <a:pt x="63494" y="87308"/>
                  <a:pt x="63494" y="87308"/>
                  <a:pt x="63494" y="87308"/>
                </a:cubicBezTo>
                <a:cubicBezTo>
                  <a:pt x="63494" y="88903"/>
                  <a:pt x="62096" y="90299"/>
                  <a:pt x="59101" y="90299"/>
                </a:cubicBezTo>
                <a:cubicBezTo>
                  <a:pt x="57703" y="90299"/>
                  <a:pt x="56306" y="88903"/>
                  <a:pt x="54908" y="87308"/>
                </a:cubicBezTo>
                <a:cubicBezTo>
                  <a:pt x="37936" y="69169"/>
                  <a:pt x="37936" y="69169"/>
                  <a:pt x="37936" y="69169"/>
                </a:cubicBezTo>
                <a:cubicBezTo>
                  <a:pt x="37936" y="67774"/>
                  <a:pt x="36539" y="66378"/>
                  <a:pt x="36539" y="64784"/>
                </a:cubicBezTo>
                <a:cubicBezTo>
                  <a:pt x="36539" y="61993"/>
                  <a:pt x="39334" y="59202"/>
                  <a:pt x="42129" y="59202"/>
                </a:cubicBezTo>
                <a:cubicBezTo>
                  <a:pt x="45124" y="59202"/>
                  <a:pt x="46522" y="60598"/>
                  <a:pt x="46522" y="61993"/>
                </a:cubicBezTo>
                <a:cubicBezTo>
                  <a:pt x="53510" y="69169"/>
                  <a:pt x="53510" y="69169"/>
                  <a:pt x="53510" y="69169"/>
                </a:cubicBezTo>
                <a:cubicBezTo>
                  <a:pt x="53510" y="35282"/>
                  <a:pt x="53510" y="35282"/>
                  <a:pt x="53510" y="35282"/>
                </a:cubicBezTo>
                <a:cubicBezTo>
                  <a:pt x="53510" y="32491"/>
                  <a:pt x="56306" y="29700"/>
                  <a:pt x="59101" y="29700"/>
                </a:cubicBezTo>
                <a:cubicBezTo>
                  <a:pt x="63494" y="29700"/>
                  <a:pt x="64891" y="32491"/>
                  <a:pt x="64891" y="35282"/>
                </a:cubicBezTo>
                <a:cubicBezTo>
                  <a:pt x="64891" y="69169"/>
                  <a:pt x="64891" y="69169"/>
                  <a:pt x="64891" y="69169"/>
                </a:cubicBezTo>
                <a:cubicBezTo>
                  <a:pt x="71880" y="61993"/>
                  <a:pt x="71880" y="61993"/>
                  <a:pt x="71880" y="61993"/>
                </a:cubicBezTo>
                <a:cubicBezTo>
                  <a:pt x="73277" y="60598"/>
                  <a:pt x="74675" y="59202"/>
                  <a:pt x="76073" y="59202"/>
                </a:cubicBezTo>
                <a:cubicBezTo>
                  <a:pt x="80266" y="59202"/>
                  <a:pt x="81663" y="61993"/>
                  <a:pt x="81663" y="64784"/>
                </a:cubicBezTo>
                <a:cubicBezTo>
                  <a:pt x="81663" y="66378"/>
                  <a:pt x="81663" y="67774"/>
                  <a:pt x="80266" y="69169"/>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7" name="Shape 4862">
            <a:extLst>
              <a:ext uri="{FF2B5EF4-FFF2-40B4-BE49-F238E27FC236}">
                <a16:creationId xmlns:a16="http://schemas.microsoft.com/office/drawing/2014/main" id="{95F294E8-254B-44F7-BCFD-C2BE47314025}"/>
              </a:ext>
            </a:extLst>
          </p:cNvPr>
          <p:cNvSpPr/>
          <p:nvPr/>
        </p:nvSpPr>
        <p:spPr>
          <a:xfrm>
            <a:off x="3549687" y="2208287"/>
            <a:ext cx="292024" cy="289982"/>
          </a:xfrm>
          <a:custGeom>
            <a:avLst/>
            <a:gdLst/>
            <a:ahLst/>
            <a:cxnLst/>
            <a:rect l="0" t="0" r="0" b="0"/>
            <a:pathLst>
              <a:path w="120000" h="120000" extrusionOk="0">
                <a:moveTo>
                  <a:pt x="59901" y="119800"/>
                </a:moveTo>
                <a:lnTo>
                  <a:pt x="59901" y="119800"/>
                </a:lnTo>
                <a:cubicBezTo>
                  <a:pt x="26600" y="119800"/>
                  <a:pt x="0" y="93089"/>
                  <a:pt x="0" y="59202"/>
                </a:cubicBezTo>
                <a:cubicBezTo>
                  <a:pt x="0" y="26910"/>
                  <a:pt x="26600" y="0"/>
                  <a:pt x="59901" y="0"/>
                </a:cubicBezTo>
                <a:cubicBezTo>
                  <a:pt x="93399" y="0"/>
                  <a:pt x="119802" y="26910"/>
                  <a:pt x="119802" y="59202"/>
                </a:cubicBezTo>
                <a:cubicBezTo>
                  <a:pt x="119802" y="93089"/>
                  <a:pt x="93399" y="119800"/>
                  <a:pt x="59901" y="119800"/>
                </a:cubicBezTo>
                <a:close/>
                <a:moveTo>
                  <a:pt x="11231" y="59202"/>
                </a:moveTo>
                <a:lnTo>
                  <a:pt x="11231" y="59202"/>
                </a:lnTo>
                <a:cubicBezTo>
                  <a:pt x="11231" y="85913"/>
                  <a:pt x="33497" y="108438"/>
                  <a:pt x="59901" y="108438"/>
                </a:cubicBezTo>
                <a:cubicBezTo>
                  <a:pt x="71133" y="108438"/>
                  <a:pt x="82167" y="104252"/>
                  <a:pt x="90640" y="97275"/>
                </a:cubicBezTo>
                <a:cubicBezTo>
                  <a:pt x="22266" y="29700"/>
                  <a:pt x="22266" y="29700"/>
                  <a:pt x="22266" y="29700"/>
                </a:cubicBezTo>
                <a:cubicBezTo>
                  <a:pt x="15369" y="38073"/>
                  <a:pt x="11231" y="48039"/>
                  <a:pt x="11231" y="59202"/>
                </a:cubicBezTo>
                <a:close/>
                <a:moveTo>
                  <a:pt x="59901" y="11362"/>
                </a:moveTo>
                <a:lnTo>
                  <a:pt x="59901" y="11362"/>
                </a:lnTo>
                <a:cubicBezTo>
                  <a:pt x="48866" y="11362"/>
                  <a:pt x="37635" y="14152"/>
                  <a:pt x="29359" y="21129"/>
                </a:cubicBezTo>
                <a:cubicBezTo>
                  <a:pt x="97536" y="90299"/>
                  <a:pt x="97536" y="90299"/>
                  <a:pt x="97536" y="90299"/>
                </a:cubicBezTo>
                <a:cubicBezTo>
                  <a:pt x="104433" y="81727"/>
                  <a:pt x="108768" y="70564"/>
                  <a:pt x="108768" y="59202"/>
                </a:cubicBezTo>
                <a:cubicBezTo>
                  <a:pt x="108768" y="32491"/>
                  <a:pt x="86502" y="11362"/>
                  <a:pt x="59901" y="11362"/>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8" name="Shape 4863">
            <a:extLst>
              <a:ext uri="{FF2B5EF4-FFF2-40B4-BE49-F238E27FC236}">
                <a16:creationId xmlns:a16="http://schemas.microsoft.com/office/drawing/2014/main" id="{A6C83DFF-F7AE-457A-A74A-05CA9DDB4E57}"/>
              </a:ext>
            </a:extLst>
          </p:cNvPr>
          <p:cNvSpPr/>
          <p:nvPr/>
        </p:nvSpPr>
        <p:spPr>
          <a:xfrm>
            <a:off x="3043935" y="2208287"/>
            <a:ext cx="289909" cy="289982"/>
          </a:xfrm>
          <a:custGeom>
            <a:avLst/>
            <a:gdLst/>
            <a:ahLst/>
            <a:cxnLst/>
            <a:rect l="0" t="0" r="0" b="0"/>
            <a:pathLst>
              <a:path w="120000" h="120000" extrusionOk="0">
                <a:moveTo>
                  <a:pt x="60598" y="119800"/>
                </a:moveTo>
                <a:lnTo>
                  <a:pt x="60598" y="119800"/>
                </a:lnTo>
                <a:cubicBezTo>
                  <a:pt x="26910" y="119800"/>
                  <a:pt x="0" y="93089"/>
                  <a:pt x="0" y="59202"/>
                </a:cubicBezTo>
                <a:cubicBezTo>
                  <a:pt x="0" y="26910"/>
                  <a:pt x="26910" y="0"/>
                  <a:pt x="60598" y="0"/>
                </a:cubicBezTo>
                <a:cubicBezTo>
                  <a:pt x="93089" y="0"/>
                  <a:pt x="119800" y="26910"/>
                  <a:pt x="119800" y="59202"/>
                </a:cubicBezTo>
                <a:cubicBezTo>
                  <a:pt x="119800" y="93089"/>
                  <a:pt x="93089" y="119800"/>
                  <a:pt x="60598" y="119800"/>
                </a:cubicBezTo>
                <a:close/>
                <a:moveTo>
                  <a:pt x="60598" y="11362"/>
                </a:moveTo>
                <a:lnTo>
                  <a:pt x="60598" y="11362"/>
                </a:lnTo>
                <a:cubicBezTo>
                  <a:pt x="33887" y="11362"/>
                  <a:pt x="11362" y="32491"/>
                  <a:pt x="11362" y="59202"/>
                </a:cubicBezTo>
                <a:cubicBezTo>
                  <a:pt x="11362" y="85913"/>
                  <a:pt x="33887" y="108438"/>
                  <a:pt x="60598" y="108438"/>
                </a:cubicBezTo>
                <a:cubicBezTo>
                  <a:pt x="87508" y="108438"/>
                  <a:pt x="108438" y="85913"/>
                  <a:pt x="108438" y="59202"/>
                </a:cubicBezTo>
                <a:cubicBezTo>
                  <a:pt x="108438" y="32491"/>
                  <a:pt x="87508" y="11362"/>
                  <a:pt x="60598" y="11362"/>
                </a:cubicBezTo>
                <a:close/>
                <a:moveTo>
                  <a:pt x="80332" y="85913"/>
                </a:moveTo>
                <a:lnTo>
                  <a:pt x="80332" y="85913"/>
                </a:lnTo>
                <a:cubicBezTo>
                  <a:pt x="78936" y="85913"/>
                  <a:pt x="77541" y="85913"/>
                  <a:pt x="77541" y="84518"/>
                </a:cubicBezTo>
                <a:cubicBezTo>
                  <a:pt x="60598" y="67774"/>
                  <a:pt x="60598" y="67774"/>
                  <a:pt x="60598" y="67774"/>
                </a:cubicBezTo>
                <a:cubicBezTo>
                  <a:pt x="43654" y="84518"/>
                  <a:pt x="43654" y="84518"/>
                  <a:pt x="43654" y="84518"/>
                </a:cubicBezTo>
                <a:cubicBezTo>
                  <a:pt x="42259" y="85913"/>
                  <a:pt x="40863" y="85913"/>
                  <a:pt x="39468" y="85913"/>
                </a:cubicBezTo>
                <a:cubicBezTo>
                  <a:pt x="36677" y="85913"/>
                  <a:pt x="33887" y="83122"/>
                  <a:pt x="33887" y="80332"/>
                </a:cubicBezTo>
                <a:cubicBezTo>
                  <a:pt x="33887" y="78936"/>
                  <a:pt x="33887" y="77541"/>
                  <a:pt x="35282" y="76146"/>
                </a:cubicBezTo>
                <a:cubicBezTo>
                  <a:pt x="52225" y="59202"/>
                  <a:pt x="52225" y="59202"/>
                  <a:pt x="52225" y="59202"/>
                </a:cubicBezTo>
                <a:cubicBezTo>
                  <a:pt x="35282" y="42259"/>
                  <a:pt x="35282" y="42259"/>
                  <a:pt x="35282" y="42259"/>
                </a:cubicBezTo>
                <a:cubicBezTo>
                  <a:pt x="33887" y="42259"/>
                  <a:pt x="33887" y="40863"/>
                  <a:pt x="33887" y="39468"/>
                </a:cubicBezTo>
                <a:cubicBezTo>
                  <a:pt x="33887" y="35282"/>
                  <a:pt x="36677" y="33887"/>
                  <a:pt x="39468" y="33887"/>
                </a:cubicBezTo>
                <a:cubicBezTo>
                  <a:pt x="40863" y="33887"/>
                  <a:pt x="42259" y="33887"/>
                  <a:pt x="43654" y="35282"/>
                </a:cubicBezTo>
                <a:cubicBezTo>
                  <a:pt x="60598" y="52225"/>
                  <a:pt x="60598" y="52225"/>
                  <a:pt x="60598" y="52225"/>
                </a:cubicBezTo>
                <a:cubicBezTo>
                  <a:pt x="77541" y="35282"/>
                  <a:pt x="77541" y="35282"/>
                  <a:pt x="77541" y="35282"/>
                </a:cubicBezTo>
                <a:cubicBezTo>
                  <a:pt x="77541" y="33887"/>
                  <a:pt x="78936" y="33887"/>
                  <a:pt x="80332" y="33887"/>
                </a:cubicBezTo>
                <a:cubicBezTo>
                  <a:pt x="84518" y="33887"/>
                  <a:pt x="85913" y="35282"/>
                  <a:pt x="85913" y="39468"/>
                </a:cubicBezTo>
                <a:cubicBezTo>
                  <a:pt x="85913" y="40863"/>
                  <a:pt x="85913" y="42259"/>
                  <a:pt x="84518" y="42259"/>
                </a:cubicBezTo>
                <a:cubicBezTo>
                  <a:pt x="67774" y="59202"/>
                  <a:pt x="67774" y="59202"/>
                  <a:pt x="67774" y="59202"/>
                </a:cubicBezTo>
                <a:cubicBezTo>
                  <a:pt x="84518" y="76146"/>
                  <a:pt x="84518" y="76146"/>
                  <a:pt x="84518" y="76146"/>
                </a:cubicBezTo>
                <a:cubicBezTo>
                  <a:pt x="85913" y="77541"/>
                  <a:pt x="85913" y="78936"/>
                  <a:pt x="85913" y="80332"/>
                </a:cubicBezTo>
                <a:cubicBezTo>
                  <a:pt x="85913" y="83122"/>
                  <a:pt x="84518" y="85913"/>
                  <a:pt x="80332" y="85913"/>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9" name="Shape 4864">
            <a:extLst>
              <a:ext uri="{FF2B5EF4-FFF2-40B4-BE49-F238E27FC236}">
                <a16:creationId xmlns:a16="http://schemas.microsoft.com/office/drawing/2014/main" id="{B0A3836A-B5B4-48BE-842B-156357722451}"/>
              </a:ext>
            </a:extLst>
          </p:cNvPr>
          <p:cNvSpPr/>
          <p:nvPr/>
        </p:nvSpPr>
        <p:spPr>
          <a:xfrm>
            <a:off x="2538184" y="2208287"/>
            <a:ext cx="289907" cy="289982"/>
          </a:xfrm>
          <a:custGeom>
            <a:avLst/>
            <a:gdLst/>
            <a:ahLst/>
            <a:cxnLst/>
            <a:rect l="0" t="0" r="0" b="0"/>
            <a:pathLst>
              <a:path w="120000" h="120000" extrusionOk="0">
                <a:moveTo>
                  <a:pt x="59202" y="119800"/>
                </a:moveTo>
                <a:lnTo>
                  <a:pt x="59202" y="119800"/>
                </a:lnTo>
                <a:cubicBezTo>
                  <a:pt x="26910" y="119800"/>
                  <a:pt x="0" y="93089"/>
                  <a:pt x="0" y="59202"/>
                </a:cubicBezTo>
                <a:cubicBezTo>
                  <a:pt x="0" y="26910"/>
                  <a:pt x="26910" y="0"/>
                  <a:pt x="59202" y="0"/>
                </a:cubicBezTo>
                <a:cubicBezTo>
                  <a:pt x="93089" y="0"/>
                  <a:pt x="119800" y="26910"/>
                  <a:pt x="119800" y="59202"/>
                </a:cubicBezTo>
                <a:cubicBezTo>
                  <a:pt x="119800" y="93089"/>
                  <a:pt x="93089" y="119800"/>
                  <a:pt x="59202" y="119800"/>
                </a:cubicBezTo>
                <a:close/>
                <a:moveTo>
                  <a:pt x="59202" y="11362"/>
                </a:moveTo>
                <a:lnTo>
                  <a:pt x="59202" y="11362"/>
                </a:lnTo>
                <a:cubicBezTo>
                  <a:pt x="32491" y="11362"/>
                  <a:pt x="11362" y="32491"/>
                  <a:pt x="11362" y="59202"/>
                </a:cubicBezTo>
                <a:cubicBezTo>
                  <a:pt x="11362" y="85913"/>
                  <a:pt x="32491" y="108438"/>
                  <a:pt x="59202" y="108438"/>
                </a:cubicBezTo>
                <a:cubicBezTo>
                  <a:pt x="85913" y="108438"/>
                  <a:pt x="108438" y="85913"/>
                  <a:pt x="108438" y="59202"/>
                </a:cubicBezTo>
                <a:cubicBezTo>
                  <a:pt x="108438" y="32491"/>
                  <a:pt x="85913" y="11362"/>
                  <a:pt x="59202" y="11362"/>
                </a:cubicBezTo>
                <a:close/>
                <a:moveTo>
                  <a:pt x="85913" y="48039"/>
                </a:moveTo>
                <a:lnTo>
                  <a:pt x="85913" y="48039"/>
                </a:lnTo>
                <a:cubicBezTo>
                  <a:pt x="56411" y="78936"/>
                  <a:pt x="56411" y="78936"/>
                  <a:pt x="56411" y="78936"/>
                </a:cubicBezTo>
                <a:cubicBezTo>
                  <a:pt x="55016" y="80332"/>
                  <a:pt x="53621" y="80332"/>
                  <a:pt x="52225" y="80332"/>
                </a:cubicBezTo>
                <a:cubicBezTo>
                  <a:pt x="50830" y="80332"/>
                  <a:pt x="49435" y="80332"/>
                  <a:pt x="47840" y="78936"/>
                </a:cubicBezTo>
                <a:cubicBezTo>
                  <a:pt x="31096" y="61993"/>
                  <a:pt x="31096" y="61993"/>
                  <a:pt x="31096" y="61993"/>
                </a:cubicBezTo>
                <a:cubicBezTo>
                  <a:pt x="29700" y="60598"/>
                  <a:pt x="29700" y="59202"/>
                  <a:pt x="29700" y="57807"/>
                </a:cubicBezTo>
                <a:cubicBezTo>
                  <a:pt x="29700" y="55016"/>
                  <a:pt x="32491" y="52225"/>
                  <a:pt x="35282" y="52225"/>
                </a:cubicBezTo>
                <a:cubicBezTo>
                  <a:pt x="36677" y="52225"/>
                  <a:pt x="38073" y="52225"/>
                  <a:pt x="39468" y="53621"/>
                </a:cubicBezTo>
                <a:cubicBezTo>
                  <a:pt x="52225" y="66378"/>
                  <a:pt x="52225" y="66378"/>
                  <a:pt x="52225" y="66378"/>
                </a:cubicBezTo>
                <a:cubicBezTo>
                  <a:pt x="78936" y="40863"/>
                  <a:pt x="78936" y="40863"/>
                  <a:pt x="78936" y="40863"/>
                </a:cubicBezTo>
                <a:cubicBezTo>
                  <a:pt x="78936" y="39468"/>
                  <a:pt x="80332" y="39468"/>
                  <a:pt x="81727" y="39468"/>
                </a:cubicBezTo>
                <a:cubicBezTo>
                  <a:pt x="85913" y="39468"/>
                  <a:pt x="87308" y="40863"/>
                  <a:pt x="87308" y="45049"/>
                </a:cubicBezTo>
                <a:cubicBezTo>
                  <a:pt x="87308" y="46644"/>
                  <a:pt x="87308" y="48039"/>
                  <a:pt x="85913" y="48039"/>
                </a:cubicBezTo>
                <a:close/>
                <a:moveTo>
                  <a:pt x="85913" y="39468"/>
                </a:moveTo>
                <a:lnTo>
                  <a:pt x="85913" y="39468"/>
                </a:lnTo>
                <a:close/>
                <a:moveTo>
                  <a:pt x="39468" y="85913"/>
                </a:moveTo>
                <a:lnTo>
                  <a:pt x="39468" y="85913"/>
                </a:lnTo>
                <a:close/>
                <a:moveTo>
                  <a:pt x="80332" y="85913"/>
                </a:moveTo>
                <a:lnTo>
                  <a:pt x="80332" y="85913"/>
                </a:lnTo>
                <a:close/>
                <a:moveTo>
                  <a:pt x="85913" y="80332"/>
                </a:moveTo>
                <a:lnTo>
                  <a:pt x="85913" y="80332"/>
                </a:ln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0" name="Shape 4865">
            <a:extLst>
              <a:ext uri="{FF2B5EF4-FFF2-40B4-BE49-F238E27FC236}">
                <a16:creationId xmlns:a16="http://schemas.microsoft.com/office/drawing/2014/main" id="{9FE3BF0F-94F4-4C56-B34E-13BB2F25DD21}"/>
              </a:ext>
            </a:extLst>
          </p:cNvPr>
          <p:cNvSpPr/>
          <p:nvPr/>
        </p:nvSpPr>
        <p:spPr>
          <a:xfrm>
            <a:off x="2030317" y="2208287"/>
            <a:ext cx="292024" cy="289982"/>
          </a:xfrm>
          <a:custGeom>
            <a:avLst/>
            <a:gdLst/>
            <a:ahLst/>
            <a:cxnLst/>
            <a:rect l="0" t="0" r="0" b="0"/>
            <a:pathLst>
              <a:path w="120000" h="120000" extrusionOk="0">
                <a:moveTo>
                  <a:pt x="59901" y="119800"/>
                </a:moveTo>
                <a:lnTo>
                  <a:pt x="59901" y="119800"/>
                </a:lnTo>
                <a:cubicBezTo>
                  <a:pt x="26403" y="119800"/>
                  <a:pt x="0" y="93089"/>
                  <a:pt x="0" y="59202"/>
                </a:cubicBezTo>
                <a:cubicBezTo>
                  <a:pt x="0" y="26910"/>
                  <a:pt x="26403" y="0"/>
                  <a:pt x="59901" y="0"/>
                </a:cubicBezTo>
                <a:cubicBezTo>
                  <a:pt x="93399" y="0"/>
                  <a:pt x="119802" y="26910"/>
                  <a:pt x="119802" y="59202"/>
                </a:cubicBezTo>
                <a:cubicBezTo>
                  <a:pt x="119802" y="93089"/>
                  <a:pt x="93399" y="119800"/>
                  <a:pt x="59901" y="119800"/>
                </a:cubicBezTo>
                <a:close/>
                <a:moveTo>
                  <a:pt x="59901" y="11362"/>
                </a:moveTo>
                <a:lnTo>
                  <a:pt x="59901" y="11362"/>
                </a:lnTo>
                <a:cubicBezTo>
                  <a:pt x="33497" y="11362"/>
                  <a:pt x="11231" y="32491"/>
                  <a:pt x="11231" y="59202"/>
                </a:cubicBezTo>
                <a:cubicBezTo>
                  <a:pt x="11231" y="85913"/>
                  <a:pt x="33497" y="108438"/>
                  <a:pt x="59901" y="108438"/>
                </a:cubicBezTo>
                <a:cubicBezTo>
                  <a:pt x="86305" y="108438"/>
                  <a:pt x="108571" y="85913"/>
                  <a:pt x="108571" y="59202"/>
                </a:cubicBezTo>
                <a:cubicBezTo>
                  <a:pt x="108571" y="32491"/>
                  <a:pt x="86305" y="11362"/>
                  <a:pt x="59901" y="11362"/>
                </a:cubicBezTo>
                <a:close/>
                <a:moveTo>
                  <a:pt x="83546" y="64784"/>
                </a:moveTo>
                <a:lnTo>
                  <a:pt x="83546" y="64784"/>
                </a:lnTo>
                <a:cubicBezTo>
                  <a:pt x="72512" y="64784"/>
                  <a:pt x="72512" y="64784"/>
                  <a:pt x="72512" y="64784"/>
                </a:cubicBezTo>
                <a:cubicBezTo>
                  <a:pt x="65418" y="64784"/>
                  <a:pt x="65418" y="64784"/>
                  <a:pt x="65418" y="64784"/>
                </a:cubicBezTo>
                <a:cubicBezTo>
                  <a:pt x="54384" y="64784"/>
                  <a:pt x="54384" y="64784"/>
                  <a:pt x="54384" y="64784"/>
                </a:cubicBezTo>
                <a:cubicBezTo>
                  <a:pt x="47290" y="64784"/>
                  <a:pt x="47290" y="64784"/>
                  <a:pt x="47290" y="64784"/>
                </a:cubicBezTo>
                <a:cubicBezTo>
                  <a:pt x="36256" y="64784"/>
                  <a:pt x="36256" y="64784"/>
                  <a:pt x="36256" y="64784"/>
                </a:cubicBezTo>
                <a:cubicBezTo>
                  <a:pt x="32118" y="64784"/>
                  <a:pt x="30738" y="63388"/>
                  <a:pt x="30738" y="59202"/>
                </a:cubicBezTo>
                <a:cubicBezTo>
                  <a:pt x="30738" y="56411"/>
                  <a:pt x="32118" y="53621"/>
                  <a:pt x="36256" y="53621"/>
                </a:cubicBezTo>
                <a:cubicBezTo>
                  <a:pt x="48669" y="53621"/>
                  <a:pt x="48669" y="53621"/>
                  <a:pt x="48669" y="53621"/>
                </a:cubicBezTo>
                <a:cubicBezTo>
                  <a:pt x="54384" y="53621"/>
                  <a:pt x="54384" y="53621"/>
                  <a:pt x="54384" y="53621"/>
                </a:cubicBezTo>
                <a:cubicBezTo>
                  <a:pt x="65418" y="53621"/>
                  <a:pt x="65418" y="53621"/>
                  <a:pt x="65418" y="53621"/>
                </a:cubicBezTo>
                <a:cubicBezTo>
                  <a:pt x="72512" y="53621"/>
                  <a:pt x="72512" y="53621"/>
                  <a:pt x="72512" y="53621"/>
                </a:cubicBezTo>
                <a:cubicBezTo>
                  <a:pt x="83546" y="53621"/>
                  <a:pt x="83546" y="53621"/>
                  <a:pt x="83546" y="53621"/>
                </a:cubicBezTo>
                <a:cubicBezTo>
                  <a:pt x="87684" y="53621"/>
                  <a:pt x="89064" y="56411"/>
                  <a:pt x="89064" y="59202"/>
                </a:cubicBezTo>
                <a:cubicBezTo>
                  <a:pt x="89064" y="63388"/>
                  <a:pt x="87684" y="64784"/>
                  <a:pt x="83546" y="64784"/>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1" name="Shape 4866">
            <a:extLst>
              <a:ext uri="{FF2B5EF4-FFF2-40B4-BE49-F238E27FC236}">
                <a16:creationId xmlns:a16="http://schemas.microsoft.com/office/drawing/2014/main" id="{07917236-287F-419D-A1D8-92C704B78282}"/>
              </a:ext>
            </a:extLst>
          </p:cNvPr>
          <p:cNvSpPr/>
          <p:nvPr/>
        </p:nvSpPr>
        <p:spPr>
          <a:xfrm>
            <a:off x="1524564" y="2208287"/>
            <a:ext cx="289909" cy="289982"/>
          </a:xfrm>
          <a:custGeom>
            <a:avLst/>
            <a:gdLst/>
            <a:ahLst/>
            <a:cxnLst/>
            <a:rect l="0" t="0" r="0" b="0"/>
            <a:pathLst>
              <a:path w="120000" h="120000" extrusionOk="0">
                <a:moveTo>
                  <a:pt x="60598" y="119800"/>
                </a:moveTo>
                <a:lnTo>
                  <a:pt x="60598" y="119800"/>
                </a:lnTo>
                <a:cubicBezTo>
                  <a:pt x="26710" y="119800"/>
                  <a:pt x="0" y="93089"/>
                  <a:pt x="0" y="59202"/>
                </a:cubicBezTo>
                <a:cubicBezTo>
                  <a:pt x="0" y="26910"/>
                  <a:pt x="26710" y="0"/>
                  <a:pt x="60598" y="0"/>
                </a:cubicBezTo>
                <a:cubicBezTo>
                  <a:pt x="93089" y="0"/>
                  <a:pt x="119800" y="26910"/>
                  <a:pt x="119800" y="59202"/>
                </a:cubicBezTo>
                <a:cubicBezTo>
                  <a:pt x="119800" y="93089"/>
                  <a:pt x="93089" y="119800"/>
                  <a:pt x="60598" y="119800"/>
                </a:cubicBezTo>
                <a:close/>
                <a:moveTo>
                  <a:pt x="60598" y="11362"/>
                </a:moveTo>
                <a:lnTo>
                  <a:pt x="60598" y="11362"/>
                </a:lnTo>
                <a:cubicBezTo>
                  <a:pt x="33887" y="11362"/>
                  <a:pt x="11362" y="32491"/>
                  <a:pt x="11362" y="59202"/>
                </a:cubicBezTo>
                <a:cubicBezTo>
                  <a:pt x="11362" y="85913"/>
                  <a:pt x="33887" y="108438"/>
                  <a:pt x="60598" y="108438"/>
                </a:cubicBezTo>
                <a:cubicBezTo>
                  <a:pt x="87308" y="108438"/>
                  <a:pt x="108438" y="85913"/>
                  <a:pt x="108438" y="59202"/>
                </a:cubicBezTo>
                <a:cubicBezTo>
                  <a:pt x="108438" y="32491"/>
                  <a:pt x="87308" y="11362"/>
                  <a:pt x="60598" y="11362"/>
                </a:cubicBezTo>
                <a:close/>
                <a:moveTo>
                  <a:pt x="84518" y="64784"/>
                </a:moveTo>
                <a:lnTo>
                  <a:pt x="84518" y="64784"/>
                </a:lnTo>
                <a:cubicBezTo>
                  <a:pt x="66179" y="64784"/>
                  <a:pt x="66179" y="64784"/>
                  <a:pt x="66179" y="64784"/>
                </a:cubicBezTo>
                <a:cubicBezTo>
                  <a:pt x="66179" y="84518"/>
                  <a:pt x="66179" y="84518"/>
                  <a:pt x="66179" y="84518"/>
                </a:cubicBezTo>
                <a:cubicBezTo>
                  <a:pt x="66179" y="87308"/>
                  <a:pt x="63388" y="90299"/>
                  <a:pt x="60598" y="90299"/>
                </a:cubicBezTo>
                <a:cubicBezTo>
                  <a:pt x="56411" y="90299"/>
                  <a:pt x="55016" y="87308"/>
                  <a:pt x="55016" y="84518"/>
                </a:cubicBezTo>
                <a:cubicBezTo>
                  <a:pt x="55016" y="64784"/>
                  <a:pt x="55016" y="64784"/>
                  <a:pt x="55016" y="64784"/>
                </a:cubicBezTo>
                <a:cubicBezTo>
                  <a:pt x="35282" y="64784"/>
                  <a:pt x="35282" y="64784"/>
                  <a:pt x="35282" y="64784"/>
                </a:cubicBezTo>
                <a:cubicBezTo>
                  <a:pt x="32491" y="64784"/>
                  <a:pt x="29501" y="63388"/>
                  <a:pt x="29501" y="59202"/>
                </a:cubicBezTo>
                <a:cubicBezTo>
                  <a:pt x="29501" y="56411"/>
                  <a:pt x="32491" y="53621"/>
                  <a:pt x="35282" y="53621"/>
                </a:cubicBezTo>
                <a:cubicBezTo>
                  <a:pt x="55016" y="53621"/>
                  <a:pt x="55016" y="53621"/>
                  <a:pt x="55016" y="53621"/>
                </a:cubicBezTo>
                <a:cubicBezTo>
                  <a:pt x="55016" y="35282"/>
                  <a:pt x="55016" y="35282"/>
                  <a:pt x="55016" y="35282"/>
                </a:cubicBezTo>
                <a:cubicBezTo>
                  <a:pt x="55016" y="32491"/>
                  <a:pt x="56411" y="29700"/>
                  <a:pt x="60598" y="29700"/>
                </a:cubicBezTo>
                <a:cubicBezTo>
                  <a:pt x="63388" y="29700"/>
                  <a:pt x="66179" y="32491"/>
                  <a:pt x="66179" y="35282"/>
                </a:cubicBezTo>
                <a:cubicBezTo>
                  <a:pt x="66179" y="53621"/>
                  <a:pt x="66179" y="53621"/>
                  <a:pt x="66179" y="53621"/>
                </a:cubicBezTo>
                <a:cubicBezTo>
                  <a:pt x="84518" y="53621"/>
                  <a:pt x="84518" y="53621"/>
                  <a:pt x="84518" y="53621"/>
                </a:cubicBezTo>
                <a:cubicBezTo>
                  <a:pt x="87308" y="53621"/>
                  <a:pt x="90099" y="56411"/>
                  <a:pt x="90099" y="59202"/>
                </a:cubicBezTo>
                <a:cubicBezTo>
                  <a:pt x="90099" y="63388"/>
                  <a:pt x="87308" y="64784"/>
                  <a:pt x="84518" y="64784"/>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2" name="Shape 4867">
            <a:extLst>
              <a:ext uri="{FF2B5EF4-FFF2-40B4-BE49-F238E27FC236}">
                <a16:creationId xmlns:a16="http://schemas.microsoft.com/office/drawing/2014/main" id="{0EBA5A00-973D-41F2-B27D-2F4309AC2164}"/>
              </a:ext>
            </a:extLst>
          </p:cNvPr>
          <p:cNvSpPr/>
          <p:nvPr/>
        </p:nvSpPr>
        <p:spPr>
          <a:xfrm>
            <a:off x="7096295" y="1700287"/>
            <a:ext cx="289907" cy="292100"/>
          </a:xfrm>
          <a:custGeom>
            <a:avLst/>
            <a:gdLst/>
            <a:ahLst/>
            <a:cxnLst/>
            <a:rect l="0" t="0" r="0" b="0"/>
            <a:pathLst>
              <a:path w="120000" h="120000" extrusionOk="0">
                <a:moveTo>
                  <a:pt x="59202" y="119802"/>
                </a:moveTo>
                <a:lnTo>
                  <a:pt x="59202" y="119802"/>
                </a:lnTo>
                <a:cubicBezTo>
                  <a:pt x="26710" y="119802"/>
                  <a:pt x="0" y="93399"/>
                  <a:pt x="0" y="59901"/>
                </a:cubicBezTo>
                <a:cubicBezTo>
                  <a:pt x="0" y="26403"/>
                  <a:pt x="26710" y="0"/>
                  <a:pt x="59202" y="0"/>
                </a:cubicBezTo>
                <a:cubicBezTo>
                  <a:pt x="92890" y="0"/>
                  <a:pt x="119800" y="26403"/>
                  <a:pt x="119800" y="59901"/>
                </a:cubicBezTo>
                <a:cubicBezTo>
                  <a:pt x="119800" y="93399"/>
                  <a:pt x="92890" y="119802"/>
                  <a:pt x="59202" y="119802"/>
                </a:cubicBezTo>
                <a:close/>
                <a:moveTo>
                  <a:pt x="92890" y="25024"/>
                </a:moveTo>
                <a:lnTo>
                  <a:pt x="92890" y="25024"/>
                </a:lnTo>
                <a:cubicBezTo>
                  <a:pt x="92890" y="25024"/>
                  <a:pt x="92890" y="25024"/>
                  <a:pt x="92890" y="23645"/>
                </a:cubicBezTo>
                <a:lnTo>
                  <a:pt x="91495" y="23645"/>
                </a:lnTo>
                <a:cubicBezTo>
                  <a:pt x="91495" y="23645"/>
                  <a:pt x="91495" y="23645"/>
                  <a:pt x="91495" y="25024"/>
                </a:cubicBezTo>
                <a:cubicBezTo>
                  <a:pt x="91495" y="25024"/>
                  <a:pt x="91495" y="25024"/>
                  <a:pt x="92890" y="25024"/>
                </a:cubicBezTo>
                <a:cubicBezTo>
                  <a:pt x="92890" y="26403"/>
                  <a:pt x="92890" y="26403"/>
                  <a:pt x="91495" y="26403"/>
                </a:cubicBezTo>
                <a:cubicBezTo>
                  <a:pt x="91495" y="27783"/>
                  <a:pt x="91495" y="27783"/>
                  <a:pt x="91495" y="27783"/>
                </a:cubicBezTo>
                <a:lnTo>
                  <a:pt x="90099" y="27783"/>
                </a:lnTo>
                <a:cubicBezTo>
                  <a:pt x="90099" y="27783"/>
                  <a:pt x="90099" y="27783"/>
                  <a:pt x="91495" y="27783"/>
                </a:cubicBezTo>
                <a:cubicBezTo>
                  <a:pt x="91495" y="27783"/>
                  <a:pt x="91495" y="27783"/>
                  <a:pt x="92890" y="27783"/>
                </a:cubicBezTo>
                <a:cubicBezTo>
                  <a:pt x="92890" y="26403"/>
                  <a:pt x="92890" y="26403"/>
                  <a:pt x="92890" y="26403"/>
                </a:cubicBezTo>
                <a:cubicBezTo>
                  <a:pt x="92890" y="25024"/>
                  <a:pt x="92890" y="25024"/>
                  <a:pt x="94485" y="25024"/>
                </a:cubicBezTo>
                <a:lnTo>
                  <a:pt x="92890" y="25024"/>
                </a:lnTo>
                <a:close/>
                <a:moveTo>
                  <a:pt x="94485" y="26403"/>
                </a:moveTo>
                <a:lnTo>
                  <a:pt x="94485" y="26403"/>
                </a:lnTo>
                <a:close/>
                <a:moveTo>
                  <a:pt x="108438" y="66798"/>
                </a:moveTo>
                <a:lnTo>
                  <a:pt x="108438" y="66798"/>
                </a:lnTo>
                <a:cubicBezTo>
                  <a:pt x="108438" y="65418"/>
                  <a:pt x="108438" y="64039"/>
                  <a:pt x="108438" y="64039"/>
                </a:cubicBezTo>
                <a:cubicBezTo>
                  <a:pt x="108438" y="62660"/>
                  <a:pt x="108438" y="64039"/>
                  <a:pt x="107043" y="64039"/>
                </a:cubicBezTo>
                <a:cubicBezTo>
                  <a:pt x="107043" y="62660"/>
                  <a:pt x="107043" y="62660"/>
                  <a:pt x="107043" y="62660"/>
                </a:cubicBezTo>
                <a:cubicBezTo>
                  <a:pt x="107043" y="62660"/>
                  <a:pt x="107043" y="62660"/>
                  <a:pt x="107043" y="64039"/>
                </a:cubicBezTo>
                <a:cubicBezTo>
                  <a:pt x="107043" y="64039"/>
                  <a:pt x="105647" y="65418"/>
                  <a:pt x="107043" y="65418"/>
                </a:cubicBezTo>
                <a:cubicBezTo>
                  <a:pt x="107043" y="66798"/>
                  <a:pt x="107043" y="66798"/>
                  <a:pt x="108438" y="66798"/>
                </a:cubicBezTo>
                <a:close/>
                <a:moveTo>
                  <a:pt x="12757" y="71133"/>
                </a:moveTo>
                <a:lnTo>
                  <a:pt x="12757" y="71133"/>
                </a:lnTo>
                <a:cubicBezTo>
                  <a:pt x="14152" y="71133"/>
                  <a:pt x="14152" y="71133"/>
                  <a:pt x="14152" y="71133"/>
                </a:cubicBezTo>
                <a:cubicBezTo>
                  <a:pt x="14152" y="69753"/>
                  <a:pt x="14152" y="69753"/>
                  <a:pt x="14152" y="69753"/>
                </a:cubicBezTo>
                <a:cubicBezTo>
                  <a:pt x="14152" y="69753"/>
                  <a:pt x="14152" y="69753"/>
                  <a:pt x="12757" y="69753"/>
                </a:cubicBezTo>
                <a:lnTo>
                  <a:pt x="12757" y="71133"/>
                </a:lnTo>
                <a:cubicBezTo>
                  <a:pt x="12757" y="69753"/>
                  <a:pt x="12757" y="69753"/>
                  <a:pt x="12757" y="69753"/>
                </a:cubicBezTo>
                <a:cubicBezTo>
                  <a:pt x="12757" y="69753"/>
                  <a:pt x="12757" y="69753"/>
                  <a:pt x="11362" y="69753"/>
                </a:cubicBezTo>
                <a:cubicBezTo>
                  <a:pt x="12757" y="71133"/>
                  <a:pt x="12757" y="71133"/>
                  <a:pt x="12757" y="71133"/>
                </a:cubicBezTo>
                <a:close/>
                <a:moveTo>
                  <a:pt x="14152" y="53004"/>
                </a:moveTo>
                <a:lnTo>
                  <a:pt x="14152" y="53004"/>
                </a:lnTo>
                <a:close/>
                <a:moveTo>
                  <a:pt x="14152" y="44532"/>
                </a:moveTo>
                <a:lnTo>
                  <a:pt x="14152" y="44532"/>
                </a:lnTo>
                <a:lnTo>
                  <a:pt x="14152" y="43152"/>
                </a:lnTo>
                <a:lnTo>
                  <a:pt x="14152" y="44532"/>
                </a:lnTo>
                <a:close/>
                <a:moveTo>
                  <a:pt x="26710" y="25024"/>
                </a:moveTo>
                <a:lnTo>
                  <a:pt x="26710" y="25024"/>
                </a:lnTo>
                <a:cubicBezTo>
                  <a:pt x="26710" y="25024"/>
                  <a:pt x="26710" y="25024"/>
                  <a:pt x="25315" y="25024"/>
                </a:cubicBezTo>
                <a:cubicBezTo>
                  <a:pt x="26710" y="25024"/>
                  <a:pt x="26710" y="25024"/>
                  <a:pt x="26710" y="25024"/>
                </a:cubicBezTo>
                <a:close/>
                <a:moveTo>
                  <a:pt x="25315" y="26403"/>
                </a:moveTo>
                <a:lnTo>
                  <a:pt x="25315" y="26403"/>
                </a:lnTo>
                <a:close/>
                <a:moveTo>
                  <a:pt x="38073" y="16748"/>
                </a:moveTo>
                <a:lnTo>
                  <a:pt x="38073" y="16748"/>
                </a:lnTo>
                <a:lnTo>
                  <a:pt x="39468" y="16748"/>
                </a:lnTo>
                <a:lnTo>
                  <a:pt x="38073" y="16748"/>
                </a:lnTo>
                <a:cubicBezTo>
                  <a:pt x="39468" y="16748"/>
                  <a:pt x="39468" y="16748"/>
                  <a:pt x="39468" y="16748"/>
                </a:cubicBezTo>
                <a:lnTo>
                  <a:pt x="39468" y="18128"/>
                </a:lnTo>
                <a:lnTo>
                  <a:pt x="39468" y="16748"/>
                </a:lnTo>
                <a:cubicBezTo>
                  <a:pt x="38073" y="16748"/>
                  <a:pt x="38073" y="18128"/>
                  <a:pt x="38073" y="18128"/>
                </a:cubicBezTo>
                <a:cubicBezTo>
                  <a:pt x="38073" y="18128"/>
                  <a:pt x="38073" y="18128"/>
                  <a:pt x="38073" y="16748"/>
                </a:cubicBezTo>
                <a:cubicBezTo>
                  <a:pt x="38073" y="18128"/>
                  <a:pt x="38073" y="18128"/>
                  <a:pt x="38073" y="18128"/>
                </a:cubicBezTo>
                <a:cubicBezTo>
                  <a:pt x="38073" y="18128"/>
                  <a:pt x="38073" y="18128"/>
                  <a:pt x="39468" y="18128"/>
                </a:cubicBezTo>
                <a:lnTo>
                  <a:pt x="38073" y="18128"/>
                </a:lnTo>
                <a:lnTo>
                  <a:pt x="39468" y="18128"/>
                </a:lnTo>
                <a:lnTo>
                  <a:pt x="38073" y="18128"/>
                </a:lnTo>
                <a:cubicBezTo>
                  <a:pt x="39468" y="18128"/>
                  <a:pt x="39468" y="18128"/>
                  <a:pt x="39468" y="18128"/>
                </a:cubicBezTo>
                <a:cubicBezTo>
                  <a:pt x="39468" y="18128"/>
                  <a:pt x="40863" y="19507"/>
                  <a:pt x="39468" y="19507"/>
                </a:cubicBezTo>
                <a:lnTo>
                  <a:pt x="38073" y="19507"/>
                </a:lnTo>
                <a:lnTo>
                  <a:pt x="39468" y="19507"/>
                </a:lnTo>
                <a:cubicBezTo>
                  <a:pt x="38073" y="19507"/>
                  <a:pt x="38073" y="19507"/>
                  <a:pt x="38073" y="19507"/>
                </a:cubicBezTo>
                <a:cubicBezTo>
                  <a:pt x="38073" y="20886"/>
                  <a:pt x="36677" y="20886"/>
                  <a:pt x="38073" y="20886"/>
                </a:cubicBezTo>
                <a:cubicBezTo>
                  <a:pt x="38073" y="19507"/>
                  <a:pt x="38073" y="19507"/>
                  <a:pt x="38073" y="19507"/>
                </a:cubicBezTo>
                <a:cubicBezTo>
                  <a:pt x="38073" y="20886"/>
                  <a:pt x="38073" y="20886"/>
                  <a:pt x="38073" y="20886"/>
                </a:cubicBezTo>
                <a:lnTo>
                  <a:pt x="39468" y="20886"/>
                </a:lnTo>
                <a:cubicBezTo>
                  <a:pt x="39468" y="20886"/>
                  <a:pt x="39468" y="20886"/>
                  <a:pt x="40863" y="20886"/>
                </a:cubicBezTo>
                <a:cubicBezTo>
                  <a:pt x="42259" y="20886"/>
                  <a:pt x="42259" y="20886"/>
                  <a:pt x="42259" y="20886"/>
                </a:cubicBezTo>
                <a:cubicBezTo>
                  <a:pt x="42259" y="22266"/>
                  <a:pt x="42259" y="22266"/>
                  <a:pt x="42259" y="22266"/>
                </a:cubicBezTo>
                <a:cubicBezTo>
                  <a:pt x="42259" y="22266"/>
                  <a:pt x="40863" y="22266"/>
                  <a:pt x="40863" y="20886"/>
                </a:cubicBezTo>
                <a:cubicBezTo>
                  <a:pt x="40863" y="22266"/>
                  <a:pt x="42259" y="22266"/>
                  <a:pt x="40863" y="22266"/>
                </a:cubicBezTo>
                <a:cubicBezTo>
                  <a:pt x="39468" y="20886"/>
                  <a:pt x="39468" y="20886"/>
                  <a:pt x="39468" y="20886"/>
                </a:cubicBezTo>
                <a:lnTo>
                  <a:pt x="39468" y="22266"/>
                </a:lnTo>
                <a:cubicBezTo>
                  <a:pt x="38073" y="20886"/>
                  <a:pt x="38073" y="20886"/>
                  <a:pt x="38073" y="20886"/>
                </a:cubicBezTo>
                <a:cubicBezTo>
                  <a:pt x="38073" y="20886"/>
                  <a:pt x="38073" y="20886"/>
                  <a:pt x="38073" y="22266"/>
                </a:cubicBezTo>
                <a:cubicBezTo>
                  <a:pt x="39468" y="22266"/>
                  <a:pt x="39468" y="22266"/>
                  <a:pt x="39468" y="22266"/>
                </a:cubicBezTo>
                <a:lnTo>
                  <a:pt x="39468" y="20886"/>
                </a:lnTo>
                <a:cubicBezTo>
                  <a:pt x="39468" y="22266"/>
                  <a:pt x="39468" y="22266"/>
                  <a:pt x="39468" y="22266"/>
                </a:cubicBezTo>
                <a:lnTo>
                  <a:pt x="38073" y="22266"/>
                </a:lnTo>
                <a:cubicBezTo>
                  <a:pt x="39468" y="22266"/>
                  <a:pt x="38073" y="22266"/>
                  <a:pt x="38073" y="23645"/>
                </a:cubicBezTo>
                <a:cubicBezTo>
                  <a:pt x="38073" y="23645"/>
                  <a:pt x="38073" y="22266"/>
                  <a:pt x="39468" y="22266"/>
                </a:cubicBezTo>
                <a:lnTo>
                  <a:pt x="39468" y="23645"/>
                </a:lnTo>
                <a:cubicBezTo>
                  <a:pt x="39468" y="23645"/>
                  <a:pt x="39468" y="23645"/>
                  <a:pt x="39468" y="22266"/>
                </a:cubicBezTo>
                <a:lnTo>
                  <a:pt x="40863" y="22266"/>
                </a:lnTo>
                <a:cubicBezTo>
                  <a:pt x="40863" y="22266"/>
                  <a:pt x="40863" y="22266"/>
                  <a:pt x="42259" y="22266"/>
                </a:cubicBezTo>
                <a:lnTo>
                  <a:pt x="40863" y="22266"/>
                </a:lnTo>
                <a:cubicBezTo>
                  <a:pt x="40863" y="23645"/>
                  <a:pt x="40863" y="23645"/>
                  <a:pt x="42259" y="23645"/>
                </a:cubicBezTo>
                <a:cubicBezTo>
                  <a:pt x="40863" y="23645"/>
                  <a:pt x="40863" y="23645"/>
                  <a:pt x="40863" y="23645"/>
                </a:cubicBezTo>
                <a:lnTo>
                  <a:pt x="40863" y="25024"/>
                </a:lnTo>
                <a:cubicBezTo>
                  <a:pt x="39468" y="25024"/>
                  <a:pt x="39468" y="25024"/>
                  <a:pt x="39468" y="25024"/>
                </a:cubicBezTo>
                <a:cubicBezTo>
                  <a:pt x="39468" y="25024"/>
                  <a:pt x="39468" y="25024"/>
                  <a:pt x="38073" y="25024"/>
                </a:cubicBezTo>
                <a:lnTo>
                  <a:pt x="38073" y="26403"/>
                </a:lnTo>
                <a:cubicBezTo>
                  <a:pt x="38073" y="26403"/>
                  <a:pt x="38073" y="26403"/>
                  <a:pt x="38073" y="27783"/>
                </a:cubicBezTo>
                <a:cubicBezTo>
                  <a:pt x="38073" y="27783"/>
                  <a:pt x="38073" y="27783"/>
                  <a:pt x="36677" y="27783"/>
                </a:cubicBezTo>
                <a:cubicBezTo>
                  <a:pt x="36677" y="27783"/>
                  <a:pt x="36677" y="29359"/>
                  <a:pt x="35282" y="29359"/>
                </a:cubicBezTo>
                <a:cubicBezTo>
                  <a:pt x="35282" y="29359"/>
                  <a:pt x="35282" y="29359"/>
                  <a:pt x="35282" y="27783"/>
                </a:cubicBezTo>
                <a:cubicBezTo>
                  <a:pt x="35282" y="27783"/>
                  <a:pt x="35282" y="27783"/>
                  <a:pt x="35282" y="29359"/>
                </a:cubicBezTo>
                <a:cubicBezTo>
                  <a:pt x="33887" y="29359"/>
                  <a:pt x="35282" y="29359"/>
                  <a:pt x="33887" y="29359"/>
                </a:cubicBezTo>
                <a:cubicBezTo>
                  <a:pt x="33887" y="29359"/>
                  <a:pt x="33887" y="29359"/>
                  <a:pt x="35282" y="29359"/>
                </a:cubicBezTo>
                <a:cubicBezTo>
                  <a:pt x="33887" y="29359"/>
                  <a:pt x="33887" y="29359"/>
                  <a:pt x="33887" y="29359"/>
                </a:cubicBezTo>
                <a:cubicBezTo>
                  <a:pt x="33887" y="30738"/>
                  <a:pt x="33887" y="29359"/>
                  <a:pt x="33887" y="30738"/>
                </a:cubicBezTo>
                <a:lnTo>
                  <a:pt x="35282" y="30738"/>
                </a:lnTo>
                <a:cubicBezTo>
                  <a:pt x="33887" y="30738"/>
                  <a:pt x="33887" y="30738"/>
                  <a:pt x="33887" y="30738"/>
                </a:cubicBezTo>
                <a:cubicBezTo>
                  <a:pt x="33887" y="30738"/>
                  <a:pt x="33887" y="30738"/>
                  <a:pt x="33887" y="32118"/>
                </a:cubicBezTo>
                <a:cubicBezTo>
                  <a:pt x="33887" y="32118"/>
                  <a:pt x="33887" y="32118"/>
                  <a:pt x="33887" y="33497"/>
                </a:cubicBezTo>
                <a:cubicBezTo>
                  <a:pt x="33887" y="33497"/>
                  <a:pt x="33887" y="33497"/>
                  <a:pt x="33887" y="34876"/>
                </a:cubicBezTo>
                <a:cubicBezTo>
                  <a:pt x="33887" y="34876"/>
                  <a:pt x="33887" y="34876"/>
                  <a:pt x="32491" y="34876"/>
                </a:cubicBezTo>
                <a:lnTo>
                  <a:pt x="33887" y="34876"/>
                </a:lnTo>
                <a:cubicBezTo>
                  <a:pt x="33887" y="34876"/>
                  <a:pt x="33887" y="34876"/>
                  <a:pt x="32491" y="34876"/>
                </a:cubicBezTo>
                <a:cubicBezTo>
                  <a:pt x="30897" y="34876"/>
                  <a:pt x="32491" y="34876"/>
                  <a:pt x="30897" y="34876"/>
                </a:cubicBezTo>
                <a:lnTo>
                  <a:pt x="32491" y="34876"/>
                </a:lnTo>
                <a:lnTo>
                  <a:pt x="30897" y="34876"/>
                </a:lnTo>
                <a:lnTo>
                  <a:pt x="30897" y="33497"/>
                </a:lnTo>
                <a:lnTo>
                  <a:pt x="30897" y="34876"/>
                </a:lnTo>
                <a:cubicBezTo>
                  <a:pt x="30897" y="34876"/>
                  <a:pt x="30897" y="34876"/>
                  <a:pt x="29501" y="34876"/>
                </a:cubicBezTo>
                <a:lnTo>
                  <a:pt x="29501" y="33497"/>
                </a:lnTo>
                <a:cubicBezTo>
                  <a:pt x="29501" y="34876"/>
                  <a:pt x="29501" y="33497"/>
                  <a:pt x="29501" y="33497"/>
                </a:cubicBezTo>
                <a:lnTo>
                  <a:pt x="29501" y="34876"/>
                </a:lnTo>
                <a:cubicBezTo>
                  <a:pt x="28106" y="34876"/>
                  <a:pt x="28106" y="34876"/>
                  <a:pt x="28106" y="33497"/>
                </a:cubicBezTo>
                <a:cubicBezTo>
                  <a:pt x="28106" y="33497"/>
                  <a:pt x="29501" y="33497"/>
                  <a:pt x="28106" y="33497"/>
                </a:cubicBezTo>
                <a:cubicBezTo>
                  <a:pt x="28106" y="32118"/>
                  <a:pt x="28106" y="32118"/>
                  <a:pt x="28106" y="32118"/>
                </a:cubicBezTo>
                <a:lnTo>
                  <a:pt x="28106" y="33497"/>
                </a:lnTo>
                <a:cubicBezTo>
                  <a:pt x="28106" y="33497"/>
                  <a:pt x="28106" y="33497"/>
                  <a:pt x="28106" y="32118"/>
                </a:cubicBezTo>
                <a:lnTo>
                  <a:pt x="28106" y="33497"/>
                </a:lnTo>
                <a:cubicBezTo>
                  <a:pt x="26710" y="32118"/>
                  <a:pt x="28106" y="32118"/>
                  <a:pt x="28106" y="32118"/>
                </a:cubicBezTo>
                <a:cubicBezTo>
                  <a:pt x="28106" y="32118"/>
                  <a:pt x="28106" y="32118"/>
                  <a:pt x="26710" y="32118"/>
                </a:cubicBezTo>
                <a:cubicBezTo>
                  <a:pt x="26710" y="32118"/>
                  <a:pt x="26710" y="32118"/>
                  <a:pt x="28106" y="32118"/>
                </a:cubicBezTo>
                <a:cubicBezTo>
                  <a:pt x="28106" y="32118"/>
                  <a:pt x="28106" y="32118"/>
                  <a:pt x="28106" y="30738"/>
                </a:cubicBezTo>
                <a:cubicBezTo>
                  <a:pt x="28106" y="32118"/>
                  <a:pt x="28106" y="32118"/>
                  <a:pt x="28106" y="32118"/>
                </a:cubicBezTo>
                <a:cubicBezTo>
                  <a:pt x="26710" y="32118"/>
                  <a:pt x="26710" y="32118"/>
                  <a:pt x="26710" y="32118"/>
                </a:cubicBezTo>
                <a:cubicBezTo>
                  <a:pt x="26710" y="32118"/>
                  <a:pt x="26710" y="32118"/>
                  <a:pt x="26710" y="30738"/>
                </a:cubicBezTo>
                <a:cubicBezTo>
                  <a:pt x="26710" y="30738"/>
                  <a:pt x="26710" y="30738"/>
                  <a:pt x="28106" y="30738"/>
                </a:cubicBezTo>
                <a:cubicBezTo>
                  <a:pt x="28106" y="30738"/>
                  <a:pt x="28106" y="30738"/>
                  <a:pt x="26710" y="30738"/>
                </a:cubicBezTo>
                <a:lnTo>
                  <a:pt x="26710" y="32118"/>
                </a:lnTo>
                <a:cubicBezTo>
                  <a:pt x="26710" y="32118"/>
                  <a:pt x="26710" y="32118"/>
                  <a:pt x="26710" y="30738"/>
                </a:cubicBezTo>
                <a:cubicBezTo>
                  <a:pt x="26710" y="30738"/>
                  <a:pt x="26710" y="30738"/>
                  <a:pt x="25315" y="30738"/>
                </a:cubicBezTo>
                <a:lnTo>
                  <a:pt x="25315" y="29359"/>
                </a:lnTo>
                <a:lnTo>
                  <a:pt x="26710" y="29359"/>
                </a:lnTo>
                <a:cubicBezTo>
                  <a:pt x="26710" y="29359"/>
                  <a:pt x="26710" y="29359"/>
                  <a:pt x="28106" y="29359"/>
                </a:cubicBezTo>
                <a:cubicBezTo>
                  <a:pt x="26710" y="29359"/>
                  <a:pt x="26710" y="29359"/>
                  <a:pt x="26710" y="29359"/>
                </a:cubicBezTo>
                <a:lnTo>
                  <a:pt x="25315" y="29359"/>
                </a:lnTo>
                <a:lnTo>
                  <a:pt x="26710" y="29359"/>
                </a:lnTo>
                <a:cubicBezTo>
                  <a:pt x="25315" y="29359"/>
                  <a:pt x="25315" y="29359"/>
                  <a:pt x="25315" y="29359"/>
                </a:cubicBezTo>
                <a:cubicBezTo>
                  <a:pt x="25315" y="27783"/>
                  <a:pt x="26710" y="27783"/>
                  <a:pt x="26710" y="27783"/>
                </a:cubicBezTo>
                <a:cubicBezTo>
                  <a:pt x="25315" y="27783"/>
                  <a:pt x="25315" y="27783"/>
                  <a:pt x="25315" y="27783"/>
                </a:cubicBezTo>
                <a:cubicBezTo>
                  <a:pt x="25315" y="27783"/>
                  <a:pt x="25315" y="27783"/>
                  <a:pt x="26710" y="27783"/>
                </a:cubicBezTo>
                <a:lnTo>
                  <a:pt x="25315" y="27783"/>
                </a:lnTo>
                <a:lnTo>
                  <a:pt x="26710" y="27783"/>
                </a:lnTo>
                <a:cubicBezTo>
                  <a:pt x="25315" y="27783"/>
                  <a:pt x="25315" y="27783"/>
                  <a:pt x="25315" y="27783"/>
                </a:cubicBezTo>
                <a:cubicBezTo>
                  <a:pt x="25315" y="27783"/>
                  <a:pt x="25315" y="27783"/>
                  <a:pt x="26710" y="27783"/>
                </a:cubicBezTo>
                <a:cubicBezTo>
                  <a:pt x="25315" y="27783"/>
                  <a:pt x="25315" y="27783"/>
                  <a:pt x="25315" y="27783"/>
                </a:cubicBezTo>
                <a:cubicBezTo>
                  <a:pt x="25315" y="27783"/>
                  <a:pt x="25315" y="27783"/>
                  <a:pt x="26710" y="26403"/>
                </a:cubicBezTo>
                <a:cubicBezTo>
                  <a:pt x="26710" y="25024"/>
                  <a:pt x="26710" y="25024"/>
                  <a:pt x="26710" y="25024"/>
                </a:cubicBezTo>
                <a:lnTo>
                  <a:pt x="25315" y="25024"/>
                </a:lnTo>
                <a:cubicBezTo>
                  <a:pt x="25315" y="25024"/>
                  <a:pt x="25315" y="25024"/>
                  <a:pt x="26710" y="26403"/>
                </a:cubicBezTo>
                <a:cubicBezTo>
                  <a:pt x="26710" y="26403"/>
                  <a:pt x="26710" y="26403"/>
                  <a:pt x="25315" y="26403"/>
                </a:cubicBezTo>
                <a:cubicBezTo>
                  <a:pt x="23920" y="27783"/>
                  <a:pt x="22524" y="29359"/>
                  <a:pt x="21129" y="30738"/>
                </a:cubicBezTo>
                <a:lnTo>
                  <a:pt x="22524" y="30738"/>
                </a:lnTo>
                <a:cubicBezTo>
                  <a:pt x="22524" y="30738"/>
                  <a:pt x="22524" y="32118"/>
                  <a:pt x="23920" y="32118"/>
                </a:cubicBezTo>
                <a:cubicBezTo>
                  <a:pt x="22524" y="32118"/>
                  <a:pt x="22524" y="32118"/>
                  <a:pt x="22524" y="32118"/>
                </a:cubicBezTo>
                <a:lnTo>
                  <a:pt x="22524" y="33497"/>
                </a:lnTo>
                <a:lnTo>
                  <a:pt x="21129" y="33497"/>
                </a:lnTo>
                <a:cubicBezTo>
                  <a:pt x="21129" y="32118"/>
                  <a:pt x="21129" y="32118"/>
                  <a:pt x="21129" y="32118"/>
                </a:cubicBezTo>
                <a:lnTo>
                  <a:pt x="19734" y="32118"/>
                </a:lnTo>
                <a:lnTo>
                  <a:pt x="19734" y="33497"/>
                </a:lnTo>
                <a:cubicBezTo>
                  <a:pt x="19734" y="33497"/>
                  <a:pt x="19734" y="33497"/>
                  <a:pt x="21129" y="33497"/>
                </a:cubicBezTo>
                <a:cubicBezTo>
                  <a:pt x="21129" y="33497"/>
                  <a:pt x="21129" y="33497"/>
                  <a:pt x="21129" y="34876"/>
                </a:cubicBezTo>
                <a:lnTo>
                  <a:pt x="21129" y="33497"/>
                </a:lnTo>
                <a:cubicBezTo>
                  <a:pt x="21129" y="34876"/>
                  <a:pt x="21129" y="34876"/>
                  <a:pt x="21129" y="34876"/>
                </a:cubicBezTo>
                <a:cubicBezTo>
                  <a:pt x="19734" y="34876"/>
                  <a:pt x="19734" y="34876"/>
                  <a:pt x="19734" y="33497"/>
                </a:cubicBezTo>
                <a:lnTo>
                  <a:pt x="19734" y="34876"/>
                </a:lnTo>
                <a:lnTo>
                  <a:pt x="19734" y="33497"/>
                </a:lnTo>
                <a:cubicBezTo>
                  <a:pt x="19734" y="34876"/>
                  <a:pt x="19734" y="34876"/>
                  <a:pt x="19734" y="34876"/>
                </a:cubicBezTo>
                <a:cubicBezTo>
                  <a:pt x="19734" y="34876"/>
                  <a:pt x="21129" y="34876"/>
                  <a:pt x="21129" y="36256"/>
                </a:cubicBezTo>
                <a:cubicBezTo>
                  <a:pt x="19734" y="36256"/>
                  <a:pt x="19734" y="34876"/>
                  <a:pt x="19734" y="34876"/>
                </a:cubicBezTo>
                <a:cubicBezTo>
                  <a:pt x="19734" y="34876"/>
                  <a:pt x="19734" y="34876"/>
                  <a:pt x="18338" y="34876"/>
                </a:cubicBezTo>
                <a:cubicBezTo>
                  <a:pt x="18338" y="34876"/>
                  <a:pt x="16943" y="34876"/>
                  <a:pt x="16943" y="36256"/>
                </a:cubicBezTo>
                <a:cubicBezTo>
                  <a:pt x="18338" y="36256"/>
                  <a:pt x="18338" y="36256"/>
                  <a:pt x="18338" y="36256"/>
                </a:cubicBezTo>
                <a:lnTo>
                  <a:pt x="18338" y="37635"/>
                </a:lnTo>
                <a:cubicBezTo>
                  <a:pt x="18338" y="37635"/>
                  <a:pt x="18338" y="37635"/>
                  <a:pt x="18338" y="39014"/>
                </a:cubicBezTo>
                <a:cubicBezTo>
                  <a:pt x="18338" y="37635"/>
                  <a:pt x="19734" y="37635"/>
                  <a:pt x="19734" y="39014"/>
                </a:cubicBezTo>
                <a:lnTo>
                  <a:pt x="19734" y="37635"/>
                </a:lnTo>
                <a:cubicBezTo>
                  <a:pt x="21129" y="37635"/>
                  <a:pt x="21129" y="39014"/>
                  <a:pt x="21129" y="39014"/>
                </a:cubicBezTo>
                <a:cubicBezTo>
                  <a:pt x="21129" y="37635"/>
                  <a:pt x="21129" y="37635"/>
                  <a:pt x="21129" y="37635"/>
                </a:cubicBezTo>
                <a:lnTo>
                  <a:pt x="22524" y="37635"/>
                </a:lnTo>
                <a:cubicBezTo>
                  <a:pt x="22524" y="39014"/>
                  <a:pt x="22524" y="39014"/>
                  <a:pt x="22524" y="39014"/>
                </a:cubicBezTo>
                <a:cubicBezTo>
                  <a:pt x="22524" y="39014"/>
                  <a:pt x="22524" y="39014"/>
                  <a:pt x="22524" y="40394"/>
                </a:cubicBezTo>
                <a:cubicBezTo>
                  <a:pt x="22524" y="40394"/>
                  <a:pt x="22524" y="39014"/>
                  <a:pt x="22524" y="40394"/>
                </a:cubicBezTo>
                <a:cubicBezTo>
                  <a:pt x="23920" y="40394"/>
                  <a:pt x="23920" y="40394"/>
                  <a:pt x="23920" y="40394"/>
                </a:cubicBezTo>
                <a:cubicBezTo>
                  <a:pt x="23920" y="40394"/>
                  <a:pt x="23920" y="41773"/>
                  <a:pt x="25315" y="41773"/>
                </a:cubicBezTo>
                <a:cubicBezTo>
                  <a:pt x="23920" y="41773"/>
                  <a:pt x="23920" y="41773"/>
                  <a:pt x="23920" y="41773"/>
                </a:cubicBezTo>
                <a:cubicBezTo>
                  <a:pt x="25315" y="41773"/>
                  <a:pt x="25315" y="41773"/>
                  <a:pt x="25315" y="41773"/>
                </a:cubicBezTo>
                <a:lnTo>
                  <a:pt x="26710" y="41773"/>
                </a:lnTo>
                <a:cubicBezTo>
                  <a:pt x="26710" y="43152"/>
                  <a:pt x="26710" y="43152"/>
                  <a:pt x="26710" y="43152"/>
                </a:cubicBezTo>
                <a:lnTo>
                  <a:pt x="25315" y="43152"/>
                </a:lnTo>
                <a:cubicBezTo>
                  <a:pt x="23920" y="44532"/>
                  <a:pt x="23920" y="44532"/>
                  <a:pt x="23920" y="44532"/>
                </a:cubicBezTo>
                <a:cubicBezTo>
                  <a:pt x="23920" y="44532"/>
                  <a:pt x="23920" y="44532"/>
                  <a:pt x="22524" y="44532"/>
                </a:cubicBezTo>
                <a:lnTo>
                  <a:pt x="21129" y="44532"/>
                </a:lnTo>
                <a:cubicBezTo>
                  <a:pt x="21129" y="44532"/>
                  <a:pt x="21129" y="44532"/>
                  <a:pt x="19734" y="44532"/>
                </a:cubicBezTo>
                <a:cubicBezTo>
                  <a:pt x="19734" y="44532"/>
                  <a:pt x="19734" y="44532"/>
                  <a:pt x="19734" y="45911"/>
                </a:cubicBezTo>
                <a:cubicBezTo>
                  <a:pt x="18338" y="45911"/>
                  <a:pt x="18338" y="45911"/>
                  <a:pt x="18338" y="47290"/>
                </a:cubicBezTo>
                <a:lnTo>
                  <a:pt x="18338" y="45911"/>
                </a:lnTo>
                <a:cubicBezTo>
                  <a:pt x="19734" y="45911"/>
                  <a:pt x="19734" y="45911"/>
                  <a:pt x="19734" y="45911"/>
                </a:cubicBezTo>
                <a:cubicBezTo>
                  <a:pt x="21129" y="44532"/>
                  <a:pt x="21129" y="44532"/>
                  <a:pt x="21129" y="45911"/>
                </a:cubicBezTo>
                <a:cubicBezTo>
                  <a:pt x="21129" y="45911"/>
                  <a:pt x="21129" y="45911"/>
                  <a:pt x="19734" y="45911"/>
                </a:cubicBezTo>
                <a:cubicBezTo>
                  <a:pt x="21129" y="45911"/>
                  <a:pt x="21129" y="45911"/>
                  <a:pt x="21129" y="45911"/>
                </a:cubicBezTo>
                <a:cubicBezTo>
                  <a:pt x="21129" y="45911"/>
                  <a:pt x="21129" y="45911"/>
                  <a:pt x="21129" y="47290"/>
                </a:cubicBezTo>
                <a:cubicBezTo>
                  <a:pt x="21129" y="47290"/>
                  <a:pt x="21129" y="47290"/>
                  <a:pt x="22524" y="47290"/>
                </a:cubicBezTo>
                <a:cubicBezTo>
                  <a:pt x="22524" y="47290"/>
                  <a:pt x="22524" y="47290"/>
                  <a:pt x="21129" y="47290"/>
                </a:cubicBezTo>
                <a:cubicBezTo>
                  <a:pt x="21129" y="47290"/>
                  <a:pt x="21129" y="47290"/>
                  <a:pt x="22524" y="47290"/>
                </a:cubicBezTo>
                <a:cubicBezTo>
                  <a:pt x="23920" y="47290"/>
                  <a:pt x="23920" y="47290"/>
                  <a:pt x="23920" y="47290"/>
                </a:cubicBezTo>
                <a:cubicBezTo>
                  <a:pt x="22524" y="47290"/>
                  <a:pt x="23920" y="47290"/>
                  <a:pt x="22524" y="47290"/>
                </a:cubicBezTo>
                <a:cubicBezTo>
                  <a:pt x="22524" y="47290"/>
                  <a:pt x="22524" y="47290"/>
                  <a:pt x="22524" y="48669"/>
                </a:cubicBezTo>
                <a:lnTo>
                  <a:pt x="22524" y="47290"/>
                </a:lnTo>
                <a:cubicBezTo>
                  <a:pt x="22524" y="48669"/>
                  <a:pt x="22524" y="48669"/>
                  <a:pt x="22524" y="48669"/>
                </a:cubicBezTo>
                <a:cubicBezTo>
                  <a:pt x="22524" y="48669"/>
                  <a:pt x="22524" y="48669"/>
                  <a:pt x="21129" y="48669"/>
                </a:cubicBezTo>
                <a:lnTo>
                  <a:pt x="21129" y="47290"/>
                </a:lnTo>
                <a:cubicBezTo>
                  <a:pt x="21129" y="47290"/>
                  <a:pt x="21129" y="47290"/>
                  <a:pt x="21129" y="48669"/>
                </a:cubicBezTo>
                <a:lnTo>
                  <a:pt x="21129" y="47290"/>
                </a:lnTo>
                <a:lnTo>
                  <a:pt x="22524" y="47290"/>
                </a:lnTo>
                <a:cubicBezTo>
                  <a:pt x="21129" y="47290"/>
                  <a:pt x="21129" y="47290"/>
                  <a:pt x="21129" y="47290"/>
                </a:cubicBezTo>
                <a:cubicBezTo>
                  <a:pt x="21129" y="47290"/>
                  <a:pt x="21129" y="48669"/>
                  <a:pt x="19734" y="48669"/>
                </a:cubicBezTo>
                <a:cubicBezTo>
                  <a:pt x="19734" y="47290"/>
                  <a:pt x="19734" y="47290"/>
                  <a:pt x="19734" y="48669"/>
                </a:cubicBezTo>
                <a:lnTo>
                  <a:pt x="19734" y="47290"/>
                </a:lnTo>
                <a:cubicBezTo>
                  <a:pt x="19734" y="48669"/>
                  <a:pt x="19734" y="48669"/>
                  <a:pt x="19734" y="48669"/>
                </a:cubicBezTo>
                <a:lnTo>
                  <a:pt x="18338" y="48669"/>
                </a:lnTo>
                <a:lnTo>
                  <a:pt x="18338" y="50049"/>
                </a:lnTo>
                <a:cubicBezTo>
                  <a:pt x="16943" y="50049"/>
                  <a:pt x="16943" y="50049"/>
                  <a:pt x="16943" y="51625"/>
                </a:cubicBezTo>
                <a:lnTo>
                  <a:pt x="16943" y="50049"/>
                </a:lnTo>
                <a:lnTo>
                  <a:pt x="16943" y="51625"/>
                </a:lnTo>
                <a:cubicBezTo>
                  <a:pt x="15548" y="51625"/>
                  <a:pt x="15548" y="51625"/>
                  <a:pt x="15548" y="51625"/>
                </a:cubicBezTo>
                <a:cubicBezTo>
                  <a:pt x="15548" y="51625"/>
                  <a:pt x="15548" y="51625"/>
                  <a:pt x="16943" y="51625"/>
                </a:cubicBezTo>
                <a:lnTo>
                  <a:pt x="15548" y="51625"/>
                </a:lnTo>
                <a:cubicBezTo>
                  <a:pt x="15548" y="53004"/>
                  <a:pt x="15548" y="53004"/>
                  <a:pt x="15548" y="53004"/>
                </a:cubicBezTo>
                <a:cubicBezTo>
                  <a:pt x="15548" y="51625"/>
                  <a:pt x="15548" y="51625"/>
                  <a:pt x="15548" y="53004"/>
                </a:cubicBezTo>
                <a:cubicBezTo>
                  <a:pt x="15548" y="51625"/>
                  <a:pt x="15548" y="51625"/>
                  <a:pt x="15548" y="51625"/>
                </a:cubicBezTo>
                <a:cubicBezTo>
                  <a:pt x="15548" y="51625"/>
                  <a:pt x="15548" y="51625"/>
                  <a:pt x="15548" y="53004"/>
                </a:cubicBezTo>
                <a:lnTo>
                  <a:pt x="14152" y="53004"/>
                </a:lnTo>
                <a:cubicBezTo>
                  <a:pt x="15548" y="53004"/>
                  <a:pt x="15548" y="53004"/>
                  <a:pt x="15548" y="53004"/>
                </a:cubicBezTo>
                <a:lnTo>
                  <a:pt x="14152" y="53004"/>
                </a:lnTo>
                <a:lnTo>
                  <a:pt x="15548" y="53004"/>
                </a:lnTo>
                <a:lnTo>
                  <a:pt x="14152" y="53004"/>
                </a:lnTo>
                <a:lnTo>
                  <a:pt x="15548" y="53004"/>
                </a:lnTo>
                <a:cubicBezTo>
                  <a:pt x="15548" y="53004"/>
                  <a:pt x="15548" y="53004"/>
                  <a:pt x="14152" y="53004"/>
                </a:cubicBezTo>
                <a:cubicBezTo>
                  <a:pt x="15548" y="53004"/>
                  <a:pt x="15548" y="53004"/>
                  <a:pt x="15548" y="53004"/>
                </a:cubicBezTo>
                <a:lnTo>
                  <a:pt x="14152" y="53004"/>
                </a:lnTo>
                <a:lnTo>
                  <a:pt x="15548" y="53004"/>
                </a:lnTo>
                <a:cubicBezTo>
                  <a:pt x="15548" y="53004"/>
                  <a:pt x="15548" y="53004"/>
                  <a:pt x="15548" y="54384"/>
                </a:cubicBezTo>
                <a:lnTo>
                  <a:pt x="14152" y="54384"/>
                </a:lnTo>
                <a:cubicBezTo>
                  <a:pt x="15548" y="54384"/>
                  <a:pt x="15548" y="54384"/>
                  <a:pt x="15548" y="54384"/>
                </a:cubicBezTo>
                <a:cubicBezTo>
                  <a:pt x="14152" y="54384"/>
                  <a:pt x="14152" y="54384"/>
                  <a:pt x="14152" y="54384"/>
                </a:cubicBezTo>
                <a:lnTo>
                  <a:pt x="15548" y="54384"/>
                </a:lnTo>
                <a:cubicBezTo>
                  <a:pt x="15548" y="54384"/>
                  <a:pt x="15548" y="54384"/>
                  <a:pt x="14152" y="54384"/>
                </a:cubicBezTo>
                <a:lnTo>
                  <a:pt x="15548" y="54384"/>
                </a:lnTo>
                <a:cubicBezTo>
                  <a:pt x="14152" y="54384"/>
                  <a:pt x="14152" y="54384"/>
                  <a:pt x="14152" y="54384"/>
                </a:cubicBezTo>
                <a:lnTo>
                  <a:pt x="14152" y="55763"/>
                </a:lnTo>
                <a:cubicBezTo>
                  <a:pt x="14152" y="55763"/>
                  <a:pt x="14152" y="55763"/>
                  <a:pt x="12757" y="55763"/>
                </a:cubicBezTo>
                <a:lnTo>
                  <a:pt x="12757" y="57142"/>
                </a:lnTo>
                <a:lnTo>
                  <a:pt x="12757" y="58522"/>
                </a:lnTo>
                <a:lnTo>
                  <a:pt x="12757" y="59901"/>
                </a:lnTo>
                <a:cubicBezTo>
                  <a:pt x="11362" y="59901"/>
                  <a:pt x="12757" y="59901"/>
                  <a:pt x="11362" y="59901"/>
                </a:cubicBezTo>
                <a:lnTo>
                  <a:pt x="11362" y="58522"/>
                </a:lnTo>
                <a:cubicBezTo>
                  <a:pt x="11362" y="58522"/>
                  <a:pt x="11362" y="58522"/>
                  <a:pt x="11362" y="57142"/>
                </a:cubicBezTo>
                <a:cubicBezTo>
                  <a:pt x="11362" y="58522"/>
                  <a:pt x="11362" y="58522"/>
                  <a:pt x="11362" y="59901"/>
                </a:cubicBezTo>
                <a:lnTo>
                  <a:pt x="11362" y="61280"/>
                </a:lnTo>
                <a:cubicBezTo>
                  <a:pt x="12757" y="61280"/>
                  <a:pt x="12757" y="61280"/>
                  <a:pt x="12757" y="61280"/>
                </a:cubicBezTo>
                <a:cubicBezTo>
                  <a:pt x="12757" y="61280"/>
                  <a:pt x="12757" y="61280"/>
                  <a:pt x="12757" y="62660"/>
                </a:cubicBezTo>
                <a:cubicBezTo>
                  <a:pt x="14152" y="62660"/>
                  <a:pt x="14152" y="62660"/>
                  <a:pt x="14152" y="62660"/>
                </a:cubicBezTo>
                <a:lnTo>
                  <a:pt x="15548" y="62660"/>
                </a:lnTo>
                <a:lnTo>
                  <a:pt x="15548" y="64039"/>
                </a:lnTo>
                <a:cubicBezTo>
                  <a:pt x="15548" y="64039"/>
                  <a:pt x="15548" y="64039"/>
                  <a:pt x="15548" y="62660"/>
                </a:cubicBezTo>
                <a:cubicBezTo>
                  <a:pt x="14152" y="62660"/>
                  <a:pt x="14152" y="64039"/>
                  <a:pt x="14152" y="64039"/>
                </a:cubicBezTo>
                <a:lnTo>
                  <a:pt x="14152" y="62660"/>
                </a:lnTo>
                <a:lnTo>
                  <a:pt x="12757" y="62660"/>
                </a:lnTo>
                <a:lnTo>
                  <a:pt x="11362" y="62660"/>
                </a:lnTo>
                <a:cubicBezTo>
                  <a:pt x="11362" y="62660"/>
                  <a:pt x="11362" y="62660"/>
                  <a:pt x="11362" y="61280"/>
                </a:cubicBezTo>
                <a:cubicBezTo>
                  <a:pt x="11362" y="61280"/>
                  <a:pt x="11362" y="61280"/>
                  <a:pt x="11362" y="62660"/>
                </a:cubicBezTo>
                <a:cubicBezTo>
                  <a:pt x="11362" y="64039"/>
                  <a:pt x="11362" y="66798"/>
                  <a:pt x="11362" y="69753"/>
                </a:cubicBezTo>
                <a:cubicBezTo>
                  <a:pt x="11362" y="69753"/>
                  <a:pt x="11362" y="69753"/>
                  <a:pt x="12757" y="69753"/>
                </a:cubicBezTo>
                <a:cubicBezTo>
                  <a:pt x="12757" y="69753"/>
                  <a:pt x="12757" y="69753"/>
                  <a:pt x="14152" y="69753"/>
                </a:cubicBezTo>
                <a:cubicBezTo>
                  <a:pt x="14152" y="69753"/>
                  <a:pt x="14152" y="69753"/>
                  <a:pt x="14152" y="71133"/>
                </a:cubicBezTo>
                <a:cubicBezTo>
                  <a:pt x="14152" y="69753"/>
                  <a:pt x="14152" y="69753"/>
                  <a:pt x="14152" y="69753"/>
                </a:cubicBezTo>
                <a:cubicBezTo>
                  <a:pt x="15548" y="69753"/>
                  <a:pt x="15548" y="69753"/>
                  <a:pt x="15548" y="69753"/>
                </a:cubicBezTo>
                <a:cubicBezTo>
                  <a:pt x="14152" y="69753"/>
                  <a:pt x="14152" y="69753"/>
                  <a:pt x="14152" y="71133"/>
                </a:cubicBezTo>
                <a:cubicBezTo>
                  <a:pt x="14152" y="71133"/>
                  <a:pt x="14152" y="71133"/>
                  <a:pt x="14152" y="72512"/>
                </a:cubicBezTo>
                <a:cubicBezTo>
                  <a:pt x="15548" y="72512"/>
                  <a:pt x="15548" y="71133"/>
                  <a:pt x="15548" y="71133"/>
                </a:cubicBezTo>
                <a:cubicBezTo>
                  <a:pt x="15548" y="71133"/>
                  <a:pt x="15548" y="71133"/>
                  <a:pt x="14152" y="71133"/>
                </a:cubicBezTo>
                <a:cubicBezTo>
                  <a:pt x="15548" y="71133"/>
                  <a:pt x="15548" y="71133"/>
                  <a:pt x="15548" y="71133"/>
                </a:cubicBezTo>
                <a:lnTo>
                  <a:pt x="15548" y="69753"/>
                </a:lnTo>
                <a:cubicBezTo>
                  <a:pt x="15548" y="69753"/>
                  <a:pt x="15548" y="69753"/>
                  <a:pt x="15548" y="71133"/>
                </a:cubicBezTo>
                <a:lnTo>
                  <a:pt x="16943" y="71133"/>
                </a:lnTo>
                <a:cubicBezTo>
                  <a:pt x="18338" y="71133"/>
                  <a:pt x="18338" y="71133"/>
                  <a:pt x="18338" y="71133"/>
                </a:cubicBezTo>
                <a:cubicBezTo>
                  <a:pt x="19734" y="71133"/>
                  <a:pt x="19734" y="71133"/>
                  <a:pt x="19734" y="71133"/>
                </a:cubicBezTo>
                <a:lnTo>
                  <a:pt x="21129" y="71133"/>
                </a:lnTo>
                <a:cubicBezTo>
                  <a:pt x="19734" y="71133"/>
                  <a:pt x="21129" y="72512"/>
                  <a:pt x="19734" y="72512"/>
                </a:cubicBezTo>
                <a:cubicBezTo>
                  <a:pt x="19734" y="72512"/>
                  <a:pt x="19734" y="72512"/>
                  <a:pt x="21129" y="72512"/>
                </a:cubicBezTo>
                <a:cubicBezTo>
                  <a:pt x="22524" y="72512"/>
                  <a:pt x="22524" y="72512"/>
                  <a:pt x="22524" y="73891"/>
                </a:cubicBezTo>
                <a:lnTo>
                  <a:pt x="22524" y="72512"/>
                </a:lnTo>
                <a:lnTo>
                  <a:pt x="22524" y="73891"/>
                </a:lnTo>
                <a:cubicBezTo>
                  <a:pt x="22524" y="73891"/>
                  <a:pt x="22524" y="73891"/>
                  <a:pt x="23920" y="73891"/>
                </a:cubicBezTo>
                <a:lnTo>
                  <a:pt x="25315" y="73891"/>
                </a:lnTo>
                <a:lnTo>
                  <a:pt x="25315" y="75270"/>
                </a:lnTo>
                <a:lnTo>
                  <a:pt x="26710" y="75270"/>
                </a:lnTo>
                <a:lnTo>
                  <a:pt x="26710" y="76650"/>
                </a:lnTo>
                <a:lnTo>
                  <a:pt x="25315" y="76650"/>
                </a:lnTo>
                <a:lnTo>
                  <a:pt x="25315" y="78029"/>
                </a:lnTo>
                <a:cubicBezTo>
                  <a:pt x="26710" y="78029"/>
                  <a:pt x="26710" y="78029"/>
                  <a:pt x="26710" y="78029"/>
                </a:cubicBezTo>
                <a:cubicBezTo>
                  <a:pt x="28106" y="78029"/>
                  <a:pt x="28106" y="76650"/>
                  <a:pt x="28106" y="76650"/>
                </a:cubicBezTo>
                <a:cubicBezTo>
                  <a:pt x="28106" y="78029"/>
                  <a:pt x="29501" y="78029"/>
                  <a:pt x="29501" y="78029"/>
                </a:cubicBezTo>
                <a:cubicBezTo>
                  <a:pt x="30897" y="78029"/>
                  <a:pt x="30897" y="78029"/>
                  <a:pt x="30897" y="78029"/>
                </a:cubicBezTo>
                <a:lnTo>
                  <a:pt x="32491" y="78029"/>
                </a:lnTo>
                <a:cubicBezTo>
                  <a:pt x="32491" y="78029"/>
                  <a:pt x="32491" y="79408"/>
                  <a:pt x="33887" y="79408"/>
                </a:cubicBezTo>
                <a:cubicBezTo>
                  <a:pt x="35282" y="79408"/>
                  <a:pt x="35282" y="80788"/>
                  <a:pt x="35282" y="80788"/>
                </a:cubicBezTo>
                <a:cubicBezTo>
                  <a:pt x="35282" y="82167"/>
                  <a:pt x="33887" y="82167"/>
                  <a:pt x="33887" y="82167"/>
                </a:cubicBezTo>
                <a:cubicBezTo>
                  <a:pt x="33887" y="82167"/>
                  <a:pt x="33887" y="82167"/>
                  <a:pt x="33887" y="83546"/>
                </a:cubicBezTo>
                <a:cubicBezTo>
                  <a:pt x="33887" y="83546"/>
                  <a:pt x="33887" y="83546"/>
                  <a:pt x="32491" y="83546"/>
                </a:cubicBezTo>
                <a:cubicBezTo>
                  <a:pt x="32491" y="83546"/>
                  <a:pt x="32491" y="83546"/>
                  <a:pt x="32491" y="84926"/>
                </a:cubicBezTo>
                <a:lnTo>
                  <a:pt x="32491" y="86305"/>
                </a:lnTo>
                <a:cubicBezTo>
                  <a:pt x="32491" y="86305"/>
                  <a:pt x="32491" y="86305"/>
                  <a:pt x="32491" y="87684"/>
                </a:cubicBezTo>
                <a:cubicBezTo>
                  <a:pt x="30897" y="87684"/>
                  <a:pt x="30897" y="87684"/>
                  <a:pt x="30897" y="89064"/>
                </a:cubicBezTo>
                <a:cubicBezTo>
                  <a:pt x="30897" y="89064"/>
                  <a:pt x="30897" y="89064"/>
                  <a:pt x="29501" y="89064"/>
                </a:cubicBezTo>
                <a:cubicBezTo>
                  <a:pt x="29501" y="89064"/>
                  <a:pt x="29501" y="89064"/>
                  <a:pt x="29501" y="90640"/>
                </a:cubicBezTo>
                <a:cubicBezTo>
                  <a:pt x="29501" y="90640"/>
                  <a:pt x="29501" y="89064"/>
                  <a:pt x="28106" y="89064"/>
                </a:cubicBezTo>
                <a:cubicBezTo>
                  <a:pt x="28106" y="90640"/>
                  <a:pt x="28106" y="90640"/>
                  <a:pt x="28106" y="90640"/>
                </a:cubicBezTo>
                <a:cubicBezTo>
                  <a:pt x="28106" y="90640"/>
                  <a:pt x="28106" y="90640"/>
                  <a:pt x="26710" y="90640"/>
                </a:cubicBezTo>
                <a:cubicBezTo>
                  <a:pt x="28106" y="90640"/>
                  <a:pt x="26710" y="92019"/>
                  <a:pt x="26710" y="92019"/>
                </a:cubicBezTo>
                <a:cubicBezTo>
                  <a:pt x="28106" y="93399"/>
                  <a:pt x="26710" y="93399"/>
                  <a:pt x="26710" y="93399"/>
                </a:cubicBezTo>
                <a:cubicBezTo>
                  <a:pt x="26710" y="94778"/>
                  <a:pt x="25315" y="94778"/>
                  <a:pt x="25315" y="94778"/>
                </a:cubicBezTo>
                <a:cubicBezTo>
                  <a:pt x="25315" y="94778"/>
                  <a:pt x="26710" y="94778"/>
                  <a:pt x="26710" y="93399"/>
                </a:cubicBezTo>
                <a:lnTo>
                  <a:pt x="25315" y="93399"/>
                </a:lnTo>
                <a:cubicBezTo>
                  <a:pt x="25315" y="93399"/>
                  <a:pt x="25315" y="93399"/>
                  <a:pt x="25315" y="94778"/>
                </a:cubicBezTo>
                <a:cubicBezTo>
                  <a:pt x="33887" y="103054"/>
                  <a:pt x="46445" y="108571"/>
                  <a:pt x="59202" y="108571"/>
                </a:cubicBezTo>
                <a:cubicBezTo>
                  <a:pt x="83122" y="108571"/>
                  <a:pt x="102857" y="90640"/>
                  <a:pt x="107043" y="68374"/>
                </a:cubicBezTo>
                <a:cubicBezTo>
                  <a:pt x="107043" y="66798"/>
                  <a:pt x="107043" y="66798"/>
                  <a:pt x="107043" y="66798"/>
                </a:cubicBezTo>
                <a:cubicBezTo>
                  <a:pt x="107043" y="65418"/>
                  <a:pt x="105647" y="65418"/>
                  <a:pt x="105647" y="65418"/>
                </a:cubicBezTo>
                <a:cubicBezTo>
                  <a:pt x="105647" y="65418"/>
                  <a:pt x="105647" y="65418"/>
                  <a:pt x="105647" y="64039"/>
                </a:cubicBezTo>
                <a:cubicBezTo>
                  <a:pt x="105647" y="64039"/>
                  <a:pt x="105647" y="64039"/>
                  <a:pt x="105647" y="62660"/>
                </a:cubicBezTo>
                <a:lnTo>
                  <a:pt x="105647" y="61280"/>
                </a:lnTo>
                <a:cubicBezTo>
                  <a:pt x="105647" y="61280"/>
                  <a:pt x="105647" y="61280"/>
                  <a:pt x="104252" y="61280"/>
                </a:cubicBezTo>
                <a:cubicBezTo>
                  <a:pt x="104252" y="59901"/>
                  <a:pt x="104252" y="59901"/>
                  <a:pt x="104252" y="59901"/>
                </a:cubicBezTo>
                <a:cubicBezTo>
                  <a:pt x="102857" y="59901"/>
                  <a:pt x="102857" y="59901"/>
                  <a:pt x="102857" y="59901"/>
                </a:cubicBezTo>
                <a:cubicBezTo>
                  <a:pt x="102857" y="59901"/>
                  <a:pt x="102857" y="59901"/>
                  <a:pt x="104252" y="59901"/>
                </a:cubicBezTo>
                <a:lnTo>
                  <a:pt x="102857" y="59901"/>
                </a:lnTo>
                <a:lnTo>
                  <a:pt x="102857" y="58522"/>
                </a:lnTo>
                <a:cubicBezTo>
                  <a:pt x="102857" y="58522"/>
                  <a:pt x="102857" y="58522"/>
                  <a:pt x="102857" y="57142"/>
                </a:cubicBezTo>
                <a:cubicBezTo>
                  <a:pt x="102857" y="58522"/>
                  <a:pt x="102857" y="58522"/>
                  <a:pt x="101461" y="58522"/>
                </a:cubicBezTo>
                <a:cubicBezTo>
                  <a:pt x="101461" y="57142"/>
                  <a:pt x="101461" y="57142"/>
                  <a:pt x="101461" y="57142"/>
                </a:cubicBezTo>
                <a:cubicBezTo>
                  <a:pt x="101461" y="57142"/>
                  <a:pt x="101461" y="57142"/>
                  <a:pt x="101461" y="58522"/>
                </a:cubicBezTo>
                <a:cubicBezTo>
                  <a:pt x="101461" y="58522"/>
                  <a:pt x="101461" y="58522"/>
                  <a:pt x="100066" y="58522"/>
                </a:cubicBezTo>
                <a:lnTo>
                  <a:pt x="100066" y="59901"/>
                </a:lnTo>
                <a:cubicBezTo>
                  <a:pt x="98671" y="59901"/>
                  <a:pt x="98671" y="59901"/>
                  <a:pt x="98671" y="59901"/>
                </a:cubicBezTo>
                <a:lnTo>
                  <a:pt x="97275" y="61280"/>
                </a:lnTo>
                <a:cubicBezTo>
                  <a:pt x="95880" y="61280"/>
                  <a:pt x="95880" y="61280"/>
                  <a:pt x="95880" y="61280"/>
                </a:cubicBezTo>
                <a:cubicBezTo>
                  <a:pt x="95880" y="61280"/>
                  <a:pt x="95880" y="61280"/>
                  <a:pt x="95880" y="62660"/>
                </a:cubicBezTo>
                <a:lnTo>
                  <a:pt x="95880" y="64039"/>
                </a:lnTo>
                <a:cubicBezTo>
                  <a:pt x="95880" y="64039"/>
                  <a:pt x="95880" y="64039"/>
                  <a:pt x="95880" y="65418"/>
                </a:cubicBezTo>
                <a:cubicBezTo>
                  <a:pt x="95880" y="65418"/>
                  <a:pt x="95880" y="65418"/>
                  <a:pt x="94485" y="65418"/>
                </a:cubicBezTo>
                <a:cubicBezTo>
                  <a:pt x="94485" y="64039"/>
                  <a:pt x="94485" y="64039"/>
                  <a:pt x="92890" y="64039"/>
                </a:cubicBezTo>
                <a:cubicBezTo>
                  <a:pt x="92890" y="64039"/>
                  <a:pt x="92890" y="64039"/>
                  <a:pt x="92890" y="62660"/>
                </a:cubicBezTo>
                <a:lnTo>
                  <a:pt x="92890" y="61280"/>
                </a:lnTo>
                <a:cubicBezTo>
                  <a:pt x="92890" y="61280"/>
                  <a:pt x="92890" y="59901"/>
                  <a:pt x="91495" y="59901"/>
                </a:cubicBezTo>
                <a:cubicBezTo>
                  <a:pt x="91495" y="58522"/>
                  <a:pt x="91495" y="58522"/>
                  <a:pt x="91495" y="58522"/>
                </a:cubicBezTo>
                <a:cubicBezTo>
                  <a:pt x="92890" y="58522"/>
                  <a:pt x="91495" y="58522"/>
                  <a:pt x="91495" y="58522"/>
                </a:cubicBezTo>
                <a:cubicBezTo>
                  <a:pt x="90099" y="58522"/>
                  <a:pt x="90099" y="58522"/>
                  <a:pt x="90099" y="58522"/>
                </a:cubicBezTo>
                <a:cubicBezTo>
                  <a:pt x="90099" y="58522"/>
                  <a:pt x="90099" y="58522"/>
                  <a:pt x="90099" y="57142"/>
                </a:cubicBezTo>
                <a:cubicBezTo>
                  <a:pt x="90099" y="58522"/>
                  <a:pt x="90099" y="57142"/>
                  <a:pt x="90099" y="57142"/>
                </a:cubicBezTo>
                <a:cubicBezTo>
                  <a:pt x="88704" y="57142"/>
                  <a:pt x="88704" y="57142"/>
                  <a:pt x="88704" y="57142"/>
                </a:cubicBezTo>
                <a:cubicBezTo>
                  <a:pt x="88704" y="55763"/>
                  <a:pt x="88704" y="55763"/>
                  <a:pt x="88704" y="55763"/>
                </a:cubicBezTo>
                <a:cubicBezTo>
                  <a:pt x="88704" y="55763"/>
                  <a:pt x="87308" y="57142"/>
                  <a:pt x="87308" y="55763"/>
                </a:cubicBezTo>
                <a:lnTo>
                  <a:pt x="85913" y="55763"/>
                </a:lnTo>
                <a:cubicBezTo>
                  <a:pt x="85913" y="57142"/>
                  <a:pt x="85913" y="57142"/>
                  <a:pt x="85913" y="57142"/>
                </a:cubicBezTo>
                <a:lnTo>
                  <a:pt x="85913" y="55763"/>
                </a:lnTo>
                <a:cubicBezTo>
                  <a:pt x="84518" y="55763"/>
                  <a:pt x="84518" y="55763"/>
                  <a:pt x="84518" y="55763"/>
                </a:cubicBezTo>
                <a:cubicBezTo>
                  <a:pt x="83122" y="55763"/>
                  <a:pt x="83122" y="55763"/>
                  <a:pt x="83122" y="55763"/>
                </a:cubicBezTo>
                <a:lnTo>
                  <a:pt x="81727" y="55763"/>
                </a:lnTo>
                <a:cubicBezTo>
                  <a:pt x="81727" y="55763"/>
                  <a:pt x="80332" y="55763"/>
                  <a:pt x="80332" y="54384"/>
                </a:cubicBezTo>
                <a:cubicBezTo>
                  <a:pt x="80332" y="54384"/>
                  <a:pt x="80332" y="54384"/>
                  <a:pt x="80332" y="53004"/>
                </a:cubicBezTo>
                <a:cubicBezTo>
                  <a:pt x="78936" y="53004"/>
                  <a:pt x="78936" y="53004"/>
                  <a:pt x="78936" y="53004"/>
                </a:cubicBezTo>
                <a:cubicBezTo>
                  <a:pt x="78936" y="53004"/>
                  <a:pt x="78936" y="53004"/>
                  <a:pt x="78936" y="54384"/>
                </a:cubicBezTo>
                <a:cubicBezTo>
                  <a:pt x="78936" y="54384"/>
                  <a:pt x="78936" y="54384"/>
                  <a:pt x="78936" y="55763"/>
                </a:cubicBezTo>
                <a:cubicBezTo>
                  <a:pt x="78936" y="55763"/>
                  <a:pt x="78936" y="55763"/>
                  <a:pt x="80332" y="55763"/>
                </a:cubicBezTo>
                <a:cubicBezTo>
                  <a:pt x="80332" y="55763"/>
                  <a:pt x="80332" y="55763"/>
                  <a:pt x="78936" y="55763"/>
                </a:cubicBezTo>
                <a:lnTo>
                  <a:pt x="80332" y="55763"/>
                </a:lnTo>
                <a:cubicBezTo>
                  <a:pt x="78936" y="55763"/>
                  <a:pt x="78936" y="55763"/>
                  <a:pt x="80332" y="55763"/>
                </a:cubicBezTo>
                <a:lnTo>
                  <a:pt x="80332" y="57142"/>
                </a:lnTo>
                <a:cubicBezTo>
                  <a:pt x="80332" y="55763"/>
                  <a:pt x="80332" y="55763"/>
                  <a:pt x="80332" y="55763"/>
                </a:cubicBezTo>
                <a:lnTo>
                  <a:pt x="80332" y="57142"/>
                </a:lnTo>
                <a:cubicBezTo>
                  <a:pt x="81727" y="57142"/>
                  <a:pt x="81727" y="57142"/>
                  <a:pt x="81727" y="57142"/>
                </a:cubicBezTo>
                <a:cubicBezTo>
                  <a:pt x="83122" y="55763"/>
                  <a:pt x="83122" y="55763"/>
                  <a:pt x="83122" y="55763"/>
                </a:cubicBezTo>
                <a:lnTo>
                  <a:pt x="83122" y="57142"/>
                </a:lnTo>
                <a:lnTo>
                  <a:pt x="84518" y="57142"/>
                </a:lnTo>
                <a:cubicBezTo>
                  <a:pt x="84518" y="57142"/>
                  <a:pt x="84518" y="57142"/>
                  <a:pt x="84518" y="58522"/>
                </a:cubicBezTo>
                <a:cubicBezTo>
                  <a:pt x="84518" y="59901"/>
                  <a:pt x="84518" y="59901"/>
                  <a:pt x="84518" y="59901"/>
                </a:cubicBezTo>
                <a:cubicBezTo>
                  <a:pt x="83122" y="59901"/>
                  <a:pt x="83122" y="59901"/>
                  <a:pt x="83122" y="59901"/>
                </a:cubicBezTo>
                <a:lnTo>
                  <a:pt x="83122" y="61280"/>
                </a:lnTo>
                <a:cubicBezTo>
                  <a:pt x="81727" y="61280"/>
                  <a:pt x="81727" y="61280"/>
                  <a:pt x="81727" y="61280"/>
                </a:cubicBezTo>
                <a:lnTo>
                  <a:pt x="80332" y="61280"/>
                </a:lnTo>
                <a:cubicBezTo>
                  <a:pt x="80332" y="62660"/>
                  <a:pt x="80332" y="62660"/>
                  <a:pt x="78936" y="62660"/>
                </a:cubicBezTo>
                <a:lnTo>
                  <a:pt x="77541" y="62660"/>
                </a:lnTo>
                <a:cubicBezTo>
                  <a:pt x="76146" y="64039"/>
                  <a:pt x="76146" y="64039"/>
                  <a:pt x="76146" y="62660"/>
                </a:cubicBezTo>
                <a:cubicBezTo>
                  <a:pt x="76146" y="62660"/>
                  <a:pt x="76146" y="62660"/>
                  <a:pt x="76146" y="61280"/>
                </a:cubicBezTo>
                <a:cubicBezTo>
                  <a:pt x="76146" y="61280"/>
                  <a:pt x="74750" y="61280"/>
                  <a:pt x="74750" y="59901"/>
                </a:cubicBezTo>
                <a:cubicBezTo>
                  <a:pt x="74750" y="59901"/>
                  <a:pt x="74750" y="59901"/>
                  <a:pt x="73355" y="58522"/>
                </a:cubicBezTo>
                <a:cubicBezTo>
                  <a:pt x="73355" y="58522"/>
                  <a:pt x="73355" y="58522"/>
                  <a:pt x="73355" y="57142"/>
                </a:cubicBezTo>
                <a:cubicBezTo>
                  <a:pt x="73355" y="55763"/>
                  <a:pt x="71960" y="55763"/>
                  <a:pt x="71960" y="55763"/>
                </a:cubicBezTo>
                <a:cubicBezTo>
                  <a:pt x="71960" y="54384"/>
                  <a:pt x="71960" y="54384"/>
                  <a:pt x="71960" y="54384"/>
                </a:cubicBezTo>
                <a:cubicBezTo>
                  <a:pt x="71960" y="53004"/>
                  <a:pt x="70365" y="53004"/>
                  <a:pt x="70365" y="53004"/>
                </a:cubicBezTo>
                <a:cubicBezTo>
                  <a:pt x="70365" y="53004"/>
                  <a:pt x="70365" y="53004"/>
                  <a:pt x="71960" y="51625"/>
                </a:cubicBezTo>
                <a:cubicBezTo>
                  <a:pt x="71960" y="50049"/>
                  <a:pt x="71960" y="50049"/>
                  <a:pt x="71960" y="50049"/>
                </a:cubicBezTo>
                <a:cubicBezTo>
                  <a:pt x="71960" y="50049"/>
                  <a:pt x="71960" y="50049"/>
                  <a:pt x="70365" y="50049"/>
                </a:cubicBezTo>
                <a:cubicBezTo>
                  <a:pt x="70365" y="50049"/>
                  <a:pt x="70365" y="50049"/>
                  <a:pt x="68970" y="50049"/>
                </a:cubicBezTo>
                <a:cubicBezTo>
                  <a:pt x="68970" y="50049"/>
                  <a:pt x="68970" y="48669"/>
                  <a:pt x="68970" y="50049"/>
                </a:cubicBezTo>
                <a:cubicBezTo>
                  <a:pt x="68970" y="50049"/>
                  <a:pt x="68970" y="50049"/>
                  <a:pt x="67574" y="50049"/>
                </a:cubicBezTo>
                <a:cubicBezTo>
                  <a:pt x="67574" y="48669"/>
                  <a:pt x="67574" y="48669"/>
                  <a:pt x="67574" y="48669"/>
                </a:cubicBezTo>
                <a:cubicBezTo>
                  <a:pt x="66179" y="48669"/>
                  <a:pt x="66179" y="48669"/>
                  <a:pt x="66179" y="48669"/>
                </a:cubicBezTo>
                <a:cubicBezTo>
                  <a:pt x="67574" y="48669"/>
                  <a:pt x="67574" y="48669"/>
                  <a:pt x="66179" y="48669"/>
                </a:cubicBezTo>
                <a:lnTo>
                  <a:pt x="67574" y="48669"/>
                </a:lnTo>
                <a:lnTo>
                  <a:pt x="66179" y="48669"/>
                </a:lnTo>
                <a:cubicBezTo>
                  <a:pt x="66179" y="47290"/>
                  <a:pt x="66179" y="47290"/>
                  <a:pt x="66179" y="47290"/>
                </a:cubicBezTo>
                <a:cubicBezTo>
                  <a:pt x="66179" y="47290"/>
                  <a:pt x="66179" y="47290"/>
                  <a:pt x="67574" y="47290"/>
                </a:cubicBezTo>
                <a:cubicBezTo>
                  <a:pt x="66179" y="47290"/>
                  <a:pt x="66179" y="47290"/>
                  <a:pt x="66179" y="47290"/>
                </a:cubicBezTo>
                <a:lnTo>
                  <a:pt x="67574" y="47290"/>
                </a:lnTo>
                <a:lnTo>
                  <a:pt x="68970" y="47290"/>
                </a:lnTo>
                <a:cubicBezTo>
                  <a:pt x="68970" y="47290"/>
                  <a:pt x="68970" y="47290"/>
                  <a:pt x="67574" y="47290"/>
                </a:cubicBezTo>
                <a:cubicBezTo>
                  <a:pt x="67574" y="47290"/>
                  <a:pt x="67574" y="47290"/>
                  <a:pt x="67574" y="45911"/>
                </a:cubicBezTo>
                <a:lnTo>
                  <a:pt x="68970" y="47290"/>
                </a:lnTo>
                <a:lnTo>
                  <a:pt x="68970" y="45911"/>
                </a:lnTo>
                <a:cubicBezTo>
                  <a:pt x="68970" y="47290"/>
                  <a:pt x="68970" y="47290"/>
                  <a:pt x="68970" y="47290"/>
                </a:cubicBezTo>
                <a:cubicBezTo>
                  <a:pt x="68970" y="45911"/>
                  <a:pt x="68970" y="45911"/>
                  <a:pt x="68970" y="45911"/>
                </a:cubicBezTo>
                <a:lnTo>
                  <a:pt x="70365" y="45911"/>
                </a:lnTo>
                <a:cubicBezTo>
                  <a:pt x="70365" y="45911"/>
                  <a:pt x="70365" y="45911"/>
                  <a:pt x="71960" y="45911"/>
                </a:cubicBezTo>
                <a:cubicBezTo>
                  <a:pt x="71960" y="45911"/>
                  <a:pt x="71960" y="47290"/>
                  <a:pt x="73355" y="47290"/>
                </a:cubicBezTo>
                <a:lnTo>
                  <a:pt x="74750" y="47290"/>
                </a:lnTo>
                <a:lnTo>
                  <a:pt x="74750" y="45911"/>
                </a:lnTo>
                <a:cubicBezTo>
                  <a:pt x="74750" y="44532"/>
                  <a:pt x="74750" y="44532"/>
                  <a:pt x="74750" y="44532"/>
                </a:cubicBezTo>
                <a:lnTo>
                  <a:pt x="73355" y="44532"/>
                </a:lnTo>
                <a:lnTo>
                  <a:pt x="71960" y="44532"/>
                </a:lnTo>
                <a:cubicBezTo>
                  <a:pt x="71960" y="44532"/>
                  <a:pt x="73355" y="44532"/>
                  <a:pt x="73355" y="43152"/>
                </a:cubicBezTo>
                <a:cubicBezTo>
                  <a:pt x="73355" y="43152"/>
                  <a:pt x="73355" y="43152"/>
                  <a:pt x="71960" y="43152"/>
                </a:cubicBezTo>
                <a:cubicBezTo>
                  <a:pt x="70365" y="43152"/>
                  <a:pt x="70365" y="43152"/>
                  <a:pt x="70365" y="43152"/>
                </a:cubicBezTo>
                <a:cubicBezTo>
                  <a:pt x="70365" y="43152"/>
                  <a:pt x="71960" y="43152"/>
                  <a:pt x="71960" y="44532"/>
                </a:cubicBezTo>
                <a:cubicBezTo>
                  <a:pt x="71960" y="44532"/>
                  <a:pt x="71960" y="44532"/>
                  <a:pt x="70365" y="44532"/>
                </a:cubicBezTo>
                <a:cubicBezTo>
                  <a:pt x="70365" y="43152"/>
                  <a:pt x="70365" y="43152"/>
                  <a:pt x="70365" y="43152"/>
                </a:cubicBezTo>
                <a:cubicBezTo>
                  <a:pt x="70365" y="43152"/>
                  <a:pt x="70365" y="43152"/>
                  <a:pt x="68970" y="43152"/>
                </a:cubicBezTo>
                <a:cubicBezTo>
                  <a:pt x="68970" y="43152"/>
                  <a:pt x="68970" y="43152"/>
                  <a:pt x="70365" y="43152"/>
                </a:cubicBezTo>
                <a:cubicBezTo>
                  <a:pt x="68970" y="43152"/>
                  <a:pt x="68970" y="43152"/>
                  <a:pt x="68970" y="43152"/>
                </a:cubicBezTo>
                <a:cubicBezTo>
                  <a:pt x="68970" y="43152"/>
                  <a:pt x="67574" y="43152"/>
                  <a:pt x="68970" y="43152"/>
                </a:cubicBezTo>
                <a:cubicBezTo>
                  <a:pt x="68970" y="44532"/>
                  <a:pt x="68970" y="44532"/>
                  <a:pt x="68970" y="44532"/>
                </a:cubicBezTo>
                <a:cubicBezTo>
                  <a:pt x="68970" y="44532"/>
                  <a:pt x="68970" y="44532"/>
                  <a:pt x="67574" y="44532"/>
                </a:cubicBezTo>
                <a:cubicBezTo>
                  <a:pt x="67574" y="44532"/>
                  <a:pt x="67574" y="44532"/>
                  <a:pt x="67574" y="45911"/>
                </a:cubicBezTo>
                <a:cubicBezTo>
                  <a:pt x="67574" y="47290"/>
                  <a:pt x="67574" y="47290"/>
                  <a:pt x="67574" y="47290"/>
                </a:cubicBezTo>
                <a:lnTo>
                  <a:pt x="66179" y="47290"/>
                </a:lnTo>
                <a:cubicBezTo>
                  <a:pt x="66179" y="47290"/>
                  <a:pt x="66179" y="47290"/>
                  <a:pt x="64784" y="47290"/>
                </a:cubicBezTo>
                <a:cubicBezTo>
                  <a:pt x="64784" y="47290"/>
                  <a:pt x="64784" y="47290"/>
                  <a:pt x="64784" y="48669"/>
                </a:cubicBezTo>
                <a:cubicBezTo>
                  <a:pt x="64784" y="48669"/>
                  <a:pt x="64784" y="48669"/>
                  <a:pt x="64784" y="50049"/>
                </a:cubicBezTo>
                <a:lnTo>
                  <a:pt x="64784" y="48669"/>
                </a:lnTo>
                <a:cubicBezTo>
                  <a:pt x="64784" y="48669"/>
                  <a:pt x="64784" y="48669"/>
                  <a:pt x="63388" y="50049"/>
                </a:cubicBezTo>
                <a:cubicBezTo>
                  <a:pt x="63388" y="48669"/>
                  <a:pt x="63388" y="48669"/>
                  <a:pt x="63388" y="48669"/>
                </a:cubicBezTo>
                <a:lnTo>
                  <a:pt x="64784" y="48669"/>
                </a:lnTo>
                <a:lnTo>
                  <a:pt x="63388" y="48669"/>
                </a:lnTo>
                <a:cubicBezTo>
                  <a:pt x="63388" y="48669"/>
                  <a:pt x="63388" y="48669"/>
                  <a:pt x="63388" y="47290"/>
                </a:cubicBezTo>
                <a:cubicBezTo>
                  <a:pt x="63388" y="48669"/>
                  <a:pt x="63388" y="47290"/>
                  <a:pt x="63388" y="47290"/>
                </a:cubicBezTo>
                <a:lnTo>
                  <a:pt x="63388" y="45911"/>
                </a:lnTo>
                <a:cubicBezTo>
                  <a:pt x="63388" y="45911"/>
                  <a:pt x="63388" y="45911"/>
                  <a:pt x="61993" y="45911"/>
                </a:cubicBezTo>
                <a:lnTo>
                  <a:pt x="60598" y="44532"/>
                </a:lnTo>
                <a:cubicBezTo>
                  <a:pt x="59202" y="44532"/>
                  <a:pt x="59202" y="44532"/>
                  <a:pt x="59202" y="44532"/>
                </a:cubicBezTo>
                <a:lnTo>
                  <a:pt x="59202" y="43152"/>
                </a:lnTo>
                <a:lnTo>
                  <a:pt x="59202" y="44532"/>
                </a:lnTo>
                <a:cubicBezTo>
                  <a:pt x="59202" y="45911"/>
                  <a:pt x="59202" y="45911"/>
                  <a:pt x="59202" y="45911"/>
                </a:cubicBezTo>
                <a:lnTo>
                  <a:pt x="60598" y="45911"/>
                </a:lnTo>
                <a:cubicBezTo>
                  <a:pt x="61993" y="47290"/>
                  <a:pt x="61993" y="47290"/>
                  <a:pt x="61993" y="47290"/>
                </a:cubicBezTo>
                <a:lnTo>
                  <a:pt x="60598" y="47290"/>
                </a:lnTo>
                <a:cubicBezTo>
                  <a:pt x="61993" y="47290"/>
                  <a:pt x="61993" y="47290"/>
                  <a:pt x="61993" y="47290"/>
                </a:cubicBezTo>
                <a:cubicBezTo>
                  <a:pt x="61993" y="47290"/>
                  <a:pt x="61993" y="47290"/>
                  <a:pt x="61993" y="48669"/>
                </a:cubicBezTo>
                <a:cubicBezTo>
                  <a:pt x="61993" y="48669"/>
                  <a:pt x="61993" y="48669"/>
                  <a:pt x="60598" y="48669"/>
                </a:cubicBezTo>
                <a:lnTo>
                  <a:pt x="60598" y="47290"/>
                </a:lnTo>
                <a:cubicBezTo>
                  <a:pt x="60598" y="47290"/>
                  <a:pt x="60598" y="47290"/>
                  <a:pt x="59202" y="47290"/>
                </a:cubicBezTo>
                <a:cubicBezTo>
                  <a:pt x="59202" y="45911"/>
                  <a:pt x="59202" y="47290"/>
                  <a:pt x="59202" y="45911"/>
                </a:cubicBezTo>
                <a:cubicBezTo>
                  <a:pt x="59202" y="45911"/>
                  <a:pt x="59202" y="45911"/>
                  <a:pt x="57807" y="45911"/>
                </a:cubicBezTo>
                <a:lnTo>
                  <a:pt x="57807" y="44532"/>
                </a:lnTo>
                <a:lnTo>
                  <a:pt x="56411" y="44532"/>
                </a:lnTo>
                <a:cubicBezTo>
                  <a:pt x="56411" y="44532"/>
                  <a:pt x="56411" y="45911"/>
                  <a:pt x="55016" y="45911"/>
                </a:cubicBezTo>
                <a:cubicBezTo>
                  <a:pt x="55016" y="44532"/>
                  <a:pt x="55016" y="45911"/>
                  <a:pt x="55016" y="45911"/>
                </a:cubicBezTo>
                <a:cubicBezTo>
                  <a:pt x="55016" y="45911"/>
                  <a:pt x="55016" y="44532"/>
                  <a:pt x="53621" y="45911"/>
                </a:cubicBezTo>
                <a:cubicBezTo>
                  <a:pt x="53621" y="47290"/>
                  <a:pt x="52225" y="45911"/>
                  <a:pt x="52225" y="47290"/>
                </a:cubicBezTo>
                <a:cubicBezTo>
                  <a:pt x="52225" y="47290"/>
                  <a:pt x="52225" y="47290"/>
                  <a:pt x="52225" y="48669"/>
                </a:cubicBezTo>
                <a:lnTo>
                  <a:pt x="50830" y="48669"/>
                </a:lnTo>
                <a:cubicBezTo>
                  <a:pt x="50830" y="48669"/>
                  <a:pt x="50830" y="48669"/>
                  <a:pt x="50830" y="50049"/>
                </a:cubicBezTo>
                <a:lnTo>
                  <a:pt x="49435" y="50049"/>
                </a:lnTo>
                <a:cubicBezTo>
                  <a:pt x="49435" y="50049"/>
                  <a:pt x="49435" y="50049"/>
                  <a:pt x="47840" y="50049"/>
                </a:cubicBezTo>
                <a:cubicBezTo>
                  <a:pt x="47840" y="48669"/>
                  <a:pt x="47840" y="48669"/>
                  <a:pt x="47840" y="48669"/>
                </a:cubicBezTo>
                <a:cubicBezTo>
                  <a:pt x="46445" y="48669"/>
                  <a:pt x="47840" y="48669"/>
                  <a:pt x="47840" y="48669"/>
                </a:cubicBezTo>
                <a:lnTo>
                  <a:pt x="46445" y="48669"/>
                </a:lnTo>
                <a:cubicBezTo>
                  <a:pt x="46445" y="48669"/>
                  <a:pt x="46445" y="48669"/>
                  <a:pt x="47840" y="48669"/>
                </a:cubicBezTo>
                <a:cubicBezTo>
                  <a:pt x="47840" y="48669"/>
                  <a:pt x="47840" y="48669"/>
                  <a:pt x="46445" y="48669"/>
                </a:cubicBezTo>
                <a:lnTo>
                  <a:pt x="46445" y="47290"/>
                </a:lnTo>
                <a:cubicBezTo>
                  <a:pt x="47840" y="47290"/>
                  <a:pt x="47840" y="47290"/>
                  <a:pt x="47840" y="45911"/>
                </a:cubicBezTo>
                <a:cubicBezTo>
                  <a:pt x="47840" y="45911"/>
                  <a:pt x="47840" y="45911"/>
                  <a:pt x="46445" y="45911"/>
                </a:cubicBezTo>
                <a:lnTo>
                  <a:pt x="47840" y="45911"/>
                </a:lnTo>
                <a:cubicBezTo>
                  <a:pt x="47840" y="44532"/>
                  <a:pt x="47840" y="44532"/>
                  <a:pt x="47840" y="44532"/>
                </a:cubicBezTo>
                <a:lnTo>
                  <a:pt x="49435" y="44532"/>
                </a:lnTo>
                <a:cubicBezTo>
                  <a:pt x="49435" y="44532"/>
                  <a:pt x="50830" y="45911"/>
                  <a:pt x="50830" y="44532"/>
                </a:cubicBezTo>
                <a:lnTo>
                  <a:pt x="50830" y="45911"/>
                </a:lnTo>
                <a:cubicBezTo>
                  <a:pt x="50830" y="44532"/>
                  <a:pt x="50830" y="44532"/>
                  <a:pt x="50830" y="44532"/>
                </a:cubicBezTo>
                <a:cubicBezTo>
                  <a:pt x="52225" y="44532"/>
                  <a:pt x="52225" y="44532"/>
                  <a:pt x="52225" y="44532"/>
                </a:cubicBezTo>
                <a:lnTo>
                  <a:pt x="50830" y="44532"/>
                </a:lnTo>
                <a:cubicBezTo>
                  <a:pt x="50830" y="44532"/>
                  <a:pt x="50830" y="44532"/>
                  <a:pt x="52225" y="43152"/>
                </a:cubicBezTo>
                <a:cubicBezTo>
                  <a:pt x="52225" y="44532"/>
                  <a:pt x="52225" y="44532"/>
                  <a:pt x="52225" y="44532"/>
                </a:cubicBezTo>
                <a:lnTo>
                  <a:pt x="52225" y="43152"/>
                </a:lnTo>
                <a:cubicBezTo>
                  <a:pt x="50830" y="43152"/>
                  <a:pt x="52225" y="43152"/>
                  <a:pt x="50830" y="43152"/>
                </a:cubicBezTo>
                <a:cubicBezTo>
                  <a:pt x="50830" y="41773"/>
                  <a:pt x="50830" y="41773"/>
                  <a:pt x="50830" y="41773"/>
                </a:cubicBezTo>
                <a:lnTo>
                  <a:pt x="50830" y="43152"/>
                </a:lnTo>
                <a:cubicBezTo>
                  <a:pt x="50830" y="41773"/>
                  <a:pt x="50830" y="41773"/>
                  <a:pt x="49435" y="41773"/>
                </a:cubicBezTo>
                <a:lnTo>
                  <a:pt x="50830" y="41773"/>
                </a:lnTo>
                <a:cubicBezTo>
                  <a:pt x="50830" y="41773"/>
                  <a:pt x="50830" y="41773"/>
                  <a:pt x="50830" y="40394"/>
                </a:cubicBezTo>
                <a:cubicBezTo>
                  <a:pt x="50830" y="40394"/>
                  <a:pt x="50830" y="40394"/>
                  <a:pt x="52225" y="40394"/>
                </a:cubicBezTo>
                <a:lnTo>
                  <a:pt x="52225" y="41773"/>
                </a:lnTo>
                <a:cubicBezTo>
                  <a:pt x="52225" y="40394"/>
                  <a:pt x="52225" y="41773"/>
                  <a:pt x="52225" y="41773"/>
                </a:cubicBezTo>
                <a:cubicBezTo>
                  <a:pt x="52225" y="40394"/>
                  <a:pt x="52225" y="40394"/>
                  <a:pt x="52225" y="40394"/>
                </a:cubicBezTo>
                <a:cubicBezTo>
                  <a:pt x="52225" y="40394"/>
                  <a:pt x="52225" y="40394"/>
                  <a:pt x="53621" y="40394"/>
                </a:cubicBezTo>
                <a:cubicBezTo>
                  <a:pt x="53621" y="39014"/>
                  <a:pt x="53621" y="39014"/>
                  <a:pt x="53621" y="39014"/>
                </a:cubicBezTo>
                <a:lnTo>
                  <a:pt x="55016" y="39014"/>
                </a:lnTo>
                <a:cubicBezTo>
                  <a:pt x="55016" y="39014"/>
                  <a:pt x="55016" y="37635"/>
                  <a:pt x="56411" y="39014"/>
                </a:cubicBezTo>
                <a:cubicBezTo>
                  <a:pt x="56411" y="39014"/>
                  <a:pt x="56411" y="39014"/>
                  <a:pt x="56411" y="37635"/>
                </a:cubicBezTo>
                <a:cubicBezTo>
                  <a:pt x="56411" y="37635"/>
                  <a:pt x="56411" y="37635"/>
                  <a:pt x="56411" y="39014"/>
                </a:cubicBezTo>
                <a:cubicBezTo>
                  <a:pt x="56411" y="39014"/>
                  <a:pt x="56411" y="39014"/>
                  <a:pt x="56411" y="37635"/>
                </a:cubicBezTo>
                <a:cubicBezTo>
                  <a:pt x="56411" y="37635"/>
                  <a:pt x="56411" y="37635"/>
                  <a:pt x="57807" y="37635"/>
                </a:cubicBezTo>
                <a:lnTo>
                  <a:pt x="56411" y="37635"/>
                </a:lnTo>
                <a:cubicBezTo>
                  <a:pt x="56411" y="37635"/>
                  <a:pt x="56411" y="37635"/>
                  <a:pt x="56411" y="36256"/>
                </a:cubicBezTo>
                <a:cubicBezTo>
                  <a:pt x="56411" y="36256"/>
                  <a:pt x="56411" y="36256"/>
                  <a:pt x="57807" y="36256"/>
                </a:cubicBezTo>
                <a:lnTo>
                  <a:pt x="57807" y="37635"/>
                </a:lnTo>
                <a:lnTo>
                  <a:pt x="59202" y="37635"/>
                </a:lnTo>
                <a:lnTo>
                  <a:pt x="60598" y="37635"/>
                </a:lnTo>
                <a:cubicBezTo>
                  <a:pt x="60598" y="37635"/>
                  <a:pt x="60598" y="37635"/>
                  <a:pt x="61993" y="37635"/>
                </a:cubicBezTo>
                <a:lnTo>
                  <a:pt x="63388" y="37635"/>
                </a:lnTo>
                <a:cubicBezTo>
                  <a:pt x="63388" y="36256"/>
                  <a:pt x="63388" y="37635"/>
                  <a:pt x="63388" y="36256"/>
                </a:cubicBezTo>
                <a:lnTo>
                  <a:pt x="63388" y="34876"/>
                </a:lnTo>
                <a:cubicBezTo>
                  <a:pt x="64784" y="34876"/>
                  <a:pt x="64784" y="34876"/>
                  <a:pt x="64784" y="34876"/>
                </a:cubicBezTo>
                <a:cubicBezTo>
                  <a:pt x="64784" y="34876"/>
                  <a:pt x="64784" y="34876"/>
                  <a:pt x="64784" y="36256"/>
                </a:cubicBezTo>
                <a:cubicBezTo>
                  <a:pt x="64784" y="36256"/>
                  <a:pt x="64784" y="36256"/>
                  <a:pt x="64784" y="34876"/>
                </a:cubicBezTo>
                <a:cubicBezTo>
                  <a:pt x="64784" y="34876"/>
                  <a:pt x="64784" y="34876"/>
                  <a:pt x="66179" y="34876"/>
                </a:cubicBezTo>
                <a:lnTo>
                  <a:pt x="64784" y="34876"/>
                </a:lnTo>
                <a:cubicBezTo>
                  <a:pt x="64784" y="34876"/>
                  <a:pt x="64784" y="34876"/>
                  <a:pt x="64784" y="33497"/>
                </a:cubicBezTo>
                <a:cubicBezTo>
                  <a:pt x="66179" y="33497"/>
                  <a:pt x="66179" y="33497"/>
                  <a:pt x="66179" y="33497"/>
                </a:cubicBezTo>
                <a:lnTo>
                  <a:pt x="67574" y="33497"/>
                </a:lnTo>
                <a:lnTo>
                  <a:pt x="68970" y="33497"/>
                </a:lnTo>
                <a:lnTo>
                  <a:pt x="67574" y="33497"/>
                </a:lnTo>
                <a:lnTo>
                  <a:pt x="67574" y="32118"/>
                </a:lnTo>
                <a:lnTo>
                  <a:pt x="67574" y="33497"/>
                </a:lnTo>
                <a:cubicBezTo>
                  <a:pt x="67574" y="33497"/>
                  <a:pt x="67574" y="33497"/>
                  <a:pt x="66179" y="33497"/>
                </a:cubicBezTo>
                <a:cubicBezTo>
                  <a:pt x="64784" y="33497"/>
                  <a:pt x="64784" y="33497"/>
                  <a:pt x="64784" y="33497"/>
                </a:cubicBezTo>
                <a:cubicBezTo>
                  <a:pt x="63388" y="33497"/>
                  <a:pt x="63388" y="32118"/>
                  <a:pt x="63388" y="32118"/>
                </a:cubicBezTo>
                <a:cubicBezTo>
                  <a:pt x="63388" y="32118"/>
                  <a:pt x="63388" y="32118"/>
                  <a:pt x="63388" y="30738"/>
                </a:cubicBezTo>
                <a:lnTo>
                  <a:pt x="64784" y="30738"/>
                </a:lnTo>
                <a:lnTo>
                  <a:pt x="66179" y="29359"/>
                </a:lnTo>
                <a:cubicBezTo>
                  <a:pt x="66179" y="27783"/>
                  <a:pt x="66179" y="27783"/>
                  <a:pt x="66179" y="27783"/>
                </a:cubicBezTo>
                <a:cubicBezTo>
                  <a:pt x="66179" y="27783"/>
                  <a:pt x="66179" y="27783"/>
                  <a:pt x="64784" y="27783"/>
                </a:cubicBezTo>
                <a:cubicBezTo>
                  <a:pt x="64784" y="27783"/>
                  <a:pt x="64784" y="27783"/>
                  <a:pt x="64784" y="29359"/>
                </a:cubicBezTo>
                <a:cubicBezTo>
                  <a:pt x="63388" y="29359"/>
                  <a:pt x="63388" y="29359"/>
                  <a:pt x="63388" y="29359"/>
                </a:cubicBezTo>
                <a:cubicBezTo>
                  <a:pt x="63388" y="29359"/>
                  <a:pt x="63388" y="29359"/>
                  <a:pt x="63388" y="30738"/>
                </a:cubicBezTo>
                <a:cubicBezTo>
                  <a:pt x="61993" y="30738"/>
                  <a:pt x="61993" y="30738"/>
                  <a:pt x="61993" y="30738"/>
                </a:cubicBezTo>
                <a:cubicBezTo>
                  <a:pt x="61993" y="32118"/>
                  <a:pt x="61993" y="32118"/>
                  <a:pt x="61993" y="32118"/>
                </a:cubicBezTo>
                <a:cubicBezTo>
                  <a:pt x="61993" y="33497"/>
                  <a:pt x="61993" y="33497"/>
                  <a:pt x="61993" y="33497"/>
                </a:cubicBezTo>
                <a:lnTo>
                  <a:pt x="60598" y="33497"/>
                </a:lnTo>
                <a:cubicBezTo>
                  <a:pt x="61993" y="33497"/>
                  <a:pt x="61993" y="33497"/>
                  <a:pt x="61993" y="33497"/>
                </a:cubicBezTo>
                <a:lnTo>
                  <a:pt x="61993" y="34876"/>
                </a:lnTo>
                <a:lnTo>
                  <a:pt x="60598" y="34876"/>
                </a:lnTo>
                <a:lnTo>
                  <a:pt x="61993" y="34876"/>
                </a:lnTo>
                <a:cubicBezTo>
                  <a:pt x="60598" y="34876"/>
                  <a:pt x="60598" y="34876"/>
                  <a:pt x="60598" y="34876"/>
                </a:cubicBezTo>
                <a:cubicBezTo>
                  <a:pt x="60598" y="36256"/>
                  <a:pt x="60598" y="36256"/>
                  <a:pt x="60598" y="36256"/>
                </a:cubicBezTo>
                <a:cubicBezTo>
                  <a:pt x="60598" y="36256"/>
                  <a:pt x="60598" y="36256"/>
                  <a:pt x="59202" y="36256"/>
                </a:cubicBezTo>
                <a:cubicBezTo>
                  <a:pt x="59202" y="36256"/>
                  <a:pt x="59202" y="36256"/>
                  <a:pt x="59202" y="34876"/>
                </a:cubicBezTo>
                <a:cubicBezTo>
                  <a:pt x="59202" y="34876"/>
                  <a:pt x="59202" y="34876"/>
                  <a:pt x="57807" y="34876"/>
                </a:cubicBezTo>
                <a:cubicBezTo>
                  <a:pt x="57807" y="34876"/>
                  <a:pt x="57807" y="34876"/>
                  <a:pt x="57807" y="33497"/>
                </a:cubicBezTo>
                <a:lnTo>
                  <a:pt x="57807" y="34876"/>
                </a:lnTo>
                <a:cubicBezTo>
                  <a:pt x="56411" y="34876"/>
                  <a:pt x="56411" y="34876"/>
                  <a:pt x="56411" y="34876"/>
                </a:cubicBezTo>
                <a:cubicBezTo>
                  <a:pt x="55016" y="34876"/>
                  <a:pt x="55016" y="34876"/>
                  <a:pt x="55016" y="34876"/>
                </a:cubicBezTo>
                <a:lnTo>
                  <a:pt x="55016" y="33497"/>
                </a:lnTo>
                <a:cubicBezTo>
                  <a:pt x="55016" y="33497"/>
                  <a:pt x="55016" y="33497"/>
                  <a:pt x="55016" y="34876"/>
                </a:cubicBezTo>
                <a:cubicBezTo>
                  <a:pt x="55016" y="33497"/>
                  <a:pt x="55016" y="33497"/>
                  <a:pt x="55016" y="33497"/>
                </a:cubicBezTo>
                <a:lnTo>
                  <a:pt x="55016" y="32118"/>
                </a:lnTo>
                <a:cubicBezTo>
                  <a:pt x="55016" y="33497"/>
                  <a:pt x="55016" y="32118"/>
                  <a:pt x="55016" y="32118"/>
                </a:cubicBezTo>
                <a:lnTo>
                  <a:pt x="55016" y="30738"/>
                </a:lnTo>
                <a:cubicBezTo>
                  <a:pt x="56411" y="30738"/>
                  <a:pt x="56411" y="30738"/>
                  <a:pt x="56411" y="30738"/>
                </a:cubicBezTo>
                <a:cubicBezTo>
                  <a:pt x="56411" y="30738"/>
                  <a:pt x="56411" y="30738"/>
                  <a:pt x="57807" y="30738"/>
                </a:cubicBezTo>
                <a:cubicBezTo>
                  <a:pt x="57807" y="30738"/>
                  <a:pt x="57807" y="30738"/>
                  <a:pt x="57807" y="29359"/>
                </a:cubicBezTo>
                <a:cubicBezTo>
                  <a:pt x="59202" y="29359"/>
                  <a:pt x="59202" y="29359"/>
                  <a:pt x="59202" y="29359"/>
                </a:cubicBezTo>
                <a:cubicBezTo>
                  <a:pt x="59202" y="27783"/>
                  <a:pt x="59202" y="27783"/>
                  <a:pt x="59202" y="27783"/>
                </a:cubicBezTo>
                <a:cubicBezTo>
                  <a:pt x="59202" y="26403"/>
                  <a:pt x="60598" y="26403"/>
                  <a:pt x="60598" y="26403"/>
                </a:cubicBezTo>
                <a:cubicBezTo>
                  <a:pt x="61993" y="26403"/>
                  <a:pt x="61993" y="26403"/>
                  <a:pt x="61993" y="26403"/>
                </a:cubicBezTo>
                <a:cubicBezTo>
                  <a:pt x="61993" y="26403"/>
                  <a:pt x="61993" y="26403"/>
                  <a:pt x="61993" y="25024"/>
                </a:cubicBezTo>
                <a:cubicBezTo>
                  <a:pt x="61993" y="25024"/>
                  <a:pt x="61993" y="25024"/>
                  <a:pt x="63388" y="25024"/>
                </a:cubicBezTo>
                <a:cubicBezTo>
                  <a:pt x="63388" y="25024"/>
                  <a:pt x="63388" y="25024"/>
                  <a:pt x="63388" y="23645"/>
                </a:cubicBezTo>
                <a:cubicBezTo>
                  <a:pt x="63388" y="25024"/>
                  <a:pt x="63388" y="25024"/>
                  <a:pt x="64784" y="25024"/>
                </a:cubicBezTo>
                <a:cubicBezTo>
                  <a:pt x="64784" y="23645"/>
                  <a:pt x="64784" y="23645"/>
                  <a:pt x="64784" y="23645"/>
                </a:cubicBezTo>
                <a:cubicBezTo>
                  <a:pt x="66179" y="23645"/>
                  <a:pt x="66179" y="23645"/>
                  <a:pt x="66179" y="23645"/>
                </a:cubicBezTo>
                <a:cubicBezTo>
                  <a:pt x="67574" y="23645"/>
                  <a:pt x="67574" y="23645"/>
                  <a:pt x="67574" y="23645"/>
                </a:cubicBezTo>
                <a:cubicBezTo>
                  <a:pt x="67574" y="23645"/>
                  <a:pt x="67574" y="23645"/>
                  <a:pt x="68970" y="23645"/>
                </a:cubicBezTo>
                <a:cubicBezTo>
                  <a:pt x="68970" y="23645"/>
                  <a:pt x="68970" y="23645"/>
                  <a:pt x="67574" y="23645"/>
                </a:cubicBezTo>
                <a:cubicBezTo>
                  <a:pt x="67574" y="25024"/>
                  <a:pt x="67574" y="25024"/>
                  <a:pt x="68970" y="25024"/>
                </a:cubicBezTo>
                <a:cubicBezTo>
                  <a:pt x="68970" y="25024"/>
                  <a:pt x="68970" y="25024"/>
                  <a:pt x="70365" y="25024"/>
                </a:cubicBezTo>
                <a:lnTo>
                  <a:pt x="71960" y="25024"/>
                </a:lnTo>
                <a:cubicBezTo>
                  <a:pt x="71960" y="25024"/>
                  <a:pt x="71960" y="25024"/>
                  <a:pt x="73355" y="25024"/>
                </a:cubicBezTo>
                <a:lnTo>
                  <a:pt x="73355" y="26403"/>
                </a:lnTo>
                <a:cubicBezTo>
                  <a:pt x="73355" y="26403"/>
                  <a:pt x="73355" y="26403"/>
                  <a:pt x="74750" y="26403"/>
                </a:cubicBezTo>
                <a:cubicBezTo>
                  <a:pt x="74750" y="27783"/>
                  <a:pt x="74750" y="27783"/>
                  <a:pt x="74750" y="27783"/>
                </a:cubicBezTo>
                <a:cubicBezTo>
                  <a:pt x="73355" y="27783"/>
                  <a:pt x="71960" y="27783"/>
                  <a:pt x="70365" y="27783"/>
                </a:cubicBezTo>
                <a:lnTo>
                  <a:pt x="70365" y="26403"/>
                </a:lnTo>
                <a:cubicBezTo>
                  <a:pt x="70365" y="27783"/>
                  <a:pt x="70365" y="27783"/>
                  <a:pt x="70365" y="27783"/>
                </a:cubicBezTo>
                <a:cubicBezTo>
                  <a:pt x="71960" y="27783"/>
                  <a:pt x="71960" y="27783"/>
                  <a:pt x="70365" y="27783"/>
                </a:cubicBezTo>
                <a:cubicBezTo>
                  <a:pt x="70365" y="29359"/>
                  <a:pt x="71960" y="29359"/>
                  <a:pt x="71960" y="29359"/>
                </a:cubicBezTo>
                <a:cubicBezTo>
                  <a:pt x="73355" y="30738"/>
                  <a:pt x="73355" y="30738"/>
                  <a:pt x="73355" y="29359"/>
                </a:cubicBezTo>
                <a:cubicBezTo>
                  <a:pt x="71960" y="29359"/>
                  <a:pt x="71960" y="29359"/>
                  <a:pt x="71960" y="29359"/>
                </a:cubicBezTo>
                <a:cubicBezTo>
                  <a:pt x="73355" y="29359"/>
                  <a:pt x="73355" y="29359"/>
                  <a:pt x="73355" y="29359"/>
                </a:cubicBezTo>
                <a:cubicBezTo>
                  <a:pt x="73355" y="29359"/>
                  <a:pt x="73355" y="29359"/>
                  <a:pt x="74750" y="29359"/>
                </a:cubicBezTo>
                <a:cubicBezTo>
                  <a:pt x="74750" y="29359"/>
                  <a:pt x="74750" y="29359"/>
                  <a:pt x="74750" y="27783"/>
                </a:cubicBezTo>
                <a:cubicBezTo>
                  <a:pt x="76146" y="27783"/>
                  <a:pt x="76146" y="27783"/>
                  <a:pt x="76146" y="27783"/>
                </a:cubicBezTo>
                <a:cubicBezTo>
                  <a:pt x="76146" y="27783"/>
                  <a:pt x="76146" y="27783"/>
                  <a:pt x="76146" y="26403"/>
                </a:cubicBezTo>
                <a:cubicBezTo>
                  <a:pt x="76146" y="26403"/>
                  <a:pt x="76146" y="26403"/>
                  <a:pt x="76146" y="25024"/>
                </a:cubicBezTo>
                <a:lnTo>
                  <a:pt x="76146" y="26403"/>
                </a:lnTo>
                <a:cubicBezTo>
                  <a:pt x="76146" y="26403"/>
                  <a:pt x="77541" y="26403"/>
                  <a:pt x="77541" y="25024"/>
                </a:cubicBezTo>
                <a:cubicBezTo>
                  <a:pt x="77541" y="26403"/>
                  <a:pt x="77541" y="26403"/>
                  <a:pt x="77541" y="26403"/>
                </a:cubicBezTo>
                <a:cubicBezTo>
                  <a:pt x="77541" y="26403"/>
                  <a:pt x="77541" y="26403"/>
                  <a:pt x="76146" y="26403"/>
                </a:cubicBezTo>
                <a:cubicBezTo>
                  <a:pt x="77541" y="26403"/>
                  <a:pt x="77541" y="27783"/>
                  <a:pt x="77541" y="27783"/>
                </a:cubicBezTo>
                <a:cubicBezTo>
                  <a:pt x="77541" y="27783"/>
                  <a:pt x="77541" y="27783"/>
                  <a:pt x="78936" y="27783"/>
                </a:cubicBezTo>
                <a:cubicBezTo>
                  <a:pt x="78936" y="26403"/>
                  <a:pt x="78936" y="26403"/>
                  <a:pt x="78936" y="26403"/>
                </a:cubicBezTo>
                <a:lnTo>
                  <a:pt x="80332" y="26403"/>
                </a:lnTo>
                <a:cubicBezTo>
                  <a:pt x="80332" y="26403"/>
                  <a:pt x="80332" y="26403"/>
                  <a:pt x="80332" y="25024"/>
                </a:cubicBezTo>
                <a:lnTo>
                  <a:pt x="80332" y="26403"/>
                </a:lnTo>
                <a:cubicBezTo>
                  <a:pt x="81727" y="26403"/>
                  <a:pt x="80332" y="25024"/>
                  <a:pt x="81727" y="25024"/>
                </a:cubicBezTo>
                <a:cubicBezTo>
                  <a:pt x="81727" y="25024"/>
                  <a:pt x="81727" y="25024"/>
                  <a:pt x="81727" y="26403"/>
                </a:cubicBezTo>
                <a:cubicBezTo>
                  <a:pt x="81727" y="26403"/>
                  <a:pt x="81727" y="26403"/>
                  <a:pt x="83122" y="25024"/>
                </a:cubicBezTo>
                <a:cubicBezTo>
                  <a:pt x="83122" y="25024"/>
                  <a:pt x="83122" y="26403"/>
                  <a:pt x="83122" y="25024"/>
                </a:cubicBezTo>
                <a:cubicBezTo>
                  <a:pt x="83122" y="25024"/>
                  <a:pt x="83122" y="25024"/>
                  <a:pt x="84518" y="25024"/>
                </a:cubicBezTo>
                <a:cubicBezTo>
                  <a:pt x="84518" y="26403"/>
                  <a:pt x="84518" y="26403"/>
                  <a:pt x="84518" y="26403"/>
                </a:cubicBezTo>
                <a:lnTo>
                  <a:pt x="84518" y="25024"/>
                </a:lnTo>
                <a:cubicBezTo>
                  <a:pt x="85913" y="25024"/>
                  <a:pt x="85913" y="25024"/>
                  <a:pt x="85913" y="25024"/>
                </a:cubicBezTo>
                <a:cubicBezTo>
                  <a:pt x="85913" y="25024"/>
                  <a:pt x="85913" y="25024"/>
                  <a:pt x="87308" y="25024"/>
                </a:cubicBezTo>
                <a:cubicBezTo>
                  <a:pt x="87308" y="25024"/>
                  <a:pt x="88704" y="25024"/>
                  <a:pt x="90099" y="26403"/>
                </a:cubicBezTo>
                <a:lnTo>
                  <a:pt x="90099" y="25024"/>
                </a:lnTo>
                <a:cubicBezTo>
                  <a:pt x="88704" y="25024"/>
                  <a:pt x="90099" y="25024"/>
                  <a:pt x="88704" y="25024"/>
                </a:cubicBezTo>
                <a:cubicBezTo>
                  <a:pt x="88704" y="23645"/>
                  <a:pt x="88704" y="23645"/>
                  <a:pt x="88704" y="23645"/>
                </a:cubicBezTo>
                <a:cubicBezTo>
                  <a:pt x="88704" y="23645"/>
                  <a:pt x="88704" y="22266"/>
                  <a:pt x="90099" y="22266"/>
                </a:cubicBezTo>
                <a:cubicBezTo>
                  <a:pt x="88704" y="20886"/>
                  <a:pt x="87308" y="19507"/>
                  <a:pt x="85913" y="19507"/>
                </a:cubicBezTo>
                <a:cubicBezTo>
                  <a:pt x="84518" y="19507"/>
                  <a:pt x="84518" y="19507"/>
                  <a:pt x="84518" y="19507"/>
                </a:cubicBezTo>
                <a:cubicBezTo>
                  <a:pt x="84518" y="19507"/>
                  <a:pt x="84518" y="19507"/>
                  <a:pt x="83122" y="19507"/>
                </a:cubicBezTo>
                <a:cubicBezTo>
                  <a:pt x="83122" y="19507"/>
                  <a:pt x="83122" y="19507"/>
                  <a:pt x="83122" y="20886"/>
                </a:cubicBezTo>
                <a:cubicBezTo>
                  <a:pt x="83122" y="20886"/>
                  <a:pt x="83122" y="20886"/>
                  <a:pt x="84518" y="20886"/>
                </a:cubicBezTo>
                <a:cubicBezTo>
                  <a:pt x="83122" y="20886"/>
                  <a:pt x="83122" y="20886"/>
                  <a:pt x="83122" y="20886"/>
                </a:cubicBezTo>
                <a:cubicBezTo>
                  <a:pt x="81727" y="20886"/>
                  <a:pt x="81727" y="20886"/>
                  <a:pt x="81727" y="20886"/>
                </a:cubicBezTo>
                <a:cubicBezTo>
                  <a:pt x="81727" y="20886"/>
                  <a:pt x="81727" y="19507"/>
                  <a:pt x="83122" y="19507"/>
                </a:cubicBezTo>
                <a:cubicBezTo>
                  <a:pt x="83122" y="19507"/>
                  <a:pt x="83122" y="19507"/>
                  <a:pt x="83122" y="18128"/>
                </a:cubicBezTo>
                <a:lnTo>
                  <a:pt x="83122" y="19507"/>
                </a:lnTo>
                <a:cubicBezTo>
                  <a:pt x="84518" y="18128"/>
                  <a:pt x="84518" y="18128"/>
                  <a:pt x="84518" y="18128"/>
                </a:cubicBezTo>
                <a:cubicBezTo>
                  <a:pt x="77541" y="13990"/>
                  <a:pt x="68970" y="11231"/>
                  <a:pt x="59202" y="11231"/>
                </a:cubicBezTo>
                <a:cubicBezTo>
                  <a:pt x="52225" y="11231"/>
                  <a:pt x="45049" y="13990"/>
                  <a:pt x="38073" y="16748"/>
                </a:cubicBezTo>
                <a:close/>
                <a:moveTo>
                  <a:pt x="39468" y="18128"/>
                </a:moveTo>
                <a:lnTo>
                  <a:pt x="39468" y="18128"/>
                </a:lnTo>
                <a:close/>
                <a:moveTo>
                  <a:pt x="81727" y="45911"/>
                </a:moveTo>
                <a:lnTo>
                  <a:pt x="81727" y="45911"/>
                </a:lnTo>
                <a:cubicBezTo>
                  <a:pt x="81727" y="45911"/>
                  <a:pt x="81727" y="45911"/>
                  <a:pt x="80332" y="45911"/>
                </a:cubicBezTo>
                <a:cubicBezTo>
                  <a:pt x="81727" y="45911"/>
                  <a:pt x="81727" y="45911"/>
                  <a:pt x="81727" y="45911"/>
                </a:cubicBezTo>
                <a:lnTo>
                  <a:pt x="80332" y="45911"/>
                </a:lnTo>
                <a:cubicBezTo>
                  <a:pt x="80332" y="44532"/>
                  <a:pt x="80332" y="44532"/>
                  <a:pt x="80332" y="44532"/>
                </a:cubicBezTo>
                <a:lnTo>
                  <a:pt x="80332" y="43152"/>
                </a:lnTo>
                <a:lnTo>
                  <a:pt x="81727" y="44532"/>
                </a:lnTo>
                <a:cubicBezTo>
                  <a:pt x="81727" y="43152"/>
                  <a:pt x="81727" y="43152"/>
                  <a:pt x="81727" y="43152"/>
                </a:cubicBezTo>
                <a:cubicBezTo>
                  <a:pt x="81727" y="43152"/>
                  <a:pt x="81727" y="43152"/>
                  <a:pt x="80332" y="43152"/>
                </a:cubicBezTo>
                <a:cubicBezTo>
                  <a:pt x="80332" y="43152"/>
                  <a:pt x="80332" y="43152"/>
                  <a:pt x="78936" y="43152"/>
                </a:cubicBezTo>
                <a:lnTo>
                  <a:pt x="77541" y="44532"/>
                </a:lnTo>
                <a:lnTo>
                  <a:pt x="78936" y="44532"/>
                </a:lnTo>
                <a:cubicBezTo>
                  <a:pt x="78936" y="44532"/>
                  <a:pt x="77541" y="45911"/>
                  <a:pt x="78936" y="45911"/>
                </a:cubicBezTo>
                <a:cubicBezTo>
                  <a:pt x="78936" y="45911"/>
                  <a:pt x="78936" y="45911"/>
                  <a:pt x="78936" y="47290"/>
                </a:cubicBezTo>
                <a:lnTo>
                  <a:pt x="80332" y="47290"/>
                </a:lnTo>
                <a:cubicBezTo>
                  <a:pt x="78936" y="47290"/>
                  <a:pt x="78936" y="47290"/>
                  <a:pt x="78936" y="47290"/>
                </a:cubicBezTo>
                <a:cubicBezTo>
                  <a:pt x="78936" y="48669"/>
                  <a:pt x="78936" y="48669"/>
                  <a:pt x="78936" y="48669"/>
                </a:cubicBezTo>
                <a:cubicBezTo>
                  <a:pt x="78936" y="48669"/>
                  <a:pt x="78936" y="48669"/>
                  <a:pt x="80332" y="48669"/>
                </a:cubicBezTo>
                <a:cubicBezTo>
                  <a:pt x="80332" y="50049"/>
                  <a:pt x="80332" y="50049"/>
                  <a:pt x="81727" y="50049"/>
                </a:cubicBezTo>
                <a:cubicBezTo>
                  <a:pt x="81727" y="48669"/>
                  <a:pt x="81727" y="48669"/>
                  <a:pt x="81727" y="48669"/>
                </a:cubicBezTo>
                <a:cubicBezTo>
                  <a:pt x="81727" y="47290"/>
                  <a:pt x="81727" y="47290"/>
                  <a:pt x="81727" y="47290"/>
                </a:cubicBezTo>
                <a:cubicBezTo>
                  <a:pt x="81727" y="45911"/>
                  <a:pt x="81727" y="45911"/>
                  <a:pt x="81727" y="45911"/>
                </a:cubicBezTo>
                <a:cubicBezTo>
                  <a:pt x="81727" y="45911"/>
                  <a:pt x="81727" y="45911"/>
                  <a:pt x="81727" y="47290"/>
                </a:cubicBezTo>
                <a:cubicBezTo>
                  <a:pt x="81727" y="45911"/>
                  <a:pt x="81727" y="45911"/>
                  <a:pt x="81727" y="45911"/>
                </a:cubicBezTo>
                <a:close/>
                <a:moveTo>
                  <a:pt x="66179" y="45911"/>
                </a:moveTo>
                <a:lnTo>
                  <a:pt x="66179" y="45911"/>
                </a:lnTo>
                <a:close/>
                <a:moveTo>
                  <a:pt x="83122" y="20886"/>
                </a:moveTo>
                <a:lnTo>
                  <a:pt x="83122" y="20886"/>
                </a:lnTo>
                <a:cubicBezTo>
                  <a:pt x="83122" y="22266"/>
                  <a:pt x="83122" y="20886"/>
                  <a:pt x="83122" y="22266"/>
                </a:cubicBezTo>
                <a:lnTo>
                  <a:pt x="83122" y="23645"/>
                </a:lnTo>
                <a:cubicBezTo>
                  <a:pt x="83122" y="23645"/>
                  <a:pt x="83122" y="23645"/>
                  <a:pt x="81727" y="23645"/>
                </a:cubicBezTo>
                <a:lnTo>
                  <a:pt x="81727" y="22266"/>
                </a:lnTo>
                <a:cubicBezTo>
                  <a:pt x="80332" y="22266"/>
                  <a:pt x="80332" y="22266"/>
                  <a:pt x="80332" y="22266"/>
                </a:cubicBezTo>
                <a:cubicBezTo>
                  <a:pt x="81727" y="22266"/>
                  <a:pt x="81727" y="22266"/>
                  <a:pt x="81727" y="22266"/>
                </a:cubicBezTo>
                <a:cubicBezTo>
                  <a:pt x="81727" y="22266"/>
                  <a:pt x="81727" y="22266"/>
                  <a:pt x="80332" y="20886"/>
                </a:cubicBezTo>
                <a:lnTo>
                  <a:pt x="81727" y="20886"/>
                </a:lnTo>
                <a:lnTo>
                  <a:pt x="83122" y="20886"/>
                </a:lnTo>
                <a:close/>
                <a:moveTo>
                  <a:pt x="66179" y="13990"/>
                </a:moveTo>
                <a:lnTo>
                  <a:pt x="66179" y="13990"/>
                </a:lnTo>
                <a:cubicBezTo>
                  <a:pt x="64784" y="13990"/>
                  <a:pt x="64784" y="13990"/>
                  <a:pt x="64784" y="13990"/>
                </a:cubicBezTo>
                <a:cubicBezTo>
                  <a:pt x="64784" y="13990"/>
                  <a:pt x="64784" y="13990"/>
                  <a:pt x="63388" y="13990"/>
                </a:cubicBezTo>
                <a:cubicBezTo>
                  <a:pt x="63388" y="13990"/>
                  <a:pt x="63388" y="13990"/>
                  <a:pt x="64784" y="13990"/>
                </a:cubicBezTo>
                <a:cubicBezTo>
                  <a:pt x="63388" y="13990"/>
                  <a:pt x="61993" y="13990"/>
                  <a:pt x="61993" y="13990"/>
                </a:cubicBezTo>
                <a:cubicBezTo>
                  <a:pt x="61993" y="13990"/>
                  <a:pt x="61993" y="13990"/>
                  <a:pt x="61993" y="12610"/>
                </a:cubicBezTo>
                <a:cubicBezTo>
                  <a:pt x="63388" y="12610"/>
                  <a:pt x="63388" y="12610"/>
                  <a:pt x="63388" y="12610"/>
                </a:cubicBezTo>
                <a:cubicBezTo>
                  <a:pt x="63388" y="13990"/>
                  <a:pt x="63388" y="12610"/>
                  <a:pt x="64784" y="13990"/>
                </a:cubicBezTo>
                <a:lnTo>
                  <a:pt x="64784" y="12610"/>
                </a:lnTo>
                <a:cubicBezTo>
                  <a:pt x="64784" y="12610"/>
                  <a:pt x="64784" y="12610"/>
                  <a:pt x="64784" y="13990"/>
                </a:cubicBezTo>
                <a:cubicBezTo>
                  <a:pt x="64784" y="12610"/>
                  <a:pt x="64784" y="12610"/>
                  <a:pt x="66179" y="12610"/>
                </a:cubicBezTo>
                <a:cubicBezTo>
                  <a:pt x="66179" y="12610"/>
                  <a:pt x="66179" y="13990"/>
                  <a:pt x="67574" y="13990"/>
                </a:cubicBezTo>
                <a:cubicBezTo>
                  <a:pt x="66179" y="13990"/>
                  <a:pt x="66179" y="13990"/>
                  <a:pt x="66179" y="13990"/>
                </a:cubicBezTo>
                <a:close/>
                <a:moveTo>
                  <a:pt x="61993" y="13990"/>
                </a:moveTo>
                <a:lnTo>
                  <a:pt x="61993" y="13990"/>
                </a:lnTo>
                <a:cubicBezTo>
                  <a:pt x="63388" y="13990"/>
                  <a:pt x="63388" y="13990"/>
                  <a:pt x="63388" y="13990"/>
                </a:cubicBezTo>
                <a:lnTo>
                  <a:pt x="63388" y="15369"/>
                </a:lnTo>
                <a:cubicBezTo>
                  <a:pt x="61993" y="15369"/>
                  <a:pt x="61993" y="15369"/>
                  <a:pt x="61993" y="15369"/>
                </a:cubicBezTo>
                <a:cubicBezTo>
                  <a:pt x="61993" y="16748"/>
                  <a:pt x="61993" y="16748"/>
                  <a:pt x="61993" y="16748"/>
                </a:cubicBezTo>
                <a:cubicBezTo>
                  <a:pt x="60598" y="16748"/>
                  <a:pt x="60598" y="16748"/>
                  <a:pt x="60598" y="16748"/>
                </a:cubicBezTo>
                <a:cubicBezTo>
                  <a:pt x="60598" y="16748"/>
                  <a:pt x="60598" y="16748"/>
                  <a:pt x="61993" y="16748"/>
                </a:cubicBezTo>
                <a:cubicBezTo>
                  <a:pt x="60598" y="16748"/>
                  <a:pt x="60598" y="15369"/>
                  <a:pt x="60598" y="15369"/>
                </a:cubicBezTo>
                <a:lnTo>
                  <a:pt x="60598" y="16748"/>
                </a:lnTo>
                <a:cubicBezTo>
                  <a:pt x="59202" y="16748"/>
                  <a:pt x="59202" y="15369"/>
                  <a:pt x="59202" y="15369"/>
                </a:cubicBezTo>
                <a:cubicBezTo>
                  <a:pt x="60598" y="15369"/>
                  <a:pt x="60598" y="15369"/>
                  <a:pt x="60598" y="15369"/>
                </a:cubicBezTo>
                <a:cubicBezTo>
                  <a:pt x="60598" y="15369"/>
                  <a:pt x="60598" y="15369"/>
                  <a:pt x="59202" y="15369"/>
                </a:cubicBezTo>
                <a:cubicBezTo>
                  <a:pt x="59202" y="15369"/>
                  <a:pt x="59202" y="15369"/>
                  <a:pt x="59202" y="13990"/>
                </a:cubicBezTo>
                <a:cubicBezTo>
                  <a:pt x="59202" y="13990"/>
                  <a:pt x="59202" y="13990"/>
                  <a:pt x="57807" y="13990"/>
                </a:cubicBezTo>
                <a:cubicBezTo>
                  <a:pt x="57807" y="13990"/>
                  <a:pt x="57807" y="13990"/>
                  <a:pt x="59202" y="13990"/>
                </a:cubicBezTo>
                <a:cubicBezTo>
                  <a:pt x="59202" y="13990"/>
                  <a:pt x="59202" y="13990"/>
                  <a:pt x="60598" y="13990"/>
                </a:cubicBezTo>
                <a:lnTo>
                  <a:pt x="61993" y="13990"/>
                </a:lnTo>
                <a:close/>
                <a:moveTo>
                  <a:pt x="52225" y="40394"/>
                </a:moveTo>
                <a:lnTo>
                  <a:pt x="52225" y="40394"/>
                </a:lnTo>
                <a:lnTo>
                  <a:pt x="53621" y="40394"/>
                </a:lnTo>
                <a:cubicBezTo>
                  <a:pt x="52225" y="40394"/>
                  <a:pt x="52225" y="40394"/>
                  <a:pt x="52225" y="40394"/>
                </a:cubicBezTo>
                <a:cubicBezTo>
                  <a:pt x="50830" y="40394"/>
                  <a:pt x="50830" y="40394"/>
                  <a:pt x="50830" y="40394"/>
                </a:cubicBezTo>
                <a:cubicBezTo>
                  <a:pt x="50830" y="40394"/>
                  <a:pt x="50830" y="40394"/>
                  <a:pt x="49435" y="40394"/>
                </a:cubicBezTo>
                <a:cubicBezTo>
                  <a:pt x="50830" y="40394"/>
                  <a:pt x="50830" y="40394"/>
                  <a:pt x="50830" y="40394"/>
                </a:cubicBezTo>
                <a:lnTo>
                  <a:pt x="50830" y="39014"/>
                </a:lnTo>
                <a:lnTo>
                  <a:pt x="50830" y="40394"/>
                </a:lnTo>
                <a:cubicBezTo>
                  <a:pt x="50830" y="39014"/>
                  <a:pt x="49435" y="39014"/>
                  <a:pt x="49435" y="39014"/>
                </a:cubicBezTo>
                <a:lnTo>
                  <a:pt x="50830" y="39014"/>
                </a:lnTo>
                <a:cubicBezTo>
                  <a:pt x="50830" y="37635"/>
                  <a:pt x="50830" y="37635"/>
                  <a:pt x="50830" y="37635"/>
                </a:cubicBezTo>
                <a:cubicBezTo>
                  <a:pt x="50830" y="37635"/>
                  <a:pt x="50830" y="37635"/>
                  <a:pt x="49435" y="37635"/>
                </a:cubicBezTo>
                <a:lnTo>
                  <a:pt x="49435" y="36256"/>
                </a:lnTo>
                <a:cubicBezTo>
                  <a:pt x="49435" y="34876"/>
                  <a:pt x="49435" y="34876"/>
                  <a:pt x="49435" y="34876"/>
                </a:cubicBezTo>
                <a:lnTo>
                  <a:pt x="50830" y="34876"/>
                </a:lnTo>
                <a:lnTo>
                  <a:pt x="49435" y="34876"/>
                </a:lnTo>
                <a:cubicBezTo>
                  <a:pt x="50830" y="34876"/>
                  <a:pt x="50830" y="34876"/>
                  <a:pt x="50830" y="34876"/>
                </a:cubicBezTo>
                <a:cubicBezTo>
                  <a:pt x="50830" y="36256"/>
                  <a:pt x="50830" y="36256"/>
                  <a:pt x="50830" y="36256"/>
                </a:cubicBezTo>
                <a:cubicBezTo>
                  <a:pt x="50830" y="37635"/>
                  <a:pt x="50830" y="37635"/>
                  <a:pt x="50830" y="37635"/>
                </a:cubicBezTo>
                <a:cubicBezTo>
                  <a:pt x="52225" y="37635"/>
                  <a:pt x="52225" y="37635"/>
                  <a:pt x="52225" y="37635"/>
                </a:cubicBezTo>
                <a:cubicBezTo>
                  <a:pt x="52225" y="39014"/>
                  <a:pt x="52225" y="39014"/>
                  <a:pt x="52225" y="39014"/>
                </a:cubicBezTo>
                <a:lnTo>
                  <a:pt x="53621" y="39014"/>
                </a:lnTo>
                <a:cubicBezTo>
                  <a:pt x="53621" y="39014"/>
                  <a:pt x="52225" y="39014"/>
                  <a:pt x="52225" y="40394"/>
                </a:cubicBezTo>
                <a:close/>
                <a:moveTo>
                  <a:pt x="49435" y="36256"/>
                </a:moveTo>
                <a:lnTo>
                  <a:pt x="49435" y="36256"/>
                </a:lnTo>
                <a:close/>
                <a:moveTo>
                  <a:pt x="49435" y="37635"/>
                </a:moveTo>
                <a:lnTo>
                  <a:pt x="49435" y="37635"/>
                </a:lnTo>
                <a:cubicBezTo>
                  <a:pt x="49435" y="37635"/>
                  <a:pt x="49435" y="37635"/>
                  <a:pt x="47840" y="37635"/>
                </a:cubicBezTo>
                <a:cubicBezTo>
                  <a:pt x="49435" y="37635"/>
                  <a:pt x="49435" y="39014"/>
                  <a:pt x="49435" y="39014"/>
                </a:cubicBezTo>
                <a:cubicBezTo>
                  <a:pt x="47840" y="39014"/>
                  <a:pt x="47840" y="39014"/>
                  <a:pt x="47840" y="39014"/>
                </a:cubicBezTo>
                <a:cubicBezTo>
                  <a:pt x="46445" y="39014"/>
                  <a:pt x="46445" y="40394"/>
                  <a:pt x="46445" y="40394"/>
                </a:cubicBezTo>
                <a:cubicBezTo>
                  <a:pt x="46445" y="39014"/>
                  <a:pt x="46445" y="39014"/>
                  <a:pt x="46445" y="39014"/>
                </a:cubicBezTo>
                <a:cubicBezTo>
                  <a:pt x="46445" y="39014"/>
                  <a:pt x="46445" y="39014"/>
                  <a:pt x="47840" y="39014"/>
                </a:cubicBezTo>
                <a:cubicBezTo>
                  <a:pt x="46445" y="39014"/>
                  <a:pt x="46445" y="39014"/>
                  <a:pt x="46445" y="37635"/>
                </a:cubicBezTo>
                <a:cubicBezTo>
                  <a:pt x="46445" y="37635"/>
                  <a:pt x="46445" y="37635"/>
                  <a:pt x="47840" y="37635"/>
                </a:cubicBezTo>
                <a:cubicBezTo>
                  <a:pt x="47840" y="37635"/>
                  <a:pt x="47840" y="37635"/>
                  <a:pt x="47840" y="36256"/>
                </a:cubicBezTo>
                <a:cubicBezTo>
                  <a:pt x="47840" y="37635"/>
                  <a:pt x="47840" y="37635"/>
                  <a:pt x="47840" y="37635"/>
                </a:cubicBezTo>
                <a:cubicBezTo>
                  <a:pt x="47840" y="37635"/>
                  <a:pt x="49435" y="36256"/>
                  <a:pt x="49435" y="37635"/>
                </a:cubicBezTo>
                <a:close/>
                <a:moveTo>
                  <a:pt x="46445" y="53004"/>
                </a:moveTo>
                <a:lnTo>
                  <a:pt x="46445" y="53004"/>
                </a:lnTo>
                <a:lnTo>
                  <a:pt x="46445" y="51625"/>
                </a:lnTo>
                <a:lnTo>
                  <a:pt x="47840" y="51625"/>
                </a:lnTo>
                <a:lnTo>
                  <a:pt x="49435" y="50049"/>
                </a:lnTo>
                <a:lnTo>
                  <a:pt x="50830" y="50049"/>
                </a:lnTo>
                <a:cubicBezTo>
                  <a:pt x="50830" y="50049"/>
                  <a:pt x="50830" y="50049"/>
                  <a:pt x="52225" y="50049"/>
                </a:cubicBezTo>
                <a:lnTo>
                  <a:pt x="53621" y="50049"/>
                </a:lnTo>
                <a:cubicBezTo>
                  <a:pt x="53621" y="50049"/>
                  <a:pt x="53621" y="50049"/>
                  <a:pt x="53621" y="48669"/>
                </a:cubicBezTo>
                <a:cubicBezTo>
                  <a:pt x="55016" y="48669"/>
                  <a:pt x="55016" y="50049"/>
                  <a:pt x="55016" y="50049"/>
                </a:cubicBezTo>
                <a:lnTo>
                  <a:pt x="55016" y="48669"/>
                </a:lnTo>
                <a:cubicBezTo>
                  <a:pt x="56411" y="48669"/>
                  <a:pt x="56411" y="48669"/>
                  <a:pt x="56411" y="48669"/>
                </a:cubicBezTo>
                <a:lnTo>
                  <a:pt x="56411" y="50049"/>
                </a:lnTo>
                <a:lnTo>
                  <a:pt x="57807" y="48669"/>
                </a:lnTo>
                <a:cubicBezTo>
                  <a:pt x="57807" y="48669"/>
                  <a:pt x="57807" y="48669"/>
                  <a:pt x="57807" y="50049"/>
                </a:cubicBezTo>
                <a:cubicBezTo>
                  <a:pt x="57807" y="48669"/>
                  <a:pt x="57807" y="48669"/>
                  <a:pt x="57807" y="48669"/>
                </a:cubicBezTo>
                <a:cubicBezTo>
                  <a:pt x="57807" y="50049"/>
                  <a:pt x="57807" y="50049"/>
                  <a:pt x="57807" y="50049"/>
                </a:cubicBezTo>
                <a:lnTo>
                  <a:pt x="57807" y="51625"/>
                </a:lnTo>
                <a:cubicBezTo>
                  <a:pt x="59202" y="51625"/>
                  <a:pt x="59202" y="51625"/>
                  <a:pt x="59202" y="51625"/>
                </a:cubicBezTo>
                <a:cubicBezTo>
                  <a:pt x="59202" y="51625"/>
                  <a:pt x="59202" y="51625"/>
                  <a:pt x="60598" y="51625"/>
                </a:cubicBezTo>
                <a:cubicBezTo>
                  <a:pt x="60598" y="53004"/>
                  <a:pt x="60598" y="53004"/>
                  <a:pt x="60598" y="53004"/>
                </a:cubicBezTo>
                <a:lnTo>
                  <a:pt x="61993" y="53004"/>
                </a:lnTo>
                <a:lnTo>
                  <a:pt x="63388" y="53004"/>
                </a:lnTo>
                <a:cubicBezTo>
                  <a:pt x="63388" y="51625"/>
                  <a:pt x="63388" y="51625"/>
                  <a:pt x="64784" y="51625"/>
                </a:cubicBezTo>
                <a:lnTo>
                  <a:pt x="64784" y="53004"/>
                </a:lnTo>
                <a:cubicBezTo>
                  <a:pt x="66179" y="53004"/>
                  <a:pt x="66179" y="53004"/>
                  <a:pt x="66179" y="53004"/>
                </a:cubicBezTo>
                <a:lnTo>
                  <a:pt x="67574" y="53004"/>
                </a:lnTo>
                <a:cubicBezTo>
                  <a:pt x="67574" y="53004"/>
                  <a:pt x="67574" y="53004"/>
                  <a:pt x="68970" y="53004"/>
                </a:cubicBezTo>
                <a:cubicBezTo>
                  <a:pt x="70365" y="53004"/>
                  <a:pt x="70365" y="53004"/>
                  <a:pt x="70365" y="53004"/>
                </a:cubicBezTo>
                <a:cubicBezTo>
                  <a:pt x="70365" y="53004"/>
                  <a:pt x="70365" y="53004"/>
                  <a:pt x="71960" y="54384"/>
                </a:cubicBezTo>
                <a:cubicBezTo>
                  <a:pt x="70365" y="54384"/>
                  <a:pt x="70365" y="54384"/>
                  <a:pt x="70365" y="54384"/>
                </a:cubicBezTo>
                <a:cubicBezTo>
                  <a:pt x="70365" y="55763"/>
                  <a:pt x="70365" y="55763"/>
                  <a:pt x="70365" y="55763"/>
                </a:cubicBezTo>
                <a:lnTo>
                  <a:pt x="71960" y="57142"/>
                </a:lnTo>
                <a:lnTo>
                  <a:pt x="71960" y="58522"/>
                </a:lnTo>
                <a:cubicBezTo>
                  <a:pt x="73355" y="58522"/>
                  <a:pt x="71960" y="59901"/>
                  <a:pt x="73355" y="59901"/>
                </a:cubicBezTo>
                <a:cubicBezTo>
                  <a:pt x="73355" y="61280"/>
                  <a:pt x="73355" y="61280"/>
                  <a:pt x="74750" y="62660"/>
                </a:cubicBezTo>
                <a:lnTo>
                  <a:pt x="74750" y="61280"/>
                </a:lnTo>
                <a:lnTo>
                  <a:pt x="74750" y="62660"/>
                </a:lnTo>
                <a:cubicBezTo>
                  <a:pt x="74750" y="62660"/>
                  <a:pt x="74750" y="62660"/>
                  <a:pt x="76146" y="62660"/>
                </a:cubicBezTo>
                <a:lnTo>
                  <a:pt x="76146" y="64039"/>
                </a:lnTo>
                <a:cubicBezTo>
                  <a:pt x="77541" y="64039"/>
                  <a:pt x="77541" y="64039"/>
                  <a:pt x="77541" y="64039"/>
                </a:cubicBezTo>
                <a:cubicBezTo>
                  <a:pt x="78936" y="64039"/>
                  <a:pt x="78936" y="64039"/>
                  <a:pt x="78936" y="64039"/>
                </a:cubicBezTo>
                <a:lnTo>
                  <a:pt x="80332" y="64039"/>
                </a:lnTo>
                <a:cubicBezTo>
                  <a:pt x="80332" y="64039"/>
                  <a:pt x="80332" y="64039"/>
                  <a:pt x="80332" y="65418"/>
                </a:cubicBezTo>
                <a:lnTo>
                  <a:pt x="78936" y="65418"/>
                </a:lnTo>
                <a:cubicBezTo>
                  <a:pt x="78936" y="65418"/>
                  <a:pt x="78936" y="65418"/>
                  <a:pt x="78936" y="66798"/>
                </a:cubicBezTo>
                <a:cubicBezTo>
                  <a:pt x="78936" y="68374"/>
                  <a:pt x="78936" y="68374"/>
                  <a:pt x="77541" y="68374"/>
                </a:cubicBezTo>
                <a:cubicBezTo>
                  <a:pt x="77541" y="68374"/>
                  <a:pt x="77541" y="68374"/>
                  <a:pt x="77541" y="69753"/>
                </a:cubicBezTo>
                <a:lnTo>
                  <a:pt x="76146" y="69753"/>
                </a:lnTo>
                <a:cubicBezTo>
                  <a:pt x="76146" y="71133"/>
                  <a:pt x="74750" y="71133"/>
                  <a:pt x="74750" y="71133"/>
                </a:cubicBezTo>
                <a:cubicBezTo>
                  <a:pt x="74750" y="72512"/>
                  <a:pt x="74750" y="72512"/>
                  <a:pt x="74750" y="72512"/>
                </a:cubicBezTo>
                <a:lnTo>
                  <a:pt x="73355" y="72512"/>
                </a:lnTo>
                <a:lnTo>
                  <a:pt x="73355" y="73891"/>
                </a:lnTo>
                <a:cubicBezTo>
                  <a:pt x="73355" y="73891"/>
                  <a:pt x="73355" y="73891"/>
                  <a:pt x="73355" y="75270"/>
                </a:cubicBezTo>
                <a:cubicBezTo>
                  <a:pt x="74750" y="76650"/>
                  <a:pt x="74750" y="76650"/>
                  <a:pt x="74750" y="76650"/>
                </a:cubicBezTo>
                <a:cubicBezTo>
                  <a:pt x="74750" y="78029"/>
                  <a:pt x="74750" y="78029"/>
                  <a:pt x="74750" y="78029"/>
                </a:cubicBezTo>
                <a:lnTo>
                  <a:pt x="74750" y="79408"/>
                </a:lnTo>
                <a:cubicBezTo>
                  <a:pt x="74750" y="79408"/>
                  <a:pt x="74750" y="79408"/>
                  <a:pt x="73355" y="79408"/>
                </a:cubicBezTo>
                <a:cubicBezTo>
                  <a:pt x="71960" y="80788"/>
                  <a:pt x="71960" y="80788"/>
                  <a:pt x="71960" y="80788"/>
                </a:cubicBezTo>
                <a:lnTo>
                  <a:pt x="71960" y="82167"/>
                </a:lnTo>
                <a:lnTo>
                  <a:pt x="71960" y="83546"/>
                </a:lnTo>
                <a:cubicBezTo>
                  <a:pt x="71960" y="83546"/>
                  <a:pt x="70365" y="83546"/>
                  <a:pt x="70365" y="84926"/>
                </a:cubicBezTo>
                <a:lnTo>
                  <a:pt x="70365" y="86305"/>
                </a:lnTo>
                <a:lnTo>
                  <a:pt x="68970" y="86305"/>
                </a:lnTo>
                <a:cubicBezTo>
                  <a:pt x="68970" y="87684"/>
                  <a:pt x="67574" y="87684"/>
                  <a:pt x="67574" y="89064"/>
                </a:cubicBezTo>
                <a:cubicBezTo>
                  <a:pt x="66179" y="89064"/>
                  <a:pt x="66179" y="89064"/>
                  <a:pt x="66179" y="89064"/>
                </a:cubicBezTo>
                <a:cubicBezTo>
                  <a:pt x="64784" y="89064"/>
                  <a:pt x="64784" y="89064"/>
                  <a:pt x="64784" y="89064"/>
                </a:cubicBezTo>
                <a:lnTo>
                  <a:pt x="63388" y="89064"/>
                </a:lnTo>
                <a:cubicBezTo>
                  <a:pt x="63388" y="90640"/>
                  <a:pt x="63388" y="89064"/>
                  <a:pt x="63388" y="89064"/>
                </a:cubicBezTo>
                <a:cubicBezTo>
                  <a:pt x="63388" y="90640"/>
                  <a:pt x="63388" y="90640"/>
                  <a:pt x="63388" y="90640"/>
                </a:cubicBezTo>
                <a:cubicBezTo>
                  <a:pt x="61993" y="90640"/>
                  <a:pt x="61993" y="89064"/>
                  <a:pt x="61993" y="89064"/>
                </a:cubicBezTo>
                <a:cubicBezTo>
                  <a:pt x="61993" y="87684"/>
                  <a:pt x="61993" y="87684"/>
                  <a:pt x="61993" y="87684"/>
                </a:cubicBezTo>
                <a:cubicBezTo>
                  <a:pt x="61993" y="87684"/>
                  <a:pt x="61993" y="86305"/>
                  <a:pt x="60598" y="86305"/>
                </a:cubicBezTo>
                <a:cubicBezTo>
                  <a:pt x="60598" y="84926"/>
                  <a:pt x="60598" y="84926"/>
                  <a:pt x="60598" y="84926"/>
                </a:cubicBezTo>
                <a:cubicBezTo>
                  <a:pt x="60598" y="84926"/>
                  <a:pt x="60598" y="84926"/>
                  <a:pt x="60598" y="83546"/>
                </a:cubicBezTo>
                <a:cubicBezTo>
                  <a:pt x="60598" y="82167"/>
                  <a:pt x="59202" y="82167"/>
                  <a:pt x="59202" y="82167"/>
                </a:cubicBezTo>
                <a:lnTo>
                  <a:pt x="59202" y="80788"/>
                </a:lnTo>
                <a:cubicBezTo>
                  <a:pt x="59202" y="79408"/>
                  <a:pt x="59202" y="79408"/>
                  <a:pt x="59202" y="79408"/>
                </a:cubicBezTo>
                <a:lnTo>
                  <a:pt x="59202" y="78029"/>
                </a:lnTo>
                <a:cubicBezTo>
                  <a:pt x="59202" y="76650"/>
                  <a:pt x="59202" y="76650"/>
                  <a:pt x="59202" y="76650"/>
                </a:cubicBezTo>
                <a:cubicBezTo>
                  <a:pt x="59202" y="75270"/>
                  <a:pt x="59202" y="75270"/>
                  <a:pt x="59202" y="75270"/>
                </a:cubicBezTo>
                <a:cubicBezTo>
                  <a:pt x="59202" y="75270"/>
                  <a:pt x="59202" y="75270"/>
                  <a:pt x="59202" y="73891"/>
                </a:cubicBezTo>
                <a:lnTo>
                  <a:pt x="59202" y="72512"/>
                </a:lnTo>
                <a:cubicBezTo>
                  <a:pt x="57807" y="72512"/>
                  <a:pt x="57807" y="72512"/>
                  <a:pt x="57807" y="72512"/>
                </a:cubicBezTo>
                <a:cubicBezTo>
                  <a:pt x="57807" y="71133"/>
                  <a:pt x="57807" y="71133"/>
                  <a:pt x="57807" y="71133"/>
                </a:cubicBezTo>
                <a:cubicBezTo>
                  <a:pt x="56411" y="71133"/>
                  <a:pt x="56411" y="71133"/>
                  <a:pt x="56411" y="71133"/>
                </a:cubicBezTo>
                <a:cubicBezTo>
                  <a:pt x="57807" y="71133"/>
                  <a:pt x="57807" y="71133"/>
                  <a:pt x="57807" y="69753"/>
                </a:cubicBezTo>
                <a:lnTo>
                  <a:pt x="57807" y="68374"/>
                </a:lnTo>
                <a:cubicBezTo>
                  <a:pt x="56411" y="68374"/>
                  <a:pt x="57807" y="68374"/>
                  <a:pt x="56411" y="68374"/>
                </a:cubicBezTo>
                <a:cubicBezTo>
                  <a:pt x="56411" y="68374"/>
                  <a:pt x="55016" y="68374"/>
                  <a:pt x="55016" y="66798"/>
                </a:cubicBezTo>
                <a:cubicBezTo>
                  <a:pt x="55016" y="66798"/>
                  <a:pt x="55016" y="66798"/>
                  <a:pt x="53621" y="66798"/>
                </a:cubicBezTo>
                <a:cubicBezTo>
                  <a:pt x="52225" y="66798"/>
                  <a:pt x="52225" y="66798"/>
                  <a:pt x="52225" y="66798"/>
                </a:cubicBezTo>
                <a:lnTo>
                  <a:pt x="50830" y="68374"/>
                </a:lnTo>
                <a:lnTo>
                  <a:pt x="50830" y="66798"/>
                </a:lnTo>
                <a:cubicBezTo>
                  <a:pt x="50830" y="66798"/>
                  <a:pt x="50830" y="66798"/>
                  <a:pt x="50830" y="68374"/>
                </a:cubicBezTo>
                <a:cubicBezTo>
                  <a:pt x="50830" y="68374"/>
                  <a:pt x="50830" y="66798"/>
                  <a:pt x="49435" y="66798"/>
                </a:cubicBezTo>
                <a:cubicBezTo>
                  <a:pt x="49435" y="68374"/>
                  <a:pt x="49435" y="68374"/>
                  <a:pt x="49435" y="68374"/>
                </a:cubicBezTo>
                <a:cubicBezTo>
                  <a:pt x="47840" y="68374"/>
                  <a:pt x="47840" y="68374"/>
                  <a:pt x="47840" y="68374"/>
                </a:cubicBezTo>
                <a:cubicBezTo>
                  <a:pt x="46445" y="66798"/>
                  <a:pt x="46445" y="66798"/>
                  <a:pt x="46445" y="66798"/>
                </a:cubicBezTo>
                <a:cubicBezTo>
                  <a:pt x="45049" y="66798"/>
                  <a:pt x="45049" y="66798"/>
                  <a:pt x="45049" y="66798"/>
                </a:cubicBezTo>
                <a:cubicBezTo>
                  <a:pt x="45049" y="65418"/>
                  <a:pt x="45049" y="65418"/>
                  <a:pt x="45049" y="65418"/>
                </a:cubicBezTo>
                <a:cubicBezTo>
                  <a:pt x="45049" y="65418"/>
                  <a:pt x="43654" y="65418"/>
                  <a:pt x="43654" y="64039"/>
                </a:cubicBezTo>
                <a:cubicBezTo>
                  <a:pt x="43654" y="64039"/>
                  <a:pt x="43654" y="64039"/>
                  <a:pt x="42259" y="64039"/>
                </a:cubicBezTo>
                <a:cubicBezTo>
                  <a:pt x="42259" y="62660"/>
                  <a:pt x="42259" y="62660"/>
                  <a:pt x="42259" y="62660"/>
                </a:cubicBezTo>
                <a:cubicBezTo>
                  <a:pt x="43654" y="62660"/>
                  <a:pt x="43654" y="62660"/>
                  <a:pt x="43654" y="62660"/>
                </a:cubicBezTo>
                <a:cubicBezTo>
                  <a:pt x="42259" y="62660"/>
                  <a:pt x="42259" y="62660"/>
                  <a:pt x="42259" y="62660"/>
                </a:cubicBezTo>
                <a:lnTo>
                  <a:pt x="43654" y="61280"/>
                </a:lnTo>
                <a:lnTo>
                  <a:pt x="43654" y="59901"/>
                </a:lnTo>
                <a:cubicBezTo>
                  <a:pt x="43654" y="59901"/>
                  <a:pt x="43654" y="58522"/>
                  <a:pt x="42259" y="58522"/>
                </a:cubicBezTo>
                <a:cubicBezTo>
                  <a:pt x="43654" y="58522"/>
                  <a:pt x="43654" y="58522"/>
                  <a:pt x="43654" y="58522"/>
                </a:cubicBezTo>
                <a:cubicBezTo>
                  <a:pt x="43654" y="57142"/>
                  <a:pt x="43654" y="57142"/>
                  <a:pt x="43654" y="57142"/>
                </a:cubicBezTo>
                <a:cubicBezTo>
                  <a:pt x="43654" y="55763"/>
                  <a:pt x="43654" y="55763"/>
                  <a:pt x="43654" y="55763"/>
                </a:cubicBezTo>
                <a:lnTo>
                  <a:pt x="45049" y="55763"/>
                </a:lnTo>
                <a:lnTo>
                  <a:pt x="45049" y="54384"/>
                </a:lnTo>
                <a:cubicBezTo>
                  <a:pt x="46445" y="54384"/>
                  <a:pt x="46445" y="54384"/>
                  <a:pt x="46445" y="54384"/>
                </a:cubicBezTo>
                <a:cubicBezTo>
                  <a:pt x="46445" y="53004"/>
                  <a:pt x="46445" y="53004"/>
                  <a:pt x="46445" y="53004"/>
                </a:cubicBezTo>
                <a:close/>
                <a:moveTo>
                  <a:pt x="43654" y="29359"/>
                </a:moveTo>
                <a:lnTo>
                  <a:pt x="43654" y="29359"/>
                </a:lnTo>
                <a:cubicBezTo>
                  <a:pt x="43654" y="29359"/>
                  <a:pt x="43654" y="29359"/>
                  <a:pt x="43654" y="30738"/>
                </a:cubicBezTo>
                <a:cubicBezTo>
                  <a:pt x="42259" y="30738"/>
                  <a:pt x="42259" y="30738"/>
                  <a:pt x="42259" y="30738"/>
                </a:cubicBezTo>
                <a:lnTo>
                  <a:pt x="40863" y="30738"/>
                </a:lnTo>
                <a:lnTo>
                  <a:pt x="39468" y="30738"/>
                </a:lnTo>
                <a:cubicBezTo>
                  <a:pt x="39468" y="29359"/>
                  <a:pt x="40863" y="29359"/>
                  <a:pt x="40863" y="29359"/>
                </a:cubicBezTo>
                <a:cubicBezTo>
                  <a:pt x="39468" y="29359"/>
                  <a:pt x="39468" y="29359"/>
                  <a:pt x="39468" y="29359"/>
                </a:cubicBezTo>
                <a:cubicBezTo>
                  <a:pt x="39468" y="29359"/>
                  <a:pt x="39468" y="29359"/>
                  <a:pt x="40863" y="29359"/>
                </a:cubicBezTo>
                <a:cubicBezTo>
                  <a:pt x="39468" y="29359"/>
                  <a:pt x="39468" y="29359"/>
                  <a:pt x="39468" y="27783"/>
                </a:cubicBezTo>
                <a:cubicBezTo>
                  <a:pt x="39468" y="27783"/>
                  <a:pt x="39468" y="29359"/>
                  <a:pt x="39468" y="27783"/>
                </a:cubicBezTo>
                <a:lnTo>
                  <a:pt x="40863" y="27783"/>
                </a:lnTo>
                <a:cubicBezTo>
                  <a:pt x="40863" y="29359"/>
                  <a:pt x="40863" y="29359"/>
                  <a:pt x="40863" y="29359"/>
                </a:cubicBezTo>
                <a:cubicBezTo>
                  <a:pt x="40863" y="27783"/>
                  <a:pt x="40863" y="27783"/>
                  <a:pt x="40863" y="27783"/>
                </a:cubicBezTo>
                <a:lnTo>
                  <a:pt x="42259" y="27783"/>
                </a:lnTo>
                <a:cubicBezTo>
                  <a:pt x="42259" y="27783"/>
                  <a:pt x="42259" y="27783"/>
                  <a:pt x="43654" y="27783"/>
                </a:cubicBezTo>
                <a:lnTo>
                  <a:pt x="45049" y="27783"/>
                </a:lnTo>
                <a:cubicBezTo>
                  <a:pt x="45049" y="29359"/>
                  <a:pt x="45049" y="29359"/>
                  <a:pt x="45049" y="29359"/>
                </a:cubicBezTo>
                <a:cubicBezTo>
                  <a:pt x="45049" y="29359"/>
                  <a:pt x="45049" y="29359"/>
                  <a:pt x="43654" y="29359"/>
                </a:cubicBezTo>
                <a:close/>
                <a:moveTo>
                  <a:pt x="56411" y="68374"/>
                </a:moveTo>
                <a:lnTo>
                  <a:pt x="56411" y="68374"/>
                </a:lnTo>
                <a:close/>
                <a:moveTo>
                  <a:pt x="76146" y="82167"/>
                </a:moveTo>
                <a:lnTo>
                  <a:pt x="76146" y="82167"/>
                </a:lnTo>
                <a:lnTo>
                  <a:pt x="76146" y="80788"/>
                </a:lnTo>
                <a:cubicBezTo>
                  <a:pt x="76146" y="80788"/>
                  <a:pt x="76146" y="80788"/>
                  <a:pt x="76146" y="79408"/>
                </a:cubicBezTo>
                <a:cubicBezTo>
                  <a:pt x="77541" y="79408"/>
                  <a:pt x="77541" y="79408"/>
                  <a:pt x="77541" y="79408"/>
                </a:cubicBezTo>
                <a:cubicBezTo>
                  <a:pt x="77541" y="78029"/>
                  <a:pt x="77541" y="78029"/>
                  <a:pt x="77541" y="78029"/>
                </a:cubicBezTo>
                <a:cubicBezTo>
                  <a:pt x="77541" y="78029"/>
                  <a:pt x="77541" y="78029"/>
                  <a:pt x="78936" y="78029"/>
                </a:cubicBezTo>
                <a:cubicBezTo>
                  <a:pt x="78936" y="78029"/>
                  <a:pt x="78936" y="78029"/>
                  <a:pt x="78936" y="76650"/>
                </a:cubicBezTo>
                <a:cubicBezTo>
                  <a:pt x="78936" y="76650"/>
                  <a:pt x="78936" y="76650"/>
                  <a:pt x="78936" y="78029"/>
                </a:cubicBezTo>
                <a:cubicBezTo>
                  <a:pt x="80332" y="78029"/>
                  <a:pt x="78936" y="78029"/>
                  <a:pt x="80332" y="78029"/>
                </a:cubicBezTo>
                <a:cubicBezTo>
                  <a:pt x="80332" y="78029"/>
                  <a:pt x="80332" y="78029"/>
                  <a:pt x="80332" y="79408"/>
                </a:cubicBezTo>
                <a:cubicBezTo>
                  <a:pt x="78936" y="79408"/>
                  <a:pt x="78936" y="79408"/>
                  <a:pt x="78936" y="79408"/>
                </a:cubicBezTo>
                <a:lnTo>
                  <a:pt x="78936" y="80788"/>
                </a:lnTo>
                <a:cubicBezTo>
                  <a:pt x="78936" y="80788"/>
                  <a:pt x="78936" y="82167"/>
                  <a:pt x="78936" y="83546"/>
                </a:cubicBezTo>
                <a:cubicBezTo>
                  <a:pt x="78936" y="83546"/>
                  <a:pt x="77541" y="83546"/>
                  <a:pt x="77541" y="84926"/>
                </a:cubicBezTo>
                <a:cubicBezTo>
                  <a:pt x="76146" y="84926"/>
                  <a:pt x="76146" y="84926"/>
                  <a:pt x="76146" y="83546"/>
                </a:cubicBezTo>
                <a:cubicBezTo>
                  <a:pt x="76146" y="83546"/>
                  <a:pt x="76146" y="83546"/>
                  <a:pt x="76146" y="82167"/>
                </a:cubicBezTo>
                <a:close/>
                <a:moveTo>
                  <a:pt x="70365" y="50049"/>
                </a:moveTo>
                <a:lnTo>
                  <a:pt x="70365" y="50049"/>
                </a:lnTo>
                <a:close/>
                <a:moveTo>
                  <a:pt x="66179" y="50049"/>
                </a:moveTo>
                <a:lnTo>
                  <a:pt x="66179" y="50049"/>
                </a:lnTo>
                <a:cubicBezTo>
                  <a:pt x="64784" y="50049"/>
                  <a:pt x="64784" y="50049"/>
                  <a:pt x="64784" y="50049"/>
                </a:cubicBezTo>
                <a:cubicBezTo>
                  <a:pt x="66179" y="50049"/>
                  <a:pt x="66179" y="50049"/>
                  <a:pt x="66179" y="50049"/>
                </a:cubicBezTo>
                <a:close/>
                <a:moveTo>
                  <a:pt x="60598" y="48669"/>
                </a:moveTo>
                <a:lnTo>
                  <a:pt x="60598" y="48669"/>
                </a:lnTo>
                <a:lnTo>
                  <a:pt x="60598" y="50049"/>
                </a:lnTo>
                <a:cubicBezTo>
                  <a:pt x="60598" y="48669"/>
                  <a:pt x="59202" y="48669"/>
                  <a:pt x="59202" y="48669"/>
                </a:cubicBezTo>
                <a:lnTo>
                  <a:pt x="60598" y="48669"/>
                </a:lnTo>
                <a:close/>
                <a:moveTo>
                  <a:pt x="57807" y="47290"/>
                </a:moveTo>
                <a:lnTo>
                  <a:pt x="57807" y="47290"/>
                </a:lnTo>
                <a:cubicBezTo>
                  <a:pt x="56411" y="47290"/>
                  <a:pt x="56411" y="48669"/>
                  <a:pt x="56411" y="48669"/>
                </a:cubicBezTo>
                <a:cubicBezTo>
                  <a:pt x="56411" y="47290"/>
                  <a:pt x="56411" y="47290"/>
                  <a:pt x="56411" y="47290"/>
                </a:cubicBezTo>
                <a:cubicBezTo>
                  <a:pt x="56411" y="47290"/>
                  <a:pt x="56411" y="47290"/>
                  <a:pt x="57807" y="47290"/>
                </a:cubicBezTo>
                <a:close/>
                <a:moveTo>
                  <a:pt x="57807" y="45911"/>
                </a:moveTo>
                <a:lnTo>
                  <a:pt x="57807" y="45911"/>
                </a:lnTo>
                <a:cubicBezTo>
                  <a:pt x="56411" y="45911"/>
                  <a:pt x="56411" y="45911"/>
                  <a:pt x="56411" y="45911"/>
                </a:cubicBezTo>
                <a:lnTo>
                  <a:pt x="57807" y="45911"/>
                </a:lnTo>
                <a:close/>
                <a:moveTo>
                  <a:pt x="40863" y="20886"/>
                </a:moveTo>
                <a:lnTo>
                  <a:pt x="40863" y="20886"/>
                </a:lnTo>
                <a:lnTo>
                  <a:pt x="39468" y="20886"/>
                </a:lnTo>
                <a:cubicBezTo>
                  <a:pt x="39468" y="20886"/>
                  <a:pt x="39468" y="20886"/>
                  <a:pt x="39468" y="19507"/>
                </a:cubicBezTo>
                <a:cubicBezTo>
                  <a:pt x="39468" y="19507"/>
                  <a:pt x="39468" y="19507"/>
                  <a:pt x="40863" y="19507"/>
                </a:cubicBezTo>
                <a:cubicBezTo>
                  <a:pt x="40863" y="19507"/>
                  <a:pt x="39468" y="19507"/>
                  <a:pt x="39468" y="20886"/>
                </a:cubicBezTo>
                <a:cubicBezTo>
                  <a:pt x="40863" y="20886"/>
                  <a:pt x="40863" y="20886"/>
                  <a:pt x="40863" y="20886"/>
                </a:cubicBezTo>
                <a:close/>
                <a:moveTo>
                  <a:pt x="39468" y="19507"/>
                </a:moveTo>
                <a:lnTo>
                  <a:pt x="39468" y="19507"/>
                </a:lnTo>
                <a:close/>
                <a:moveTo>
                  <a:pt x="38073" y="19507"/>
                </a:moveTo>
                <a:lnTo>
                  <a:pt x="38073" y="19507"/>
                </a:lnTo>
                <a:lnTo>
                  <a:pt x="39468" y="19507"/>
                </a:lnTo>
                <a:lnTo>
                  <a:pt x="38073" y="19507"/>
                </a:lnTo>
                <a:close/>
                <a:moveTo>
                  <a:pt x="39468" y="18128"/>
                </a:moveTo>
                <a:lnTo>
                  <a:pt x="39468" y="18128"/>
                </a:lnTo>
                <a:lnTo>
                  <a:pt x="39468" y="16748"/>
                </a:lnTo>
                <a:lnTo>
                  <a:pt x="39468" y="18128"/>
                </a:lnTo>
                <a:close/>
                <a:moveTo>
                  <a:pt x="39468" y="18128"/>
                </a:moveTo>
                <a:lnTo>
                  <a:pt x="39468" y="18128"/>
                </a:lnTo>
                <a:close/>
                <a:moveTo>
                  <a:pt x="39468" y="18128"/>
                </a:moveTo>
                <a:lnTo>
                  <a:pt x="39468" y="18128"/>
                </a:lnTo>
                <a:close/>
                <a:moveTo>
                  <a:pt x="39468" y="18128"/>
                </a:moveTo>
                <a:lnTo>
                  <a:pt x="39468" y="18128"/>
                </a:lnTo>
                <a:close/>
                <a:moveTo>
                  <a:pt x="39468" y="22266"/>
                </a:moveTo>
                <a:lnTo>
                  <a:pt x="39468" y="22266"/>
                </a:lnTo>
                <a:close/>
                <a:moveTo>
                  <a:pt x="30897" y="34876"/>
                </a:moveTo>
                <a:lnTo>
                  <a:pt x="30897" y="34876"/>
                </a:lnTo>
                <a:close/>
                <a:moveTo>
                  <a:pt x="26710" y="47290"/>
                </a:moveTo>
                <a:lnTo>
                  <a:pt x="26710" y="47290"/>
                </a:lnTo>
                <a:cubicBezTo>
                  <a:pt x="26710" y="45911"/>
                  <a:pt x="26710" y="45911"/>
                  <a:pt x="26710" y="45911"/>
                </a:cubicBezTo>
                <a:lnTo>
                  <a:pt x="26710" y="47290"/>
                </a:lnTo>
                <a:lnTo>
                  <a:pt x="26710" y="45911"/>
                </a:lnTo>
                <a:cubicBezTo>
                  <a:pt x="25315" y="45911"/>
                  <a:pt x="25315" y="45911"/>
                  <a:pt x="25315" y="45911"/>
                </a:cubicBezTo>
                <a:lnTo>
                  <a:pt x="23920" y="45911"/>
                </a:lnTo>
                <a:lnTo>
                  <a:pt x="25315" y="45911"/>
                </a:lnTo>
                <a:cubicBezTo>
                  <a:pt x="25315" y="44532"/>
                  <a:pt x="25315" y="44532"/>
                  <a:pt x="25315" y="44532"/>
                </a:cubicBezTo>
                <a:cubicBezTo>
                  <a:pt x="25315" y="44532"/>
                  <a:pt x="25315" y="44532"/>
                  <a:pt x="25315" y="43152"/>
                </a:cubicBezTo>
                <a:lnTo>
                  <a:pt x="26710" y="43152"/>
                </a:lnTo>
                <a:cubicBezTo>
                  <a:pt x="26710" y="44532"/>
                  <a:pt x="25315" y="44532"/>
                  <a:pt x="25315" y="44532"/>
                </a:cubicBezTo>
                <a:cubicBezTo>
                  <a:pt x="25315" y="44532"/>
                  <a:pt x="25315" y="44532"/>
                  <a:pt x="26710" y="44532"/>
                </a:cubicBezTo>
                <a:cubicBezTo>
                  <a:pt x="26710" y="44532"/>
                  <a:pt x="26710" y="45911"/>
                  <a:pt x="26710" y="44532"/>
                </a:cubicBezTo>
                <a:cubicBezTo>
                  <a:pt x="26710" y="44532"/>
                  <a:pt x="26710" y="44532"/>
                  <a:pt x="28106" y="44532"/>
                </a:cubicBezTo>
                <a:cubicBezTo>
                  <a:pt x="26710" y="45911"/>
                  <a:pt x="26710" y="45911"/>
                  <a:pt x="26710" y="45911"/>
                </a:cubicBezTo>
                <a:lnTo>
                  <a:pt x="28106" y="45911"/>
                </a:lnTo>
                <a:cubicBezTo>
                  <a:pt x="28106" y="45911"/>
                  <a:pt x="28106" y="45911"/>
                  <a:pt x="26710" y="45911"/>
                </a:cubicBezTo>
                <a:cubicBezTo>
                  <a:pt x="28106" y="45911"/>
                  <a:pt x="28106" y="45911"/>
                  <a:pt x="28106" y="45911"/>
                </a:cubicBezTo>
                <a:lnTo>
                  <a:pt x="28106" y="47290"/>
                </a:lnTo>
                <a:cubicBezTo>
                  <a:pt x="28106" y="47290"/>
                  <a:pt x="28106" y="47290"/>
                  <a:pt x="26710" y="47290"/>
                </a:cubicBezTo>
                <a:close/>
                <a:moveTo>
                  <a:pt x="26710" y="78029"/>
                </a:moveTo>
                <a:lnTo>
                  <a:pt x="26710" y="78029"/>
                </a:lnTo>
                <a:lnTo>
                  <a:pt x="26710" y="76650"/>
                </a:lnTo>
                <a:lnTo>
                  <a:pt x="26710" y="78029"/>
                </a:lnTo>
                <a:close/>
                <a:moveTo>
                  <a:pt x="26710" y="25024"/>
                </a:moveTo>
                <a:lnTo>
                  <a:pt x="26710" y="25024"/>
                </a:lnTo>
                <a:cubicBezTo>
                  <a:pt x="26710" y="26403"/>
                  <a:pt x="26710" y="26403"/>
                  <a:pt x="26710" y="26403"/>
                </a:cubicBezTo>
                <a:cubicBezTo>
                  <a:pt x="26710" y="26403"/>
                  <a:pt x="26710" y="26403"/>
                  <a:pt x="26710" y="25024"/>
                </a:cubicBezTo>
                <a:close/>
                <a:moveTo>
                  <a:pt x="22524" y="47290"/>
                </a:moveTo>
                <a:lnTo>
                  <a:pt x="22524" y="47290"/>
                </a:lnTo>
                <a:lnTo>
                  <a:pt x="23920" y="47290"/>
                </a:lnTo>
                <a:cubicBezTo>
                  <a:pt x="23920" y="47290"/>
                  <a:pt x="23920" y="47290"/>
                  <a:pt x="22524" y="47290"/>
                </a:cubicBezTo>
                <a:close/>
                <a:moveTo>
                  <a:pt x="19734" y="64039"/>
                </a:moveTo>
                <a:lnTo>
                  <a:pt x="19734" y="64039"/>
                </a:lnTo>
                <a:lnTo>
                  <a:pt x="21129" y="64039"/>
                </a:lnTo>
                <a:cubicBezTo>
                  <a:pt x="21129" y="64039"/>
                  <a:pt x="21129" y="64039"/>
                  <a:pt x="19734" y="64039"/>
                </a:cubicBezTo>
                <a:close/>
                <a:moveTo>
                  <a:pt x="19734" y="71133"/>
                </a:moveTo>
                <a:lnTo>
                  <a:pt x="19734" y="71133"/>
                </a:lnTo>
                <a:lnTo>
                  <a:pt x="21129" y="71133"/>
                </a:lnTo>
                <a:cubicBezTo>
                  <a:pt x="19734" y="71133"/>
                  <a:pt x="21129" y="71133"/>
                  <a:pt x="19734" y="71133"/>
                </a:cubicBezTo>
                <a:close/>
                <a:moveTo>
                  <a:pt x="18338" y="64039"/>
                </a:moveTo>
                <a:lnTo>
                  <a:pt x="18338" y="64039"/>
                </a:lnTo>
                <a:cubicBezTo>
                  <a:pt x="18338" y="64039"/>
                  <a:pt x="18338" y="64039"/>
                  <a:pt x="16943" y="64039"/>
                </a:cubicBezTo>
                <a:cubicBezTo>
                  <a:pt x="16943" y="64039"/>
                  <a:pt x="16943" y="64039"/>
                  <a:pt x="15548" y="64039"/>
                </a:cubicBezTo>
                <a:cubicBezTo>
                  <a:pt x="16943" y="64039"/>
                  <a:pt x="16943" y="64039"/>
                  <a:pt x="16943" y="64039"/>
                </a:cubicBezTo>
                <a:lnTo>
                  <a:pt x="18338" y="64039"/>
                </a:lnTo>
                <a:lnTo>
                  <a:pt x="19734" y="64039"/>
                </a:lnTo>
                <a:cubicBezTo>
                  <a:pt x="18338" y="64039"/>
                  <a:pt x="18338" y="64039"/>
                  <a:pt x="18338" y="64039"/>
                </a:cubicBezTo>
                <a:close/>
                <a:moveTo>
                  <a:pt x="15548" y="54384"/>
                </a:moveTo>
                <a:lnTo>
                  <a:pt x="15548" y="54384"/>
                </a:lnTo>
                <a:close/>
                <a:moveTo>
                  <a:pt x="15548" y="54384"/>
                </a:moveTo>
                <a:lnTo>
                  <a:pt x="15548" y="54384"/>
                </a:lnTo>
                <a:close/>
                <a:moveTo>
                  <a:pt x="15548" y="54384"/>
                </a:moveTo>
                <a:lnTo>
                  <a:pt x="15548" y="54384"/>
                </a:lnTo>
                <a:close/>
                <a:moveTo>
                  <a:pt x="14152" y="64039"/>
                </a:moveTo>
                <a:lnTo>
                  <a:pt x="14152" y="64039"/>
                </a:lnTo>
                <a:cubicBezTo>
                  <a:pt x="14152" y="64039"/>
                  <a:pt x="14152" y="64039"/>
                  <a:pt x="15548" y="64039"/>
                </a:cubicBezTo>
                <a:cubicBezTo>
                  <a:pt x="14152" y="64039"/>
                  <a:pt x="14152" y="64039"/>
                  <a:pt x="14152" y="64039"/>
                </a:cubicBezTo>
                <a:close/>
                <a:moveTo>
                  <a:pt x="95880" y="65418"/>
                </a:moveTo>
                <a:lnTo>
                  <a:pt x="95880" y="65418"/>
                </a:lnTo>
                <a:lnTo>
                  <a:pt x="97275" y="65418"/>
                </a:lnTo>
                <a:lnTo>
                  <a:pt x="97275" y="66798"/>
                </a:lnTo>
                <a:cubicBezTo>
                  <a:pt x="97275" y="66798"/>
                  <a:pt x="97275" y="66798"/>
                  <a:pt x="95880" y="66798"/>
                </a:cubicBezTo>
                <a:lnTo>
                  <a:pt x="95880" y="65418"/>
                </a:lnTo>
                <a:close/>
                <a:moveTo>
                  <a:pt x="57807" y="34876"/>
                </a:moveTo>
                <a:lnTo>
                  <a:pt x="57807" y="34876"/>
                </a:lnTo>
                <a:cubicBezTo>
                  <a:pt x="57807" y="34876"/>
                  <a:pt x="57807" y="34876"/>
                  <a:pt x="57807" y="36256"/>
                </a:cubicBezTo>
                <a:cubicBezTo>
                  <a:pt x="57807" y="36256"/>
                  <a:pt x="57807" y="36256"/>
                  <a:pt x="56411" y="36256"/>
                </a:cubicBezTo>
                <a:cubicBezTo>
                  <a:pt x="56411" y="36256"/>
                  <a:pt x="56411" y="36256"/>
                  <a:pt x="56411" y="34876"/>
                </a:cubicBezTo>
                <a:lnTo>
                  <a:pt x="57807" y="34876"/>
                </a:lnTo>
                <a:close/>
                <a:moveTo>
                  <a:pt x="59202" y="36256"/>
                </a:moveTo>
                <a:lnTo>
                  <a:pt x="59202" y="36256"/>
                </a:lnTo>
                <a:cubicBezTo>
                  <a:pt x="59202" y="37635"/>
                  <a:pt x="59202" y="36256"/>
                  <a:pt x="59202" y="37635"/>
                </a:cubicBezTo>
                <a:lnTo>
                  <a:pt x="57807" y="37635"/>
                </a:lnTo>
                <a:cubicBezTo>
                  <a:pt x="57807" y="36256"/>
                  <a:pt x="57807" y="36256"/>
                  <a:pt x="59202" y="36256"/>
                </a:cubicBezTo>
                <a:close/>
                <a:moveTo>
                  <a:pt x="18338" y="50049"/>
                </a:moveTo>
                <a:lnTo>
                  <a:pt x="18338" y="50049"/>
                </a:lnTo>
                <a:close/>
                <a:moveTo>
                  <a:pt x="18338" y="50049"/>
                </a:moveTo>
                <a:lnTo>
                  <a:pt x="18338" y="50049"/>
                </a:lnTo>
                <a:close/>
                <a:moveTo>
                  <a:pt x="15548" y="53004"/>
                </a:moveTo>
                <a:lnTo>
                  <a:pt x="15548" y="53004"/>
                </a:lnTo>
                <a:close/>
                <a:moveTo>
                  <a:pt x="15548" y="54384"/>
                </a:moveTo>
                <a:lnTo>
                  <a:pt x="15548" y="54384"/>
                </a:lnTo>
                <a:cubicBezTo>
                  <a:pt x="15548" y="53004"/>
                  <a:pt x="15548" y="53004"/>
                  <a:pt x="15548" y="53004"/>
                </a:cubicBezTo>
                <a:cubicBezTo>
                  <a:pt x="15548" y="53004"/>
                  <a:pt x="15548" y="53004"/>
                  <a:pt x="15548" y="54384"/>
                </a:cubicBezTo>
                <a:close/>
                <a:moveTo>
                  <a:pt x="15548" y="53004"/>
                </a:moveTo>
                <a:lnTo>
                  <a:pt x="15548" y="53004"/>
                </a:lnTo>
                <a:close/>
                <a:moveTo>
                  <a:pt x="15548" y="53004"/>
                </a:moveTo>
                <a:lnTo>
                  <a:pt x="15548" y="53004"/>
                </a:ln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3" name="Shape 4868">
            <a:extLst>
              <a:ext uri="{FF2B5EF4-FFF2-40B4-BE49-F238E27FC236}">
                <a16:creationId xmlns:a16="http://schemas.microsoft.com/office/drawing/2014/main" id="{3990661F-5E90-4756-AD70-5425EDAE2B8B}"/>
              </a:ext>
            </a:extLst>
          </p:cNvPr>
          <p:cNvSpPr/>
          <p:nvPr/>
        </p:nvSpPr>
        <p:spPr>
          <a:xfrm>
            <a:off x="6586312" y="1700287"/>
            <a:ext cx="292024" cy="292100"/>
          </a:xfrm>
          <a:custGeom>
            <a:avLst/>
            <a:gdLst/>
            <a:ahLst/>
            <a:cxnLst/>
            <a:rect l="0" t="0" r="0" b="0"/>
            <a:pathLst>
              <a:path w="120000" h="120000" extrusionOk="0">
                <a:moveTo>
                  <a:pt x="59901" y="119802"/>
                </a:moveTo>
                <a:lnTo>
                  <a:pt x="59901" y="119802"/>
                </a:lnTo>
                <a:cubicBezTo>
                  <a:pt x="26403" y="119802"/>
                  <a:pt x="0" y="93399"/>
                  <a:pt x="0" y="59901"/>
                </a:cubicBezTo>
                <a:cubicBezTo>
                  <a:pt x="0" y="26403"/>
                  <a:pt x="26403" y="0"/>
                  <a:pt x="59901" y="0"/>
                </a:cubicBezTo>
                <a:cubicBezTo>
                  <a:pt x="93201" y="0"/>
                  <a:pt x="119802" y="26403"/>
                  <a:pt x="119802" y="59901"/>
                </a:cubicBezTo>
                <a:cubicBezTo>
                  <a:pt x="119802" y="93399"/>
                  <a:pt x="93201" y="119802"/>
                  <a:pt x="59901" y="119802"/>
                </a:cubicBezTo>
                <a:close/>
                <a:moveTo>
                  <a:pt x="59901" y="11231"/>
                </a:moveTo>
                <a:lnTo>
                  <a:pt x="59901" y="11231"/>
                </a:lnTo>
                <a:cubicBezTo>
                  <a:pt x="33300" y="11231"/>
                  <a:pt x="11034" y="33497"/>
                  <a:pt x="11034" y="59901"/>
                </a:cubicBezTo>
                <a:cubicBezTo>
                  <a:pt x="11034" y="86305"/>
                  <a:pt x="33300" y="108571"/>
                  <a:pt x="59901" y="108571"/>
                </a:cubicBezTo>
                <a:cubicBezTo>
                  <a:pt x="86305" y="108571"/>
                  <a:pt x="108571" y="86305"/>
                  <a:pt x="108571" y="59901"/>
                </a:cubicBezTo>
                <a:cubicBezTo>
                  <a:pt x="108571" y="33497"/>
                  <a:pt x="86305" y="11231"/>
                  <a:pt x="59901" y="11231"/>
                </a:cubicBezTo>
                <a:close/>
                <a:moveTo>
                  <a:pt x="47290" y="71133"/>
                </a:moveTo>
                <a:lnTo>
                  <a:pt x="47290" y="71133"/>
                </a:lnTo>
                <a:cubicBezTo>
                  <a:pt x="30541" y="30738"/>
                  <a:pt x="30541" y="30738"/>
                  <a:pt x="30541" y="30738"/>
                </a:cubicBezTo>
                <a:cubicBezTo>
                  <a:pt x="72315" y="47290"/>
                  <a:pt x="72315" y="47290"/>
                  <a:pt x="72315" y="47290"/>
                </a:cubicBezTo>
                <a:cubicBezTo>
                  <a:pt x="89064" y="89064"/>
                  <a:pt x="89064" y="89064"/>
                  <a:pt x="89064" y="89064"/>
                </a:cubicBezTo>
                <a:lnTo>
                  <a:pt x="47290" y="71133"/>
                </a:lnTo>
                <a:close/>
                <a:moveTo>
                  <a:pt x="59901" y="54384"/>
                </a:moveTo>
                <a:lnTo>
                  <a:pt x="59901" y="54384"/>
                </a:lnTo>
                <a:cubicBezTo>
                  <a:pt x="57142" y="54384"/>
                  <a:pt x="54384" y="57142"/>
                  <a:pt x="54384" y="59901"/>
                </a:cubicBezTo>
                <a:cubicBezTo>
                  <a:pt x="54384" y="62660"/>
                  <a:pt x="57142" y="65418"/>
                  <a:pt x="59901" y="65418"/>
                </a:cubicBezTo>
                <a:cubicBezTo>
                  <a:pt x="62660" y="65418"/>
                  <a:pt x="65418" y="62660"/>
                  <a:pt x="65418" y="59901"/>
                </a:cubicBezTo>
                <a:cubicBezTo>
                  <a:pt x="65418" y="57142"/>
                  <a:pt x="62660" y="54384"/>
                  <a:pt x="59901" y="54384"/>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4" name="Shape 4869">
            <a:extLst>
              <a:ext uri="{FF2B5EF4-FFF2-40B4-BE49-F238E27FC236}">
                <a16:creationId xmlns:a16="http://schemas.microsoft.com/office/drawing/2014/main" id="{112C6DB1-2C25-4D8D-A1A9-B69B10546520}"/>
              </a:ext>
            </a:extLst>
          </p:cNvPr>
          <p:cNvSpPr/>
          <p:nvPr/>
        </p:nvSpPr>
        <p:spPr>
          <a:xfrm>
            <a:off x="6082676" y="1700287"/>
            <a:ext cx="289909" cy="292100"/>
          </a:xfrm>
          <a:custGeom>
            <a:avLst/>
            <a:gdLst/>
            <a:ahLst/>
            <a:cxnLst/>
            <a:rect l="0" t="0" r="0" b="0"/>
            <a:pathLst>
              <a:path w="120000" h="120000" extrusionOk="0">
                <a:moveTo>
                  <a:pt x="114019" y="65418"/>
                </a:moveTo>
                <a:lnTo>
                  <a:pt x="114019" y="65418"/>
                </a:lnTo>
                <a:cubicBezTo>
                  <a:pt x="108438" y="65418"/>
                  <a:pt x="108438" y="65418"/>
                  <a:pt x="108438" y="65418"/>
                </a:cubicBezTo>
                <a:cubicBezTo>
                  <a:pt x="105647" y="87684"/>
                  <a:pt x="88704" y="105812"/>
                  <a:pt x="66179" y="107192"/>
                </a:cubicBezTo>
                <a:cubicBezTo>
                  <a:pt x="66179" y="114285"/>
                  <a:pt x="66179" y="114285"/>
                  <a:pt x="66179" y="114285"/>
                </a:cubicBezTo>
                <a:cubicBezTo>
                  <a:pt x="66179" y="117044"/>
                  <a:pt x="63388" y="119802"/>
                  <a:pt x="60598" y="119802"/>
                </a:cubicBezTo>
                <a:cubicBezTo>
                  <a:pt x="56411" y="119802"/>
                  <a:pt x="55016" y="117044"/>
                  <a:pt x="55016" y="114285"/>
                </a:cubicBezTo>
                <a:cubicBezTo>
                  <a:pt x="55016" y="107192"/>
                  <a:pt x="55016" y="107192"/>
                  <a:pt x="55016" y="107192"/>
                </a:cubicBezTo>
                <a:cubicBezTo>
                  <a:pt x="32292" y="105812"/>
                  <a:pt x="14152" y="87684"/>
                  <a:pt x="11162" y="65418"/>
                </a:cubicBezTo>
                <a:cubicBezTo>
                  <a:pt x="5581" y="65418"/>
                  <a:pt x="5581" y="65418"/>
                  <a:pt x="5581" y="65418"/>
                </a:cubicBezTo>
                <a:cubicBezTo>
                  <a:pt x="2790" y="65418"/>
                  <a:pt x="0" y="62660"/>
                  <a:pt x="0" y="59901"/>
                </a:cubicBezTo>
                <a:cubicBezTo>
                  <a:pt x="0" y="57142"/>
                  <a:pt x="2790" y="54384"/>
                  <a:pt x="5581" y="54384"/>
                </a:cubicBezTo>
                <a:cubicBezTo>
                  <a:pt x="11162" y="54384"/>
                  <a:pt x="11162" y="54384"/>
                  <a:pt x="11162" y="54384"/>
                </a:cubicBezTo>
                <a:cubicBezTo>
                  <a:pt x="14152" y="32118"/>
                  <a:pt x="32292" y="13990"/>
                  <a:pt x="55016" y="12610"/>
                </a:cubicBezTo>
                <a:cubicBezTo>
                  <a:pt x="55016" y="5517"/>
                  <a:pt x="55016" y="5517"/>
                  <a:pt x="55016" y="5517"/>
                </a:cubicBezTo>
                <a:cubicBezTo>
                  <a:pt x="55016" y="2758"/>
                  <a:pt x="56411" y="0"/>
                  <a:pt x="60598" y="0"/>
                </a:cubicBezTo>
                <a:cubicBezTo>
                  <a:pt x="63388" y="0"/>
                  <a:pt x="66179" y="2758"/>
                  <a:pt x="66179" y="5517"/>
                </a:cubicBezTo>
                <a:cubicBezTo>
                  <a:pt x="66179" y="12610"/>
                  <a:pt x="66179" y="12610"/>
                  <a:pt x="66179" y="12610"/>
                </a:cubicBezTo>
                <a:cubicBezTo>
                  <a:pt x="88704" y="13990"/>
                  <a:pt x="105647" y="32118"/>
                  <a:pt x="108438" y="54384"/>
                </a:cubicBezTo>
                <a:cubicBezTo>
                  <a:pt x="114019" y="54384"/>
                  <a:pt x="114019" y="54384"/>
                  <a:pt x="114019" y="54384"/>
                </a:cubicBezTo>
                <a:cubicBezTo>
                  <a:pt x="118405" y="54384"/>
                  <a:pt x="119800" y="57142"/>
                  <a:pt x="119800" y="59901"/>
                </a:cubicBezTo>
                <a:cubicBezTo>
                  <a:pt x="119800" y="62660"/>
                  <a:pt x="118405" y="65418"/>
                  <a:pt x="114019" y="65418"/>
                </a:cubicBezTo>
                <a:close/>
                <a:moveTo>
                  <a:pt x="85913" y="54384"/>
                </a:moveTo>
                <a:lnTo>
                  <a:pt x="85913" y="54384"/>
                </a:lnTo>
                <a:cubicBezTo>
                  <a:pt x="97076" y="54384"/>
                  <a:pt x="97076" y="54384"/>
                  <a:pt x="97076" y="54384"/>
                </a:cubicBezTo>
                <a:cubicBezTo>
                  <a:pt x="94285" y="37635"/>
                  <a:pt x="81727" y="25024"/>
                  <a:pt x="66179" y="23645"/>
                </a:cubicBezTo>
                <a:cubicBezTo>
                  <a:pt x="66179" y="33497"/>
                  <a:pt x="66179" y="33497"/>
                  <a:pt x="66179" y="33497"/>
                </a:cubicBezTo>
                <a:cubicBezTo>
                  <a:pt x="66179" y="37635"/>
                  <a:pt x="63388" y="39014"/>
                  <a:pt x="60598" y="39014"/>
                </a:cubicBezTo>
                <a:cubicBezTo>
                  <a:pt x="56411" y="39014"/>
                  <a:pt x="55016" y="37635"/>
                  <a:pt x="55016" y="33497"/>
                </a:cubicBezTo>
                <a:cubicBezTo>
                  <a:pt x="55016" y="23645"/>
                  <a:pt x="55016" y="23645"/>
                  <a:pt x="55016" y="23645"/>
                </a:cubicBezTo>
                <a:cubicBezTo>
                  <a:pt x="38073" y="25024"/>
                  <a:pt x="25315" y="37635"/>
                  <a:pt x="22524" y="54384"/>
                </a:cubicBezTo>
                <a:cubicBezTo>
                  <a:pt x="33687" y="54384"/>
                  <a:pt x="33687" y="54384"/>
                  <a:pt x="33687" y="54384"/>
                </a:cubicBezTo>
                <a:cubicBezTo>
                  <a:pt x="36677" y="54384"/>
                  <a:pt x="39468" y="57142"/>
                  <a:pt x="39468" y="59901"/>
                </a:cubicBezTo>
                <a:cubicBezTo>
                  <a:pt x="39468" y="62660"/>
                  <a:pt x="36677" y="65418"/>
                  <a:pt x="33687" y="65418"/>
                </a:cubicBezTo>
                <a:cubicBezTo>
                  <a:pt x="22524" y="65418"/>
                  <a:pt x="22524" y="65418"/>
                  <a:pt x="22524" y="65418"/>
                </a:cubicBezTo>
                <a:cubicBezTo>
                  <a:pt x="25315" y="82167"/>
                  <a:pt x="38073" y="94778"/>
                  <a:pt x="55016" y="96157"/>
                </a:cubicBezTo>
                <a:cubicBezTo>
                  <a:pt x="55016" y="86305"/>
                  <a:pt x="55016" y="86305"/>
                  <a:pt x="55016" y="86305"/>
                </a:cubicBezTo>
                <a:cubicBezTo>
                  <a:pt x="55016" y="82167"/>
                  <a:pt x="56411" y="80788"/>
                  <a:pt x="60598" y="80788"/>
                </a:cubicBezTo>
                <a:cubicBezTo>
                  <a:pt x="63388" y="80788"/>
                  <a:pt x="66179" y="82167"/>
                  <a:pt x="66179" y="86305"/>
                </a:cubicBezTo>
                <a:cubicBezTo>
                  <a:pt x="66179" y="96157"/>
                  <a:pt x="66179" y="96157"/>
                  <a:pt x="66179" y="96157"/>
                </a:cubicBezTo>
                <a:cubicBezTo>
                  <a:pt x="81727" y="94778"/>
                  <a:pt x="94285" y="82167"/>
                  <a:pt x="97076" y="65418"/>
                </a:cubicBezTo>
                <a:cubicBezTo>
                  <a:pt x="85913" y="65418"/>
                  <a:pt x="85913" y="65418"/>
                  <a:pt x="85913" y="65418"/>
                </a:cubicBezTo>
                <a:cubicBezTo>
                  <a:pt x="83122" y="65418"/>
                  <a:pt x="80332" y="62660"/>
                  <a:pt x="80332" y="59901"/>
                </a:cubicBezTo>
                <a:cubicBezTo>
                  <a:pt x="80332" y="57142"/>
                  <a:pt x="83122" y="54384"/>
                  <a:pt x="85913" y="54384"/>
                </a:cubicBezTo>
                <a:close/>
                <a:moveTo>
                  <a:pt x="60598" y="65418"/>
                </a:moveTo>
                <a:lnTo>
                  <a:pt x="60598" y="65418"/>
                </a:lnTo>
                <a:cubicBezTo>
                  <a:pt x="56411" y="65418"/>
                  <a:pt x="55016" y="62660"/>
                  <a:pt x="55016" y="59901"/>
                </a:cubicBezTo>
                <a:cubicBezTo>
                  <a:pt x="55016" y="57142"/>
                  <a:pt x="56411" y="54384"/>
                  <a:pt x="60598" y="54384"/>
                </a:cubicBezTo>
                <a:cubicBezTo>
                  <a:pt x="63388" y="54384"/>
                  <a:pt x="66179" y="57142"/>
                  <a:pt x="66179" y="59901"/>
                </a:cubicBezTo>
                <a:cubicBezTo>
                  <a:pt x="66179" y="62660"/>
                  <a:pt x="63388" y="65418"/>
                  <a:pt x="60598" y="65418"/>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5" name="Shape 4870">
            <a:extLst>
              <a:ext uri="{FF2B5EF4-FFF2-40B4-BE49-F238E27FC236}">
                <a16:creationId xmlns:a16="http://schemas.microsoft.com/office/drawing/2014/main" id="{6F60F386-8F37-4AD6-8A7D-D86FE8F384D3}"/>
              </a:ext>
            </a:extLst>
          </p:cNvPr>
          <p:cNvSpPr/>
          <p:nvPr/>
        </p:nvSpPr>
        <p:spPr>
          <a:xfrm>
            <a:off x="5610783" y="1700287"/>
            <a:ext cx="217959" cy="292100"/>
          </a:xfrm>
          <a:custGeom>
            <a:avLst/>
            <a:gdLst/>
            <a:ahLst/>
            <a:cxnLst/>
            <a:rect l="0" t="0" r="0" b="0"/>
            <a:pathLst>
              <a:path w="120000" h="120000" extrusionOk="0">
                <a:moveTo>
                  <a:pt x="60000" y="119802"/>
                </a:moveTo>
                <a:lnTo>
                  <a:pt x="60000" y="119802"/>
                </a:lnTo>
                <a:cubicBezTo>
                  <a:pt x="60000" y="119802"/>
                  <a:pt x="0" y="69753"/>
                  <a:pt x="0" y="44532"/>
                </a:cubicBezTo>
                <a:cubicBezTo>
                  <a:pt x="0" y="20886"/>
                  <a:pt x="28017" y="0"/>
                  <a:pt x="60000" y="0"/>
                </a:cubicBezTo>
                <a:cubicBezTo>
                  <a:pt x="93568" y="0"/>
                  <a:pt x="119735" y="20886"/>
                  <a:pt x="119735" y="44532"/>
                </a:cubicBezTo>
                <a:cubicBezTo>
                  <a:pt x="119735" y="69753"/>
                  <a:pt x="60000" y="119802"/>
                  <a:pt x="60000" y="119802"/>
                </a:cubicBezTo>
                <a:close/>
                <a:moveTo>
                  <a:pt x="60000" y="15369"/>
                </a:moveTo>
                <a:lnTo>
                  <a:pt x="60000" y="15369"/>
                </a:lnTo>
                <a:cubicBezTo>
                  <a:pt x="39383" y="15369"/>
                  <a:pt x="20616" y="29359"/>
                  <a:pt x="20616" y="44532"/>
                </a:cubicBezTo>
                <a:cubicBezTo>
                  <a:pt x="20616" y="61280"/>
                  <a:pt x="39383" y="75270"/>
                  <a:pt x="60000" y="75270"/>
                </a:cubicBezTo>
                <a:cubicBezTo>
                  <a:pt x="82202" y="75270"/>
                  <a:pt x="100969" y="61280"/>
                  <a:pt x="100969" y="44532"/>
                </a:cubicBezTo>
                <a:cubicBezTo>
                  <a:pt x="100969" y="29359"/>
                  <a:pt x="82202" y="15369"/>
                  <a:pt x="60000" y="15369"/>
                </a:cubicBezTo>
                <a:close/>
                <a:moveTo>
                  <a:pt x="80352" y="50049"/>
                </a:moveTo>
                <a:lnTo>
                  <a:pt x="80352" y="50049"/>
                </a:lnTo>
                <a:cubicBezTo>
                  <a:pt x="41233" y="50049"/>
                  <a:pt x="41233" y="50049"/>
                  <a:pt x="41233" y="50049"/>
                </a:cubicBezTo>
                <a:cubicBezTo>
                  <a:pt x="35682" y="50049"/>
                  <a:pt x="33832" y="48669"/>
                  <a:pt x="33832" y="44532"/>
                </a:cubicBezTo>
                <a:cubicBezTo>
                  <a:pt x="33832" y="41773"/>
                  <a:pt x="35682" y="39014"/>
                  <a:pt x="41233" y="39014"/>
                </a:cubicBezTo>
                <a:cubicBezTo>
                  <a:pt x="80352" y="39014"/>
                  <a:pt x="80352" y="39014"/>
                  <a:pt x="80352" y="39014"/>
                </a:cubicBezTo>
                <a:cubicBezTo>
                  <a:pt x="84317" y="39014"/>
                  <a:pt x="88017" y="41773"/>
                  <a:pt x="88017" y="44532"/>
                </a:cubicBezTo>
                <a:cubicBezTo>
                  <a:pt x="88017" y="48669"/>
                  <a:pt x="84317" y="50049"/>
                  <a:pt x="80352" y="50049"/>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6" name="Shape 4871">
            <a:extLst>
              <a:ext uri="{FF2B5EF4-FFF2-40B4-BE49-F238E27FC236}">
                <a16:creationId xmlns:a16="http://schemas.microsoft.com/office/drawing/2014/main" id="{BD959ACA-D07E-4B66-9FF0-9BF8AAA95A5A}"/>
              </a:ext>
            </a:extLst>
          </p:cNvPr>
          <p:cNvSpPr/>
          <p:nvPr/>
        </p:nvSpPr>
        <p:spPr>
          <a:xfrm>
            <a:off x="5105031" y="1700287"/>
            <a:ext cx="217961" cy="292100"/>
          </a:xfrm>
          <a:custGeom>
            <a:avLst/>
            <a:gdLst/>
            <a:ahLst/>
            <a:cxnLst/>
            <a:rect l="0" t="0" r="0" b="0"/>
            <a:pathLst>
              <a:path w="120000" h="120000" extrusionOk="0">
                <a:moveTo>
                  <a:pt x="60000" y="119802"/>
                </a:moveTo>
                <a:lnTo>
                  <a:pt x="60000" y="119802"/>
                </a:lnTo>
                <a:cubicBezTo>
                  <a:pt x="60000" y="119802"/>
                  <a:pt x="0" y="69753"/>
                  <a:pt x="0" y="44532"/>
                </a:cubicBezTo>
                <a:cubicBezTo>
                  <a:pt x="0" y="20886"/>
                  <a:pt x="26167" y="0"/>
                  <a:pt x="60000" y="0"/>
                </a:cubicBezTo>
                <a:cubicBezTo>
                  <a:pt x="93568" y="0"/>
                  <a:pt x="119735" y="20886"/>
                  <a:pt x="119735" y="44532"/>
                </a:cubicBezTo>
                <a:cubicBezTo>
                  <a:pt x="119735" y="69753"/>
                  <a:pt x="60000" y="119802"/>
                  <a:pt x="60000" y="119802"/>
                </a:cubicBezTo>
                <a:close/>
                <a:moveTo>
                  <a:pt x="60000" y="15369"/>
                </a:moveTo>
                <a:lnTo>
                  <a:pt x="60000" y="15369"/>
                </a:lnTo>
                <a:cubicBezTo>
                  <a:pt x="37533" y="15369"/>
                  <a:pt x="20616" y="29359"/>
                  <a:pt x="20616" y="44532"/>
                </a:cubicBezTo>
                <a:cubicBezTo>
                  <a:pt x="20616" y="61280"/>
                  <a:pt x="37533" y="75270"/>
                  <a:pt x="60000" y="75270"/>
                </a:cubicBezTo>
                <a:cubicBezTo>
                  <a:pt x="82202" y="75270"/>
                  <a:pt x="99118" y="61280"/>
                  <a:pt x="99118" y="44532"/>
                </a:cubicBezTo>
                <a:cubicBezTo>
                  <a:pt x="99118" y="29359"/>
                  <a:pt x="82202" y="15369"/>
                  <a:pt x="60000" y="15369"/>
                </a:cubicBezTo>
                <a:close/>
                <a:moveTo>
                  <a:pt x="80352" y="50049"/>
                </a:moveTo>
                <a:lnTo>
                  <a:pt x="80352" y="50049"/>
                </a:lnTo>
                <a:cubicBezTo>
                  <a:pt x="67400" y="50049"/>
                  <a:pt x="67400" y="50049"/>
                  <a:pt x="67400" y="50049"/>
                </a:cubicBezTo>
                <a:cubicBezTo>
                  <a:pt x="67400" y="59901"/>
                  <a:pt x="67400" y="59901"/>
                  <a:pt x="67400" y="59901"/>
                </a:cubicBezTo>
                <a:cubicBezTo>
                  <a:pt x="67400" y="62660"/>
                  <a:pt x="63700" y="65418"/>
                  <a:pt x="60000" y="65418"/>
                </a:cubicBezTo>
                <a:cubicBezTo>
                  <a:pt x="56299" y="65418"/>
                  <a:pt x="52334" y="62660"/>
                  <a:pt x="52334" y="59901"/>
                </a:cubicBezTo>
                <a:cubicBezTo>
                  <a:pt x="52334" y="50049"/>
                  <a:pt x="52334" y="50049"/>
                  <a:pt x="52334" y="50049"/>
                </a:cubicBezTo>
                <a:cubicBezTo>
                  <a:pt x="39383" y="50049"/>
                  <a:pt x="39383" y="50049"/>
                  <a:pt x="39383" y="50049"/>
                </a:cubicBezTo>
                <a:cubicBezTo>
                  <a:pt x="35682" y="50049"/>
                  <a:pt x="31718" y="48669"/>
                  <a:pt x="31718" y="44532"/>
                </a:cubicBezTo>
                <a:cubicBezTo>
                  <a:pt x="31718" y="41773"/>
                  <a:pt x="35682" y="39014"/>
                  <a:pt x="39383" y="39014"/>
                </a:cubicBezTo>
                <a:cubicBezTo>
                  <a:pt x="52334" y="39014"/>
                  <a:pt x="52334" y="39014"/>
                  <a:pt x="52334" y="39014"/>
                </a:cubicBezTo>
                <a:cubicBezTo>
                  <a:pt x="52334" y="30738"/>
                  <a:pt x="52334" y="30738"/>
                  <a:pt x="52334" y="30738"/>
                </a:cubicBezTo>
                <a:cubicBezTo>
                  <a:pt x="52334" y="26403"/>
                  <a:pt x="56299" y="25024"/>
                  <a:pt x="60000" y="25024"/>
                </a:cubicBezTo>
                <a:cubicBezTo>
                  <a:pt x="63700" y="25024"/>
                  <a:pt x="67400" y="26403"/>
                  <a:pt x="67400" y="30738"/>
                </a:cubicBezTo>
                <a:cubicBezTo>
                  <a:pt x="67400" y="39014"/>
                  <a:pt x="67400" y="39014"/>
                  <a:pt x="67400" y="39014"/>
                </a:cubicBezTo>
                <a:cubicBezTo>
                  <a:pt x="80352" y="39014"/>
                  <a:pt x="80352" y="39014"/>
                  <a:pt x="80352" y="39014"/>
                </a:cubicBezTo>
                <a:cubicBezTo>
                  <a:pt x="84052" y="39014"/>
                  <a:pt x="88017" y="41773"/>
                  <a:pt x="88017" y="44532"/>
                </a:cubicBezTo>
                <a:cubicBezTo>
                  <a:pt x="88017" y="48669"/>
                  <a:pt x="84052" y="50049"/>
                  <a:pt x="80352" y="50049"/>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7" name="Shape 4872">
            <a:extLst>
              <a:ext uri="{FF2B5EF4-FFF2-40B4-BE49-F238E27FC236}">
                <a16:creationId xmlns:a16="http://schemas.microsoft.com/office/drawing/2014/main" id="{10E9DF64-9A09-400C-9C40-5AE80A047A17}"/>
              </a:ext>
            </a:extLst>
          </p:cNvPr>
          <p:cNvSpPr/>
          <p:nvPr/>
        </p:nvSpPr>
        <p:spPr>
          <a:xfrm>
            <a:off x="4599280" y="1700287"/>
            <a:ext cx="217959" cy="292100"/>
          </a:xfrm>
          <a:custGeom>
            <a:avLst/>
            <a:gdLst/>
            <a:ahLst/>
            <a:cxnLst/>
            <a:rect l="0" t="0" r="0" b="0"/>
            <a:pathLst>
              <a:path w="120000" h="120000" extrusionOk="0">
                <a:moveTo>
                  <a:pt x="60000" y="119802"/>
                </a:moveTo>
                <a:lnTo>
                  <a:pt x="60000" y="119802"/>
                </a:lnTo>
                <a:cubicBezTo>
                  <a:pt x="60000" y="119802"/>
                  <a:pt x="0" y="69753"/>
                  <a:pt x="0" y="44532"/>
                </a:cubicBezTo>
                <a:cubicBezTo>
                  <a:pt x="0" y="20886"/>
                  <a:pt x="26167" y="0"/>
                  <a:pt x="60000" y="0"/>
                </a:cubicBezTo>
                <a:cubicBezTo>
                  <a:pt x="91718" y="0"/>
                  <a:pt x="119735" y="20886"/>
                  <a:pt x="119735" y="44532"/>
                </a:cubicBezTo>
                <a:cubicBezTo>
                  <a:pt x="119735" y="69753"/>
                  <a:pt x="60000" y="119802"/>
                  <a:pt x="60000" y="119802"/>
                </a:cubicBezTo>
                <a:close/>
                <a:moveTo>
                  <a:pt x="60000" y="15369"/>
                </a:moveTo>
                <a:lnTo>
                  <a:pt x="60000" y="15369"/>
                </a:lnTo>
                <a:cubicBezTo>
                  <a:pt x="37533" y="15369"/>
                  <a:pt x="18766" y="29359"/>
                  <a:pt x="18766" y="44532"/>
                </a:cubicBezTo>
                <a:cubicBezTo>
                  <a:pt x="18766" y="61280"/>
                  <a:pt x="37533" y="75270"/>
                  <a:pt x="60000" y="75270"/>
                </a:cubicBezTo>
                <a:cubicBezTo>
                  <a:pt x="80352" y="75270"/>
                  <a:pt x="99118" y="61280"/>
                  <a:pt x="99118" y="44532"/>
                </a:cubicBezTo>
                <a:cubicBezTo>
                  <a:pt x="99118" y="29359"/>
                  <a:pt x="80352" y="15369"/>
                  <a:pt x="60000" y="15369"/>
                </a:cubicBezTo>
                <a:close/>
                <a:moveTo>
                  <a:pt x="60000" y="59901"/>
                </a:moveTo>
                <a:lnTo>
                  <a:pt x="60000" y="59901"/>
                </a:lnTo>
                <a:cubicBezTo>
                  <a:pt x="48634" y="59901"/>
                  <a:pt x="39383" y="53004"/>
                  <a:pt x="39383" y="44532"/>
                </a:cubicBezTo>
                <a:cubicBezTo>
                  <a:pt x="39383" y="36256"/>
                  <a:pt x="48634" y="30738"/>
                  <a:pt x="60000" y="30738"/>
                </a:cubicBezTo>
                <a:cubicBezTo>
                  <a:pt x="71101" y="30738"/>
                  <a:pt x="78502" y="36256"/>
                  <a:pt x="78502" y="44532"/>
                </a:cubicBezTo>
                <a:cubicBezTo>
                  <a:pt x="78502" y="53004"/>
                  <a:pt x="71101" y="59901"/>
                  <a:pt x="60000" y="59901"/>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8" name="Shape 4873">
            <a:extLst>
              <a:ext uri="{FF2B5EF4-FFF2-40B4-BE49-F238E27FC236}">
                <a16:creationId xmlns:a16="http://schemas.microsoft.com/office/drawing/2014/main" id="{503D9974-5ABE-43ED-B57D-E72A210D31A3}"/>
              </a:ext>
            </a:extLst>
          </p:cNvPr>
          <p:cNvSpPr/>
          <p:nvPr/>
        </p:nvSpPr>
        <p:spPr>
          <a:xfrm>
            <a:off x="4091412" y="1700287"/>
            <a:ext cx="217959" cy="292100"/>
          </a:xfrm>
          <a:custGeom>
            <a:avLst/>
            <a:gdLst/>
            <a:ahLst/>
            <a:cxnLst/>
            <a:rect l="0" t="0" r="0" b="0"/>
            <a:pathLst>
              <a:path w="120000" h="120000" extrusionOk="0">
                <a:moveTo>
                  <a:pt x="59867" y="119802"/>
                </a:moveTo>
                <a:lnTo>
                  <a:pt x="59867" y="119802"/>
                </a:lnTo>
                <a:cubicBezTo>
                  <a:pt x="59867" y="119802"/>
                  <a:pt x="0" y="69753"/>
                  <a:pt x="0" y="44532"/>
                </a:cubicBezTo>
                <a:cubicBezTo>
                  <a:pt x="0" y="20886"/>
                  <a:pt x="28079" y="0"/>
                  <a:pt x="59867" y="0"/>
                </a:cubicBezTo>
                <a:cubicBezTo>
                  <a:pt x="93774" y="0"/>
                  <a:pt x="119735" y="20886"/>
                  <a:pt x="119735" y="44532"/>
                </a:cubicBezTo>
                <a:cubicBezTo>
                  <a:pt x="119735" y="69753"/>
                  <a:pt x="59867" y="119802"/>
                  <a:pt x="59867" y="119802"/>
                </a:cubicBezTo>
                <a:close/>
                <a:moveTo>
                  <a:pt x="59867" y="15369"/>
                </a:moveTo>
                <a:lnTo>
                  <a:pt x="59867" y="15369"/>
                </a:lnTo>
                <a:cubicBezTo>
                  <a:pt x="39470" y="15369"/>
                  <a:pt x="20662" y="29359"/>
                  <a:pt x="20662" y="44532"/>
                </a:cubicBezTo>
                <a:cubicBezTo>
                  <a:pt x="20662" y="61280"/>
                  <a:pt x="39470" y="75270"/>
                  <a:pt x="59867" y="75270"/>
                </a:cubicBezTo>
                <a:cubicBezTo>
                  <a:pt x="82384" y="75270"/>
                  <a:pt x="101192" y="61280"/>
                  <a:pt x="101192" y="44532"/>
                </a:cubicBezTo>
                <a:cubicBezTo>
                  <a:pt x="101192" y="29359"/>
                  <a:pt x="82384" y="15369"/>
                  <a:pt x="59867" y="15369"/>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9" name="Shape 4874">
            <a:extLst>
              <a:ext uri="{FF2B5EF4-FFF2-40B4-BE49-F238E27FC236}">
                <a16:creationId xmlns:a16="http://schemas.microsoft.com/office/drawing/2014/main" id="{4633E778-E300-40E7-ACAE-6647603947CF}"/>
              </a:ext>
            </a:extLst>
          </p:cNvPr>
          <p:cNvSpPr/>
          <p:nvPr/>
        </p:nvSpPr>
        <p:spPr>
          <a:xfrm>
            <a:off x="3549687" y="1740503"/>
            <a:ext cx="292024" cy="251884"/>
          </a:xfrm>
          <a:custGeom>
            <a:avLst/>
            <a:gdLst/>
            <a:ahLst/>
            <a:cxnLst/>
            <a:rect l="0" t="0" r="0" b="0"/>
            <a:pathLst>
              <a:path w="120000" h="120000" extrusionOk="0">
                <a:moveTo>
                  <a:pt x="92019" y="95496"/>
                </a:moveTo>
                <a:lnTo>
                  <a:pt x="92019" y="95496"/>
                </a:lnTo>
                <a:cubicBezTo>
                  <a:pt x="87881" y="95496"/>
                  <a:pt x="86502" y="92290"/>
                  <a:pt x="86502" y="89083"/>
                </a:cubicBezTo>
                <a:cubicBezTo>
                  <a:pt x="86502" y="85877"/>
                  <a:pt x="87881" y="82442"/>
                  <a:pt x="92019" y="82442"/>
                </a:cubicBezTo>
                <a:cubicBezTo>
                  <a:pt x="100295" y="82442"/>
                  <a:pt x="108768" y="74427"/>
                  <a:pt x="108768" y="63206"/>
                </a:cubicBezTo>
                <a:cubicBezTo>
                  <a:pt x="108768" y="56564"/>
                  <a:pt x="105812" y="51755"/>
                  <a:pt x="103054" y="48549"/>
                </a:cubicBezTo>
                <a:cubicBezTo>
                  <a:pt x="101674" y="48549"/>
                  <a:pt x="101674" y="48549"/>
                  <a:pt x="101674" y="46946"/>
                </a:cubicBezTo>
                <a:lnTo>
                  <a:pt x="100295" y="46946"/>
                </a:lnTo>
                <a:lnTo>
                  <a:pt x="98916" y="45343"/>
                </a:lnTo>
                <a:lnTo>
                  <a:pt x="97536" y="45343"/>
                </a:lnTo>
                <a:cubicBezTo>
                  <a:pt x="97536" y="45343"/>
                  <a:pt x="96157" y="45343"/>
                  <a:pt x="96157" y="43740"/>
                </a:cubicBezTo>
                <a:cubicBezTo>
                  <a:pt x="94778" y="43740"/>
                  <a:pt x="94778" y="43740"/>
                  <a:pt x="94778" y="43740"/>
                </a:cubicBezTo>
                <a:cubicBezTo>
                  <a:pt x="94778" y="43740"/>
                  <a:pt x="94778" y="43740"/>
                  <a:pt x="93399" y="43740"/>
                </a:cubicBezTo>
                <a:cubicBezTo>
                  <a:pt x="92019" y="43740"/>
                  <a:pt x="92019" y="43740"/>
                  <a:pt x="92019" y="43740"/>
                </a:cubicBezTo>
                <a:lnTo>
                  <a:pt x="90640" y="43740"/>
                </a:lnTo>
                <a:cubicBezTo>
                  <a:pt x="90640" y="42137"/>
                  <a:pt x="90640" y="42137"/>
                  <a:pt x="90640" y="40534"/>
                </a:cubicBezTo>
                <a:cubicBezTo>
                  <a:pt x="90640" y="38702"/>
                  <a:pt x="89261" y="38702"/>
                  <a:pt x="89261" y="37099"/>
                </a:cubicBezTo>
                <a:cubicBezTo>
                  <a:pt x="89261" y="35496"/>
                  <a:pt x="89261" y="35496"/>
                  <a:pt x="87881" y="33893"/>
                </a:cubicBezTo>
                <a:cubicBezTo>
                  <a:pt x="87881" y="32290"/>
                  <a:pt x="87881" y="32290"/>
                  <a:pt x="86502" y="30687"/>
                </a:cubicBezTo>
                <a:cubicBezTo>
                  <a:pt x="80788" y="21068"/>
                  <a:pt x="71133" y="12824"/>
                  <a:pt x="59901" y="12824"/>
                </a:cubicBezTo>
                <a:cubicBezTo>
                  <a:pt x="48866" y="12824"/>
                  <a:pt x="39014" y="21068"/>
                  <a:pt x="33497" y="30687"/>
                </a:cubicBezTo>
                <a:cubicBezTo>
                  <a:pt x="32118" y="32290"/>
                  <a:pt x="32118" y="32290"/>
                  <a:pt x="32118" y="33893"/>
                </a:cubicBezTo>
                <a:cubicBezTo>
                  <a:pt x="30738" y="35496"/>
                  <a:pt x="30738" y="35496"/>
                  <a:pt x="30738" y="37099"/>
                </a:cubicBezTo>
                <a:cubicBezTo>
                  <a:pt x="30738" y="38702"/>
                  <a:pt x="29359" y="38702"/>
                  <a:pt x="29359" y="40534"/>
                </a:cubicBezTo>
                <a:cubicBezTo>
                  <a:pt x="29359" y="42137"/>
                  <a:pt x="29359" y="42137"/>
                  <a:pt x="29359" y="43740"/>
                </a:cubicBezTo>
                <a:lnTo>
                  <a:pt x="27980" y="43740"/>
                </a:lnTo>
                <a:cubicBezTo>
                  <a:pt x="27980" y="43740"/>
                  <a:pt x="27980" y="43740"/>
                  <a:pt x="26600" y="43740"/>
                </a:cubicBezTo>
                <a:cubicBezTo>
                  <a:pt x="25221" y="43740"/>
                  <a:pt x="25221" y="43740"/>
                  <a:pt x="25221" y="43740"/>
                </a:cubicBezTo>
                <a:cubicBezTo>
                  <a:pt x="25221" y="43740"/>
                  <a:pt x="25221" y="43740"/>
                  <a:pt x="23842" y="43740"/>
                </a:cubicBezTo>
                <a:cubicBezTo>
                  <a:pt x="23842" y="45343"/>
                  <a:pt x="22266" y="45343"/>
                  <a:pt x="22266" y="45343"/>
                </a:cubicBezTo>
                <a:lnTo>
                  <a:pt x="20886" y="45343"/>
                </a:lnTo>
                <a:lnTo>
                  <a:pt x="19507" y="46946"/>
                </a:lnTo>
                <a:lnTo>
                  <a:pt x="18128" y="46946"/>
                </a:lnTo>
                <a:cubicBezTo>
                  <a:pt x="18128" y="48549"/>
                  <a:pt x="18128" y="48549"/>
                  <a:pt x="16748" y="48549"/>
                </a:cubicBezTo>
                <a:cubicBezTo>
                  <a:pt x="13990" y="51755"/>
                  <a:pt x="11231" y="56564"/>
                  <a:pt x="11231" y="63206"/>
                </a:cubicBezTo>
                <a:cubicBezTo>
                  <a:pt x="11231" y="74427"/>
                  <a:pt x="19507" y="82442"/>
                  <a:pt x="27980" y="82442"/>
                </a:cubicBezTo>
                <a:cubicBezTo>
                  <a:pt x="32118" y="82442"/>
                  <a:pt x="33497" y="85877"/>
                  <a:pt x="33497" y="89083"/>
                </a:cubicBezTo>
                <a:cubicBezTo>
                  <a:pt x="33497" y="92290"/>
                  <a:pt x="32118" y="95496"/>
                  <a:pt x="27980" y="95496"/>
                </a:cubicBezTo>
                <a:cubicBezTo>
                  <a:pt x="12610" y="95496"/>
                  <a:pt x="0" y="80839"/>
                  <a:pt x="0" y="63206"/>
                </a:cubicBezTo>
                <a:cubicBezTo>
                  <a:pt x="0" y="48549"/>
                  <a:pt x="8472" y="35496"/>
                  <a:pt x="19507" y="32290"/>
                </a:cubicBezTo>
                <a:cubicBezTo>
                  <a:pt x="26600" y="12824"/>
                  <a:pt x="41773" y="0"/>
                  <a:pt x="59901" y="0"/>
                </a:cubicBezTo>
                <a:cubicBezTo>
                  <a:pt x="78029" y="0"/>
                  <a:pt x="93399" y="12824"/>
                  <a:pt x="100295" y="32290"/>
                </a:cubicBezTo>
                <a:cubicBezTo>
                  <a:pt x="111527" y="35496"/>
                  <a:pt x="119802" y="48549"/>
                  <a:pt x="119802" y="63206"/>
                </a:cubicBezTo>
                <a:cubicBezTo>
                  <a:pt x="119802" y="80839"/>
                  <a:pt x="107389" y="95496"/>
                  <a:pt x="92019" y="95496"/>
                </a:cubicBezTo>
                <a:close/>
                <a:moveTo>
                  <a:pt x="39014" y="80839"/>
                </a:moveTo>
                <a:lnTo>
                  <a:pt x="39014" y="80839"/>
                </a:lnTo>
                <a:cubicBezTo>
                  <a:pt x="55763" y="58167"/>
                  <a:pt x="55763" y="58167"/>
                  <a:pt x="55763" y="58167"/>
                </a:cubicBezTo>
                <a:cubicBezTo>
                  <a:pt x="57142" y="58167"/>
                  <a:pt x="58522" y="56564"/>
                  <a:pt x="59901" y="56564"/>
                </a:cubicBezTo>
                <a:cubicBezTo>
                  <a:pt x="61280" y="56564"/>
                  <a:pt x="62660" y="58167"/>
                  <a:pt x="64236" y="58167"/>
                </a:cubicBezTo>
                <a:cubicBezTo>
                  <a:pt x="80788" y="80839"/>
                  <a:pt x="80788" y="80839"/>
                  <a:pt x="80788" y="80839"/>
                </a:cubicBezTo>
                <a:cubicBezTo>
                  <a:pt x="82167" y="80839"/>
                  <a:pt x="82167" y="82442"/>
                  <a:pt x="82167" y="84045"/>
                </a:cubicBezTo>
                <a:cubicBezTo>
                  <a:pt x="82167" y="89083"/>
                  <a:pt x="79408" y="90687"/>
                  <a:pt x="76650" y="90687"/>
                </a:cubicBezTo>
                <a:cubicBezTo>
                  <a:pt x="75270" y="90687"/>
                  <a:pt x="73891" y="90687"/>
                  <a:pt x="72512" y="89083"/>
                </a:cubicBezTo>
                <a:cubicBezTo>
                  <a:pt x="65615" y="79236"/>
                  <a:pt x="65615" y="79236"/>
                  <a:pt x="65615" y="79236"/>
                </a:cubicBezTo>
                <a:cubicBezTo>
                  <a:pt x="65615" y="113358"/>
                  <a:pt x="65615" y="113358"/>
                  <a:pt x="65615" y="113358"/>
                </a:cubicBezTo>
                <a:cubicBezTo>
                  <a:pt x="65615" y="116564"/>
                  <a:pt x="62660" y="119770"/>
                  <a:pt x="59901" y="119770"/>
                </a:cubicBezTo>
                <a:cubicBezTo>
                  <a:pt x="57142" y="119770"/>
                  <a:pt x="54384" y="116564"/>
                  <a:pt x="54384" y="113358"/>
                </a:cubicBezTo>
                <a:cubicBezTo>
                  <a:pt x="54384" y="79236"/>
                  <a:pt x="54384" y="79236"/>
                  <a:pt x="54384" y="79236"/>
                </a:cubicBezTo>
                <a:cubicBezTo>
                  <a:pt x="47487" y="89083"/>
                  <a:pt x="47487" y="89083"/>
                  <a:pt x="47487" y="89083"/>
                </a:cubicBezTo>
                <a:cubicBezTo>
                  <a:pt x="46108" y="90687"/>
                  <a:pt x="44532" y="90687"/>
                  <a:pt x="43152" y="90687"/>
                </a:cubicBezTo>
                <a:cubicBezTo>
                  <a:pt x="40394" y="90687"/>
                  <a:pt x="37635" y="89083"/>
                  <a:pt x="37635" y="84045"/>
                </a:cubicBezTo>
                <a:cubicBezTo>
                  <a:pt x="37635" y="82442"/>
                  <a:pt x="37635" y="80839"/>
                  <a:pt x="39014" y="80839"/>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30" name="Shape 4875">
            <a:extLst>
              <a:ext uri="{FF2B5EF4-FFF2-40B4-BE49-F238E27FC236}">
                <a16:creationId xmlns:a16="http://schemas.microsoft.com/office/drawing/2014/main" id="{3385F264-2C25-4E83-9545-B394F27A1772}"/>
              </a:ext>
            </a:extLst>
          </p:cNvPr>
          <p:cNvSpPr/>
          <p:nvPr/>
        </p:nvSpPr>
        <p:spPr>
          <a:xfrm>
            <a:off x="3043935" y="1740503"/>
            <a:ext cx="289909" cy="251884"/>
          </a:xfrm>
          <a:custGeom>
            <a:avLst/>
            <a:gdLst/>
            <a:ahLst/>
            <a:cxnLst/>
            <a:rect l="0" t="0" r="0" b="0"/>
            <a:pathLst>
              <a:path w="120000" h="120000" extrusionOk="0">
                <a:moveTo>
                  <a:pt x="91694" y="95496"/>
                </a:moveTo>
                <a:lnTo>
                  <a:pt x="91694" y="95496"/>
                </a:lnTo>
                <a:cubicBezTo>
                  <a:pt x="88903" y="95496"/>
                  <a:pt x="85913" y="92290"/>
                  <a:pt x="85913" y="89083"/>
                </a:cubicBezTo>
                <a:cubicBezTo>
                  <a:pt x="85913" y="85877"/>
                  <a:pt x="88903" y="82442"/>
                  <a:pt x="91694" y="82442"/>
                </a:cubicBezTo>
                <a:cubicBezTo>
                  <a:pt x="101461" y="82442"/>
                  <a:pt x="108438" y="74427"/>
                  <a:pt x="108438" y="63206"/>
                </a:cubicBezTo>
                <a:cubicBezTo>
                  <a:pt x="108438" y="56564"/>
                  <a:pt x="107043" y="51755"/>
                  <a:pt x="102857" y="48549"/>
                </a:cubicBezTo>
                <a:cubicBezTo>
                  <a:pt x="102857" y="48549"/>
                  <a:pt x="102857" y="48549"/>
                  <a:pt x="101461" y="46946"/>
                </a:cubicBezTo>
                <a:cubicBezTo>
                  <a:pt x="100066" y="46946"/>
                  <a:pt x="100066" y="45343"/>
                  <a:pt x="100066" y="45343"/>
                </a:cubicBezTo>
                <a:cubicBezTo>
                  <a:pt x="100066" y="45343"/>
                  <a:pt x="100066" y="45343"/>
                  <a:pt x="98671" y="45343"/>
                </a:cubicBezTo>
                <a:cubicBezTo>
                  <a:pt x="98671" y="45343"/>
                  <a:pt x="98671" y="45343"/>
                  <a:pt x="97275" y="45343"/>
                </a:cubicBezTo>
                <a:cubicBezTo>
                  <a:pt x="97275" y="45343"/>
                  <a:pt x="97275" y="45343"/>
                  <a:pt x="97275" y="43740"/>
                </a:cubicBezTo>
                <a:lnTo>
                  <a:pt x="95880" y="43740"/>
                </a:lnTo>
                <a:cubicBezTo>
                  <a:pt x="94485" y="43740"/>
                  <a:pt x="94485" y="43740"/>
                  <a:pt x="94485" y="43740"/>
                </a:cubicBezTo>
                <a:cubicBezTo>
                  <a:pt x="93089" y="43740"/>
                  <a:pt x="93089" y="43740"/>
                  <a:pt x="91694" y="43740"/>
                </a:cubicBezTo>
                <a:cubicBezTo>
                  <a:pt x="91694" y="42137"/>
                  <a:pt x="91694" y="42137"/>
                  <a:pt x="91694" y="40534"/>
                </a:cubicBezTo>
                <a:cubicBezTo>
                  <a:pt x="90299" y="40534"/>
                  <a:pt x="90299" y="40534"/>
                  <a:pt x="90299" y="40534"/>
                </a:cubicBezTo>
                <a:cubicBezTo>
                  <a:pt x="90299" y="38702"/>
                  <a:pt x="90299" y="38702"/>
                  <a:pt x="90299" y="37099"/>
                </a:cubicBezTo>
                <a:cubicBezTo>
                  <a:pt x="88903" y="35496"/>
                  <a:pt x="88903" y="35496"/>
                  <a:pt x="88903" y="33893"/>
                </a:cubicBezTo>
                <a:cubicBezTo>
                  <a:pt x="88903" y="32290"/>
                  <a:pt x="87508" y="32290"/>
                  <a:pt x="87508" y="30687"/>
                </a:cubicBezTo>
                <a:cubicBezTo>
                  <a:pt x="81727" y="21068"/>
                  <a:pt x="71960" y="12824"/>
                  <a:pt x="60598" y="12824"/>
                </a:cubicBezTo>
                <a:cubicBezTo>
                  <a:pt x="48039" y="12824"/>
                  <a:pt x="38073" y="21068"/>
                  <a:pt x="32491" y="30687"/>
                </a:cubicBezTo>
                <a:cubicBezTo>
                  <a:pt x="32491" y="32290"/>
                  <a:pt x="32491" y="32290"/>
                  <a:pt x="31096" y="33893"/>
                </a:cubicBezTo>
                <a:cubicBezTo>
                  <a:pt x="31096" y="35496"/>
                  <a:pt x="31096" y="35496"/>
                  <a:pt x="31096" y="37099"/>
                </a:cubicBezTo>
                <a:cubicBezTo>
                  <a:pt x="31096" y="37099"/>
                  <a:pt x="31096" y="37099"/>
                  <a:pt x="29700" y="37099"/>
                </a:cubicBezTo>
                <a:cubicBezTo>
                  <a:pt x="29700" y="38702"/>
                  <a:pt x="29700" y="38702"/>
                  <a:pt x="29700" y="40534"/>
                </a:cubicBezTo>
                <a:cubicBezTo>
                  <a:pt x="29700" y="42137"/>
                  <a:pt x="28305" y="42137"/>
                  <a:pt x="28305" y="43740"/>
                </a:cubicBezTo>
                <a:lnTo>
                  <a:pt x="26910" y="43740"/>
                </a:lnTo>
                <a:cubicBezTo>
                  <a:pt x="26910" y="43740"/>
                  <a:pt x="26910" y="43740"/>
                  <a:pt x="25514" y="43740"/>
                </a:cubicBezTo>
                <a:cubicBezTo>
                  <a:pt x="23920" y="43740"/>
                  <a:pt x="23920" y="43740"/>
                  <a:pt x="23920" y="43740"/>
                </a:cubicBezTo>
                <a:cubicBezTo>
                  <a:pt x="22524" y="45343"/>
                  <a:pt x="22524" y="45343"/>
                  <a:pt x="22524" y="45343"/>
                </a:cubicBezTo>
                <a:cubicBezTo>
                  <a:pt x="21129" y="45343"/>
                  <a:pt x="21129" y="45343"/>
                  <a:pt x="21129" y="45343"/>
                </a:cubicBezTo>
                <a:cubicBezTo>
                  <a:pt x="19734" y="45343"/>
                  <a:pt x="19734" y="46946"/>
                  <a:pt x="19734" y="46946"/>
                </a:cubicBezTo>
                <a:cubicBezTo>
                  <a:pt x="18338" y="46946"/>
                  <a:pt x="18338" y="46946"/>
                  <a:pt x="18338" y="46946"/>
                </a:cubicBezTo>
                <a:cubicBezTo>
                  <a:pt x="18338" y="48549"/>
                  <a:pt x="16943" y="48549"/>
                  <a:pt x="16943" y="48549"/>
                </a:cubicBezTo>
                <a:cubicBezTo>
                  <a:pt x="14152" y="51755"/>
                  <a:pt x="11362" y="56564"/>
                  <a:pt x="11362" y="63206"/>
                </a:cubicBezTo>
                <a:cubicBezTo>
                  <a:pt x="11362" y="74427"/>
                  <a:pt x="18338" y="82442"/>
                  <a:pt x="28305" y="82442"/>
                </a:cubicBezTo>
                <a:cubicBezTo>
                  <a:pt x="31096" y="82442"/>
                  <a:pt x="33887" y="85877"/>
                  <a:pt x="33887" y="89083"/>
                </a:cubicBezTo>
                <a:cubicBezTo>
                  <a:pt x="33887" y="92290"/>
                  <a:pt x="31096" y="95496"/>
                  <a:pt x="28305" y="95496"/>
                </a:cubicBezTo>
                <a:cubicBezTo>
                  <a:pt x="12757" y="95496"/>
                  <a:pt x="0" y="80839"/>
                  <a:pt x="0" y="63206"/>
                </a:cubicBezTo>
                <a:cubicBezTo>
                  <a:pt x="0" y="48549"/>
                  <a:pt x="8571" y="35496"/>
                  <a:pt x="19734" y="32290"/>
                </a:cubicBezTo>
                <a:cubicBezTo>
                  <a:pt x="26910" y="12824"/>
                  <a:pt x="42259" y="0"/>
                  <a:pt x="60598" y="0"/>
                </a:cubicBezTo>
                <a:cubicBezTo>
                  <a:pt x="78936" y="0"/>
                  <a:pt x="94485" y="12824"/>
                  <a:pt x="100066" y="32290"/>
                </a:cubicBezTo>
                <a:cubicBezTo>
                  <a:pt x="111428" y="35496"/>
                  <a:pt x="119800" y="48549"/>
                  <a:pt x="119800" y="63206"/>
                </a:cubicBezTo>
                <a:cubicBezTo>
                  <a:pt x="119800" y="80839"/>
                  <a:pt x="107043" y="95496"/>
                  <a:pt x="91694" y="95496"/>
                </a:cubicBezTo>
                <a:close/>
                <a:moveTo>
                  <a:pt x="43654" y="84045"/>
                </a:moveTo>
                <a:lnTo>
                  <a:pt x="43654" y="84045"/>
                </a:lnTo>
                <a:cubicBezTo>
                  <a:pt x="45049" y="84045"/>
                  <a:pt x="46445" y="85877"/>
                  <a:pt x="48039" y="87480"/>
                </a:cubicBezTo>
                <a:cubicBezTo>
                  <a:pt x="55016" y="95496"/>
                  <a:pt x="55016" y="95496"/>
                  <a:pt x="55016" y="95496"/>
                </a:cubicBezTo>
                <a:cubicBezTo>
                  <a:pt x="55016" y="63206"/>
                  <a:pt x="55016" y="63206"/>
                  <a:pt x="55016" y="63206"/>
                </a:cubicBezTo>
                <a:cubicBezTo>
                  <a:pt x="55016" y="60000"/>
                  <a:pt x="56411" y="56564"/>
                  <a:pt x="60598" y="56564"/>
                </a:cubicBezTo>
                <a:cubicBezTo>
                  <a:pt x="63388" y="56564"/>
                  <a:pt x="66378" y="60000"/>
                  <a:pt x="66378" y="63206"/>
                </a:cubicBezTo>
                <a:cubicBezTo>
                  <a:pt x="66378" y="95496"/>
                  <a:pt x="66378" y="95496"/>
                  <a:pt x="66378" y="95496"/>
                </a:cubicBezTo>
                <a:cubicBezTo>
                  <a:pt x="73355" y="87480"/>
                  <a:pt x="73355" y="87480"/>
                  <a:pt x="73355" y="87480"/>
                </a:cubicBezTo>
                <a:cubicBezTo>
                  <a:pt x="73355" y="85877"/>
                  <a:pt x="74750" y="84045"/>
                  <a:pt x="77541" y="84045"/>
                </a:cubicBezTo>
                <a:cubicBezTo>
                  <a:pt x="80332" y="84045"/>
                  <a:pt x="83122" y="87480"/>
                  <a:pt x="83122" y="90687"/>
                </a:cubicBezTo>
                <a:cubicBezTo>
                  <a:pt x="83122" y="92290"/>
                  <a:pt x="81727" y="93893"/>
                  <a:pt x="81727" y="95496"/>
                </a:cubicBezTo>
                <a:cubicBezTo>
                  <a:pt x="64784" y="116564"/>
                  <a:pt x="64784" y="116564"/>
                  <a:pt x="64784" y="116564"/>
                </a:cubicBezTo>
                <a:cubicBezTo>
                  <a:pt x="63388" y="118167"/>
                  <a:pt x="61993" y="119770"/>
                  <a:pt x="60598" y="119770"/>
                </a:cubicBezTo>
                <a:cubicBezTo>
                  <a:pt x="57807" y="119770"/>
                  <a:pt x="56411" y="118167"/>
                  <a:pt x="56411" y="116564"/>
                </a:cubicBezTo>
                <a:cubicBezTo>
                  <a:pt x="39468" y="95496"/>
                  <a:pt x="39468" y="95496"/>
                  <a:pt x="39468" y="95496"/>
                </a:cubicBezTo>
                <a:cubicBezTo>
                  <a:pt x="38073" y="93893"/>
                  <a:pt x="38073" y="92290"/>
                  <a:pt x="38073" y="90687"/>
                </a:cubicBezTo>
                <a:cubicBezTo>
                  <a:pt x="38073" y="87480"/>
                  <a:pt x="39468" y="84045"/>
                  <a:pt x="43654" y="84045"/>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31" name="Shape 4876">
            <a:extLst>
              <a:ext uri="{FF2B5EF4-FFF2-40B4-BE49-F238E27FC236}">
                <a16:creationId xmlns:a16="http://schemas.microsoft.com/office/drawing/2014/main" id="{29A1606C-F263-4CA2-B015-D8E873D6B899}"/>
              </a:ext>
            </a:extLst>
          </p:cNvPr>
          <p:cNvSpPr/>
          <p:nvPr/>
        </p:nvSpPr>
        <p:spPr>
          <a:xfrm>
            <a:off x="2538184" y="1740503"/>
            <a:ext cx="289907" cy="237067"/>
          </a:xfrm>
          <a:custGeom>
            <a:avLst/>
            <a:gdLst/>
            <a:ahLst/>
            <a:cxnLst/>
            <a:rect l="0" t="0" r="0" b="0"/>
            <a:pathLst>
              <a:path w="120000" h="120000" extrusionOk="0">
                <a:moveTo>
                  <a:pt x="91694" y="100887"/>
                </a:moveTo>
                <a:lnTo>
                  <a:pt x="91694" y="100887"/>
                </a:lnTo>
                <a:cubicBezTo>
                  <a:pt x="88903" y="100887"/>
                  <a:pt x="85913" y="97500"/>
                  <a:pt x="85913" y="94112"/>
                </a:cubicBezTo>
                <a:cubicBezTo>
                  <a:pt x="85913" y="90725"/>
                  <a:pt x="88903" y="87096"/>
                  <a:pt x="91694" y="87096"/>
                </a:cubicBezTo>
                <a:cubicBezTo>
                  <a:pt x="101461" y="87096"/>
                  <a:pt x="108438" y="78629"/>
                  <a:pt x="108438" y="66774"/>
                </a:cubicBezTo>
                <a:cubicBezTo>
                  <a:pt x="108438" y="59758"/>
                  <a:pt x="105647" y="54677"/>
                  <a:pt x="102857" y="51290"/>
                </a:cubicBezTo>
                <a:cubicBezTo>
                  <a:pt x="102857" y="51290"/>
                  <a:pt x="101461" y="51290"/>
                  <a:pt x="101461" y="49596"/>
                </a:cubicBezTo>
                <a:cubicBezTo>
                  <a:pt x="101461" y="49596"/>
                  <a:pt x="101461" y="49596"/>
                  <a:pt x="100066" y="49596"/>
                </a:cubicBezTo>
                <a:cubicBezTo>
                  <a:pt x="100066" y="49596"/>
                  <a:pt x="100066" y="47903"/>
                  <a:pt x="98671" y="47903"/>
                </a:cubicBezTo>
                <a:cubicBezTo>
                  <a:pt x="98671" y="47903"/>
                  <a:pt x="98671" y="47903"/>
                  <a:pt x="97275" y="47903"/>
                </a:cubicBezTo>
                <a:cubicBezTo>
                  <a:pt x="97275" y="47903"/>
                  <a:pt x="97275" y="47903"/>
                  <a:pt x="95880" y="46209"/>
                </a:cubicBezTo>
                <a:cubicBezTo>
                  <a:pt x="95880" y="46209"/>
                  <a:pt x="95880" y="46209"/>
                  <a:pt x="94485" y="46209"/>
                </a:cubicBezTo>
                <a:cubicBezTo>
                  <a:pt x="93089" y="46209"/>
                  <a:pt x="93089" y="46209"/>
                  <a:pt x="93089" y="46209"/>
                </a:cubicBezTo>
                <a:lnTo>
                  <a:pt x="91694" y="46209"/>
                </a:lnTo>
                <a:cubicBezTo>
                  <a:pt x="91694" y="44516"/>
                  <a:pt x="90299" y="44516"/>
                  <a:pt x="90299" y="42822"/>
                </a:cubicBezTo>
                <a:cubicBezTo>
                  <a:pt x="90299" y="40887"/>
                  <a:pt x="90299" y="40887"/>
                  <a:pt x="90299" y="39193"/>
                </a:cubicBezTo>
                <a:cubicBezTo>
                  <a:pt x="88903" y="39193"/>
                  <a:pt x="88903" y="39193"/>
                  <a:pt x="88903" y="39193"/>
                </a:cubicBezTo>
                <a:cubicBezTo>
                  <a:pt x="88903" y="37500"/>
                  <a:pt x="88903" y="37500"/>
                  <a:pt x="88903" y="35806"/>
                </a:cubicBezTo>
                <a:cubicBezTo>
                  <a:pt x="87308" y="34112"/>
                  <a:pt x="87308" y="34112"/>
                  <a:pt x="87308" y="32419"/>
                </a:cubicBezTo>
                <a:cubicBezTo>
                  <a:pt x="81727" y="22258"/>
                  <a:pt x="71960" y="13548"/>
                  <a:pt x="59202" y="13548"/>
                </a:cubicBezTo>
                <a:cubicBezTo>
                  <a:pt x="47840" y="13548"/>
                  <a:pt x="38073" y="22258"/>
                  <a:pt x="32491" y="32419"/>
                </a:cubicBezTo>
                <a:cubicBezTo>
                  <a:pt x="32491" y="34112"/>
                  <a:pt x="31096" y="34112"/>
                  <a:pt x="31096" y="35806"/>
                </a:cubicBezTo>
                <a:cubicBezTo>
                  <a:pt x="31096" y="37500"/>
                  <a:pt x="31096" y="37500"/>
                  <a:pt x="29700" y="39193"/>
                </a:cubicBezTo>
                <a:cubicBezTo>
                  <a:pt x="29700" y="40887"/>
                  <a:pt x="29700" y="40887"/>
                  <a:pt x="29700" y="42822"/>
                </a:cubicBezTo>
                <a:cubicBezTo>
                  <a:pt x="29700" y="42822"/>
                  <a:pt x="29700" y="42822"/>
                  <a:pt x="28305" y="42822"/>
                </a:cubicBezTo>
                <a:cubicBezTo>
                  <a:pt x="28305" y="44516"/>
                  <a:pt x="28305" y="44516"/>
                  <a:pt x="28305" y="46209"/>
                </a:cubicBezTo>
                <a:cubicBezTo>
                  <a:pt x="26910" y="46209"/>
                  <a:pt x="26910" y="46209"/>
                  <a:pt x="25315" y="46209"/>
                </a:cubicBezTo>
                <a:cubicBezTo>
                  <a:pt x="25315" y="46209"/>
                  <a:pt x="25315" y="46209"/>
                  <a:pt x="23920" y="46209"/>
                </a:cubicBezTo>
                <a:lnTo>
                  <a:pt x="22524" y="46209"/>
                </a:lnTo>
                <a:cubicBezTo>
                  <a:pt x="22524" y="47903"/>
                  <a:pt x="22524" y="47903"/>
                  <a:pt x="22524" y="47903"/>
                </a:cubicBezTo>
                <a:cubicBezTo>
                  <a:pt x="21129" y="47903"/>
                  <a:pt x="21129" y="47903"/>
                  <a:pt x="21129" y="47903"/>
                </a:cubicBezTo>
                <a:cubicBezTo>
                  <a:pt x="19734" y="47903"/>
                  <a:pt x="19734" y="47903"/>
                  <a:pt x="19734" y="47903"/>
                </a:cubicBezTo>
                <a:cubicBezTo>
                  <a:pt x="19734" y="47903"/>
                  <a:pt x="19734" y="49596"/>
                  <a:pt x="18338" y="49596"/>
                </a:cubicBezTo>
                <a:cubicBezTo>
                  <a:pt x="16943" y="51290"/>
                  <a:pt x="16943" y="51290"/>
                  <a:pt x="16943" y="51290"/>
                </a:cubicBezTo>
                <a:cubicBezTo>
                  <a:pt x="12757" y="54677"/>
                  <a:pt x="11362" y="59758"/>
                  <a:pt x="11362" y="66774"/>
                </a:cubicBezTo>
                <a:cubicBezTo>
                  <a:pt x="11362" y="78629"/>
                  <a:pt x="18338" y="87096"/>
                  <a:pt x="28305" y="87096"/>
                </a:cubicBezTo>
                <a:cubicBezTo>
                  <a:pt x="31096" y="87096"/>
                  <a:pt x="33887" y="90725"/>
                  <a:pt x="33887" y="94112"/>
                </a:cubicBezTo>
                <a:cubicBezTo>
                  <a:pt x="33887" y="97500"/>
                  <a:pt x="31096" y="100887"/>
                  <a:pt x="28305" y="100887"/>
                </a:cubicBezTo>
                <a:cubicBezTo>
                  <a:pt x="12757" y="100887"/>
                  <a:pt x="0" y="85403"/>
                  <a:pt x="0" y="66774"/>
                </a:cubicBezTo>
                <a:cubicBezTo>
                  <a:pt x="0" y="51290"/>
                  <a:pt x="8571" y="37500"/>
                  <a:pt x="19734" y="34112"/>
                </a:cubicBezTo>
                <a:cubicBezTo>
                  <a:pt x="25315" y="13548"/>
                  <a:pt x="40863" y="0"/>
                  <a:pt x="59202" y="0"/>
                </a:cubicBezTo>
                <a:cubicBezTo>
                  <a:pt x="77541" y="0"/>
                  <a:pt x="93089" y="13548"/>
                  <a:pt x="100066" y="34112"/>
                </a:cubicBezTo>
                <a:cubicBezTo>
                  <a:pt x="111428" y="37500"/>
                  <a:pt x="119800" y="51290"/>
                  <a:pt x="119800" y="66774"/>
                </a:cubicBezTo>
                <a:cubicBezTo>
                  <a:pt x="119800" y="85403"/>
                  <a:pt x="107043" y="100887"/>
                  <a:pt x="91694" y="100887"/>
                </a:cubicBezTo>
                <a:close/>
                <a:moveTo>
                  <a:pt x="45049" y="68467"/>
                </a:moveTo>
                <a:lnTo>
                  <a:pt x="45049" y="68467"/>
                </a:lnTo>
                <a:cubicBezTo>
                  <a:pt x="46445" y="68467"/>
                  <a:pt x="47840" y="70161"/>
                  <a:pt x="47840" y="71854"/>
                </a:cubicBezTo>
                <a:cubicBezTo>
                  <a:pt x="59202" y="83709"/>
                  <a:pt x="59202" y="83709"/>
                  <a:pt x="59202" y="83709"/>
                </a:cubicBezTo>
                <a:cubicBezTo>
                  <a:pt x="70564" y="71854"/>
                  <a:pt x="70564" y="71854"/>
                  <a:pt x="70564" y="71854"/>
                </a:cubicBezTo>
                <a:cubicBezTo>
                  <a:pt x="71960" y="70161"/>
                  <a:pt x="73355" y="68467"/>
                  <a:pt x="74750" y="68467"/>
                </a:cubicBezTo>
                <a:cubicBezTo>
                  <a:pt x="77541" y="68467"/>
                  <a:pt x="80332" y="71854"/>
                  <a:pt x="80332" y="75241"/>
                </a:cubicBezTo>
                <a:cubicBezTo>
                  <a:pt x="80332" y="76935"/>
                  <a:pt x="80332" y="78629"/>
                  <a:pt x="78936" y="80322"/>
                </a:cubicBezTo>
                <a:cubicBezTo>
                  <a:pt x="67774" y="94112"/>
                  <a:pt x="67774" y="94112"/>
                  <a:pt x="67774" y="94112"/>
                </a:cubicBezTo>
                <a:cubicBezTo>
                  <a:pt x="78936" y="107661"/>
                  <a:pt x="78936" y="107661"/>
                  <a:pt x="78936" y="107661"/>
                </a:cubicBezTo>
                <a:cubicBezTo>
                  <a:pt x="80332" y="109354"/>
                  <a:pt x="80332" y="111048"/>
                  <a:pt x="80332" y="112741"/>
                </a:cubicBezTo>
                <a:cubicBezTo>
                  <a:pt x="80332" y="116129"/>
                  <a:pt x="77541" y="119758"/>
                  <a:pt x="74750" y="119758"/>
                </a:cubicBezTo>
                <a:cubicBezTo>
                  <a:pt x="73355" y="119758"/>
                  <a:pt x="71960" y="118064"/>
                  <a:pt x="70564" y="116129"/>
                </a:cubicBezTo>
                <a:cubicBezTo>
                  <a:pt x="59202" y="104274"/>
                  <a:pt x="59202" y="104274"/>
                  <a:pt x="59202" y="104274"/>
                </a:cubicBezTo>
                <a:cubicBezTo>
                  <a:pt x="47840" y="116129"/>
                  <a:pt x="47840" y="116129"/>
                  <a:pt x="47840" y="116129"/>
                </a:cubicBezTo>
                <a:cubicBezTo>
                  <a:pt x="47840" y="118064"/>
                  <a:pt x="46445" y="119758"/>
                  <a:pt x="45049" y="119758"/>
                </a:cubicBezTo>
                <a:cubicBezTo>
                  <a:pt x="40863" y="119758"/>
                  <a:pt x="39468" y="116129"/>
                  <a:pt x="39468" y="112741"/>
                </a:cubicBezTo>
                <a:cubicBezTo>
                  <a:pt x="39468" y="111048"/>
                  <a:pt x="39468" y="109354"/>
                  <a:pt x="40863" y="107661"/>
                </a:cubicBezTo>
                <a:cubicBezTo>
                  <a:pt x="52225" y="94112"/>
                  <a:pt x="52225" y="94112"/>
                  <a:pt x="52225" y="94112"/>
                </a:cubicBezTo>
                <a:cubicBezTo>
                  <a:pt x="40863" y="80322"/>
                  <a:pt x="40863" y="80322"/>
                  <a:pt x="40863" y="80322"/>
                </a:cubicBezTo>
                <a:cubicBezTo>
                  <a:pt x="39468" y="78629"/>
                  <a:pt x="39468" y="76935"/>
                  <a:pt x="39468" y="75241"/>
                </a:cubicBezTo>
                <a:cubicBezTo>
                  <a:pt x="39468" y="71854"/>
                  <a:pt x="40863" y="68467"/>
                  <a:pt x="45049" y="68467"/>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32" name="Shape 4877">
            <a:extLst>
              <a:ext uri="{FF2B5EF4-FFF2-40B4-BE49-F238E27FC236}">
                <a16:creationId xmlns:a16="http://schemas.microsoft.com/office/drawing/2014/main" id="{C5EB0D1B-A3B8-43A4-AB2C-E4D24C838D88}"/>
              </a:ext>
            </a:extLst>
          </p:cNvPr>
          <p:cNvSpPr/>
          <p:nvPr/>
        </p:nvSpPr>
        <p:spPr>
          <a:xfrm>
            <a:off x="2030317" y="1740503"/>
            <a:ext cx="292024" cy="237067"/>
          </a:xfrm>
          <a:custGeom>
            <a:avLst/>
            <a:gdLst/>
            <a:ahLst/>
            <a:cxnLst/>
            <a:rect l="0" t="0" r="0" b="0"/>
            <a:pathLst>
              <a:path w="120000" h="120000" extrusionOk="0">
                <a:moveTo>
                  <a:pt x="92019" y="100887"/>
                </a:moveTo>
                <a:lnTo>
                  <a:pt x="92019" y="100887"/>
                </a:lnTo>
                <a:cubicBezTo>
                  <a:pt x="87684" y="100887"/>
                  <a:pt x="86305" y="97500"/>
                  <a:pt x="86305" y="94112"/>
                </a:cubicBezTo>
                <a:cubicBezTo>
                  <a:pt x="86305" y="90725"/>
                  <a:pt x="87684" y="87096"/>
                  <a:pt x="92019" y="87096"/>
                </a:cubicBezTo>
                <a:cubicBezTo>
                  <a:pt x="100295" y="87096"/>
                  <a:pt x="108571" y="78629"/>
                  <a:pt x="108571" y="66774"/>
                </a:cubicBezTo>
                <a:cubicBezTo>
                  <a:pt x="108571" y="59758"/>
                  <a:pt x="105812" y="54677"/>
                  <a:pt x="103054" y="51290"/>
                </a:cubicBezTo>
                <a:cubicBezTo>
                  <a:pt x="101674" y="51290"/>
                  <a:pt x="101674" y="51290"/>
                  <a:pt x="101674" y="49596"/>
                </a:cubicBezTo>
                <a:lnTo>
                  <a:pt x="100295" y="49596"/>
                </a:lnTo>
                <a:lnTo>
                  <a:pt x="98916" y="47903"/>
                </a:lnTo>
                <a:lnTo>
                  <a:pt x="97536" y="47903"/>
                </a:lnTo>
                <a:cubicBezTo>
                  <a:pt x="97536" y="47903"/>
                  <a:pt x="96157" y="47903"/>
                  <a:pt x="96157" y="46209"/>
                </a:cubicBezTo>
                <a:cubicBezTo>
                  <a:pt x="94778" y="46209"/>
                  <a:pt x="94778" y="46209"/>
                  <a:pt x="94778" y="46209"/>
                </a:cubicBezTo>
                <a:cubicBezTo>
                  <a:pt x="94778" y="46209"/>
                  <a:pt x="94778" y="46209"/>
                  <a:pt x="93399" y="46209"/>
                </a:cubicBezTo>
                <a:cubicBezTo>
                  <a:pt x="92019" y="46209"/>
                  <a:pt x="92019" y="46209"/>
                  <a:pt x="92019" y="46209"/>
                </a:cubicBezTo>
                <a:lnTo>
                  <a:pt x="90443" y="46209"/>
                </a:lnTo>
                <a:cubicBezTo>
                  <a:pt x="90443" y="44516"/>
                  <a:pt x="90443" y="44516"/>
                  <a:pt x="90443" y="42822"/>
                </a:cubicBezTo>
                <a:cubicBezTo>
                  <a:pt x="90443" y="40887"/>
                  <a:pt x="89064" y="40887"/>
                  <a:pt x="89064" y="39193"/>
                </a:cubicBezTo>
                <a:cubicBezTo>
                  <a:pt x="89064" y="37500"/>
                  <a:pt x="89064" y="37500"/>
                  <a:pt x="87684" y="35806"/>
                </a:cubicBezTo>
                <a:cubicBezTo>
                  <a:pt x="87684" y="34112"/>
                  <a:pt x="87684" y="34112"/>
                  <a:pt x="86305" y="32419"/>
                </a:cubicBezTo>
                <a:cubicBezTo>
                  <a:pt x="80788" y="22258"/>
                  <a:pt x="71133" y="13548"/>
                  <a:pt x="59901" y="13548"/>
                </a:cubicBezTo>
                <a:cubicBezTo>
                  <a:pt x="48669" y="13548"/>
                  <a:pt x="39014" y="22258"/>
                  <a:pt x="33497" y="32419"/>
                </a:cubicBezTo>
                <a:cubicBezTo>
                  <a:pt x="32118" y="34112"/>
                  <a:pt x="32118" y="34112"/>
                  <a:pt x="32118" y="35806"/>
                </a:cubicBezTo>
                <a:cubicBezTo>
                  <a:pt x="30738" y="37500"/>
                  <a:pt x="30738" y="37500"/>
                  <a:pt x="30738" y="39193"/>
                </a:cubicBezTo>
                <a:cubicBezTo>
                  <a:pt x="30738" y="40887"/>
                  <a:pt x="29359" y="40887"/>
                  <a:pt x="29359" y="42822"/>
                </a:cubicBezTo>
                <a:cubicBezTo>
                  <a:pt x="29359" y="44516"/>
                  <a:pt x="29359" y="44516"/>
                  <a:pt x="29359" y="46209"/>
                </a:cubicBezTo>
                <a:lnTo>
                  <a:pt x="27783" y="46209"/>
                </a:lnTo>
                <a:cubicBezTo>
                  <a:pt x="27783" y="46209"/>
                  <a:pt x="27783" y="46209"/>
                  <a:pt x="26403" y="46209"/>
                </a:cubicBezTo>
                <a:cubicBezTo>
                  <a:pt x="25024" y="46209"/>
                  <a:pt x="25024" y="46209"/>
                  <a:pt x="25024" y="46209"/>
                </a:cubicBezTo>
                <a:cubicBezTo>
                  <a:pt x="25024" y="46209"/>
                  <a:pt x="25024" y="46209"/>
                  <a:pt x="23645" y="46209"/>
                </a:cubicBezTo>
                <a:cubicBezTo>
                  <a:pt x="23645" y="47903"/>
                  <a:pt x="22266" y="47903"/>
                  <a:pt x="22266" y="47903"/>
                </a:cubicBezTo>
                <a:lnTo>
                  <a:pt x="20886" y="47903"/>
                </a:lnTo>
                <a:lnTo>
                  <a:pt x="19507" y="49596"/>
                </a:lnTo>
                <a:lnTo>
                  <a:pt x="18128" y="49596"/>
                </a:lnTo>
                <a:cubicBezTo>
                  <a:pt x="18128" y="51290"/>
                  <a:pt x="18128" y="51290"/>
                  <a:pt x="16748" y="51290"/>
                </a:cubicBezTo>
                <a:cubicBezTo>
                  <a:pt x="13990" y="54677"/>
                  <a:pt x="11231" y="59758"/>
                  <a:pt x="11231" y="66774"/>
                </a:cubicBezTo>
                <a:cubicBezTo>
                  <a:pt x="11231" y="78629"/>
                  <a:pt x="19507" y="87096"/>
                  <a:pt x="27783" y="87096"/>
                </a:cubicBezTo>
                <a:cubicBezTo>
                  <a:pt x="32118" y="87096"/>
                  <a:pt x="33497" y="90725"/>
                  <a:pt x="33497" y="94112"/>
                </a:cubicBezTo>
                <a:cubicBezTo>
                  <a:pt x="33497" y="97500"/>
                  <a:pt x="32118" y="100887"/>
                  <a:pt x="27783" y="100887"/>
                </a:cubicBezTo>
                <a:cubicBezTo>
                  <a:pt x="12610" y="100887"/>
                  <a:pt x="0" y="85403"/>
                  <a:pt x="0" y="66774"/>
                </a:cubicBezTo>
                <a:cubicBezTo>
                  <a:pt x="0" y="51290"/>
                  <a:pt x="8472" y="37500"/>
                  <a:pt x="19507" y="34112"/>
                </a:cubicBezTo>
                <a:cubicBezTo>
                  <a:pt x="26403" y="13548"/>
                  <a:pt x="41773" y="0"/>
                  <a:pt x="59901" y="0"/>
                </a:cubicBezTo>
                <a:cubicBezTo>
                  <a:pt x="78029" y="0"/>
                  <a:pt x="93399" y="13548"/>
                  <a:pt x="100295" y="34112"/>
                </a:cubicBezTo>
                <a:cubicBezTo>
                  <a:pt x="111330" y="37500"/>
                  <a:pt x="119802" y="51290"/>
                  <a:pt x="119802" y="66774"/>
                </a:cubicBezTo>
                <a:cubicBezTo>
                  <a:pt x="119802" y="85403"/>
                  <a:pt x="107192" y="100887"/>
                  <a:pt x="92019" y="100887"/>
                </a:cubicBezTo>
                <a:close/>
                <a:moveTo>
                  <a:pt x="44532" y="87096"/>
                </a:moveTo>
                <a:lnTo>
                  <a:pt x="44532" y="87096"/>
                </a:lnTo>
                <a:cubicBezTo>
                  <a:pt x="45911" y="87096"/>
                  <a:pt x="47290" y="87096"/>
                  <a:pt x="48669" y="88790"/>
                </a:cubicBezTo>
                <a:cubicBezTo>
                  <a:pt x="58522" y="100887"/>
                  <a:pt x="58522" y="100887"/>
                  <a:pt x="58522" y="100887"/>
                </a:cubicBezTo>
                <a:cubicBezTo>
                  <a:pt x="75270" y="71854"/>
                  <a:pt x="75270" y="71854"/>
                  <a:pt x="75270" y="71854"/>
                </a:cubicBezTo>
                <a:cubicBezTo>
                  <a:pt x="76650" y="70161"/>
                  <a:pt x="78029" y="68467"/>
                  <a:pt x="80788" y="68467"/>
                </a:cubicBezTo>
                <a:cubicBezTo>
                  <a:pt x="83546" y="68467"/>
                  <a:pt x="86305" y="71854"/>
                  <a:pt x="86305" y="75241"/>
                </a:cubicBezTo>
                <a:cubicBezTo>
                  <a:pt x="86305" y="76935"/>
                  <a:pt x="84926" y="78629"/>
                  <a:pt x="84926" y="80322"/>
                </a:cubicBezTo>
                <a:cubicBezTo>
                  <a:pt x="64039" y="116129"/>
                  <a:pt x="64039" y="116129"/>
                  <a:pt x="64039" y="116129"/>
                </a:cubicBezTo>
                <a:cubicBezTo>
                  <a:pt x="64039" y="118064"/>
                  <a:pt x="61280" y="119758"/>
                  <a:pt x="59901" y="119758"/>
                </a:cubicBezTo>
                <a:cubicBezTo>
                  <a:pt x="58522" y="119758"/>
                  <a:pt x="57142" y="118064"/>
                  <a:pt x="55763" y="116129"/>
                </a:cubicBezTo>
                <a:cubicBezTo>
                  <a:pt x="41773" y="99193"/>
                  <a:pt x="41773" y="99193"/>
                  <a:pt x="41773" y="99193"/>
                </a:cubicBezTo>
                <a:cubicBezTo>
                  <a:pt x="40394" y="97500"/>
                  <a:pt x="39014" y="95806"/>
                  <a:pt x="39014" y="94112"/>
                </a:cubicBezTo>
                <a:cubicBezTo>
                  <a:pt x="39014" y="90725"/>
                  <a:pt x="41773" y="87096"/>
                  <a:pt x="44532" y="87096"/>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33" name="Shape 4878">
            <a:extLst>
              <a:ext uri="{FF2B5EF4-FFF2-40B4-BE49-F238E27FC236}">
                <a16:creationId xmlns:a16="http://schemas.microsoft.com/office/drawing/2014/main" id="{765754BB-8F67-42B1-BC60-75C57D003C0F}"/>
              </a:ext>
            </a:extLst>
          </p:cNvPr>
          <p:cNvSpPr/>
          <p:nvPr/>
        </p:nvSpPr>
        <p:spPr>
          <a:xfrm>
            <a:off x="1524564" y="1740503"/>
            <a:ext cx="289909" cy="201084"/>
          </a:xfrm>
          <a:custGeom>
            <a:avLst/>
            <a:gdLst/>
            <a:ahLst/>
            <a:cxnLst/>
            <a:rect l="0" t="0" r="0" b="0"/>
            <a:pathLst>
              <a:path w="120000" h="120000" extrusionOk="0">
                <a:moveTo>
                  <a:pt x="91495" y="119712"/>
                </a:moveTo>
                <a:lnTo>
                  <a:pt x="91495" y="119712"/>
                </a:lnTo>
                <a:cubicBezTo>
                  <a:pt x="28106" y="119712"/>
                  <a:pt x="28106" y="119712"/>
                  <a:pt x="28106" y="119712"/>
                </a:cubicBezTo>
                <a:cubicBezTo>
                  <a:pt x="12757" y="119712"/>
                  <a:pt x="0" y="101339"/>
                  <a:pt x="0" y="79234"/>
                </a:cubicBezTo>
                <a:cubicBezTo>
                  <a:pt x="0" y="60861"/>
                  <a:pt x="8372" y="44497"/>
                  <a:pt x="19734" y="40478"/>
                </a:cubicBezTo>
                <a:cubicBezTo>
                  <a:pt x="26710" y="16076"/>
                  <a:pt x="42259" y="0"/>
                  <a:pt x="60598" y="0"/>
                </a:cubicBezTo>
                <a:cubicBezTo>
                  <a:pt x="78936" y="0"/>
                  <a:pt x="94485" y="16076"/>
                  <a:pt x="100066" y="40478"/>
                </a:cubicBezTo>
                <a:cubicBezTo>
                  <a:pt x="111229" y="44497"/>
                  <a:pt x="119800" y="60861"/>
                  <a:pt x="119800" y="79234"/>
                </a:cubicBezTo>
                <a:cubicBezTo>
                  <a:pt x="119800" y="101339"/>
                  <a:pt x="107043" y="119712"/>
                  <a:pt x="91495" y="119712"/>
                </a:cubicBezTo>
                <a:close/>
                <a:moveTo>
                  <a:pt x="102857" y="60861"/>
                </a:moveTo>
                <a:lnTo>
                  <a:pt x="102857" y="60861"/>
                </a:lnTo>
                <a:cubicBezTo>
                  <a:pt x="102857" y="60861"/>
                  <a:pt x="102857" y="60861"/>
                  <a:pt x="101461" y="58851"/>
                </a:cubicBezTo>
                <a:cubicBezTo>
                  <a:pt x="100066" y="58851"/>
                  <a:pt x="100066" y="56842"/>
                  <a:pt x="100066" y="56842"/>
                </a:cubicBezTo>
                <a:cubicBezTo>
                  <a:pt x="100066" y="56842"/>
                  <a:pt x="100066" y="56842"/>
                  <a:pt x="98671" y="56842"/>
                </a:cubicBezTo>
                <a:cubicBezTo>
                  <a:pt x="98671" y="56842"/>
                  <a:pt x="98671" y="56842"/>
                  <a:pt x="97275" y="56842"/>
                </a:cubicBezTo>
                <a:cubicBezTo>
                  <a:pt x="97275" y="56842"/>
                  <a:pt x="97275" y="56842"/>
                  <a:pt x="97275" y="54832"/>
                </a:cubicBezTo>
                <a:lnTo>
                  <a:pt x="95880" y="54832"/>
                </a:lnTo>
                <a:cubicBezTo>
                  <a:pt x="94485" y="54832"/>
                  <a:pt x="94485" y="54832"/>
                  <a:pt x="94485" y="54832"/>
                </a:cubicBezTo>
                <a:cubicBezTo>
                  <a:pt x="93089" y="54832"/>
                  <a:pt x="93089" y="54832"/>
                  <a:pt x="91495" y="54832"/>
                </a:cubicBezTo>
                <a:cubicBezTo>
                  <a:pt x="91495" y="52822"/>
                  <a:pt x="91495" y="52822"/>
                  <a:pt x="91495" y="50813"/>
                </a:cubicBezTo>
                <a:cubicBezTo>
                  <a:pt x="90099" y="50813"/>
                  <a:pt x="90099" y="50813"/>
                  <a:pt x="90099" y="50813"/>
                </a:cubicBezTo>
                <a:cubicBezTo>
                  <a:pt x="90099" y="48516"/>
                  <a:pt x="90099" y="48516"/>
                  <a:pt x="90099" y="46507"/>
                </a:cubicBezTo>
                <a:cubicBezTo>
                  <a:pt x="88704" y="44497"/>
                  <a:pt x="88704" y="44497"/>
                  <a:pt x="88704" y="42488"/>
                </a:cubicBezTo>
                <a:cubicBezTo>
                  <a:pt x="88704" y="40478"/>
                  <a:pt x="87308" y="40478"/>
                  <a:pt x="87308" y="38468"/>
                </a:cubicBezTo>
                <a:cubicBezTo>
                  <a:pt x="81727" y="26411"/>
                  <a:pt x="71960" y="16076"/>
                  <a:pt x="60598" y="16076"/>
                </a:cubicBezTo>
                <a:cubicBezTo>
                  <a:pt x="47840" y="16076"/>
                  <a:pt x="38073" y="26411"/>
                  <a:pt x="32491" y="38468"/>
                </a:cubicBezTo>
                <a:cubicBezTo>
                  <a:pt x="32491" y="40478"/>
                  <a:pt x="32491" y="40478"/>
                  <a:pt x="31096" y="42488"/>
                </a:cubicBezTo>
                <a:cubicBezTo>
                  <a:pt x="31096" y="44497"/>
                  <a:pt x="31096" y="44497"/>
                  <a:pt x="31096" y="46507"/>
                </a:cubicBezTo>
                <a:cubicBezTo>
                  <a:pt x="31096" y="46507"/>
                  <a:pt x="31096" y="46507"/>
                  <a:pt x="29501" y="46507"/>
                </a:cubicBezTo>
                <a:cubicBezTo>
                  <a:pt x="29501" y="48516"/>
                  <a:pt x="29501" y="48516"/>
                  <a:pt x="29501" y="50813"/>
                </a:cubicBezTo>
                <a:cubicBezTo>
                  <a:pt x="29501" y="52822"/>
                  <a:pt x="28106" y="52822"/>
                  <a:pt x="28106" y="54832"/>
                </a:cubicBezTo>
                <a:lnTo>
                  <a:pt x="26710" y="54832"/>
                </a:lnTo>
                <a:cubicBezTo>
                  <a:pt x="26710" y="54832"/>
                  <a:pt x="26710" y="54832"/>
                  <a:pt x="25315" y="54832"/>
                </a:cubicBezTo>
                <a:cubicBezTo>
                  <a:pt x="23920" y="54832"/>
                  <a:pt x="23920" y="54832"/>
                  <a:pt x="23920" y="54832"/>
                </a:cubicBezTo>
                <a:cubicBezTo>
                  <a:pt x="22524" y="56842"/>
                  <a:pt x="22524" y="56842"/>
                  <a:pt x="22524" y="56842"/>
                </a:cubicBezTo>
                <a:cubicBezTo>
                  <a:pt x="21129" y="56842"/>
                  <a:pt x="21129" y="56842"/>
                  <a:pt x="21129" y="56842"/>
                </a:cubicBezTo>
                <a:cubicBezTo>
                  <a:pt x="19734" y="56842"/>
                  <a:pt x="19734" y="58851"/>
                  <a:pt x="19734" y="58851"/>
                </a:cubicBezTo>
                <a:cubicBezTo>
                  <a:pt x="18338" y="58851"/>
                  <a:pt x="18338" y="58851"/>
                  <a:pt x="18338" y="58851"/>
                </a:cubicBezTo>
                <a:cubicBezTo>
                  <a:pt x="18338" y="60861"/>
                  <a:pt x="16943" y="60861"/>
                  <a:pt x="16943" y="60861"/>
                </a:cubicBezTo>
                <a:cubicBezTo>
                  <a:pt x="14152" y="64880"/>
                  <a:pt x="11362" y="70909"/>
                  <a:pt x="11362" y="79234"/>
                </a:cubicBezTo>
                <a:cubicBezTo>
                  <a:pt x="11362" y="93301"/>
                  <a:pt x="18338" y="103349"/>
                  <a:pt x="28106" y="103349"/>
                </a:cubicBezTo>
                <a:cubicBezTo>
                  <a:pt x="91495" y="103349"/>
                  <a:pt x="91495" y="103349"/>
                  <a:pt x="91495" y="103349"/>
                </a:cubicBezTo>
                <a:cubicBezTo>
                  <a:pt x="101461" y="103349"/>
                  <a:pt x="108438" y="93301"/>
                  <a:pt x="108438" y="79234"/>
                </a:cubicBezTo>
                <a:cubicBezTo>
                  <a:pt x="108438" y="70909"/>
                  <a:pt x="107043" y="64880"/>
                  <a:pt x="102857" y="60861"/>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35" name="TextBox 134">
            <a:extLst>
              <a:ext uri="{FF2B5EF4-FFF2-40B4-BE49-F238E27FC236}">
                <a16:creationId xmlns:a16="http://schemas.microsoft.com/office/drawing/2014/main" id="{3A339A47-53BF-42DC-A904-1C23D640162B}"/>
              </a:ext>
            </a:extLst>
          </p:cNvPr>
          <p:cNvSpPr txBox="1">
            <a:spLocks noChangeArrowheads="1"/>
          </p:cNvSpPr>
          <p:nvPr/>
        </p:nvSpPr>
        <p:spPr bwMode="auto">
          <a:xfrm>
            <a:off x="525974" y="282109"/>
            <a:ext cx="114776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Roboto" panose="02000000000000000000" pitchFamily="2" charset="0"/>
              </a:defRPr>
            </a:lvl1pPr>
            <a:lvl2pPr marL="742950" indent="-285750">
              <a:defRPr>
                <a:solidFill>
                  <a:schemeClr val="tx1"/>
                </a:solidFill>
                <a:latin typeface="Roboto" panose="02000000000000000000" pitchFamily="2" charset="0"/>
              </a:defRPr>
            </a:lvl2pPr>
            <a:lvl3pPr marL="1143000" indent="-228600">
              <a:defRPr>
                <a:solidFill>
                  <a:schemeClr val="tx1"/>
                </a:solidFill>
                <a:latin typeface="Roboto" panose="02000000000000000000" pitchFamily="2" charset="0"/>
              </a:defRPr>
            </a:lvl3pPr>
            <a:lvl4pPr marL="1600200" indent="-228600">
              <a:defRPr>
                <a:solidFill>
                  <a:schemeClr val="tx1"/>
                </a:solidFill>
                <a:latin typeface="Roboto" panose="02000000000000000000" pitchFamily="2" charset="0"/>
              </a:defRPr>
            </a:lvl4pPr>
            <a:lvl5pPr marL="2057400" indent="-228600">
              <a:defRPr>
                <a:solidFill>
                  <a:schemeClr val="tx1"/>
                </a:solidFill>
                <a:latin typeface="Roboto" panose="02000000000000000000" pitchFamily="2" charset="0"/>
              </a:defRPr>
            </a:lvl5pPr>
            <a:lvl6pPr marL="2514600" indent="-228600" defTabSz="457200" fontAlgn="base">
              <a:spcBef>
                <a:spcPct val="0"/>
              </a:spcBef>
              <a:spcAft>
                <a:spcPct val="0"/>
              </a:spcAft>
              <a:defRPr>
                <a:solidFill>
                  <a:schemeClr val="tx1"/>
                </a:solidFill>
                <a:latin typeface="Roboto" panose="02000000000000000000" pitchFamily="2" charset="0"/>
              </a:defRPr>
            </a:lvl6pPr>
            <a:lvl7pPr marL="2971800" indent="-228600" defTabSz="457200" fontAlgn="base">
              <a:spcBef>
                <a:spcPct val="0"/>
              </a:spcBef>
              <a:spcAft>
                <a:spcPct val="0"/>
              </a:spcAft>
              <a:defRPr>
                <a:solidFill>
                  <a:schemeClr val="tx1"/>
                </a:solidFill>
                <a:latin typeface="Roboto" panose="02000000000000000000" pitchFamily="2" charset="0"/>
              </a:defRPr>
            </a:lvl7pPr>
            <a:lvl8pPr marL="3429000" indent="-228600" defTabSz="457200" fontAlgn="base">
              <a:spcBef>
                <a:spcPct val="0"/>
              </a:spcBef>
              <a:spcAft>
                <a:spcPct val="0"/>
              </a:spcAft>
              <a:defRPr>
                <a:solidFill>
                  <a:schemeClr val="tx1"/>
                </a:solidFill>
                <a:latin typeface="Roboto" panose="02000000000000000000" pitchFamily="2" charset="0"/>
              </a:defRPr>
            </a:lvl8pPr>
            <a:lvl9pPr marL="3886200" indent="-228600" defTabSz="457200" fontAlgn="base">
              <a:spcBef>
                <a:spcPct val="0"/>
              </a:spcBef>
              <a:spcAft>
                <a:spcPct val="0"/>
              </a:spcAft>
              <a:defRPr>
                <a:solidFill>
                  <a:schemeClr val="tx1"/>
                </a:solidFill>
                <a:latin typeface="Roboto" panose="02000000000000000000" pitchFamily="2" charset="0"/>
              </a:defRPr>
            </a:lvl9pPr>
          </a:lstStyle>
          <a:p>
            <a:pPr eaLnBrk="1" hangingPunct="1"/>
            <a:r>
              <a:rPr lang="en-US" altLang="en-US" sz="1400" b="1" dirty="0">
                <a:solidFill>
                  <a:schemeClr val="bg1"/>
                </a:solidFill>
                <a:latin typeface="Montserrat" panose="00000500000000000000" pitchFamily="50" charset="0"/>
                <a:ea typeface="Source Sans Pro Semibold" panose="020B0603030403020204" pitchFamily="34" charset="0"/>
              </a:rPr>
              <a:t>Nagata</a:t>
            </a:r>
          </a:p>
        </p:txBody>
      </p:sp>
    </p:spTree>
    <p:extLst>
      <p:ext uri="{BB962C8B-B14F-4D97-AF65-F5344CB8AC3E}">
        <p14:creationId xmlns:p14="http://schemas.microsoft.com/office/powerpoint/2010/main" val="35453732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
            <a:extLst>
              <a:ext uri="{FF2B5EF4-FFF2-40B4-BE49-F238E27FC236}">
                <a16:creationId xmlns:a16="http://schemas.microsoft.com/office/drawing/2014/main" id="{AEA82539-E8B2-4C33-96CE-395F7318BCD5}"/>
              </a:ext>
            </a:extLst>
          </p:cNvPr>
          <p:cNvSpPr txBox="1">
            <a:spLocks/>
          </p:cNvSpPr>
          <p:nvPr/>
        </p:nvSpPr>
        <p:spPr>
          <a:xfrm>
            <a:off x="6642693" y="956605"/>
            <a:ext cx="4876018" cy="872629"/>
          </a:xfrm>
          <a:prstGeom prst="rect">
            <a:avLst/>
          </a:prstGeom>
        </p:spPr>
        <p:txBody>
          <a:bodyPr wrap="square" anchor="ctr">
            <a:noAutofit/>
          </a:bodyPr>
          <a:lstStyle>
            <a:lvl1pPr algn="ctr" rtl="0" fontAlgn="base">
              <a:spcBef>
                <a:spcPct val="0"/>
              </a:spcBef>
              <a:spcAft>
                <a:spcPct val="0"/>
              </a:spcAft>
              <a:defRPr lang="en-US" sz="2400" kern="0" smtClean="0">
                <a:solidFill>
                  <a:srgbClr val="DD2067"/>
                </a:solidFill>
                <a:latin typeface="+mj-lt"/>
                <a:ea typeface="+mj-ea"/>
                <a:cs typeface="Arial" pitchFamily="-109" charset="0"/>
                <a:sym typeface="Calibri" charset="0"/>
              </a:defRPr>
            </a:lvl1pPr>
            <a:lvl2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2pPr>
            <a:lvl3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3pPr>
            <a:lvl4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4pPr>
            <a:lvl5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5pPr>
            <a:lvl6pPr marL="4572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6pPr>
            <a:lvl7pPr marL="9144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7pPr>
            <a:lvl8pPr marL="13716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8pPr>
            <a:lvl9pPr marL="18288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9pPr>
          </a:lstStyle>
          <a:p>
            <a:pPr algn="l"/>
            <a:r>
              <a:rPr lang="en-US" sz="7200" spc="-151" dirty="0">
                <a:solidFill>
                  <a:schemeClr val="bg1"/>
                </a:solidFill>
                <a:latin typeface="Montserrat Medium" panose="00000600000000000000" pitchFamily="50" charset="0"/>
                <a:ea typeface="Source Sans Pro Semibold" panose="020B0603030403020204" pitchFamily="34" charset="0"/>
                <a:cs typeface="Open Sans" panose="020B0606030504020204" pitchFamily="34" charset="0"/>
              </a:rPr>
              <a:t>History Of</a:t>
            </a:r>
            <a:endParaRPr lang="en-US" sz="7200" spc="-151" dirty="0">
              <a:solidFill>
                <a:srgbClr val="F8E71E"/>
              </a:solidFill>
              <a:latin typeface="Montserrat Medium" panose="00000600000000000000" pitchFamily="50" charset="0"/>
              <a:ea typeface="Source Sans Pro Semibold" panose="020B0603030403020204" pitchFamily="34" charset="0"/>
              <a:cs typeface="Open Sans" panose="020B0606030504020204" pitchFamily="34" charset="0"/>
            </a:endParaRPr>
          </a:p>
        </p:txBody>
      </p:sp>
      <p:sp>
        <p:nvSpPr>
          <p:cNvPr id="15" name="Title 1">
            <a:extLst>
              <a:ext uri="{FF2B5EF4-FFF2-40B4-BE49-F238E27FC236}">
                <a16:creationId xmlns:a16="http://schemas.microsoft.com/office/drawing/2014/main" id="{CED08573-2CCF-41F8-8B3C-AC4EBD231A35}"/>
              </a:ext>
            </a:extLst>
          </p:cNvPr>
          <p:cNvSpPr txBox="1">
            <a:spLocks/>
          </p:cNvSpPr>
          <p:nvPr/>
        </p:nvSpPr>
        <p:spPr>
          <a:xfrm>
            <a:off x="6642692" y="1829234"/>
            <a:ext cx="5396523" cy="872629"/>
          </a:xfrm>
          <a:prstGeom prst="rect">
            <a:avLst/>
          </a:prstGeom>
        </p:spPr>
        <p:txBody>
          <a:bodyPr wrap="square" anchor="ctr">
            <a:noAutofit/>
          </a:bodyPr>
          <a:lstStyle>
            <a:lvl1pPr algn="ctr" rtl="0" fontAlgn="base">
              <a:spcBef>
                <a:spcPct val="0"/>
              </a:spcBef>
              <a:spcAft>
                <a:spcPct val="0"/>
              </a:spcAft>
              <a:defRPr lang="en-US" sz="2400" kern="0" smtClean="0">
                <a:solidFill>
                  <a:srgbClr val="DD2067"/>
                </a:solidFill>
                <a:latin typeface="+mj-lt"/>
                <a:ea typeface="+mj-ea"/>
                <a:cs typeface="Arial" pitchFamily="-109" charset="0"/>
                <a:sym typeface="Calibri" charset="0"/>
              </a:defRPr>
            </a:lvl1pPr>
            <a:lvl2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2pPr>
            <a:lvl3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3pPr>
            <a:lvl4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4pPr>
            <a:lvl5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5pPr>
            <a:lvl6pPr marL="4572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6pPr>
            <a:lvl7pPr marL="9144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7pPr>
            <a:lvl8pPr marL="13716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8pPr>
            <a:lvl9pPr marL="18288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9pPr>
          </a:lstStyle>
          <a:p>
            <a:pPr algn="l"/>
            <a:r>
              <a:rPr lang="en-US" sz="7200" spc="-151" dirty="0">
                <a:solidFill>
                  <a:schemeClr val="bg1"/>
                </a:solidFill>
                <a:latin typeface="Montserrat Medium" panose="00000600000000000000" pitchFamily="50" charset="0"/>
                <a:ea typeface="Source Sans Pro Semibold" panose="020B0603030403020204" pitchFamily="34" charset="0"/>
                <a:cs typeface="Open Sans" panose="020B0606030504020204" pitchFamily="34" charset="0"/>
              </a:rPr>
              <a:t>Nagata </a:t>
            </a:r>
            <a:endParaRPr lang="en-US" sz="7200" spc="-151" dirty="0">
              <a:solidFill>
                <a:srgbClr val="F8E71E"/>
              </a:solidFill>
              <a:latin typeface="Montserrat Medium" panose="00000600000000000000" pitchFamily="50" charset="0"/>
              <a:ea typeface="Source Sans Pro Semibold" panose="020B0603030403020204" pitchFamily="34" charset="0"/>
              <a:cs typeface="Open Sans" panose="020B0606030504020204" pitchFamily="34" charset="0"/>
            </a:endParaRPr>
          </a:p>
        </p:txBody>
      </p:sp>
      <p:sp>
        <p:nvSpPr>
          <p:cNvPr id="16" name="TextBox 15">
            <a:extLst>
              <a:ext uri="{FF2B5EF4-FFF2-40B4-BE49-F238E27FC236}">
                <a16:creationId xmlns:a16="http://schemas.microsoft.com/office/drawing/2014/main" id="{CC8F4E1C-7B6C-439F-8D07-D7921034B010}"/>
              </a:ext>
            </a:extLst>
          </p:cNvPr>
          <p:cNvSpPr txBox="1"/>
          <p:nvPr/>
        </p:nvSpPr>
        <p:spPr>
          <a:xfrm>
            <a:off x="6642693" y="3254608"/>
            <a:ext cx="3034708" cy="985270"/>
          </a:xfrm>
          <a:prstGeom prst="rect">
            <a:avLst/>
          </a:prstGeom>
          <a:noFill/>
        </p:spPr>
        <p:txBody>
          <a:bodyPr wrap="square">
            <a:spAutoFit/>
          </a:bodyPr>
          <a:lstStyle/>
          <a:p>
            <a:pPr algn="just">
              <a:lnSpc>
                <a:spcPct val="150000"/>
              </a:lnSpc>
            </a:pPr>
            <a:r>
              <a:rPr lang="en-US" sz="1000" b="0" i="0" dirty="0">
                <a:solidFill>
                  <a:schemeClr val="bg1"/>
                </a:solidFill>
                <a:effectLst/>
                <a:latin typeface="Lato" panose="020F0502020204030203" pitchFamily="34" charset="0"/>
                <a:ea typeface="Lato" panose="020F0502020204030203" pitchFamily="34" charset="0"/>
                <a:cs typeface="Lato" panose="020F0502020204030203" pitchFamily="34" charset="0"/>
              </a:rPr>
              <a:t>There are many variations of passages of Lorem Ipsum available, but the majority have suffered alteration in some form, by injected </a:t>
            </a:r>
            <a:r>
              <a:rPr lang="en-US" sz="1000" b="0" i="0" dirty="0" err="1">
                <a:solidFill>
                  <a:schemeClr val="bg1"/>
                </a:solidFill>
                <a:effectLst/>
                <a:latin typeface="Lato" panose="020F0502020204030203" pitchFamily="34" charset="0"/>
                <a:ea typeface="Lato" panose="020F0502020204030203" pitchFamily="34" charset="0"/>
                <a:cs typeface="Lato" panose="020F0502020204030203" pitchFamily="34" charset="0"/>
              </a:rPr>
              <a:t>humour</a:t>
            </a:r>
            <a:r>
              <a:rPr lang="en-US" sz="1000" b="0" i="0" dirty="0">
                <a:solidFill>
                  <a:schemeClr val="bg1"/>
                </a:solidFill>
                <a:effectLst/>
                <a:latin typeface="Lato" panose="020F0502020204030203" pitchFamily="34" charset="0"/>
                <a:ea typeface="Lato" panose="020F0502020204030203" pitchFamily="34" charset="0"/>
                <a:cs typeface="Lato" panose="020F0502020204030203" pitchFamily="34" charset="0"/>
              </a:rPr>
              <a:t>, or </a:t>
            </a:r>
            <a:r>
              <a:rPr lang="en-US" sz="1000" b="0" i="0" dirty="0" err="1">
                <a:solidFill>
                  <a:schemeClr val="bg1"/>
                </a:solidFill>
                <a:effectLst/>
                <a:latin typeface="Lato" panose="020F0502020204030203" pitchFamily="34" charset="0"/>
                <a:ea typeface="Lato" panose="020F0502020204030203" pitchFamily="34" charset="0"/>
                <a:cs typeface="Lato" panose="020F0502020204030203" pitchFamily="34" charset="0"/>
              </a:rPr>
              <a:t>randomised</a:t>
            </a:r>
            <a:r>
              <a:rPr lang="en-US" sz="1000" b="0" i="0" dirty="0">
                <a:solidFill>
                  <a:schemeClr val="bg1"/>
                </a:solidFill>
                <a:effectLst/>
                <a:latin typeface="Lato" panose="020F0502020204030203" pitchFamily="34" charset="0"/>
                <a:ea typeface="Lato" panose="020F0502020204030203" pitchFamily="34" charset="0"/>
                <a:cs typeface="Lato" panose="020F0502020204030203" pitchFamily="34" charset="0"/>
              </a:rPr>
              <a:t> words which don't look even slightly</a:t>
            </a:r>
            <a:endParaRPr lang="en-ID" sz="10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17" name="TextBox 16">
            <a:extLst>
              <a:ext uri="{FF2B5EF4-FFF2-40B4-BE49-F238E27FC236}">
                <a16:creationId xmlns:a16="http://schemas.microsoft.com/office/drawing/2014/main" id="{5309002E-FD7A-485C-8858-48AE5A7E667D}"/>
              </a:ext>
            </a:extLst>
          </p:cNvPr>
          <p:cNvSpPr txBox="1"/>
          <p:nvPr/>
        </p:nvSpPr>
        <p:spPr>
          <a:xfrm>
            <a:off x="6642693" y="4477796"/>
            <a:ext cx="3034708" cy="1677767"/>
          </a:xfrm>
          <a:prstGeom prst="rect">
            <a:avLst/>
          </a:prstGeom>
          <a:noFill/>
        </p:spPr>
        <p:txBody>
          <a:bodyPr wrap="square">
            <a:spAutoFit/>
          </a:bodyPr>
          <a:lstStyle/>
          <a:p>
            <a:pPr algn="just">
              <a:lnSpc>
                <a:spcPct val="150000"/>
              </a:lnSpc>
            </a:pPr>
            <a:r>
              <a:rPr lang="en-US" sz="1000" b="0" i="0" dirty="0">
                <a:solidFill>
                  <a:schemeClr val="bg1"/>
                </a:solidFill>
                <a:effectLst/>
                <a:latin typeface="Lato" panose="020F0502020204030203" pitchFamily="34" charset="0"/>
                <a:ea typeface="Lato" panose="020F0502020204030203" pitchFamily="34" charset="0"/>
                <a:cs typeface="Lato" panose="020F0502020204030203" pitchFamily="34" charset="0"/>
              </a:rPr>
              <a:t>There are many variations of passages of Lorem Ipsum available, but the majority have suffered alteration in some form, by injected </a:t>
            </a:r>
            <a:r>
              <a:rPr lang="en-US" sz="1000" b="0" i="0" dirty="0" err="1">
                <a:solidFill>
                  <a:schemeClr val="bg1"/>
                </a:solidFill>
                <a:effectLst/>
                <a:latin typeface="Lato" panose="020F0502020204030203" pitchFamily="34" charset="0"/>
                <a:ea typeface="Lato" panose="020F0502020204030203" pitchFamily="34" charset="0"/>
                <a:cs typeface="Lato" panose="020F0502020204030203" pitchFamily="34" charset="0"/>
              </a:rPr>
              <a:t>humour</a:t>
            </a:r>
            <a:r>
              <a:rPr lang="en-US" sz="1000" b="0" i="0" dirty="0">
                <a:solidFill>
                  <a:schemeClr val="bg1"/>
                </a:solidFill>
                <a:effectLst/>
                <a:latin typeface="Lato" panose="020F0502020204030203" pitchFamily="34" charset="0"/>
                <a:ea typeface="Lato" panose="020F0502020204030203" pitchFamily="34" charset="0"/>
                <a:cs typeface="Lato" panose="020F0502020204030203" pitchFamily="34" charset="0"/>
              </a:rPr>
              <a:t>, or </a:t>
            </a:r>
            <a:r>
              <a:rPr lang="en-US" sz="1000" b="0" i="0" dirty="0" err="1">
                <a:solidFill>
                  <a:schemeClr val="bg1"/>
                </a:solidFill>
                <a:effectLst/>
                <a:latin typeface="Lato" panose="020F0502020204030203" pitchFamily="34" charset="0"/>
                <a:ea typeface="Lato" panose="020F0502020204030203" pitchFamily="34" charset="0"/>
                <a:cs typeface="Lato" panose="020F0502020204030203" pitchFamily="34" charset="0"/>
              </a:rPr>
              <a:t>randomised</a:t>
            </a:r>
            <a:r>
              <a:rPr lang="en-US" sz="1000" b="0" i="0" dirty="0">
                <a:solidFill>
                  <a:schemeClr val="bg1"/>
                </a:solidFill>
                <a:effectLst/>
                <a:latin typeface="Lato" panose="020F0502020204030203" pitchFamily="34" charset="0"/>
                <a:ea typeface="Lato" panose="020F0502020204030203" pitchFamily="34" charset="0"/>
                <a:cs typeface="Lato" panose="020F0502020204030203" pitchFamily="34" charset="0"/>
              </a:rPr>
              <a:t> words which don't look even slightly believable. If you are going to use a passage of Lorem Ipsum, you need to be sure there isn't anything embarrassing hidden in the</a:t>
            </a:r>
            <a:endParaRPr lang="en-ID" sz="10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19" name="TextBox 18">
            <a:extLst>
              <a:ext uri="{FF2B5EF4-FFF2-40B4-BE49-F238E27FC236}">
                <a16:creationId xmlns:a16="http://schemas.microsoft.com/office/drawing/2014/main" id="{C5C41587-7809-43CD-A8B1-0F24D3311701}"/>
              </a:ext>
            </a:extLst>
          </p:cNvPr>
          <p:cNvSpPr txBox="1"/>
          <p:nvPr/>
        </p:nvSpPr>
        <p:spPr>
          <a:xfrm>
            <a:off x="10227224" y="3308660"/>
            <a:ext cx="1450425" cy="646331"/>
          </a:xfrm>
          <a:prstGeom prst="rect">
            <a:avLst/>
          </a:prstGeom>
          <a:noFill/>
        </p:spPr>
        <p:txBody>
          <a:bodyPr wrap="square">
            <a:spAutoFit/>
          </a:bodyPr>
          <a:lstStyle/>
          <a:p>
            <a:r>
              <a:rPr lang="en-US" sz="1200" b="0" i="0" dirty="0">
                <a:solidFill>
                  <a:schemeClr val="bg1"/>
                </a:solidFill>
                <a:effectLst/>
                <a:latin typeface="Montserrat" panose="00000500000000000000" pitchFamily="50" charset="0"/>
                <a:ea typeface="Source Sans Pro" panose="020B0503030403020204" pitchFamily="34" charset="0"/>
              </a:rPr>
              <a:t>It always seems impossible until it's done.</a:t>
            </a:r>
            <a:endParaRPr lang="en-ID" sz="1200" dirty="0">
              <a:solidFill>
                <a:schemeClr val="bg1"/>
              </a:solidFill>
              <a:latin typeface="Montserrat" panose="00000500000000000000" pitchFamily="50" charset="0"/>
              <a:ea typeface="Source Sans Pro" panose="020B0503030403020204" pitchFamily="34" charset="0"/>
            </a:endParaRPr>
          </a:p>
        </p:txBody>
      </p:sp>
      <p:sp>
        <p:nvSpPr>
          <p:cNvPr id="9" name="TextBox 8">
            <a:extLst>
              <a:ext uri="{FF2B5EF4-FFF2-40B4-BE49-F238E27FC236}">
                <a16:creationId xmlns:a16="http://schemas.microsoft.com/office/drawing/2014/main" id="{C505093F-5124-42D6-8575-0C167694A2AA}"/>
              </a:ext>
            </a:extLst>
          </p:cNvPr>
          <p:cNvSpPr txBox="1">
            <a:spLocks noChangeArrowheads="1"/>
          </p:cNvSpPr>
          <p:nvPr/>
        </p:nvSpPr>
        <p:spPr bwMode="auto">
          <a:xfrm>
            <a:off x="525974" y="282109"/>
            <a:ext cx="114776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Roboto" panose="02000000000000000000" pitchFamily="2" charset="0"/>
              </a:defRPr>
            </a:lvl1pPr>
            <a:lvl2pPr marL="742950" indent="-285750">
              <a:defRPr>
                <a:solidFill>
                  <a:schemeClr val="tx1"/>
                </a:solidFill>
                <a:latin typeface="Roboto" panose="02000000000000000000" pitchFamily="2" charset="0"/>
              </a:defRPr>
            </a:lvl2pPr>
            <a:lvl3pPr marL="1143000" indent="-228600">
              <a:defRPr>
                <a:solidFill>
                  <a:schemeClr val="tx1"/>
                </a:solidFill>
                <a:latin typeface="Roboto" panose="02000000000000000000" pitchFamily="2" charset="0"/>
              </a:defRPr>
            </a:lvl3pPr>
            <a:lvl4pPr marL="1600200" indent="-228600">
              <a:defRPr>
                <a:solidFill>
                  <a:schemeClr val="tx1"/>
                </a:solidFill>
                <a:latin typeface="Roboto" panose="02000000000000000000" pitchFamily="2" charset="0"/>
              </a:defRPr>
            </a:lvl4pPr>
            <a:lvl5pPr marL="2057400" indent="-228600">
              <a:defRPr>
                <a:solidFill>
                  <a:schemeClr val="tx1"/>
                </a:solidFill>
                <a:latin typeface="Roboto" panose="02000000000000000000" pitchFamily="2" charset="0"/>
              </a:defRPr>
            </a:lvl5pPr>
            <a:lvl6pPr marL="2514600" indent="-228600" defTabSz="457200" fontAlgn="base">
              <a:spcBef>
                <a:spcPct val="0"/>
              </a:spcBef>
              <a:spcAft>
                <a:spcPct val="0"/>
              </a:spcAft>
              <a:defRPr>
                <a:solidFill>
                  <a:schemeClr val="tx1"/>
                </a:solidFill>
                <a:latin typeface="Roboto" panose="02000000000000000000" pitchFamily="2" charset="0"/>
              </a:defRPr>
            </a:lvl6pPr>
            <a:lvl7pPr marL="2971800" indent="-228600" defTabSz="457200" fontAlgn="base">
              <a:spcBef>
                <a:spcPct val="0"/>
              </a:spcBef>
              <a:spcAft>
                <a:spcPct val="0"/>
              </a:spcAft>
              <a:defRPr>
                <a:solidFill>
                  <a:schemeClr val="tx1"/>
                </a:solidFill>
                <a:latin typeface="Roboto" panose="02000000000000000000" pitchFamily="2" charset="0"/>
              </a:defRPr>
            </a:lvl7pPr>
            <a:lvl8pPr marL="3429000" indent="-228600" defTabSz="457200" fontAlgn="base">
              <a:spcBef>
                <a:spcPct val="0"/>
              </a:spcBef>
              <a:spcAft>
                <a:spcPct val="0"/>
              </a:spcAft>
              <a:defRPr>
                <a:solidFill>
                  <a:schemeClr val="tx1"/>
                </a:solidFill>
                <a:latin typeface="Roboto" panose="02000000000000000000" pitchFamily="2" charset="0"/>
              </a:defRPr>
            </a:lvl8pPr>
            <a:lvl9pPr marL="3886200" indent="-228600" defTabSz="457200" fontAlgn="base">
              <a:spcBef>
                <a:spcPct val="0"/>
              </a:spcBef>
              <a:spcAft>
                <a:spcPct val="0"/>
              </a:spcAft>
              <a:defRPr>
                <a:solidFill>
                  <a:schemeClr val="tx1"/>
                </a:solidFill>
                <a:latin typeface="Roboto" panose="02000000000000000000" pitchFamily="2" charset="0"/>
              </a:defRPr>
            </a:lvl9pPr>
          </a:lstStyle>
          <a:p>
            <a:pPr eaLnBrk="1" hangingPunct="1"/>
            <a:r>
              <a:rPr lang="en-US" altLang="en-US" sz="1400" b="1" dirty="0">
                <a:solidFill>
                  <a:schemeClr val="bg1"/>
                </a:solidFill>
                <a:latin typeface="Montserrat" panose="00000500000000000000" pitchFamily="50" charset="0"/>
                <a:ea typeface="Source Sans Pro Semibold" panose="020B0603030403020204" pitchFamily="34" charset="0"/>
              </a:rPr>
              <a:t>Nagata</a:t>
            </a:r>
          </a:p>
        </p:txBody>
      </p:sp>
      <p:pic>
        <p:nvPicPr>
          <p:cNvPr id="4" name="Picture Placeholder 3">
            <a:extLst>
              <a:ext uri="{FF2B5EF4-FFF2-40B4-BE49-F238E27FC236}">
                <a16:creationId xmlns:a16="http://schemas.microsoft.com/office/drawing/2014/main" id="{D5B08AC1-EBFC-4BFC-8B67-D6982537B9CA}"/>
              </a:ext>
            </a:extLst>
          </p:cNvPr>
          <p:cNvPicPr>
            <a:picLocks noGrp="1" noChangeAspect="1"/>
          </p:cNvPicPr>
          <p:nvPr>
            <p:ph type="pic" sz="quarter" idx="14"/>
          </p:nvPr>
        </p:nvPicPr>
        <p:blipFill rotWithShape="1">
          <a:blip r:embed="rId2">
            <a:extLst>
              <a:ext uri="{28A0092B-C50C-407E-A947-70E740481C1C}">
                <a14:useLocalDpi xmlns:a14="http://schemas.microsoft.com/office/drawing/2010/main" val="0"/>
              </a:ext>
            </a:extLst>
          </a:blip>
          <a:srcRect l="6349" r="6349"/>
          <a:stretch>
            <a:fillRect/>
          </a:stretch>
        </p:blipFill>
        <p:spPr/>
      </p:pic>
    </p:spTree>
    <p:extLst>
      <p:ext uri="{BB962C8B-B14F-4D97-AF65-F5344CB8AC3E}">
        <p14:creationId xmlns:p14="http://schemas.microsoft.com/office/powerpoint/2010/main" val="11661072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
            <a:extLst>
              <a:ext uri="{FF2B5EF4-FFF2-40B4-BE49-F238E27FC236}">
                <a16:creationId xmlns:a16="http://schemas.microsoft.com/office/drawing/2014/main" id="{8B35DBE3-03F2-4A4E-BE5D-052745A9FEF4}"/>
              </a:ext>
            </a:extLst>
          </p:cNvPr>
          <p:cNvSpPr txBox="1">
            <a:spLocks/>
          </p:cNvSpPr>
          <p:nvPr/>
        </p:nvSpPr>
        <p:spPr>
          <a:xfrm>
            <a:off x="6758993" y="873075"/>
            <a:ext cx="4876018" cy="872629"/>
          </a:xfrm>
          <a:prstGeom prst="rect">
            <a:avLst/>
          </a:prstGeom>
        </p:spPr>
        <p:txBody>
          <a:bodyPr wrap="square" anchor="ctr">
            <a:noAutofit/>
          </a:bodyPr>
          <a:lstStyle>
            <a:lvl1pPr algn="ctr" rtl="0" fontAlgn="base">
              <a:spcBef>
                <a:spcPct val="0"/>
              </a:spcBef>
              <a:spcAft>
                <a:spcPct val="0"/>
              </a:spcAft>
              <a:defRPr lang="en-US" sz="2400" kern="0" smtClean="0">
                <a:solidFill>
                  <a:srgbClr val="DD2067"/>
                </a:solidFill>
                <a:latin typeface="+mj-lt"/>
                <a:ea typeface="+mj-ea"/>
                <a:cs typeface="Arial" pitchFamily="-109" charset="0"/>
                <a:sym typeface="Calibri" charset="0"/>
              </a:defRPr>
            </a:lvl1pPr>
            <a:lvl2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2pPr>
            <a:lvl3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3pPr>
            <a:lvl4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4pPr>
            <a:lvl5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5pPr>
            <a:lvl6pPr marL="4572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6pPr>
            <a:lvl7pPr marL="9144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7pPr>
            <a:lvl8pPr marL="13716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8pPr>
            <a:lvl9pPr marL="18288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9pPr>
          </a:lstStyle>
          <a:p>
            <a:pPr algn="l"/>
            <a:r>
              <a:rPr lang="en-US" sz="6600" spc="-151" dirty="0">
                <a:solidFill>
                  <a:schemeClr val="bg1"/>
                </a:solidFill>
                <a:latin typeface="Montserrat Medium" panose="00000600000000000000" pitchFamily="50" charset="0"/>
                <a:ea typeface="Source Sans Pro Semibold" panose="020B0603030403020204" pitchFamily="34" charset="0"/>
                <a:cs typeface="Open Sans" panose="020B0606030504020204" pitchFamily="34" charset="0"/>
              </a:rPr>
              <a:t>New</a:t>
            </a:r>
            <a:endParaRPr lang="en-US" sz="6600" spc="-151" dirty="0">
              <a:solidFill>
                <a:srgbClr val="F8E71E"/>
              </a:solidFill>
              <a:latin typeface="Montserrat Medium" panose="00000600000000000000" pitchFamily="50" charset="0"/>
              <a:ea typeface="Source Sans Pro Semibold" panose="020B0603030403020204" pitchFamily="34" charset="0"/>
              <a:cs typeface="Open Sans" panose="020B0606030504020204" pitchFamily="34" charset="0"/>
            </a:endParaRPr>
          </a:p>
        </p:txBody>
      </p:sp>
      <p:sp>
        <p:nvSpPr>
          <p:cNvPr id="21" name="Title 1">
            <a:extLst>
              <a:ext uri="{FF2B5EF4-FFF2-40B4-BE49-F238E27FC236}">
                <a16:creationId xmlns:a16="http://schemas.microsoft.com/office/drawing/2014/main" id="{137D0F7B-620C-4E92-A2CA-D859FE4D4650}"/>
              </a:ext>
            </a:extLst>
          </p:cNvPr>
          <p:cNvSpPr txBox="1">
            <a:spLocks/>
          </p:cNvSpPr>
          <p:nvPr/>
        </p:nvSpPr>
        <p:spPr>
          <a:xfrm>
            <a:off x="6758992" y="1654294"/>
            <a:ext cx="5396523" cy="872629"/>
          </a:xfrm>
          <a:prstGeom prst="rect">
            <a:avLst/>
          </a:prstGeom>
        </p:spPr>
        <p:txBody>
          <a:bodyPr wrap="square" anchor="ctr">
            <a:noAutofit/>
          </a:bodyPr>
          <a:lstStyle>
            <a:lvl1pPr algn="ctr" rtl="0" fontAlgn="base">
              <a:spcBef>
                <a:spcPct val="0"/>
              </a:spcBef>
              <a:spcAft>
                <a:spcPct val="0"/>
              </a:spcAft>
              <a:defRPr lang="en-US" sz="2400" kern="0" smtClean="0">
                <a:solidFill>
                  <a:srgbClr val="DD2067"/>
                </a:solidFill>
                <a:latin typeface="+mj-lt"/>
                <a:ea typeface="+mj-ea"/>
                <a:cs typeface="Arial" pitchFamily="-109" charset="0"/>
                <a:sym typeface="Calibri" charset="0"/>
              </a:defRPr>
            </a:lvl1pPr>
            <a:lvl2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2pPr>
            <a:lvl3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3pPr>
            <a:lvl4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4pPr>
            <a:lvl5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5pPr>
            <a:lvl6pPr marL="4572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6pPr>
            <a:lvl7pPr marL="9144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7pPr>
            <a:lvl8pPr marL="13716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8pPr>
            <a:lvl9pPr marL="18288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9pPr>
          </a:lstStyle>
          <a:p>
            <a:pPr algn="l"/>
            <a:r>
              <a:rPr lang="en-US" sz="6600" spc="-151" dirty="0">
                <a:solidFill>
                  <a:schemeClr val="bg1"/>
                </a:solidFill>
                <a:latin typeface="Montserrat Medium" panose="00000600000000000000" pitchFamily="50" charset="0"/>
                <a:ea typeface="Source Sans Pro Semibold" panose="020B0603030403020204" pitchFamily="34" charset="0"/>
                <a:cs typeface="Open Sans" panose="020B0606030504020204" pitchFamily="34" charset="0"/>
              </a:rPr>
              <a:t>Concept</a:t>
            </a:r>
            <a:endParaRPr lang="en-US" sz="6600" spc="-151" dirty="0">
              <a:solidFill>
                <a:srgbClr val="F8E71E"/>
              </a:solidFill>
              <a:latin typeface="Montserrat Medium" panose="00000600000000000000" pitchFamily="50" charset="0"/>
              <a:ea typeface="Source Sans Pro Semibold" panose="020B0603030403020204" pitchFamily="34" charset="0"/>
              <a:cs typeface="Open Sans" panose="020B0606030504020204" pitchFamily="34" charset="0"/>
            </a:endParaRPr>
          </a:p>
        </p:txBody>
      </p:sp>
      <p:sp>
        <p:nvSpPr>
          <p:cNvPr id="22" name="Title 1">
            <a:extLst>
              <a:ext uri="{FF2B5EF4-FFF2-40B4-BE49-F238E27FC236}">
                <a16:creationId xmlns:a16="http://schemas.microsoft.com/office/drawing/2014/main" id="{FC6B2B38-03C7-441B-A9EC-D24CCA0F0079}"/>
              </a:ext>
            </a:extLst>
          </p:cNvPr>
          <p:cNvSpPr txBox="1">
            <a:spLocks/>
          </p:cNvSpPr>
          <p:nvPr/>
        </p:nvSpPr>
        <p:spPr>
          <a:xfrm>
            <a:off x="6758992" y="2435512"/>
            <a:ext cx="5396523" cy="872629"/>
          </a:xfrm>
          <a:prstGeom prst="rect">
            <a:avLst/>
          </a:prstGeom>
        </p:spPr>
        <p:txBody>
          <a:bodyPr wrap="square" anchor="ctr">
            <a:noAutofit/>
          </a:bodyPr>
          <a:lstStyle>
            <a:lvl1pPr algn="ctr" rtl="0" fontAlgn="base">
              <a:spcBef>
                <a:spcPct val="0"/>
              </a:spcBef>
              <a:spcAft>
                <a:spcPct val="0"/>
              </a:spcAft>
              <a:defRPr lang="en-US" sz="2400" kern="0" smtClean="0">
                <a:solidFill>
                  <a:srgbClr val="DD2067"/>
                </a:solidFill>
                <a:latin typeface="+mj-lt"/>
                <a:ea typeface="+mj-ea"/>
                <a:cs typeface="Arial" pitchFamily="-109" charset="0"/>
                <a:sym typeface="Calibri" charset="0"/>
              </a:defRPr>
            </a:lvl1pPr>
            <a:lvl2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2pPr>
            <a:lvl3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3pPr>
            <a:lvl4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4pPr>
            <a:lvl5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5pPr>
            <a:lvl6pPr marL="4572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6pPr>
            <a:lvl7pPr marL="9144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7pPr>
            <a:lvl8pPr marL="13716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8pPr>
            <a:lvl9pPr marL="18288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9pPr>
          </a:lstStyle>
          <a:p>
            <a:pPr algn="l"/>
            <a:r>
              <a:rPr lang="en-US" sz="6600" spc="-151" dirty="0">
                <a:solidFill>
                  <a:schemeClr val="bg1"/>
                </a:solidFill>
                <a:latin typeface="Montserrat Medium" panose="00000600000000000000" pitchFamily="50" charset="0"/>
                <a:ea typeface="Source Sans Pro Semibold" panose="020B0603030403020204" pitchFamily="34" charset="0"/>
                <a:cs typeface="Open Sans" panose="020B0606030504020204" pitchFamily="34" charset="0"/>
              </a:rPr>
              <a:t>Company</a:t>
            </a:r>
            <a:endParaRPr lang="en-US" sz="6600" spc="-151" dirty="0">
              <a:solidFill>
                <a:srgbClr val="F8E71E"/>
              </a:solidFill>
              <a:latin typeface="Montserrat Medium" panose="00000600000000000000" pitchFamily="50" charset="0"/>
              <a:ea typeface="Source Sans Pro Semibold" panose="020B0603030403020204" pitchFamily="34" charset="0"/>
              <a:cs typeface="Open Sans" panose="020B0606030504020204" pitchFamily="34" charset="0"/>
            </a:endParaRPr>
          </a:p>
        </p:txBody>
      </p:sp>
      <p:sp>
        <p:nvSpPr>
          <p:cNvPr id="23" name="TextBox 22">
            <a:extLst>
              <a:ext uri="{FF2B5EF4-FFF2-40B4-BE49-F238E27FC236}">
                <a16:creationId xmlns:a16="http://schemas.microsoft.com/office/drawing/2014/main" id="{30E9BFDC-F981-4FBC-AE43-06FEF487B414}"/>
              </a:ext>
            </a:extLst>
          </p:cNvPr>
          <p:cNvSpPr txBox="1"/>
          <p:nvPr/>
        </p:nvSpPr>
        <p:spPr>
          <a:xfrm>
            <a:off x="9170179" y="3845493"/>
            <a:ext cx="2438009" cy="2139432"/>
          </a:xfrm>
          <a:prstGeom prst="rect">
            <a:avLst/>
          </a:prstGeom>
          <a:noFill/>
        </p:spPr>
        <p:txBody>
          <a:bodyPr wrap="square">
            <a:spAutoFit/>
          </a:bodyPr>
          <a:lstStyle/>
          <a:p>
            <a:pPr algn="just">
              <a:lnSpc>
                <a:spcPct val="150000"/>
              </a:lnSpc>
            </a:pPr>
            <a:r>
              <a:rPr lang="en-US" sz="1000" b="0" i="0" dirty="0">
                <a:solidFill>
                  <a:schemeClr val="bg1"/>
                </a:solidFill>
                <a:effectLst/>
                <a:latin typeface="Lato" panose="020F0502020204030203" pitchFamily="34" charset="0"/>
                <a:ea typeface="Lato" panose="020F0502020204030203" pitchFamily="34" charset="0"/>
                <a:cs typeface="Lato" panose="020F0502020204030203" pitchFamily="34" charset="0"/>
              </a:rPr>
              <a:t>There are many variations of passages of Lorem Ipsum available, but the majority have suffered alteration in some form, by injected </a:t>
            </a:r>
            <a:r>
              <a:rPr lang="en-US" sz="1000" b="0" i="0" dirty="0" err="1">
                <a:solidFill>
                  <a:schemeClr val="bg1"/>
                </a:solidFill>
                <a:effectLst/>
                <a:latin typeface="Lato" panose="020F0502020204030203" pitchFamily="34" charset="0"/>
                <a:ea typeface="Lato" panose="020F0502020204030203" pitchFamily="34" charset="0"/>
                <a:cs typeface="Lato" panose="020F0502020204030203" pitchFamily="34" charset="0"/>
              </a:rPr>
              <a:t>humour</a:t>
            </a:r>
            <a:r>
              <a:rPr lang="en-US" sz="1000" b="0" i="0" dirty="0">
                <a:solidFill>
                  <a:schemeClr val="bg1"/>
                </a:solidFill>
                <a:effectLst/>
                <a:latin typeface="Lato" panose="020F0502020204030203" pitchFamily="34" charset="0"/>
                <a:ea typeface="Lato" panose="020F0502020204030203" pitchFamily="34" charset="0"/>
                <a:cs typeface="Lato" panose="020F0502020204030203" pitchFamily="34" charset="0"/>
              </a:rPr>
              <a:t>, or </a:t>
            </a:r>
            <a:r>
              <a:rPr lang="en-US" sz="1000" b="0" i="0" dirty="0" err="1">
                <a:solidFill>
                  <a:schemeClr val="bg1"/>
                </a:solidFill>
                <a:effectLst/>
                <a:latin typeface="Lato" panose="020F0502020204030203" pitchFamily="34" charset="0"/>
                <a:ea typeface="Lato" panose="020F0502020204030203" pitchFamily="34" charset="0"/>
                <a:cs typeface="Lato" panose="020F0502020204030203" pitchFamily="34" charset="0"/>
              </a:rPr>
              <a:t>randomised</a:t>
            </a:r>
            <a:r>
              <a:rPr lang="en-US" sz="1000" b="0" i="0" dirty="0">
                <a:solidFill>
                  <a:schemeClr val="bg1"/>
                </a:solidFill>
                <a:effectLst/>
                <a:latin typeface="Lato" panose="020F0502020204030203" pitchFamily="34" charset="0"/>
                <a:ea typeface="Lato" panose="020F0502020204030203" pitchFamily="34" charset="0"/>
                <a:cs typeface="Lato" panose="020F0502020204030203" pitchFamily="34" charset="0"/>
              </a:rPr>
              <a:t> words which don't look even slightly believable. If you are going to use a passage of Lorem Ipsum, you need to be sure there isn't anything embarrassing hidden in the</a:t>
            </a:r>
            <a:endParaRPr lang="en-ID" sz="10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9" name="TextBox 8">
            <a:extLst>
              <a:ext uri="{FF2B5EF4-FFF2-40B4-BE49-F238E27FC236}">
                <a16:creationId xmlns:a16="http://schemas.microsoft.com/office/drawing/2014/main" id="{C426CCAD-2E76-45DF-B54C-16E96E02AE14}"/>
              </a:ext>
            </a:extLst>
          </p:cNvPr>
          <p:cNvSpPr txBox="1">
            <a:spLocks noChangeArrowheads="1"/>
          </p:cNvSpPr>
          <p:nvPr/>
        </p:nvSpPr>
        <p:spPr bwMode="auto">
          <a:xfrm>
            <a:off x="525974" y="282109"/>
            <a:ext cx="114776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Roboto" panose="02000000000000000000" pitchFamily="2" charset="0"/>
              </a:defRPr>
            </a:lvl1pPr>
            <a:lvl2pPr marL="742950" indent="-285750">
              <a:defRPr>
                <a:solidFill>
                  <a:schemeClr val="tx1"/>
                </a:solidFill>
                <a:latin typeface="Roboto" panose="02000000000000000000" pitchFamily="2" charset="0"/>
              </a:defRPr>
            </a:lvl2pPr>
            <a:lvl3pPr marL="1143000" indent="-228600">
              <a:defRPr>
                <a:solidFill>
                  <a:schemeClr val="tx1"/>
                </a:solidFill>
                <a:latin typeface="Roboto" panose="02000000000000000000" pitchFamily="2" charset="0"/>
              </a:defRPr>
            </a:lvl3pPr>
            <a:lvl4pPr marL="1600200" indent="-228600">
              <a:defRPr>
                <a:solidFill>
                  <a:schemeClr val="tx1"/>
                </a:solidFill>
                <a:latin typeface="Roboto" panose="02000000000000000000" pitchFamily="2" charset="0"/>
              </a:defRPr>
            </a:lvl4pPr>
            <a:lvl5pPr marL="2057400" indent="-228600">
              <a:defRPr>
                <a:solidFill>
                  <a:schemeClr val="tx1"/>
                </a:solidFill>
                <a:latin typeface="Roboto" panose="02000000000000000000" pitchFamily="2" charset="0"/>
              </a:defRPr>
            </a:lvl5pPr>
            <a:lvl6pPr marL="2514600" indent="-228600" defTabSz="457200" fontAlgn="base">
              <a:spcBef>
                <a:spcPct val="0"/>
              </a:spcBef>
              <a:spcAft>
                <a:spcPct val="0"/>
              </a:spcAft>
              <a:defRPr>
                <a:solidFill>
                  <a:schemeClr val="tx1"/>
                </a:solidFill>
                <a:latin typeface="Roboto" panose="02000000000000000000" pitchFamily="2" charset="0"/>
              </a:defRPr>
            </a:lvl6pPr>
            <a:lvl7pPr marL="2971800" indent="-228600" defTabSz="457200" fontAlgn="base">
              <a:spcBef>
                <a:spcPct val="0"/>
              </a:spcBef>
              <a:spcAft>
                <a:spcPct val="0"/>
              </a:spcAft>
              <a:defRPr>
                <a:solidFill>
                  <a:schemeClr val="tx1"/>
                </a:solidFill>
                <a:latin typeface="Roboto" panose="02000000000000000000" pitchFamily="2" charset="0"/>
              </a:defRPr>
            </a:lvl7pPr>
            <a:lvl8pPr marL="3429000" indent="-228600" defTabSz="457200" fontAlgn="base">
              <a:spcBef>
                <a:spcPct val="0"/>
              </a:spcBef>
              <a:spcAft>
                <a:spcPct val="0"/>
              </a:spcAft>
              <a:defRPr>
                <a:solidFill>
                  <a:schemeClr val="tx1"/>
                </a:solidFill>
                <a:latin typeface="Roboto" panose="02000000000000000000" pitchFamily="2" charset="0"/>
              </a:defRPr>
            </a:lvl8pPr>
            <a:lvl9pPr marL="3886200" indent="-228600" defTabSz="457200" fontAlgn="base">
              <a:spcBef>
                <a:spcPct val="0"/>
              </a:spcBef>
              <a:spcAft>
                <a:spcPct val="0"/>
              </a:spcAft>
              <a:defRPr>
                <a:solidFill>
                  <a:schemeClr val="tx1"/>
                </a:solidFill>
                <a:latin typeface="Roboto" panose="02000000000000000000" pitchFamily="2" charset="0"/>
              </a:defRPr>
            </a:lvl9pPr>
          </a:lstStyle>
          <a:p>
            <a:pPr eaLnBrk="1" hangingPunct="1"/>
            <a:r>
              <a:rPr lang="en-US" altLang="en-US" sz="1400" b="1" dirty="0">
                <a:solidFill>
                  <a:schemeClr val="bg1"/>
                </a:solidFill>
                <a:latin typeface="Montserrat" panose="00000500000000000000" pitchFamily="50" charset="0"/>
                <a:ea typeface="Source Sans Pro Semibold" panose="020B0603030403020204" pitchFamily="34" charset="0"/>
              </a:rPr>
              <a:t>Nagata</a:t>
            </a:r>
          </a:p>
        </p:txBody>
      </p:sp>
      <p:pic>
        <p:nvPicPr>
          <p:cNvPr id="4" name="Picture Placeholder 3">
            <a:extLst>
              <a:ext uri="{FF2B5EF4-FFF2-40B4-BE49-F238E27FC236}">
                <a16:creationId xmlns:a16="http://schemas.microsoft.com/office/drawing/2014/main" id="{4DD674AF-842A-4B10-8597-C151A49FB7E4}"/>
              </a:ext>
            </a:extLst>
          </p:cNvPr>
          <p:cNvPicPr>
            <a:picLocks noGrp="1" noChangeAspect="1"/>
          </p:cNvPicPr>
          <p:nvPr>
            <p:ph type="pic" sz="quarter" idx="10"/>
          </p:nvPr>
        </p:nvPicPr>
        <p:blipFill rotWithShape="1">
          <a:blip r:embed="rId2">
            <a:extLst>
              <a:ext uri="{28A0092B-C50C-407E-A947-70E740481C1C}">
                <a14:useLocalDpi xmlns:a14="http://schemas.microsoft.com/office/drawing/2010/main" val="0"/>
              </a:ext>
            </a:extLst>
          </a:blip>
          <a:srcRect l="1297" r="1297"/>
          <a:stretch>
            <a:fillRect/>
          </a:stretch>
        </p:blipFill>
        <p:spPr/>
      </p:pic>
      <p:pic>
        <p:nvPicPr>
          <p:cNvPr id="7" name="Picture Placeholder 6">
            <a:extLst>
              <a:ext uri="{FF2B5EF4-FFF2-40B4-BE49-F238E27FC236}">
                <a16:creationId xmlns:a16="http://schemas.microsoft.com/office/drawing/2014/main" id="{B55C9054-5257-46F8-913C-8E88E2510545}"/>
              </a:ext>
            </a:extLst>
          </p:cNvPr>
          <p:cNvPicPr>
            <a:picLocks noGrp="1" noChangeAspect="1"/>
          </p:cNvPicPr>
          <p:nvPr>
            <p:ph type="pic" sz="quarter" idx="11"/>
          </p:nvPr>
        </p:nvPicPr>
        <p:blipFill rotWithShape="1">
          <a:blip r:embed="rId2">
            <a:extLst>
              <a:ext uri="{28A0092B-C50C-407E-A947-70E740481C1C}">
                <a14:useLocalDpi xmlns:a14="http://schemas.microsoft.com/office/drawing/2010/main" val="0"/>
              </a:ext>
            </a:extLst>
          </a:blip>
          <a:srcRect l="4539" r="4539"/>
          <a:stretch>
            <a:fillRect/>
          </a:stretch>
        </p:blipFill>
        <p:spPr/>
      </p:pic>
    </p:spTree>
    <p:extLst>
      <p:ext uri="{BB962C8B-B14F-4D97-AF65-F5344CB8AC3E}">
        <p14:creationId xmlns:p14="http://schemas.microsoft.com/office/powerpoint/2010/main" val="14265120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77F33050-E704-4140-B82C-34BD7158DFB3}"/>
              </a:ext>
            </a:extLst>
          </p:cNvPr>
          <p:cNvPicPr>
            <a:picLocks noGrp="1" noChangeAspect="1"/>
          </p:cNvPicPr>
          <p:nvPr>
            <p:ph type="pic" sz="quarter" idx="10"/>
          </p:nvPr>
        </p:nvPicPr>
        <p:blipFill rotWithShape="1">
          <a:blip r:embed="rId2">
            <a:extLst>
              <a:ext uri="{28A0092B-C50C-407E-A947-70E740481C1C}">
                <a14:useLocalDpi xmlns:a14="http://schemas.microsoft.com/office/drawing/2010/main" val="0"/>
              </a:ext>
            </a:extLst>
          </a:blip>
          <a:srcRect l="22778" r="22778"/>
          <a:stretch>
            <a:fillRect/>
          </a:stretch>
        </p:blipFill>
        <p:spPr/>
      </p:pic>
      <p:sp>
        <p:nvSpPr>
          <p:cNvPr id="22" name="Title 1">
            <a:extLst>
              <a:ext uri="{FF2B5EF4-FFF2-40B4-BE49-F238E27FC236}">
                <a16:creationId xmlns:a16="http://schemas.microsoft.com/office/drawing/2014/main" id="{2526C9D7-DAA4-4E46-B2DD-8B0C6F842F87}"/>
              </a:ext>
            </a:extLst>
          </p:cNvPr>
          <p:cNvSpPr txBox="1">
            <a:spLocks/>
          </p:cNvSpPr>
          <p:nvPr/>
        </p:nvSpPr>
        <p:spPr>
          <a:xfrm>
            <a:off x="8033343" y="994705"/>
            <a:ext cx="3757547" cy="872629"/>
          </a:xfrm>
          <a:prstGeom prst="rect">
            <a:avLst/>
          </a:prstGeom>
        </p:spPr>
        <p:txBody>
          <a:bodyPr wrap="square" anchor="ctr">
            <a:noAutofit/>
          </a:bodyPr>
          <a:lstStyle>
            <a:lvl1pPr algn="ctr" rtl="0" fontAlgn="base">
              <a:spcBef>
                <a:spcPct val="0"/>
              </a:spcBef>
              <a:spcAft>
                <a:spcPct val="0"/>
              </a:spcAft>
              <a:defRPr lang="en-US" sz="2400" kern="0" smtClean="0">
                <a:solidFill>
                  <a:srgbClr val="DD2067"/>
                </a:solidFill>
                <a:latin typeface="+mj-lt"/>
                <a:ea typeface="+mj-ea"/>
                <a:cs typeface="Arial" pitchFamily="-109" charset="0"/>
                <a:sym typeface="Calibri" charset="0"/>
              </a:defRPr>
            </a:lvl1pPr>
            <a:lvl2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2pPr>
            <a:lvl3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3pPr>
            <a:lvl4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4pPr>
            <a:lvl5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5pPr>
            <a:lvl6pPr marL="4572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6pPr>
            <a:lvl7pPr marL="9144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7pPr>
            <a:lvl8pPr marL="13716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8pPr>
            <a:lvl9pPr marL="18288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9pPr>
          </a:lstStyle>
          <a:p>
            <a:pPr algn="l"/>
            <a:r>
              <a:rPr lang="en-US" sz="7200" spc="-151" dirty="0">
                <a:solidFill>
                  <a:schemeClr val="bg1"/>
                </a:solidFill>
                <a:latin typeface="Montserrat Medium" panose="00000600000000000000" pitchFamily="50" charset="0"/>
                <a:ea typeface="Source Sans Pro Semibold" panose="020B0603030403020204" pitchFamily="34" charset="0"/>
                <a:cs typeface="Open Sans" panose="020B0606030504020204" pitchFamily="34" charset="0"/>
              </a:rPr>
              <a:t>Best</a:t>
            </a:r>
            <a:endParaRPr lang="en-US" sz="7200" spc="-151" dirty="0">
              <a:solidFill>
                <a:srgbClr val="F8E71E"/>
              </a:solidFill>
              <a:latin typeface="Montserrat Medium" panose="00000600000000000000" pitchFamily="50" charset="0"/>
              <a:ea typeface="Source Sans Pro Semibold" panose="020B0603030403020204" pitchFamily="34" charset="0"/>
              <a:cs typeface="Open Sans" panose="020B0606030504020204" pitchFamily="34" charset="0"/>
            </a:endParaRPr>
          </a:p>
        </p:txBody>
      </p:sp>
      <p:sp>
        <p:nvSpPr>
          <p:cNvPr id="23" name="Title 1">
            <a:extLst>
              <a:ext uri="{FF2B5EF4-FFF2-40B4-BE49-F238E27FC236}">
                <a16:creationId xmlns:a16="http://schemas.microsoft.com/office/drawing/2014/main" id="{4D4C41FB-E593-48D4-838A-5A333AAF9C3A}"/>
              </a:ext>
            </a:extLst>
          </p:cNvPr>
          <p:cNvSpPr txBox="1">
            <a:spLocks/>
          </p:cNvSpPr>
          <p:nvPr/>
        </p:nvSpPr>
        <p:spPr>
          <a:xfrm>
            <a:off x="8033343" y="1774177"/>
            <a:ext cx="3757547" cy="872629"/>
          </a:xfrm>
          <a:prstGeom prst="rect">
            <a:avLst/>
          </a:prstGeom>
        </p:spPr>
        <p:txBody>
          <a:bodyPr wrap="square" anchor="ctr">
            <a:noAutofit/>
          </a:bodyPr>
          <a:lstStyle>
            <a:lvl1pPr algn="ctr" rtl="0" fontAlgn="base">
              <a:spcBef>
                <a:spcPct val="0"/>
              </a:spcBef>
              <a:spcAft>
                <a:spcPct val="0"/>
              </a:spcAft>
              <a:defRPr lang="en-US" sz="2400" kern="0" smtClean="0">
                <a:solidFill>
                  <a:srgbClr val="DD2067"/>
                </a:solidFill>
                <a:latin typeface="+mj-lt"/>
                <a:ea typeface="+mj-ea"/>
                <a:cs typeface="Arial" pitchFamily="-109" charset="0"/>
                <a:sym typeface="Calibri" charset="0"/>
              </a:defRPr>
            </a:lvl1pPr>
            <a:lvl2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2pPr>
            <a:lvl3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3pPr>
            <a:lvl4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4pPr>
            <a:lvl5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5pPr>
            <a:lvl6pPr marL="4572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6pPr>
            <a:lvl7pPr marL="9144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7pPr>
            <a:lvl8pPr marL="13716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8pPr>
            <a:lvl9pPr marL="18288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9pPr>
          </a:lstStyle>
          <a:p>
            <a:pPr algn="l"/>
            <a:r>
              <a:rPr lang="en-US" sz="7200" spc="-151" dirty="0">
                <a:solidFill>
                  <a:schemeClr val="bg1"/>
                </a:solidFill>
                <a:latin typeface="Montserrat Medium" panose="00000600000000000000" pitchFamily="50" charset="0"/>
                <a:ea typeface="Source Sans Pro Semibold" panose="020B0603030403020204" pitchFamily="34" charset="0"/>
                <a:cs typeface="Open Sans" panose="020B0606030504020204" pitchFamily="34" charset="0"/>
              </a:rPr>
              <a:t>Layout</a:t>
            </a:r>
            <a:endParaRPr lang="en-US" sz="7200" spc="-151" dirty="0">
              <a:solidFill>
                <a:srgbClr val="F8E71E"/>
              </a:solidFill>
              <a:latin typeface="Montserrat Medium" panose="00000600000000000000" pitchFamily="50" charset="0"/>
              <a:ea typeface="Source Sans Pro Semibold" panose="020B0603030403020204" pitchFamily="34" charset="0"/>
              <a:cs typeface="Open Sans" panose="020B0606030504020204" pitchFamily="34" charset="0"/>
            </a:endParaRPr>
          </a:p>
        </p:txBody>
      </p:sp>
      <p:sp>
        <p:nvSpPr>
          <p:cNvPr id="24" name="TextBox 23">
            <a:extLst>
              <a:ext uri="{FF2B5EF4-FFF2-40B4-BE49-F238E27FC236}">
                <a16:creationId xmlns:a16="http://schemas.microsoft.com/office/drawing/2014/main" id="{339010DD-0E97-4659-B60C-9F2EE40EAD1D}"/>
              </a:ext>
            </a:extLst>
          </p:cNvPr>
          <p:cNvSpPr txBox="1"/>
          <p:nvPr/>
        </p:nvSpPr>
        <p:spPr>
          <a:xfrm>
            <a:off x="8033342" y="3292708"/>
            <a:ext cx="3358557" cy="985270"/>
          </a:xfrm>
          <a:prstGeom prst="rect">
            <a:avLst/>
          </a:prstGeom>
          <a:noFill/>
        </p:spPr>
        <p:txBody>
          <a:bodyPr wrap="square">
            <a:spAutoFit/>
          </a:bodyPr>
          <a:lstStyle/>
          <a:p>
            <a:pPr algn="just">
              <a:lnSpc>
                <a:spcPct val="150000"/>
              </a:lnSpc>
            </a:pPr>
            <a:r>
              <a:rPr lang="en-US" sz="1000" b="0" i="0" dirty="0">
                <a:solidFill>
                  <a:schemeClr val="bg1"/>
                </a:solidFill>
                <a:effectLst/>
                <a:latin typeface="Lato" panose="020F0502020204030203" pitchFamily="34" charset="0"/>
                <a:ea typeface="Lato" panose="020F0502020204030203" pitchFamily="34" charset="0"/>
                <a:cs typeface="Lato" panose="020F0502020204030203" pitchFamily="34" charset="0"/>
              </a:rPr>
              <a:t>There are many variations of passages of Lorem Ipsum available, but the majority have suffered alteration in some form, by injected </a:t>
            </a:r>
            <a:r>
              <a:rPr lang="en-US" sz="1000" b="0" i="0" dirty="0" err="1">
                <a:solidFill>
                  <a:schemeClr val="bg1"/>
                </a:solidFill>
                <a:effectLst/>
                <a:latin typeface="Lato" panose="020F0502020204030203" pitchFamily="34" charset="0"/>
                <a:ea typeface="Lato" panose="020F0502020204030203" pitchFamily="34" charset="0"/>
                <a:cs typeface="Lato" panose="020F0502020204030203" pitchFamily="34" charset="0"/>
              </a:rPr>
              <a:t>humour</a:t>
            </a:r>
            <a:r>
              <a:rPr lang="en-US" sz="1000" b="0" i="0" dirty="0">
                <a:solidFill>
                  <a:schemeClr val="bg1"/>
                </a:solidFill>
                <a:effectLst/>
                <a:latin typeface="Lato" panose="020F0502020204030203" pitchFamily="34" charset="0"/>
                <a:ea typeface="Lato" panose="020F0502020204030203" pitchFamily="34" charset="0"/>
                <a:cs typeface="Lato" panose="020F0502020204030203" pitchFamily="34" charset="0"/>
              </a:rPr>
              <a:t>, or </a:t>
            </a:r>
            <a:r>
              <a:rPr lang="en-US" sz="1000" b="0" i="0" dirty="0" err="1">
                <a:solidFill>
                  <a:schemeClr val="bg1"/>
                </a:solidFill>
                <a:effectLst/>
                <a:latin typeface="Lato" panose="020F0502020204030203" pitchFamily="34" charset="0"/>
                <a:ea typeface="Lato" panose="020F0502020204030203" pitchFamily="34" charset="0"/>
                <a:cs typeface="Lato" panose="020F0502020204030203" pitchFamily="34" charset="0"/>
              </a:rPr>
              <a:t>randomised</a:t>
            </a:r>
            <a:r>
              <a:rPr lang="en-US" sz="1000" b="0" i="0" dirty="0">
                <a:solidFill>
                  <a:schemeClr val="bg1"/>
                </a:solidFill>
                <a:effectLst/>
                <a:latin typeface="Lato" panose="020F0502020204030203" pitchFamily="34" charset="0"/>
                <a:ea typeface="Lato" panose="020F0502020204030203" pitchFamily="34" charset="0"/>
                <a:cs typeface="Lato" panose="020F0502020204030203" pitchFamily="34" charset="0"/>
              </a:rPr>
              <a:t> words which don't look even slightly</a:t>
            </a:r>
            <a:endParaRPr lang="en-ID" sz="10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25" name="TextBox 24">
            <a:extLst>
              <a:ext uri="{FF2B5EF4-FFF2-40B4-BE49-F238E27FC236}">
                <a16:creationId xmlns:a16="http://schemas.microsoft.com/office/drawing/2014/main" id="{59DD118D-4CB8-4B7C-8B98-6009DBA10CAA}"/>
              </a:ext>
            </a:extLst>
          </p:cNvPr>
          <p:cNvSpPr txBox="1"/>
          <p:nvPr/>
        </p:nvSpPr>
        <p:spPr>
          <a:xfrm>
            <a:off x="8033342" y="4515896"/>
            <a:ext cx="3358557" cy="1446935"/>
          </a:xfrm>
          <a:prstGeom prst="rect">
            <a:avLst/>
          </a:prstGeom>
          <a:noFill/>
        </p:spPr>
        <p:txBody>
          <a:bodyPr wrap="square">
            <a:spAutoFit/>
          </a:bodyPr>
          <a:lstStyle/>
          <a:p>
            <a:pPr algn="just">
              <a:lnSpc>
                <a:spcPct val="150000"/>
              </a:lnSpc>
            </a:pPr>
            <a:r>
              <a:rPr lang="en-US" sz="1000" b="0" i="0" dirty="0">
                <a:solidFill>
                  <a:schemeClr val="bg1"/>
                </a:solidFill>
                <a:effectLst/>
                <a:latin typeface="Lato" panose="020F0502020204030203" pitchFamily="34" charset="0"/>
                <a:ea typeface="Lato" panose="020F0502020204030203" pitchFamily="34" charset="0"/>
                <a:cs typeface="Lato" panose="020F0502020204030203" pitchFamily="34" charset="0"/>
              </a:rPr>
              <a:t>There are many variations of passages of Lorem Ipsum available, but the majority have suffered alteration in some form, by injected </a:t>
            </a:r>
            <a:r>
              <a:rPr lang="en-US" sz="1000" b="0" i="0" dirty="0" err="1">
                <a:solidFill>
                  <a:schemeClr val="bg1"/>
                </a:solidFill>
                <a:effectLst/>
                <a:latin typeface="Lato" panose="020F0502020204030203" pitchFamily="34" charset="0"/>
                <a:ea typeface="Lato" panose="020F0502020204030203" pitchFamily="34" charset="0"/>
                <a:cs typeface="Lato" panose="020F0502020204030203" pitchFamily="34" charset="0"/>
              </a:rPr>
              <a:t>humour</a:t>
            </a:r>
            <a:r>
              <a:rPr lang="en-US" sz="1000" b="0" i="0" dirty="0">
                <a:solidFill>
                  <a:schemeClr val="bg1"/>
                </a:solidFill>
                <a:effectLst/>
                <a:latin typeface="Lato" panose="020F0502020204030203" pitchFamily="34" charset="0"/>
                <a:ea typeface="Lato" panose="020F0502020204030203" pitchFamily="34" charset="0"/>
                <a:cs typeface="Lato" panose="020F0502020204030203" pitchFamily="34" charset="0"/>
              </a:rPr>
              <a:t>, or </a:t>
            </a:r>
            <a:r>
              <a:rPr lang="en-US" sz="1000" b="0" i="0" dirty="0" err="1">
                <a:solidFill>
                  <a:schemeClr val="bg1"/>
                </a:solidFill>
                <a:effectLst/>
                <a:latin typeface="Lato" panose="020F0502020204030203" pitchFamily="34" charset="0"/>
                <a:ea typeface="Lato" panose="020F0502020204030203" pitchFamily="34" charset="0"/>
                <a:cs typeface="Lato" panose="020F0502020204030203" pitchFamily="34" charset="0"/>
              </a:rPr>
              <a:t>randomised</a:t>
            </a:r>
            <a:r>
              <a:rPr lang="en-US" sz="1000" b="0" i="0" dirty="0">
                <a:solidFill>
                  <a:schemeClr val="bg1"/>
                </a:solidFill>
                <a:effectLst/>
                <a:latin typeface="Lato" panose="020F0502020204030203" pitchFamily="34" charset="0"/>
                <a:ea typeface="Lato" panose="020F0502020204030203" pitchFamily="34" charset="0"/>
                <a:cs typeface="Lato" panose="020F0502020204030203" pitchFamily="34" charset="0"/>
              </a:rPr>
              <a:t> words which don't look even slightly believable. If you are going to use a passage of Lorem Ipsum, you need to be sure there isn't anything embarrassing hidden in the</a:t>
            </a:r>
            <a:endParaRPr lang="en-ID" sz="10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9" name="TextBox 8">
            <a:extLst>
              <a:ext uri="{FF2B5EF4-FFF2-40B4-BE49-F238E27FC236}">
                <a16:creationId xmlns:a16="http://schemas.microsoft.com/office/drawing/2014/main" id="{80B5E7F1-50D4-4AD7-AA98-19D70FF64A83}"/>
              </a:ext>
            </a:extLst>
          </p:cNvPr>
          <p:cNvSpPr txBox="1">
            <a:spLocks noChangeArrowheads="1"/>
          </p:cNvSpPr>
          <p:nvPr/>
        </p:nvSpPr>
        <p:spPr bwMode="auto">
          <a:xfrm>
            <a:off x="525974" y="282109"/>
            <a:ext cx="114776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Roboto" panose="02000000000000000000" pitchFamily="2" charset="0"/>
              </a:defRPr>
            </a:lvl1pPr>
            <a:lvl2pPr marL="742950" indent="-285750">
              <a:defRPr>
                <a:solidFill>
                  <a:schemeClr val="tx1"/>
                </a:solidFill>
                <a:latin typeface="Roboto" panose="02000000000000000000" pitchFamily="2" charset="0"/>
              </a:defRPr>
            </a:lvl2pPr>
            <a:lvl3pPr marL="1143000" indent="-228600">
              <a:defRPr>
                <a:solidFill>
                  <a:schemeClr val="tx1"/>
                </a:solidFill>
                <a:latin typeface="Roboto" panose="02000000000000000000" pitchFamily="2" charset="0"/>
              </a:defRPr>
            </a:lvl3pPr>
            <a:lvl4pPr marL="1600200" indent="-228600">
              <a:defRPr>
                <a:solidFill>
                  <a:schemeClr val="tx1"/>
                </a:solidFill>
                <a:latin typeface="Roboto" panose="02000000000000000000" pitchFamily="2" charset="0"/>
              </a:defRPr>
            </a:lvl4pPr>
            <a:lvl5pPr marL="2057400" indent="-228600">
              <a:defRPr>
                <a:solidFill>
                  <a:schemeClr val="tx1"/>
                </a:solidFill>
                <a:latin typeface="Roboto" panose="02000000000000000000" pitchFamily="2" charset="0"/>
              </a:defRPr>
            </a:lvl5pPr>
            <a:lvl6pPr marL="2514600" indent="-228600" defTabSz="457200" fontAlgn="base">
              <a:spcBef>
                <a:spcPct val="0"/>
              </a:spcBef>
              <a:spcAft>
                <a:spcPct val="0"/>
              </a:spcAft>
              <a:defRPr>
                <a:solidFill>
                  <a:schemeClr val="tx1"/>
                </a:solidFill>
                <a:latin typeface="Roboto" panose="02000000000000000000" pitchFamily="2" charset="0"/>
              </a:defRPr>
            </a:lvl6pPr>
            <a:lvl7pPr marL="2971800" indent="-228600" defTabSz="457200" fontAlgn="base">
              <a:spcBef>
                <a:spcPct val="0"/>
              </a:spcBef>
              <a:spcAft>
                <a:spcPct val="0"/>
              </a:spcAft>
              <a:defRPr>
                <a:solidFill>
                  <a:schemeClr val="tx1"/>
                </a:solidFill>
                <a:latin typeface="Roboto" panose="02000000000000000000" pitchFamily="2" charset="0"/>
              </a:defRPr>
            </a:lvl7pPr>
            <a:lvl8pPr marL="3429000" indent="-228600" defTabSz="457200" fontAlgn="base">
              <a:spcBef>
                <a:spcPct val="0"/>
              </a:spcBef>
              <a:spcAft>
                <a:spcPct val="0"/>
              </a:spcAft>
              <a:defRPr>
                <a:solidFill>
                  <a:schemeClr val="tx1"/>
                </a:solidFill>
                <a:latin typeface="Roboto" panose="02000000000000000000" pitchFamily="2" charset="0"/>
              </a:defRPr>
            </a:lvl8pPr>
            <a:lvl9pPr marL="3886200" indent="-228600" defTabSz="457200" fontAlgn="base">
              <a:spcBef>
                <a:spcPct val="0"/>
              </a:spcBef>
              <a:spcAft>
                <a:spcPct val="0"/>
              </a:spcAft>
              <a:defRPr>
                <a:solidFill>
                  <a:schemeClr val="tx1"/>
                </a:solidFill>
                <a:latin typeface="Roboto" panose="02000000000000000000" pitchFamily="2" charset="0"/>
              </a:defRPr>
            </a:lvl9pPr>
          </a:lstStyle>
          <a:p>
            <a:pPr eaLnBrk="1" hangingPunct="1"/>
            <a:r>
              <a:rPr lang="en-US" altLang="en-US" sz="1400" b="1" dirty="0">
                <a:solidFill>
                  <a:schemeClr val="bg1"/>
                </a:solidFill>
                <a:latin typeface="Montserrat" panose="00000500000000000000" pitchFamily="50" charset="0"/>
                <a:ea typeface="Source Sans Pro Semibold" panose="020B0603030403020204" pitchFamily="34" charset="0"/>
              </a:rPr>
              <a:t>Nagata</a:t>
            </a:r>
          </a:p>
        </p:txBody>
      </p:sp>
      <p:pic>
        <p:nvPicPr>
          <p:cNvPr id="7" name="Picture Placeholder 6">
            <a:extLst>
              <a:ext uri="{FF2B5EF4-FFF2-40B4-BE49-F238E27FC236}">
                <a16:creationId xmlns:a16="http://schemas.microsoft.com/office/drawing/2014/main" id="{E3FF76DE-5FFB-4BA6-B28A-4CF0F66BBCF9}"/>
              </a:ext>
            </a:extLst>
          </p:cNvPr>
          <p:cNvPicPr>
            <a:picLocks noGrp="1" noChangeAspect="1"/>
          </p:cNvPicPr>
          <p:nvPr>
            <p:ph type="pic" sz="quarter" idx="11"/>
          </p:nvPr>
        </p:nvPicPr>
        <p:blipFill rotWithShape="1">
          <a:blip r:embed="rId2">
            <a:extLst>
              <a:ext uri="{28A0092B-C50C-407E-A947-70E740481C1C}">
                <a14:useLocalDpi xmlns:a14="http://schemas.microsoft.com/office/drawing/2010/main" val="0"/>
              </a:ext>
            </a:extLst>
          </a:blip>
          <a:srcRect l="22770" r="22770"/>
          <a:stretch>
            <a:fillRect/>
          </a:stretch>
        </p:blipFill>
        <p:spPr/>
      </p:pic>
    </p:spTree>
    <p:extLst>
      <p:ext uri="{BB962C8B-B14F-4D97-AF65-F5344CB8AC3E}">
        <p14:creationId xmlns:p14="http://schemas.microsoft.com/office/powerpoint/2010/main" val="28896251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43550254-868B-47A6-99D4-2691DC80FEA6}"/>
              </a:ext>
            </a:extLst>
          </p:cNvPr>
          <p:cNvPicPr>
            <a:picLocks noGrp="1" noChangeAspect="1"/>
          </p:cNvPicPr>
          <p:nvPr>
            <p:ph type="pic" sz="quarter" idx="10"/>
          </p:nvPr>
        </p:nvPicPr>
        <p:blipFill rotWithShape="1">
          <a:blip r:embed="rId2">
            <a:extLst>
              <a:ext uri="{28A0092B-C50C-407E-A947-70E740481C1C}">
                <a14:useLocalDpi xmlns:a14="http://schemas.microsoft.com/office/drawing/2010/main" val="0"/>
              </a:ext>
            </a:extLst>
          </a:blip>
          <a:srcRect t="36016" b="36016"/>
          <a:stretch>
            <a:fillRect/>
          </a:stretch>
        </p:blipFill>
        <p:spPr/>
      </p:pic>
      <p:sp>
        <p:nvSpPr>
          <p:cNvPr id="24" name="TextBox 23">
            <a:extLst>
              <a:ext uri="{FF2B5EF4-FFF2-40B4-BE49-F238E27FC236}">
                <a16:creationId xmlns:a16="http://schemas.microsoft.com/office/drawing/2014/main" id="{FDDFA247-1A0D-476B-9FA2-DEECBA4C1BB6}"/>
              </a:ext>
            </a:extLst>
          </p:cNvPr>
          <p:cNvSpPr txBox="1">
            <a:spLocks noChangeArrowheads="1"/>
          </p:cNvSpPr>
          <p:nvPr/>
        </p:nvSpPr>
        <p:spPr bwMode="auto">
          <a:xfrm>
            <a:off x="525974" y="282109"/>
            <a:ext cx="114776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Roboto" panose="02000000000000000000" pitchFamily="2" charset="0"/>
              </a:defRPr>
            </a:lvl1pPr>
            <a:lvl2pPr marL="742950" indent="-285750">
              <a:defRPr>
                <a:solidFill>
                  <a:schemeClr val="tx1"/>
                </a:solidFill>
                <a:latin typeface="Roboto" panose="02000000000000000000" pitchFamily="2" charset="0"/>
              </a:defRPr>
            </a:lvl2pPr>
            <a:lvl3pPr marL="1143000" indent="-228600">
              <a:defRPr>
                <a:solidFill>
                  <a:schemeClr val="tx1"/>
                </a:solidFill>
                <a:latin typeface="Roboto" panose="02000000000000000000" pitchFamily="2" charset="0"/>
              </a:defRPr>
            </a:lvl3pPr>
            <a:lvl4pPr marL="1600200" indent="-228600">
              <a:defRPr>
                <a:solidFill>
                  <a:schemeClr val="tx1"/>
                </a:solidFill>
                <a:latin typeface="Roboto" panose="02000000000000000000" pitchFamily="2" charset="0"/>
              </a:defRPr>
            </a:lvl4pPr>
            <a:lvl5pPr marL="2057400" indent="-228600">
              <a:defRPr>
                <a:solidFill>
                  <a:schemeClr val="tx1"/>
                </a:solidFill>
                <a:latin typeface="Roboto" panose="02000000000000000000" pitchFamily="2" charset="0"/>
              </a:defRPr>
            </a:lvl5pPr>
            <a:lvl6pPr marL="2514600" indent="-228600" defTabSz="457200" fontAlgn="base">
              <a:spcBef>
                <a:spcPct val="0"/>
              </a:spcBef>
              <a:spcAft>
                <a:spcPct val="0"/>
              </a:spcAft>
              <a:defRPr>
                <a:solidFill>
                  <a:schemeClr val="tx1"/>
                </a:solidFill>
                <a:latin typeface="Roboto" panose="02000000000000000000" pitchFamily="2" charset="0"/>
              </a:defRPr>
            </a:lvl6pPr>
            <a:lvl7pPr marL="2971800" indent="-228600" defTabSz="457200" fontAlgn="base">
              <a:spcBef>
                <a:spcPct val="0"/>
              </a:spcBef>
              <a:spcAft>
                <a:spcPct val="0"/>
              </a:spcAft>
              <a:defRPr>
                <a:solidFill>
                  <a:schemeClr val="tx1"/>
                </a:solidFill>
                <a:latin typeface="Roboto" panose="02000000000000000000" pitchFamily="2" charset="0"/>
              </a:defRPr>
            </a:lvl7pPr>
            <a:lvl8pPr marL="3429000" indent="-228600" defTabSz="457200" fontAlgn="base">
              <a:spcBef>
                <a:spcPct val="0"/>
              </a:spcBef>
              <a:spcAft>
                <a:spcPct val="0"/>
              </a:spcAft>
              <a:defRPr>
                <a:solidFill>
                  <a:schemeClr val="tx1"/>
                </a:solidFill>
                <a:latin typeface="Roboto" panose="02000000000000000000" pitchFamily="2" charset="0"/>
              </a:defRPr>
            </a:lvl8pPr>
            <a:lvl9pPr marL="3886200" indent="-228600" defTabSz="457200" fontAlgn="base">
              <a:spcBef>
                <a:spcPct val="0"/>
              </a:spcBef>
              <a:spcAft>
                <a:spcPct val="0"/>
              </a:spcAft>
              <a:defRPr>
                <a:solidFill>
                  <a:schemeClr val="tx1"/>
                </a:solidFill>
                <a:latin typeface="Roboto" panose="02000000000000000000" pitchFamily="2" charset="0"/>
              </a:defRPr>
            </a:lvl9pPr>
          </a:lstStyle>
          <a:p>
            <a:pPr eaLnBrk="1" hangingPunct="1"/>
            <a:r>
              <a:rPr lang="en-US" altLang="en-US" sz="1400" b="1" dirty="0">
                <a:solidFill>
                  <a:schemeClr val="bg1"/>
                </a:solidFill>
                <a:latin typeface="Montserrat" panose="00000500000000000000" pitchFamily="50" charset="0"/>
                <a:ea typeface="Source Sans Pro Semibold" panose="020B0603030403020204" pitchFamily="34" charset="0"/>
              </a:rPr>
              <a:t>Nagata</a:t>
            </a:r>
          </a:p>
        </p:txBody>
      </p:sp>
      <p:sp>
        <p:nvSpPr>
          <p:cNvPr id="25" name="Title 1">
            <a:extLst>
              <a:ext uri="{FF2B5EF4-FFF2-40B4-BE49-F238E27FC236}">
                <a16:creationId xmlns:a16="http://schemas.microsoft.com/office/drawing/2014/main" id="{87843EA8-8AE6-4B44-B1D5-ECA8901F4395}"/>
              </a:ext>
            </a:extLst>
          </p:cNvPr>
          <p:cNvSpPr txBox="1">
            <a:spLocks/>
          </p:cNvSpPr>
          <p:nvPr/>
        </p:nvSpPr>
        <p:spPr>
          <a:xfrm>
            <a:off x="954075" y="4051085"/>
            <a:ext cx="3757547" cy="872629"/>
          </a:xfrm>
          <a:prstGeom prst="rect">
            <a:avLst/>
          </a:prstGeom>
        </p:spPr>
        <p:txBody>
          <a:bodyPr wrap="square" anchor="ctr">
            <a:noAutofit/>
          </a:bodyPr>
          <a:lstStyle>
            <a:lvl1pPr algn="ctr" rtl="0" fontAlgn="base">
              <a:spcBef>
                <a:spcPct val="0"/>
              </a:spcBef>
              <a:spcAft>
                <a:spcPct val="0"/>
              </a:spcAft>
              <a:defRPr lang="en-US" sz="2400" kern="0" smtClean="0">
                <a:solidFill>
                  <a:srgbClr val="DD2067"/>
                </a:solidFill>
                <a:latin typeface="+mj-lt"/>
                <a:ea typeface="+mj-ea"/>
                <a:cs typeface="Arial" pitchFamily="-109" charset="0"/>
                <a:sym typeface="Calibri" charset="0"/>
              </a:defRPr>
            </a:lvl1pPr>
            <a:lvl2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2pPr>
            <a:lvl3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3pPr>
            <a:lvl4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4pPr>
            <a:lvl5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5pPr>
            <a:lvl6pPr marL="4572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6pPr>
            <a:lvl7pPr marL="9144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7pPr>
            <a:lvl8pPr marL="13716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8pPr>
            <a:lvl9pPr marL="18288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9pPr>
          </a:lstStyle>
          <a:p>
            <a:pPr algn="l"/>
            <a:r>
              <a:rPr lang="en-US" sz="7200" spc="-151" dirty="0">
                <a:solidFill>
                  <a:schemeClr val="bg1"/>
                </a:solidFill>
                <a:latin typeface="Montserrat Medium" panose="00000600000000000000" pitchFamily="50" charset="0"/>
                <a:ea typeface="Source Sans Pro Semibold" panose="020B0603030403020204" pitchFamily="34" charset="0"/>
                <a:cs typeface="Open Sans" panose="020B0606030504020204" pitchFamily="34" charset="0"/>
              </a:rPr>
              <a:t>Our</a:t>
            </a:r>
            <a:endParaRPr lang="en-US" sz="7200" spc="-151" dirty="0">
              <a:solidFill>
                <a:srgbClr val="F8E71E"/>
              </a:solidFill>
              <a:latin typeface="Montserrat Medium" panose="00000600000000000000" pitchFamily="50" charset="0"/>
              <a:ea typeface="Source Sans Pro Semibold" panose="020B0603030403020204" pitchFamily="34" charset="0"/>
              <a:cs typeface="Open Sans" panose="020B0606030504020204" pitchFamily="34" charset="0"/>
            </a:endParaRPr>
          </a:p>
        </p:txBody>
      </p:sp>
      <p:sp>
        <p:nvSpPr>
          <p:cNvPr id="26" name="Title 1">
            <a:extLst>
              <a:ext uri="{FF2B5EF4-FFF2-40B4-BE49-F238E27FC236}">
                <a16:creationId xmlns:a16="http://schemas.microsoft.com/office/drawing/2014/main" id="{68F7FBF7-E90E-43EB-AEFC-6562138769E9}"/>
              </a:ext>
            </a:extLst>
          </p:cNvPr>
          <p:cNvSpPr txBox="1">
            <a:spLocks/>
          </p:cNvSpPr>
          <p:nvPr/>
        </p:nvSpPr>
        <p:spPr>
          <a:xfrm>
            <a:off x="954075" y="4965314"/>
            <a:ext cx="3757547" cy="872629"/>
          </a:xfrm>
          <a:prstGeom prst="rect">
            <a:avLst/>
          </a:prstGeom>
        </p:spPr>
        <p:txBody>
          <a:bodyPr wrap="square" anchor="ctr">
            <a:noAutofit/>
          </a:bodyPr>
          <a:lstStyle>
            <a:lvl1pPr algn="ctr" rtl="0" fontAlgn="base">
              <a:spcBef>
                <a:spcPct val="0"/>
              </a:spcBef>
              <a:spcAft>
                <a:spcPct val="0"/>
              </a:spcAft>
              <a:defRPr lang="en-US" sz="2400" kern="0" smtClean="0">
                <a:solidFill>
                  <a:srgbClr val="DD2067"/>
                </a:solidFill>
                <a:latin typeface="+mj-lt"/>
                <a:ea typeface="+mj-ea"/>
                <a:cs typeface="Arial" pitchFamily="-109" charset="0"/>
                <a:sym typeface="Calibri" charset="0"/>
              </a:defRPr>
            </a:lvl1pPr>
            <a:lvl2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2pPr>
            <a:lvl3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3pPr>
            <a:lvl4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4pPr>
            <a:lvl5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5pPr>
            <a:lvl6pPr marL="4572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6pPr>
            <a:lvl7pPr marL="9144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7pPr>
            <a:lvl8pPr marL="13716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8pPr>
            <a:lvl9pPr marL="18288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9pPr>
          </a:lstStyle>
          <a:p>
            <a:pPr algn="l"/>
            <a:r>
              <a:rPr lang="en-US" sz="7200" spc="-151" dirty="0">
                <a:solidFill>
                  <a:schemeClr val="bg1"/>
                </a:solidFill>
                <a:latin typeface="Montserrat Medium" panose="00000600000000000000" pitchFamily="50" charset="0"/>
                <a:ea typeface="Source Sans Pro Semibold" panose="020B0603030403020204" pitchFamily="34" charset="0"/>
                <a:cs typeface="Open Sans" panose="020B0606030504020204" pitchFamily="34" charset="0"/>
              </a:rPr>
              <a:t>Office</a:t>
            </a:r>
            <a:endParaRPr lang="en-US" sz="7200" spc="-151" dirty="0">
              <a:solidFill>
                <a:srgbClr val="F8E71E"/>
              </a:solidFill>
              <a:latin typeface="Montserrat Medium" panose="00000600000000000000" pitchFamily="50" charset="0"/>
              <a:ea typeface="Source Sans Pro Semibold" panose="020B0603030403020204" pitchFamily="34" charset="0"/>
              <a:cs typeface="Open Sans" panose="020B0606030504020204" pitchFamily="34" charset="0"/>
            </a:endParaRPr>
          </a:p>
        </p:txBody>
      </p:sp>
      <p:sp>
        <p:nvSpPr>
          <p:cNvPr id="27" name="TextBox 26">
            <a:extLst>
              <a:ext uri="{FF2B5EF4-FFF2-40B4-BE49-F238E27FC236}">
                <a16:creationId xmlns:a16="http://schemas.microsoft.com/office/drawing/2014/main" id="{7913F5E4-5232-4F2D-A059-725C1EABAC17}"/>
              </a:ext>
            </a:extLst>
          </p:cNvPr>
          <p:cNvSpPr txBox="1"/>
          <p:nvPr/>
        </p:nvSpPr>
        <p:spPr>
          <a:xfrm>
            <a:off x="7413307" y="4907510"/>
            <a:ext cx="4073843" cy="1216102"/>
          </a:xfrm>
          <a:prstGeom prst="rect">
            <a:avLst/>
          </a:prstGeom>
          <a:noFill/>
        </p:spPr>
        <p:txBody>
          <a:bodyPr wrap="square">
            <a:spAutoFit/>
          </a:bodyPr>
          <a:lstStyle/>
          <a:p>
            <a:pPr algn="just">
              <a:lnSpc>
                <a:spcPct val="150000"/>
              </a:lnSpc>
            </a:pPr>
            <a:r>
              <a:rPr lang="en-US" sz="1000" b="0" i="0" dirty="0">
                <a:solidFill>
                  <a:schemeClr val="bg1"/>
                </a:solidFill>
                <a:effectLst/>
                <a:latin typeface="Lato" panose="020F0502020204030203" pitchFamily="34" charset="0"/>
                <a:ea typeface="Lato" panose="020F0502020204030203" pitchFamily="34" charset="0"/>
                <a:cs typeface="Lato" panose="020F0502020204030203" pitchFamily="34" charset="0"/>
              </a:rPr>
              <a:t>There are many variations of passages of Lorem Ipsum available, but the majority have suffered alteration in some form, by injected </a:t>
            </a:r>
            <a:r>
              <a:rPr lang="en-US" sz="1000" b="0" i="0" dirty="0" err="1">
                <a:solidFill>
                  <a:schemeClr val="bg1"/>
                </a:solidFill>
                <a:effectLst/>
                <a:latin typeface="Lato" panose="020F0502020204030203" pitchFamily="34" charset="0"/>
                <a:ea typeface="Lato" panose="020F0502020204030203" pitchFamily="34" charset="0"/>
                <a:cs typeface="Lato" panose="020F0502020204030203" pitchFamily="34" charset="0"/>
              </a:rPr>
              <a:t>humour</a:t>
            </a:r>
            <a:r>
              <a:rPr lang="en-US" sz="1000" b="0" i="0" dirty="0">
                <a:solidFill>
                  <a:schemeClr val="bg1"/>
                </a:solidFill>
                <a:effectLst/>
                <a:latin typeface="Lato" panose="020F0502020204030203" pitchFamily="34" charset="0"/>
                <a:ea typeface="Lato" panose="020F0502020204030203" pitchFamily="34" charset="0"/>
                <a:cs typeface="Lato" panose="020F0502020204030203" pitchFamily="34" charset="0"/>
              </a:rPr>
              <a:t>, or </a:t>
            </a:r>
            <a:r>
              <a:rPr lang="en-US" sz="1000" b="0" i="0" dirty="0" err="1">
                <a:solidFill>
                  <a:schemeClr val="bg1"/>
                </a:solidFill>
                <a:effectLst/>
                <a:latin typeface="Lato" panose="020F0502020204030203" pitchFamily="34" charset="0"/>
                <a:ea typeface="Lato" panose="020F0502020204030203" pitchFamily="34" charset="0"/>
                <a:cs typeface="Lato" panose="020F0502020204030203" pitchFamily="34" charset="0"/>
              </a:rPr>
              <a:t>randomised</a:t>
            </a:r>
            <a:r>
              <a:rPr lang="en-US" sz="1000" b="0" i="0" dirty="0">
                <a:solidFill>
                  <a:schemeClr val="bg1"/>
                </a:solidFill>
                <a:effectLst/>
                <a:latin typeface="Lato" panose="020F0502020204030203" pitchFamily="34" charset="0"/>
                <a:ea typeface="Lato" panose="020F0502020204030203" pitchFamily="34" charset="0"/>
                <a:cs typeface="Lato" panose="020F0502020204030203" pitchFamily="34" charset="0"/>
              </a:rPr>
              <a:t> words which don't look even slightly believable. If you are going to use a passage of Lorem Ipsum, you need to be sure there isn't anything embarrassing hidden in the</a:t>
            </a:r>
            <a:endParaRPr lang="en-ID" sz="10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28" name="Rectangle 27">
            <a:extLst>
              <a:ext uri="{FF2B5EF4-FFF2-40B4-BE49-F238E27FC236}">
                <a16:creationId xmlns:a16="http://schemas.microsoft.com/office/drawing/2014/main" id="{C100DF46-F671-4A9E-9C9E-0FAB391E72F9}"/>
              </a:ext>
            </a:extLst>
          </p:cNvPr>
          <p:cNvSpPr/>
          <p:nvPr/>
        </p:nvSpPr>
        <p:spPr>
          <a:xfrm>
            <a:off x="7499430" y="4295967"/>
            <a:ext cx="2532184" cy="393895"/>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9" name="TextBox 28">
            <a:extLst>
              <a:ext uri="{FF2B5EF4-FFF2-40B4-BE49-F238E27FC236}">
                <a16:creationId xmlns:a16="http://schemas.microsoft.com/office/drawing/2014/main" id="{525CA3AD-B3F1-4F38-B0CE-6A964DD87C67}"/>
              </a:ext>
            </a:extLst>
          </p:cNvPr>
          <p:cNvSpPr txBox="1">
            <a:spLocks noChangeArrowheads="1"/>
          </p:cNvSpPr>
          <p:nvPr/>
        </p:nvSpPr>
        <p:spPr bwMode="auto">
          <a:xfrm>
            <a:off x="7982919" y="4348901"/>
            <a:ext cx="156520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Roboto" panose="02000000000000000000" pitchFamily="2" charset="0"/>
              </a:defRPr>
            </a:lvl1pPr>
            <a:lvl2pPr marL="742950" indent="-285750">
              <a:defRPr>
                <a:solidFill>
                  <a:schemeClr val="tx1"/>
                </a:solidFill>
                <a:latin typeface="Roboto" panose="02000000000000000000" pitchFamily="2" charset="0"/>
              </a:defRPr>
            </a:lvl2pPr>
            <a:lvl3pPr marL="1143000" indent="-228600">
              <a:defRPr>
                <a:solidFill>
                  <a:schemeClr val="tx1"/>
                </a:solidFill>
                <a:latin typeface="Roboto" panose="02000000000000000000" pitchFamily="2" charset="0"/>
              </a:defRPr>
            </a:lvl3pPr>
            <a:lvl4pPr marL="1600200" indent="-228600">
              <a:defRPr>
                <a:solidFill>
                  <a:schemeClr val="tx1"/>
                </a:solidFill>
                <a:latin typeface="Roboto" panose="02000000000000000000" pitchFamily="2" charset="0"/>
              </a:defRPr>
            </a:lvl4pPr>
            <a:lvl5pPr marL="2057400" indent="-228600">
              <a:defRPr>
                <a:solidFill>
                  <a:schemeClr val="tx1"/>
                </a:solidFill>
                <a:latin typeface="Roboto" panose="02000000000000000000" pitchFamily="2" charset="0"/>
              </a:defRPr>
            </a:lvl5pPr>
            <a:lvl6pPr marL="2514600" indent="-228600" defTabSz="457200" fontAlgn="base">
              <a:spcBef>
                <a:spcPct val="0"/>
              </a:spcBef>
              <a:spcAft>
                <a:spcPct val="0"/>
              </a:spcAft>
              <a:defRPr>
                <a:solidFill>
                  <a:schemeClr val="tx1"/>
                </a:solidFill>
                <a:latin typeface="Roboto" panose="02000000000000000000" pitchFamily="2" charset="0"/>
              </a:defRPr>
            </a:lvl6pPr>
            <a:lvl7pPr marL="2971800" indent="-228600" defTabSz="457200" fontAlgn="base">
              <a:spcBef>
                <a:spcPct val="0"/>
              </a:spcBef>
              <a:spcAft>
                <a:spcPct val="0"/>
              </a:spcAft>
              <a:defRPr>
                <a:solidFill>
                  <a:schemeClr val="tx1"/>
                </a:solidFill>
                <a:latin typeface="Roboto" panose="02000000000000000000" pitchFamily="2" charset="0"/>
              </a:defRPr>
            </a:lvl7pPr>
            <a:lvl8pPr marL="3429000" indent="-228600" defTabSz="457200" fontAlgn="base">
              <a:spcBef>
                <a:spcPct val="0"/>
              </a:spcBef>
              <a:spcAft>
                <a:spcPct val="0"/>
              </a:spcAft>
              <a:defRPr>
                <a:solidFill>
                  <a:schemeClr val="tx1"/>
                </a:solidFill>
                <a:latin typeface="Roboto" panose="02000000000000000000" pitchFamily="2" charset="0"/>
              </a:defRPr>
            </a:lvl8pPr>
            <a:lvl9pPr marL="3886200" indent="-228600" defTabSz="457200" fontAlgn="base">
              <a:spcBef>
                <a:spcPct val="0"/>
              </a:spcBef>
              <a:spcAft>
                <a:spcPct val="0"/>
              </a:spcAft>
              <a:defRPr>
                <a:solidFill>
                  <a:schemeClr val="tx1"/>
                </a:solidFill>
                <a:latin typeface="Roboto" panose="02000000000000000000" pitchFamily="2" charset="0"/>
              </a:defRPr>
            </a:lvl9pPr>
          </a:lstStyle>
          <a:p>
            <a:pPr algn="ctr" eaLnBrk="1" hangingPunct="1"/>
            <a:r>
              <a:rPr lang="en-US" altLang="en-US" sz="1200" b="1" dirty="0">
                <a:solidFill>
                  <a:schemeClr val="bg1"/>
                </a:solidFill>
                <a:latin typeface="Montserrat" panose="00000500000000000000" pitchFamily="50" charset="0"/>
                <a:ea typeface="Source Sans Pro Semibold" panose="020B0603030403020204" pitchFamily="34" charset="0"/>
              </a:rPr>
              <a:t>Write Something</a:t>
            </a:r>
          </a:p>
        </p:txBody>
      </p:sp>
      <p:sp>
        <p:nvSpPr>
          <p:cNvPr id="30" name="TextBox 29">
            <a:extLst>
              <a:ext uri="{FF2B5EF4-FFF2-40B4-BE49-F238E27FC236}">
                <a16:creationId xmlns:a16="http://schemas.microsoft.com/office/drawing/2014/main" id="{44EBBB5B-C555-43CF-8BD5-986D0FF694AC}"/>
              </a:ext>
            </a:extLst>
          </p:cNvPr>
          <p:cNvSpPr txBox="1"/>
          <p:nvPr/>
        </p:nvSpPr>
        <p:spPr>
          <a:xfrm>
            <a:off x="5638800" y="4907510"/>
            <a:ext cx="1291486" cy="830997"/>
          </a:xfrm>
          <a:prstGeom prst="rect">
            <a:avLst/>
          </a:prstGeom>
          <a:noFill/>
        </p:spPr>
        <p:txBody>
          <a:bodyPr wrap="square">
            <a:spAutoFit/>
          </a:bodyPr>
          <a:lstStyle/>
          <a:p>
            <a:r>
              <a:rPr lang="en-US" sz="1200" b="0" i="0" dirty="0">
                <a:solidFill>
                  <a:schemeClr val="bg1"/>
                </a:solidFill>
                <a:effectLst/>
                <a:latin typeface="Montserrat" panose="00000500000000000000" pitchFamily="50" charset="0"/>
                <a:ea typeface="Source Sans Pro" panose="020B0503030403020204" pitchFamily="34" charset="0"/>
              </a:rPr>
              <a:t>It always seems impossible until it's done.</a:t>
            </a:r>
            <a:endParaRPr lang="en-ID" sz="1200" dirty="0">
              <a:solidFill>
                <a:schemeClr val="bg1"/>
              </a:solidFill>
              <a:latin typeface="Montserrat" panose="00000500000000000000" pitchFamily="50" charset="0"/>
              <a:ea typeface="Source Sans Pro" panose="020B0503030403020204" pitchFamily="34" charset="0"/>
            </a:endParaRPr>
          </a:p>
        </p:txBody>
      </p:sp>
    </p:spTree>
    <p:extLst>
      <p:ext uri="{BB962C8B-B14F-4D97-AF65-F5344CB8AC3E}">
        <p14:creationId xmlns:p14="http://schemas.microsoft.com/office/powerpoint/2010/main" val="25551959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Oval 17">
            <a:extLst>
              <a:ext uri="{FF2B5EF4-FFF2-40B4-BE49-F238E27FC236}">
                <a16:creationId xmlns:a16="http://schemas.microsoft.com/office/drawing/2014/main" id="{E31A4665-D4C8-451C-843C-8FB1B1DE480D}"/>
              </a:ext>
            </a:extLst>
          </p:cNvPr>
          <p:cNvSpPr/>
          <p:nvPr/>
        </p:nvSpPr>
        <p:spPr>
          <a:xfrm>
            <a:off x="1173151" y="2473065"/>
            <a:ext cx="3092286" cy="3092286"/>
          </a:xfrm>
          <a:prstGeom prst="ellipse">
            <a:avLst/>
          </a:prstGeom>
          <a:gradFill flip="none" rotWithShape="1">
            <a:gsLst>
              <a:gs pos="0">
                <a:srgbClr val="BC1E1E"/>
              </a:gs>
              <a:gs pos="100000">
                <a:schemeClr val="tx1">
                  <a:lumMod val="95000"/>
                  <a:lumOff val="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9" name="Oval 18">
            <a:extLst>
              <a:ext uri="{FF2B5EF4-FFF2-40B4-BE49-F238E27FC236}">
                <a16:creationId xmlns:a16="http://schemas.microsoft.com/office/drawing/2014/main" id="{1036FA54-8C70-4CC7-A9F2-E553349290E3}"/>
              </a:ext>
            </a:extLst>
          </p:cNvPr>
          <p:cNvSpPr/>
          <p:nvPr/>
        </p:nvSpPr>
        <p:spPr>
          <a:xfrm>
            <a:off x="4535749" y="2473065"/>
            <a:ext cx="3092286" cy="3092286"/>
          </a:xfrm>
          <a:prstGeom prst="ellipse">
            <a:avLst/>
          </a:prstGeom>
          <a:gradFill flip="none" rotWithShape="1">
            <a:gsLst>
              <a:gs pos="0">
                <a:srgbClr val="BC1E1E"/>
              </a:gs>
              <a:gs pos="100000">
                <a:schemeClr val="tx1">
                  <a:lumMod val="95000"/>
                  <a:lumOff val="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0" name="Oval 19">
            <a:extLst>
              <a:ext uri="{FF2B5EF4-FFF2-40B4-BE49-F238E27FC236}">
                <a16:creationId xmlns:a16="http://schemas.microsoft.com/office/drawing/2014/main" id="{EB8C353B-A5FE-43C3-8B49-6899F1F322C1}"/>
              </a:ext>
            </a:extLst>
          </p:cNvPr>
          <p:cNvSpPr/>
          <p:nvPr/>
        </p:nvSpPr>
        <p:spPr>
          <a:xfrm>
            <a:off x="7898347" y="2473065"/>
            <a:ext cx="3092286" cy="3092286"/>
          </a:xfrm>
          <a:prstGeom prst="ellipse">
            <a:avLst/>
          </a:prstGeom>
          <a:gradFill flip="none" rotWithShape="1">
            <a:gsLst>
              <a:gs pos="0">
                <a:srgbClr val="BC1E1E"/>
              </a:gs>
              <a:gs pos="100000">
                <a:schemeClr val="tx1">
                  <a:lumMod val="95000"/>
                  <a:lumOff val="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 name="TextBox 4">
            <a:extLst>
              <a:ext uri="{FF2B5EF4-FFF2-40B4-BE49-F238E27FC236}">
                <a16:creationId xmlns:a16="http://schemas.microsoft.com/office/drawing/2014/main" id="{702AB2E1-CEF8-42FD-BD5D-C200C46F3499}"/>
              </a:ext>
            </a:extLst>
          </p:cNvPr>
          <p:cNvSpPr txBox="1"/>
          <p:nvPr/>
        </p:nvSpPr>
        <p:spPr>
          <a:xfrm flipH="1">
            <a:off x="1735563" y="4427342"/>
            <a:ext cx="1986507" cy="553998"/>
          </a:xfrm>
          <a:prstGeom prst="rect">
            <a:avLst/>
          </a:prstGeom>
          <a:noFill/>
        </p:spPr>
        <p:txBody>
          <a:bodyPr wrap="square" rtlCol="0">
            <a:spAutoFit/>
          </a:bodyPr>
          <a:lstStyle/>
          <a:p>
            <a:pPr algn="ct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Lorem ipsum dolor sit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consectetun</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asnainlisi</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volutpat</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orcisi</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nonasa</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duisal</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neil</a:t>
            </a:r>
            <a:endParaRPr lang="en-US" sz="10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6" name="TextBox 5">
            <a:extLst>
              <a:ext uri="{FF2B5EF4-FFF2-40B4-BE49-F238E27FC236}">
                <a16:creationId xmlns:a16="http://schemas.microsoft.com/office/drawing/2014/main" id="{F3F94BD0-EC0A-4954-AC97-3EEEDEF728B6}"/>
              </a:ext>
            </a:extLst>
          </p:cNvPr>
          <p:cNvSpPr txBox="1"/>
          <p:nvPr/>
        </p:nvSpPr>
        <p:spPr>
          <a:xfrm>
            <a:off x="1735563" y="4076015"/>
            <a:ext cx="1967461" cy="307777"/>
          </a:xfrm>
          <a:prstGeom prst="rect">
            <a:avLst/>
          </a:prstGeom>
          <a:noFill/>
        </p:spPr>
        <p:txBody>
          <a:bodyPr wrap="square" rtlCol="0">
            <a:spAutoFit/>
          </a:bodyPr>
          <a:lstStyle/>
          <a:p>
            <a:pPr algn="ctr"/>
            <a:r>
              <a:rPr lang="en-US" sz="1400" i="0" dirty="0">
                <a:solidFill>
                  <a:schemeClr val="bg1"/>
                </a:solidFill>
                <a:effectLst/>
                <a:latin typeface="Montserrat" panose="00000500000000000000" pitchFamily="50" charset="0"/>
              </a:rPr>
              <a:t>Services 01</a:t>
            </a:r>
            <a:endParaRPr lang="id-ID" sz="1400" dirty="0">
              <a:solidFill>
                <a:schemeClr val="bg1"/>
              </a:solidFill>
              <a:latin typeface="Montserrat" panose="00000500000000000000" pitchFamily="50" charset="0"/>
            </a:endParaRPr>
          </a:p>
        </p:txBody>
      </p:sp>
      <p:sp>
        <p:nvSpPr>
          <p:cNvPr id="7" name="TextBox 6">
            <a:extLst>
              <a:ext uri="{FF2B5EF4-FFF2-40B4-BE49-F238E27FC236}">
                <a16:creationId xmlns:a16="http://schemas.microsoft.com/office/drawing/2014/main" id="{4274D563-0801-4FFC-89D6-3D4D1B6AC4C3}"/>
              </a:ext>
            </a:extLst>
          </p:cNvPr>
          <p:cNvSpPr txBox="1"/>
          <p:nvPr/>
        </p:nvSpPr>
        <p:spPr>
          <a:xfrm flipH="1">
            <a:off x="5103912" y="4427342"/>
            <a:ext cx="1986507" cy="553998"/>
          </a:xfrm>
          <a:prstGeom prst="rect">
            <a:avLst/>
          </a:prstGeom>
          <a:noFill/>
        </p:spPr>
        <p:txBody>
          <a:bodyPr wrap="square" rtlCol="0">
            <a:spAutoFit/>
          </a:bodyPr>
          <a:lstStyle/>
          <a:p>
            <a:pPr algn="ct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Lorem ipsum dolor sit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consectetun</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asnainlisi</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volutpat</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orcisi</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nonasa</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duisal</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neil</a:t>
            </a:r>
            <a:endParaRPr lang="en-US" sz="10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8" name="TextBox 7">
            <a:extLst>
              <a:ext uri="{FF2B5EF4-FFF2-40B4-BE49-F238E27FC236}">
                <a16:creationId xmlns:a16="http://schemas.microsoft.com/office/drawing/2014/main" id="{B1A3A72D-1232-49A4-B52A-0A2316B02EEC}"/>
              </a:ext>
            </a:extLst>
          </p:cNvPr>
          <p:cNvSpPr txBox="1"/>
          <p:nvPr/>
        </p:nvSpPr>
        <p:spPr>
          <a:xfrm>
            <a:off x="5112269" y="4076015"/>
            <a:ext cx="1967461" cy="307777"/>
          </a:xfrm>
          <a:prstGeom prst="rect">
            <a:avLst/>
          </a:prstGeom>
          <a:noFill/>
        </p:spPr>
        <p:txBody>
          <a:bodyPr wrap="square" rtlCol="0">
            <a:spAutoFit/>
          </a:bodyPr>
          <a:lstStyle/>
          <a:p>
            <a:pPr algn="ctr"/>
            <a:r>
              <a:rPr lang="en-US" sz="1400" i="0" dirty="0">
                <a:solidFill>
                  <a:schemeClr val="bg1"/>
                </a:solidFill>
                <a:effectLst/>
                <a:latin typeface="Montserrat" panose="00000500000000000000" pitchFamily="50" charset="0"/>
              </a:rPr>
              <a:t>Services 02</a:t>
            </a:r>
            <a:endParaRPr lang="id-ID" sz="1400" dirty="0">
              <a:solidFill>
                <a:schemeClr val="bg1"/>
              </a:solidFill>
              <a:latin typeface="Montserrat" panose="00000500000000000000" pitchFamily="50" charset="0"/>
            </a:endParaRPr>
          </a:p>
        </p:txBody>
      </p:sp>
      <p:sp>
        <p:nvSpPr>
          <p:cNvPr id="9" name="TextBox 8">
            <a:extLst>
              <a:ext uri="{FF2B5EF4-FFF2-40B4-BE49-F238E27FC236}">
                <a16:creationId xmlns:a16="http://schemas.microsoft.com/office/drawing/2014/main" id="{8068E914-89FD-454E-B08D-132A46C1B428}"/>
              </a:ext>
            </a:extLst>
          </p:cNvPr>
          <p:cNvSpPr txBox="1"/>
          <p:nvPr/>
        </p:nvSpPr>
        <p:spPr>
          <a:xfrm flipH="1">
            <a:off x="8441713" y="4427342"/>
            <a:ext cx="1986507" cy="553998"/>
          </a:xfrm>
          <a:prstGeom prst="rect">
            <a:avLst/>
          </a:prstGeom>
          <a:noFill/>
        </p:spPr>
        <p:txBody>
          <a:bodyPr wrap="square" rtlCol="0">
            <a:spAutoFit/>
          </a:bodyPr>
          <a:lstStyle/>
          <a:p>
            <a:pPr algn="ct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Lorem ipsum dolor sit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consectetun</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asnainlisi</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volutpat</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orcisi</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nonasa</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duisal</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neil</a:t>
            </a:r>
            <a:endParaRPr lang="en-US" sz="10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10" name="TextBox 9">
            <a:extLst>
              <a:ext uri="{FF2B5EF4-FFF2-40B4-BE49-F238E27FC236}">
                <a16:creationId xmlns:a16="http://schemas.microsoft.com/office/drawing/2014/main" id="{22D0137E-8A89-4700-99F9-8AEADE5697A9}"/>
              </a:ext>
            </a:extLst>
          </p:cNvPr>
          <p:cNvSpPr txBox="1"/>
          <p:nvPr/>
        </p:nvSpPr>
        <p:spPr>
          <a:xfrm>
            <a:off x="8460759" y="4076015"/>
            <a:ext cx="1967461" cy="307777"/>
          </a:xfrm>
          <a:prstGeom prst="rect">
            <a:avLst/>
          </a:prstGeom>
          <a:noFill/>
        </p:spPr>
        <p:txBody>
          <a:bodyPr wrap="square" rtlCol="0">
            <a:spAutoFit/>
          </a:bodyPr>
          <a:lstStyle/>
          <a:p>
            <a:pPr algn="ctr"/>
            <a:r>
              <a:rPr lang="en-US" sz="1400" i="0" dirty="0">
                <a:solidFill>
                  <a:schemeClr val="bg1"/>
                </a:solidFill>
                <a:effectLst/>
                <a:latin typeface="Montserrat" panose="00000500000000000000" pitchFamily="50" charset="0"/>
              </a:rPr>
              <a:t>Services 03</a:t>
            </a:r>
            <a:endParaRPr lang="id-ID" sz="1400" dirty="0">
              <a:solidFill>
                <a:schemeClr val="bg1"/>
              </a:solidFill>
              <a:latin typeface="Montserrat" panose="00000500000000000000" pitchFamily="50" charset="0"/>
            </a:endParaRPr>
          </a:p>
        </p:txBody>
      </p:sp>
      <p:sp>
        <p:nvSpPr>
          <p:cNvPr id="11" name="Shape 4867">
            <a:extLst>
              <a:ext uri="{FF2B5EF4-FFF2-40B4-BE49-F238E27FC236}">
                <a16:creationId xmlns:a16="http://schemas.microsoft.com/office/drawing/2014/main" id="{50BD4110-95B6-4E3C-BCEE-81BC4F5FDE35}"/>
              </a:ext>
            </a:extLst>
          </p:cNvPr>
          <p:cNvSpPr/>
          <p:nvPr/>
        </p:nvSpPr>
        <p:spPr>
          <a:xfrm>
            <a:off x="9150397" y="3254127"/>
            <a:ext cx="433886" cy="437166"/>
          </a:xfrm>
          <a:custGeom>
            <a:avLst/>
            <a:gdLst/>
            <a:ahLst/>
            <a:cxnLst/>
            <a:rect l="0" t="0" r="0" b="0"/>
            <a:pathLst>
              <a:path w="120000" h="120000" extrusionOk="0">
                <a:moveTo>
                  <a:pt x="59202" y="119802"/>
                </a:moveTo>
                <a:lnTo>
                  <a:pt x="59202" y="119802"/>
                </a:lnTo>
                <a:cubicBezTo>
                  <a:pt x="26710" y="119802"/>
                  <a:pt x="0" y="93399"/>
                  <a:pt x="0" y="59901"/>
                </a:cubicBezTo>
                <a:cubicBezTo>
                  <a:pt x="0" y="26403"/>
                  <a:pt x="26710" y="0"/>
                  <a:pt x="59202" y="0"/>
                </a:cubicBezTo>
                <a:cubicBezTo>
                  <a:pt x="92890" y="0"/>
                  <a:pt x="119800" y="26403"/>
                  <a:pt x="119800" y="59901"/>
                </a:cubicBezTo>
                <a:cubicBezTo>
                  <a:pt x="119800" y="93399"/>
                  <a:pt x="92890" y="119802"/>
                  <a:pt x="59202" y="119802"/>
                </a:cubicBezTo>
                <a:close/>
                <a:moveTo>
                  <a:pt x="92890" y="25024"/>
                </a:moveTo>
                <a:lnTo>
                  <a:pt x="92890" y="25024"/>
                </a:lnTo>
                <a:cubicBezTo>
                  <a:pt x="92890" y="25024"/>
                  <a:pt x="92890" y="25024"/>
                  <a:pt x="92890" y="23645"/>
                </a:cubicBezTo>
                <a:lnTo>
                  <a:pt x="91495" y="23645"/>
                </a:lnTo>
                <a:cubicBezTo>
                  <a:pt x="91495" y="23645"/>
                  <a:pt x="91495" y="23645"/>
                  <a:pt x="91495" y="25024"/>
                </a:cubicBezTo>
                <a:cubicBezTo>
                  <a:pt x="91495" y="25024"/>
                  <a:pt x="91495" y="25024"/>
                  <a:pt x="92890" y="25024"/>
                </a:cubicBezTo>
                <a:cubicBezTo>
                  <a:pt x="92890" y="26403"/>
                  <a:pt x="92890" y="26403"/>
                  <a:pt x="91495" y="26403"/>
                </a:cubicBezTo>
                <a:cubicBezTo>
                  <a:pt x="91495" y="27783"/>
                  <a:pt x="91495" y="27783"/>
                  <a:pt x="91495" y="27783"/>
                </a:cubicBezTo>
                <a:lnTo>
                  <a:pt x="90099" y="27783"/>
                </a:lnTo>
                <a:cubicBezTo>
                  <a:pt x="90099" y="27783"/>
                  <a:pt x="90099" y="27783"/>
                  <a:pt x="91495" y="27783"/>
                </a:cubicBezTo>
                <a:cubicBezTo>
                  <a:pt x="91495" y="27783"/>
                  <a:pt x="91495" y="27783"/>
                  <a:pt x="92890" y="27783"/>
                </a:cubicBezTo>
                <a:cubicBezTo>
                  <a:pt x="92890" y="26403"/>
                  <a:pt x="92890" y="26403"/>
                  <a:pt x="92890" y="26403"/>
                </a:cubicBezTo>
                <a:cubicBezTo>
                  <a:pt x="92890" y="25024"/>
                  <a:pt x="92890" y="25024"/>
                  <a:pt x="94485" y="25024"/>
                </a:cubicBezTo>
                <a:lnTo>
                  <a:pt x="92890" y="25024"/>
                </a:lnTo>
                <a:close/>
                <a:moveTo>
                  <a:pt x="94485" y="26403"/>
                </a:moveTo>
                <a:lnTo>
                  <a:pt x="94485" y="26403"/>
                </a:lnTo>
                <a:close/>
                <a:moveTo>
                  <a:pt x="108438" y="66798"/>
                </a:moveTo>
                <a:lnTo>
                  <a:pt x="108438" y="66798"/>
                </a:lnTo>
                <a:cubicBezTo>
                  <a:pt x="108438" y="65418"/>
                  <a:pt x="108438" y="64039"/>
                  <a:pt x="108438" y="64039"/>
                </a:cubicBezTo>
                <a:cubicBezTo>
                  <a:pt x="108438" y="62660"/>
                  <a:pt x="108438" y="64039"/>
                  <a:pt x="107043" y="64039"/>
                </a:cubicBezTo>
                <a:cubicBezTo>
                  <a:pt x="107043" y="62660"/>
                  <a:pt x="107043" y="62660"/>
                  <a:pt x="107043" y="62660"/>
                </a:cubicBezTo>
                <a:cubicBezTo>
                  <a:pt x="107043" y="62660"/>
                  <a:pt x="107043" y="62660"/>
                  <a:pt x="107043" y="64039"/>
                </a:cubicBezTo>
                <a:cubicBezTo>
                  <a:pt x="107043" y="64039"/>
                  <a:pt x="105647" y="65418"/>
                  <a:pt x="107043" y="65418"/>
                </a:cubicBezTo>
                <a:cubicBezTo>
                  <a:pt x="107043" y="66798"/>
                  <a:pt x="107043" y="66798"/>
                  <a:pt x="108438" y="66798"/>
                </a:cubicBezTo>
                <a:close/>
                <a:moveTo>
                  <a:pt x="12757" y="71133"/>
                </a:moveTo>
                <a:lnTo>
                  <a:pt x="12757" y="71133"/>
                </a:lnTo>
                <a:cubicBezTo>
                  <a:pt x="14152" y="71133"/>
                  <a:pt x="14152" y="71133"/>
                  <a:pt x="14152" y="71133"/>
                </a:cubicBezTo>
                <a:cubicBezTo>
                  <a:pt x="14152" y="69753"/>
                  <a:pt x="14152" y="69753"/>
                  <a:pt x="14152" y="69753"/>
                </a:cubicBezTo>
                <a:cubicBezTo>
                  <a:pt x="14152" y="69753"/>
                  <a:pt x="14152" y="69753"/>
                  <a:pt x="12757" y="69753"/>
                </a:cubicBezTo>
                <a:lnTo>
                  <a:pt x="12757" y="71133"/>
                </a:lnTo>
                <a:cubicBezTo>
                  <a:pt x="12757" y="69753"/>
                  <a:pt x="12757" y="69753"/>
                  <a:pt x="12757" y="69753"/>
                </a:cubicBezTo>
                <a:cubicBezTo>
                  <a:pt x="12757" y="69753"/>
                  <a:pt x="12757" y="69753"/>
                  <a:pt x="11362" y="69753"/>
                </a:cubicBezTo>
                <a:cubicBezTo>
                  <a:pt x="12757" y="71133"/>
                  <a:pt x="12757" y="71133"/>
                  <a:pt x="12757" y="71133"/>
                </a:cubicBezTo>
                <a:close/>
                <a:moveTo>
                  <a:pt x="14152" y="53004"/>
                </a:moveTo>
                <a:lnTo>
                  <a:pt x="14152" y="53004"/>
                </a:lnTo>
                <a:close/>
                <a:moveTo>
                  <a:pt x="14152" y="44532"/>
                </a:moveTo>
                <a:lnTo>
                  <a:pt x="14152" y="44532"/>
                </a:lnTo>
                <a:lnTo>
                  <a:pt x="14152" y="43152"/>
                </a:lnTo>
                <a:lnTo>
                  <a:pt x="14152" y="44532"/>
                </a:lnTo>
                <a:close/>
                <a:moveTo>
                  <a:pt x="26710" y="25024"/>
                </a:moveTo>
                <a:lnTo>
                  <a:pt x="26710" y="25024"/>
                </a:lnTo>
                <a:cubicBezTo>
                  <a:pt x="26710" y="25024"/>
                  <a:pt x="26710" y="25024"/>
                  <a:pt x="25315" y="25024"/>
                </a:cubicBezTo>
                <a:cubicBezTo>
                  <a:pt x="26710" y="25024"/>
                  <a:pt x="26710" y="25024"/>
                  <a:pt x="26710" y="25024"/>
                </a:cubicBezTo>
                <a:close/>
                <a:moveTo>
                  <a:pt x="25315" y="26403"/>
                </a:moveTo>
                <a:lnTo>
                  <a:pt x="25315" y="26403"/>
                </a:lnTo>
                <a:close/>
                <a:moveTo>
                  <a:pt x="38073" y="16748"/>
                </a:moveTo>
                <a:lnTo>
                  <a:pt x="38073" y="16748"/>
                </a:lnTo>
                <a:lnTo>
                  <a:pt x="39468" y="16748"/>
                </a:lnTo>
                <a:lnTo>
                  <a:pt x="38073" y="16748"/>
                </a:lnTo>
                <a:cubicBezTo>
                  <a:pt x="39468" y="16748"/>
                  <a:pt x="39468" y="16748"/>
                  <a:pt x="39468" y="16748"/>
                </a:cubicBezTo>
                <a:lnTo>
                  <a:pt x="39468" y="18128"/>
                </a:lnTo>
                <a:lnTo>
                  <a:pt x="39468" y="16748"/>
                </a:lnTo>
                <a:cubicBezTo>
                  <a:pt x="38073" y="16748"/>
                  <a:pt x="38073" y="18128"/>
                  <a:pt x="38073" y="18128"/>
                </a:cubicBezTo>
                <a:cubicBezTo>
                  <a:pt x="38073" y="18128"/>
                  <a:pt x="38073" y="18128"/>
                  <a:pt x="38073" y="16748"/>
                </a:cubicBezTo>
                <a:cubicBezTo>
                  <a:pt x="38073" y="18128"/>
                  <a:pt x="38073" y="18128"/>
                  <a:pt x="38073" y="18128"/>
                </a:cubicBezTo>
                <a:cubicBezTo>
                  <a:pt x="38073" y="18128"/>
                  <a:pt x="38073" y="18128"/>
                  <a:pt x="39468" y="18128"/>
                </a:cubicBezTo>
                <a:lnTo>
                  <a:pt x="38073" y="18128"/>
                </a:lnTo>
                <a:lnTo>
                  <a:pt x="39468" y="18128"/>
                </a:lnTo>
                <a:lnTo>
                  <a:pt x="38073" y="18128"/>
                </a:lnTo>
                <a:cubicBezTo>
                  <a:pt x="39468" y="18128"/>
                  <a:pt x="39468" y="18128"/>
                  <a:pt x="39468" y="18128"/>
                </a:cubicBezTo>
                <a:cubicBezTo>
                  <a:pt x="39468" y="18128"/>
                  <a:pt x="40863" y="19507"/>
                  <a:pt x="39468" y="19507"/>
                </a:cubicBezTo>
                <a:lnTo>
                  <a:pt x="38073" y="19507"/>
                </a:lnTo>
                <a:lnTo>
                  <a:pt x="39468" y="19507"/>
                </a:lnTo>
                <a:cubicBezTo>
                  <a:pt x="38073" y="19507"/>
                  <a:pt x="38073" y="19507"/>
                  <a:pt x="38073" y="19507"/>
                </a:cubicBezTo>
                <a:cubicBezTo>
                  <a:pt x="38073" y="20886"/>
                  <a:pt x="36677" y="20886"/>
                  <a:pt x="38073" y="20886"/>
                </a:cubicBezTo>
                <a:cubicBezTo>
                  <a:pt x="38073" y="19507"/>
                  <a:pt x="38073" y="19507"/>
                  <a:pt x="38073" y="19507"/>
                </a:cubicBezTo>
                <a:cubicBezTo>
                  <a:pt x="38073" y="20886"/>
                  <a:pt x="38073" y="20886"/>
                  <a:pt x="38073" y="20886"/>
                </a:cubicBezTo>
                <a:lnTo>
                  <a:pt x="39468" y="20886"/>
                </a:lnTo>
                <a:cubicBezTo>
                  <a:pt x="39468" y="20886"/>
                  <a:pt x="39468" y="20886"/>
                  <a:pt x="40863" y="20886"/>
                </a:cubicBezTo>
                <a:cubicBezTo>
                  <a:pt x="42259" y="20886"/>
                  <a:pt x="42259" y="20886"/>
                  <a:pt x="42259" y="20886"/>
                </a:cubicBezTo>
                <a:cubicBezTo>
                  <a:pt x="42259" y="22266"/>
                  <a:pt x="42259" y="22266"/>
                  <a:pt x="42259" y="22266"/>
                </a:cubicBezTo>
                <a:cubicBezTo>
                  <a:pt x="42259" y="22266"/>
                  <a:pt x="40863" y="22266"/>
                  <a:pt x="40863" y="20886"/>
                </a:cubicBezTo>
                <a:cubicBezTo>
                  <a:pt x="40863" y="22266"/>
                  <a:pt x="42259" y="22266"/>
                  <a:pt x="40863" y="22266"/>
                </a:cubicBezTo>
                <a:cubicBezTo>
                  <a:pt x="39468" y="20886"/>
                  <a:pt x="39468" y="20886"/>
                  <a:pt x="39468" y="20886"/>
                </a:cubicBezTo>
                <a:lnTo>
                  <a:pt x="39468" y="22266"/>
                </a:lnTo>
                <a:cubicBezTo>
                  <a:pt x="38073" y="20886"/>
                  <a:pt x="38073" y="20886"/>
                  <a:pt x="38073" y="20886"/>
                </a:cubicBezTo>
                <a:cubicBezTo>
                  <a:pt x="38073" y="20886"/>
                  <a:pt x="38073" y="20886"/>
                  <a:pt x="38073" y="22266"/>
                </a:cubicBezTo>
                <a:cubicBezTo>
                  <a:pt x="39468" y="22266"/>
                  <a:pt x="39468" y="22266"/>
                  <a:pt x="39468" y="22266"/>
                </a:cubicBezTo>
                <a:lnTo>
                  <a:pt x="39468" y="20886"/>
                </a:lnTo>
                <a:cubicBezTo>
                  <a:pt x="39468" y="22266"/>
                  <a:pt x="39468" y="22266"/>
                  <a:pt x="39468" y="22266"/>
                </a:cubicBezTo>
                <a:lnTo>
                  <a:pt x="38073" y="22266"/>
                </a:lnTo>
                <a:cubicBezTo>
                  <a:pt x="39468" y="22266"/>
                  <a:pt x="38073" y="22266"/>
                  <a:pt x="38073" y="23645"/>
                </a:cubicBezTo>
                <a:cubicBezTo>
                  <a:pt x="38073" y="23645"/>
                  <a:pt x="38073" y="22266"/>
                  <a:pt x="39468" y="22266"/>
                </a:cubicBezTo>
                <a:lnTo>
                  <a:pt x="39468" y="23645"/>
                </a:lnTo>
                <a:cubicBezTo>
                  <a:pt x="39468" y="23645"/>
                  <a:pt x="39468" y="23645"/>
                  <a:pt x="39468" y="22266"/>
                </a:cubicBezTo>
                <a:lnTo>
                  <a:pt x="40863" y="22266"/>
                </a:lnTo>
                <a:cubicBezTo>
                  <a:pt x="40863" y="22266"/>
                  <a:pt x="40863" y="22266"/>
                  <a:pt x="42259" y="22266"/>
                </a:cubicBezTo>
                <a:lnTo>
                  <a:pt x="40863" y="22266"/>
                </a:lnTo>
                <a:cubicBezTo>
                  <a:pt x="40863" y="23645"/>
                  <a:pt x="40863" y="23645"/>
                  <a:pt x="42259" y="23645"/>
                </a:cubicBezTo>
                <a:cubicBezTo>
                  <a:pt x="40863" y="23645"/>
                  <a:pt x="40863" y="23645"/>
                  <a:pt x="40863" y="23645"/>
                </a:cubicBezTo>
                <a:lnTo>
                  <a:pt x="40863" y="25024"/>
                </a:lnTo>
                <a:cubicBezTo>
                  <a:pt x="39468" y="25024"/>
                  <a:pt x="39468" y="25024"/>
                  <a:pt x="39468" y="25024"/>
                </a:cubicBezTo>
                <a:cubicBezTo>
                  <a:pt x="39468" y="25024"/>
                  <a:pt x="39468" y="25024"/>
                  <a:pt x="38073" y="25024"/>
                </a:cubicBezTo>
                <a:lnTo>
                  <a:pt x="38073" y="26403"/>
                </a:lnTo>
                <a:cubicBezTo>
                  <a:pt x="38073" y="26403"/>
                  <a:pt x="38073" y="26403"/>
                  <a:pt x="38073" y="27783"/>
                </a:cubicBezTo>
                <a:cubicBezTo>
                  <a:pt x="38073" y="27783"/>
                  <a:pt x="38073" y="27783"/>
                  <a:pt x="36677" y="27783"/>
                </a:cubicBezTo>
                <a:cubicBezTo>
                  <a:pt x="36677" y="27783"/>
                  <a:pt x="36677" y="29359"/>
                  <a:pt x="35282" y="29359"/>
                </a:cubicBezTo>
                <a:cubicBezTo>
                  <a:pt x="35282" y="29359"/>
                  <a:pt x="35282" y="29359"/>
                  <a:pt x="35282" y="27783"/>
                </a:cubicBezTo>
                <a:cubicBezTo>
                  <a:pt x="35282" y="27783"/>
                  <a:pt x="35282" y="27783"/>
                  <a:pt x="35282" y="29359"/>
                </a:cubicBezTo>
                <a:cubicBezTo>
                  <a:pt x="33887" y="29359"/>
                  <a:pt x="35282" y="29359"/>
                  <a:pt x="33887" y="29359"/>
                </a:cubicBezTo>
                <a:cubicBezTo>
                  <a:pt x="33887" y="29359"/>
                  <a:pt x="33887" y="29359"/>
                  <a:pt x="35282" y="29359"/>
                </a:cubicBezTo>
                <a:cubicBezTo>
                  <a:pt x="33887" y="29359"/>
                  <a:pt x="33887" y="29359"/>
                  <a:pt x="33887" y="29359"/>
                </a:cubicBezTo>
                <a:cubicBezTo>
                  <a:pt x="33887" y="30738"/>
                  <a:pt x="33887" y="29359"/>
                  <a:pt x="33887" y="30738"/>
                </a:cubicBezTo>
                <a:lnTo>
                  <a:pt x="35282" y="30738"/>
                </a:lnTo>
                <a:cubicBezTo>
                  <a:pt x="33887" y="30738"/>
                  <a:pt x="33887" y="30738"/>
                  <a:pt x="33887" y="30738"/>
                </a:cubicBezTo>
                <a:cubicBezTo>
                  <a:pt x="33887" y="30738"/>
                  <a:pt x="33887" y="30738"/>
                  <a:pt x="33887" y="32118"/>
                </a:cubicBezTo>
                <a:cubicBezTo>
                  <a:pt x="33887" y="32118"/>
                  <a:pt x="33887" y="32118"/>
                  <a:pt x="33887" y="33497"/>
                </a:cubicBezTo>
                <a:cubicBezTo>
                  <a:pt x="33887" y="33497"/>
                  <a:pt x="33887" y="33497"/>
                  <a:pt x="33887" y="34876"/>
                </a:cubicBezTo>
                <a:cubicBezTo>
                  <a:pt x="33887" y="34876"/>
                  <a:pt x="33887" y="34876"/>
                  <a:pt x="32491" y="34876"/>
                </a:cubicBezTo>
                <a:lnTo>
                  <a:pt x="33887" y="34876"/>
                </a:lnTo>
                <a:cubicBezTo>
                  <a:pt x="33887" y="34876"/>
                  <a:pt x="33887" y="34876"/>
                  <a:pt x="32491" y="34876"/>
                </a:cubicBezTo>
                <a:cubicBezTo>
                  <a:pt x="30897" y="34876"/>
                  <a:pt x="32491" y="34876"/>
                  <a:pt x="30897" y="34876"/>
                </a:cubicBezTo>
                <a:lnTo>
                  <a:pt x="32491" y="34876"/>
                </a:lnTo>
                <a:lnTo>
                  <a:pt x="30897" y="34876"/>
                </a:lnTo>
                <a:lnTo>
                  <a:pt x="30897" y="33497"/>
                </a:lnTo>
                <a:lnTo>
                  <a:pt x="30897" y="34876"/>
                </a:lnTo>
                <a:cubicBezTo>
                  <a:pt x="30897" y="34876"/>
                  <a:pt x="30897" y="34876"/>
                  <a:pt x="29501" y="34876"/>
                </a:cubicBezTo>
                <a:lnTo>
                  <a:pt x="29501" y="33497"/>
                </a:lnTo>
                <a:cubicBezTo>
                  <a:pt x="29501" y="34876"/>
                  <a:pt x="29501" y="33497"/>
                  <a:pt x="29501" y="33497"/>
                </a:cubicBezTo>
                <a:lnTo>
                  <a:pt x="29501" y="34876"/>
                </a:lnTo>
                <a:cubicBezTo>
                  <a:pt x="28106" y="34876"/>
                  <a:pt x="28106" y="34876"/>
                  <a:pt x="28106" y="33497"/>
                </a:cubicBezTo>
                <a:cubicBezTo>
                  <a:pt x="28106" y="33497"/>
                  <a:pt x="29501" y="33497"/>
                  <a:pt x="28106" y="33497"/>
                </a:cubicBezTo>
                <a:cubicBezTo>
                  <a:pt x="28106" y="32118"/>
                  <a:pt x="28106" y="32118"/>
                  <a:pt x="28106" y="32118"/>
                </a:cubicBezTo>
                <a:lnTo>
                  <a:pt x="28106" y="33497"/>
                </a:lnTo>
                <a:cubicBezTo>
                  <a:pt x="28106" y="33497"/>
                  <a:pt x="28106" y="33497"/>
                  <a:pt x="28106" y="32118"/>
                </a:cubicBezTo>
                <a:lnTo>
                  <a:pt x="28106" y="33497"/>
                </a:lnTo>
                <a:cubicBezTo>
                  <a:pt x="26710" y="32118"/>
                  <a:pt x="28106" y="32118"/>
                  <a:pt x="28106" y="32118"/>
                </a:cubicBezTo>
                <a:cubicBezTo>
                  <a:pt x="28106" y="32118"/>
                  <a:pt x="28106" y="32118"/>
                  <a:pt x="26710" y="32118"/>
                </a:cubicBezTo>
                <a:cubicBezTo>
                  <a:pt x="26710" y="32118"/>
                  <a:pt x="26710" y="32118"/>
                  <a:pt x="28106" y="32118"/>
                </a:cubicBezTo>
                <a:cubicBezTo>
                  <a:pt x="28106" y="32118"/>
                  <a:pt x="28106" y="32118"/>
                  <a:pt x="28106" y="30738"/>
                </a:cubicBezTo>
                <a:cubicBezTo>
                  <a:pt x="28106" y="32118"/>
                  <a:pt x="28106" y="32118"/>
                  <a:pt x="28106" y="32118"/>
                </a:cubicBezTo>
                <a:cubicBezTo>
                  <a:pt x="26710" y="32118"/>
                  <a:pt x="26710" y="32118"/>
                  <a:pt x="26710" y="32118"/>
                </a:cubicBezTo>
                <a:cubicBezTo>
                  <a:pt x="26710" y="32118"/>
                  <a:pt x="26710" y="32118"/>
                  <a:pt x="26710" y="30738"/>
                </a:cubicBezTo>
                <a:cubicBezTo>
                  <a:pt x="26710" y="30738"/>
                  <a:pt x="26710" y="30738"/>
                  <a:pt x="28106" y="30738"/>
                </a:cubicBezTo>
                <a:cubicBezTo>
                  <a:pt x="28106" y="30738"/>
                  <a:pt x="28106" y="30738"/>
                  <a:pt x="26710" y="30738"/>
                </a:cubicBezTo>
                <a:lnTo>
                  <a:pt x="26710" y="32118"/>
                </a:lnTo>
                <a:cubicBezTo>
                  <a:pt x="26710" y="32118"/>
                  <a:pt x="26710" y="32118"/>
                  <a:pt x="26710" y="30738"/>
                </a:cubicBezTo>
                <a:cubicBezTo>
                  <a:pt x="26710" y="30738"/>
                  <a:pt x="26710" y="30738"/>
                  <a:pt x="25315" y="30738"/>
                </a:cubicBezTo>
                <a:lnTo>
                  <a:pt x="25315" y="29359"/>
                </a:lnTo>
                <a:lnTo>
                  <a:pt x="26710" y="29359"/>
                </a:lnTo>
                <a:cubicBezTo>
                  <a:pt x="26710" y="29359"/>
                  <a:pt x="26710" y="29359"/>
                  <a:pt x="28106" y="29359"/>
                </a:cubicBezTo>
                <a:cubicBezTo>
                  <a:pt x="26710" y="29359"/>
                  <a:pt x="26710" y="29359"/>
                  <a:pt x="26710" y="29359"/>
                </a:cubicBezTo>
                <a:lnTo>
                  <a:pt x="25315" y="29359"/>
                </a:lnTo>
                <a:lnTo>
                  <a:pt x="26710" y="29359"/>
                </a:lnTo>
                <a:cubicBezTo>
                  <a:pt x="25315" y="29359"/>
                  <a:pt x="25315" y="29359"/>
                  <a:pt x="25315" y="29359"/>
                </a:cubicBezTo>
                <a:cubicBezTo>
                  <a:pt x="25315" y="27783"/>
                  <a:pt x="26710" y="27783"/>
                  <a:pt x="26710" y="27783"/>
                </a:cubicBezTo>
                <a:cubicBezTo>
                  <a:pt x="25315" y="27783"/>
                  <a:pt x="25315" y="27783"/>
                  <a:pt x="25315" y="27783"/>
                </a:cubicBezTo>
                <a:cubicBezTo>
                  <a:pt x="25315" y="27783"/>
                  <a:pt x="25315" y="27783"/>
                  <a:pt x="26710" y="27783"/>
                </a:cubicBezTo>
                <a:lnTo>
                  <a:pt x="25315" y="27783"/>
                </a:lnTo>
                <a:lnTo>
                  <a:pt x="26710" y="27783"/>
                </a:lnTo>
                <a:cubicBezTo>
                  <a:pt x="25315" y="27783"/>
                  <a:pt x="25315" y="27783"/>
                  <a:pt x="25315" y="27783"/>
                </a:cubicBezTo>
                <a:cubicBezTo>
                  <a:pt x="25315" y="27783"/>
                  <a:pt x="25315" y="27783"/>
                  <a:pt x="26710" y="27783"/>
                </a:cubicBezTo>
                <a:cubicBezTo>
                  <a:pt x="25315" y="27783"/>
                  <a:pt x="25315" y="27783"/>
                  <a:pt x="25315" y="27783"/>
                </a:cubicBezTo>
                <a:cubicBezTo>
                  <a:pt x="25315" y="27783"/>
                  <a:pt x="25315" y="27783"/>
                  <a:pt x="26710" y="26403"/>
                </a:cubicBezTo>
                <a:cubicBezTo>
                  <a:pt x="26710" y="25024"/>
                  <a:pt x="26710" y="25024"/>
                  <a:pt x="26710" y="25024"/>
                </a:cubicBezTo>
                <a:lnTo>
                  <a:pt x="25315" y="25024"/>
                </a:lnTo>
                <a:cubicBezTo>
                  <a:pt x="25315" y="25024"/>
                  <a:pt x="25315" y="25024"/>
                  <a:pt x="26710" y="26403"/>
                </a:cubicBezTo>
                <a:cubicBezTo>
                  <a:pt x="26710" y="26403"/>
                  <a:pt x="26710" y="26403"/>
                  <a:pt x="25315" y="26403"/>
                </a:cubicBezTo>
                <a:cubicBezTo>
                  <a:pt x="23920" y="27783"/>
                  <a:pt x="22524" y="29359"/>
                  <a:pt x="21129" y="30738"/>
                </a:cubicBezTo>
                <a:lnTo>
                  <a:pt x="22524" y="30738"/>
                </a:lnTo>
                <a:cubicBezTo>
                  <a:pt x="22524" y="30738"/>
                  <a:pt x="22524" y="32118"/>
                  <a:pt x="23920" y="32118"/>
                </a:cubicBezTo>
                <a:cubicBezTo>
                  <a:pt x="22524" y="32118"/>
                  <a:pt x="22524" y="32118"/>
                  <a:pt x="22524" y="32118"/>
                </a:cubicBezTo>
                <a:lnTo>
                  <a:pt x="22524" y="33497"/>
                </a:lnTo>
                <a:lnTo>
                  <a:pt x="21129" y="33497"/>
                </a:lnTo>
                <a:cubicBezTo>
                  <a:pt x="21129" y="32118"/>
                  <a:pt x="21129" y="32118"/>
                  <a:pt x="21129" y="32118"/>
                </a:cubicBezTo>
                <a:lnTo>
                  <a:pt x="19734" y="32118"/>
                </a:lnTo>
                <a:lnTo>
                  <a:pt x="19734" y="33497"/>
                </a:lnTo>
                <a:cubicBezTo>
                  <a:pt x="19734" y="33497"/>
                  <a:pt x="19734" y="33497"/>
                  <a:pt x="21129" y="33497"/>
                </a:cubicBezTo>
                <a:cubicBezTo>
                  <a:pt x="21129" y="33497"/>
                  <a:pt x="21129" y="33497"/>
                  <a:pt x="21129" y="34876"/>
                </a:cubicBezTo>
                <a:lnTo>
                  <a:pt x="21129" y="33497"/>
                </a:lnTo>
                <a:cubicBezTo>
                  <a:pt x="21129" y="34876"/>
                  <a:pt x="21129" y="34876"/>
                  <a:pt x="21129" y="34876"/>
                </a:cubicBezTo>
                <a:cubicBezTo>
                  <a:pt x="19734" y="34876"/>
                  <a:pt x="19734" y="34876"/>
                  <a:pt x="19734" y="33497"/>
                </a:cubicBezTo>
                <a:lnTo>
                  <a:pt x="19734" y="34876"/>
                </a:lnTo>
                <a:lnTo>
                  <a:pt x="19734" y="33497"/>
                </a:lnTo>
                <a:cubicBezTo>
                  <a:pt x="19734" y="34876"/>
                  <a:pt x="19734" y="34876"/>
                  <a:pt x="19734" y="34876"/>
                </a:cubicBezTo>
                <a:cubicBezTo>
                  <a:pt x="19734" y="34876"/>
                  <a:pt x="21129" y="34876"/>
                  <a:pt x="21129" y="36256"/>
                </a:cubicBezTo>
                <a:cubicBezTo>
                  <a:pt x="19734" y="36256"/>
                  <a:pt x="19734" y="34876"/>
                  <a:pt x="19734" y="34876"/>
                </a:cubicBezTo>
                <a:cubicBezTo>
                  <a:pt x="19734" y="34876"/>
                  <a:pt x="19734" y="34876"/>
                  <a:pt x="18338" y="34876"/>
                </a:cubicBezTo>
                <a:cubicBezTo>
                  <a:pt x="18338" y="34876"/>
                  <a:pt x="16943" y="34876"/>
                  <a:pt x="16943" y="36256"/>
                </a:cubicBezTo>
                <a:cubicBezTo>
                  <a:pt x="18338" y="36256"/>
                  <a:pt x="18338" y="36256"/>
                  <a:pt x="18338" y="36256"/>
                </a:cubicBezTo>
                <a:lnTo>
                  <a:pt x="18338" y="37635"/>
                </a:lnTo>
                <a:cubicBezTo>
                  <a:pt x="18338" y="37635"/>
                  <a:pt x="18338" y="37635"/>
                  <a:pt x="18338" y="39014"/>
                </a:cubicBezTo>
                <a:cubicBezTo>
                  <a:pt x="18338" y="37635"/>
                  <a:pt x="19734" y="37635"/>
                  <a:pt x="19734" y="39014"/>
                </a:cubicBezTo>
                <a:lnTo>
                  <a:pt x="19734" y="37635"/>
                </a:lnTo>
                <a:cubicBezTo>
                  <a:pt x="21129" y="37635"/>
                  <a:pt x="21129" y="39014"/>
                  <a:pt x="21129" y="39014"/>
                </a:cubicBezTo>
                <a:cubicBezTo>
                  <a:pt x="21129" y="37635"/>
                  <a:pt x="21129" y="37635"/>
                  <a:pt x="21129" y="37635"/>
                </a:cubicBezTo>
                <a:lnTo>
                  <a:pt x="22524" y="37635"/>
                </a:lnTo>
                <a:cubicBezTo>
                  <a:pt x="22524" y="39014"/>
                  <a:pt x="22524" y="39014"/>
                  <a:pt x="22524" y="39014"/>
                </a:cubicBezTo>
                <a:cubicBezTo>
                  <a:pt x="22524" y="39014"/>
                  <a:pt x="22524" y="39014"/>
                  <a:pt x="22524" y="40394"/>
                </a:cubicBezTo>
                <a:cubicBezTo>
                  <a:pt x="22524" y="40394"/>
                  <a:pt x="22524" y="39014"/>
                  <a:pt x="22524" y="40394"/>
                </a:cubicBezTo>
                <a:cubicBezTo>
                  <a:pt x="23920" y="40394"/>
                  <a:pt x="23920" y="40394"/>
                  <a:pt x="23920" y="40394"/>
                </a:cubicBezTo>
                <a:cubicBezTo>
                  <a:pt x="23920" y="40394"/>
                  <a:pt x="23920" y="41773"/>
                  <a:pt x="25315" y="41773"/>
                </a:cubicBezTo>
                <a:cubicBezTo>
                  <a:pt x="23920" y="41773"/>
                  <a:pt x="23920" y="41773"/>
                  <a:pt x="23920" y="41773"/>
                </a:cubicBezTo>
                <a:cubicBezTo>
                  <a:pt x="25315" y="41773"/>
                  <a:pt x="25315" y="41773"/>
                  <a:pt x="25315" y="41773"/>
                </a:cubicBezTo>
                <a:lnTo>
                  <a:pt x="26710" y="41773"/>
                </a:lnTo>
                <a:cubicBezTo>
                  <a:pt x="26710" y="43152"/>
                  <a:pt x="26710" y="43152"/>
                  <a:pt x="26710" y="43152"/>
                </a:cubicBezTo>
                <a:lnTo>
                  <a:pt x="25315" y="43152"/>
                </a:lnTo>
                <a:cubicBezTo>
                  <a:pt x="23920" y="44532"/>
                  <a:pt x="23920" y="44532"/>
                  <a:pt x="23920" y="44532"/>
                </a:cubicBezTo>
                <a:cubicBezTo>
                  <a:pt x="23920" y="44532"/>
                  <a:pt x="23920" y="44532"/>
                  <a:pt x="22524" y="44532"/>
                </a:cubicBezTo>
                <a:lnTo>
                  <a:pt x="21129" y="44532"/>
                </a:lnTo>
                <a:cubicBezTo>
                  <a:pt x="21129" y="44532"/>
                  <a:pt x="21129" y="44532"/>
                  <a:pt x="19734" y="44532"/>
                </a:cubicBezTo>
                <a:cubicBezTo>
                  <a:pt x="19734" y="44532"/>
                  <a:pt x="19734" y="44532"/>
                  <a:pt x="19734" y="45911"/>
                </a:cubicBezTo>
                <a:cubicBezTo>
                  <a:pt x="18338" y="45911"/>
                  <a:pt x="18338" y="45911"/>
                  <a:pt x="18338" y="47290"/>
                </a:cubicBezTo>
                <a:lnTo>
                  <a:pt x="18338" y="45911"/>
                </a:lnTo>
                <a:cubicBezTo>
                  <a:pt x="19734" y="45911"/>
                  <a:pt x="19734" y="45911"/>
                  <a:pt x="19734" y="45911"/>
                </a:cubicBezTo>
                <a:cubicBezTo>
                  <a:pt x="21129" y="44532"/>
                  <a:pt x="21129" y="44532"/>
                  <a:pt x="21129" y="45911"/>
                </a:cubicBezTo>
                <a:cubicBezTo>
                  <a:pt x="21129" y="45911"/>
                  <a:pt x="21129" y="45911"/>
                  <a:pt x="19734" y="45911"/>
                </a:cubicBezTo>
                <a:cubicBezTo>
                  <a:pt x="21129" y="45911"/>
                  <a:pt x="21129" y="45911"/>
                  <a:pt x="21129" y="45911"/>
                </a:cubicBezTo>
                <a:cubicBezTo>
                  <a:pt x="21129" y="45911"/>
                  <a:pt x="21129" y="45911"/>
                  <a:pt x="21129" y="47290"/>
                </a:cubicBezTo>
                <a:cubicBezTo>
                  <a:pt x="21129" y="47290"/>
                  <a:pt x="21129" y="47290"/>
                  <a:pt x="22524" y="47290"/>
                </a:cubicBezTo>
                <a:cubicBezTo>
                  <a:pt x="22524" y="47290"/>
                  <a:pt x="22524" y="47290"/>
                  <a:pt x="21129" y="47290"/>
                </a:cubicBezTo>
                <a:cubicBezTo>
                  <a:pt x="21129" y="47290"/>
                  <a:pt x="21129" y="47290"/>
                  <a:pt x="22524" y="47290"/>
                </a:cubicBezTo>
                <a:cubicBezTo>
                  <a:pt x="23920" y="47290"/>
                  <a:pt x="23920" y="47290"/>
                  <a:pt x="23920" y="47290"/>
                </a:cubicBezTo>
                <a:cubicBezTo>
                  <a:pt x="22524" y="47290"/>
                  <a:pt x="23920" y="47290"/>
                  <a:pt x="22524" y="47290"/>
                </a:cubicBezTo>
                <a:cubicBezTo>
                  <a:pt x="22524" y="47290"/>
                  <a:pt x="22524" y="47290"/>
                  <a:pt x="22524" y="48669"/>
                </a:cubicBezTo>
                <a:lnTo>
                  <a:pt x="22524" y="47290"/>
                </a:lnTo>
                <a:cubicBezTo>
                  <a:pt x="22524" y="48669"/>
                  <a:pt x="22524" y="48669"/>
                  <a:pt x="22524" y="48669"/>
                </a:cubicBezTo>
                <a:cubicBezTo>
                  <a:pt x="22524" y="48669"/>
                  <a:pt x="22524" y="48669"/>
                  <a:pt x="21129" y="48669"/>
                </a:cubicBezTo>
                <a:lnTo>
                  <a:pt x="21129" y="47290"/>
                </a:lnTo>
                <a:cubicBezTo>
                  <a:pt x="21129" y="47290"/>
                  <a:pt x="21129" y="47290"/>
                  <a:pt x="21129" y="48669"/>
                </a:cubicBezTo>
                <a:lnTo>
                  <a:pt x="21129" y="47290"/>
                </a:lnTo>
                <a:lnTo>
                  <a:pt x="22524" y="47290"/>
                </a:lnTo>
                <a:cubicBezTo>
                  <a:pt x="21129" y="47290"/>
                  <a:pt x="21129" y="47290"/>
                  <a:pt x="21129" y="47290"/>
                </a:cubicBezTo>
                <a:cubicBezTo>
                  <a:pt x="21129" y="47290"/>
                  <a:pt x="21129" y="48669"/>
                  <a:pt x="19734" y="48669"/>
                </a:cubicBezTo>
                <a:cubicBezTo>
                  <a:pt x="19734" y="47290"/>
                  <a:pt x="19734" y="47290"/>
                  <a:pt x="19734" y="48669"/>
                </a:cubicBezTo>
                <a:lnTo>
                  <a:pt x="19734" y="47290"/>
                </a:lnTo>
                <a:cubicBezTo>
                  <a:pt x="19734" y="48669"/>
                  <a:pt x="19734" y="48669"/>
                  <a:pt x="19734" y="48669"/>
                </a:cubicBezTo>
                <a:lnTo>
                  <a:pt x="18338" y="48669"/>
                </a:lnTo>
                <a:lnTo>
                  <a:pt x="18338" y="50049"/>
                </a:lnTo>
                <a:cubicBezTo>
                  <a:pt x="16943" y="50049"/>
                  <a:pt x="16943" y="50049"/>
                  <a:pt x="16943" y="51625"/>
                </a:cubicBezTo>
                <a:lnTo>
                  <a:pt x="16943" y="50049"/>
                </a:lnTo>
                <a:lnTo>
                  <a:pt x="16943" y="51625"/>
                </a:lnTo>
                <a:cubicBezTo>
                  <a:pt x="15548" y="51625"/>
                  <a:pt x="15548" y="51625"/>
                  <a:pt x="15548" y="51625"/>
                </a:cubicBezTo>
                <a:cubicBezTo>
                  <a:pt x="15548" y="51625"/>
                  <a:pt x="15548" y="51625"/>
                  <a:pt x="16943" y="51625"/>
                </a:cubicBezTo>
                <a:lnTo>
                  <a:pt x="15548" y="51625"/>
                </a:lnTo>
                <a:cubicBezTo>
                  <a:pt x="15548" y="53004"/>
                  <a:pt x="15548" y="53004"/>
                  <a:pt x="15548" y="53004"/>
                </a:cubicBezTo>
                <a:cubicBezTo>
                  <a:pt x="15548" y="51625"/>
                  <a:pt x="15548" y="51625"/>
                  <a:pt x="15548" y="53004"/>
                </a:cubicBezTo>
                <a:cubicBezTo>
                  <a:pt x="15548" y="51625"/>
                  <a:pt x="15548" y="51625"/>
                  <a:pt x="15548" y="51625"/>
                </a:cubicBezTo>
                <a:cubicBezTo>
                  <a:pt x="15548" y="51625"/>
                  <a:pt x="15548" y="51625"/>
                  <a:pt x="15548" y="53004"/>
                </a:cubicBezTo>
                <a:lnTo>
                  <a:pt x="14152" y="53004"/>
                </a:lnTo>
                <a:cubicBezTo>
                  <a:pt x="15548" y="53004"/>
                  <a:pt x="15548" y="53004"/>
                  <a:pt x="15548" y="53004"/>
                </a:cubicBezTo>
                <a:lnTo>
                  <a:pt x="14152" y="53004"/>
                </a:lnTo>
                <a:lnTo>
                  <a:pt x="15548" y="53004"/>
                </a:lnTo>
                <a:lnTo>
                  <a:pt x="14152" y="53004"/>
                </a:lnTo>
                <a:lnTo>
                  <a:pt x="15548" y="53004"/>
                </a:lnTo>
                <a:cubicBezTo>
                  <a:pt x="15548" y="53004"/>
                  <a:pt x="15548" y="53004"/>
                  <a:pt x="14152" y="53004"/>
                </a:cubicBezTo>
                <a:cubicBezTo>
                  <a:pt x="15548" y="53004"/>
                  <a:pt x="15548" y="53004"/>
                  <a:pt x="15548" y="53004"/>
                </a:cubicBezTo>
                <a:lnTo>
                  <a:pt x="14152" y="53004"/>
                </a:lnTo>
                <a:lnTo>
                  <a:pt x="15548" y="53004"/>
                </a:lnTo>
                <a:cubicBezTo>
                  <a:pt x="15548" y="53004"/>
                  <a:pt x="15548" y="53004"/>
                  <a:pt x="15548" y="54384"/>
                </a:cubicBezTo>
                <a:lnTo>
                  <a:pt x="14152" y="54384"/>
                </a:lnTo>
                <a:cubicBezTo>
                  <a:pt x="15548" y="54384"/>
                  <a:pt x="15548" y="54384"/>
                  <a:pt x="15548" y="54384"/>
                </a:cubicBezTo>
                <a:cubicBezTo>
                  <a:pt x="14152" y="54384"/>
                  <a:pt x="14152" y="54384"/>
                  <a:pt x="14152" y="54384"/>
                </a:cubicBezTo>
                <a:lnTo>
                  <a:pt x="15548" y="54384"/>
                </a:lnTo>
                <a:cubicBezTo>
                  <a:pt x="15548" y="54384"/>
                  <a:pt x="15548" y="54384"/>
                  <a:pt x="14152" y="54384"/>
                </a:cubicBezTo>
                <a:lnTo>
                  <a:pt x="15548" y="54384"/>
                </a:lnTo>
                <a:cubicBezTo>
                  <a:pt x="14152" y="54384"/>
                  <a:pt x="14152" y="54384"/>
                  <a:pt x="14152" y="54384"/>
                </a:cubicBezTo>
                <a:lnTo>
                  <a:pt x="14152" y="55763"/>
                </a:lnTo>
                <a:cubicBezTo>
                  <a:pt x="14152" y="55763"/>
                  <a:pt x="14152" y="55763"/>
                  <a:pt x="12757" y="55763"/>
                </a:cubicBezTo>
                <a:lnTo>
                  <a:pt x="12757" y="57142"/>
                </a:lnTo>
                <a:lnTo>
                  <a:pt x="12757" y="58522"/>
                </a:lnTo>
                <a:lnTo>
                  <a:pt x="12757" y="59901"/>
                </a:lnTo>
                <a:cubicBezTo>
                  <a:pt x="11362" y="59901"/>
                  <a:pt x="12757" y="59901"/>
                  <a:pt x="11362" y="59901"/>
                </a:cubicBezTo>
                <a:lnTo>
                  <a:pt x="11362" y="58522"/>
                </a:lnTo>
                <a:cubicBezTo>
                  <a:pt x="11362" y="58522"/>
                  <a:pt x="11362" y="58522"/>
                  <a:pt x="11362" y="57142"/>
                </a:cubicBezTo>
                <a:cubicBezTo>
                  <a:pt x="11362" y="58522"/>
                  <a:pt x="11362" y="58522"/>
                  <a:pt x="11362" y="59901"/>
                </a:cubicBezTo>
                <a:lnTo>
                  <a:pt x="11362" y="61280"/>
                </a:lnTo>
                <a:cubicBezTo>
                  <a:pt x="12757" y="61280"/>
                  <a:pt x="12757" y="61280"/>
                  <a:pt x="12757" y="61280"/>
                </a:cubicBezTo>
                <a:cubicBezTo>
                  <a:pt x="12757" y="61280"/>
                  <a:pt x="12757" y="61280"/>
                  <a:pt x="12757" y="62660"/>
                </a:cubicBezTo>
                <a:cubicBezTo>
                  <a:pt x="14152" y="62660"/>
                  <a:pt x="14152" y="62660"/>
                  <a:pt x="14152" y="62660"/>
                </a:cubicBezTo>
                <a:lnTo>
                  <a:pt x="15548" y="62660"/>
                </a:lnTo>
                <a:lnTo>
                  <a:pt x="15548" y="64039"/>
                </a:lnTo>
                <a:cubicBezTo>
                  <a:pt x="15548" y="64039"/>
                  <a:pt x="15548" y="64039"/>
                  <a:pt x="15548" y="62660"/>
                </a:cubicBezTo>
                <a:cubicBezTo>
                  <a:pt x="14152" y="62660"/>
                  <a:pt x="14152" y="64039"/>
                  <a:pt x="14152" y="64039"/>
                </a:cubicBezTo>
                <a:lnTo>
                  <a:pt x="14152" y="62660"/>
                </a:lnTo>
                <a:lnTo>
                  <a:pt x="12757" y="62660"/>
                </a:lnTo>
                <a:lnTo>
                  <a:pt x="11362" y="62660"/>
                </a:lnTo>
                <a:cubicBezTo>
                  <a:pt x="11362" y="62660"/>
                  <a:pt x="11362" y="62660"/>
                  <a:pt x="11362" y="61280"/>
                </a:cubicBezTo>
                <a:cubicBezTo>
                  <a:pt x="11362" y="61280"/>
                  <a:pt x="11362" y="61280"/>
                  <a:pt x="11362" y="62660"/>
                </a:cubicBezTo>
                <a:cubicBezTo>
                  <a:pt x="11362" y="64039"/>
                  <a:pt x="11362" y="66798"/>
                  <a:pt x="11362" y="69753"/>
                </a:cubicBezTo>
                <a:cubicBezTo>
                  <a:pt x="11362" y="69753"/>
                  <a:pt x="11362" y="69753"/>
                  <a:pt x="12757" y="69753"/>
                </a:cubicBezTo>
                <a:cubicBezTo>
                  <a:pt x="12757" y="69753"/>
                  <a:pt x="12757" y="69753"/>
                  <a:pt x="14152" y="69753"/>
                </a:cubicBezTo>
                <a:cubicBezTo>
                  <a:pt x="14152" y="69753"/>
                  <a:pt x="14152" y="69753"/>
                  <a:pt x="14152" y="71133"/>
                </a:cubicBezTo>
                <a:cubicBezTo>
                  <a:pt x="14152" y="69753"/>
                  <a:pt x="14152" y="69753"/>
                  <a:pt x="14152" y="69753"/>
                </a:cubicBezTo>
                <a:cubicBezTo>
                  <a:pt x="15548" y="69753"/>
                  <a:pt x="15548" y="69753"/>
                  <a:pt x="15548" y="69753"/>
                </a:cubicBezTo>
                <a:cubicBezTo>
                  <a:pt x="14152" y="69753"/>
                  <a:pt x="14152" y="69753"/>
                  <a:pt x="14152" y="71133"/>
                </a:cubicBezTo>
                <a:cubicBezTo>
                  <a:pt x="14152" y="71133"/>
                  <a:pt x="14152" y="71133"/>
                  <a:pt x="14152" y="72512"/>
                </a:cubicBezTo>
                <a:cubicBezTo>
                  <a:pt x="15548" y="72512"/>
                  <a:pt x="15548" y="71133"/>
                  <a:pt x="15548" y="71133"/>
                </a:cubicBezTo>
                <a:cubicBezTo>
                  <a:pt x="15548" y="71133"/>
                  <a:pt x="15548" y="71133"/>
                  <a:pt x="14152" y="71133"/>
                </a:cubicBezTo>
                <a:cubicBezTo>
                  <a:pt x="15548" y="71133"/>
                  <a:pt x="15548" y="71133"/>
                  <a:pt x="15548" y="71133"/>
                </a:cubicBezTo>
                <a:lnTo>
                  <a:pt x="15548" y="69753"/>
                </a:lnTo>
                <a:cubicBezTo>
                  <a:pt x="15548" y="69753"/>
                  <a:pt x="15548" y="69753"/>
                  <a:pt x="15548" y="71133"/>
                </a:cubicBezTo>
                <a:lnTo>
                  <a:pt x="16943" y="71133"/>
                </a:lnTo>
                <a:cubicBezTo>
                  <a:pt x="18338" y="71133"/>
                  <a:pt x="18338" y="71133"/>
                  <a:pt x="18338" y="71133"/>
                </a:cubicBezTo>
                <a:cubicBezTo>
                  <a:pt x="19734" y="71133"/>
                  <a:pt x="19734" y="71133"/>
                  <a:pt x="19734" y="71133"/>
                </a:cubicBezTo>
                <a:lnTo>
                  <a:pt x="21129" y="71133"/>
                </a:lnTo>
                <a:cubicBezTo>
                  <a:pt x="19734" y="71133"/>
                  <a:pt x="21129" y="72512"/>
                  <a:pt x="19734" y="72512"/>
                </a:cubicBezTo>
                <a:cubicBezTo>
                  <a:pt x="19734" y="72512"/>
                  <a:pt x="19734" y="72512"/>
                  <a:pt x="21129" y="72512"/>
                </a:cubicBezTo>
                <a:cubicBezTo>
                  <a:pt x="22524" y="72512"/>
                  <a:pt x="22524" y="72512"/>
                  <a:pt x="22524" y="73891"/>
                </a:cubicBezTo>
                <a:lnTo>
                  <a:pt x="22524" y="72512"/>
                </a:lnTo>
                <a:lnTo>
                  <a:pt x="22524" y="73891"/>
                </a:lnTo>
                <a:cubicBezTo>
                  <a:pt x="22524" y="73891"/>
                  <a:pt x="22524" y="73891"/>
                  <a:pt x="23920" y="73891"/>
                </a:cubicBezTo>
                <a:lnTo>
                  <a:pt x="25315" y="73891"/>
                </a:lnTo>
                <a:lnTo>
                  <a:pt x="25315" y="75270"/>
                </a:lnTo>
                <a:lnTo>
                  <a:pt x="26710" y="75270"/>
                </a:lnTo>
                <a:lnTo>
                  <a:pt x="26710" y="76650"/>
                </a:lnTo>
                <a:lnTo>
                  <a:pt x="25315" y="76650"/>
                </a:lnTo>
                <a:lnTo>
                  <a:pt x="25315" y="78029"/>
                </a:lnTo>
                <a:cubicBezTo>
                  <a:pt x="26710" y="78029"/>
                  <a:pt x="26710" y="78029"/>
                  <a:pt x="26710" y="78029"/>
                </a:cubicBezTo>
                <a:cubicBezTo>
                  <a:pt x="28106" y="78029"/>
                  <a:pt x="28106" y="76650"/>
                  <a:pt x="28106" y="76650"/>
                </a:cubicBezTo>
                <a:cubicBezTo>
                  <a:pt x="28106" y="78029"/>
                  <a:pt x="29501" y="78029"/>
                  <a:pt x="29501" y="78029"/>
                </a:cubicBezTo>
                <a:cubicBezTo>
                  <a:pt x="30897" y="78029"/>
                  <a:pt x="30897" y="78029"/>
                  <a:pt x="30897" y="78029"/>
                </a:cubicBezTo>
                <a:lnTo>
                  <a:pt x="32491" y="78029"/>
                </a:lnTo>
                <a:cubicBezTo>
                  <a:pt x="32491" y="78029"/>
                  <a:pt x="32491" y="79408"/>
                  <a:pt x="33887" y="79408"/>
                </a:cubicBezTo>
                <a:cubicBezTo>
                  <a:pt x="35282" y="79408"/>
                  <a:pt x="35282" y="80788"/>
                  <a:pt x="35282" y="80788"/>
                </a:cubicBezTo>
                <a:cubicBezTo>
                  <a:pt x="35282" y="82167"/>
                  <a:pt x="33887" y="82167"/>
                  <a:pt x="33887" y="82167"/>
                </a:cubicBezTo>
                <a:cubicBezTo>
                  <a:pt x="33887" y="82167"/>
                  <a:pt x="33887" y="82167"/>
                  <a:pt x="33887" y="83546"/>
                </a:cubicBezTo>
                <a:cubicBezTo>
                  <a:pt x="33887" y="83546"/>
                  <a:pt x="33887" y="83546"/>
                  <a:pt x="32491" y="83546"/>
                </a:cubicBezTo>
                <a:cubicBezTo>
                  <a:pt x="32491" y="83546"/>
                  <a:pt x="32491" y="83546"/>
                  <a:pt x="32491" y="84926"/>
                </a:cubicBezTo>
                <a:lnTo>
                  <a:pt x="32491" y="86305"/>
                </a:lnTo>
                <a:cubicBezTo>
                  <a:pt x="32491" y="86305"/>
                  <a:pt x="32491" y="86305"/>
                  <a:pt x="32491" y="87684"/>
                </a:cubicBezTo>
                <a:cubicBezTo>
                  <a:pt x="30897" y="87684"/>
                  <a:pt x="30897" y="87684"/>
                  <a:pt x="30897" y="89064"/>
                </a:cubicBezTo>
                <a:cubicBezTo>
                  <a:pt x="30897" y="89064"/>
                  <a:pt x="30897" y="89064"/>
                  <a:pt x="29501" y="89064"/>
                </a:cubicBezTo>
                <a:cubicBezTo>
                  <a:pt x="29501" y="89064"/>
                  <a:pt x="29501" y="89064"/>
                  <a:pt x="29501" y="90640"/>
                </a:cubicBezTo>
                <a:cubicBezTo>
                  <a:pt x="29501" y="90640"/>
                  <a:pt x="29501" y="89064"/>
                  <a:pt x="28106" y="89064"/>
                </a:cubicBezTo>
                <a:cubicBezTo>
                  <a:pt x="28106" y="90640"/>
                  <a:pt x="28106" y="90640"/>
                  <a:pt x="28106" y="90640"/>
                </a:cubicBezTo>
                <a:cubicBezTo>
                  <a:pt x="28106" y="90640"/>
                  <a:pt x="28106" y="90640"/>
                  <a:pt x="26710" y="90640"/>
                </a:cubicBezTo>
                <a:cubicBezTo>
                  <a:pt x="28106" y="90640"/>
                  <a:pt x="26710" y="92019"/>
                  <a:pt x="26710" y="92019"/>
                </a:cubicBezTo>
                <a:cubicBezTo>
                  <a:pt x="28106" y="93399"/>
                  <a:pt x="26710" y="93399"/>
                  <a:pt x="26710" y="93399"/>
                </a:cubicBezTo>
                <a:cubicBezTo>
                  <a:pt x="26710" y="94778"/>
                  <a:pt x="25315" y="94778"/>
                  <a:pt x="25315" y="94778"/>
                </a:cubicBezTo>
                <a:cubicBezTo>
                  <a:pt x="25315" y="94778"/>
                  <a:pt x="26710" y="94778"/>
                  <a:pt x="26710" y="93399"/>
                </a:cubicBezTo>
                <a:lnTo>
                  <a:pt x="25315" y="93399"/>
                </a:lnTo>
                <a:cubicBezTo>
                  <a:pt x="25315" y="93399"/>
                  <a:pt x="25315" y="93399"/>
                  <a:pt x="25315" y="94778"/>
                </a:cubicBezTo>
                <a:cubicBezTo>
                  <a:pt x="33887" y="103054"/>
                  <a:pt x="46445" y="108571"/>
                  <a:pt x="59202" y="108571"/>
                </a:cubicBezTo>
                <a:cubicBezTo>
                  <a:pt x="83122" y="108571"/>
                  <a:pt x="102857" y="90640"/>
                  <a:pt x="107043" y="68374"/>
                </a:cubicBezTo>
                <a:cubicBezTo>
                  <a:pt x="107043" y="66798"/>
                  <a:pt x="107043" y="66798"/>
                  <a:pt x="107043" y="66798"/>
                </a:cubicBezTo>
                <a:cubicBezTo>
                  <a:pt x="107043" y="65418"/>
                  <a:pt x="105647" y="65418"/>
                  <a:pt x="105647" y="65418"/>
                </a:cubicBezTo>
                <a:cubicBezTo>
                  <a:pt x="105647" y="65418"/>
                  <a:pt x="105647" y="65418"/>
                  <a:pt x="105647" y="64039"/>
                </a:cubicBezTo>
                <a:cubicBezTo>
                  <a:pt x="105647" y="64039"/>
                  <a:pt x="105647" y="64039"/>
                  <a:pt x="105647" y="62660"/>
                </a:cubicBezTo>
                <a:lnTo>
                  <a:pt x="105647" y="61280"/>
                </a:lnTo>
                <a:cubicBezTo>
                  <a:pt x="105647" y="61280"/>
                  <a:pt x="105647" y="61280"/>
                  <a:pt x="104252" y="61280"/>
                </a:cubicBezTo>
                <a:cubicBezTo>
                  <a:pt x="104252" y="59901"/>
                  <a:pt x="104252" y="59901"/>
                  <a:pt x="104252" y="59901"/>
                </a:cubicBezTo>
                <a:cubicBezTo>
                  <a:pt x="102857" y="59901"/>
                  <a:pt x="102857" y="59901"/>
                  <a:pt x="102857" y="59901"/>
                </a:cubicBezTo>
                <a:cubicBezTo>
                  <a:pt x="102857" y="59901"/>
                  <a:pt x="102857" y="59901"/>
                  <a:pt x="104252" y="59901"/>
                </a:cubicBezTo>
                <a:lnTo>
                  <a:pt x="102857" y="59901"/>
                </a:lnTo>
                <a:lnTo>
                  <a:pt x="102857" y="58522"/>
                </a:lnTo>
                <a:cubicBezTo>
                  <a:pt x="102857" y="58522"/>
                  <a:pt x="102857" y="58522"/>
                  <a:pt x="102857" y="57142"/>
                </a:cubicBezTo>
                <a:cubicBezTo>
                  <a:pt x="102857" y="58522"/>
                  <a:pt x="102857" y="58522"/>
                  <a:pt x="101461" y="58522"/>
                </a:cubicBezTo>
                <a:cubicBezTo>
                  <a:pt x="101461" y="57142"/>
                  <a:pt x="101461" y="57142"/>
                  <a:pt x="101461" y="57142"/>
                </a:cubicBezTo>
                <a:cubicBezTo>
                  <a:pt x="101461" y="57142"/>
                  <a:pt x="101461" y="57142"/>
                  <a:pt x="101461" y="58522"/>
                </a:cubicBezTo>
                <a:cubicBezTo>
                  <a:pt x="101461" y="58522"/>
                  <a:pt x="101461" y="58522"/>
                  <a:pt x="100066" y="58522"/>
                </a:cubicBezTo>
                <a:lnTo>
                  <a:pt x="100066" y="59901"/>
                </a:lnTo>
                <a:cubicBezTo>
                  <a:pt x="98671" y="59901"/>
                  <a:pt x="98671" y="59901"/>
                  <a:pt x="98671" y="59901"/>
                </a:cubicBezTo>
                <a:lnTo>
                  <a:pt x="97275" y="61280"/>
                </a:lnTo>
                <a:cubicBezTo>
                  <a:pt x="95880" y="61280"/>
                  <a:pt x="95880" y="61280"/>
                  <a:pt x="95880" y="61280"/>
                </a:cubicBezTo>
                <a:cubicBezTo>
                  <a:pt x="95880" y="61280"/>
                  <a:pt x="95880" y="61280"/>
                  <a:pt x="95880" y="62660"/>
                </a:cubicBezTo>
                <a:lnTo>
                  <a:pt x="95880" y="64039"/>
                </a:lnTo>
                <a:cubicBezTo>
                  <a:pt x="95880" y="64039"/>
                  <a:pt x="95880" y="64039"/>
                  <a:pt x="95880" y="65418"/>
                </a:cubicBezTo>
                <a:cubicBezTo>
                  <a:pt x="95880" y="65418"/>
                  <a:pt x="95880" y="65418"/>
                  <a:pt x="94485" y="65418"/>
                </a:cubicBezTo>
                <a:cubicBezTo>
                  <a:pt x="94485" y="64039"/>
                  <a:pt x="94485" y="64039"/>
                  <a:pt x="92890" y="64039"/>
                </a:cubicBezTo>
                <a:cubicBezTo>
                  <a:pt x="92890" y="64039"/>
                  <a:pt x="92890" y="64039"/>
                  <a:pt x="92890" y="62660"/>
                </a:cubicBezTo>
                <a:lnTo>
                  <a:pt x="92890" y="61280"/>
                </a:lnTo>
                <a:cubicBezTo>
                  <a:pt x="92890" y="61280"/>
                  <a:pt x="92890" y="59901"/>
                  <a:pt x="91495" y="59901"/>
                </a:cubicBezTo>
                <a:cubicBezTo>
                  <a:pt x="91495" y="58522"/>
                  <a:pt x="91495" y="58522"/>
                  <a:pt x="91495" y="58522"/>
                </a:cubicBezTo>
                <a:cubicBezTo>
                  <a:pt x="92890" y="58522"/>
                  <a:pt x="91495" y="58522"/>
                  <a:pt x="91495" y="58522"/>
                </a:cubicBezTo>
                <a:cubicBezTo>
                  <a:pt x="90099" y="58522"/>
                  <a:pt x="90099" y="58522"/>
                  <a:pt x="90099" y="58522"/>
                </a:cubicBezTo>
                <a:cubicBezTo>
                  <a:pt x="90099" y="58522"/>
                  <a:pt x="90099" y="58522"/>
                  <a:pt x="90099" y="57142"/>
                </a:cubicBezTo>
                <a:cubicBezTo>
                  <a:pt x="90099" y="58522"/>
                  <a:pt x="90099" y="57142"/>
                  <a:pt x="90099" y="57142"/>
                </a:cubicBezTo>
                <a:cubicBezTo>
                  <a:pt x="88704" y="57142"/>
                  <a:pt x="88704" y="57142"/>
                  <a:pt x="88704" y="57142"/>
                </a:cubicBezTo>
                <a:cubicBezTo>
                  <a:pt x="88704" y="55763"/>
                  <a:pt x="88704" y="55763"/>
                  <a:pt x="88704" y="55763"/>
                </a:cubicBezTo>
                <a:cubicBezTo>
                  <a:pt x="88704" y="55763"/>
                  <a:pt x="87308" y="57142"/>
                  <a:pt x="87308" y="55763"/>
                </a:cubicBezTo>
                <a:lnTo>
                  <a:pt x="85913" y="55763"/>
                </a:lnTo>
                <a:cubicBezTo>
                  <a:pt x="85913" y="57142"/>
                  <a:pt x="85913" y="57142"/>
                  <a:pt x="85913" y="57142"/>
                </a:cubicBezTo>
                <a:lnTo>
                  <a:pt x="85913" y="55763"/>
                </a:lnTo>
                <a:cubicBezTo>
                  <a:pt x="84518" y="55763"/>
                  <a:pt x="84518" y="55763"/>
                  <a:pt x="84518" y="55763"/>
                </a:cubicBezTo>
                <a:cubicBezTo>
                  <a:pt x="83122" y="55763"/>
                  <a:pt x="83122" y="55763"/>
                  <a:pt x="83122" y="55763"/>
                </a:cubicBezTo>
                <a:lnTo>
                  <a:pt x="81727" y="55763"/>
                </a:lnTo>
                <a:cubicBezTo>
                  <a:pt x="81727" y="55763"/>
                  <a:pt x="80332" y="55763"/>
                  <a:pt x="80332" y="54384"/>
                </a:cubicBezTo>
                <a:cubicBezTo>
                  <a:pt x="80332" y="54384"/>
                  <a:pt x="80332" y="54384"/>
                  <a:pt x="80332" y="53004"/>
                </a:cubicBezTo>
                <a:cubicBezTo>
                  <a:pt x="78936" y="53004"/>
                  <a:pt x="78936" y="53004"/>
                  <a:pt x="78936" y="53004"/>
                </a:cubicBezTo>
                <a:cubicBezTo>
                  <a:pt x="78936" y="53004"/>
                  <a:pt x="78936" y="53004"/>
                  <a:pt x="78936" y="54384"/>
                </a:cubicBezTo>
                <a:cubicBezTo>
                  <a:pt x="78936" y="54384"/>
                  <a:pt x="78936" y="54384"/>
                  <a:pt x="78936" y="55763"/>
                </a:cubicBezTo>
                <a:cubicBezTo>
                  <a:pt x="78936" y="55763"/>
                  <a:pt x="78936" y="55763"/>
                  <a:pt x="80332" y="55763"/>
                </a:cubicBezTo>
                <a:cubicBezTo>
                  <a:pt x="80332" y="55763"/>
                  <a:pt x="80332" y="55763"/>
                  <a:pt x="78936" y="55763"/>
                </a:cubicBezTo>
                <a:lnTo>
                  <a:pt x="80332" y="55763"/>
                </a:lnTo>
                <a:cubicBezTo>
                  <a:pt x="78936" y="55763"/>
                  <a:pt x="78936" y="55763"/>
                  <a:pt x="80332" y="55763"/>
                </a:cubicBezTo>
                <a:lnTo>
                  <a:pt x="80332" y="57142"/>
                </a:lnTo>
                <a:cubicBezTo>
                  <a:pt x="80332" y="55763"/>
                  <a:pt x="80332" y="55763"/>
                  <a:pt x="80332" y="55763"/>
                </a:cubicBezTo>
                <a:lnTo>
                  <a:pt x="80332" y="57142"/>
                </a:lnTo>
                <a:cubicBezTo>
                  <a:pt x="81727" y="57142"/>
                  <a:pt x="81727" y="57142"/>
                  <a:pt x="81727" y="57142"/>
                </a:cubicBezTo>
                <a:cubicBezTo>
                  <a:pt x="83122" y="55763"/>
                  <a:pt x="83122" y="55763"/>
                  <a:pt x="83122" y="55763"/>
                </a:cubicBezTo>
                <a:lnTo>
                  <a:pt x="83122" y="57142"/>
                </a:lnTo>
                <a:lnTo>
                  <a:pt x="84518" y="57142"/>
                </a:lnTo>
                <a:cubicBezTo>
                  <a:pt x="84518" y="57142"/>
                  <a:pt x="84518" y="57142"/>
                  <a:pt x="84518" y="58522"/>
                </a:cubicBezTo>
                <a:cubicBezTo>
                  <a:pt x="84518" y="59901"/>
                  <a:pt x="84518" y="59901"/>
                  <a:pt x="84518" y="59901"/>
                </a:cubicBezTo>
                <a:cubicBezTo>
                  <a:pt x="83122" y="59901"/>
                  <a:pt x="83122" y="59901"/>
                  <a:pt x="83122" y="59901"/>
                </a:cubicBezTo>
                <a:lnTo>
                  <a:pt x="83122" y="61280"/>
                </a:lnTo>
                <a:cubicBezTo>
                  <a:pt x="81727" y="61280"/>
                  <a:pt x="81727" y="61280"/>
                  <a:pt x="81727" y="61280"/>
                </a:cubicBezTo>
                <a:lnTo>
                  <a:pt x="80332" y="61280"/>
                </a:lnTo>
                <a:cubicBezTo>
                  <a:pt x="80332" y="62660"/>
                  <a:pt x="80332" y="62660"/>
                  <a:pt x="78936" y="62660"/>
                </a:cubicBezTo>
                <a:lnTo>
                  <a:pt x="77541" y="62660"/>
                </a:lnTo>
                <a:cubicBezTo>
                  <a:pt x="76146" y="64039"/>
                  <a:pt x="76146" y="64039"/>
                  <a:pt x="76146" y="62660"/>
                </a:cubicBezTo>
                <a:cubicBezTo>
                  <a:pt x="76146" y="62660"/>
                  <a:pt x="76146" y="62660"/>
                  <a:pt x="76146" y="61280"/>
                </a:cubicBezTo>
                <a:cubicBezTo>
                  <a:pt x="76146" y="61280"/>
                  <a:pt x="74750" y="61280"/>
                  <a:pt x="74750" y="59901"/>
                </a:cubicBezTo>
                <a:cubicBezTo>
                  <a:pt x="74750" y="59901"/>
                  <a:pt x="74750" y="59901"/>
                  <a:pt x="73355" y="58522"/>
                </a:cubicBezTo>
                <a:cubicBezTo>
                  <a:pt x="73355" y="58522"/>
                  <a:pt x="73355" y="58522"/>
                  <a:pt x="73355" y="57142"/>
                </a:cubicBezTo>
                <a:cubicBezTo>
                  <a:pt x="73355" y="55763"/>
                  <a:pt x="71960" y="55763"/>
                  <a:pt x="71960" y="55763"/>
                </a:cubicBezTo>
                <a:cubicBezTo>
                  <a:pt x="71960" y="54384"/>
                  <a:pt x="71960" y="54384"/>
                  <a:pt x="71960" y="54384"/>
                </a:cubicBezTo>
                <a:cubicBezTo>
                  <a:pt x="71960" y="53004"/>
                  <a:pt x="70365" y="53004"/>
                  <a:pt x="70365" y="53004"/>
                </a:cubicBezTo>
                <a:cubicBezTo>
                  <a:pt x="70365" y="53004"/>
                  <a:pt x="70365" y="53004"/>
                  <a:pt x="71960" y="51625"/>
                </a:cubicBezTo>
                <a:cubicBezTo>
                  <a:pt x="71960" y="50049"/>
                  <a:pt x="71960" y="50049"/>
                  <a:pt x="71960" y="50049"/>
                </a:cubicBezTo>
                <a:cubicBezTo>
                  <a:pt x="71960" y="50049"/>
                  <a:pt x="71960" y="50049"/>
                  <a:pt x="70365" y="50049"/>
                </a:cubicBezTo>
                <a:cubicBezTo>
                  <a:pt x="70365" y="50049"/>
                  <a:pt x="70365" y="50049"/>
                  <a:pt x="68970" y="50049"/>
                </a:cubicBezTo>
                <a:cubicBezTo>
                  <a:pt x="68970" y="50049"/>
                  <a:pt x="68970" y="48669"/>
                  <a:pt x="68970" y="50049"/>
                </a:cubicBezTo>
                <a:cubicBezTo>
                  <a:pt x="68970" y="50049"/>
                  <a:pt x="68970" y="50049"/>
                  <a:pt x="67574" y="50049"/>
                </a:cubicBezTo>
                <a:cubicBezTo>
                  <a:pt x="67574" y="48669"/>
                  <a:pt x="67574" y="48669"/>
                  <a:pt x="67574" y="48669"/>
                </a:cubicBezTo>
                <a:cubicBezTo>
                  <a:pt x="66179" y="48669"/>
                  <a:pt x="66179" y="48669"/>
                  <a:pt x="66179" y="48669"/>
                </a:cubicBezTo>
                <a:cubicBezTo>
                  <a:pt x="67574" y="48669"/>
                  <a:pt x="67574" y="48669"/>
                  <a:pt x="66179" y="48669"/>
                </a:cubicBezTo>
                <a:lnTo>
                  <a:pt x="67574" y="48669"/>
                </a:lnTo>
                <a:lnTo>
                  <a:pt x="66179" y="48669"/>
                </a:lnTo>
                <a:cubicBezTo>
                  <a:pt x="66179" y="47290"/>
                  <a:pt x="66179" y="47290"/>
                  <a:pt x="66179" y="47290"/>
                </a:cubicBezTo>
                <a:cubicBezTo>
                  <a:pt x="66179" y="47290"/>
                  <a:pt x="66179" y="47290"/>
                  <a:pt x="67574" y="47290"/>
                </a:cubicBezTo>
                <a:cubicBezTo>
                  <a:pt x="66179" y="47290"/>
                  <a:pt x="66179" y="47290"/>
                  <a:pt x="66179" y="47290"/>
                </a:cubicBezTo>
                <a:lnTo>
                  <a:pt x="67574" y="47290"/>
                </a:lnTo>
                <a:lnTo>
                  <a:pt x="68970" y="47290"/>
                </a:lnTo>
                <a:cubicBezTo>
                  <a:pt x="68970" y="47290"/>
                  <a:pt x="68970" y="47290"/>
                  <a:pt x="67574" y="47290"/>
                </a:cubicBezTo>
                <a:cubicBezTo>
                  <a:pt x="67574" y="47290"/>
                  <a:pt x="67574" y="47290"/>
                  <a:pt x="67574" y="45911"/>
                </a:cubicBezTo>
                <a:lnTo>
                  <a:pt x="68970" y="47290"/>
                </a:lnTo>
                <a:lnTo>
                  <a:pt x="68970" y="45911"/>
                </a:lnTo>
                <a:cubicBezTo>
                  <a:pt x="68970" y="47290"/>
                  <a:pt x="68970" y="47290"/>
                  <a:pt x="68970" y="47290"/>
                </a:cubicBezTo>
                <a:cubicBezTo>
                  <a:pt x="68970" y="45911"/>
                  <a:pt x="68970" y="45911"/>
                  <a:pt x="68970" y="45911"/>
                </a:cubicBezTo>
                <a:lnTo>
                  <a:pt x="70365" y="45911"/>
                </a:lnTo>
                <a:cubicBezTo>
                  <a:pt x="70365" y="45911"/>
                  <a:pt x="70365" y="45911"/>
                  <a:pt x="71960" y="45911"/>
                </a:cubicBezTo>
                <a:cubicBezTo>
                  <a:pt x="71960" y="45911"/>
                  <a:pt x="71960" y="47290"/>
                  <a:pt x="73355" y="47290"/>
                </a:cubicBezTo>
                <a:lnTo>
                  <a:pt x="74750" y="47290"/>
                </a:lnTo>
                <a:lnTo>
                  <a:pt x="74750" y="45911"/>
                </a:lnTo>
                <a:cubicBezTo>
                  <a:pt x="74750" y="44532"/>
                  <a:pt x="74750" y="44532"/>
                  <a:pt x="74750" y="44532"/>
                </a:cubicBezTo>
                <a:lnTo>
                  <a:pt x="73355" y="44532"/>
                </a:lnTo>
                <a:lnTo>
                  <a:pt x="71960" y="44532"/>
                </a:lnTo>
                <a:cubicBezTo>
                  <a:pt x="71960" y="44532"/>
                  <a:pt x="73355" y="44532"/>
                  <a:pt x="73355" y="43152"/>
                </a:cubicBezTo>
                <a:cubicBezTo>
                  <a:pt x="73355" y="43152"/>
                  <a:pt x="73355" y="43152"/>
                  <a:pt x="71960" y="43152"/>
                </a:cubicBezTo>
                <a:cubicBezTo>
                  <a:pt x="70365" y="43152"/>
                  <a:pt x="70365" y="43152"/>
                  <a:pt x="70365" y="43152"/>
                </a:cubicBezTo>
                <a:cubicBezTo>
                  <a:pt x="70365" y="43152"/>
                  <a:pt x="71960" y="43152"/>
                  <a:pt x="71960" y="44532"/>
                </a:cubicBezTo>
                <a:cubicBezTo>
                  <a:pt x="71960" y="44532"/>
                  <a:pt x="71960" y="44532"/>
                  <a:pt x="70365" y="44532"/>
                </a:cubicBezTo>
                <a:cubicBezTo>
                  <a:pt x="70365" y="43152"/>
                  <a:pt x="70365" y="43152"/>
                  <a:pt x="70365" y="43152"/>
                </a:cubicBezTo>
                <a:cubicBezTo>
                  <a:pt x="70365" y="43152"/>
                  <a:pt x="70365" y="43152"/>
                  <a:pt x="68970" y="43152"/>
                </a:cubicBezTo>
                <a:cubicBezTo>
                  <a:pt x="68970" y="43152"/>
                  <a:pt x="68970" y="43152"/>
                  <a:pt x="70365" y="43152"/>
                </a:cubicBezTo>
                <a:cubicBezTo>
                  <a:pt x="68970" y="43152"/>
                  <a:pt x="68970" y="43152"/>
                  <a:pt x="68970" y="43152"/>
                </a:cubicBezTo>
                <a:cubicBezTo>
                  <a:pt x="68970" y="43152"/>
                  <a:pt x="67574" y="43152"/>
                  <a:pt x="68970" y="43152"/>
                </a:cubicBezTo>
                <a:cubicBezTo>
                  <a:pt x="68970" y="44532"/>
                  <a:pt x="68970" y="44532"/>
                  <a:pt x="68970" y="44532"/>
                </a:cubicBezTo>
                <a:cubicBezTo>
                  <a:pt x="68970" y="44532"/>
                  <a:pt x="68970" y="44532"/>
                  <a:pt x="67574" y="44532"/>
                </a:cubicBezTo>
                <a:cubicBezTo>
                  <a:pt x="67574" y="44532"/>
                  <a:pt x="67574" y="44532"/>
                  <a:pt x="67574" y="45911"/>
                </a:cubicBezTo>
                <a:cubicBezTo>
                  <a:pt x="67574" y="47290"/>
                  <a:pt x="67574" y="47290"/>
                  <a:pt x="67574" y="47290"/>
                </a:cubicBezTo>
                <a:lnTo>
                  <a:pt x="66179" y="47290"/>
                </a:lnTo>
                <a:cubicBezTo>
                  <a:pt x="66179" y="47290"/>
                  <a:pt x="66179" y="47290"/>
                  <a:pt x="64784" y="47290"/>
                </a:cubicBezTo>
                <a:cubicBezTo>
                  <a:pt x="64784" y="47290"/>
                  <a:pt x="64784" y="47290"/>
                  <a:pt x="64784" y="48669"/>
                </a:cubicBezTo>
                <a:cubicBezTo>
                  <a:pt x="64784" y="48669"/>
                  <a:pt x="64784" y="48669"/>
                  <a:pt x="64784" y="50049"/>
                </a:cubicBezTo>
                <a:lnTo>
                  <a:pt x="64784" y="48669"/>
                </a:lnTo>
                <a:cubicBezTo>
                  <a:pt x="64784" y="48669"/>
                  <a:pt x="64784" y="48669"/>
                  <a:pt x="63388" y="50049"/>
                </a:cubicBezTo>
                <a:cubicBezTo>
                  <a:pt x="63388" y="48669"/>
                  <a:pt x="63388" y="48669"/>
                  <a:pt x="63388" y="48669"/>
                </a:cubicBezTo>
                <a:lnTo>
                  <a:pt x="64784" y="48669"/>
                </a:lnTo>
                <a:lnTo>
                  <a:pt x="63388" y="48669"/>
                </a:lnTo>
                <a:cubicBezTo>
                  <a:pt x="63388" y="48669"/>
                  <a:pt x="63388" y="48669"/>
                  <a:pt x="63388" y="47290"/>
                </a:cubicBezTo>
                <a:cubicBezTo>
                  <a:pt x="63388" y="48669"/>
                  <a:pt x="63388" y="47290"/>
                  <a:pt x="63388" y="47290"/>
                </a:cubicBezTo>
                <a:lnTo>
                  <a:pt x="63388" y="45911"/>
                </a:lnTo>
                <a:cubicBezTo>
                  <a:pt x="63388" y="45911"/>
                  <a:pt x="63388" y="45911"/>
                  <a:pt x="61993" y="45911"/>
                </a:cubicBezTo>
                <a:lnTo>
                  <a:pt x="60598" y="44532"/>
                </a:lnTo>
                <a:cubicBezTo>
                  <a:pt x="59202" y="44532"/>
                  <a:pt x="59202" y="44532"/>
                  <a:pt x="59202" y="44532"/>
                </a:cubicBezTo>
                <a:lnTo>
                  <a:pt x="59202" y="43152"/>
                </a:lnTo>
                <a:lnTo>
                  <a:pt x="59202" y="44532"/>
                </a:lnTo>
                <a:cubicBezTo>
                  <a:pt x="59202" y="45911"/>
                  <a:pt x="59202" y="45911"/>
                  <a:pt x="59202" y="45911"/>
                </a:cubicBezTo>
                <a:lnTo>
                  <a:pt x="60598" y="45911"/>
                </a:lnTo>
                <a:cubicBezTo>
                  <a:pt x="61993" y="47290"/>
                  <a:pt x="61993" y="47290"/>
                  <a:pt x="61993" y="47290"/>
                </a:cubicBezTo>
                <a:lnTo>
                  <a:pt x="60598" y="47290"/>
                </a:lnTo>
                <a:cubicBezTo>
                  <a:pt x="61993" y="47290"/>
                  <a:pt x="61993" y="47290"/>
                  <a:pt x="61993" y="47290"/>
                </a:cubicBezTo>
                <a:cubicBezTo>
                  <a:pt x="61993" y="47290"/>
                  <a:pt x="61993" y="47290"/>
                  <a:pt x="61993" y="48669"/>
                </a:cubicBezTo>
                <a:cubicBezTo>
                  <a:pt x="61993" y="48669"/>
                  <a:pt x="61993" y="48669"/>
                  <a:pt x="60598" y="48669"/>
                </a:cubicBezTo>
                <a:lnTo>
                  <a:pt x="60598" y="47290"/>
                </a:lnTo>
                <a:cubicBezTo>
                  <a:pt x="60598" y="47290"/>
                  <a:pt x="60598" y="47290"/>
                  <a:pt x="59202" y="47290"/>
                </a:cubicBezTo>
                <a:cubicBezTo>
                  <a:pt x="59202" y="45911"/>
                  <a:pt x="59202" y="47290"/>
                  <a:pt x="59202" y="45911"/>
                </a:cubicBezTo>
                <a:cubicBezTo>
                  <a:pt x="59202" y="45911"/>
                  <a:pt x="59202" y="45911"/>
                  <a:pt x="57807" y="45911"/>
                </a:cubicBezTo>
                <a:lnTo>
                  <a:pt x="57807" y="44532"/>
                </a:lnTo>
                <a:lnTo>
                  <a:pt x="56411" y="44532"/>
                </a:lnTo>
                <a:cubicBezTo>
                  <a:pt x="56411" y="44532"/>
                  <a:pt x="56411" y="45911"/>
                  <a:pt x="55016" y="45911"/>
                </a:cubicBezTo>
                <a:cubicBezTo>
                  <a:pt x="55016" y="44532"/>
                  <a:pt x="55016" y="45911"/>
                  <a:pt x="55016" y="45911"/>
                </a:cubicBezTo>
                <a:cubicBezTo>
                  <a:pt x="55016" y="45911"/>
                  <a:pt x="55016" y="44532"/>
                  <a:pt x="53621" y="45911"/>
                </a:cubicBezTo>
                <a:cubicBezTo>
                  <a:pt x="53621" y="47290"/>
                  <a:pt x="52225" y="45911"/>
                  <a:pt x="52225" y="47290"/>
                </a:cubicBezTo>
                <a:cubicBezTo>
                  <a:pt x="52225" y="47290"/>
                  <a:pt x="52225" y="47290"/>
                  <a:pt x="52225" y="48669"/>
                </a:cubicBezTo>
                <a:lnTo>
                  <a:pt x="50830" y="48669"/>
                </a:lnTo>
                <a:cubicBezTo>
                  <a:pt x="50830" y="48669"/>
                  <a:pt x="50830" y="48669"/>
                  <a:pt x="50830" y="50049"/>
                </a:cubicBezTo>
                <a:lnTo>
                  <a:pt x="49435" y="50049"/>
                </a:lnTo>
                <a:cubicBezTo>
                  <a:pt x="49435" y="50049"/>
                  <a:pt x="49435" y="50049"/>
                  <a:pt x="47840" y="50049"/>
                </a:cubicBezTo>
                <a:cubicBezTo>
                  <a:pt x="47840" y="48669"/>
                  <a:pt x="47840" y="48669"/>
                  <a:pt x="47840" y="48669"/>
                </a:cubicBezTo>
                <a:cubicBezTo>
                  <a:pt x="46445" y="48669"/>
                  <a:pt x="47840" y="48669"/>
                  <a:pt x="47840" y="48669"/>
                </a:cubicBezTo>
                <a:lnTo>
                  <a:pt x="46445" y="48669"/>
                </a:lnTo>
                <a:cubicBezTo>
                  <a:pt x="46445" y="48669"/>
                  <a:pt x="46445" y="48669"/>
                  <a:pt x="47840" y="48669"/>
                </a:cubicBezTo>
                <a:cubicBezTo>
                  <a:pt x="47840" y="48669"/>
                  <a:pt x="47840" y="48669"/>
                  <a:pt x="46445" y="48669"/>
                </a:cubicBezTo>
                <a:lnTo>
                  <a:pt x="46445" y="47290"/>
                </a:lnTo>
                <a:cubicBezTo>
                  <a:pt x="47840" y="47290"/>
                  <a:pt x="47840" y="47290"/>
                  <a:pt x="47840" y="45911"/>
                </a:cubicBezTo>
                <a:cubicBezTo>
                  <a:pt x="47840" y="45911"/>
                  <a:pt x="47840" y="45911"/>
                  <a:pt x="46445" y="45911"/>
                </a:cubicBezTo>
                <a:lnTo>
                  <a:pt x="47840" y="45911"/>
                </a:lnTo>
                <a:cubicBezTo>
                  <a:pt x="47840" y="44532"/>
                  <a:pt x="47840" y="44532"/>
                  <a:pt x="47840" y="44532"/>
                </a:cubicBezTo>
                <a:lnTo>
                  <a:pt x="49435" y="44532"/>
                </a:lnTo>
                <a:cubicBezTo>
                  <a:pt x="49435" y="44532"/>
                  <a:pt x="50830" y="45911"/>
                  <a:pt x="50830" y="44532"/>
                </a:cubicBezTo>
                <a:lnTo>
                  <a:pt x="50830" y="45911"/>
                </a:lnTo>
                <a:cubicBezTo>
                  <a:pt x="50830" y="44532"/>
                  <a:pt x="50830" y="44532"/>
                  <a:pt x="50830" y="44532"/>
                </a:cubicBezTo>
                <a:cubicBezTo>
                  <a:pt x="52225" y="44532"/>
                  <a:pt x="52225" y="44532"/>
                  <a:pt x="52225" y="44532"/>
                </a:cubicBezTo>
                <a:lnTo>
                  <a:pt x="50830" y="44532"/>
                </a:lnTo>
                <a:cubicBezTo>
                  <a:pt x="50830" y="44532"/>
                  <a:pt x="50830" y="44532"/>
                  <a:pt x="52225" y="43152"/>
                </a:cubicBezTo>
                <a:cubicBezTo>
                  <a:pt x="52225" y="44532"/>
                  <a:pt x="52225" y="44532"/>
                  <a:pt x="52225" y="44532"/>
                </a:cubicBezTo>
                <a:lnTo>
                  <a:pt x="52225" y="43152"/>
                </a:lnTo>
                <a:cubicBezTo>
                  <a:pt x="50830" y="43152"/>
                  <a:pt x="52225" y="43152"/>
                  <a:pt x="50830" y="43152"/>
                </a:cubicBezTo>
                <a:cubicBezTo>
                  <a:pt x="50830" y="41773"/>
                  <a:pt x="50830" y="41773"/>
                  <a:pt x="50830" y="41773"/>
                </a:cubicBezTo>
                <a:lnTo>
                  <a:pt x="50830" y="43152"/>
                </a:lnTo>
                <a:cubicBezTo>
                  <a:pt x="50830" y="41773"/>
                  <a:pt x="50830" y="41773"/>
                  <a:pt x="49435" y="41773"/>
                </a:cubicBezTo>
                <a:lnTo>
                  <a:pt x="50830" y="41773"/>
                </a:lnTo>
                <a:cubicBezTo>
                  <a:pt x="50830" y="41773"/>
                  <a:pt x="50830" y="41773"/>
                  <a:pt x="50830" y="40394"/>
                </a:cubicBezTo>
                <a:cubicBezTo>
                  <a:pt x="50830" y="40394"/>
                  <a:pt x="50830" y="40394"/>
                  <a:pt x="52225" y="40394"/>
                </a:cubicBezTo>
                <a:lnTo>
                  <a:pt x="52225" y="41773"/>
                </a:lnTo>
                <a:cubicBezTo>
                  <a:pt x="52225" y="40394"/>
                  <a:pt x="52225" y="41773"/>
                  <a:pt x="52225" y="41773"/>
                </a:cubicBezTo>
                <a:cubicBezTo>
                  <a:pt x="52225" y="40394"/>
                  <a:pt x="52225" y="40394"/>
                  <a:pt x="52225" y="40394"/>
                </a:cubicBezTo>
                <a:cubicBezTo>
                  <a:pt x="52225" y="40394"/>
                  <a:pt x="52225" y="40394"/>
                  <a:pt x="53621" y="40394"/>
                </a:cubicBezTo>
                <a:cubicBezTo>
                  <a:pt x="53621" y="39014"/>
                  <a:pt x="53621" y="39014"/>
                  <a:pt x="53621" y="39014"/>
                </a:cubicBezTo>
                <a:lnTo>
                  <a:pt x="55016" y="39014"/>
                </a:lnTo>
                <a:cubicBezTo>
                  <a:pt x="55016" y="39014"/>
                  <a:pt x="55016" y="37635"/>
                  <a:pt x="56411" y="39014"/>
                </a:cubicBezTo>
                <a:cubicBezTo>
                  <a:pt x="56411" y="39014"/>
                  <a:pt x="56411" y="39014"/>
                  <a:pt x="56411" y="37635"/>
                </a:cubicBezTo>
                <a:cubicBezTo>
                  <a:pt x="56411" y="37635"/>
                  <a:pt x="56411" y="37635"/>
                  <a:pt x="56411" y="39014"/>
                </a:cubicBezTo>
                <a:cubicBezTo>
                  <a:pt x="56411" y="39014"/>
                  <a:pt x="56411" y="39014"/>
                  <a:pt x="56411" y="37635"/>
                </a:cubicBezTo>
                <a:cubicBezTo>
                  <a:pt x="56411" y="37635"/>
                  <a:pt x="56411" y="37635"/>
                  <a:pt x="57807" y="37635"/>
                </a:cubicBezTo>
                <a:lnTo>
                  <a:pt x="56411" y="37635"/>
                </a:lnTo>
                <a:cubicBezTo>
                  <a:pt x="56411" y="37635"/>
                  <a:pt x="56411" y="37635"/>
                  <a:pt x="56411" y="36256"/>
                </a:cubicBezTo>
                <a:cubicBezTo>
                  <a:pt x="56411" y="36256"/>
                  <a:pt x="56411" y="36256"/>
                  <a:pt x="57807" y="36256"/>
                </a:cubicBezTo>
                <a:lnTo>
                  <a:pt x="57807" y="37635"/>
                </a:lnTo>
                <a:lnTo>
                  <a:pt x="59202" y="37635"/>
                </a:lnTo>
                <a:lnTo>
                  <a:pt x="60598" y="37635"/>
                </a:lnTo>
                <a:cubicBezTo>
                  <a:pt x="60598" y="37635"/>
                  <a:pt x="60598" y="37635"/>
                  <a:pt x="61993" y="37635"/>
                </a:cubicBezTo>
                <a:lnTo>
                  <a:pt x="63388" y="37635"/>
                </a:lnTo>
                <a:cubicBezTo>
                  <a:pt x="63388" y="36256"/>
                  <a:pt x="63388" y="37635"/>
                  <a:pt x="63388" y="36256"/>
                </a:cubicBezTo>
                <a:lnTo>
                  <a:pt x="63388" y="34876"/>
                </a:lnTo>
                <a:cubicBezTo>
                  <a:pt x="64784" y="34876"/>
                  <a:pt x="64784" y="34876"/>
                  <a:pt x="64784" y="34876"/>
                </a:cubicBezTo>
                <a:cubicBezTo>
                  <a:pt x="64784" y="34876"/>
                  <a:pt x="64784" y="34876"/>
                  <a:pt x="64784" y="36256"/>
                </a:cubicBezTo>
                <a:cubicBezTo>
                  <a:pt x="64784" y="36256"/>
                  <a:pt x="64784" y="36256"/>
                  <a:pt x="64784" y="34876"/>
                </a:cubicBezTo>
                <a:cubicBezTo>
                  <a:pt x="64784" y="34876"/>
                  <a:pt x="64784" y="34876"/>
                  <a:pt x="66179" y="34876"/>
                </a:cubicBezTo>
                <a:lnTo>
                  <a:pt x="64784" y="34876"/>
                </a:lnTo>
                <a:cubicBezTo>
                  <a:pt x="64784" y="34876"/>
                  <a:pt x="64784" y="34876"/>
                  <a:pt x="64784" y="33497"/>
                </a:cubicBezTo>
                <a:cubicBezTo>
                  <a:pt x="66179" y="33497"/>
                  <a:pt x="66179" y="33497"/>
                  <a:pt x="66179" y="33497"/>
                </a:cubicBezTo>
                <a:lnTo>
                  <a:pt x="67574" y="33497"/>
                </a:lnTo>
                <a:lnTo>
                  <a:pt x="68970" y="33497"/>
                </a:lnTo>
                <a:lnTo>
                  <a:pt x="67574" y="33497"/>
                </a:lnTo>
                <a:lnTo>
                  <a:pt x="67574" y="32118"/>
                </a:lnTo>
                <a:lnTo>
                  <a:pt x="67574" y="33497"/>
                </a:lnTo>
                <a:cubicBezTo>
                  <a:pt x="67574" y="33497"/>
                  <a:pt x="67574" y="33497"/>
                  <a:pt x="66179" y="33497"/>
                </a:cubicBezTo>
                <a:cubicBezTo>
                  <a:pt x="64784" y="33497"/>
                  <a:pt x="64784" y="33497"/>
                  <a:pt x="64784" y="33497"/>
                </a:cubicBezTo>
                <a:cubicBezTo>
                  <a:pt x="63388" y="33497"/>
                  <a:pt x="63388" y="32118"/>
                  <a:pt x="63388" y="32118"/>
                </a:cubicBezTo>
                <a:cubicBezTo>
                  <a:pt x="63388" y="32118"/>
                  <a:pt x="63388" y="32118"/>
                  <a:pt x="63388" y="30738"/>
                </a:cubicBezTo>
                <a:lnTo>
                  <a:pt x="64784" y="30738"/>
                </a:lnTo>
                <a:lnTo>
                  <a:pt x="66179" y="29359"/>
                </a:lnTo>
                <a:cubicBezTo>
                  <a:pt x="66179" y="27783"/>
                  <a:pt x="66179" y="27783"/>
                  <a:pt x="66179" y="27783"/>
                </a:cubicBezTo>
                <a:cubicBezTo>
                  <a:pt x="66179" y="27783"/>
                  <a:pt x="66179" y="27783"/>
                  <a:pt x="64784" y="27783"/>
                </a:cubicBezTo>
                <a:cubicBezTo>
                  <a:pt x="64784" y="27783"/>
                  <a:pt x="64784" y="27783"/>
                  <a:pt x="64784" y="29359"/>
                </a:cubicBezTo>
                <a:cubicBezTo>
                  <a:pt x="63388" y="29359"/>
                  <a:pt x="63388" y="29359"/>
                  <a:pt x="63388" y="29359"/>
                </a:cubicBezTo>
                <a:cubicBezTo>
                  <a:pt x="63388" y="29359"/>
                  <a:pt x="63388" y="29359"/>
                  <a:pt x="63388" y="30738"/>
                </a:cubicBezTo>
                <a:cubicBezTo>
                  <a:pt x="61993" y="30738"/>
                  <a:pt x="61993" y="30738"/>
                  <a:pt x="61993" y="30738"/>
                </a:cubicBezTo>
                <a:cubicBezTo>
                  <a:pt x="61993" y="32118"/>
                  <a:pt x="61993" y="32118"/>
                  <a:pt x="61993" y="32118"/>
                </a:cubicBezTo>
                <a:cubicBezTo>
                  <a:pt x="61993" y="33497"/>
                  <a:pt x="61993" y="33497"/>
                  <a:pt x="61993" y="33497"/>
                </a:cubicBezTo>
                <a:lnTo>
                  <a:pt x="60598" y="33497"/>
                </a:lnTo>
                <a:cubicBezTo>
                  <a:pt x="61993" y="33497"/>
                  <a:pt x="61993" y="33497"/>
                  <a:pt x="61993" y="33497"/>
                </a:cubicBezTo>
                <a:lnTo>
                  <a:pt x="61993" y="34876"/>
                </a:lnTo>
                <a:lnTo>
                  <a:pt x="60598" y="34876"/>
                </a:lnTo>
                <a:lnTo>
                  <a:pt x="61993" y="34876"/>
                </a:lnTo>
                <a:cubicBezTo>
                  <a:pt x="60598" y="34876"/>
                  <a:pt x="60598" y="34876"/>
                  <a:pt x="60598" y="34876"/>
                </a:cubicBezTo>
                <a:cubicBezTo>
                  <a:pt x="60598" y="36256"/>
                  <a:pt x="60598" y="36256"/>
                  <a:pt x="60598" y="36256"/>
                </a:cubicBezTo>
                <a:cubicBezTo>
                  <a:pt x="60598" y="36256"/>
                  <a:pt x="60598" y="36256"/>
                  <a:pt x="59202" y="36256"/>
                </a:cubicBezTo>
                <a:cubicBezTo>
                  <a:pt x="59202" y="36256"/>
                  <a:pt x="59202" y="36256"/>
                  <a:pt x="59202" y="34876"/>
                </a:cubicBezTo>
                <a:cubicBezTo>
                  <a:pt x="59202" y="34876"/>
                  <a:pt x="59202" y="34876"/>
                  <a:pt x="57807" y="34876"/>
                </a:cubicBezTo>
                <a:cubicBezTo>
                  <a:pt x="57807" y="34876"/>
                  <a:pt x="57807" y="34876"/>
                  <a:pt x="57807" y="33497"/>
                </a:cubicBezTo>
                <a:lnTo>
                  <a:pt x="57807" y="34876"/>
                </a:lnTo>
                <a:cubicBezTo>
                  <a:pt x="56411" y="34876"/>
                  <a:pt x="56411" y="34876"/>
                  <a:pt x="56411" y="34876"/>
                </a:cubicBezTo>
                <a:cubicBezTo>
                  <a:pt x="55016" y="34876"/>
                  <a:pt x="55016" y="34876"/>
                  <a:pt x="55016" y="34876"/>
                </a:cubicBezTo>
                <a:lnTo>
                  <a:pt x="55016" y="33497"/>
                </a:lnTo>
                <a:cubicBezTo>
                  <a:pt x="55016" y="33497"/>
                  <a:pt x="55016" y="33497"/>
                  <a:pt x="55016" y="34876"/>
                </a:cubicBezTo>
                <a:cubicBezTo>
                  <a:pt x="55016" y="33497"/>
                  <a:pt x="55016" y="33497"/>
                  <a:pt x="55016" y="33497"/>
                </a:cubicBezTo>
                <a:lnTo>
                  <a:pt x="55016" y="32118"/>
                </a:lnTo>
                <a:cubicBezTo>
                  <a:pt x="55016" y="33497"/>
                  <a:pt x="55016" y="32118"/>
                  <a:pt x="55016" y="32118"/>
                </a:cubicBezTo>
                <a:lnTo>
                  <a:pt x="55016" y="30738"/>
                </a:lnTo>
                <a:cubicBezTo>
                  <a:pt x="56411" y="30738"/>
                  <a:pt x="56411" y="30738"/>
                  <a:pt x="56411" y="30738"/>
                </a:cubicBezTo>
                <a:cubicBezTo>
                  <a:pt x="56411" y="30738"/>
                  <a:pt x="56411" y="30738"/>
                  <a:pt x="57807" y="30738"/>
                </a:cubicBezTo>
                <a:cubicBezTo>
                  <a:pt x="57807" y="30738"/>
                  <a:pt x="57807" y="30738"/>
                  <a:pt x="57807" y="29359"/>
                </a:cubicBezTo>
                <a:cubicBezTo>
                  <a:pt x="59202" y="29359"/>
                  <a:pt x="59202" y="29359"/>
                  <a:pt x="59202" y="29359"/>
                </a:cubicBezTo>
                <a:cubicBezTo>
                  <a:pt x="59202" y="27783"/>
                  <a:pt x="59202" y="27783"/>
                  <a:pt x="59202" y="27783"/>
                </a:cubicBezTo>
                <a:cubicBezTo>
                  <a:pt x="59202" y="26403"/>
                  <a:pt x="60598" y="26403"/>
                  <a:pt x="60598" y="26403"/>
                </a:cubicBezTo>
                <a:cubicBezTo>
                  <a:pt x="61993" y="26403"/>
                  <a:pt x="61993" y="26403"/>
                  <a:pt x="61993" y="26403"/>
                </a:cubicBezTo>
                <a:cubicBezTo>
                  <a:pt x="61993" y="26403"/>
                  <a:pt x="61993" y="26403"/>
                  <a:pt x="61993" y="25024"/>
                </a:cubicBezTo>
                <a:cubicBezTo>
                  <a:pt x="61993" y="25024"/>
                  <a:pt x="61993" y="25024"/>
                  <a:pt x="63388" y="25024"/>
                </a:cubicBezTo>
                <a:cubicBezTo>
                  <a:pt x="63388" y="25024"/>
                  <a:pt x="63388" y="25024"/>
                  <a:pt x="63388" y="23645"/>
                </a:cubicBezTo>
                <a:cubicBezTo>
                  <a:pt x="63388" y="25024"/>
                  <a:pt x="63388" y="25024"/>
                  <a:pt x="64784" y="25024"/>
                </a:cubicBezTo>
                <a:cubicBezTo>
                  <a:pt x="64784" y="23645"/>
                  <a:pt x="64784" y="23645"/>
                  <a:pt x="64784" y="23645"/>
                </a:cubicBezTo>
                <a:cubicBezTo>
                  <a:pt x="66179" y="23645"/>
                  <a:pt x="66179" y="23645"/>
                  <a:pt x="66179" y="23645"/>
                </a:cubicBezTo>
                <a:cubicBezTo>
                  <a:pt x="67574" y="23645"/>
                  <a:pt x="67574" y="23645"/>
                  <a:pt x="67574" y="23645"/>
                </a:cubicBezTo>
                <a:cubicBezTo>
                  <a:pt x="67574" y="23645"/>
                  <a:pt x="67574" y="23645"/>
                  <a:pt x="68970" y="23645"/>
                </a:cubicBezTo>
                <a:cubicBezTo>
                  <a:pt x="68970" y="23645"/>
                  <a:pt x="68970" y="23645"/>
                  <a:pt x="67574" y="23645"/>
                </a:cubicBezTo>
                <a:cubicBezTo>
                  <a:pt x="67574" y="25024"/>
                  <a:pt x="67574" y="25024"/>
                  <a:pt x="68970" y="25024"/>
                </a:cubicBezTo>
                <a:cubicBezTo>
                  <a:pt x="68970" y="25024"/>
                  <a:pt x="68970" y="25024"/>
                  <a:pt x="70365" y="25024"/>
                </a:cubicBezTo>
                <a:lnTo>
                  <a:pt x="71960" y="25024"/>
                </a:lnTo>
                <a:cubicBezTo>
                  <a:pt x="71960" y="25024"/>
                  <a:pt x="71960" y="25024"/>
                  <a:pt x="73355" y="25024"/>
                </a:cubicBezTo>
                <a:lnTo>
                  <a:pt x="73355" y="26403"/>
                </a:lnTo>
                <a:cubicBezTo>
                  <a:pt x="73355" y="26403"/>
                  <a:pt x="73355" y="26403"/>
                  <a:pt x="74750" y="26403"/>
                </a:cubicBezTo>
                <a:cubicBezTo>
                  <a:pt x="74750" y="27783"/>
                  <a:pt x="74750" y="27783"/>
                  <a:pt x="74750" y="27783"/>
                </a:cubicBezTo>
                <a:cubicBezTo>
                  <a:pt x="73355" y="27783"/>
                  <a:pt x="71960" y="27783"/>
                  <a:pt x="70365" y="27783"/>
                </a:cubicBezTo>
                <a:lnTo>
                  <a:pt x="70365" y="26403"/>
                </a:lnTo>
                <a:cubicBezTo>
                  <a:pt x="70365" y="27783"/>
                  <a:pt x="70365" y="27783"/>
                  <a:pt x="70365" y="27783"/>
                </a:cubicBezTo>
                <a:cubicBezTo>
                  <a:pt x="71960" y="27783"/>
                  <a:pt x="71960" y="27783"/>
                  <a:pt x="70365" y="27783"/>
                </a:cubicBezTo>
                <a:cubicBezTo>
                  <a:pt x="70365" y="29359"/>
                  <a:pt x="71960" y="29359"/>
                  <a:pt x="71960" y="29359"/>
                </a:cubicBezTo>
                <a:cubicBezTo>
                  <a:pt x="73355" y="30738"/>
                  <a:pt x="73355" y="30738"/>
                  <a:pt x="73355" y="29359"/>
                </a:cubicBezTo>
                <a:cubicBezTo>
                  <a:pt x="71960" y="29359"/>
                  <a:pt x="71960" y="29359"/>
                  <a:pt x="71960" y="29359"/>
                </a:cubicBezTo>
                <a:cubicBezTo>
                  <a:pt x="73355" y="29359"/>
                  <a:pt x="73355" y="29359"/>
                  <a:pt x="73355" y="29359"/>
                </a:cubicBezTo>
                <a:cubicBezTo>
                  <a:pt x="73355" y="29359"/>
                  <a:pt x="73355" y="29359"/>
                  <a:pt x="74750" y="29359"/>
                </a:cubicBezTo>
                <a:cubicBezTo>
                  <a:pt x="74750" y="29359"/>
                  <a:pt x="74750" y="29359"/>
                  <a:pt x="74750" y="27783"/>
                </a:cubicBezTo>
                <a:cubicBezTo>
                  <a:pt x="76146" y="27783"/>
                  <a:pt x="76146" y="27783"/>
                  <a:pt x="76146" y="27783"/>
                </a:cubicBezTo>
                <a:cubicBezTo>
                  <a:pt x="76146" y="27783"/>
                  <a:pt x="76146" y="27783"/>
                  <a:pt x="76146" y="26403"/>
                </a:cubicBezTo>
                <a:cubicBezTo>
                  <a:pt x="76146" y="26403"/>
                  <a:pt x="76146" y="26403"/>
                  <a:pt x="76146" y="25024"/>
                </a:cubicBezTo>
                <a:lnTo>
                  <a:pt x="76146" y="26403"/>
                </a:lnTo>
                <a:cubicBezTo>
                  <a:pt x="76146" y="26403"/>
                  <a:pt x="77541" y="26403"/>
                  <a:pt x="77541" y="25024"/>
                </a:cubicBezTo>
                <a:cubicBezTo>
                  <a:pt x="77541" y="26403"/>
                  <a:pt x="77541" y="26403"/>
                  <a:pt x="77541" y="26403"/>
                </a:cubicBezTo>
                <a:cubicBezTo>
                  <a:pt x="77541" y="26403"/>
                  <a:pt x="77541" y="26403"/>
                  <a:pt x="76146" y="26403"/>
                </a:cubicBezTo>
                <a:cubicBezTo>
                  <a:pt x="77541" y="26403"/>
                  <a:pt x="77541" y="27783"/>
                  <a:pt x="77541" y="27783"/>
                </a:cubicBezTo>
                <a:cubicBezTo>
                  <a:pt x="77541" y="27783"/>
                  <a:pt x="77541" y="27783"/>
                  <a:pt x="78936" y="27783"/>
                </a:cubicBezTo>
                <a:cubicBezTo>
                  <a:pt x="78936" y="26403"/>
                  <a:pt x="78936" y="26403"/>
                  <a:pt x="78936" y="26403"/>
                </a:cubicBezTo>
                <a:lnTo>
                  <a:pt x="80332" y="26403"/>
                </a:lnTo>
                <a:cubicBezTo>
                  <a:pt x="80332" y="26403"/>
                  <a:pt x="80332" y="26403"/>
                  <a:pt x="80332" y="25024"/>
                </a:cubicBezTo>
                <a:lnTo>
                  <a:pt x="80332" y="26403"/>
                </a:lnTo>
                <a:cubicBezTo>
                  <a:pt x="81727" y="26403"/>
                  <a:pt x="80332" y="25024"/>
                  <a:pt x="81727" y="25024"/>
                </a:cubicBezTo>
                <a:cubicBezTo>
                  <a:pt x="81727" y="25024"/>
                  <a:pt x="81727" y="25024"/>
                  <a:pt x="81727" y="26403"/>
                </a:cubicBezTo>
                <a:cubicBezTo>
                  <a:pt x="81727" y="26403"/>
                  <a:pt x="81727" y="26403"/>
                  <a:pt x="83122" y="25024"/>
                </a:cubicBezTo>
                <a:cubicBezTo>
                  <a:pt x="83122" y="25024"/>
                  <a:pt x="83122" y="26403"/>
                  <a:pt x="83122" y="25024"/>
                </a:cubicBezTo>
                <a:cubicBezTo>
                  <a:pt x="83122" y="25024"/>
                  <a:pt x="83122" y="25024"/>
                  <a:pt x="84518" y="25024"/>
                </a:cubicBezTo>
                <a:cubicBezTo>
                  <a:pt x="84518" y="26403"/>
                  <a:pt x="84518" y="26403"/>
                  <a:pt x="84518" y="26403"/>
                </a:cubicBezTo>
                <a:lnTo>
                  <a:pt x="84518" y="25024"/>
                </a:lnTo>
                <a:cubicBezTo>
                  <a:pt x="85913" y="25024"/>
                  <a:pt x="85913" y="25024"/>
                  <a:pt x="85913" y="25024"/>
                </a:cubicBezTo>
                <a:cubicBezTo>
                  <a:pt x="85913" y="25024"/>
                  <a:pt x="85913" y="25024"/>
                  <a:pt x="87308" y="25024"/>
                </a:cubicBezTo>
                <a:cubicBezTo>
                  <a:pt x="87308" y="25024"/>
                  <a:pt x="88704" y="25024"/>
                  <a:pt x="90099" y="26403"/>
                </a:cubicBezTo>
                <a:lnTo>
                  <a:pt x="90099" y="25024"/>
                </a:lnTo>
                <a:cubicBezTo>
                  <a:pt x="88704" y="25024"/>
                  <a:pt x="90099" y="25024"/>
                  <a:pt x="88704" y="25024"/>
                </a:cubicBezTo>
                <a:cubicBezTo>
                  <a:pt x="88704" y="23645"/>
                  <a:pt x="88704" y="23645"/>
                  <a:pt x="88704" y="23645"/>
                </a:cubicBezTo>
                <a:cubicBezTo>
                  <a:pt x="88704" y="23645"/>
                  <a:pt x="88704" y="22266"/>
                  <a:pt x="90099" y="22266"/>
                </a:cubicBezTo>
                <a:cubicBezTo>
                  <a:pt x="88704" y="20886"/>
                  <a:pt x="87308" y="19507"/>
                  <a:pt x="85913" y="19507"/>
                </a:cubicBezTo>
                <a:cubicBezTo>
                  <a:pt x="84518" y="19507"/>
                  <a:pt x="84518" y="19507"/>
                  <a:pt x="84518" y="19507"/>
                </a:cubicBezTo>
                <a:cubicBezTo>
                  <a:pt x="84518" y="19507"/>
                  <a:pt x="84518" y="19507"/>
                  <a:pt x="83122" y="19507"/>
                </a:cubicBezTo>
                <a:cubicBezTo>
                  <a:pt x="83122" y="19507"/>
                  <a:pt x="83122" y="19507"/>
                  <a:pt x="83122" y="20886"/>
                </a:cubicBezTo>
                <a:cubicBezTo>
                  <a:pt x="83122" y="20886"/>
                  <a:pt x="83122" y="20886"/>
                  <a:pt x="84518" y="20886"/>
                </a:cubicBezTo>
                <a:cubicBezTo>
                  <a:pt x="83122" y="20886"/>
                  <a:pt x="83122" y="20886"/>
                  <a:pt x="83122" y="20886"/>
                </a:cubicBezTo>
                <a:cubicBezTo>
                  <a:pt x="81727" y="20886"/>
                  <a:pt x="81727" y="20886"/>
                  <a:pt x="81727" y="20886"/>
                </a:cubicBezTo>
                <a:cubicBezTo>
                  <a:pt x="81727" y="20886"/>
                  <a:pt x="81727" y="19507"/>
                  <a:pt x="83122" y="19507"/>
                </a:cubicBezTo>
                <a:cubicBezTo>
                  <a:pt x="83122" y="19507"/>
                  <a:pt x="83122" y="19507"/>
                  <a:pt x="83122" y="18128"/>
                </a:cubicBezTo>
                <a:lnTo>
                  <a:pt x="83122" y="19507"/>
                </a:lnTo>
                <a:cubicBezTo>
                  <a:pt x="84518" y="18128"/>
                  <a:pt x="84518" y="18128"/>
                  <a:pt x="84518" y="18128"/>
                </a:cubicBezTo>
                <a:cubicBezTo>
                  <a:pt x="77541" y="13990"/>
                  <a:pt x="68970" y="11231"/>
                  <a:pt x="59202" y="11231"/>
                </a:cubicBezTo>
                <a:cubicBezTo>
                  <a:pt x="52225" y="11231"/>
                  <a:pt x="45049" y="13990"/>
                  <a:pt x="38073" y="16748"/>
                </a:cubicBezTo>
                <a:close/>
                <a:moveTo>
                  <a:pt x="39468" y="18128"/>
                </a:moveTo>
                <a:lnTo>
                  <a:pt x="39468" y="18128"/>
                </a:lnTo>
                <a:close/>
                <a:moveTo>
                  <a:pt x="81727" y="45911"/>
                </a:moveTo>
                <a:lnTo>
                  <a:pt x="81727" y="45911"/>
                </a:lnTo>
                <a:cubicBezTo>
                  <a:pt x="81727" y="45911"/>
                  <a:pt x="81727" y="45911"/>
                  <a:pt x="80332" y="45911"/>
                </a:cubicBezTo>
                <a:cubicBezTo>
                  <a:pt x="81727" y="45911"/>
                  <a:pt x="81727" y="45911"/>
                  <a:pt x="81727" y="45911"/>
                </a:cubicBezTo>
                <a:lnTo>
                  <a:pt x="80332" y="45911"/>
                </a:lnTo>
                <a:cubicBezTo>
                  <a:pt x="80332" y="44532"/>
                  <a:pt x="80332" y="44532"/>
                  <a:pt x="80332" y="44532"/>
                </a:cubicBezTo>
                <a:lnTo>
                  <a:pt x="80332" y="43152"/>
                </a:lnTo>
                <a:lnTo>
                  <a:pt x="81727" y="44532"/>
                </a:lnTo>
                <a:cubicBezTo>
                  <a:pt x="81727" y="43152"/>
                  <a:pt x="81727" y="43152"/>
                  <a:pt x="81727" y="43152"/>
                </a:cubicBezTo>
                <a:cubicBezTo>
                  <a:pt x="81727" y="43152"/>
                  <a:pt x="81727" y="43152"/>
                  <a:pt x="80332" y="43152"/>
                </a:cubicBezTo>
                <a:cubicBezTo>
                  <a:pt x="80332" y="43152"/>
                  <a:pt x="80332" y="43152"/>
                  <a:pt x="78936" y="43152"/>
                </a:cubicBezTo>
                <a:lnTo>
                  <a:pt x="77541" y="44532"/>
                </a:lnTo>
                <a:lnTo>
                  <a:pt x="78936" y="44532"/>
                </a:lnTo>
                <a:cubicBezTo>
                  <a:pt x="78936" y="44532"/>
                  <a:pt x="77541" y="45911"/>
                  <a:pt x="78936" y="45911"/>
                </a:cubicBezTo>
                <a:cubicBezTo>
                  <a:pt x="78936" y="45911"/>
                  <a:pt x="78936" y="45911"/>
                  <a:pt x="78936" y="47290"/>
                </a:cubicBezTo>
                <a:lnTo>
                  <a:pt x="80332" y="47290"/>
                </a:lnTo>
                <a:cubicBezTo>
                  <a:pt x="78936" y="47290"/>
                  <a:pt x="78936" y="47290"/>
                  <a:pt x="78936" y="47290"/>
                </a:cubicBezTo>
                <a:cubicBezTo>
                  <a:pt x="78936" y="48669"/>
                  <a:pt x="78936" y="48669"/>
                  <a:pt x="78936" y="48669"/>
                </a:cubicBezTo>
                <a:cubicBezTo>
                  <a:pt x="78936" y="48669"/>
                  <a:pt x="78936" y="48669"/>
                  <a:pt x="80332" y="48669"/>
                </a:cubicBezTo>
                <a:cubicBezTo>
                  <a:pt x="80332" y="50049"/>
                  <a:pt x="80332" y="50049"/>
                  <a:pt x="81727" y="50049"/>
                </a:cubicBezTo>
                <a:cubicBezTo>
                  <a:pt x="81727" y="48669"/>
                  <a:pt x="81727" y="48669"/>
                  <a:pt x="81727" y="48669"/>
                </a:cubicBezTo>
                <a:cubicBezTo>
                  <a:pt x="81727" y="47290"/>
                  <a:pt x="81727" y="47290"/>
                  <a:pt x="81727" y="47290"/>
                </a:cubicBezTo>
                <a:cubicBezTo>
                  <a:pt x="81727" y="45911"/>
                  <a:pt x="81727" y="45911"/>
                  <a:pt x="81727" y="45911"/>
                </a:cubicBezTo>
                <a:cubicBezTo>
                  <a:pt x="81727" y="45911"/>
                  <a:pt x="81727" y="45911"/>
                  <a:pt x="81727" y="47290"/>
                </a:cubicBezTo>
                <a:cubicBezTo>
                  <a:pt x="81727" y="45911"/>
                  <a:pt x="81727" y="45911"/>
                  <a:pt x="81727" y="45911"/>
                </a:cubicBezTo>
                <a:close/>
                <a:moveTo>
                  <a:pt x="66179" y="45911"/>
                </a:moveTo>
                <a:lnTo>
                  <a:pt x="66179" y="45911"/>
                </a:lnTo>
                <a:close/>
                <a:moveTo>
                  <a:pt x="83122" y="20886"/>
                </a:moveTo>
                <a:lnTo>
                  <a:pt x="83122" y="20886"/>
                </a:lnTo>
                <a:cubicBezTo>
                  <a:pt x="83122" y="22266"/>
                  <a:pt x="83122" y="20886"/>
                  <a:pt x="83122" y="22266"/>
                </a:cubicBezTo>
                <a:lnTo>
                  <a:pt x="83122" y="23645"/>
                </a:lnTo>
                <a:cubicBezTo>
                  <a:pt x="83122" y="23645"/>
                  <a:pt x="83122" y="23645"/>
                  <a:pt x="81727" y="23645"/>
                </a:cubicBezTo>
                <a:lnTo>
                  <a:pt x="81727" y="22266"/>
                </a:lnTo>
                <a:cubicBezTo>
                  <a:pt x="80332" y="22266"/>
                  <a:pt x="80332" y="22266"/>
                  <a:pt x="80332" y="22266"/>
                </a:cubicBezTo>
                <a:cubicBezTo>
                  <a:pt x="81727" y="22266"/>
                  <a:pt x="81727" y="22266"/>
                  <a:pt x="81727" y="22266"/>
                </a:cubicBezTo>
                <a:cubicBezTo>
                  <a:pt x="81727" y="22266"/>
                  <a:pt x="81727" y="22266"/>
                  <a:pt x="80332" y="20886"/>
                </a:cubicBezTo>
                <a:lnTo>
                  <a:pt x="81727" y="20886"/>
                </a:lnTo>
                <a:lnTo>
                  <a:pt x="83122" y="20886"/>
                </a:lnTo>
                <a:close/>
                <a:moveTo>
                  <a:pt x="66179" y="13990"/>
                </a:moveTo>
                <a:lnTo>
                  <a:pt x="66179" y="13990"/>
                </a:lnTo>
                <a:cubicBezTo>
                  <a:pt x="64784" y="13990"/>
                  <a:pt x="64784" y="13990"/>
                  <a:pt x="64784" y="13990"/>
                </a:cubicBezTo>
                <a:cubicBezTo>
                  <a:pt x="64784" y="13990"/>
                  <a:pt x="64784" y="13990"/>
                  <a:pt x="63388" y="13990"/>
                </a:cubicBezTo>
                <a:cubicBezTo>
                  <a:pt x="63388" y="13990"/>
                  <a:pt x="63388" y="13990"/>
                  <a:pt x="64784" y="13990"/>
                </a:cubicBezTo>
                <a:cubicBezTo>
                  <a:pt x="63388" y="13990"/>
                  <a:pt x="61993" y="13990"/>
                  <a:pt x="61993" y="13990"/>
                </a:cubicBezTo>
                <a:cubicBezTo>
                  <a:pt x="61993" y="13990"/>
                  <a:pt x="61993" y="13990"/>
                  <a:pt x="61993" y="12610"/>
                </a:cubicBezTo>
                <a:cubicBezTo>
                  <a:pt x="63388" y="12610"/>
                  <a:pt x="63388" y="12610"/>
                  <a:pt x="63388" y="12610"/>
                </a:cubicBezTo>
                <a:cubicBezTo>
                  <a:pt x="63388" y="13990"/>
                  <a:pt x="63388" y="12610"/>
                  <a:pt x="64784" y="13990"/>
                </a:cubicBezTo>
                <a:lnTo>
                  <a:pt x="64784" y="12610"/>
                </a:lnTo>
                <a:cubicBezTo>
                  <a:pt x="64784" y="12610"/>
                  <a:pt x="64784" y="12610"/>
                  <a:pt x="64784" y="13990"/>
                </a:cubicBezTo>
                <a:cubicBezTo>
                  <a:pt x="64784" y="12610"/>
                  <a:pt x="64784" y="12610"/>
                  <a:pt x="66179" y="12610"/>
                </a:cubicBezTo>
                <a:cubicBezTo>
                  <a:pt x="66179" y="12610"/>
                  <a:pt x="66179" y="13990"/>
                  <a:pt x="67574" y="13990"/>
                </a:cubicBezTo>
                <a:cubicBezTo>
                  <a:pt x="66179" y="13990"/>
                  <a:pt x="66179" y="13990"/>
                  <a:pt x="66179" y="13990"/>
                </a:cubicBezTo>
                <a:close/>
                <a:moveTo>
                  <a:pt x="61993" y="13990"/>
                </a:moveTo>
                <a:lnTo>
                  <a:pt x="61993" y="13990"/>
                </a:lnTo>
                <a:cubicBezTo>
                  <a:pt x="63388" y="13990"/>
                  <a:pt x="63388" y="13990"/>
                  <a:pt x="63388" y="13990"/>
                </a:cubicBezTo>
                <a:lnTo>
                  <a:pt x="63388" y="15369"/>
                </a:lnTo>
                <a:cubicBezTo>
                  <a:pt x="61993" y="15369"/>
                  <a:pt x="61993" y="15369"/>
                  <a:pt x="61993" y="15369"/>
                </a:cubicBezTo>
                <a:cubicBezTo>
                  <a:pt x="61993" y="16748"/>
                  <a:pt x="61993" y="16748"/>
                  <a:pt x="61993" y="16748"/>
                </a:cubicBezTo>
                <a:cubicBezTo>
                  <a:pt x="60598" y="16748"/>
                  <a:pt x="60598" y="16748"/>
                  <a:pt x="60598" y="16748"/>
                </a:cubicBezTo>
                <a:cubicBezTo>
                  <a:pt x="60598" y="16748"/>
                  <a:pt x="60598" y="16748"/>
                  <a:pt x="61993" y="16748"/>
                </a:cubicBezTo>
                <a:cubicBezTo>
                  <a:pt x="60598" y="16748"/>
                  <a:pt x="60598" y="15369"/>
                  <a:pt x="60598" y="15369"/>
                </a:cubicBezTo>
                <a:lnTo>
                  <a:pt x="60598" y="16748"/>
                </a:lnTo>
                <a:cubicBezTo>
                  <a:pt x="59202" y="16748"/>
                  <a:pt x="59202" y="15369"/>
                  <a:pt x="59202" y="15369"/>
                </a:cubicBezTo>
                <a:cubicBezTo>
                  <a:pt x="60598" y="15369"/>
                  <a:pt x="60598" y="15369"/>
                  <a:pt x="60598" y="15369"/>
                </a:cubicBezTo>
                <a:cubicBezTo>
                  <a:pt x="60598" y="15369"/>
                  <a:pt x="60598" y="15369"/>
                  <a:pt x="59202" y="15369"/>
                </a:cubicBezTo>
                <a:cubicBezTo>
                  <a:pt x="59202" y="15369"/>
                  <a:pt x="59202" y="15369"/>
                  <a:pt x="59202" y="13990"/>
                </a:cubicBezTo>
                <a:cubicBezTo>
                  <a:pt x="59202" y="13990"/>
                  <a:pt x="59202" y="13990"/>
                  <a:pt x="57807" y="13990"/>
                </a:cubicBezTo>
                <a:cubicBezTo>
                  <a:pt x="57807" y="13990"/>
                  <a:pt x="57807" y="13990"/>
                  <a:pt x="59202" y="13990"/>
                </a:cubicBezTo>
                <a:cubicBezTo>
                  <a:pt x="59202" y="13990"/>
                  <a:pt x="59202" y="13990"/>
                  <a:pt x="60598" y="13990"/>
                </a:cubicBezTo>
                <a:lnTo>
                  <a:pt x="61993" y="13990"/>
                </a:lnTo>
                <a:close/>
                <a:moveTo>
                  <a:pt x="52225" y="40394"/>
                </a:moveTo>
                <a:lnTo>
                  <a:pt x="52225" y="40394"/>
                </a:lnTo>
                <a:lnTo>
                  <a:pt x="53621" y="40394"/>
                </a:lnTo>
                <a:cubicBezTo>
                  <a:pt x="52225" y="40394"/>
                  <a:pt x="52225" y="40394"/>
                  <a:pt x="52225" y="40394"/>
                </a:cubicBezTo>
                <a:cubicBezTo>
                  <a:pt x="50830" y="40394"/>
                  <a:pt x="50830" y="40394"/>
                  <a:pt x="50830" y="40394"/>
                </a:cubicBezTo>
                <a:cubicBezTo>
                  <a:pt x="50830" y="40394"/>
                  <a:pt x="50830" y="40394"/>
                  <a:pt x="49435" y="40394"/>
                </a:cubicBezTo>
                <a:cubicBezTo>
                  <a:pt x="50830" y="40394"/>
                  <a:pt x="50830" y="40394"/>
                  <a:pt x="50830" y="40394"/>
                </a:cubicBezTo>
                <a:lnTo>
                  <a:pt x="50830" y="39014"/>
                </a:lnTo>
                <a:lnTo>
                  <a:pt x="50830" y="40394"/>
                </a:lnTo>
                <a:cubicBezTo>
                  <a:pt x="50830" y="39014"/>
                  <a:pt x="49435" y="39014"/>
                  <a:pt x="49435" y="39014"/>
                </a:cubicBezTo>
                <a:lnTo>
                  <a:pt x="50830" y="39014"/>
                </a:lnTo>
                <a:cubicBezTo>
                  <a:pt x="50830" y="37635"/>
                  <a:pt x="50830" y="37635"/>
                  <a:pt x="50830" y="37635"/>
                </a:cubicBezTo>
                <a:cubicBezTo>
                  <a:pt x="50830" y="37635"/>
                  <a:pt x="50830" y="37635"/>
                  <a:pt x="49435" y="37635"/>
                </a:cubicBezTo>
                <a:lnTo>
                  <a:pt x="49435" y="36256"/>
                </a:lnTo>
                <a:cubicBezTo>
                  <a:pt x="49435" y="34876"/>
                  <a:pt x="49435" y="34876"/>
                  <a:pt x="49435" y="34876"/>
                </a:cubicBezTo>
                <a:lnTo>
                  <a:pt x="50830" y="34876"/>
                </a:lnTo>
                <a:lnTo>
                  <a:pt x="49435" y="34876"/>
                </a:lnTo>
                <a:cubicBezTo>
                  <a:pt x="50830" y="34876"/>
                  <a:pt x="50830" y="34876"/>
                  <a:pt x="50830" y="34876"/>
                </a:cubicBezTo>
                <a:cubicBezTo>
                  <a:pt x="50830" y="36256"/>
                  <a:pt x="50830" y="36256"/>
                  <a:pt x="50830" y="36256"/>
                </a:cubicBezTo>
                <a:cubicBezTo>
                  <a:pt x="50830" y="37635"/>
                  <a:pt x="50830" y="37635"/>
                  <a:pt x="50830" y="37635"/>
                </a:cubicBezTo>
                <a:cubicBezTo>
                  <a:pt x="52225" y="37635"/>
                  <a:pt x="52225" y="37635"/>
                  <a:pt x="52225" y="37635"/>
                </a:cubicBezTo>
                <a:cubicBezTo>
                  <a:pt x="52225" y="39014"/>
                  <a:pt x="52225" y="39014"/>
                  <a:pt x="52225" y="39014"/>
                </a:cubicBezTo>
                <a:lnTo>
                  <a:pt x="53621" y="39014"/>
                </a:lnTo>
                <a:cubicBezTo>
                  <a:pt x="53621" y="39014"/>
                  <a:pt x="52225" y="39014"/>
                  <a:pt x="52225" y="40394"/>
                </a:cubicBezTo>
                <a:close/>
                <a:moveTo>
                  <a:pt x="49435" y="36256"/>
                </a:moveTo>
                <a:lnTo>
                  <a:pt x="49435" y="36256"/>
                </a:lnTo>
                <a:close/>
                <a:moveTo>
                  <a:pt x="49435" y="37635"/>
                </a:moveTo>
                <a:lnTo>
                  <a:pt x="49435" y="37635"/>
                </a:lnTo>
                <a:cubicBezTo>
                  <a:pt x="49435" y="37635"/>
                  <a:pt x="49435" y="37635"/>
                  <a:pt x="47840" y="37635"/>
                </a:cubicBezTo>
                <a:cubicBezTo>
                  <a:pt x="49435" y="37635"/>
                  <a:pt x="49435" y="39014"/>
                  <a:pt x="49435" y="39014"/>
                </a:cubicBezTo>
                <a:cubicBezTo>
                  <a:pt x="47840" y="39014"/>
                  <a:pt x="47840" y="39014"/>
                  <a:pt x="47840" y="39014"/>
                </a:cubicBezTo>
                <a:cubicBezTo>
                  <a:pt x="46445" y="39014"/>
                  <a:pt x="46445" y="40394"/>
                  <a:pt x="46445" y="40394"/>
                </a:cubicBezTo>
                <a:cubicBezTo>
                  <a:pt x="46445" y="39014"/>
                  <a:pt x="46445" y="39014"/>
                  <a:pt x="46445" y="39014"/>
                </a:cubicBezTo>
                <a:cubicBezTo>
                  <a:pt x="46445" y="39014"/>
                  <a:pt x="46445" y="39014"/>
                  <a:pt x="47840" y="39014"/>
                </a:cubicBezTo>
                <a:cubicBezTo>
                  <a:pt x="46445" y="39014"/>
                  <a:pt x="46445" y="39014"/>
                  <a:pt x="46445" y="37635"/>
                </a:cubicBezTo>
                <a:cubicBezTo>
                  <a:pt x="46445" y="37635"/>
                  <a:pt x="46445" y="37635"/>
                  <a:pt x="47840" y="37635"/>
                </a:cubicBezTo>
                <a:cubicBezTo>
                  <a:pt x="47840" y="37635"/>
                  <a:pt x="47840" y="37635"/>
                  <a:pt x="47840" y="36256"/>
                </a:cubicBezTo>
                <a:cubicBezTo>
                  <a:pt x="47840" y="37635"/>
                  <a:pt x="47840" y="37635"/>
                  <a:pt x="47840" y="37635"/>
                </a:cubicBezTo>
                <a:cubicBezTo>
                  <a:pt x="47840" y="37635"/>
                  <a:pt x="49435" y="36256"/>
                  <a:pt x="49435" y="37635"/>
                </a:cubicBezTo>
                <a:close/>
                <a:moveTo>
                  <a:pt x="46445" y="53004"/>
                </a:moveTo>
                <a:lnTo>
                  <a:pt x="46445" y="53004"/>
                </a:lnTo>
                <a:lnTo>
                  <a:pt x="46445" y="51625"/>
                </a:lnTo>
                <a:lnTo>
                  <a:pt x="47840" y="51625"/>
                </a:lnTo>
                <a:lnTo>
                  <a:pt x="49435" y="50049"/>
                </a:lnTo>
                <a:lnTo>
                  <a:pt x="50830" y="50049"/>
                </a:lnTo>
                <a:cubicBezTo>
                  <a:pt x="50830" y="50049"/>
                  <a:pt x="50830" y="50049"/>
                  <a:pt x="52225" y="50049"/>
                </a:cubicBezTo>
                <a:lnTo>
                  <a:pt x="53621" y="50049"/>
                </a:lnTo>
                <a:cubicBezTo>
                  <a:pt x="53621" y="50049"/>
                  <a:pt x="53621" y="50049"/>
                  <a:pt x="53621" y="48669"/>
                </a:cubicBezTo>
                <a:cubicBezTo>
                  <a:pt x="55016" y="48669"/>
                  <a:pt x="55016" y="50049"/>
                  <a:pt x="55016" y="50049"/>
                </a:cubicBezTo>
                <a:lnTo>
                  <a:pt x="55016" y="48669"/>
                </a:lnTo>
                <a:cubicBezTo>
                  <a:pt x="56411" y="48669"/>
                  <a:pt x="56411" y="48669"/>
                  <a:pt x="56411" y="48669"/>
                </a:cubicBezTo>
                <a:lnTo>
                  <a:pt x="56411" y="50049"/>
                </a:lnTo>
                <a:lnTo>
                  <a:pt x="57807" y="48669"/>
                </a:lnTo>
                <a:cubicBezTo>
                  <a:pt x="57807" y="48669"/>
                  <a:pt x="57807" y="48669"/>
                  <a:pt x="57807" y="50049"/>
                </a:cubicBezTo>
                <a:cubicBezTo>
                  <a:pt x="57807" y="48669"/>
                  <a:pt x="57807" y="48669"/>
                  <a:pt x="57807" y="48669"/>
                </a:cubicBezTo>
                <a:cubicBezTo>
                  <a:pt x="57807" y="50049"/>
                  <a:pt x="57807" y="50049"/>
                  <a:pt x="57807" y="50049"/>
                </a:cubicBezTo>
                <a:lnTo>
                  <a:pt x="57807" y="51625"/>
                </a:lnTo>
                <a:cubicBezTo>
                  <a:pt x="59202" y="51625"/>
                  <a:pt x="59202" y="51625"/>
                  <a:pt x="59202" y="51625"/>
                </a:cubicBezTo>
                <a:cubicBezTo>
                  <a:pt x="59202" y="51625"/>
                  <a:pt x="59202" y="51625"/>
                  <a:pt x="60598" y="51625"/>
                </a:cubicBezTo>
                <a:cubicBezTo>
                  <a:pt x="60598" y="53004"/>
                  <a:pt x="60598" y="53004"/>
                  <a:pt x="60598" y="53004"/>
                </a:cubicBezTo>
                <a:lnTo>
                  <a:pt x="61993" y="53004"/>
                </a:lnTo>
                <a:lnTo>
                  <a:pt x="63388" y="53004"/>
                </a:lnTo>
                <a:cubicBezTo>
                  <a:pt x="63388" y="51625"/>
                  <a:pt x="63388" y="51625"/>
                  <a:pt x="64784" y="51625"/>
                </a:cubicBezTo>
                <a:lnTo>
                  <a:pt x="64784" y="53004"/>
                </a:lnTo>
                <a:cubicBezTo>
                  <a:pt x="66179" y="53004"/>
                  <a:pt x="66179" y="53004"/>
                  <a:pt x="66179" y="53004"/>
                </a:cubicBezTo>
                <a:lnTo>
                  <a:pt x="67574" y="53004"/>
                </a:lnTo>
                <a:cubicBezTo>
                  <a:pt x="67574" y="53004"/>
                  <a:pt x="67574" y="53004"/>
                  <a:pt x="68970" y="53004"/>
                </a:cubicBezTo>
                <a:cubicBezTo>
                  <a:pt x="70365" y="53004"/>
                  <a:pt x="70365" y="53004"/>
                  <a:pt x="70365" y="53004"/>
                </a:cubicBezTo>
                <a:cubicBezTo>
                  <a:pt x="70365" y="53004"/>
                  <a:pt x="70365" y="53004"/>
                  <a:pt x="71960" y="54384"/>
                </a:cubicBezTo>
                <a:cubicBezTo>
                  <a:pt x="70365" y="54384"/>
                  <a:pt x="70365" y="54384"/>
                  <a:pt x="70365" y="54384"/>
                </a:cubicBezTo>
                <a:cubicBezTo>
                  <a:pt x="70365" y="55763"/>
                  <a:pt x="70365" y="55763"/>
                  <a:pt x="70365" y="55763"/>
                </a:cubicBezTo>
                <a:lnTo>
                  <a:pt x="71960" y="57142"/>
                </a:lnTo>
                <a:lnTo>
                  <a:pt x="71960" y="58522"/>
                </a:lnTo>
                <a:cubicBezTo>
                  <a:pt x="73355" y="58522"/>
                  <a:pt x="71960" y="59901"/>
                  <a:pt x="73355" y="59901"/>
                </a:cubicBezTo>
                <a:cubicBezTo>
                  <a:pt x="73355" y="61280"/>
                  <a:pt x="73355" y="61280"/>
                  <a:pt x="74750" y="62660"/>
                </a:cubicBezTo>
                <a:lnTo>
                  <a:pt x="74750" y="61280"/>
                </a:lnTo>
                <a:lnTo>
                  <a:pt x="74750" y="62660"/>
                </a:lnTo>
                <a:cubicBezTo>
                  <a:pt x="74750" y="62660"/>
                  <a:pt x="74750" y="62660"/>
                  <a:pt x="76146" y="62660"/>
                </a:cubicBezTo>
                <a:lnTo>
                  <a:pt x="76146" y="64039"/>
                </a:lnTo>
                <a:cubicBezTo>
                  <a:pt x="77541" y="64039"/>
                  <a:pt x="77541" y="64039"/>
                  <a:pt x="77541" y="64039"/>
                </a:cubicBezTo>
                <a:cubicBezTo>
                  <a:pt x="78936" y="64039"/>
                  <a:pt x="78936" y="64039"/>
                  <a:pt x="78936" y="64039"/>
                </a:cubicBezTo>
                <a:lnTo>
                  <a:pt x="80332" y="64039"/>
                </a:lnTo>
                <a:cubicBezTo>
                  <a:pt x="80332" y="64039"/>
                  <a:pt x="80332" y="64039"/>
                  <a:pt x="80332" y="65418"/>
                </a:cubicBezTo>
                <a:lnTo>
                  <a:pt x="78936" y="65418"/>
                </a:lnTo>
                <a:cubicBezTo>
                  <a:pt x="78936" y="65418"/>
                  <a:pt x="78936" y="65418"/>
                  <a:pt x="78936" y="66798"/>
                </a:cubicBezTo>
                <a:cubicBezTo>
                  <a:pt x="78936" y="68374"/>
                  <a:pt x="78936" y="68374"/>
                  <a:pt x="77541" y="68374"/>
                </a:cubicBezTo>
                <a:cubicBezTo>
                  <a:pt x="77541" y="68374"/>
                  <a:pt x="77541" y="68374"/>
                  <a:pt x="77541" y="69753"/>
                </a:cubicBezTo>
                <a:lnTo>
                  <a:pt x="76146" y="69753"/>
                </a:lnTo>
                <a:cubicBezTo>
                  <a:pt x="76146" y="71133"/>
                  <a:pt x="74750" y="71133"/>
                  <a:pt x="74750" y="71133"/>
                </a:cubicBezTo>
                <a:cubicBezTo>
                  <a:pt x="74750" y="72512"/>
                  <a:pt x="74750" y="72512"/>
                  <a:pt x="74750" y="72512"/>
                </a:cubicBezTo>
                <a:lnTo>
                  <a:pt x="73355" y="72512"/>
                </a:lnTo>
                <a:lnTo>
                  <a:pt x="73355" y="73891"/>
                </a:lnTo>
                <a:cubicBezTo>
                  <a:pt x="73355" y="73891"/>
                  <a:pt x="73355" y="73891"/>
                  <a:pt x="73355" y="75270"/>
                </a:cubicBezTo>
                <a:cubicBezTo>
                  <a:pt x="74750" y="76650"/>
                  <a:pt x="74750" y="76650"/>
                  <a:pt x="74750" y="76650"/>
                </a:cubicBezTo>
                <a:cubicBezTo>
                  <a:pt x="74750" y="78029"/>
                  <a:pt x="74750" y="78029"/>
                  <a:pt x="74750" y="78029"/>
                </a:cubicBezTo>
                <a:lnTo>
                  <a:pt x="74750" y="79408"/>
                </a:lnTo>
                <a:cubicBezTo>
                  <a:pt x="74750" y="79408"/>
                  <a:pt x="74750" y="79408"/>
                  <a:pt x="73355" y="79408"/>
                </a:cubicBezTo>
                <a:cubicBezTo>
                  <a:pt x="71960" y="80788"/>
                  <a:pt x="71960" y="80788"/>
                  <a:pt x="71960" y="80788"/>
                </a:cubicBezTo>
                <a:lnTo>
                  <a:pt x="71960" y="82167"/>
                </a:lnTo>
                <a:lnTo>
                  <a:pt x="71960" y="83546"/>
                </a:lnTo>
                <a:cubicBezTo>
                  <a:pt x="71960" y="83546"/>
                  <a:pt x="70365" y="83546"/>
                  <a:pt x="70365" y="84926"/>
                </a:cubicBezTo>
                <a:lnTo>
                  <a:pt x="70365" y="86305"/>
                </a:lnTo>
                <a:lnTo>
                  <a:pt x="68970" y="86305"/>
                </a:lnTo>
                <a:cubicBezTo>
                  <a:pt x="68970" y="87684"/>
                  <a:pt x="67574" y="87684"/>
                  <a:pt x="67574" y="89064"/>
                </a:cubicBezTo>
                <a:cubicBezTo>
                  <a:pt x="66179" y="89064"/>
                  <a:pt x="66179" y="89064"/>
                  <a:pt x="66179" y="89064"/>
                </a:cubicBezTo>
                <a:cubicBezTo>
                  <a:pt x="64784" y="89064"/>
                  <a:pt x="64784" y="89064"/>
                  <a:pt x="64784" y="89064"/>
                </a:cubicBezTo>
                <a:lnTo>
                  <a:pt x="63388" y="89064"/>
                </a:lnTo>
                <a:cubicBezTo>
                  <a:pt x="63388" y="90640"/>
                  <a:pt x="63388" y="89064"/>
                  <a:pt x="63388" y="89064"/>
                </a:cubicBezTo>
                <a:cubicBezTo>
                  <a:pt x="63388" y="90640"/>
                  <a:pt x="63388" y="90640"/>
                  <a:pt x="63388" y="90640"/>
                </a:cubicBezTo>
                <a:cubicBezTo>
                  <a:pt x="61993" y="90640"/>
                  <a:pt x="61993" y="89064"/>
                  <a:pt x="61993" y="89064"/>
                </a:cubicBezTo>
                <a:cubicBezTo>
                  <a:pt x="61993" y="87684"/>
                  <a:pt x="61993" y="87684"/>
                  <a:pt x="61993" y="87684"/>
                </a:cubicBezTo>
                <a:cubicBezTo>
                  <a:pt x="61993" y="87684"/>
                  <a:pt x="61993" y="86305"/>
                  <a:pt x="60598" y="86305"/>
                </a:cubicBezTo>
                <a:cubicBezTo>
                  <a:pt x="60598" y="84926"/>
                  <a:pt x="60598" y="84926"/>
                  <a:pt x="60598" y="84926"/>
                </a:cubicBezTo>
                <a:cubicBezTo>
                  <a:pt x="60598" y="84926"/>
                  <a:pt x="60598" y="84926"/>
                  <a:pt x="60598" y="83546"/>
                </a:cubicBezTo>
                <a:cubicBezTo>
                  <a:pt x="60598" y="82167"/>
                  <a:pt x="59202" y="82167"/>
                  <a:pt x="59202" y="82167"/>
                </a:cubicBezTo>
                <a:lnTo>
                  <a:pt x="59202" y="80788"/>
                </a:lnTo>
                <a:cubicBezTo>
                  <a:pt x="59202" y="79408"/>
                  <a:pt x="59202" y="79408"/>
                  <a:pt x="59202" y="79408"/>
                </a:cubicBezTo>
                <a:lnTo>
                  <a:pt x="59202" y="78029"/>
                </a:lnTo>
                <a:cubicBezTo>
                  <a:pt x="59202" y="76650"/>
                  <a:pt x="59202" y="76650"/>
                  <a:pt x="59202" y="76650"/>
                </a:cubicBezTo>
                <a:cubicBezTo>
                  <a:pt x="59202" y="75270"/>
                  <a:pt x="59202" y="75270"/>
                  <a:pt x="59202" y="75270"/>
                </a:cubicBezTo>
                <a:cubicBezTo>
                  <a:pt x="59202" y="75270"/>
                  <a:pt x="59202" y="75270"/>
                  <a:pt x="59202" y="73891"/>
                </a:cubicBezTo>
                <a:lnTo>
                  <a:pt x="59202" y="72512"/>
                </a:lnTo>
                <a:cubicBezTo>
                  <a:pt x="57807" y="72512"/>
                  <a:pt x="57807" y="72512"/>
                  <a:pt x="57807" y="72512"/>
                </a:cubicBezTo>
                <a:cubicBezTo>
                  <a:pt x="57807" y="71133"/>
                  <a:pt x="57807" y="71133"/>
                  <a:pt x="57807" y="71133"/>
                </a:cubicBezTo>
                <a:cubicBezTo>
                  <a:pt x="56411" y="71133"/>
                  <a:pt x="56411" y="71133"/>
                  <a:pt x="56411" y="71133"/>
                </a:cubicBezTo>
                <a:cubicBezTo>
                  <a:pt x="57807" y="71133"/>
                  <a:pt x="57807" y="71133"/>
                  <a:pt x="57807" y="69753"/>
                </a:cubicBezTo>
                <a:lnTo>
                  <a:pt x="57807" y="68374"/>
                </a:lnTo>
                <a:cubicBezTo>
                  <a:pt x="56411" y="68374"/>
                  <a:pt x="57807" y="68374"/>
                  <a:pt x="56411" y="68374"/>
                </a:cubicBezTo>
                <a:cubicBezTo>
                  <a:pt x="56411" y="68374"/>
                  <a:pt x="55016" y="68374"/>
                  <a:pt x="55016" y="66798"/>
                </a:cubicBezTo>
                <a:cubicBezTo>
                  <a:pt x="55016" y="66798"/>
                  <a:pt x="55016" y="66798"/>
                  <a:pt x="53621" y="66798"/>
                </a:cubicBezTo>
                <a:cubicBezTo>
                  <a:pt x="52225" y="66798"/>
                  <a:pt x="52225" y="66798"/>
                  <a:pt x="52225" y="66798"/>
                </a:cubicBezTo>
                <a:lnTo>
                  <a:pt x="50830" y="68374"/>
                </a:lnTo>
                <a:lnTo>
                  <a:pt x="50830" y="66798"/>
                </a:lnTo>
                <a:cubicBezTo>
                  <a:pt x="50830" y="66798"/>
                  <a:pt x="50830" y="66798"/>
                  <a:pt x="50830" y="68374"/>
                </a:cubicBezTo>
                <a:cubicBezTo>
                  <a:pt x="50830" y="68374"/>
                  <a:pt x="50830" y="66798"/>
                  <a:pt x="49435" y="66798"/>
                </a:cubicBezTo>
                <a:cubicBezTo>
                  <a:pt x="49435" y="68374"/>
                  <a:pt x="49435" y="68374"/>
                  <a:pt x="49435" y="68374"/>
                </a:cubicBezTo>
                <a:cubicBezTo>
                  <a:pt x="47840" y="68374"/>
                  <a:pt x="47840" y="68374"/>
                  <a:pt x="47840" y="68374"/>
                </a:cubicBezTo>
                <a:cubicBezTo>
                  <a:pt x="46445" y="66798"/>
                  <a:pt x="46445" y="66798"/>
                  <a:pt x="46445" y="66798"/>
                </a:cubicBezTo>
                <a:cubicBezTo>
                  <a:pt x="45049" y="66798"/>
                  <a:pt x="45049" y="66798"/>
                  <a:pt x="45049" y="66798"/>
                </a:cubicBezTo>
                <a:cubicBezTo>
                  <a:pt x="45049" y="65418"/>
                  <a:pt x="45049" y="65418"/>
                  <a:pt x="45049" y="65418"/>
                </a:cubicBezTo>
                <a:cubicBezTo>
                  <a:pt x="45049" y="65418"/>
                  <a:pt x="43654" y="65418"/>
                  <a:pt x="43654" y="64039"/>
                </a:cubicBezTo>
                <a:cubicBezTo>
                  <a:pt x="43654" y="64039"/>
                  <a:pt x="43654" y="64039"/>
                  <a:pt x="42259" y="64039"/>
                </a:cubicBezTo>
                <a:cubicBezTo>
                  <a:pt x="42259" y="62660"/>
                  <a:pt x="42259" y="62660"/>
                  <a:pt x="42259" y="62660"/>
                </a:cubicBezTo>
                <a:cubicBezTo>
                  <a:pt x="43654" y="62660"/>
                  <a:pt x="43654" y="62660"/>
                  <a:pt x="43654" y="62660"/>
                </a:cubicBezTo>
                <a:cubicBezTo>
                  <a:pt x="42259" y="62660"/>
                  <a:pt x="42259" y="62660"/>
                  <a:pt x="42259" y="62660"/>
                </a:cubicBezTo>
                <a:lnTo>
                  <a:pt x="43654" y="61280"/>
                </a:lnTo>
                <a:lnTo>
                  <a:pt x="43654" y="59901"/>
                </a:lnTo>
                <a:cubicBezTo>
                  <a:pt x="43654" y="59901"/>
                  <a:pt x="43654" y="58522"/>
                  <a:pt x="42259" y="58522"/>
                </a:cubicBezTo>
                <a:cubicBezTo>
                  <a:pt x="43654" y="58522"/>
                  <a:pt x="43654" y="58522"/>
                  <a:pt x="43654" y="58522"/>
                </a:cubicBezTo>
                <a:cubicBezTo>
                  <a:pt x="43654" y="57142"/>
                  <a:pt x="43654" y="57142"/>
                  <a:pt x="43654" y="57142"/>
                </a:cubicBezTo>
                <a:cubicBezTo>
                  <a:pt x="43654" y="55763"/>
                  <a:pt x="43654" y="55763"/>
                  <a:pt x="43654" y="55763"/>
                </a:cubicBezTo>
                <a:lnTo>
                  <a:pt x="45049" y="55763"/>
                </a:lnTo>
                <a:lnTo>
                  <a:pt x="45049" y="54384"/>
                </a:lnTo>
                <a:cubicBezTo>
                  <a:pt x="46445" y="54384"/>
                  <a:pt x="46445" y="54384"/>
                  <a:pt x="46445" y="54384"/>
                </a:cubicBezTo>
                <a:cubicBezTo>
                  <a:pt x="46445" y="53004"/>
                  <a:pt x="46445" y="53004"/>
                  <a:pt x="46445" y="53004"/>
                </a:cubicBezTo>
                <a:close/>
                <a:moveTo>
                  <a:pt x="43654" y="29359"/>
                </a:moveTo>
                <a:lnTo>
                  <a:pt x="43654" y="29359"/>
                </a:lnTo>
                <a:cubicBezTo>
                  <a:pt x="43654" y="29359"/>
                  <a:pt x="43654" y="29359"/>
                  <a:pt x="43654" y="30738"/>
                </a:cubicBezTo>
                <a:cubicBezTo>
                  <a:pt x="42259" y="30738"/>
                  <a:pt x="42259" y="30738"/>
                  <a:pt x="42259" y="30738"/>
                </a:cubicBezTo>
                <a:lnTo>
                  <a:pt x="40863" y="30738"/>
                </a:lnTo>
                <a:lnTo>
                  <a:pt x="39468" y="30738"/>
                </a:lnTo>
                <a:cubicBezTo>
                  <a:pt x="39468" y="29359"/>
                  <a:pt x="40863" y="29359"/>
                  <a:pt x="40863" y="29359"/>
                </a:cubicBezTo>
                <a:cubicBezTo>
                  <a:pt x="39468" y="29359"/>
                  <a:pt x="39468" y="29359"/>
                  <a:pt x="39468" y="29359"/>
                </a:cubicBezTo>
                <a:cubicBezTo>
                  <a:pt x="39468" y="29359"/>
                  <a:pt x="39468" y="29359"/>
                  <a:pt x="40863" y="29359"/>
                </a:cubicBezTo>
                <a:cubicBezTo>
                  <a:pt x="39468" y="29359"/>
                  <a:pt x="39468" y="29359"/>
                  <a:pt x="39468" y="27783"/>
                </a:cubicBezTo>
                <a:cubicBezTo>
                  <a:pt x="39468" y="27783"/>
                  <a:pt x="39468" y="29359"/>
                  <a:pt x="39468" y="27783"/>
                </a:cubicBezTo>
                <a:lnTo>
                  <a:pt x="40863" y="27783"/>
                </a:lnTo>
                <a:cubicBezTo>
                  <a:pt x="40863" y="29359"/>
                  <a:pt x="40863" y="29359"/>
                  <a:pt x="40863" y="29359"/>
                </a:cubicBezTo>
                <a:cubicBezTo>
                  <a:pt x="40863" y="27783"/>
                  <a:pt x="40863" y="27783"/>
                  <a:pt x="40863" y="27783"/>
                </a:cubicBezTo>
                <a:lnTo>
                  <a:pt x="42259" y="27783"/>
                </a:lnTo>
                <a:cubicBezTo>
                  <a:pt x="42259" y="27783"/>
                  <a:pt x="42259" y="27783"/>
                  <a:pt x="43654" y="27783"/>
                </a:cubicBezTo>
                <a:lnTo>
                  <a:pt x="45049" y="27783"/>
                </a:lnTo>
                <a:cubicBezTo>
                  <a:pt x="45049" y="29359"/>
                  <a:pt x="45049" y="29359"/>
                  <a:pt x="45049" y="29359"/>
                </a:cubicBezTo>
                <a:cubicBezTo>
                  <a:pt x="45049" y="29359"/>
                  <a:pt x="45049" y="29359"/>
                  <a:pt x="43654" y="29359"/>
                </a:cubicBezTo>
                <a:close/>
                <a:moveTo>
                  <a:pt x="56411" y="68374"/>
                </a:moveTo>
                <a:lnTo>
                  <a:pt x="56411" y="68374"/>
                </a:lnTo>
                <a:close/>
                <a:moveTo>
                  <a:pt x="76146" y="82167"/>
                </a:moveTo>
                <a:lnTo>
                  <a:pt x="76146" y="82167"/>
                </a:lnTo>
                <a:lnTo>
                  <a:pt x="76146" y="80788"/>
                </a:lnTo>
                <a:cubicBezTo>
                  <a:pt x="76146" y="80788"/>
                  <a:pt x="76146" y="80788"/>
                  <a:pt x="76146" y="79408"/>
                </a:cubicBezTo>
                <a:cubicBezTo>
                  <a:pt x="77541" y="79408"/>
                  <a:pt x="77541" y="79408"/>
                  <a:pt x="77541" y="79408"/>
                </a:cubicBezTo>
                <a:cubicBezTo>
                  <a:pt x="77541" y="78029"/>
                  <a:pt x="77541" y="78029"/>
                  <a:pt x="77541" y="78029"/>
                </a:cubicBezTo>
                <a:cubicBezTo>
                  <a:pt x="77541" y="78029"/>
                  <a:pt x="77541" y="78029"/>
                  <a:pt x="78936" y="78029"/>
                </a:cubicBezTo>
                <a:cubicBezTo>
                  <a:pt x="78936" y="78029"/>
                  <a:pt x="78936" y="78029"/>
                  <a:pt x="78936" y="76650"/>
                </a:cubicBezTo>
                <a:cubicBezTo>
                  <a:pt x="78936" y="76650"/>
                  <a:pt x="78936" y="76650"/>
                  <a:pt x="78936" y="78029"/>
                </a:cubicBezTo>
                <a:cubicBezTo>
                  <a:pt x="80332" y="78029"/>
                  <a:pt x="78936" y="78029"/>
                  <a:pt x="80332" y="78029"/>
                </a:cubicBezTo>
                <a:cubicBezTo>
                  <a:pt x="80332" y="78029"/>
                  <a:pt x="80332" y="78029"/>
                  <a:pt x="80332" y="79408"/>
                </a:cubicBezTo>
                <a:cubicBezTo>
                  <a:pt x="78936" y="79408"/>
                  <a:pt x="78936" y="79408"/>
                  <a:pt x="78936" y="79408"/>
                </a:cubicBezTo>
                <a:lnTo>
                  <a:pt x="78936" y="80788"/>
                </a:lnTo>
                <a:cubicBezTo>
                  <a:pt x="78936" y="80788"/>
                  <a:pt x="78936" y="82167"/>
                  <a:pt x="78936" y="83546"/>
                </a:cubicBezTo>
                <a:cubicBezTo>
                  <a:pt x="78936" y="83546"/>
                  <a:pt x="77541" y="83546"/>
                  <a:pt x="77541" y="84926"/>
                </a:cubicBezTo>
                <a:cubicBezTo>
                  <a:pt x="76146" y="84926"/>
                  <a:pt x="76146" y="84926"/>
                  <a:pt x="76146" y="83546"/>
                </a:cubicBezTo>
                <a:cubicBezTo>
                  <a:pt x="76146" y="83546"/>
                  <a:pt x="76146" y="83546"/>
                  <a:pt x="76146" y="82167"/>
                </a:cubicBezTo>
                <a:close/>
                <a:moveTo>
                  <a:pt x="70365" y="50049"/>
                </a:moveTo>
                <a:lnTo>
                  <a:pt x="70365" y="50049"/>
                </a:lnTo>
                <a:close/>
                <a:moveTo>
                  <a:pt x="66179" y="50049"/>
                </a:moveTo>
                <a:lnTo>
                  <a:pt x="66179" y="50049"/>
                </a:lnTo>
                <a:cubicBezTo>
                  <a:pt x="64784" y="50049"/>
                  <a:pt x="64784" y="50049"/>
                  <a:pt x="64784" y="50049"/>
                </a:cubicBezTo>
                <a:cubicBezTo>
                  <a:pt x="66179" y="50049"/>
                  <a:pt x="66179" y="50049"/>
                  <a:pt x="66179" y="50049"/>
                </a:cubicBezTo>
                <a:close/>
                <a:moveTo>
                  <a:pt x="60598" y="48669"/>
                </a:moveTo>
                <a:lnTo>
                  <a:pt x="60598" y="48669"/>
                </a:lnTo>
                <a:lnTo>
                  <a:pt x="60598" y="50049"/>
                </a:lnTo>
                <a:cubicBezTo>
                  <a:pt x="60598" y="48669"/>
                  <a:pt x="59202" y="48669"/>
                  <a:pt x="59202" y="48669"/>
                </a:cubicBezTo>
                <a:lnTo>
                  <a:pt x="60598" y="48669"/>
                </a:lnTo>
                <a:close/>
                <a:moveTo>
                  <a:pt x="57807" y="47290"/>
                </a:moveTo>
                <a:lnTo>
                  <a:pt x="57807" y="47290"/>
                </a:lnTo>
                <a:cubicBezTo>
                  <a:pt x="56411" y="47290"/>
                  <a:pt x="56411" y="48669"/>
                  <a:pt x="56411" y="48669"/>
                </a:cubicBezTo>
                <a:cubicBezTo>
                  <a:pt x="56411" y="47290"/>
                  <a:pt x="56411" y="47290"/>
                  <a:pt x="56411" y="47290"/>
                </a:cubicBezTo>
                <a:cubicBezTo>
                  <a:pt x="56411" y="47290"/>
                  <a:pt x="56411" y="47290"/>
                  <a:pt x="57807" y="47290"/>
                </a:cubicBezTo>
                <a:close/>
                <a:moveTo>
                  <a:pt x="57807" y="45911"/>
                </a:moveTo>
                <a:lnTo>
                  <a:pt x="57807" y="45911"/>
                </a:lnTo>
                <a:cubicBezTo>
                  <a:pt x="56411" y="45911"/>
                  <a:pt x="56411" y="45911"/>
                  <a:pt x="56411" y="45911"/>
                </a:cubicBezTo>
                <a:lnTo>
                  <a:pt x="57807" y="45911"/>
                </a:lnTo>
                <a:close/>
                <a:moveTo>
                  <a:pt x="40863" y="20886"/>
                </a:moveTo>
                <a:lnTo>
                  <a:pt x="40863" y="20886"/>
                </a:lnTo>
                <a:lnTo>
                  <a:pt x="39468" y="20886"/>
                </a:lnTo>
                <a:cubicBezTo>
                  <a:pt x="39468" y="20886"/>
                  <a:pt x="39468" y="20886"/>
                  <a:pt x="39468" y="19507"/>
                </a:cubicBezTo>
                <a:cubicBezTo>
                  <a:pt x="39468" y="19507"/>
                  <a:pt x="39468" y="19507"/>
                  <a:pt x="40863" y="19507"/>
                </a:cubicBezTo>
                <a:cubicBezTo>
                  <a:pt x="40863" y="19507"/>
                  <a:pt x="39468" y="19507"/>
                  <a:pt x="39468" y="20886"/>
                </a:cubicBezTo>
                <a:cubicBezTo>
                  <a:pt x="40863" y="20886"/>
                  <a:pt x="40863" y="20886"/>
                  <a:pt x="40863" y="20886"/>
                </a:cubicBezTo>
                <a:close/>
                <a:moveTo>
                  <a:pt x="39468" y="19507"/>
                </a:moveTo>
                <a:lnTo>
                  <a:pt x="39468" y="19507"/>
                </a:lnTo>
                <a:close/>
                <a:moveTo>
                  <a:pt x="38073" y="19507"/>
                </a:moveTo>
                <a:lnTo>
                  <a:pt x="38073" y="19507"/>
                </a:lnTo>
                <a:lnTo>
                  <a:pt x="39468" y="19507"/>
                </a:lnTo>
                <a:lnTo>
                  <a:pt x="38073" y="19507"/>
                </a:lnTo>
                <a:close/>
                <a:moveTo>
                  <a:pt x="39468" y="18128"/>
                </a:moveTo>
                <a:lnTo>
                  <a:pt x="39468" y="18128"/>
                </a:lnTo>
                <a:lnTo>
                  <a:pt x="39468" y="16748"/>
                </a:lnTo>
                <a:lnTo>
                  <a:pt x="39468" y="18128"/>
                </a:lnTo>
                <a:close/>
                <a:moveTo>
                  <a:pt x="39468" y="18128"/>
                </a:moveTo>
                <a:lnTo>
                  <a:pt x="39468" y="18128"/>
                </a:lnTo>
                <a:close/>
                <a:moveTo>
                  <a:pt x="39468" y="18128"/>
                </a:moveTo>
                <a:lnTo>
                  <a:pt x="39468" y="18128"/>
                </a:lnTo>
                <a:close/>
                <a:moveTo>
                  <a:pt x="39468" y="18128"/>
                </a:moveTo>
                <a:lnTo>
                  <a:pt x="39468" y="18128"/>
                </a:lnTo>
                <a:close/>
                <a:moveTo>
                  <a:pt x="39468" y="22266"/>
                </a:moveTo>
                <a:lnTo>
                  <a:pt x="39468" y="22266"/>
                </a:lnTo>
                <a:close/>
                <a:moveTo>
                  <a:pt x="30897" y="34876"/>
                </a:moveTo>
                <a:lnTo>
                  <a:pt x="30897" y="34876"/>
                </a:lnTo>
                <a:close/>
                <a:moveTo>
                  <a:pt x="26710" y="47290"/>
                </a:moveTo>
                <a:lnTo>
                  <a:pt x="26710" y="47290"/>
                </a:lnTo>
                <a:cubicBezTo>
                  <a:pt x="26710" y="45911"/>
                  <a:pt x="26710" y="45911"/>
                  <a:pt x="26710" y="45911"/>
                </a:cubicBezTo>
                <a:lnTo>
                  <a:pt x="26710" y="47290"/>
                </a:lnTo>
                <a:lnTo>
                  <a:pt x="26710" y="45911"/>
                </a:lnTo>
                <a:cubicBezTo>
                  <a:pt x="25315" y="45911"/>
                  <a:pt x="25315" y="45911"/>
                  <a:pt x="25315" y="45911"/>
                </a:cubicBezTo>
                <a:lnTo>
                  <a:pt x="23920" y="45911"/>
                </a:lnTo>
                <a:lnTo>
                  <a:pt x="25315" y="45911"/>
                </a:lnTo>
                <a:cubicBezTo>
                  <a:pt x="25315" y="44532"/>
                  <a:pt x="25315" y="44532"/>
                  <a:pt x="25315" y="44532"/>
                </a:cubicBezTo>
                <a:cubicBezTo>
                  <a:pt x="25315" y="44532"/>
                  <a:pt x="25315" y="44532"/>
                  <a:pt x="25315" y="43152"/>
                </a:cubicBezTo>
                <a:lnTo>
                  <a:pt x="26710" y="43152"/>
                </a:lnTo>
                <a:cubicBezTo>
                  <a:pt x="26710" y="44532"/>
                  <a:pt x="25315" y="44532"/>
                  <a:pt x="25315" y="44532"/>
                </a:cubicBezTo>
                <a:cubicBezTo>
                  <a:pt x="25315" y="44532"/>
                  <a:pt x="25315" y="44532"/>
                  <a:pt x="26710" y="44532"/>
                </a:cubicBezTo>
                <a:cubicBezTo>
                  <a:pt x="26710" y="44532"/>
                  <a:pt x="26710" y="45911"/>
                  <a:pt x="26710" y="44532"/>
                </a:cubicBezTo>
                <a:cubicBezTo>
                  <a:pt x="26710" y="44532"/>
                  <a:pt x="26710" y="44532"/>
                  <a:pt x="28106" y="44532"/>
                </a:cubicBezTo>
                <a:cubicBezTo>
                  <a:pt x="26710" y="45911"/>
                  <a:pt x="26710" y="45911"/>
                  <a:pt x="26710" y="45911"/>
                </a:cubicBezTo>
                <a:lnTo>
                  <a:pt x="28106" y="45911"/>
                </a:lnTo>
                <a:cubicBezTo>
                  <a:pt x="28106" y="45911"/>
                  <a:pt x="28106" y="45911"/>
                  <a:pt x="26710" y="45911"/>
                </a:cubicBezTo>
                <a:cubicBezTo>
                  <a:pt x="28106" y="45911"/>
                  <a:pt x="28106" y="45911"/>
                  <a:pt x="28106" y="45911"/>
                </a:cubicBezTo>
                <a:lnTo>
                  <a:pt x="28106" y="47290"/>
                </a:lnTo>
                <a:cubicBezTo>
                  <a:pt x="28106" y="47290"/>
                  <a:pt x="28106" y="47290"/>
                  <a:pt x="26710" y="47290"/>
                </a:cubicBezTo>
                <a:close/>
                <a:moveTo>
                  <a:pt x="26710" y="78029"/>
                </a:moveTo>
                <a:lnTo>
                  <a:pt x="26710" y="78029"/>
                </a:lnTo>
                <a:lnTo>
                  <a:pt x="26710" y="76650"/>
                </a:lnTo>
                <a:lnTo>
                  <a:pt x="26710" y="78029"/>
                </a:lnTo>
                <a:close/>
                <a:moveTo>
                  <a:pt x="26710" y="25024"/>
                </a:moveTo>
                <a:lnTo>
                  <a:pt x="26710" y="25024"/>
                </a:lnTo>
                <a:cubicBezTo>
                  <a:pt x="26710" y="26403"/>
                  <a:pt x="26710" y="26403"/>
                  <a:pt x="26710" y="26403"/>
                </a:cubicBezTo>
                <a:cubicBezTo>
                  <a:pt x="26710" y="26403"/>
                  <a:pt x="26710" y="26403"/>
                  <a:pt x="26710" y="25024"/>
                </a:cubicBezTo>
                <a:close/>
                <a:moveTo>
                  <a:pt x="22524" y="47290"/>
                </a:moveTo>
                <a:lnTo>
                  <a:pt x="22524" y="47290"/>
                </a:lnTo>
                <a:lnTo>
                  <a:pt x="23920" y="47290"/>
                </a:lnTo>
                <a:cubicBezTo>
                  <a:pt x="23920" y="47290"/>
                  <a:pt x="23920" y="47290"/>
                  <a:pt x="22524" y="47290"/>
                </a:cubicBezTo>
                <a:close/>
                <a:moveTo>
                  <a:pt x="19734" y="64039"/>
                </a:moveTo>
                <a:lnTo>
                  <a:pt x="19734" y="64039"/>
                </a:lnTo>
                <a:lnTo>
                  <a:pt x="21129" y="64039"/>
                </a:lnTo>
                <a:cubicBezTo>
                  <a:pt x="21129" y="64039"/>
                  <a:pt x="21129" y="64039"/>
                  <a:pt x="19734" y="64039"/>
                </a:cubicBezTo>
                <a:close/>
                <a:moveTo>
                  <a:pt x="19734" y="71133"/>
                </a:moveTo>
                <a:lnTo>
                  <a:pt x="19734" y="71133"/>
                </a:lnTo>
                <a:lnTo>
                  <a:pt x="21129" y="71133"/>
                </a:lnTo>
                <a:cubicBezTo>
                  <a:pt x="19734" y="71133"/>
                  <a:pt x="21129" y="71133"/>
                  <a:pt x="19734" y="71133"/>
                </a:cubicBezTo>
                <a:close/>
                <a:moveTo>
                  <a:pt x="18338" y="64039"/>
                </a:moveTo>
                <a:lnTo>
                  <a:pt x="18338" y="64039"/>
                </a:lnTo>
                <a:cubicBezTo>
                  <a:pt x="18338" y="64039"/>
                  <a:pt x="18338" y="64039"/>
                  <a:pt x="16943" y="64039"/>
                </a:cubicBezTo>
                <a:cubicBezTo>
                  <a:pt x="16943" y="64039"/>
                  <a:pt x="16943" y="64039"/>
                  <a:pt x="15548" y="64039"/>
                </a:cubicBezTo>
                <a:cubicBezTo>
                  <a:pt x="16943" y="64039"/>
                  <a:pt x="16943" y="64039"/>
                  <a:pt x="16943" y="64039"/>
                </a:cubicBezTo>
                <a:lnTo>
                  <a:pt x="18338" y="64039"/>
                </a:lnTo>
                <a:lnTo>
                  <a:pt x="19734" y="64039"/>
                </a:lnTo>
                <a:cubicBezTo>
                  <a:pt x="18338" y="64039"/>
                  <a:pt x="18338" y="64039"/>
                  <a:pt x="18338" y="64039"/>
                </a:cubicBezTo>
                <a:close/>
                <a:moveTo>
                  <a:pt x="15548" y="54384"/>
                </a:moveTo>
                <a:lnTo>
                  <a:pt x="15548" y="54384"/>
                </a:lnTo>
                <a:close/>
                <a:moveTo>
                  <a:pt x="15548" y="54384"/>
                </a:moveTo>
                <a:lnTo>
                  <a:pt x="15548" y="54384"/>
                </a:lnTo>
                <a:close/>
                <a:moveTo>
                  <a:pt x="15548" y="54384"/>
                </a:moveTo>
                <a:lnTo>
                  <a:pt x="15548" y="54384"/>
                </a:lnTo>
                <a:close/>
                <a:moveTo>
                  <a:pt x="14152" y="64039"/>
                </a:moveTo>
                <a:lnTo>
                  <a:pt x="14152" y="64039"/>
                </a:lnTo>
                <a:cubicBezTo>
                  <a:pt x="14152" y="64039"/>
                  <a:pt x="14152" y="64039"/>
                  <a:pt x="15548" y="64039"/>
                </a:cubicBezTo>
                <a:cubicBezTo>
                  <a:pt x="14152" y="64039"/>
                  <a:pt x="14152" y="64039"/>
                  <a:pt x="14152" y="64039"/>
                </a:cubicBezTo>
                <a:close/>
                <a:moveTo>
                  <a:pt x="95880" y="65418"/>
                </a:moveTo>
                <a:lnTo>
                  <a:pt x="95880" y="65418"/>
                </a:lnTo>
                <a:lnTo>
                  <a:pt x="97275" y="65418"/>
                </a:lnTo>
                <a:lnTo>
                  <a:pt x="97275" y="66798"/>
                </a:lnTo>
                <a:cubicBezTo>
                  <a:pt x="97275" y="66798"/>
                  <a:pt x="97275" y="66798"/>
                  <a:pt x="95880" y="66798"/>
                </a:cubicBezTo>
                <a:lnTo>
                  <a:pt x="95880" y="65418"/>
                </a:lnTo>
                <a:close/>
                <a:moveTo>
                  <a:pt x="57807" y="34876"/>
                </a:moveTo>
                <a:lnTo>
                  <a:pt x="57807" y="34876"/>
                </a:lnTo>
                <a:cubicBezTo>
                  <a:pt x="57807" y="34876"/>
                  <a:pt x="57807" y="34876"/>
                  <a:pt x="57807" y="36256"/>
                </a:cubicBezTo>
                <a:cubicBezTo>
                  <a:pt x="57807" y="36256"/>
                  <a:pt x="57807" y="36256"/>
                  <a:pt x="56411" y="36256"/>
                </a:cubicBezTo>
                <a:cubicBezTo>
                  <a:pt x="56411" y="36256"/>
                  <a:pt x="56411" y="36256"/>
                  <a:pt x="56411" y="34876"/>
                </a:cubicBezTo>
                <a:lnTo>
                  <a:pt x="57807" y="34876"/>
                </a:lnTo>
                <a:close/>
                <a:moveTo>
                  <a:pt x="59202" y="36256"/>
                </a:moveTo>
                <a:lnTo>
                  <a:pt x="59202" y="36256"/>
                </a:lnTo>
                <a:cubicBezTo>
                  <a:pt x="59202" y="37635"/>
                  <a:pt x="59202" y="36256"/>
                  <a:pt x="59202" y="37635"/>
                </a:cubicBezTo>
                <a:lnTo>
                  <a:pt x="57807" y="37635"/>
                </a:lnTo>
                <a:cubicBezTo>
                  <a:pt x="57807" y="36256"/>
                  <a:pt x="57807" y="36256"/>
                  <a:pt x="59202" y="36256"/>
                </a:cubicBezTo>
                <a:close/>
                <a:moveTo>
                  <a:pt x="18338" y="50049"/>
                </a:moveTo>
                <a:lnTo>
                  <a:pt x="18338" y="50049"/>
                </a:lnTo>
                <a:close/>
                <a:moveTo>
                  <a:pt x="18338" y="50049"/>
                </a:moveTo>
                <a:lnTo>
                  <a:pt x="18338" y="50049"/>
                </a:lnTo>
                <a:close/>
                <a:moveTo>
                  <a:pt x="15548" y="53004"/>
                </a:moveTo>
                <a:lnTo>
                  <a:pt x="15548" y="53004"/>
                </a:lnTo>
                <a:close/>
                <a:moveTo>
                  <a:pt x="15548" y="54384"/>
                </a:moveTo>
                <a:lnTo>
                  <a:pt x="15548" y="54384"/>
                </a:lnTo>
                <a:cubicBezTo>
                  <a:pt x="15548" y="53004"/>
                  <a:pt x="15548" y="53004"/>
                  <a:pt x="15548" y="53004"/>
                </a:cubicBezTo>
                <a:cubicBezTo>
                  <a:pt x="15548" y="53004"/>
                  <a:pt x="15548" y="53004"/>
                  <a:pt x="15548" y="54384"/>
                </a:cubicBezTo>
                <a:close/>
                <a:moveTo>
                  <a:pt x="15548" y="53004"/>
                </a:moveTo>
                <a:lnTo>
                  <a:pt x="15548" y="53004"/>
                </a:lnTo>
                <a:close/>
                <a:moveTo>
                  <a:pt x="15548" y="53004"/>
                </a:moveTo>
                <a:lnTo>
                  <a:pt x="15548" y="53004"/>
                </a:ln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 name="Shape 4872">
            <a:extLst>
              <a:ext uri="{FF2B5EF4-FFF2-40B4-BE49-F238E27FC236}">
                <a16:creationId xmlns:a16="http://schemas.microsoft.com/office/drawing/2014/main" id="{0AE4A4D8-B557-4B8F-8A93-A1A529845A8F}"/>
              </a:ext>
            </a:extLst>
          </p:cNvPr>
          <p:cNvSpPr/>
          <p:nvPr/>
        </p:nvSpPr>
        <p:spPr>
          <a:xfrm>
            <a:off x="5934254" y="3254127"/>
            <a:ext cx="295276" cy="395716"/>
          </a:xfrm>
          <a:custGeom>
            <a:avLst/>
            <a:gdLst/>
            <a:ahLst/>
            <a:cxnLst/>
            <a:rect l="0" t="0" r="0" b="0"/>
            <a:pathLst>
              <a:path w="120000" h="120000" extrusionOk="0">
                <a:moveTo>
                  <a:pt x="60000" y="119802"/>
                </a:moveTo>
                <a:lnTo>
                  <a:pt x="60000" y="119802"/>
                </a:lnTo>
                <a:cubicBezTo>
                  <a:pt x="60000" y="119802"/>
                  <a:pt x="0" y="69753"/>
                  <a:pt x="0" y="44532"/>
                </a:cubicBezTo>
                <a:cubicBezTo>
                  <a:pt x="0" y="20886"/>
                  <a:pt x="26167" y="0"/>
                  <a:pt x="60000" y="0"/>
                </a:cubicBezTo>
                <a:cubicBezTo>
                  <a:pt x="91718" y="0"/>
                  <a:pt x="119735" y="20886"/>
                  <a:pt x="119735" y="44532"/>
                </a:cubicBezTo>
                <a:cubicBezTo>
                  <a:pt x="119735" y="69753"/>
                  <a:pt x="60000" y="119802"/>
                  <a:pt x="60000" y="119802"/>
                </a:cubicBezTo>
                <a:close/>
                <a:moveTo>
                  <a:pt x="60000" y="15369"/>
                </a:moveTo>
                <a:lnTo>
                  <a:pt x="60000" y="15369"/>
                </a:lnTo>
                <a:cubicBezTo>
                  <a:pt x="37533" y="15369"/>
                  <a:pt x="18766" y="29359"/>
                  <a:pt x="18766" y="44532"/>
                </a:cubicBezTo>
                <a:cubicBezTo>
                  <a:pt x="18766" y="61280"/>
                  <a:pt x="37533" y="75270"/>
                  <a:pt x="60000" y="75270"/>
                </a:cubicBezTo>
                <a:cubicBezTo>
                  <a:pt x="80352" y="75270"/>
                  <a:pt x="99118" y="61280"/>
                  <a:pt x="99118" y="44532"/>
                </a:cubicBezTo>
                <a:cubicBezTo>
                  <a:pt x="99118" y="29359"/>
                  <a:pt x="80352" y="15369"/>
                  <a:pt x="60000" y="15369"/>
                </a:cubicBezTo>
                <a:close/>
                <a:moveTo>
                  <a:pt x="60000" y="59901"/>
                </a:moveTo>
                <a:lnTo>
                  <a:pt x="60000" y="59901"/>
                </a:lnTo>
                <a:cubicBezTo>
                  <a:pt x="48634" y="59901"/>
                  <a:pt x="39383" y="53004"/>
                  <a:pt x="39383" y="44532"/>
                </a:cubicBezTo>
                <a:cubicBezTo>
                  <a:pt x="39383" y="36256"/>
                  <a:pt x="48634" y="30738"/>
                  <a:pt x="60000" y="30738"/>
                </a:cubicBezTo>
                <a:cubicBezTo>
                  <a:pt x="71101" y="30738"/>
                  <a:pt x="78502" y="36256"/>
                  <a:pt x="78502" y="44532"/>
                </a:cubicBezTo>
                <a:cubicBezTo>
                  <a:pt x="78502" y="53004"/>
                  <a:pt x="71101" y="59901"/>
                  <a:pt x="60000" y="59901"/>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3" name="Shape 4877">
            <a:extLst>
              <a:ext uri="{FF2B5EF4-FFF2-40B4-BE49-F238E27FC236}">
                <a16:creationId xmlns:a16="http://schemas.microsoft.com/office/drawing/2014/main" id="{93F45683-593E-4BE3-8369-6AD772C489E1}"/>
              </a:ext>
            </a:extLst>
          </p:cNvPr>
          <p:cNvSpPr/>
          <p:nvPr/>
        </p:nvSpPr>
        <p:spPr>
          <a:xfrm>
            <a:off x="2450461" y="3213365"/>
            <a:ext cx="537666" cy="436478"/>
          </a:xfrm>
          <a:custGeom>
            <a:avLst/>
            <a:gdLst/>
            <a:ahLst/>
            <a:cxnLst/>
            <a:rect l="0" t="0" r="0" b="0"/>
            <a:pathLst>
              <a:path w="120000" h="120000" extrusionOk="0">
                <a:moveTo>
                  <a:pt x="92019" y="100887"/>
                </a:moveTo>
                <a:lnTo>
                  <a:pt x="92019" y="100887"/>
                </a:lnTo>
                <a:cubicBezTo>
                  <a:pt x="87684" y="100887"/>
                  <a:pt x="86305" y="97500"/>
                  <a:pt x="86305" y="94112"/>
                </a:cubicBezTo>
                <a:cubicBezTo>
                  <a:pt x="86305" y="90725"/>
                  <a:pt x="87684" y="87096"/>
                  <a:pt x="92019" y="87096"/>
                </a:cubicBezTo>
                <a:cubicBezTo>
                  <a:pt x="100295" y="87096"/>
                  <a:pt x="108571" y="78629"/>
                  <a:pt x="108571" y="66774"/>
                </a:cubicBezTo>
                <a:cubicBezTo>
                  <a:pt x="108571" y="59758"/>
                  <a:pt x="105812" y="54677"/>
                  <a:pt x="103054" y="51290"/>
                </a:cubicBezTo>
                <a:cubicBezTo>
                  <a:pt x="101674" y="51290"/>
                  <a:pt x="101674" y="51290"/>
                  <a:pt x="101674" y="49596"/>
                </a:cubicBezTo>
                <a:lnTo>
                  <a:pt x="100295" y="49596"/>
                </a:lnTo>
                <a:lnTo>
                  <a:pt x="98916" y="47903"/>
                </a:lnTo>
                <a:lnTo>
                  <a:pt x="97536" y="47903"/>
                </a:lnTo>
                <a:cubicBezTo>
                  <a:pt x="97536" y="47903"/>
                  <a:pt x="96157" y="47903"/>
                  <a:pt x="96157" y="46209"/>
                </a:cubicBezTo>
                <a:cubicBezTo>
                  <a:pt x="94778" y="46209"/>
                  <a:pt x="94778" y="46209"/>
                  <a:pt x="94778" y="46209"/>
                </a:cubicBezTo>
                <a:cubicBezTo>
                  <a:pt x="94778" y="46209"/>
                  <a:pt x="94778" y="46209"/>
                  <a:pt x="93399" y="46209"/>
                </a:cubicBezTo>
                <a:cubicBezTo>
                  <a:pt x="92019" y="46209"/>
                  <a:pt x="92019" y="46209"/>
                  <a:pt x="92019" y="46209"/>
                </a:cubicBezTo>
                <a:lnTo>
                  <a:pt x="90443" y="46209"/>
                </a:lnTo>
                <a:cubicBezTo>
                  <a:pt x="90443" y="44516"/>
                  <a:pt x="90443" y="44516"/>
                  <a:pt x="90443" y="42822"/>
                </a:cubicBezTo>
                <a:cubicBezTo>
                  <a:pt x="90443" y="40887"/>
                  <a:pt x="89064" y="40887"/>
                  <a:pt x="89064" y="39193"/>
                </a:cubicBezTo>
                <a:cubicBezTo>
                  <a:pt x="89064" y="37500"/>
                  <a:pt x="89064" y="37500"/>
                  <a:pt x="87684" y="35806"/>
                </a:cubicBezTo>
                <a:cubicBezTo>
                  <a:pt x="87684" y="34112"/>
                  <a:pt x="87684" y="34112"/>
                  <a:pt x="86305" y="32419"/>
                </a:cubicBezTo>
                <a:cubicBezTo>
                  <a:pt x="80788" y="22258"/>
                  <a:pt x="71133" y="13548"/>
                  <a:pt x="59901" y="13548"/>
                </a:cubicBezTo>
                <a:cubicBezTo>
                  <a:pt x="48669" y="13548"/>
                  <a:pt x="39014" y="22258"/>
                  <a:pt x="33497" y="32419"/>
                </a:cubicBezTo>
                <a:cubicBezTo>
                  <a:pt x="32118" y="34112"/>
                  <a:pt x="32118" y="34112"/>
                  <a:pt x="32118" y="35806"/>
                </a:cubicBezTo>
                <a:cubicBezTo>
                  <a:pt x="30738" y="37500"/>
                  <a:pt x="30738" y="37500"/>
                  <a:pt x="30738" y="39193"/>
                </a:cubicBezTo>
                <a:cubicBezTo>
                  <a:pt x="30738" y="40887"/>
                  <a:pt x="29359" y="40887"/>
                  <a:pt x="29359" y="42822"/>
                </a:cubicBezTo>
                <a:cubicBezTo>
                  <a:pt x="29359" y="44516"/>
                  <a:pt x="29359" y="44516"/>
                  <a:pt x="29359" y="46209"/>
                </a:cubicBezTo>
                <a:lnTo>
                  <a:pt x="27783" y="46209"/>
                </a:lnTo>
                <a:cubicBezTo>
                  <a:pt x="27783" y="46209"/>
                  <a:pt x="27783" y="46209"/>
                  <a:pt x="26403" y="46209"/>
                </a:cubicBezTo>
                <a:cubicBezTo>
                  <a:pt x="25024" y="46209"/>
                  <a:pt x="25024" y="46209"/>
                  <a:pt x="25024" y="46209"/>
                </a:cubicBezTo>
                <a:cubicBezTo>
                  <a:pt x="25024" y="46209"/>
                  <a:pt x="25024" y="46209"/>
                  <a:pt x="23645" y="46209"/>
                </a:cubicBezTo>
                <a:cubicBezTo>
                  <a:pt x="23645" y="47903"/>
                  <a:pt x="22266" y="47903"/>
                  <a:pt x="22266" y="47903"/>
                </a:cubicBezTo>
                <a:lnTo>
                  <a:pt x="20886" y="47903"/>
                </a:lnTo>
                <a:lnTo>
                  <a:pt x="19507" y="49596"/>
                </a:lnTo>
                <a:lnTo>
                  <a:pt x="18128" y="49596"/>
                </a:lnTo>
                <a:cubicBezTo>
                  <a:pt x="18128" y="51290"/>
                  <a:pt x="18128" y="51290"/>
                  <a:pt x="16748" y="51290"/>
                </a:cubicBezTo>
                <a:cubicBezTo>
                  <a:pt x="13990" y="54677"/>
                  <a:pt x="11231" y="59758"/>
                  <a:pt x="11231" y="66774"/>
                </a:cubicBezTo>
                <a:cubicBezTo>
                  <a:pt x="11231" y="78629"/>
                  <a:pt x="19507" y="87096"/>
                  <a:pt x="27783" y="87096"/>
                </a:cubicBezTo>
                <a:cubicBezTo>
                  <a:pt x="32118" y="87096"/>
                  <a:pt x="33497" y="90725"/>
                  <a:pt x="33497" y="94112"/>
                </a:cubicBezTo>
                <a:cubicBezTo>
                  <a:pt x="33497" y="97500"/>
                  <a:pt x="32118" y="100887"/>
                  <a:pt x="27783" y="100887"/>
                </a:cubicBezTo>
                <a:cubicBezTo>
                  <a:pt x="12610" y="100887"/>
                  <a:pt x="0" y="85403"/>
                  <a:pt x="0" y="66774"/>
                </a:cubicBezTo>
                <a:cubicBezTo>
                  <a:pt x="0" y="51290"/>
                  <a:pt x="8472" y="37500"/>
                  <a:pt x="19507" y="34112"/>
                </a:cubicBezTo>
                <a:cubicBezTo>
                  <a:pt x="26403" y="13548"/>
                  <a:pt x="41773" y="0"/>
                  <a:pt x="59901" y="0"/>
                </a:cubicBezTo>
                <a:cubicBezTo>
                  <a:pt x="78029" y="0"/>
                  <a:pt x="93399" y="13548"/>
                  <a:pt x="100295" y="34112"/>
                </a:cubicBezTo>
                <a:cubicBezTo>
                  <a:pt x="111330" y="37500"/>
                  <a:pt x="119802" y="51290"/>
                  <a:pt x="119802" y="66774"/>
                </a:cubicBezTo>
                <a:cubicBezTo>
                  <a:pt x="119802" y="85403"/>
                  <a:pt x="107192" y="100887"/>
                  <a:pt x="92019" y="100887"/>
                </a:cubicBezTo>
                <a:close/>
                <a:moveTo>
                  <a:pt x="44532" y="87096"/>
                </a:moveTo>
                <a:lnTo>
                  <a:pt x="44532" y="87096"/>
                </a:lnTo>
                <a:cubicBezTo>
                  <a:pt x="45911" y="87096"/>
                  <a:pt x="47290" y="87096"/>
                  <a:pt x="48669" y="88790"/>
                </a:cubicBezTo>
                <a:cubicBezTo>
                  <a:pt x="58522" y="100887"/>
                  <a:pt x="58522" y="100887"/>
                  <a:pt x="58522" y="100887"/>
                </a:cubicBezTo>
                <a:cubicBezTo>
                  <a:pt x="75270" y="71854"/>
                  <a:pt x="75270" y="71854"/>
                  <a:pt x="75270" y="71854"/>
                </a:cubicBezTo>
                <a:cubicBezTo>
                  <a:pt x="76650" y="70161"/>
                  <a:pt x="78029" y="68467"/>
                  <a:pt x="80788" y="68467"/>
                </a:cubicBezTo>
                <a:cubicBezTo>
                  <a:pt x="83546" y="68467"/>
                  <a:pt x="86305" y="71854"/>
                  <a:pt x="86305" y="75241"/>
                </a:cubicBezTo>
                <a:cubicBezTo>
                  <a:pt x="86305" y="76935"/>
                  <a:pt x="84926" y="78629"/>
                  <a:pt x="84926" y="80322"/>
                </a:cubicBezTo>
                <a:cubicBezTo>
                  <a:pt x="64039" y="116129"/>
                  <a:pt x="64039" y="116129"/>
                  <a:pt x="64039" y="116129"/>
                </a:cubicBezTo>
                <a:cubicBezTo>
                  <a:pt x="64039" y="118064"/>
                  <a:pt x="61280" y="119758"/>
                  <a:pt x="59901" y="119758"/>
                </a:cubicBezTo>
                <a:cubicBezTo>
                  <a:pt x="58522" y="119758"/>
                  <a:pt x="57142" y="118064"/>
                  <a:pt x="55763" y="116129"/>
                </a:cubicBezTo>
                <a:cubicBezTo>
                  <a:pt x="41773" y="99193"/>
                  <a:pt x="41773" y="99193"/>
                  <a:pt x="41773" y="99193"/>
                </a:cubicBezTo>
                <a:cubicBezTo>
                  <a:pt x="40394" y="97500"/>
                  <a:pt x="39014" y="95806"/>
                  <a:pt x="39014" y="94112"/>
                </a:cubicBezTo>
                <a:cubicBezTo>
                  <a:pt x="39014" y="90725"/>
                  <a:pt x="41773" y="87096"/>
                  <a:pt x="44532" y="87096"/>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4" name="TextBox 13">
            <a:extLst>
              <a:ext uri="{FF2B5EF4-FFF2-40B4-BE49-F238E27FC236}">
                <a16:creationId xmlns:a16="http://schemas.microsoft.com/office/drawing/2014/main" id="{AED8BFE1-D13F-466D-A332-B518418032DF}"/>
              </a:ext>
            </a:extLst>
          </p:cNvPr>
          <p:cNvSpPr txBox="1"/>
          <p:nvPr/>
        </p:nvSpPr>
        <p:spPr>
          <a:xfrm>
            <a:off x="3102347" y="857218"/>
            <a:ext cx="5987305" cy="1107996"/>
          </a:xfrm>
          <a:prstGeom prst="rect">
            <a:avLst/>
          </a:prstGeom>
          <a:noFill/>
        </p:spPr>
        <p:txBody>
          <a:bodyPr wrap="square">
            <a:spAutoFit/>
          </a:bodyPr>
          <a:lstStyle/>
          <a:p>
            <a:pPr algn="ctr"/>
            <a:r>
              <a:rPr lang="en-US" sz="6600" b="1" dirty="0">
                <a:solidFill>
                  <a:schemeClr val="bg1"/>
                </a:solidFill>
                <a:latin typeface="Montserrat Medium" panose="00000600000000000000" pitchFamily="50" charset="0"/>
                <a:ea typeface="Source Sans Pro Semibold" panose="020B0603030403020204" pitchFamily="34" charset="0"/>
              </a:rPr>
              <a:t>Our Services</a:t>
            </a:r>
            <a:endParaRPr lang="en-ID" sz="6600" b="1" dirty="0">
              <a:solidFill>
                <a:schemeClr val="bg1"/>
              </a:solidFill>
              <a:latin typeface="Montserrat Medium" panose="00000600000000000000" pitchFamily="50" charset="0"/>
              <a:ea typeface="Source Sans Pro Semibold" panose="020B0603030403020204" pitchFamily="34" charset="0"/>
            </a:endParaRPr>
          </a:p>
        </p:txBody>
      </p:sp>
      <p:sp>
        <p:nvSpPr>
          <p:cNvPr id="21" name="TextBox 20">
            <a:extLst>
              <a:ext uri="{FF2B5EF4-FFF2-40B4-BE49-F238E27FC236}">
                <a16:creationId xmlns:a16="http://schemas.microsoft.com/office/drawing/2014/main" id="{98E35112-8E17-4803-9786-9565FC0B9D87}"/>
              </a:ext>
            </a:extLst>
          </p:cNvPr>
          <p:cNvSpPr txBox="1">
            <a:spLocks noChangeArrowheads="1"/>
          </p:cNvSpPr>
          <p:nvPr/>
        </p:nvSpPr>
        <p:spPr bwMode="auto">
          <a:xfrm>
            <a:off x="525974" y="282109"/>
            <a:ext cx="114776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Roboto" panose="02000000000000000000" pitchFamily="2" charset="0"/>
              </a:defRPr>
            </a:lvl1pPr>
            <a:lvl2pPr marL="742950" indent="-285750">
              <a:defRPr>
                <a:solidFill>
                  <a:schemeClr val="tx1"/>
                </a:solidFill>
                <a:latin typeface="Roboto" panose="02000000000000000000" pitchFamily="2" charset="0"/>
              </a:defRPr>
            </a:lvl2pPr>
            <a:lvl3pPr marL="1143000" indent="-228600">
              <a:defRPr>
                <a:solidFill>
                  <a:schemeClr val="tx1"/>
                </a:solidFill>
                <a:latin typeface="Roboto" panose="02000000000000000000" pitchFamily="2" charset="0"/>
              </a:defRPr>
            </a:lvl3pPr>
            <a:lvl4pPr marL="1600200" indent="-228600">
              <a:defRPr>
                <a:solidFill>
                  <a:schemeClr val="tx1"/>
                </a:solidFill>
                <a:latin typeface="Roboto" panose="02000000000000000000" pitchFamily="2" charset="0"/>
              </a:defRPr>
            </a:lvl4pPr>
            <a:lvl5pPr marL="2057400" indent="-228600">
              <a:defRPr>
                <a:solidFill>
                  <a:schemeClr val="tx1"/>
                </a:solidFill>
                <a:latin typeface="Roboto" panose="02000000000000000000" pitchFamily="2" charset="0"/>
              </a:defRPr>
            </a:lvl5pPr>
            <a:lvl6pPr marL="2514600" indent="-228600" defTabSz="457200" fontAlgn="base">
              <a:spcBef>
                <a:spcPct val="0"/>
              </a:spcBef>
              <a:spcAft>
                <a:spcPct val="0"/>
              </a:spcAft>
              <a:defRPr>
                <a:solidFill>
                  <a:schemeClr val="tx1"/>
                </a:solidFill>
                <a:latin typeface="Roboto" panose="02000000000000000000" pitchFamily="2" charset="0"/>
              </a:defRPr>
            </a:lvl6pPr>
            <a:lvl7pPr marL="2971800" indent="-228600" defTabSz="457200" fontAlgn="base">
              <a:spcBef>
                <a:spcPct val="0"/>
              </a:spcBef>
              <a:spcAft>
                <a:spcPct val="0"/>
              </a:spcAft>
              <a:defRPr>
                <a:solidFill>
                  <a:schemeClr val="tx1"/>
                </a:solidFill>
                <a:latin typeface="Roboto" panose="02000000000000000000" pitchFamily="2" charset="0"/>
              </a:defRPr>
            </a:lvl7pPr>
            <a:lvl8pPr marL="3429000" indent="-228600" defTabSz="457200" fontAlgn="base">
              <a:spcBef>
                <a:spcPct val="0"/>
              </a:spcBef>
              <a:spcAft>
                <a:spcPct val="0"/>
              </a:spcAft>
              <a:defRPr>
                <a:solidFill>
                  <a:schemeClr val="tx1"/>
                </a:solidFill>
                <a:latin typeface="Roboto" panose="02000000000000000000" pitchFamily="2" charset="0"/>
              </a:defRPr>
            </a:lvl8pPr>
            <a:lvl9pPr marL="3886200" indent="-228600" defTabSz="457200" fontAlgn="base">
              <a:spcBef>
                <a:spcPct val="0"/>
              </a:spcBef>
              <a:spcAft>
                <a:spcPct val="0"/>
              </a:spcAft>
              <a:defRPr>
                <a:solidFill>
                  <a:schemeClr val="tx1"/>
                </a:solidFill>
                <a:latin typeface="Roboto" panose="02000000000000000000" pitchFamily="2" charset="0"/>
              </a:defRPr>
            </a:lvl9pPr>
          </a:lstStyle>
          <a:p>
            <a:pPr eaLnBrk="1" hangingPunct="1"/>
            <a:r>
              <a:rPr lang="en-US" altLang="en-US" sz="1400" b="1" dirty="0">
                <a:solidFill>
                  <a:schemeClr val="bg1"/>
                </a:solidFill>
                <a:latin typeface="Montserrat" panose="00000500000000000000" pitchFamily="50" charset="0"/>
                <a:ea typeface="Source Sans Pro Semibold" panose="020B0603030403020204" pitchFamily="34" charset="0"/>
              </a:rPr>
              <a:t>Nagata</a:t>
            </a:r>
          </a:p>
        </p:txBody>
      </p:sp>
    </p:spTree>
    <p:extLst>
      <p:ext uri="{BB962C8B-B14F-4D97-AF65-F5344CB8AC3E}">
        <p14:creationId xmlns:p14="http://schemas.microsoft.com/office/powerpoint/2010/main" val="23554841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302BDA91-7415-490F-A641-BD684AE6806F}"/>
              </a:ext>
            </a:extLst>
          </p:cNvPr>
          <p:cNvSpPr/>
          <p:nvPr/>
        </p:nvSpPr>
        <p:spPr>
          <a:xfrm>
            <a:off x="6226629" y="768312"/>
            <a:ext cx="5204278" cy="1446740"/>
          </a:xfrm>
          <a:prstGeom prst="rect">
            <a:avLst/>
          </a:prstGeom>
          <a:gradFill flip="none" rotWithShape="1">
            <a:gsLst>
              <a:gs pos="0">
                <a:srgbClr val="BC1E1E"/>
              </a:gs>
              <a:gs pos="100000">
                <a:srgbClr val="1C1C1A"/>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 name="TextBox 13">
            <a:extLst>
              <a:ext uri="{FF2B5EF4-FFF2-40B4-BE49-F238E27FC236}">
                <a16:creationId xmlns:a16="http://schemas.microsoft.com/office/drawing/2014/main" id="{719FED08-FB92-4C06-8539-B1012244308D}"/>
              </a:ext>
            </a:extLst>
          </p:cNvPr>
          <p:cNvSpPr txBox="1"/>
          <p:nvPr/>
        </p:nvSpPr>
        <p:spPr>
          <a:xfrm>
            <a:off x="896125" y="2894778"/>
            <a:ext cx="2079304" cy="2831929"/>
          </a:xfrm>
          <a:prstGeom prst="rect">
            <a:avLst/>
          </a:prstGeom>
          <a:noFill/>
        </p:spPr>
        <p:txBody>
          <a:bodyPr wrap="square">
            <a:spAutoFit/>
          </a:bodyPr>
          <a:lstStyle/>
          <a:p>
            <a:pPr algn="just">
              <a:lnSpc>
                <a:spcPct val="150000"/>
              </a:lnSpc>
            </a:pPr>
            <a:r>
              <a:rPr lang="en-US" sz="1000" b="0" i="0" dirty="0">
                <a:solidFill>
                  <a:schemeClr val="bg1"/>
                </a:solidFill>
                <a:effectLst/>
                <a:latin typeface="Lato" panose="020F0502020204030203" pitchFamily="34" charset="0"/>
                <a:ea typeface="Lato" panose="020F0502020204030203" pitchFamily="34" charset="0"/>
                <a:cs typeface="Lato" panose="020F0502020204030203" pitchFamily="34" charset="0"/>
              </a:rPr>
              <a:t>There are many variations of passages of Lorem Ipsum available, but the majority have suffered alteration in some form, by injected </a:t>
            </a:r>
            <a:r>
              <a:rPr lang="en-US" sz="1000" b="0" i="0" dirty="0" err="1">
                <a:solidFill>
                  <a:schemeClr val="bg1"/>
                </a:solidFill>
                <a:effectLst/>
                <a:latin typeface="Lato" panose="020F0502020204030203" pitchFamily="34" charset="0"/>
                <a:ea typeface="Lato" panose="020F0502020204030203" pitchFamily="34" charset="0"/>
                <a:cs typeface="Lato" panose="020F0502020204030203" pitchFamily="34" charset="0"/>
              </a:rPr>
              <a:t>humour</a:t>
            </a:r>
            <a:r>
              <a:rPr lang="en-US" sz="1000" b="0" i="0" dirty="0">
                <a:solidFill>
                  <a:schemeClr val="bg1"/>
                </a:solidFill>
                <a:effectLst/>
                <a:latin typeface="Lato" panose="020F0502020204030203" pitchFamily="34" charset="0"/>
                <a:ea typeface="Lato" panose="020F0502020204030203" pitchFamily="34" charset="0"/>
                <a:cs typeface="Lato" panose="020F0502020204030203" pitchFamily="34" charset="0"/>
              </a:rPr>
              <a:t>, or </a:t>
            </a:r>
            <a:r>
              <a:rPr lang="en-US" sz="1000" b="0" i="0" dirty="0" err="1">
                <a:solidFill>
                  <a:schemeClr val="bg1"/>
                </a:solidFill>
                <a:effectLst/>
                <a:latin typeface="Lato" panose="020F0502020204030203" pitchFamily="34" charset="0"/>
                <a:ea typeface="Lato" panose="020F0502020204030203" pitchFamily="34" charset="0"/>
                <a:cs typeface="Lato" panose="020F0502020204030203" pitchFamily="34" charset="0"/>
              </a:rPr>
              <a:t>randomised</a:t>
            </a:r>
            <a:r>
              <a:rPr lang="en-US" sz="1000" b="0" i="0" dirty="0">
                <a:solidFill>
                  <a:schemeClr val="bg1"/>
                </a:solidFill>
                <a:effectLst/>
                <a:latin typeface="Lato" panose="020F0502020204030203" pitchFamily="34" charset="0"/>
                <a:ea typeface="Lato" panose="020F0502020204030203" pitchFamily="34" charset="0"/>
                <a:cs typeface="Lato" panose="020F0502020204030203" pitchFamily="34" charset="0"/>
              </a:rPr>
              <a:t> words which don't look even slightly believable. If you are going to use a passage of Lorem Ipsum, you need to be sure there isn't anything embarrassing hidden in the middle of text. All the Lorem Ipsum generators on</a:t>
            </a:r>
            <a:endParaRPr lang="en-ID" sz="10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18" name="TextBox 17">
            <a:extLst>
              <a:ext uri="{FF2B5EF4-FFF2-40B4-BE49-F238E27FC236}">
                <a16:creationId xmlns:a16="http://schemas.microsoft.com/office/drawing/2014/main" id="{EBCC61C2-C1C2-4F46-8C82-2FE18B48C0EA}"/>
              </a:ext>
            </a:extLst>
          </p:cNvPr>
          <p:cNvSpPr txBox="1"/>
          <p:nvPr/>
        </p:nvSpPr>
        <p:spPr>
          <a:xfrm>
            <a:off x="3234805" y="2894778"/>
            <a:ext cx="2079304" cy="2831929"/>
          </a:xfrm>
          <a:prstGeom prst="rect">
            <a:avLst/>
          </a:prstGeom>
          <a:noFill/>
        </p:spPr>
        <p:txBody>
          <a:bodyPr wrap="square">
            <a:spAutoFit/>
          </a:bodyPr>
          <a:lstStyle/>
          <a:p>
            <a:pPr algn="just">
              <a:lnSpc>
                <a:spcPct val="150000"/>
              </a:lnSpc>
            </a:pPr>
            <a:r>
              <a:rPr lang="en-US" sz="1000" b="0" i="0" dirty="0">
                <a:solidFill>
                  <a:schemeClr val="bg1"/>
                </a:solidFill>
                <a:effectLst/>
                <a:latin typeface="Lato" panose="020F0502020204030203" pitchFamily="34" charset="0"/>
                <a:ea typeface="Lato" panose="020F0502020204030203" pitchFamily="34" charset="0"/>
                <a:cs typeface="Lato" panose="020F0502020204030203" pitchFamily="34" charset="0"/>
              </a:rPr>
              <a:t>There are many variations of passages of Lorem Ipsum available, but the majority have suffered alteration in some form, by injected </a:t>
            </a:r>
            <a:r>
              <a:rPr lang="en-US" sz="1000" b="0" i="0" dirty="0" err="1">
                <a:solidFill>
                  <a:schemeClr val="bg1"/>
                </a:solidFill>
                <a:effectLst/>
                <a:latin typeface="Lato" panose="020F0502020204030203" pitchFamily="34" charset="0"/>
                <a:ea typeface="Lato" panose="020F0502020204030203" pitchFamily="34" charset="0"/>
                <a:cs typeface="Lato" panose="020F0502020204030203" pitchFamily="34" charset="0"/>
              </a:rPr>
              <a:t>humour</a:t>
            </a:r>
            <a:r>
              <a:rPr lang="en-US" sz="1000" b="0" i="0" dirty="0">
                <a:solidFill>
                  <a:schemeClr val="bg1"/>
                </a:solidFill>
                <a:effectLst/>
                <a:latin typeface="Lato" panose="020F0502020204030203" pitchFamily="34" charset="0"/>
                <a:ea typeface="Lato" panose="020F0502020204030203" pitchFamily="34" charset="0"/>
                <a:cs typeface="Lato" panose="020F0502020204030203" pitchFamily="34" charset="0"/>
              </a:rPr>
              <a:t>, or </a:t>
            </a:r>
            <a:r>
              <a:rPr lang="en-US" sz="1000" b="0" i="0" dirty="0" err="1">
                <a:solidFill>
                  <a:schemeClr val="bg1"/>
                </a:solidFill>
                <a:effectLst/>
                <a:latin typeface="Lato" panose="020F0502020204030203" pitchFamily="34" charset="0"/>
                <a:ea typeface="Lato" panose="020F0502020204030203" pitchFamily="34" charset="0"/>
                <a:cs typeface="Lato" panose="020F0502020204030203" pitchFamily="34" charset="0"/>
              </a:rPr>
              <a:t>randomised</a:t>
            </a:r>
            <a:r>
              <a:rPr lang="en-US" sz="1000" b="0" i="0" dirty="0">
                <a:solidFill>
                  <a:schemeClr val="bg1"/>
                </a:solidFill>
                <a:effectLst/>
                <a:latin typeface="Lato" panose="020F0502020204030203" pitchFamily="34" charset="0"/>
                <a:ea typeface="Lato" panose="020F0502020204030203" pitchFamily="34" charset="0"/>
                <a:cs typeface="Lato" panose="020F0502020204030203" pitchFamily="34" charset="0"/>
              </a:rPr>
              <a:t> words which don't look even slightly believable. If you are going to use a passage of Lorem Ipsum, you need to be sure there isn't anything embarrassing hidden in the middle of text. All the Lorem Ipsum generators on</a:t>
            </a:r>
            <a:endParaRPr lang="en-ID" sz="10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20" name="TextBox 19">
            <a:extLst>
              <a:ext uri="{FF2B5EF4-FFF2-40B4-BE49-F238E27FC236}">
                <a16:creationId xmlns:a16="http://schemas.microsoft.com/office/drawing/2014/main" id="{E2B3C85E-48DA-4823-8DBE-3D2B08966B0C}"/>
              </a:ext>
            </a:extLst>
          </p:cNvPr>
          <p:cNvSpPr txBox="1"/>
          <p:nvPr/>
        </p:nvSpPr>
        <p:spPr>
          <a:xfrm>
            <a:off x="6570662" y="1295046"/>
            <a:ext cx="4516438" cy="523220"/>
          </a:xfrm>
          <a:prstGeom prst="rect">
            <a:avLst/>
          </a:prstGeom>
          <a:noFill/>
        </p:spPr>
        <p:txBody>
          <a:bodyPr wrap="square">
            <a:spAutoFit/>
          </a:bodyPr>
          <a:lstStyle/>
          <a:p>
            <a:pPr algn="ctr"/>
            <a:r>
              <a:rPr lang="en-US" sz="1400" b="0" i="0" dirty="0">
                <a:solidFill>
                  <a:schemeClr val="bg1"/>
                </a:solidFill>
                <a:effectLst/>
                <a:latin typeface="Montserrat" panose="00000500000000000000" pitchFamily="50" charset="0"/>
                <a:ea typeface="Source Sans Pro Semibold" panose="020B0603030403020204" pitchFamily="34" charset="0"/>
              </a:rPr>
              <a:t>Once you replace negative thoughts with positive ones, you'll start having positive results.</a:t>
            </a:r>
            <a:endParaRPr lang="en-ID" sz="1400" dirty="0">
              <a:solidFill>
                <a:schemeClr val="bg1"/>
              </a:solidFill>
              <a:latin typeface="Montserrat" panose="00000500000000000000" pitchFamily="50" charset="0"/>
              <a:ea typeface="Source Sans Pro Semibold" panose="020B0603030403020204" pitchFamily="34" charset="0"/>
            </a:endParaRPr>
          </a:p>
        </p:txBody>
      </p:sp>
      <p:sp>
        <p:nvSpPr>
          <p:cNvPr id="9" name="Title 1">
            <a:extLst>
              <a:ext uri="{FF2B5EF4-FFF2-40B4-BE49-F238E27FC236}">
                <a16:creationId xmlns:a16="http://schemas.microsoft.com/office/drawing/2014/main" id="{A117028C-6517-44FB-B0E3-DAA5CA73A0A2}"/>
              </a:ext>
            </a:extLst>
          </p:cNvPr>
          <p:cNvSpPr txBox="1">
            <a:spLocks/>
          </p:cNvSpPr>
          <p:nvPr/>
        </p:nvSpPr>
        <p:spPr>
          <a:xfrm>
            <a:off x="954075" y="864509"/>
            <a:ext cx="3757547" cy="872629"/>
          </a:xfrm>
          <a:prstGeom prst="rect">
            <a:avLst/>
          </a:prstGeom>
        </p:spPr>
        <p:txBody>
          <a:bodyPr wrap="square" anchor="ctr">
            <a:noAutofit/>
          </a:bodyPr>
          <a:lstStyle>
            <a:lvl1pPr algn="ctr" rtl="0" fontAlgn="base">
              <a:spcBef>
                <a:spcPct val="0"/>
              </a:spcBef>
              <a:spcAft>
                <a:spcPct val="0"/>
              </a:spcAft>
              <a:defRPr lang="en-US" sz="2400" kern="0" smtClean="0">
                <a:solidFill>
                  <a:srgbClr val="DD2067"/>
                </a:solidFill>
                <a:latin typeface="+mj-lt"/>
                <a:ea typeface="+mj-ea"/>
                <a:cs typeface="Arial" pitchFamily="-109" charset="0"/>
                <a:sym typeface="Calibri" charset="0"/>
              </a:defRPr>
            </a:lvl1pPr>
            <a:lvl2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2pPr>
            <a:lvl3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3pPr>
            <a:lvl4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4pPr>
            <a:lvl5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5pPr>
            <a:lvl6pPr marL="4572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6pPr>
            <a:lvl7pPr marL="9144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7pPr>
            <a:lvl8pPr marL="13716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8pPr>
            <a:lvl9pPr marL="18288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9pPr>
          </a:lstStyle>
          <a:p>
            <a:pPr algn="l"/>
            <a:r>
              <a:rPr lang="en-US" sz="7200" spc="-151" dirty="0">
                <a:solidFill>
                  <a:schemeClr val="bg1"/>
                </a:solidFill>
                <a:latin typeface="Montserrat Medium" panose="00000600000000000000" pitchFamily="50" charset="0"/>
                <a:ea typeface="Source Sans Pro Semibold" panose="020B0603030403020204" pitchFamily="34" charset="0"/>
                <a:cs typeface="Open Sans" panose="020B0606030504020204" pitchFamily="34" charset="0"/>
              </a:rPr>
              <a:t>Our</a:t>
            </a:r>
            <a:endParaRPr lang="en-US" sz="7200" spc="-151" dirty="0">
              <a:solidFill>
                <a:srgbClr val="F8E71E"/>
              </a:solidFill>
              <a:latin typeface="Montserrat Medium" panose="00000600000000000000" pitchFamily="50" charset="0"/>
              <a:ea typeface="Source Sans Pro Semibold" panose="020B0603030403020204" pitchFamily="34" charset="0"/>
              <a:cs typeface="Open Sans" panose="020B0606030504020204" pitchFamily="34" charset="0"/>
            </a:endParaRPr>
          </a:p>
        </p:txBody>
      </p:sp>
      <p:sp>
        <p:nvSpPr>
          <p:cNvPr id="10" name="Title 1">
            <a:extLst>
              <a:ext uri="{FF2B5EF4-FFF2-40B4-BE49-F238E27FC236}">
                <a16:creationId xmlns:a16="http://schemas.microsoft.com/office/drawing/2014/main" id="{A1613548-55BC-4A64-B2D1-167808B279EC}"/>
              </a:ext>
            </a:extLst>
          </p:cNvPr>
          <p:cNvSpPr txBox="1">
            <a:spLocks/>
          </p:cNvSpPr>
          <p:nvPr/>
        </p:nvSpPr>
        <p:spPr>
          <a:xfrm>
            <a:off x="954075" y="1778738"/>
            <a:ext cx="3757547" cy="872629"/>
          </a:xfrm>
          <a:prstGeom prst="rect">
            <a:avLst/>
          </a:prstGeom>
        </p:spPr>
        <p:txBody>
          <a:bodyPr wrap="square" anchor="ctr">
            <a:noAutofit/>
          </a:bodyPr>
          <a:lstStyle>
            <a:lvl1pPr algn="ctr" rtl="0" fontAlgn="base">
              <a:spcBef>
                <a:spcPct val="0"/>
              </a:spcBef>
              <a:spcAft>
                <a:spcPct val="0"/>
              </a:spcAft>
              <a:defRPr lang="en-US" sz="2400" kern="0" smtClean="0">
                <a:solidFill>
                  <a:srgbClr val="DD2067"/>
                </a:solidFill>
                <a:latin typeface="+mj-lt"/>
                <a:ea typeface="+mj-ea"/>
                <a:cs typeface="Arial" pitchFamily="-109" charset="0"/>
                <a:sym typeface="Calibri" charset="0"/>
              </a:defRPr>
            </a:lvl1pPr>
            <a:lvl2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2pPr>
            <a:lvl3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3pPr>
            <a:lvl4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4pPr>
            <a:lvl5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5pPr>
            <a:lvl6pPr marL="4572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6pPr>
            <a:lvl7pPr marL="9144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7pPr>
            <a:lvl8pPr marL="13716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8pPr>
            <a:lvl9pPr marL="18288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9pPr>
          </a:lstStyle>
          <a:p>
            <a:pPr algn="l"/>
            <a:r>
              <a:rPr lang="en-US" sz="7200" spc="-151" dirty="0">
                <a:solidFill>
                  <a:schemeClr val="bg1"/>
                </a:solidFill>
                <a:latin typeface="Montserrat Medium" panose="00000600000000000000" pitchFamily="50" charset="0"/>
                <a:ea typeface="Source Sans Pro Semibold" panose="020B0603030403020204" pitchFamily="34" charset="0"/>
                <a:cs typeface="Open Sans" panose="020B0606030504020204" pitchFamily="34" charset="0"/>
              </a:rPr>
              <a:t>Vision</a:t>
            </a:r>
            <a:endParaRPr lang="en-US" sz="7200" spc="-151" dirty="0">
              <a:solidFill>
                <a:srgbClr val="F8E71E"/>
              </a:solidFill>
              <a:latin typeface="Montserrat Medium" panose="00000600000000000000" pitchFamily="50" charset="0"/>
              <a:ea typeface="Source Sans Pro Semibold" panose="020B0603030403020204" pitchFamily="34" charset="0"/>
              <a:cs typeface="Open Sans" panose="020B0606030504020204" pitchFamily="34" charset="0"/>
            </a:endParaRPr>
          </a:p>
        </p:txBody>
      </p:sp>
      <p:sp>
        <p:nvSpPr>
          <p:cNvPr id="21" name="TextBox 20">
            <a:extLst>
              <a:ext uri="{FF2B5EF4-FFF2-40B4-BE49-F238E27FC236}">
                <a16:creationId xmlns:a16="http://schemas.microsoft.com/office/drawing/2014/main" id="{822CC3CE-B313-4A34-BA25-389686A857D3}"/>
              </a:ext>
            </a:extLst>
          </p:cNvPr>
          <p:cNvSpPr txBox="1">
            <a:spLocks noChangeArrowheads="1"/>
          </p:cNvSpPr>
          <p:nvPr/>
        </p:nvSpPr>
        <p:spPr bwMode="auto">
          <a:xfrm>
            <a:off x="525974" y="282109"/>
            <a:ext cx="114776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Roboto" panose="02000000000000000000" pitchFamily="2" charset="0"/>
              </a:defRPr>
            </a:lvl1pPr>
            <a:lvl2pPr marL="742950" indent="-285750">
              <a:defRPr>
                <a:solidFill>
                  <a:schemeClr val="tx1"/>
                </a:solidFill>
                <a:latin typeface="Roboto" panose="02000000000000000000" pitchFamily="2" charset="0"/>
              </a:defRPr>
            </a:lvl2pPr>
            <a:lvl3pPr marL="1143000" indent="-228600">
              <a:defRPr>
                <a:solidFill>
                  <a:schemeClr val="tx1"/>
                </a:solidFill>
                <a:latin typeface="Roboto" panose="02000000000000000000" pitchFamily="2" charset="0"/>
              </a:defRPr>
            </a:lvl3pPr>
            <a:lvl4pPr marL="1600200" indent="-228600">
              <a:defRPr>
                <a:solidFill>
                  <a:schemeClr val="tx1"/>
                </a:solidFill>
                <a:latin typeface="Roboto" panose="02000000000000000000" pitchFamily="2" charset="0"/>
              </a:defRPr>
            </a:lvl4pPr>
            <a:lvl5pPr marL="2057400" indent="-228600">
              <a:defRPr>
                <a:solidFill>
                  <a:schemeClr val="tx1"/>
                </a:solidFill>
                <a:latin typeface="Roboto" panose="02000000000000000000" pitchFamily="2" charset="0"/>
              </a:defRPr>
            </a:lvl5pPr>
            <a:lvl6pPr marL="2514600" indent="-228600" defTabSz="457200" fontAlgn="base">
              <a:spcBef>
                <a:spcPct val="0"/>
              </a:spcBef>
              <a:spcAft>
                <a:spcPct val="0"/>
              </a:spcAft>
              <a:defRPr>
                <a:solidFill>
                  <a:schemeClr val="tx1"/>
                </a:solidFill>
                <a:latin typeface="Roboto" panose="02000000000000000000" pitchFamily="2" charset="0"/>
              </a:defRPr>
            </a:lvl6pPr>
            <a:lvl7pPr marL="2971800" indent="-228600" defTabSz="457200" fontAlgn="base">
              <a:spcBef>
                <a:spcPct val="0"/>
              </a:spcBef>
              <a:spcAft>
                <a:spcPct val="0"/>
              </a:spcAft>
              <a:defRPr>
                <a:solidFill>
                  <a:schemeClr val="tx1"/>
                </a:solidFill>
                <a:latin typeface="Roboto" panose="02000000000000000000" pitchFamily="2" charset="0"/>
              </a:defRPr>
            </a:lvl7pPr>
            <a:lvl8pPr marL="3429000" indent="-228600" defTabSz="457200" fontAlgn="base">
              <a:spcBef>
                <a:spcPct val="0"/>
              </a:spcBef>
              <a:spcAft>
                <a:spcPct val="0"/>
              </a:spcAft>
              <a:defRPr>
                <a:solidFill>
                  <a:schemeClr val="tx1"/>
                </a:solidFill>
                <a:latin typeface="Roboto" panose="02000000000000000000" pitchFamily="2" charset="0"/>
              </a:defRPr>
            </a:lvl8pPr>
            <a:lvl9pPr marL="3886200" indent="-228600" defTabSz="457200" fontAlgn="base">
              <a:spcBef>
                <a:spcPct val="0"/>
              </a:spcBef>
              <a:spcAft>
                <a:spcPct val="0"/>
              </a:spcAft>
              <a:defRPr>
                <a:solidFill>
                  <a:schemeClr val="tx1"/>
                </a:solidFill>
                <a:latin typeface="Roboto" panose="02000000000000000000" pitchFamily="2" charset="0"/>
              </a:defRPr>
            </a:lvl9pPr>
          </a:lstStyle>
          <a:p>
            <a:pPr eaLnBrk="1" hangingPunct="1"/>
            <a:r>
              <a:rPr lang="en-US" altLang="en-US" sz="1400" b="1" dirty="0">
                <a:solidFill>
                  <a:schemeClr val="bg1"/>
                </a:solidFill>
                <a:latin typeface="Montserrat" panose="00000500000000000000" pitchFamily="50" charset="0"/>
                <a:ea typeface="Source Sans Pro Semibold" panose="020B0603030403020204" pitchFamily="34" charset="0"/>
              </a:rPr>
              <a:t>Nagata</a:t>
            </a:r>
          </a:p>
        </p:txBody>
      </p:sp>
      <p:pic>
        <p:nvPicPr>
          <p:cNvPr id="4" name="Picture Placeholder 3">
            <a:extLst>
              <a:ext uri="{FF2B5EF4-FFF2-40B4-BE49-F238E27FC236}">
                <a16:creationId xmlns:a16="http://schemas.microsoft.com/office/drawing/2014/main" id="{0B4F6269-D561-4A85-983F-CA39947E80DE}"/>
              </a:ext>
            </a:extLst>
          </p:cNvPr>
          <p:cNvPicPr>
            <a:picLocks noGrp="1" noChangeAspect="1"/>
          </p:cNvPicPr>
          <p:nvPr>
            <p:ph type="pic" sz="quarter" idx="10"/>
          </p:nvPr>
        </p:nvPicPr>
        <p:blipFill rotWithShape="1">
          <a:blip r:embed="rId2">
            <a:extLst>
              <a:ext uri="{28A0092B-C50C-407E-A947-70E740481C1C}">
                <a14:useLocalDpi xmlns:a14="http://schemas.microsoft.com/office/drawing/2010/main" val="0"/>
              </a:ext>
            </a:extLst>
          </a:blip>
          <a:srcRect t="14029" b="14029"/>
          <a:stretch>
            <a:fillRect/>
          </a:stretch>
        </p:blipFill>
        <p:spPr/>
      </p:pic>
    </p:spTree>
    <p:extLst>
      <p:ext uri="{BB962C8B-B14F-4D97-AF65-F5344CB8AC3E}">
        <p14:creationId xmlns:p14="http://schemas.microsoft.com/office/powerpoint/2010/main" val="399511009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ustom 1">
      <a:majorFont>
        <a:latin typeface="Montserrat"/>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399</TotalTime>
  <Words>2121</Words>
  <Application>Microsoft Office PowerPoint</Application>
  <PresentationFormat>Widescreen</PresentationFormat>
  <Paragraphs>208</Paragraphs>
  <Slides>30</Slides>
  <Notes>2</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30</vt:i4>
      </vt:variant>
    </vt:vector>
  </HeadingPairs>
  <TitlesOfParts>
    <vt:vector size="42" baseType="lpstr">
      <vt:lpstr>Arial</vt:lpstr>
      <vt:lpstr>Calibri</vt:lpstr>
      <vt:lpstr>Helvetica Light</vt:lpstr>
      <vt:lpstr>Lato</vt:lpstr>
      <vt:lpstr>Montserrat</vt:lpstr>
      <vt:lpstr>Montserrat Light</vt:lpstr>
      <vt:lpstr>Montserrat Medium</vt:lpstr>
      <vt:lpstr>Montserrat SemiBold</vt:lpstr>
      <vt:lpstr>Open Sans</vt:lpstr>
      <vt:lpstr>Open Sauce Sans SemiBold</vt:lpstr>
      <vt:lpstr>Roboto</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VaiO</dc:creator>
  <cp:lastModifiedBy>VaiO</cp:lastModifiedBy>
  <cp:revision>35</cp:revision>
  <dcterms:created xsi:type="dcterms:W3CDTF">2021-08-17T15:07:43Z</dcterms:created>
  <dcterms:modified xsi:type="dcterms:W3CDTF">2021-08-18T15:29:40Z</dcterms:modified>
</cp:coreProperties>
</file>